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09"/>
  </p:notesMasterIdLst>
  <p:sldIdLst>
    <p:sldId id="256" r:id="rId2"/>
    <p:sldId id="258" r:id="rId3"/>
    <p:sldId id="260" r:id="rId4"/>
    <p:sldId id="262" r:id="rId5"/>
    <p:sldId id="340" r:id="rId6"/>
    <p:sldId id="264" r:id="rId7"/>
    <p:sldId id="341" r:id="rId8"/>
    <p:sldId id="342" r:id="rId9"/>
    <p:sldId id="343" r:id="rId10"/>
    <p:sldId id="344" r:id="rId11"/>
    <p:sldId id="345" r:id="rId12"/>
    <p:sldId id="346" r:id="rId13"/>
    <p:sldId id="347" r:id="rId14"/>
    <p:sldId id="348" r:id="rId15"/>
    <p:sldId id="349" r:id="rId16"/>
    <p:sldId id="439" r:id="rId17"/>
    <p:sldId id="442" r:id="rId18"/>
    <p:sldId id="446" r:id="rId19"/>
    <p:sldId id="447" r:id="rId20"/>
    <p:sldId id="448" r:id="rId21"/>
    <p:sldId id="449" r:id="rId22"/>
    <p:sldId id="450" r:id="rId23"/>
    <p:sldId id="451" r:id="rId24"/>
    <p:sldId id="452" r:id="rId25"/>
    <p:sldId id="911" r:id="rId26"/>
    <p:sldId id="269" r:id="rId27"/>
    <p:sldId id="679" r:id="rId28"/>
    <p:sldId id="680" r:id="rId29"/>
    <p:sldId id="681" r:id="rId30"/>
    <p:sldId id="682" r:id="rId31"/>
    <p:sldId id="683" r:id="rId32"/>
    <p:sldId id="684" r:id="rId33"/>
    <p:sldId id="685" r:id="rId34"/>
    <p:sldId id="686" r:id="rId35"/>
    <p:sldId id="352" r:id="rId36"/>
    <p:sldId id="690" r:id="rId37"/>
    <p:sldId id="691" r:id="rId38"/>
    <p:sldId id="694" r:id="rId39"/>
    <p:sldId id="695" r:id="rId40"/>
    <p:sldId id="696" r:id="rId41"/>
    <p:sldId id="697" r:id="rId42"/>
    <p:sldId id="698" r:id="rId43"/>
    <p:sldId id="270" r:id="rId44"/>
    <p:sldId id="272" r:id="rId45"/>
    <p:sldId id="354" r:id="rId46"/>
    <p:sldId id="364" r:id="rId47"/>
    <p:sldId id="355" r:id="rId48"/>
    <p:sldId id="369" r:id="rId49"/>
    <p:sldId id="370" r:id="rId50"/>
    <p:sldId id="371" r:id="rId51"/>
    <p:sldId id="372" r:id="rId52"/>
    <p:sldId id="373" r:id="rId53"/>
    <p:sldId id="374" r:id="rId54"/>
    <p:sldId id="375" r:id="rId55"/>
    <p:sldId id="376" r:id="rId56"/>
    <p:sldId id="377" r:id="rId57"/>
    <p:sldId id="378" r:id="rId58"/>
    <p:sldId id="379" r:id="rId59"/>
    <p:sldId id="380" r:id="rId60"/>
    <p:sldId id="381" r:id="rId61"/>
    <p:sldId id="385" r:id="rId62"/>
    <p:sldId id="386" r:id="rId63"/>
    <p:sldId id="387" r:id="rId64"/>
    <p:sldId id="391" r:id="rId65"/>
    <p:sldId id="392" r:id="rId66"/>
    <p:sldId id="393" r:id="rId67"/>
    <p:sldId id="394" r:id="rId68"/>
    <p:sldId id="426" r:id="rId69"/>
    <p:sldId id="429" r:id="rId70"/>
    <p:sldId id="430" r:id="rId71"/>
    <p:sldId id="431" r:id="rId72"/>
    <p:sldId id="432" r:id="rId73"/>
    <p:sldId id="434" r:id="rId74"/>
    <p:sldId id="435" r:id="rId75"/>
    <p:sldId id="437" r:id="rId76"/>
    <p:sldId id="635" r:id="rId77"/>
    <p:sldId id="438" r:id="rId78"/>
    <p:sldId id="276" r:id="rId79"/>
    <p:sldId id="277" r:id="rId80"/>
    <p:sldId id="639" r:id="rId81"/>
    <p:sldId id="640" r:id="rId82"/>
    <p:sldId id="278" r:id="rId83"/>
    <p:sldId id="279" r:id="rId84"/>
    <p:sldId id="280" r:id="rId85"/>
    <p:sldId id="281" r:id="rId86"/>
    <p:sldId id="283" r:id="rId87"/>
    <p:sldId id="285" r:id="rId88"/>
    <p:sldId id="641" r:id="rId89"/>
    <p:sldId id="642" r:id="rId90"/>
    <p:sldId id="643" r:id="rId91"/>
    <p:sldId id="647" r:id="rId92"/>
    <p:sldId id="648" r:id="rId93"/>
    <p:sldId id="649" r:id="rId94"/>
    <p:sldId id="650" r:id="rId95"/>
    <p:sldId id="651" r:id="rId96"/>
    <p:sldId id="652" r:id="rId97"/>
    <p:sldId id="653" r:id="rId98"/>
    <p:sldId id="654" r:id="rId99"/>
    <p:sldId id="286" r:id="rId100"/>
    <p:sldId id="294" r:id="rId101"/>
    <p:sldId id="292" r:id="rId102"/>
    <p:sldId id="289" r:id="rId103"/>
    <p:sldId id="290" r:id="rId104"/>
    <p:sldId id="297" r:id="rId105"/>
    <p:sldId id="662" r:id="rId106"/>
    <p:sldId id="665" r:id="rId107"/>
    <p:sldId id="666" r:id="rId108"/>
    <p:sldId id="667" r:id="rId109"/>
    <p:sldId id="668" r:id="rId110"/>
    <p:sldId id="669" r:id="rId111"/>
    <p:sldId id="671" r:id="rId112"/>
    <p:sldId id="672" r:id="rId113"/>
    <p:sldId id="673" r:id="rId114"/>
    <p:sldId id="395" r:id="rId115"/>
    <p:sldId id="398" r:id="rId116"/>
    <p:sldId id="399" r:id="rId117"/>
    <p:sldId id="400" r:id="rId118"/>
    <p:sldId id="401" r:id="rId119"/>
    <p:sldId id="405" r:id="rId120"/>
    <p:sldId id="406" r:id="rId121"/>
    <p:sldId id="410" r:id="rId122"/>
    <p:sldId id="411" r:id="rId123"/>
    <p:sldId id="414" r:id="rId124"/>
    <p:sldId id="415" r:id="rId125"/>
    <p:sldId id="416" r:id="rId126"/>
    <p:sldId id="417" r:id="rId127"/>
    <p:sldId id="418" r:id="rId128"/>
    <p:sldId id="419" r:id="rId129"/>
    <p:sldId id="420" r:id="rId130"/>
    <p:sldId id="421" r:id="rId131"/>
    <p:sldId id="422" r:id="rId132"/>
    <p:sldId id="423" r:id="rId133"/>
    <p:sldId id="424" r:id="rId134"/>
    <p:sldId id="425" r:id="rId135"/>
    <p:sldId id="511" r:id="rId136"/>
    <p:sldId id="512" r:id="rId137"/>
    <p:sldId id="514" r:id="rId138"/>
    <p:sldId id="589" r:id="rId139"/>
    <p:sldId id="590" r:id="rId140"/>
    <p:sldId id="591" r:id="rId141"/>
    <p:sldId id="592" r:id="rId142"/>
    <p:sldId id="593" r:id="rId143"/>
    <p:sldId id="594" r:id="rId144"/>
    <p:sldId id="595" r:id="rId145"/>
    <p:sldId id="596" r:id="rId146"/>
    <p:sldId id="597" r:id="rId147"/>
    <p:sldId id="598" r:id="rId148"/>
    <p:sldId id="599" r:id="rId149"/>
    <p:sldId id="600" r:id="rId150"/>
    <p:sldId id="601" r:id="rId151"/>
    <p:sldId id="602" r:id="rId152"/>
    <p:sldId id="603" r:id="rId153"/>
    <p:sldId id="604" r:id="rId154"/>
    <p:sldId id="605" r:id="rId155"/>
    <p:sldId id="606" r:id="rId156"/>
    <p:sldId id="609" r:id="rId157"/>
    <p:sldId id="610" r:id="rId158"/>
    <p:sldId id="611" r:id="rId159"/>
    <p:sldId id="612" r:id="rId160"/>
    <p:sldId id="613" r:id="rId161"/>
    <p:sldId id="614" r:id="rId162"/>
    <p:sldId id="615" r:id="rId163"/>
    <p:sldId id="616" r:id="rId164"/>
    <p:sldId id="617" r:id="rId165"/>
    <p:sldId id="618" r:id="rId166"/>
    <p:sldId id="619" r:id="rId167"/>
    <p:sldId id="620" r:id="rId168"/>
    <p:sldId id="621" r:id="rId169"/>
    <p:sldId id="622" r:id="rId170"/>
    <p:sldId id="623" r:id="rId171"/>
    <p:sldId id="624" r:id="rId172"/>
    <p:sldId id="625" r:id="rId173"/>
    <p:sldId id="628" r:id="rId174"/>
    <p:sldId id="629" r:id="rId175"/>
    <p:sldId id="630" r:id="rId176"/>
    <p:sldId id="631" r:id="rId177"/>
    <p:sldId id="632" r:id="rId178"/>
    <p:sldId id="633" r:id="rId179"/>
    <p:sldId id="634" r:id="rId180"/>
    <p:sldId id="732" r:id="rId181"/>
    <p:sldId id="733" r:id="rId182"/>
    <p:sldId id="734" r:id="rId183"/>
    <p:sldId id="735" r:id="rId184"/>
    <p:sldId id="736" r:id="rId185"/>
    <p:sldId id="737" r:id="rId186"/>
    <p:sldId id="738" r:id="rId187"/>
    <p:sldId id="739" r:id="rId188"/>
    <p:sldId id="769" r:id="rId189"/>
    <p:sldId id="770" r:id="rId190"/>
    <p:sldId id="771" r:id="rId191"/>
    <p:sldId id="772" r:id="rId192"/>
    <p:sldId id="773" r:id="rId193"/>
    <p:sldId id="774" r:id="rId194"/>
    <p:sldId id="775" r:id="rId195"/>
    <p:sldId id="776" r:id="rId196"/>
    <p:sldId id="777" r:id="rId197"/>
    <p:sldId id="778" r:id="rId198"/>
    <p:sldId id="779" r:id="rId199"/>
    <p:sldId id="780" r:id="rId200"/>
    <p:sldId id="783" r:id="rId201"/>
    <p:sldId id="784" r:id="rId202"/>
    <p:sldId id="785" r:id="rId203"/>
    <p:sldId id="786" r:id="rId204"/>
    <p:sldId id="787" r:id="rId205"/>
    <p:sldId id="788" r:id="rId206"/>
    <p:sldId id="789" r:id="rId207"/>
    <p:sldId id="790" r:id="rId208"/>
    <p:sldId id="791" r:id="rId209"/>
    <p:sldId id="792" r:id="rId210"/>
    <p:sldId id="795" r:id="rId211"/>
    <p:sldId id="796" r:id="rId212"/>
    <p:sldId id="797" r:id="rId213"/>
    <p:sldId id="798" r:id="rId214"/>
    <p:sldId id="799" r:id="rId215"/>
    <p:sldId id="802" r:id="rId216"/>
    <p:sldId id="803" r:id="rId217"/>
    <p:sldId id="804" r:id="rId218"/>
    <p:sldId id="805" r:id="rId219"/>
    <p:sldId id="806" r:id="rId220"/>
    <p:sldId id="807" r:id="rId221"/>
    <p:sldId id="808" r:id="rId222"/>
    <p:sldId id="809" r:id="rId223"/>
    <p:sldId id="810" r:id="rId224"/>
    <p:sldId id="811" r:id="rId225"/>
    <p:sldId id="812" r:id="rId226"/>
    <p:sldId id="813" r:id="rId227"/>
    <p:sldId id="814" r:id="rId228"/>
    <p:sldId id="815" r:id="rId229"/>
    <p:sldId id="818" r:id="rId230"/>
    <p:sldId id="819" r:id="rId231"/>
    <p:sldId id="820" r:id="rId232"/>
    <p:sldId id="821" r:id="rId233"/>
    <p:sldId id="822" r:id="rId234"/>
    <p:sldId id="823" r:id="rId235"/>
    <p:sldId id="824" r:id="rId236"/>
    <p:sldId id="825" r:id="rId237"/>
    <p:sldId id="826" r:id="rId238"/>
    <p:sldId id="827" r:id="rId239"/>
    <p:sldId id="828" r:id="rId240"/>
    <p:sldId id="829" r:id="rId241"/>
    <p:sldId id="832" r:id="rId242"/>
    <p:sldId id="833" r:id="rId243"/>
    <p:sldId id="834" r:id="rId244"/>
    <p:sldId id="835" r:id="rId245"/>
    <p:sldId id="836" r:id="rId246"/>
    <p:sldId id="837" r:id="rId247"/>
    <p:sldId id="838" r:id="rId248"/>
    <p:sldId id="839" r:id="rId249"/>
    <p:sldId id="840" r:id="rId250"/>
    <p:sldId id="841" r:id="rId251"/>
    <p:sldId id="842" r:id="rId252"/>
    <p:sldId id="843" r:id="rId253"/>
    <p:sldId id="846" r:id="rId254"/>
    <p:sldId id="847" r:id="rId255"/>
    <p:sldId id="848" r:id="rId256"/>
    <p:sldId id="849" r:id="rId257"/>
    <p:sldId id="850" r:id="rId258"/>
    <p:sldId id="851" r:id="rId259"/>
    <p:sldId id="852" r:id="rId260"/>
    <p:sldId id="853" r:id="rId261"/>
    <p:sldId id="854" r:id="rId262"/>
    <p:sldId id="855" r:id="rId263"/>
    <p:sldId id="858" r:id="rId264"/>
    <p:sldId id="859" r:id="rId265"/>
    <p:sldId id="860" r:id="rId266"/>
    <p:sldId id="861" r:id="rId267"/>
    <p:sldId id="862" r:id="rId268"/>
    <p:sldId id="863" r:id="rId269"/>
    <p:sldId id="864" r:id="rId270"/>
    <p:sldId id="865" r:id="rId271"/>
    <p:sldId id="866" r:id="rId272"/>
    <p:sldId id="869" r:id="rId273"/>
    <p:sldId id="870" r:id="rId274"/>
    <p:sldId id="871" r:id="rId275"/>
    <p:sldId id="872" r:id="rId276"/>
    <p:sldId id="873" r:id="rId277"/>
    <p:sldId id="874" r:id="rId278"/>
    <p:sldId id="875" r:id="rId279"/>
    <p:sldId id="876" r:id="rId280"/>
    <p:sldId id="879" r:id="rId281"/>
    <p:sldId id="880" r:id="rId282"/>
    <p:sldId id="881" r:id="rId283"/>
    <p:sldId id="882" r:id="rId284"/>
    <p:sldId id="883" r:id="rId285"/>
    <p:sldId id="884" r:id="rId286"/>
    <p:sldId id="887" r:id="rId287"/>
    <p:sldId id="888" r:id="rId288"/>
    <p:sldId id="889" r:id="rId289"/>
    <p:sldId id="890" r:id="rId290"/>
    <p:sldId id="891" r:id="rId291"/>
    <p:sldId id="892" r:id="rId292"/>
    <p:sldId id="893" r:id="rId293"/>
    <p:sldId id="894" r:id="rId294"/>
    <p:sldId id="895" r:id="rId295"/>
    <p:sldId id="898" r:id="rId296"/>
    <p:sldId id="899" r:id="rId297"/>
    <p:sldId id="900" r:id="rId298"/>
    <p:sldId id="901" r:id="rId299"/>
    <p:sldId id="902" r:id="rId300"/>
    <p:sldId id="903" r:id="rId301"/>
    <p:sldId id="904" r:id="rId302"/>
    <p:sldId id="905" r:id="rId303"/>
    <p:sldId id="906" r:id="rId304"/>
    <p:sldId id="907" r:id="rId305"/>
    <p:sldId id="908" r:id="rId306"/>
    <p:sldId id="909" r:id="rId307"/>
    <p:sldId id="910" r:id="rId3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E786C-DB97-7844-820D-E747ED9D124C}" v="359" dt="2024-08-19T05:52:15.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4"/>
    <p:restoredTop sz="94740"/>
  </p:normalViewPr>
  <p:slideViewPr>
    <p:cSldViewPr snapToGrid="0">
      <p:cViewPr>
        <p:scale>
          <a:sx n="135" d="100"/>
          <a:sy n="135" d="100"/>
        </p:scale>
        <p:origin x="144" y="14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microsoft.com/office/2015/10/relationships/revisionInfo" Target="revisionInfo.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microsoft.com/office/2016/11/relationships/changesInfo" Target="changesInfos/changesInfo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n, Jasmita" userId="77065ff0-7a20-45c7-a875-df22b8d06955" providerId="ADAL" clId="{264E786C-DB97-7844-820D-E747ED9D124C}"/>
    <pc:docChg chg="undo redo custSel addSld delSld modSld sldOrd">
      <pc:chgData name="Chandran, Jasmita" userId="77065ff0-7a20-45c7-a875-df22b8d06955" providerId="ADAL" clId="{264E786C-DB97-7844-820D-E747ED9D124C}" dt="2024-08-19T08:38:02.466" v="2226" actId="21"/>
      <pc:docMkLst>
        <pc:docMk/>
      </pc:docMkLst>
      <pc:sldChg chg="addSp delSp modSp mod">
        <pc:chgData name="Chandran, Jasmita" userId="77065ff0-7a20-45c7-a875-df22b8d06955" providerId="ADAL" clId="{264E786C-DB97-7844-820D-E747ED9D124C}" dt="2024-08-14T17:14:46.586" v="974"/>
        <pc:sldMkLst>
          <pc:docMk/>
          <pc:sldMk cId="2180754699" sldId="256"/>
        </pc:sldMkLst>
        <pc:spChg chg="del mod">
          <ac:chgData name="Chandran, Jasmita" userId="77065ff0-7a20-45c7-a875-df22b8d06955" providerId="ADAL" clId="{264E786C-DB97-7844-820D-E747ED9D124C}" dt="2024-08-14T17:14:17.100" v="973"/>
          <ac:spMkLst>
            <pc:docMk/>
            <pc:sldMk cId="2180754699" sldId="256"/>
            <ac:spMk id="7" creationId="{6BAC4819-341F-DC90-13E8-182BB6FACF56}"/>
          </ac:spMkLst>
        </pc:spChg>
        <pc:spChg chg="del">
          <ac:chgData name="Chandran, Jasmita" userId="77065ff0-7a20-45c7-a875-df22b8d06955" providerId="ADAL" clId="{264E786C-DB97-7844-820D-E747ED9D124C}" dt="2024-08-14T06:29:26.592" v="388"/>
          <ac:spMkLst>
            <pc:docMk/>
            <pc:sldMk cId="2180754699" sldId="256"/>
            <ac:spMk id="8" creationId="{732052BF-3895-FB83-AAB9-98C80985248E}"/>
          </ac:spMkLst>
        </pc:spChg>
        <pc:spChg chg="add mod">
          <ac:chgData name="Chandran, Jasmita" userId="77065ff0-7a20-45c7-a875-df22b8d06955" providerId="ADAL" clId="{264E786C-DB97-7844-820D-E747ED9D124C}" dt="2024-08-14T17:14:46.586" v="974"/>
          <ac:spMkLst>
            <pc:docMk/>
            <pc:sldMk cId="2180754699" sldId="256"/>
            <ac:spMk id="9" creationId="{90215455-1C69-97B4-81DE-539705A04280}"/>
          </ac:spMkLst>
        </pc:spChg>
      </pc:sldChg>
      <pc:sldChg chg="addSp delSp modSp del mod">
        <pc:chgData name="Chandran, Jasmita" userId="77065ff0-7a20-45c7-a875-df22b8d06955" providerId="ADAL" clId="{264E786C-DB97-7844-820D-E747ED9D124C}" dt="2024-08-19T03:59:07.114" v="2109" actId="2696"/>
        <pc:sldMkLst>
          <pc:docMk/>
          <pc:sldMk cId="2937467051" sldId="257"/>
        </pc:sldMkLst>
        <pc:spChg chg="mod">
          <ac:chgData name="Chandran, Jasmita" userId="77065ff0-7a20-45c7-a875-df22b8d06955" providerId="ADAL" clId="{264E786C-DB97-7844-820D-E747ED9D124C}" dt="2024-08-18T15:11:10.446" v="1959" actId="20577"/>
          <ac:spMkLst>
            <pc:docMk/>
            <pc:sldMk cId="2937467051" sldId="257"/>
            <ac:spMk id="3" creationId="{788B1F55-7D28-4E20-80F3-B5AD3A65E838}"/>
          </ac:spMkLst>
        </pc:spChg>
        <pc:spChg chg="del mod">
          <ac:chgData name="Chandran, Jasmita" userId="77065ff0-7a20-45c7-a875-df22b8d06955" providerId="ADAL" clId="{264E786C-DB97-7844-820D-E747ED9D124C}" dt="2024-08-14T17:14:17.100" v="973"/>
          <ac:spMkLst>
            <pc:docMk/>
            <pc:sldMk cId="2937467051" sldId="257"/>
            <ac:spMk id="4" creationId="{E6C1C3A0-898D-1932-323B-F766A989745F}"/>
          </ac:spMkLst>
        </pc:spChg>
        <pc:spChg chg="del">
          <ac:chgData name="Chandran, Jasmita" userId="77065ff0-7a20-45c7-a875-df22b8d06955" providerId="ADAL" clId="{264E786C-DB97-7844-820D-E747ED9D124C}" dt="2024-08-14T06:29:26.592" v="388"/>
          <ac:spMkLst>
            <pc:docMk/>
            <pc:sldMk cId="2937467051" sldId="257"/>
            <ac:spMk id="5" creationId="{F2A33151-7D0F-9125-2F1F-644EC4B6FEFE}"/>
          </ac:spMkLst>
        </pc:spChg>
        <pc:spChg chg="add mod">
          <ac:chgData name="Chandran, Jasmita" userId="77065ff0-7a20-45c7-a875-df22b8d06955" providerId="ADAL" clId="{264E786C-DB97-7844-820D-E747ED9D124C}" dt="2024-08-14T17:14:46.586" v="974"/>
          <ac:spMkLst>
            <pc:docMk/>
            <pc:sldMk cId="2937467051" sldId="257"/>
            <ac:spMk id="6" creationId="{8F6D58D6-AA08-DABD-70AB-14E481E4945C}"/>
          </ac:spMkLst>
        </pc:spChg>
      </pc:sldChg>
      <pc:sldChg chg="addSp delSp modSp add del mod">
        <pc:chgData name="Chandran, Jasmita" userId="77065ff0-7a20-45c7-a875-df22b8d06955" providerId="ADAL" clId="{264E786C-DB97-7844-820D-E747ED9D124C}" dt="2024-08-18T15:11:38.442" v="2033" actId="2696"/>
        <pc:sldMkLst>
          <pc:docMk/>
          <pc:sldMk cId="453993965" sldId="258"/>
        </pc:sldMkLst>
        <pc:spChg chg="mod">
          <ac:chgData name="Chandran, Jasmita" userId="77065ff0-7a20-45c7-a875-df22b8d06955" providerId="ADAL" clId="{264E786C-DB97-7844-820D-E747ED9D124C}" dt="2024-08-14T06:10:00.996" v="17" actId="20577"/>
          <ac:spMkLst>
            <pc:docMk/>
            <pc:sldMk cId="453993965" sldId="258"/>
            <ac:spMk id="2" creationId="{924BA18F-C490-D668-8F6C-2713B679B5C4}"/>
          </ac:spMkLst>
        </pc:spChg>
        <pc:spChg chg="mod">
          <ac:chgData name="Chandran, Jasmita" userId="77065ff0-7a20-45c7-a875-df22b8d06955" providerId="ADAL" clId="{264E786C-DB97-7844-820D-E747ED9D124C}" dt="2024-08-16T05:29:22.015" v="1324"/>
          <ac:spMkLst>
            <pc:docMk/>
            <pc:sldMk cId="453993965" sldId="258"/>
            <ac:spMk id="3" creationId="{E2C54142-2A39-CFDE-ACBA-12D961C64E6A}"/>
          </ac:spMkLst>
        </pc:spChg>
        <pc:spChg chg="del">
          <ac:chgData name="Chandran, Jasmita" userId="77065ff0-7a20-45c7-a875-df22b8d06955" providerId="ADAL" clId="{264E786C-DB97-7844-820D-E747ED9D124C}" dt="2024-08-14T17:14:17.100" v="973"/>
          <ac:spMkLst>
            <pc:docMk/>
            <pc:sldMk cId="453993965" sldId="258"/>
            <ac:spMk id="4" creationId="{23EDA8D1-2B0B-7EC2-DD13-9934B33F6FF5}"/>
          </ac:spMkLst>
        </pc:spChg>
        <pc:spChg chg="del">
          <ac:chgData name="Chandran, Jasmita" userId="77065ff0-7a20-45c7-a875-df22b8d06955" providerId="ADAL" clId="{264E786C-DB97-7844-820D-E747ED9D124C}" dt="2024-08-14T06:29:26.592" v="388"/>
          <ac:spMkLst>
            <pc:docMk/>
            <pc:sldMk cId="453993965" sldId="258"/>
            <ac:spMk id="5" creationId="{FBF4EC00-FCD2-75A2-7EAA-28FFB0BD2D6D}"/>
          </ac:spMkLst>
        </pc:spChg>
        <pc:spChg chg="add mod">
          <ac:chgData name="Chandran, Jasmita" userId="77065ff0-7a20-45c7-a875-df22b8d06955" providerId="ADAL" clId="{264E786C-DB97-7844-820D-E747ED9D124C}" dt="2024-08-14T17:14:46.586" v="974"/>
          <ac:spMkLst>
            <pc:docMk/>
            <pc:sldMk cId="453993965" sldId="258"/>
            <ac:spMk id="6" creationId="{31C3CAF3-6143-86A2-5900-EB9E25FB2EA1}"/>
          </ac:spMkLst>
        </pc:spChg>
      </pc:sldChg>
      <pc:sldChg chg="addSp delSp modSp add del mod">
        <pc:chgData name="Chandran, Jasmita" userId="77065ff0-7a20-45c7-a875-df22b8d06955" providerId="ADAL" clId="{264E786C-DB97-7844-820D-E747ED9D124C}" dt="2024-08-18T23:32:47.129" v="2038"/>
        <pc:sldMkLst>
          <pc:docMk/>
          <pc:sldMk cId="0" sldId="260"/>
        </pc:sldMkLst>
        <pc:spChg chg="mod">
          <ac:chgData name="Chandran, Jasmita" userId="77065ff0-7a20-45c7-a875-df22b8d06955" providerId="ADAL" clId="{264E786C-DB97-7844-820D-E747ED9D124C}" dt="2024-08-18T23:32:47.129" v="2038"/>
          <ac:spMkLst>
            <pc:docMk/>
            <pc:sldMk cId="0" sldId="260"/>
            <ac:spMk id="2" creationId="{00000000-0000-0000-0000-000000000000}"/>
          </ac:spMkLst>
        </pc:spChg>
        <pc:spChg chg="mod">
          <ac:chgData name="Chandran, Jasmita" userId="77065ff0-7a20-45c7-a875-df22b8d06955" providerId="ADAL" clId="{264E786C-DB97-7844-820D-E747ED9D124C}" dt="2024-08-16T05:29:22.015" v="1324"/>
          <ac:spMkLst>
            <pc:docMk/>
            <pc:sldMk cId="0" sldId="260"/>
            <ac:spMk id="3" creationId="{00000000-0000-0000-0000-000000000000}"/>
          </ac:spMkLst>
        </pc:spChg>
        <pc:spChg chg="del mod">
          <ac:chgData name="Chandran, Jasmita" userId="77065ff0-7a20-45c7-a875-df22b8d06955" providerId="ADAL" clId="{264E786C-DB97-7844-820D-E747ED9D124C}" dt="2024-08-14T06:29:26.592" v="388"/>
          <ac:spMkLst>
            <pc:docMk/>
            <pc:sldMk cId="0" sldId="260"/>
            <ac:spMk id="4" creationId="{00000000-0000-0000-0000-000000000000}"/>
          </ac:spMkLst>
        </pc:spChg>
        <pc:spChg chg="del mod">
          <ac:chgData name="Chandran, Jasmita" userId="77065ff0-7a20-45c7-a875-df22b8d06955" providerId="ADAL" clId="{264E786C-DB97-7844-820D-E747ED9D124C}" dt="2024-08-14T06:24:06.385" v="348" actId="478"/>
          <ac:spMkLst>
            <pc:docMk/>
            <pc:sldMk cId="0" sldId="260"/>
            <ac:spMk id="5" creationId="{00000000-0000-0000-0000-000000000000}"/>
          </ac:spMkLst>
        </pc:spChg>
        <pc:spChg chg="add del mod">
          <ac:chgData name="Chandran, Jasmita" userId="77065ff0-7a20-45c7-a875-df22b8d06955" providerId="ADAL" clId="{264E786C-DB97-7844-820D-E747ED9D124C}" dt="2024-08-14T17:14:17.100" v="973"/>
          <ac:spMkLst>
            <pc:docMk/>
            <pc:sldMk cId="0" sldId="260"/>
            <ac:spMk id="6" creationId="{DBC31DD5-B9B6-42F9-11F4-71EE5975BF59}"/>
          </ac:spMkLst>
        </pc:spChg>
        <pc:spChg chg="add mod">
          <ac:chgData name="Chandran, Jasmita" userId="77065ff0-7a20-45c7-a875-df22b8d06955" providerId="ADAL" clId="{264E786C-DB97-7844-820D-E747ED9D124C}" dt="2024-08-14T17:14:46.586" v="974"/>
          <ac:spMkLst>
            <pc:docMk/>
            <pc:sldMk cId="0" sldId="260"/>
            <ac:spMk id="7" creationId="{C9433E9F-2A24-30D6-91A2-F60D1C23C9BA}"/>
          </ac:spMkLst>
        </pc:spChg>
      </pc:sldChg>
      <pc:sldChg chg="new del">
        <pc:chgData name="Chandran, Jasmita" userId="77065ff0-7a20-45c7-a875-df22b8d06955" providerId="ADAL" clId="{264E786C-DB97-7844-820D-E747ED9D124C}" dt="2024-08-14T06:20:38.326" v="330" actId="2696"/>
        <pc:sldMkLst>
          <pc:docMk/>
          <pc:sldMk cId="3444128239" sldId="261"/>
        </pc:sldMkLst>
      </pc:sldChg>
      <pc:sldChg chg="addSp delSp modSp add mod">
        <pc:chgData name="Chandran, Jasmita" userId="77065ff0-7a20-45c7-a875-df22b8d06955" providerId="ADAL" clId="{264E786C-DB97-7844-820D-E747ED9D124C}" dt="2024-08-18T23:36:28.941" v="2039" actId="1076"/>
        <pc:sldMkLst>
          <pc:docMk/>
          <pc:sldMk cId="0" sldId="262"/>
        </pc:sldMkLst>
        <pc:spChg chg="mod">
          <ac:chgData name="Chandran, Jasmita" userId="77065ff0-7a20-45c7-a875-df22b8d06955" providerId="ADAL" clId="{264E786C-DB97-7844-820D-E747ED9D124C}" dt="2024-08-16T05:29:25.052" v="1325"/>
          <ac:spMkLst>
            <pc:docMk/>
            <pc:sldMk cId="0" sldId="262"/>
            <ac:spMk id="2" creationId="{00000000-0000-0000-0000-000000000000}"/>
          </ac:spMkLst>
        </pc:spChg>
        <pc:spChg chg="mod">
          <ac:chgData name="Chandran, Jasmita" userId="77065ff0-7a20-45c7-a875-df22b8d06955" providerId="ADAL" clId="{264E786C-DB97-7844-820D-E747ED9D124C}" dt="2024-08-18T23:36:28.941" v="2039" actId="1076"/>
          <ac:spMkLst>
            <pc:docMk/>
            <pc:sldMk cId="0" sldId="262"/>
            <ac:spMk id="3" creationId="{00000000-0000-0000-0000-000000000000}"/>
          </ac:spMkLst>
        </pc:spChg>
        <pc:spChg chg="del mod">
          <ac:chgData name="Chandran, Jasmita" userId="77065ff0-7a20-45c7-a875-df22b8d06955" providerId="ADAL" clId="{264E786C-DB97-7844-820D-E747ED9D124C}" dt="2024-08-14T06:29:26.592" v="388"/>
          <ac:spMkLst>
            <pc:docMk/>
            <pc:sldMk cId="0" sldId="262"/>
            <ac:spMk id="4" creationId="{00000000-0000-0000-0000-000000000000}"/>
          </ac:spMkLst>
        </pc:spChg>
        <pc:spChg chg="del mod">
          <ac:chgData name="Chandran, Jasmita" userId="77065ff0-7a20-45c7-a875-df22b8d06955" providerId="ADAL" clId="{264E786C-DB97-7844-820D-E747ED9D124C}" dt="2024-08-14T06:24:01.844" v="347" actId="478"/>
          <ac:spMkLst>
            <pc:docMk/>
            <pc:sldMk cId="0" sldId="262"/>
            <ac:spMk id="5" creationId="{00000000-0000-0000-0000-000000000000}"/>
          </ac:spMkLst>
        </pc:spChg>
        <pc:spChg chg="add del mod">
          <ac:chgData name="Chandran, Jasmita" userId="77065ff0-7a20-45c7-a875-df22b8d06955" providerId="ADAL" clId="{264E786C-DB97-7844-820D-E747ED9D124C}" dt="2024-08-14T17:14:17.100" v="973"/>
          <ac:spMkLst>
            <pc:docMk/>
            <pc:sldMk cId="0" sldId="262"/>
            <ac:spMk id="6" creationId="{4CCC10B9-65AD-5C8B-5903-F24A6779FB01}"/>
          </ac:spMkLst>
        </pc:spChg>
        <pc:spChg chg="add mod">
          <ac:chgData name="Chandran, Jasmita" userId="77065ff0-7a20-45c7-a875-df22b8d06955" providerId="ADAL" clId="{264E786C-DB97-7844-820D-E747ED9D124C}" dt="2024-08-14T17:14:46.586" v="974"/>
          <ac:spMkLst>
            <pc:docMk/>
            <pc:sldMk cId="0" sldId="262"/>
            <ac:spMk id="7" creationId="{3DA084FA-9E8D-5FD9-93CE-4C48718B66E9}"/>
          </ac:spMkLst>
        </pc:spChg>
      </pc:sldChg>
      <pc:sldChg chg="new del">
        <pc:chgData name="Chandran, Jasmita" userId="77065ff0-7a20-45c7-a875-df22b8d06955" providerId="ADAL" clId="{264E786C-DB97-7844-820D-E747ED9D124C}" dt="2024-08-14T06:23:52.308" v="345" actId="2696"/>
        <pc:sldMkLst>
          <pc:docMk/>
          <pc:sldMk cId="1683561352" sldId="263"/>
        </pc:sldMkLst>
      </pc:sldChg>
      <pc:sldChg chg="addSp delSp modSp add del mod ord">
        <pc:chgData name="Chandran, Jasmita" userId="77065ff0-7a20-45c7-a875-df22b8d06955" providerId="ADAL" clId="{264E786C-DB97-7844-820D-E747ED9D124C}" dt="2024-08-14T17:14:46.586" v="974"/>
        <pc:sldMkLst>
          <pc:docMk/>
          <pc:sldMk cId="0" sldId="264"/>
        </pc:sldMkLst>
        <pc:spChg chg="mod">
          <ac:chgData name="Chandran, Jasmita" userId="77065ff0-7a20-45c7-a875-df22b8d06955" providerId="ADAL" clId="{264E786C-DB97-7844-820D-E747ED9D124C}" dt="2024-08-14T06:23:45.009" v="343" actId="1076"/>
          <ac:spMkLst>
            <pc:docMk/>
            <pc:sldMk cId="0" sldId="264"/>
            <ac:spMk id="4" creationId="{00000000-0000-0000-0000-000000000000}"/>
          </ac:spMkLst>
        </pc:spChg>
        <pc:spChg chg="mod">
          <ac:chgData name="Chandran, Jasmita" userId="77065ff0-7a20-45c7-a875-df22b8d06955" providerId="ADAL" clId="{264E786C-DB97-7844-820D-E747ED9D124C}" dt="2024-08-14T06:23:35.903" v="340" actId="14100"/>
          <ac:spMkLst>
            <pc:docMk/>
            <pc:sldMk cId="0" sldId="264"/>
            <ac:spMk id="5" creationId="{00000000-0000-0000-0000-000000000000}"/>
          </ac:spMkLst>
        </pc:spChg>
        <pc:spChg chg="mod">
          <ac:chgData name="Chandran, Jasmita" userId="77065ff0-7a20-45c7-a875-df22b8d06955" providerId="ADAL" clId="{264E786C-DB97-7844-820D-E747ED9D124C}" dt="2024-08-14T06:24:57.124" v="351" actId="14100"/>
          <ac:spMkLst>
            <pc:docMk/>
            <pc:sldMk cId="0" sldId="264"/>
            <ac:spMk id="9" creationId="{00000000-0000-0000-0000-000000000000}"/>
          </ac:spMkLst>
        </pc:spChg>
        <pc:spChg chg="mod">
          <ac:chgData name="Chandran, Jasmita" userId="77065ff0-7a20-45c7-a875-df22b8d06955" providerId="ADAL" clId="{264E786C-DB97-7844-820D-E747ED9D124C}" dt="2024-08-14T06:23:25.124" v="337"/>
          <ac:spMkLst>
            <pc:docMk/>
            <pc:sldMk cId="0" sldId="264"/>
            <ac:spMk id="10" creationId="{00000000-0000-0000-0000-000000000000}"/>
          </ac:spMkLst>
        </pc:spChg>
        <pc:spChg chg="del mod">
          <ac:chgData name="Chandran, Jasmita" userId="77065ff0-7a20-45c7-a875-df22b8d06955" providerId="ADAL" clId="{264E786C-DB97-7844-820D-E747ED9D124C}" dt="2024-08-14T06:23:49.163" v="344" actId="478"/>
          <ac:spMkLst>
            <pc:docMk/>
            <pc:sldMk cId="0" sldId="264"/>
            <ac:spMk id="11" creationId="{00000000-0000-0000-0000-000000000000}"/>
          </ac:spMkLst>
        </pc:spChg>
        <pc:spChg chg="del mod">
          <ac:chgData name="Chandran, Jasmita" userId="77065ff0-7a20-45c7-a875-df22b8d06955" providerId="ADAL" clId="{264E786C-DB97-7844-820D-E747ED9D124C}" dt="2024-08-14T06:29:26.592" v="388"/>
          <ac:spMkLst>
            <pc:docMk/>
            <pc:sldMk cId="0" sldId="264"/>
            <ac:spMk id="26" creationId="{00000000-0000-0000-0000-000000000000}"/>
          </ac:spMkLst>
        </pc:spChg>
        <pc:spChg chg="del mod">
          <ac:chgData name="Chandran, Jasmita" userId="77065ff0-7a20-45c7-a875-df22b8d06955" providerId="ADAL" clId="{264E786C-DB97-7844-820D-E747ED9D124C}" dt="2024-08-14T06:25:55.498" v="354" actId="478"/>
          <ac:spMkLst>
            <pc:docMk/>
            <pc:sldMk cId="0" sldId="264"/>
            <ac:spMk id="27" creationId="{00000000-0000-0000-0000-000000000000}"/>
          </ac:spMkLst>
        </pc:spChg>
        <pc:spChg chg="add del mod">
          <ac:chgData name="Chandran, Jasmita" userId="77065ff0-7a20-45c7-a875-df22b8d06955" providerId="ADAL" clId="{264E786C-DB97-7844-820D-E747ED9D124C}" dt="2024-08-14T17:14:17.100" v="973"/>
          <ac:spMkLst>
            <pc:docMk/>
            <pc:sldMk cId="0" sldId="264"/>
            <ac:spMk id="28" creationId="{6296DC7A-E005-2546-412F-D025A2A01DC9}"/>
          </ac:spMkLst>
        </pc:spChg>
        <pc:spChg chg="add mod">
          <ac:chgData name="Chandran, Jasmita" userId="77065ff0-7a20-45c7-a875-df22b8d06955" providerId="ADAL" clId="{264E786C-DB97-7844-820D-E747ED9D124C}" dt="2024-08-14T17:14:46.586" v="974"/>
          <ac:spMkLst>
            <pc:docMk/>
            <pc:sldMk cId="0" sldId="264"/>
            <ac:spMk id="29" creationId="{28DF9654-18E6-72B2-38C4-6C6765CA29E6}"/>
          </ac:spMkLst>
        </pc:spChg>
        <pc:graphicFrameChg chg="modGraphic">
          <ac:chgData name="Chandran, Jasmita" userId="77065ff0-7a20-45c7-a875-df22b8d06955" providerId="ADAL" clId="{264E786C-DB97-7844-820D-E747ED9D124C}" dt="2024-08-14T06:23:41.320" v="342" actId="14100"/>
          <ac:graphicFrameMkLst>
            <pc:docMk/>
            <pc:sldMk cId="0" sldId="264"/>
            <ac:graphicFrameMk id="3" creationId="{00000000-0000-0000-0000-000000000000}"/>
          </ac:graphicFrameMkLst>
        </pc:graphicFrameChg>
      </pc:sldChg>
      <pc:sldChg chg="new del">
        <pc:chgData name="Chandran, Jasmita" userId="77065ff0-7a20-45c7-a875-df22b8d06955" providerId="ADAL" clId="{264E786C-DB97-7844-820D-E747ED9D124C}" dt="2024-08-14T06:25:57.361" v="355" actId="2696"/>
        <pc:sldMkLst>
          <pc:docMk/>
          <pc:sldMk cId="3443034324" sldId="265"/>
        </pc:sldMkLst>
      </pc:sldChg>
      <pc:sldChg chg="addSp delSp modSp add mod">
        <pc:chgData name="Chandran, Jasmita" userId="77065ff0-7a20-45c7-a875-df22b8d06955" providerId="ADAL" clId="{264E786C-DB97-7844-820D-E747ED9D124C}" dt="2024-08-14T17:14:46.586" v="974"/>
        <pc:sldMkLst>
          <pc:docMk/>
          <pc:sldMk cId="0" sldId="269"/>
        </pc:sldMkLst>
        <pc:spChg chg="mod">
          <ac:chgData name="Chandran, Jasmita" userId="77065ff0-7a20-45c7-a875-df22b8d06955" providerId="ADAL" clId="{264E786C-DB97-7844-820D-E747ED9D124C}" dt="2024-08-14T06:26:47.278" v="369" actId="1076"/>
          <ac:spMkLst>
            <pc:docMk/>
            <pc:sldMk cId="0" sldId="269"/>
            <ac:spMk id="2" creationId="{00000000-0000-0000-0000-000000000000}"/>
          </ac:spMkLst>
        </pc:spChg>
        <pc:spChg chg="mod">
          <ac:chgData name="Chandran, Jasmita" userId="77065ff0-7a20-45c7-a875-df22b8d06955" providerId="ADAL" clId="{264E786C-DB97-7844-820D-E747ED9D124C}" dt="2024-08-14T06:26:52.409" v="370" actId="1076"/>
          <ac:spMkLst>
            <pc:docMk/>
            <pc:sldMk cId="0" sldId="269"/>
            <ac:spMk id="3" creationId="{00000000-0000-0000-0000-000000000000}"/>
          </ac:spMkLst>
        </pc:spChg>
        <pc:spChg chg="del mod">
          <ac:chgData name="Chandran, Jasmita" userId="77065ff0-7a20-45c7-a875-df22b8d06955" providerId="ADAL" clId="{264E786C-DB97-7844-820D-E747ED9D124C}" dt="2024-08-14T06:29:38.740" v="391"/>
          <ac:spMkLst>
            <pc:docMk/>
            <pc:sldMk cId="0" sldId="269"/>
            <ac:spMk id="4" creationId="{00000000-0000-0000-0000-000000000000}"/>
          </ac:spMkLst>
        </pc:spChg>
        <pc:spChg chg="del mod">
          <ac:chgData name="Chandran, Jasmita" userId="77065ff0-7a20-45c7-a875-df22b8d06955" providerId="ADAL" clId="{264E786C-DB97-7844-820D-E747ED9D124C}" dt="2024-08-14T06:26:30.761" v="368" actId="478"/>
          <ac:spMkLst>
            <pc:docMk/>
            <pc:sldMk cId="0" sldId="269"/>
            <ac:spMk id="5" creationId="{00000000-0000-0000-0000-000000000000}"/>
          </ac:spMkLst>
        </pc:spChg>
        <pc:spChg chg="add del mod">
          <ac:chgData name="Chandran, Jasmita" userId="77065ff0-7a20-45c7-a875-df22b8d06955" providerId="ADAL" clId="{264E786C-DB97-7844-820D-E747ED9D124C}" dt="2024-08-14T17:14:17.100" v="973"/>
          <ac:spMkLst>
            <pc:docMk/>
            <pc:sldMk cId="0" sldId="269"/>
            <ac:spMk id="6" creationId="{B6D6C793-1AF9-C74E-A4A2-0F28DB13517E}"/>
          </ac:spMkLst>
        </pc:spChg>
        <pc:spChg chg="add mod">
          <ac:chgData name="Chandran, Jasmita" userId="77065ff0-7a20-45c7-a875-df22b8d06955" providerId="ADAL" clId="{264E786C-DB97-7844-820D-E747ED9D124C}" dt="2024-08-14T17:14:46.586" v="974"/>
          <ac:spMkLst>
            <pc:docMk/>
            <pc:sldMk cId="0" sldId="269"/>
            <ac:spMk id="7" creationId="{64DB1782-9D37-1732-4540-41C9B241BCF6}"/>
          </ac:spMkLst>
        </pc:spChg>
      </pc:sldChg>
      <pc:sldChg chg="addSp delSp modSp new mod">
        <pc:chgData name="Chandran, Jasmita" userId="77065ff0-7a20-45c7-a875-df22b8d06955" providerId="ADAL" clId="{264E786C-DB97-7844-820D-E747ED9D124C}" dt="2024-08-14T17:14:46.586" v="974"/>
        <pc:sldMkLst>
          <pc:docMk/>
          <pc:sldMk cId="2738176788" sldId="270"/>
        </pc:sldMkLst>
        <pc:spChg chg="mod">
          <ac:chgData name="Chandran, Jasmita" userId="77065ff0-7a20-45c7-a875-df22b8d06955" providerId="ADAL" clId="{264E786C-DB97-7844-820D-E747ED9D124C}" dt="2024-08-14T06:30:28.156" v="400" actId="1076"/>
          <ac:spMkLst>
            <pc:docMk/>
            <pc:sldMk cId="2738176788" sldId="270"/>
            <ac:spMk id="2" creationId="{96294153-49E7-CE99-38AA-3B43D717F07E}"/>
          </ac:spMkLst>
        </pc:spChg>
        <pc:spChg chg="mod">
          <ac:chgData name="Chandran, Jasmita" userId="77065ff0-7a20-45c7-a875-df22b8d06955" providerId="ADAL" clId="{264E786C-DB97-7844-820D-E747ED9D124C}" dt="2024-08-14T06:30:27.065" v="399" actId="1076"/>
          <ac:spMkLst>
            <pc:docMk/>
            <pc:sldMk cId="2738176788" sldId="270"/>
            <ac:spMk id="3" creationId="{BA7D44A5-A552-E2A6-7BF9-FAB90A4A8AAB}"/>
          </ac:spMkLst>
        </pc:spChg>
        <pc:spChg chg="del">
          <ac:chgData name="Chandran, Jasmita" userId="77065ff0-7a20-45c7-a875-df22b8d06955" providerId="ADAL" clId="{264E786C-DB97-7844-820D-E747ED9D124C}" dt="2024-08-14T17:14:17.100" v="973"/>
          <ac:spMkLst>
            <pc:docMk/>
            <pc:sldMk cId="2738176788" sldId="270"/>
            <ac:spMk id="4" creationId="{5FBD4B18-1A3B-08E4-E7B4-7CF85D3D2888}"/>
          </ac:spMkLst>
        </pc:spChg>
        <pc:spChg chg="del">
          <ac:chgData name="Chandran, Jasmita" userId="77065ff0-7a20-45c7-a875-df22b8d06955" providerId="ADAL" clId="{264E786C-DB97-7844-820D-E747ED9D124C}" dt="2024-08-14T06:29:26.592" v="388"/>
          <ac:spMkLst>
            <pc:docMk/>
            <pc:sldMk cId="2738176788" sldId="270"/>
            <ac:spMk id="5" creationId="{0CF1CEFB-846A-4D5F-0070-3CBD01B37BE1}"/>
          </ac:spMkLst>
        </pc:spChg>
        <pc:spChg chg="add mod">
          <ac:chgData name="Chandran, Jasmita" userId="77065ff0-7a20-45c7-a875-df22b8d06955" providerId="ADAL" clId="{264E786C-DB97-7844-820D-E747ED9D124C}" dt="2024-08-14T17:14:46.586" v="974"/>
          <ac:spMkLst>
            <pc:docMk/>
            <pc:sldMk cId="2738176788" sldId="270"/>
            <ac:spMk id="6" creationId="{BDBA0643-52C1-4A03-9E45-85AC7A4E220E}"/>
          </ac:spMkLst>
        </pc:spChg>
      </pc:sldChg>
      <pc:sldChg chg="new del">
        <pc:chgData name="Chandran, Jasmita" userId="77065ff0-7a20-45c7-a875-df22b8d06955" providerId="ADAL" clId="{264E786C-DB97-7844-820D-E747ED9D124C}" dt="2024-08-14T06:28:36.236" v="383" actId="2696"/>
        <pc:sldMkLst>
          <pc:docMk/>
          <pc:sldMk cId="1926807635" sldId="271"/>
        </pc:sldMkLst>
      </pc:sldChg>
      <pc:sldChg chg="addSp delSp modSp add mod">
        <pc:chgData name="Chandran, Jasmita" userId="77065ff0-7a20-45c7-a875-df22b8d06955" providerId="ADAL" clId="{264E786C-DB97-7844-820D-E747ED9D124C}" dt="2024-08-16T05:29:22.015" v="1324"/>
        <pc:sldMkLst>
          <pc:docMk/>
          <pc:sldMk cId="0" sldId="272"/>
        </pc:sldMkLst>
        <pc:spChg chg="mod">
          <ac:chgData name="Chandran, Jasmita" userId="77065ff0-7a20-45c7-a875-df22b8d06955" providerId="ADAL" clId="{264E786C-DB97-7844-820D-E747ED9D124C}" dt="2024-08-14T06:30:33.503" v="401" actId="14100"/>
          <ac:spMkLst>
            <pc:docMk/>
            <pc:sldMk cId="0" sldId="272"/>
            <ac:spMk id="5" creationId="{00000000-0000-0000-0000-000000000000}"/>
          </ac:spMkLst>
        </pc:spChg>
        <pc:spChg chg="mod">
          <ac:chgData name="Chandran, Jasmita" userId="77065ff0-7a20-45c7-a875-df22b8d06955" providerId="ADAL" clId="{264E786C-DB97-7844-820D-E747ED9D124C}" dt="2024-08-16T05:29:22.015" v="1324"/>
          <ac:spMkLst>
            <pc:docMk/>
            <pc:sldMk cId="0" sldId="272"/>
            <ac:spMk id="16" creationId="{00000000-0000-0000-0000-000000000000}"/>
          </ac:spMkLst>
        </pc:spChg>
        <pc:spChg chg="del">
          <ac:chgData name="Chandran, Jasmita" userId="77065ff0-7a20-45c7-a875-df22b8d06955" providerId="ADAL" clId="{264E786C-DB97-7844-820D-E747ED9D124C}" dt="2024-08-14T06:29:47.701" v="394" actId="478"/>
          <ac:spMkLst>
            <pc:docMk/>
            <pc:sldMk cId="0" sldId="272"/>
            <ac:spMk id="24" creationId="{00000000-0000-0000-0000-000000000000}"/>
          </ac:spMkLst>
        </pc:spChg>
        <pc:spChg chg="add del mod">
          <ac:chgData name="Chandran, Jasmita" userId="77065ff0-7a20-45c7-a875-df22b8d06955" providerId="ADAL" clId="{264E786C-DB97-7844-820D-E747ED9D124C}" dt="2024-08-14T06:29:48.629" v="396"/>
          <ac:spMkLst>
            <pc:docMk/>
            <pc:sldMk cId="0" sldId="272"/>
            <ac:spMk id="25" creationId="{00000000-0000-0000-0000-000000000000}"/>
          </ac:spMkLst>
        </pc:spChg>
        <pc:spChg chg="add del mod">
          <ac:chgData name="Chandran, Jasmita" userId="77065ff0-7a20-45c7-a875-df22b8d06955" providerId="ADAL" clId="{264E786C-DB97-7844-820D-E747ED9D124C}" dt="2024-08-14T17:14:17.100" v="973"/>
          <ac:spMkLst>
            <pc:docMk/>
            <pc:sldMk cId="0" sldId="272"/>
            <ac:spMk id="26" creationId="{6C9405B6-8389-860E-1DDE-AFB8066B9DB7}"/>
          </ac:spMkLst>
        </pc:spChg>
        <pc:spChg chg="add mod">
          <ac:chgData name="Chandran, Jasmita" userId="77065ff0-7a20-45c7-a875-df22b8d06955" providerId="ADAL" clId="{264E786C-DB97-7844-820D-E747ED9D124C}" dt="2024-08-14T17:14:46.586" v="974"/>
          <ac:spMkLst>
            <pc:docMk/>
            <pc:sldMk cId="0" sldId="272"/>
            <ac:spMk id="27" creationId="{7AA3137B-8657-C7D8-C5AE-67D2E28A457A}"/>
          </ac:spMkLst>
        </pc:spChg>
      </pc:sldChg>
      <pc:sldChg chg="addSp delSp modSp add mod">
        <pc:chgData name="Chandran, Jasmita" userId="77065ff0-7a20-45c7-a875-df22b8d06955" providerId="ADAL" clId="{264E786C-DB97-7844-820D-E747ED9D124C}" dt="2024-08-16T05:29:22.015" v="1324"/>
        <pc:sldMkLst>
          <pc:docMk/>
          <pc:sldMk cId="0" sldId="276"/>
        </pc:sldMkLst>
        <pc:spChg chg="mod">
          <ac:chgData name="Chandran, Jasmita" userId="77065ff0-7a20-45c7-a875-df22b8d06955" providerId="ADAL" clId="{264E786C-DB97-7844-820D-E747ED9D124C}" dt="2024-08-16T05:29:22.015" v="1324"/>
          <ac:spMkLst>
            <pc:docMk/>
            <pc:sldMk cId="0" sldId="276"/>
            <ac:spMk id="2" creationId="{00000000-0000-0000-0000-000000000000}"/>
          </ac:spMkLst>
        </pc:spChg>
        <pc:spChg chg="mod">
          <ac:chgData name="Chandran, Jasmita" userId="77065ff0-7a20-45c7-a875-df22b8d06955" providerId="ADAL" clId="{264E786C-DB97-7844-820D-E747ED9D124C}" dt="2024-08-14T06:32:12.349" v="404" actId="1076"/>
          <ac:spMkLst>
            <pc:docMk/>
            <pc:sldMk cId="0" sldId="276"/>
            <ac:spMk id="3" creationId="{00000000-0000-0000-0000-000000000000}"/>
          </ac:spMkLst>
        </pc:spChg>
        <pc:spChg chg="del">
          <ac:chgData name="Chandran, Jasmita" userId="77065ff0-7a20-45c7-a875-df22b8d06955" providerId="ADAL" clId="{264E786C-DB97-7844-820D-E747ED9D124C}" dt="2024-08-14T06:32:00.807" v="403" actId="478"/>
          <ac:spMkLst>
            <pc:docMk/>
            <pc:sldMk cId="0" sldId="276"/>
            <ac:spMk id="4" creationId="{00000000-0000-0000-0000-000000000000}"/>
          </ac:spMkLst>
        </pc:spChg>
        <pc:spChg chg="del">
          <ac:chgData name="Chandran, Jasmita" userId="77065ff0-7a20-45c7-a875-df22b8d06955" providerId="ADAL" clId="{264E786C-DB97-7844-820D-E747ED9D124C}" dt="2024-08-14T06:33:30.491" v="417" actId="478"/>
          <ac:spMkLst>
            <pc:docMk/>
            <pc:sldMk cId="0" sldId="276"/>
            <ac:spMk id="5" creationId="{00000000-0000-0000-0000-000000000000}"/>
          </ac:spMkLst>
        </pc:spChg>
        <pc:spChg chg="del mod">
          <ac:chgData name="Chandran, Jasmita" userId="77065ff0-7a20-45c7-a875-df22b8d06955" providerId="ADAL" clId="{264E786C-DB97-7844-820D-E747ED9D124C}" dt="2024-08-14T06:33:25.544" v="416" actId="478"/>
          <ac:spMkLst>
            <pc:docMk/>
            <pc:sldMk cId="0" sldId="276"/>
            <ac:spMk id="6" creationId="{00000000-0000-0000-0000-000000000000}"/>
          </ac:spMkLst>
        </pc:spChg>
        <pc:spChg chg="add del mod">
          <ac:chgData name="Chandran, Jasmita" userId="77065ff0-7a20-45c7-a875-df22b8d06955" providerId="ADAL" clId="{264E786C-DB97-7844-820D-E747ED9D124C}" dt="2024-08-14T17:14:17.100" v="973"/>
          <ac:spMkLst>
            <pc:docMk/>
            <pc:sldMk cId="0" sldId="276"/>
            <ac:spMk id="7" creationId="{43569939-B688-BBC8-C6AB-B71E1D93047C}"/>
          </ac:spMkLst>
        </pc:spChg>
        <pc:spChg chg="add mod">
          <ac:chgData name="Chandran, Jasmita" userId="77065ff0-7a20-45c7-a875-df22b8d06955" providerId="ADAL" clId="{264E786C-DB97-7844-820D-E747ED9D124C}" dt="2024-08-14T17:14:46.586" v="974"/>
          <ac:spMkLst>
            <pc:docMk/>
            <pc:sldMk cId="0" sldId="276"/>
            <ac:spMk id="8" creationId="{18434C50-EB62-8FBF-8F38-91E168854529}"/>
          </ac:spMkLst>
        </pc:spChg>
      </pc:sldChg>
      <pc:sldChg chg="addSp delSp modSp add mod ord">
        <pc:chgData name="Chandran, Jasmita" userId="77065ff0-7a20-45c7-a875-df22b8d06955" providerId="ADAL" clId="{264E786C-DB97-7844-820D-E747ED9D124C}" dt="2024-08-16T07:59:06.494" v="1652" actId="20578"/>
        <pc:sldMkLst>
          <pc:docMk/>
          <pc:sldMk cId="0" sldId="277"/>
        </pc:sldMkLst>
        <pc:spChg chg="mod">
          <ac:chgData name="Chandran, Jasmita" userId="77065ff0-7a20-45c7-a875-df22b8d06955" providerId="ADAL" clId="{264E786C-DB97-7844-820D-E747ED9D124C}" dt="2024-08-14T06:36:56.558" v="422" actId="14100"/>
          <ac:spMkLst>
            <pc:docMk/>
            <pc:sldMk cId="0" sldId="277"/>
            <ac:spMk id="3" creationId="{00000000-0000-0000-0000-000000000000}"/>
          </ac:spMkLst>
        </pc:spChg>
        <pc:spChg chg="mod">
          <ac:chgData name="Chandran, Jasmita" userId="77065ff0-7a20-45c7-a875-df22b8d06955" providerId="ADAL" clId="{264E786C-DB97-7844-820D-E747ED9D124C}" dt="2024-08-14T06:32:19.754" v="405" actId="1076"/>
          <ac:spMkLst>
            <pc:docMk/>
            <pc:sldMk cId="0" sldId="277"/>
            <ac:spMk id="6" creationId="{00000000-0000-0000-0000-000000000000}"/>
          </ac:spMkLst>
        </pc:spChg>
        <pc:spChg chg="mod">
          <ac:chgData name="Chandran, Jasmita" userId="77065ff0-7a20-45c7-a875-df22b8d06955" providerId="ADAL" clId="{264E786C-DB97-7844-820D-E747ED9D124C}" dt="2024-08-14T06:32:23.443" v="406" actId="1076"/>
          <ac:spMkLst>
            <pc:docMk/>
            <pc:sldMk cId="0" sldId="277"/>
            <ac:spMk id="14" creationId="{00000000-0000-0000-0000-000000000000}"/>
          </ac:spMkLst>
        </pc:spChg>
        <pc:spChg chg="del">
          <ac:chgData name="Chandran, Jasmita" userId="77065ff0-7a20-45c7-a875-df22b8d06955" providerId="ADAL" clId="{264E786C-DB97-7844-820D-E747ED9D124C}" dt="2024-08-14T06:33:40.410" v="418" actId="478"/>
          <ac:spMkLst>
            <pc:docMk/>
            <pc:sldMk cId="0" sldId="277"/>
            <ac:spMk id="30" creationId="{00000000-0000-0000-0000-000000000000}"/>
          </ac:spMkLst>
        </pc:spChg>
        <pc:spChg chg="del">
          <ac:chgData name="Chandran, Jasmita" userId="77065ff0-7a20-45c7-a875-df22b8d06955" providerId="ADAL" clId="{264E786C-DB97-7844-820D-E747ED9D124C}" dt="2024-08-14T06:33:43.155" v="419" actId="478"/>
          <ac:spMkLst>
            <pc:docMk/>
            <pc:sldMk cId="0" sldId="277"/>
            <ac:spMk id="31" creationId="{00000000-0000-0000-0000-000000000000}"/>
          </ac:spMkLst>
        </pc:spChg>
        <pc:spChg chg="add del mod">
          <ac:chgData name="Chandran, Jasmita" userId="77065ff0-7a20-45c7-a875-df22b8d06955" providerId="ADAL" clId="{264E786C-DB97-7844-820D-E747ED9D124C}" dt="2024-08-14T17:14:17.100" v="973"/>
          <ac:spMkLst>
            <pc:docMk/>
            <pc:sldMk cId="0" sldId="277"/>
            <ac:spMk id="32" creationId="{443DBF00-F4D7-895D-3747-A1491C5E377B}"/>
          </ac:spMkLst>
        </pc:spChg>
        <pc:spChg chg="add mod">
          <ac:chgData name="Chandran, Jasmita" userId="77065ff0-7a20-45c7-a875-df22b8d06955" providerId="ADAL" clId="{264E786C-DB97-7844-820D-E747ED9D124C}" dt="2024-08-14T17:14:46.586" v="974"/>
          <ac:spMkLst>
            <pc:docMk/>
            <pc:sldMk cId="0" sldId="277"/>
            <ac:spMk id="33" creationId="{A7F0ECDD-A1AD-E379-0541-58F9CAD87A5F}"/>
          </ac:spMkLst>
        </pc:spChg>
        <pc:grpChg chg="mod">
          <ac:chgData name="Chandran, Jasmita" userId="77065ff0-7a20-45c7-a875-df22b8d06955" providerId="ADAL" clId="{264E786C-DB97-7844-820D-E747ED9D124C}" dt="2024-08-14T06:32:26.694" v="407" actId="1076"/>
          <ac:grpSpMkLst>
            <pc:docMk/>
            <pc:sldMk cId="0" sldId="277"/>
            <ac:grpSpMk id="25" creationId="{00000000-0000-0000-0000-000000000000}"/>
          </ac:grpSpMkLst>
        </pc:grpChg>
      </pc:sldChg>
      <pc:sldChg chg="addSp delSp modSp add mod">
        <pc:chgData name="Chandran, Jasmita" userId="77065ff0-7a20-45c7-a875-df22b8d06955" providerId="ADAL" clId="{264E786C-DB97-7844-820D-E747ED9D124C}" dt="2024-08-14T17:14:46.586" v="974"/>
        <pc:sldMkLst>
          <pc:docMk/>
          <pc:sldMk cId="0" sldId="278"/>
        </pc:sldMkLst>
        <pc:spChg chg="mod">
          <ac:chgData name="Chandran, Jasmita" userId="77065ff0-7a20-45c7-a875-df22b8d06955" providerId="ADAL" clId="{264E786C-DB97-7844-820D-E747ED9D124C}" dt="2024-08-14T06:32:34.582" v="408" actId="14100"/>
          <ac:spMkLst>
            <pc:docMk/>
            <pc:sldMk cId="0" sldId="278"/>
            <ac:spMk id="2" creationId="{00000000-0000-0000-0000-000000000000}"/>
          </ac:spMkLst>
        </pc:spChg>
        <pc:spChg chg="mod">
          <ac:chgData name="Chandran, Jasmita" userId="77065ff0-7a20-45c7-a875-df22b8d06955" providerId="ADAL" clId="{264E786C-DB97-7844-820D-E747ED9D124C}" dt="2024-08-14T06:38:02.217" v="426" actId="1076"/>
          <ac:spMkLst>
            <pc:docMk/>
            <pc:sldMk cId="0" sldId="278"/>
            <ac:spMk id="5" creationId="{00000000-0000-0000-0000-000000000000}"/>
          </ac:spMkLst>
        </pc:spChg>
        <pc:spChg chg="del">
          <ac:chgData name="Chandran, Jasmita" userId="77065ff0-7a20-45c7-a875-df22b8d06955" providerId="ADAL" clId="{264E786C-DB97-7844-820D-E747ED9D124C}" dt="2024-08-14T06:37:43.181" v="425" actId="478"/>
          <ac:spMkLst>
            <pc:docMk/>
            <pc:sldMk cId="0" sldId="278"/>
            <ac:spMk id="13" creationId="{00000000-0000-0000-0000-000000000000}"/>
          </ac:spMkLst>
        </pc:spChg>
        <pc:spChg chg="del">
          <ac:chgData name="Chandran, Jasmita" userId="77065ff0-7a20-45c7-a875-df22b8d06955" providerId="ADAL" clId="{264E786C-DB97-7844-820D-E747ED9D124C}" dt="2024-08-14T06:37:41.304" v="424" actId="478"/>
          <ac:spMkLst>
            <pc:docMk/>
            <pc:sldMk cId="0" sldId="278"/>
            <ac:spMk id="14" creationId="{00000000-0000-0000-0000-000000000000}"/>
          </ac:spMkLst>
        </pc:spChg>
        <pc:spChg chg="add del mod">
          <ac:chgData name="Chandran, Jasmita" userId="77065ff0-7a20-45c7-a875-df22b8d06955" providerId="ADAL" clId="{264E786C-DB97-7844-820D-E747ED9D124C}" dt="2024-08-14T17:14:17.100" v="973"/>
          <ac:spMkLst>
            <pc:docMk/>
            <pc:sldMk cId="0" sldId="278"/>
            <ac:spMk id="15" creationId="{F8C00312-42E4-A249-B1B7-B074ED450C47}"/>
          </ac:spMkLst>
        </pc:spChg>
        <pc:spChg chg="add mod">
          <ac:chgData name="Chandran, Jasmita" userId="77065ff0-7a20-45c7-a875-df22b8d06955" providerId="ADAL" clId="{264E786C-DB97-7844-820D-E747ED9D124C}" dt="2024-08-14T17:14:46.586" v="974"/>
          <ac:spMkLst>
            <pc:docMk/>
            <pc:sldMk cId="0" sldId="278"/>
            <ac:spMk id="16" creationId="{E884A267-A7BE-6362-9D31-D90FCB8059AF}"/>
          </ac:spMkLst>
        </pc:spChg>
      </pc:sldChg>
      <pc:sldChg chg="addSp delSp modSp add mod">
        <pc:chgData name="Chandran, Jasmita" userId="77065ff0-7a20-45c7-a875-df22b8d06955" providerId="ADAL" clId="{264E786C-DB97-7844-820D-E747ED9D124C}" dt="2024-08-16T05:32:16.928" v="1352"/>
        <pc:sldMkLst>
          <pc:docMk/>
          <pc:sldMk cId="0" sldId="279"/>
        </pc:sldMkLst>
        <pc:spChg chg="mod">
          <ac:chgData name="Chandran, Jasmita" userId="77065ff0-7a20-45c7-a875-df22b8d06955" providerId="ADAL" clId="{264E786C-DB97-7844-820D-E747ED9D124C}" dt="2024-08-14T06:32:40.796" v="409" actId="14100"/>
          <ac:spMkLst>
            <pc:docMk/>
            <pc:sldMk cId="0" sldId="279"/>
            <ac:spMk id="2" creationId="{00000000-0000-0000-0000-000000000000}"/>
          </ac:spMkLst>
        </pc:spChg>
        <pc:spChg chg="del mod">
          <ac:chgData name="Chandran, Jasmita" userId="77065ff0-7a20-45c7-a875-df22b8d06955" providerId="ADAL" clId="{264E786C-DB97-7844-820D-E747ED9D124C}" dt="2024-08-16T05:32:16.928" v="1352"/>
          <ac:spMkLst>
            <pc:docMk/>
            <pc:sldMk cId="0" sldId="279"/>
            <ac:spMk id="5" creationId="{00000000-0000-0000-0000-000000000000}"/>
          </ac:spMkLst>
        </pc:spChg>
        <pc:spChg chg="add del mod">
          <ac:chgData name="Chandran, Jasmita" userId="77065ff0-7a20-45c7-a875-df22b8d06955" providerId="ADAL" clId="{264E786C-DB97-7844-820D-E747ED9D124C}" dt="2024-08-14T17:14:17.100" v="973"/>
          <ac:spMkLst>
            <pc:docMk/>
            <pc:sldMk cId="0" sldId="279"/>
            <ac:spMk id="6" creationId="{02625E5B-306A-E716-9FCF-930032BCBEC9}"/>
          </ac:spMkLst>
        </pc:spChg>
        <pc:spChg chg="add mod">
          <ac:chgData name="Chandran, Jasmita" userId="77065ff0-7a20-45c7-a875-df22b8d06955" providerId="ADAL" clId="{264E786C-DB97-7844-820D-E747ED9D124C}" dt="2024-08-14T17:14:46.586" v="974"/>
          <ac:spMkLst>
            <pc:docMk/>
            <pc:sldMk cId="0" sldId="279"/>
            <ac:spMk id="7" creationId="{114256C3-23D7-B16C-DD38-9B35C572FCEF}"/>
          </ac:spMkLst>
        </pc:spChg>
      </pc:sldChg>
      <pc:sldChg chg="addSp delSp modSp add mod">
        <pc:chgData name="Chandran, Jasmita" userId="77065ff0-7a20-45c7-a875-df22b8d06955" providerId="ADAL" clId="{264E786C-DB97-7844-820D-E747ED9D124C}" dt="2024-08-16T05:32:16.929" v="1354"/>
        <pc:sldMkLst>
          <pc:docMk/>
          <pc:sldMk cId="0" sldId="280"/>
        </pc:sldMkLst>
        <pc:spChg chg="mod">
          <ac:chgData name="Chandran, Jasmita" userId="77065ff0-7a20-45c7-a875-df22b8d06955" providerId="ADAL" clId="{264E786C-DB97-7844-820D-E747ED9D124C}" dt="2024-08-14T06:32:47.300" v="410" actId="14100"/>
          <ac:spMkLst>
            <pc:docMk/>
            <pc:sldMk cId="0" sldId="280"/>
            <ac:spMk id="2" creationId="{00000000-0000-0000-0000-000000000000}"/>
          </ac:spMkLst>
        </pc:spChg>
        <pc:spChg chg="mod">
          <ac:chgData name="Chandran, Jasmita" userId="77065ff0-7a20-45c7-a875-df22b8d06955" providerId="ADAL" clId="{264E786C-DB97-7844-820D-E747ED9D124C}" dt="2024-08-14T06:38:12.618" v="427" actId="1076"/>
          <ac:spMkLst>
            <pc:docMk/>
            <pc:sldMk cId="0" sldId="280"/>
            <ac:spMk id="4" creationId="{00000000-0000-0000-0000-000000000000}"/>
          </ac:spMkLst>
        </pc:spChg>
        <pc:spChg chg="mod">
          <ac:chgData name="Chandran, Jasmita" userId="77065ff0-7a20-45c7-a875-df22b8d06955" providerId="ADAL" clId="{264E786C-DB97-7844-820D-E747ED9D124C}" dt="2024-08-14T06:38:15.962" v="428" actId="1076"/>
          <ac:spMkLst>
            <pc:docMk/>
            <pc:sldMk cId="0" sldId="280"/>
            <ac:spMk id="5" creationId="{00000000-0000-0000-0000-000000000000}"/>
          </ac:spMkLst>
        </pc:spChg>
        <pc:spChg chg="del mod">
          <ac:chgData name="Chandran, Jasmita" userId="77065ff0-7a20-45c7-a875-df22b8d06955" providerId="ADAL" clId="{264E786C-DB97-7844-820D-E747ED9D124C}" dt="2024-08-16T05:32:16.929" v="1354"/>
          <ac:spMkLst>
            <pc:docMk/>
            <pc:sldMk cId="0" sldId="280"/>
            <ac:spMk id="13" creationId="{00000000-0000-0000-0000-000000000000}"/>
          </ac:spMkLst>
        </pc:spChg>
        <pc:spChg chg="add del mod">
          <ac:chgData name="Chandran, Jasmita" userId="77065ff0-7a20-45c7-a875-df22b8d06955" providerId="ADAL" clId="{264E786C-DB97-7844-820D-E747ED9D124C}" dt="2024-08-14T17:14:17.100" v="973"/>
          <ac:spMkLst>
            <pc:docMk/>
            <pc:sldMk cId="0" sldId="280"/>
            <ac:spMk id="14" creationId="{6235FCAE-788D-F720-6F3C-F2CE5BFF2F90}"/>
          </ac:spMkLst>
        </pc:spChg>
        <pc:spChg chg="add mod">
          <ac:chgData name="Chandran, Jasmita" userId="77065ff0-7a20-45c7-a875-df22b8d06955" providerId="ADAL" clId="{264E786C-DB97-7844-820D-E747ED9D124C}" dt="2024-08-14T17:14:46.586" v="974"/>
          <ac:spMkLst>
            <pc:docMk/>
            <pc:sldMk cId="0" sldId="280"/>
            <ac:spMk id="15" creationId="{BE3054A4-D739-52A8-C74E-BA2D8B9E30EB}"/>
          </ac:spMkLst>
        </pc:spChg>
      </pc:sldChg>
      <pc:sldChg chg="addSp delSp modSp add mod">
        <pc:chgData name="Chandran, Jasmita" userId="77065ff0-7a20-45c7-a875-df22b8d06955" providerId="ADAL" clId="{264E786C-DB97-7844-820D-E747ED9D124C}" dt="2024-08-16T05:32:16.930" v="1356"/>
        <pc:sldMkLst>
          <pc:docMk/>
          <pc:sldMk cId="0" sldId="281"/>
        </pc:sldMkLst>
        <pc:spChg chg="mod">
          <ac:chgData name="Chandran, Jasmita" userId="77065ff0-7a20-45c7-a875-df22b8d06955" providerId="ADAL" clId="{264E786C-DB97-7844-820D-E747ED9D124C}" dt="2024-08-14T06:32:59.046" v="411" actId="14100"/>
          <ac:spMkLst>
            <pc:docMk/>
            <pc:sldMk cId="0" sldId="281"/>
            <ac:spMk id="2" creationId="{00000000-0000-0000-0000-000000000000}"/>
          </ac:spMkLst>
        </pc:spChg>
        <pc:spChg chg="del mod">
          <ac:chgData name="Chandran, Jasmita" userId="77065ff0-7a20-45c7-a875-df22b8d06955" providerId="ADAL" clId="{264E786C-DB97-7844-820D-E747ED9D124C}" dt="2024-08-16T05:32:16.930" v="1356"/>
          <ac:spMkLst>
            <pc:docMk/>
            <pc:sldMk cId="0" sldId="281"/>
            <ac:spMk id="13" creationId="{00000000-0000-0000-0000-000000000000}"/>
          </ac:spMkLst>
        </pc:spChg>
        <pc:spChg chg="add del mod">
          <ac:chgData name="Chandran, Jasmita" userId="77065ff0-7a20-45c7-a875-df22b8d06955" providerId="ADAL" clId="{264E786C-DB97-7844-820D-E747ED9D124C}" dt="2024-08-14T17:14:17.100" v="973"/>
          <ac:spMkLst>
            <pc:docMk/>
            <pc:sldMk cId="0" sldId="281"/>
            <ac:spMk id="14" creationId="{20225F16-EB12-A1C5-E1F7-727513340641}"/>
          </ac:spMkLst>
        </pc:spChg>
        <pc:spChg chg="add mod">
          <ac:chgData name="Chandran, Jasmita" userId="77065ff0-7a20-45c7-a875-df22b8d06955" providerId="ADAL" clId="{264E786C-DB97-7844-820D-E747ED9D124C}" dt="2024-08-14T17:14:46.586" v="974"/>
          <ac:spMkLst>
            <pc:docMk/>
            <pc:sldMk cId="0" sldId="281"/>
            <ac:spMk id="15" creationId="{02A3BAD8-0F42-1994-2A1F-5ADFB43B477B}"/>
          </ac:spMkLst>
        </pc:spChg>
      </pc:sldChg>
      <pc:sldChg chg="delSp modSp add del mod">
        <pc:chgData name="Chandran, Jasmita" userId="77065ff0-7a20-45c7-a875-df22b8d06955" providerId="ADAL" clId="{264E786C-DB97-7844-820D-E747ED9D124C}" dt="2024-08-14T06:38:45.479" v="429" actId="2696"/>
        <pc:sldMkLst>
          <pc:docMk/>
          <pc:sldMk cId="0" sldId="282"/>
        </pc:sldMkLst>
        <pc:spChg chg="mod">
          <ac:chgData name="Chandran, Jasmita" userId="77065ff0-7a20-45c7-a875-df22b8d06955" providerId="ADAL" clId="{264E786C-DB97-7844-820D-E747ED9D124C}" dt="2024-08-14T06:33:11.124" v="414" actId="1036"/>
          <ac:spMkLst>
            <pc:docMk/>
            <pc:sldMk cId="0" sldId="282"/>
            <ac:spMk id="2" creationId="{00000000-0000-0000-0000-000000000000}"/>
          </ac:spMkLst>
        </pc:spChg>
        <pc:spChg chg="del mod">
          <ac:chgData name="Chandran, Jasmita" userId="77065ff0-7a20-45c7-a875-df22b8d06955" providerId="ADAL" clId="{264E786C-DB97-7844-820D-E747ED9D124C}" dt="2024-08-14T06:37:27.239" v="423"/>
          <ac:spMkLst>
            <pc:docMk/>
            <pc:sldMk cId="0" sldId="282"/>
            <ac:spMk id="12" creationId="{00000000-0000-0000-0000-000000000000}"/>
          </ac:spMkLst>
        </pc:spChg>
        <pc:spChg chg="mod">
          <ac:chgData name="Chandran, Jasmita" userId="77065ff0-7a20-45c7-a875-df22b8d06955" providerId="ADAL" clId="{264E786C-DB97-7844-820D-E747ED9D124C}" dt="2024-08-14T06:31:54.857" v="402"/>
          <ac:spMkLst>
            <pc:docMk/>
            <pc:sldMk cId="0" sldId="282"/>
            <ac:spMk id="13" creationId="{00000000-0000-0000-0000-000000000000}"/>
          </ac:spMkLst>
        </pc:spChg>
      </pc:sldChg>
      <pc:sldChg chg="addSp delSp modSp add mod">
        <pc:chgData name="Chandran, Jasmita" userId="77065ff0-7a20-45c7-a875-df22b8d06955" providerId="ADAL" clId="{264E786C-DB97-7844-820D-E747ED9D124C}" dt="2024-08-14T17:14:46.586" v="974"/>
        <pc:sldMkLst>
          <pc:docMk/>
          <pc:sldMk cId="0" sldId="283"/>
        </pc:sldMkLst>
        <pc:spChg chg="mod">
          <ac:chgData name="Chandran, Jasmita" userId="77065ff0-7a20-45c7-a875-df22b8d06955" providerId="ADAL" clId="{264E786C-DB97-7844-820D-E747ED9D124C}" dt="2024-08-14T06:38:56.425" v="430" actId="14100"/>
          <ac:spMkLst>
            <pc:docMk/>
            <pc:sldMk cId="0" sldId="283"/>
            <ac:spMk id="2" creationId="{00000000-0000-0000-0000-000000000000}"/>
          </ac:spMkLst>
        </pc:spChg>
        <pc:spChg chg="mod">
          <ac:chgData name="Chandran, Jasmita" userId="77065ff0-7a20-45c7-a875-df22b8d06955" providerId="ADAL" clId="{264E786C-DB97-7844-820D-E747ED9D124C}" dt="2024-08-14T06:39:07.073" v="433" actId="1076"/>
          <ac:spMkLst>
            <pc:docMk/>
            <pc:sldMk cId="0" sldId="283"/>
            <ac:spMk id="11" creationId="{00000000-0000-0000-0000-000000000000}"/>
          </ac:spMkLst>
        </pc:spChg>
        <pc:spChg chg="mod">
          <ac:chgData name="Chandran, Jasmita" userId="77065ff0-7a20-45c7-a875-df22b8d06955" providerId="ADAL" clId="{264E786C-DB97-7844-820D-E747ED9D124C}" dt="2024-08-14T06:39:11.519" v="434" actId="1076"/>
          <ac:spMkLst>
            <pc:docMk/>
            <pc:sldMk cId="0" sldId="283"/>
            <ac:spMk id="12" creationId="{00000000-0000-0000-0000-000000000000}"/>
          </ac:spMkLst>
        </pc:spChg>
        <pc:spChg chg="mod">
          <ac:chgData name="Chandran, Jasmita" userId="77065ff0-7a20-45c7-a875-df22b8d06955" providerId="ADAL" clId="{264E786C-DB97-7844-820D-E747ED9D124C}" dt="2024-08-14T06:39:00.538" v="431" actId="1076"/>
          <ac:spMkLst>
            <pc:docMk/>
            <pc:sldMk cId="0" sldId="283"/>
            <ac:spMk id="13" creationId="{00000000-0000-0000-0000-000000000000}"/>
          </ac:spMkLst>
        </pc:spChg>
        <pc:spChg chg="mod">
          <ac:chgData name="Chandran, Jasmita" userId="77065ff0-7a20-45c7-a875-df22b8d06955" providerId="ADAL" clId="{264E786C-DB97-7844-820D-E747ED9D124C}" dt="2024-08-14T06:39:03.168" v="432" actId="1076"/>
          <ac:spMkLst>
            <pc:docMk/>
            <pc:sldMk cId="0" sldId="283"/>
            <ac:spMk id="14" creationId="{00000000-0000-0000-0000-000000000000}"/>
          </ac:spMkLst>
        </pc:spChg>
        <pc:spChg chg="del mod">
          <ac:chgData name="Chandran, Jasmita" userId="77065ff0-7a20-45c7-a875-df22b8d06955" providerId="ADAL" clId="{264E786C-DB97-7844-820D-E747ED9D124C}" dt="2024-08-14T06:37:27.239" v="423"/>
          <ac:spMkLst>
            <pc:docMk/>
            <pc:sldMk cId="0" sldId="283"/>
            <ac:spMk id="15" creationId="{00000000-0000-0000-0000-000000000000}"/>
          </ac:spMkLst>
        </pc:spChg>
        <pc:spChg chg="del mod">
          <ac:chgData name="Chandran, Jasmita" userId="77065ff0-7a20-45c7-a875-df22b8d06955" providerId="ADAL" clId="{264E786C-DB97-7844-820D-E747ED9D124C}" dt="2024-08-14T17:14:17.100" v="973"/>
          <ac:spMkLst>
            <pc:docMk/>
            <pc:sldMk cId="0" sldId="283"/>
            <ac:spMk id="16" creationId="{00000000-0000-0000-0000-000000000000}"/>
          </ac:spMkLst>
        </pc:spChg>
        <pc:spChg chg="add mod">
          <ac:chgData name="Chandran, Jasmita" userId="77065ff0-7a20-45c7-a875-df22b8d06955" providerId="ADAL" clId="{264E786C-DB97-7844-820D-E747ED9D124C}" dt="2024-08-14T17:14:46.586" v="974"/>
          <ac:spMkLst>
            <pc:docMk/>
            <pc:sldMk cId="0" sldId="283"/>
            <ac:spMk id="17" creationId="{CD029C91-FD70-90F3-412D-D8AB42C4CCEE}"/>
          </ac:spMkLst>
        </pc:spChg>
      </pc:sldChg>
      <pc:sldChg chg="delSp modSp add del">
        <pc:chgData name="Chandran, Jasmita" userId="77065ff0-7a20-45c7-a875-df22b8d06955" providerId="ADAL" clId="{264E786C-DB97-7844-820D-E747ED9D124C}" dt="2024-08-14T06:39:25.209" v="435" actId="2696"/>
        <pc:sldMkLst>
          <pc:docMk/>
          <pc:sldMk cId="0" sldId="284"/>
        </pc:sldMkLst>
        <pc:spChg chg="del mod">
          <ac:chgData name="Chandran, Jasmita" userId="77065ff0-7a20-45c7-a875-df22b8d06955" providerId="ADAL" clId="{264E786C-DB97-7844-820D-E747ED9D124C}" dt="2024-08-14T06:37:27.239" v="423"/>
          <ac:spMkLst>
            <pc:docMk/>
            <pc:sldMk cId="0" sldId="284"/>
            <ac:spMk id="15" creationId="{00000000-0000-0000-0000-000000000000}"/>
          </ac:spMkLst>
        </pc:spChg>
        <pc:spChg chg="mod">
          <ac:chgData name="Chandran, Jasmita" userId="77065ff0-7a20-45c7-a875-df22b8d06955" providerId="ADAL" clId="{264E786C-DB97-7844-820D-E747ED9D124C}" dt="2024-08-14T06:31:54.857" v="402"/>
          <ac:spMkLst>
            <pc:docMk/>
            <pc:sldMk cId="0" sldId="284"/>
            <ac:spMk id="16" creationId="{00000000-0000-0000-0000-000000000000}"/>
          </ac:spMkLst>
        </pc:spChg>
      </pc:sldChg>
      <pc:sldChg chg="addSp delSp modSp add mod">
        <pc:chgData name="Chandran, Jasmita" userId="77065ff0-7a20-45c7-a875-df22b8d06955" providerId="ADAL" clId="{264E786C-DB97-7844-820D-E747ED9D124C}" dt="2024-08-16T05:27:10.484" v="1301" actId="22"/>
        <pc:sldMkLst>
          <pc:docMk/>
          <pc:sldMk cId="0" sldId="285"/>
        </pc:sldMkLst>
        <pc:spChg chg="mod">
          <ac:chgData name="Chandran, Jasmita" userId="77065ff0-7a20-45c7-a875-df22b8d06955" providerId="ADAL" clId="{264E786C-DB97-7844-820D-E747ED9D124C}" dt="2024-08-14T06:39:32.299" v="436" actId="14100"/>
          <ac:spMkLst>
            <pc:docMk/>
            <pc:sldMk cId="0" sldId="285"/>
            <ac:spMk id="2" creationId="{00000000-0000-0000-0000-000000000000}"/>
          </ac:spMkLst>
        </pc:spChg>
        <pc:spChg chg="del mod">
          <ac:chgData name="Chandran, Jasmita" userId="77065ff0-7a20-45c7-a875-df22b8d06955" providerId="ADAL" clId="{264E786C-DB97-7844-820D-E747ED9D124C}" dt="2024-08-14T06:37:27.239" v="423"/>
          <ac:spMkLst>
            <pc:docMk/>
            <pc:sldMk cId="0" sldId="285"/>
            <ac:spMk id="19" creationId="{00000000-0000-0000-0000-000000000000}"/>
          </ac:spMkLst>
        </pc:spChg>
        <pc:spChg chg="del mod">
          <ac:chgData name="Chandran, Jasmita" userId="77065ff0-7a20-45c7-a875-df22b8d06955" providerId="ADAL" clId="{264E786C-DB97-7844-820D-E747ED9D124C}" dt="2024-08-14T17:14:17.100" v="973"/>
          <ac:spMkLst>
            <pc:docMk/>
            <pc:sldMk cId="0" sldId="285"/>
            <ac:spMk id="20" creationId="{00000000-0000-0000-0000-000000000000}"/>
          </ac:spMkLst>
        </pc:spChg>
        <pc:spChg chg="add mod">
          <ac:chgData name="Chandran, Jasmita" userId="77065ff0-7a20-45c7-a875-df22b8d06955" providerId="ADAL" clId="{264E786C-DB97-7844-820D-E747ED9D124C}" dt="2024-08-14T17:14:46.586" v="974"/>
          <ac:spMkLst>
            <pc:docMk/>
            <pc:sldMk cId="0" sldId="285"/>
            <ac:spMk id="21" creationId="{03AAEB0C-EC5B-2FB8-7AF0-832C510B9B65}"/>
          </ac:spMkLst>
        </pc:spChg>
        <pc:spChg chg="add del">
          <ac:chgData name="Chandran, Jasmita" userId="77065ff0-7a20-45c7-a875-df22b8d06955" providerId="ADAL" clId="{264E786C-DB97-7844-820D-E747ED9D124C}" dt="2024-08-16T05:27:10.484" v="1301" actId="22"/>
          <ac:spMkLst>
            <pc:docMk/>
            <pc:sldMk cId="0" sldId="285"/>
            <ac:spMk id="23" creationId="{3425ADF8-E87F-1B5A-EBA6-470D1E5A752E}"/>
          </ac:spMkLst>
        </pc:spChg>
      </pc:sldChg>
      <pc:sldChg chg="addSp delSp modSp new mod">
        <pc:chgData name="Chandran, Jasmita" userId="77065ff0-7a20-45c7-a875-df22b8d06955" providerId="ADAL" clId="{264E786C-DB97-7844-820D-E747ED9D124C}" dt="2024-08-19T05:38:03.796" v="2123" actId="20577"/>
        <pc:sldMkLst>
          <pc:docMk/>
          <pc:sldMk cId="1552791211" sldId="286"/>
        </pc:sldMkLst>
        <pc:spChg chg="mod">
          <ac:chgData name="Chandran, Jasmita" userId="77065ff0-7a20-45c7-a875-df22b8d06955" providerId="ADAL" clId="{264E786C-DB97-7844-820D-E747ED9D124C}" dt="2024-08-14T06:42:24.896" v="438"/>
          <ac:spMkLst>
            <pc:docMk/>
            <pc:sldMk cId="1552791211" sldId="286"/>
            <ac:spMk id="2" creationId="{E5BA41D2-8047-C251-203E-6E7CC02AFF1A}"/>
          </ac:spMkLst>
        </pc:spChg>
        <pc:spChg chg="mod">
          <ac:chgData name="Chandran, Jasmita" userId="77065ff0-7a20-45c7-a875-df22b8d06955" providerId="ADAL" clId="{264E786C-DB97-7844-820D-E747ED9D124C}" dt="2024-08-19T05:38:03.796" v="2123" actId="20577"/>
          <ac:spMkLst>
            <pc:docMk/>
            <pc:sldMk cId="1552791211" sldId="286"/>
            <ac:spMk id="3" creationId="{63380B01-D21E-E289-6459-C0B194079364}"/>
          </ac:spMkLst>
        </pc:spChg>
        <pc:spChg chg="del">
          <ac:chgData name="Chandran, Jasmita" userId="77065ff0-7a20-45c7-a875-df22b8d06955" providerId="ADAL" clId="{264E786C-DB97-7844-820D-E747ED9D124C}" dt="2024-08-14T17:14:17.100" v="973"/>
          <ac:spMkLst>
            <pc:docMk/>
            <pc:sldMk cId="1552791211" sldId="286"/>
            <ac:spMk id="4" creationId="{280507C8-351E-8A46-7A80-56635710EF9A}"/>
          </ac:spMkLst>
        </pc:spChg>
        <pc:spChg chg="add mod">
          <ac:chgData name="Chandran, Jasmita" userId="77065ff0-7a20-45c7-a875-df22b8d06955" providerId="ADAL" clId="{264E786C-DB97-7844-820D-E747ED9D124C}" dt="2024-08-14T17:14:46.586" v="974"/>
          <ac:spMkLst>
            <pc:docMk/>
            <pc:sldMk cId="1552791211" sldId="286"/>
            <ac:spMk id="5" creationId="{633156AA-D0AF-DF14-94CC-70ABB1DC8CD8}"/>
          </ac:spMkLst>
        </pc:spChg>
      </pc:sldChg>
      <pc:sldChg chg="addSp delSp modSp new del mod">
        <pc:chgData name="Chandran, Jasmita" userId="77065ff0-7a20-45c7-a875-df22b8d06955" providerId="ADAL" clId="{264E786C-DB97-7844-820D-E747ED9D124C}" dt="2024-08-14T10:06:17.482" v="859" actId="2696"/>
        <pc:sldMkLst>
          <pc:docMk/>
          <pc:sldMk cId="2798693491" sldId="287"/>
        </pc:sldMkLst>
        <pc:spChg chg="mod">
          <ac:chgData name="Chandran, Jasmita" userId="77065ff0-7a20-45c7-a875-df22b8d06955" providerId="ADAL" clId="{264E786C-DB97-7844-820D-E747ED9D124C}" dt="2024-08-14T10:04:08.460" v="832" actId="27636"/>
          <ac:spMkLst>
            <pc:docMk/>
            <pc:sldMk cId="2798693491" sldId="287"/>
            <ac:spMk id="2" creationId="{DF39B936-2AB1-8D42-54A1-935C0F04A145}"/>
          </ac:spMkLst>
        </pc:spChg>
        <pc:spChg chg="add del mod">
          <ac:chgData name="Chandran, Jasmita" userId="77065ff0-7a20-45c7-a875-df22b8d06955" providerId="ADAL" clId="{264E786C-DB97-7844-820D-E747ED9D124C}" dt="2024-08-14T10:04:25.212" v="836" actId="21"/>
          <ac:spMkLst>
            <pc:docMk/>
            <pc:sldMk cId="2798693491" sldId="287"/>
            <ac:spMk id="3" creationId="{3104274A-019D-44B2-81B6-6505B80A8B2A}"/>
          </ac:spMkLst>
        </pc:spChg>
        <pc:spChg chg="add mod">
          <ac:chgData name="Chandran, Jasmita" userId="77065ff0-7a20-45c7-a875-df22b8d06955" providerId="ADAL" clId="{264E786C-DB97-7844-820D-E747ED9D124C}" dt="2024-08-14T06:45:30.008" v="510"/>
          <ac:spMkLst>
            <pc:docMk/>
            <pc:sldMk cId="2798693491" sldId="287"/>
            <ac:spMk id="7" creationId="{CA03D023-249F-9570-729C-7952B40C510C}"/>
          </ac:spMkLst>
        </pc:spChg>
        <pc:spChg chg="add mod">
          <ac:chgData name="Chandran, Jasmita" userId="77065ff0-7a20-45c7-a875-df22b8d06955" providerId="ADAL" clId="{264E786C-DB97-7844-820D-E747ED9D124C}" dt="2024-08-14T06:45:29.320" v="509"/>
          <ac:spMkLst>
            <pc:docMk/>
            <pc:sldMk cId="2798693491" sldId="287"/>
            <ac:spMk id="10" creationId="{E3A9A23F-FC56-35AC-C921-DF3FE52DF7FA}"/>
          </ac:spMkLst>
        </pc:spChg>
        <pc:spChg chg="add del mod">
          <ac:chgData name="Chandran, Jasmita" userId="77065ff0-7a20-45c7-a875-df22b8d06955" providerId="ADAL" clId="{264E786C-DB97-7844-820D-E747ED9D124C}" dt="2024-08-14T09:54:17.231" v="708" actId="478"/>
          <ac:spMkLst>
            <pc:docMk/>
            <pc:sldMk cId="2798693491" sldId="287"/>
            <ac:spMk id="12" creationId="{1D2E25F2-C59B-7634-103C-6522638775BE}"/>
          </ac:spMkLst>
        </pc:spChg>
        <pc:spChg chg="add del mod">
          <ac:chgData name="Chandran, Jasmita" userId="77065ff0-7a20-45c7-a875-df22b8d06955" providerId="ADAL" clId="{264E786C-DB97-7844-820D-E747ED9D124C}" dt="2024-08-14T09:46:54.178" v="626"/>
          <ac:spMkLst>
            <pc:docMk/>
            <pc:sldMk cId="2798693491" sldId="287"/>
            <ac:spMk id="14" creationId="{FEA04DEB-64FF-D9EB-E5B7-B9247EFF5635}"/>
          </ac:spMkLst>
        </pc:spChg>
        <pc:spChg chg="add del mod">
          <ac:chgData name="Chandran, Jasmita" userId="77065ff0-7a20-45c7-a875-df22b8d06955" providerId="ADAL" clId="{264E786C-DB97-7844-820D-E747ED9D124C}" dt="2024-08-14T10:02:43.527" v="819" actId="21"/>
          <ac:spMkLst>
            <pc:docMk/>
            <pc:sldMk cId="2798693491" sldId="287"/>
            <ac:spMk id="16" creationId="{E612D501-FB29-19E2-1F07-9F72AC083D94}"/>
          </ac:spMkLst>
        </pc:spChg>
        <pc:spChg chg="add mod">
          <ac:chgData name="Chandran, Jasmita" userId="77065ff0-7a20-45c7-a875-df22b8d06955" providerId="ADAL" clId="{264E786C-DB97-7844-820D-E747ED9D124C}" dt="2024-08-14T10:02:22.336" v="812" actId="27636"/>
          <ac:spMkLst>
            <pc:docMk/>
            <pc:sldMk cId="2798693491" sldId="287"/>
            <ac:spMk id="17" creationId="{EF96B6E1-01FA-726B-CEED-C4220CDA2C31}"/>
          </ac:spMkLst>
        </pc:spChg>
        <pc:graphicFrameChg chg="add mod">
          <ac:chgData name="Chandran, Jasmita" userId="77065ff0-7a20-45c7-a875-df22b8d06955" providerId="ADAL" clId="{264E786C-DB97-7844-820D-E747ED9D124C}" dt="2024-08-14T06:45:30.008" v="510"/>
          <ac:graphicFrameMkLst>
            <pc:docMk/>
            <pc:sldMk cId="2798693491" sldId="287"/>
            <ac:graphicFrameMk id="5" creationId="{87AB1326-27DA-C275-0AC7-24D53684B6D3}"/>
          </ac:graphicFrameMkLst>
        </pc:graphicFrameChg>
        <pc:graphicFrameChg chg="add mod">
          <ac:chgData name="Chandran, Jasmita" userId="77065ff0-7a20-45c7-a875-df22b8d06955" providerId="ADAL" clId="{264E786C-DB97-7844-820D-E747ED9D124C}" dt="2024-08-14T06:45:26.718" v="507"/>
          <ac:graphicFrameMkLst>
            <pc:docMk/>
            <pc:sldMk cId="2798693491" sldId="287"/>
            <ac:graphicFrameMk id="6" creationId="{637D643E-8005-DC34-B753-54DD8E671D6B}"/>
          </ac:graphicFrameMkLst>
        </pc:graphicFrameChg>
        <pc:graphicFrameChg chg="add mod">
          <ac:chgData name="Chandran, Jasmita" userId="77065ff0-7a20-45c7-a875-df22b8d06955" providerId="ADAL" clId="{264E786C-DB97-7844-820D-E747ED9D124C}" dt="2024-08-14T06:45:28.065" v="508"/>
          <ac:graphicFrameMkLst>
            <pc:docMk/>
            <pc:sldMk cId="2798693491" sldId="287"/>
            <ac:graphicFrameMk id="8" creationId="{038EFC05-630F-E6EC-139C-3234591787FB}"/>
          </ac:graphicFrameMkLst>
        </pc:graphicFrameChg>
        <pc:graphicFrameChg chg="add mod">
          <ac:chgData name="Chandran, Jasmita" userId="77065ff0-7a20-45c7-a875-df22b8d06955" providerId="ADAL" clId="{264E786C-DB97-7844-820D-E747ED9D124C}" dt="2024-08-14T06:45:28.065" v="508"/>
          <ac:graphicFrameMkLst>
            <pc:docMk/>
            <pc:sldMk cId="2798693491" sldId="287"/>
            <ac:graphicFrameMk id="9" creationId="{77D21CA1-BE62-F780-DF5B-13EB3DA6A986}"/>
          </ac:graphicFrameMkLst>
        </pc:graphicFrameChg>
        <pc:picChg chg="add mod">
          <ac:chgData name="Chandran, Jasmita" userId="77065ff0-7a20-45c7-a875-df22b8d06955" providerId="ADAL" clId="{264E786C-DB97-7844-820D-E747ED9D124C}" dt="2024-08-14T06:45:30.008" v="510"/>
          <ac:picMkLst>
            <pc:docMk/>
            <pc:sldMk cId="2798693491" sldId="287"/>
            <ac:picMk id="1026" creationId="{819A8165-DC08-B813-FDD0-CFC8DA6929A3}"/>
          </ac:picMkLst>
        </pc:picChg>
        <pc:picChg chg="add mod">
          <ac:chgData name="Chandran, Jasmita" userId="77065ff0-7a20-45c7-a875-df22b8d06955" providerId="ADAL" clId="{264E786C-DB97-7844-820D-E747ED9D124C}" dt="2024-08-14T06:45:30.008" v="510"/>
          <ac:picMkLst>
            <pc:docMk/>
            <pc:sldMk cId="2798693491" sldId="287"/>
            <ac:picMk id="1027" creationId="{88292ACE-2AEB-F02A-760F-C2CBDD451799}"/>
          </ac:picMkLst>
        </pc:picChg>
        <pc:picChg chg="add mod">
          <ac:chgData name="Chandran, Jasmita" userId="77065ff0-7a20-45c7-a875-df22b8d06955" providerId="ADAL" clId="{264E786C-DB97-7844-820D-E747ED9D124C}" dt="2024-08-14T06:45:29.320" v="509"/>
          <ac:picMkLst>
            <pc:docMk/>
            <pc:sldMk cId="2798693491" sldId="287"/>
            <ac:picMk id="1029" creationId="{9D26F02D-1943-93BE-B267-E3803D9F0550}"/>
          </ac:picMkLst>
        </pc:picChg>
        <pc:picChg chg="add mod">
          <ac:chgData name="Chandran, Jasmita" userId="77065ff0-7a20-45c7-a875-df22b8d06955" providerId="ADAL" clId="{264E786C-DB97-7844-820D-E747ED9D124C}" dt="2024-08-14T06:45:29.320" v="509"/>
          <ac:picMkLst>
            <pc:docMk/>
            <pc:sldMk cId="2798693491" sldId="287"/>
            <ac:picMk id="1030" creationId="{5832B14B-7E99-8DE0-159D-EE1C6CE2AD8B}"/>
          </ac:picMkLst>
        </pc:picChg>
      </pc:sldChg>
      <pc:sldChg chg="addSp delSp modSp new del mod">
        <pc:chgData name="Chandran, Jasmita" userId="77065ff0-7a20-45c7-a875-df22b8d06955" providerId="ADAL" clId="{264E786C-DB97-7844-820D-E747ED9D124C}" dt="2024-08-14T09:56:16.893" v="746" actId="2696"/>
        <pc:sldMkLst>
          <pc:docMk/>
          <pc:sldMk cId="2016438229" sldId="288"/>
        </pc:sldMkLst>
        <pc:spChg chg="mod">
          <ac:chgData name="Chandran, Jasmita" userId="77065ff0-7a20-45c7-a875-df22b8d06955" providerId="ADAL" clId="{264E786C-DB97-7844-820D-E747ED9D124C}" dt="2024-08-14T09:48:23.112" v="655" actId="27636"/>
          <ac:spMkLst>
            <pc:docMk/>
            <pc:sldMk cId="2016438229" sldId="288"/>
            <ac:spMk id="2" creationId="{7B7A6DDB-79CB-E650-E795-CF245A42A1A0}"/>
          </ac:spMkLst>
        </pc:spChg>
        <pc:spChg chg="add del mod">
          <ac:chgData name="Chandran, Jasmita" userId="77065ff0-7a20-45c7-a875-df22b8d06955" providerId="ADAL" clId="{264E786C-DB97-7844-820D-E747ED9D124C}" dt="2024-08-14T09:52:17.788" v="699" actId="14100"/>
          <ac:spMkLst>
            <pc:docMk/>
            <pc:sldMk cId="2016438229" sldId="288"/>
            <ac:spMk id="3" creationId="{E235245F-117C-68DA-CA2E-98B18DEFEE91}"/>
          </ac:spMkLst>
        </pc:spChg>
        <pc:spChg chg="add mod">
          <ac:chgData name="Chandran, Jasmita" userId="77065ff0-7a20-45c7-a875-df22b8d06955" providerId="ADAL" clId="{264E786C-DB97-7844-820D-E747ED9D124C}" dt="2024-08-14T09:52:41.291" v="704" actId="1076"/>
          <ac:spMkLst>
            <pc:docMk/>
            <pc:sldMk cId="2016438229" sldId="288"/>
            <ac:spMk id="7" creationId="{9E8249EB-3511-F4BE-17B0-936A370C81B9}"/>
          </ac:spMkLst>
        </pc:spChg>
        <pc:picChg chg="add del mod">
          <ac:chgData name="Chandran, Jasmita" userId="77065ff0-7a20-45c7-a875-df22b8d06955" providerId="ADAL" clId="{264E786C-DB97-7844-820D-E747ED9D124C}" dt="2024-08-14T09:48:20.705" v="653" actId="478"/>
          <ac:picMkLst>
            <pc:docMk/>
            <pc:sldMk cId="2016438229" sldId="288"/>
            <ac:picMk id="5" creationId="{79A09978-009D-1C7F-C73A-983D8839DD92}"/>
          </ac:picMkLst>
        </pc:picChg>
      </pc:sldChg>
      <pc:sldChg chg="addSp delSp modSp new mod">
        <pc:chgData name="Chandran, Jasmita" userId="77065ff0-7a20-45c7-a875-df22b8d06955" providerId="ADAL" clId="{264E786C-DB97-7844-820D-E747ED9D124C}" dt="2024-08-14T17:14:46.586" v="974"/>
        <pc:sldMkLst>
          <pc:docMk/>
          <pc:sldMk cId="3549612962" sldId="289"/>
        </pc:sldMkLst>
        <pc:spChg chg="mod">
          <ac:chgData name="Chandran, Jasmita" userId="77065ff0-7a20-45c7-a875-df22b8d06955" providerId="ADAL" clId="{264E786C-DB97-7844-820D-E747ED9D124C}" dt="2024-08-14T10:00:10.728" v="790" actId="1076"/>
          <ac:spMkLst>
            <pc:docMk/>
            <pc:sldMk cId="3549612962" sldId="289"/>
            <ac:spMk id="2" creationId="{9DDA8914-9280-B723-3F8F-7F53032A23B7}"/>
          </ac:spMkLst>
        </pc:spChg>
        <pc:spChg chg="mod">
          <ac:chgData name="Chandran, Jasmita" userId="77065ff0-7a20-45c7-a875-df22b8d06955" providerId="ADAL" clId="{264E786C-DB97-7844-820D-E747ED9D124C}" dt="2024-08-14T10:07:33.813" v="863" actId="207"/>
          <ac:spMkLst>
            <pc:docMk/>
            <pc:sldMk cId="3549612962" sldId="289"/>
            <ac:spMk id="3" creationId="{FB961774-3A04-F3D0-3EF2-E0E123C1B04B}"/>
          </ac:spMkLst>
        </pc:spChg>
        <pc:spChg chg="del">
          <ac:chgData name="Chandran, Jasmita" userId="77065ff0-7a20-45c7-a875-df22b8d06955" providerId="ADAL" clId="{264E786C-DB97-7844-820D-E747ED9D124C}" dt="2024-08-14T17:14:17.100" v="973"/>
          <ac:spMkLst>
            <pc:docMk/>
            <pc:sldMk cId="3549612962" sldId="289"/>
            <ac:spMk id="4" creationId="{C04F65EA-A5B3-603B-B6F2-B9054BEF5AC0}"/>
          </ac:spMkLst>
        </pc:spChg>
        <pc:spChg chg="add del mod">
          <ac:chgData name="Chandran, Jasmita" userId="77065ff0-7a20-45c7-a875-df22b8d06955" providerId="ADAL" clId="{264E786C-DB97-7844-820D-E747ED9D124C}" dt="2024-08-14T10:00:03.756" v="788" actId="22"/>
          <ac:spMkLst>
            <pc:docMk/>
            <pc:sldMk cId="3549612962" sldId="289"/>
            <ac:spMk id="6" creationId="{280B46E1-DDD2-8165-B866-A4444CA97446}"/>
          </ac:spMkLst>
        </pc:spChg>
        <pc:spChg chg="add del mod">
          <ac:chgData name="Chandran, Jasmita" userId="77065ff0-7a20-45c7-a875-df22b8d06955" providerId="ADAL" clId="{264E786C-DB97-7844-820D-E747ED9D124C}" dt="2024-08-14T09:59:59.691" v="779" actId="22"/>
          <ac:spMkLst>
            <pc:docMk/>
            <pc:sldMk cId="3549612962" sldId="289"/>
            <ac:spMk id="8" creationId="{A311B65C-6975-04AC-71A5-3C1E8CF4DA56}"/>
          </ac:spMkLst>
        </pc:spChg>
        <pc:spChg chg="add mod">
          <ac:chgData name="Chandran, Jasmita" userId="77065ff0-7a20-45c7-a875-df22b8d06955" providerId="ADAL" clId="{264E786C-DB97-7844-820D-E747ED9D124C}" dt="2024-08-14T17:14:46.586" v="974"/>
          <ac:spMkLst>
            <pc:docMk/>
            <pc:sldMk cId="3549612962" sldId="289"/>
            <ac:spMk id="9" creationId="{F49D5119-6002-308E-5C2E-15D7B60F9B74}"/>
          </ac:spMkLst>
        </pc:spChg>
      </pc:sldChg>
      <pc:sldChg chg="addSp delSp modSp new mod">
        <pc:chgData name="Chandran, Jasmita" userId="77065ff0-7a20-45c7-a875-df22b8d06955" providerId="ADAL" clId="{264E786C-DB97-7844-820D-E747ED9D124C}" dt="2024-08-16T05:29:22.015" v="1324"/>
        <pc:sldMkLst>
          <pc:docMk/>
          <pc:sldMk cId="1288601306" sldId="290"/>
        </pc:sldMkLst>
        <pc:spChg chg="del">
          <ac:chgData name="Chandran, Jasmita" userId="77065ff0-7a20-45c7-a875-df22b8d06955" providerId="ADAL" clId="{264E786C-DB97-7844-820D-E747ED9D124C}" dt="2024-08-14T10:00:21.728" v="796" actId="478"/>
          <ac:spMkLst>
            <pc:docMk/>
            <pc:sldMk cId="1288601306" sldId="290"/>
            <ac:spMk id="2" creationId="{AEF98D13-AE5E-C414-A2E6-1423A0F9404A}"/>
          </ac:spMkLst>
        </pc:spChg>
        <pc:spChg chg="del mod">
          <ac:chgData name="Chandran, Jasmita" userId="77065ff0-7a20-45c7-a875-df22b8d06955" providerId="ADAL" clId="{264E786C-DB97-7844-820D-E747ED9D124C}" dt="2024-08-14T10:00:24.883" v="797" actId="478"/>
          <ac:spMkLst>
            <pc:docMk/>
            <pc:sldMk cId="1288601306" sldId="290"/>
            <ac:spMk id="3" creationId="{99A53483-4905-D092-E8D6-A97C997A9AF4}"/>
          </ac:spMkLst>
        </pc:spChg>
        <pc:spChg chg="del">
          <ac:chgData name="Chandran, Jasmita" userId="77065ff0-7a20-45c7-a875-df22b8d06955" providerId="ADAL" clId="{264E786C-DB97-7844-820D-E747ED9D124C}" dt="2024-08-14T17:14:17.100" v="973"/>
          <ac:spMkLst>
            <pc:docMk/>
            <pc:sldMk cId="1288601306" sldId="290"/>
            <ac:spMk id="4" creationId="{B232EA49-9E38-B143-89E0-3AAB8D3EAD1C}"/>
          </ac:spMkLst>
        </pc:spChg>
        <pc:spChg chg="add mod">
          <ac:chgData name="Chandran, Jasmita" userId="77065ff0-7a20-45c7-a875-df22b8d06955" providerId="ADAL" clId="{264E786C-DB97-7844-820D-E747ED9D124C}" dt="2024-08-14T10:00:39.852" v="800" actId="1076"/>
          <ac:spMkLst>
            <pc:docMk/>
            <pc:sldMk cId="1288601306" sldId="290"/>
            <ac:spMk id="6" creationId="{A3FF7DF7-8E97-6BAB-F1F1-52070BAD95B7}"/>
          </ac:spMkLst>
        </pc:spChg>
        <pc:spChg chg="add mod">
          <ac:chgData name="Chandran, Jasmita" userId="77065ff0-7a20-45c7-a875-df22b8d06955" providerId="ADAL" clId="{264E786C-DB97-7844-820D-E747ED9D124C}" dt="2024-08-16T05:29:22.015" v="1324"/>
          <ac:spMkLst>
            <pc:docMk/>
            <pc:sldMk cId="1288601306" sldId="290"/>
            <ac:spMk id="8" creationId="{FF871C3A-5F52-A885-E6AC-6D9A4CC9F563}"/>
          </ac:spMkLst>
        </pc:spChg>
        <pc:spChg chg="add mod">
          <ac:chgData name="Chandran, Jasmita" userId="77065ff0-7a20-45c7-a875-df22b8d06955" providerId="ADAL" clId="{264E786C-DB97-7844-820D-E747ED9D124C}" dt="2024-08-14T17:14:46.586" v="974"/>
          <ac:spMkLst>
            <pc:docMk/>
            <pc:sldMk cId="1288601306" sldId="290"/>
            <ac:spMk id="9" creationId="{BC26793F-DFA9-AAF5-0249-7D6A561F5488}"/>
          </ac:spMkLst>
        </pc:spChg>
      </pc:sldChg>
      <pc:sldChg chg="addSp delSp modSp new del">
        <pc:chgData name="Chandran, Jasmita" userId="77065ff0-7a20-45c7-a875-df22b8d06955" providerId="ADAL" clId="{264E786C-DB97-7844-820D-E747ED9D124C}" dt="2024-08-14T17:33:55.915" v="1200" actId="2696"/>
        <pc:sldMkLst>
          <pc:docMk/>
          <pc:sldMk cId="122012520" sldId="291"/>
        </pc:sldMkLst>
        <pc:spChg chg="del">
          <ac:chgData name="Chandran, Jasmita" userId="77065ff0-7a20-45c7-a875-df22b8d06955" providerId="ADAL" clId="{264E786C-DB97-7844-820D-E747ED9D124C}" dt="2024-08-14T17:14:17.100" v="973"/>
          <ac:spMkLst>
            <pc:docMk/>
            <pc:sldMk cId="122012520" sldId="291"/>
            <ac:spMk id="4" creationId="{1F30D7D6-9B03-8315-5CC2-DCC506A51D4B}"/>
          </ac:spMkLst>
        </pc:spChg>
        <pc:spChg chg="add mod">
          <ac:chgData name="Chandran, Jasmita" userId="77065ff0-7a20-45c7-a875-df22b8d06955" providerId="ADAL" clId="{264E786C-DB97-7844-820D-E747ED9D124C}" dt="2024-08-14T17:14:46.586" v="974"/>
          <ac:spMkLst>
            <pc:docMk/>
            <pc:sldMk cId="122012520" sldId="291"/>
            <ac:spMk id="5" creationId="{E24A3A64-BCE8-76B2-CF00-FEF1C88765DD}"/>
          </ac:spMkLst>
        </pc:spChg>
      </pc:sldChg>
      <pc:sldChg chg="addSp delSp modSp new mod">
        <pc:chgData name="Chandran, Jasmita" userId="77065ff0-7a20-45c7-a875-df22b8d06955" providerId="ADAL" clId="{264E786C-DB97-7844-820D-E747ED9D124C}" dt="2024-08-14T17:14:46.586" v="974"/>
        <pc:sldMkLst>
          <pc:docMk/>
          <pc:sldMk cId="469105378" sldId="292"/>
        </pc:sldMkLst>
        <pc:spChg chg="del">
          <ac:chgData name="Chandran, Jasmita" userId="77065ff0-7a20-45c7-a875-df22b8d06955" providerId="ADAL" clId="{264E786C-DB97-7844-820D-E747ED9D124C}" dt="2024-08-14T10:02:26.684" v="815" actId="478"/>
          <ac:spMkLst>
            <pc:docMk/>
            <pc:sldMk cId="469105378" sldId="292"/>
            <ac:spMk id="2" creationId="{B19F41CA-3A6F-72F1-0B7D-269073197DEC}"/>
          </ac:spMkLst>
        </pc:spChg>
        <pc:spChg chg="mod">
          <ac:chgData name="Chandran, Jasmita" userId="77065ff0-7a20-45c7-a875-df22b8d06955" providerId="ADAL" clId="{264E786C-DB97-7844-820D-E747ED9D124C}" dt="2024-08-14T10:02:38.477" v="818" actId="14100"/>
          <ac:spMkLst>
            <pc:docMk/>
            <pc:sldMk cId="469105378" sldId="292"/>
            <ac:spMk id="3" creationId="{9972401C-BB8F-AD98-DBC3-DC43E7D06BB4}"/>
          </ac:spMkLst>
        </pc:spChg>
        <pc:spChg chg="del">
          <ac:chgData name="Chandran, Jasmita" userId="77065ff0-7a20-45c7-a875-df22b8d06955" providerId="ADAL" clId="{264E786C-DB97-7844-820D-E747ED9D124C}" dt="2024-08-14T17:14:17.100" v="973"/>
          <ac:spMkLst>
            <pc:docMk/>
            <pc:sldMk cId="469105378" sldId="292"/>
            <ac:spMk id="4" creationId="{009FCC8A-B1FB-0705-B7C9-B9426A4922E6}"/>
          </ac:spMkLst>
        </pc:spChg>
        <pc:spChg chg="add mod">
          <ac:chgData name="Chandran, Jasmita" userId="77065ff0-7a20-45c7-a875-df22b8d06955" providerId="ADAL" clId="{264E786C-DB97-7844-820D-E747ED9D124C}" dt="2024-08-14T10:02:55.877" v="822" actId="1076"/>
          <ac:spMkLst>
            <pc:docMk/>
            <pc:sldMk cId="469105378" sldId="292"/>
            <ac:spMk id="5" creationId="{9A83D821-3740-1203-08E3-25EA124FECC3}"/>
          </ac:spMkLst>
        </pc:spChg>
        <pc:spChg chg="add mod">
          <ac:chgData name="Chandran, Jasmita" userId="77065ff0-7a20-45c7-a875-df22b8d06955" providerId="ADAL" clId="{264E786C-DB97-7844-820D-E747ED9D124C}" dt="2024-08-14T17:14:46.586" v="974"/>
          <ac:spMkLst>
            <pc:docMk/>
            <pc:sldMk cId="469105378" sldId="292"/>
            <ac:spMk id="6" creationId="{49A17E11-EE01-AC59-C9BD-F8FD718DF299}"/>
          </ac:spMkLst>
        </pc:spChg>
      </pc:sldChg>
      <pc:sldChg chg="new del">
        <pc:chgData name="Chandran, Jasmita" userId="77065ff0-7a20-45c7-a875-df22b8d06955" providerId="ADAL" clId="{264E786C-DB97-7844-820D-E747ED9D124C}" dt="2024-08-14T10:02:01.156" v="805" actId="680"/>
        <pc:sldMkLst>
          <pc:docMk/>
          <pc:sldMk cId="3830022132" sldId="292"/>
        </pc:sldMkLst>
      </pc:sldChg>
      <pc:sldChg chg="new del">
        <pc:chgData name="Chandran, Jasmita" userId="77065ff0-7a20-45c7-a875-df22b8d06955" providerId="ADAL" clId="{264E786C-DB97-7844-820D-E747ED9D124C}" dt="2024-08-14T10:03:58.584" v="830" actId="2696"/>
        <pc:sldMkLst>
          <pc:docMk/>
          <pc:sldMk cId="544316037" sldId="293"/>
        </pc:sldMkLst>
      </pc:sldChg>
      <pc:sldChg chg="addSp delSp modSp add mod">
        <pc:chgData name="Chandran, Jasmita" userId="77065ff0-7a20-45c7-a875-df22b8d06955" providerId="ADAL" clId="{264E786C-DB97-7844-820D-E747ED9D124C}" dt="2024-08-16T05:24:28.638" v="1299" actId="1036"/>
        <pc:sldMkLst>
          <pc:docMk/>
          <pc:sldMk cId="0" sldId="294"/>
        </pc:sldMkLst>
        <pc:spChg chg="add del mod">
          <ac:chgData name="Chandran, Jasmita" userId="77065ff0-7a20-45c7-a875-df22b8d06955" providerId="ADAL" clId="{264E786C-DB97-7844-820D-E747ED9D124C}" dt="2024-08-16T05:23:58.678" v="1293" actId="21"/>
          <ac:spMkLst>
            <pc:docMk/>
            <pc:sldMk cId="0" sldId="294"/>
            <ac:spMk id="2" creationId="{00000000-0000-0000-0000-000000000000}"/>
          </ac:spMkLst>
        </pc:spChg>
        <pc:spChg chg="add del">
          <ac:chgData name="Chandran, Jasmita" userId="77065ff0-7a20-45c7-a875-df22b8d06955" providerId="ADAL" clId="{264E786C-DB97-7844-820D-E747ED9D124C}" dt="2024-08-16T05:23:58.678" v="1293" actId="21"/>
          <ac:spMkLst>
            <pc:docMk/>
            <pc:sldMk cId="0" sldId="294"/>
            <ac:spMk id="4" creationId="{00000000-0000-0000-0000-000000000000}"/>
          </ac:spMkLst>
        </pc:spChg>
        <pc:spChg chg="add del mod">
          <ac:chgData name="Chandran, Jasmita" userId="77065ff0-7a20-45c7-a875-df22b8d06955" providerId="ADAL" clId="{264E786C-DB97-7844-820D-E747ED9D124C}" dt="2024-08-16T05:24:01.794" v="1298"/>
          <ac:spMkLst>
            <pc:docMk/>
            <pc:sldMk cId="0" sldId="294"/>
            <ac:spMk id="11" creationId="{00000000-0000-0000-0000-000000000000}"/>
          </ac:spMkLst>
        </pc:spChg>
        <pc:spChg chg="add del">
          <ac:chgData name="Chandran, Jasmita" userId="77065ff0-7a20-45c7-a875-df22b8d06955" providerId="ADAL" clId="{264E786C-DB97-7844-820D-E747ED9D124C}" dt="2024-08-16T05:23:58.678" v="1293" actId="21"/>
          <ac:spMkLst>
            <pc:docMk/>
            <pc:sldMk cId="0" sldId="294"/>
            <ac:spMk id="15" creationId="{00000000-0000-0000-0000-000000000000}"/>
          </ac:spMkLst>
        </pc:spChg>
        <pc:spChg chg="add del">
          <ac:chgData name="Chandran, Jasmita" userId="77065ff0-7a20-45c7-a875-df22b8d06955" providerId="ADAL" clId="{264E786C-DB97-7844-820D-E747ED9D124C}" dt="2024-08-16T05:23:58.678" v="1293" actId="21"/>
          <ac:spMkLst>
            <pc:docMk/>
            <pc:sldMk cId="0" sldId="294"/>
            <ac:spMk id="19" creationId="{00000000-0000-0000-0000-000000000000}"/>
          </ac:spMkLst>
        </pc:spChg>
        <pc:spChg chg="del mod">
          <ac:chgData name="Chandran, Jasmita" userId="77065ff0-7a20-45c7-a875-df22b8d06955" providerId="ADAL" clId="{264E786C-DB97-7844-820D-E747ED9D124C}" dt="2024-08-14T10:06:17.382" v="858"/>
          <ac:spMkLst>
            <pc:docMk/>
            <pc:sldMk cId="0" sldId="294"/>
            <ac:spMk id="20" creationId="{00000000-0000-0000-0000-000000000000}"/>
          </ac:spMkLst>
        </pc:spChg>
        <pc:spChg chg="del">
          <ac:chgData name="Chandran, Jasmita" userId="77065ff0-7a20-45c7-a875-df22b8d06955" providerId="ADAL" clId="{264E786C-DB97-7844-820D-E747ED9D124C}" dt="2024-08-14T10:06:11.915" v="855" actId="478"/>
          <ac:spMkLst>
            <pc:docMk/>
            <pc:sldMk cId="0" sldId="294"/>
            <ac:spMk id="21" creationId="{00000000-0000-0000-0000-000000000000}"/>
          </ac:spMkLst>
        </pc:spChg>
        <pc:spChg chg="add del">
          <ac:chgData name="Chandran, Jasmita" userId="77065ff0-7a20-45c7-a875-df22b8d06955" providerId="ADAL" clId="{264E786C-DB97-7844-820D-E747ED9D124C}" dt="2024-08-14T10:05:32.166" v="846" actId="22"/>
          <ac:spMkLst>
            <pc:docMk/>
            <pc:sldMk cId="0" sldId="294"/>
            <ac:spMk id="23" creationId="{BA3629AB-3BDF-877F-6129-BB65ECA2AD94}"/>
          </ac:spMkLst>
        </pc:spChg>
        <pc:spChg chg="add del mod">
          <ac:chgData name="Chandran, Jasmita" userId="77065ff0-7a20-45c7-a875-df22b8d06955" providerId="ADAL" clId="{264E786C-DB97-7844-820D-E747ED9D124C}" dt="2024-08-16T05:23:58.678" v="1293" actId="21"/>
          <ac:spMkLst>
            <pc:docMk/>
            <pc:sldMk cId="0" sldId="294"/>
            <ac:spMk id="25" creationId="{C04A2ADC-C876-CC9D-86DB-94F9E42D480A}"/>
          </ac:spMkLst>
        </pc:spChg>
        <pc:spChg chg="add del mod">
          <ac:chgData name="Chandran, Jasmita" userId="77065ff0-7a20-45c7-a875-df22b8d06955" providerId="ADAL" clId="{264E786C-DB97-7844-820D-E747ED9D124C}" dt="2024-08-16T05:23:58.678" v="1293" actId="21"/>
          <ac:spMkLst>
            <pc:docMk/>
            <pc:sldMk cId="0" sldId="294"/>
            <ac:spMk id="27" creationId="{5123F62E-BBB4-1E12-2D9F-587C364495DE}"/>
          </ac:spMkLst>
        </pc:spChg>
        <pc:spChg chg="add del mod">
          <ac:chgData name="Chandran, Jasmita" userId="77065ff0-7a20-45c7-a875-df22b8d06955" providerId="ADAL" clId="{264E786C-DB97-7844-820D-E747ED9D124C}" dt="2024-08-14T17:14:17.100" v="973"/>
          <ac:spMkLst>
            <pc:docMk/>
            <pc:sldMk cId="0" sldId="294"/>
            <ac:spMk id="28" creationId="{662B66D4-3DAB-0A6D-A1B7-44F54C5714BD}"/>
          </ac:spMkLst>
        </pc:spChg>
        <pc:spChg chg="add del mod">
          <ac:chgData name="Chandran, Jasmita" userId="77065ff0-7a20-45c7-a875-df22b8d06955" providerId="ADAL" clId="{264E786C-DB97-7844-820D-E747ED9D124C}" dt="2024-08-16T05:23:58.678" v="1293" actId="21"/>
          <ac:spMkLst>
            <pc:docMk/>
            <pc:sldMk cId="0" sldId="294"/>
            <ac:spMk id="29" creationId="{2A97D7B1-5FA0-7964-A7E7-03A4419DF70E}"/>
          </ac:spMkLst>
        </pc:spChg>
        <pc:spChg chg="add del mod">
          <ac:chgData name="Chandran, Jasmita" userId="77065ff0-7a20-45c7-a875-df22b8d06955" providerId="ADAL" clId="{264E786C-DB97-7844-820D-E747ED9D124C}" dt="2024-08-16T05:23:58.678" v="1293" actId="21"/>
          <ac:spMkLst>
            <pc:docMk/>
            <pc:sldMk cId="0" sldId="294"/>
            <ac:spMk id="31" creationId="{2DE6CF05-2423-F850-3A7E-3E404198CAC5}"/>
          </ac:spMkLst>
        </pc:spChg>
        <pc:grpChg chg="add del">
          <ac:chgData name="Chandran, Jasmita" userId="77065ff0-7a20-45c7-a875-df22b8d06955" providerId="ADAL" clId="{264E786C-DB97-7844-820D-E747ED9D124C}" dt="2024-08-16T05:23:58.678" v="1293" actId="21"/>
          <ac:grpSpMkLst>
            <pc:docMk/>
            <pc:sldMk cId="0" sldId="294"/>
            <ac:grpSpMk id="5" creationId="{00000000-0000-0000-0000-000000000000}"/>
          </ac:grpSpMkLst>
        </pc:grpChg>
        <pc:grpChg chg="add del">
          <ac:chgData name="Chandran, Jasmita" userId="77065ff0-7a20-45c7-a875-df22b8d06955" providerId="ADAL" clId="{264E786C-DB97-7844-820D-E747ED9D124C}" dt="2024-08-16T05:23:58.678" v="1293" actId="21"/>
          <ac:grpSpMkLst>
            <pc:docMk/>
            <pc:sldMk cId="0" sldId="294"/>
            <ac:grpSpMk id="8" creationId="{00000000-0000-0000-0000-000000000000}"/>
          </ac:grpSpMkLst>
        </pc:grpChg>
        <pc:grpChg chg="add del">
          <ac:chgData name="Chandran, Jasmita" userId="77065ff0-7a20-45c7-a875-df22b8d06955" providerId="ADAL" clId="{264E786C-DB97-7844-820D-E747ED9D124C}" dt="2024-08-16T05:23:58.678" v="1293" actId="21"/>
          <ac:grpSpMkLst>
            <pc:docMk/>
            <pc:sldMk cId="0" sldId="294"/>
            <ac:grpSpMk id="12" creationId="{00000000-0000-0000-0000-000000000000}"/>
          </ac:grpSpMkLst>
        </pc:grpChg>
        <pc:grpChg chg="add del">
          <ac:chgData name="Chandran, Jasmita" userId="77065ff0-7a20-45c7-a875-df22b8d06955" providerId="ADAL" clId="{264E786C-DB97-7844-820D-E747ED9D124C}" dt="2024-08-16T05:23:58.678" v="1293" actId="21"/>
          <ac:grpSpMkLst>
            <pc:docMk/>
            <pc:sldMk cId="0" sldId="294"/>
            <ac:grpSpMk id="16" creationId="{00000000-0000-0000-0000-000000000000}"/>
          </ac:grpSpMkLst>
        </pc:grpChg>
        <pc:graphicFrameChg chg="add del mod">
          <ac:chgData name="Chandran, Jasmita" userId="77065ff0-7a20-45c7-a875-df22b8d06955" providerId="ADAL" clId="{264E786C-DB97-7844-820D-E747ED9D124C}" dt="2024-08-16T05:24:28.638" v="1299" actId="1036"/>
          <ac:graphicFrameMkLst>
            <pc:docMk/>
            <pc:sldMk cId="0" sldId="294"/>
            <ac:graphicFrameMk id="3" creationId="{00000000-0000-0000-0000-000000000000}"/>
          </ac:graphicFrameMkLst>
        </pc:graphicFrameChg>
      </pc:sldChg>
      <pc:sldChg chg="new del">
        <pc:chgData name="Chandran, Jasmita" userId="77065ff0-7a20-45c7-a875-df22b8d06955" providerId="ADAL" clId="{264E786C-DB97-7844-820D-E747ED9D124C}" dt="2024-08-14T10:10:32.821" v="877" actId="2696"/>
        <pc:sldMkLst>
          <pc:docMk/>
          <pc:sldMk cId="1701312088" sldId="295"/>
        </pc:sldMkLst>
      </pc:sldChg>
      <pc:sldChg chg="addSp delSp modSp add del mod">
        <pc:chgData name="Chandran, Jasmita" userId="77065ff0-7a20-45c7-a875-df22b8d06955" providerId="ADAL" clId="{264E786C-DB97-7844-820D-E747ED9D124C}" dt="2024-08-19T05:39:27.006" v="2124" actId="2696"/>
        <pc:sldMkLst>
          <pc:docMk/>
          <pc:sldMk cId="0" sldId="296"/>
        </pc:sldMkLst>
        <pc:spChg chg="del">
          <ac:chgData name="Chandran, Jasmita" userId="77065ff0-7a20-45c7-a875-df22b8d06955" providerId="ADAL" clId="{264E786C-DB97-7844-820D-E747ED9D124C}" dt="2024-08-14T10:09:34.934" v="871" actId="478"/>
          <ac:spMkLst>
            <pc:docMk/>
            <pc:sldMk cId="0" sldId="296"/>
            <ac:spMk id="2" creationId="{00000000-0000-0000-0000-000000000000}"/>
          </ac:spMkLst>
        </pc:spChg>
        <pc:spChg chg="mod">
          <ac:chgData name="Chandran, Jasmita" userId="77065ff0-7a20-45c7-a875-df22b8d06955" providerId="ADAL" clId="{264E786C-DB97-7844-820D-E747ED9D124C}" dt="2024-08-14T10:10:04.790" v="875" actId="1076"/>
          <ac:spMkLst>
            <pc:docMk/>
            <pc:sldMk cId="0" sldId="296"/>
            <ac:spMk id="3" creationId="{00000000-0000-0000-0000-000000000000}"/>
          </ac:spMkLst>
        </pc:spChg>
        <pc:spChg chg="mod">
          <ac:chgData name="Chandran, Jasmita" userId="77065ff0-7a20-45c7-a875-df22b8d06955" providerId="ADAL" clId="{264E786C-DB97-7844-820D-E747ED9D124C}" dt="2024-08-14T10:10:00.045" v="874" actId="1076"/>
          <ac:spMkLst>
            <pc:docMk/>
            <pc:sldMk cId="0" sldId="296"/>
            <ac:spMk id="4" creationId="{00000000-0000-0000-0000-000000000000}"/>
          </ac:spMkLst>
        </pc:spChg>
        <pc:spChg chg="mod">
          <ac:chgData name="Chandran, Jasmita" userId="77065ff0-7a20-45c7-a875-df22b8d06955" providerId="ADAL" clId="{264E786C-DB97-7844-820D-E747ED9D124C}" dt="2024-08-14T10:10:00.045" v="874" actId="1076"/>
          <ac:spMkLst>
            <pc:docMk/>
            <pc:sldMk cId="0" sldId="296"/>
            <ac:spMk id="5" creationId="{00000000-0000-0000-0000-000000000000}"/>
          </ac:spMkLst>
        </pc:spChg>
        <pc:spChg chg="mod">
          <ac:chgData name="Chandran, Jasmita" userId="77065ff0-7a20-45c7-a875-df22b8d06955" providerId="ADAL" clId="{264E786C-DB97-7844-820D-E747ED9D124C}" dt="2024-08-14T10:10:00.045" v="874" actId="1076"/>
          <ac:spMkLst>
            <pc:docMk/>
            <pc:sldMk cId="0" sldId="296"/>
            <ac:spMk id="6" creationId="{00000000-0000-0000-0000-000000000000}"/>
          </ac:spMkLst>
        </pc:spChg>
        <pc:spChg chg="mod">
          <ac:chgData name="Chandran, Jasmita" userId="77065ff0-7a20-45c7-a875-df22b8d06955" providerId="ADAL" clId="{264E786C-DB97-7844-820D-E747ED9D124C}" dt="2024-08-14T10:10:00.045" v="874" actId="1076"/>
          <ac:spMkLst>
            <pc:docMk/>
            <pc:sldMk cId="0" sldId="296"/>
            <ac:spMk id="7" creationId="{00000000-0000-0000-0000-000000000000}"/>
          </ac:spMkLst>
        </pc:spChg>
        <pc:spChg chg="mod">
          <ac:chgData name="Chandran, Jasmita" userId="77065ff0-7a20-45c7-a875-df22b8d06955" providerId="ADAL" clId="{264E786C-DB97-7844-820D-E747ED9D124C}" dt="2024-08-14T10:10:00.045" v="874" actId="1076"/>
          <ac:spMkLst>
            <pc:docMk/>
            <pc:sldMk cId="0" sldId="296"/>
            <ac:spMk id="8" creationId="{00000000-0000-0000-0000-000000000000}"/>
          </ac:spMkLst>
        </pc:spChg>
        <pc:spChg chg="mod">
          <ac:chgData name="Chandran, Jasmita" userId="77065ff0-7a20-45c7-a875-df22b8d06955" providerId="ADAL" clId="{264E786C-DB97-7844-820D-E747ED9D124C}" dt="2024-08-14T10:10:00.045" v="874" actId="1076"/>
          <ac:spMkLst>
            <pc:docMk/>
            <pc:sldMk cId="0" sldId="296"/>
            <ac:spMk id="9" creationId="{00000000-0000-0000-0000-000000000000}"/>
          </ac:spMkLst>
        </pc:spChg>
        <pc:spChg chg="mod">
          <ac:chgData name="Chandran, Jasmita" userId="77065ff0-7a20-45c7-a875-df22b8d06955" providerId="ADAL" clId="{264E786C-DB97-7844-820D-E747ED9D124C}" dt="2024-08-14T10:10:00.045" v="874" actId="1076"/>
          <ac:spMkLst>
            <pc:docMk/>
            <pc:sldMk cId="0" sldId="296"/>
            <ac:spMk id="10" creationId="{00000000-0000-0000-0000-000000000000}"/>
          </ac:spMkLst>
        </pc:spChg>
        <pc:spChg chg="mod">
          <ac:chgData name="Chandran, Jasmita" userId="77065ff0-7a20-45c7-a875-df22b8d06955" providerId="ADAL" clId="{264E786C-DB97-7844-820D-E747ED9D124C}" dt="2024-08-14T10:10:00.045" v="874" actId="1076"/>
          <ac:spMkLst>
            <pc:docMk/>
            <pc:sldMk cId="0" sldId="296"/>
            <ac:spMk id="11" creationId="{00000000-0000-0000-0000-000000000000}"/>
          </ac:spMkLst>
        </pc:spChg>
        <pc:spChg chg="del">
          <ac:chgData name="Chandran, Jasmita" userId="77065ff0-7a20-45c7-a875-df22b8d06955" providerId="ADAL" clId="{264E786C-DB97-7844-820D-E747ED9D124C}" dt="2024-08-14T10:09:41.181" v="873" actId="478"/>
          <ac:spMkLst>
            <pc:docMk/>
            <pc:sldMk cId="0" sldId="296"/>
            <ac:spMk id="12" creationId="{00000000-0000-0000-0000-000000000000}"/>
          </ac:spMkLst>
        </pc:spChg>
        <pc:spChg chg="del">
          <ac:chgData name="Chandran, Jasmita" userId="77065ff0-7a20-45c7-a875-df22b8d06955" providerId="ADAL" clId="{264E786C-DB97-7844-820D-E747ED9D124C}" dt="2024-08-14T10:09:39.376" v="872" actId="478"/>
          <ac:spMkLst>
            <pc:docMk/>
            <pc:sldMk cId="0" sldId="296"/>
            <ac:spMk id="13" creationId="{00000000-0000-0000-0000-000000000000}"/>
          </ac:spMkLst>
        </pc:spChg>
        <pc:spChg chg="add del mod">
          <ac:chgData name="Chandran, Jasmita" userId="77065ff0-7a20-45c7-a875-df22b8d06955" providerId="ADAL" clId="{264E786C-DB97-7844-820D-E747ED9D124C}" dt="2024-08-14T17:14:17.100" v="973"/>
          <ac:spMkLst>
            <pc:docMk/>
            <pc:sldMk cId="0" sldId="296"/>
            <ac:spMk id="14" creationId="{7268DF0A-6DA5-0CD5-EC8B-C1781A4037A2}"/>
          </ac:spMkLst>
        </pc:spChg>
        <pc:spChg chg="add mod">
          <ac:chgData name="Chandran, Jasmita" userId="77065ff0-7a20-45c7-a875-df22b8d06955" providerId="ADAL" clId="{264E786C-DB97-7844-820D-E747ED9D124C}" dt="2024-08-14T17:14:46.586" v="974"/>
          <ac:spMkLst>
            <pc:docMk/>
            <pc:sldMk cId="0" sldId="296"/>
            <ac:spMk id="15" creationId="{5EF388B1-7A7B-D1A1-5445-3AF2D7C35D1B}"/>
          </ac:spMkLst>
        </pc:spChg>
      </pc:sldChg>
      <pc:sldChg chg="addSp delSp modSp add del mod">
        <pc:chgData name="Chandran, Jasmita" userId="77065ff0-7a20-45c7-a875-df22b8d06955" providerId="ADAL" clId="{264E786C-DB97-7844-820D-E747ED9D124C}" dt="2024-08-19T05:39:42.839" v="2126" actId="2696"/>
        <pc:sldMkLst>
          <pc:docMk/>
          <pc:sldMk cId="0" sldId="297"/>
        </pc:sldMkLst>
        <pc:spChg chg="mod">
          <ac:chgData name="Chandran, Jasmita" userId="77065ff0-7a20-45c7-a875-df22b8d06955" providerId="ADAL" clId="{264E786C-DB97-7844-820D-E747ED9D124C}" dt="2024-08-14T10:10:46.413" v="882" actId="1076"/>
          <ac:spMkLst>
            <pc:docMk/>
            <pc:sldMk cId="0" sldId="297"/>
            <ac:spMk id="8" creationId="{00000000-0000-0000-0000-000000000000}"/>
          </ac:spMkLst>
        </pc:spChg>
        <pc:spChg chg="del mod">
          <ac:chgData name="Chandran, Jasmita" userId="77065ff0-7a20-45c7-a875-df22b8d06955" providerId="ADAL" clId="{264E786C-DB97-7844-820D-E747ED9D124C}" dt="2024-08-14T17:13:26.638" v="970"/>
          <ac:spMkLst>
            <pc:docMk/>
            <pc:sldMk cId="0" sldId="297"/>
            <ac:spMk id="20" creationId="{00000000-0000-0000-0000-000000000000}"/>
          </ac:spMkLst>
        </pc:spChg>
        <pc:spChg chg="del mod">
          <ac:chgData name="Chandran, Jasmita" userId="77065ff0-7a20-45c7-a875-df22b8d06955" providerId="ADAL" clId="{264E786C-DB97-7844-820D-E747ED9D124C}" dt="2024-08-14T17:14:17.100" v="973"/>
          <ac:spMkLst>
            <pc:docMk/>
            <pc:sldMk cId="0" sldId="297"/>
            <ac:spMk id="21" creationId="{00000000-0000-0000-0000-000000000000}"/>
          </ac:spMkLst>
        </pc:spChg>
        <pc:spChg chg="add mod">
          <ac:chgData name="Chandran, Jasmita" userId="77065ff0-7a20-45c7-a875-df22b8d06955" providerId="ADAL" clId="{264E786C-DB97-7844-820D-E747ED9D124C}" dt="2024-08-14T17:14:46.586" v="974"/>
          <ac:spMkLst>
            <pc:docMk/>
            <pc:sldMk cId="0" sldId="297"/>
            <ac:spMk id="22" creationId="{2162F944-C7B2-B372-0BF7-36102878FE4C}"/>
          </ac:spMkLst>
        </pc:spChg>
      </pc:sldChg>
      <pc:sldChg chg="addSp delSp new del mod">
        <pc:chgData name="Chandran, Jasmita" userId="77065ff0-7a20-45c7-a875-df22b8d06955" providerId="ADAL" clId="{264E786C-DB97-7844-820D-E747ED9D124C}" dt="2024-08-14T10:12:33.592" v="886" actId="2696"/>
        <pc:sldMkLst>
          <pc:docMk/>
          <pc:sldMk cId="2324754604" sldId="298"/>
        </pc:sldMkLst>
        <pc:spChg chg="add del">
          <ac:chgData name="Chandran, Jasmita" userId="77065ff0-7a20-45c7-a875-df22b8d06955" providerId="ADAL" clId="{264E786C-DB97-7844-820D-E747ED9D124C}" dt="2024-08-14T10:12:31.013" v="885" actId="22"/>
          <ac:spMkLst>
            <pc:docMk/>
            <pc:sldMk cId="2324754604" sldId="298"/>
            <ac:spMk id="6" creationId="{E8F8516A-FC24-BE58-14DC-E99A996C3F06}"/>
          </ac:spMkLst>
        </pc:spChg>
      </pc:sldChg>
      <pc:sldChg chg="add del">
        <pc:chgData name="Chandran, Jasmita" userId="77065ff0-7a20-45c7-a875-df22b8d06955" providerId="ADAL" clId="{264E786C-DB97-7844-820D-E747ED9D124C}" dt="2024-08-18T14:13:23.735" v="1957" actId="2696"/>
        <pc:sldMkLst>
          <pc:docMk/>
          <pc:sldMk cId="0" sldId="301"/>
        </pc:sldMkLst>
      </pc:sldChg>
      <pc:sldChg chg="modSp add del mod">
        <pc:chgData name="Chandran, Jasmita" userId="77065ff0-7a20-45c7-a875-df22b8d06955" providerId="ADAL" clId="{264E786C-DB97-7844-820D-E747ED9D124C}" dt="2024-08-18T15:11:21.696" v="1960" actId="2696"/>
        <pc:sldMkLst>
          <pc:docMk/>
          <pc:sldMk cId="0" sldId="302"/>
        </pc:sldMkLst>
        <pc:spChg chg="mod">
          <ac:chgData name="Chandran, Jasmita" userId="77065ff0-7a20-45c7-a875-df22b8d06955" providerId="ADAL" clId="{264E786C-DB97-7844-820D-E747ED9D124C}" dt="2024-08-16T05:38:03.483" v="1408" actId="14100"/>
          <ac:spMkLst>
            <pc:docMk/>
            <pc:sldMk cId="0" sldId="302"/>
            <ac:spMk id="2" creationId="{00000000-0000-0000-0000-000000000000}"/>
          </ac:spMkLst>
        </pc:spChg>
      </pc:sldChg>
      <pc:sldChg chg="add del">
        <pc:chgData name="Chandran, Jasmita" userId="77065ff0-7a20-45c7-a875-df22b8d06955" providerId="ADAL" clId="{264E786C-DB97-7844-820D-E747ED9D124C}" dt="2024-08-18T15:11:22.249" v="1961" actId="2696"/>
        <pc:sldMkLst>
          <pc:docMk/>
          <pc:sldMk cId="0" sldId="303"/>
        </pc:sldMkLst>
      </pc:sldChg>
      <pc:sldChg chg="add del">
        <pc:chgData name="Chandran, Jasmita" userId="77065ff0-7a20-45c7-a875-df22b8d06955" providerId="ADAL" clId="{264E786C-DB97-7844-820D-E747ED9D124C}" dt="2024-08-18T15:11:22.748" v="1962" actId="2696"/>
        <pc:sldMkLst>
          <pc:docMk/>
          <pc:sldMk cId="0" sldId="304"/>
        </pc:sldMkLst>
      </pc:sldChg>
      <pc:sldChg chg="add del">
        <pc:chgData name="Chandran, Jasmita" userId="77065ff0-7a20-45c7-a875-df22b8d06955" providerId="ADAL" clId="{264E786C-DB97-7844-820D-E747ED9D124C}" dt="2024-08-18T15:11:22.884" v="1963" actId="2696"/>
        <pc:sldMkLst>
          <pc:docMk/>
          <pc:sldMk cId="0" sldId="305"/>
        </pc:sldMkLst>
      </pc:sldChg>
      <pc:sldChg chg="add del">
        <pc:chgData name="Chandran, Jasmita" userId="77065ff0-7a20-45c7-a875-df22b8d06955" providerId="ADAL" clId="{264E786C-DB97-7844-820D-E747ED9D124C}" dt="2024-08-18T15:11:22.939" v="1964" actId="2696"/>
        <pc:sldMkLst>
          <pc:docMk/>
          <pc:sldMk cId="0" sldId="306"/>
        </pc:sldMkLst>
      </pc:sldChg>
      <pc:sldChg chg="modSp add del mod">
        <pc:chgData name="Chandran, Jasmita" userId="77065ff0-7a20-45c7-a875-df22b8d06955" providerId="ADAL" clId="{264E786C-DB97-7844-820D-E747ED9D124C}" dt="2024-08-16T05:38:28.678" v="1411" actId="2696"/>
        <pc:sldMkLst>
          <pc:docMk/>
          <pc:sldMk cId="0" sldId="307"/>
        </pc:sldMkLst>
        <pc:spChg chg="mod">
          <ac:chgData name="Chandran, Jasmita" userId="77065ff0-7a20-45c7-a875-df22b8d06955" providerId="ADAL" clId="{264E786C-DB97-7844-820D-E747ED9D124C}" dt="2024-08-16T05:38:16.103" v="1410" actId="1036"/>
          <ac:spMkLst>
            <pc:docMk/>
            <pc:sldMk cId="0" sldId="307"/>
            <ac:spMk id="3" creationId="{00000000-0000-0000-0000-000000000000}"/>
          </ac:spMkLst>
        </pc:spChg>
      </pc:sldChg>
      <pc:sldChg chg="add del">
        <pc:chgData name="Chandran, Jasmita" userId="77065ff0-7a20-45c7-a875-df22b8d06955" providerId="ADAL" clId="{264E786C-DB97-7844-820D-E747ED9D124C}" dt="2024-08-16T05:38:39.496" v="1412" actId="2696"/>
        <pc:sldMkLst>
          <pc:docMk/>
          <pc:sldMk cId="0" sldId="308"/>
        </pc:sldMkLst>
      </pc:sldChg>
      <pc:sldChg chg="add del">
        <pc:chgData name="Chandran, Jasmita" userId="77065ff0-7a20-45c7-a875-df22b8d06955" providerId="ADAL" clId="{264E786C-DB97-7844-820D-E747ED9D124C}" dt="2024-08-18T15:11:23.003" v="1965" actId="2696"/>
        <pc:sldMkLst>
          <pc:docMk/>
          <pc:sldMk cId="0" sldId="309"/>
        </pc:sldMkLst>
      </pc:sldChg>
      <pc:sldChg chg="modSp add del mod">
        <pc:chgData name="Chandran, Jasmita" userId="77065ff0-7a20-45c7-a875-df22b8d06955" providerId="ADAL" clId="{264E786C-DB97-7844-820D-E747ED9D124C}" dt="2024-08-18T15:11:23.138" v="1966" actId="2696"/>
        <pc:sldMkLst>
          <pc:docMk/>
          <pc:sldMk cId="0" sldId="310"/>
        </pc:sldMkLst>
        <pc:spChg chg="mod">
          <ac:chgData name="Chandran, Jasmita" userId="77065ff0-7a20-45c7-a875-df22b8d06955" providerId="ADAL" clId="{264E786C-DB97-7844-820D-E747ED9D124C}" dt="2024-08-16T05:39:07.196" v="1413" actId="14100"/>
          <ac:spMkLst>
            <pc:docMk/>
            <pc:sldMk cId="0" sldId="310"/>
            <ac:spMk id="2" creationId="{00000000-0000-0000-0000-000000000000}"/>
          </ac:spMkLst>
        </pc:spChg>
      </pc:sldChg>
      <pc:sldChg chg="add del">
        <pc:chgData name="Chandran, Jasmita" userId="77065ff0-7a20-45c7-a875-df22b8d06955" providerId="ADAL" clId="{264E786C-DB97-7844-820D-E747ED9D124C}" dt="2024-08-16T05:39:42.636" v="1414" actId="2696"/>
        <pc:sldMkLst>
          <pc:docMk/>
          <pc:sldMk cId="0" sldId="311"/>
        </pc:sldMkLst>
      </pc:sldChg>
      <pc:sldChg chg="delSp modSp add del mod">
        <pc:chgData name="Chandran, Jasmita" userId="77065ff0-7a20-45c7-a875-df22b8d06955" providerId="ADAL" clId="{264E786C-DB97-7844-820D-E747ED9D124C}" dt="2024-08-18T15:11:23.220" v="1967" actId="2696"/>
        <pc:sldMkLst>
          <pc:docMk/>
          <pc:sldMk cId="0" sldId="314"/>
        </pc:sldMkLst>
        <pc:spChg chg="mod">
          <ac:chgData name="Chandran, Jasmita" userId="77065ff0-7a20-45c7-a875-df22b8d06955" providerId="ADAL" clId="{264E786C-DB97-7844-820D-E747ED9D124C}" dt="2024-08-16T05:40:07.508" v="1419" actId="20577"/>
          <ac:spMkLst>
            <pc:docMk/>
            <pc:sldMk cId="0" sldId="314"/>
            <ac:spMk id="2" creationId="{00000000-0000-0000-0000-000000000000}"/>
          </ac:spMkLst>
        </pc:spChg>
        <pc:spChg chg="del mod">
          <ac:chgData name="Chandran, Jasmita" userId="77065ff0-7a20-45c7-a875-df22b8d06955" providerId="ADAL" clId="{264E786C-DB97-7844-820D-E747ED9D124C}" dt="2024-08-16T05:39:57.376" v="1417" actId="478"/>
          <ac:spMkLst>
            <pc:docMk/>
            <pc:sldMk cId="0" sldId="314"/>
            <ac:spMk id="3" creationId="{00000000-0000-0000-0000-000000000000}"/>
          </ac:spMkLst>
        </pc:spChg>
      </pc:sldChg>
      <pc:sldChg chg="modSp add del mod">
        <pc:chgData name="Chandran, Jasmita" userId="77065ff0-7a20-45c7-a875-df22b8d06955" providerId="ADAL" clId="{264E786C-DB97-7844-820D-E747ED9D124C}" dt="2024-08-18T15:11:23.262" v="1968" actId="2696"/>
        <pc:sldMkLst>
          <pc:docMk/>
          <pc:sldMk cId="0" sldId="315"/>
        </pc:sldMkLst>
        <pc:spChg chg="mod">
          <ac:chgData name="Chandran, Jasmita" userId="77065ff0-7a20-45c7-a875-df22b8d06955" providerId="ADAL" clId="{264E786C-DB97-7844-820D-E747ED9D124C}" dt="2024-08-16T05:40:16.233" v="1420" actId="14100"/>
          <ac:spMkLst>
            <pc:docMk/>
            <pc:sldMk cId="0" sldId="315"/>
            <ac:spMk id="3" creationId="{00000000-0000-0000-0000-000000000000}"/>
          </ac:spMkLst>
        </pc:spChg>
      </pc:sldChg>
      <pc:sldChg chg="modSp add del mod">
        <pc:chgData name="Chandran, Jasmita" userId="77065ff0-7a20-45c7-a875-df22b8d06955" providerId="ADAL" clId="{264E786C-DB97-7844-820D-E747ED9D124C}" dt="2024-08-18T15:11:23.333" v="1969" actId="2696"/>
        <pc:sldMkLst>
          <pc:docMk/>
          <pc:sldMk cId="0" sldId="316"/>
        </pc:sldMkLst>
        <pc:spChg chg="mod">
          <ac:chgData name="Chandran, Jasmita" userId="77065ff0-7a20-45c7-a875-df22b8d06955" providerId="ADAL" clId="{264E786C-DB97-7844-820D-E747ED9D124C}" dt="2024-08-16T05:40:23.785" v="1423" actId="1036"/>
          <ac:spMkLst>
            <pc:docMk/>
            <pc:sldMk cId="0" sldId="316"/>
            <ac:spMk id="3" creationId="{00000000-0000-0000-0000-000000000000}"/>
          </ac:spMkLst>
        </pc:spChg>
      </pc:sldChg>
      <pc:sldChg chg="modSp add del mod">
        <pc:chgData name="Chandran, Jasmita" userId="77065ff0-7a20-45c7-a875-df22b8d06955" providerId="ADAL" clId="{264E786C-DB97-7844-820D-E747ED9D124C}" dt="2024-08-18T15:11:23.415" v="1970" actId="2696"/>
        <pc:sldMkLst>
          <pc:docMk/>
          <pc:sldMk cId="0" sldId="317"/>
        </pc:sldMkLst>
        <pc:spChg chg="mod">
          <ac:chgData name="Chandran, Jasmita" userId="77065ff0-7a20-45c7-a875-df22b8d06955" providerId="ADAL" clId="{264E786C-DB97-7844-820D-E747ED9D124C}" dt="2024-08-16T05:40:30.477" v="1424" actId="14100"/>
          <ac:spMkLst>
            <pc:docMk/>
            <pc:sldMk cId="0" sldId="317"/>
            <ac:spMk id="3" creationId="{00000000-0000-0000-0000-000000000000}"/>
          </ac:spMkLst>
        </pc:spChg>
      </pc:sldChg>
      <pc:sldChg chg="modSp add del mod">
        <pc:chgData name="Chandran, Jasmita" userId="77065ff0-7a20-45c7-a875-df22b8d06955" providerId="ADAL" clId="{264E786C-DB97-7844-820D-E747ED9D124C}" dt="2024-08-18T15:11:23.533" v="1971" actId="2696"/>
        <pc:sldMkLst>
          <pc:docMk/>
          <pc:sldMk cId="0" sldId="318"/>
        </pc:sldMkLst>
        <pc:spChg chg="mod">
          <ac:chgData name="Chandran, Jasmita" userId="77065ff0-7a20-45c7-a875-df22b8d06955" providerId="ADAL" clId="{264E786C-DB97-7844-820D-E747ED9D124C}" dt="2024-08-16T05:40:35.654" v="1425" actId="14100"/>
          <ac:spMkLst>
            <pc:docMk/>
            <pc:sldMk cId="0" sldId="318"/>
            <ac:spMk id="2" creationId="{00000000-0000-0000-0000-000000000000}"/>
          </ac:spMkLst>
        </pc:spChg>
      </pc:sldChg>
      <pc:sldChg chg="modSp add del mod">
        <pc:chgData name="Chandran, Jasmita" userId="77065ff0-7a20-45c7-a875-df22b8d06955" providerId="ADAL" clId="{264E786C-DB97-7844-820D-E747ED9D124C}" dt="2024-08-18T15:11:23.602" v="1972" actId="2696"/>
        <pc:sldMkLst>
          <pc:docMk/>
          <pc:sldMk cId="0" sldId="319"/>
        </pc:sldMkLst>
        <pc:spChg chg="mod">
          <ac:chgData name="Chandran, Jasmita" userId="77065ff0-7a20-45c7-a875-df22b8d06955" providerId="ADAL" clId="{264E786C-DB97-7844-820D-E747ED9D124C}" dt="2024-08-16T05:40:39.598" v="1426" actId="14100"/>
          <ac:spMkLst>
            <pc:docMk/>
            <pc:sldMk cId="0" sldId="319"/>
            <ac:spMk id="3" creationId="{00000000-0000-0000-0000-000000000000}"/>
          </ac:spMkLst>
        </pc:spChg>
      </pc:sldChg>
      <pc:sldChg chg="modSp add del mod">
        <pc:chgData name="Chandran, Jasmita" userId="77065ff0-7a20-45c7-a875-df22b8d06955" providerId="ADAL" clId="{264E786C-DB97-7844-820D-E747ED9D124C}" dt="2024-08-18T15:11:23.675" v="1973" actId="2696"/>
        <pc:sldMkLst>
          <pc:docMk/>
          <pc:sldMk cId="0" sldId="320"/>
        </pc:sldMkLst>
        <pc:spChg chg="mod">
          <ac:chgData name="Chandran, Jasmita" userId="77065ff0-7a20-45c7-a875-df22b8d06955" providerId="ADAL" clId="{264E786C-DB97-7844-820D-E747ED9D124C}" dt="2024-08-16T05:40:44.069" v="1427" actId="14100"/>
          <ac:spMkLst>
            <pc:docMk/>
            <pc:sldMk cId="0" sldId="320"/>
            <ac:spMk id="3" creationId="{00000000-0000-0000-0000-000000000000}"/>
          </ac:spMkLst>
        </pc:spChg>
      </pc:sldChg>
      <pc:sldChg chg="modSp add del mod">
        <pc:chgData name="Chandran, Jasmita" userId="77065ff0-7a20-45c7-a875-df22b8d06955" providerId="ADAL" clId="{264E786C-DB97-7844-820D-E747ED9D124C}" dt="2024-08-18T15:11:23.791" v="1974" actId="2696"/>
        <pc:sldMkLst>
          <pc:docMk/>
          <pc:sldMk cId="0" sldId="321"/>
        </pc:sldMkLst>
        <pc:spChg chg="mod">
          <ac:chgData name="Chandran, Jasmita" userId="77065ff0-7a20-45c7-a875-df22b8d06955" providerId="ADAL" clId="{264E786C-DB97-7844-820D-E747ED9D124C}" dt="2024-08-16T05:40:48.864" v="1428" actId="14100"/>
          <ac:spMkLst>
            <pc:docMk/>
            <pc:sldMk cId="0" sldId="321"/>
            <ac:spMk id="3" creationId="{00000000-0000-0000-0000-000000000000}"/>
          </ac:spMkLst>
        </pc:spChg>
      </pc:sldChg>
      <pc:sldChg chg="modSp add del mod">
        <pc:chgData name="Chandran, Jasmita" userId="77065ff0-7a20-45c7-a875-df22b8d06955" providerId="ADAL" clId="{264E786C-DB97-7844-820D-E747ED9D124C}" dt="2024-08-18T15:11:23.857" v="1975" actId="2696"/>
        <pc:sldMkLst>
          <pc:docMk/>
          <pc:sldMk cId="0" sldId="322"/>
        </pc:sldMkLst>
        <pc:spChg chg="mod">
          <ac:chgData name="Chandran, Jasmita" userId="77065ff0-7a20-45c7-a875-df22b8d06955" providerId="ADAL" clId="{264E786C-DB97-7844-820D-E747ED9D124C}" dt="2024-08-16T05:40:54.718" v="1429" actId="14100"/>
          <ac:spMkLst>
            <pc:docMk/>
            <pc:sldMk cId="0" sldId="322"/>
            <ac:spMk id="3" creationId="{00000000-0000-0000-0000-000000000000}"/>
          </ac:spMkLst>
        </pc:spChg>
      </pc:sldChg>
      <pc:sldChg chg="modSp add del mod">
        <pc:chgData name="Chandran, Jasmita" userId="77065ff0-7a20-45c7-a875-df22b8d06955" providerId="ADAL" clId="{264E786C-DB97-7844-820D-E747ED9D124C}" dt="2024-08-18T15:11:23.952" v="1976" actId="2696"/>
        <pc:sldMkLst>
          <pc:docMk/>
          <pc:sldMk cId="0" sldId="323"/>
        </pc:sldMkLst>
        <pc:spChg chg="mod">
          <ac:chgData name="Chandran, Jasmita" userId="77065ff0-7a20-45c7-a875-df22b8d06955" providerId="ADAL" clId="{264E786C-DB97-7844-820D-E747ED9D124C}" dt="2024-08-16T05:41:00.633" v="1431" actId="14100"/>
          <ac:spMkLst>
            <pc:docMk/>
            <pc:sldMk cId="0" sldId="323"/>
            <ac:spMk id="3" creationId="{00000000-0000-0000-0000-000000000000}"/>
          </ac:spMkLst>
        </pc:spChg>
      </pc:sldChg>
      <pc:sldChg chg="modSp add del mod">
        <pc:chgData name="Chandran, Jasmita" userId="77065ff0-7a20-45c7-a875-df22b8d06955" providerId="ADAL" clId="{264E786C-DB97-7844-820D-E747ED9D124C}" dt="2024-08-18T15:11:24.045" v="1977" actId="2696"/>
        <pc:sldMkLst>
          <pc:docMk/>
          <pc:sldMk cId="0" sldId="324"/>
        </pc:sldMkLst>
        <pc:spChg chg="mod">
          <ac:chgData name="Chandran, Jasmita" userId="77065ff0-7a20-45c7-a875-df22b8d06955" providerId="ADAL" clId="{264E786C-DB97-7844-820D-E747ED9D124C}" dt="2024-08-16T05:41:06.508" v="1433" actId="14100"/>
          <ac:spMkLst>
            <pc:docMk/>
            <pc:sldMk cId="0" sldId="324"/>
            <ac:spMk id="3" creationId="{00000000-0000-0000-0000-000000000000}"/>
          </ac:spMkLst>
        </pc:spChg>
      </pc:sldChg>
      <pc:sldChg chg="modSp add del mod">
        <pc:chgData name="Chandran, Jasmita" userId="77065ff0-7a20-45c7-a875-df22b8d06955" providerId="ADAL" clId="{264E786C-DB97-7844-820D-E747ED9D124C}" dt="2024-08-18T15:11:24.090" v="1978" actId="2696"/>
        <pc:sldMkLst>
          <pc:docMk/>
          <pc:sldMk cId="0" sldId="325"/>
        </pc:sldMkLst>
        <pc:spChg chg="mod">
          <ac:chgData name="Chandran, Jasmita" userId="77065ff0-7a20-45c7-a875-df22b8d06955" providerId="ADAL" clId="{264E786C-DB97-7844-820D-E747ED9D124C}" dt="2024-08-16T05:41:12.502" v="1434" actId="14100"/>
          <ac:spMkLst>
            <pc:docMk/>
            <pc:sldMk cId="0" sldId="325"/>
            <ac:spMk id="3" creationId="{00000000-0000-0000-0000-000000000000}"/>
          </ac:spMkLst>
        </pc:spChg>
      </pc:sldChg>
      <pc:sldChg chg="modSp add del mod">
        <pc:chgData name="Chandran, Jasmita" userId="77065ff0-7a20-45c7-a875-df22b8d06955" providerId="ADAL" clId="{264E786C-DB97-7844-820D-E747ED9D124C}" dt="2024-08-18T15:11:24.203" v="1979" actId="2696"/>
        <pc:sldMkLst>
          <pc:docMk/>
          <pc:sldMk cId="0" sldId="326"/>
        </pc:sldMkLst>
        <pc:spChg chg="mod">
          <ac:chgData name="Chandran, Jasmita" userId="77065ff0-7a20-45c7-a875-df22b8d06955" providerId="ADAL" clId="{264E786C-DB97-7844-820D-E747ED9D124C}" dt="2024-08-16T05:41:16.627" v="1435" actId="14100"/>
          <ac:spMkLst>
            <pc:docMk/>
            <pc:sldMk cId="0" sldId="326"/>
            <ac:spMk id="5" creationId="{00000000-0000-0000-0000-000000000000}"/>
          </ac:spMkLst>
        </pc:spChg>
      </pc:sldChg>
      <pc:sldChg chg="modSp add del mod">
        <pc:chgData name="Chandran, Jasmita" userId="77065ff0-7a20-45c7-a875-df22b8d06955" providerId="ADAL" clId="{264E786C-DB97-7844-820D-E747ED9D124C}" dt="2024-08-18T15:11:24.266" v="1980" actId="2696"/>
        <pc:sldMkLst>
          <pc:docMk/>
          <pc:sldMk cId="0" sldId="327"/>
        </pc:sldMkLst>
        <pc:spChg chg="mod">
          <ac:chgData name="Chandran, Jasmita" userId="77065ff0-7a20-45c7-a875-df22b8d06955" providerId="ADAL" clId="{264E786C-DB97-7844-820D-E747ED9D124C}" dt="2024-08-16T05:41:21.014" v="1436" actId="14100"/>
          <ac:spMkLst>
            <pc:docMk/>
            <pc:sldMk cId="0" sldId="327"/>
            <ac:spMk id="6" creationId="{00000000-0000-0000-0000-000000000000}"/>
          </ac:spMkLst>
        </pc:spChg>
      </pc:sldChg>
      <pc:sldChg chg="add del">
        <pc:chgData name="Chandran, Jasmita" userId="77065ff0-7a20-45c7-a875-df22b8d06955" providerId="ADAL" clId="{264E786C-DB97-7844-820D-E747ED9D124C}" dt="2024-08-18T15:11:24.343" v="1981" actId="2696"/>
        <pc:sldMkLst>
          <pc:docMk/>
          <pc:sldMk cId="0" sldId="328"/>
        </pc:sldMkLst>
      </pc:sldChg>
      <pc:sldChg chg="add del">
        <pc:chgData name="Chandran, Jasmita" userId="77065ff0-7a20-45c7-a875-df22b8d06955" providerId="ADAL" clId="{264E786C-DB97-7844-820D-E747ED9D124C}" dt="2024-08-18T15:11:24.466" v="1982" actId="2696"/>
        <pc:sldMkLst>
          <pc:docMk/>
          <pc:sldMk cId="0" sldId="329"/>
        </pc:sldMkLst>
      </pc:sldChg>
      <pc:sldChg chg="modSp add del mod">
        <pc:chgData name="Chandran, Jasmita" userId="77065ff0-7a20-45c7-a875-df22b8d06955" providerId="ADAL" clId="{264E786C-DB97-7844-820D-E747ED9D124C}" dt="2024-08-18T15:11:24.520" v="1983" actId="2696"/>
        <pc:sldMkLst>
          <pc:docMk/>
          <pc:sldMk cId="0" sldId="330"/>
        </pc:sldMkLst>
        <pc:spChg chg="mod">
          <ac:chgData name="Chandran, Jasmita" userId="77065ff0-7a20-45c7-a875-df22b8d06955" providerId="ADAL" clId="{264E786C-DB97-7844-820D-E747ED9D124C}" dt="2024-08-16T05:41:28.673" v="1437" actId="14100"/>
          <ac:spMkLst>
            <pc:docMk/>
            <pc:sldMk cId="0" sldId="330"/>
            <ac:spMk id="4" creationId="{00000000-0000-0000-0000-000000000000}"/>
          </ac:spMkLst>
        </pc:spChg>
      </pc:sldChg>
      <pc:sldChg chg="add del">
        <pc:chgData name="Chandran, Jasmita" userId="77065ff0-7a20-45c7-a875-df22b8d06955" providerId="ADAL" clId="{264E786C-DB97-7844-820D-E747ED9D124C}" dt="2024-08-18T15:11:24.597" v="1984" actId="2696"/>
        <pc:sldMkLst>
          <pc:docMk/>
          <pc:sldMk cId="0" sldId="331"/>
        </pc:sldMkLst>
      </pc:sldChg>
      <pc:sldChg chg="add del">
        <pc:chgData name="Chandran, Jasmita" userId="77065ff0-7a20-45c7-a875-df22b8d06955" providerId="ADAL" clId="{264E786C-DB97-7844-820D-E747ED9D124C}" dt="2024-08-18T15:11:24.669" v="1985" actId="2696"/>
        <pc:sldMkLst>
          <pc:docMk/>
          <pc:sldMk cId="0" sldId="332"/>
        </pc:sldMkLst>
      </pc:sldChg>
      <pc:sldChg chg="modSp add del mod">
        <pc:chgData name="Chandran, Jasmita" userId="77065ff0-7a20-45c7-a875-df22b8d06955" providerId="ADAL" clId="{264E786C-DB97-7844-820D-E747ED9D124C}" dt="2024-08-18T15:11:24.781" v="1986" actId="2696"/>
        <pc:sldMkLst>
          <pc:docMk/>
          <pc:sldMk cId="0" sldId="333"/>
        </pc:sldMkLst>
        <pc:spChg chg="mod">
          <ac:chgData name="Chandran, Jasmita" userId="77065ff0-7a20-45c7-a875-df22b8d06955" providerId="ADAL" clId="{264E786C-DB97-7844-820D-E747ED9D124C}" dt="2024-08-16T05:41:34.716" v="1438" actId="14100"/>
          <ac:spMkLst>
            <pc:docMk/>
            <pc:sldMk cId="0" sldId="333"/>
            <ac:spMk id="3" creationId="{00000000-0000-0000-0000-000000000000}"/>
          </ac:spMkLst>
        </pc:spChg>
      </pc:sldChg>
      <pc:sldChg chg="modSp add del mod">
        <pc:chgData name="Chandran, Jasmita" userId="77065ff0-7a20-45c7-a875-df22b8d06955" providerId="ADAL" clId="{264E786C-DB97-7844-820D-E747ED9D124C}" dt="2024-08-18T15:11:24.823" v="1987" actId="2696"/>
        <pc:sldMkLst>
          <pc:docMk/>
          <pc:sldMk cId="0" sldId="334"/>
        </pc:sldMkLst>
        <pc:spChg chg="mod">
          <ac:chgData name="Chandran, Jasmita" userId="77065ff0-7a20-45c7-a875-df22b8d06955" providerId="ADAL" clId="{264E786C-DB97-7844-820D-E747ED9D124C}" dt="2024-08-16T05:41:41.623" v="1439" actId="14100"/>
          <ac:spMkLst>
            <pc:docMk/>
            <pc:sldMk cId="0" sldId="334"/>
            <ac:spMk id="2" creationId="{00000000-0000-0000-0000-000000000000}"/>
          </ac:spMkLst>
        </pc:spChg>
      </pc:sldChg>
      <pc:sldChg chg="modSp add del mod">
        <pc:chgData name="Chandran, Jasmita" userId="77065ff0-7a20-45c7-a875-df22b8d06955" providerId="ADAL" clId="{264E786C-DB97-7844-820D-E747ED9D124C}" dt="2024-08-18T15:11:24.901" v="1988" actId="2696"/>
        <pc:sldMkLst>
          <pc:docMk/>
          <pc:sldMk cId="0" sldId="335"/>
        </pc:sldMkLst>
        <pc:spChg chg="mod">
          <ac:chgData name="Chandran, Jasmita" userId="77065ff0-7a20-45c7-a875-df22b8d06955" providerId="ADAL" clId="{264E786C-DB97-7844-820D-E747ED9D124C}" dt="2024-08-16T05:41:46.397" v="1440" actId="14100"/>
          <ac:spMkLst>
            <pc:docMk/>
            <pc:sldMk cId="0" sldId="335"/>
            <ac:spMk id="3" creationId="{00000000-0000-0000-0000-000000000000}"/>
          </ac:spMkLst>
        </pc:spChg>
      </pc:sldChg>
      <pc:sldChg chg="modSp add del mod">
        <pc:chgData name="Chandran, Jasmita" userId="77065ff0-7a20-45c7-a875-df22b8d06955" providerId="ADAL" clId="{264E786C-DB97-7844-820D-E747ED9D124C}" dt="2024-08-18T15:11:24.998" v="1989" actId="2696"/>
        <pc:sldMkLst>
          <pc:docMk/>
          <pc:sldMk cId="0" sldId="336"/>
        </pc:sldMkLst>
        <pc:spChg chg="mod">
          <ac:chgData name="Chandran, Jasmita" userId="77065ff0-7a20-45c7-a875-df22b8d06955" providerId="ADAL" clId="{264E786C-DB97-7844-820D-E747ED9D124C}" dt="2024-08-16T05:41:52.445" v="1441" actId="14100"/>
          <ac:spMkLst>
            <pc:docMk/>
            <pc:sldMk cId="0" sldId="336"/>
            <ac:spMk id="2" creationId="{00000000-0000-0000-0000-000000000000}"/>
          </ac:spMkLst>
        </pc:spChg>
      </pc:sldChg>
      <pc:sldChg chg="addSp delSp modSp add mod ord">
        <pc:chgData name="Chandran, Jasmita" userId="77065ff0-7a20-45c7-a875-df22b8d06955" providerId="ADAL" clId="{264E786C-DB97-7844-820D-E747ED9D124C}" dt="2024-08-14T17:14:46.586" v="974"/>
        <pc:sldMkLst>
          <pc:docMk/>
          <pc:sldMk cId="0" sldId="340"/>
        </pc:sldMkLst>
        <pc:spChg chg="del mod">
          <ac:chgData name="Chandran, Jasmita" userId="77065ff0-7a20-45c7-a875-df22b8d06955" providerId="ADAL" clId="{264E786C-DB97-7844-820D-E747ED9D124C}" dt="2024-08-14T17:13:26.638" v="970"/>
          <ac:spMkLst>
            <pc:docMk/>
            <pc:sldMk cId="0" sldId="340"/>
            <ac:spMk id="10" creationId="{00000000-0000-0000-0000-000000000000}"/>
          </ac:spMkLst>
        </pc:spChg>
        <pc:spChg chg="del mod">
          <ac:chgData name="Chandran, Jasmita" userId="77065ff0-7a20-45c7-a875-df22b8d06955" providerId="ADAL" clId="{264E786C-DB97-7844-820D-E747ED9D124C}" dt="2024-08-14T17:14:17.100" v="973"/>
          <ac:spMkLst>
            <pc:docMk/>
            <pc:sldMk cId="0" sldId="340"/>
            <ac:spMk id="11" creationId="{00000000-0000-0000-0000-000000000000}"/>
          </ac:spMkLst>
        </pc:spChg>
        <pc:spChg chg="add mod">
          <ac:chgData name="Chandran, Jasmita" userId="77065ff0-7a20-45c7-a875-df22b8d06955" providerId="ADAL" clId="{264E786C-DB97-7844-820D-E747ED9D124C}" dt="2024-08-14T17:14:46.586" v="974"/>
          <ac:spMkLst>
            <pc:docMk/>
            <pc:sldMk cId="0" sldId="340"/>
            <ac:spMk id="12" creationId="{428FE6B3-6621-96E2-CA44-98510F25993F}"/>
          </ac:spMkLst>
        </pc:spChg>
      </pc:sldChg>
      <pc:sldChg chg="addSp delSp modSp add mod">
        <pc:chgData name="Chandran, Jasmita" userId="77065ff0-7a20-45c7-a875-df22b8d06955" providerId="ADAL" clId="{264E786C-DB97-7844-820D-E747ED9D124C}" dt="2024-08-14T17:17:11.585" v="984" actId="1076"/>
        <pc:sldMkLst>
          <pc:docMk/>
          <pc:sldMk cId="0" sldId="341"/>
        </pc:sldMkLst>
        <pc:spChg chg="mod">
          <ac:chgData name="Chandran, Jasmita" userId="77065ff0-7a20-45c7-a875-df22b8d06955" providerId="ADAL" clId="{264E786C-DB97-7844-820D-E747ED9D124C}" dt="2024-08-14T17:17:08.016" v="983" actId="1076"/>
          <ac:spMkLst>
            <pc:docMk/>
            <pc:sldMk cId="0" sldId="341"/>
            <ac:spMk id="2" creationId="{00000000-0000-0000-0000-000000000000}"/>
          </ac:spMkLst>
        </pc:spChg>
        <pc:spChg chg="mod">
          <ac:chgData name="Chandran, Jasmita" userId="77065ff0-7a20-45c7-a875-df22b8d06955" providerId="ADAL" clId="{264E786C-DB97-7844-820D-E747ED9D124C}" dt="2024-08-14T10:13:24.151" v="890" actId="14100"/>
          <ac:spMkLst>
            <pc:docMk/>
            <pc:sldMk cId="0" sldId="341"/>
            <ac:spMk id="3" creationId="{00000000-0000-0000-0000-000000000000}"/>
          </ac:spMkLst>
        </pc:spChg>
        <pc:spChg chg="mod">
          <ac:chgData name="Chandran, Jasmita" userId="77065ff0-7a20-45c7-a875-df22b8d06955" providerId="ADAL" clId="{264E786C-DB97-7844-820D-E747ED9D124C}" dt="2024-08-14T17:17:11.585" v="984" actId="1076"/>
          <ac:spMkLst>
            <pc:docMk/>
            <pc:sldMk cId="0" sldId="341"/>
            <ac:spMk id="14" creationId="{00000000-0000-0000-0000-000000000000}"/>
          </ac:spMkLst>
        </pc:spChg>
        <pc:spChg chg="del mod">
          <ac:chgData name="Chandran, Jasmita" userId="77065ff0-7a20-45c7-a875-df22b8d06955" providerId="ADAL" clId="{264E786C-DB97-7844-820D-E747ED9D124C}" dt="2024-08-14T17:13:26.638" v="970"/>
          <ac:spMkLst>
            <pc:docMk/>
            <pc:sldMk cId="0" sldId="341"/>
            <ac:spMk id="16" creationId="{00000000-0000-0000-0000-000000000000}"/>
          </ac:spMkLst>
        </pc:spChg>
        <pc:spChg chg="del mod">
          <ac:chgData name="Chandran, Jasmita" userId="77065ff0-7a20-45c7-a875-df22b8d06955" providerId="ADAL" clId="{264E786C-DB97-7844-820D-E747ED9D124C}" dt="2024-08-14T17:14:17.100" v="973"/>
          <ac:spMkLst>
            <pc:docMk/>
            <pc:sldMk cId="0" sldId="341"/>
            <ac:spMk id="17" creationId="{00000000-0000-0000-0000-000000000000}"/>
          </ac:spMkLst>
        </pc:spChg>
        <pc:spChg chg="add mod">
          <ac:chgData name="Chandran, Jasmita" userId="77065ff0-7a20-45c7-a875-df22b8d06955" providerId="ADAL" clId="{264E786C-DB97-7844-820D-E747ED9D124C}" dt="2024-08-14T17:14:46.586" v="974"/>
          <ac:spMkLst>
            <pc:docMk/>
            <pc:sldMk cId="0" sldId="341"/>
            <ac:spMk id="18" creationId="{DA935342-D4C7-5A0B-A3D0-F6098BAD8FEE}"/>
          </ac:spMkLst>
        </pc:spChg>
        <pc:grpChg chg="mod">
          <ac:chgData name="Chandran, Jasmita" userId="77065ff0-7a20-45c7-a875-df22b8d06955" providerId="ADAL" clId="{264E786C-DB97-7844-820D-E747ED9D124C}" dt="2024-08-14T17:16:53.239" v="981" actId="1076"/>
          <ac:grpSpMkLst>
            <pc:docMk/>
            <pc:sldMk cId="0" sldId="341"/>
            <ac:grpSpMk id="11" creationId="{00000000-0000-0000-0000-000000000000}"/>
          </ac:grpSpMkLst>
        </pc:grpChg>
      </pc:sldChg>
      <pc:sldChg chg="addSp delSp modSp add mod">
        <pc:chgData name="Chandran, Jasmita" userId="77065ff0-7a20-45c7-a875-df22b8d06955" providerId="ADAL" clId="{264E786C-DB97-7844-820D-E747ED9D124C}" dt="2024-08-14T17:14:46.586" v="974"/>
        <pc:sldMkLst>
          <pc:docMk/>
          <pc:sldMk cId="0" sldId="342"/>
        </pc:sldMkLst>
        <pc:spChg chg="mod">
          <ac:chgData name="Chandran, Jasmita" userId="77065ff0-7a20-45c7-a875-df22b8d06955" providerId="ADAL" clId="{264E786C-DB97-7844-820D-E747ED9D124C}" dt="2024-08-14T10:15:34.315" v="894" actId="14100"/>
          <ac:spMkLst>
            <pc:docMk/>
            <pc:sldMk cId="0" sldId="342"/>
            <ac:spMk id="3" creationId="{00000000-0000-0000-0000-000000000000}"/>
          </ac:spMkLst>
        </pc:spChg>
        <pc:spChg chg="del mod">
          <ac:chgData name="Chandran, Jasmita" userId="77065ff0-7a20-45c7-a875-df22b8d06955" providerId="ADAL" clId="{264E786C-DB97-7844-820D-E747ED9D124C}" dt="2024-08-14T17:13:26.638" v="970"/>
          <ac:spMkLst>
            <pc:docMk/>
            <pc:sldMk cId="0" sldId="342"/>
            <ac:spMk id="16" creationId="{00000000-0000-0000-0000-000000000000}"/>
          </ac:spMkLst>
        </pc:spChg>
        <pc:spChg chg="del mod">
          <ac:chgData name="Chandran, Jasmita" userId="77065ff0-7a20-45c7-a875-df22b8d06955" providerId="ADAL" clId="{264E786C-DB97-7844-820D-E747ED9D124C}" dt="2024-08-14T17:14:17.100" v="973"/>
          <ac:spMkLst>
            <pc:docMk/>
            <pc:sldMk cId="0" sldId="342"/>
            <ac:spMk id="17" creationId="{00000000-0000-0000-0000-000000000000}"/>
          </ac:spMkLst>
        </pc:spChg>
        <pc:spChg chg="add mod">
          <ac:chgData name="Chandran, Jasmita" userId="77065ff0-7a20-45c7-a875-df22b8d06955" providerId="ADAL" clId="{264E786C-DB97-7844-820D-E747ED9D124C}" dt="2024-08-14T17:14:46.586" v="974"/>
          <ac:spMkLst>
            <pc:docMk/>
            <pc:sldMk cId="0" sldId="342"/>
            <ac:spMk id="18" creationId="{153237E9-66AF-C782-B12B-CC46713B90DC}"/>
          </ac:spMkLst>
        </pc:spChg>
      </pc:sldChg>
      <pc:sldChg chg="addSp delSp modSp add mod">
        <pc:chgData name="Chandran, Jasmita" userId="77065ff0-7a20-45c7-a875-df22b8d06955" providerId="ADAL" clId="{264E786C-DB97-7844-820D-E747ED9D124C}" dt="2024-08-14T17:14:46.586" v="974"/>
        <pc:sldMkLst>
          <pc:docMk/>
          <pc:sldMk cId="0" sldId="343"/>
        </pc:sldMkLst>
        <pc:spChg chg="mod">
          <ac:chgData name="Chandran, Jasmita" userId="77065ff0-7a20-45c7-a875-df22b8d06955" providerId="ADAL" clId="{264E786C-DB97-7844-820D-E747ED9D124C}" dt="2024-08-14T10:15:39.465" v="895" actId="14100"/>
          <ac:spMkLst>
            <pc:docMk/>
            <pc:sldMk cId="0" sldId="343"/>
            <ac:spMk id="3" creationId="{00000000-0000-0000-0000-000000000000}"/>
          </ac:spMkLst>
        </pc:spChg>
        <pc:spChg chg="del mod">
          <ac:chgData name="Chandran, Jasmita" userId="77065ff0-7a20-45c7-a875-df22b8d06955" providerId="ADAL" clId="{264E786C-DB97-7844-820D-E747ED9D124C}" dt="2024-08-14T17:13:26.638" v="970"/>
          <ac:spMkLst>
            <pc:docMk/>
            <pc:sldMk cId="0" sldId="343"/>
            <ac:spMk id="10" creationId="{00000000-0000-0000-0000-000000000000}"/>
          </ac:spMkLst>
        </pc:spChg>
        <pc:spChg chg="del mod">
          <ac:chgData name="Chandran, Jasmita" userId="77065ff0-7a20-45c7-a875-df22b8d06955" providerId="ADAL" clId="{264E786C-DB97-7844-820D-E747ED9D124C}" dt="2024-08-14T17:14:17.100" v="973"/>
          <ac:spMkLst>
            <pc:docMk/>
            <pc:sldMk cId="0" sldId="343"/>
            <ac:spMk id="11" creationId="{00000000-0000-0000-0000-000000000000}"/>
          </ac:spMkLst>
        </pc:spChg>
        <pc:spChg chg="add mod">
          <ac:chgData name="Chandran, Jasmita" userId="77065ff0-7a20-45c7-a875-df22b8d06955" providerId="ADAL" clId="{264E786C-DB97-7844-820D-E747ED9D124C}" dt="2024-08-14T17:14:46.586" v="974"/>
          <ac:spMkLst>
            <pc:docMk/>
            <pc:sldMk cId="0" sldId="343"/>
            <ac:spMk id="12" creationId="{C3661592-7D3B-D7EE-8D4A-62AC0E5A59AF}"/>
          </ac:spMkLst>
        </pc:spChg>
      </pc:sldChg>
      <pc:sldChg chg="addSp delSp modSp add mod">
        <pc:chgData name="Chandran, Jasmita" userId="77065ff0-7a20-45c7-a875-df22b8d06955" providerId="ADAL" clId="{264E786C-DB97-7844-820D-E747ED9D124C}" dt="2024-08-14T17:14:46.586" v="974"/>
        <pc:sldMkLst>
          <pc:docMk/>
          <pc:sldMk cId="0" sldId="344"/>
        </pc:sldMkLst>
        <pc:spChg chg="mod">
          <ac:chgData name="Chandran, Jasmita" userId="77065ff0-7a20-45c7-a875-df22b8d06955" providerId="ADAL" clId="{264E786C-DB97-7844-820D-E747ED9D124C}" dt="2024-08-14T10:15:43.960" v="896" actId="14100"/>
          <ac:spMkLst>
            <pc:docMk/>
            <pc:sldMk cId="0" sldId="344"/>
            <ac:spMk id="3" creationId="{00000000-0000-0000-0000-000000000000}"/>
          </ac:spMkLst>
        </pc:spChg>
        <pc:spChg chg="del mod">
          <ac:chgData name="Chandran, Jasmita" userId="77065ff0-7a20-45c7-a875-df22b8d06955" providerId="ADAL" clId="{264E786C-DB97-7844-820D-E747ED9D124C}" dt="2024-08-14T17:13:26.638" v="970"/>
          <ac:spMkLst>
            <pc:docMk/>
            <pc:sldMk cId="0" sldId="344"/>
            <ac:spMk id="12" creationId="{00000000-0000-0000-0000-000000000000}"/>
          </ac:spMkLst>
        </pc:spChg>
        <pc:spChg chg="del mod">
          <ac:chgData name="Chandran, Jasmita" userId="77065ff0-7a20-45c7-a875-df22b8d06955" providerId="ADAL" clId="{264E786C-DB97-7844-820D-E747ED9D124C}" dt="2024-08-14T17:14:17.100" v="973"/>
          <ac:spMkLst>
            <pc:docMk/>
            <pc:sldMk cId="0" sldId="344"/>
            <ac:spMk id="13" creationId="{00000000-0000-0000-0000-000000000000}"/>
          </ac:spMkLst>
        </pc:spChg>
        <pc:spChg chg="add mod">
          <ac:chgData name="Chandran, Jasmita" userId="77065ff0-7a20-45c7-a875-df22b8d06955" providerId="ADAL" clId="{264E786C-DB97-7844-820D-E747ED9D124C}" dt="2024-08-14T17:14:46.586" v="974"/>
          <ac:spMkLst>
            <pc:docMk/>
            <pc:sldMk cId="0" sldId="344"/>
            <ac:spMk id="14" creationId="{5977CC22-E4AF-A2A7-B845-0A349CEBD7B0}"/>
          </ac:spMkLst>
        </pc:spChg>
      </pc:sldChg>
      <pc:sldChg chg="addSp delSp modSp add mod">
        <pc:chgData name="Chandran, Jasmita" userId="77065ff0-7a20-45c7-a875-df22b8d06955" providerId="ADAL" clId="{264E786C-DB97-7844-820D-E747ED9D124C}" dt="2024-08-14T17:14:46.586" v="974"/>
        <pc:sldMkLst>
          <pc:docMk/>
          <pc:sldMk cId="0" sldId="345"/>
        </pc:sldMkLst>
        <pc:spChg chg="mod">
          <ac:chgData name="Chandran, Jasmita" userId="77065ff0-7a20-45c7-a875-df22b8d06955" providerId="ADAL" clId="{264E786C-DB97-7844-820D-E747ED9D124C}" dt="2024-08-14T10:15:48.001" v="897" actId="14100"/>
          <ac:spMkLst>
            <pc:docMk/>
            <pc:sldMk cId="0" sldId="345"/>
            <ac:spMk id="3" creationId="{00000000-0000-0000-0000-000000000000}"/>
          </ac:spMkLst>
        </pc:spChg>
        <pc:spChg chg="del mod">
          <ac:chgData name="Chandran, Jasmita" userId="77065ff0-7a20-45c7-a875-df22b8d06955" providerId="ADAL" clId="{264E786C-DB97-7844-820D-E747ED9D124C}" dt="2024-08-14T17:13:26.638" v="970"/>
          <ac:spMkLst>
            <pc:docMk/>
            <pc:sldMk cId="0" sldId="345"/>
            <ac:spMk id="10" creationId="{00000000-0000-0000-0000-000000000000}"/>
          </ac:spMkLst>
        </pc:spChg>
        <pc:spChg chg="del mod">
          <ac:chgData name="Chandran, Jasmita" userId="77065ff0-7a20-45c7-a875-df22b8d06955" providerId="ADAL" clId="{264E786C-DB97-7844-820D-E747ED9D124C}" dt="2024-08-14T17:14:17.100" v="973"/>
          <ac:spMkLst>
            <pc:docMk/>
            <pc:sldMk cId="0" sldId="345"/>
            <ac:spMk id="11" creationId="{00000000-0000-0000-0000-000000000000}"/>
          </ac:spMkLst>
        </pc:spChg>
        <pc:spChg chg="add mod">
          <ac:chgData name="Chandran, Jasmita" userId="77065ff0-7a20-45c7-a875-df22b8d06955" providerId="ADAL" clId="{264E786C-DB97-7844-820D-E747ED9D124C}" dt="2024-08-14T17:14:46.586" v="974"/>
          <ac:spMkLst>
            <pc:docMk/>
            <pc:sldMk cId="0" sldId="345"/>
            <ac:spMk id="12" creationId="{ABDB58A1-3634-5DCA-2E60-2916E46A005A}"/>
          </ac:spMkLst>
        </pc:spChg>
      </pc:sldChg>
      <pc:sldChg chg="addSp delSp modSp add mod">
        <pc:chgData name="Chandran, Jasmita" userId="77065ff0-7a20-45c7-a875-df22b8d06955" providerId="ADAL" clId="{264E786C-DB97-7844-820D-E747ED9D124C}" dt="2024-08-14T17:14:46.586" v="974"/>
        <pc:sldMkLst>
          <pc:docMk/>
          <pc:sldMk cId="0" sldId="346"/>
        </pc:sldMkLst>
        <pc:spChg chg="mod">
          <ac:chgData name="Chandran, Jasmita" userId="77065ff0-7a20-45c7-a875-df22b8d06955" providerId="ADAL" clId="{264E786C-DB97-7844-820D-E747ED9D124C}" dt="2024-08-14T10:15:52.593" v="898" actId="14100"/>
          <ac:spMkLst>
            <pc:docMk/>
            <pc:sldMk cId="0" sldId="346"/>
            <ac:spMk id="3" creationId="{00000000-0000-0000-0000-000000000000}"/>
          </ac:spMkLst>
        </pc:spChg>
        <pc:spChg chg="del mod">
          <ac:chgData name="Chandran, Jasmita" userId="77065ff0-7a20-45c7-a875-df22b8d06955" providerId="ADAL" clId="{264E786C-DB97-7844-820D-E747ED9D124C}" dt="2024-08-14T17:13:26.638" v="970"/>
          <ac:spMkLst>
            <pc:docMk/>
            <pc:sldMk cId="0" sldId="346"/>
            <ac:spMk id="10" creationId="{00000000-0000-0000-0000-000000000000}"/>
          </ac:spMkLst>
        </pc:spChg>
        <pc:spChg chg="del mod">
          <ac:chgData name="Chandran, Jasmita" userId="77065ff0-7a20-45c7-a875-df22b8d06955" providerId="ADAL" clId="{264E786C-DB97-7844-820D-E747ED9D124C}" dt="2024-08-14T17:14:17.100" v="973"/>
          <ac:spMkLst>
            <pc:docMk/>
            <pc:sldMk cId="0" sldId="346"/>
            <ac:spMk id="11" creationId="{00000000-0000-0000-0000-000000000000}"/>
          </ac:spMkLst>
        </pc:spChg>
        <pc:spChg chg="add mod">
          <ac:chgData name="Chandran, Jasmita" userId="77065ff0-7a20-45c7-a875-df22b8d06955" providerId="ADAL" clId="{264E786C-DB97-7844-820D-E747ED9D124C}" dt="2024-08-14T17:14:46.586" v="974"/>
          <ac:spMkLst>
            <pc:docMk/>
            <pc:sldMk cId="0" sldId="346"/>
            <ac:spMk id="12" creationId="{04DEC808-0097-AF0C-5C64-99ADC5E4F256}"/>
          </ac:spMkLst>
        </pc:spChg>
      </pc:sldChg>
      <pc:sldChg chg="addSp delSp modSp add mod">
        <pc:chgData name="Chandran, Jasmita" userId="77065ff0-7a20-45c7-a875-df22b8d06955" providerId="ADAL" clId="{264E786C-DB97-7844-820D-E747ED9D124C}" dt="2024-08-14T17:14:46.586" v="974"/>
        <pc:sldMkLst>
          <pc:docMk/>
          <pc:sldMk cId="0" sldId="347"/>
        </pc:sldMkLst>
        <pc:spChg chg="mod">
          <ac:chgData name="Chandran, Jasmita" userId="77065ff0-7a20-45c7-a875-df22b8d06955" providerId="ADAL" clId="{264E786C-DB97-7844-820D-E747ED9D124C}" dt="2024-08-14T10:15:57.739" v="899" actId="14100"/>
          <ac:spMkLst>
            <pc:docMk/>
            <pc:sldMk cId="0" sldId="347"/>
            <ac:spMk id="3" creationId="{00000000-0000-0000-0000-000000000000}"/>
          </ac:spMkLst>
        </pc:spChg>
        <pc:spChg chg="del mod">
          <ac:chgData name="Chandran, Jasmita" userId="77065ff0-7a20-45c7-a875-df22b8d06955" providerId="ADAL" clId="{264E786C-DB97-7844-820D-E747ED9D124C}" dt="2024-08-14T17:13:26.638" v="970"/>
          <ac:spMkLst>
            <pc:docMk/>
            <pc:sldMk cId="0" sldId="347"/>
            <ac:spMk id="10" creationId="{00000000-0000-0000-0000-000000000000}"/>
          </ac:spMkLst>
        </pc:spChg>
        <pc:spChg chg="del mod">
          <ac:chgData name="Chandran, Jasmita" userId="77065ff0-7a20-45c7-a875-df22b8d06955" providerId="ADAL" clId="{264E786C-DB97-7844-820D-E747ED9D124C}" dt="2024-08-14T17:14:17.100" v="973"/>
          <ac:spMkLst>
            <pc:docMk/>
            <pc:sldMk cId="0" sldId="347"/>
            <ac:spMk id="11" creationId="{00000000-0000-0000-0000-000000000000}"/>
          </ac:spMkLst>
        </pc:spChg>
        <pc:spChg chg="add mod">
          <ac:chgData name="Chandran, Jasmita" userId="77065ff0-7a20-45c7-a875-df22b8d06955" providerId="ADAL" clId="{264E786C-DB97-7844-820D-E747ED9D124C}" dt="2024-08-14T17:14:46.586" v="974"/>
          <ac:spMkLst>
            <pc:docMk/>
            <pc:sldMk cId="0" sldId="347"/>
            <ac:spMk id="12" creationId="{C2813D39-6133-F384-7625-CBC1C5B4BFE4}"/>
          </ac:spMkLst>
        </pc:spChg>
      </pc:sldChg>
      <pc:sldChg chg="addSp delSp modSp add mod">
        <pc:chgData name="Chandran, Jasmita" userId="77065ff0-7a20-45c7-a875-df22b8d06955" providerId="ADAL" clId="{264E786C-DB97-7844-820D-E747ED9D124C}" dt="2024-08-14T17:14:46.586" v="974"/>
        <pc:sldMkLst>
          <pc:docMk/>
          <pc:sldMk cId="0" sldId="348"/>
        </pc:sldMkLst>
        <pc:spChg chg="mod">
          <ac:chgData name="Chandran, Jasmita" userId="77065ff0-7a20-45c7-a875-df22b8d06955" providerId="ADAL" clId="{264E786C-DB97-7844-820D-E747ED9D124C}" dt="2024-08-14T10:16:03.306" v="900" actId="14100"/>
          <ac:spMkLst>
            <pc:docMk/>
            <pc:sldMk cId="0" sldId="348"/>
            <ac:spMk id="4" creationId="{00000000-0000-0000-0000-000000000000}"/>
          </ac:spMkLst>
        </pc:spChg>
        <pc:spChg chg="del mod">
          <ac:chgData name="Chandran, Jasmita" userId="77065ff0-7a20-45c7-a875-df22b8d06955" providerId="ADAL" clId="{264E786C-DB97-7844-820D-E747ED9D124C}" dt="2024-08-14T17:13:26.638" v="970"/>
          <ac:spMkLst>
            <pc:docMk/>
            <pc:sldMk cId="0" sldId="348"/>
            <ac:spMk id="12" creationId="{00000000-0000-0000-0000-000000000000}"/>
          </ac:spMkLst>
        </pc:spChg>
        <pc:spChg chg="del mod">
          <ac:chgData name="Chandran, Jasmita" userId="77065ff0-7a20-45c7-a875-df22b8d06955" providerId="ADAL" clId="{264E786C-DB97-7844-820D-E747ED9D124C}" dt="2024-08-14T17:14:17.100" v="973"/>
          <ac:spMkLst>
            <pc:docMk/>
            <pc:sldMk cId="0" sldId="348"/>
            <ac:spMk id="13" creationId="{00000000-0000-0000-0000-000000000000}"/>
          </ac:spMkLst>
        </pc:spChg>
        <pc:spChg chg="add mod">
          <ac:chgData name="Chandran, Jasmita" userId="77065ff0-7a20-45c7-a875-df22b8d06955" providerId="ADAL" clId="{264E786C-DB97-7844-820D-E747ED9D124C}" dt="2024-08-14T17:14:46.586" v="974"/>
          <ac:spMkLst>
            <pc:docMk/>
            <pc:sldMk cId="0" sldId="348"/>
            <ac:spMk id="14" creationId="{4BBD1429-F123-5B73-0EFE-341B2EF42839}"/>
          </ac:spMkLst>
        </pc:spChg>
      </pc:sldChg>
      <pc:sldChg chg="addSp delSp modSp add mod">
        <pc:chgData name="Chandran, Jasmita" userId="77065ff0-7a20-45c7-a875-df22b8d06955" providerId="ADAL" clId="{264E786C-DB97-7844-820D-E747ED9D124C}" dt="2024-08-14T17:14:46.586" v="974"/>
        <pc:sldMkLst>
          <pc:docMk/>
          <pc:sldMk cId="0" sldId="349"/>
        </pc:sldMkLst>
        <pc:spChg chg="mod">
          <ac:chgData name="Chandran, Jasmita" userId="77065ff0-7a20-45c7-a875-df22b8d06955" providerId="ADAL" clId="{264E786C-DB97-7844-820D-E747ED9D124C}" dt="2024-08-14T10:16:25.460" v="901" actId="14100"/>
          <ac:spMkLst>
            <pc:docMk/>
            <pc:sldMk cId="0" sldId="349"/>
            <ac:spMk id="2" creationId="{00000000-0000-0000-0000-000000000000}"/>
          </ac:spMkLst>
        </pc:spChg>
        <pc:spChg chg="del mod">
          <ac:chgData name="Chandran, Jasmita" userId="77065ff0-7a20-45c7-a875-df22b8d06955" providerId="ADAL" clId="{264E786C-DB97-7844-820D-E747ED9D124C}" dt="2024-08-14T17:13:26.638" v="970"/>
          <ac:spMkLst>
            <pc:docMk/>
            <pc:sldMk cId="0" sldId="349"/>
            <ac:spMk id="7" creationId="{00000000-0000-0000-0000-000000000000}"/>
          </ac:spMkLst>
        </pc:spChg>
        <pc:spChg chg="del mod">
          <ac:chgData name="Chandran, Jasmita" userId="77065ff0-7a20-45c7-a875-df22b8d06955" providerId="ADAL" clId="{264E786C-DB97-7844-820D-E747ED9D124C}" dt="2024-08-14T17:14:17.100" v="973"/>
          <ac:spMkLst>
            <pc:docMk/>
            <pc:sldMk cId="0" sldId="349"/>
            <ac:spMk id="8" creationId="{00000000-0000-0000-0000-000000000000}"/>
          </ac:spMkLst>
        </pc:spChg>
        <pc:spChg chg="add del">
          <ac:chgData name="Chandran, Jasmita" userId="77065ff0-7a20-45c7-a875-df22b8d06955" providerId="ADAL" clId="{264E786C-DB97-7844-820D-E747ED9D124C}" dt="2024-08-14T10:17:18.256" v="903" actId="22"/>
          <ac:spMkLst>
            <pc:docMk/>
            <pc:sldMk cId="0" sldId="349"/>
            <ac:spMk id="10" creationId="{247BDBD2-F99A-068B-3569-B6E2DCC670D9}"/>
          </ac:spMkLst>
        </pc:spChg>
        <pc:spChg chg="add mod">
          <ac:chgData name="Chandran, Jasmita" userId="77065ff0-7a20-45c7-a875-df22b8d06955" providerId="ADAL" clId="{264E786C-DB97-7844-820D-E747ED9D124C}" dt="2024-08-14T17:14:46.586" v="974"/>
          <ac:spMkLst>
            <pc:docMk/>
            <pc:sldMk cId="0" sldId="349"/>
            <ac:spMk id="11" creationId="{FA7287BD-B688-7CB7-8883-70F1601B1239}"/>
          </ac:spMkLst>
        </pc:spChg>
      </pc:sldChg>
      <pc:sldChg chg="new del">
        <pc:chgData name="Chandran, Jasmita" userId="77065ff0-7a20-45c7-a875-df22b8d06955" providerId="ADAL" clId="{264E786C-DB97-7844-820D-E747ED9D124C}" dt="2024-08-14T10:18:17.312" v="905" actId="2696"/>
        <pc:sldMkLst>
          <pc:docMk/>
          <pc:sldMk cId="1634124856" sldId="350"/>
        </pc:sldMkLst>
      </pc:sldChg>
      <pc:sldChg chg="delSp modSp add mod">
        <pc:chgData name="Chandran, Jasmita" userId="77065ff0-7a20-45c7-a875-df22b8d06955" providerId="ADAL" clId="{264E786C-DB97-7844-820D-E747ED9D124C}" dt="2024-08-19T00:56:23.871" v="2083" actId="20577"/>
        <pc:sldMkLst>
          <pc:docMk/>
          <pc:sldMk cId="0" sldId="352"/>
        </pc:sldMkLst>
        <pc:spChg chg="del">
          <ac:chgData name="Chandran, Jasmita" userId="77065ff0-7a20-45c7-a875-df22b8d06955" providerId="ADAL" clId="{264E786C-DB97-7844-820D-E747ED9D124C}" dt="2024-08-19T00:52:23.576" v="2053" actId="478"/>
          <ac:spMkLst>
            <pc:docMk/>
            <pc:sldMk cId="0" sldId="352"/>
            <ac:spMk id="3" creationId="{00000000-0000-0000-0000-000000000000}"/>
          </ac:spMkLst>
        </pc:spChg>
        <pc:spChg chg="mod">
          <ac:chgData name="Chandran, Jasmita" userId="77065ff0-7a20-45c7-a875-df22b8d06955" providerId="ADAL" clId="{264E786C-DB97-7844-820D-E747ED9D124C}" dt="2024-08-19T00:52:20.737" v="2052" actId="1076"/>
          <ac:spMkLst>
            <pc:docMk/>
            <pc:sldMk cId="0" sldId="352"/>
            <ac:spMk id="4" creationId="{00000000-0000-0000-0000-000000000000}"/>
          </ac:spMkLst>
        </pc:spChg>
        <pc:spChg chg="mod">
          <ac:chgData name="Chandran, Jasmita" userId="77065ff0-7a20-45c7-a875-df22b8d06955" providerId="ADAL" clId="{264E786C-DB97-7844-820D-E747ED9D124C}" dt="2024-08-19T00:52:45.107" v="2057" actId="1076"/>
          <ac:spMkLst>
            <pc:docMk/>
            <pc:sldMk cId="0" sldId="352"/>
            <ac:spMk id="5" creationId="{00000000-0000-0000-0000-000000000000}"/>
          </ac:spMkLst>
        </pc:spChg>
        <pc:spChg chg="mod">
          <ac:chgData name="Chandran, Jasmita" userId="77065ff0-7a20-45c7-a875-df22b8d06955" providerId="ADAL" clId="{264E786C-DB97-7844-820D-E747ED9D124C}" dt="2024-08-19T00:56:23.871" v="2083" actId="20577"/>
          <ac:spMkLst>
            <pc:docMk/>
            <pc:sldMk cId="0" sldId="352"/>
            <ac:spMk id="6" creationId="{00000000-0000-0000-0000-000000000000}"/>
          </ac:spMkLst>
        </pc:spChg>
        <pc:spChg chg="del mod">
          <ac:chgData name="Chandran, Jasmita" userId="77065ff0-7a20-45c7-a875-df22b8d06955" providerId="ADAL" clId="{264E786C-DB97-7844-820D-E747ED9D124C}" dt="2024-08-19T00:52:27.552" v="2054" actId="478"/>
          <ac:spMkLst>
            <pc:docMk/>
            <pc:sldMk cId="0" sldId="352"/>
            <ac:spMk id="20" creationId="{00000000-0000-0000-0000-000000000000}"/>
          </ac:spMkLst>
        </pc:spChg>
        <pc:spChg chg="mod">
          <ac:chgData name="Chandran, Jasmita" userId="77065ff0-7a20-45c7-a875-df22b8d06955" providerId="ADAL" clId="{264E786C-DB97-7844-820D-E747ED9D124C}" dt="2024-08-19T00:52:08.130" v="2051"/>
          <ac:spMkLst>
            <pc:docMk/>
            <pc:sldMk cId="0" sldId="352"/>
            <ac:spMk id="21" creationId="{00000000-0000-0000-0000-000000000000}"/>
          </ac:spMkLst>
        </pc:spChg>
        <pc:spChg chg="mod">
          <ac:chgData name="Chandran, Jasmita" userId="77065ff0-7a20-45c7-a875-df22b8d06955" providerId="ADAL" clId="{264E786C-DB97-7844-820D-E747ED9D124C}" dt="2024-08-19T00:52:08.130" v="2051"/>
          <ac:spMkLst>
            <pc:docMk/>
            <pc:sldMk cId="0" sldId="352"/>
            <ac:spMk id="22" creationId="{00000000-0000-0000-0000-000000000000}"/>
          </ac:spMkLst>
        </pc:spChg>
      </pc:sldChg>
      <pc:sldChg chg="addSp delSp modSp add mod">
        <pc:chgData name="Chandran, Jasmita" userId="77065ff0-7a20-45c7-a875-df22b8d06955" providerId="ADAL" clId="{264E786C-DB97-7844-820D-E747ED9D124C}" dt="2024-08-14T17:14:46.586" v="974"/>
        <pc:sldMkLst>
          <pc:docMk/>
          <pc:sldMk cId="0" sldId="354"/>
        </pc:sldMkLst>
        <pc:spChg chg="mod">
          <ac:chgData name="Chandran, Jasmita" userId="77065ff0-7a20-45c7-a875-df22b8d06955" providerId="ADAL" clId="{264E786C-DB97-7844-820D-E747ED9D124C}" dt="2024-08-14T10:18:29.393" v="908" actId="1076"/>
          <ac:spMkLst>
            <pc:docMk/>
            <pc:sldMk cId="0" sldId="354"/>
            <ac:spMk id="2" creationId="{00000000-0000-0000-0000-000000000000}"/>
          </ac:spMkLst>
        </pc:spChg>
        <pc:spChg chg="mod">
          <ac:chgData name="Chandran, Jasmita" userId="77065ff0-7a20-45c7-a875-df22b8d06955" providerId="ADAL" clId="{264E786C-DB97-7844-820D-E747ED9D124C}" dt="2024-08-14T10:18:24.737" v="907" actId="14100"/>
          <ac:spMkLst>
            <pc:docMk/>
            <pc:sldMk cId="0" sldId="354"/>
            <ac:spMk id="3" creationId="{00000000-0000-0000-0000-000000000000}"/>
          </ac:spMkLst>
        </pc:spChg>
        <pc:spChg chg="del mod">
          <ac:chgData name="Chandran, Jasmita" userId="77065ff0-7a20-45c7-a875-df22b8d06955" providerId="ADAL" clId="{264E786C-DB97-7844-820D-E747ED9D124C}" dt="2024-08-14T17:13:26.638" v="970"/>
          <ac:spMkLst>
            <pc:docMk/>
            <pc:sldMk cId="0" sldId="354"/>
            <ac:spMk id="4" creationId="{00000000-0000-0000-0000-000000000000}"/>
          </ac:spMkLst>
        </pc:spChg>
        <pc:spChg chg="del mod">
          <ac:chgData name="Chandran, Jasmita" userId="77065ff0-7a20-45c7-a875-df22b8d06955" providerId="ADAL" clId="{264E786C-DB97-7844-820D-E747ED9D124C}" dt="2024-08-14T17:14:17.100" v="973"/>
          <ac:spMkLst>
            <pc:docMk/>
            <pc:sldMk cId="0" sldId="354"/>
            <ac:spMk id="5" creationId="{00000000-0000-0000-0000-000000000000}"/>
          </ac:spMkLst>
        </pc:spChg>
        <pc:spChg chg="add mod">
          <ac:chgData name="Chandran, Jasmita" userId="77065ff0-7a20-45c7-a875-df22b8d06955" providerId="ADAL" clId="{264E786C-DB97-7844-820D-E747ED9D124C}" dt="2024-08-14T17:14:46.586" v="974"/>
          <ac:spMkLst>
            <pc:docMk/>
            <pc:sldMk cId="0" sldId="354"/>
            <ac:spMk id="6" creationId="{59DCD2EA-B219-5983-AA12-447B476C190E}"/>
          </ac:spMkLst>
        </pc:spChg>
      </pc:sldChg>
      <pc:sldChg chg="addSp delSp modSp add mod">
        <pc:chgData name="Chandran, Jasmita" userId="77065ff0-7a20-45c7-a875-df22b8d06955" providerId="ADAL" clId="{264E786C-DB97-7844-820D-E747ED9D124C}" dt="2024-08-14T17:14:46.586" v="974"/>
        <pc:sldMkLst>
          <pc:docMk/>
          <pc:sldMk cId="0" sldId="355"/>
        </pc:sldMkLst>
        <pc:spChg chg="mod">
          <ac:chgData name="Chandran, Jasmita" userId="77065ff0-7a20-45c7-a875-df22b8d06955" providerId="ADAL" clId="{264E786C-DB97-7844-820D-E747ED9D124C}" dt="2024-08-14T10:19:19.586" v="912" actId="20577"/>
          <ac:spMkLst>
            <pc:docMk/>
            <pc:sldMk cId="0" sldId="355"/>
            <ac:spMk id="9" creationId="{00000000-0000-0000-0000-000000000000}"/>
          </ac:spMkLst>
        </pc:spChg>
        <pc:spChg chg="del mod">
          <ac:chgData name="Chandran, Jasmita" userId="77065ff0-7a20-45c7-a875-df22b8d06955" providerId="ADAL" clId="{264E786C-DB97-7844-820D-E747ED9D124C}" dt="2024-08-14T17:13:26.638" v="970"/>
          <ac:spMkLst>
            <pc:docMk/>
            <pc:sldMk cId="0" sldId="355"/>
            <ac:spMk id="21" creationId="{00000000-0000-0000-0000-000000000000}"/>
          </ac:spMkLst>
        </pc:spChg>
        <pc:spChg chg="del mod">
          <ac:chgData name="Chandran, Jasmita" userId="77065ff0-7a20-45c7-a875-df22b8d06955" providerId="ADAL" clId="{264E786C-DB97-7844-820D-E747ED9D124C}" dt="2024-08-14T17:14:17.100" v="973"/>
          <ac:spMkLst>
            <pc:docMk/>
            <pc:sldMk cId="0" sldId="355"/>
            <ac:spMk id="22" creationId="{00000000-0000-0000-0000-000000000000}"/>
          </ac:spMkLst>
        </pc:spChg>
        <pc:spChg chg="add mod">
          <ac:chgData name="Chandran, Jasmita" userId="77065ff0-7a20-45c7-a875-df22b8d06955" providerId="ADAL" clId="{264E786C-DB97-7844-820D-E747ED9D124C}" dt="2024-08-14T17:14:46.586" v="974"/>
          <ac:spMkLst>
            <pc:docMk/>
            <pc:sldMk cId="0" sldId="355"/>
            <ac:spMk id="23" creationId="{CB57873E-25C3-734E-5908-164DFBFCEB83}"/>
          </ac:spMkLst>
        </pc:spChg>
      </pc:sldChg>
      <pc:sldChg chg="modSp add del mod ord">
        <pc:chgData name="Chandran, Jasmita" userId="77065ff0-7a20-45c7-a875-df22b8d06955" providerId="ADAL" clId="{264E786C-DB97-7844-820D-E747ED9D124C}" dt="2024-08-14T10:20:26.921" v="915" actId="2696"/>
        <pc:sldMkLst>
          <pc:docMk/>
          <pc:sldMk cId="0" sldId="356"/>
        </pc:sldMkLst>
        <pc:spChg chg="mod">
          <ac:chgData name="Chandran, Jasmita" userId="77065ff0-7a20-45c7-a875-df22b8d06955" providerId="ADAL" clId="{264E786C-DB97-7844-820D-E747ED9D124C}" dt="2024-08-14T10:19:30.453" v="913" actId="14100"/>
          <ac:spMkLst>
            <pc:docMk/>
            <pc:sldMk cId="0" sldId="356"/>
            <ac:spMk id="3" creationId="{00000000-0000-0000-0000-000000000000}"/>
          </ac:spMkLst>
        </pc:spChg>
        <pc:spChg chg="mod">
          <ac:chgData name="Chandran, Jasmita" userId="77065ff0-7a20-45c7-a875-df22b8d06955" providerId="ADAL" clId="{264E786C-DB97-7844-820D-E747ED9D124C}" dt="2024-08-14T10:18:53.949" v="909"/>
          <ac:spMkLst>
            <pc:docMk/>
            <pc:sldMk cId="0" sldId="356"/>
            <ac:spMk id="4" creationId="{00000000-0000-0000-0000-000000000000}"/>
          </ac:spMkLst>
        </pc:spChg>
        <pc:spChg chg="mod">
          <ac:chgData name="Chandran, Jasmita" userId="77065ff0-7a20-45c7-a875-df22b8d06955" providerId="ADAL" clId="{264E786C-DB97-7844-820D-E747ED9D124C}" dt="2024-08-14T10:18:53.949" v="909"/>
          <ac:spMkLst>
            <pc:docMk/>
            <pc:sldMk cId="0" sldId="356"/>
            <ac:spMk id="5" creationId="{00000000-0000-0000-0000-000000000000}"/>
          </ac:spMkLst>
        </pc:spChg>
      </pc:sldChg>
      <pc:sldChg chg="addSp delSp modSp add del mod">
        <pc:chgData name="Chandran, Jasmita" userId="77065ff0-7a20-45c7-a875-df22b8d06955" providerId="ADAL" clId="{264E786C-DB97-7844-820D-E747ED9D124C}" dt="2024-08-19T00:58:02.443" v="2097" actId="2696"/>
        <pc:sldMkLst>
          <pc:docMk/>
          <pc:sldMk cId="0" sldId="357"/>
        </pc:sldMkLst>
        <pc:spChg chg="mod">
          <ac:chgData name="Chandran, Jasmita" userId="77065ff0-7a20-45c7-a875-df22b8d06955" providerId="ADAL" clId="{264E786C-DB97-7844-820D-E747ED9D124C}" dt="2024-08-14T10:21:39.342" v="926" actId="1076"/>
          <ac:spMkLst>
            <pc:docMk/>
            <pc:sldMk cId="0" sldId="357"/>
            <ac:spMk id="2" creationId="{00000000-0000-0000-0000-000000000000}"/>
          </ac:spMkLst>
        </pc:spChg>
        <pc:spChg chg="del mod">
          <ac:chgData name="Chandran, Jasmita" userId="77065ff0-7a20-45c7-a875-df22b8d06955" providerId="ADAL" clId="{264E786C-DB97-7844-820D-E747ED9D124C}" dt="2024-08-14T17:13:26.638" v="970"/>
          <ac:spMkLst>
            <pc:docMk/>
            <pc:sldMk cId="0" sldId="357"/>
            <ac:spMk id="35" creationId="{00000000-0000-0000-0000-000000000000}"/>
          </ac:spMkLst>
        </pc:spChg>
        <pc:spChg chg="del mod">
          <ac:chgData name="Chandran, Jasmita" userId="77065ff0-7a20-45c7-a875-df22b8d06955" providerId="ADAL" clId="{264E786C-DB97-7844-820D-E747ED9D124C}" dt="2024-08-14T17:14:17.100" v="973"/>
          <ac:spMkLst>
            <pc:docMk/>
            <pc:sldMk cId="0" sldId="357"/>
            <ac:spMk id="36" creationId="{00000000-0000-0000-0000-000000000000}"/>
          </ac:spMkLst>
        </pc:spChg>
        <pc:spChg chg="add mod">
          <ac:chgData name="Chandran, Jasmita" userId="77065ff0-7a20-45c7-a875-df22b8d06955" providerId="ADAL" clId="{264E786C-DB97-7844-820D-E747ED9D124C}" dt="2024-08-14T17:14:46.586" v="974"/>
          <ac:spMkLst>
            <pc:docMk/>
            <pc:sldMk cId="0" sldId="357"/>
            <ac:spMk id="37" creationId="{06B95977-1FF8-8B99-8946-18C65021FB61}"/>
          </ac:spMkLst>
        </pc:spChg>
      </pc:sldChg>
      <pc:sldChg chg="addSp delSp modSp add del mod">
        <pc:chgData name="Chandran, Jasmita" userId="77065ff0-7a20-45c7-a875-df22b8d06955" providerId="ADAL" clId="{264E786C-DB97-7844-820D-E747ED9D124C}" dt="2024-08-19T00:58:03.346" v="2098" actId="2696"/>
        <pc:sldMkLst>
          <pc:docMk/>
          <pc:sldMk cId="0" sldId="358"/>
        </pc:sldMkLst>
        <pc:spChg chg="mod">
          <ac:chgData name="Chandran, Jasmita" userId="77065ff0-7a20-45c7-a875-df22b8d06955" providerId="ADAL" clId="{264E786C-DB97-7844-820D-E747ED9D124C}" dt="2024-08-14T10:21:56.533" v="928" actId="1076"/>
          <ac:spMkLst>
            <pc:docMk/>
            <pc:sldMk cId="0" sldId="358"/>
            <ac:spMk id="2" creationId="{00000000-0000-0000-0000-000000000000}"/>
          </ac:spMkLst>
        </pc:spChg>
        <pc:spChg chg="del mod">
          <ac:chgData name="Chandran, Jasmita" userId="77065ff0-7a20-45c7-a875-df22b8d06955" providerId="ADAL" clId="{264E786C-DB97-7844-820D-E747ED9D124C}" dt="2024-08-14T17:13:26.638" v="970"/>
          <ac:spMkLst>
            <pc:docMk/>
            <pc:sldMk cId="0" sldId="358"/>
            <ac:spMk id="17" creationId="{00000000-0000-0000-0000-000000000000}"/>
          </ac:spMkLst>
        </pc:spChg>
        <pc:spChg chg="del mod">
          <ac:chgData name="Chandran, Jasmita" userId="77065ff0-7a20-45c7-a875-df22b8d06955" providerId="ADAL" clId="{264E786C-DB97-7844-820D-E747ED9D124C}" dt="2024-08-14T17:14:17.100" v="973"/>
          <ac:spMkLst>
            <pc:docMk/>
            <pc:sldMk cId="0" sldId="358"/>
            <ac:spMk id="18" creationId="{00000000-0000-0000-0000-000000000000}"/>
          </ac:spMkLst>
        </pc:spChg>
        <pc:spChg chg="add mod">
          <ac:chgData name="Chandran, Jasmita" userId="77065ff0-7a20-45c7-a875-df22b8d06955" providerId="ADAL" clId="{264E786C-DB97-7844-820D-E747ED9D124C}" dt="2024-08-14T17:14:46.586" v="974"/>
          <ac:spMkLst>
            <pc:docMk/>
            <pc:sldMk cId="0" sldId="358"/>
            <ac:spMk id="19" creationId="{9EED3E9D-9076-AD16-75F5-F36D470D04E4}"/>
          </ac:spMkLst>
        </pc:spChg>
        <pc:picChg chg="mod">
          <ac:chgData name="Chandran, Jasmita" userId="77065ff0-7a20-45c7-a875-df22b8d06955" providerId="ADAL" clId="{264E786C-DB97-7844-820D-E747ED9D124C}" dt="2024-08-14T10:22:03.624" v="931" actId="14100"/>
          <ac:picMkLst>
            <pc:docMk/>
            <pc:sldMk cId="0" sldId="358"/>
            <ac:picMk id="3" creationId="{00000000-0000-0000-0000-000000000000}"/>
          </ac:picMkLst>
        </pc:picChg>
      </pc:sldChg>
      <pc:sldChg chg="addSp delSp modSp add ord">
        <pc:chgData name="Chandran, Jasmita" userId="77065ff0-7a20-45c7-a875-df22b8d06955" providerId="ADAL" clId="{264E786C-DB97-7844-820D-E747ED9D124C}" dt="2024-08-14T17:14:46.586" v="974"/>
        <pc:sldMkLst>
          <pc:docMk/>
          <pc:sldMk cId="0" sldId="364"/>
        </pc:sldMkLst>
        <pc:spChg chg="del mod">
          <ac:chgData name="Chandran, Jasmita" userId="77065ff0-7a20-45c7-a875-df22b8d06955" providerId="ADAL" clId="{264E786C-DB97-7844-820D-E747ED9D124C}" dt="2024-08-14T17:13:26.638" v="970"/>
          <ac:spMkLst>
            <pc:docMk/>
            <pc:sldMk cId="0" sldId="364"/>
            <ac:spMk id="8" creationId="{00000000-0000-0000-0000-000000000000}"/>
          </ac:spMkLst>
        </pc:spChg>
        <pc:spChg chg="del mod">
          <ac:chgData name="Chandran, Jasmita" userId="77065ff0-7a20-45c7-a875-df22b8d06955" providerId="ADAL" clId="{264E786C-DB97-7844-820D-E747ED9D124C}" dt="2024-08-14T17:14:17.100" v="973"/>
          <ac:spMkLst>
            <pc:docMk/>
            <pc:sldMk cId="0" sldId="364"/>
            <ac:spMk id="9" creationId="{00000000-0000-0000-0000-000000000000}"/>
          </ac:spMkLst>
        </pc:spChg>
        <pc:spChg chg="add mod">
          <ac:chgData name="Chandran, Jasmita" userId="77065ff0-7a20-45c7-a875-df22b8d06955" providerId="ADAL" clId="{264E786C-DB97-7844-820D-E747ED9D124C}" dt="2024-08-14T17:14:46.586" v="974"/>
          <ac:spMkLst>
            <pc:docMk/>
            <pc:sldMk cId="0" sldId="364"/>
            <ac:spMk id="10" creationId="{A5BE7323-E3F5-4A26-C785-57FD4E2B20AB}"/>
          </ac:spMkLst>
        </pc:spChg>
      </pc:sldChg>
      <pc:sldChg chg="addSp delSp modSp add del mod">
        <pc:chgData name="Chandran, Jasmita" userId="77065ff0-7a20-45c7-a875-df22b8d06955" providerId="ADAL" clId="{264E786C-DB97-7844-820D-E747ED9D124C}" dt="2024-08-19T00:58:10.378" v="2099" actId="2696"/>
        <pc:sldMkLst>
          <pc:docMk/>
          <pc:sldMk cId="0" sldId="365"/>
        </pc:sldMkLst>
        <pc:spChg chg="mod">
          <ac:chgData name="Chandran, Jasmita" userId="77065ff0-7a20-45c7-a875-df22b8d06955" providerId="ADAL" clId="{264E786C-DB97-7844-820D-E747ED9D124C}" dt="2024-08-14T10:22:13.517" v="932" actId="14100"/>
          <ac:spMkLst>
            <pc:docMk/>
            <pc:sldMk cId="0" sldId="365"/>
            <ac:spMk id="3" creationId="{00000000-0000-0000-0000-000000000000}"/>
          </ac:spMkLst>
        </pc:spChg>
        <pc:spChg chg="del mod">
          <ac:chgData name="Chandran, Jasmita" userId="77065ff0-7a20-45c7-a875-df22b8d06955" providerId="ADAL" clId="{264E786C-DB97-7844-820D-E747ED9D124C}" dt="2024-08-14T17:13:26.638" v="970"/>
          <ac:spMkLst>
            <pc:docMk/>
            <pc:sldMk cId="0" sldId="365"/>
            <ac:spMk id="15" creationId="{00000000-0000-0000-0000-000000000000}"/>
          </ac:spMkLst>
        </pc:spChg>
        <pc:spChg chg="del mod">
          <ac:chgData name="Chandran, Jasmita" userId="77065ff0-7a20-45c7-a875-df22b8d06955" providerId="ADAL" clId="{264E786C-DB97-7844-820D-E747ED9D124C}" dt="2024-08-14T17:14:17.100" v="973"/>
          <ac:spMkLst>
            <pc:docMk/>
            <pc:sldMk cId="0" sldId="365"/>
            <ac:spMk id="16" creationId="{00000000-0000-0000-0000-000000000000}"/>
          </ac:spMkLst>
        </pc:spChg>
        <pc:spChg chg="add mod">
          <ac:chgData name="Chandran, Jasmita" userId="77065ff0-7a20-45c7-a875-df22b8d06955" providerId="ADAL" clId="{264E786C-DB97-7844-820D-E747ED9D124C}" dt="2024-08-14T17:14:46.586" v="974"/>
          <ac:spMkLst>
            <pc:docMk/>
            <pc:sldMk cId="0" sldId="365"/>
            <ac:spMk id="17" creationId="{C778BE47-8E89-C274-E9BD-83B5E9257BA1}"/>
          </ac:spMkLst>
        </pc:spChg>
      </pc:sldChg>
      <pc:sldChg chg="addSp delSp modSp add mod">
        <pc:chgData name="Chandran, Jasmita" userId="77065ff0-7a20-45c7-a875-df22b8d06955" providerId="ADAL" clId="{264E786C-DB97-7844-820D-E747ED9D124C}" dt="2024-08-16T05:29:22.015" v="1324"/>
        <pc:sldMkLst>
          <pc:docMk/>
          <pc:sldMk cId="0" sldId="369"/>
        </pc:sldMkLst>
        <pc:spChg chg="mod">
          <ac:chgData name="Chandran, Jasmita" userId="77065ff0-7a20-45c7-a875-df22b8d06955" providerId="ADAL" clId="{264E786C-DB97-7844-820D-E747ED9D124C}" dt="2024-08-16T05:29:22.015" v="1324"/>
          <ac:spMkLst>
            <pc:docMk/>
            <pc:sldMk cId="0" sldId="369"/>
            <ac:spMk id="2" creationId="{00000000-0000-0000-0000-000000000000}"/>
          </ac:spMkLst>
        </pc:spChg>
        <pc:spChg chg="mod">
          <ac:chgData name="Chandran, Jasmita" userId="77065ff0-7a20-45c7-a875-df22b8d06955" providerId="ADAL" clId="{264E786C-DB97-7844-820D-E747ED9D124C}" dt="2024-08-14T10:24:03.673" v="934" actId="14100"/>
          <ac:spMkLst>
            <pc:docMk/>
            <pc:sldMk cId="0" sldId="369"/>
            <ac:spMk id="3" creationId="{00000000-0000-0000-0000-000000000000}"/>
          </ac:spMkLst>
        </pc:spChg>
        <pc:spChg chg="del">
          <ac:chgData name="Chandran, Jasmita" userId="77065ff0-7a20-45c7-a875-df22b8d06955" providerId="ADAL" clId="{264E786C-DB97-7844-820D-E747ED9D124C}" dt="2024-08-14T17:17:50.056" v="985" actId="478"/>
          <ac:spMkLst>
            <pc:docMk/>
            <pc:sldMk cId="0" sldId="369"/>
            <ac:spMk id="4" creationId="{00000000-0000-0000-0000-000000000000}"/>
          </ac:spMkLst>
        </pc:spChg>
        <pc:spChg chg="del mod">
          <ac:chgData name="Chandran, Jasmita" userId="77065ff0-7a20-45c7-a875-df22b8d06955" providerId="ADAL" clId="{264E786C-DB97-7844-820D-E747ED9D124C}" dt="2024-08-14T17:17:56.951" v="989" actId="478"/>
          <ac:spMkLst>
            <pc:docMk/>
            <pc:sldMk cId="0" sldId="369"/>
            <ac:spMk id="5" creationId="{00000000-0000-0000-0000-000000000000}"/>
          </ac:spMkLst>
        </pc:spChg>
        <pc:spChg chg="add del mod">
          <ac:chgData name="Chandran, Jasmita" userId="77065ff0-7a20-45c7-a875-df22b8d06955" providerId="ADAL" clId="{264E786C-DB97-7844-820D-E747ED9D124C}" dt="2024-08-14T17:14:17.100" v="973"/>
          <ac:spMkLst>
            <pc:docMk/>
            <pc:sldMk cId="0" sldId="369"/>
            <ac:spMk id="6" creationId="{E11FA0C4-8653-EF2C-83A9-5285F66C9CA4}"/>
          </ac:spMkLst>
        </pc:spChg>
        <pc:spChg chg="add mod">
          <ac:chgData name="Chandran, Jasmita" userId="77065ff0-7a20-45c7-a875-df22b8d06955" providerId="ADAL" clId="{264E786C-DB97-7844-820D-E747ED9D124C}" dt="2024-08-14T17:14:46.586" v="974"/>
          <ac:spMkLst>
            <pc:docMk/>
            <pc:sldMk cId="0" sldId="369"/>
            <ac:spMk id="7" creationId="{9B0652C5-DCF0-DCA0-8582-4A006609AA47}"/>
          </ac:spMkLst>
        </pc:spChg>
      </pc:sldChg>
      <pc:sldChg chg="addSp delSp modSp add mod">
        <pc:chgData name="Chandran, Jasmita" userId="77065ff0-7a20-45c7-a875-df22b8d06955" providerId="ADAL" clId="{264E786C-DB97-7844-820D-E747ED9D124C}" dt="2024-08-16T05:29:22.015" v="1324"/>
        <pc:sldMkLst>
          <pc:docMk/>
          <pc:sldMk cId="0" sldId="370"/>
        </pc:sldMkLst>
        <pc:spChg chg="mod">
          <ac:chgData name="Chandran, Jasmita" userId="77065ff0-7a20-45c7-a875-df22b8d06955" providerId="ADAL" clId="{264E786C-DB97-7844-820D-E747ED9D124C}" dt="2024-08-16T05:29:22.015" v="1324"/>
          <ac:spMkLst>
            <pc:docMk/>
            <pc:sldMk cId="0" sldId="370"/>
            <ac:spMk id="7" creationId="{00000000-0000-0000-0000-000000000000}"/>
          </ac:spMkLst>
        </pc:spChg>
        <pc:spChg chg="mod">
          <ac:chgData name="Chandran, Jasmita" userId="77065ff0-7a20-45c7-a875-df22b8d06955" providerId="ADAL" clId="{264E786C-DB97-7844-820D-E747ED9D124C}" dt="2024-08-16T05:29:22.015" v="1324"/>
          <ac:spMkLst>
            <pc:docMk/>
            <pc:sldMk cId="0" sldId="370"/>
            <ac:spMk id="12" creationId="{00000000-0000-0000-0000-000000000000}"/>
          </ac:spMkLst>
        </pc:spChg>
        <pc:spChg chg="mod">
          <ac:chgData name="Chandran, Jasmita" userId="77065ff0-7a20-45c7-a875-df22b8d06955" providerId="ADAL" clId="{264E786C-DB97-7844-820D-E747ED9D124C}" dt="2024-08-16T05:29:22.015" v="1324"/>
          <ac:spMkLst>
            <pc:docMk/>
            <pc:sldMk cId="0" sldId="370"/>
            <ac:spMk id="15" creationId="{00000000-0000-0000-0000-000000000000}"/>
          </ac:spMkLst>
        </pc:spChg>
        <pc:spChg chg="mod">
          <ac:chgData name="Chandran, Jasmita" userId="77065ff0-7a20-45c7-a875-df22b8d06955" providerId="ADAL" clId="{264E786C-DB97-7844-820D-E747ED9D124C}" dt="2024-08-16T05:29:22.015" v="1324"/>
          <ac:spMkLst>
            <pc:docMk/>
            <pc:sldMk cId="0" sldId="370"/>
            <ac:spMk id="16" creationId="{00000000-0000-0000-0000-000000000000}"/>
          </ac:spMkLst>
        </pc:spChg>
        <pc:spChg chg="del mod">
          <ac:chgData name="Chandran, Jasmita" userId="77065ff0-7a20-45c7-a875-df22b8d06955" providerId="ADAL" clId="{264E786C-DB97-7844-820D-E747ED9D124C}" dt="2024-08-14T17:18:18.325" v="995"/>
          <ac:spMkLst>
            <pc:docMk/>
            <pc:sldMk cId="0" sldId="370"/>
            <ac:spMk id="19" creationId="{00000000-0000-0000-0000-000000000000}"/>
          </ac:spMkLst>
        </pc:spChg>
        <pc:spChg chg="del mod">
          <ac:chgData name="Chandran, Jasmita" userId="77065ff0-7a20-45c7-a875-df22b8d06955" providerId="ADAL" clId="{264E786C-DB97-7844-820D-E747ED9D124C}" dt="2024-08-14T17:18:17.911" v="993"/>
          <ac:spMkLst>
            <pc:docMk/>
            <pc:sldMk cId="0" sldId="370"/>
            <ac:spMk id="20" creationId="{00000000-0000-0000-0000-000000000000}"/>
          </ac:spMkLst>
        </pc:spChg>
        <pc:spChg chg="add del mod">
          <ac:chgData name="Chandran, Jasmita" userId="77065ff0-7a20-45c7-a875-df22b8d06955" providerId="ADAL" clId="{264E786C-DB97-7844-820D-E747ED9D124C}" dt="2024-08-14T17:14:17.100" v="973"/>
          <ac:spMkLst>
            <pc:docMk/>
            <pc:sldMk cId="0" sldId="370"/>
            <ac:spMk id="21" creationId="{658A9796-736C-8F3F-83D6-5CB8B3FF7585}"/>
          </ac:spMkLst>
        </pc:spChg>
        <pc:spChg chg="add mod">
          <ac:chgData name="Chandran, Jasmita" userId="77065ff0-7a20-45c7-a875-df22b8d06955" providerId="ADAL" clId="{264E786C-DB97-7844-820D-E747ED9D124C}" dt="2024-08-14T17:14:46.586" v="974"/>
          <ac:spMkLst>
            <pc:docMk/>
            <pc:sldMk cId="0" sldId="370"/>
            <ac:spMk id="22" creationId="{A59CD602-C117-8257-4171-CDE1141798AC}"/>
          </ac:spMkLst>
        </pc:spChg>
      </pc:sldChg>
      <pc:sldChg chg="addSp delSp modSp add mod">
        <pc:chgData name="Chandran, Jasmita" userId="77065ff0-7a20-45c7-a875-df22b8d06955" providerId="ADAL" clId="{264E786C-DB97-7844-820D-E747ED9D124C}" dt="2024-08-16T05:29:22.015" v="1324"/>
        <pc:sldMkLst>
          <pc:docMk/>
          <pc:sldMk cId="0" sldId="371"/>
        </pc:sldMkLst>
        <pc:spChg chg="mod">
          <ac:chgData name="Chandran, Jasmita" userId="77065ff0-7a20-45c7-a875-df22b8d06955" providerId="ADAL" clId="{264E786C-DB97-7844-820D-E747ED9D124C}" dt="2024-08-16T05:29:22.015" v="1324"/>
          <ac:spMkLst>
            <pc:docMk/>
            <pc:sldMk cId="0" sldId="371"/>
            <ac:spMk id="2" creationId="{00000000-0000-0000-0000-000000000000}"/>
          </ac:spMkLst>
        </pc:spChg>
        <pc:spChg chg="del mod">
          <ac:chgData name="Chandran, Jasmita" userId="77065ff0-7a20-45c7-a875-df22b8d06955" providerId="ADAL" clId="{264E786C-DB97-7844-820D-E747ED9D124C}" dt="2024-08-14T17:18:29.124" v="1002"/>
          <ac:spMkLst>
            <pc:docMk/>
            <pc:sldMk cId="0" sldId="371"/>
            <ac:spMk id="21" creationId="{00000000-0000-0000-0000-000000000000}"/>
          </ac:spMkLst>
        </pc:spChg>
        <pc:spChg chg="del mod">
          <ac:chgData name="Chandran, Jasmita" userId="77065ff0-7a20-45c7-a875-df22b8d06955" providerId="ADAL" clId="{264E786C-DB97-7844-820D-E747ED9D124C}" dt="2024-08-14T17:18:29.050" v="1000"/>
          <ac:spMkLst>
            <pc:docMk/>
            <pc:sldMk cId="0" sldId="371"/>
            <ac:spMk id="22" creationId="{00000000-0000-0000-0000-000000000000}"/>
          </ac:spMkLst>
        </pc:spChg>
        <pc:spChg chg="add del mod">
          <ac:chgData name="Chandran, Jasmita" userId="77065ff0-7a20-45c7-a875-df22b8d06955" providerId="ADAL" clId="{264E786C-DB97-7844-820D-E747ED9D124C}" dt="2024-08-14T17:14:17.100" v="973"/>
          <ac:spMkLst>
            <pc:docMk/>
            <pc:sldMk cId="0" sldId="371"/>
            <ac:spMk id="23" creationId="{A272899B-F5D5-6F86-E462-923C538ED35B}"/>
          </ac:spMkLst>
        </pc:spChg>
        <pc:spChg chg="add mod">
          <ac:chgData name="Chandran, Jasmita" userId="77065ff0-7a20-45c7-a875-df22b8d06955" providerId="ADAL" clId="{264E786C-DB97-7844-820D-E747ED9D124C}" dt="2024-08-14T17:14:46.586" v="974"/>
          <ac:spMkLst>
            <pc:docMk/>
            <pc:sldMk cId="0" sldId="371"/>
            <ac:spMk id="24" creationId="{2786D8B8-F664-1E7E-47A2-337CA73E9832}"/>
          </ac:spMkLst>
        </pc:spChg>
      </pc:sldChg>
      <pc:sldChg chg="addSp delSp modSp add mod">
        <pc:chgData name="Chandran, Jasmita" userId="77065ff0-7a20-45c7-a875-df22b8d06955" providerId="ADAL" clId="{264E786C-DB97-7844-820D-E747ED9D124C}" dt="2024-08-14T17:18:33.948" v="1004" actId="478"/>
        <pc:sldMkLst>
          <pc:docMk/>
          <pc:sldMk cId="0" sldId="372"/>
        </pc:sldMkLst>
        <pc:spChg chg="mod">
          <ac:chgData name="Chandran, Jasmita" userId="77065ff0-7a20-45c7-a875-df22b8d06955" providerId="ADAL" clId="{264E786C-DB97-7844-820D-E747ED9D124C}" dt="2024-08-14T10:24:42.570" v="937" actId="14100"/>
          <ac:spMkLst>
            <pc:docMk/>
            <pc:sldMk cId="0" sldId="372"/>
            <ac:spMk id="3" creationId="{00000000-0000-0000-0000-000000000000}"/>
          </ac:spMkLst>
        </pc:spChg>
        <pc:spChg chg="del">
          <ac:chgData name="Chandran, Jasmita" userId="77065ff0-7a20-45c7-a875-df22b8d06955" providerId="ADAL" clId="{264E786C-DB97-7844-820D-E747ED9D124C}" dt="2024-08-14T17:18:33.948" v="1004" actId="478"/>
          <ac:spMkLst>
            <pc:docMk/>
            <pc:sldMk cId="0" sldId="372"/>
            <ac:spMk id="4" creationId="{00000000-0000-0000-0000-000000000000}"/>
          </ac:spMkLst>
        </pc:spChg>
        <pc:spChg chg="del">
          <ac:chgData name="Chandran, Jasmita" userId="77065ff0-7a20-45c7-a875-df22b8d06955" providerId="ADAL" clId="{264E786C-DB97-7844-820D-E747ED9D124C}" dt="2024-08-14T17:18:31.872" v="1003" actId="478"/>
          <ac:spMkLst>
            <pc:docMk/>
            <pc:sldMk cId="0" sldId="372"/>
            <ac:spMk id="5" creationId="{00000000-0000-0000-0000-000000000000}"/>
          </ac:spMkLst>
        </pc:spChg>
        <pc:spChg chg="add del mod">
          <ac:chgData name="Chandran, Jasmita" userId="77065ff0-7a20-45c7-a875-df22b8d06955" providerId="ADAL" clId="{264E786C-DB97-7844-820D-E747ED9D124C}" dt="2024-08-14T17:14:17.100" v="973"/>
          <ac:spMkLst>
            <pc:docMk/>
            <pc:sldMk cId="0" sldId="372"/>
            <ac:spMk id="6" creationId="{1FA1867B-7A89-15D4-183E-363CC0209EC1}"/>
          </ac:spMkLst>
        </pc:spChg>
        <pc:spChg chg="add mod">
          <ac:chgData name="Chandran, Jasmita" userId="77065ff0-7a20-45c7-a875-df22b8d06955" providerId="ADAL" clId="{264E786C-DB97-7844-820D-E747ED9D124C}" dt="2024-08-14T17:14:46.586" v="974"/>
          <ac:spMkLst>
            <pc:docMk/>
            <pc:sldMk cId="0" sldId="372"/>
            <ac:spMk id="7" creationId="{5F8696E0-1AF5-64C2-3D14-540DED7DEA27}"/>
          </ac:spMkLst>
        </pc:spChg>
      </pc:sldChg>
      <pc:sldChg chg="addSp delSp modSp add mod">
        <pc:chgData name="Chandran, Jasmita" userId="77065ff0-7a20-45c7-a875-df22b8d06955" providerId="ADAL" clId="{264E786C-DB97-7844-820D-E747ED9D124C}" dt="2024-08-16T05:29:22.015" v="1324"/>
        <pc:sldMkLst>
          <pc:docMk/>
          <pc:sldMk cId="0" sldId="373"/>
        </pc:sldMkLst>
        <pc:spChg chg="mod">
          <ac:chgData name="Chandran, Jasmita" userId="77065ff0-7a20-45c7-a875-df22b8d06955" providerId="ADAL" clId="{264E786C-DB97-7844-820D-E747ED9D124C}" dt="2024-08-14T10:24:49.128" v="938" actId="14100"/>
          <ac:spMkLst>
            <pc:docMk/>
            <pc:sldMk cId="0" sldId="373"/>
            <ac:spMk id="13" creationId="{00000000-0000-0000-0000-000000000000}"/>
          </ac:spMkLst>
        </pc:spChg>
        <pc:spChg chg="mod">
          <ac:chgData name="Chandran, Jasmita" userId="77065ff0-7a20-45c7-a875-df22b8d06955" providerId="ADAL" clId="{264E786C-DB97-7844-820D-E747ED9D124C}" dt="2024-08-14T17:18:56.855" v="1008" actId="1076"/>
          <ac:spMkLst>
            <pc:docMk/>
            <pc:sldMk cId="0" sldId="373"/>
            <ac:spMk id="15" creationId="{00000000-0000-0000-0000-000000000000}"/>
          </ac:spMkLst>
        </pc:spChg>
        <pc:spChg chg="mod">
          <ac:chgData name="Chandran, Jasmita" userId="77065ff0-7a20-45c7-a875-df22b8d06955" providerId="ADAL" clId="{264E786C-DB97-7844-820D-E747ED9D124C}" dt="2024-08-16T05:29:22.015" v="1324"/>
          <ac:spMkLst>
            <pc:docMk/>
            <pc:sldMk cId="0" sldId="373"/>
            <ac:spMk id="42" creationId="{00000000-0000-0000-0000-000000000000}"/>
          </ac:spMkLst>
        </pc:spChg>
        <pc:spChg chg="del">
          <ac:chgData name="Chandran, Jasmita" userId="77065ff0-7a20-45c7-a875-df22b8d06955" providerId="ADAL" clId="{264E786C-DB97-7844-820D-E747ED9D124C}" dt="2024-08-14T17:18:46.747" v="1007" actId="478"/>
          <ac:spMkLst>
            <pc:docMk/>
            <pc:sldMk cId="0" sldId="373"/>
            <ac:spMk id="44" creationId="{00000000-0000-0000-0000-000000000000}"/>
          </ac:spMkLst>
        </pc:spChg>
        <pc:spChg chg="del mod">
          <ac:chgData name="Chandran, Jasmita" userId="77065ff0-7a20-45c7-a875-df22b8d06955" providerId="ADAL" clId="{264E786C-DB97-7844-820D-E747ED9D124C}" dt="2024-08-14T17:18:42.851" v="1006" actId="478"/>
          <ac:spMkLst>
            <pc:docMk/>
            <pc:sldMk cId="0" sldId="373"/>
            <ac:spMk id="45" creationId="{00000000-0000-0000-0000-000000000000}"/>
          </ac:spMkLst>
        </pc:spChg>
        <pc:spChg chg="add del mod">
          <ac:chgData name="Chandran, Jasmita" userId="77065ff0-7a20-45c7-a875-df22b8d06955" providerId="ADAL" clId="{264E786C-DB97-7844-820D-E747ED9D124C}" dt="2024-08-14T17:14:17.100" v="973"/>
          <ac:spMkLst>
            <pc:docMk/>
            <pc:sldMk cId="0" sldId="373"/>
            <ac:spMk id="46" creationId="{FE82314E-19CF-4DAC-9D15-CD6331058776}"/>
          </ac:spMkLst>
        </pc:spChg>
        <pc:spChg chg="add mod">
          <ac:chgData name="Chandran, Jasmita" userId="77065ff0-7a20-45c7-a875-df22b8d06955" providerId="ADAL" clId="{264E786C-DB97-7844-820D-E747ED9D124C}" dt="2024-08-14T17:14:46.586" v="974"/>
          <ac:spMkLst>
            <pc:docMk/>
            <pc:sldMk cId="0" sldId="373"/>
            <ac:spMk id="47" creationId="{B3BAF62A-C1F1-5B8E-676D-DF0F01CC1239}"/>
          </ac:spMkLst>
        </pc:spChg>
      </pc:sldChg>
      <pc:sldChg chg="addSp delSp modSp add mod">
        <pc:chgData name="Chandran, Jasmita" userId="77065ff0-7a20-45c7-a875-df22b8d06955" providerId="ADAL" clId="{264E786C-DB97-7844-820D-E747ED9D124C}" dt="2024-08-14T17:19:19.821" v="1011" actId="20577"/>
        <pc:sldMkLst>
          <pc:docMk/>
          <pc:sldMk cId="0" sldId="374"/>
        </pc:sldMkLst>
        <pc:spChg chg="mod">
          <ac:chgData name="Chandran, Jasmita" userId="77065ff0-7a20-45c7-a875-df22b8d06955" providerId="ADAL" clId="{264E786C-DB97-7844-820D-E747ED9D124C}" dt="2024-08-14T10:25:00.886" v="940" actId="1076"/>
          <ac:spMkLst>
            <pc:docMk/>
            <pc:sldMk cId="0" sldId="374"/>
            <ac:spMk id="2" creationId="{00000000-0000-0000-0000-000000000000}"/>
          </ac:spMkLst>
        </pc:spChg>
        <pc:spChg chg="mod">
          <ac:chgData name="Chandran, Jasmita" userId="77065ff0-7a20-45c7-a875-df22b8d06955" providerId="ADAL" clId="{264E786C-DB97-7844-820D-E747ED9D124C}" dt="2024-08-14T17:19:19.821" v="1011" actId="20577"/>
          <ac:spMkLst>
            <pc:docMk/>
            <pc:sldMk cId="0" sldId="374"/>
            <ac:spMk id="7" creationId="{00000000-0000-0000-0000-000000000000}"/>
          </ac:spMkLst>
        </pc:spChg>
        <pc:spChg chg="del">
          <ac:chgData name="Chandran, Jasmita" userId="77065ff0-7a20-45c7-a875-df22b8d06955" providerId="ADAL" clId="{264E786C-DB97-7844-820D-E747ED9D124C}" dt="2024-08-14T17:19:07.024" v="1009" actId="478"/>
          <ac:spMkLst>
            <pc:docMk/>
            <pc:sldMk cId="0" sldId="374"/>
            <ac:spMk id="9" creationId="{00000000-0000-0000-0000-000000000000}"/>
          </ac:spMkLst>
        </pc:spChg>
        <pc:spChg chg="add del mod">
          <ac:chgData name="Chandran, Jasmita" userId="77065ff0-7a20-45c7-a875-df22b8d06955" providerId="ADAL" clId="{264E786C-DB97-7844-820D-E747ED9D124C}" dt="2024-08-14T17:14:17.100" v="973"/>
          <ac:spMkLst>
            <pc:docMk/>
            <pc:sldMk cId="0" sldId="374"/>
            <ac:spMk id="10" creationId="{31F7C899-3643-8DD7-F62D-5BA578F4F410}"/>
          </ac:spMkLst>
        </pc:spChg>
        <pc:spChg chg="add mod">
          <ac:chgData name="Chandran, Jasmita" userId="77065ff0-7a20-45c7-a875-df22b8d06955" providerId="ADAL" clId="{264E786C-DB97-7844-820D-E747ED9D124C}" dt="2024-08-14T17:14:46.586" v="974"/>
          <ac:spMkLst>
            <pc:docMk/>
            <pc:sldMk cId="0" sldId="374"/>
            <ac:spMk id="11" creationId="{45FB6417-13C3-269A-1EE5-4668120E8590}"/>
          </ac:spMkLst>
        </pc:spChg>
      </pc:sldChg>
      <pc:sldChg chg="addSp delSp modSp add mod">
        <pc:chgData name="Chandran, Jasmita" userId="77065ff0-7a20-45c7-a875-df22b8d06955" providerId="ADAL" clId="{264E786C-DB97-7844-820D-E747ED9D124C}" dt="2024-08-14T17:19:42.320" v="1016"/>
        <pc:sldMkLst>
          <pc:docMk/>
          <pc:sldMk cId="0" sldId="375"/>
        </pc:sldMkLst>
        <pc:spChg chg="mod">
          <ac:chgData name="Chandran, Jasmita" userId="77065ff0-7a20-45c7-a875-df22b8d06955" providerId="ADAL" clId="{264E786C-DB97-7844-820D-E747ED9D124C}" dt="2024-08-14T17:16:13.276" v="979" actId="14100"/>
          <ac:spMkLst>
            <pc:docMk/>
            <pc:sldMk cId="0" sldId="375"/>
            <ac:spMk id="2" creationId="{00000000-0000-0000-0000-000000000000}"/>
          </ac:spMkLst>
        </pc:spChg>
        <pc:spChg chg="mod">
          <ac:chgData name="Chandran, Jasmita" userId="77065ff0-7a20-45c7-a875-df22b8d06955" providerId="ADAL" clId="{264E786C-DB97-7844-820D-E747ED9D124C}" dt="2024-08-14T17:19:31.786" v="1013" actId="20577"/>
          <ac:spMkLst>
            <pc:docMk/>
            <pc:sldMk cId="0" sldId="375"/>
            <ac:spMk id="5" creationId="{00000000-0000-0000-0000-000000000000}"/>
          </ac:spMkLst>
        </pc:spChg>
        <pc:spChg chg="del mod">
          <ac:chgData name="Chandran, Jasmita" userId="77065ff0-7a20-45c7-a875-df22b8d06955" providerId="ADAL" clId="{264E786C-DB97-7844-820D-E747ED9D124C}" dt="2024-08-14T17:19:42.320" v="1016"/>
          <ac:spMkLst>
            <pc:docMk/>
            <pc:sldMk cId="0" sldId="375"/>
            <ac:spMk id="6" creationId="{00000000-0000-0000-0000-000000000000}"/>
          </ac:spMkLst>
        </pc:spChg>
        <pc:spChg chg="add del mod">
          <ac:chgData name="Chandran, Jasmita" userId="77065ff0-7a20-45c7-a875-df22b8d06955" providerId="ADAL" clId="{264E786C-DB97-7844-820D-E747ED9D124C}" dt="2024-08-14T17:14:17.100" v="973"/>
          <ac:spMkLst>
            <pc:docMk/>
            <pc:sldMk cId="0" sldId="375"/>
            <ac:spMk id="7" creationId="{70577BA6-B359-CDE6-5F6C-1567D132DBC5}"/>
          </ac:spMkLst>
        </pc:spChg>
        <pc:spChg chg="add mod">
          <ac:chgData name="Chandran, Jasmita" userId="77065ff0-7a20-45c7-a875-df22b8d06955" providerId="ADAL" clId="{264E786C-DB97-7844-820D-E747ED9D124C}" dt="2024-08-14T17:14:46.586" v="974"/>
          <ac:spMkLst>
            <pc:docMk/>
            <pc:sldMk cId="0" sldId="375"/>
            <ac:spMk id="8" creationId="{28D58A0A-D227-77DD-9F4E-1823D34087BF}"/>
          </ac:spMkLst>
        </pc:spChg>
      </pc:sldChg>
      <pc:sldChg chg="addSp delSp modSp add mod">
        <pc:chgData name="Chandran, Jasmita" userId="77065ff0-7a20-45c7-a875-df22b8d06955" providerId="ADAL" clId="{264E786C-DB97-7844-820D-E747ED9D124C}" dt="2024-08-19T08:38:02.466" v="2226" actId="21"/>
        <pc:sldMkLst>
          <pc:docMk/>
          <pc:sldMk cId="0" sldId="376"/>
        </pc:sldMkLst>
        <pc:spChg chg="del">
          <ac:chgData name="Chandran, Jasmita" userId="77065ff0-7a20-45c7-a875-df22b8d06955" providerId="ADAL" clId="{264E786C-DB97-7844-820D-E747ED9D124C}" dt="2024-08-19T08:38:02.466" v="2226" actId="21"/>
          <ac:spMkLst>
            <pc:docMk/>
            <pc:sldMk cId="0" sldId="376"/>
            <ac:spMk id="13" creationId="{00000000-0000-0000-0000-000000000000}"/>
          </ac:spMkLst>
        </pc:spChg>
        <pc:spChg chg="mod">
          <ac:chgData name="Chandran, Jasmita" userId="77065ff0-7a20-45c7-a875-df22b8d06955" providerId="ADAL" clId="{264E786C-DB97-7844-820D-E747ED9D124C}" dt="2024-08-14T17:19:39.418" v="1014" actId="20577"/>
          <ac:spMkLst>
            <pc:docMk/>
            <pc:sldMk cId="0" sldId="376"/>
            <ac:spMk id="14" creationId="{00000000-0000-0000-0000-000000000000}"/>
          </ac:spMkLst>
        </pc:spChg>
        <pc:spChg chg="del">
          <ac:chgData name="Chandran, Jasmita" userId="77065ff0-7a20-45c7-a875-df22b8d06955" providerId="ADAL" clId="{264E786C-DB97-7844-820D-E747ED9D124C}" dt="2024-08-14T17:13:26.638" v="970"/>
          <ac:spMkLst>
            <pc:docMk/>
            <pc:sldMk cId="0" sldId="376"/>
            <ac:spMk id="16" creationId="{00000000-0000-0000-0000-000000000000}"/>
          </ac:spMkLst>
        </pc:spChg>
        <pc:spChg chg="add del mod">
          <ac:chgData name="Chandran, Jasmita" userId="77065ff0-7a20-45c7-a875-df22b8d06955" providerId="ADAL" clId="{264E786C-DB97-7844-820D-E747ED9D124C}" dt="2024-08-14T17:14:17.100" v="973"/>
          <ac:spMkLst>
            <pc:docMk/>
            <pc:sldMk cId="0" sldId="376"/>
            <ac:spMk id="17" creationId="{71075B7F-30B1-BB8B-8BFB-5F9394A31B1C}"/>
          </ac:spMkLst>
        </pc:spChg>
        <pc:spChg chg="add mod">
          <ac:chgData name="Chandran, Jasmita" userId="77065ff0-7a20-45c7-a875-df22b8d06955" providerId="ADAL" clId="{264E786C-DB97-7844-820D-E747ED9D124C}" dt="2024-08-14T17:14:46.586" v="974"/>
          <ac:spMkLst>
            <pc:docMk/>
            <pc:sldMk cId="0" sldId="376"/>
            <ac:spMk id="18" creationId="{4F618F5D-F08E-5A93-777B-A5FFFD2BD756}"/>
          </ac:spMkLst>
        </pc:spChg>
      </pc:sldChg>
      <pc:sldChg chg="addSp delSp modSp add mod">
        <pc:chgData name="Chandran, Jasmita" userId="77065ff0-7a20-45c7-a875-df22b8d06955" providerId="ADAL" clId="{264E786C-DB97-7844-820D-E747ED9D124C}" dt="2024-08-14T17:19:46.055" v="1017" actId="478"/>
        <pc:sldMkLst>
          <pc:docMk/>
          <pc:sldMk cId="0" sldId="377"/>
        </pc:sldMkLst>
        <pc:spChg chg="del">
          <ac:chgData name="Chandran, Jasmita" userId="77065ff0-7a20-45c7-a875-df22b8d06955" providerId="ADAL" clId="{264E786C-DB97-7844-820D-E747ED9D124C}" dt="2024-08-14T17:19:46.055" v="1017" actId="478"/>
          <ac:spMkLst>
            <pc:docMk/>
            <pc:sldMk cId="0" sldId="377"/>
            <ac:spMk id="32" creationId="{00000000-0000-0000-0000-000000000000}"/>
          </ac:spMkLst>
        </pc:spChg>
        <pc:spChg chg="del">
          <ac:chgData name="Chandran, Jasmita" userId="77065ff0-7a20-45c7-a875-df22b8d06955" providerId="ADAL" clId="{264E786C-DB97-7844-820D-E747ED9D124C}" dt="2024-08-14T17:14:17.100" v="973"/>
          <ac:spMkLst>
            <pc:docMk/>
            <pc:sldMk cId="0" sldId="377"/>
            <ac:spMk id="33" creationId="{00000000-0000-0000-0000-000000000000}"/>
          </ac:spMkLst>
        </pc:spChg>
        <pc:spChg chg="add mod">
          <ac:chgData name="Chandran, Jasmita" userId="77065ff0-7a20-45c7-a875-df22b8d06955" providerId="ADAL" clId="{264E786C-DB97-7844-820D-E747ED9D124C}" dt="2024-08-14T17:14:46.586" v="974"/>
          <ac:spMkLst>
            <pc:docMk/>
            <pc:sldMk cId="0" sldId="377"/>
            <ac:spMk id="34" creationId="{4E30EF28-3F05-4515-198A-F2A6A49FA812}"/>
          </ac:spMkLst>
        </pc:spChg>
      </pc:sldChg>
      <pc:sldChg chg="addSp delSp modSp add mod">
        <pc:chgData name="Chandran, Jasmita" userId="77065ff0-7a20-45c7-a875-df22b8d06955" providerId="ADAL" clId="{264E786C-DB97-7844-820D-E747ED9D124C}" dt="2024-08-14T17:14:46.586" v="974"/>
        <pc:sldMkLst>
          <pc:docMk/>
          <pc:sldMk cId="0" sldId="378"/>
        </pc:sldMkLst>
        <pc:spChg chg="mod">
          <ac:chgData name="Chandran, Jasmita" userId="77065ff0-7a20-45c7-a875-df22b8d06955" providerId="ADAL" clId="{264E786C-DB97-7844-820D-E747ED9D124C}" dt="2024-08-14T10:25:59.391" v="944" actId="1076"/>
          <ac:spMkLst>
            <pc:docMk/>
            <pc:sldMk cId="0" sldId="378"/>
            <ac:spMk id="3" creationId="{00000000-0000-0000-0000-000000000000}"/>
          </ac:spMkLst>
        </pc:spChg>
        <pc:spChg chg="del mod">
          <ac:chgData name="Chandran, Jasmita" userId="77065ff0-7a20-45c7-a875-df22b8d06955" providerId="ADAL" clId="{264E786C-DB97-7844-820D-E747ED9D124C}" dt="2024-08-14T17:13:26.638" v="970"/>
          <ac:spMkLst>
            <pc:docMk/>
            <pc:sldMk cId="0" sldId="378"/>
            <ac:spMk id="12" creationId="{00000000-0000-0000-0000-000000000000}"/>
          </ac:spMkLst>
        </pc:spChg>
        <pc:spChg chg="del mod">
          <ac:chgData name="Chandran, Jasmita" userId="77065ff0-7a20-45c7-a875-df22b8d06955" providerId="ADAL" clId="{264E786C-DB97-7844-820D-E747ED9D124C}" dt="2024-08-14T17:14:17.100" v="973"/>
          <ac:spMkLst>
            <pc:docMk/>
            <pc:sldMk cId="0" sldId="378"/>
            <ac:spMk id="13" creationId="{00000000-0000-0000-0000-000000000000}"/>
          </ac:spMkLst>
        </pc:spChg>
        <pc:spChg chg="add mod">
          <ac:chgData name="Chandran, Jasmita" userId="77065ff0-7a20-45c7-a875-df22b8d06955" providerId="ADAL" clId="{264E786C-DB97-7844-820D-E747ED9D124C}" dt="2024-08-14T17:14:46.586" v="974"/>
          <ac:spMkLst>
            <pc:docMk/>
            <pc:sldMk cId="0" sldId="378"/>
            <ac:spMk id="14" creationId="{069CBC14-64FE-754F-44A2-5515738D797E}"/>
          </ac:spMkLst>
        </pc:spChg>
      </pc:sldChg>
      <pc:sldChg chg="addSp delSp modSp add mod">
        <pc:chgData name="Chandran, Jasmita" userId="77065ff0-7a20-45c7-a875-df22b8d06955" providerId="ADAL" clId="{264E786C-DB97-7844-820D-E747ED9D124C}" dt="2024-08-14T17:14:46.586" v="974"/>
        <pc:sldMkLst>
          <pc:docMk/>
          <pc:sldMk cId="0" sldId="379"/>
        </pc:sldMkLst>
        <pc:spChg chg="mod">
          <ac:chgData name="Chandran, Jasmita" userId="77065ff0-7a20-45c7-a875-df22b8d06955" providerId="ADAL" clId="{264E786C-DB97-7844-820D-E747ED9D124C}" dt="2024-08-14T10:26:12.893" v="948" actId="1076"/>
          <ac:spMkLst>
            <pc:docMk/>
            <pc:sldMk cId="0" sldId="379"/>
            <ac:spMk id="3" creationId="{00000000-0000-0000-0000-000000000000}"/>
          </ac:spMkLst>
        </pc:spChg>
        <pc:spChg chg="del mod">
          <ac:chgData name="Chandran, Jasmita" userId="77065ff0-7a20-45c7-a875-df22b8d06955" providerId="ADAL" clId="{264E786C-DB97-7844-820D-E747ED9D124C}" dt="2024-08-14T17:13:26.638" v="970"/>
          <ac:spMkLst>
            <pc:docMk/>
            <pc:sldMk cId="0" sldId="379"/>
            <ac:spMk id="4" creationId="{00000000-0000-0000-0000-000000000000}"/>
          </ac:spMkLst>
        </pc:spChg>
        <pc:spChg chg="del mod">
          <ac:chgData name="Chandran, Jasmita" userId="77065ff0-7a20-45c7-a875-df22b8d06955" providerId="ADAL" clId="{264E786C-DB97-7844-820D-E747ED9D124C}" dt="2024-08-14T17:14:17.100" v="973"/>
          <ac:spMkLst>
            <pc:docMk/>
            <pc:sldMk cId="0" sldId="379"/>
            <ac:spMk id="5" creationId="{00000000-0000-0000-0000-000000000000}"/>
          </ac:spMkLst>
        </pc:spChg>
        <pc:spChg chg="add mod">
          <ac:chgData name="Chandran, Jasmita" userId="77065ff0-7a20-45c7-a875-df22b8d06955" providerId="ADAL" clId="{264E786C-DB97-7844-820D-E747ED9D124C}" dt="2024-08-14T17:14:46.586" v="974"/>
          <ac:spMkLst>
            <pc:docMk/>
            <pc:sldMk cId="0" sldId="379"/>
            <ac:spMk id="6" creationId="{93FE46C4-CDE5-BDBC-DE88-CFAB58EE9A85}"/>
          </ac:spMkLst>
        </pc:spChg>
      </pc:sldChg>
      <pc:sldChg chg="addSp delSp modSp add">
        <pc:chgData name="Chandran, Jasmita" userId="77065ff0-7a20-45c7-a875-df22b8d06955" providerId="ADAL" clId="{264E786C-DB97-7844-820D-E747ED9D124C}" dt="2024-08-14T17:14:46.586" v="974"/>
        <pc:sldMkLst>
          <pc:docMk/>
          <pc:sldMk cId="0" sldId="380"/>
        </pc:sldMkLst>
        <pc:spChg chg="del mod">
          <ac:chgData name="Chandran, Jasmita" userId="77065ff0-7a20-45c7-a875-df22b8d06955" providerId="ADAL" clId="{264E786C-DB97-7844-820D-E747ED9D124C}" dt="2024-08-14T17:13:26.638" v="970"/>
          <ac:spMkLst>
            <pc:docMk/>
            <pc:sldMk cId="0" sldId="380"/>
            <ac:spMk id="18" creationId="{00000000-0000-0000-0000-000000000000}"/>
          </ac:spMkLst>
        </pc:spChg>
        <pc:spChg chg="del mod">
          <ac:chgData name="Chandran, Jasmita" userId="77065ff0-7a20-45c7-a875-df22b8d06955" providerId="ADAL" clId="{264E786C-DB97-7844-820D-E747ED9D124C}" dt="2024-08-14T17:14:17.100" v="973"/>
          <ac:spMkLst>
            <pc:docMk/>
            <pc:sldMk cId="0" sldId="380"/>
            <ac:spMk id="19" creationId="{00000000-0000-0000-0000-000000000000}"/>
          </ac:spMkLst>
        </pc:spChg>
        <pc:spChg chg="add mod">
          <ac:chgData name="Chandran, Jasmita" userId="77065ff0-7a20-45c7-a875-df22b8d06955" providerId="ADAL" clId="{264E786C-DB97-7844-820D-E747ED9D124C}" dt="2024-08-14T17:14:46.586" v="974"/>
          <ac:spMkLst>
            <pc:docMk/>
            <pc:sldMk cId="0" sldId="380"/>
            <ac:spMk id="20" creationId="{E571EE5B-4EA2-B830-9F44-7A30E419E19E}"/>
          </ac:spMkLst>
        </pc:spChg>
      </pc:sldChg>
      <pc:sldChg chg="addSp delSp modSp add mod">
        <pc:chgData name="Chandran, Jasmita" userId="77065ff0-7a20-45c7-a875-df22b8d06955" providerId="ADAL" clId="{264E786C-DB97-7844-820D-E747ED9D124C}" dt="2024-08-14T17:14:46.586" v="974"/>
        <pc:sldMkLst>
          <pc:docMk/>
          <pc:sldMk cId="0" sldId="381"/>
        </pc:sldMkLst>
        <pc:spChg chg="mod">
          <ac:chgData name="Chandran, Jasmita" userId="77065ff0-7a20-45c7-a875-df22b8d06955" providerId="ADAL" clId="{264E786C-DB97-7844-820D-E747ED9D124C}" dt="2024-08-14T10:26:29.441" v="949" actId="1076"/>
          <ac:spMkLst>
            <pc:docMk/>
            <pc:sldMk cId="0" sldId="381"/>
            <ac:spMk id="2" creationId="{00000000-0000-0000-0000-000000000000}"/>
          </ac:spMkLst>
        </pc:spChg>
        <pc:spChg chg="mod">
          <ac:chgData name="Chandran, Jasmita" userId="77065ff0-7a20-45c7-a875-df22b8d06955" providerId="ADAL" clId="{264E786C-DB97-7844-820D-E747ED9D124C}" dt="2024-08-14T10:26:38.512" v="951" actId="1076"/>
          <ac:spMkLst>
            <pc:docMk/>
            <pc:sldMk cId="0" sldId="381"/>
            <ac:spMk id="3" creationId="{00000000-0000-0000-0000-000000000000}"/>
          </ac:spMkLst>
        </pc:spChg>
        <pc:spChg chg="del mod">
          <ac:chgData name="Chandran, Jasmita" userId="77065ff0-7a20-45c7-a875-df22b8d06955" providerId="ADAL" clId="{264E786C-DB97-7844-820D-E747ED9D124C}" dt="2024-08-14T17:13:26.638" v="970"/>
          <ac:spMkLst>
            <pc:docMk/>
            <pc:sldMk cId="0" sldId="381"/>
            <ac:spMk id="4" creationId="{00000000-0000-0000-0000-000000000000}"/>
          </ac:spMkLst>
        </pc:spChg>
        <pc:spChg chg="del mod">
          <ac:chgData name="Chandran, Jasmita" userId="77065ff0-7a20-45c7-a875-df22b8d06955" providerId="ADAL" clId="{264E786C-DB97-7844-820D-E747ED9D124C}" dt="2024-08-14T17:14:17.100" v="973"/>
          <ac:spMkLst>
            <pc:docMk/>
            <pc:sldMk cId="0" sldId="381"/>
            <ac:spMk id="5" creationId="{00000000-0000-0000-0000-000000000000}"/>
          </ac:spMkLst>
        </pc:spChg>
        <pc:spChg chg="add mod">
          <ac:chgData name="Chandran, Jasmita" userId="77065ff0-7a20-45c7-a875-df22b8d06955" providerId="ADAL" clId="{264E786C-DB97-7844-820D-E747ED9D124C}" dt="2024-08-14T17:14:46.586" v="974"/>
          <ac:spMkLst>
            <pc:docMk/>
            <pc:sldMk cId="0" sldId="381"/>
            <ac:spMk id="6" creationId="{7B30BA28-560C-EEBC-02E8-C8E2FAF5E201}"/>
          </ac:spMkLst>
        </pc:spChg>
      </pc:sldChg>
      <pc:sldChg chg="addSp delSp modSp add mod">
        <pc:chgData name="Chandran, Jasmita" userId="77065ff0-7a20-45c7-a875-df22b8d06955" providerId="ADAL" clId="{264E786C-DB97-7844-820D-E747ED9D124C}" dt="2024-08-14T17:20:02.162" v="1019" actId="478"/>
        <pc:sldMkLst>
          <pc:docMk/>
          <pc:sldMk cId="0" sldId="385"/>
        </pc:sldMkLst>
        <pc:spChg chg="mod">
          <ac:chgData name="Chandran, Jasmita" userId="77065ff0-7a20-45c7-a875-df22b8d06955" providerId="ADAL" clId="{264E786C-DB97-7844-820D-E747ED9D124C}" dt="2024-08-14T10:27:53.098" v="954" actId="14100"/>
          <ac:spMkLst>
            <pc:docMk/>
            <pc:sldMk cId="0" sldId="385"/>
            <ac:spMk id="2" creationId="{00000000-0000-0000-0000-000000000000}"/>
          </ac:spMkLst>
        </pc:spChg>
        <pc:spChg chg="del">
          <ac:chgData name="Chandran, Jasmita" userId="77065ff0-7a20-45c7-a875-df22b8d06955" providerId="ADAL" clId="{264E786C-DB97-7844-820D-E747ED9D124C}" dt="2024-08-14T17:20:02.162" v="1019" actId="478"/>
          <ac:spMkLst>
            <pc:docMk/>
            <pc:sldMk cId="0" sldId="385"/>
            <ac:spMk id="18" creationId="{00000000-0000-0000-0000-000000000000}"/>
          </ac:spMkLst>
        </pc:spChg>
        <pc:spChg chg="del">
          <ac:chgData name="Chandran, Jasmita" userId="77065ff0-7a20-45c7-a875-df22b8d06955" providerId="ADAL" clId="{264E786C-DB97-7844-820D-E747ED9D124C}" dt="2024-08-14T17:19:59.942" v="1018" actId="478"/>
          <ac:spMkLst>
            <pc:docMk/>
            <pc:sldMk cId="0" sldId="385"/>
            <ac:spMk id="19" creationId="{00000000-0000-0000-0000-000000000000}"/>
          </ac:spMkLst>
        </pc:spChg>
        <pc:spChg chg="add del mod">
          <ac:chgData name="Chandran, Jasmita" userId="77065ff0-7a20-45c7-a875-df22b8d06955" providerId="ADAL" clId="{264E786C-DB97-7844-820D-E747ED9D124C}" dt="2024-08-14T17:14:17.100" v="973"/>
          <ac:spMkLst>
            <pc:docMk/>
            <pc:sldMk cId="0" sldId="385"/>
            <ac:spMk id="20" creationId="{9F0450B8-EF13-F244-8958-D3E147A48D27}"/>
          </ac:spMkLst>
        </pc:spChg>
        <pc:spChg chg="add mod">
          <ac:chgData name="Chandran, Jasmita" userId="77065ff0-7a20-45c7-a875-df22b8d06955" providerId="ADAL" clId="{264E786C-DB97-7844-820D-E747ED9D124C}" dt="2024-08-14T17:14:46.586" v="974"/>
          <ac:spMkLst>
            <pc:docMk/>
            <pc:sldMk cId="0" sldId="385"/>
            <ac:spMk id="21" creationId="{9033F718-5730-F340-60BC-E6C8BA376DBC}"/>
          </ac:spMkLst>
        </pc:spChg>
      </pc:sldChg>
      <pc:sldChg chg="addSp delSp modSp add mod">
        <pc:chgData name="Chandran, Jasmita" userId="77065ff0-7a20-45c7-a875-df22b8d06955" providerId="ADAL" clId="{264E786C-DB97-7844-820D-E747ED9D124C}" dt="2024-08-16T05:29:22.015" v="1324"/>
        <pc:sldMkLst>
          <pc:docMk/>
          <pc:sldMk cId="0" sldId="386"/>
        </pc:sldMkLst>
        <pc:spChg chg="mod">
          <ac:chgData name="Chandran, Jasmita" userId="77065ff0-7a20-45c7-a875-df22b8d06955" providerId="ADAL" clId="{264E786C-DB97-7844-820D-E747ED9D124C}" dt="2024-08-16T05:29:22.015" v="1324"/>
          <ac:spMkLst>
            <pc:docMk/>
            <pc:sldMk cId="0" sldId="386"/>
            <ac:spMk id="2" creationId="{00000000-0000-0000-0000-000000000000}"/>
          </ac:spMkLst>
        </pc:spChg>
        <pc:spChg chg="mod">
          <ac:chgData name="Chandran, Jasmita" userId="77065ff0-7a20-45c7-a875-df22b8d06955" providerId="ADAL" clId="{264E786C-DB97-7844-820D-E747ED9D124C}" dt="2024-08-16T05:29:22.015" v="1324"/>
          <ac:spMkLst>
            <pc:docMk/>
            <pc:sldMk cId="0" sldId="386"/>
            <ac:spMk id="3" creationId="{00000000-0000-0000-0000-000000000000}"/>
          </ac:spMkLst>
        </pc:spChg>
        <pc:spChg chg="del">
          <ac:chgData name="Chandran, Jasmita" userId="77065ff0-7a20-45c7-a875-df22b8d06955" providerId="ADAL" clId="{264E786C-DB97-7844-820D-E747ED9D124C}" dt="2024-08-14T17:20:10.867" v="1020" actId="478"/>
          <ac:spMkLst>
            <pc:docMk/>
            <pc:sldMk cId="0" sldId="386"/>
            <ac:spMk id="4" creationId="{00000000-0000-0000-0000-000000000000}"/>
          </ac:spMkLst>
        </pc:spChg>
        <pc:spChg chg="del">
          <ac:chgData name="Chandran, Jasmita" userId="77065ff0-7a20-45c7-a875-df22b8d06955" providerId="ADAL" clId="{264E786C-DB97-7844-820D-E747ED9D124C}" dt="2024-08-14T17:20:13.515" v="1021" actId="478"/>
          <ac:spMkLst>
            <pc:docMk/>
            <pc:sldMk cId="0" sldId="386"/>
            <ac:spMk id="5" creationId="{00000000-0000-0000-0000-000000000000}"/>
          </ac:spMkLst>
        </pc:spChg>
        <pc:spChg chg="add del mod">
          <ac:chgData name="Chandran, Jasmita" userId="77065ff0-7a20-45c7-a875-df22b8d06955" providerId="ADAL" clId="{264E786C-DB97-7844-820D-E747ED9D124C}" dt="2024-08-14T17:14:17.100" v="973"/>
          <ac:spMkLst>
            <pc:docMk/>
            <pc:sldMk cId="0" sldId="386"/>
            <ac:spMk id="6" creationId="{E3631DA9-50AF-C9DB-EB80-FB56C6E37B2E}"/>
          </ac:spMkLst>
        </pc:spChg>
        <pc:spChg chg="add mod">
          <ac:chgData name="Chandran, Jasmita" userId="77065ff0-7a20-45c7-a875-df22b8d06955" providerId="ADAL" clId="{264E786C-DB97-7844-820D-E747ED9D124C}" dt="2024-08-14T17:14:46.586" v="974"/>
          <ac:spMkLst>
            <pc:docMk/>
            <pc:sldMk cId="0" sldId="386"/>
            <ac:spMk id="7" creationId="{9D8C8C4A-AC09-6A6F-9614-8988EB53D0AA}"/>
          </ac:spMkLst>
        </pc:spChg>
      </pc:sldChg>
      <pc:sldChg chg="addSp delSp modSp add mod">
        <pc:chgData name="Chandran, Jasmita" userId="77065ff0-7a20-45c7-a875-df22b8d06955" providerId="ADAL" clId="{264E786C-DB97-7844-820D-E747ED9D124C}" dt="2024-08-16T05:29:22.015" v="1324"/>
        <pc:sldMkLst>
          <pc:docMk/>
          <pc:sldMk cId="0" sldId="387"/>
        </pc:sldMkLst>
        <pc:spChg chg="mod">
          <ac:chgData name="Chandran, Jasmita" userId="77065ff0-7a20-45c7-a875-df22b8d06955" providerId="ADAL" clId="{264E786C-DB97-7844-820D-E747ED9D124C}" dt="2024-08-14T10:28:18.874" v="960" actId="14100"/>
          <ac:spMkLst>
            <pc:docMk/>
            <pc:sldMk cId="0" sldId="387"/>
            <ac:spMk id="2" creationId="{00000000-0000-0000-0000-000000000000}"/>
          </ac:spMkLst>
        </pc:spChg>
        <pc:spChg chg="mod">
          <ac:chgData name="Chandran, Jasmita" userId="77065ff0-7a20-45c7-a875-df22b8d06955" providerId="ADAL" clId="{264E786C-DB97-7844-820D-E747ED9D124C}" dt="2024-08-16T05:29:22.015" v="1324"/>
          <ac:spMkLst>
            <pc:docMk/>
            <pc:sldMk cId="0" sldId="387"/>
            <ac:spMk id="34" creationId="{00000000-0000-0000-0000-000000000000}"/>
          </ac:spMkLst>
        </pc:spChg>
        <pc:spChg chg="del">
          <ac:chgData name="Chandran, Jasmita" userId="77065ff0-7a20-45c7-a875-df22b8d06955" providerId="ADAL" clId="{264E786C-DB97-7844-820D-E747ED9D124C}" dt="2024-08-14T17:20:19.793" v="1022" actId="478"/>
          <ac:spMkLst>
            <pc:docMk/>
            <pc:sldMk cId="0" sldId="387"/>
            <ac:spMk id="35" creationId="{00000000-0000-0000-0000-000000000000}"/>
          </ac:spMkLst>
        </pc:spChg>
        <pc:spChg chg="del">
          <ac:chgData name="Chandran, Jasmita" userId="77065ff0-7a20-45c7-a875-df22b8d06955" providerId="ADAL" clId="{264E786C-DB97-7844-820D-E747ED9D124C}" dt="2024-08-14T17:20:22.297" v="1023" actId="478"/>
          <ac:spMkLst>
            <pc:docMk/>
            <pc:sldMk cId="0" sldId="387"/>
            <ac:spMk id="36" creationId="{00000000-0000-0000-0000-000000000000}"/>
          </ac:spMkLst>
        </pc:spChg>
        <pc:spChg chg="add del mod">
          <ac:chgData name="Chandran, Jasmita" userId="77065ff0-7a20-45c7-a875-df22b8d06955" providerId="ADAL" clId="{264E786C-DB97-7844-820D-E747ED9D124C}" dt="2024-08-14T17:14:17.100" v="973"/>
          <ac:spMkLst>
            <pc:docMk/>
            <pc:sldMk cId="0" sldId="387"/>
            <ac:spMk id="37" creationId="{553FE0BB-430E-5D4A-E1A1-B928C5BC86F2}"/>
          </ac:spMkLst>
        </pc:spChg>
        <pc:spChg chg="add mod">
          <ac:chgData name="Chandran, Jasmita" userId="77065ff0-7a20-45c7-a875-df22b8d06955" providerId="ADAL" clId="{264E786C-DB97-7844-820D-E747ED9D124C}" dt="2024-08-14T17:14:46.586" v="974"/>
          <ac:spMkLst>
            <pc:docMk/>
            <pc:sldMk cId="0" sldId="387"/>
            <ac:spMk id="38" creationId="{86ACAEC2-1E0A-F0D2-2FDE-BD6068440124}"/>
          </ac:spMkLst>
        </pc:spChg>
      </pc:sldChg>
      <pc:sldChg chg="addSp delSp modSp add del mod">
        <pc:chgData name="Chandran, Jasmita" userId="77065ff0-7a20-45c7-a875-df22b8d06955" providerId="ADAL" clId="{264E786C-DB97-7844-820D-E747ED9D124C}" dt="2024-08-19T03:52:05.402" v="2106" actId="2696"/>
        <pc:sldMkLst>
          <pc:docMk/>
          <pc:sldMk cId="0" sldId="388"/>
        </pc:sldMkLst>
        <pc:spChg chg="del">
          <ac:chgData name="Chandran, Jasmita" userId="77065ff0-7a20-45c7-a875-df22b8d06955" providerId="ADAL" clId="{264E786C-DB97-7844-820D-E747ED9D124C}" dt="2024-08-14T17:20:26.970" v="1024" actId="478"/>
          <ac:spMkLst>
            <pc:docMk/>
            <pc:sldMk cId="0" sldId="388"/>
            <ac:spMk id="17" creationId="{00000000-0000-0000-0000-000000000000}"/>
          </ac:spMkLst>
        </pc:spChg>
        <pc:spChg chg="del">
          <ac:chgData name="Chandran, Jasmita" userId="77065ff0-7a20-45c7-a875-df22b8d06955" providerId="ADAL" clId="{264E786C-DB97-7844-820D-E747ED9D124C}" dt="2024-08-14T17:20:29.184" v="1025" actId="478"/>
          <ac:spMkLst>
            <pc:docMk/>
            <pc:sldMk cId="0" sldId="388"/>
            <ac:spMk id="18" creationId="{00000000-0000-0000-0000-000000000000}"/>
          </ac:spMkLst>
        </pc:spChg>
        <pc:spChg chg="add del mod">
          <ac:chgData name="Chandran, Jasmita" userId="77065ff0-7a20-45c7-a875-df22b8d06955" providerId="ADAL" clId="{264E786C-DB97-7844-820D-E747ED9D124C}" dt="2024-08-14T17:14:17.100" v="973"/>
          <ac:spMkLst>
            <pc:docMk/>
            <pc:sldMk cId="0" sldId="388"/>
            <ac:spMk id="19" creationId="{E39D121C-87AF-6759-41E6-21A925EEB08C}"/>
          </ac:spMkLst>
        </pc:spChg>
        <pc:spChg chg="add mod">
          <ac:chgData name="Chandran, Jasmita" userId="77065ff0-7a20-45c7-a875-df22b8d06955" providerId="ADAL" clId="{264E786C-DB97-7844-820D-E747ED9D124C}" dt="2024-08-14T17:14:46.586" v="974"/>
          <ac:spMkLst>
            <pc:docMk/>
            <pc:sldMk cId="0" sldId="388"/>
            <ac:spMk id="20" creationId="{1E7CD2B4-CBE7-1ABC-4973-08B761CB2D76}"/>
          </ac:spMkLst>
        </pc:spChg>
      </pc:sldChg>
      <pc:sldChg chg="addSp delSp modSp add del mod">
        <pc:chgData name="Chandran, Jasmita" userId="77065ff0-7a20-45c7-a875-df22b8d06955" providerId="ADAL" clId="{264E786C-DB97-7844-820D-E747ED9D124C}" dt="2024-08-19T03:52:07.400" v="2107" actId="2696"/>
        <pc:sldMkLst>
          <pc:docMk/>
          <pc:sldMk cId="0" sldId="389"/>
        </pc:sldMkLst>
        <pc:spChg chg="del">
          <ac:chgData name="Chandran, Jasmita" userId="77065ff0-7a20-45c7-a875-df22b8d06955" providerId="ADAL" clId="{264E786C-DB97-7844-820D-E747ED9D124C}" dt="2024-08-14T17:20:35.187" v="1026" actId="478"/>
          <ac:spMkLst>
            <pc:docMk/>
            <pc:sldMk cId="0" sldId="389"/>
            <ac:spMk id="17" creationId="{00000000-0000-0000-0000-000000000000}"/>
          </ac:spMkLst>
        </pc:spChg>
        <pc:spChg chg="del mod">
          <ac:chgData name="Chandran, Jasmita" userId="77065ff0-7a20-45c7-a875-df22b8d06955" providerId="ADAL" clId="{264E786C-DB97-7844-820D-E747ED9D124C}" dt="2024-08-14T17:20:43.792" v="1030"/>
          <ac:spMkLst>
            <pc:docMk/>
            <pc:sldMk cId="0" sldId="389"/>
            <ac:spMk id="18" creationId="{00000000-0000-0000-0000-000000000000}"/>
          </ac:spMkLst>
        </pc:spChg>
        <pc:spChg chg="add del mod">
          <ac:chgData name="Chandran, Jasmita" userId="77065ff0-7a20-45c7-a875-df22b8d06955" providerId="ADAL" clId="{264E786C-DB97-7844-820D-E747ED9D124C}" dt="2024-08-14T17:14:17.100" v="973"/>
          <ac:spMkLst>
            <pc:docMk/>
            <pc:sldMk cId="0" sldId="389"/>
            <ac:spMk id="19" creationId="{915AC1E6-575A-66FA-229D-2E5FB50DB6D1}"/>
          </ac:spMkLst>
        </pc:spChg>
        <pc:spChg chg="add mod">
          <ac:chgData name="Chandran, Jasmita" userId="77065ff0-7a20-45c7-a875-df22b8d06955" providerId="ADAL" clId="{264E786C-DB97-7844-820D-E747ED9D124C}" dt="2024-08-14T17:14:46.586" v="974"/>
          <ac:spMkLst>
            <pc:docMk/>
            <pc:sldMk cId="0" sldId="389"/>
            <ac:spMk id="20" creationId="{E9052DCE-65BB-466A-D513-9971A6DFD5E8}"/>
          </ac:spMkLst>
        </pc:spChg>
      </pc:sldChg>
      <pc:sldChg chg="addSp delSp modSp add del mod">
        <pc:chgData name="Chandran, Jasmita" userId="77065ff0-7a20-45c7-a875-df22b8d06955" providerId="ADAL" clId="{264E786C-DB97-7844-820D-E747ED9D124C}" dt="2024-08-19T03:52:07.968" v="2108" actId="2696"/>
        <pc:sldMkLst>
          <pc:docMk/>
          <pc:sldMk cId="0" sldId="390"/>
        </pc:sldMkLst>
        <pc:spChg chg="mod">
          <ac:chgData name="Chandran, Jasmita" userId="77065ff0-7a20-45c7-a875-df22b8d06955" providerId="ADAL" clId="{264E786C-DB97-7844-820D-E747ED9D124C}" dt="2024-08-14T10:28:30.056" v="961" actId="14100"/>
          <ac:spMkLst>
            <pc:docMk/>
            <pc:sldMk cId="0" sldId="390"/>
            <ac:spMk id="2" creationId="{00000000-0000-0000-0000-000000000000}"/>
          </ac:spMkLst>
        </pc:spChg>
        <pc:spChg chg="del">
          <ac:chgData name="Chandran, Jasmita" userId="77065ff0-7a20-45c7-a875-df22b8d06955" providerId="ADAL" clId="{264E786C-DB97-7844-820D-E747ED9D124C}" dt="2024-08-14T17:20:49.096" v="1031" actId="478"/>
          <ac:spMkLst>
            <pc:docMk/>
            <pc:sldMk cId="0" sldId="390"/>
            <ac:spMk id="18" creationId="{00000000-0000-0000-0000-000000000000}"/>
          </ac:spMkLst>
        </pc:spChg>
        <pc:spChg chg="del">
          <ac:chgData name="Chandran, Jasmita" userId="77065ff0-7a20-45c7-a875-df22b8d06955" providerId="ADAL" clId="{264E786C-DB97-7844-820D-E747ED9D124C}" dt="2024-08-14T17:20:51.684" v="1032" actId="478"/>
          <ac:spMkLst>
            <pc:docMk/>
            <pc:sldMk cId="0" sldId="390"/>
            <ac:spMk id="19" creationId="{00000000-0000-0000-0000-000000000000}"/>
          </ac:spMkLst>
        </pc:spChg>
        <pc:spChg chg="add del mod">
          <ac:chgData name="Chandran, Jasmita" userId="77065ff0-7a20-45c7-a875-df22b8d06955" providerId="ADAL" clId="{264E786C-DB97-7844-820D-E747ED9D124C}" dt="2024-08-14T17:14:17.100" v="973"/>
          <ac:spMkLst>
            <pc:docMk/>
            <pc:sldMk cId="0" sldId="390"/>
            <ac:spMk id="20" creationId="{34E2D0E2-F278-B7D9-EFD4-A3E00803F31D}"/>
          </ac:spMkLst>
        </pc:spChg>
        <pc:spChg chg="add mod">
          <ac:chgData name="Chandran, Jasmita" userId="77065ff0-7a20-45c7-a875-df22b8d06955" providerId="ADAL" clId="{264E786C-DB97-7844-820D-E747ED9D124C}" dt="2024-08-14T17:14:46.586" v="974"/>
          <ac:spMkLst>
            <pc:docMk/>
            <pc:sldMk cId="0" sldId="390"/>
            <ac:spMk id="21" creationId="{DAFD1A70-189B-EEBD-BB72-1F264FAC3FBC}"/>
          </ac:spMkLst>
        </pc:spChg>
      </pc:sldChg>
      <pc:sldChg chg="addSp delSp modSp add mod">
        <pc:chgData name="Chandran, Jasmita" userId="77065ff0-7a20-45c7-a875-df22b8d06955" providerId="ADAL" clId="{264E786C-DB97-7844-820D-E747ED9D124C}" dt="2024-08-16T05:29:22.015" v="1324"/>
        <pc:sldMkLst>
          <pc:docMk/>
          <pc:sldMk cId="0" sldId="391"/>
        </pc:sldMkLst>
        <pc:spChg chg="mod">
          <ac:chgData name="Chandran, Jasmita" userId="77065ff0-7a20-45c7-a875-df22b8d06955" providerId="ADAL" clId="{264E786C-DB97-7844-820D-E747ED9D124C}" dt="2024-08-16T05:29:22.015" v="1324"/>
          <ac:spMkLst>
            <pc:docMk/>
            <pc:sldMk cId="0" sldId="391"/>
            <ac:spMk id="2" creationId="{00000000-0000-0000-0000-000000000000}"/>
          </ac:spMkLst>
        </pc:spChg>
        <pc:spChg chg="del">
          <ac:chgData name="Chandran, Jasmita" userId="77065ff0-7a20-45c7-a875-df22b8d06955" providerId="ADAL" clId="{264E786C-DB97-7844-820D-E747ED9D124C}" dt="2024-08-14T17:20:55.226" v="1033" actId="478"/>
          <ac:spMkLst>
            <pc:docMk/>
            <pc:sldMk cId="0" sldId="391"/>
            <ac:spMk id="13" creationId="{00000000-0000-0000-0000-000000000000}"/>
          </ac:spMkLst>
        </pc:spChg>
        <pc:spChg chg="del">
          <ac:chgData name="Chandran, Jasmita" userId="77065ff0-7a20-45c7-a875-df22b8d06955" providerId="ADAL" clId="{264E786C-DB97-7844-820D-E747ED9D124C}" dt="2024-08-14T17:20:57.096" v="1034" actId="478"/>
          <ac:spMkLst>
            <pc:docMk/>
            <pc:sldMk cId="0" sldId="391"/>
            <ac:spMk id="14" creationId="{00000000-0000-0000-0000-000000000000}"/>
          </ac:spMkLst>
        </pc:spChg>
        <pc:spChg chg="add del mod">
          <ac:chgData name="Chandran, Jasmita" userId="77065ff0-7a20-45c7-a875-df22b8d06955" providerId="ADAL" clId="{264E786C-DB97-7844-820D-E747ED9D124C}" dt="2024-08-14T17:14:17.100" v="973"/>
          <ac:spMkLst>
            <pc:docMk/>
            <pc:sldMk cId="0" sldId="391"/>
            <ac:spMk id="15" creationId="{4B95495D-F8E3-5734-7523-106648486106}"/>
          </ac:spMkLst>
        </pc:spChg>
        <pc:spChg chg="add mod">
          <ac:chgData name="Chandran, Jasmita" userId="77065ff0-7a20-45c7-a875-df22b8d06955" providerId="ADAL" clId="{264E786C-DB97-7844-820D-E747ED9D124C}" dt="2024-08-14T17:14:46.586" v="974"/>
          <ac:spMkLst>
            <pc:docMk/>
            <pc:sldMk cId="0" sldId="391"/>
            <ac:spMk id="16" creationId="{397C0588-7CA6-41E9-A416-53C5390F71FE}"/>
          </ac:spMkLst>
        </pc:spChg>
      </pc:sldChg>
      <pc:sldChg chg="addSp delSp modSp add mod">
        <pc:chgData name="Chandran, Jasmita" userId="77065ff0-7a20-45c7-a875-df22b8d06955" providerId="ADAL" clId="{264E786C-DB97-7844-820D-E747ED9D124C}" dt="2024-08-16T05:29:22.015" v="1324"/>
        <pc:sldMkLst>
          <pc:docMk/>
          <pc:sldMk cId="0" sldId="392"/>
        </pc:sldMkLst>
        <pc:spChg chg="mod">
          <ac:chgData name="Chandran, Jasmita" userId="77065ff0-7a20-45c7-a875-df22b8d06955" providerId="ADAL" clId="{264E786C-DB97-7844-820D-E747ED9D124C}" dt="2024-08-14T10:31:02.384" v="962" actId="14100"/>
          <ac:spMkLst>
            <pc:docMk/>
            <pc:sldMk cId="0" sldId="392"/>
            <ac:spMk id="3" creationId="{00000000-0000-0000-0000-000000000000}"/>
          </ac:spMkLst>
        </pc:spChg>
        <pc:spChg chg="mod">
          <ac:chgData name="Chandran, Jasmita" userId="77065ff0-7a20-45c7-a875-df22b8d06955" providerId="ADAL" clId="{264E786C-DB97-7844-820D-E747ED9D124C}" dt="2024-08-16T05:29:22.015" v="1324"/>
          <ac:spMkLst>
            <pc:docMk/>
            <pc:sldMk cId="0" sldId="392"/>
            <ac:spMk id="8" creationId="{00000000-0000-0000-0000-000000000000}"/>
          </ac:spMkLst>
        </pc:spChg>
        <pc:spChg chg="mod">
          <ac:chgData name="Chandran, Jasmita" userId="77065ff0-7a20-45c7-a875-df22b8d06955" providerId="ADAL" clId="{264E786C-DB97-7844-820D-E747ED9D124C}" dt="2024-08-14T17:21:05.419" v="1035" actId="20577"/>
          <ac:spMkLst>
            <pc:docMk/>
            <pc:sldMk cId="0" sldId="392"/>
            <ac:spMk id="12" creationId="{00000000-0000-0000-0000-000000000000}"/>
          </ac:spMkLst>
        </pc:spChg>
        <pc:spChg chg="del mod">
          <ac:chgData name="Chandran, Jasmita" userId="77065ff0-7a20-45c7-a875-df22b8d06955" providerId="ADAL" clId="{264E786C-DB97-7844-820D-E747ED9D124C}" dt="2024-08-14T17:13:26.638" v="970"/>
          <ac:spMkLst>
            <pc:docMk/>
            <pc:sldMk cId="0" sldId="392"/>
            <ac:spMk id="13" creationId="{00000000-0000-0000-0000-000000000000}"/>
          </ac:spMkLst>
        </pc:spChg>
        <pc:spChg chg="add del mod">
          <ac:chgData name="Chandran, Jasmita" userId="77065ff0-7a20-45c7-a875-df22b8d06955" providerId="ADAL" clId="{264E786C-DB97-7844-820D-E747ED9D124C}" dt="2024-08-14T17:14:17.100" v="973"/>
          <ac:spMkLst>
            <pc:docMk/>
            <pc:sldMk cId="0" sldId="392"/>
            <ac:spMk id="14" creationId="{9E21866B-6892-6355-8CDC-4832CCA65EAE}"/>
          </ac:spMkLst>
        </pc:spChg>
        <pc:spChg chg="add mod">
          <ac:chgData name="Chandran, Jasmita" userId="77065ff0-7a20-45c7-a875-df22b8d06955" providerId="ADAL" clId="{264E786C-DB97-7844-820D-E747ED9D124C}" dt="2024-08-14T17:14:46.586" v="974"/>
          <ac:spMkLst>
            <pc:docMk/>
            <pc:sldMk cId="0" sldId="392"/>
            <ac:spMk id="15" creationId="{0CF89812-DF8F-DB18-078C-F7FE61D6DE71}"/>
          </ac:spMkLst>
        </pc:spChg>
      </pc:sldChg>
      <pc:sldChg chg="addSp delSp modSp add mod">
        <pc:chgData name="Chandran, Jasmita" userId="77065ff0-7a20-45c7-a875-df22b8d06955" providerId="ADAL" clId="{264E786C-DB97-7844-820D-E747ED9D124C}" dt="2024-08-16T05:29:22.015" v="1324"/>
        <pc:sldMkLst>
          <pc:docMk/>
          <pc:sldMk cId="0" sldId="393"/>
        </pc:sldMkLst>
        <pc:spChg chg="mod">
          <ac:chgData name="Chandran, Jasmita" userId="77065ff0-7a20-45c7-a875-df22b8d06955" providerId="ADAL" clId="{264E786C-DB97-7844-820D-E747ED9D124C}" dt="2024-08-16T05:29:22.015" v="1324"/>
          <ac:spMkLst>
            <pc:docMk/>
            <pc:sldMk cId="0" sldId="393"/>
            <ac:spMk id="2" creationId="{00000000-0000-0000-0000-000000000000}"/>
          </ac:spMkLst>
        </pc:spChg>
        <pc:spChg chg="mod">
          <ac:chgData name="Chandran, Jasmita" userId="77065ff0-7a20-45c7-a875-df22b8d06955" providerId="ADAL" clId="{264E786C-DB97-7844-820D-E747ED9D124C}" dt="2024-08-14T10:31:08.360" v="963" actId="14100"/>
          <ac:spMkLst>
            <pc:docMk/>
            <pc:sldMk cId="0" sldId="393"/>
            <ac:spMk id="3" creationId="{00000000-0000-0000-0000-000000000000}"/>
          </ac:spMkLst>
        </pc:spChg>
        <pc:spChg chg="mod">
          <ac:chgData name="Chandran, Jasmita" userId="77065ff0-7a20-45c7-a875-df22b8d06955" providerId="ADAL" clId="{264E786C-DB97-7844-820D-E747ED9D124C}" dt="2024-08-14T10:31:10.151" v="965" actId="1036"/>
          <ac:spMkLst>
            <pc:docMk/>
            <pc:sldMk cId="0" sldId="393"/>
            <ac:spMk id="5" creationId="{00000000-0000-0000-0000-000000000000}"/>
          </ac:spMkLst>
        </pc:spChg>
        <pc:spChg chg="del">
          <ac:chgData name="Chandran, Jasmita" userId="77065ff0-7a20-45c7-a875-df22b8d06955" providerId="ADAL" clId="{264E786C-DB97-7844-820D-E747ED9D124C}" dt="2024-08-14T17:21:11.697" v="1036" actId="478"/>
          <ac:spMkLst>
            <pc:docMk/>
            <pc:sldMk cId="0" sldId="393"/>
            <ac:spMk id="16" creationId="{00000000-0000-0000-0000-000000000000}"/>
          </ac:spMkLst>
        </pc:spChg>
        <pc:spChg chg="del mod">
          <ac:chgData name="Chandran, Jasmita" userId="77065ff0-7a20-45c7-a875-df22b8d06955" providerId="ADAL" clId="{264E786C-DB97-7844-820D-E747ED9D124C}" dt="2024-08-14T17:14:17.100" v="973"/>
          <ac:spMkLst>
            <pc:docMk/>
            <pc:sldMk cId="0" sldId="393"/>
            <ac:spMk id="17" creationId="{00000000-0000-0000-0000-000000000000}"/>
          </ac:spMkLst>
        </pc:spChg>
        <pc:spChg chg="add mod">
          <ac:chgData name="Chandran, Jasmita" userId="77065ff0-7a20-45c7-a875-df22b8d06955" providerId="ADAL" clId="{264E786C-DB97-7844-820D-E747ED9D124C}" dt="2024-08-14T17:14:46.586" v="974"/>
          <ac:spMkLst>
            <pc:docMk/>
            <pc:sldMk cId="0" sldId="393"/>
            <ac:spMk id="18" creationId="{45B2E811-1851-3B93-3514-660B352CBC55}"/>
          </ac:spMkLst>
        </pc:spChg>
      </pc:sldChg>
      <pc:sldChg chg="addSp delSp modSp add mod">
        <pc:chgData name="Chandran, Jasmita" userId="77065ff0-7a20-45c7-a875-df22b8d06955" providerId="ADAL" clId="{264E786C-DB97-7844-820D-E747ED9D124C}" dt="2024-08-14T17:22:22.003" v="1072" actId="20577"/>
        <pc:sldMkLst>
          <pc:docMk/>
          <pc:sldMk cId="0" sldId="394"/>
        </pc:sldMkLst>
        <pc:spChg chg="mod">
          <ac:chgData name="Chandran, Jasmita" userId="77065ff0-7a20-45c7-a875-df22b8d06955" providerId="ADAL" clId="{264E786C-DB97-7844-820D-E747ED9D124C}" dt="2024-08-14T10:31:15.302" v="966" actId="14100"/>
          <ac:spMkLst>
            <pc:docMk/>
            <pc:sldMk cId="0" sldId="394"/>
            <ac:spMk id="13" creationId="{00000000-0000-0000-0000-000000000000}"/>
          </ac:spMkLst>
        </pc:spChg>
        <pc:spChg chg="mod">
          <ac:chgData name="Chandran, Jasmita" userId="77065ff0-7a20-45c7-a875-df22b8d06955" providerId="ADAL" clId="{264E786C-DB97-7844-820D-E747ED9D124C}" dt="2024-08-14T17:22:22.003" v="1072" actId="20577"/>
          <ac:spMkLst>
            <pc:docMk/>
            <pc:sldMk cId="0" sldId="394"/>
            <ac:spMk id="23" creationId="{00000000-0000-0000-0000-000000000000}"/>
          </ac:spMkLst>
        </pc:spChg>
        <pc:spChg chg="del mod">
          <ac:chgData name="Chandran, Jasmita" userId="77065ff0-7a20-45c7-a875-df22b8d06955" providerId="ADAL" clId="{264E786C-DB97-7844-820D-E747ED9D124C}" dt="2024-08-14T17:13:26.638" v="970"/>
          <ac:spMkLst>
            <pc:docMk/>
            <pc:sldMk cId="0" sldId="394"/>
            <ac:spMk id="33" creationId="{00000000-0000-0000-0000-000000000000}"/>
          </ac:spMkLst>
        </pc:spChg>
        <pc:spChg chg="del mod">
          <ac:chgData name="Chandran, Jasmita" userId="77065ff0-7a20-45c7-a875-df22b8d06955" providerId="ADAL" clId="{264E786C-DB97-7844-820D-E747ED9D124C}" dt="2024-08-14T17:14:17.100" v="973"/>
          <ac:spMkLst>
            <pc:docMk/>
            <pc:sldMk cId="0" sldId="394"/>
            <ac:spMk id="34" creationId="{00000000-0000-0000-0000-000000000000}"/>
          </ac:spMkLst>
        </pc:spChg>
        <pc:spChg chg="add mod">
          <ac:chgData name="Chandran, Jasmita" userId="77065ff0-7a20-45c7-a875-df22b8d06955" providerId="ADAL" clId="{264E786C-DB97-7844-820D-E747ED9D124C}" dt="2024-08-14T17:21:33.521" v="1043" actId="20577"/>
          <ac:spMkLst>
            <pc:docMk/>
            <pc:sldMk cId="0" sldId="394"/>
            <ac:spMk id="35" creationId="{BEE6BE59-3BD5-DC79-B7F4-F32EE6461F02}"/>
          </ac:spMkLst>
        </pc:spChg>
        <pc:grpChg chg="del">
          <ac:chgData name="Chandran, Jasmita" userId="77065ff0-7a20-45c7-a875-df22b8d06955" providerId="ADAL" clId="{264E786C-DB97-7844-820D-E747ED9D124C}" dt="2024-08-14T17:21:28.168" v="1041" actId="478"/>
          <ac:grpSpMkLst>
            <pc:docMk/>
            <pc:sldMk cId="0" sldId="394"/>
            <ac:grpSpMk id="2" creationId="{00000000-0000-0000-0000-000000000000}"/>
          </ac:grpSpMkLst>
        </pc:grpChg>
        <pc:grpChg chg="del">
          <ac:chgData name="Chandran, Jasmita" userId="77065ff0-7a20-45c7-a875-df22b8d06955" providerId="ADAL" clId="{264E786C-DB97-7844-820D-E747ED9D124C}" dt="2024-08-14T17:21:26.212" v="1040" actId="478"/>
          <ac:grpSpMkLst>
            <pc:docMk/>
            <pc:sldMk cId="0" sldId="394"/>
            <ac:grpSpMk id="6" creationId="{00000000-0000-0000-0000-000000000000}"/>
          </ac:grpSpMkLst>
        </pc:grpChg>
        <pc:grpChg chg="del">
          <ac:chgData name="Chandran, Jasmita" userId="77065ff0-7a20-45c7-a875-df22b8d06955" providerId="ADAL" clId="{264E786C-DB97-7844-820D-E747ED9D124C}" dt="2024-08-14T17:21:21.007" v="1039" actId="478"/>
          <ac:grpSpMkLst>
            <pc:docMk/>
            <pc:sldMk cId="0" sldId="394"/>
            <ac:grpSpMk id="9" creationId="{00000000-0000-0000-0000-000000000000}"/>
          </ac:grpSpMkLst>
        </pc:grpChg>
        <pc:picChg chg="del mod">
          <ac:chgData name="Chandran, Jasmita" userId="77065ff0-7a20-45c7-a875-df22b8d06955" providerId="ADAL" clId="{264E786C-DB97-7844-820D-E747ED9D124C}" dt="2024-08-14T17:21:18.960" v="1038" actId="478"/>
          <ac:picMkLst>
            <pc:docMk/>
            <pc:sldMk cId="0" sldId="394"/>
            <ac:picMk id="5" creationId="{00000000-0000-0000-0000-000000000000}"/>
          </ac:picMkLst>
        </pc:picChg>
      </pc:sldChg>
      <pc:sldChg chg="delSp modSp new del mod">
        <pc:chgData name="Chandran, Jasmita" userId="77065ff0-7a20-45c7-a875-df22b8d06955" providerId="ADAL" clId="{264E786C-DB97-7844-820D-E747ED9D124C}" dt="2024-08-14T17:33:45.539" v="1198" actId="2696"/>
        <pc:sldMkLst>
          <pc:docMk/>
          <pc:sldMk cId="1821059409" sldId="395"/>
        </pc:sldMkLst>
        <pc:spChg chg="del">
          <ac:chgData name="Chandran, Jasmita" userId="77065ff0-7a20-45c7-a875-df22b8d06955" providerId="ADAL" clId="{264E786C-DB97-7844-820D-E747ED9D124C}" dt="2024-08-14T17:22:56.223" v="1075" actId="478"/>
          <ac:spMkLst>
            <pc:docMk/>
            <pc:sldMk cId="1821059409" sldId="395"/>
            <ac:spMk id="2" creationId="{D04806FC-3F19-1ED1-FCA9-C8FF3163CCE0}"/>
          </ac:spMkLst>
        </pc:spChg>
        <pc:spChg chg="mod">
          <ac:chgData name="Chandran, Jasmita" userId="77065ff0-7a20-45c7-a875-df22b8d06955" providerId="ADAL" clId="{264E786C-DB97-7844-820D-E747ED9D124C}" dt="2024-08-14T17:23:15.288" v="1081" actId="1076"/>
          <ac:spMkLst>
            <pc:docMk/>
            <pc:sldMk cId="1821059409" sldId="395"/>
            <ac:spMk id="3" creationId="{1441A797-9684-8618-AD14-DE27F6FE5974}"/>
          </ac:spMkLst>
        </pc:spChg>
      </pc:sldChg>
      <pc:sldChg chg="modSp add mod">
        <pc:chgData name="Chandran, Jasmita" userId="77065ff0-7a20-45c7-a875-df22b8d06955" providerId="ADAL" clId="{264E786C-DB97-7844-820D-E747ED9D124C}" dt="2024-08-19T05:55:20.556" v="2168" actId="27636"/>
        <pc:sldMkLst>
          <pc:docMk/>
          <pc:sldMk cId="2530565359" sldId="395"/>
        </pc:sldMkLst>
        <pc:spChg chg="mod">
          <ac:chgData name="Chandran, Jasmita" userId="77065ff0-7a20-45c7-a875-df22b8d06955" providerId="ADAL" clId="{264E786C-DB97-7844-820D-E747ED9D124C}" dt="2024-08-19T05:55:20.556" v="2168" actId="27636"/>
          <ac:spMkLst>
            <pc:docMk/>
            <pc:sldMk cId="2530565359" sldId="395"/>
            <ac:spMk id="3" creationId="{1441A797-9684-8618-AD14-DE27F6FE5974}"/>
          </ac:spMkLst>
        </pc:spChg>
      </pc:sldChg>
      <pc:sldChg chg="add del">
        <pc:chgData name="Chandran, Jasmita" userId="77065ff0-7a20-45c7-a875-df22b8d06955" providerId="ADAL" clId="{264E786C-DB97-7844-820D-E747ED9D124C}" dt="2024-08-14T17:33:45.539" v="1198" actId="2696"/>
        <pc:sldMkLst>
          <pc:docMk/>
          <pc:sldMk cId="3269916569" sldId="398"/>
        </pc:sldMkLst>
        <pc:spChg chg="mod">
          <ac:chgData name="Chandran, Jasmita" userId="77065ff0-7a20-45c7-a875-df22b8d06955" providerId="ADAL" clId="{264E786C-DB97-7844-820D-E747ED9D124C}" dt="2024-08-16T05:29:22.015" v="1324"/>
          <ac:spMkLst>
            <pc:docMk/>
            <pc:sldMk cId="3269916569" sldId="398"/>
            <ac:spMk id="3" creationId="{00000000-0000-0000-0000-000000000000}"/>
          </ac:spMkLst>
        </pc:spChg>
        <pc:spChg chg="mod">
          <ac:chgData name="Chandran, Jasmita" userId="77065ff0-7a20-45c7-a875-df22b8d06955" providerId="ADAL" clId="{264E786C-DB97-7844-820D-E747ED9D124C}" dt="2024-08-16T05:29:22.015" v="1324"/>
          <ac:spMkLst>
            <pc:docMk/>
            <pc:sldMk cId="3269916569" sldId="398"/>
            <ac:spMk id="15" creationId="{00000000-0000-0000-0000-000000000000}"/>
          </ac:spMkLst>
        </pc:spChg>
        <pc:spChg chg="mod">
          <ac:chgData name="Chandran, Jasmita" userId="77065ff0-7a20-45c7-a875-df22b8d06955" providerId="ADAL" clId="{264E786C-DB97-7844-820D-E747ED9D124C}" dt="2024-08-16T05:29:22.015" v="1324"/>
          <ac:spMkLst>
            <pc:docMk/>
            <pc:sldMk cId="3269916569" sldId="398"/>
            <ac:spMk id="18" creationId="{00000000-0000-0000-0000-000000000000}"/>
          </ac:spMkLst>
        </pc:spChg>
      </pc:sldChg>
      <pc:sldChg chg="modSp add del mod">
        <pc:chgData name="Chandran, Jasmita" userId="77065ff0-7a20-45c7-a875-df22b8d06955" providerId="ADAL" clId="{264E786C-DB97-7844-820D-E747ED9D124C}" dt="2024-08-14T17:33:45.539" v="1198" actId="2696"/>
        <pc:sldMkLst>
          <pc:docMk/>
          <pc:sldMk cId="3219010574" sldId="399"/>
        </pc:sldMkLst>
        <pc:spChg chg="mod">
          <ac:chgData name="Chandran, Jasmita" userId="77065ff0-7a20-45c7-a875-df22b8d06955" providerId="ADAL" clId="{264E786C-DB97-7844-820D-E747ED9D124C}" dt="2024-08-16T05:29:25.052" v="1325"/>
          <ac:spMkLst>
            <pc:docMk/>
            <pc:sldMk cId="3219010574" sldId="399"/>
            <ac:spMk id="2" creationId="{00000000-0000-0000-0000-000000000000}"/>
          </ac:spMkLst>
        </pc:spChg>
        <pc:spChg chg="mod">
          <ac:chgData name="Chandran, Jasmita" userId="77065ff0-7a20-45c7-a875-df22b8d06955" providerId="ADAL" clId="{264E786C-DB97-7844-820D-E747ED9D124C}" dt="2024-08-14T17:24:17.394" v="1083" actId="14100"/>
          <ac:spMkLst>
            <pc:docMk/>
            <pc:sldMk cId="3219010574" sldId="399"/>
            <ac:spMk id="3" creationId="{00000000-0000-0000-0000-000000000000}"/>
          </ac:spMkLst>
        </pc:spChg>
      </pc:sldChg>
      <pc:sldChg chg="add del">
        <pc:chgData name="Chandran, Jasmita" userId="77065ff0-7a20-45c7-a875-df22b8d06955" providerId="ADAL" clId="{264E786C-DB97-7844-820D-E747ED9D124C}" dt="2024-08-14T17:33:45.539" v="1198" actId="2696"/>
        <pc:sldMkLst>
          <pc:docMk/>
          <pc:sldMk cId="2503868549" sldId="400"/>
        </pc:sldMkLst>
        <pc:spChg chg="mod">
          <ac:chgData name="Chandran, Jasmita" userId="77065ff0-7a20-45c7-a875-df22b8d06955" providerId="ADAL" clId="{264E786C-DB97-7844-820D-E747ED9D124C}" dt="2024-08-16T05:29:22.015" v="1324"/>
          <ac:spMkLst>
            <pc:docMk/>
            <pc:sldMk cId="2503868549" sldId="400"/>
            <ac:spMk id="2" creationId="{00000000-0000-0000-0000-000000000000}"/>
          </ac:spMkLst>
        </pc:spChg>
        <pc:spChg chg="mod">
          <ac:chgData name="Chandran, Jasmita" userId="77065ff0-7a20-45c7-a875-df22b8d06955" providerId="ADAL" clId="{264E786C-DB97-7844-820D-E747ED9D124C}" dt="2024-08-16T05:29:22.015" v="1324"/>
          <ac:spMkLst>
            <pc:docMk/>
            <pc:sldMk cId="2503868549" sldId="400"/>
            <ac:spMk id="3" creationId="{00000000-0000-0000-0000-000000000000}"/>
          </ac:spMkLst>
        </pc:spChg>
        <pc:spChg chg="mod">
          <ac:chgData name="Chandran, Jasmita" userId="77065ff0-7a20-45c7-a875-df22b8d06955" providerId="ADAL" clId="{264E786C-DB97-7844-820D-E747ED9D124C}" dt="2024-08-16T05:29:22.015" v="1324"/>
          <ac:spMkLst>
            <pc:docMk/>
            <pc:sldMk cId="2503868549" sldId="400"/>
            <ac:spMk id="5" creationId="{00000000-0000-0000-0000-000000000000}"/>
          </ac:spMkLst>
        </pc:spChg>
        <pc:spChg chg="mod">
          <ac:chgData name="Chandran, Jasmita" userId="77065ff0-7a20-45c7-a875-df22b8d06955" providerId="ADAL" clId="{264E786C-DB97-7844-820D-E747ED9D124C}" dt="2024-08-16T05:29:22.015" v="1324"/>
          <ac:spMkLst>
            <pc:docMk/>
            <pc:sldMk cId="2503868549" sldId="400"/>
            <ac:spMk id="7" creationId="{00000000-0000-0000-0000-000000000000}"/>
          </ac:spMkLst>
        </pc:spChg>
      </pc:sldChg>
      <pc:sldChg chg="modSp add del mod">
        <pc:chgData name="Chandran, Jasmita" userId="77065ff0-7a20-45c7-a875-df22b8d06955" providerId="ADAL" clId="{264E786C-DB97-7844-820D-E747ED9D124C}" dt="2024-08-14T17:33:45.539" v="1198" actId="2696"/>
        <pc:sldMkLst>
          <pc:docMk/>
          <pc:sldMk cId="4226411072" sldId="401"/>
        </pc:sldMkLst>
        <pc:spChg chg="mod">
          <ac:chgData name="Chandran, Jasmita" userId="77065ff0-7a20-45c7-a875-df22b8d06955" providerId="ADAL" clId="{264E786C-DB97-7844-820D-E747ED9D124C}" dt="2024-08-14T17:24:40.874" v="1084" actId="14100"/>
          <ac:spMkLst>
            <pc:docMk/>
            <pc:sldMk cId="4226411072" sldId="401"/>
            <ac:spMk id="2" creationId="{00000000-0000-0000-0000-000000000000}"/>
          </ac:spMkLst>
        </pc:spChg>
        <pc:spChg chg="mod">
          <ac:chgData name="Chandran, Jasmita" userId="77065ff0-7a20-45c7-a875-df22b8d06955" providerId="ADAL" clId="{264E786C-DB97-7844-820D-E747ED9D124C}" dt="2024-08-16T05:29:22.015" v="1324"/>
          <ac:spMkLst>
            <pc:docMk/>
            <pc:sldMk cId="4226411072" sldId="401"/>
            <ac:spMk id="3" creationId="{00000000-0000-0000-0000-000000000000}"/>
          </ac:spMkLst>
        </pc:spChg>
        <pc:spChg chg="mod">
          <ac:chgData name="Chandran, Jasmita" userId="77065ff0-7a20-45c7-a875-df22b8d06955" providerId="ADAL" clId="{264E786C-DB97-7844-820D-E747ED9D124C}" dt="2024-08-16T05:29:22.015" v="1324"/>
          <ac:spMkLst>
            <pc:docMk/>
            <pc:sldMk cId="4226411072" sldId="401"/>
            <ac:spMk id="5" creationId="{00000000-0000-0000-0000-000000000000}"/>
          </ac:spMkLst>
        </pc:spChg>
      </pc:sldChg>
      <pc:sldChg chg="add del">
        <pc:chgData name="Chandran, Jasmita" userId="77065ff0-7a20-45c7-a875-df22b8d06955" providerId="ADAL" clId="{264E786C-DB97-7844-820D-E747ED9D124C}" dt="2024-08-14T17:33:45.539" v="1198" actId="2696"/>
        <pc:sldMkLst>
          <pc:docMk/>
          <pc:sldMk cId="4024501607" sldId="405"/>
        </pc:sldMkLst>
        <pc:graphicFrameChg chg="mod">
          <ac:chgData name="Chandran, Jasmita" userId="77065ff0-7a20-45c7-a875-df22b8d06955" providerId="ADAL" clId="{264E786C-DB97-7844-820D-E747ED9D124C}" dt="2024-08-16T05:29:22.015" v="1324"/>
          <ac:graphicFrameMkLst>
            <pc:docMk/>
            <pc:sldMk cId="4024501607" sldId="405"/>
            <ac:graphicFrameMk id="3" creationId="{00000000-0000-0000-0000-000000000000}"/>
          </ac:graphicFrameMkLst>
        </pc:graphicFrameChg>
      </pc:sldChg>
      <pc:sldChg chg="delSp modSp add del mod">
        <pc:chgData name="Chandran, Jasmita" userId="77065ff0-7a20-45c7-a875-df22b8d06955" providerId="ADAL" clId="{264E786C-DB97-7844-820D-E747ED9D124C}" dt="2024-08-14T17:33:45.539" v="1198" actId="2696"/>
        <pc:sldMkLst>
          <pc:docMk/>
          <pc:sldMk cId="3220670576" sldId="406"/>
        </pc:sldMkLst>
        <pc:spChg chg="mod">
          <ac:chgData name="Chandran, Jasmita" userId="77065ff0-7a20-45c7-a875-df22b8d06955" providerId="ADAL" clId="{264E786C-DB97-7844-820D-E747ED9D124C}" dt="2024-08-14T17:28:02.918" v="1148" actId="20577"/>
          <ac:spMkLst>
            <pc:docMk/>
            <pc:sldMk cId="3220670576" sldId="406"/>
            <ac:spMk id="13" creationId="{00000000-0000-0000-0000-000000000000}"/>
          </ac:spMkLst>
        </pc:spChg>
        <pc:spChg chg="mod">
          <ac:chgData name="Chandran, Jasmita" userId="77065ff0-7a20-45c7-a875-df22b8d06955" providerId="ADAL" clId="{264E786C-DB97-7844-820D-E747ED9D124C}" dt="2024-08-16T05:29:22.015" v="1324"/>
          <ac:spMkLst>
            <pc:docMk/>
            <pc:sldMk cId="3220670576" sldId="406"/>
            <ac:spMk id="22" creationId="{00000000-0000-0000-0000-000000000000}"/>
          </ac:spMkLst>
        </pc:spChg>
        <pc:spChg chg="mod">
          <ac:chgData name="Chandran, Jasmita" userId="77065ff0-7a20-45c7-a875-df22b8d06955" providerId="ADAL" clId="{264E786C-DB97-7844-820D-E747ED9D124C}" dt="2024-08-16T05:29:22.015" v="1324"/>
          <ac:spMkLst>
            <pc:docMk/>
            <pc:sldMk cId="3220670576" sldId="406"/>
            <ac:spMk id="24" creationId="{00000000-0000-0000-0000-000000000000}"/>
          </ac:spMkLst>
        </pc:spChg>
        <pc:spChg chg="mod">
          <ac:chgData name="Chandran, Jasmita" userId="77065ff0-7a20-45c7-a875-df22b8d06955" providerId="ADAL" clId="{264E786C-DB97-7844-820D-E747ED9D124C}" dt="2024-08-16T05:29:22.015" v="1324"/>
          <ac:spMkLst>
            <pc:docMk/>
            <pc:sldMk cId="3220670576" sldId="406"/>
            <ac:spMk id="34" creationId="{00000000-0000-0000-0000-000000000000}"/>
          </ac:spMkLst>
        </pc:spChg>
        <pc:spChg chg="mod">
          <ac:chgData name="Chandran, Jasmita" userId="77065ff0-7a20-45c7-a875-df22b8d06955" providerId="ADAL" clId="{264E786C-DB97-7844-820D-E747ED9D124C}" dt="2024-08-14T17:26:06.936" v="1144" actId="20577"/>
          <ac:spMkLst>
            <pc:docMk/>
            <pc:sldMk cId="3220670576" sldId="406"/>
            <ac:spMk id="41" creationId="{00000000-0000-0000-0000-000000000000}"/>
          </ac:spMkLst>
        </pc:spChg>
        <pc:grpChg chg="del mod">
          <ac:chgData name="Chandran, Jasmita" userId="77065ff0-7a20-45c7-a875-df22b8d06955" providerId="ADAL" clId="{264E786C-DB97-7844-820D-E747ED9D124C}" dt="2024-08-14T17:25:09.443" v="1091" actId="478"/>
          <ac:grpSpMkLst>
            <pc:docMk/>
            <pc:sldMk cId="3220670576" sldId="406"/>
            <ac:grpSpMk id="2" creationId="{00000000-0000-0000-0000-000000000000}"/>
          </ac:grpSpMkLst>
        </pc:grpChg>
        <pc:grpChg chg="del">
          <ac:chgData name="Chandran, Jasmita" userId="77065ff0-7a20-45c7-a875-df22b8d06955" providerId="ADAL" clId="{264E786C-DB97-7844-820D-E747ED9D124C}" dt="2024-08-14T17:25:00.540" v="1089" actId="478"/>
          <ac:grpSpMkLst>
            <pc:docMk/>
            <pc:sldMk cId="3220670576" sldId="406"/>
            <ac:grpSpMk id="6" creationId="{00000000-0000-0000-0000-000000000000}"/>
          </ac:grpSpMkLst>
        </pc:grpChg>
        <pc:grpChg chg="del">
          <ac:chgData name="Chandran, Jasmita" userId="77065ff0-7a20-45c7-a875-df22b8d06955" providerId="ADAL" clId="{264E786C-DB97-7844-820D-E747ED9D124C}" dt="2024-08-14T17:24:56.457" v="1088" actId="478"/>
          <ac:grpSpMkLst>
            <pc:docMk/>
            <pc:sldMk cId="3220670576" sldId="406"/>
            <ac:grpSpMk id="9" creationId="{00000000-0000-0000-0000-000000000000}"/>
          </ac:grpSpMkLst>
        </pc:grpChg>
        <pc:picChg chg="del mod">
          <ac:chgData name="Chandran, Jasmita" userId="77065ff0-7a20-45c7-a875-df22b8d06955" providerId="ADAL" clId="{264E786C-DB97-7844-820D-E747ED9D124C}" dt="2024-08-14T17:24:54.409" v="1087" actId="478"/>
          <ac:picMkLst>
            <pc:docMk/>
            <pc:sldMk cId="3220670576" sldId="406"/>
            <ac:picMk id="5" creationId="{00000000-0000-0000-0000-000000000000}"/>
          </ac:picMkLst>
        </pc:picChg>
      </pc:sldChg>
      <pc:sldChg chg="add del">
        <pc:chgData name="Chandran, Jasmita" userId="77065ff0-7a20-45c7-a875-df22b8d06955" providerId="ADAL" clId="{264E786C-DB97-7844-820D-E747ED9D124C}" dt="2024-08-14T17:27:47.316" v="1145" actId="2696"/>
        <pc:sldMkLst>
          <pc:docMk/>
          <pc:sldMk cId="0" sldId="407"/>
        </pc:sldMkLst>
      </pc:sldChg>
      <pc:sldChg chg="add del">
        <pc:chgData name="Chandran, Jasmita" userId="77065ff0-7a20-45c7-a875-df22b8d06955" providerId="ADAL" clId="{264E786C-DB97-7844-820D-E747ED9D124C}" dt="2024-08-14T17:27:53.888" v="1146" actId="2696"/>
        <pc:sldMkLst>
          <pc:docMk/>
          <pc:sldMk cId="0" sldId="408"/>
        </pc:sldMkLst>
      </pc:sldChg>
      <pc:sldChg chg="add del">
        <pc:chgData name="Chandran, Jasmita" userId="77065ff0-7a20-45c7-a875-df22b8d06955" providerId="ADAL" clId="{264E786C-DB97-7844-820D-E747ED9D124C}" dt="2024-08-14T17:27:55.899" v="1147" actId="2696"/>
        <pc:sldMkLst>
          <pc:docMk/>
          <pc:sldMk cId="0" sldId="409"/>
        </pc:sldMkLst>
      </pc:sldChg>
      <pc:sldChg chg="modSp add del mod">
        <pc:chgData name="Chandran, Jasmita" userId="77065ff0-7a20-45c7-a875-df22b8d06955" providerId="ADAL" clId="{264E786C-DB97-7844-820D-E747ED9D124C}" dt="2024-08-14T17:33:45.539" v="1198" actId="2696"/>
        <pc:sldMkLst>
          <pc:docMk/>
          <pc:sldMk cId="2844543699" sldId="410"/>
        </pc:sldMkLst>
        <pc:spChg chg="mod">
          <ac:chgData name="Chandran, Jasmita" userId="77065ff0-7a20-45c7-a875-df22b8d06955" providerId="ADAL" clId="{264E786C-DB97-7844-820D-E747ED9D124C}" dt="2024-08-14T17:28:11.120" v="1149" actId="14100"/>
          <ac:spMkLst>
            <pc:docMk/>
            <pc:sldMk cId="2844543699" sldId="410"/>
            <ac:spMk id="5" creationId="{00000000-0000-0000-0000-000000000000}"/>
          </ac:spMkLst>
        </pc:spChg>
      </pc:sldChg>
      <pc:sldChg chg="delSp modSp new del mod">
        <pc:chgData name="Chandran, Jasmita" userId="77065ff0-7a20-45c7-a875-df22b8d06955" providerId="ADAL" clId="{264E786C-DB97-7844-820D-E747ED9D124C}" dt="2024-08-14T17:33:45.539" v="1198" actId="2696"/>
        <pc:sldMkLst>
          <pc:docMk/>
          <pc:sldMk cId="1497431295" sldId="411"/>
        </pc:sldMkLst>
        <pc:spChg chg="del">
          <ac:chgData name="Chandran, Jasmita" userId="77065ff0-7a20-45c7-a875-df22b8d06955" providerId="ADAL" clId="{264E786C-DB97-7844-820D-E747ED9D124C}" dt="2024-08-14T17:28:36.521" v="1153" actId="478"/>
          <ac:spMkLst>
            <pc:docMk/>
            <pc:sldMk cId="1497431295" sldId="411"/>
            <ac:spMk id="2" creationId="{69FFF8BF-A2AC-2800-0971-106C44C25D41}"/>
          </ac:spMkLst>
        </pc:spChg>
        <pc:spChg chg="mod">
          <ac:chgData name="Chandran, Jasmita" userId="77065ff0-7a20-45c7-a875-df22b8d06955" providerId="ADAL" clId="{264E786C-DB97-7844-820D-E747ED9D124C}" dt="2024-08-14T17:28:55.152" v="1158" actId="1076"/>
          <ac:spMkLst>
            <pc:docMk/>
            <pc:sldMk cId="1497431295" sldId="411"/>
            <ac:spMk id="3" creationId="{6BCB6915-8F88-E9D7-8EB6-C5104672FAEA}"/>
          </ac:spMkLst>
        </pc:spChg>
      </pc:sldChg>
      <pc:sldChg chg="add">
        <pc:chgData name="Chandran, Jasmita" userId="77065ff0-7a20-45c7-a875-df22b8d06955" providerId="ADAL" clId="{264E786C-DB97-7844-820D-E747ED9D124C}" dt="2024-08-14T17:33:51.619" v="1199"/>
        <pc:sldMkLst>
          <pc:docMk/>
          <pc:sldMk cId="1811166329" sldId="411"/>
        </pc:sldMkLst>
      </pc:sldChg>
      <pc:sldChg chg="delSp modSp add del mod">
        <pc:chgData name="Chandran, Jasmita" userId="77065ff0-7a20-45c7-a875-df22b8d06955" providerId="ADAL" clId="{264E786C-DB97-7844-820D-E747ED9D124C}" dt="2024-08-14T17:33:45.539" v="1198" actId="2696"/>
        <pc:sldMkLst>
          <pc:docMk/>
          <pc:sldMk cId="2654082525" sldId="414"/>
        </pc:sldMkLst>
        <pc:spChg chg="mod">
          <ac:chgData name="Chandran, Jasmita" userId="77065ff0-7a20-45c7-a875-df22b8d06955" providerId="ADAL" clId="{264E786C-DB97-7844-820D-E747ED9D124C}" dt="2024-08-14T17:29:27.349" v="1160" actId="14100"/>
          <ac:spMkLst>
            <pc:docMk/>
            <pc:sldMk cId="2654082525" sldId="414"/>
            <ac:spMk id="7" creationId="{00000000-0000-0000-0000-000000000000}"/>
          </ac:spMkLst>
        </pc:spChg>
        <pc:spChg chg="del">
          <ac:chgData name="Chandran, Jasmita" userId="77065ff0-7a20-45c7-a875-df22b8d06955" providerId="ADAL" clId="{264E786C-DB97-7844-820D-E747ED9D124C}" dt="2024-08-14T17:29:46.725" v="1162" actId="478"/>
          <ac:spMkLst>
            <pc:docMk/>
            <pc:sldMk cId="2654082525" sldId="414"/>
            <ac:spMk id="23" creationId="{00000000-0000-0000-0000-000000000000}"/>
          </ac:spMkLst>
        </pc:spChg>
        <pc:spChg chg="del">
          <ac:chgData name="Chandran, Jasmita" userId="77065ff0-7a20-45c7-a875-df22b8d06955" providerId="ADAL" clId="{264E786C-DB97-7844-820D-E747ED9D124C}" dt="2024-08-14T17:29:43.555" v="1161" actId="478"/>
          <ac:spMkLst>
            <pc:docMk/>
            <pc:sldMk cId="2654082525" sldId="414"/>
            <ac:spMk id="24" creationId="{00000000-0000-0000-0000-000000000000}"/>
          </ac:spMkLst>
        </pc:spChg>
      </pc:sldChg>
      <pc:sldChg chg="delSp add del mod">
        <pc:chgData name="Chandran, Jasmita" userId="77065ff0-7a20-45c7-a875-df22b8d06955" providerId="ADAL" clId="{264E786C-DB97-7844-820D-E747ED9D124C}" dt="2024-08-14T17:33:45.539" v="1198" actId="2696"/>
        <pc:sldMkLst>
          <pc:docMk/>
          <pc:sldMk cId="468855882" sldId="415"/>
        </pc:sldMkLst>
        <pc:spChg chg="mod">
          <ac:chgData name="Chandran, Jasmita" userId="77065ff0-7a20-45c7-a875-df22b8d06955" providerId="ADAL" clId="{264E786C-DB97-7844-820D-E747ED9D124C}" dt="2024-08-16T05:29:22.015" v="1324"/>
          <ac:spMkLst>
            <pc:docMk/>
            <pc:sldMk cId="468855882" sldId="415"/>
            <ac:spMk id="13" creationId="{00000000-0000-0000-0000-000000000000}"/>
          </ac:spMkLst>
        </pc:spChg>
        <pc:spChg chg="del">
          <ac:chgData name="Chandran, Jasmita" userId="77065ff0-7a20-45c7-a875-df22b8d06955" providerId="ADAL" clId="{264E786C-DB97-7844-820D-E747ED9D124C}" dt="2024-08-14T17:30:30.633" v="1164" actId="478"/>
          <ac:spMkLst>
            <pc:docMk/>
            <pc:sldMk cId="468855882" sldId="415"/>
            <ac:spMk id="20" creationId="{00000000-0000-0000-0000-000000000000}"/>
          </ac:spMkLst>
        </pc:spChg>
        <pc:spChg chg="del">
          <ac:chgData name="Chandran, Jasmita" userId="77065ff0-7a20-45c7-a875-df22b8d06955" providerId="ADAL" clId="{264E786C-DB97-7844-820D-E747ED9D124C}" dt="2024-08-14T17:30:24.517" v="1163" actId="478"/>
          <ac:spMkLst>
            <pc:docMk/>
            <pc:sldMk cId="468855882" sldId="415"/>
            <ac:spMk id="21" creationId="{00000000-0000-0000-0000-000000000000}"/>
          </ac:spMkLst>
        </pc:spChg>
      </pc:sldChg>
      <pc:sldChg chg="delSp modSp add del mod">
        <pc:chgData name="Chandran, Jasmita" userId="77065ff0-7a20-45c7-a875-df22b8d06955" providerId="ADAL" clId="{264E786C-DB97-7844-820D-E747ED9D124C}" dt="2024-08-14T17:33:45.539" v="1198" actId="2696"/>
        <pc:sldMkLst>
          <pc:docMk/>
          <pc:sldMk cId="366972039" sldId="416"/>
        </pc:sldMkLst>
        <pc:spChg chg="mod">
          <ac:chgData name="Chandran, Jasmita" userId="77065ff0-7a20-45c7-a875-df22b8d06955" providerId="ADAL" clId="{264E786C-DB97-7844-820D-E747ED9D124C}" dt="2024-08-14T17:32:40.140" v="1197" actId="1076"/>
          <ac:spMkLst>
            <pc:docMk/>
            <pc:sldMk cId="366972039" sldId="416"/>
            <ac:spMk id="2" creationId="{00000000-0000-0000-0000-000000000000}"/>
          </ac:spMkLst>
        </pc:spChg>
        <pc:spChg chg="del mod">
          <ac:chgData name="Chandran, Jasmita" userId="77065ff0-7a20-45c7-a875-df22b8d06955" providerId="ADAL" clId="{264E786C-DB97-7844-820D-E747ED9D124C}" dt="2024-08-14T17:30:45.589" v="1168"/>
          <ac:spMkLst>
            <pc:docMk/>
            <pc:sldMk cId="366972039" sldId="416"/>
            <ac:spMk id="15" creationId="{00000000-0000-0000-0000-000000000000}"/>
          </ac:spMkLst>
        </pc:spChg>
        <pc:spChg chg="del">
          <ac:chgData name="Chandran, Jasmita" userId="77065ff0-7a20-45c7-a875-df22b8d06955" providerId="ADAL" clId="{264E786C-DB97-7844-820D-E747ED9D124C}" dt="2024-08-14T17:30:39.992" v="1165" actId="478"/>
          <ac:spMkLst>
            <pc:docMk/>
            <pc:sldMk cId="366972039" sldId="416"/>
            <ac:spMk id="16" creationId="{00000000-0000-0000-0000-000000000000}"/>
          </ac:spMkLst>
        </pc:spChg>
      </pc:sldChg>
      <pc:sldChg chg="delSp modSp add del mod">
        <pc:chgData name="Chandran, Jasmita" userId="77065ff0-7a20-45c7-a875-df22b8d06955" providerId="ADAL" clId="{264E786C-DB97-7844-820D-E747ED9D124C}" dt="2024-08-14T17:33:45.539" v="1198" actId="2696"/>
        <pc:sldMkLst>
          <pc:docMk/>
          <pc:sldMk cId="3324738201" sldId="417"/>
        </pc:sldMkLst>
        <pc:spChg chg="mod">
          <ac:chgData name="Chandran, Jasmita" userId="77065ff0-7a20-45c7-a875-df22b8d06955" providerId="ADAL" clId="{264E786C-DB97-7844-820D-E747ED9D124C}" dt="2024-08-14T17:30:59.410" v="1169" actId="14100"/>
          <ac:spMkLst>
            <pc:docMk/>
            <pc:sldMk cId="3324738201" sldId="417"/>
            <ac:spMk id="2" creationId="{00000000-0000-0000-0000-000000000000}"/>
          </ac:spMkLst>
        </pc:spChg>
        <pc:spChg chg="del mod">
          <ac:chgData name="Chandran, Jasmita" userId="77065ff0-7a20-45c7-a875-df22b8d06955" providerId="ADAL" clId="{264E786C-DB97-7844-820D-E747ED9D124C}" dt="2024-08-14T17:31:08.590" v="1173"/>
          <ac:spMkLst>
            <pc:docMk/>
            <pc:sldMk cId="3324738201" sldId="417"/>
            <ac:spMk id="37" creationId="{00000000-0000-0000-0000-000000000000}"/>
          </ac:spMkLst>
        </pc:spChg>
        <pc:spChg chg="del">
          <ac:chgData name="Chandran, Jasmita" userId="77065ff0-7a20-45c7-a875-df22b8d06955" providerId="ADAL" clId="{264E786C-DB97-7844-820D-E747ED9D124C}" dt="2024-08-14T17:31:03.614" v="1170" actId="478"/>
          <ac:spMkLst>
            <pc:docMk/>
            <pc:sldMk cId="3324738201" sldId="417"/>
            <ac:spMk id="38" creationId="{00000000-0000-0000-0000-000000000000}"/>
          </ac:spMkLst>
        </pc:spChg>
      </pc:sldChg>
      <pc:sldChg chg="modSp add">
        <pc:chgData name="Chandran, Jasmita" userId="77065ff0-7a20-45c7-a875-df22b8d06955" providerId="ADAL" clId="{264E786C-DB97-7844-820D-E747ED9D124C}" dt="2024-08-16T05:29:22.015" v="1324"/>
        <pc:sldMkLst>
          <pc:docMk/>
          <pc:sldMk cId="2407008139" sldId="418"/>
        </pc:sldMkLst>
        <pc:spChg chg="mod">
          <ac:chgData name="Chandran, Jasmita" userId="77065ff0-7a20-45c7-a875-df22b8d06955" providerId="ADAL" clId="{264E786C-DB97-7844-820D-E747ED9D124C}" dt="2024-08-14T17:32:26.704" v="1192" actId="14100"/>
          <ac:spMkLst>
            <pc:docMk/>
            <pc:sldMk cId="2407008139" sldId="418"/>
            <ac:spMk id="2" creationId="{00000000-0000-0000-0000-000000000000}"/>
          </ac:spMkLst>
        </pc:spChg>
        <pc:spChg chg="mod">
          <ac:chgData name="Chandran, Jasmita" userId="77065ff0-7a20-45c7-a875-df22b8d06955" providerId="ADAL" clId="{264E786C-DB97-7844-820D-E747ED9D124C}" dt="2024-08-16T05:29:22.015" v="1324"/>
          <ac:spMkLst>
            <pc:docMk/>
            <pc:sldMk cId="2407008139" sldId="418"/>
            <ac:spMk id="36" creationId="{00000000-0000-0000-0000-000000000000}"/>
          </ac:spMkLst>
        </pc:spChg>
        <pc:spChg chg="del mod">
          <ac:chgData name="Chandran, Jasmita" userId="77065ff0-7a20-45c7-a875-df22b8d06955" providerId="ADAL" clId="{264E786C-DB97-7844-820D-E747ED9D124C}" dt="2024-08-14T17:31:25.392" v="1185"/>
          <ac:spMkLst>
            <pc:docMk/>
            <pc:sldMk cId="2407008139" sldId="418"/>
            <ac:spMk id="40" creationId="{00000000-0000-0000-0000-000000000000}"/>
          </ac:spMkLst>
        </pc:spChg>
        <pc:spChg chg="del mod">
          <ac:chgData name="Chandran, Jasmita" userId="77065ff0-7a20-45c7-a875-df22b8d06955" providerId="ADAL" clId="{264E786C-DB97-7844-820D-E747ED9D124C}" dt="2024-08-14T17:31:25.207" v="1183"/>
          <ac:spMkLst>
            <pc:docMk/>
            <pc:sldMk cId="2407008139" sldId="418"/>
            <ac:spMk id="41" creationId="{00000000-0000-0000-0000-000000000000}"/>
          </ac:spMkLst>
        </pc:spChg>
      </pc:sldChg>
      <pc:sldChg chg="delSp modSp add del mod">
        <pc:chgData name="Chandran, Jasmita" userId="77065ff0-7a20-45c7-a875-df22b8d06955" providerId="ADAL" clId="{264E786C-DB97-7844-820D-E747ED9D124C}" dt="2024-08-14T17:33:45.539" v="1198" actId="2696"/>
        <pc:sldMkLst>
          <pc:docMk/>
          <pc:sldMk cId="1173147820" sldId="419"/>
        </pc:sldMkLst>
        <pc:spChg chg="del mod">
          <ac:chgData name="Chandran, Jasmita" userId="77065ff0-7a20-45c7-a875-df22b8d06955" providerId="ADAL" clId="{264E786C-DB97-7844-820D-E747ED9D124C}" dt="2024-08-14T17:31:23.356" v="1179"/>
          <ac:spMkLst>
            <pc:docMk/>
            <pc:sldMk cId="1173147820" sldId="419"/>
            <ac:spMk id="20" creationId="{00000000-0000-0000-0000-000000000000}"/>
          </ac:spMkLst>
        </pc:spChg>
        <pc:spChg chg="del mod">
          <ac:chgData name="Chandran, Jasmita" userId="77065ff0-7a20-45c7-a875-df22b8d06955" providerId="ADAL" clId="{264E786C-DB97-7844-820D-E747ED9D124C}" dt="2024-08-14T17:31:24.191" v="1181"/>
          <ac:spMkLst>
            <pc:docMk/>
            <pc:sldMk cId="1173147820" sldId="419"/>
            <ac:spMk id="21" creationId="{00000000-0000-0000-0000-000000000000}"/>
          </ac:spMkLst>
        </pc:spChg>
      </pc:sldChg>
      <pc:sldChg chg="modSp add del mod">
        <pc:chgData name="Chandran, Jasmita" userId="77065ff0-7a20-45c7-a875-df22b8d06955" providerId="ADAL" clId="{264E786C-DB97-7844-820D-E747ED9D124C}" dt="2024-08-14T17:33:45.539" v="1198" actId="2696"/>
        <pc:sldMkLst>
          <pc:docMk/>
          <pc:sldMk cId="2259395812" sldId="420"/>
        </pc:sldMkLst>
        <pc:spChg chg="mod">
          <ac:chgData name="Chandran, Jasmita" userId="77065ff0-7a20-45c7-a875-df22b8d06955" providerId="ADAL" clId="{264E786C-DB97-7844-820D-E747ED9D124C}" dt="2024-08-14T17:31:28.879" v="1186" actId="14100"/>
          <ac:spMkLst>
            <pc:docMk/>
            <pc:sldMk cId="2259395812" sldId="420"/>
            <ac:spMk id="2" creationId="{00000000-0000-0000-0000-000000000000}"/>
          </ac:spMkLst>
        </pc:spChg>
      </pc:sldChg>
      <pc:sldChg chg="add del">
        <pc:chgData name="Chandran, Jasmita" userId="77065ff0-7a20-45c7-a875-df22b8d06955" providerId="ADAL" clId="{264E786C-DB97-7844-820D-E747ED9D124C}" dt="2024-08-14T17:33:45.539" v="1198" actId="2696"/>
        <pc:sldMkLst>
          <pc:docMk/>
          <pc:sldMk cId="621593264" sldId="421"/>
        </pc:sldMkLst>
      </pc:sldChg>
      <pc:sldChg chg="modSp add del mod">
        <pc:chgData name="Chandran, Jasmita" userId="77065ff0-7a20-45c7-a875-df22b8d06955" providerId="ADAL" clId="{264E786C-DB97-7844-820D-E747ED9D124C}" dt="2024-08-14T17:33:45.539" v="1198" actId="2696"/>
        <pc:sldMkLst>
          <pc:docMk/>
          <pc:sldMk cId="1129791428" sldId="422"/>
        </pc:sldMkLst>
        <pc:spChg chg="mod">
          <ac:chgData name="Chandran, Jasmita" userId="77065ff0-7a20-45c7-a875-df22b8d06955" providerId="ADAL" clId="{264E786C-DB97-7844-820D-E747ED9D124C}" dt="2024-08-14T17:31:34.911" v="1187" actId="14100"/>
          <ac:spMkLst>
            <pc:docMk/>
            <pc:sldMk cId="1129791428" sldId="422"/>
            <ac:spMk id="3" creationId="{00000000-0000-0000-0000-000000000000}"/>
          </ac:spMkLst>
        </pc:spChg>
      </pc:sldChg>
      <pc:sldChg chg="modSp add del mod">
        <pc:chgData name="Chandran, Jasmita" userId="77065ff0-7a20-45c7-a875-df22b8d06955" providerId="ADAL" clId="{264E786C-DB97-7844-820D-E747ED9D124C}" dt="2024-08-14T17:33:45.539" v="1198" actId="2696"/>
        <pc:sldMkLst>
          <pc:docMk/>
          <pc:sldMk cId="2212621506" sldId="423"/>
        </pc:sldMkLst>
        <pc:spChg chg="mod">
          <ac:chgData name="Chandran, Jasmita" userId="77065ff0-7a20-45c7-a875-df22b8d06955" providerId="ADAL" clId="{264E786C-DB97-7844-820D-E747ED9D124C}" dt="2024-08-14T17:31:39.543" v="1188" actId="14100"/>
          <ac:spMkLst>
            <pc:docMk/>
            <pc:sldMk cId="2212621506" sldId="423"/>
            <ac:spMk id="3" creationId="{00000000-0000-0000-0000-000000000000}"/>
          </ac:spMkLst>
        </pc:spChg>
      </pc:sldChg>
      <pc:sldChg chg="add">
        <pc:chgData name="Chandran, Jasmita" userId="77065ff0-7a20-45c7-a875-df22b8d06955" providerId="ADAL" clId="{264E786C-DB97-7844-820D-E747ED9D124C}" dt="2024-08-14T17:33:51.619" v="1199"/>
        <pc:sldMkLst>
          <pc:docMk/>
          <pc:sldMk cId="3617423068" sldId="424"/>
        </pc:sldMkLst>
        <pc:spChg chg="mod">
          <ac:chgData name="Chandran, Jasmita" userId="77065ff0-7a20-45c7-a875-df22b8d06955" providerId="ADAL" clId="{264E786C-DB97-7844-820D-E747ED9D124C}" dt="2024-08-14T17:31:44.773" v="1189" actId="14100"/>
          <ac:spMkLst>
            <pc:docMk/>
            <pc:sldMk cId="3617423068" sldId="424"/>
            <ac:spMk id="3" creationId="{00000000-0000-0000-0000-000000000000}"/>
          </ac:spMkLst>
        </pc:spChg>
      </pc:sldChg>
      <pc:sldChg chg="delSp modSp add del mod">
        <pc:chgData name="Chandran, Jasmita" userId="77065ff0-7a20-45c7-a875-df22b8d06955" providerId="ADAL" clId="{264E786C-DB97-7844-820D-E747ED9D124C}" dt="2024-08-14T17:33:45.539" v="1198" actId="2696"/>
        <pc:sldMkLst>
          <pc:docMk/>
          <pc:sldMk cId="2133692533" sldId="425"/>
        </pc:sldMkLst>
        <pc:spChg chg="mod">
          <ac:chgData name="Chandran, Jasmita" userId="77065ff0-7a20-45c7-a875-df22b8d06955" providerId="ADAL" clId="{264E786C-DB97-7844-820D-E747ED9D124C}" dt="2024-08-14T17:31:51.259" v="1190" actId="14100"/>
          <ac:spMkLst>
            <pc:docMk/>
            <pc:sldMk cId="2133692533" sldId="425"/>
            <ac:spMk id="2" creationId="{00000000-0000-0000-0000-000000000000}"/>
          </ac:spMkLst>
        </pc:spChg>
        <pc:spChg chg="del">
          <ac:chgData name="Chandran, Jasmita" userId="77065ff0-7a20-45c7-a875-df22b8d06955" providerId="ADAL" clId="{264E786C-DB97-7844-820D-E747ED9D124C}" dt="2024-08-14T17:31:55.520" v="1191" actId="478"/>
          <ac:spMkLst>
            <pc:docMk/>
            <pc:sldMk cId="2133692533" sldId="425"/>
            <ac:spMk id="16" creationId="{00000000-0000-0000-0000-000000000000}"/>
          </ac:spMkLst>
        </pc:spChg>
      </pc:sldChg>
      <pc:sldChg chg="delSp modSp new mod">
        <pc:chgData name="Chandran, Jasmita" userId="77065ff0-7a20-45c7-a875-df22b8d06955" providerId="ADAL" clId="{264E786C-DB97-7844-820D-E747ED9D124C}" dt="2024-08-16T05:29:22.015" v="1324"/>
        <pc:sldMkLst>
          <pc:docMk/>
          <pc:sldMk cId="3493987953" sldId="426"/>
        </pc:sldMkLst>
        <pc:spChg chg="del">
          <ac:chgData name="Chandran, Jasmita" userId="77065ff0-7a20-45c7-a875-df22b8d06955" providerId="ADAL" clId="{264E786C-DB97-7844-820D-E747ED9D124C}" dt="2024-08-14T17:36:18.189" v="1207" actId="478"/>
          <ac:spMkLst>
            <pc:docMk/>
            <pc:sldMk cId="3493987953" sldId="426"/>
            <ac:spMk id="2" creationId="{23624C75-4255-A59B-53D3-662E6D61E5B1}"/>
          </ac:spMkLst>
        </pc:spChg>
        <pc:spChg chg="mod">
          <ac:chgData name="Chandran, Jasmita" userId="77065ff0-7a20-45c7-a875-df22b8d06955" providerId="ADAL" clId="{264E786C-DB97-7844-820D-E747ED9D124C}" dt="2024-08-16T05:29:22.015" v="1324"/>
          <ac:spMkLst>
            <pc:docMk/>
            <pc:sldMk cId="3493987953" sldId="426"/>
            <ac:spMk id="3" creationId="{F1CC43E9-3C85-16C3-C9B0-0E53B2A631CE}"/>
          </ac:spMkLst>
        </pc:spChg>
      </pc:sldChg>
      <pc:sldChg chg="delSp modSp add mod">
        <pc:chgData name="Chandran, Jasmita" userId="77065ff0-7a20-45c7-a875-df22b8d06955" providerId="ADAL" clId="{264E786C-DB97-7844-820D-E747ED9D124C}" dt="2024-08-16T05:29:22.015" v="1324"/>
        <pc:sldMkLst>
          <pc:docMk/>
          <pc:sldMk cId="0" sldId="429"/>
        </pc:sldMkLst>
        <pc:spChg chg="mod">
          <ac:chgData name="Chandran, Jasmita" userId="77065ff0-7a20-45c7-a875-df22b8d06955" providerId="ADAL" clId="{264E786C-DB97-7844-820D-E747ED9D124C}" dt="2024-08-16T05:29:22.015" v="1324"/>
          <ac:spMkLst>
            <pc:docMk/>
            <pc:sldMk cId="0" sldId="429"/>
            <ac:spMk id="2" creationId="{00000000-0000-0000-0000-000000000000}"/>
          </ac:spMkLst>
        </pc:spChg>
        <pc:spChg chg="mod">
          <ac:chgData name="Chandran, Jasmita" userId="77065ff0-7a20-45c7-a875-df22b8d06955" providerId="ADAL" clId="{264E786C-DB97-7844-820D-E747ED9D124C}" dt="2024-08-16T05:29:22.015" v="1324"/>
          <ac:spMkLst>
            <pc:docMk/>
            <pc:sldMk cId="0" sldId="429"/>
            <ac:spMk id="3" creationId="{00000000-0000-0000-0000-000000000000}"/>
          </ac:spMkLst>
        </pc:spChg>
        <pc:spChg chg="del">
          <ac:chgData name="Chandran, Jasmita" userId="77065ff0-7a20-45c7-a875-df22b8d06955" providerId="ADAL" clId="{264E786C-DB97-7844-820D-E747ED9D124C}" dt="2024-08-14T17:37:22.544" v="1215" actId="478"/>
          <ac:spMkLst>
            <pc:docMk/>
            <pc:sldMk cId="0" sldId="429"/>
            <ac:spMk id="4" creationId="{00000000-0000-0000-0000-000000000000}"/>
          </ac:spMkLst>
        </pc:spChg>
        <pc:spChg chg="del">
          <ac:chgData name="Chandran, Jasmita" userId="77065ff0-7a20-45c7-a875-df22b8d06955" providerId="ADAL" clId="{264E786C-DB97-7844-820D-E747ED9D124C}" dt="2024-08-14T17:37:22.544" v="1215" actId="478"/>
          <ac:spMkLst>
            <pc:docMk/>
            <pc:sldMk cId="0" sldId="429"/>
            <ac:spMk id="5" creationId="{00000000-0000-0000-0000-000000000000}"/>
          </ac:spMkLst>
        </pc:spChg>
      </pc:sldChg>
      <pc:sldChg chg="delSp modSp add mod">
        <pc:chgData name="Chandran, Jasmita" userId="77065ff0-7a20-45c7-a875-df22b8d06955" providerId="ADAL" clId="{264E786C-DB97-7844-820D-E747ED9D124C}" dt="2024-08-16T05:29:22.015" v="1324"/>
        <pc:sldMkLst>
          <pc:docMk/>
          <pc:sldMk cId="0" sldId="430"/>
        </pc:sldMkLst>
        <pc:spChg chg="mod">
          <ac:chgData name="Chandran, Jasmita" userId="77065ff0-7a20-45c7-a875-df22b8d06955" providerId="ADAL" clId="{264E786C-DB97-7844-820D-E747ED9D124C}" dt="2024-08-16T05:29:22.015" v="1324"/>
          <ac:spMkLst>
            <pc:docMk/>
            <pc:sldMk cId="0" sldId="430"/>
            <ac:spMk id="2" creationId="{00000000-0000-0000-0000-000000000000}"/>
          </ac:spMkLst>
        </pc:spChg>
        <pc:spChg chg="mod">
          <ac:chgData name="Chandran, Jasmita" userId="77065ff0-7a20-45c7-a875-df22b8d06955" providerId="ADAL" clId="{264E786C-DB97-7844-820D-E747ED9D124C}" dt="2024-08-14T17:37:12.726" v="1214" actId="14100"/>
          <ac:spMkLst>
            <pc:docMk/>
            <pc:sldMk cId="0" sldId="430"/>
            <ac:spMk id="5" creationId="{00000000-0000-0000-0000-000000000000}"/>
          </ac:spMkLst>
        </pc:spChg>
        <pc:spChg chg="del">
          <ac:chgData name="Chandran, Jasmita" userId="77065ff0-7a20-45c7-a875-df22b8d06955" providerId="ADAL" clId="{264E786C-DB97-7844-820D-E747ED9D124C}" dt="2024-08-14T17:37:26.296" v="1216" actId="478"/>
          <ac:spMkLst>
            <pc:docMk/>
            <pc:sldMk cId="0" sldId="430"/>
            <ac:spMk id="14" creationId="{00000000-0000-0000-0000-000000000000}"/>
          </ac:spMkLst>
        </pc:spChg>
        <pc:spChg chg="del">
          <ac:chgData name="Chandran, Jasmita" userId="77065ff0-7a20-45c7-a875-df22b8d06955" providerId="ADAL" clId="{264E786C-DB97-7844-820D-E747ED9D124C}" dt="2024-08-14T17:37:26.296" v="1216" actId="478"/>
          <ac:spMkLst>
            <pc:docMk/>
            <pc:sldMk cId="0" sldId="430"/>
            <ac:spMk id="15" creationId="{00000000-0000-0000-0000-000000000000}"/>
          </ac:spMkLst>
        </pc:spChg>
      </pc:sldChg>
      <pc:sldChg chg="delSp modSp add mod">
        <pc:chgData name="Chandran, Jasmita" userId="77065ff0-7a20-45c7-a875-df22b8d06955" providerId="ADAL" clId="{264E786C-DB97-7844-820D-E747ED9D124C}" dt="2024-08-14T17:37:36.137" v="1219" actId="478"/>
        <pc:sldMkLst>
          <pc:docMk/>
          <pc:sldMk cId="0" sldId="431"/>
        </pc:sldMkLst>
        <pc:spChg chg="mod">
          <ac:chgData name="Chandran, Jasmita" userId="77065ff0-7a20-45c7-a875-df22b8d06955" providerId="ADAL" clId="{264E786C-DB97-7844-820D-E747ED9D124C}" dt="2024-08-14T17:37:33.051" v="1218" actId="14100"/>
          <ac:spMkLst>
            <pc:docMk/>
            <pc:sldMk cId="0" sldId="431"/>
            <ac:spMk id="3" creationId="{00000000-0000-0000-0000-000000000000}"/>
          </ac:spMkLst>
        </pc:spChg>
        <pc:spChg chg="del">
          <ac:chgData name="Chandran, Jasmita" userId="77065ff0-7a20-45c7-a875-df22b8d06955" providerId="ADAL" clId="{264E786C-DB97-7844-820D-E747ED9D124C}" dt="2024-08-14T17:37:36.137" v="1219" actId="478"/>
          <ac:spMkLst>
            <pc:docMk/>
            <pc:sldMk cId="0" sldId="431"/>
            <ac:spMk id="4" creationId="{00000000-0000-0000-0000-000000000000}"/>
          </ac:spMkLst>
        </pc:spChg>
        <pc:spChg chg="del">
          <ac:chgData name="Chandran, Jasmita" userId="77065ff0-7a20-45c7-a875-df22b8d06955" providerId="ADAL" clId="{264E786C-DB97-7844-820D-E747ED9D124C}" dt="2024-08-14T17:37:36.137" v="1219" actId="478"/>
          <ac:spMkLst>
            <pc:docMk/>
            <pc:sldMk cId="0" sldId="431"/>
            <ac:spMk id="5" creationId="{00000000-0000-0000-0000-000000000000}"/>
          </ac:spMkLst>
        </pc:spChg>
      </pc:sldChg>
      <pc:sldChg chg="addSp delSp modSp add mod">
        <pc:chgData name="Chandran, Jasmita" userId="77065ff0-7a20-45c7-a875-df22b8d06955" providerId="ADAL" clId="{264E786C-DB97-7844-820D-E747ED9D124C}" dt="2024-08-14T17:39:43.286" v="1241" actId="1076"/>
        <pc:sldMkLst>
          <pc:docMk/>
          <pc:sldMk cId="0" sldId="432"/>
        </pc:sldMkLst>
        <pc:spChg chg="mod">
          <ac:chgData name="Chandran, Jasmita" userId="77065ff0-7a20-45c7-a875-df22b8d06955" providerId="ADAL" clId="{264E786C-DB97-7844-820D-E747ED9D124C}" dt="2024-08-14T17:38:53.794" v="1234" actId="1076"/>
          <ac:spMkLst>
            <pc:docMk/>
            <pc:sldMk cId="0" sldId="432"/>
            <ac:spMk id="5" creationId="{00000000-0000-0000-0000-000000000000}"/>
          </ac:spMkLst>
        </pc:spChg>
        <pc:spChg chg="mod">
          <ac:chgData name="Chandran, Jasmita" userId="77065ff0-7a20-45c7-a875-df22b8d06955" providerId="ADAL" clId="{264E786C-DB97-7844-820D-E747ED9D124C}" dt="2024-08-14T17:38:49.285" v="1232" actId="14100"/>
          <ac:spMkLst>
            <pc:docMk/>
            <pc:sldMk cId="0" sldId="432"/>
            <ac:spMk id="6" creationId="{00000000-0000-0000-0000-000000000000}"/>
          </ac:spMkLst>
        </pc:spChg>
        <pc:spChg chg="mod">
          <ac:chgData name="Chandran, Jasmita" userId="77065ff0-7a20-45c7-a875-df22b8d06955" providerId="ADAL" clId="{264E786C-DB97-7844-820D-E747ED9D124C}" dt="2024-08-14T17:38:59.134" v="1235" actId="1076"/>
          <ac:spMkLst>
            <pc:docMk/>
            <pc:sldMk cId="0" sldId="432"/>
            <ac:spMk id="7" creationId="{00000000-0000-0000-0000-000000000000}"/>
          </ac:spMkLst>
        </pc:spChg>
        <pc:spChg chg="mod">
          <ac:chgData name="Chandran, Jasmita" userId="77065ff0-7a20-45c7-a875-df22b8d06955" providerId="ADAL" clId="{264E786C-DB97-7844-820D-E747ED9D124C}" dt="2024-08-14T17:39:07.112" v="1236" actId="20577"/>
          <ac:spMkLst>
            <pc:docMk/>
            <pc:sldMk cId="0" sldId="432"/>
            <ac:spMk id="8" creationId="{00000000-0000-0000-0000-000000000000}"/>
          </ac:spMkLst>
        </pc:spChg>
        <pc:spChg chg="mod">
          <ac:chgData name="Chandran, Jasmita" userId="77065ff0-7a20-45c7-a875-df22b8d06955" providerId="ADAL" clId="{264E786C-DB97-7844-820D-E747ED9D124C}" dt="2024-08-14T17:39:14.417" v="1237" actId="1076"/>
          <ac:spMkLst>
            <pc:docMk/>
            <pc:sldMk cId="0" sldId="432"/>
            <ac:spMk id="9" creationId="{00000000-0000-0000-0000-000000000000}"/>
          </ac:spMkLst>
        </pc:spChg>
        <pc:spChg chg="mod">
          <ac:chgData name="Chandran, Jasmita" userId="77065ff0-7a20-45c7-a875-df22b8d06955" providerId="ADAL" clId="{264E786C-DB97-7844-820D-E747ED9D124C}" dt="2024-08-14T17:39:18.900" v="1238" actId="1076"/>
          <ac:spMkLst>
            <pc:docMk/>
            <pc:sldMk cId="0" sldId="432"/>
            <ac:spMk id="11" creationId="{00000000-0000-0000-0000-000000000000}"/>
          </ac:spMkLst>
        </pc:spChg>
        <pc:spChg chg="mod">
          <ac:chgData name="Chandran, Jasmita" userId="77065ff0-7a20-45c7-a875-df22b8d06955" providerId="ADAL" clId="{264E786C-DB97-7844-820D-E747ED9D124C}" dt="2024-08-14T17:39:25.530" v="1239" actId="1076"/>
          <ac:spMkLst>
            <pc:docMk/>
            <pc:sldMk cId="0" sldId="432"/>
            <ac:spMk id="13" creationId="{00000000-0000-0000-0000-000000000000}"/>
          </ac:spMkLst>
        </pc:spChg>
        <pc:spChg chg="mod">
          <ac:chgData name="Chandran, Jasmita" userId="77065ff0-7a20-45c7-a875-df22b8d06955" providerId="ADAL" clId="{264E786C-DB97-7844-820D-E747ED9D124C}" dt="2024-08-14T17:39:43.286" v="1241" actId="1076"/>
          <ac:spMkLst>
            <pc:docMk/>
            <pc:sldMk cId="0" sldId="432"/>
            <ac:spMk id="15" creationId="{00000000-0000-0000-0000-000000000000}"/>
          </ac:spMkLst>
        </pc:spChg>
        <pc:spChg chg="mod">
          <ac:chgData name="Chandran, Jasmita" userId="77065ff0-7a20-45c7-a875-df22b8d06955" providerId="ADAL" clId="{264E786C-DB97-7844-820D-E747ED9D124C}" dt="2024-08-14T17:37:41.348" v="1221" actId="20577"/>
          <ac:spMkLst>
            <pc:docMk/>
            <pc:sldMk cId="0" sldId="432"/>
            <ac:spMk id="16" creationId="{00000000-0000-0000-0000-000000000000}"/>
          </ac:spMkLst>
        </pc:spChg>
        <pc:spChg chg="del">
          <ac:chgData name="Chandran, Jasmita" userId="77065ff0-7a20-45c7-a875-df22b8d06955" providerId="ADAL" clId="{264E786C-DB97-7844-820D-E747ED9D124C}" dt="2024-08-14T17:37:59.295" v="1222" actId="478"/>
          <ac:spMkLst>
            <pc:docMk/>
            <pc:sldMk cId="0" sldId="432"/>
            <ac:spMk id="17" creationId="{00000000-0000-0000-0000-000000000000}"/>
          </ac:spMkLst>
        </pc:spChg>
        <pc:spChg chg="del">
          <ac:chgData name="Chandran, Jasmita" userId="77065ff0-7a20-45c7-a875-df22b8d06955" providerId="ADAL" clId="{264E786C-DB97-7844-820D-E747ED9D124C}" dt="2024-08-14T17:37:59.295" v="1222" actId="478"/>
          <ac:spMkLst>
            <pc:docMk/>
            <pc:sldMk cId="0" sldId="432"/>
            <ac:spMk id="18" creationId="{00000000-0000-0000-0000-000000000000}"/>
          </ac:spMkLst>
        </pc:spChg>
        <pc:spChg chg="add del mod">
          <ac:chgData name="Chandran, Jasmita" userId="77065ff0-7a20-45c7-a875-df22b8d06955" providerId="ADAL" clId="{264E786C-DB97-7844-820D-E747ED9D124C}" dt="2024-08-14T17:38:24.221" v="1226"/>
          <ac:spMkLst>
            <pc:docMk/>
            <pc:sldMk cId="0" sldId="432"/>
            <ac:spMk id="19" creationId="{B2935044-93E5-4669-540C-679AFED0D2ED}"/>
          </ac:spMkLst>
        </pc:spChg>
      </pc:sldChg>
      <pc:sldChg chg="add del">
        <pc:chgData name="Chandran, Jasmita" userId="77065ff0-7a20-45c7-a875-df22b8d06955" providerId="ADAL" clId="{264E786C-DB97-7844-820D-E747ED9D124C}" dt="2024-08-14T17:40:07.851" v="1242" actId="2696"/>
        <pc:sldMkLst>
          <pc:docMk/>
          <pc:sldMk cId="0" sldId="433"/>
        </pc:sldMkLst>
      </pc:sldChg>
      <pc:sldChg chg="delSp modSp add mod">
        <pc:chgData name="Chandran, Jasmita" userId="77065ff0-7a20-45c7-a875-df22b8d06955" providerId="ADAL" clId="{264E786C-DB97-7844-820D-E747ED9D124C}" dt="2024-08-19T06:10:40.968" v="2216" actId="478"/>
        <pc:sldMkLst>
          <pc:docMk/>
          <pc:sldMk cId="0" sldId="434"/>
        </pc:sldMkLst>
        <pc:spChg chg="mod">
          <ac:chgData name="Chandran, Jasmita" userId="77065ff0-7a20-45c7-a875-df22b8d06955" providerId="ADAL" clId="{264E786C-DB97-7844-820D-E747ED9D124C}" dt="2024-08-16T05:29:22.015" v="1324"/>
          <ac:spMkLst>
            <pc:docMk/>
            <pc:sldMk cId="0" sldId="434"/>
            <ac:spMk id="2" creationId="{00000000-0000-0000-0000-000000000000}"/>
          </ac:spMkLst>
        </pc:spChg>
        <pc:spChg chg="mod">
          <ac:chgData name="Chandran, Jasmita" userId="77065ff0-7a20-45c7-a875-df22b8d06955" providerId="ADAL" clId="{264E786C-DB97-7844-820D-E747ED9D124C}" dt="2024-08-14T17:40:12.209" v="1243" actId="14100"/>
          <ac:spMkLst>
            <pc:docMk/>
            <pc:sldMk cId="0" sldId="434"/>
            <ac:spMk id="3" creationId="{00000000-0000-0000-0000-000000000000}"/>
          </ac:spMkLst>
        </pc:spChg>
        <pc:spChg chg="mod">
          <ac:chgData name="Chandran, Jasmita" userId="77065ff0-7a20-45c7-a875-df22b8d06955" providerId="ADAL" clId="{264E786C-DB97-7844-820D-E747ED9D124C}" dt="2024-08-16T05:32:13.781" v="1348"/>
          <ac:spMkLst>
            <pc:docMk/>
            <pc:sldMk cId="0" sldId="434"/>
            <ac:spMk id="4" creationId="{00000000-0000-0000-0000-000000000000}"/>
          </ac:spMkLst>
        </pc:spChg>
        <pc:spChg chg="del">
          <ac:chgData name="Chandran, Jasmita" userId="77065ff0-7a20-45c7-a875-df22b8d06955" providerId="ADAL" clId="{264E786C-DB97-7844-820D-E747ED9D124C}" dt="2024-08-19T06:10:40.968" v="2216" actId="478"/>
          <ac:spMkLst>
            <pc:docMk/>
            <pc:sldMk cId="0" sldId="434"/>
            <ac:spMk id="5" creationId="{00000000-0000-0000-0000-000000000000}"/>
          </ac:spMkLst>
        </pc:spChg>
      </pc:sldChg>
      <pc:sldChg chg="delSp modSp add mod">
        <pc:chgData name="Chandran, Jasmita" userId="77065ff0-7a20-45c7-a875-df22b8d06955" providerId="ADAL" clId="{264E786C-DB97-7844-820D-E747ED9D124C}" dt="2024-08-19T06:11:00.698" v="2219"/>
        <pc:sldMkLst>
          <pc:docMk/>
          <pc:sldMk cId="0" sldId="435"/>
        </pc:sldMkLst>
        <pc:spChg chg="mod">
          <ac:chgData name="Chandran, Jasmita" userId="77065ff0-7a20-45c7-a875-df22b8d06955" providerId="ADAL" clId="{264E786C-DB97-7844-820D-E747ED9D124C}" dt="2024-08-14T17:40:19.170" v="1245" actId="14100"/>
          <ac:spMkLst>
            <pc:docMk/>
            <pc:sldMk cId="0" sldId="435"/>
            <ac:spMk id="15" creationId="{00000000-0000-0000-0000-000000000000}"/>
          </ac:spMkLst>
        </pc:spChg>
        <pc:spChg chg="del mod">
          <ac:chgData name="Chandran, Jasmita" userId="77065ff0-7a20-45c7-a875-df22b8d06955" providerId="ADAL" clId="{264E786C-DB97-7844-820D-E747ED9D124C}" dt="2024-08-19T06:11:00.698" v="2219"/>
          <ac:spMkLst>
            <pc:docMk/>
            <pc:sldMk cId="0" sldId="435"/>
            <ac:spMk id="16" creationId="{00000000-0000-0000-0000-000000000000}"/>
          </ac:spMkLst>
        </pc:spChg>
        <pc:spChg chg="del mod">
          <ac:chgData name="Chandran, Jasmita" userId="77065ff0-7a20-45c7-a875-df22b8d06955" providerId="ADAL" clId="{264E786C-DB97-7844-820D-E747ED9D124C}" dt="2024-08-16T05:32:16.927" v="1350"/>
          <ac:spMkLst>
            <pc:docMk/>
            <pc:sldMk cId="0" sldId="435"/>
            <ac:spMk id="17" creationId="{00000000-0000-0000-0000-000000000000}"/>
          </ac:spMkLst>
        </pc:spChg>
      </pc:sldChg>
      <pc:sldChg chg="add del">
        <pc:chgData name="Chandran, Jasmita" userId="77065ff0-7a20-45c7-a875-df22b8d06955" providerId="ADAL" clId="{264E786C-DB97-7844-820D-E747ED9D124C}" dt="2024-08-14T17:40:24.678" v="1246" actId="2696"/>
        <pc:sldMkLst>
          <pc:docMk/>
          <pc:sldMk cId="0" sldId="436"/>
        </pc:sldMkLst>
      </pc:sldChg>
      <pc:sldChg chg="modSp add mod">
        <pc:chgData name="Chandran, Jasmita" userId="77065ff0-7a20-45c7-a875-df22b8d06955" providerId="ADAL" clId="{264E786C-DB97-7844-820D-E747ED9D124C}" dt="2024-08-14T17:40:30.404" v="1248" actId="1076"/>
        <pc:sldMkLst>
          <pc:docMk/>
          <pc:sldMk cId="0" sldId="437"/>
        </pc:sldMkLst>
        <pc:spChg chg="mod">
          <ac:chgData name="Chandran, Jasmita" userId="77065ff0-7a20-45c7-a875-df22b8d06955" providerId="ADAL" clId="{264E786C-DB97-7844-820D-E747ED9D124C}" dt="2024-08-14T17:40:30.404" v="1248" actId="1076"/>
          <ac:spMkLst>
            <pc:docMk/>
            <pc:sldMk cId="0" sldId="437"/>
            <ac:spMk id="3" creationId="{00000000-0000-0000-0000-000000000000}"/>
          </ac:spMkLst>
        </pc:spChg>
      </pc:sldChg>
      <pc:sldChg chg="modSp add mod">
        <pc:chgData name="Chandran, Jasmita" userId="77065ff0-7a20-45c7-a875-df22b8d06955" providerId="ADAL" clId="{264E786C-DB97-7844-820D-E747ED9D124C}" dt="2024-08-14T17:40:39.955" v="1249" actId="14100"/>
        <pc:sldMkLst>
          <pc:docMk/>
          <pc:sldMk cId="0" sldId="438"/>
        </pc:sldMkLst>
        <pc:spChg chg="mod">
          <ac:chgData name="Chandran, Jasmita" userId="77065ff0-7a20-45c7-a875-df22b8d06955" providerId="ADAL" clId="{264E786C-DB97-7844-820D-E747ED9D124C}" dt="2024-08-14T17:40:39.955" v="1249" actId="14100"/>
          <ac:spMkLst>
            <pc:docMk/>
            <pc:sldMk cId="0" sldId="438"/>
            <ac:spMk id="2" creationId="{00000000-0000-0000-0000-000000000000}"/>
          </ac:spMkLst>
        </pc:spChg>
      </pc:sldChg>
      <pc:sldChg chg="delSp modSp new mod">
        <pc:chgData name="Chandran, Jasmita" userId="77065ff0-7a20-45c7-a875-df22b8d06955" providerId="ADAL" clId="{264E786C-DB97-7844-820D-E747ED9D124C}" dt="2024-08-16T05:13:06.918" v="1257" actId="403"/>
        <pc:sldMkLst>
          <pc:docMk/>
          <pc:sldMk cId="1078656132" sldId="439"/>
        </pc:sldMkLst>
        <pc:spChg chg="del">
          <ac:chgData name="Chandran, Jasmita" userId="77065ff0-7a20-45c7-a875-df22b8d06955" providerId="ADAL" clId="{264E786C-DB97-7844-820D-E747ED9D124C}" dt="2024-08-16T05:13:01.349" v="1252" actId="478"/>
          <ac:spMkLst>
            <pc:docMk/>
            <pc:sldMk cId="1078656132" sldId="439"/>
            <ac:spMk id="2" creationId="{2F192D2F-3BB3-6BDF-525E-AAD15948A253}"/>
          </ac:spMkLst>
        </pc:spChg>
        <pc:spChg chg="mod">
          <ac:chgData name="Chandran, Jasmita" userId="77065ff0-7a20-45c7-a875-df22b8d06955" providerId="ADAL" clId="{264E786C-DB97-7844-820D-E747ED9D124C}" dt="2024-08-16T05:13:06.918" v="1257" actId="403"/>
          <ac:spMkLst>
            <pc:docMk/>
            <pc:sldMk cId="1078656132" sldId="439"/>
            <ac:spMk id="3" creationId="{6A4DFA18-69C2-0173-9C03-3F0E54E16392}"/>
          </ac:spMkLst>
        </pc:spChg>
      </pc:sldChg>
      <pc:sldChg chg="delSp modSp add mod">
        <pc:chgData name="Chandran, Jasmita" userId="77065ff0-7a20-45c7-a875-df22b8d06955" providerId="ADAL" clId="{264E786C-DB97-7844-820D-E747ED9D124C}" dt="2024-08-16T05:14:54.471" v="1271"/>
        <pc:sldMkLst>
          <pc:docMk/>
          <pc:sldMk cId="0" sldId="442"/>
        </pc:sldMkLst>
        <pc:spChg chg="del mod">
          <ac:chgData name="Chandran, Jasmita" userId="77065ff0-7a20-45c7-a875-df22b8d06955" providerId="ADAL" clId="{264E786C-DB97-7844-820D-E747ED9D124C}" dt="2024-08-16T05:14:54.471" v="1271"/>
          <ac:spMkLst>
            <pc:docMk/>
            <pc:sldMk cId="0" sldId="442"/>
            <ac:spMk id="33" creationId="{00000000-0000-0000-0000-000000000000}"/>
          </ac:spMkLst>
        </pc:spChg>
        <pc:spChg chg="del">
          <ac:chgData name="Chandran, Jasmita" userId="77065ff0-7a20-45c7-a875-df22b8d06955" providerId="ADAL" clId="{264E786C-DB97-7844-820D-E747ED9D124C}" dt="2024-08-16T05:14:48.289" v="1268" actId="478"/>
          <ac:spMkLst>
            <pc:docMk/>
            <pc:sldMk cId="0" sldId="442"/>
            <ac:spMk id="34" creationId="{00000000-0000-0000-0000-000000000000}"/>
          </ac:spMkLst>
        </pc:spChg>
      </pc:sldChg>
      <pc:sldChg chg="delSp modSp add mod">
        <pc:chgData name="Chandran, Jasmita" userId="77065ff0-7a20-45c7-a875-df22b8d06955" providerId="ADAL" clId="{264E786C-DB97-7844-820D-E747ED9D124C}" dt="2024-08-16T05:29:22.015" v="1324"/>
        <pc:sldMkLst>
          <pc:docMk/>
          <pc:sldMk cId="0" sldId="446"/>
        </pc:sldMkLst>
        <pc:spChg chg="mod">
          <ac:chgData name="Chandran, Jasmita" userId="77065ff0-7a20-45c7-a875-df22b8d06955" providerId="ADAL" clId="{264E786C-DB97-7844-820D-E747ED9D124C}" dt="2024-08-16T05:29:22.015" v="1324"/>
          <ac:spMkLst>
            <pc:docMk/>
            <pc:sldMk cId="0" sldId="446"/>
            <ac:spMk id="2" creationId="{00000000-0000-0000-0000-000000000000}"/>
          </ac:spMkLst>
        </pc:spChg>
        <pc:spChg chg="del mod">
          <ac:chgData name="Chandran, Jasmita" userId="77065ff0-7a20-45c7-a875-df22b8d06955" providerId="ADAL" clId="{264E786C-DB97-7844-820D-E747ED9D124C}" dt="2024-08-16T05:15:03.066" v="1275"/>
          <ac:spMkLst>
            <pc:docMk/>
            <pc:sldMk cId="0" sldId="446"/>
            <ac:spMk id="4" creationId="{00000000-0000-0000-0000-000000000000}"/>
          </ac:spMkLst>
        </pc:spChg>
        <pc:spChg chg="del mod">
          <ac:chgData name="Chandran, Jasmita" userId="77065ff0-7a20-45c7-a875-df22b8d06955" providerId="ADAL" clId="{264E786C-DB97-7844-820D-E747ED9D124C}" dt="2024-08-16T05:15:03.887" v="1277"/>
          <ac:spMkLst>
            <pc:docMk/>
            <pc:sldMk cId="0" sldId="446"/>
            <ac:spMk id="5" creationId="{00000000-0000-0000-0000-000000000000}"/>
          </ac:spMkLst>
        </pc:spChg>
        <pc:graphicFrameChg chg="mod">
          <ac:chgData name="Chandran, Jasmita" userId="77065ff0-7a20-45c7-a875-df22b8d06955" providerId="ADAL" clId="{264E786C-DB97-7844-820D-E747ED9D124C}" dt="2024-08-16T05:29:22.015" v="1324"/>
          <ac:graphicFrameMkLst>
            <pc:docMk/>
            <pc:sldMk cId="0" sldId="446"/>
            <ac:graphicFrameMk id="3" creationId="{00000000-0000-0000-0000-000000000000}"/>
          </ac:graphicFrameMkLst>
        </pc:graphicFrameChg>
      </pc:sldChg>
      <pc:sldChg chg="delSp modSp add mod">
        <pc:chgData name="Chandran, Jasmita" userId="77065ff0-7a20-45c7-a875-df22b8d06955" providerId="ADAL" clId="{264E786C-DB97-7844-820D-E747ED9D124C}" dt="2024-08-16T05:14:39.955" v="1267" actId="478"/>
        <pc:sldMkLst>
          <pc:docMk/>
          <pc:sldMk cId="0" sldId="447"/>
        </pc:sldMkLst>
        <pc:spChg chg="mod">
          <ac:chgData name="Chandran, Jasmita" userId="77065ff0-7a20-45c7-a875-df22b8d06955" providerId="ADAL" clId="{264E786C-DB97-7844-820D-E747ED9D124C}" dt="2024-08-16T05:14:23.290" v="1264" actId="14100"/>
          <ac:spMkLst>
            <pc:docMk/>
            <pc:sldMk cId="0" sldId="447"/>
            <ac:spMk id="15" creationId="{00000000-0000-0000-0000-000000000000}"/>
          </ac:spMkLst>
        </pc:spChg>
        <pc:spChg chg="del">
          <ac:chgData name="Chandran, Jasmita" userId="77065ff0-7a20-45c7-a875-df22b8d06955" providerId="ADAL" clId="{264E786C-DB97-7844-820D-E747ED9D124C}" dt="2024-08-16T05:14:39.955" v="1267" actId="478"/>
          <ac:spMkLst>
            <pc:docMk/>
            <pc:sldMk cId="0" sldId="447"/>
            <ac:spMk id="29" creationId="{00000000-0000-0000-0000-000000000000}"/>
          </ac:spMkLst>
        </pc:spChg>
        <pc:spChg chg="del">
          <ac:chgData name="Chandran, Jasmita" userId="77065ff0-7a20-45c7-a875-df22b8d06955" providerId="ADAL" clId="{264E786C-DB97-7844-820D-E747ED9D124C}" dt="2024-08-16T05:14:34.842" v="1266" actId="478"/>
          <ac:spMkLst>
            <pc:docMk/>
            <pc:sldMk cId="0" sldId="447"/>
            <ac:spMk id="30" creationId="{00000000-0000-0000-0000-000000000000}"/>
          </ac:spMkLst>
        </pc:spChg>
        <pc:picChg chg="del">
          <ac:chgData name="Chandran, Jasmita" userId="77065ff0-7a20-45c7-a875-df22b8d06955" providerId="ADAL" clId="{264E786C-DB97-7844-820D-E747ED9D124C}" dt="2024-08-16T05:14:24.497" v="1265" actId="478"/>
          <ac:picMkLst>
            <pc:docMk/>
            <pc:sldMk cId="0" sldId="447"/>
            <ac:picMk id="5" creationId="{00000000-0000-0000-0000-000000000000}"/>
          </ac:picMkLst>
        </pc:picChg>
      </pc:sldChg>
      <pc:sldChg chg="delSp modSp add mod">
        <pc:chgData name="Chandran, Jasmita" userId="77065ff0-7a20-45c7-a875-df22b8d06955" providerId="ADAL" clId="{264E786C-DB97-7844-820D-E747ED9D124C}" dt="2024-08-16T05:15:27.370" v="1286"/>
        <pc:sldMkLst>
          <pc:docMk/>
          <pc:sldMk cId="0" sldId="448"/>
        </pc:sldMkLst>
        <pc:spChg chg="mod">
          <ac:chgData name="Chandran, Jasmita" userId="77065ff0-7a20-45c7-a875-df22b8d06955" providerId="ADAL" clId="{264E786C-DB97-7844-820D-E747ED9D124C}" dt="2024-08-16T05:15:17.321" v="1281" actId="14100"/>
          <ac:spMkLst>
            <pc:docMk/>
            <pc:sldMk cId="0" sldId="448"/>
            <ac:spMk id="6" creationId="{00000000-0000-0000-0000-000000000000}"/>
          </ac:spMkLst>
        </pc:spChg>
        <pc:spChg chg="del mod">
          <ac:chgData name="Chandran, Jasmita" userId="77065ff0-7a20-45c7-a875-df22b8d06955" providerId="ADAL" clId="{264E786C-DB97-7844-820D-E747ED9D124C}" dt="2024-08-16T05:15:27.370" v="1286"/>
          <ac:spMkLst>
            <pc:docMk/>
            <pc:sldMk cId="0" sldId="448"/>
            <ac:spMk id="11" creationId="{00000000-0000-0000-0000-000000000000}"/>
          </ac:spMkLst>
        </pc:spChg>
        <pc:spChg chg="del mod">
          <ac:chgData name="Chandran, Jasmita" userId="77065ff0-7a20-45c7-a875-df22b8d06955" providerId="ADAL" clId="{264E786C-DB97-7844-820D-E747ED9D124C}" dt="2024-08-16T05:15:19.954" v="1283"/>
          <ac:spMkLst>
            <pc:docMk/>
            <pc:sldMk cId="0" sldId="448"/>
            <ac:spMk id="12" creationId="{00000000-0000-0000-0000-000000000000}"/>
          </ac:spMkLst>
        </pc:spChg>
      </pc:sldChg>
      <pc:sldChg chg="modSp add mod">
        <pc:chgData name="Chandran, Jasmita" userId="77065ff0-7a20-45c7-a875-df22b8d06955" providerId="ADAL" clId="{264E786C-DB97-7844-820D-E747ED9D124C}" dt="2024-08-16T05:15:22.782" v="1284" actId="14100"/>
        <pc:sldMkLst>
          <pc:docMk/>
          <pc:sldMk cId="0" sldId="449"/>
        </pc:sldMkLst>
        <pc:spChg chg="mod">
          <ac:chgData name="Chandran, Jasmita" userId="77065ff0-7a20-45c7-a875-df22b8d06955" providerId="ADAL" clId="{264E786C-DB97-7844-820D-E747ED9D124C}" dt="2024-08-16T05:15:22.782" v="1284" actId="14100"/>
          <ac:spMkLst>
            <pc:docMk/>
            <pc:sldMk cId="0" sldId="449"/>
            <ac:spMk id="9" creationId="{00000000-0000-0000-0000-000000000000}"/>
          </ac:spMkLst>
        </pc:spChg>
      </pc:sldChg>
      <pc:sldChg chg="add">
        <pc:chgData name="Chandran, Jasmita" userId="77065ff0-7a20-45c7-a875-df22b8d06955" providerId="ADAL" clId="{264E786C-DB97-7844-820D-E747ED9D124C}" dt="2024-08-16T05:13:32.260" v="1258"/>
        <pc:sldMkLst>
          <pc:docMk/>
          <pc:sldMk cId="0" sldId="450"/>
        </pc:sldMkLst>
      </pc:sldChg>
      <pc:sldChg chg="add del">
        <pc:chgData name="Chandran, Jasmita" userId="77065ff0-7a20-45c7-a875-df22b8d06955" providerId="ADAL" clId="{264E786C-DB97-7844-820D-E747ED9D124C}" dt="2024-08-19T00:12:05.988" v="2041" actId="2696"/>
        <pc:sldMkLst>
          <pc:docMk/>
          <pc:sldMk cId="0" sldId="451"/>
        </pc:sldMkLst>
      </pc:sldChg>
      <pc:sldChg chg="add">
        <pc:chgData name="Chandran, Jasmita" userId="77065ff0-7a20-45c7-a875-df22b8d06955" providerId="ADAL" clId="{264E786C-DB97-7844-820D-E747ED9D124C}" dt="2024-08-16T05:13:32.260" v="1258"/>
        <pc:sldMkLst>
          <pc:docMk/>
          <pc:sldMk cId="0" sldId="452"/>
        </pc:sldMkLst>
      </pc:sldChg>
      <pc:sldChg chg="addSp delSp modSp new del mod">
        <pc:chgData name="Chandran, Jasmita" userId="77065ff0-7a20-45c7-a875-df22b8d06955" providerId="ADAL" clId="{264E786C-DB97-7844-820D-E747ED9D124C}" dt="2024-08-19T05:27:51.505" v="2113" actId="2696"/>
        <pc:sldMkLst>
          <pc:docMk/>
          <pc:sldMk cId="3137834359" sldId="453"/>
        </pc:sldMkLst>
        <pc:spChg chg="add del">
          <ac:chgData name="Chandran, Jasmita" userId="77065ff0-7a20-45c7-a875-df22b8d06955" providerId="ADAL" clId="{264E786C-DB97-7844-820D-E747ED9D124C}" dt="2024-08-16T05:30:56.055" v="1339" actId="478"/>
          <ac:spMkLst>
            <pc:docMk/>
            <pc:sldMk cId="3137834359" sldId="453"/>
            <ac:spMk id="2" creationId="{F579434A-A4C7-711F-0CE2-5FA67645E828}"/>
          </ac:spMkLst>
        </pc:spChg>
        <pc:spChg chg="mod">
          <ac:chgData name="Chandran, Jasmita" userId="77065ff0-7a20-45c7-a875-df22b8d06955" providerId="ADAL" clId="{264E786C-DB97-7844-820D-E747ED9D124C}" dt="2024-08-16T05:30:59.308" v="1342" actId="403"/>
          <ac:spMkLst>
            <pc:docMk/>
            <pc:sldMk cId="3137834359" sldId="453"/>
            <ac:spMk id="3" creationId="{13BF9039-703A-37D4-3B8F-5E73F87C9E54}"/>
          </ac:spMkLst>
        </pc:spChg>
      </pc:sldChg>
      <pc:sldChg chg="new add del">
        <pc:chgData name="Chandran, Jasmita" userId="77065ff0-7a20-45c7-a875-df22b8d06955" providerId="ADAL" clId="{264E786C-DB97-7844-820D-E747ED9D124C}" dt="2024-08-16T05:29:30.451" v="1335" actId="680"/>
        <pc:sldMkLst>
          <pc:docMk/>
          <pc:sldMk cId="828800384" sldId="454"/>
        </pc:sldMkLst>
      </pc:sldChg>
      <pc:sldChg chg="add del">
        <pc:chgData name="Chandran, Jasmita" userId="77065ff0-7a20-45c7-a875-df22b8d06955" providerId="ADAL" clId="{264E786C-DB97-7844-820D-E747ED9D124C}" dt="2024-08-19T06:06:10.420" v="2170" actId="2696"/>
        <pc:sldMkLst>
          <pc:docMk/>
          <pc:sldMk cId="0" sldId="470"/>
        </pc:sldMkLst>
      </pc:sldChg>
      <pc:sldChg chg="modSp add del mod">
        <pc:chgData name="Chandran, Jasmita" userId="77065ff0-7a20-45c7-a875-df22b8d06955" providerId="ADAL" clId="{264E786C-DB97-7844-820D-E747ED9D124C}" dt="2024-08-19T06:06:11.836" v="2171" actId="2696"/>
        <pc:sldMkLst>
          <pc:docMk/>
          <pc:sldMk cId="0" sldId="471"/>
        </pc:sldMkLst>
        <pc:spChg chg="mod">
          <ac:chgData name="Chandran, Jasmita" userId="77065ff0-7a20-45c7-a875-df22b8d06955" providerId="ADAL" clId="{264E786C-DB97-7844-820D-E747ED9D124C}" dt="2024-08-16T05:46:01.075" v="1455" actId="14100"/>
          <ac:spMkLst>
            <pc:docMk/>
            <pc:sldMk cId="0" sldId="471"/>
            <ac:spMk id="4" creationId="{00000000-0000-0000-0000-000000000000}"/>
          </ac:spMkLst>
        </pc:spChg>
      </pc:sldChg>
      <pc:sldChg chg="modSp add del mod">
        <pc:chgData name="Chandran, Jasmita" userId="77065ff0-7a20-45c7-a875-df22b8d06955" providerId="ADAL" clId="{264E786C-DB97-7844-820D-E747ED9D124C}" dt="2024-08-19T06:06:12.588" v="2172" actId="2696"/>
        <pc:sldMkLst>
          <pc:docMk/>
          <pc:sldMk cId="0" sldId="472"/>
        </pc:sldMkLst>
        <pc:spChg chg="mod">
          <ac:chgData name="Chandran, Jasmita" userId="77065ff0-7a20-45c7-a875-df22b8d06955" providerId="ADAL" clId="{264E786C-DB97-7844-820D-E747ED9D124C}" dt="2024-08-16T05:46:06.144" v="1456" actId="14100"/>
          <ac:spMkLst>
            <pc:docMk/>
            <pc:sldMk cId="0" sldId="472"/>
            <ac:spMk id="4" creationId="{00000000-0000-0000-0000-000000000000}"/>
          </ac:spMkLst>
        </pc:spChg>
      </pc:sldChg>
      <pc:sldChg chg="modSp add del mod">
        <pc:chgData name="Chandran, Jasmita" userId="77065ff0-7a20-45c7-a875-df22b8d06955" providerId="ADAL" clId="{264E786C-DB97-7844-820D-E747ED9D124C}" dt="2024-08-19T06:06:13.031" v="2173" actId="2696"/>
        <pc:sldMkLst>
          <pc:docMk/>
          <pc:sldMk cId="0" sldId="473"/>
        </pc:sldMkLst>
        <pc:spChg chg="mod">
          <ac:chgData name="Chandran, Jasmita" userId="77065ff0-7a20-45c7-a875-df22b8d06955" providerId="ADAL" clId="{264E786C-DB97-7844-820D-E747ED9D124C}" dt="2024-08-16T05:46:09.765" v="1457" actId="14100"/>
          <ac:spMkLst>
            <pc:docMk/>
            <pc:sldMk cId="0" sldId="473"/>
            <ac:spMk id="4" creationId="{00000000-0000-0000-0000-000000000000}"/>
          </ac:spMkLst>
        </pc:spChg>
      </pc:sldChg>
      <pc:sldChg chg="modSp add del mod">
        <pc:chgData name="Chandran, Jasmita" userId="77065ff0-7a20-45c7-a875-df22b8d06955" providerId="ADAL" clId="{264E786C-DB97-7844-820D-E747ED9D124C}" dt="2024-08-19T06:06:13.685" v="2174" actId="2696"/>
        <pc:sldMkLst>
          <pc:docMk/>
          <pc:sldMk cId="0" sldId="474"/>
        </pc:sldMkLst>
        <pc:spChg chg="mod">
          <ac:chgData name="Chandran, Jasmita" userId="77065ff0-7a20-45c7-a875-df22b8d06955" providerId="ADAL" clId="{264E786C-DB97-7844-820D-E747ED9D124C}" dt="2024-08-16T05:46:14.983" v="1458" actId="14100"/>
          <ac:spMkLst>
            <pc:docMk/>
            <pc:sldMk cId="0" sldId="474"/>
            <ac:spMk id="4" creationId="{00000000-0000-0000-0000-000000000000}"/>
          </ac:spMkLst>
        </pc:spChg>
      </pc:sldChg>
      <pc:sldChg chg="modSp add del mod">
        <pc:chgData name="Chandran, Jasmita" userId="77065ff0-7a20-45c7-a875-df22b8d06955" providerId="ADAL" clId="{264E786C-DB97-7844-820D-E747ED9D124C}" dt="2024-08-19T06:06:15.254" v="2175" actId="2696"/>
        <pc:sldMkLst>
          <pc:docMk/>
          <pc:sldMk cId="0" sldId="475"/>
        </pc:sldMkLst>
        <pc:spChg chg="mod">
          <ac:chgData name="Chandran, Jasmita" userId="77065ff0-7a20-45c7-a875-df22b8d06955" providerId="ADAL" clId="{264E786C-DB97-7844-820D-E747ED9D124C}" dt="2024-08-16T05:46:20.699" v="1459" actId="14100"/>
          <ac:spMkLst>
            <pc:docMk/>
            <pc:sldMk cId="0" sldId="475"/>
            <ac:spMk id="3" creationId="{00000000-0000-0000-0000-000000000000}"/>
          </ac:spMkLst>
        </pc:spChg>
      </pc:sldChg>
      <pc:sldChg chg="modSp add del mod">
        <pc:chgData name="Chandran, Jasmita" userId="77065ff0-7a20-45c7-a875-df22b8d06955" providerId="ADAL" clId="{264E786C-DB97-7844-820D-E747ED9D124C}" dt="2024-08-19T06:06:29.438" v="2176" actId="2696"/>
        <pc:sldMkLst>
          <pc:docMk/>
          <pc:sldMk cId="0" sldId="476"/>
        </pc:sldMkLst>
        <pc:spChg chg="mod">
          <ac:chgData name="Chandran, Jasmita" userId="77065ff0-7a20-45c7-a875-df22b8d06955" providerId="ADAL" clId="{264E786C-DB97-7844-820D-E747ED9D124C}" dt="2024-08-16T05:46:25.752" v="1460" actId="14100"/>
          <ac:spMkLst>
            <pc:docMk/>
            <pc:sldMk cId="0" sldId="476"/>
            <ac:spMk id="2" creationId="{00000000-0000-0000-0000-000000000000}"/>
          </ac:spMkLst>
        </pc:spChg>
      </pc:sldChg>
      <pc:sldChg chg="modSp add del mod">
        <pc:chgData name="Chandran, Jasmita" userId="77065ff0-7a20-45c7-a875-df22b8d06955" providerId="ADAL" clId="{264E786C-DB97-7844-820D-E747ED9D124C}" dt="2024-08-19T06:06:32.135" v="2177" actId="2696"/>
        <pc:sldMkLst>
          <pc:docMk/>
          <pc:sldMk cId="0" sldId="477"/>
        </pc:sldMkLst>
        <pc:spChg chg="mod">
          <ac:chgData name="Chandran, Jasmita" userId="77065ff0-7a20-45c7-a875-df22b8d06955" providerId="ADAL" clId="{264E786C-DB97-7844-820D-E747ED9D124C}" dt="2024-08-16T05:46:31.764" v="1461" actId="14100"/>
          <ac:spMkLst>
            <pc:docMk/>
            <pc:sldMk cId="0" sldId="477"/>
            <ac:spMk id="2" creationId="{00000000-0000-0000-0000-000000000000}"/>
          </ac:spMkLst>
        </pc:spChg>
      </pc:sldChg>
      <pc:sldChg chg="modSp add del mod">
        <pc:chgData name="Chandran, Jasmita" userId="77065ff0-7a20-45c7-a875-df22b8d06955" providerId="ADAL" clId="{264E786C-DB97-7844-820D-E747ED9D124C}" dt="2024-08-19T06:06:32.735" v="2178" actId="2696"/>
        <pc:sldMkLst>
          <pc:docMk/>
          <pc:sldMk cId="0" sldId="478"/>
        </pc:sldMkLst>
        <pc:spChg chg="mod">
          <ac:chgData name="Chandran, Jasmita" userId="77065ff0-7a20-45c7-a875-df22b8d06955" providerId="ADAL" clId="{264E786C-DB97-7844-820D-E747ED9D124C}" dt="2024-08-16T05:46:37.371" v="1462" actId="14100"/>
          <ac:spMkLst>
            <pc:docMk/>
            <pc:sldMk cId="0" sldId="478"/>
            <ac:spMk id="2" creationId="{00000000-0000-0000-0000-000000000000}"/>
          </ac:spMkLst>
        </pc:spChg>
      </pc:sldChg>
      <pc:sldChg chg="modSp add del mod">
        <pc:chgData name="Chandran, Jasmita" userId="77065ff0-7a20-45c7-a875-df22b8d06955" providerId="ADAL" clId="{264E786C-DB97-7844-820D-E747ED9D124C}" dt="2024-08-19T06:06:33.335" v="2179" actId="2696"/>
        <pc:sldMkLst>
          <pc:docMk/>
          <pc:sldMk cId="0" sldId="479"/>
        </pc:sldMkLst>
        <pc:spChg chg="mod">
          <ac:chgData name="Chandran, Jasmita" userId="77065ff0-7a20-45c7-a875-df22b8d06955" providerId="ADAL" clId="{264E786C-DB97-7844-820D-E747ED9D124C}" dt="2024-08-16T05:46:41.921" v="1463" actId="14100"/>
          <ac:spMkLst>
            <pc:docMk/>
            <pc:sldMk cId="0" sldId="479"/>
            <ac:spMk id="2" creationId="{00000000-0000-0000-0000-000000000000}"/>
          </ac:spMkLst>
        </pc:spChg>
      </pc:sldChg>
      <pc:sldChg chg="modSp add del mod">
        <pc:chgData name="Chandran, Jasmita" userId="77065ff0-7a20-45c7-a875-df22b8d06955" providerId="ADAL" clId="{264E786C-DB97-7844-820D-E747ED9D124C}" dt="2024-08-19T06:06:34.114" v="2180" actId="2696"/>
        <pc:sldMkLst>
          <pc:docMk/>
          <pc:sldMk cId="0" sldId="480"/>
        </pc:sldMkLst>
        <pc:spChg chg="mod">
          <ac:chgData name="Chandran, Jasmita" userId="77065ff0-7a20-45c7-a875-df22b8d06955" providerId="ADAL" clId="{264E786C-DB97-7844-820D-E747ED9D124C}" dt="2024-08-16T05:49:28.193" v="1464" actId="14100"/>
          <ac:spMkLst>
            <pc:docMk/>
            <pc:sldMk cId="0" sldId="480"/>
            <ac:spMk id="2" creationId="{00000000-0000-0000-0000-000000000000}"/>
          </ac:spMkLst>
        </pc:spChg>
      </pc:sldChg>
      <pc:sldChg chg="modSp add del mod">
        <pc:chgData name="Chandran, Jasmita" userId="77065ff0-7a20-45c7-a875-df22b8d06955" providerId="ADAL" clId="{264E786C-DB97-7844-820D-E747ED9D124C}" dt="2024-08-19T06:06:34.610" v="2181" actId="2696"/>
        <pc:sldMkLst>
          <pc:docMk/>
          <pc:sldMk cId="0" sldId="481"/>
        </pc:sldMkLst>
        <pc:spChg chg="mod">
          <ac:chgData name="Chandran, Jasmita" userId="77065ff0-7a20-45c7-a875-df22b8d06955" providerId="ADAL" clId="{264E786C-DB97-7844-820D-E747ED9D124C}" dt="2024-08-16T05:49:37.412" v="1465" actId="14100"/>
          <ac:spMkLst>
            <pc:docMk/>
            <pc:sldMk cId="0" sldId="481"/>
            <ac:spMk id="2" creationId="{00000000-0000-0000-0000-000000000000}"/>
          </ac:spMkLst>
        </pc:spChg>
      </pc:sldChg>
      <pc:sldChg chg="modSp add del mod">
        <pc:chgData name="Chandran, Jasmita" userId="77065ff0-7a20-45c7-a875-df22b8d06955" providerId="ADAL" clId="{264E786C-DB97-7844-820D-E747ED9D124C}" dt="2024-08-19T06:06:35.075" v="2182" actId="2696"/>
        <pc:sldMkLst>
          <pc:docMk/>
          <pc:sldMk cId="0" sldId="482"/>
        </pc:sldMkLst>
        <pc:spChg chg="mod">
          <ac:chgData name="Chandran, Jasmita" userId="77065ff0-7a20-45c7-a875-df22b8d06955" providerId="ADAL" clId="{264E786C-DB97-7844-820D-E747ED9D124C}" dt="2024-08-16T05:49:49.478" v="1467" actId="1036"/>
          <ac:spMkLst>
            <pc:docMk/>
            <pc:sldMk cId="0" sldId="482"/>
            <ac:spMk id="2" creationId="{00000000-0000-0000-0000-000000000000}"/>
          </ac:spMkLst>
        </pc:spChg>
      </pc:sldChg>
      <pc:sldChg chg="modSp add del mod">
        <pc:chgData name="Chandran, Jasmita" userId="77065ff0-7a20-45c7-a875-df22b8d06955" providerId="ADAL" clId="{264E786C-DB97-7844-820D-E747ED9D124C}" dt="2024-08-19T06:06:35.450" v="2183" actId="2696"/>
        <pc:sldMkLst>
          <pc:docMk/>
          <pc:sldMk cId="0" sldId="483"/>
        </pc:sldMkLst>
        <pc:spChg chg="mod">
          <ac:chgData name="Chandran, Jasmita" userId="77065ff0-7a20-45c7-a875-df22b8d06955" providerId="ADAL" clId="{264E786C-DB97-7844-820D-E747ED9D124C}" dt="2024-08-16T05:50:02.821" v="1470" actId="14100"/>
          <ac:spMkLst>
            <pc:docMk/>
            <pc:sldMk cId="0" sldId="483"/>
            <ac:spMk id="2" creationId="{00000000-0000-0000-0000-000000000000}"/>
          </ac:spMkLst>
        </pc:spChg>
      </pc:sldChg>
      <pc:sldChg chg="modSp add del mod">
        <pc:chgData name="Chandran, Jasmita" userId="77065ff0-7a20-45c7-a875-df22b8d06955" providerId="ADAL" clId="{264E786C-DB97-7844-820D-E747ED9D124C}" dt="2024-08-19T06:06:35.853" v="2184" actId="2696"/>
        <pc:sldMkLst>
          <pc:docMk/>
          <pc:sldMk cId="0" sldId="484"/>
        </pc:sldMkLst>
        <pc:spChg chg="mod">
          <ac:chgData name="Chandran, Jasmita" userId="77065ff0-7a20-45c7-a875-df22b8d06955" providerId="ADAL" clId="{264E786C-DB97-7844-820D-E747ED9D124C}" dt="2024-08-16T05:50:11.211" v="1471" actId="14100"/>
          <ac:spMkLst>
            <pc:docMk/>
            <pc:sldMk cId="0" sldId="484"/>
            <ac:spMk id="2" creationId="{00000000-0000-0000-0000-000000000000}"/>
          </ac:spMkLst>
        </pc:spChg>
      </pc:sldChg>
      <pc:sldChg chg="modSp add del mod">
        <pc:chgData name="Chandran, Jasmita" userId="77065ff0-7a20-45c7-a875-df22b8d06955" providerId="ADAL" clId="{264E786C-DB97-7844-820D-E747ED9D124C}" dt="2024-08-19T06:06:36.233" v="2185" actId="2696"/>
        <pc:sldMkLst>
          <pc:docMk/>
          <pc:sldMk cId="0" sldId="485"/>
        </pc:sldMkLst>
        <pc:spChg chg="mod">
          <ac:chgData name="Chandran, Jasmita" userId="77065ff0-7a20-45c7-a875-df22b8d06955" providerId="ADAL" clId="{264E786C-DB97-7844-820D-E747ED9D124C}" dt="2024-08-16T05:50:24.422" v="1472" actId="14100"/>
          <ac:spMkLst>
            <pc:docMk/>
            <pc:sldMk cId="0" sldId="485"/>
            <ac:spMk id="2" creationId="{00000000-0000-0000-0000-000000000000}"/>
          </ac:spMkLst>
        </pc:spChg>
      </pc:sldChg>
      <pc:sldChg chg="modSp add del mod">
        <pc:chgData name="Chandran, Jasmita" userId="77065ff0-7a20-45c7-a875-df22b8d06955" providerId="ADAL" clId="{264E786C-DB97-7844-820D-E747ED9D124C}" dt="2024-08-19T06:06:36.573" v="2186" actId="2696"/>
        <pc:sldMkLst>
          <pc:docMk/>
          <pc:sldMk cId="0" sldId="486"/>
        </pc:sldMkLst>
        <pc:spChg chg="mod">
          <ac:chgData name="Chandran, Jasmita" userId="77065ff0-7a20-45c7-a875-df22b8d06955" providerId="ADAL" clId="{264E786C-DB97-7844-820D-E747ED9D124C}" dt="2024-08-16T05:50:32.051" v="1473" actId="14100"/>
          <ac:spMkLst>
            <pc:docMk/>
            <pc:sldMk cId="0" sldId="486"/>
            <ac:spMk id="3" creationId="{00000000-0000-0000-0000-000000000000}"/>
          </ac:spMkLst>
        </pc:spChg>
      </pc:sldChg>
      <pc:sldChg chg="addSp delSp modSp add del mod">
        <pc:chgData name="Chandran, Jasmita" userId="77065ff0-7a20-45c7-a875-df22b8d06955" providerId="ADAL" clId="{264E786C-DB97-7844-820D-E747ED9D124C}" dt="2024-08-19T05:27:51.951" v="2114" actId="2696"/>
        <pc:sldMkLst>
          <pc:docMk/>
          <pc:sldMk cId="0" sldId="490"/>
        </pc:sldMkLst>
        <pc:spChg chg="mod">
          <ac:chgData name="Chandran, Jasmita" userId="77065ff0-7a20-45c7-a875-df22b8d06955" providerId="ADAL" clId="{264E786C-DB97-7844-820D-E747ED9D124C}" dt="2024-08-16T05:29:22.015" v="1324"/>
          <ac:spMkLst>
            <pc:docMk/>
            <pc:sldMk cId="0" sldId="490"/>
            <ac:spMk id="2" creationId="{00000000-0000-0000-0000-000000000000}"/>
          </ac:spMkLst>
        </pc:spChg>
        <pc:spChg chg="mod">
          <ac:chgData name="Chandran, Jasmita" userId="77065ff0-7a20-45c7-a875-df22b8d06955" providerId="ADAL" clId="{264E786C-DB97-7844-820D-E747ED9D124C}" dt="2024-08-16T05:32:20.288" v="1367" actId="14100"/>
          <ac:spMkLst>
            <pc:docMk/>
            <pc:sldMk cId="0" sldId="490"/>
            <ac:spMk id="3" creationId="{00000000-0000-0000-0000-000000000000}"/>
          </ac:spMkLst>
        </pc:spChg>
        <pc:spChg chg="add del mod">
          <ac:chgData name="Chandran, Jasmita" userId="77065ff0-7a20-45c7-a875-df22b8d06955" providerId="ADAL" clId="{264E786C-DB97-7844-820D-E747ED9D124C}" dt="2024-08-16T05:32:16.931" v="1358"/>
          <ac:spMkLst>
            <pc:docMk/>
            <pc:sldMk cId="0" sldId="490"/>
            <ac:spMk id="18" creationId="{00000000-0000-0000-0000-000000000000}"/>
          </ac:spMkLst>
        </pc:spChg>
      </pc:sldChg>
      <pc:sldChg chg="delSp modSp add del mod">
        <pc:chgData name="Chandran, Jasmita" userId="77065ff0-7a20-45c7-a875-df22b8d06955" providerId="ADAL" clId="{264E786C-DB97-7844-820D-E747ED9D124C}" dt="2024-08-19T05:27:52.343" v="2115" actId="2696"/>
        <pc:sldMkLst>
          <pc:docMk/>
          <pc:sldMk cId="0" sldId="491"/>
        </pc:sldMkLst>
        <pc:spChg chg="mod">
          <ac:chgData name="Chandran, Jasmita" userId="77065ff0-7a20-45c7-a875-df22b8d06955" providerId="ADAL" clId="{264E786C-DB97-7844-820D-E747ED9D124C}" dt="2024-08-16T05:29:22.015" v="1324"/>
          <ac:spMkLst>
            <pc:docMk/>
            <pc:sldMk cId="0" sldId="491"/>
            <ac:spMk id="2" creationId="{00000000-0000-0000-0000-000000000000}"/>
          </ac:spMkLst>
        </pc:spChg>
        <pc:spChg chg="mod">
          <ac:chgData name="Chandran, Jasmita" userId="77065ff0-7a20-45c7-a875-df22b8d06955" providerId="ADAL" clId="{264E786C-DB97-7844-820D-E747ED9D124C}" dt="2024-08-16T05:32:24.638" v="1368" actId="14100"/>
          <ac:spMkLst>
            <pc:docMk/>
            <pc:sldMk cId="0" sldId="491"/>
            <ac:spMk id="3" creationId="{00000000-0000-0000-0000-000000000000}"/>
          </ac:spMkLst>
        </pc:spChg>
        <pc:spChg chg="del mod">
          <ac:chgData name="Chandran, Jasmita" userId="77065ff0-7a20-45c7-a875-df22b8d06955" providerId="ADAL" clId="{264E786C-DB97-7844-820D-E747ED9D124C}" dt="2024-08-16T05:32:16.932" v="1360"/>
          <ac:spMkLst>
            <pc:docMk/>
            <pc:sldMk cId="0" sldId="491"/>
            <ac:spMk id="40" creationId="{00000000-0000-0000-0000-000000000000}"/>
          </ac:spMkLst>
        </pc:spChg>
      </pc:sldChg>
      <pc:sldChg chg="addSp delSp modSp add del mod">
        <pc:chgData name="Chandran, Jasmita" userId="77065ff0-7a20-45c7-a875-df22b8d06955" providerId="ADAL" clId="{264E786C-DB97-7844-820D-E747ED9D124C}" dt="2024-08-19T05:27:52.694" v="2116" actId="2696"/>
        <pc:sldMkLst>
          <pc:docMk/>
          <pc:sldMk cId="0" sldId="492"/>
        </pc:sldMkLst>
        <pc:spChg chg="add del mod">
          <ac:chgData name="Chandran, Jasmita" userId="77065ff0-7a20-45c7-a875-df22b8d06955" providerId="ADAL" clId="{264E786C-DB97-7844-820D-E747ED9D124C}" dt="2024-08-16T05:32:16.933" v="1362"/>
          <ac:spMkLst>
            <pc:docMk/>
            <pc:sldMk cId="0" sldId="492"/>
            <ac:spMk id="31" creationId="{00000000-0000-0000-0000-000000000000}"/>
          </ac:spMkLst>
        </pc:spChg>
      </pc:sldChg>
      <pc:sldChg chg="delSp modSp add del mod">
        <pc:chgData name="Chandran, Jasmita" userId="77065ff0-7a20-45c7-a875-df22b8d06955" providerId="ADAL" clId="{264E786C-DB97-7844-820D-E747ED9D124C}" dt="2024-08-19T05:27:53.111" v="2117" actId="2696"/>
        <pc:sldMkLst>
          <pc:docMk/>
          <pc:sldMk cId="0" sldId="493"/>
        </pc:sldMkLst>
        <pc:spChg chg="mod">
          <ac:chgData name="Chandran, Jasmita" userId="77065ff0-7a20-45c7-a875-df22b8d06955" providerId="ADAL" clId="{264E786C-DB97-7844-820D-E747ED9D124C}" dt="2024-08-16T05:32:37.646" v="1369" actId="14100"/>
          <ac:spMkLst>
            <pc:docMk/>
            <pc:sldMk cId="0" sldId="493"/>
            <ac:spMk id="2" creationId="{00000000-0000-0000-0000-000000000000}"/>
          </ac:spMkLst>
        </pc:spChg>
        <pc:spChg chg="del mod">
          <ac:chgData name="Chandran, Jasmita" userId="77065ff0-7a20-45c7-a875-df22b8d06955" providerId="ADAL" clId="{264E786C-DB97-7844-820D-E747ED9D124C}" dt="2024-08-16T05:32:16.934" v="1364"/>
          <ac:spMkLst>
            <pc:docMk/>
            <pc:sldMk cId="0" sldId="493"/>
            <ac:spMk id="45" creationId="{00000000-0000-0000-0000-000000000000}"/>
          </ac:spMkLst>
        </pc:spChg>
      </pc:sldChg>
      <pc:sldChg chg="delSp modSp add del mod">
        <pc:chgData name="Chandran, Jasmita" userId="77065ff0-7a20-45c7-a875-df22b8d06955" providerId="ADAL" clId="{264E786C-DB97-7844-820D-E747ED9D124C}" dt="2024-08-19T05:27:53.547" v="2118" actId="2696"/>
        <pc:sldMkLst>
          <pc:docMk/>
          <pc:sldMk cId="0" sldId="494"/>
        </pc:sldMkLst>
        <pc:spChg chg="del mod">
          <ac:chgData name="Chandran, Jasmita" userId="77065ff0-7a20-45c7-a875-df22b8d06955" providerId="ADAL" clId="{264E786C-DB97-7844-820D-E747ED9D124C}" dt="2024-08-16T05:32:16.934" v="1366"/>
          <ac:spMkLst>
            <pc:docMk/>
            <pc:sldMk cId="0" sldId="494"/>
            <ac:spMk id="59" creationId="{00000000-0000-0000-0000-000000000000}"/>
          </ac:spMkLst>
        </pc:spChg>
      </pc:sldChg>
      <pc:sldChg chg="delSp modSp add del mod">
        <pc:chgData name="Chandran, Jasmita" userId="77065ff0-7a20-45c7-a875-df22b8d06955" providerId="ADAL" clId="{264E786C-DB97-7844-820D-E747ED9D124C}" dt="2024-08-19T05:27:53.957" v="2119" actId="2696"/>
        <pc:sldMkLst>
          <pc:docMk/>
          <pc:sldMk cId="0" sldId="495"/>
        </pc:sldMkLst>
        <pc:spChg chg="mod">
          <ac:chgData name="Chandran, Jasmita" userId="77065ff0-7a20-45c7-a875-df22b8d06955" providerId="ADAL" clId="{264E786C-DB97-7844-820D-E747ED9D124C}" dt="2024-08-16T05:29:25.052" v="1325"/>
          <ac:spMkLst>
            <pc:docMk/>
            <pc:sldMk cId="0" sldId="495"/>
            <ac:spMk id="13" creationId="{00000000-0000-0000-0000-000000000000}"/>
          </ac:spMkLst>
        </pc:spChg>
        <pc:spChg chg="del mod">
          <ac:chgData name="Chandran, Jasmita" userId="77065ff0-7a20-45c7-a875-df22b8d06955" providerId="ADAL" clId="{264E786C-DB97-7844-820D-E747ED9D124C}" dt="2024-08-16T05:31:34.101" v="1346"/>
          <ac:spMkLst>
            <pc:docMk/>
            <pc:sldMk cId="0" sldId="495"/>
            <ac:spMk id="16" creationId="{00000000-0000-0000-0000-000000000000}"/>
          </ac:spMkLst>
        </pc:spChg>
      </pc:sldChg>
      <pc:sldChg chg="delSp modSp add del mod">
        <pc:chgData name="Chandran, Jasmita" userId="77065ff0-7a20-45c7-a875-df22b8d06955" providerId="ADAL" clId="{264E786C-DB97-7844-820D-E747ED9D124C}" dt="2024-08-18T15:11:25.111" v="1990" actId="2696"/>
        <pc:sldMkLst>
          <pc:docMk/>
          <pc:sldMk cId="0" sldId="499"/>
        </pc:sldMkLst>
        <pc:spChg chg="mod">
          <ac:chgData name="Chandran, Jasmita" userId="77065ff0-7a20-45c7-a875-df22b8d06955" providerId="ADAL" clId="{264E786C-DB97-7844-820D-E747ED9D124C}" dt="2024-08-16T05:33:58.103" v="1371" actId="14100"/>
          <ac:spMkLst>
            <pc:docMk/>
            <pc:sldMk cId="0" sldId="499"/>
            <ac:spMk id="5" creationId="{00000000-0000-0000-0000-000000000000}"/>
          </ac:spMkLst>
        </pc:spChg>
        <pc:spChg chg="del">
          <ac:chgData name="Chandran, Jasmita" userId="77065ff0-7a20-45c7-a875-df22b8d06955" providerId="ADAL" clId="{264E786C-DB97-7844-820D-E747ED9D124C}" dt="2024-08-16T05:35:02.152" v="1386" actId="478"/>
          <ac:spMkLst>
            <pc:docMk/>
            <pc:sldMk cId="0" sldId="499"/>
            <ac:spMk id="6" creationId="{00000000-0000-0000-0000-000000000000}"/>
          </ac:spMkLst>
        </pc:spChg>
        <pc:spChg chg="del mod">
          <ac:chgData name="Chandran, Jasmita" userId="77065ff0-7a20-45c7-a875-df22b8d06955" providerId="ADAL" clId="{264E786C-DB97-7844-820D-E747ED9D124C}" dt="2024-08-16T05:34:55.454" v="1377"/>
          <ac:spMkLst>
            <pc:docMk/>
            <pc:sldMk cId="0" sldId="499"/>
            <ac:spMk id="7" creationId="{00000000-0000-0000-0000-000000000000}"/>
          </ac:spMkLst>
        </pc:spChg>
      </pc:sldChg>
      <pc:sldChg chg="delSp modSp add del mod">
        <pc:chgData name="Chandran, Jasmita" userId="77065ff0-7a20-45c7-a875-df22b8d06955" providerId="ADAL" clId="{264E786C-DB97-7844-820D-E747ED9D124C}" dt="2024-08-18T15:11:25.177" v="1991" actId="2696"/>
        <pc:sldMkLst>
          <pc:docMk/>
          <pc:sldMk cId="0" sldId="500"/>
        </pc:sldMkLst>
        <pc:spChg chg="mod">
          <ac:chgData name="Chandran, Jasmita" userId="77065ff0-7a20-45c7-a875-df22b8d06955" providerId="ADAL" clId="{264E786C-DB97-7844-820D-E747ED9D124C}" dt="2024-08-16T05:34:03.608" v="1372" actId="14100"/>
          <ac:spMkLst>
            <pc:docMk/>
            <pc:sldMk cId="0" sldId="500"/>
            <ac:spMk id="3" creationId="{00000000-0000-0000-0000-000000000000}"/>
          </ac:spMkLst>
        </pc:spChg>
        <pc:spChg chg="del mod">
          <ac:chgData name="Chandran, Jasmita" userId="77065ff0-7a20-45c7-a875-df22b8d06955" providerId="ADAL" clId="{264E786C-DB97-7844-820D-E747ED9D124C}" dt="2024-08-16T05:35:14.013" v="1389"/>
          <ac:spMkLst>
            <pc:docMk/>
            <pc:sldMk cId="0" sldId="500"/>
            <ac:spMk id="4" creationId="{00000000-0000-0000-0000-000000000000}"/>
          </ac:spMkLst>
        </pc:spChg>
        <pc:spChg chg="del mod">
          <ac:chgData name="Chandran, Jasmita" userId="77065ff0-7a20-45c7-a875-df22b8d06955" providerId="ADAL" clId="{264E786C-DB97-7844-820D-E747ED9D124C}" dt="2024-08-16T05:34:55.455" v="1379"/>
          <ac:spMkLst>
            <pc:docMk/>
            <pc:sldMk cId="0" sldId="500"/>
            <ac:spMk id="5" creationId="{00000000-0000-0000-0000-000000000000}"/>
          </ac:spMkLst>
        </pc:spChg>
      </pc:sldChg>
      <pc:sldChg chg="delSp modSp add del mod">
        <pc:chgData name="Chandran, Jasmita" userId="77065ff0-7a20-45c7-a875-df22b8d06955" providerId="ADAL" clId="{264E786C-DB97-7844-820D-E747ED9D124C}" dt="2024-08-18T15:11:25.268" v="1992" actId="2696"/>
        <pc:sldMkLst>
          <pc:docMk/>
          <pc:sldMk cId="0" sldId="501"/>
        </pc:sldMkLst>
        <pc:spChg chg="del mod">
          <ac:chgData name="Chandran, Jasmita" userId="77065ff0-7a20-45c7-a875-df22b8d06955" providerId="ADAL" clId="{264E786C-DB97-7844-820D-E747ED9D124C}" dt="2024-08-16T05:35:18.955" v="1392"/>
          <ac:spMkLst>
            <pc:docMk/>
            <pc:sldMk cId="0" sldId="501"/>
            <ac:spMk id="19" creationId="{00000000-0000-0000-0000-000000000000}"/>
          </ac:spMkLst>
        </pc:spChg>
        <pc:spChg chg="del mod">
          <ac:chgData name="Chandran, Jasmita" userId="77065ff0-7a20-45c7-a875-df22b8d06955" providerId="ADAL" clId="{264E786C-DB97-7844-820D-E747ED9D124C}" dt="2024-08-16T05:34:55.456" v="1381"/>
          <ac:spMkLst>
            <pc:docMk/>
            <pc:sldMk cId="0" sldId="501"/>
            <ac:spMk id="20" creationId="{00000000-0000-0000-0000-000000000000}"/>
          </ac:spMkLst>
        </pc:spChg>
      </pc:sldChg>
      <pc:sldChg chg="delSp modSp add del mod">
        <pc:chgData name="Chandran, Jasmita" userId="77065ff0-7a20-45c7-a875-df22b8d06955" providerId="ADAL" clId="{264E786C-DB97-7844-820D-E747ED9D124C}" dt="2024-08-18T15:11:25.388" v="1993" actId="2696"/>
        <pc:sldMkLst>
          <pc:docMk/>
          <pc:sldMk cId="0" sldId="502"/>
        </pc:sldMkLst>
        <pc:spChg chg="del mod">
          <ac:chgData name="Chandran, Jasmita" userId="77065ff0-7a20-45c7-a875-df22b8d06955" providerId="ADAL" clId="{264E786C-DB97-7844-820D-E747ED9D124C}" dt="2024-08-16T05:35:24.671" v="1395"/>
          <ac:spMkLst>
            <pc:docMk/>
            <pc:sldMk cId="0" sldId="502"/>
            <ac:spMk id="14" creationId="{00000000-0000-0000-0000-000000000000}"/>
          </ac:spMkLst>
        </pc:spChg>
        <pc:spChg chg="del mod">
          <ac:chgData name="Chandran, Jasmita" userId="77065ff0-7a20-45c7-a875-df22b8d06955" providerId="ADAL" clId="{264E786C-DB97-7844-820D-E747ED9D124C}" dt="2024-08-16T05:34:55.457" v="1383"/>
          <ac:spMkLst>
            <pc:docMk/>
            <pc:sldMk cId="0" sldId="502"/>
            <ac:spMk id="15" creationId="{00000000-0000-0000-0000-000000000000}"/>
          </ac:spMkLst>
        </pc:spChg>
      </pc:sldChg>
      <pc:sldChg chg="delSp modSp add del mod">
        <pc:chgData name="Chandran, Jasmita" userId="77065ff0-7a20-45c7-a875-df22b8d06955" providerId="ADAL" clId="{264E786C-DB97-7844-820D-E747ED9D124C}" dt="2024-08-18T15:11:25.463" v="1994" actId="2696"/>
        <pc:sldMkLst>
          <pc:docMk/>
          <pc:sldMk cId="0" sldId="503"/>
        </pc:sldMkLst>
        <pc:spChg chg="del">
          <ac:chgData name="Chandran, Jasmita" userId="77065ff0-7a20-45c7-a875-df22b8d06955" providerId="ADAL" clId="{264E786C-DB97-7844-820D-E747ED9D124C}" dt="2024-08-16T05:35:25.588" v="1396" actId="478"/>
          <ac:spMkLst>
            <pc:docMk/>
            <pc:sldMk cId="0" sldId="503"/>
            <ac:spMk id="8" creationId="{00000000-0000-0000-0000-000000000000}"/>
          </ac:spMkLst>
        </pc:spChg>
        <pc:spChg chg="del mod">
          <ac:chgData name="Chandran, Jasmita" userId="77065ff0-7a20-45c7-a875-df22b8d06955" providerId="ADAL" clId="{264E786C-DB97-7844-820D-E747ED9D124C}" dt="2024-08-16T05:34:55.458" v="1385"/>
          <ac:spMkLst>
            <pc:docMk/>
            <pc:sldMk cId="0" sldId="503"/>
            <ac:spMk id="9" creationId="{00000000-0000-0000-0000-000000000000}"/>
          </ac:spMkLst>
        </pc:spChg>
      </pc:sldChg>
      <pc:sldChg chg="add del">
        <pc:chgData name="Chandran, Jasmita" userId="77065ff0-7a20-45c7-a875-df22b8d06955" providerId="ADAL" clId="{264E786C-DB97-7844-820D-E747ED9D124C}" dt="2024-08-18T15:11:25.507" v="1995" actId="2696"/>
        <pc:sldMkLst>
          <pc:docMk/>
          <pc:sldMk cId="0" sldId="504"/>
        </pc:sldMkLst>
      </pc:sldChg>
      <pc:sldChg chg="add del">
        <pc:chgData name="Chandran, Jasmita" userId="77065ff0-7a20-45c7-a875-df22b8d06955" providerId="ADAL" clId="{264E786C-DB97-7844-820D-E747ED9D124C}" dt="2024-08-18T15:11:25.599" v="1996" actId="2696"/>
        <pc:sldMkLst>
          <pc:docMk/>
          <pc:sldMk cId="0" sldId="505"/>
        </pc:sldMkLst>
      </pc:sldChg>
      <pc:sldChg chg="modSp add del mod">
        <pc:chgData name="Chandran, Jasmita" userId="77065ff0-7a20-45c7-a875-df22b8d06955" providerId="ADAL" clId="{264E786C-DB97-7844-820D-E747ED9D124C}" dt="2024-08-18T15:11:25.716" v="1997" actId="2696"/>
        <pc:sldMkLst>
          <pc:docMk/>
          <pc:sldMk cId="0" sldId="506"/>
        </pc:sldMkLst>
        <pc:spChg chg="mod">
          <ac:chgData name="Chandran, Jasmita" userId="77065ff0-7a20-45c7-a875-df22b8d06955" providerId="ADAL" clId="{264E786C-DB97-7844-820D-E747ED9D124C}" dt="2024-08-16T05:34:24.016" v="1373" actId="14100"/>
          <ac:spMkLst>
            <pc:docMk/>
            <pc:sldMk cId="0" sldId="506"/>
            <ac:spMk id="3" creationId="{00000000-0000-0000-0000-000000000000}"/>
          </ac:spMkLst>
        </pc:spChg>
      </pc:sldChg>
      <pc:sldChg chg="modSp add del mod">
        <pc:chgData name="Chandran, Jasmita" userId="77065ff0-7a20-45c7-a875-df22b8d06955" providerId="ADAL" clId="{264E786C-DB97-7844-820D-E747ED9D124C}" dt="2024-08-18T15:11:25.796" v="1998" actId="2696"/>
        <pc:sldMkLst>
          <pc:docMk/>
          <pc:sldMk cId="0" sldId="507"/>
        </pc:sldMkLst>
        <pc:spChg chg="mod">
          <ac:chgData name="Chandran, Jasmita" userId="77065ff0-7a20-45c7-a875-df22b8d06955" providerId="ADAL" clId="{264E786C-DB97-7844-820D-E747ED9D124C}" dt="2024-08-16T05:34:28.875" v="1374" actId="14100"/>
          <ac:spMkLst>
            <pc:docMk/>
            <pc:sldMk cId="0" sldId="507"/>
            <ac:spMk id="2" creationId="{00000000-0000-0000-0000-000000000000}"/>
          </ac:spMkLst>
        </pc:spChg>
      </pc:sldChg>
      <pc:sldChg chg="add del">
        <pc:chgData name="Chandran, Jasmita" userId="77065ff0-7a20-45c7-a875-df22b8d06955" providerId="ADAL" clId="{264E786C-DB97-7844-820D-E747ED9D124C}" dt="2024-08-18T15:11:26.206" v="1999" actId="2696"/>
        <pc:sldMkLst>
          <pc:docMk/>
          <pc:sldMk cId="0" sldId="508"/>
        </pc:sldMkLst>
      </pc:sldChg>
      <pc:sldChg chg="delSp modSp new del mod">
        <pc:chgData name="Chandran, Jasmita" userId="77065ff0-7a20-45c7-a875-df22b8d06955" providerId="ADAL" clId="{264E786C-DB97-7844-820D-E747ED9D124C}" dt="2024-08-18T14:13:23.725" v="1956" actId="2696"/>
        <pc:sldMkLst>
          <pc:docMk/>
          <pc:sldMk cId="243617456" sldId="509"/>
        </pc:sldMkLst>
        <pc:spChg chg="del">
          <ac:chgData name="Chandran, Jasmita" userId="77065ff0-7a20-45c7-a875-df22b8d06955" providerId="ADAL" clId="{264E786C-DB97-7844-820D-E747ED9D124C}" dt="2024-08-16T05:36:37.911" v="1399" actId="478"/>
          <ac:spMkLst>
            <pc:docMk/>
            <pc:sldMk cId="243617456" sldId="509"/>
            <ac:spMk id="2" creationId="{DCE79516-2438-74A9-7D47-EEE808C65E92}"/>
          </ac:spMkLst>
        </pc:spChg>
        <pc:spChg chg="mod">
          <ac:chgData name="Chandran, Jasmita" userId="77065ff0-7a20-45c7-a875-df22b8d06955" providerId="ADAL" clId="{264E786C-DB97-7844-820D-E747ED9D124C}" dt="2024-08-16T05:36:45.696" v="1404" actId="1076"/>
          <ac:spMkLst>
            <pc:docMk/>
            <pc:sldMk cId="243617456" sldId="509"/>
            <ac:spMk id="3" creationId="{11559163-C2A7-E9DB-4282-B1F7BF550DE4}"/>
          </ac:spMkLst>
        </pc:spChg>
      </pc:sldChg>
      <pc:sldChg chg="new del">
        <pc:chgData name="Chandran, Jasmita" userId="77065ff0-7a20-45c7-a875-df22b8d06955" providerId="ADAL" clId="{264E786C-DB97-7844-820D-E747ED9D124C}" dt="2024-08-16T05:37:56.887" v="1407" actId="2696"/>
        <pc:sldMkLst>
          <pc:docMk/>
          <pc:sldMk cId="1111948433" sldId="510"/>
        </pc:sldMkLst>
      </pc:sldChg>
      <pc:sldChg chg="addSp delSp modSp new del mod">
        <pc:chgData name="Chandran, Jasmita" userId="77065ff0-7a20-45c7-a875-df22b8d06955" providerId="ADAL" clId="{264E786C-DB97-7844-820D-E747ED9D124C}" dt="2024-08-19T06:06:09.681" v="2169" actId="2696"/>
        <pc:sldMkLst>
          <pc:docMk/>
          <pc:sldMk cId="1929034267" sldId="510"/>
        </pc:sldMkLst>
        <pc:spChg chg="del">
          <ac:chgData name="Chandran, Jasmita" userId="77065ff0-7a20-45c7-a875-df22b8d06955" providerId="ADAL" clId="{264E786C-DB97-7844-820D-E747ED9D124C}" dt="2024-08-16T05:44:48.930" v="1451" actId="478"/>
          <ac:spMkLst>
            <pc:docMk/>
            <pc:sldMk cId="1929034267" sldId="510"/>
            <ac:spMk id="2" creationId="{AA10C8B7-4C69-C7CA-FE1A-C3A143F52C5E}"/>
          </ac:spMkLst>
        </pc:spChg>
        <pc:spChg chg="mod">
          <ac:chgData name="Chandran, Jasmita" userId="77065ff0-7a20-45c7-a875-df22b8d06955" providerId="ADAL" clId="{264E786C-DB97-7844-820D-E747ED9D124C}" dt="2024-08-16T05:44:45.166" v="1450" actId="403"/>
          <ac:spMkLst>
            <pc:docMk/>
            <pc:sldMk cId="1929034267" sldId="510"/>
            <ac:spMk id="3" creationId="{56F69096-C560-B9C0-50D3-41EECBD27BFA}"/>
          </ac:spMkLst>
        </pc:spChg>
        <pc:spChg chg="add del">
          <ac:chgData name="Chandran, Jasmita" userId="77065ff0-7a20-45c7-a875-df22b8d06955" providerId="ADAL" clId="{264E786C-DB97-7844-820D-E747ED9D124C}" dt="2024-08-16T05:44:32.723" v="1444" actId="22"/>
          <ac:spMkLst>
            <pc:docMk/>
            <pc:sldMk cId="1929034267" sldId="510"/>
            <ac:spMk id="6" creationId="{29BC2BB0-A2DE-D775-0A12-CD4CB31B000A}"/>
          </ac:spMkLst>
        </pc:spChg>
      </pc:sldChg>
      <pc:sldChg chg="new del">
        <pc:chgData name="Chandran, Jasmita" userId="77065ff0-7a20-45c7-a875-df22b8d06955" providerId="ADAL" clId="{264E786C-DB97-7844-820D-E747ED9D124C}" dt="2024-08-16T05:45:45.977" v="1454" actId="2696"/>
        <pc:sldMkLst>
          <pc:docMk/>
          <pc:sldMk cId="2913634200" sldId="511"/>
        </pc:sldMkLst>
      </pc:sldChg>
      <pc:sldChg chg="delSp modSp new mod">
        <pc:chgData name="Chandran, Jasmita" userId="77065ff0-7a20-45c7-a875-df22b8d06955" providerId="ADAL" clId="{264E786C-DB97-7844-820D-E747ED9D124C}" dt="2024-08-16T05:51:25.971" v="1479" actId="478"/>
        <pc:sldMkLst>
          <pc:docMk/>
          <pc:sldMk cId="3639269318" sldId="511"/>
        </pc:sldMkLst>
        <pc:spChg chg="del">
          <ac:chgData name="Chandran, Jasmita" userId="77065ff0-7a20-45c7-a875-df22b8d06955" providerId="ADAL" clId="{264E786C-DB97-7844-820D-E747ED9D124C}" dt="2024-08-16T05:51:25.971" v="1479" actId="478"/>
          <ac:spMkLst>
            <pc:docMk/>
            <pc:sldMk cId="3639269318" sldId="511"/>
            <ac:spMk id="2" creationId="{9043E35B-1F97-2B4F-7985-02F4F41BE1E2}"/>
          </ac:spMkLst>
        </pc:spChg>
        <pc:spChg chg="mod">
          <ac:chgData name="Chandran, Jasmita" userId="77065ff0-7a20-45c7-a875-df22b8d06955" providerId="ADAL" clId="{264E786C-DB97-7844-820D-E747ED9D124C}" dt="2024-08-16T05:51:21.746" v="1478" actId="403"/>
          <ac:spMkLst>
            <pc:docMk/>
            <pc:sldMk cId="3639269318" sldId="511"/>
            <ac:spMk id="3" creationId="{7140F677-EB82-A40C-0E29-C84DF275795E}"/>
          </ac:spMkLst>
        </pc:spChg>
      </pc:sldChg>
      <pc:sldChg chg="modSp add mod">
        <pc:chgData name="Chandran, Jasmita" userId="77065ff0-7a20-45c7-a875-df22b8d06955" providerId="ADAL" clId="{264E786C-DB97-7844-820D-E747ED9D124C}" dt="2024-08-16T05:52:20.817" v="1481" actId="14100"/>
        <pc:sldMkLst>
          <pc:docMk/>
          <pc:sldMk cId="0" sldId="512"/>
        </pc:sldMkLst>
        <pc:spChg chg="mod">
          <ac:chgData name="Chandran, Jasmita" userId="77065ff0-7a20-45c7-a875-df22b8d06955" providerId="ADAL" clId="{264E786C-DB97-7844-820D-E747ED9D124C}" dt="2024-08-16T05:52:20.817" v="1481" actId="14100"/>
          <ac:spMkLst>
            <pc:docMk/>
            <pc:sldMk cId="0" sldId="512"/>
            <ac:spMk id="3" creationId="{00000000-0000-0000-0000-000000000000}"/>
          </ac:spMkLst>
        </pc:spChg>
      </pc:sldChg>
      <pc:sldChg chg="addSp delSp modSp add del mod">
        <pc:chgData name="Chandran, Jasmita" userId="77065ff0-7a20-45c7-a875-df22b8d06955" providerId="ADAL" clId="{264E786C-DB97-7844-820D-E747ED9D124C}" dt="2024-08-19T06:07:01.344" v="2187" actId="2696"/>
        <pc:sldMkLst>
          <pc:docMk/>
          <pc:sldMk cId="0" sldId="513"/>
        </pc:sldMkLst>
        <pc:spChg chg="mod">
          <ac:chgData name="Chandran, Jasmita" userId="77065ff0-7a20-45c7-a875-df22b8d06955" providerId="ADAL" clId="{264E786C-DB97-7844-820D-E747ED9D124C}" dt="2024-08-16T05:53:51.196" v="1483" actId="14100"/>
          <ac:spMkLst>
            <pc:docMk/>
            <pc:sldMk cId="0" sldId="513"/>
            <ac:spMk id="2" creationId="{00000000-0000-0000-0000-000000000000}"/>
          </ac:spMkLst>
        </pc:spChg>
        <pc:spChg chg="add del mod">
          <ac:chgData name="Chandran, Jasmita" userId="77065ff0-7a20-45c7-a875-df22b8d06955" providerId="ADAL" clId="{264E786C-DB97-7844-820D-E747ED9D124C}" dt="2024-08-16T07:31:39.662" v="1499" actId="1076"/>
          <ac:spMkLst>
            <pc:docMk/>
            <pc:sldMk cId="0" sldId="513"/>
            <ac:spMk id="3" creationId="{00000000-0000-0000-0000-000000000000}"/>
          </ac:spMkLst>
        </pc:spChg>
      </pc:sldChg>
      <pc:sldChg chg="modSp add mod">
        <pc:chgData name="Chandran, Jasmita" userId="77065ff0-7a20-45c7-a875-df22b8d06955" providerId="ADAL" clId="{264E786C-DB97-7844-820D-E747ED9D124C}" dt="2024-08-16T05:54:02.688" v="1485" actId="14100"/>
        <pc:sldMkLst>
          <pc:docMk/>
          <pc:sldMk cId="0" sldId="514"/>
        </pc:sldMkLst>
        <pc:spChg chg="mod">
          <ac:chgData name="Chandran, Jasmita" userId="77065ff0-7a20-45c7-a875-df22b8d06955" providerId="ADAL" clId="{264E786C-DB97-7844-820D-E747ED9D124C}" dt="2024-08-16T05:54:02.688" v="1485" actId="14100"/>
          <ac:spMkLst>
            <pc:docMk/>
            <pc:sldMk cId="0" sldId="514"/>
            <ac:spMk id="2" creationId="{00000000-0000-0000-0000-000000000000}"/>
          </ac:spMkLst>
        </pc:spChg>
      </pc:sldChg>
      <pc:sldChg chg="modSp add del mod">
        <pc:chgData name="Chandran, Jasmita" userId="77065ff0-7a20-45c7-a875-df22b8d06955" providerId="ADAL" clId="{264E786C-DB97-7844-820D-E747ED9D124C}" dt="2024-08-19T06:07:11.916" v="2188" actId="2696"/>
        <pc:sldMkLst>
          <pc:docMk/>
          <pc:sldMk cId="0" sldId="515"/>
        </pc:sldMkLst>
        <pc:spChg chg="mod">
          <ac:chgData name="Chandran, Jasmita" userId="77065ff0-7a20-45c7-a875-df22b8d06955" providerId="ADAL" clId="{264E786C-DB97-7844-820D-E747ED9D124C}" dt="2024-08-16T05:54:11.306" v="1486" actId="14100"/>
          <ac:spMkLst>
            <pc:docMk/>
            <pc:sldMk cId="0" sldId="515"/>
            <ac:spMk id="3" creationId="{00000000-0000-0000-0000-000000000000}"/>
          </ac:spMkLst>
        </pc:spChg>
      </pc:sldChg>
      <pc:sldChg chg="modSp add del mod">
        <pc:chgData name="Chandran, Jasmita" userId="77065ff0-7a20-45c7-a875-df22b8d06955" providerId="ADAL" clId="{264E786C-DB97-7844-820D-E747ED9D124C}" dt="2024-08-19T06:07:12.409" v="2189" actId="2696"/>
        <pc:sldMkLst>
          <pc:docMk/>
          <pc:sldMk cId="0" sldId="516"/>
        </pc:sldMkLst>
        <pc:spChg chg="mod">
          <ac:chgData name="Chandran, Jasmita" userId="77065ff0-7a20-45c7-a875-df22b8d06955" providerId="ADAL" clId="{264E786C-DB97-7844-820D-E747ED9D124C}" dt="2024-08-16T05:54:17.096" v="1487" actId="14100"/>
          <ac:spMkLst>
            <pc:docMk/>
            <pc:sldMk cId="0" sldId="516"/>
            <ac:spMk id="2" creationId="{00000000-0000-0000-0000-000000000000}"/>
          </ac:spMkLst>
        </pc:spChg>
      </pc:sldChg>
      <pc:sldChg chg="modSp add del mod">
        <pc:chgData name="Chandran, Jasmita" userId="77065ff0-7a20-45c7-a875-df22b8d06955" providerId="ADAL" clId="{264E786C-DB97-7844-820D-E747ED9D124C}" dt="2024-08-19T06:07:13.099" v="2190" actId="2696"/>
        <pc:sldMkLst>
          <pc:docMk/>
          <pc:sldMk cId="0" sldId="517"/>
        </pc:sldMkLst>
        <pc:spChg chg="mod">
          <ac:chgData name="Chandran, Jasmita" userId="77065ff0-7a20-45c7-a875-df22b8d06955" providerId="ADAL" clId="{264E786C-DB97-7844-820D-E747ED9D124C}" dt="2024-08-16T05:54:25.011" v="1488" actId="14100"/>
          <ac:spMkLst>
            <pc:docMk/>
            <pc:sldMk cId="0" sldId="517"/>
            <ac:spMk id="3" creationId="{00000000-0000-0000-0000-000000000000}"/>
          </ac:spMkLst>
        </pc:spChg>
      </pc:sldChg>
      <pc:sldChg chg="modSp add del mod">
        <pc:chgData name="Chandran, Jasmita" userId="77065ff0-7a20-45c7-a875-df22b8d06955" providerId="ADAL" clId="{264E786C-DB97-7844-820D-E747ED9D124C}" dt="2024-08-19T06:07:13.716" v="2191" actId="2696"/>
        <pc:sldMkLst>
          <pc:docMk/>
          <pc:sldMk cId="0" sldId="518"/>
        </pc:sldMkLst>
        <pc:spChg chg="mod">
          <ac:chgData name="Chandran, Jasmita" userId="77065ff0-7a20-45c7-a875-df22b8d06955" providerId="ADAL" clId="{264E786C-DB97-7844-820D-E747ED9D124C}" dt="2024-08-16T05:54:32.346" v="1489" actId="14100"/>
          <ac:spMkLst>
            <pc:docMk/>
            <pc:sldMk cId="0" sldId="518"/>
            <ac:spMk id="6" creationId="{00000000-0000-0000-0000-000000000000}"/>
          </ac:spMkLst>
        </pc:spChg>
      </pc:sldChg>
      <pc:sldChg chg="modSp add del mod">
        <pc:chgData name="Chandran, Jasmita" userId="77065ff0-7a20-45c7-a875-df22b8d06955" providerId="ADAL" clId="{264E786C-DB97-7844-820D-E747ED9D124C}" dt="2024-08-19T06:07:14.378" v="2192" actId="2696"/>
        <pc:sldMkLst>
          <pc:docMk/>
          <pc:sldMk cId="0" sldId="519"/>
        </pc:sldMkLst>
        <pc:spChg chg="mod">
          <ac:chgData name="Chandran, Jasmita" userId="77065ff0-7a20-45c7-a875-df22b8d06955" providerId="ADAL" clId="{264E786C-DB97-7844-820D-E747ED9D124C}" dt="2024-08-16T05:54:38.524" v="1490" actId="14100"/>
          <ac:spMkLst>
            <pc:docMk/>
            <pc:sldMk cId="0" sldId="519"/>
            <ac:spMk id="10" creationId="{00000000-0000-0000-0000-000000000000}"/>
          </ac:spMkLst>
        </pc:spChg>
      </pc:sldChg>
      <pc:sldChg chg="add del">
        <pc:chgData name="Chandran, Jasmita" userId="77065ff0-7a20-45c7-a875-df22b8d06955" providerId="ADAL" clId="{264E786C-DB97-7844-820D-E747ED9D124C}" dt="2024-08-19T06:07:15.209" v="2193" actId="2696"/>
        <pc:sldMkLst>
          <pc:docMk/>
          <pc:sldMk cId="0" sldId="520"/>
        </pc:sldMkLst>
      </pc:sldChg>
      <pc:sldChg chg="add del">
        <pc:chgData name="Chandran, Jasmita" userId="77065ff0-7a20-45c7-a875-df22b8d06955" providerId="ADAL" clId="{264E786C-DB97-7844-820D-E747ED9D124C}" dt="2024-08-19T06:07:15.775" v="2194" actId="2696"/>
        <pc:sldMkLst>
          <pc:docMk/>
          <pc:sldMk cId="0" sldId="521"/>
        </pc:sldMkLst>
      </pc:sldChg>
      <pc:sldChg chg="modSp add del mod">
        <pc:chgData name="Chandran, Jasmita" userId="77065ff0-7a20-45c7-a875-df22b8d06955" providerId="ADAL" clId="{264E786C-DB97-7844-820D-E747ED9D124C}" dt="2024-08-19T06:07:16.272" v="2195" actId="2696"/>
        <pc:sldMkLst>
          <pc:docMk/>
          <pc:sldMk cId="0" sldId="522"/>
        </pc:sldMkLst>
        <pc:spChg chg="mod">
          <ac:chgData name="Chandran, Jasmita" userId="77065ff0-7a20-45c7-a875-df22b8d06955" providerId="ADAL" clId="{264E786C-DB97-7844-820D-E747ED9D124C}" dt="2024-08-16T05:54:48.896" v="1491" actId="14100"/>
          <ac:spMkLst>
            <pc:docMk/>
            <pc:sldMk cId="0" sldId="522"/>
            <ac:spMk id="17" creationId="{00000000-0000-0000-0000-000000000000}"/>
          </ac:spMkLst>
        </pc:spChg>
      </pc:sldChg>
      <pc:sldChg chg="modSp add del mod">
        <pc:chgData name="Chandran, Jasmita" userId="77065ff0-7a20-45c7-a875-df22b8d06955" providerId="ADAL" clId="{264E786C-DB97-7844-820D-E747ED9D124C}" dt="2024-08-19T06:07:17.369" v="2196" actId="2696"/>
        <pc:sldMkLst>
          <pc:docMk/>
          <pc:sldMk cId="0" sldId="523"/>
        </pc:sldMkLst>
        <pc:spChg chg="mod">
          <ac:chgData name="Chandran, Jasmita" userId="77065ff0-7a20-45c7-a875-df22b8d06955" providerId="ADAL" clId="{264E786C-DB97-7844-820D-E747ED9D124C}" dt="2024-08-16T05:54:54.268" v="1492" actId="14100"/>
          <ac:spMkLst>
            <pc:docMk/>
            <pc:sldMk cId="0" sldId="523"/>
            <ac:spMk id="3" creationId="{00000000-0000-0000-0000-000000000000}"/>
          </ac:spMkLst>
        </pc:spChg>
      </pc:sldChg>
      <pc:sldChg chg="modSp add del mod">
        <pc:chgData name="Chandran, Jasmita" userId="77065ff0-7a20-45c7-a875-df22b8d06955" providerId="ADAL" clId="{264E786C-DB97-7844-820D-E747ED9D124C}" dt="2024-08-19T06:07:18.054" v="2197" actId="2696"/>
        <pc:sldMkLst>
          <pc:docMk/>
          <pc:sldMk cId="0" sldId="524"/>
        </pc:sldMkLst>
        <pc:spChg chg="mod">
          <ac:chgData name="Chandran, Jasmita" userId="77065ff0-7a20-45c7-a875-df22b8d06955" providerId="ADAL" clId="{264E786C-DB97-7844-820D-E747ED9D124C}" dt="2024-08-16T05:54:59.601" v="1493" actId="14100"/>
          <ac:spMkLst>
            <pc:docMk/>
            <pc:sldMk cId="0" sldId="524"/>
            <ac:spMk id="2" creationId="{00000000-0000-0000-0000-000000000000}"/>
          </ac:spMkLst>
        </pc:spChg>
      </pc:sldChg>
      <pc:sldChg chg="modSp add del mod">
        <pc:chgData name="Chandran, Jasmita" userId="77065ff0-7a20-45c7-a875-df22b8d06955" providerId="ADAL" clId="{264E786C-DB97-7844-820D-E747ED9D124C}" dt="2024-08-19T06:07:19.081" v="2198" actId="2696"/>
        <pc:sldMkLst>
          <pc:docMk/>
          <pc:sldMk cId="0" sldId="525"/>
        </pc:sldMkLst>
        <pc:spChg chg="mod">
          <ac:chgData name="Chandran, Jasmita" userId="77065ff0-7a20-45c7-a875-df22b8d06955" providerId="ADAL" clId="{264E786C-DB97-7844-820D-E747ED9D124C}" dt="2024-08-16T05:55:05.359" v="1494" actId="14100"/>
          <ac:spMkLst>
            <pc:docMk/>
            <pc:sldMk cId="0" sldId="525"/>
            <ac:spMk id="2" creationId="{00000000-0000-0000-0000-000000000000}"/>
          </ac:spMkLst>
        </pc:spChg>
      </pc:sldChg>
      <pc:sldChg chg="modSp add del mod">
        <pc:chgData name="Chandran, Jasmita" userId="77065ff0-7a20-45c7-a875-df22b8d06955" providerId="ADAL" clId="{264E786C-DB97-7844-820D-E747ED9D124C}" dt="2024-08-19T06:07:19.621" v="2199" actId="2696"/>
        <pc:sldMkLst>
          <pc:docMk/>
          <pc:sldMk cId="0" sldId="526"/>
        </pc:sldMkLst>
        <pc:spChg chg="mod">
          <ac:chgData name="Chandran, Jasmita" userId="77065ff0-7a20-45c7-a875-df22b8d06955" providerId="ADAL" clId="{264E786C-DB97-7844-820D-E747ED9D124C}" dt="2024-08-16T05:55:11.686" v="1495" actId="14100"/>
          <ac:spMkLst>
            <pc:docMk/>
            <pc:sldMk cId="0" sldId="526"/>
            <ac:spMk id="2" creationId="{00000000-0000-0000-0000-000000000000}"/>
          </ac:spMkLst>
        </pc:spChg>
      </pc:sldChg>
      <pc:sldChg chg="add">
        <pc:chgData name="Chandran, Jasmita" userId="77065ff0-7a20-45c7-a875-df22b8d06955" providerId="ADAL" clId="{264E786C-DB97-7844-820D-E747ED9D124C}" dt="2024-08-16T07:47:36.975" v="1565"/>
        <pc:sldMkLst>
          <pc:docMk/>
          <pc:sldMk cId="2925526407" sldId="529"/>
        </pc:sldMkLst>
        <pc:spChg chg="del mod">
          <ac:chgData name="Chandran, Jasmita" userId="77065ff0-7a20-45c7-a875-df22b8d06955" providerId="ADAL" clId="{264E786C-DB97-7844-820D-E747ED9D124C}" dt="2024-08-16T07:36:24.961" v="1503" actId="478"/>
          <ac:spMkLst>
            <pc:docMk/>
            <pc:sldMk cId="2925526407" sldId="529"/>
            <ac:spMk id="3" creationId="{00000000-0000-0000-0000-000000000000}"/>
          </ac:spMkLst>
        </pc:spChg>
      </pc:sldChg>
      <pc:sldChg chg="modSp add del mod">
        <pc:chgData name="Chandran, Jasmita" userId="77065ff0-7a20-45c7-a875-df22b8d06955" providerId="ADAL" clId="{264E786C-DB97-7844-820D-E747ED9D124C}" dt="2024-08-18T15:11:27.144" v="2001" actId="2696"/>
        <pc:sldMkLst>
          <pc:docMk/>
          <pc:sldMk cId="2111012848" sldId="530"/>
        </pc:sldMkLst>
        <pc:spChg chg="mod">
          <ac:chgData name="Chandran, Jasmita" userId="77065ff0-7a20-45c7-a875-df22b8d06955" providerId="ADAL" clId="{264E786C-DB97-7844-820D-E747ED9D124C}" dt="2024-08-16T07:36:32.568" v="1504" actId="14100"/>
          <ac:spMkLst>
            <pc:docMk/>
            <pc:sldMk cId="2111012848" sldId="530"/>
            <ac:spMk id="3" creationId="{00000000-0000-0000-0000-000000000000}"/>
          </ac:spMkLst>
        </pc:spChg>
      </pc:sldChg>
      <pc:sldChg chg="add del">
        <pc:chgData name="Chandran, Jasmita" userId="77065ff0-7a20-45c7-a875-df22b8d06955" providerId="ADAL" clId="{264E786C-DB97-7844-820D-E747ED9D124C}" dt="2024-08-18T15:11:27.380" v="2002" actId="2696"/>
        <pc:sldMkLst>
          <pc:docMk/>
          <pc:sldMk cId="55442544" sldId="531"/>
        </pc:sldMkLst>
      </pc:sldChg>
      <pc:sldChg chg="add del">
        <pc:chgData name="Chandran, Jasmita" userId="77065ff0-7a20-45c7-a875-df22b8d06955" providerId="ADAL" clId="{264E786C-DB97-7844-820D-E747ED9D124C}" dt="2024-08-18T15:11:27.597" v="2003" actId="2696"/>
        <pc:sldMkLst>
          <pc:docMk/>
          <pc:sldMk cId="2598214620" sldId="532"/>
        </pc:sldMkLst>
      </pc:sldChg>
      <pc:sldChg chg="delSp add del mod">
        <pc:chgData name="Chandran, Jasmita" userId="77065ff0-7a20-45c7-a875-df22b8d06955" providerId="ADAL" clId="{264E786C-DB97-7844-820D-E747ED9D124C}" dt="2024-08-18T15:11:27.723" v="2004" actId="2696"/>
        <pc:sldMkLst>
          <pc:docMk/>
          <pc:sldMk cId="4080736115" sldId="533"/>
        </pc:sldMkLst>
        <pc:picChg chg="del">
          <ac:chgData name="Chandran, Jasmita" userId="77065ff0-7a20-45c7-a875-df22b8d06955" providerId="ADAL" clId="{264E786C-DB97-7844-820D-E747ED9D124C}" dt="2024-08-16T07:36:46.717" v="1505" actId="478"/>
          <ac:picMkLst>
            <pc:docMk/>
            <pc:sldMk cId="4080736115" sldId="533"/>
            <ac:picMk id="5" creationId="{00000000-0000-0000-0000-000000000000}"/>
          </ac:picMkLst>
        </pc:picChg>
      </pc:sldChg>
      <pc:sldChg chg="add del">
        <pc:chgData name="Chandran, Jasmita" userId="77065ff0-7a20-45c7-a875-df22b8d06955" providerId="ADAL" clId="{264E786C-DB97-7844-820D-E747ED9D124C}" dt="2024-08-18T15:11:27.917" v="2005" actId="2696"/>
        <pc:sldMkLst>
          <pc:docMk/>
          <pc:sldMk cId="2746240077" sldId="534"/>
        </pc:sldMkLst>
      </pc:sldChg>
      <pc:sldChg chg="add del">
        <pc:chgData name="Chandran, Jasmita" userId="77065ff0-7a20-45c7-a875-df22b8d06955" providerId="ADAL" clId="{264E786C-DB97-7844-820D-E747ED9D124C}" dt="2024-08-18T15:11:28.146" v="2006" actId="2696"/>
        <pc:sldMkLst>
          <pc:docMk/>
          <pc:sldMk cId="3414279457" sldId="536"/>
        </pc:sldMkLst>
      </pc:sldChg>
      <pc:sldChg chg="add del">
        <pc:chgData name="Chandran, Jasmita" userId="77065ff0-7a20-45c7-a875-df22b8d06955" providerId="ADAL" clId="{264E786C-DB97-7844-820D-E747ED9D124C}" dt="2024-08-16T07:36:53.989" v="1506" actId="2696"/>
        <pc:sldMkLst>
          <pc:docMk/>
          <pc:sldMk cId="0" sldId="538"/>
        </pc:sldMkLst>
      </pc:sldChg>
      <pc:sldChg chg="add">
        <pc:chgData name="Chandran, Jasmita" userId="77065ff0-7a20-45c7-a875-df22b8d06955" providerId="ADAL" clId="{264E786C-DB97-7844-820D-E747ED9D124C}" dt="2024-08-16T07:47:36.975" v="1565"/>
        <pc:sldMkLst>
          <pc:docMk/>
          <pc:sldMk cId="1827124046" sldId="539"/>
        </pc:sldMkLst>
        <pc:spChg chg="mod">
          <ac:chgData name="Chandran, Jasmita" userId="77065ff0-7a20-45c7-a875-df22b8d06955" providerId="ADAL" clId="{264E786C-DB97-7844-820D-E747ED9D124C}" dt="2024-08-16T07:38:32.008" v="1511" actId="20577"/>
          <ac:spMkLst>
            <pc:docMk/>
            <pc:sldMk cId="1827124046" sldId="539"/>
            <ac:spMk id="2" creationId="{00000000-0000-0000-0000-000000000000}"/>
          </ac:spMkLst>
        </pc:spChg>
        <pc:spChg chg="del mod">
          <ac:chgData name="Chandran, Jasmita" userId="77065ff0-7a20-45c7-a875-df22b8d06955" providerId="ADAL" clId="{264E786C-DB97-7844-820D-E747ED9D124C}" dt="2024-08-16T07:37:04.743" v="1508" actId="478"/>
          <ac:spMkLst>
            <pc:docMk/>
            <pc:sldMk cId="1827124046" sldId="539"/>
            <ac:spMk id="3" creationId="{00000000-0000-0000-0000-000000000000}"/>
          </ac:spMkLst>
        </pc:spChg>
      </pc:sldChg>
      <pc:sldChg chg="modSp add del mod">
        <pc:chgData name="Chandran, Jasmita" userId="77065ff0-7a20-45c7-a875-df22b8d06955" providerId="ADAL" clId="{264E786C-DB97-7844-820D-E747ED9D124C}" dt="2024-08-16T07:38:42.109" v="1512" actId="2696"/>
        <pc:sldMkLst>
          <pc:docMk/>
          <pc:sldMk cId="0" sldId="540"/>
        </pc:sldMkLst>
        <pc:spChg chg="mod">
          <ac:chgData name="Chandran, Jasmita" userId="77065ff0-7a20-45c7-a875-df22b8d06955" providerId="ADAL" clId="{264E786C-DB97-7844-820D-E747ED9D124C}" dt="2024-08-16T07:38:04.662" v="1509" actId="14100"/>
          <ac:spMkLst>
            <pc:docMk/>
            <pc:sldMk cId="0" sldId="540"/>
            <ac:spMk id="3" creationId="{00000000-0000-0000-0000-000000000000}"/>
          </ac:spMkLst>
        </pc:spChg>
      </pc:sldChg>
      <pc:sldChg chg="modSp add del mod">
        <pc:chgData name="Chandran, Jasmita" userId="77065ff0-7a20-45c7-a875-df22b8d06955" providerId="ADAL" clId="{264E786C-DB97-7844-820D-E747ED9D124C}" dt="2024-08-18T15:11:29.766" v="2008" actId="2696"/>
        <pc:sldMkLst>
          <pc:docMk/>
          <pc:sldMk cId="824893525" sldId="541"/>
        </pc:sldMkLst>
        <pc:spChg chg="mod">
          <ac:chgData name="Chandran, Jasmita" userId="77065ff0-7a20-45c7-a875-df22b8d06955" providerId="ADAL" clId="{264E786C-DB97-7844-820D-E747ED9D124C}" dt="2024-08-16T07:38:11.554" v="1510" actId="14100"/>
          <ac:spMkLst>
            <pc:docMk/>
            <pc:sldMk cId="824893525" sldId="541"/>
            <ac:spMk id="3" creationId="{00000000-0000-0000-0000-000000000000}"/>
          </ac:spMkLst>
        </pc:spChg>
      </pc:sldChg>
      <pc:sldChg chg="add del">
        <pc:chgData name="Chandran, Jasmita" userId="77065ff0-7a20-45c7-a875-df22b8d06955" providerId="ADAL" clId="{264E786C-DB97-7844-820D-E747ED9D124C}" dt="2024-08-18T15:11:30.010" v="2009" actId="2696"/>
        <pc:sldMkLst>
          <pc:docMk/>
          <pc:sldMk cId="3085093760" sldId="543"/>
        </pc:sldMkLst>
      </pc:sldChg>
      <pc:sldChg chg="modSp add del mod">
        <pc:chgData name="Chandran, Jasmita" userId="77065ff0-7a20-45c7-a875-df22b8d06955" providerId="ADAL" clId="{264E786C-DB97-7844-820D-E747ED9D124C}" dt="2024-08-18T15:11:30.252" v="2010" actId="2696"/>
        <pc:sldMkLst>
          <pc:docMk/>
          <pc:sldMk cId="332659744" sldId="544"/>
        </pc:sldMkLst>
        <pc:spChg chg="mod">
          <ac:chgData name="Chandran, Jasmita" userId="77065ff0-7a20-45c7-a875-df22b8d06955" providerId="ADAL" clId="{264E786C-DB97-7844-820D-E747ED9D124C}" dt="2024-08-16T07:38:59.197" v="1513" actId="14100"/>
          <ac:spMkLst>
            <pc:docMk/>
            <pc:sldMk cId="332659744" sldId="544"/>
            <ac:spMk id="2" creationId="{00000000-0000-0000-0000-000000000000}"/>
          </ac:spMkLst>
        </pc:spChg>
      </pc:sldChg>
      <pc:sldChg chg="add del">
        <pc:chgData name="Chandran, Jasmita" userId="77065ff0-7a20-45c7-a875-df22b8d06955" providerId="ADAL" clId="{264E786C-DB97-7844-820D-E747ED9D124C}" dt="2024-08-18T15:11:30.666" v="2011" actId="2696"/>
        <pc:sldMkLst>
          <pc:docMk/>
          <pc:sldMk cId="623098010" sldId="545"/>
        </pc:sldMkLst>
      </pc:sldChg>
      <pc:sldChg chg="modSp add del mod">
        <pc:chgData name="Chandran, Jasmita" userId="77065ff0-7a20-45c7-a875-df22b8d06955" providerId="ADAL" clId="{264E786C-DB97-7844-820D-E747ED9D124C}" dt="2024-08-18T15:11:31.102" v="2012" actId="2696"/>
        <pc:sldMkLst>
          <pc:docMk/>
          <pc:sldMk cId="343938514" sldId="546"/>
        </pc:sldMkLst>
        <pc:spChg chg="mod">
          <ac:chgData name="Chandran, Jasmita" userId="77065ff0-7a20-45c7-a875-df22b8d06955" providerId="ADAL" clId="{264E786C-DB97-7844-820D-E747ED9D124C}" dt="2024-08-16T07:42:19.224" v="1520" actId="14100"/>
          <ac:spMkLst>
            <pc:docMk/>
            <pc:sldMk cId="343938514" sldId="546"/>
            <ac:spMk id="2" creationId="{00000000-0000-0000-0000-000000000000}"/>
          </ac:spMkLst>
        </pc:spChg>
        <pc:spChg chg="mod">
          <ac:chgData name="Chandran, Jasmita" userId="77065ff0-7a20-45c7-a875-df22b8d06955" providerId="ADAL" clId="{264E786C-DB97-7844-820D-E747ED9D124C}" dt="2024-08-16T07:42:11.930" v="1518" actId="5793"/>
          <ac:spMkLst>
            <pc:docMk/>
            <pc:sldMk cId="343938514" sldId="546"/>
            <ac:spMk id="3" creationId="{00000000-0000-0000-0000-000000000000}"/>
          </ac:spMkLst>
        </pc:spChg>
      </pc:sldChg>
      <pc:sldChg chg="add del">
        <pc:chgData name="Chandran, Jasmita" userId="77065ff0-7a20-45c7-a875-df22b8d06955" providerId="ADAL" clId="{264E786C-DB97-7844-820D-E747ED9D124C}" dt="2024-08-16T07:39:06.259" v="1514" actId="2696"/>
        <pc:sldMkLst>
          <pc:docMk/>
          <pc:sldMk cId="0" sldId="548"/>
        </pc:sldMkLst>
      </pc:sldChg>
      <pc:sldChg chg="delSp modSp add del mod">
        <pc:chgData name="Chandran, Jasmita" userId="77065ff0-7a20-45c7-a875-df22b8d06955" providerId="ADAL" clId="{264E786C-DB97-7844-820D-E747ED9D124C}" dt="2024-08-18T15:11:31.454" v="2013" actId="2696"/>
        <pc:sldMkLst>
          <pc:docMk/>
          <pc:sldMk cId="1593941001" sldId="549"/>
        </pc:sldMkLst>
        <pc:spChg chg="del mod">
          <ac:chgData name="Chandran, Jasmita" userId="77065ff0-7a20-45c7-a875-df22b8d06955" providerId="ADAL" clId="{264E786C-DB97-7844-820D-E747ED9D124C}" dt="2024-08-16T07:39:15.670" v="1516" actId="478"/>
          <ac:spMkLst>
            <pc:docMk/>
            <pc:sldMk cId="1593941001" sldId="549"/>
            <ac:spMk id="3" creationId="{00000000-0000-0000-0000-000000000000}"/>
          </ac:spMkLst>
        </pc:spChg>
      </pc:sldChg>
      <pc:sldChg chg="modSp add del mod">
        <pc:chgData name="Chandran, Jasmita" userId="77065ff0-7a20-45c7-a875-df22b8d06955" providerId="ADAL" clId="{264E786C-DB97-7844-820D-E747ED9D124C}" dt="2024-08-18T15:11:31.927" v="2014" actId="2696"/>
        <pc:sldMkLst>
          <pc:docMk/>
          <pc:sldMk cId="3817447131" sldId="550"/>
        </pc:sldMkLst>
        <pc:spChg chg="mod">
          <ac:chgData name="Chandran, Jasmita" userId="77065ff0-7a20-45c7-a875-df22b8d06955" providerId="ADAL" clId="{264E786C-DB97-7844-820D-E747ED9D124C}" dt="2024-08-16T07:42:28.361" v="1521" actId="14100"/>
          <ac:spMkLst>
            <pc:docMk/>
            <pc:sldMk cId="3817447131" sldId="550"/>
            <ac:spMk id="6" creationId="{00000000-0000-0000-0000-000000000000}"/>
          </ac:spMkLst>
        </pc:spChg>
      </pc:sldChg>
      <pc:sldChg chg="modSp add del mod">
        <pc:chgData name="Chandran, Jasmita" userId="77065ff0-7a20-45c7-a875-df22b8d06955" providerId="ADAL" clId="{264E786C-DB97-7844-820D-E747ED9D124C}" dt="2024-08-18T15:11:32.113" v="2015" actId="2696"/>
        <pc:sldMkLst>
          <pc:docMk/>
          <pc:sldMk cId="579301373" sldId="551"/>
        </pc:sldMkLst>
        <pc:spChg chg="mod">
          <ac:chgData name="Chandran, Jasmita" userId="77065ff0-7a20-45c7-a875-df22b8d06955" providerId="ADAL" clId="{264E786C-DB97-7844-820D-E747ED9D124C}" dt="2024-08-16T07:42:33.874" v="1522" actId="14100"/>
          <ac:spMkLst>
            <pc:docMk/>
            <pc:sldMk cId="579301373" sldId="551"/>
            <ac:spMk id="2" creationId="{00000000-0000-0000-0000-000000000000}"/>
          </ac:spMkLst>
        </pc:spChg>
      </pc:sldChg>
      <pc:sldChg chg="modSp add del mod">
        <pc:chgData name="Chandran, Jasmita" userId="77065ff0-7a20-45c7-a875-df22b8d06955" providerId="ADAL" clId="{264E786C-DB97-7844-820D-E747ED9D124C}" dt="2024-08-18T15:11:32.293" v="2016" actId="2696"/>
        <pc:sldMkLst>
          <pc:docMk/>
          <pc:sldMk cId="1938341313" sldId="552"/>
        </pc:sldMkLst>
        <pc:spChg chg="mod">
          <ac:chgData name="Chandran, Jasmita" userId="77065ff0-7a20-45c7-a875-df22b8d06955" providerId="ADAL" clId="{264E786C-DB97-7844-820D-E747ED9D124C}" dt="2024-08-16T07:42:38.614" v="1523" actId="14100"/>
          <ac:spMkLst>
            <pc:docMk/>
            <pc:sldMk cId="1938341313" sldId="552"/>
            <ac:spMk id="3" creationId="{00000000-0000-0000-0000-000000000000}"/>
          </ac:spMkLst>
        </pc:spChg>
      </pc:sldChg>
      <pc:sldChg chg="modSp add del mod">
        <pc:chgData name="Chandran, Jasmita" userId="77065ff0-7a20-45c7-a875-df22b8d06955" providerId="ADAL" clId="{264E786C-DB97-7844-820D-E747ED9D124C}" dt="2024-08-18T15:11:32.476" v="2017" actId="2696"/>
        <pc:sldMkLst>
          <pc:docMk/>
          <pc:sldMk cId="1378700788" sldId="553"/>
        </pc:sldMkLst>
        <pc:spChg chg="mod">
          <ac:chgData name="Chandran, Jasmita" userId="77065ff0-7a20-45c7-a875-df22b8d06955" providerId="ADAL" clId="{264E786C-DB97-7844-820D-E747ED9D124C}" dt="2024-08-16T07:42:43.591" v="1524" actId="20577"/>
          <ac:spMkLst>
            <pc:docMk/>
            <pc:sldMk cId="1378700788" sldId="553"/>
            <ac:spMk id="8" creationId="{00000000-0000-0000-0000-000000000000}"/>
          </ac:spMkLst>
        </pc:spChg>
      </pc:sldChg>
      <pc:sldChg chg="add">
        <pc:chgData name="Chandran, Jasmita" userId="77065ff0-7a20-45c7-a875-df22b8d06955" providerId="ADAL" clId="{264E786C-DB97-7844-820D-E747ED9D124C}" dt="2024-08-16T07:47:36.975" v="1565"/>
        <pc:sldMkLst>
          <pc:docMk/>
          <pc:sldMk cId="2743625329" sldId="554"/>
        </pc:sldMkLst>
        <pc:spChg chg="mod">
          <ac:chgData name="Chandran, Jasmita" userId="77065ff0-7a20-45c7-a875-df22b8d06955" providerId="ADAL" clId="{264E786C-DB97-7844-820D-E747ED9D124C}" dt="2024-08-16T07:43:49.101" v="1525" actId="14100"/>
          <ac:spMkLst>
            <pc:docMk/>
            <pc:sldMk cId="2743625329" sldId="554"/>
            <ac:spMk id="7" creationId="{00000000-0000-0000-0000-000000000000}"/>
          </ac:spMkLst>
        </pc:spChg>
      </pc:sldChg>
      <pc:sldChg chg="modSp add del mod">
        <pc:chgData name="Chandran, Jasmita" userId="77065ff0-7a20-45c7-a875-df22b8d06955" providerId="ADAL" clId="{264E786C-DB97-7844-820D-E747ED9D124C}" dt="2024-08-18T15:11:33.093" v="2019" actId="2696"/>
        <pc:sldMkLst>
          <pc:docMk/>
          <pc:sldMk cId="877644576" sldId="555"/>
        </pc:sldMkLst>
        <pc:spChg chg="mod">
          <ac:chgData name="Chandran, Jasmita" userId="77065ff0-7a20-45c7-a875-df22b8d06955" providerId="ADAL" clId="{264E786C-DB97-7844-820D-E747ED9D124C}" dt="2024-08-16T07:43:58.198" v="1526" actId="14100"/>
          <ac:spMkLst>
            <pc:docMk/>
            <pc:sldMk cId="877644576" sldId="555"/>
            <ac:spMk id="3" creationId="{00000000-0000-0000-0000-000000000000}"/>
          </ac:spMkLst>
        </pc:spChg>
      </pc:sldChg>
      <pc:sldChg chg="modSp add del mod">
        <pc:chgData name="Chandran, Jasmita" userId="77065ff0-7a20-45c7-a875-df22b8d06955" providerId="ADAL" clId="{264E786C-DB97-7844-820D-E747ED9D124C}" dt="2024-08-18T15:11:33.136" v="2020" actId="2696"/>
        <pc:sldMkLst>
          <pc:docMk/>
          <pc:sldMk cId="1630943561" sldId="557"/>
        </pc:sldMkLst>
        <pc:spChg chg="mod">
          <ac:chgData name="Chandran, Jasmita" userId="77065ff0-7a20-45c7-a875-df22b8d06955" providerId="ADAL" clId="{264E786C-DB97-7844-820D-E747ED9D124C}" dt="2024-08-16T07:44:05.733" v="1527" actId="14100"/>
          <ac:spMkLst>
            <pc:docMk/>
            <pc:sldMk cId="1630943561" sldId="557"/>
            <ac:spMk id="2" creationId="{00000000-0000-0000-0000-000000000000}"/>
          </ac:spMkLst>
        </pc:spChg>
      </pc:sldChg>
      <pc:sldChg chg="modSp add del mod">
        <pc:chgData name="Chandran, Jasmita" userId="77065ff0-7a20-45c7-a875-df22b8d06955" providerId="ADAL" clId="{264E786C-DB97-7844-820D-E747ED9D124C}" dt="2024-08-18T15:11:33.207" v="2021" actId="2696"/>
        <pc:sldMkLst>
          <pc:docMk/>
          <pc:sldMk cId="3459392557" sldId="558"/>
        </pc:sldMkLst>
        <pc:spChg chg="mod">
          <ac:chgData name="Chandran, Jasmita" userId="77065ff0-7a20-45c7-a875-df22b8d06955" providerId="ADAL" clId="{264E786C-DB97-7844-820D-E747ED9D124C}" dt="2024-08-16T07:44:12.329" v="1528" actId="14100"/>
          <ac:spMkLst>
            <pc:docMk/>
            <pc:sldMk cId="3459392557" sldId="558"/>
            <ac:spMk id="7" creationId="{00000000-0000-0000-0000-000000000000}"/>
          </ac:spMkLst>
        </pc:spChg>
      </pc:sldChg>
      <pc:sldChg chg="modSp add del mod">
        <pc:chgData name="Chandran, Jasmita" userId="77065ff0-7a20-45c7-a875-df22b8d06955" providerId="ADAL" clId="{264E786C-DB97-7844-820D-E747ED9D124C}" dt="2024-08-18T15:11:33.308" v="2022" actId="2696"/>
        <pc:sldMkLst>
          <pc:docMk/>
          <pc:sldMk cId="502913745" sldId="559"/>
        </pc:sldMkLst>
        <pc:spChg chg="mod">
          <ac:chgData name="Chandran, Jasmita" userId="77065ff0-7a20-45c7-a875-df22b8d06955" providerId="ADAL" clId="{264E786C-DB97-7844-820D-E747ED9D124C}" dt="2024-08-16T07:44:18.031" v="1529" actId="14100"/>
          <ac:spMkLst>
            <pc:docMk/>
            <pc:sldMk cId="502913745" sldId="559"/>
            <ac:spMk id="2" creationId="{00000000-0000-0000-0000-000000000000}"/>
          </ac:spMkLst>
        </pc:spChg>
      </pc:sldChg>
      <pc:sldChg chg="add del">
        <pc:chgData name="Chandran, Jasmita" userId="77065ff0-7a20-45c7-a875-df22b8d06955" providerId="ADAL" clId="{264E786C-DB97-7844-820D-E747ED9D124C}" dt="2024-08-18T15:11:33.419" v="2023" actId="2696"/>
        <pc:sldMkLst>
          <pc:docMk/>
          <pc:sldMk cId="1167712996" sldId="560"/>
        </pc:sldMkLst>
      </pc:sldChg>
      <pc:sldChg chg="add del">
        <pc:chgData name="Chandran, Jasmita" userId="77065ff0-7a20-45c7-a875-df22b8d06955" providerId="ADAL" clId="{264E786C-DB97-7844-820D-E747ED9D124C}" dt="2024-08-16T07:44:23.048" v="1530" actId="2696"/>
        <pc:sldMkLst>
          <pc:docMk/>
          <pc:sldMk cId="0" sldId="562"/>
        </pc:sldMkLst>
      </pc:sldChg>
      <pc:sldChg chg="delSp modSp add del mod">
        <pc:chgData name="Chandran, Jasmita" userId="77065ff0-7a20-45c7-a875-df22b8d06955" providerId="ADAL" clId="{264E786C-DB97-7844-820D-E747ED9D124C}" dt="2024-08-18T15:11:33.470" v="2024" actId="2696"/>
        <pc:sldMkLst>
          <pc:docMk/>
          <pc:sldMk cId="481355146" sldId="563"/>
        </pc:sldMkLst>
        <pc:spChg chg="del mod">
          <ac:chgData name="Chandran, Jasmita" userId="77065ff0-7a20-45c7-a875-df22b8d06955" providerId="ADAL" clId="{264E786C-DB97-7844-820D-E747ED9D124C}" dt="2024-08-16T07:44:33.531" v="1548" actId="478"/>
          <ac:spMkLst>
            <pc:docMk/>
            <pc:sldMk cId="481355146" sldId="563"/>
            <ac:spMk id="3" creationId="{00000000-0000-0000-0000-000000000000}"/>
          </ac:spMkLst>
        </pc:spChg>
      </pc:sldChg>
      <pc:sldChg chg="modSp add del mod">
        <pc:chgData name="Chandran, Jasmita" userId="77065ff0-7a20-45c7-a875-df22b8d06955" providerId="ADAL" clId="{264E786C-DB97-7844-820D-E747ED9D124C}" dt="2024-08-18T15:11:33.885" v="2025" actId="2696"/>
        <pc:sldMkLst>
          <pc:docMk/>
          <pc:sldMk cId="168185499" sldId="564"/>
        </pc:sldMkLst>
        <pc:spChg chg="mod">
          <ac:chgData name="Chandran, Jasmita" userId="77065ff0-7a20-45c7-a875-df22b8d06955" providerId="ADAL" clId="{264E786C-DB97-7844-820D-E747ED9D124C}" dt="2024-08-16T07:44:38.465" v="1549" actId="14100"/>
          <ac:spMkLst>
            <pc:docMk/>
            <pc:sldMk cId="168185499" sldId="564"/>
            <ac:spMk id="3" creationId="{00000000-0000-0000-0000-000000000000}"/>
          </ac:spMkLst>
        </pc:spChg>
      </pc:sldChg>
      <pc:sldChg chg="add del">
        <pc:chgData name="Chandran, Jasmita" userId="77065ff0-7a20-45c7-a875-df22b8d06955" providerId="ADAL" clId="{264E786C-DB97-7844-820D-E747ED9D124C}" dt="2024-08-18T15:11:34.082" v="2026" actId="2696"/>
        <pc:sldMkLst>
          <pc:docMk/>
          <pc:sldMk cId="232269568" sldId="565"/>
        </pc:sldMkLst>
      </pc:sldChg>
      <pc:sldChg chg="add del">
        <pc:chgData name="Chandran, Jasmita" userId="77065ff0-7a20-45c7-a875-df22b8d06955" providerId="ADAL" clId="{264E786C-DB97-7844-820D-E747ED9D124C}" dt="2024-08-18T15:11:34.311" v="2027" actId="2696"/>
        <pc:sldMkLst>
          <pc:docMk/>
          <pc:sldMk cId="505957500" sldId="566"/>
        </pc:sldMkLst>
      </pc:sldChg>
      <pc:sldChg chg="add del">
        <pc:chgData name="Chandran, Jasmita" userId="77065ff0-7a20-45c7-a875-df22b8d06955" providerId="ADAL" clId="{264E786C-DB97-7844-820D-E747ED9D124C}" dt="2024-08-18T15:11:35.234" v="2028" actId="2696"/>
        <pc:sldMkLst>
          <pc:docMk/>
          <pc:sldMk cId="532687103" sldId="567"/>
        </pc:sldMkLst>
      </pc:sldChg>
      <pc:sldChg chg="add del">
        <pc:chgData name="Chandran, Jasmita" userId="77065ff0-7a20-45c7-a875-df22b8d06955" providerId="ADAL" clId="{264E786C-DB97-7844-820D-E747ED9D124C}" dt="2024-08-18T15:11:40.447" v="2035" actId="2696"/>
        <pc:sldMkLst>
          <pc:docMk/>
          <pc:sldMk cId="4218685961" sldId="568"/>
        </pc:sldMkLst>
      </pc:sldChg>
      <pc:sldChg chg="add del">
        <pc:chgData name="Chandran, Jasmita" userId="77065ff0-7a20-45c7-a875-df22b8d06955" providerId="ADAL" clId="{264E786C-DB97-7844-820D-E747ED9D124C}" dt="2024-08-18T14:13:23.716" v="1955" actId="2696"/>
        <pc:sldMkLst>
          <pc:docMk/>
          <pc:sldMk cId="1630234377" sldId="569"/>
        </pc:sldMkLst>
      </pc:sldChg>
      <pc:sldChg chg="add del">
        <pc:chgData name="Chandran, Jasmita" userId="77065ff0-7a20-45c7-a875-df22b8d06955" providerId="ADAL" clId="{264E786C-DB97-7844-820D-E747ED9D124C}" dt="2024-08-18T14:13:23.706" v="1954" actId="2696"/>
        <pc:sldMkLst>
          <pc:docMk/>
          <pc:sldMk cId="1893384959" sldId="570"/>
        </pc:sldMkLst>
      </pc:sldChg>
      <pc:sldChg chg="modSp add del mod">
        <pc:chgData name="Chandran, Jasmita" userId="77065ff0-7a20-45c7-a875-df22b8d06955" providerId="ADAL" clId="{264E786C-DB97-7844-820D-E747ED9D124C}" dt="2024-08-18T14:13:23.695" v="1953" actId="2696"/>
        <pc:sldMkLst>
          <pc:docMk/>
          <pc:sldMk cId="2913351164" sldId="571"/>
        </pc:sldMkLst>
        <pc:spChg chg="mod">
          <ac:chgData name="Chandran, Jasmita" userId="77065ff0-7a20-45c7-a875-df22b8d06955" providerId="ADAL" clId="{264E786C-DB97-7844-820D-E747ED9D124C}" dt="2024-08-16T07:44:53.483" v="1550" actId="14100"/>
          <ac:spMkLst>
            <pc:docMk/>
            <pc:sldMk cId="2913351164" sldId="571"/>
            <ac:spMk id="2" creationId="{00000000-0000-0000-0000-000000000000}"/>
          </ac:spMkLst>
        </pc:spChg>
      </pc:sldChg>
      <pc:sldChg chg="add del">
        <pc:chgData name="Chandran, Jasmita" userId="77065ff0-7a20-45c7-a875-df22b8d06955" providerId="ADAL" clId="{264E786C-DB97-7844-820D-E747ED9D124C}" dt="2024-08-18T14:13:23.684" v="1952" actId="2696"/>
        <pc:sldMkLst>
          <pc:docMk/>
          <pc:sldMk cId="680726753" sldId="572"/>
        </pc:sldMkLst>
      </pc:sldChg>
      <pc:sldChg chg="add del">
        <pc:chgData name="Chandran, Jasmita" userId="77065ff0-7a20-45c7-a875-df22b8d06955" providerId="ADAL" clId="{264E786C-DB97-7844-820D-E747ED9D124C}" dt="2024-08-18T14:13:23.673" v="1951" actId="2696"/>
        <pc:sldMkLst>
          <pc:docMk/>
          <pc:sldMk cId="3399585512" sldId="573"/>
        </pc:sldMkLst>
      </pc:sldChg>
      <pc:sldChg chg="delSp modSp add del mod">
        <pc:chgData name="Chandran, Jasmita" userId="77065ff0-7a20-45c7-a875-df22b8d06955" providerId="ADAL" clId="{264E786C-DB97-7844-820D-E747ED9D124C}" dt="2024-08-18T14:13:23.768" v="1958" actId="2696"/>
        <pc:sldMkLst>
          <pc:docMk/>
          <pc:sldMk cId="2654699164" sldId="574"/>
        </pc:sldMkLst>
        <pc:spChg chg="mod">
          <ac:chgData name="Chandran, Jasmita" userId="77065ff0-7a20-45c7-a875-df22b8d06955" providerId="ADAL" clId="{264E786C-DB97-7844-820D-E747ED9D124C}" dt="2024-08-16T07:44:59.967" v="1551" actId="14100"/>
          <ac:spMkLst>
            <pc:docMk/>
            <pc:sldMk cId="2654699164" sldId="574"/>
            <ac:spMk id="15" creationId="{00000000-0000-0000-0000-000000000000}"/>
          </ac:spMkLst>
        </pc:spChg>
        <pc:picChg chg="del">
          <ac:chgData name="Chandran, Jasmita" userId="77065ff0-7a20-45c7-a875-df22b8d06955" providerId="ADAL" clId="{264E786C-DB97-7844-820D-E747ED9D124C}" dt="2024-08-16T07:45:02.340" v="1552" actId="478"/>
          <ac:picMkLst>
            <pc:docMk/>
            <pc:sldMk cId="2654699164" sldId="574"/>
            <ac:picMk id="6" creationId="{00000000-0000-0000-0000-000000000000}"/>
          </ac:picMkLst>
        </pc:picChg>
      </pc:sldChg>
      <pc:sldChg chg="add del">
        <pc:chgData name="Chandran, Jasmita" userId="77065ff0-7a20-45c7-a875-df22b8d06955" providerId="ADAL" clId="{264E786C-DB97-7844-820D-E747ED9D124C}" dt="2024-08-16T07:45:06.817" v="1553" actId="2696"/>
        <pc:sldMkLst>
          <pc:docMk/>
          <pc:sldMk cId="0" sldId="576"/>
        </pc:sldMkLst>
      </pc:sldChg>
      <pc:sldChg chg="add del">
        <pc:chgData name="Chandran, Jasmita" userId="77065ff0-7a20-45c7-a875-df22b8d06955" providerId="ADAL" clId="{264E786C-DB97-7844-820D-E747ED9D124C}" dt="2024-08-16T07:45:09.330" v="1554" actId="2696"/>
        <pc:sldMkLst>
          <pc:docMk/>
          <pc:sldMk cId="0" sldId="577"/>
        </pc:sldMkLst>
      </pc:sldChg>
      <pc:sldChg chg="add del">
        <pc:chgData name="Chandran, Jasmita" userId="77065ff0-7a20-45c7-a875-df22b8d06955" providerId="ADAL" clId="{264E786C-DB97-7844-820D-E747ED9D124C}" dt="2024-08-16T07:45:10.229" v="1555" actId="2696"/>
        <pc:sldMkLst>
          <pc:docMk/>
          <pc:sldMk cId="0" sldId="578"/>
        </pc:sldMkLst>
      </pc:sldChg>
      <pc:sldChg chg="add del">
        <pc:chgData name="Chandran, Jasmita" userId="77065ff0-7a20-45c7-a875-df22b8d06955" providerId="ADAL" clId="{264E786C-DB97-7844-820D-E747ED9D124C}" dt="2024-08-16T07:45:10.990" v="1556" actId="2696"/>
        <pc:sldMkLst>
          <pc:docMk/>
          <pc:sldMk cId="0" sldId="579"/>
        </pc:sldMkLst>
      </pc:sldChg>
      <pc:sldChg chg="add del">
        <pc:chgData name="Chandran, Jasmita" userId="77065ff0-7a20-45c7-a875-df22b8d06955" providerId="ADAL" clId="{264E786C-DB97-7844-820D-E747ED9D124C}" dt="2024-08-16T07:45:12.637" v="1557" actId="2696"/>
        <pc:sldMkLst>
          <pc:docMk/>
          <pc:sldMk cId="0" sldId="580"/>
        </pc:sldMkLst>
      </pc:sldChg>
      <pc:sldChg chg="add del">
        <pc:chgData name="Chandran, Jasmita" userId="77065ff0-7a20-45c7-a875-df22b8d06955" providerId="ADAL" clId="{264E786C-DB97-7844-820D-E747ED9D124C}" dt="2024-08-16T07:45:13.429" v="1558" actId="2696"/>
        <pc:sldMkLst>
          <pc:docMk/>
          <pc:sldMk cId="0" sldId="581"/>
        </pc:sldMkLst>
      </pc:sldChg>
      <pc:sldChg chg="add del">
        <pc:chgData name="Chandran, Jasmita" userId="77065ff0-7a20-45c7-a875-df22b8d06955" providerId="ADAL" clId="{264E786C-DB97-7844-820D-E747ED9D124C}" dt="2024-08-16T07:45:13.989" v="1559" actId="2696"/>
        <pc:sldMkLst>
          <pc:docMk/>
          <pc:sldMk cId="0" sldId="582"/>
        </pc:sldMkLst>
      </pc:sldChg>
      <pc:sldChg chg="add del">
        <pc:chgData name="Chandran, Jasmita" userId="77065ff0-7a20-45c7-a875-df22b8d06955" providerId="ADAL" clId="{264E786C-DB97-7844-820D-E747ED9D124C}" dt="2024-08-16T07:45:14.486" v="1560" actId="2696"/>
        <pc:sldMkLst>
          <pc:docMk/>
          <pc:sldMk cId="0" sldId="583"/>
        </pc:sldMkLst>
      </pc:sldChg>
      <pc:sldChg chg="add del">
        <pc:chgData name="Chandran, Jasmita" userId="77065ff0-7a20-45c7-a875-df22b8d06955" providerId="ADAL" clId="{264E786C-DB97-7844-820D-E747ED9D124C}" dt="2024-08-16T07:45:16.861" v="1561" actId="2696"/>
        <pc:sldMkLst>
          <pc:docMk/>
          <pc:sldMk cId="0" sldId="584"/>
        </pc:sldMkLst>
      </pc:sldChg>
      <pc:sldChg chg="add del">
        <pc:chgData name="Chandran, Jasmita" userId="77065ff0-7a20-45c7-a875-df22b8d06955" providerId="ADAL" clId="{264E786C-DB97-7844-820D-E747ED9D124C}" dt="2024-08-16T07:45:18.033" v="1562" actId="2696"/>
        <pc:sldMkLst>
          <pc:docMk/>
          <pc:sldMk cId="0" sldId="585"/>
        </pc:sldMkLst>
      </pc:sldChg>
      <pc:sldChg chg="add del">
        <pc:chgData name="Chandran, Jasmita" userId="77065ff0-7a20-45c7-a875-df22b8d06955" providerId="ADAL" clId="{264E786C-DB97-7844-820D-E747ED9D124C}" dt="2024-08-16T07:45:18.971" v="1563" actId="2696"/>
        <pc:sldMkLst>
          <pc:docMk/>
          <pc:sldMk cId="0" sldId="586"/>
        </pc:sldMkLst>
      </pc:sldChg>
      <pc:sldChg chg="add del">
        <pc:chgData name="Chandran, Jasmita" userId="77065ff0-7a20-45c7-a875-df22b8d06955" providerId="ADAL" clId="{264E786C-DB97-7844-820D-E747ED9D124C}" dt="2024-08-16T07:35:45.719" v="1501" actId="2696"/>
        <pc:sldMkLst>
          <pc:docMk/>
          <pc:sldMk cId="0" sldId="588"/>
        </pc:sldMkLst>
      </pc:sldChg>
      <pc:sldChg chg="delSp modSp add mod">
        <pc:chgData name="Chandran, Jasmita" userId="77065ff0-7a20-45c7-a875-df22b8d06955" providerId="ADAL" clId="{264E786C-DB97-7844-820D-E747ED9D124C}" dt="2024-08-16T07:49:05.593" v="1568" actId="478"/>
        <pc:sldMkLst>
          <pc:docMk/>
          <pc:sldMk cId="0" sldId="589"/>
        </pc:sldMkLst>
        <pc:spChg chg="del mod">
          <ac:chgData name="Chandran, Jasmita" userId="77065ff0-7a20-45c7-a875-df22b8d06955" providerId="ADAL" clId="{264E786C-DB97-7844-820D-E747ED9D124C}" dt="2024-08-16T07:49:05.593" v="1568" actId="478"/>
          <ac:spMkLst>
            <pc:docMk/>
            <pc:sldMk cId="0" sldId="589"/>
            <ac:spMk id="3" creationId="{00000000-0000-0000-0000-000000000000}"/>
          </ac:spMkLst>
        </pc:spChg>
      </pc:sldChg>
      <pc:sldChg chg="modSp add mod">
        <pc:chgData name="Chandran, Jasmita" userId="77065ff0-7a20-45c7-a875-df22b8d06955" providerId="ADAL" clId="{264E786C-DB97-7844-820D-E747ED9D124C}" dt="2024-08-16T07:49:10.674" v="1569" actId="14100"/>
        <pc:sldMkLst>
          <pc:docMk/>
          <pc:sldMk cId="0" sldId="590"/>
        </pc:sldMkLst>
        <pc:spChg chg="mod">
          <ac:chgData name="Chandran, Jasmita" userId="77065ff0-7a20-45c7-a875-df22b8d06955" providerId="ADAL" clId="{264E786C-DB97-7844-820D-E747ED9D124C}" dt="2024-08-16T07:49:10.674" v="1569" actId="14100"/>
          <ac:spMkLst>
            <pc:docMk/>
            <pc:sldMk cId="0" sldId="590"/>
            <ac:spMk id="3" creationId="{00000000-0000-0000-0000-000000000000}"/>
          </ac:spMkLst>
        </pc:spChg>
      </pc:sldChg>
      <pc:sldChg chg="modSp add mod">
        <pc:chgData name="Chandran, Jasmita" userId="77065ff0-7a20-45c7-a875-df22b8d06955" providerId="ADAL" clId="{264E786C-DB97-7844-820D-E747ED9D124C}" dt="2024-08-16T07:49:16.776" v="1570" actId="14100"/>
        <pc:sldMkLst>
          <pc:docMk/>
          <pc:sldMk cId="0" sldId="591"/>
        </pc:sldMkLst>
        <pc:spChg chg="mod">
          <ac:chgData name="Chandran, Jasmita" userId="77065ff0-7a20-45c7-a875-df22b8d06955" providerId="ADAL" clId="{264E786C-DB97-7844-820D-E747ED9D124C}" dt="2024-08-16T07:49:16.776" v="1570" actId="14100"/>
          <ac:spMkLst>
            <pc:docMk/>
            <pc:sldMk cId="0" sldId="591"/>
            <ac:spMk id="3" creationId="{00000000-0000-0000-0000-000000000000}"/>
          </ac:spMkLst>
        </pc:spChg>
      </pc:sldChg>
      <pc:sldChg chg="modSp add mod">
        <pc:chgData name="Chandran, Jasmita" userId="77065ff0-7a20-45c7-a875-df22b8d06955" providerId="ADAL" clId="{264E786C-DB97-7844-820D-E747ED9D124C}" dt="2024-08-16T07:49:23.214" v="1571" actId="14100"/>
        <pc:sldMkLst>
          <pc:docMk/>
          <pc:sldMk cId="0" sldId="592"/>
        </pc:sldMkLst>
        <pc:spChg chg="mod">
          <ac:chgData name="Chandran, Jasmita" userId="77065ff0-7a20-45c7-a875-df22b8d06955" providerId="ADAL" clId="{264E786C-DB97-7844-820D-E747ED9D124C}" dt="2024-08-16T07:49:23.214" v="1571" actId="14100"/>
          <ac:spMkLst>
            <pc:docMk/>
            <pc:sldMk cId="0" sldId="592"/>
            <ac:spMk id="2" creationId="{00000000-0000-0000-0000-000000000000}"/>
          </ac:spMkLst>
        </pc:spChg>
      </pc:sldChg>
      <pc:sldChg chg="add">
        <pc:chgData name="Chandran, Jasmita" userId="77065ff0-7a20-45c7-a875-df22b8d06955" providerId="ADAL" clId="{264E786C-DB97-7844-820D-E747ED9D124C}" dt="2024-08-16T07:48:46.771" v="1566"/>
        <pc:sldMkLst>
          <pc:docMk/>
          <pc:sldMk cId="0" sldId="593"/>
        </pc:sldMkLst>
      </pc:sldChg>
      <pc:sldChg chg="add">
        <pc:chgData name="Chandran, Jasmita" userId="77065ff0-7a20-45c7-a875-df22b8d06955" providerId="ADAL" clId="{264E786C-DB97-7844-820D-E747ED9D124C}" dt="2024-08-16T07:48:46.771" v="1566"/>
        <pc:sldMkLst>
          <pc:docMk/>
          <pc:sldMk cId="0" sldId="594"/>
        </pc:sldMkLst>
      </pc:sldChg>
      <pc:sldChg chg="add">
        <pc:chgData name="Chandran, Jasmita" userId="77065ff0-7a20-45c7-a875-df22b8d06955" providerId="ADAL" clId="{264E786C-DB97-7844-820D-E747ED9D124C}" dt="2024-08-16T07:48:46.771" v="1566"/>
        <pc:sldMkLst>
          <pc:docMk/>
          <pc:sldMk cId="0" sldId="595"/>
        </pc:sldMkLst>
      </pc:sldChg>
      <pc:sldChg chg="modSp add mod">
        <pc:chgData name="Chandran, Jasmita" userId="77065ff0-7a20-45c7-a875-df22b8d06955" providerId="ADAL" clId="{264E786C-DB97-7844-820D-E747ED9D124C}" dt="2024-08-16T07:49:35.469" v="1572" actId="14100"/>
        <pc:sldMkLst>
          <pc:docMk/>
          <pc:sldMk cId="0" sldId="596"/>
        </pc:sldMkLst>
        <pc:spChg chg="mod">
          <ac:chgData name="Chandran, Jasmita" userId="77065ff0-7a20-45c7-a875-df22b8d06955" providerId="ADAL" clId="{264E786C-DB97-7844-820D-E747ED9D124C}" dt="2024-08-16T07:49:35.469" v="1572" actId="14100"/>
          <ac:spMkLst>
            <pc:docMk/>
            <pc:sldMk cId="0" sldId="596"/>
            <ac:spMk id="2" creationId="{00000000-0000-0000-0000-000000000000}"/>
          </ac:spMkLst>
        </pc:spChg>
      </pc:sldChg>
      <pc:sldChg chg="modSp add mod">
        <pc:chgData name="Chandran, Jasmita" userId="77065ff0-7a20-45c7-a875-df22b8d06955" providerId="ADAL" clId="{264E786C-DB97-7844-820D-E747ED9D124C}" dt="2024-08-16T07:49:41.815" v="1573" actId="14100"/>
        <pc:sldMkLst>
          <pc:docMk/>
          <pc:sldMk cId="0" sldId="597"/>
        </pc:sldMkLst>
        <pc:spChg chg="mod">
          <ac:chgData name="Chandran, Jasmita" userId="77065ff0-7a20-45c7-a875-df22b8d06955" providerId="ADAL" clId="{264E786C-DB97-7844-820D-E747ED9D124C}" dt="2024-08-16T07:49:41.815" v="1573" actId="14100"/>
          <ac:spMkLst>
            <pc:docMk/>
            <pc:sldMk cId="0" sldId="597"/>
            <ac:spMk id="2" creationId="{00000000-0000-0000-0000-000000000000}"/>
          </ac:spMkLst>
        </pc:spChg>
      </pc:sldChg>
      <pc:sldChg chg="modSp add mod">
        <pc:chgData name="Chandran, Jasmita" userId="77065ff0-7a20-45c7-a875-df22b8d06955" providerId="ADAL" clId="{264E786C-DB97-7844-820D-E747ED9D124C}" dt="2024-08-16T07:49:45.646" v="1574" actId="14100"/>
        <pc:sldMkLst>
          <pc:docMk/>
          <pc:sldMk cId="0" sldId="598"/>
        </pc:sldMkLst>
        <pc:spChg chg="mod">
          <ac:chgData name="Chandran, Jasmita" userId="77065ff0-7a20-45c7-a875-df22b8d06955" providerId="ADAL" clId="{264E786C-DB97-7844-820D-E747ED9D124C}" dt="2024-08-16T07:49:45.646" v="1574" actId="14100"/>
          <ac:spMkLst>
            <pc:docMk/>
            <pc:sldMk cId="0" sldId="598"/>
            <ac:spMk id="2" creationId="{00000000-0000-0000-0000-000000000000}"/>
          </ac:spMkLst>
        </pc:spChg>
      </pc:sldChg>
      <pc:sldChg chg="modSp add mod">
        <pc:chgData name="Chandran, Jasmita" userId="77065ff0-7a20-45c7-a875-df22b8d06955" providerId="ADAL" clId="{264E786C-DB97-7844-820D-E747ED9D124C}" dt="2024-08-16T07:49:50.588" v="1575" actId="14100"/>
        <pc:sldMkLst>
          <pc:docMk/>
          <pc:sldMk cId="0" sldId="599"/>
        </pc:sldMkLst>
        <pc:spChg chg="mod">
          <ac:chgData name="Chandran, Jasmita" userId="77065ff0-7a20-45c7-a875-df22b8d06955" providerId="ADAL" clId="{264E786C-DB97-7844-820D-E747ED9D124C}" dt="2024-08-16T07:49:50.588" v="1575" actId="14100"/>
          <ac:spMkLst>
            <pc:docMk/>
            <pc:sldMk cId="0" sldId="599"/>
            <ac:spMk id="2" creationId="{00000000-0000-0000-0000-000000000000}"/>
          </ac:spMkLst>
        </pc:spChg>
      </pc:sldChg>
      <pc:sldChg chg="modSp add mod">
        <pc:chgData name="Chandran, Jasmita" userId="77065ff0-7a20-45c7-a875-df22b8d06955" providerId="ADAL" clId="{264E786C-DB97-7844-820D-E747ED9D124C}" dt="2024-08-16T07:49:54.589" v="1576" actId="14100"/>
        <pc:sldMkLst>
          <pc:docMk/>
          <pc:sldMk cId="0" sldId="600"/>
        </pc:sldMkLst>
        <pc:spChg chg="mod">
          <ac:chgData name="Chandran, Jasmita" userId="77065ff0-7a20-45c7-a875-df22b8d06955" providerId="ADAL" clId="{264E786C-DB97-7844-820D-E747ED9D124C}" dt="2024-08-16T07:49:54.589" v="1576" actId="14100"/>
          <ac:spMkLst>
            <pc:docMk/>
            <pc:sldMk cId="0" sldId="600"/>
            <ac:spMk id="2" creationId="{00000000-0000-0000-0000-000000000000}"/>
          </ac:spMkLst>
        </pc:spChg>
      </pc:sldChg>
      <pc:sldChg chg="add">
        <pc:chgData name="Chandran, Jasmita" userId="77065ff0-7a20-45c7-a875-df22b8d06955" providerId="ADAL" clId="{264E786C-DB97-7844-820D-E747ED9D124C}" dt="2024-08-16T07:48:46.771" v="1566"/>
        <pc:sldMkLst>
          <pc:docMk/>
          <pc:sldMk cId="0" sldId="601"/>
        </pc:sldMkLst>
      </pc:sldChg>
      <pc:sldChg chg="add">
        <pc:chgData name="Chandran, Jasmita" userId="77065ff0-7a20-45c7-a875-df22b8d06955" providerId="ADAL" clId="{264E786C-DB97-7844-820D-E747ED9D124C}" dt="2024-08-16T07:48:46.771" v="1566"/>
        <pc:sldMkLst>
          <pc:docMk/>
          <pc:sldMk cId="0" sldId="602"/>
        </pc:sldMkLst>
      </pc:sldChg>
      <pc:sldChg chg="add">
        <pc:chgData name="Chandran, Jasmita" userId="77065ff0-7a20-45c7-a875-df22b8d06955" providerId="ADAL" clId="{264E786C-DB97-7844-820D-E747ED9D124C}" dt="2024-08-16T07:48:46.771" v="1566"/>
        <pc:sldMkLst>
          <pc:docMk/>
          <pc:sldMk cId="0" sldId="603"/>
        </pc:sldMkLst>
      </pc:sldChg>
      <pc:sldChg chg="add">
        <pc:chgData name="Chandran, Jasmita" userId="77065ff0-7a20-45c7-a875-df22b8d06955" providerId="ADAL" clId="{264E786C-DB97-7844-820D-E747ED9D124C}" dt="2024-08-16T07:48:46.771" v="1566"/>
        <pc:sldMkLst>
          <pc:docMk/>
          <pc:sldMk cId="0" sldId="604"/>
        </pc:sldMkLst>
      </pc:sldChg>
      <pc:sldChg chg="modSp add mod">
        <pc:chgData name="Chandran, Jasmita" userId="77065ff0-7a20-45c7-a875-df22b8d06955" providerId="ADAL" clId="{264E786C-DB97-7844-820D-E747ED9D124C}" dt="2024-08-16T07:50:16.228" v="1577" actId="1076"/>
        <pc:sldMkLst>
          <pc:docMk/>
          <pc:sldMk cId="0" sldId="605"/>
        </pc:sldMkLst>
        <pc:spChg chg="mod">
          <ac:chgData name="Chandran, Jasmita" userId="77065ff0-7a20-45c7-a875-df22b8d06955" providerId="ADAL" clId="{264E786C-DB97-7844-820D-E747ED9D124C}" dt="2024-08-16T07:50:16.228" v="1577" actId="1076"/>
          <ac:spMkLst>
            <pc:docMk/>
            <pc:sldMk cId="0" sldId="605"/>
            <ac:spMk id="15" creationId="{00000000-0000-0000-0000-000000000000}"/>
          </ac:spMkLst>
        </pc:spChg>
      </pc:sldChg>
      <pc:sldChg chg="modSp add mod">
        <pc:chgData name="Chandran, Jasmita" userId="77065ff0-7a20-45c7-a875-df22b8d06955" providerId="ADAL" clId="{264E786C-DB97-7844-820D-E747ED9D124C}" dt="2024-08-16T07:50:23.843" v="1578" actId="14100"/>
        <pc:sldMkLst>
          <pc:docMk/>
          <pc:sldMk cId="0" sldId="606"/>
        </pc:sldMkLst>
        <pc:spChg chg="mod">
          <ac:chgData name="Chandran, Jasmita" userId="77065ff0-7a20-45c7-a875-df22b8d06955" providerId="ADAL" clId="{264E786C-DB97-7844-820D-E747ED9D124C}" dt="2024-08-16T07:50:23.843" v="1578" actId="14100"/>
          <ac:spMkLst>
            <pc:docMk/>
            <pc:sldMk cId="0" sldId="606"/>
            <ac:spMk id="2" creationId="{00000000-0000-0000-0000-000000000000}"/>
          </ac:spMkLst>
        </pc:spChg>
      </pc:sldChg>
      <pc:sldChg chg="add del">
        <pc:chgData name="Chandran, Jasmita" userId="77065ff0-7a20-45c7-a875-df22b8d06955" providerId="ADAL" clId="{264E786C-DB97-7844-820D-E747ED9D124C}" dt="2024-08-16T07:50:27.972" v="1579" actId="2696"/>
        <pc:sldMkLst>
          <pc:docMk/>
          <pc:sldMk cId="0" sldId="608"/>
        </pc:sldMkLst>
      </pc:sldChg>
      <pc:sldChg chg="delSp modSp add mod">
        <pc:chgData name="Chandran, Jasmita" userId="77065ff0-7a20-45c7-a875-df22b8d06955" providerId="ADAL" clId="{264E786C-DB97-7844-820D-E747ED9D124C}" dt="2024-08-16T07:50:36.686" v="1581" actId="478"/>
        <pc:sldMkLst>
          <pc:docMk/>
          <pc:sldMk cId="0" sldId="609"/>
        </pc:sldMkLst>
        <pc:spChg chg="del mod">
          <ac:chgData name="Chandran, Jasmita" userId="77065ff0-7a20-45c7-a875-df22b8d06955" providerId="ADAL" clId="{264E786C-DB97-7844-820D-E747ED9D124C}" dt="2024-08-16T07:50:36.686" v="1581" actId="478"/>
          <ac:spMkLst>
            <pc:docMk/>
            <pc:sldMk cId="0" sldId="609"/>
            <ac:spMk id="3" creationId="{00000000-0000-0000-0000-000000000000}"/>
          </ac:spMkLst>
        </pc:spChg>
      </pc:sldChg>
      <pc:sldChg chg="modSp add mod">
        <pc:chgData name="Chandran, Jasmita" userId="77065ff0-7a20-45c7-a875-df22b8d06955" providerId="ADAL" clId="{264E786C-DB97-7844-820D-E747ED9D124C}" dt="2024-08-16T07:50:40.713" v="1582" actId="14100"/>
        <pc:sldMkLst>
          <pc:docMk/>
          <pc:sldMk cId="0" sldId="610"/>
        </pc:sldMkLst>
        <pc:spChg chg="mod">
          <ac:chgData name="Chandran, Jasmita" userId="77065ff0-7a20-45c7-a875-df22b8d06955" providerId="ADAL" clId="{264E786C-DB97-7844-820D-E747ED9D124C}" dt="2024-08-16T07:50:40.713" v="1582" actId="14100"/>
          <ac:spMkLst>
            <pc:docMk/>
            <pc:sldMk cId="0" sldId="610"/>
            <ac:spMk id="3" creationId="{00000000-0000-0000-0000-000000000000}"/>
          </ac:spMkLst>
        </pc:spChg>
      </pc:sldChg>
      <pc:sldChg chg="add">
        <pc:chgData name="Chandran, Jasmita" userId="77065ff0-7a20-45c7-a875-df22b8d06955" providerId="ADAL" clId="{264E786C-DB97-7844-820D-E747ED9D124C}" dt="2024-08-16T07:48:46.771" v="1566"/>
        <pc:sldMkLst>
          <pc:docMk/>
          <pc:sldMk cId="0" sldId="611"/>
        </pc:sldMkLst>
      </pc:sldChg>
      <pc:sldChg chg="add">
        <pc:chgData name="Chandran, Jasmita" userId="77065ff0-7a20-45c7-a875-df22b8d06955" providerId="ADAL" clId="{264E786C-DB97-7844-820D-E747ED9D124C}" dt="2024-08-16T07:48:46.771" v="1566"/>
        <pc:sldMkLst>
          <pc:docMk/>
          <pc:sldMk cId="0" sldId="612"/>
        </pc:sldMkLst>
      </pc:sldChg>
      <pc:sldChg chg="modSp add mod">
        <pc:chgData name="Chandran, Jasmita" userId="77065ff0-7a20-45c7-a875-df22b8d06955" providerId="ADAL" clId="{264E786C-DB97-7844-820D-E747ED9D124C}" dt="2024-08-16T07:50:51.392" v="1583" actId="14100"/>
        <pc:sldMkLst>
          <pc:docMk/>
          <pc:sldMk cId="0" sldId="613"/>
        </pc:sldMkLst>
        <pc:spChg chg="mod">
          <ac:chgData name="Chandran, Jasmita" userId="77065ff0-7a20-45c7-a875-df22b8d06955" providerId="ADAL" clId="{264E786C-DB97-7844-820D-E747ED9D124C}" dt="2024-08-16T07:50:51.392" v="1583" actId="14100"/>
          <ac:spMkLst>
            <pc:docMk/>
            <pc:sldMk cId="0" sldId="613"/>
            <ac:spMk id="3" creationId="{00000000-0000-0000-0000-000000000000}"/>
          </ac:spMkLst>
        </pc:spChg>
      </pc:sldChg>
      <pc:sldChg chg="add">
        <pc:chgData name="Chandran, Jasmita" userId="77065ff0-7a20-45c7-a875-df22b8d06955" providerId="ADAL" clId="{264E786C-DB97-7844-820D-E747ED9D124C}" dt="2024-08-16T07:48:46.771" v="1566"/>
        <pc:sldMkLst>
          <pc:docMk/>
          <pc:sldMk cId="0" sldId="614"/>
        </pc:sldMkLst>
      </pc:sldChg>
      <pc:sldChg chg="modSp add mod">
        <pc:chgData name="Chandran, Jasmita" userId="77065ff0-7a20-45c7-a875-df22b8d06955" providerId="ADAL" clId="{264E786C-DB97-7844-820D-E747ED9D124C}" dt="2024-08-16T07:51:02.472" v="1584" actId="14100"/>
        <pc:sldMkLst>
          <pc:docMk/>
          <pc:sldMk cId="0" sldId="615"/>
        </pc:sldMkLst>
        <pc:spChg chg="mod">
          <ac:chgData name="Chandran, Jasmita" userId="77065ff0-7a20-45c7-a875-df22b8d06955" providerId="ADAL" clId="{264E786C-DB97-7844-820D-E747ED9D124C}" dt="2024-08-16T07:51:02.472" v="1584" actId="14100"/>
          <ac:spMkLst>
            <pc:docMk/>
            <pc:sldMk cId="0" sldId="615"/>
            <ac:spMk id="2" creationId="{00000000-0000-0000-0000-000000000000}"/>
          </ac:spMkLst>
        </pc:spChg>
      </pc:sldChg>
      <pc:sldChg chg="modSp add mod">
        <pc:chgData name="Chandran, Jasmita" userId="77065ff0-7a20-45c7-a875-df22b8d06955" providerId="ADAL" clId="{264E786C-DB97-7844-820D-E747ED9D124C}" dt="2024-08-16T07:51:12.552" v="1585" actId="14100"/>
        <pc:sldMkLst>
          <pc:docMk/>
          <pc:sldMk cId="0" sldId="616"/>
        </pc:sldMkLst>
        <pc:spChg chg="mod">
          <ac:chgData name="Chandran, Jasmita" userId="77065ff0-7a20-45c7-a875-df22b8d06955" providerId="ADAL" clId="{264E786C-DB97-7844-820D-E747ED9D124C}" dt="2024-08-16T07:51:12.552" v="1585" actId="14100"/>
          <ac:spMkLst>
            <pc:docMk/>
            <pc:sldMk cId="0" sldId="616"/>
            <ac:spMk id="2" creationId="{00000000-0000-0000-0000-000000000000}"/>
          </ac:spMkLst>
        </pc:spChg>
      </pc:sldChg>
      <pc:sldChg chg="modSp add mod">
        <pc:chgData name="Chandran, Jasmita" userId="77065ff0-7a20-45c7-a875-df22b8d06955" providerId="ADAL" clId="{264E786C-DB97-7844-820D-E747ED9D124C}" dt="2024-08-16T07:54:00.783" v="1607" actId="1076"/>
        <pc:sldMkLst>
          <pc:docMk/>
          <pc:sldMk cId="0" sldId="617"/>
        </pc:sldMkLst>
        <pc:spChg chg="mod">
          <ac:chgData name="Chandran, Jasmita" userId="77065ff0-7a20-45c7-a875-df22b8d06955" providerId="ADAL" clId="{264E786C-DB97-7844-820D-E747ED9D124C}" dt="2024-08-16T07:51:17.841" v="1586" actId="14100"/>
          <ac:spMkLst>
            <pc:docMk/>
            <pc:sldMk cId="0" sldId="617"/>
            <ac:spMk id="2" creationId="{00000000-0000-0000-0000-000000000000}"/>
          </ac:spMkLst>
        </pc:spChg>
        <pc:spChg chg="mod">
          <ac:chgData name="Chandran, Jasmita" userId="77065ff0-7a20-45c7-a875-df22b8d06955" providerId="ADAL" clId="{264E786C-DB97-7844-820D-E747ED9D124C}" dt="2024-08-16T07:52:48.876" v="1597" actId="1076"/>
          <ac:spMkLst>
            <pc:docMk/>
            <pc:sldMk cId="0" sldId="617"/>
            <ac:spMk id="5" creationId="{00000000-0000-0000-0000-000000000000}"/>
          </ac:spMkLst>
        </pc:spChg>
        <pc:spChg chg="mod">
          <ac:chgData name="Chandran, Jasmita" userId="77065ff0-7a20-45c7-a875-df22b8d06955" providerId="ADAL" clId="{264E786C-DB97-7844-820D-E747ED9D124C}" dt="2024-08-16T07:54:00.783" v="1607" actId="1076"/>
          <ac:spMkLst>
            <pc:docMk/>
            <pc:sldMk cId="0" sldId="617"/>
            <ac:spMk id="6" creationId="{00000000-0000-0000-0000-000000000000}"/>
          </ac:spMkLst>
        </pc:spChg>
      </pc:sldChg>
      <pc:sldChg chg="modSp add mod">
        <pc:chgData name="Chandran, Jasmita" userId="77065ff0-7a20-45c7-a875-df22b8d06955" providerId="ADAL" clId="{264E786C-DB97-7844-820D-E747ED9D124C}" dt="2024-08-16T07:54:51.144" v="1620" actId="1076"/>
        <pc:sldMkLst>
          <pc:docMk/>
          <pc:sldMk cId="0" sldId="618"/>
        </pc:sldMkLst>
        <pc:spChg chg="mod">
          <ac:chgData name="Chandran, Jasmita" userId="77065ff0-7a20-45c7-a875-df22b8d06955" providerId="ADAL" clId="{264E786C-DB97-7844-820D-E747ED9D124C}" dt="2024-08-16T07:51:25.726" v="1587" actId="14100"/>
          <ac:spMkLst>
            <pc:docMk/>
            <pc:sldMk cId="0" sldId="618"/>
            <ac:spMk id="2" creationId="{00000000-0000-0000-0000-000000000000}"/>
          </ac:spMkLst>
        </pc:spChg>
        <pc:spChg chg="mod">
          <ac:chgData name="Chandran, Jasmita" userId="77065ff0-7a20-45c7-a875-df22b8d06955" providerId="ADAL" clId="{264E786C-DB97-7844-820D-E747ED9D124C}" dt="2024-08-16T07:53:25.051" v="1603" actId="1076"/>
          <ac:spMkLst>
            <pc:docMk/>
            <pc:sldMk cId="0" sldId="618"/>
            <ac:spMk id="3" creationId="{00000000-0000-0000-0000-000000000000}"/>
          </ac:spMkLst>
        </pc:spChg>
        <pc:spChg chg="mod">
          <ac:chgData name="Chandran, Jasmita" userId="77065ff0-7a20-45c7-a875-df22b8d06955" providerId="ADAL" clId="{264E786C-DB97-7844-820D-E747ED9D124C}" dt="2024-08-16T07:54:51.144" v="1620" actId="1076"/>
          <ac:spMkLst>
            <pc:docMk/>
            <pc:sldMk cId="0" sldId="618"/>
            <ac:spMk id="4" creationId="{00000000-0000-0000-0000-000000000000}"/>
          </ac:spMkLst>
        </pc:spChg>
        <pc:spChg chg="mod">
          <ac:chgData name="Chandran, Jasmita" userId="77065ff0-7a20-45c7-a875-df22b8d06955" providerId="ADAL" clId="{264E786C-DB97-7844-820D-E747ED9D124C}" dt="2024-08-16T07:54:01.959" v="1609" actId="20577"/>
          <ac:spMkLst>
            <pc:docMk/>
            <pc:sldMk cId="0" sldId="618"/>
            <ac:spMk id="8" creationId="{00000000-0000-0000-0000-000000000000}"/>
          </ac:spMkLst>
        </pc:spChg>
        <pc:grpChg chg="mod">
          <ac:chgData name="Chandran, Jasmita" userId="77065ff0-7a20-45c7-a875-df22b8d06955" providerId="ADAL" clId="{264E786C-DB97-7844-820D-E747ED9D124C}" dt="2024-08-16T07:54:47.970" v="1619" actId="14100"/>
          <ac:grpSpMkLst>
            <pc:docMk/>
            <pc:sldMk cId="0" sldId="618"/>
            <ac:grpSpMk id="5" creationId="{00000000-0000-0000-0000-000000000000}"/>
          </ac:grpSpMkLst>
        </pc:grpChg>
      </pc:sldChg>
      <pc:sldChg chg="modSp add mod">
        <pc:chgData name="Chandran, Jasmita" userId="77065ff0-7a20-45c7-a875-df22b8d06955" providerId="ADAL" clId="{264E786C-DB97-7844-820D-E747ED9D124C}" dt="2024-08-16T07:55:03.786" v="1621" actId="14100"/>
        <pc:sldMkLst>
          <pc:docMk/>
          <pc:sldMk cId="0" sldId="619"/>
        </pc:sldMkLst>
        <pc:spChg chg="mod">
          <ac:chgData name="Chandran, Jasmita" userId="77065ff0-7a20-45c7-a875-df22b8d06955" providerId="ADAL" clId="{264E786C-DB97-7844-820D-E747ED9D124C}" dt="2024-08-16T07:55:03.786" v="1621" actId="14100"/>
          <ac:spMkLst>
            <pc:docMk/>
            <pc:sldMk cId="0" sldId="619"/>
            <ac:spMk id="7" creationId="{00000000-0000-0000-0000-000000000000}"/>
          </ac:spMkLst>
        </pc:spChg>
      </pc:sldChg>
      <pc:sldChg chg="modSp add mod">
        <pc:chgData name="Chandran, Jasmita" userId="77065ff0-7a20-45c7-a875-df22b8d06955" providerId="ADAL" clId="{264E786C-DB97-7844-820D-E747ED9D124C}" dt="2024-08-16T07:55:09.021" v="1622" actId="14100"/>
        <pc:sldMkLst>
          <pc:docMk/>
          <pc:sldMk cId="0" sldId="620"/>
        </pc:sldMkLst>
        <pc:spChg chg="mod">
          <ac:chgData name="Chandran, Jasmita" userId="77065ff0-7a20-45c7-a875-df22b8d06955" providerId="ADAL" clId="{264E786C-DB97-7844-820D-E747ED9D124C}" dt="2024-08-16T07:55:09.021" v="1622" actId="14100"/>
          <ac:spMkLst>
            <pc:docMk/>
            <pc:sldMk cId="0" sldId="620"/>
            <ac:spMk id="3" creationId="{00000000-0000-0000-0000-000000000000}"/>
          </ac:spMkLst>
        </pc:spChg>
      </pc:sldChg>
      <pc:sldChg chg="modSp add mod">
        <pc:chgData name="Chandran, Jasmita" userId="77065ff0-7a20-45c7-a875-df22b8d06955" providerId="ADAL" clId="{264E786C-DB97-7844-820D-E747ED9D124C}" dt="2024-08-16T07:55:20.734" v="1623" actId="14100"/>
        <pc:sldMkLst>
          <pc:docMk/>
          <pc:sldMk cId="0" sldId="621"/>
        </pc:sldMkLst>
        <pc:spChg chg="mod">
          <ac:chgData name="Chandran, Jasmita" userId="77065ff0-7a20-45c7-a875-df22b8d06955" providerId="ADAL" clId="{264E786C-DB97-7844-820D-E747ED9D124C}" dt="2024-08-16T07:55:20.734" v="1623" actId="14100"/>
          <ac:spMkLst>
            <pc:docMk/>
            <pc:sldMk cId="0" sldId="621"/>
            <ac:spMk id="3" creationId="{00000000-0000-0000-0000-000000000000}"/>
          </ac:spMkLst>
        </pc:spChg>
      </pc:sldChg>
      <pc:sldChg chg="modSp add mod">
        <pc:chgData name="Chandran, Jasmita" userId="77065ff0-7a20-45c7-a875-df22b8d06955" providerId="ADAL" clId="{264E786C-DB97-7844-820D-E747ED9D124C}" dt="2024-08-16T07:55:25.829" v="1624" actId="14100"/>
        <pc:sldMkLst>
          <pc:docMk/>
          <pc:sldMk cId="0" sldId="622"/>
        </pc:sldMkLst>
        <pc:spChg chg="mod">
          <ac:chgData name="Chandran, Jasmita" userId="77065ff0-7a20-45c7-a875-df22b8d06955" providerId="ADAL" clId="{264E786C-DB97-7844-820D-E747ED9D124C}" dt="2024-08-16T07:55:25.829" v="1624" actId="14100"/>
          <ac:spMkLst>
            <pc:docMk/>
            <pc:sldMk cId="0" sldId="622"/>
            <ac:spMk id="6" creationId="{00000000-0000-0000-0000-000000000000}"/>
          </ac:spMkLst>
        </pc:spChg>
      </pc:sldChg>
      <pc:sldChg chg="modSp add mod">
        <pc:chgData name="Chandran, Jasmita" userId="77065ff0-7a20-45c7-a875-df22b8d06955" providerId="ADAL" clId="{264E786C-DB97-7844-820D-E747ED9D124C}" dt="2024-08-16T07:55:33.438" v="1625" actId="14100"/>
        <pc:sldMkLst>
          <pc:docMk/>
          <pc:sldMk cId="0" sldId="623"/>
        </pc:sldMkLst>
        <pc:spChg chg="mod">
          <ac:chgData name="Chandran, Jasmita" userId="77065ff0-7a20-45c7-a875-df22b8d06955" providerId="ADAL" clId="{264E786C-DB97-7844-820D-E747ED9D124C}" dt="2024-08-16T07:55:33.438" v="1625" actId="14100"/>
          <ac:spMkLst>
            <pc:docMk/>
            <pc:sldMk cId="0" sldId="623"/>
            <ac:spMk id="2" creationId="{00000000-0000-0000-0000-000000000000}"/>
          </ac:spMkLst>
        </pc:spChg>
      </pc:sldChg>
      <pc:sldChg chg="modSp add mod">
        <pc:chgData name="Chandran, Jasmita" userId="77065ff0-7a20-45c7-a875-df22b8d06955" providerId="ADAL" clId="{264E786C-DB97-7844-820D-E747ED9D124C}" dt="2024-08-16T07:55:42.551" v="1626" actId="14100"/>
        <pc:sldMkLst>
          <pc:docMk/>
          <pc:sldMk cId="0" sldId="624"/>
        </pc:sldMkLst>
        <pc:spChg chg="mod">
          <ac:chgData name="Chandran, Jasmita" userId="77065ff0-7a20-45c7-a875-df22b8d06955" providerId="ADAL" clId="{264E786C-DB97-7844-820D-E747ED9D124C}" dt="2024-08-16T07:55:42.551" v="1626" actId="14100"/>
          <ac:spMkLst>
            <pc:docMk/>
            <pc:sldMk cId="0" sldId="624"/>
            <ac:spMk id="3" creationId="{00000000-0000-0000-0000-000000000000}"/>
          </ac:spMkLst>
        </pc:spChg>
      </pc:sldChg>
      <pc:sldChg chg="modSp add mod">
        <pc:chgData name="Chandran, Jasmita" userId="77065ff0-7a20-45c7-a875-df22b8d06955" providerId="ADAL" clId="{264E786C-DB97-7844-820D-E747ED9D124C}" dt="2024-08-16T07:55:54.788" v="1629" actId="1076"/>
        <pc:sldMkLst>
          <pc:docMk/>
          <pc:sldMk cId="0" sldId="625"/>
        </pc:sldMkLst>
        <pc:spChg chg="mod">
          <ac:chgData name="Chandran, Jasmita" userId="77065ff0-7a20-45c7-a875-df22b8d06955" providerId="ADAL" clId="{264E786C-DB97-7844-820D-E747ED9D124C}" dt="2024-08-16T07:55:54.788" v="1629" actId="1076"/>
          <ac:spMkLst>
            <pc:docMk/>
            <pc:sldMk cId="0" sldId="625"/>
            <ac:spMk id="3" creationId="{00000000-0000-0000-0000-000000000000}"/>
          </ac:spMkLst>
        </pc:spChg>
      </pc:sldChg>
      <pc:sldChg chg="add del">
        <pc:chgData name="Chandran, Jasmita" userId="77065ff0-7a20-45c7-a875-df22b8d06955" providerId="ADAL" clId="{264E786C-DB97-7844-820D-E747ED9D124C}" dt="2024-08-16T07:55:59.604" v="1630" actId="2696"/>
        <pc:sldMkLst>
          <pc:docMk/>
          <pc:sldMk cId="0" sldId="627"/>
        </pc:sldMkLst>
      </pc:sldChg>
      <pc:sldChg chg="delSp modSp add mod">
        <pc:chgData name="Chandran, Jasmita" userId="77065ff0-7a20-45c7-a875-df22b8d06955" providerId="ADAL" clId="{264E786C-DB97-7844-820D-E747ED9D124C}" dt="2024-08-16T07:56:06.784" v="1632" actId="478"/>
        <pc:sldMkLst>
          <pc:docMk/>
          <pc:sldMk cId="0" sldId="628"/>
        </pc:sldMkLst>
        <pc:spChg chg="del mod">
          <ac:chgData name="Chandran, Jasmita" userId="77065ff0-7a20-45c7-a875-df22b8d06955" providerId="ADAL" clId="{264E786C-DB97-7844-820D-E747ED9D124C}" dt="2024-08-16T07:56:06.784" v="1632" actId="478"/>
          <ac:spMkLst>
            <pc:docMk/>
            <pc:sldMk cId="0" sldId="628"/>
            <ac:spMk id="3" creationId="{00000000-0000-0000-0000-000000000000}"/>
          </ac:spMkLst>
        </pc:spChg>
      </pc:sldChg>
      <pc:sldChg chg="modSp add mod">
        <pc:chgData name="Chandran, Jasmita" userId="77065ff0-7a20-45c7-a875-df22b8d06955" providerId="ADAL" clId="{264E786C-DB97-7844-820D-E747ED9D124C}" dt="2024-08-16T07:56:15.082" v="1633" actId="14100"/>
        <pc:sldMkLst>
          <pc:docMk/>
          <pc:sldMk cId="0" sldId="629"/>
        </pc:sldMkLst>
        <pc:spChg chg="mod">
          <ac:chgData name="Chandran, Jasmita" userId="77065ff0-7a20-45c7-a875-df22b8d06955" providerId="ADAL" clId="{264E786C-DB97-7844-820D-E747ED9D124C}" dt="2024-08-16T07:56:15.082" v="1633" actId="14100"/>
          <ac:spMkLst>
            <pc:docMk/>
            <pc:sldMk cId="0" sldId="629"/>
            <ac:spMk id="3" creationId="{00000000-0000-0000-0000-000000000000}"/>
          </ac:spMkLst>
        </pc:spChg>
      </pc:sldChg>
      <pc:sldChg chg="modSp add mod">
        <pc:chgData name="Chandran, Jasmita" userId="77065ff0-7a20-45c7-a875-df22b8d06955" providerId="ADAL" clId="{264E786C-DB97-7844-820D-E747ED9D124C}" dt="2024-08-16T07:56:27.581" v="1637" actId="1035"/>
        <pc:sldMkLst>
          <pc:docMk/>
          <pc:sldMk cId="0" sldId="630"/>
        </pc:sldMkLst>
        <pc:spChg chg="mod">
          <ac:chgData name="Chandran, Jasmita" userId="77065ff0-7a20-45c7-a875-df22b8d06955" providerId="ADAL" clId="{264E786C-DB97-7844-820D-E747ED9D124C}" dt="2024-08-16T07:56:27.581" v="1637" actId="1035"/>
          <ac:spMkLst>
            <pc:docMk/>
            <pc:sldMk cId="0" sldId="630"/>
            <ac:spMk id="2" creationId="{00000000-0000-0000-0000-000000000000}"/>
          </ac:spMkLst>
        </pc:spChg>
      </pc:sldChg>
      <pc:sldChg chg="modSp add mod">
        <pc:chgData name="Chandran, Jasmita" userId="77065ff0-7a20-45c7-a875-df22b8d06955" providerId="ADAL" clId="{264E786C-DB97-7844-820D-E747ED9D124C}" dt="2024-08-16T07:56:33.460" v="1638" actId="14100"/>
        <pc:sldMkLst>
          <pc:docMk/>
          <pc:sldMk cId="0" sldId="631"/>
        </pc:sldMkLst>
        <pc:spChg chg="mod">
          <ac:chgData name="Chandran, Jasmita" userId="77065ff0-7a20-45c7-a875-df22b8d06955" providerId="ADAL" clId="{264E786C-DB97-7844-820D-E747ED9D124C}" dt="2024-08-16T07:56:33.460" v="1638" actId="14100"/>
          <ac:spMkLst>
            <pc:docMk/>
            <pc:sldMk cId="0" sldId="631"/>
            <ac:spMk id="3" creationId="{00000000-0000-0000-0000-000000000000}"/>
          </ac:spMkLst>
        </pc:spChg>
      </pc:sldChg>
      <pc:sldChg chg="add">
        <pc:chgData name="Chandran, Jasmita" userId="77065ff0-7a20-45c7-a875-df22b8d06955" providerId="ADAL" clId="{264E786C-DB97-7844-820D-E747ED9D124C}" dt="2024-08-16T07:48:46.771" v="1566"/>
        <pc:sldMkLst>
          <pc:docMk/>
          <pc:sldMk cId="0" sldId="632"/>
        </pc:sldMkLst>
      </pc:sldChg>
      <pc:sldChg chg="modSp add mod">
        <pc:chgData name="Chandran, Jasmita" userId="77065ff0-7a20-45c7-a875-df22b8d06955" providerId="ADAL" clId="{264E786C-DB97-7844-820D-E747ED9D124C}" dt="2024-08-16T07:56:42.372" v="1639" actId="14100"/>
        <pc:sldMkLst>
          <pc:docMk/>
          <pc:sldMk cId="0" sldId="633"/>
        </pc:sldMkLst>
        <pc:spChg chg="mod">
          <ac:chgData name="Chandran, Jasmita" userId="77065ff0-7a20-45c7-a875-df22b8d06955" providerId="ADAL" clId="{264E786C-DB97-7844-820D-E747ED9D124C}" dt="2024-08-16T07:56:42.372" v="1639" actId="14100"/>
          <ac:spMkLst>
            <pc:docMk/>
            <pc:sldMk cId="0" sldId="633"/>
            <ac:spMk id="7" creationId="{00000000-0000-0000-0000-000000000000}"/>
          </ac:spMkLst>
        </pc:spChg>
      </pc:sldChg>
      <pc:sldChg chg="modSp add mod">
        <pc:chgData name="Chandran, Jasmita" userId="77065ff0-7a20-45c7-a875-df22b8d06955" providerId="ADAL" clId="{264E786C-DB97-7844-820D-E747ED9D124C}" dt="2024-08-16T07:56:48.405" v="1641" actId="14100"/>
        <pc:sldMkLst>
          <pc:docMk/>
          <pc:sldMk cId="0" sldId="634"/>
        </pc:sldMkLst>
        <pc:spChg chg="mod">
          <ac:chgData name="Chandran, Jasmita" userId="77065ff0-7a20-45c7-a875-df22b8d06955" providerId="ADAL" clId="{264E786C-DB97-7844-820D-E747ED9D124C}" dt="2024-08-16T07:56:48.405" v="1641" actId="14100"/>
          <ac:spMkLst>
            <pc:docMk/>
            <pc:sldMk cId="0" sldId="634"/>
            <ac:spMk id="3" creationId="{00000000-0000-0000-0000-000000000000}"/>
          </ac:spMkLst>
        </pc:spChg>
      </pc:sldChg>
      <pc:sldChg chg="delSp modSp new mod">
        <pc:chgData name="Chandran, Jasmita" userId="77065ff0-7a20-45c7-a875-df22b8d06955" providerId="ADAL" clId="{264E786C-DB97-7844-820D-E747ED9D124C}" dt="2024-08-16T07:58:08.896" v="1649" actId="403"/>
        <pc:sldMkLst>
          <pc:docMk/>
          <pc:sldMk cId="450282720" sldId="635"/>
        </pc:sldMkLst>
        <pc:spChg chg="del">
          <ac:chgData name="Chandran, Jasmita" userId="77065ff0-7a20-45c7-a875-df22b8d06955" providerId="ADAL" clId="{264E786C-DB97-7844-820D-E747ED9D124C}" dt="2024-08-16T07:58:05.068" v="1644" actId="478"/>
          <ac:spMkLst>
            <pc:docMk/>
            <pc:sldMk cId="450282720" sldId="635"/>
            <ac:spMk id="2" creationId="{02114753-BEB9-8668-0262-118161322D75}"/>
          </ac:spMkLst>
        </pc:spChg>
        <pc:spChg chg="mod">
          <ac:chgData name="Chandran, Jasmita" userId="77065ff0-7a20-45c7-a875-df22b8d06955" providerId="ADAL" clId="{264E786C-DB97-7844-820D-E747ED9D124C}" dt="2024-08-16T07:58:08.896" v="1649" actId="403"/>
          <ac:spMkLst>
            <pc:docMk/>
            <pc:sldMk cId="450282720" sldId="635"/>
            <ac:spMk id="3" creationId="{D92035E8-39CF-62B0-0127-A4CFDB41DA63}"/>
          </ac:spMkLst>
        </pc:spChg>
      </pc:sldChg>
      <pc:sldChg chg="delSp modSp add mod">
        <pc:chgData name="Chandran, Jasmita" userId="77065ff0-7a20-45c7-a875-df22b8d06955" providerId="ADAL" clId="{264E786C-DB97-7844-820D-E747ED9D124C}" dt="2024-08-19T06:11:12.068" v="2221" actId="478"/>
        <pc:sldMkLst>
          <pc:docMk/>
          <pc:sldMk cId="0" sldId="639"/>
        </pc:sldMkLst>
        <pc:spChg chg="mod">
          <ac:chgData name="Chandran, Jasmita" userId="77065ff0-7a20-45c7-a875-df22b8d06955" providerId="ADAL" clId="{264E786C-DB97-7844-820D-E747ED9D124C}" dt="2024-08-16T07:59:03.420" v="1651" actId="14100"/>
          <ac:spMkLst>
            <pc:docMk/>
            <pc:sldMk cId="0" sldId="639"/>
            <ac:spMk id="10" creationId="{00000000-0000-0000-0000-000000000000}"/>
          </ac:spMkLst>
        </pc:spChg>
        <pc:spChg chg="del">
          <ac:chgData name="Chandran, Jasmita" userId="77065ff0-7a20-45c7-a875-df22b8d06955" providerId="ADAL" clId="{264E786C-DB97-7844-820D-E747ED9D124C}" dt="2024-08-19T06:11:12.068" v="2221" actId="478"/>
          <ac:spMkLst>
            <pc:docMk/>
            <pc:sldMk cId="0" sldId="639"/>
            <ac:spMk id="18" creationId="{00000000-0000-0000-0000-000000000000}"/>
          </ac:spMkLst>
        </pc:spChg>
        <pc:spChg chg="del">
          <ac:chgData name="Chandran, Jasmita" userId="77065ff0-7a20-45c7-a875-df22b8d06955" providerId="ADAL" clId="{264E786C-DB97-7844-820D-E747ED9D124C}" dt="2024-08-19T06:11:05.943" v="2220" actId="478"/>
          <ac:spMkLst>
            <pc:docMk/>
            <pc:sldMk cId="0" sldId="639"/>
            <ac:spMk id="19" creationId="{00000000-0000-0000-0000-000000000000}"/>
          </ac:spMkLst>
        </pc:spChg>
      </pc:sldChg>
      <pc:sldChg chg="modSp add mod">
        <pc:chgData name="Chandran, Jasmita" userId="77065ff0-7a20-45c7-a875-df22b8d06955" providerId="ADAL" clId="{264E786C-DB97-7844-820D-E747ED9D124C}" dt="2024-08-16T07:59:34.287" v="1656" actId="14100"/>
        <pc:sldMkLst>
          <pc:docMk/>
          <pc:sldMk cId="0" sldId="640"/>
        </pc:sldMkLst>
        <pc:spChg chg="mod">
          <ac:chgData name="Chandran, Jasmita" userId="77065ff0-7a20-45c7-a875-df22b8d06955" providerId="ADAL" clId="{264E786C-DB97-7844-820D-E747ED9D124C}" dt="2024-08-16T07:59:34.287" v="1656" actId="14100"/>
          <ac:spMkLst>
            <pc:docMk/>
            <pc:sldMk cId="0" sldId="640"/>
            <ac:spMk id="9" creationId="{00000000-0000-0000-0000-000000000000}"/>
          </ac:spMkLst>
        </pc:spChg>
      </pc:sldChg>
      <pc:sldChg chg="new del">
        <pc:chgData name="Chandran, Jasmita" userId="77065ff0-7a20-45c7-a875-df22b8d06955" providerId="ADAL" clId="{264E786C-DB97-7844-820D-E747ED9D124C}" dt="2024-08-16T07:59:25.129" v="1654" actId="2696"/>
        <pc:sldMkLst>
          <pc:docMk/>
          <pc:sldMk cId="4065166907" sldId="640"/>
        </pc:sldMkLst>
      </pc:sldChg>
      <pc:sldChg chg="modSp add mod">
        <pc:chgData name="Chandran, Jasmita" userId="77065ff0-7a20-45c7-a875-df22b8d06955" providerId="ADAL" clId="{264E786C-DB97-7844-820D-E747ED9D124C}" dt="2024-08-16T08:00:33.256" v="1658" actId="14100"/>
        <pc:sldMkLst>
          <pc:docMk/>
          <pc:sldMk cId="0" sldId="641"/>
        </pc:sldMkLst>
        <pc:spChg chg="mod">
          <ac:chgData name="Chandran, Jasmita" userId="77065ff0-7a20-45c7-a875-df22b8d06955" providerId="ADAL" clId="{264E786C-DB97-7844-820D-E747ED9D124C}" dt="2024-08-16T08:00:33.256" v="1658" actId="14100"/>
          <ac:spMkLst>
            <pc:docMk/>
            <pc:sldMk cId="0" sldId="641"/>
            <ac:spMk id="2" creationId="{00000000-0000-0000-0000-000000000000}"/>
          </ac:spMkLst>
        </pc:spChg>
      </pc:sldChg>
      <pc:sldChg chg="modSp add mod">
        <pc:chgData name="Chandran, Jasmita" userId="77065ff0-7a20-45c7-a875-df22b8d06955" providerId="ADAL" clId="{264E786C-DB97-7844-820D-E747ED9D124C}" dt="2024-08-16T08:00:41.016" v="1659" actId="14100"/>
        <pc:sldMkLst>
          <pc:docMk/>
          <pc:sldMk cId="0" sldId="642"/>
        </pc:sldMkLst>
        <pc:spChg chg="mod">
          <ac:chgData name="Chandran, Jasmita" userId="77065ff0-7a20-45c7-a875-df22b8d06955" providerId="ADAL" clId="{264E786C-DB97-7844-820D-E747ED9D124C}" dt="2024-08-16T08:00:41.016" v="1659" actId="14100"/>
          <ac:spMkLst>
            <pc:docMk/>
            <pc:sldMk cId="0" sldId="642"/>
            <ac:spMk id="2" creationId="{00000000-0000-0000-0000-000000000000}"/>
          </ac:spMkLst>
        </pc:spChg>
      </pc:sldChg>
      <pc:sldChg chg="modSp add mod">
        <pc:chgData name="Chandran, Jasmita" userId="77065ff0-7a20-45c7-a875-df22b8d06955" providerId="ADAL" clId="{264E786C-DB97-7844-820D-E747ED9D124C}" dt="2024-08-19T06:13:01.554" v="2225" actId="1076"/>
        <pc:sldMkLst>
          <pc:docMk/>
          <pc:sldMk cId="0" sldId="643"/>
        </pc:sldMkLst>
        <pc:spChg chg="mod">
          <ac:chgData name="Chandran, Jasmita" userId="77065ff0-7a20-45c7-a875-df22b8d06955" providerId="ADAL" clId="{264E786C-DB97-7844-820D-E747ED9D124C}" dt="2024-08-19T06:13:01.554" v="2225" actId="1076"/>
          <ac:spMkLst>
            <pc:docMk/>
            <pc:sldMk cId="0" sldId="643"/>
            <ac:spMk id="2" creationId="{00000000-0000-0000-0000-000000000000}"/>
          </ac:spMkLst>
        </pc:spChg>
      </pc:sldChg>
      <pc:sldChg chg="modSp add mod">
        <pc:chgData name="Chandran, Jasmita" userId="77065ff0-7a20-45c7-a875-df22b8d06955" providerId="ADAL" clId="{264E786C-DB97-7844-820D-E747ED9D124C}" dt="2024-08-16T08:02:19.503" v="1661" actId="14100"/>
        <pc:sldMkLst>
          <pc:docMk/>
          <pc:sldMk cId="0" sldId="647"/>
        </pc:sldMkLst>
        <pc:spChg chg="mod">
          <ac:chgData name="Chandran, Jasmita" userId="77065ff0-7a20-45c7-a875-df22b8d06955" providerId="ADAL" clId="{264E786C-DB97-7844-820D-E747ED9D124C}" dt="2024-08-16T08:02:19.503" v="1661" actId="14100"/>
          <ac:spMkLst>
            <pc:docMk/>
            <pc:sldMk cId="0" sldId="647"/>
            <ac:spMk id="3" creationId="{00000000-0000-0000-0000-000000000000}"/>
          </ac:spMkLst>
        </pc:spChg>
      </pc:sldChg>
      <pc:sldChg chg="modSp add mod">
        <pc:chgData name="Chandran, Jasmita" userId="77065ff0-7a20-45c7-a875-df22b8d06955" providerId="ADAL" clId="{264E786C-DB97-7844-820D-E747ED9D124C}" dt="2024-08-16T08:02:25.302" v="1662" actId="14100"/>
        <pc:sldMkLst>
          <pc:docMk/>
          <pc:sldMk cId="0" sldId="648"/>
        </pc:sldMkLst>
        <pc:spChg chg="mod">
          <ac:chgData name="Chandran, Jasmita" userId="77065ff0-7a20-45c7-a875-df22b8d06955" providerId="ADAL" clId="{264E786C-DB97-7844-820D-E747ED9D124C}" dt="2024-08-16T08:02:25.302" v="1662" actId="14100"/>
          <ac:spMkLst>
            <pc:docMk/>
            <pc:sldMk cId="0" sldId="648"/>
            <ac:spMk id="3" creationId="{00000000-0000-0000-0000-000000000000}"/>
          </ac:spMkLst>
        </pc:spChg>
      </pc:sldChg>
      <pc:sldChg chg="modSp add mod">
        <pc:chgData name="Chandran, Jasmita" userId="77065ff0-7a20-45c7-a875-df22b8d06955" providerId="ADAL" clId="{264E786C-DB97-7844-820D-E747ED9D124C}" dt="2024-08-16T08:02:32.136" v="1665" actId="14100"/>
        <pc:sldMkLst>
          <pc:docMk/>
          <pc:sldMk cId="0" sldId="649"/>
        </pc:sldMkLst>
        <pc:spChg chg="mod">
          <ac:chgData name="Chandran, Jasmita" userId="77065ff0-7a20-45c7-a875-df22b8d06955" providerId="ADAL" clId="{264E786C-DB97-7844-820D-E747ED9D124C}" dt="2024-08-16T08:02:32.136" v="1665" actId="14100"/>
          <ac:spMkLst>
            <pc:docMk/>
            <pc:sldMk cId="0" sldId="649"/>
            <ac:spMk id="2" creationId="{00000000-0000-0000-0000-000000000000}"/>
          </ac:spMkLst>
        </pc:spChg>
      </pc:sldChg>
      <pc:sldChg chg="modSp add mod">
        <pc:chgData name="Chandran, Jasmita" userId="77065ff0-7a20-45c7-a875-df22b8d06955" providerId="ADAL" clId="{264E786C-DB97-7844-820D-E747ED9D124C}" dt="2024-08-16T08:02:36.614" v="1666" actId="14100"/>
        <pc:sldMkLst>
          <pc:docMk/>
          <pc:sldMk cId="0" sldId="650"/>
        </pc:sldMkLst>
        <pc:spChg chg="mod">
          <ac:chgData name="Chandran, Jasmita" userId="77065ff0-7a20-45c7-a875-df22b8d06955" providerId="ADAL" clId="{264E786C-DB97-7844-820D-E747ED9D124C}" dt="2024-08-16T08:02:36.614" v="1666" actId="14100"/>
          <ac:spMkLst>
            <pc:docMk/>
            <pc:sldMk cId="0" sldId="650"/>
            <ac:spMk id="2" creationId="{00000000-0000-0000-0000-000000000000}"/>
          </ac:spMkLst>
        </pc:spChg>
      </pc:sldChg>
      <pc:sldChg chg="modSp add mod">
        <pc:chgData name="Chandran, Jasmita" userId="77065ff0-7a20-45c7-a875-df22b8d06955" providerId="ADAL" clId="{264E786C-DB97-7844-820D-E747ED9D124C}" dt="2024-08-16T08:02:43.878" v="1667" actId="14100"/>
        <pc:sldMkLst>
          <pc:docMk/>
          <pc:sldMk cId="0" sldId="651"/>
        </pc:sldMkLst>
        <pc:spChg chg="mod">
          <ac:chgData name="Chandran, Jasmita" userId="77065ff0-7a20-45c7-a875-df22b8d06955" providerId="ADAL" clId="{264E786C-DB97-7844-820D-E747ED9D124C}" dt="2024-08-16T08:02:43.878" v="1667" actId="14100"/>
          <ac:spMkLst>
            <pc:docMk/>
            <pc:sldMk cId="0" sldId="651"/>
            <ac:spMk id="2" creationId="{00000000-0000-0000-0000-000000000000}"/>
          </ac:spMkLst>
        </pc:spChg>
      </pc:sldChg>
      <pc:sldChg chg="modSp add mod">
        <pc:chgData name="Chandran, Jasmita" userId="77065ff0-7a20-45c7-a875-df22b8d06955" providerId="ADAL" clId="{264E786C-DB97-7844-820D-E747ED9D124C}" dt="2024-08-16T08:02:52.104" v="1668" actId="14100"/>
        <pc:sldMkLst>
          <pc:docMk/>
          <pc:sldMk cId="0" sldId="652"/>
        </pc:sldMkLst>
        <pc:spChg chg="mod">
          <ac:chgData name="Chandran, Jasmita" userId="77065ff0-7a20-45c7-a875-df22b8d06955" providerId="ADAL" clId="{264E786C-DB97-7844-820D-E747ED9D124C}" dt="2024-08-16T08:02:52.104" v="1668" actId="14100"/>
          <ac:spMkLst>
            <pc:docMk/>
            <pc:sldMk cId="0" sldId="652"/>
            <ac:spMk id="2" creationId="{00000000-0000-0000-0000-000000000000}"/>
          </ac:spMkLst>
        </pc:spChg>
      </pc:sldChg>
      <pc:sldChg chg="modSp add mod">
        <pc:chgData name="Chandran, Jasmita" userId="77065ff0-7a20-45c7-a875-df22b8d06955" providerId="ADAL" clId="{264E786C-DB97-7844-820D-E747ED9D124C}" dt="2024-08-16T08:02:58.607" v="1669" actId="14100"/>
        <pc:sldMkLst>
          <pc:docMk/>
          <pc:sldMk cId="0" sldId="653"/>
        </pc:sldMkLst>
        <pc:spChg chg="mod">
          <ac:chgData name="Chandran, Jasmita" userId="77065ff0-7a20-45c7-a875-df22b8d06955" providerId="ADAL" clId="{264E786C-DB97-7844-820D-E747ED9D124C}" dt="2024-08-16T08:02:58.607" v="1669" actId="14100"/>
          <ac:spMkLst>
            <pc:docMk/>
            <pc:sldMk cId="0" sldId="653"/>
            <ac:spMk id="2" creationId="{00000000-0000-0000-0000-000000000000}"/>
          </ac:spMkLst>
        </pc:spChg>
      </pc:sldChg>
      <pc:sldChg chg="modSp add mod">
        <pc:chgData name="Chandran, Jasmita" userId="77065ff0-7a20-45c7-a875-df22b8d06955" providerId="ADAL" clId="{264E786C-DB97-7844-820D-E747ED9D124C}" dt="2024-08-16T08:03:07.287" v="1670" actId="14100"/>
        <pc:sldMkLst>
          <pc:docMk/>
          <pc:sldMk cId="0" sldId="654"/>
        </pc:sldMkLst>
        <pc:spChg chg="mod">
          <ac:chgData name="Chandran, Jasmita" userId="77065ff0-7a20-45c7-a875-df22b8d06955" providerId="ADAL" clId="{264E786C-DB97-7844-820D-E747ED9D124C}" dt="2024-08-16T08:03:07.287" v="1670" actId="14100"/>
          <ac:spMkLst>
            <pc:docMk/>
            <pc:sldMk cId="0" sldId="654"/>
            <ac:spMk id="6" creationId="{00000000-0000-0000-0000-000000000000}"/>
          </ac:spMkLst>
        </pc:spChg>
      </pc:sldChg>
      <pc:sldChg chg="modSp add del mod">
        <pc:chgData name="Chandran, Jasmita" userId="77065ff0-7a20-45c7-a875-df22b8d06955" providerId="ADAL" clId="{264E786C-DB97-7844-820D-E747ED9D124C}" dt="2024-08-19T05:23:54.452" v="2110" actId="2696"/>
        <pc:sldMkLst>
          <pc:docMk/>
          <pc:sldMk cId="0" sldId="655"/>
        </pc:sldMkLst>
        <pc:spChg chg="mod">
          <ac:chgData name="Chandran, Jasmita" userId="77065ff0-7a20-45c7-a875-df22b8d06955" providerId="ADAL" clId="{264E786C-DB97-7844-820D-E747ED9D124C}" dt="2024-08-16T08:03:14.376" v="1671" actId="14100"/>
          <ac:spMkLst>
            <pc:docMk/>
            <pc:sldMk cId="0" sldId="655"/>
            <ac:spMk id="2" creationId="{00000000-0000-0000-0000-000000000000}"/>
          </ac:spMkLst>
        </pc:spChg>
      </pc:sldChg>
      <pc:sldChg chg="modSp add del mod">
        <pc:chgData name="Chandran, Jasmita" userId="77065ff0-7a20-45c7-a875-df22b8d06955" providerId="ADAL" clId="{264E786C-DB97-7844-820D-E747ED9D124C}" dt="2024-08-19T05:23:57.767" v="2111" actId="2696"/>
        <pc:sldMkLst>
          <pc:docMk/>
          <pc:sldMk cId="0" sldId="656"/>
        </pc:sldMkLst>
        <pc:spChg chg="mod">
          <ac:chgData name="Chandran, Jasmita" userId="77065ff0-7a20-45c7-a875-df22b8d06955" providerId="ADAL" clId="{264E786C-DB97-7844-820D-E747ED9D124C}" dt="2024-08-16T08:03:23.220" v="1673" actId="1036"/>
          <ac:spMkLst>
            <pc:docMk/>
            <pc:sldMk cId="0" sldId="656"/>
            <ac:spMk id="2" creationId="{00000000-0000-0000-0000-000000000000}"/>
          </ac:spMkLst>
        </pc:spChg>
      </pc:sldChg>
      <pc:sldChg chg="modSp add del mod">
        <pc:chgData name="Chandran, Jasmita" userId="77065ff0-7a20-45c7-a875-df22b8d06955" providerId="ADAL" clId="{264E786C-DB97-7844-820D-E747ED9D124C}" dt="2024-08-19T05:23:58.477" v="2112" actId="2696"/>
        <pc:sldMkLst>
          <pc:docMk/>
          <pc:sldMk cId="0" sldId="657"/>
        </pc:sldMkLst>
        <pc:spChg chg="mod">
          <ac:chgData name="Chandran, Jasmita" userId="77065ff0-7a20-45c7-a875-df22b8d06955" providerId="ADAL" clId="{264E786C-DB97-7844-820D-E747ED9D124C}" dt="2024-08-16T08:03:44.724" v="1677" actId="1036"/>
          <ac:spMkLst>
            <pc:docMk/>
            <pc:sldMk cId="0" sldId="657"/>
            <ac:spMk id="2" creationId="{00000000-0000-0000-0000-000000000000}"/>
          </ac:spMkLst>
        </pc:spChg>
      </pc:sldChg>
      <pc:sldChg chg="delSp modSp add mod">
        <pc:chgData name="Chandran, Jasmita" userId="77065ff0-7a20-45c7-a875-df22b8d06955" providerId="ADAL" clId="{264E786C-DB97-7844-820D-E747ED9D124C}" dt="2024-08-16T08:05:18.541" v="1680" actId="478"/>
        <pc:sldMkLst>
          <pc:docMk/>
          <pc:sldMk cId="0" sldId="662"/>
        </pc:sldMkLst>
        <pc:spChg chg="mod">
          <ac:chgData name="Chandran, Jasmita" userId="77065ff0-7a20-45c7-a875-df22b8d06955" providerId="ADAL" clId="{264E786C-DB97-7844-820D-E747ED9D124C}" dt="2024-08-16T08:05:16.963" v="1679" actId="14100"/>
          <ac:spMkLst>
            <pc:docMk/>
            <pc:sldMk cId="0" sldId="662"/>
            <ac:spMk id="13" creationId="{00000000-0000-0000-0000-000000000000}"/>
          </ac:spMkLst>
        </pc:spChg>
        <pc:picChg chg="del">
          <ac:chgData name="Chandran, Jasmita" userId="77065ff0-7a20-45c7-a875-df22b8d06955" providerId="ADAL" clId="{264E786C-DB97-7844-820D-E747ED9D124C}" dt="2024-08-16T08:05:18.541" v="1680" actId="478"/>
          <ac:picMkLst>
            <pc:docMk/>
            <pc:sldMk cId="0" sldId="662"/>
            <ac:picMk id="5" creationId="{00000000-0000-0000-0000-000000000000}"/>
          </ac:picMkLst>
        </pc:picChg>
      </pc:sldChg>
      <pc:sldChg chg="modSp add del mod">
        <pc:chgData name="Chandran, Jasmita" userId="77065ff0-7a20-45c7-a875-df22b8d06955" providerId="ADAL" clId="{264E786C-DB97-7844-820D-E747ED9D124C}" dt="2024-08-19T05:44:15.775" v="2137" actId="2696"/>
        <pc:sldMkLst>
          <pc:docMk/>
          <pc:sldMk cId="0" sldId="663"/>
        </pc:sldMkLst>
        <pc:spChg chg="mod">
          <ac:chgData name="Chandran, Jasmita" userId="77065ff0-7a20-45c7-a875-df22b8d06955" providerId="ADAL" clId="{264E786C-DB97-7844-820D-E747ED9D124C}" dt="2024-08-16T08:05:24.028" v="1681" actId="14100"/>
          <ac:spMkLst>
            <pc:docMk/>
            <pc:sldMk cId="0" sldId="663"/>
            <ac:spMk id="4" creationId="{00000000-0000-0000-0000-000000000000}"/>
          </ac:spMkLst>
        </pc:spChg>
      </pc:sldChg>
      <pc:sldChg chg="modSp add del mod">
        <pc:chgData name="Chandran, Jasmita" userId="77065ff0-7a20-45c7-a875-df22b8d06955" providerId="ADAL" clId="{264E786C-DB97-7844-820D-E747ED9D124C}" dt="2024-08-19T05:44:27.597" v="2139" actId="2696"/>
        <pc:sldMkLst>
          <pc:docMk/>
          <pc:sldMk cId="0" sldId="664"/>
        </pc:sldMkLst>
        <pc:spChg chg="mod">
          <ac:chgData name="Chandran, Jasmita" userId="77065ff0-7a20-45c7-a875-df22b8d06955" providerId="ADAL" clId="{264E786C-DB97-7844-820D-E747ED9D124C}" dt="2024-08-19T05:44:18.503" v="2138" actId="20577"/>
          <ac:spMkLst>
            <pc:docMk/>
            <pc:sldMk cId="0" sldId="664"/>
            <ac:spMk id="3" creationId="{00000000-0000-0000-0000-000000000000}"/>
          </ac:spMkLst>
        </pc:spChg>
      </pc:sldChg>
      <pc:sldChg chg="modSp add del mod">
        <pc:chgData name="Chandran, Jasmita" userId="77065ff0-7a20-45c7-a875-df22b8d06955" providerId="ADAL" clId="{264E786C-DB97-7844-820D-E747ED9D124C}" dt="2024-08-19T05:44:30.536" v="2141" actId="20577"/>
        <pc:sldMkLst>
          <pc:docMk/>
          <pc:sldMk cId="0" sldId="665"/>
        </pc:sldMkLst>
        <pc:spChg chg="mod">
          <ac:chgData name="Chandran, Jasmita" userId="77065ff0-7a20-45c7-a875-df22b8d06955" providerId="ADAL" clId="{264E786C-DB97-7844-820D-E747ED9D124C}" dt="2024-08-19T05:44:30.536" v="2141" actId="20577"/>
          <ac:spMkLst>
            <pc:docMk/>
            <pc:sldMk cId="0" sldId="665"/>
            <ac:spMk id="3" creationId="{00000000-0000-0000-0000-000000000000}"/>
          </ac:spMkLst>
        </pc:spChg>
      </pc:sldChg>
      <pc:sldChg chg="modSp add del mod">
        <pc:chgData name="Chandran, Jasmita" userId="77065ff0-7a20-45c7-a875-df22b8d06955" providerId="ADAL" clId="{264E786C-DB97-7844-820D-E747ED9D124C}" dt="2024-08-19T05:44:39.106" v="2143" actId="20577"/>
        <pc:sldMkLst>
          <pc:docMk/>
          <pc:sldMk cId="0" sldId="666"/>
        </pc:sldMkLst>
        <pc:spChg chg="mod">
          <ac:chgData name="Chandran, Jasmita" userId="77065ff0-7a20-45c7-a875-df22b8d06955" providerId="ADAL" clId="{264E786C-DB97-7844-820D-E747ED9D124C}" dt="2024-08-19T05:44:39.106" v="2143" actId="20577"/>
          <ac:spMkLst>
            <pc:docMk/>
            <pc:sldMk cId="0" sldId="666"/>
            <ac:spMk id="3" creationId="{00000000-0000-0000-0000-000000000000}"/>
          </ac:spMkLst>
        </pc:spChg>
      </pc:sldChg>
      <pc:sldChg chg="modSp add del mod">
        <pc:chgData name="Chandran, Jasmita" userId="77065ff0-7a20-45c7-a875-df22b8d06955" providerId="ADAL" clId="{264E786C-DB97-7844-820D-E747ED9D124C}" dt="2024-08-19T05:43:50.891" v="2132" actId="2696"/>
        <pc:sldMkLst>
          <pc:docMk/>
          <pc:sldMk cId="0" sldId="667"/>
        </pc:sldMkLst>
        <pc:spChg chg="mod">
          <ac:chgData name="Chandran, Jasmita" userId="77065ff0-7a20-45c7-a875-df22b8d06955" providerId="ADAL" clId="{264E786C-DB97-7844-820D-E747ED9D124C}" dt="2024-08-19T05:35:29.718" v="2121" actId="20577"/>
          <ac:spMkLst>
            <pc:docMk/>
            <pc:sldMk cId="0" sldId="667"/>
            <ac:spMk id="3" creationId="{00000000-0000-0000-0000-000000000000}"/>
          </ac:spMkLst>
        </pc:spChg>
      </pc:sldChg>
      <pc:sldChg chg="modSp add mod">
        <pc:chgData name="Chandran, Jasmita" userId="77065ff0-7a20-45c7-a875-df22b8d06955" providerId="ADAL" clId="{264E786C-DB97-7844-820D-E747ED9D124C}" dt="2024-08-19T05:46:01.117" v="2156" actId="20577"/>
        <pc:sldMkLst>
          <pc:docMk/>
          <pc:sldMk cId="0" sldId="668"/>
        </pc:sldMkLst>
        <pc:spChg chg="mod">
          <ac:chgData name="Chandran, Jasmita" userId="77065ff0-7a20-45c7-a875-df22b8d06955" providerId="ADAL" clId="{264E786C-DB97-7844-820D-E747ED9D124C}" dt="2024-08-19T05:46:01.117" v="2156" actId="20577"/>
          <ac:spMkLst>
            <pc:docMk/>
            <pc:sldMk cId="0" sldId="668"/>
            <ac:spMk id="3" creationId="{00000000-0000-0000-0000-000000000000}"/>
          </ac:spMkLst>
        </pc:spChg>
      </pc:sldChg>
      <pc:sldChg chg="modSp add mod">
        <pc:chgData name="Chandran, Jasmita" userId="77065ff0-7a20-45c7-a875-df22b8d06955" providerId="ADAL" clId="{264E786C-DB97-7844-820D-E747ED9D124C}" dt="2024-08-16T08:05:39.457" v="1682" actId="14100"/>
        <pc:sldMkLst>
          <pc:docMk/>
          <pc:sldMk cId="0" sldId="669"/>
        </pc:sldMkLst>
        <pc:spChg chg="mod">
          <ac:chgData name="Chandran, Jasmita" userId="77065ff0-7a20-45c7-a875-df22b8d06955" providerId="ADAL" clId="{264E786C-DB97-7844-820D-E747ED9D124C}" dt="2024-08-16T08:05:39.457" v="1682" actId="14100"/>
          <ac:spMkLst>
            <pc:docMk/>
            <pc:sldMk cId="0" sldId="669"/>
            <ac:spMk id="2" creationId="{00000000-0000-0000-0000-000000000000}"/>
          </ac:spMkLst>
        </pc:spChg>
      </pc:sldChg>
      <pc:sldChg chg="modSp add del mod">
        <pc:chgData name="Chandran, Jasmita" userId="77065ff0-7a20-45c7-a875-df22b8d06955" providerId="ADAL" clId="{264E786C-DB97-7844-820D-E747ED9D124C}" dt="2024-08-19T05:46:17.185" v="2157" actId="2696"/>
        <pc:sldMkLst>
          <pc:docMk/>
          <pc:sldMk cId="0" sldId="670"/>
        </pc:sldMkLst>
        <pc:spChg chg="mod">
          <ac:chgData name="Chandran, Jasmita" userId="77065ff0-7a20-45c7-a875-df22b8d06955" providerId="ADAL" clId="{264E786C-DB97-7844-820D-E747ED9D124C}" dt="2024-08-16T08:05:45.540" v="1683" actId="14100"/>
          <ac:spMkLst>
            <pc:docMk/>
            <pc:sldMk cId="0" sldId="670"/>
            <ac:spMk id="2" creationId="{00000000-0000-0000-0000-000000000000}"/>
          </ac:spMkLst>
        </pc:spChg>
      </pc:sldChg>
      <pc:sldChg chg="add">
        <pc:chgData name="Chandran, Jasmita" userId="77065ff0-7a20-45c7-a875-df22b8d06955" providerId="ADAL" clId="{264E786C-DB97-7844-820D-E747ED9D124C}" dt="2024-08-16T08:05:09.351" v="1678"/>
        <pc:sldMkLst>
          <pc:docMk/>
          <pc:sldMk cId="0" sldId="671"/>
        </pc:sldMkLst>
      </pc:sldChg>
      <pc:sldChg chg="modSp add mod">
        <pc:chgData name="Chandran, Jasmita" userId="77065ff0-7a20-45c7-a875-df22b8d06955" providerId="ADAL" clId="{264E786C-DB97-7844-820D-E747ED9D124C}" dt="2024-08-16T08:05:53.210" v="1684" actId="14100"/>
        <pc:sldMkLst>
          <pc:docMk/>
          <pc:sldMk cId="0" sldId="672"/>
        </pc:sldMkLst>
        <pc:spChg chg="mod">
          <ac:chgData name="Chandran, Jasmita" userId="77065ff0-7a20-45c7-a875-df22b8d06955" providerId="ADAL" clId="{264E786C-DB97-7844-820D-E747ED9D124C}" dt="2024-08-16T08:05:53.210" v="1684" actId="14100"/>
          <ac:spMkLst>
            <pc:docMk/>
            <pc:sldMk cId="0" sldId="672"/>
            <ac:spMk id="3" creationId="{00000000-0000-0000-0000-000000000000}"/>
          </ac:spMkLst>
        </pc:spChg>
      </pc:sldChg>
      <pc:sldChg chg="modSp add mod">
        <pc:chgData name="Chandran, Jasmita" userId="77065ff0-7a20-45c7-a875-df22b8d06955" providerId="ADAL" clId="{264E786C-DB97-7844-820D-E747ED9D124C}" dt="2024-08-16T08:05:59.946" v="1685" actId="14100"/>
        <pc:sldMkLst>
          <pc:docMk/>
          <pc:sldMk cId="0" sldId="673"/>
        </pc:sldMkLst>
        <pc:spChg chg="mod">
          <ac:chgData name="Chandran, Jasmita" userId="77065ff0-7a20-45c7-a875-df22b8d06955" providerId="ADAL" clId="{264E786C-DB97-7844-820D-E747ED9D124C}" dt="2024-08-16T08:05:59.946" v="1685" actId="14100"/>
          <ac:spMkLst>
            <pc:docMk/>
            <pc:sldMk cId="0" sldId="673"/>
            <ac:spMk id="2" creationId="{00000000-0000-0000-0000-000000000000}"/>
          </ac:spMkLst>
        </pc:spChg>
      </pc:sldChg>
      <pc:sldChg chg="modSp add del mod">
        <pc:chgData name="Chandran, Jasmita" userId="77065ff0-7a20-45c7-a875-df22b8d06955" providerId="ADAL" clId="{264E786C-DB97-7844-820D-E747ED9D124C}" dt="2024-08-19T05:47:44.862" v="2158" actId="2696"/>
        <pc:sldMkLst>
          <pc:docMk/>
          <pc:sldMk cId="0" sldId="674"/>
        </pc:sldMkLst>
        <pc:spChg chg="mod">
          <ac:chgData name="Chandran, Jasmita" userId="77065ff0-7a20-45c7-a875-df22b8d06955" providerId="ADAL" clId="{264E786C-DB97-7844-820D-E747ED9D124C}" dt="2024-08-16T08:06:06.594" v="1686" actId="14100"/>
          <ac:spMkLst>
            <pc:docMk/>
            <pc:sldMk cId="0" sldId="674"/>
            <ac:spMk id="2" creationId="{00000000-0000-0000-0000-000000000000}"/>
          </ac:spMkLst>
        </pc:spChg>
      </pc:sldChg>
      <pc:sldChg chg="modSp add del mod">
        <pc:chgData name="Chandran, Jasmita" userId="77065ff0-7a20-45c7-a875-df22b8d06955" providerId="ADAL" clId="{264E786C-DB97-7844-820D-E747ED9D124C}" dt="2024-08-19T05:47:51.877" v="2159" actId="2696"/>
        <pc:sldMkLst>
          <pc:docMk/>
          <pc:sldMk cId="0" sldId="675"/>
        </pc:sldMkLst>
        <pc:spChg chg="mod">
          <ac:chgData name="Chandran, Jasmita" userId="77065ff0-7a20-45c7-a875-df22b8d06955" providerId="ADAL" clId="{264E786C-DB97-7844-820D-E747ED9D124C}" dt="2024-08-16T08:06:13.765" v="1687" actId="14100"/>
          <ac:spMkLst>
            <pc:docMk/>
            <pc:sldMk cId="0" sldId="675"/>
            <ac:spMk id="2" creationId="{00000000-0000-0000-0000-000000000000}"/>
          </ac:spMkLst>
        </pc:spChg>
      </pc:sldChg>
      <pc:sldChg chg="modSp add del mod">
        <pc:chgData name="Chandran, Jasmita" userId="77065ff0-7a20-45c7-a875-df22b8d06955" providerId="ADAL" clId="{264E786C-DB97-7844-820D-E747ED9D124C}" dt="2024-08-19T05:47:53.612" v="2160" actId="2696"/>
        <pc:sldMkLst>
          <pc:docMk/>
          <pc:sldMk cId="0" sldId="676"/>
        </pc:sldMkLst>
        <pc:spChg chg="mod">
          <ac:chgData name="Chandran, Jasmita" userId="77065ff0-7a20-45c7-a875-df22b8d06955" providerId="ADAL" clId="{264E786C-DB97-7844-820D-E747ED9D124C}" dt="2024-08-16T08:06:20.175" v="1688" actId="14100"/>
          <ac:spMkLst>
            <pc:docMk/>
            <pc:sldMk cId="0" sldId="676"/>
            <ac:spMk id="2" creationId="{00000000-0000-0000-0000-000000000000}"/>
          </ac:spMkLst>
        </pc:spChg>
      </pc:sldChg>
      <pc:sldChg chg="delSp modSp add mod">
        <pc:chgData name="Chandran, Jasmita" userId="77065ff0-7a20-45c7-a875-df22b8d06955" providerId="ADAL" clId="{264E786C-DB97-7844-820D-E747ED9D124C}" dt="2024-08-19T06:08:47.129" v="2201" actId="478"/>
        <pc:sldMkLst>
          <pc:docMk/>
          <pc:sldMk cId="0" sldId="679"/>
        </pc:sldMkLst>
        <pc:spChg chg="del mod">
          <ac:chgData name="Chandran, Jasmita" userId="77065ff0-7a20-45c7-a875-df22b8d06955" providerId="ADAL" clId="{264E786C-DB97-7844-820D-E747ED9D124C}" dt="2024-08-16T08:08:35.528" v="1691" actId="478"/>
          <ac:spMkLst>
            <pc:docMk/>
            <pc:sldMk cId="0" sldId="679"/>
            <ac:spMk id="3" creationId="{00000000-0000-0000-0000-000000000000}"/>
          </ac:spMkLst>
        </pc:spChg>
        <pc:spChg chg="del">
          <ac:chgData name="Chandran, Jasmita" userId="77065ff0-7a20-45c7-a875-df22b8d06955" providerId="ADAL" clId="{264E786C-DB97-7844-820D-E747ED9D124C}" dt="2024-08-19T06:08:47.129" v="2201" actId="478"/>
          <ac:spMkLst>
            <pc:docMk/>
            <pc:sldMk cId="0" sldId="679"/>
            <ac:spMk id="4" creationId="{00000000-0000-0000-0000-000000000000}"/>
          </ac:spMkLst>
        </pc:spChg>
        <pc:spChg chg="del">
          <ac:chgData name="Chandran, Jasmita" userId="77065ff0-7a20-45c7-a875-df22b8d06955" providerId="ADAL" clId="{264E786C-DB97-7844-820D-E747ED9D124C}" dt="2024-08-19T06:08:42.419" v="2200" actId="478"/>
          <ac:spMkLst>
            <pc:docMk/>
            <pc:sldMk cId="0" sldId="679"/>
            <ac:spMk id="5" creationId="{00000000-0000-0000-0000-000000000000}"/>
          </ac:spMkLst>
        </pc:spChg>
      </pc:sldChg>
      <pc:sldChg chg="delSp modSp add mod">
        <pc:chgData name="Chandran, Jasmita" userId="77065ff0-7a20-45c7-a875-df22b8d06955" providerId="ADAL" clId="{264E786C-DB97-7844-820D-E747ED9D124C}" dt="2024-08-19T06:08:54.912" v="2203" actId="478"/>
        <pc:sldMkLst>
          <pc:docMk/>
          <pc:sldMk cId="0" sldId="680"/>
        </pc:sldMkLst>
        <pc:spChg chg="mod">
          <ac:chgData name="Chandran, Jasmita" userId="77065ff0-7a20-45c7-a875-df22b8d06955" providerId="ADAL" clId="{264E786C-DB97-7844-820D-E747ED9D124C}" dt="2024-08-16T08:08:39.748" v="1692" actId="14100"/>
          <ac:spMkLst>
            <pc:docMk/>
            <pc:sldMk cId="0" sldId="680"/>
            <ac:spMk id="5" creationId="{00000000-0000-0000-0000-000000000000}"/>
          </ac:spMkLst>
        </pc:spChg>
        <pc:spChg chg="del">
          <ac:chgData name="Chandran, Jasmita" userId="77065ff0-7a20-45c7-a875-df22b8d06955" providerId="ADAL" clId="{264E786C-DB97-7844-820D-E747ED9D124C}" dt="2024-08-19T06:08:54.912" v="2203" actId="478"/>
          <ac:spMkLst>
            <pc:docMk/>
            <pc:sldMk cId="0" sldId="680"/>
            <ac:spMk id="12" creationId="{00000000-0000-0000-0000-000000000000}"/>
          </ac:spMkLst>
        </pc:spChg>
        <pc:spChg chg="del">
          <ac:chgData name="Chandran, Jasmita" userId="77065ff0-7a20-45c7-a875-df22b8d06955" providerId="ADAL" clId="{264E786C-DB97-7844-820D-E747ED9D124C}" dt="2024-08-19T06:08:50.998" v="2202" actId="478"/>
          <ac:spMkLst>
            <pc:docMk/>
            <pc:sldMk cId="0" sldId="680"/>
            <ac:spMk id="13" creationId="{00000000-0000-0000-0000-000000000000}"/>
          </ac:spMkLst>
        </pc:spChg>
      </pc:sldChg>
      <pc:sldChg chg="delSp modSp add mod">
        <pc:chgData name="Chandran, Jasmita" userId="77065ff0-7a20-45c7-a875-df22b8d06955" providerId="ADAL" clId="{264E786C-DB97-7844-820D-E747ED9D124C}" dt="2024-08-19T06:09:03.615" v="2205" actId="478"/>
        <pc:sldMkLst>
          <pc:docMk/>
          <pc:sldMk cId="0" sldId="681"/>
        </pc:sldMkLst>
        <pc:spChg chg="mod">
          <ac:chgData name="Chandran, Jasmita" userId="77065ff0-7a20-45c7-a875-df22b8d06955" providerId="ADAL" clId="{264E786C-DB97-7844-820D-E747ED9D124C}" dt="2024-08-16T08:13:03.188" v="1694" actId="1035"/>
          <ac:spMkLst>
            <pc:docMk/>
            <pc:sldMk cId="0" sldId="681"/>
            <ac:spMk id="3" creationId="{00000000-0000-0000-0000-000000000000}"/>
          </ac:spMkLst>
        </pc:spChg>
        <pc:spChg chg="del">
          <ac:chgData name="Chandran, Jasmita" userId="77065ff0-7a20-45c7-a875-df22b8d06955" providerId="ADAL" clId="{264E786C-DB97-7844-820D-E747ED9D124C}" dt="2024-08-19T06:09:01.670" v="2204" actId="478"/>
          <ac:spMkLst>
            <pc:docMk/>
            <pc:sldMk cId="0" sldId="681"/>
            <ac:spMk id="4" creationId="{00000000-0000-0000-0000-000000000000}"/>
          </ac:spMkLst>
        </pc:spChg>
        <pc:spChg chg="del">
          <ac:chgData name="Chandran, Jasmita" userId="77065ff0-7a20-45c7-a875-df22b8d06955" providerId="ADAL" clId="{264E786C-DB97-7844-820D-E747ED9D124C}" dt="2024-08-19T06:09:03.615" v="2205" actId="478"/>
          <ac:spMkLst>
            <pc:docMk/>
            <pc:sldMk cId="0" sldId="681"/>
            <ac:spMk id="5" creationId="{00000000-0000-0000-0000-000000000000}"/>
          </ac:spMkLst>
        </pc:spChg>
      </pc:sldChg>
      <pc:sldChg chg="delSp modSp add mod">
        <pc:chgData name="Chandran, Jasmita" userId="77065ff0-7a20-45c7-a875-df22b8d06955" providerId="ADAL" clId="{264E786C-DB97-7844-820D-E747ED9D124C}" dt="2024-08-19T06:09:11.940" v="2207" actId="478"/>
        <pc:sldMkLst>
          <pc:docMk/>
          <pc:sldMk cId="0" sldId="682"/>
        </pc:sldMkLst>
        <pc:spChg chg="mod">
          <ac:chgData name="Chandran, Jasmita" userId="77065ff0-7a20-45c7-a875-df22b8d06955" providerId="ADAL" clId="{264E786C-DB97-7844-820D-E747ED9D124C}" dt="2024-08-16T08:13:21.853" v="1698" actId="1036"/>
          <ac:spMkLst>
            <pc:docMk/>
            <pc:sldMk cId="0" sldId="682"/>
            <ac:spMk id="2" creationId="{00000000-0000-0000-0000-000000000000}"/>
          </ac:spMkLst>
        </pc:spChg>
        <pc:spChg chg="del">
          <ac:chgData name="Chandran, Jasmita" userId="77065ff0-7a20-45c7-a875-df22b8d06955" providerId="ADAL" clId="{264E786C-DB97-7844-820D-E747ED9D124C}" dt="2024-08-19T06:09:08.569" v="2206" actId="478"/>
          <ac:spMkLst>
            <pc:docMk/>
            <pc:sldMk cId="0" sldId="682"/>
            <ac:spMk id="18" creationId="{00000000-0000-0000-0000-000000000000}"/>
          </ac:spMkLst>
        </pc:spChg>
        <pc:spChg chg="del">
          <ac:chgData name="Chandran, Jasmita" userId="77065ff0-7a20-45c7-a875-df22b8d06955" providerId="ADAL" clId="{264E786C-DB97-7844-820D-E747ED9D124C}" dt="2024-08-19T06:09:11.940" v="2207" actId="478"/>
          <ac:spMkLst>
            <pc:docMk/>
            <pc:sldMk cId="0" sldId="682"/>
            <ac:spMk id="19" creationId="{00000000-0000-0000-0000-000000000000}"/>
          </ac:spMkLst>
        </pc:spChg>
      </pc:sldChg>
      <pc:sldChg chg="delSp modSp add mod">
        <pc:chgData name="Chandran, Jasmita" userId="77065ff0-7a20-45c7-a875-df22b8d06955" providerId="ADAL" clId="{264E786C-DB97-7844-820D-E747ED9D124C}" dt="2024-08-19T06:09:20.245" v="2209" actId="478"/>
        <pc:sldMkLst>
          <pc:docMk/>
          <pc:sldMk cId="0" sldId="683"/>
        </pc:sldMkLst>
        <pc:spChg chg="mod">
          <ac:chgData name="Chandran, Jasmita" userId="77065ff0-7a20-45c7-a875-df22b8d06955" providerId="ADAL" clId="{264E786C-DB97-7844-820D-E747ED9D124C}" dt="2024-08-16T08:13:31.629" v="1699" actId="14100"/>
          <ac:spMkLst>
            <pc:docMk/>
            <pc:sldMk cId="0" sldId="683"/>
            <ac:spMk id="3" creationId="{00000000-0000-0000-0000-000000000000}"/>
          </ac:spMkLst>
        </pc:spChg>
        <pc:spChg chg="del">
          <ac:chgData name="Chandran, Jasmita" userId="77065ff0-7a20-45c7-a875-df22b8d06955" providerId="ADAL" clId="{264E786C-DB97-7844-820D-E747ED9D124C}" dt="2024-08-19T06:09:16.613" v="2208" actId="478"/>
          <ac:spMkLst>
            <pc:docMk/>
            <pc:sldMk cId="0" sldId="683"/>
            <ac:spMk id="4" creationId="{00000000-0000-0000-0000-000000000000}"/>
          </ac:spMkLst>
        </pc:spChg>
        <pc:spChg chg="del">
          <ac:chgData name="Chandran, Jasmita" userId="77065ff0-7a20-45c7-a875-df22b8d06955" providerId="ADAL" clId="{264E786C-DB97-7844-820D-E747ED9D124C}" dt="2024-08-19T06:09:20.245" v="2209" actId="478"/>
          <ac:spMkLst>
            <pc:docMk/>
            <pc:sldMk cId="0" sldId="683"/>
            <ac:spMk id="5" creationId="{00000000-0000-0000-0000-000000000000}"/>
          </ac:spMkLst>
        </pc:spChg>
      </pc:sldChg>
      <pc:sldChg chg="delSp modSp add mod">
        <pc:chgData name="Chandran, Jasmita" userId="77065ff0-7a20-45c7-a875-df22b8d06955" providerId="ADAL" clId="{264E786C-DB97-7844-820D-E747ED9D124C}" dt="2024-08-19T06:09:29.882" v="2211" actId="478"/>
        <pc:sldMkLst>
          <pc:docMk/>
          <pc:sldMk cId="0" sldId="684"/>
        </pc:sldMkLst>
        <pc:spChg chg="mod">
          <ac:chgData name="Chandran, Jasmita" userId="77065ff0-7a20-45c7-a875-df22b8d06955" providerId="ADAL" clId="{264E786C-DB97-7844-820D-E747ED9D124C}" dt="2024-08-16T08:13:42.798" v="1700" actId="14100"/>
          <ac:spMkLst>
            <pc:docMk/>
            <pc:sldMk cId="0" sldId="684"/>
            <ac:spMk id="5" creationId="{00000000-0000-0000-0000-000000000000}"/>
          </ac:spMkLst>
        </pc:spChg>
        <pc:spChg chg="del">
          <ac:chgData name="Chandran, Jasmita" userId="77065ff0-7a20-45c7-a875-df22b8d06955" providerId="ADAL" clId="{264E786C-DB97-7844-820D-E747ED9D124C}" dt="2024-08-19T06:09:25.078" v="2210" actId="478"/>
          <ac:spMkLst>
            <pc:docMk/>
            <pc:sldMk cId="0" sldId="684"/>
            <ac:spMk id="6" creationId="{00000000-0000-0000-0000-000000000000}"/>
          </ac:spMkLst>
        </pc:spChg>
        <pc:spChg chg="del">
          <ac:chgData name="Chandran, Jasmita" userId="77065ff0-7a20-45c7-a875-df22b8d06955" providerId="ADAL" clId="{264E786C-DB97-7844-820D-E747ED9D124C}" dt="2024-08-19T06:09:29.882" v="2211" actId="478"/>
          <ac:spMkLst>
            <pc:docMk/>
            <pc:sldMk cId="0" sldId="684"/>
            <ac:spMk id="7" creationId="{00000000-0000-0000-0000-000000000000}"/>
          </ac:spMkLst>
        </pc:spChg>
      </pc:sldChg>
      <pc:sldChg chg="addSp delSp modSp add mod">
        <pc:chgData name="Chandran, Jasmita" userId="77065ff0-7a20-45c7-a875-df22b8d06955" providerId="ADAL" clId="{264E786C-DB97-7844-820D-E747ED9D124C}" dt="2024-08-19T06:09:43.379" v="2213" actId="478"/>
        <pc:sldMkLst>
          <pc:docMk/>
          <pc:sldMk cId="0" sldId="685"/>
        </pc:sldMkLst>
        <pc:spChg chg="mod">
          <ac:chgData name="Chandran, Jasmita" userId="77065ff0-7a20-45c7-a875-df22b8d06955" providerId="ADAL" clId="{264E786C-DB97-7844-820D-E747ED9D124C}" dt="2024-08-16T08:13:48.838" v="1701" actId="14100"/>
          <ac:spMkLst>
            <pc:docMk/>
            <pc:sldMk cId="0" sldId="685"/>
            <ac:spMk id="3" creationId="{00000000-0000-0000-0000-000000000000}"/>
          </ac:spMkLst>
        </pc:spChg>
        <pc:spChg chg="add del">
          <ac:chgData name="Chandran, Jasmita" userId="77065ff0-7a20-45c7-a875-df22b8d06955" providerId="ADAL" clId="{264E786C-DB97-7844-820D-E747ED9D124C}" dt="2024-08-19T00:48:47.678" v="2049" actId="478"/>
          <ac:spMkLst>
            <pc:docMk/>
            <pc:sldMk cId="0" sldId="685"/>
            <ac:spMk id="5" creationId="{00000000-0000-0000-0000-000000000000}"/>
          </ac:spMkLst>
        </pc:spChg>
        <pc:spChg chg="del">
          <ac:chgData name="Chandran, Jasmita" userId="77065ff0-7a20-45c7-a875-df22b8d06955" providerId="ADAL" clId="{264E786C-DB97-7844-820D-E747ED9D124C}" dt="2024-08-19T06:09:39.466" v="2212" actId="478"/>
          <ac:spMkLst>
            <pc:docMk/>
            <pc:sldMk cId="0" sldId="685"/>
            <ac:spMk id="6" creationId="{00000000-0000-0000-0000-000000000000}"/>
          </ac:spMkLst>
        </pc:spChg>
        <pc:spChg chg="del">
          <ac:chgData name="Chandran, Jasmita" userId="77065ff0-7a20-45c7-a875-df22b8d06955" providerId="ADAL" clId="{264E786C-DB97-7844-820D-E747ED9D124C}" dt="2024-08-19T06:09:43.379" v="2213" actId="478"/>
          <ac:spMkLst>
            <pc:docMk/>
            <pc:sldMk cId="0" sldId="685"/>
            <ac:spMk id="7" creationId="{00000000-0000-0000-0000-000000000000}"/>
          </ac:spMkLst>
        </pc:spChg>
      </pc:sldChg>
      <pc:sldChg chg="delSp modSp add mod">
        <pc:chgData name="Chandran, Jasmita" userId="77065ff0-7a20-45c7-a875-df22b8d06955" providerId="ADAL" clId="{264E786C-DB97-7844-820D-E747ED9D124C}" dt="2024-08-19T06:09:54.815" v="2215" actId="478"/>
        <pc:sldMkLst>
          <pc:docMk/>
          <pc:sldMk cId="0" sldId="686"/>
        </pc:sldMkLst>
        <pc:spChg chg="del">
          <ac:chgData name="Chandran, Jasmita" userId="77065ff0-7a20-45c7-a875-df22b8d06955" providerId="ADAL" clId="{264E786C-DB97-7844-820D-E747ED9D124C}" dt="2024-08-19T06:09:51.564" v="2214" actId="478"/>
          <ac:spMkLst>
            <pc:docMk/>
            <pc:sldMk cId="0" sldId="686"/>
            <ac:spMk id="13" creationId="{00000000-0000-0000-0000-000000000000}"/>
          </ac:spMkLst>
        </pc:spChg>
        <pc:spChg chg="del">
          <ac:chgData name="Chandran, Jasmita" userId="77065ff0-7a20-45c7-a875-df22b8d06955" providerId="ADAL" clId="{264E786C-DB97-7844-820D-E747ED9D124C}" dt="2024-08-19T06:09:54.815" v="2215" actId="478"/>
          <ac:spMkLst>
            <pc:docMk/>
            <pc:sldMk cId="0" sldId="686"/>
            <ac:spMk id="14" creationId="{00000000-0000-0000-0000-000000000000}"/>
          </ac:spMkLst>
        </pc:spChg>
        <pc:spChg chg="mod">
          <ac:chgData name="Chandran, Jasmita" userId="77065ff0-7a20-45c7-a875-df22b8d06955" providerId="ADAL" clId="{264E786C-DB97-7844-820D-E747ED9D124C}" dt="2024-08-16T08:13:55.565" v="1702" actId="14100"/>
          <ac:spMkLst>
            <pc:docMk/>
            <pc:sldMk cId="0" sldId="686"/>
            <ac:spMk id="16" creationId="{00000000-0000-0000-0000-000000000000}"/>
          </ac:spMkLst>
        </pc:spChg>
        <pc:picChg chg="del">
          <ac:chgData name="Chandran, Jasmita" userId="77065ff0-7a20-45c7-a875-df22b8d06955" providerId="ADAL" clId="{264E786C-DB97-7844-820D-E747ED9D124C}" dt="2024-08-16T08:13:57.399" v="1703" actId="478"/>
          <ac:picMkLst>
            <pc:docMk/>
            <pc:sldMk cId="0" sldId="686"/>
            <ac:picMk id="5" creationId="{00000000-0000-0000-0000-000000000000}"/>
          </ac:picMkLst>
        </pc:picChg>
      </pc:sldChg>
      <pc:sldChg chg="modSp add del mod">
        <pc:chgData name="Chandran, Jasmita" userId="77065ff0-7a20-45c7-a875-df22b8d06955" providerId="ADAL" clId="{264E786C-DB97-7844-820D-E747ED9D124C}" dt="2024-08-19T00:50:55.715" v="2050" actId="2696"/>
        <pc:sldMkLst>
          <pc:docMk/>
          <pc:sldMk cId="0" sldId="687"/>
        </pc:sldMkLst>
        <pc:spChg chg="mod">
          <ac:chgData name="Chandran, Jasmita" userId="77065ff0-7a20-45c7-a875-df22b8d06955" providerId="ADAL" clId="{264E786C-DB97-7844-820D-E747ED9D124C}" dt="2024-08-16T08:14:02.997" v="1704" actId="14100"/>
          <ac:spMkLst>
            <pc:docMk/>
            <pc:sldMk cId="0" sldId="687"/>
            <ac:spMk id="3" creationId="{00000000-0000-0000-0000-000000000000}"/>
          </ac:spMkLst>
        </pc:spChg>
      </pc:sldChg>
      <pc:sldChg chg="add del">
        <pc:chgData name="Chandran, Jasmita" userId="77065ff0-7a20-45c7-a875-df22b8d06955" providerId="ADAL" clId="{264E786C-DB97-7844-820D-E747ED9D124C}" dt="2024-08-16T08:14:07.548" v="1705" actId="2696"/>
        <pc:sldMkLst>
          <pc:docMk/>
          <pc:sldMk cId="0" sldId="689"/>
        </pc:sldMkLst>
      </pc:sldChg>
      <pc:sldChg chg="delSp modSp add mod">
        <pc:chgData name="Chandran, Jasmita" userId="77065ff0-7a20-45c7-a875-df22b8d06955" providerId="ADAL" clId="{264E786C-DB97-7844-820D-E747ED9D124C}" dt="2024-08-16T08:14:16.740" v="1724" actId="478"/>
        <pc:sldMkLst>
          <pc:docMk/>
          <pc:sldMk cId="0" sldId="690"/>
        </pc:sldMkLst>
        <pc:spChg chg="del mod">
          <ac:chgData name="Chandran, Jasmita" userId="77065ff0-7a20-45c7-a875-df22b8d06955" providerId="ADAL" clId="{264E786C-DB97-7844-820D-E747ED9D124C}" dt="2024-08-16T08:14:16.740" v="1724" actId="478"/>
          <ac:spMkLst>
            <pc:docMk/>
            <pc:sldMk cId="0" sldId="690"/>
            <ac:spMk id="3" creationId="{00000000-0000-0000-0000-000000000000}"/>
          </ac:spMkLst>
        </pc:spChg>
      </pc:sldChg>
      <pc:sldChg chg="modSp add mod">
        <pc:chgData name="Chandran, Jasmita" userId="77065ff0-7a20-45c7-a875-df22b8d06955" providerId="ADAL" clId="{264E786C-DB97-7844-820D-E747ED9D124C}" dt="2024-08-16T08:14:23.558" v="1725" actId="14100"/>
        <pc:sldMkLst>
          <pc:docMk/>
          <pc:sldMk cId="0" sldId="691"/>
        </pc:sldMkLst>
        <pc:spChg chg="mod">
          <ac:chgData name="Chandran, Jasmita" userId="77065ff0-7a20-45c7-a875-df22b8d06955" providerId="ADAL" clId="{264E786C-DB97-7844-820D-E747ED9D124C}" dt="2024-08-16T08:14:23.558" v="1725" actId="14100"/>
          <ac:spMkLst>
            <pc:docMk/>
            <pc:sldMk cId="0" sldId="691"/>
            <ac:spMk id="3" creationId="{00000000-0000-0000-0000-000000000000}"/>
          </ac:spMkLst>
        </pc:spChg>
      </pc:sldChg>
      <pc:sldChg chg="modSp add del mod">
        <pc:chgData name="Chandran, Jasmita" userId="77065ff0-7a20-45c7-a875-df22b8d06955" providerId="ADAL" clId="{264E786C-DB97-7844-820D-E747ED9D124C}" dt="2024-08-19T01:12:40.092" v="2100" actId="2696"/>
        <pc:sldMkLst>
          <pc:docMk/>
          <pc:sldMk cId="0" sldId="692"/>
        </pc:sldMkLst>
        <pc:spChg chg="mod">
          <ac:chgData name="Chandran, Jasmita" userId="77065ff0-7a20-45c7-a875-df22b8d06955" providerId="ADAL" clId="{264E786C-DB97-7844-820D-E747ED9D124C}" dt="2024-08-16T08:14:34.042" v="1727" actId="14100"/>
          <ac:spMkLst>
            <pc:docMk/>
            <pc:sldMk cId="0" sldId="692"/>
            <ac:spMk id="3" creationId="{00000000-0000-0000-0000-000000000000}"/>
          </ac:spMkLst>
        </pc:spChg>
      </pc:sldChg>
      <pc:sldChg chg="modSp add del mod">
        <pc:chgData name="Chandran, Jasmita" userId="77065ff0-7a20-45c7-a875-df22b8d06955" providerId="ADAL" clId="{264E786C-DB97-7844-820D-E747ED9D124C}" dt="2024-08-19T01:13:00.202" v="2101" actId="2696"/>
        <pc:sldMkLst>
          <pc:docMk/>
          <pc:sldMk cId="0" sldId="693"/>
        </pc:sldMkLst>
        <pc:spChg chg="mod">
          <ac:chgData name="Chandran, Jasmita" userId="77065ff0-7a20-45c7-a875-df22b8d06955" providerId="ADAL" clId="{264E786C-DB97-7844-820D-E747ED9D124C}" dt="2024-08-16T08:14:41.524" v="1728" actId="14100"/>
          <ac:spMkLst>
            <pc:docMk/>
            <pc:sldMk cId="0" sldId="693"/>
            <ac:spMk id="3" creationId="{00000000-0000-0000-0000-000000000000}"/>
          </ac:spMkLst>
        </pc:spChg>
      </pc:sldChg>
      <pc:sldChg chg="modSp add mod">
        <pc:chgData name="Chandran, Jasmita" userId="77065ff0-7a20-45c7-a875-df22b8d06955" providerId="ADAL" clId="{264E786C-DB97-7844-820D-E747ED9D124C}" dt="2024-08-16T08:14:49.648" v="1729" actId="14100"/>
        <pc:sldMkLst>
          <pc:docMk/>
          <pc:sldMk cId="0" sldId="694"/>
        </pc:sldMkLst>
        <pc:spChg chg="mod">
          <ac:chgData name="Chandran, Jasmita" userId="77065ff0-7a20-45c7-a875-df22b8d06955" providerId="ADAL" clId="{264E786C-DB97-7844-820D-E747ED9D124C}" dt="2024-08-16T08:14:49.648" v="1729" actId="14100"/>
          <ac:spMkLst>
            <pc:docMk/>
            <pc:sldMk cId="0" sldId="694"/>
            <ac:spMk id="7" creationId="{00000000-0000-0000-0000-000000000000}"/>
          </ac:spMkLst>
        </pc:spChg>
      </pc:sldChg>
      <pc:sldChg chg="modSp add mod">
        <pc:chgData name="Chandran, Jasmita" userId="77065ff0-7a20-45c7-a875-df22b8d06955" providerId="ADAL" clId="{264E786C-DB97-7844-820D-E747ED9D124C}" dt="2024-08-16T08:14:55.953" v="1730" actId="14100"/>
        <pc:sldMkLst>
          <pc:docMk/>
          <pc:sldMk cId="0" sldId="695"/>
        </pc:sldMkLst>
        <pc:spChg chg="mod">
          <ac:chgData name="Chandran, Jasmita" userId="77065ff0-7a20-45c7-a875-df22b8d06955" providerId="ADAL" clId="{264E786C-DB97-7844-820D-E747ED9D124C}" dt="2024-08-16T08:14:55.953" v="1730" actId="14100"/>
          <ac:spMkLst>
            <pc:docMk/>
            <pc:sldMk cId="0" sldId="695"/>
            <ac:spMk id="4" creationId="{00000000-0000-0000-0000-000000000000}"/>
          </ac:spMkLst>
        </pc:spChg>
      </pc:sldChg>
      <pc:sldChg chg="modSp add mod">
        <pc:chgData name="Chandran, Jasmita" userId="77065ff0-7a20-45c7-a875-df22b8d06955" providerId="ADAL" clId="{264E786C-DB97-7844-820D-E747ED9D124C}" dt="2024-08-16T08:15:02.224" v="1731" actId="14100"/>
        <pc:sldMkLst>
          <pc:docMk/>
          <pc:sldMk cId="0" sldId="696"/>
        </pc:sldMkLst>
        <pc:spChg chg="mod">
          <ac:chgData name="Chandran, Jasmita" userId="77065ff0-7a20-45c7-a875-df22b8d06955" providerId="ADAL" clId="{264E786C-DB97-7844-820D-E747ED9D124C}" dt="2024-08-16T08:15:02.224" v="1731" actId="14100"/>
          <ac:spMkLst>
            <pc:docMk/>
            <pc:sldMk cId="0" sldId="696"/>
            <ac:spMk id="7" creationId="{00000000-0000-0000-0000-000000000000}"/>
          </ac:spMkLst>
        </pc:spChg>
      </pc:sldChg>
      <pc:sldChg chg="modSp add mod">
        <pc:chgData name="Chandran, Jasmita" userId="77065ff0-7a20-45c7-a875-df22b8d06955" providerId="ADAL" clId="{264E786C-DB97-7844-820D-E747ED9D124C}" dt="2024-08-16T08:15:07.789" v="1732" actId="14100"/>
        <pc:sldMkLst>
          <pc:docMk/>
          <pc:sldMk cId="0" sldId="697"/>
        </pc:sldMkLst>
        <pc:spChg chg="mod">
          <ac:chgData name="Chandran, Jasmita" userId="77065ff0-7a20-45c7-a875-df22b8d06955" providerId="ADAL" clId="{264E786C-DB97-7844-820D-E747ED9D124C}" dt="2024-08-16T08:15:07.789" v="1732" actId="14100"/>
          <ac:spMkLst>
            <pc:docMk/>
            <pc:sldMk cId="0" sldId="697"/>
            <ac:spMk id="3" creationId="{00000000-0000-0000-0000-000000000000}"/>
          </ac:spMkLst>
        </pc:spChg>
      </pc:sldChg>
      <pc:sldChg chg="modSp add mod">
        <pc:chgData name="Chandran, Jasmita" userId="77065ff0-7a20-45c7-a875-df22b8d06955" providerId="ADAL" clId="{264E786C-DB97-7844-820D-E747ED9D124C}" dt="2024-08-16T08:15:14.294" v="1733" actId="14100"/>
        <pc:sldMkLst>
          <pc:docMk/>
          <pc:sldMk cId="0" sldId="698"/>
        </pc:sldMkLst>
        <pc:spChg chg="mod">
          <ac:chgData name="Chandran, Jasmita" userId="77065ff0-7a20-45c7-a875-df22b8d06955" providerId="ADAL" clId="{264E786C-DB97-7844-820D-E747ED9D124C}" dt="2024-08-16T08:15:14.294" v="1733" actId="14100"/>
          <ac:spMkLst>
            <pc:docMk/>
            <pc:sldMk cId="0" sldId="698"/>
            <ac:spMk id="2" creationId="{00000000-0000-0000-0000-000000000000}"/>
          </ac:spMkLst>
        </pc:spChg>
      </pc:sldChg>
      <pc:sldChg chg="delSp modSp add del mod">
        <pc:chgData name="Chandran, Jasmita" userId="77065ff0-7a20-45c7-a875-df22b8d06955" providerId="ADAL" clId="{264E786C-DB97-7844-820D-E747ED9D124C}" dt="2024-08-19T01:17:26.464" v="2102" actId="2696"/>
        <pc:sldMkLst>
          <pc:docMk/>
          <pc:sldMk cId="0" sldId="699"/>
        </pc:sldMkLst>
        <pc:spChg chg="mod">
          <ac:chgData name="Chandran, Jasmita" userId="77065ff0-7a20-45c7-a875-df22b8d06955" providerId="ADAL" clId="{264E786C-DB97-7844-820D-E747ED9D124C}" dt="2024-08-16T08:15:24.550" v="1736" actId="14100"/>
          <ac:spMkLst>
            <pc:docMk/>
            <pc:sldMk cId="0" sldId="699"/>
            <ac:spMk id="13" creationId="{00000000-0000-0000-0000-000000000000}"/>
          </ac:spMkLst>
        </pc:spChg>
        <pc:grpChg chg="del">
          <ac:chgData name="Chandran, Jasmita" userId="77065ff0-7a20-45c7-a875-df22b8d06955" providerId="ADAL" clId="{264E786C-DB97-7844-820D-E747ED9D124C}" dt="2024-08-16T08:15:21.384" v="1735" actId="478"/>
          <ac:grpSpMkLst>
            <pc:docMk/>
            <pc:sldMk cId="0" sldId="699"/>
            <ac:grpSpMk id="9" creationId="{00000000-0000-0000-0000-000000000000}"/>
          </ac:grpSpMkLst>
        </pc:grpChg>
        <pc:picChg chg="del">
          <ac:chgData name="Chandran, Jasmita" userId="77065ff0-7a20-45c7-a875-df22b8d06955" providerId="ADAL" clId="{264E786C-DB97-7844-820D-E747ED9D124C}" dt="2024-08-16T08:15:19.472" v="1734" actId="478"/>
          <ac:picMkLst>
            <pc:docMk/>
            <pc:sldMk cId="0" sldId="699"/>
            <ac:picMk id="5" creationId="{00000000-0000-0000-0000-000000000000}"/>
          </ac:picMkLst>
        </pc:picChg>
      </pc:sldChg>
      <pc:sldChg chg="modSp add del mod">
        <pc:chgData name="Chandran, Jasmita" userId="77065ff0-7a20-45c7-a875-df22b8d06955" providerId="ADAL" clId="{264E786C-DB97-7844-820D-E747ED9D124C}" dt="2024-08-19T01:17:27.926" v="2103" actId="2696"/>
        <pc:sldMkLst>
          <pc:docMk/>
          <pc:sldMk cId="0" sldId="700"/>
        </pc:sldMkLst>
        <pc:spChg chg="mod">
          <ac:chgData name="Chandran, Jasmita" userId="77065ff0-7a20-45c7-a875-df22b8d06955" providerId="ADAL" clId="{264E786C-DB97-7844-820D-E747ED9D124C}" dt="2024-08-16T08:15:33.252" v="1737" actId="14100"/>
          <ac:spMkLst>
            <pc:docMk/>
            <pc:sldMk cId="0" sldId="700"/>
            <ac:spMk id="2" creationId="{00000000-0000-0000-0000-000000000000}"/>
          </ac:spMkLst>
        </pc:spChg>
      </pc:sldChg>
      <pc:sldChg chg="modSp add del mod">
        <pc:chgData name="Chandran, Jasmita" userId="77065ff0-7a20-45c7-a875-df22b8d06955" providerId="ADAL" clId="{264E786C-DB97-7844-820D-E747ED9D124C}" dt="2024-08-19T01:17:43.707" v="2105" actId="2696"/>
        <pc:sldMkLst>
          <pc:docMk/>
          <pc:sldMk cId="0" sldId="701"/>
        </pc:sldMkLst>
        <pc:spChg chg="mod">
          <ac:chgData name="Chandran, Jasmita" userId="77065ff0-7a20-45c7-a875-df22b8d06955" providerId="ADAL" clId="{264E786C-DB97-7844-820D-E747ED9D124C}" dt="2024-08-19T01:17:33.906" v="2104" actId="14100"/>
          <ac:spMkLst>
            <pc:docMk/>
            <pc:sldMk cId="0" sldId="701"/>
            <ac:spMk id="2" creationId="{00000000-0000-0000-0000-000000000000}"/>
          </ac:spMkLst>
        </pc:spChg>
      </pc:sldChg>
      <pc:sldChg chg="add del">
        <pc:chgData name="Chandran, Jasmita" userId="77065ff0-7a20-45c7-a875-df22b8d06955" providerId="ADAL" clId="{264E786C-DB97-7844-820D-E747ED9D124C}" dt="2024-08-16T08:15:39.635" v="1738" actId="2696"/>
        <pc:sldMkLst>
          <pc:docMk/>
          <pc:sldMk cId="0" sldId="703"/>
        </pc:sldMkLst>
      </pc:sldChg>
      <pc:sldChg chg="delSp modSp add del mod">
        <pc:chgData name="Chandran, Jasmita" userId="77065ff0-7a20-45c7-a875-df22b8d06955" providerId="ADAL" clId="{264E786C-DB97-7844-820D-E747ED9D124C}" dt="2024-08-19T00:57:32.237" v="2084" actId="2696"/>
        <pc:sldMkLst>
          <pc:docMk/>
          <pc:sldMk cId="0" sldId="704"/>
        </pc:sldMkLst>
        <pc:spChg chg="del mod">
          <ac:chgData name="Chandran, Jasmita" userId="77065ff0-7a20-45c7-a875-df22b8d06955" providerId="ADAL" clId="{264E786C-DB97-7844-820D-E747ED9D124C}" dt="2024-08-16T08:15:48.257" v="1742" actId="478"/>
          <ac:spMkLst>
            <pc:docMk/>
            <pc:sldMk cId="0" sldId="704"/>
            <ac:spMk id="3" creationId="{00000000-0000-0000-0000-000000000000}"/>
          </ac:spMkLst>
        </pc:spChg>
      </pc:sldChg>
      <pc:sldChg chg="modSp add del mod">
        <pc:chgData name="Chandran, Jasmita" userId="77065ff0-7a20-45c7-a875-df22b8d06955" providerId="ADAL" clId="{264E786C-DB97-7844-820D-E747ED9D124C}" dt="2024-08-19T00:57:32.896" v="2085" actId="2696"/>
        <pc:sldMkLst>
          <pc:docMk/>
          <pc:sldMk cId="0" sldId="705"/>
        </pc:sldMkLst>
        <pc:spChg chg="mod">
          <ac:chgData name="Chandran, Jasmita" userId="77065ff0-7a20-45c7-a875-df22b8d06955" providerId="ADAL" clId="{264E786C-DB97-7844-820D-E747ED9D124C}" dt="2024-08-16T08:15:52.972" v="1743" actId="14100"/>
          <ac:spMkLst>
            <pc:docMk/>
            <pc:sldMk cId="0" sldId="705"/>
            <ac:spMk id="11" creationId="{00000000-0000-0000-0000-000000000000}"/>
          </ac:spMkLst>
        </pc:spChg>
      </pc:sldChg>
      <pc:sldChg chg="modSp add del mod">
        <pc:chgData name="Chandran, Jasmita" userId="77065ff0-7a20-45c7-a875-df22b8d06955" providerId="ADAL" clId="{264E786C-DB97-7844-820D-E747ED9D124C}" dt="2024-08-19T00:57:35.735" v="2086" actId="2696"/>
        <pc:sldMkLst>
          <pc:docMk/>
          <pc:sldMk cId="0" sldId="706"/>
        </pc:sldMkLst>
        <pc:spChg chg="mod">
          <ac:chgData name="Chandran, Jasmita" userId="77065ff0-7a20-45c7-a875-df22b8d06955" providerId="ADAL" clId="{264E786C-DB97-7844-820D-E747ED9D124C}" dt="2024-08-16T08:15:59.254" v="1744" actId="1076"/>
          <ac:spMkLst>
            <pc:docMk/>
            <pc:sldMk cId="0" sldId="706"/>
            <ac:spMk id="2" creationId="{00000000-0000-0000-0000-000000000000}"/>
          </ac:spMkLst>
        </pc:spChg>
      </pc:sldChg>
      <pc:sldChg chg="add del">
        <pc:chgData name="Chandran, Jasmita" userId="77065ff0-7a20-45c7-a875-df22b8d06955" providerId="ADAL" clId="{264E786C-DB97-7844-820D-E747ED9D124C}" dt="2024-08-19T00:57:36.767" v="2087" actId="2696"/>
        <pc:sldMkLst>
          <pc:docMk/>
          <pc:sldMk cId="0" sldId="707"/>
        </pc:sldMkLst>
      </pc:sldChg>
      <pc:sldChg chg="modSp add del mod">
        <pc:chgData name="Chandran, Jasmita" userId="77065ff0-7a20-45c7-a875-df22b8d06955" providerId="ADAL" clId="{264E786C-DB97-7844-820D-E747ED9D124C}" dt="2024-08-19T00:57:37.894" v="2088" actId="2696"/>
        <pc:sldMkLst>
          <pc:docMk/>
          <pc:sldMk cId="0" sldId="708"/>
        </pc:sldMkLst>
        <pc:spChg chg="mod">
          <ac:chgData name="Chandran, Jasmita" userId="77065ff0-7a20-45c7-a875-df22b8d06955" providerId="ADAL" clId="{264E786C-DB97-7844-820D-E747ED9D124C}" dt="2024-08-16T08:16:06.975" v="1745" actId="1076"/>
          <ac:spMkLst>
            <pc:docMk/>
            <pc:sldMk cId="0" sldId="708"/>
            <ac:spMk id="2" creationId="{00000000-0000-0000-0000-000000000000}"/>
          </ac:spMkLst>
        </pc:spChg>
      </pc:sldChg>
      <pc:sldChg chg="modSp add del mod">
        <pc:chgData name="Chandran, Jasmita" userId="77065ff0-7a20-45c7-a875-df22b8d06955" providerId="ADAL" clId="{264E786C-DB97-7844-820D-E747ED9D124C}" dt="2024-08-19T00:57:38.858" v="2089" actId="2696"/>
        <pc:sldMkLst>
          <pc:docMk/>
          <pc:sldMk cId="0" sldId="709"/>
        </pc:sldMkLst>
        <pc:spChg chg="mod">
          <ac:chgData name="Chandran, Jasmita" userId="77065ff0-7a20-45c7-a875-df22b8d06955" providerId="ADAL" clId="{264E786C-DB97-7844-820D-E747ED9D124C}" dt="2024-08-16T08:16:27.424" v="1753" actId="14100"/>
          <ac:spMkLst>
            <pc:docMk/>
            <pc:sldMk cId="0" sldId="709"/>
            <ac:spMk id="2" creationId="{00000000-0000-0000-0000-000000000000}"/>
          </ac:spMkLst>
        </pc:spChg>
      </pc:sldChg>
      <pc:sldChg chg="modSp add del mod">
        <pc:chgData name="Chandran, Jasmita" userId="77065ff0-7a20-45c7-a875-df22b8d06955" providerId="ADAL" clId="{264E786C-DB97-7844-820D-E747ED9D124C}" dt="2024-08-19T00:57:40.034" v="2090" actId="2696"/>
        <pc:sldMkLst>
          <pc:docMk/>
          <pc:sldMk cId="0" sldId="710"/>
        </pc:sldMkLst>
        <pc:spChg chg="mod">
          <ac:chgData name="Chandran, Jasmita" userId="77065ff0-7a20-45c7-a875-df22b8d06955" providerId="ADAL" clId="{264E786C-DB97-7844-820D-E747ED9D124C}" dt="2024-08-16T08:16:42.013" v="1756" actId="1076"/>
          <ac:spMkLst>
            <pc:docMk/>
            <pc:sldMk cId="0" sldId="710"/>
            <ac:spMk id="2" creationId="{00000000-0000-0000-0000-000000000000}"/>
          </ac:spMkLst>
        </pc:spChg>
      </pc:sldChg>
      <pc:sldChg chg="delSp modSp add del mod">
        <pc:chgData name="Chandran, Jasmita" userId="77065ff0-7a20-45c7-a875-df22b8d06955" providerId="ADAL" clId="{264E786C-DB97-7844-820D-E747ED9D124C}" dt="2024-08-19T00:57:40.676" v="2091" actId="2696"/>
        <pc:sldMkLst>
          <pc:docMk/>
          <pc:sldMk cId="0" sldId="711"/>
        </pc:sldMkLst>
        <pc:spChg chg="mod">
          <ac:chgData name="Chandran, Jasmita" userId="77065ff0-7a20-45c7-a875-df22b8d06955" providerId="ADAL" clId="{264E786C-DB97-7844-820D-E747ED9D124C}" dt="2024-08-16T08:16:53.612" v="1760" actId="14100"/>
          <ac:spMkLst>
            <pc:docMk/>
            <pc:sldMk cId="0" sldId="711"/>
            <ac:spMk id="13" creationId="{00000000-0000-0000-0000-000000000000}"/>
          </ac:spMkLst>
        </pc:spChg>
        <pc:picChg chg="del">
          <ac:chgData name="Chandran, Jasmita" userId="77065ff0-7a20-45c7-a875-df22b8d06955" providerId="ADAL" clId="{264E786C-DB97-7844-820D-E747ED9D124C}" dt="2024-08-16T08:16:46.775" v="1757" actId="478"/>
          <ac:picMkLst>
            <pc:docMk/>
            <pc:sldMk cId="0" sldId="711"/>
            <ac:picMk id="5" creationId="{00000000-0000-0000-0000-000000000000}"/>
          </ac:picMkLst>
        </pc:picChg>
      </pc:sldChg>
      <pc:sldChg chg="add del">
        <pc:chgData name="Chandran, Jasmita" userId="77065ff0-7a20-45c7-a875-df22b8d06955" providerId="ADAL" clId="{264E786C-DB97-7844-820D-E747ED9D124C}" dt="2024-08-19T00:57:42.413" v="2092" actId="2696"/>
        <pc:sldMkLst>
          <pc:docMk/>
          <pc:sldMk cId="0" sldId="712"/>
        </pc:sldMkLst>
      </pc:sldChg>
      <pc:sldChg chg="modSp add del mod">
        <pc:chgData name="Chandran, Jasmita" userId="77065ff0-7a20-45c7-a875-df22b8d06955" providerId="ADAL" clId="{264E786C-DB97-7844-820D-E747ED9D124C}" dt="2024-08-19T00:57:43.071" v="2093" actId="2696"/>
        <pc:sldMkLst>
          <pc:docMk/>
          <pc:sldMk cId="0" sldId="713"/>
        </pc:sldMkLst>
        <pc:spChg chg="mod">
          <ac:chgData name="Chandran, Jasmita" userId="77065ff0-7a20-45c7-a875-df22b8d06955" providerId="ADAL" clId="{264E786C-DB97-7844-820D-E747ED9D124C}" dt="2024-08-16T08:17:46.887" v="1761" actId="14100"/>
          <ac:spMkLst>
            <pc:docMk/>
            <pc:sldMk cId="0" sldId="713"/>
            <ac:spMk id="2" creationId="{00000000-0000-0000-0000-000000000000}"/>
          </ac:spMkLst>
        </pc:spChg>
      </pc:sldChg>
      <pc:sldChg chg="modSp add del mod">
        <pc:chgData name="Chandran, Jasmita" userId="77065ff0-7a20-45c7-a875-df22b8d06955" providerId="ADAL" clId="{264E786C-DB97-7844-820D-E747ED9D124C}" dt="2024-08-19T00:57:44.375" v="2094" actId="2696"/>
        <pc:sldMkLst>
          <pc:docMk/>
          <pc:sldMk cId="0" sldId="714"/>
        </pc:sldMkLst>
        <pc:spChg chg="mod">
          <ac:chgData name="Chandran, Jasmita" userId="77065ff0-7a20-45c7-a875-df22b8d06955" providerId="ADAL" clId="{264E786C-DB97-7844-820D-E747ED9D124C}" dt="2024-08-16T08:17:56.414" v="1762" actId="14100"/>
          <ac:spMkLst>
            <pc:docMk/>
            <pc:sldMk cId="0" sldId="714"/>
            <ac:spMk id="2" creationId="{00000000-0000-0000-0000-000000000000}"/>
          </ac:spMkLst>
        </pc:spChg>
      </pc:sldChg>
      <pc:sldChg chg="modSp add del mod">
        <pc:chgData name="Chandran, Jasmita" userId="77065ff0-7a20-45c7-a875-df22b8d06955" providerId="ADAL" clId="{264E786C-DB97-7844-820D-E747ED9D124C}" dt="2024-08-19T00:57:44.893" v="2095" actId="2696"/>
        <pc:sldMkLst>
          <pc:docMk/>
          <pc:sldMk cId="0" sldId="715"/>
        </pc:sldMkLst>
        <pc:spChg chg="mod">
          <ac:chgData name="Chandran, Jasmita" userId="77065ff0-7a20-45c7-a875-df22b8d06955" providerId="ADAL" clId="{264E786C-DB97-7844-820D-E747ED9D124C}" dt="2024-08-16T08:18:05.116" v="1763" actId="14100"/>
          <ac:spMkLst>
            <pc:docMk/>
            <pc:sldMk cId="0" sldId="715"/>
            <ac:spMk id="2" creationId="{00000000-0000-0000-0000-000000000000}"/>
          </ac:spMkLst>
        </pc:spChg>
      </pc:sldChg>
      <pc:sldChg chg="modSp add del mod">
        <pc:chgData name="Chandran, Jasmita" userId="77065ff0-7a20-45c7-a875-df22b8d06955" providerId="ADAL" clId="{264E786C-DB97-7844-820D-E747ED9D124C}" dt="2024-08-19T00:57:45.509" v="2096" actId="2696"/>
        <pc:sldMkLst>
          <pc:docMk/>
          <pc:sldMk cId="0" sldId="716"/>
        </pc:sldMkLst>
        <pc:spChg chg="mod">
          <ac:chgData name="Chandran, Jasmita" userId="77065ff0-7a20-45c7-a875-df22b8d06955" providerId="ADAL" clId="{264E786C-DB97-7844-820D-E747ED9D124C}" dt="2024-08-16T08:18:11.928" v="1764" actId="14100"/>
          <ac:spMkLst>
            <pc:docMk/>
            <pc:sldMk cId="0" sldId="716"/>
            <ac:spMk id="16" creationId="{00000000-0000-0000-0000-000000000000}"/>
          </ac:spMkLst>
        </pc:spChg>
      </pc:sldChg>
      <pc:sldChg chg="delSp modSp add mod">
        <pc:chgData name="Chandran, Jasmita" userId="77065ff0-7a20-45c7-a875-df22b8d06955" providerId="ADAL" clId="{264E786C-DB97-7844-820D-E747ED9D124C}" dt="2024-08-16T08:19:49.097" v="1767" actId="478"/>
        <pc:sldMkLst>
          <pc:docMk/>
          <pc:sldMk cId="0" sldId="732"/>
        </pc:sldMkLst>
        <pc:spChg chg="del mod">
          <ac:chgData name="Chandran, Jasmita" userId="77065ff0-7a20-45c7-a875-df22b8d06955" providerId="ADAL" clId="{264E786C-DB97-7844-820D-E747ED9D124C}" dt="2024-08-16T08:19:49.097" v="1767" actId="478"/>
          <ac:spMkLst>
            <pc:docMk/>
            <pc:sldMk cId="0" sldId="732"/>
            <ac:spMk id="3" creationId="{00000000-0000-0000-0000-000000000000}"/>
          </ac:spMkLst>
        </pc:spChg>
      </pc:sldChg>
      <pc:sldChg chg="modSp add mod">
        <pc:chgData name="Chandran, Jasmita" userId="77065ff0-7a20-45c7-a875-df22b8d06955" providerId="ADAL" clId="{264E786C-DB97-7844-820D-E747ED9D124C}" dt="2024-08-16T08:19:53.468" v="1768" actId="14100"/>
        <pc:sldMkLst>
          <pc:docMk/>
          <pc:sldMk cId="0" sldId="733"/>
        </pc:sldMkLst>
        <pc:spChg chg="mod">
          <ac:chgData name="Chandran, Jasmita" userId="77065ff0-7a20-45c7-a875-df22b8d06955" providerId="ADAL" clId="{264E786C-DB97-7844-820D-E747ED9D124C}" dt="2024-08-16T08:19:53.468" v="1768" actId="14100"/>
          <ac:spMkLst>
            <pc:docMk/>
            <pc:sldMk cId="0" sldId="733"/>
            <ac:spMk id="2" creationId="{00000000-0000-0000-0000-000000000000}"/>
          </ac:spMkLst>
        </pc:spChg>
      </pc:sldChg>
      <pc:sldChg chg="modSp add mod">
        <pc:chgData name="Chandran, Jasmita" userId="77065ff0-7a20-45c7-a875-df22b8d06955" providerId="ADAL" clId="{264E786C-DB97-7844-820D-E747ED9D124C}" dt="2024-08-16T08:20:14.776" v="1769" actId="14100"/>
        <pc:sldMkLst>
          <pc:docMk/>
          <pc:sldMk cId="0" sldId="734"/>
        </pc:sldMkLst>
        <pc:spChg chg="mod">
          <ac:chgData name="Chandran, Jasmita" userId="77065ff0-7a20-45c7-a875-df22b8d06955" providerId="ADAL" clId="{264E786C-DB97-7844-820D-E747ED9D124C}" dt="2024-08-16T08:20:14.776" v="1769" actId="14100"/>
          <ac:spMkLst>
            <pc:docMk/>
            <pc:sldMk cId="0" sldId="734"/>
            <ac:spMk id="2" creationId="{00000000-0000-0000-0000-000000000000}"/>
          </ac:spMkLst>
        </pc:spChg>
      </pc:sldChg>
      <pc:sldChg chg="modSp add mod">
        <pc:chgData name="Chandran, Jasmita" userId="77065ff0-7a20-45c7-a875-df22b8d06955" providerId="ADAL" clId="{264E786C-DB97-7844-820D-E747ED9D124C}" dt="2024-08-16T08:20:27.108" v="1770" actId="14100"/>
        <pc:sldMkLst>
          <pc:docMk/>
          <pc:sldMk cId="0" sldId="735"/>
        </pc:sldMkLst>
        <pc:spChg chg="mod">
          <ac:chgData name="Chandran, Jasmita" userId="77065ff0-7a20-45c7-a875-df22b8d06955" providerId="ADAL" clId="{264E786C-DB97-7844-820D-E747ED9D124C}" dt="2024-08-16T08:20:27.108" v="1770" actId="14100"/>
          <ac:spMkLst>
            <pc:docMk/>
            <pc:sldMk cId="0" sldId="735"/>
            <ac:spMk id="2" creationId="{00000000-0000-0000-0000-000000000000}"/>
          </ac:spMkLst>
        </pc:spChg>
      </pc:sldChg>
      <pc:sldChg chg="modSp add mod">
        <pc:chgData name="Chandran, Jasmita" userId="77065ff0-7a20-45c7-a875-df22b8d06955" providerId="ADAL" clId="{264E786C-DB97-7844-820D-E747ED9D124C}" dt="2024-08-16T08:20:34.384" v="1771" actId="14100"/>
        <pc:sldMkLst>
          <pc:docMk/>
          <pc:sldMk cId="0" sldId="736"/>
        </pc:sldMkLst>
        <pc:spChg chg="mod">
          <ac:chgData name="Chandran, Jasmita" userId="77065ff0-7a20-45c7-a875-df22b8d06955" providerId="ADAL" clId="{264E786C-DB97-7844-820D-E747ED9D124C}" dt="2024-08-16T08:20:34.384" v="1771" actId="14100"/>
          <ac:spMkLst>
            <pc:docMk/>
            <pc:sldMk cId="0" sldId="736"/>
            <ac:spMk id="2" creationId="{00000000-0000-0000-0000-000000000000}"/>
          </ac:spMkLst>
        </pc:spChg>
      </pc:sldChg>
      <pc:sldChg chg="modSp add mod">
        <pc:chgData name="Chandran, Jasmita" userId="77065ff0-7a20-45c7-a875-df22b8d06955" providerId="ADAL" clId="{264E786C-DB97-7844-820D-E747ED9D124C}" dt="2024-08-16T08:20:39.597" v="1772" actId="14100"/>
        <pc:sldMkLst>
          <pc:docMk/>
          <pc:sldMk cId="0" sldId="737"/>
        </pc:sldMkLst>
        <pc:spChg chg="mod">
          <ac:chgData name="Chandran, Jasmita" userId="77065ff0-7a20-45c7-a875-df22b8d06955" providerId="ADAL" clId="{264E786C-DB97-7844-820D-E747ED9D124C}" dt="2024-08-16T08:20:39.597" v="1772" actId="14100"/>
          <ac:spMkLst>
            <pc:docMk/>
            <pc:sldMk cId="0" sldId="737"/>
            <ac:spMk id="2" creationId="{00000000-0000-0000-0000-000000000000}"/>
          </ac:spMkLst>
        </pc:spChg>
      </pc:sldChg>
      <pc:sldChg chg="modSp add mod">
        <pc:chgData name="Chandran, Jasmita" userId="77065ff0-7a20-45c7-a875-df22b8d06955" providerId="ADAL" clId="{264E786C-DB97-7844-820D-E747ED9D124C}" dt="2024-08-16T08:20:49.867" v="1774" actId="14100"/>
        <pc:sldMkLst>
          <pc:docMk/>
          <pc:sldMk cId="0" sldId="738"/>
        </pc:sldMkLst>
        <pc:spChg chg="mod">
          <ac:chgData name="Chandran, Jasmita" userId="77065ff0-7a20-45c7-a875-df22b8d06955" providerId="ADAL" clId="{264E786C-DB97-7844-820D-E747ED9D124C}" dt="2024-08-16T08:20:49.867" v="1774" actId="14100"/>
          <ac:spMkLst>
            <pc:docMk/>
            <pc:sldMk cId="0" sldId="738"/>
            <ac:spMk id="2" creationId="{00000000-0000-0000-0000-000000000000}"/>
          </ac:spMkLst>
        </pc:spChg>
      </pc:sldChg>
      <pc:sldChg chg="modSp add mod">
        <pc:chgData name="Chandran, Jasmita" userId="77065ff0-7a20-45c7-a875-df22b8d06955" providerId="ADAL" clId="{264E786C-DB97-7844-820D-E747ED9D124C}" dt="2024-08-16T08:20:59.135" v="1775" actId="14100"/>
        <pc:sldMkLst>
          <pc:docMk/>
          <pc:sldMk cId="0" sldId="739"/>
        </pc:sldMkLst>
        <pc:spChg chg="mod">
          <ac:chgData name="Chandran, Jasmita" userId="77065ff0-7a20-45c7-a875-df22b8d06955" providerId="ADAL" clId="{264E786C-DB97-7844-820D-E747ED9D124C}" dt="2024-08-16T08:20:59.135" v="1775" actId="14100"/>
          <ac:spMkLst>
            <pc:docMk/>
            <pc:sldMk cId="0" sldId="739"/>
            <ac:spMk id="2" creationId="{00000000-0000-0000-0000-000000000000}"/>
          </ac:spMkLst>
        </pc:spChg>
      </pc:sldChg>
      <pc:sldChg chg="delSp modSp add mod">
        <pc:chgData name="Chandran, Jasmita" userId="77065ff0-7a20-45c7-a875-df22b8d06955" providerId="ADAL" clId="{264E786C-DB97-7844-820D-E747ED9D124C}" dt="2024-08-16T08:25:00.978" v="1778" actId="478"/>
        <pc:sldMkLst>
          <pc:docMk/>
          <pc:sldMk cId="0" sldId="769"/>
        </pc:sldMkLst>
        <pc:spChg chg="del mod">
          <ac:chgData name="Chandran, Jasmita" userId="77065ff0-7a20-45c7-a875-df22b8d06955" providerId="ADAL" clId="{264E786C-DB97-7844-820D-E747ED9D124C}" dt="2024-08-16T08:25:00.978" v="1778" actId="478"/>
          <ac:spMkLst>
            <pc:docMk/>
            <pc:sldMk cId="0" sldId="769"/>
            <ac:spMk id="3" creationId="{00000000-0000-0000-0000-000000000000}"/>
          </ac:spMkLst>
        </pc:spChg>
      </pc:sldChg>
      <pc:sldChg chg="modSp add mod">
        <pc:chgData name="Chandran, Jasmita" userId="77065ff0-7a20-45c7-a875-df22b8d06955" providerId="ADAL" clId="{264E786C-DB97-7844-820D-E747ED9D124C}" dt="2024-08-16T08:25:05.494" v="1779" actId="14100"/>
        <pc:sldMkLst>
          <pc:docMk/>
          <pc:sldMk cId="0" sldId="770"/>
        </pc:sldMkLst>
        <pc:spChg chg="mod">
          <ac:chgData name="Chandran, Jasmita" userId="77065ff0-7a20-45c7-a875-df22b8d06955" providerId="ADAL" clId="{264E786C-DB97-7844-820D-E747ED9D124C}" dt="2024-08-16T08:25:05.494" v="1779" actId="14100"/>
          <ac:spMkLst>
            <pc:docMk/>
            <pc:sldMk cId="0" sldId="770"/>
            <ac:spMk id="3" creationId="{00000000-0000-0000-0000-000000000000}"/>
          </ac:spMkLst>
        </pc:spChg>
      </pc:sldChg>
      <pc:sldChg chg="add">
        <pc:chgData name="Chandran, Jasmita" userId="77065ff0-7a20-45c7-a875-df22b8d06955" providerId="ADAL" clId="{264E786C-DB97-7844-820D-E747ED9D124C}" dt="2024-08-16T08:24:36.609" v="1776"/>
        <pc:sldMkLst>
          <pc:docMk/>
          <pc:sldMk cId="0" sldId="771"/>
        </pc:sldMkLst>
      </pc:sldChg>
      <pc:sldChg chg="modSp add mod">
        <pc:chgData name="Chandran, Jasmita" userId="77065ff0-7a20-45c7-a875-df22b8d06955" providerId="ADAL" clId="{264E786C-DB97-7844-820D-E747ED9D124C}" dt="2024-08-16T08:25:12.420" v="1780" actId="14100"/>
        <pc:sldMkLst>
          <pc:docMk/>
          <pc:sldMk cId="0" sldId="772"/>
        </pc:sldMkLst>
        <pc:spChg chg="mod">
          <ac:chgData name="Chandran, Jasmita" userId="77065ff0-7a20-45c7-a875-df22b8d06955" providerId="ADAL" clId="{264E786C-DB97-7844-820D-E747ED9D124C}" dt="2024-08-16T08:25:12.420" v="1780" actId="14100"/>
          <ac:spMkLst>
            <pc:docMk/>
            <pc:sldMk cId="0" sldId="772"/>
            <ac:spMk id="3" creationId="{00000000-0000-0000-0000-000000000000}"/>
          </ac:spMkLst>
        </pc:spChg>
      </pc:sldChg>
      <pc:sldChg chg="modSp add mod">
        <pc:chgData name="Chandran, Jasmita" userId="77065ff0-7a20-45c7-a875-df22b8d06955" providerId="ADAL" clId="{264E786C-DB97-7844-820D-E747ED9D124C}" dt="2024-08-16T10:04:54.115" v="1781" actId="14100"/>
        <pc:sldMkLst>
          <pc:docMk/>
          <pc:sldMk cId="0" sldId="773"/>
        </pc:sldMkLst>
        <pc:spChg chg="mod">
          <ac:chgData name="Chandran, Jasmita" userId="77065ff0-7a20-45c7-a875-df22b8d06955" providerId="ADAL" clId="{264E786C-DB97-7844-820D-E747ED9D124C}" dt="2024-08-16T10:04:54.115" v="1781" actId="14100"/>
          <ac:spMkLst>
            <pc:docMk/>
            <pc:sldMk cId="0" sldId="773"/>
            <ac:spMk id="3" creationId="{00000000-0000-0000-0000-000000000000}"/>
          </ac:spMkLst>
        </pc:spChg>
      </pc:sldChg>
      <pc:sldChg chg="modSp add mod">
        <pc:chgData name="Chandran, Jasmita" userId="77065ff0-7a20-45c7-a875-df22b8d06955" providerId="ADAL" clId="{264E786C-DB97-7844-820D-E747ED9D124C}" dt="2024-08-16T10:05:13.816" v="1783" actId="14100"/>
        <pc:sldMkLst>
          <pc:docMk/>
          <pc:sldMk cId="0" sldId="774"/>
        </pc:sldMkLst>
        <pc:picChg chg="mod">
          <ac:chgData name="Chandran, Jasmita" userId="77065ff0-7a20-45c7-a875-df22b8d06955" providerId="ADAL" clId="{264E786C-DB97-7844-820D-E747ED9D124C}" dt="2024-08-16T10:05:13.816" v="1783" actId="14100"/>
          <ac:picMkLst>
            <pc:docMk/>
            <pc:sldMk cId="0" sldId="774"/>
            <ac:picMk id="3" creationId="{00000000-0000-0000-0000-000000000000}"/>
          </ac:picMkLst>
        </pc:picChg>
      </pc:sldChg>
      <pc:sldChg chg="modSp add mod">
        <pc:chgData name="Chandran, Jasmita" userId="77065ff0-7a20-45c7-a875-df22b8d06955" providerId="ADAL" clId="{264E786C-DB97-7844-820D-E747ED9D124C}" dt="2024-08-16T10:05:35.858" v="1785" actId="14100"/>
        <pc:sldMkLst>
          <pc:docMk/>
          <pc:sldMk cId="0" sldId="775"/>
        </pc:sldMkLst>
        <pc:spChg chg="mod">
          <ac:chgData name="Chandran, Jasmita" userId="77065ff0-7a20-45c7-a875-df22b8d06955" providerId="ADAL" clId="{264E786C-DB97-7844-820D-E747ED9D124C}" dt="2024-08-16T10:05:35.858" v="1785" actId="14100"/>
          <ac:spMkLst>
            <pc:docMk/>
            <pc:sldMk cId="0" sldId="775"/>
            <ac:spMk id="4" creationId="{00000000-0000-0000-0000-000000000000}"/>
          </ac:spMkLst>
        </pc:spChg>
        <pc:spChg chg="mod">
          <ac:chgData name="Chandran, Jasmita" userId="77065ff0-7a20-45c7-a875-df22b8d06955" providerId="ADAL" clId="{264E786C-DB97-7844-820D-E747ED9D124C}" dt="2024-08-16T10:05:35.858" v="1785" actId="14100"/>
          <ac:spMkLst>
            <pc:docMk/>
            <pc:sldMk cId="0" sldId="775"/>
            <ac:spMk id="8" creationId="{00000000-0000-0000-0000-000000000000}"/>
          </ac:spMkLst>
        </pc:spChg>
        <pc:grpChg chg="mod">
          <ac:chgData name="Chandran, Jasmita" userId="77065ff0-7a20-45c7-a875-df22b8d06955" providerId="ADAL" clId="{264E786C-DB97-7844-820D-E747ED9D124C}" dt="2024-08-16T10:05:35.858" v="1785" actId="14100"/>
          <ac:grpSpMkLst>
            <pc:docMk/>
            <pc:sldMk cId="0" sldId="775"/>
            <ac:grpSpMk id="5" creationId="{00000000-0000-0000-0000-000000000000}"/>
          </ac:grpSpMkLst>
        </pc:grpChg>
        <pc:picChg chg="mod">
          <ac:chgData name="Chandran, Jasmita" userId="77065ff0-7a20-45c7-a875-df22b8d06955" providerId="ADAL" clId="{264E786C-DB97-7844-820D-E747ED9D124C}" dt="2024-08-16T10:05:35.858" v="1785" actId="14100"/>
          <ac:picMkLst>
            <pc:docMk/>
            <pc:sldMk cId="0" sldId="775"/>
            <ac:picMk id="3" creationId="{00000000-0000-0000-0000-000000000000}"/>
          </ac:picMkLst>
        </pc:picChg>
      </pc:sldChg>
      <pc:sldChg chg="add">
        <pc:chgData name="Chandran, Jasmita" userId="77065ff0-7a20-45c7-a875-df22b8d06955" providerId="ADAL" clId="{264E786C-DB97-7844-820D-E747ED9D124C}" dt="2024-08-16T08:24:36.609" v="1776"/>
        <pc:sldMkLst>
          <pc:docMk/>
          <pc:sldMk cId="0" sldId="776"/>
        </pc:sldMkLst>
      </pc:sldChg>
      <pc:sldChg chg="add">
        <pc:chgData name="Chandran, Jasmita" userId="77065ff0-7a20-45c7-a875-df22b8d06955" providerId="ADAL" clId="{264E786C-DB97-7844-820D-E747ED9D124C}" dt="2024-08-16T08:24:36.609" v="1776"/>
        <pc:sldMkLst>
          <pc:docMk/>
          <pc:sldMk cId="0" sldId="777"/>
        </pc:sldMkLst>
      </pc:sldChg>
      <pc:sldChg chg="add">
        <pc:chgData name="Chandran, Jasmita" userId="77065ff0-7a20-45c7-a875-df22b8d06955" providerId="ADAL" clId="{264E786C-DB97-7844-820D-E747ED9D124C}" dt="2024-08-16T08:24:36.609" v="1776"/>
        <pc:sldMkLst>
          <pc:docMk/>
          <pc:sldMk cId="0" sldId="778"/>
        </pc:sldMkLst>
      </pc:sldChg>
      <pc:sldChg chg="modSp add mod">
        <pc:chgData name="Chandran, Jasmita" userId="77065ff0-7a20-45c7-a875-df22b8d06955" providerId="ADAL" clId="{264E786C-DB97-7844-820D-E747ED9D124C}" dt="2024-08-16T10:06:08.765" v="1786" actId="14100"/>
        <pc:sldMkLst>
          <pc:docMk/>
          <pc:sldMk cId="0" sldId="779"/>
        </pc:sldMkLst>
        <pc:spChg chg="mod">
          <ac:chgData name="Chandran, Jasmita" userId="77065ff0-7a20-45c7-a875-df22b8d06955" providerId="ADAL" clId="{264E786C-DB97-7844-820D-E747ED9D124C}" dt="2024-08-16T10:06:08.765" v="1786" actId="14100"/>
          <ac:spMkLst>
            <pc:docMk/>
            <pc:sldMk cId="0" sldId="779"/>
            <ac:spMk id="3" creationId="{00000000-0000-0000-0000-000000000000}"/>
          </ac:spMkLst>
        </pc:spChg>
      </pc:sldChg>
      <pc:sldChg chg="modSp add mod">
        <pc:chgData name="Chandran, Jasmita" userId="77065ff0-7a20-45c7-a875-df22b8d06955" providerId="ADAL" clId="{264E786C-DB97-7844-820D-E747ED9D124C}" dt="2024-08-16T10:06:17.375" v="1787" actId="14100"/>
        <pc:sldMkLst>
          <pc:docMk/>
          <pc:sldMk cId="0" sldId="780"/>
        </pc:sldMkLst>
        <pc:spChg chg="mod">
          <ac:chgData name="Chandran, Jasmita" userId="77065ff0-7a20-45c7-a875-df22b8d06955" providerId="ADAL" clId="{264E786C-DB97-7844-820D-E747ED9D124C}" dt="2024-08-16T10:06:17.375" v="1787" actId="14100"/>
          <ac:spMkLst>
            <pc:docMk/>
            <pc:sldMk cId="0" sldId="780"/>
            <ac:spMk id="3" creationId="{00000000-0000-0000-0000-000000000000}"/>
          </ac:spMkLst>
        </pc:spChg>
      </pc:sldChg>
      <pc:sldChg chg="add del">
        <pc:chgData name="Chandran, Jasmita" userId="77065ff0-7a20-45c7-a875-df22b8d06955" providerId="ADAL" clId="{264E786C-DB97-7844-820D-E747ED9D124C}" dt="2024-08-16T10:06:22.292" v="1788" actId="2696"/>
        <pc:sldMkLst>
          <pc:docMk/>
          <pc:sldMk cId="0" sldId="782"/>
        </pc:sldMkLst>
      </pc:sldChg>
      <pc:sldChg chg="addSp delSp modSp add mod">
        <pc:chgData name="Chandran, Jasmita" userId="77065ff0-7a20-45c7-a875-df22b8d06955" providerId="ADAL" clId="{264E786C-DB97-7844-820D-E747ED9D124C}" dt="2024-08-16T10:06:36.833" v="1793" actId="478"/>
        <pc:sldMkLst>
          <pc:docMk/>
          <pc:sldMk cId="0" sldId="783"/>
        </pc:sldMkLst>
        <pc:spChg chg="del mod">
          <ac:chgData name="Chandran, Jasmita" userId="77065ff0-7a20-45c7-a875-df22b8d06955" providerId="ADAL" clId="{264E786C-DB97-7844-820D-E747ED9D124C}" dt="2024-08-16T10:06:32.985" v="1792" actId="478"/>
          <ac:spMkLst>
            <pc:docMk/>
            <pc:sldMk cId="0" sldId="783"/>
            <ac:spMk id="3" creationId="{00000000-0000-0000-0000-000000000000}"/>
          </ac:spMkLst>
        </pc:spChg>
        <pc:spChg chg="add del mod">
          <ac:chgData name="Chandran, Jasmita" userId="77065ff0-7a20-45c7-a875-df22b8d06955" providerId="ADAL" clId="{264E786C-DB97-7844-820D-E747ED9D124C}" dt="2024-08-16T10:06:36.833" v="1793" actId="478"/>
          <ac:spMkLst>
            <pc:docMk/>
            <pc:sldMk cId="0" sldId="783"/>
            <ac:spMk id="5" creationId="{76C3F9E7-492C-726C-6246-417B5499ECED}"/>
          </ac:spMkLst>
        </pc:spChg>
      </pc:sldChg>
      <pc:sldChg chg="modSp add mod">
        <pc:chgData name="Chandran, Jasmita" userId="77065ff0-7a20-45c7-a875-df22b8d06955" providerId="ADAL" clId="{264E786C-DB97-7844-820D-E747ED9D124C}" dt="2024-08-16T10:06:50.198" v="1794" actId="14100"/>
        <pc:sldMkLst>
          <pc:docMk/>
          <pc:sldMk cId="0" sldId="784"/>
        </pc:sldMkLst>
        <pc:spChg chg="mod">
          <ac:chgData name="Chandran, Jasmita" userId="77065ff0-7a20-45c7-a875-df22b8d06955" providerId="ADAL" clId="{264E786C-DB97-7844-820D-E747ED9D124C}" dt="2024-08-16T10:06:50.198" v="1794" actId="14100"/>
          <ac:spMkLst>
            <pc:docMk/>
            <pc:sldMk cId="0" sldId="784"/>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785"/>
        </pc:sldMkLst>
      </pc:sldChg>
      <pc:sldChg chg="modSp add mod">
        <pc:chgData name="Chandran, Jasmita" userId="77065ff0-7a20-45c7-a875-df22b8d06955" providerId="ADAL" clId="{264E786C-DB97-7844-820D-E747ED9D124C}" dt="2024-08-16T10:07:01.106" v="1795" actId="14100"/>
        <pc:sldMkLst>
          <pc:docMk/>
          <pc:sldMk cId="0" sldId="786"/>
        </pc:sldMkLst>
        <pc:spChg chg="mod">
          <ac:chgData name="Chandran, Jasmita" userId="77065ff0-7a20-45c7-a875-df22b8d06955" providerId="ADAL" clId="{264E786C-DB97-7844-820D-E747ED9D124C}" dt="2024-08-16T10:07:01.106" v="1795" actId="14100"/>
          <ac:spMkLst>
            <pc:docMk/>
            <pc:sldMk cId="0" sldId="786"/>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787"/>
        </pc:sldMkLst>
      </pc:sldChg>
      <pc:sldChg chg="modSp add mod">
        <pc:chgData name="Chandran, Jasmita" userId="77065ff0-7a20-45c7-a875-df22b8d06955" providerId="ADAL" clId="{264E786C-DB97-7844-820D-E747ED9D124C}" dt="2024-08-16T10:07:13.923" v="1797" actId="1076"/>
        <pc:sldMkLst>
          <pc:docMk/>
          <pc:sldMk cId="0" sldId="788"/>
        </pc:sldMkLst>
        <pc:spChg chg="mod">
          <ac:chgData name="Chandran, Jasmita" userId="77065ff0-7a20-45c7-a875-df22b8d06955" providerId="ADAL" clId="{264E786C-DB97-7844-820D-E747ED9D124C}" dt="2024-08-16T10:07:13.923" v="1797" actId="1076"/>
          <ac:spMkLst>
            <pc:docMk/>
            <pc:sldMk cId="0" sldId="788"/>
            <ac:spMk id="4" creationId="{00000000-0000-0000-0000-000000000000}"/>
          </ac:spMkLst>
        </pc:spChg>
      </pc:sldChg>
      <pc:sldChg chg="modSp add mod">
        <pc:chgData name="Chandran, Jasmita" userId="77065ff0-7a20-45c7-a875-df22b8d06955" providerId="ADAL" clId="{264E786C-DB97-7844-820D-E747ED9D124C}" dt="2024-08-16T10:07:23.694" v="1798" actId="14100"/>
        <pc:sldMkLst>
          <pc:docMk/>
          <pc:sldMk cId="0" sldId="789"/>
        </pc:sldMkLst>
        <pc:spChg chg="mod">
          <ac:chgData name="Chandran, Jasmita" userId="77065ff0-7a20-45c7-a875-df22b8d06955" providerId="ADAL" clId="{264E786C-DB97-7844-820D-E747ED9D124C}" dt="2024-08-16T10:07:23.694" v="1798" actId="14100"/>
          <ac:spMkLst>
            <pc:docMk/>
            <pc:sldMk cId="0" sldId="789"/>
            <ac:spMk id="2" creationId="{00000000-0000-0000-0000-000000000000}"/>
          </ac:spMkLst>
        </pc:spChg>
      </pc:sldChg>
      <pc:sldChg chg="modSp add mod">
        <pc:chgData name="Chandran, Jasmita" userId="77065ff0-7a20-45c7-a875-df22b8d06955" providerId="ADAL" clId="{264E786C-DB97-7844-820D-E747ED9D124C}" dt="2024-08-16T10:07:39.127" v="1803" actId="14100"/>
        <pc:sldMkLst>
          <pc:docMk/>
          <pc:sldMk cId="0" sldId="790"/>
        </pc:sldMkLst>
        <pc:spChg chg="mod">
          <ac:chgData name="Chandran, Jasmita" userId="77065ff0-7a20-45c7-a875-df22b8d06955" providerId="ADAL" clId="{264E786C-DB97-7844-820D-E747ED9D124C}" dt="2024-08-16T10:07:39.127" v="1803" actId="14100"/>
          <ac:spMkLst>
            <pc:docMk/>
            <pc:sldMk cId="0" sldId="790"/>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791"/>
        </pc:sldMkLst>
      </pc:sldChg>
      <pc:sldChg chg="add">
        <pc:chgData name="Chandran, Jasmita" userId="77065ff0-7a20-45c7-a875-df22b8d06955" providerId="ADAL" clId="{264E786C-DB97-7844-820D-E747ED9D124C}" dt="2024-08-16T08:24:36.609" v="1776"/>
        <pc:sldMkLst>
          <pc:docMk/>
          <pc:sldMk cId="0" sldId="792"/>
        </pc:sldMkLst>
      </pc:sldChg>
      <pc:sldChg chg="add del">
        <pc:chgData name="Chandran, Jasmita" userId="77065ff0-7a20-45c7-a875-df22b8d06955" providerId="ADAL" clId="{264E786C-DB97-7844-820D-E747ED9D124C}" dt="2024-08-16T10:07:46.141" v="1804" actId="2696"/>
        <pc:sldMkLst>
          <pc:docMk/>
          <pc:sldMk cId="0" sldId="794"/>
        </pc:sldMkLst>
      </pc:sldChg>
      <pc:sldChg chg="delSp modSp add mod">
        <pc:chgData name="Chandran, Jasmita" userId="77065ff0-7a20-45c7-a875-df22b8d06955" providerId="ADAL" clId="{264E786C-DB97-7844-820D-E747ED9D124C}" dt="2024-08-16T10:07:53.039" v="1806" actId="478"/>
        <pc:sldMkLst>
          <pc:docMk/>
          <pc:sldMk cId="0" sldId="795"/>
        </pc:sldMkLst>
        <pc:spChg chg="del mod">
          <ac:chgData name="Chandran, Jasmita" userId="77065ff0-7a20-45c7-a875-df22b8d06955" providerId="ADAL" clId="{264E786C-DB97-7844-820D-E747ED9D124C}" dt="2024-08-16T10:07:53.039" v="1806" actId="478"/>
          <ac:spMkLst>
            <pc:docMk/>
            <pc:sldMk cId="0" sldId="795"/>
            <ac:spMk id="3" creationId="{00000000-0000-0000-0000-000000000000}"/>
          </ac:spMkLst>
        </pc:spChg>
      </pc:sldChg>
      <pc:sldChg chg="modSp add mod">
        <pc:chgData name="Chandran, Jasmita" userId="77065ff0-7a20-45c7-a875-df22b8d06955" providerId="ADAL" clId="{264E786C-DB97-7844-820D-E747ED9D124C}" dt="2024-08-16T10:08:04.698" v="1807" actId="14100"/>
        <pc:sldMkLst>
          <pc:docMk/>
          <pc:sldMk cId="0" sldId="796"/>
        </pc:sldMkLst>
        <pc:spChg chg="mod">
          <ac:chgData name="Chandran, Jasmita" userId="77065ff0-7a20-45c7-a875-df22b8d06955" providerId="ADAL" clId="{264E786C-DB97-7844-820D-E747ED9D124C}" dt="2024-08-16T10:08:04.698" v="1807" actId="14100"/>
          <ac:spMkLst>
            <pc:docMk/>
            <pc:sldMk cId="0" sldId="796"/>
            <ac:spMk id="2" creationId="{00000000-0000-0000-0000-000000000000}"/>
          </ac:spMkLst>
        </pc:spChg>
      </pc:sldChg>
      <pc:sldChg chg="modSp add mod">
        <pc:chgData name="Chandran, Jasmita" userId="77065ff0-7a20-45c7-a875-df22b8d06955" providerId="ADAL" clId="{264E786C-DB97-7844-820D-E747ED9D124C}" dt="2024-08-16T10:08:17.411" v="1808" actId="14100"/>
        <pc:sldMkLst>
          <pc:docMk/>
          <pc:sldMk cId="0" sldId="797"/>
        </pc:sldMkLst>
        <pc:spChg chg="mod">
          <ac:chgData name="Chandran, Jasmita" userId="77065ff0-7a20-45c7-a875-df22b8d06955" providerId="ADAL" clId="{264E786C-DB97-7844-820D-E747ED9D124C}" dt="2024-08-16T10:08:17.411" v="1808" actId="14100"/>
          <ac:spMkLst>
            <pc:docMk/>
            <pc:sldMk cId="0" sldId="797"/>
            <ac:spMk id="3" creationId="{00000000-0000-0000-0000-000000000000}"/>
          </ac:spMkLst>
        </pc:spChg>
      </pc:sldChg>
      <pc:sldChg chg="modSp add mod">
        <pc:chgData name="Chandran, Jasmita" userId="77065ff0-7a20-45c7-a875-df22b8d06955" providerId="ADAL" clId="{264E786C-DB97-7844-820D-E747ED9D124C}" dt="2024-08-16T10:08:26.381" v="1809" actId="14100"/>
        <pc:sldMkLst>
          <pc:docMk/>
          <pc:sldMk cId="0" sldId="798"/>
        </pc:sldMkLst>
        <pc:spChg chg="mod">
          <ac:chgData name="Chandran, Jasmita" userId="77065ff0-7a20-45c7-a875-df22b8d06955" providerId="ADAL" clId="{264E786C-DB97-7844-820D-E747ED9D124C}" dt="2024-08-16T10:08:26.381" v="1809" actId="14100"/>
          <ac:spMkLst>
            <pc:docMk/>
            <pc:sldMk cId="0" sldId="798"/>
            <ac:spMk id="2" creationId="{00000000-0000-0000-0000-000000000000}"/>
          </ac:spMkLst>
        </pc:spChg>
      </pc:sldChg>
      <pc:sldChg chg="modSp add mod">
        <pc:chgData name="Chandran, Jasmita" userId="77065ff0-7a20-45c7-a875-df22b8d06955" providerId="ADAL" clId="{264E786C-DB97-7844-820D-E747ED9D124C}" dt="2024-08-16T10:08:33.266" v="1810" actId="14100"/>
        <pc:sldMkLst>
          <pc:docMk/>
          <pc:sldMk cId="0" sldId="799"/>
        </pc:sldMkLst>
        <pc:spChg chg="mod">
          <ac:chgData name="Chandran, Jasmita" userId="77065ff0-7a20-45c7-a875-df22b8d06955" providerId="ADAL" clId="{264E786C-DB97-7844-820D-E747ED9D124C}" dt="2024-08-16T10:08:33.266" v="1810" actId="14100"/>
          <ac:spMkLst>
            <pc:docMk/>
            <pc:sldMk cId="0" sldId="799"/>
            <ac:spMk id="2" creationId="{00000000-0000-0000-0000-000000000000}"/>
          </ac:spMkLst>
        </pc:spChg>
      </pc:sldChg>
      <pc:sldChg chg="add del">
        <pc:chgData name="Chandran, Jasmita" userId="77065ff0-7a20-45c7-a875-df22b8d06955" providerId="ADAL" clId="{264E786C-DB97-7844-820D-E747ED9D124C}" dt="2024-08-16T10:08:37.706" v="1811" actId="2696"/>
        <pc:sldMkLst>
          <pc:docMk/>
          <pc:sldMk cId="0" sldId="801"/>
        </pc:sldMkLst>
      </pc:sldChg>
      <pc:sldChg chg="delSp modSp add mod">
        <pc:chgData name="Chandran, Jasmita" userId="77065ff0-7a20-45c7-a875-df22b8d06955" providerId="ADAL" clId="{264E786C-DB97-7844-820D-E747ED9D124C}" dt="2024-08-16T10:08:45.864" v="1813" actId="478"/>
        <pc:sldMkLst>
          <pc:docMk/>
          <pc:sldMk cId="0" sldId="802"/>
        </pc:sldMkLst>
        <pc:spChg chg="del mod">
          <ac:chgData name="Chandran, Jasmita" userId="77065ff0-7a20-45c7-a875-df22b8d06955" providerId="ADAL" clId="{264E786C-DB97-7844-820D-E747ED9D124C}" dt="2024-08-16T10:08:45.864" v="1813" actId="478"/>
          <ac:spMkLst>
            <pc:docMk/>
            <pc:sldMk cId="0" sldId="802"/>
            <ac:spMk id="3" creationId="{00000000-0000-0000-0000-000000000000}"/>
          </ac:spMkLst>
        </pc:spChg>
      </pc:sldChg>
      <pc:sldChg chg="modSp add mod">
        <pc:chgData name="Chandran, Jasmita" userId="77065ff0-7a20-45c7-a875-df22b8d06955" providerId="ADAL" clId="{264E786C-DB97-7844-820D-E747ED9D124C}" dt="2024-08-16T10:08:52.358" v="1814" actId="14100"/>
        <pc:sldMkLst>
          <pc:docMk/>
          <pc:sldMk cId="0" sldId="803"/>
        </pc:sldMkLst>
        <pc:spChg chg="mod">
          <ac:chgData name="Chandran, Jasmita" userId="77065ff0-7a20-45c7-a875-df22b8d06955" providerId="ADAL" clId="{264E786C-DB97-7844-820D-E747ED9D124C}" dt="2024-08-16T10:08:52.358" v="1814" actId="14100"/>
          <ac:spMkLst>
            <pc:docMk/>
            <pc:sldMk cId="0" sldId="803"/>
            <ac:spMk id="2" creationId="{00000000-0000-0000-0000-000000000000}"/>
          </ac:spMkLst>
        </pc:spChg>
      </pc:sldChg>
      <pc:sldChg chg="modSp add mod">
        <pc:chgData name="Chandran, Jasmita" userId="77065ff0-7a20-45c7-a875-df22b8d06955" providerId="ADAL" clId="{264E786C-DB97-7844-820D-E747ED9D124C}" dt="2024-08-16T10:08:59.546" v="1815" actId="14100"/>
        <pc:sldMkLst>
          <pc:docMk/>
          <pc:sldMk cId="0" sldId="804"/>
        </pc:sldMkLst>
        <pc:spChg chg="mod">
          <ac:chgData name="Chandran, Jasmita" userId="77065ff0-7a20-45c7-a875-df22b8d06955" providerId="ADAL" clId="{264E786C-DB97-7844-820D-E747ED9D124C}" dt="2024-08-16T10:08:59.546" v="1815" actId="14100"/>
          <ac:spMkLst>
            <pc:docMk/>
            <pc:sldMk cId="0" sldId="804"/>
            <ac:spMk id="2" creationId="{00000000-0000-0000-0000-000000000000}"/>
          </ac:spMkLst>
        </pc:spChg>
      </pc:sldChg>
      <pc:sldChg chg="modSp add mod">
        <pc:chgData name="Chandran, Jasmita" userId="77065ff0-7a20-45c7-a875-df22b8d06955" providerId="ADAL" clId="{264E786C-DB97-7844-820D-E747ED9D124C}" dt="2024-08-16T10:09:13.367" v="1816" actId="14100"/>
        <pc:sldMkLst>
          <pc:docMk/>
          <pc:sldMk cId="0" sldId="805"/>
        </pc:sldMkLst>
        <pc:spChg chg="mod">
          <ac:chgData name="Chandran, Jasmita" userId="77065ff0-7a20-45c7-a875-df22b8d06955" providerId="ADAL" clId="{264E786C-DB97-7844-820D-E747ED9D124C}" dt="2024-08-16T10:09:13.367" v="1816" actId="14100"/>
          <ac:spMkLst>
            <pc:docMk/>
            <pc:sldMk cId="0" sldId="805"/>
            <ac:spMk id="2" creationId="{00000000-0000-0000-0000-000000000000}"/>
          </ac:spMkLst>
        </pc:spChg>
      </pc:sldChg>
      <pc:sldChg chg="modSp add mod">
        <pc:chgData name="Chandran, Jasmita" userId="77065ff0-7a20-45c7-a875-df22b8d06955" providerId="ADAL" clId="{264E786C-DB97-7844-820D-E747ED9D124C}" dt="2024-08-16T10:09:22.607" v="1817" actId="14100"/>
        <pc:sldMkLst>
          <pc:docMk/>
          <pc:sldMk cId="0" sldId="806"/>
        </pc:sldMkLst>
        <pc:spChg chg="mod">
          <ac:chgData name="Chandran, Jasmita" userId="77065ff0-7a20-45c7-a875-df22b8d06955" providerId="ADAL" clId="{264E786C-DB97-7844-820D-E747ED9D124C}" dt="2024-08-16T10:09:22.607" v="1817" actId="14100"/>
          <ac:spMkLst>
            <pc:docMk/>
            <pc:sldMk cId="0" sldId="806"/>
            <ac:spMk id="2" creationId="{00000000-0000-0000-0000-000000000000}"/>
          </ac:spMkLst>
        </pc:spChg>
      </pc:sldChg>
      <pc:sldChg chg="modSp add mod">
        <pc:chgData name="Chandran, Jasmita" userId="77065ff0-7a20-45c7-a875-df22b8d06955" providerId="ADAL" clId="{264E786C-DB97-7844-820D-E747ED9D124C}" dt="2024-08-16T10:09:32.019" v="1818" actId="14100"/>
        <pc:sldMkLst>
          <pc:docMk/>
          <pc:sldMk cId="0" sldId="807"/>
        </pc:sldMkLst>
        <pc:spChg chg="mod">
          <ac:chgData name="Chandran, Jasmita" userId="77065ff0-7a20-45c7-a875-df22b8d06955" providerId="ADAL" clId="{264E786C-DB97-7844-820D-E747ED9D124C}" dt="2024-08-16T10:09:32.019" v="1818" actId="14100"/>
          <ac:spMkLst>
            <pc:docMk/>
            <pc:sldMk cId="0" sldId="807"/>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08"/>
        </pc:sldMkLst>
      </pc:sldChg>
      <pc:sldChg chg="add">
        <pc:chgData name="Chandran, Jasmita" userId="77065ff0-7a20-45c7-a875-df22b8d06955" providerId="ADAL" clId="{264E786C-DB97-7844-820D-E747ED9D124C}" dt="2024-08-16T08:24:36.609" v="1776"/>
        <pc:sldMkLst>
          <pc:docMk/>
          <pc:sldMk cId="0" sldId="809"/>
        </pc:sldMkLst>
      </pc:sldChg>
      <pc:sldChg chg="add">
        <pc:chgData name="Chandran, Jasmita" userId="77065ff0-7a20-45c7-a875-df22b8d06955" providerId="ADAL" clId="{264E786C-DB97-7844-820D-E747ED9D124C}" dt="2024-08-16T08:24:36.609" v="1776"/>
        <pc:sldMkLst>
          <pc:docMk/>
          <pc:sldMk cId="0" sldId="810"/>
        </pc:sldMkLst>
      </pc:sldChg>
      <pc:sldChg chg="add">
        <pc:chgData name="Chandran, Jasmita" userId="77065ff0-7a20-45c7-a875-df22b8d06955" providerId="ADAL" clId="{264E786C-DB97-7844-820D-E747ED9D124C}" dt="2024-08-16T08:24:36.609" v="1776"/>
        <pc:sldMkLst>
          <pc:docMk/>
          <pc:sldMk cId="0" sldId="811"/>
        </pc:sldMkLst>
      </pc:sldChg>
      <pc:sldChg chg="add">
        <pc:chgData name="Chandran, Jasmita" userId="77065ff0-7a20-45c7-a875-df22b8d06955" providerId="ADAL" clId="{264E786C-DB97-7844-820D-E747ED9D124C}" dt="2024-08-16T08:24:36.609" v="1776"/>
        <pc:sldMkLst>
          <pc:docMk/>
          <pc:sldMk cId="0" sldId="812"/>
        </pc:sldMkLst>
      </pc:sldChg>
      <pc:sldChg chg="add">
        <pc:chgData name="Chandran, Jasmita" userId="77065ff0-7a20-45c7-a875-df22b8d06955" providerId="ADAL" clId="{264E786C-DB97-7844-820D-E747ED9D124C}" dt="2024-08-16T08:24:36.609" v="1776"/>
        <pc:sldMkLst>
          <pc:docMk/>
          <pc:sldMk cId="0" sldId="813"/>
        </pc:sldMkLst>
      </pc:sldChg>
      <pc:sldChg chg="modSp add mod">
        <pc:chgData name="Chandran, Jasmita" userId="77065ff0-7a20-45c7-a875-df22b8d06955" providerId="ADAL" clId="{264E786C-DB97-7844-820D-E747ED9D124C}" dt="2024-08-16T10:09:50.030" v="1819" actId="14100"/>
        <pc:sldMkLst>
          <pc:docMk/>
          <pc:sldMk cId="0" sldId="814"/>
        </pc:sldMkLst>
        <pc:spChg chg="mod">
          <ac:chgData name="Chandran, Jasmita" userId="77065ff0-7a20-45c7-a875-df22b8d06955" providerId="ADAL" clId="{264E786C-DB97-7844-820D-E747ED9D124C}" dt="2024-08-16T10:09:50.030" v="1819" actId="14100"/>
          <ac:spMkLst>
            <pc:docMk/>
            <pc:sldMk cId="0" sldId="814"/>
            <ac:spMk id="2" creationId="{00000000-0000-0000-0000-000000000000}"/>
          </ac:spMkLst>
        </pc:spChg>
      </pc:sldChg>
      <pc:sldChg chg="modSp add mod">
        <pc:chgData name="Chandran, Jasmita" userId="77065ff0-7a20-45c7-a875-df22b8d06955" providerId="ADAL" clId="{264E786C-DB97-7844-820D-E747ED9D124C}" dt="2024-08-16T10:10:03.567" v="1820" actId="14100"/>
        <pc:sldMkLst>
          <pc:docMk/>
          <pc:sldMk cId="0" sldId="815"/>
        </pc:sldMkLst>
        <pc:spChg chg="mod">
          <ac:chgData name="Chandran, Jasmita" userId="77065ff0-7a20-45c7-a875-df22b8d06955" providerId="ADAL" clId="{264E786C-DB97-7844-820D-E747ED9D124C}" dt="2024-08-16T10:10:03.567" v="1820" actId="14100"/>
          <ac:spMkLst>
            <pc:docMk/>
            <pc:sldMk cId="0" sldId="815"/>
            <ac:spMk id="2" creationId="{00000000-0000-0000-0000-000000000000}"/>
          </ac:spMkLst>
        </pc:spChg>
      </pc:sldChg>
      <pc:sldChg chg="add del">
        <pc:chgData name="Chandran, Jasmita" userId="77065ff0-7a20-45c7-a875-df22b8d06955" providerId="ADAL" clId="{264E786C-DB97-7844-820D-E747ED9D124C}" dt="2024-08-16T10:10:10.674" v="1821" actId="2696"/>
        <pc:sldMkLst>
          <pc:docMk/>
          <pc:sldMk cId="0" sldId="817"/>
        </pc:sldMkLst>
      </pc:sldChg>
      <pc:sldChg chg="delSp modSp add mod">
        <pc:chgData name="Chandran, Jasmita" userId="77065ff0-7a20-45c7-a875-df22b8d06955" providerId="ADAL" clId="{264E786C-DB97-7844-820D-E747ED9D124C}" dt="2024-08-16T10:10:17.885" v="1823" actId="478"/>
        <pc:sldMkLst>
          <pc:docMk/>
          <pc:sldMk cId="0" sldId="818"/>
        </pc:sldMkLst>
        <pc:spChg chg="del mod">
          <ac:chgData name="Chandran, Jasmita" userId="77065ff0-7a20-45c7-a875-df22b8d06955" providerId="ADAL" clId="{264E786C-DB97-7844-820D-E747ED9D124C}" dt="2024-08-16T10:10:17.885" v="1823" actId="478"/>
          <ac:spMkLst>
            <pc:docMk/>
            <pc:sldMk cId="0" sldId="818"/>
            <ac:spMk id="3" creationId="{00000000-0000-0000-0000-000000000000}"/>
          </ac:spMkLst>
        </pc:spChg>
      </pc:sldChg>
      <pc:sldChg chg="modSp add mod">
        <pc:chgData name="Chandran, Jasmita" userId="77065ff0-7a20-45c7-a875-df22b8d06955" providerId="ADAL" clId="{264E786C-DB97-7844-820D-E747ED9D124C}" dt="2024-08-16T10:10:23.256" v="1824" actId="14100"/>
        <pc:sldMkLst>
          <pc:docMk/>
          <pc:sldMk cId="0" sldId="819"/>
        </pc:sldMkLst>
        <pc:spChg chg="mod">
          <ac:chgData name="Chandran, Jasmita" userId="77065ff0-7a20-45c7-a875-df22b8d06955" providerId="ADAL" clId="{264E786C-DB97-7844-820D-E747ED9D124C}" dt="2024-08-16T10:10:23.256" v="1824" actId="14100"/>
          <ac:spMkLst>
            <pc:docMk/>
            <pc:sldMk cId="0" sldId="819"/>
            <ac:spMk id="2" creationId="{00000000-0000-0000-0000-000000000000}"/>
          </ac:spMkLst>
        </pc:spChg>
      </pc:sldChg>
      <pc:sldChg chg="modSp add mod">
        <pc:chgData name="Chandran, Jasmita" userId="77065ff0-7a20-45c7-a875-df22b8d06955" providerId="ADAL" clId="{264E786C-DB97-7844-820D-E747ED9D124C}" dt="2024-08-16T10:10:27.911" v="1825" actId="14100"/>
        <pc:sldMkLst>
          <pc:docMk/>
          <pc:sldMk cId="0" sldId="820"/>
        </pc:sldMkLst>
        <pc:spChg chg="mod">
          <ac:chgData name="Chandran, Jasmita" userId="77065ff0-7a20-45c7-a875-df22b8d06955" providerId="ADAL" clId="{264E786C-DB97-7844-820D-E747ED9D124C}" dt="2024-08-16T10:10:27.911" v="1825" actId="14100"/>
          <ac:spMkLst>
            <pc:docMk/>
            <pc:sldMk cId="0" sldId="820"/>
            <ac:spMk id="2" creationId="{00000000-0000-0000-0000-000000000000}"/>
          </ac:spMkLst>
        </pc:spChg>
      </pc:sldChg>
      <pc:sldChg chg="modSp add mod">
        <pc:chgData name="Chandran, Jasmita" userId="77065ff0-7a20-45c7-a875-df22b8d06955" providerId="ADAL" clId="{264E786C-DB97-7844-820D-E747ED9D124C}" dt="2024-08-16T10:10:32.897" v="1826" actId="14100"/>
        <pc:sldMkLst>
          <pc:docMk/>
          <pc:sldMk cId="0" sldId="821"/>
        </pc:sldMkLst>
        <pc:spChg chg="mod">
          <ac:chgData name="Chandran, Jasmita" userId="77065ff0-7a20-45c7-a875-df22b8d06955" providerId="ADAL" clId="{264E786C-DB97-7844-820D-E747ED9D124C}" dt="2024-08-16T10:10:32.897" v="1826" actId="14100"/>
          <ac:spMkLst>
            <pc:docMk/>
            <pc:sldMk cId="0" sldId="821"/>
            <ac:spMk id="3" creationId="{00000000-0000-0000-0000-000000000000}"/>
          </ac:spMkLst>
        </pc:spChg>
      </pc:sldChg>
      <pc:sldChg chg="add">
        <pc:chgData name="Chandran, Jasmita" userId="77065ff0-7a20-45c7-a875-df22b8d06955" providerId="ADAL" clId="{264E786C-DB97-7844-820D-E747ED9D124C}" dt="2024-08-16T08:24:36.609" v="1776"/>
        <pc:sldMkLst>
          <pc:docMk/>
          <pc:sldMk cId="0" sldId="822"/>
        </pc:sldMkLst>
      </pc:sldChg>
      <pc:sldChg chg="modSp add mod">
        <pc:chgData name="Chandran, Jasmita" userId="77065ff0-7a20-45c7-a875-df22b8d06955" providerId="ADAL" clId="{264E786C-DB97-7844-820D-E747ED9D124C}" dt="2024-08-16T10:10:40.500" v="1827" actId="14100"/>
        <pc:sldMkLst>
          <pc:docMk/>
          <pc:sldMk cId="0" sldId="823"/>
        </pc:sldMkLst>
        <pc:spChg chg="mod">
          <ac:chgData name="Chandran, Jasmita" userId="77065ff0-7a20-45c7-a875-df22b8d06955" providerId="ADAL" clId="{264E786C-DB97-7844-820D-E747ED9D124C}" dt="2024-08-16T10:10:40.500" v="1827" actId="14100"/>
          <ac:spMkLst>
            <pc:docMk/>
            <pc:sldMk cId="0" sldId="823"/>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24"/>
        </pc:sldMkLst>
      </pc:sldChg>
      <pc:sldChg chg="add">
        <pc:chgData name="Chandran, Jasmita" userId="77065ff0-7a20-45c7-a875-df22b8d06955" providerId="ADAL" clId="{264E786C-DB97-7844-820D-E747ED9D124C}" dt="2024-08-16T08:24:36.609" v="1776"/>
        <pc:sldMkLst>
          <pc:docMk/>
          <pc:sldMk cId="0" sldId="825"/>
        </pc:sldMkLst>
      </pc:sldChg>
      <pc:sldChg chg="add">
        <pc:chgData name="Chandran, Jasmita" userId="77065ff0-7a20-45c7-a875-df22b8d06955" providerId="ADAL" clId="{264E786C-DB97-7844-820D-E747ED9D124C}" dt="2024-08-16T08:24:36.609" v="1776"/>
        <pc:sldMkLst>
          <pc:docMk/>
          <pc:sldMk cId="0" sldId="826"/>
        </pc:sldMkLst>
      </pc:sldChg>
      <pc:sldChg chg="add">
        <pc:chgData name="Chandran, Jasmita" userId="77065ff0-7a20-45c7-a875-df22b8d06955" providerId="ADAL" clId="{264E786C-DB97-7844-820D-E747ED9D124C}" dt="2024-08-16T08:24:36.609" v="1776"/>
        <pc:sldMkLst>
          <pc:docMk/>
          <pc:sldMk cId="0" sldId="827"/>
        </pc:sldMkLst>
      </pc:sldChg>
      <pc:sldChg chg="add">
        <pc:chgData name="Chandran, Jasmita" userId="77065ff0-7a20-45c7-a875-df22b8d06955" providerId="ADAL" clId="{264E786C-DB97-7844-820D-E747ED9D124C}" dt="2024-08-16T08:24:36.609" v="1776"/>
        <pc:sldMkLst>
          <pc:docMk/>
          <pc:sldMk cId="0" sldId="828"/>
        </pc:sldMkLst>
      </pc:sldChg>
      <pc:sldChg chg="modSp add mod">
        <pc:chgData name="Chandran, Jasmita" userId="77065ff0-7a20-45c7-a875-df22b8d06955" providerId="ADAL" clId="{264E786C-DB97-7844-820D-E747ED9D124C}" dt="2024-08-16T10:11:00.475" v="1828" actId="1076"/>
        <pc:sldMkLst>
          <pc:docMk/>
          <pc:sldMk cId="0" sldId="829"/>
        </pc:sldMkLst>
        <pc:graphicFrameChg chg="mod">
          <ac:chgData name="Chandran, Jasmita" userId="77065ff0-7a20-45c7-a875-df22b8d06955" providerId="ADAL" clId="{264E786C-DB97-7844-820D-E747ED9D124C}" dt="2024-08-16T10:11:00.475" v="1828" actId="1076"/>
          <ac:graphicFrameMkLst>
            <pc:docMk/>
            <pc:sldMk cId="0" sldId="829"/>
            <ac:graphicFrameMk id="3" creationId="{00000000-0000-0000-0000-000000000000}"/>
          </ac:graphicFrameMkLst>
        </pc:graphicFrameChg>
      </pc:sldChg>
      <pc:sldChg chg="add del">
        <pc:chgData name="Chandran, Jasmita" userId="77065ff0-7a20-45c7-a875-df22b8d06955" providerId="ADAL" clId="{264E786C-DB97-7844-820D-E747ED9D124C}" dt="2024-08-16T10:11:04.597" v="1829" actId="2696"/>
        <pc:sldMkLst>
          <pc:docMk/>
          <pc:sldMk cId="0" sldId="831"/>
        </pc:sldMkLst>
      </pc:sldChg>
      <pc:sldChg chg="delSp modSp add mod">
        <pc:chgData name="Chandran, Jasmita" userId="77065ff0-7a20-45c7-a875-df22b8d06955" providerId="ADAL" clId="{264E786C-DB97-7844-820D-E747ED9D124C}" dt="2024-08-16T10:11:11.984" v="1831" actId="478"/>
        <pc:sldMkLst>
          <pc:docMk/>
          <pc:sldMk cId="0" sldId="832"/>
        </pc:sldMkLst>
        <pc:spChg chg="del mod">
          <ac:chgData name="Chandran, Jasmita" userId="77065ff0-7a20-45c7-a875-df22b8d06955" providerId="ADAL" clId="{264E786C-DB97-7844-820D-E747ED9D124C}" dt="2024-08-16T10:11:11.984" v="1831" actId="478"/>
          <ac:spMkLst>
            <pc:docMk/>
            <pc:sldMk cId="0" sldId="832"/>
            <ac:spMk id="3" creationId="{00000000-0000-0000-0000-000000000000}"/>
          </ac:spMkLst>
        </pc:spChg>
      </pc:sldChg>
      <pc:sldChg chg="modSp add mod">
        <pc:chgData name="Chandran, Jasmita" userId="77065ff0-7a20-45c7-a875-df22b8d06955" providerId="ADAL" clId="{264E786C-DB97-7844-820D-E747ED9D124C}" dt="2024-08-16T10:11:20.452" v="1832" actId="14100"/>
        <pc:sldMkLst>
          <pc:docMk/>
          <pc:sldMk cId="0" sldId="833"/>
        </pc:sldMkLst>
        <pc:spChg chg="mod">
          <ac:chgData name="Chandran, Jasmita" userId="77065ff0-7a20-45c7-a875-df22b8d06955" providerId="ADAL" clId="{264E786C-DB97-7844-820D-E747ED9D124C}" dt="2024-08-16T10:11:20.452" v="1832" actId="14100"/>
          <ac:spMkLst>
            <pc:docMk/>
            <pc:sldMk cId="0" sldId="833"/>
            <ac:spMk id="3" creationId="{00000000-0000-0000-0000-000000000000}"/>
          </ac:spMkLst>
        </pc:spChg>
      </pc:sldChg>
      <pc:sldChg chg="add">
        <pc:chgData name="Chandran, Jasmita" userId="77065ff0-7a20-45c7-a875-df22b8d06955" providerId="ADAL" clId="{264E786C-DB97-7844-820D-E747ED9D124C}" dt="2024-08-16T08:24:36.609" v="1776"/>
        <pc:sldMkLst>
          <pc:docMk/>
          <pc:sldMk cId="0" sldId="834"/>
        </pc:sldMkLst>
      </pc:sldChg>
      <pc:sldChg chg="modSp add mod">
        <pc:chgData name="Chandran, Jasmita" userId="77065ff0-7a20-45c7-a875-df22b8d06955" providerId="ADAL" clId="{264E786C-DB97-7844-820D-E747ED9D124C}" dt="2024-08-16T10:11:27.165" v="1833" actId="14100"/>
        <pc:sldMkLst>
          <pc:docMk/>
          <pc:sldMk cId="0" sldId="835"/>
        </pc:sldMkLst>
        <pc:spChg chg="mod">
          <ac:chgData name="Chandran, Jasmita" userId="77065ff0-7a20-45c7-a875-df22b8d06955" providerId="ADAL" clId="{264E786C-DB97-7844-820D-E747ED9D124C}" dt="2024-08-16T10:11:27.165" v="1833" actId="14100"/>
          <ac:spMkLst>
            <pc:docMk/>
            <pc:sldMk cId="0" sldId="835"/>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36"/>
        </pc:sldMkLst>
      </pc:sldChg>
      <pc:sldChg chg="add">
        <pc:chgData name="Chandran, Jasmita" userId="77065ff0-7a20-45c7-a875-df22b8d06955" providerId="ADAL" clId="{264E786C-DB97-7844-820D-E747ED9D124C}" dt="2024-08-16T08:24:36.609" v="1776"/>
        <pc:sldMkLst>
          <pc:docMk/>
          <pc:sldMk cId="0" sldId="837"/>
        </pc:sldMkLst>
      </pc:sldChg>
      <pc:sldChg chg="modSp add mod">
        <pc:chgData name="Chandran, Jasmita" userId="77065ff0-7a20-45c7-a875-df22b8d06955" providerId="ADAL" clId="{264E786C-DB97-7844-820D-E747ED9D124C}" dt="2024-08-16T10:11:40.907" v="1834" actId="1076"/>
        <pc:sldMkLst>
          <pc:docMk/>
          <pc:sldMk cId="0" sldId="838"/>
        </pc:sldMkLst>
        <pc:spChg chg="mod">
          <ac:chgData name="Chandran, Jasmita" userId="77065ff0-7a20-45c7-a875-df22b8d06955" providerId="ADAL" clId="{264E786C-DB97-7844-820D-E747ED9D124C}" dt="2024-08-16T10:11:40.907" v="1834" actId="1076"/>
          <ac:spMkLst>
            <pc:docMk/>
            <pc:sldMk cId="0" sldId="838"/>
            <ac:spMk id="2" creationId="{00000000-0000-0000-0000-000000000000}"/>
          </ac:spMkLst>
        </pc:spChg>
      </pc:sldChg>
      <pc:sldChg chg="modSp add mod">
        <pc:chgData name="Chandran, Jasmita" userId="77065ff0-7a20-45c7-a875-df22b8d06955" providerId="ADAL" clId="{264E786C-DB97-7844-820D-E747ED9D124C}" dt="2024-08-16T10:11:49.343" v="1835" actId="14100"/>
        <pc:sldMkLst>
          <pc:docMk/>
          <pc:sldMk cId="0" sldId="839"/>
        </pc:sldMkLst>
        <pc:spChg chg="mod">
          <ac:chgData name="Chandran, Jasmita" userId="77065ff0-7a20-45c7-a875-df22b8d06955" providerId="ADAL" clId="{264E786C-DB97-7844-820D-E747ED9D124C}" dt="2024-08-16T10:11:49.343" v="1835" actId="14100"/>
          <ac:spMkLst>
            <pc:docMk/>
            <pc:sldMk cId="0" sldId="839"/>
            <ac:spMk id="2" creationId="{00000000-0000-0000-0000-000000000000}"/>
          </ac:spMkLst>
        </pc:spChg>
      </pc:sldChg>
      <pc:sldChg chg="modSp add mod">
        <pc:chgData name="Chandran, Jasmita" userId="77065ff0-7a20-45c7-a875-df22b8d06955" providerId="ADAL" clId="{264E786C-DB97-7844-820D-E747ED9D124C}" dt="2024-08-16T10:11:54.675" v="1836" actId="14100"/>
        <pc:sldMkLst>
          <pc:docMk/>
          <pc:sldMk cId="0" sldId="840"/>
        </pc:sldMkLst>
        <pc:spChg chg="mod">
          <ac:chgData name="Chandran, Jasmita" userId="77065ff0-7a20-45c7-a875-df22b8d06955" providerId="ADAL" clId="{264E786C-DB97-7844-820D-E747ED9D124C}" dt="2024-08-16T10:11:54.675" v="1836" actId="14100"/>
          <ac:spMkLst>
            <pc:docMk/>
            <pc:sldMk cId="0" sldId="840"/>
            <ac:spMk id="2" creationId="{00000000-0000-0000-0000-000000000000}"/>
          </ac:spMkLst>
        </pc:spChg>
      </pc:sldChg>
      <pc:sldChg chg="modSp add mod">
        <pc:chgData name="Chandran, Jasmita" userId="77065ff0-7a20-45c7-a875-df22b8d06955" providerId="ADAL" clId="{264E786C-DB97-7844-820D-E747ED9D124C}" dt="2024-08-16T10:12:00.022" v="1837" actId="14100"/>
        <pc:sldMkLst>
          <pc:docMk/>
          <pc:sldMk cId="0" sldId="841"/>
        </pc:sldMkLst>
        <pc:spChg chg="mod">
          <ac:chgData name="Chandran, Jasmita" userId="77065ff0-7a20-45c7-a875-df22b8d06955" providerId="ADAL" clId="{264E786C-DB97-7844-820D-E747ED9D124C}" dt="2024-08-16T10:12:00.022" v="1837" actId="14100"/>
          <ac:spMkLst>
            <pc:docMk/>
            <pc:sldMk cId="0" sldId="841"/>
            <ac:spMk id="2" creationId="{00000000-0000-0000-0000-000000000000}"/>
          </ac:spMkLst>
        </pc:spChg>
      </pc:sldChg>
      <pc:sldChg chg="modSp add mod">
        <pc:chgData name="Chandran, Jasmita" userId="77065ff0-7a20-45c7-a875-df22b8d06955" providerId="ADAL" clId="{264E786C-DB97-7844-820D-E747ED9D124C}" dt="2024-08-16T10:12:08.138" v="1838" actId="14100"/>
        <pc:sldMkLst>
          <pc:docMk/>
          <pc:sldMk cId="0" sldId="842"/>
        </pc:sldMkLst>
        <pc:spChg chg="mod">
          <ac:chgData name="Chandran, Jasmita" userId="77065ff0-7a20-45c7-a875-df22b8d06955" providerId="ADAL" clId="{264E786C-DB97-7844-820D-E747ED9D124C}" dt="2024-08-16T10:12:08.138" v="1838" actId="14100"/>
          <ac:spMkLst>
            <pc:docMk/>
            <pc:sldMk cId="0" sldId="842"/>
            <ac:spMk id="3" creationId="{00000000-0000-0000-0000-000000000000}"/>
          </ac:spMkLst>
        </pc:spChg>
      </pc:sldChg>
      <pc:sldChg chg="add">
        <pc:chgData name="Chandran, Jasmita" userId="77065ff0-7a20-45c7-a875-df22b8d06955" providerId="ADAL" clId="{264E786C-DB97-7844-820D-E747ED9D124C}" dt="2024-08-16T08:24:36.609" v="1776"/>
        <pc:sldMkLst>
          <pc:docMk/>
          <pc:sldMk cId="0" sldId="843"/>
        </pc:sldMkLst>
      </pc:sldChg>
      <pc:sldChg chg="add del">
        <pc:chgData name="Chandran, Jasmita" userId="77065ff0-7a20-45c7-a875-df22b8d06955" providerId="ADAL" clId="{264E786C-DB97-7844-820D-E747ED9D124C}" dt="2024-08-16T10:12:15.928" v="1839" actId="2696"/>
        <pc:sldMkLst>
          <pc:docMk/>
          <pc:sldMk cId="0" sldId="845"/>
        </pc:sldMkLst>
      </pc:sldChg>
      <pc:sldChg chg="delSp modSp add mod">
        <pc:chgData name="Chandran, Jasmita" userId="77065ff0-7a20-45c7-a875-df22b8d06955" providerId="ADAL" clId="{264E786C-DB97-7844-820D-E747ED9D124C}" dt="2024-08-16T10:12:24.972" v="1841" actId="478"/>
        <pc:sldMkLst>
          <pc:docMk/>
          <pc:sldMk cId="0" sldId="846"/>
        </pc:sldMkLst>
        <pc:spChg chg="del mod">
          <ac:chgData name="Chandran, Jasmita" userId="77065ff0-7a20-45c7-a875-df22b8d06955" providerId="ADAL" clId="{264E786C-DB97-7844-820D-E747ED9D124C}" dt="2024-08-16T10:12:24.972" v="1841" actId="478"/>
          <ac:spMkLst>
            <pc:docMk/>
            <pc:sldMk cId="0" sldId="846"/>
            <ac:spMk id="3" creationId="{00000000-0000-0000-0000-000000000000}"/>
          </ac:spMkLst>
        </pc:spChg>
      </pc:sldChg>
      <pc:sldChg chg="modSp add mod">
        <pc:chgData name="Chandran, Jasmita" userId="77065ff0-7a20-45c7-a875-df22b8d06955" providerId="ADAL" clId="{264E786C-DB97-7844-820D-E747ED9D124C}" dt="2024-08-16T10:12:29.875" v="1842" actId="14100"/>
        <pc:sldMkLst>
          <pc:docMk/>
          <pc:sldMk cId="0" sldId="847"/>
        </pc:sldMkLst>
        <pc:spChg chg="mod">
          <ac:chgData name="Chandran, Jasmita" userId="77065ff0-7a20-45c7-a875-df22b8d06955" providerId="ADAL" clId="{264E786C-DB97-7844-820D-E747ED9D124C}" dt="2024-08-16T10:12:29.875" v="1842" actId="14100"/>
          <ac:spMkLst>
            <pc:docMk/>
            <pc:sldMk cId="0" sldId="847"/>
            <ac:spMk id="3" creationId="{00000000-0000-0000-0000-000000000000}"/>
          </ac:spMkLst>
        </pc:spChg>
      </pc:sldChg>
      <pc:sldChg chg="modSp add mod">
        <pc:chgData name="Chandran, Jasmita" userId="77065ff0-7a20-45c7-a875-df22b8d06955" providerId="ADAL" clId="{264E786C-DB97-7844-820D-E747ED9D124C}" dt="2024-08-16T10:12:37.816" v="1843" actId="14100"/>
        <pc:sldMkLst>
          <pc:docMk/>
          <pc:sldMk cId="0" sldId="848"/>
        </pc:sldMkLst>
        <pc:spChg chg="mod">
          <ac:chgData name="Chandran, Jasmita" userId="77065ff0-7a20-45c7-a875-df22b8d06955" providerId="ADAL" clId="{264E786C-DB97-7844-820D-E747ED9D124C}" dt="2024-08-16T10:12:37.816" v="1843" actId="14100"/>
          <ac:spMkLst>
            <pc:docMk/>
            <pc:sldMk cId="0" sldId="848"/>
            <ac:spMk id="3" creationId="{00000000-0000-0000-0000-000000000000}"/>
          </ac:spMkLst>
        </pc:spChg>
      </pc:sldChg>
      <pc:sldChg chg="modSp add mod">
        <pc:chgData name="Chandran, Jasmita" userId="77065ff0-7a20-45c7-a875-df22b8d06955" providerId="ADAL" clId="{264E786C-DB97-7844-820D-E747ED9D124C}" dt="2024-08-16T10:12:50.999" v="1844" actId="14100"/>
        <pc:sldMkLst>
          <pc:docMk/>
          <pc:sldMk cId="0" sldId="849"/>
        </pc:sldMkLst>
        <pc:spChg chg="mod">
          <ac:chgData name="Chandran, Jasmita" userId="77065ff0-7a20-45c7-a875-df22b8d06955" providerId="ADAL" clId="{264E786C-DB97-7844-820D-E747ED9D124C}" dt="2024-08-16T10:12:50.999" v="1844" actId="14100"/>
          <ac:spMkLst>
            <pc:docMk/>
            <pc:sldMk cId="0" sldId="849"/>
            <ac:spMk id="5" creationId="{00000000-0000-0000-0000-000000000000}"/>
          </ac:spMkLst>
        </pc:spChg>
      </pc:sldChg>
      <pc:sldChg chg="modSp add mod">
        <pc:chgData name="Chandran, Jasmita" userId="77065ff0-7a20-45c7-a875-df22b8d06955" providerId="ADAL" clId="{264E786C-DB97-7844-820D-E747ED9D124C}" dt="2024-08-16T10:13:01.504" v="1845" actId="14100"/>
        <pc:sldMkLst>
          <pc:docMk/>
          <pc:sldMk cId="0" sldId="850"/>
        </pc:sldMkLst>
        <pc:spChg chg="mod">
          <ac:chgData name="Chandran, Jasmita" userId="77065ff0-7a20-45c7-a875-df22b8d06955" providerId="ADAL" clId="{264E786C-DB97-7844-820D-E747ED9D124C}" dt="2024-08-16T10:13:01.504" v="1845" actId="14100"/>
          <ac:spMkLst>
            <pc:docMk/>
            <pc:sldMk cId="0" sldId="850"/>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51"/>
        </pc:sldMkLst>
      </pc:sldChg>
      <pc:sldChg chg="add">
        <pc:chgData name="Chandran, Jasmita" userId="77065ff0-7a20-45c7-a875-df22b8d06955" providerId="ADAL" clId="{264E786C-DB97-7844-820D-E747ED9D124C}" dt="2024-08-16T08:24:36.609" v="1776"/>
        <pc:sldMkLst>
          <pc:docMk/>
          <pc:sldMk cId="0" sldId="852"/>
        </pc:sldMkLst>
      </pc:sldChg>
      <pc:sldChg chg="add">
        <pc:chgData name="Chandran, Jasmita" userId="77065ff0-7a20-45c7-a875-df22b8d06955" providerId="ADAL" clId="{264E786C-DB97-7844-820D-E747ED9D124C}" dt="2024-08-16T08:24:36.609" v="1776"/>
        <pc:sldMkLst>
          <pc:docMk/>
          <pc:sldMk cId="0" sldId="853"/>
        </pc:sldMkLst>
      </pc:sldChg>
      <pc:sldChg chg="modSp add mod">
        <pc:chgData name="Chandran, Jasmita" userId="77065ff0-7a20-45c7-a875-df22b8d06955" providerId="ADAL" clId="{264E786C-DB97-7844-820D-E747ED9D124C}" dt="2024-08-16T10:13:17.745" v="1846" actId="14100"/>
        <pc:sldMkLst>
          <pc:docMk/>
          <pc:sldMk cId="0" sldId="854"/>
        </pc:sldMkLst>
        <pc:spChg chg="mod">
          <ac:chgData name="Chandran, Jasmita" userId="77065ff0-7a20-45c7-a875-df22b8d06955" providerId="ADAL" clId="{264E786C-DB97-7844-820D-E747ED9D124C}" dt="2024-08-16T10:13:17.745" v="1846" actId="14100"/>
          <ac:spMkLst>
            <pc:docMk/>
            <pc:sldMk cId="0" sldId="854"/>
            <ac:spMk id="2" creationId="{00000000-0000-0000-0000-000000000000}"/>
          </ac:spMkLst>
        </pc:spChg>
      </pc:sldChg>
      <pc:sldChg chg="modSp add mod">
        <pc:chgData name="Chandran, Jasmita" userId="77065ff0-7a20-45c7-a875-df22b8d06955" providerId="ADAL" clId="{264E786C-DB97-7844-820D-E747ED9D124C}" dt="2024-08-16T10:13:23.613" v="1847" actId="14100"/>
        <pc:sldMkLst>
          <pc:docMk/>
          <pc:sldMk cId="0" sldId="855"/>
        </pc:sldMkLst>
        <pc:spChg chg="mod">
          <ac:chgData name="Chandran, Jasmita" userId="77065ff0-7a20-45c7-a875-df22b8d06955" providerId="ADAL" clId="{264E786C-DB97-7844-820D-E747ED9D124C}" dt="2024-08-16T10:13:23.613" v="1847" actId="14100"/>
          <ac:spMkLst>
            <pc:docMk/>
            <pc:sldMk cId="0" sldId="855"/>
            <ac:spMk id="2" creationId="{00000000-0000-0000-0000-000000000000}"/>
          </ac:spMkLst>
        </pc:spChg>
      </pc:sldChg>
      <pc:sldChg chg="add del">
        <pc:chgData name="Chandran, Jasmita" userId="77065ff0-7a20-45c7-a875-df22b8d06955" providerId="ADAL" clId="{264E786C-DB97-7844-820D-E747ED9D124C}" dt="2024-08-16T10:13:30.432" v="1848" actId="2696"/>
        <pc:sldMkLst>
          <pc:docMk/>
          <pc:sldMk cId="0" sldId="857"/>
        </pc:sldMkLst>
      </pc:sldChg>
      <pc:sldChg chg="addSp delSp modSp add mod">
        <pc:chgData name="Chandran, Jasmita" userId="77065ff0-7a20-45c7-a875-df22b8d06955" providerId="ADAL" clId="{264E786C-DB97-7844-820D-E747ED9D124C}" dt="2024-08-16T10:13:41.583" v="1851" actId="478"/>
        <pc:sldMkLst>
          <pc:docMk/>
          <pc:sldMk cId="0" sldId="858"/>
        </pc:sldMkLst>
        <pc:spChg chg="del mod">
          <ac:chgData name="Chandran, Jasmita" userId="77065ff0-7a20-45c7-a875-df22b8d06955" providerId="ADAL" clId="{264E786C-DB97-7844-820D-E747ED9D124C}" dt="2024-08-16T10:13:38.564" v="1850" actId="478"/>
          <ac:spMkLst>
            <pc:docMk/>
            <pc:sldMk cId="0" sldId="858"/>
            <ac:spMk id="3" creationId="{00000000-0000-0000-0000-000000000000}"/>
          </ac:spMkLst>
        </pc:spChg>
        <pc:spChg chg="add del mod">
          <ac:chgData name="Chandran, Jasmita" userId="77065ff0-7a20-45c7-a875-df22b8d06955" providerId="ADAL" clId="{264E786C-DB97-7844-820D-E747ED9D124C}" dt="2024-08-16T10:13:41.583" v="1851" actId="478"/>
          <ac:spMkLst>
            <pc:docMk/>
            <pc:sldMk cId="0" sldId="858"/>
            <ac:spMk id="7" creationId="{BFB9DD35-6FAF-B86A-D970-94F1B42B7C14}"/>
          </ac:spMkLst>
        </pc:spChg>
      </pc:sldChg>
      <pc:sldChg chg="add">
        <pc:chgData name="Chandran, Jasmita" userId="77065ff0-7a20-45c7-a875-df22b8d06955" providerId="ADAL" clId="{264E786C-DB97-7844-820D-E747ED9D124C}" dt="2024-08-16T08:24:36.609" v="1776"/>
        <pc:sldMkLst>
          <pc:docMk/>
          <pc:sldMk cId="0" sldId="859"/>
        </pc:sldMkLst>
      </pc:sldChg>
      <pc:sldChg chg="add">
        <pc:chgData name="Chandran, Jasmita" userId="77065ff0-7a20-45c7-a875-df22b8d06955" providerId="ADAL" clId="{264E786C-DB97-7844-820D-E747ED9D124C}" dt="2024-08-16T08:24:36.609" v="1776"/>
        <pc:sldMkLst>
          <pc:docMk/>
          <pc:sldMk cId="0" sldId="860"/>
        </pc:sldMkLst>
      </pc:sldChg>
      <pc:sldChg chg="modSp add mod">
        <pc:chgData name="Chandran, Jasmita" userId="77065ff0-7a20-45c7-a875-df22b8d06955" providerId="ADAL" clId="{264E786C-DB97-7844-820D-E747ED9D124C}" dt="2024-08-16T10:13:52.274" v="1852" actId="14100"/>
        <pc:sldMkLst>
          <pc:docMk/>
          <pc:sldMk cId="0" sldId="861"/>
        </pc:sldMkLst>
        <pc:spChg chg="mod">
          <ac:chgData name="Chandran, Jasmita" userId="77065ff0-7a20-45c7-a875-df22b8d06955" providerId="ADAL" clId="{264E786C-DB97-7844-820D-E747ED9D124C}" dt="2024-08-16T10:13:52.274" v="1852" actId="14100"/>
          <ac:spMkLst>
            <pc:docMk/>
            <pc:sldMk cId="0" sldId="861"/>
            <ac:spMk id="2" creationId="{00000000-0000-0000-0000-000000000000}"/>
          </ac:spMkLst>
        </pc:spChg>
      </pc:sldChg>
      <pc:sldChg chg="modSp add mod">
        <pc:chgData name="Chandran, Jasmita" userId="77065ff0-7a20-45c7-a875-df22b8d06955" providerId="ADAL" clId="{264E786C-DB97-7844-820D-E747ED9D124C}" dt="2024-08-16T10:14:06.170" v="1853" actId="14100"/>
        <pc:sldMkLst>
          <pc:docMk/>
          <pc:sldMk cId="0" sldId="862"/>
        </pc:sldMkLst>
        <pc:spChg chg="mod">
          <ac:chgData name="Chandran, Jasmita" userId="77065ff0-7a20-45c7-a875-df22b8d06955" providerId="ADAL" clId="{264E786C-DB97-7844-820D-E747ED9D124C}" dt="2024-08-16T10:14:06.170" v="1853" actId="14100"/>
          <ac:spMkLst>
            <pc:docMk/>
            <pc:sldMk cId="0" sldId="862"/>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63"/>
        </pc:sldMkLst>
      </pc:sldChg>
      <pc:sldChg chg="add">
        <pc:chgData name="Chandran, Jasmita" userId="77065ff0-7a20-45c7-a875-df22b8d06955" providerId="ADAL" clId="{264E786C-DB97-7844-820D-E747ED9D124C}" dt="2024-08-16T08:24:36.609" v="1776"/>
        <pc:sldMkLst>
          <pc:docMk/>
          <pc:sldMk cId="0" sldId="864"/>
        </pc:sldMkLst>
      </pc:sldChg>
      <pc:sldChg chg="add">
        <pc:chgData name="Chandran, Jasmita" userId="77065ff0-7a20-45c7-a875-df22b8d06955" providerId="ADAL" clId="{264E786C-DB97-7844-820D-E747ED9D124C}" dt="2024-08-16T08:24:36.609" v="1776"/>
        <pc:sldMkLst>
          <pc:docMk/>
          <pc:sldMk cId="0" sldId="865"/>
        </pc:sldMkLst>
      </pc:sldChg>
      <pc:sldChg chg="add">
        <pc:chgData name="Chandran, Jasmita" userId="77065ff0-7a20-45c7-a875-df22b8d06955" providerId="ADAL" clId="{264E786C-DB97-7844-820D-E747ED9D124C}" dt="2024-08-16T08:24:36.609" v="1776"/>
        <pc:sldMkLst>
          <pc:docMk/>
          <pc:sldMk cId="0" sldId="866"/>
        </pc:sldMkLst>
      </pc:sldChg>
      <pc:sldChg chg="add del">
        <pc:chgData name="Chandran, Jasmita" userId="77065ff0-7a20-45c7-a875-df22b8d06955" providerId="ADAL" clId="{264E786C-DB97-7844-820D-E747ED9D124C}" dt="2024-08-16T10:14:16.221" v="1854" actId="2696"/>
        <pc:sldMkLst>
          <pc:docMk/>
          <pc:sldMk cId="0" sldId="868"/>
        </pc:sldMkLst>
      </pc:sldChg>
      <pc:sldChg chg="delSp modSp add mod">
        <pc:chgData name="Chandran, Jasmita" userId="77065ff0-7a20-45c7-a875-df22b8d06955" providerId="ADAL" clId="{264E786C-DB97-7844-820D-E747ED9D124C}" dt="2024-08-16T10:14:28.435" v="1856" actId="478"/>
        <pc:sldMkLst>
          <pc:docMk/>
          <pc:sldMk cId="0" sldId="869"/>
        </pc:sldMkLst>
        <pc:spChg chg="del mod">
          <ac:chgData name="Chandran, Jasmita" userId="77065ff0-7a20-45c7-a875-df22b8d06955" providerId="ADAL" clId="{264E786C-DB97-7844-820D-E747ED9D124C}" dt="2024-08-16T10:14:28.435" v="1856" actId="478"/>
          <ac:spMkLst>
            <pc:docMk/>
            <pc:sldMk cId="0" sldId="869"/>
            <ac:spMk id="3" creationId="{00000000-0000-0000-0000-000000000000}"/>
          </ac:spMkLst>
        </pc:spChg>
      </pc:sldChg>
      <pc:sldChg chg="modSp add mod">
        <pc:chgData name="Chandran, Jasmita" userId="77065ff0-7a20-45c7-a875-df22b8d06955" providerId="ADAL" clId="{264E786C-DB97-7844-820D-E747ED9D124C}" dt="2024-08-16T10:14:33.926" v="1857" actId="14100"/>
        <pc:sldMkLst>
          <pc:docMk/>
          <pc:sldMk cId="0" sldId="870"/>
        </pc:sldMkLst>
        <pc:spChg chg="mod">
          <ac:chgData name="Chandran, Jasmita" userId="77065ff0-7a20-45c7-a875-df22b8d06955" providerId="ADAL" clId="{264E786C-DB97-7844-820D-E747ED9D124C}" dt="2024-08-16T10:14:33.926" v="1857" actId="14100"/>
          <ac:spMkLst>
            <pc:docMk/>
            <pc:sldMk cId="0" sldId="870"/>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71"/>
        </pc:sldMkLst>
      </pc:sldChg>
      <pc:sldChg chg="modSp add mod">
        <pc:chgData name="Chandran, Jasmita" userId="77065ff0-7a20-45c7-a875-df22b8d06955" providerId="ADAL" clId="{264E786C-DB97-7844-820D-E747ED9D124C}" dt="2024-08-16T10:14:50.352" v="1858" actId="14100"/>
        <pc:sldMkLst>
          <pc:docMk/>
          <pc:sldMk cId="0" sldId="872"/>
        </pc:sldMkLst>
        <pc:spChg chg="mod">
          <ac:chgData name="Chandran, Jasmita" userId="77065ff0-7a20-45c7-a875-df22b8d06955" providerId="ADAL" clId="{264E786C-DB97-7844-820D-E747ED9D124C}" dt="2024-08-16T10:14:50.352" v="1858" actId="14100"/>
          <ac:spMkLst>
            <pc:docMk/>
            <pc:sldMk cId="0" sldId="872"/>
            <ac:spMk id="3" creationId="{00000000-0000-0000-0000-000000000000}"/>
          </ac:spMkLst>
        </pc:spChg>
      </pc:sldChg>
      <pc:sldChg chg="modSp add mod">
        <pc:chgData name="Chandran, Jasmita" userId="77065ff0-7a20-45c7-a875-df22b8d06955" providerId="ADAL" clId="{264E786C-DB97-7844-820D-E747ED9D124C}" dt="2024-08-16T10:14:56.884" v="1859" actId="14100"/>
        <pc:sldMkLst>
          <pc:docMk/>
          <pc:sldMk cId="0" sldId="873"/>
        </pc:sldMkLst>
        <pc:spChg chg="mod">
          <ac:chgData name="Chandran, Jasmita" userId="77065ff0-7a20-45c7-a875-df22b8d06955" providerId="ADAL" clId="{264E786C-DB97-7844-820D-E747ED9D124C}" dt="2024-08-16T10:14:56.884" v="1859" actId="14100"/>
          <ac:spMkLst>
            <pc:docMk/>
            <pc:sldMk cId="0" sldId="873"/>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74"/>
        </pc:sldMkLst>
      </pc:sldChg>
      <pc:sldChg chg="modSp add mod">
        <pc:chgData name="Chandran, Jasmita" userId="77065ff0-7a20-45c7-a875-df22b8d06955" providerId="ADAL" clId="{264E786C-DB97-7844-820D-E747ED9D124C}" dt="2024-08-16T10:15:05.781" v="1860" actId="14100"/>
        <pc:sldMkLst>
          <pc:docMk/>
          <pc:sldMk cId="0" sldId="875"/>
        </pc:sldMkLst>
        <pc:spChg chg="mod">
          <ac:chgData name="Chandran, Jasmita" userId="77065ff0-7a20-45c7-a875-df22b8d06955" providerId="ADAL" clId="{264E786C-DB97-7844-820D-E747ED9D124C}" dt="2024-08-16T10:15:05.781" v="1860" actId="14100"/>
          <ac:spMkLst>
            <pc:docMk/>
            <pc:sldMk cId="0" sldId="875"/>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76"/>
        </pc:sldMkLst>
      </pc:sldChg>
      <pc:sldChg chg="add del">
        <pc:chgData name="Chandran, Jasmita" userId="77065ff0-7a20-45c7-a875-df22b8d06955" providerId="ADAL" clId="{264E786C-DB97-7844-820D-E747ED9D124C}" dt="2024-08-16T10:15:15.262" v="1861" actId="2696"/>
        <pc:sldMkLst>
          <pc:docMk/>
          <pc:sldMk cId="0" sldId="878"/>
        </pc:sldMkLst>
      </pc:sldChg>
      <pc:sldChg chg="addSp delSp modSp add mod">
        <pc:chgData name="Chandran, Jasmita" userId="77065ff0-7a20-45c7-a875-df22b8d06955" providerId="ADAL" clId="{264E786C-DB97-7844-820D-E747ED9D124C}" dt="2024-08-16T10:15:31.894" v="1867"/>
        <pc:sldMkLst>
          <pc:docMk/>
          <pc:sldMk cId="0" sldId="879"/>
        </pc:sldMkLst>
        <pc:spChg chg="del mod">
          <ac:chgData name="Chandran, Jasmita" userId="77065ff0-7a20-45c7-a875-df22b8d06955" providerId="ADAL" clId="{264E786C-DB97-7844-820D-E747ED9D124C}" dt="2024-08-16T10:15:29.762" v="1865" actId="478"/>
          <ac:spMkLst>
            <pc:docMk/>
            <pc:sldMk cId="0" sldId="879"/>
            <ac:spMk id="3" creationId="{00000000-0000-0000-0000-000000000000}"/>
          </ac:spMkLst>
        </pc:spChg>
        <pc:spChg chg="add del mod">
          <ac:chgData name="Chandran, Jasmita" userId="77065ff0-7a20-45c7-a875-df22b8d06955" providerId="ADAL" clId="{264E786C-DB97-7844-820D-E747ED9D124C}" dt="2024-08-16T10:15:31.894" v="1867"/>
          <ac:spMkLst>
            <pc:docMk/>
            <pc:sldMk cId="0" sldId="879"/>
            <ac:spMk id="6" creationId="{56C8438D-65A3-D890-2CD2-09525C04E287}"/>
          </ac:spMkLst>
        </pc:spChg>
      </pc:sldChg>
      <pc:sldChg chg="modSp add mod">
        <pc:chgData name="Chandran, Jasmita" userId="77065ff0-7a20-45c7-a875-df22b8d06955" providerId="ADAL" clId="{264E786C-DB97-7844-820D-E747ED9D124C}" dt="2024-08-16T10:15:34.983" v="1868" actId="14100"/>
        <pc:sldMkLst>
          <pc:docMk/>
          <pc:sldMk cId="0" sldId="880"/>
        </pc:sldMkLst>
        <pc:spChg chg="mod">
          <ac:chgData name="Chandran, Jasmita" userId="77065ff0-7a20-45c7-a875-df22b8d06955" providerId="ADAL" clId="{264E786C-DB97-7844-820D-E747ED9D124C}" dt="2024-08-16T10:15:34.983" v="1868" actId="14100"/>
          <ac:spMkLst>
            <pc:docMk/>
            <pc:sldMk cId="0" sldId="880"/>
            <ac:spMk id="3" creationId="{00000000-0000-0000-0000-000000000000}"/>
          </ac:spMkLst>
        </pc:spChg>
      </pc:sldChg>
      <pc:sldChg chg="add">
        <pc:chgData name="Chandran, Jasmita" userId="77065ff0-7a20-45c7-a875-df22b8d06955" providerId="ADAL" clId="{264E786C-DB97-7844-820D-E747ED9D124C}" dt="2024-08-16T08:24:36.609" v="1776"/>
        <pc:sldMkLst>
          <pc:docMk/>
          <pc:sldMk cId="0" sldId="881"/>
        </pc:sldMkLst>
      </pc:sldChg>
      <pc:sldChg chg="add">
        <pc:chgData name="Chandran, Jasmita" userId="77065ff0-7a20-45c7-a875-df22b8d06955" providerId="ADAL" clId="{264E786C-DB97-7844-820D-E747ED9D124C}" dt="2024-08-16T08:24:36.609" v="1776"/>
        <pc:sldMkLst>
          <pc:docMk/>
          <pc:sldMk cId="0" sldId="882"/>
        </pc:sldMkLst>
      </pc:sldChg>
      <pc:sldChg chg="modSp add mod">
        <pc:chgData name="Chandran, Jasmita" userId="77065ff0-7a20-45c7-a875-df22b8d06955" providerId="ADAL" clId="{264E786C-DB97-7844-820D-E747ED9D124C}" dt="2024-08-16T10:15:46.054" v="1869" actId="14100"/>
        <pc:sldMkLst>
          <pc:docMk/>
          <pc:sldMk cId="0" sldId="883"/>
        </pc:sldMkLst>
        <pc:spChg chg="mod">
          <ac:chgData name="Chandran, Jasmita" userId="77065ff0-7a20-45c7-a875-df22b8d06955" providerId="ADAL" clId="{264E786C-DB97-7844-820D-E747ED9D124C}" dt="2024-08-16T10:15:46.054" v="1869" actId="14100"/>
          <ac:spMkLst>
            <pc:docMk/>
            <pc:sldMk cId="0" sldId="883"/>
            <ac:spMk id="3" creationId="{00000000-0000-0000-0000-000000000000}"/>
          </ac:spMkLst>
        </pc:spChg>
      </pc:sldChg>
      <pc:sldChg chg="modSp add mod">
        <pc:chgData name="Chandran, Jasmita" userId="77065ff0-7a20-45c7-a875-df22b8d06955" providerId="ADAL" clId="{264E786C-DB97-7844-820D-E747ED9D124C}" dt="2024-08-16T10:15:52.764" v="1870" actId="14100"/>
        <pc:sldMkLst>
          <pc:docMk/>
          <pc:sldMk cId="0" sldId="884"/>
        </pc:sldMkLst>
        <pc:spChg chg="mod">
          <ac:chgData name="Chandran, Jasmita" userId="77065ff0-7a20-45c7-a875-df22b8d06955" providerId="ADAL" clId="{264E786C-DB97-7844-820D-E747ED9D124C}" dt="2024-08-16T10:15:52.764" v="1870" actId="14100"/>
          <ac:spMkLst>
            <pc:docMk/>
            <pc:sldMk cId="0" sldId="884"/>
            <ac:spMk id="3" creationId="{00000000-0000-0000-0000-000000000000}"/>
          </ac:spMkLst>
        </pc:spChg>
      </pc:sldChg>
      <pc:sldChg chg="add del">
        <pc:chgData name="Chandran, Jasmita" userId="77065ff0-7a20-45c7-a875-df22b8d06955" providerId="ADAL" clId="{264E786C-DB97-7844-820D-E747ED9D124C}" dt="2024-08-16T10:15:57.004" v="1871" actId="2696"/>
        <pc:sldMkLst>
          <pc:docMk/>
          <pc:sldMk cId="0" sldId="886"/>
        </pc:sldMkLst>
      </pc:sldChg>
      <pc:sldChg chg="delSp modSp add mod">
        <pc:chgData name="Chandran, Jasmita" userId="77065ff0-7a20-45c7-a875-df22b8d06955" providerId="ADAL" clId="{264E786C-DB97-7844-820D-E747ED9D124C}" dt="2024-08-16T10:16:07.010" v="1873" actId="478"/>
        <pc:sldMkLst>
          <pc:docMk/>
          <pc:sldMk cId="0" sldId="887"/>
        </pc:sldMkLst>
        <pc:spChg chg="del mod">
          <ac:chgData name="Chandran, Jasmita" userId="77065ff0-7a20-45c7-a875-df22b8d06955" providerId="ADAL" clId="{264E786C-DB97-7844-820D-E747ED9D124C}" dt="2024-08-16T10:16:07.010" v="1873" actId="478"/>
          <ac:spMkLst>
            <pc:docMk/>
            <pc:sldMk cId="0" sldId="887"/>
            <ac:spMk id="3" creationId="{00000000-0000-0000-0000-000000000000}"/>
          </ac:spMkLst>
        </pc:spChg>
      </pc:sldChg>
      <pc:sldChg chg="modSp add mod">
        <pc:chgData name="Chandran, Jasmita" userId="77065ff0-7a20-45c7-a875-df22b8d06955" providerId="ADAL" clId="{264E786C-DB97-7844-820D-E747ED9D124C}" dt="2024-08-16T10:16:27.388" v="1876" actId="1076"/>
        <pc:sldMkLst>
          <pc:docMk/>
          <pc:sldMk cId="0" sldId="888"/>
        </pc:sldMkLst>
        <pc:spChg chg="mod">
          <ac:chgData name="Chandran, Jasmita" userId="77065ff0-7a20-45c7-a875-df22b8d06955" providerId="ADAL" clId="{264E786C-DB97-7844-820D-E747ED9D124C}" dt="2024-08-16T10:16:27.388" v="1876" actId="1076"/>
          <ac:spMkLst>
            <pc:docMk/>
            <pc:sldMk cId="0" sldId="888"/>
            <ac:spMk id="3" creationId="{00000000-0000-0000-0000-000000000000}"/>
          </ac:spMkLst>
        </pc:spChg>
      </pc:sldChg>
      <pc:sldChg chg="modSp add mod">
        <pc:chgData name="Chandran, Jasmita" userId="77065ff0-7a20-45c7-a875-df22b8d06955" providerId="ADAL" clId="{264E786C-DB97-7844-820D-E747ED9D124C}" dt="2024-08-16T10:16:56.895" v="1877" actId="14100"/>
        <pc:sldMkLst>
          <pc:docMk/>
          <pc:sldMk cId="0" sldId="889"/>
        </pc:sldMkLst>
        <pc:spChg chg="mod">
          <ac:chgData name="Chandran, Jasmita" userId="77065ff0-7a20-45c7-a875-df22b8d06955" providerId="ADAL" clId="{264E786C-DB97-7844-820D-E747ED9D124C}" dt="2024-08-16T10:16:56.895" v="1877" actId="14100"/>
          <ac:spMkLst>
            <pc:docMk/>
            <pc:sldMk cId="0" sldId="889"/>
            <ac:spMk id="3" creationId="{00000000-0000-0000-0000-000000000000}"/>
          </ac:spMkLst>
        </pc:spChg>
      </pc:sldChg>
      <pc:sldChg chg="modSp add mod">
        <pc:chgData name="Chandran, Jasmita" userId="77065ff0-7a20-45c7-a875-df22b8d06955" providerId="ADAL" clId="{264E786C-DB97-7844-820D-E747ED9D124C}" dt="2024-08-16T10:17:04.920" v="1878" actId="14100"/>
        <pc:sldMkLst>
          <pc:docMk/>
          <pc:sldMk cId="0" sldId="890"/>
        </pc:sldMkLst>
        <pc:spChg chg="mod">
          <ac:chgData name="Chandran, Jasmita" userId="77065ff0-7a20-45c7-a875-df22b8d06955" providerId="ADAL" clId="{264E786C-DB97-7844-820D-E747ED9D124C}" dt="2024-08-16T10:17:04.920" v="1878" actId="14100"/>
          <ac:spMkLst>
            <pc:docMk/>
            <pc:sldMk cId="0" sldId="890"/>
            <ac:spMk id="2" creationId="{00000000-0000-0000-0000-000000000000}"/>
          </ac:spMkLst>
        </pc:spChg>
      </pc:sldChg>
      <pc:sldChg chg="modSp add mod">
        <pc:chgData name="Chandran, Jasmita" userId="77065ff0-7a20-45c7-a875-df22b8d06955" providerId="ADAL" clId="{264E786C-DB97-7844-820D-E747ED9D124C}" dt="2024-08-16T10:17:10.440" v="1879" actId="14100"/>
        <pc:sldMkLst>
          <pc:docMk/>
          <pc:sldMk cId="0" sldId="891"/>
        </pc:sldMkLst>
        <pc:spChg chg="mod">
          <ac:chgData name="Chandran, Jasmita" userId="77065ff0-7a20-45c7-a875-df22b8d06955" providerId="ADAL" clId="{264E786C-DB97-7844-820D-E747ED9D124C}" dt="2024-08-16T10:17:10.440" v="1879" actId="14100"/>
          <ac:spMkLst>
            <pc:docMk/>
            <pc:sldMk cId="0" sldId="891"/>
            <ac:spMk id="2" creationId="{00000000-0000-0000-0000-000000000000}"/>
          </ac:spMkLst>
        </pc:spChg>
      </pc:sldChg>
      <pc:sldChg chg="modSp add mod">
        <pc:chgData name="Chandran, Jasmita" userId="77065ff0-7a20-45c7-a875-df22b8d06955" providerId="ADAL" clId="{264E786C-DB97-7844-820D-E747ED9D124C}" dt="2024-08-16T10:17:20.606" v="1881" actId="14100"/>
        <pc:sldMkLst>
          <pc:docMk/>
          <pc:sldMk cId="0" sldId="892"/>
        </pc:sldMkLst>
        <pc:spChg chg="mod">
          <ac:chgData name="Chandran, Jasmita" userId="77065ff0-7a20-45c7-a875-df22b8d06955" providerId="ADAL" clId="{264E786C-DB97-7844-820D-E747ED9D124C}" dt="2024-08-16T10:17:20.606" v="1881" actId="14100"/>
          <ac:spMkLst>
            <pc:docMk/>
            <pc:sldMk cId="0" sldId="892"/>
            <ac:spMk id="2" creationId="{00000000-0000-0000-0000-000000000000}"/>
          </ac:spMkLst>
        </pc:spChg>
      </pc:sldChg>
      <pc:sldChg chg="add">
        <pc:chgData name="Chandran, Jasmita" userId="77065ff0-7a20-45c7-a875-df22b8d06955" providerId="ADAL" clId="{264E786C-DB97-7844-820D-E747ED9D124C}" dt="2024-08-16T08:24:36.609" v="1776"/>
        <pc:sldMkLst>
          <pc:docMk/>
          <pc:sldMk cId="0" sldId="893"/>
        </pc:sldMkLst>
      </pc:sldChg>
      <pc:sldChg chg="modSp add mod">
        <pc:chgData name="Chandran, Jasmita" userId="77065ff0-7a20-45c7-a875-df22b8d06955" providerId="ADAL" clId="{264E786C-DB97-7844-820D-E747ED9D124C}" dt="2024-08-16T10:17:34.639" v="1882" actId="14100"/>
        <pc:sldMkLst>
          <pc:docMk/>
          <pc:sldMk cId="0" sldId="894"/>
        </pc:sldMkLst>
        <pc:spChg chg="mod">
          <ac:chgData name="Chandran, Jasmita" userId="77065ff0-7a20-45c7-a875-df22b8d06955" providerId="ADAL" clId="{264E786C-DB97-7844-820D-E747ED9D124C}" dt="2024-08-16T10:17:34.639" v="1882" actId="14100"/>
          <ac:spMkLst>
            <pc:docMk/>
            <pc:sldMk cId="0" sldId="894"/>
            <ac:spMk id="2" creationId="{00000000-0000-0000-0000-000000000000}"/>
          </ac:spMkLst>
        </pc:spChg>
      </pc:sldChg>
      <pc:sldChg chg="modSp add mod">
        <pc:chgData name="Chandran, Jasmita" userId="77065ff0-7a20-45c7-a875-df22b8d06955" providerId="ADAL" clId="{264E786C-DB97-7844-820D-E747ED9D124C}" dt="2024-08-16T10:17:39.820" v="1883" actId="14100"/>
        <pc:sldMkLst>
          <pc:docMk/>
          <pc:sldMk cId="0" sldId="895"/>
        </pc:sldMkLst>
        <pc:spChg chg="mod">
          <ac:chgData name="Chandran, Jasmita" userId="77065ff0-7a20-45c7-a875-df22b8d06955" providerId="ADAL" clId="{264E786C-DB97-7844-820D-E747ED9D124C}" dt="2024-08-16T10:17:39.820" v="1883" actId="14100"/>
          <ac:spMkLst>
            <pc:docMk/>
            <pc:sldMk cId="0" sldId="895"/>
            <ac:spMk id="2" creationId="{00000000-0000-0000-0000-000000000000}"/>
          </ac:spMkLst>
        </pc:spChg>
      </pc:sldChg>
      <pc:sldChg chg="add del">
        <pc:chgData name="Chandran, Jasmita" userId="77065ff0-7a20-45c7-a875-df22b8d06955" providerId="ADAL" clId="{264E786C-DB97-7844-820D-E747ED9D124C}" dt="2024-08-16T10:17:44.736" v="1884" actId="2696"/>
        <pc:sldMkLst>
          <pc:docMk/>
          <pc:sldMk cId="0" sldId="897"/>
        </pc:sldMkLst>
      </pc:sldChg>
      <pc:sldChg chg="delSp modSp add mod">
        <pc:chgData name="Chandran, Jasmita" userId="77065ff0-7a20-45c7-a875-df22b8d06955" providerId="ADAL" clId="{264E786C-DB97-7844-820D-E747ED9D124C}" dt="2024-08-16T10:18:02.497" v="1887" actId="478"/>
        <pc:sldMkLst>
          <pc:docMk/>
          <pc:sldMk cId="0" sldId="898"/>
        </pc:sldMkLst>
        <pc:spChg chg="del mod">
          <ac:chgData name="Chandran, Jasmita" userId="77065ff0-7a20-45c7-a875-df22b8d06955" providerId="ADAL" clId="{264E786C-DB97-7844-820D-E747ED9D124C}" dt="2024-08-16T10:18:02.497" v="1887" actId="478"/>
          <ac:spMkLst>
            <pc:docMk/>
            <pc:sldMk cId="0" sldId="898"/>
            <ac:spMk id="3" creationId="{00000000-0000-0000-0000-000000000000}"/>
          </ac:spMkLst>
        </pc:spChg>
      </pc:sldChg>
      <pc:sldChg chg="modSp add mod">
        <pc:chgData name="Chandran, Jasmita" userId="77065ff0-7a20-45c7-a875-df22b8d06955" providerId="ADAL" clId="{264E786C-DB97-7844-820D-E747ED9D124C}" dt="2024-08-16T10:18:13.358" v="1889" actId="1076"/>
        <pc:sldMkLst>
          <pc:docMk/>
          <pc:sldMk cId="0" sldId="899"/>
        </pc:sldMkLst>
        <pc:spChg chg="mod">
          <ac:chgData name="Chandran, Jasmita" userId="77065ff0-7a20-45c7-a875-df22b8d06955" providerId="ADAL" clId="{264E786C-DB97-7844-820D-E747ED9D124C}" dt="2024-08-16T10:18:13.358" v="1889" actId="1076"/>
          <ac:spMkLst>
            <pc:docMk/>
            <pc:sldMk cId="0" sldId="899"/>
            <ac:spMk id="3" creationId="{00000000-0000-0000-0000-000000000000}"/>
          </ac:spMkLst>
        </pc:spChg>
      </pc:sldChg>
      <pc:sldChg chg="modSp add mod">
        <pc:chgData name="Chandran, Jasmita" userId="77065ff0-7a20-45c7-a875-df22b8d06955" providerId="ADAL" clId="{264E786C-DB97-7844-820D-E747ED9D124C}" dt="2024-08-16T10:18:22.819" v="1890" actId="1076"/>
        <pc:sldMkLst>
          <pc:docMk/>
          <pc:sldMk cId="0" sldId="900"/>
        </pc:sldMkLst>
        <pc:spChg chg="mod">
          <ac:chgData name="Chandran, Jasmita" userId="77065ff0-7a20-45c7-a875-df22b8d06955" providerId="ADAL" clId="{264E786C-DB97-7844-820D-E747ED9D124C}" dt="2024-08-16T10:18:22.819" v="1890" actId="1076"/>
          <ac:spMkLst>
            <pc:docMk/>
            <pc:sldMk cId="0" sldId="900"/>
            <ac:spMk id="3" creationId="{00000000-0000-0000-0000-000000000000}"/>
          </ac:spMkLst>
        </pc:spChg>
      </pc:sldChg>
      <pc:sldChg chg="delSp add mod">
        <pc:chgData name="Chandran, Jasmita" userId="77065ff0-7a20-45c7-a875-df22b8d06955" providerId="ADAL" clId="{264E786C-DB97-7844-820D-E747ED9D124C}" dt="2024-08-16T10:18:27.379" v="1891" actId="478"/>
        <pc:sldMkLst>
          <pc:docMk/>
          <pc:sldMk cId="0" sldId="901"/>
        </pc:sldMkLst>
        <pc:picChg chg="del">
          <ac:chgData name="Chandran, Jasmita" userId="77065ff0-7a20-45c7-a875-df22b8d06955" providerId="ADAL" clId="{264E786C-DB97-7844-820D-E747ED9D124C}" dt="2024-08-16T10:18:27.379" v="1891" actId="478"/>
          <ac:picMkLst>
            <pc:docMk/>
            <pc:sldMk cId="0" sldId="901"/>
            <ac:picMk id="5" creationId="{00000000-0000-0000-0000-000000000000}"/>
          </ac:picMkLst>
        </pc:picChg>
      </pc:sldChg>
      <pc:sldChg chg="add">
        <pc:chgData name="Chandran, Jasmita" userId="77065ff0-7a20-45c7-a875-df22b8d06955" providerId="ADAL" clId="{264E786C-DB97-7844-820D-E747ED9D124C}" dt="2024-08-16T08:24:36.609" v="1776"/>
        <pc:sldMkLst>
          <pc:docMk/>
          <pc:sldMk cId="0" sldId="902"/>
        </pc:sldMkLst>
      </pc:sldChg>
      <pc:sldChg chg="add">
        <pc:chgData name="Chandran, Jasmita" userId="77065ff0-7a20-45c7-a875-df22b8d06955" providerId="ADAL" clId="{264E786C-DB97-7844-820D-E747ED9D124C}" dt="2024-08-16T08:24:36.609" v="1776"/>
        <pc:sldMkLst>
          <pc:docMk/>
          <pc:sldMk cId="0" sldId="903"/>
        </pc:sldMkLst>
      </pc:sldChg>
      <pc:sldChg chg="modSp add mod">
        <pc:chgData name="Chandran, Jasmita" userId="77065ff0-7a20-45c7-a875-df22b8d06955" providerId="ADAL" clId="{264E786C-DB97-7844-820D-E747ED9D124C}" dt="2024-08-16T10:18:41.396" v="1892" actId="14100"/>
        <pc:sldMkLst>
          <pc:docMk/>
          <pc:sldMk cId="0" sldId="904"/>
        </pc:sldMkLst>
        <pc:spChg chg="mod">
          <ac:chgData name="Chandran, Jasmita" userId="77065ff0-7a20-45c7-a875-df22b8d06955" providerId="ADAL" clId="{264E786C-DB97-7844-820D-E747ED9D124C}" dt="2024-08-16T10:18:41.396" v="1892" actId="14100"/>
          <ac:spMkLst>
            <pc:docMk/>
            <pc:sldMk cId="0" sldId="904"/>
            <ac:spMk id="2" creationId="{00000000-0000-0000-0000-000000000000}"/>
          </ac:spMkLst>
        </pc:spChg>
      </pc:sldChg>
      <pc:sldChg chg="modSp add mod">
        <pc:chgData name="Chandran, Jasmita" userId="77065ff0-7a20-45c7-a875-df22b8d06955" providerId="ADAL" clId="{264E786C-DB97-7844-820D-E747ED9D124C}" dt="2024-08-16T10:18:47.599" v="1893" actId="14100"/>
        <pc:sldMkLst>
          <pc:docMk/>
          <pc:sldMk cId="0" sldId="905"/>
        </pc:sldMkLst>
        <pc:spChg chg="mod">
          <ac:chgData name="Chandran, Jasmita" userId="77065ff0-7a20-45c7-a875-df22b8d06955" providerId="ADAL" clId="{264E786C-DB97-7844-820D-E747ED9D124C}" dt="2024-08-16T10:18:47.599" v="1893" actId="14100"/>
          <ac:spMkLst>
            <pc:docMk/>
            <pc:sldMk cId="0" sldId="905"/>
            <ac:spMk id="2" creationId="{00000000-0000-0000-0000-000000000000}"/>
          </ac:spMkLst>
        </pc:spChg>
      </pc:sldChg>
      <pc:sldChg chg="modSp add mod">
        <pc:chgData name="Chandran, Jasmita" userId="77065ff0-7a20-45c7-a875-df22b8d06955" providerId="ADAL" clId="{264E786C-DB97-7844-820D-E747ED9D124C}" dt="2024-08-16T10:18:52.960" v="1894" actId="14100"/>
        <pc:sldMkLst>
          <pc:docMk/>
          <pc:sldMk cId="0" sldId="906"/>
        </pc:sldMkLst>
        <pc:spChg chg="mod">
          <ac:chgData name="Chandran, Jasmita" userId="77065ff0-7a20-45c7-a875-df22b8d06955" providerId="ADAL" clId="{264E786C-DB97-7844-820D-E747ED9D124C}" dt="2024-08-16T10:18:52.960" v="1894" actId="14100"/>
          <ac:spMkLst>
            <pc:docMk/>
            <pc:sldMk cId="0" sldId="906"/>
            <ac:spMk id="3" creationId="{00000000-0000-0000-0000-000000000000}"/>
          </ac:spMkLst>
        </pc:spChg>
      </pc:sldChg>
      <pc:sldChg chg="modSp add mod">
        <pc:chgData name="Chandran, Jasmita" userId="77065ff0-7a20-45c7-a875-df22b8d06955" providerId="ADAL" clId="{264E786C-DB97-7844-820D-E747ED9D124C}" dt="2024-08-16T10:18:58.621" v="1895" actId="14100"/>
        <pc:sldMkLst>
          <pc:docMk/>
          <pc:sldMk cId="0" sldId="907"/>
        </pc:sldMkLst>
        <pc:spChg chg="mod">
          <ac:chgData name="Chandran, Jasmita" userId="77065ff0-7a20-45c7-a875-df22b8d06955" providerId="ADAL" clId="{264E786C-DB97-7844-820D-E747ED9D124C}" dt="2024-08-16T10:18:58.621" v="1895" actId="14100"/>
          <ac:spMkLst>
            <pc:docMk/>
            <pc:sldMk cId="0" sldId="907"/>
            <ac:spMk id="3" creationId="{00000000-0000-0000-0000-000000000000}"/>
          </ac:spMkLst>
        </pc:spChg>
      </pc:sldChg>
      <pc:sldChg chg="modSp add mod">
        <pc:chgData name="Chandran, Jasmita" userId="77065ff0-7a20-45c7-a875-df22b8d06955" providerId="ADAL" clId="{264E786C-DB97-7844-820D-E747ED9D124C}" dt="2024-08-16T10:19:05.014" v="1896" actId="1076"/>
        <pc:sldMkLst>
          <pc:docMk/>
          <pc:sldMk cId="0" sldId="908"/>
        </pc:sldMkLst>
        <pc:spChg chg="mod">
          <ac:chgData name="Chandran, Jasmita" userId="77065ff0-7a20-45c7-a875-df22b8d06955" providerId="ADAL" clId="{264E786C-DB97-7844-820D-E747ED9D124C}" dt="2024-08-16T10:19:05.014" v="1896" actId="1076"/>
          <ac:spMkLst>
            <pc:docMk/>
            <pc:sldMk cId="0" sldId="908"/>
            <ac:spMk id="3" creationId="{00000000-0000-0000-0000-000000000000}"/>
          </ac:spMkLst>
        </pc:spChg>
      </pc:sldChg>
      <pc:sldChg chg="modSp add mod">
        <pc:chgData name="Chandran, Jasmita" userId="77065ff0-7a20-45c7-a875-df22b8d06955" providerId="ADAL" clId="{264E786C-DB97-7844-820D-E747ED9D124C}" dt="2024-08-16T10:19:13.614" v="1897" actId="14100"/>
        <pc:sldMkLst>
          <pc:docMk/>
          <pc:sldMk cId="0" sldId="909"/>
        </pc:sldMkLst>
        <pc:spChg chg="mod">
          <ac:chgData name="Chandran, Jasmita" userId="77065ff0-7a20-45c7-a875-df22b8d06955" providerId="ADAL" clId="{264E786C-DB97-7844-820D-E747ED9D124C}" dt="2024-08-16T10:19:13.614" v="1897" actId="14100"/>
          <ac:spMkLst>
            <pc:docMk/>
            <pc:sldMk cId="0" sldId="909"/>
            <ac:spMk id="3" creationId="{00000000-0000-0000-0000-000000000000}"/>
          </ac:spMkLst>
        </pc:spChg>
      </pc:sldChg>
      <pc:sldChg chg="addSp modSp add mod">
        <pc:chgData name="Chandran, Jasmita" userId="77065ff0-7a20-45c7-a875-df22b8d06955" providerId="ADAL" clId="{264E786C-DB97-7844-820D-E747ED9D124C}" dt="2024-08-16T10:19:24.050" v="1900"/>
        <pc:sldMkLst>
          <pc:docMk/>
          <pc:sldMk cId="0" sldId="910"/>
        </pc:sldMkLst>
        <pc:spChg chg="mod">
          <ac:chgData name="Chandran, Jasmita" userId="77065ff0-7a20-45c7-a875-df22b8d06955" providerId="ADAL" clId="{264E786C-DB97-7844-820D-E747ED9D124C}" dt="2024-08-16T10:19:18.172" v="1898" actId="14100"/>
          <ac:spMkLst>
            <pc:docMk/>
            <pc:sldMk cId="0" sldId="910"/>
            <ac:spMk id="3" creationId="{00000000-0000-0000-0000-000000000000}"/>
          </ac:spMkLst>
        </pc:spChg>
        <pc:spChg chg="add mod">
          <ac:chgData name="Chandran, Jasmita" userId="77065ff0-7a20-45c7-a875-df22b8d06955" providerId="ADAL" clId="{264E786C-DB97-7844-820D-E747ED9D124C}" dt="2024-08-16T10:19:24.050" v="1900"/>
          <ac:spMkLst>
            <pc:docMk/>
            <pc:sldMk cId="0" sldId="910"/>
            <ac:spMk id="4" creationId="{7813B782-97EC-58A4-6163-DF78EED8015F}"/>
          </ac:spMkLst>
        </pc:spChg>
      </pc:sldChg>
      <pc:sldChg chg="addSp delSp modSp new mod ord">
        <pc:chgData name="Chandran, Jasmita" userId="77065ff0-7a20-45c7-a875-df22b8d06955" providerId="ADAL" clId="{264E786C-DB97-7844-820D-E747ED9D124C}" dt="2024-08-19T00:16:31.919" v="2047" actId="478"/>
        <pc:sldMkLst>
          <pc:docMk/>
          <pc:sldMk cId="106676587" sldId="911"/>
        </pc:sldMkLst>
        <pc:spChg chg="del">
          <ac:chgData name="Chandran, Jasmita" userId="77065ff0-7a20-45c7-a875-df22b8d06955" providerId="ADAL" clId="{264E786C-DB97-7844-820D-E747ED9D124C}" dt="2024-08-19T00:16:28.816" v="2046" actId="478"/>
          <ac:spMkLst>
            <pc:docMk/>
            <pc:sldMk cId="106676587" sldId="911"/>
            <ac:spMk id="2" creationId="{E1047F6D-8A73-9E18-A782-B8A36DF6785C}"/>
          </ac:spMkLst>
        </pc:spChg>
        <pc:spChg chg="del">
          <ac:chgData name="Chandran, Jasmita" userId="77065ff0-7a20-45c7-a875-df22b8d06955" providerId="ADAL" clId="{264E786C-DB97-7844-820D-E747ED9D124C}" dt="2024-08-19T00:16:31.919" v="2047" actId="478"/>
          <ac:spMkLst>
            <pc:docMk/>
            <pc:sldMk cId="106676587" sldId="911"/>
            <ac:spMk id="3" creationId="{322333D5-6EA2-9B9A-AA21-BE124A594BD8}"/>
          </ac:spMkLst>
        </pc:spChg>
        <pc:picChg chg="add mod">
          <ac:chgData name="Chandran, Jasmita" userId="77065ff0-7a20-45c7-a875-df22b8d06955" providerId="ADAL" clId="{264E786C-DB97-7844-820D-E747ED9D124C}" dt="2024-08-19T00:16:24.199" v="2045" actId="1076"/>
          <ac:picMkLst>
            <pc:docMk/>
            <pc:sldMk cId="106676587" sldId="911"/>
            <ac:picMk id="1026" creationId="{79279B4D-E78D-BF16-74F0-8E8C2A790F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8AD37-6C7C-1C4D-8527-881ADCDC4D04}" type="datetimeFigureOut">
              <a:rPr lang="en-US" smtClean="0"/>
              <a:t>8/19/24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DA232-3E4A-414C-9813-A0F7E054A98C}" type="slidenum">
              <a:rPr lang="en-US" smtClean="0"/>
              <a:t>‹#›</a:t>
            </a:fld>
            <a:endParaRPr lang="en-US"/>
          </a:p>
        </p:txBody>
      </p:sp>
    </p:spTree>
    <p:extLst>
      <p:ext uri="{BB962C8B-B14F-4D97-AF65-F5344CB8AC3E}">
        <p14:creationId xmlns:p14="http://schemas.microsoft.com/office/powerpoint/2010/main" val="409538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DA232-3E4A-414C-9813-A0F7E054A98C}" type="slidenum">
              <a:rPr lang="en-US" smtClean="0"/>
              <a:t>50</a:t>
            </a:fld>
            <a:endParaRPr lang="en-US"/>
          </a:p>
        </p:txBody>
      </p:sp>
    </p:spTree>
    <p:extLst>
      <p:ext uri="{BB962C8B-B14F-4D97-AF65-F5344CB8AC3E}">
        <p14:creationId xmlns:p14="http://schemas.microsoft.com/office/powerpoint/2010/main" val="20691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DA232-3E4A-414C-9813-A0F7E054A98C}" type="slidenum">
              <a:rPr lang="en-US" smtClean="0"/>
              <a:t>79</a:t>
            </a:fld>
            <a:endParaRPr lang="en-US"/>
          </a:p>
        </p:txBody>
      </p:sp>
    </p:spTree>
    <p:extLst>
      <p:ext uri="{BB962C8B-B14F-4D97-AF65-F5344CB8AC3E}">
        <p14:creationId xmlns:p14="http://schemas.microsoft.com/office/powerpoint/2010/main" val="142897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DA232-3E4A-414C-9813-A0F7E054A98C}" type="slidenum">
              <a:rPr lang="en-US" smtClean="0"/>
              <a:t>165</a:t>
            </a:fld>
            <a:endParaRPr lang="en-US"/>
          </a:p>
        </p:txBody>
      </p:sp>
    </p:spTree>
    <p:extLst>
      <p:ext uri="{BB962C8B-B14F-4D97-AF65-F5344CB8AC3E}">
        <p14:creationId xmlns:p14="http://schemas.microsoft.com/office/powerpoint/2010/main" val="113512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DA232-3E4A-414C-9813-A0F7E054A98C}" type="slidenum">
              <a:rPr lang="en-US" smtClean="0"/>
              <a:t>191</a:t>
            </a:fld>
            <a:endParaRPr lang="en-US"/>
          </a:p>
        </p:txBody>
      </p:sp>
    </p:spTree>
    <p:extLst>
      <p:ext uri="{BB962C8B-B14F-4D97-AF65-F5344CB8AC3E}">
        <p14:creationId xmlns:p14="http://schemas.microsoft.com/office/powerpoint/2010/main" val="16680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8128003-761D-3D42-927A-6C34D65B2EF8}" type="datetime1">
              <a:rPr lang="en-IN" smtClean="0"/>
              <a:t>19/08/24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Jasmita Chandran (I527874)</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91F1973-22DB-ED44-A852-B17C50F1712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155470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8D27AA-A2AF-2141-B364-059D24E02FF4}" type="datetime1">
              <a:rPr lang="en-IN" smtClean="0"/>
              <a:t>19/08/24</a:t>
            </a:fld>
            <a:endParaRPr lang="en-US"/>
          </a:p>
        </p:txBody>
      </p:sp>
      <p:sp>
        <p:nvSpPr>
          <p:cNvPr id="5" name="Footer Placeholder 4"/>
          <p:cNvSpPr>
            <a:spLocks noGrp="1"/>
          </p:cNvSpPr>
          <p:nvPr>
            <p:ph type="ftr" sz="quarter" idx="11"/>
          </p:nvPr>
        </p:nvSpPr>
        <p:spPr/>
        <p:txBody>
          <a:bodyPr/>
          <a:lstStyle/>
          <a:p>
            <a:r>
              <a:rPr lang="en-US"/>
              <a:t>Jasmita Chandran (I527874)</a:t>
            </a:r>
          </a:p>
        </p:txBody>
      </p:sp>
      <p:sp>
        <p:nvSpPr>
          <p:cNvPr id="6" name="Slide Number Placeholder 5"/>
          <p:cNvSpPr>
            <a:spLocks noGrp="1"/>
          </p:cNvSpPr>
          <p:nvPr>
            <p:ph type="sldNum" sz="quarter" idx="12"/>
          </p:nvPr>
        </p:nvSpPr>
        <p:spPr/>
        <p:txBody>
          <a:bodyPr/>
          <a:lstStyle/>
          <a:p>
            <a:fld id="{D91F1973-22DB-ED44-A852-B17C50F1712A}" type="slidenum">
              <a:rPr lang="en-US" smtClean="0"/>
              <a:t>‹#›</a:t>
            </a:fld>
            <a:endParaRPr lang="en-US"/>
          </a:p>
        </p:txBody>
      </p:sp>
    </p:spTree>
    <p:extLst>
      <p:ext uri="{BB962C8B-B14F-4D97-AF65-F5344CB8AC3E}">
        <p14:creationId xmlns:p14="http://schemas.microsoft.com/office/powerpoint/2010/main" val="428900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23C2F3-28E9-1840-801D-2CCFFF31532C}" type="datetime1">
              <a:rPr lang="en-IN" smtClean="0"/>
              <a:t>19/08/24</a:t>
            </a:fld>
            <a:endParaRPr lang="en-US"/>
          </a:p>
        </p:txBody>
      </p:sp>
      <p:sp>
        <p:nvSpPr>
          <p:cNvPr id="5" name="Footer Placeholder 4"/>
          <p:cNvSpPr>
            <a:spLocks noGrp="1"/>
          </p:cNvSpPr>
          <p:nvPr>
            <p:ph type="ftr" sz="quarter" idx="11"/>
          </p:nvPr>
        </p:nvSpPr>
        <p:spPr/>
        <p:txBody>
          <a:bodyPr/>
          <a:lstStyle/>
          <a:p>
            <a:r>
              <a:rPr lang="en-US"/>
              <a:t>Jasmita Chandran (I527874)</a:t>
            </a:r>
          </a:p>
        </p:txBody>
      </p:sp>
      <p:sp>
        <p:nvSpPr>
          <p:cNvPr id="6" name="Slide Number Placeholder 5"/>
          <p:cNvSpPr>
            <a:spLocks noGrp="1"/>
          </p:cNvSpPr>
          <p:nvPr>
            <p:ph type="sldNum" sz="quarter" idx="12"/>
          </p:nvPr>
        </p:nvSpPr>
        <p:spPr/>
        <p:txBody>
          <a:bodyPr/>
          <a:lstStyle/>
          <a:p>
            <a:fld id="{D91F1973-22DB-ED44-A852-B17C50F1712A}" type="slidenum">
              <a:rPr lang="en-US" smtClean="0"/>
              <a:t>‹#›</a:t>
            </a:fld>
            <a:endParaRPr lang="en-US"/>
          </a:p>
        </p:txBody>
      </p:sp>
    </p:spTree>
    <p:extLst>
      <p:ext uri="{BB962C8B-B14F-4D97-AF65-F5344CB8AC3E}">
        <p14:creationId xmlns:p14="http://schemas.microsoft.com/office/powerpoint/2010/main" val="3942316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248446" y="1506093"/>
            <a:ext cx="5300980" cy="231474"/>
          </a:xfrm>
          <a:prstGeom prst="rect">
            <a:avLst/>
          </a:prstGeom>
        </p:spPr>
        <p:txBody>
          <a:bodyPr wrap="square" lIns="0" tIns="0" rIns="0" bIns="0">
            <a:spAutoFit/>
          </a:bodyPr>
          <a:lstStyle>
            <a:lvl1pPr>
              <a:defRPr sz="1600" b="1" i="0">
                <a:solidFill>
                  <a:schemeClr val="tx1"/>
                </a:solidFill>
                <a:latin typeface="Calibri"/>
                <a:cs typeface="Calibri"/>
              </a:defRPr>
            </a:lvl1pPr>
          </a:lstStyle>
          <a:p>
            <a:endParaRPr/>
          </a:p>
        </p:txBody>
      </p:sp>
      <p:sp>
        <p:nvSpPr>
          <p:cNvPr id="4" name="Holder 4"/>
          <p:cNvSpPr>
            <a:spLocks noGrp="1"/>
          </p:cNvSpPr>
          <p:nvPr>
            <p:ph sz="half" idx="3"/>
          </p:nvPr>
        </p:nvSpPr>
        <p:spPr>
          <a:xfrm>
            <a:off x="6913371" y="1623771"/>
            <a:ext cx="4583853" cy="260392"/>
          </a:xfrm>
          <a:prstGeom prst="rect">
            <a:avLst/>
          </a:prstGeom>
        </p:spPr>
        <p:txBody>
          <a:bodyPr wrap="square" lIns="0" tIns="0" rIns="0" bIns="0">
            <a:spAutoFit/>
          </a:bodyPr>
          <a:lstStyle>
            <a:lvl1pPr>
              <a:defRPr sz="1800" b="1" i="1">
                <a:solidFill>
                  <a:srgbClr val="FF000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1200" b="1" i="0">
                <a:solidFill>
                  <a:schemeClr val="tx1"/>
                </a:solidFill>
                <a:latin typeface="Calibri"/>
                <a:cs typeface="Calibri"/>
              </a:defRPr>
            </a:lvl1pPr>
          </a:lstStyle>
          <a:p>
            <a:pPr marL="12700">
              <a:lnSpc>
                <a:spcPts val="1240"/>
              </a:lnSpc>
            </a:pPr>
            <a:r>
              <a:rPr lang="en-IN" spc="-5"/>
              <a:t>Jasmita Chandran (I527874)</a:t>
            </a:r>
            <a:endParaRPr lang="en-IN"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B6B37AC-0281-A84E-8B39-3C07BC7FE16B}" type="datetime1">
              <a:rPr lang="en-IN" smtClean="0"/>
              <a:t>19/08/24</a:t>
            </a:fld>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1901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529A04-096A-2D4C-B8EF-DEFDF04EE235}" type="datetime1">
              <a:rPr lang="en-IN" smtClean="0"/>
              <a:t>19/08/24</a:t>
            </a:fld>
            <a:endParaRPr lang="en-US"/>
          </a:p>
        </p:txBody>
      </p:sp>
      <p:sp>
        <p:nvSpPr>
          <p:cNvPr id="5" name="Footer Placeholder 4"/>
          <p:cNvSpPr>
            <a:spLocks noGrp="1"/>
          </p:cNvSpPr>
          <p:nvPr>
            <p:ph type="ftr" sz="quarter" idx="11"/>
          </p:nvPr>
        </p:nvSpPr>
        <p:spPr/>
        <p:txBody>
          <a:bodyPr/>
          <a:lstStyle/>
          <a:p>
            <a:r>
              <a:rPr lang="en-US"/>
              <a:t>Jasmita Chandran (I527874)</a:t>
            </a:r>
          </a:p>
        </p:txBody>
      </p:sp>
      <p:sp>
        <p:nvSpPr>
          <p:cNvPr id="6" name="Slide Number Placeholder 5"/>
          <p:cNvSpPr>
            <a:spLocks noGrp="1"/>
          </p:cNvSpPr>
          <p:nvPr>
            <p:ph type="sldNum" sz="quarter" idx="12"/>
          </p:nvPr>
        </p:nvSpPr>
        <p:spPr/>
        <p:txBody>
          <a:bodyPr/>
          <a:lstStyle/>
          <a:p>
            <a:fld id="{D91F1973-22DB-ED44-A852-B17C50F1712A}" type="slidenum">
              <a:rPr lang="en-US" smtClean="0"/>
              <a:t>‹#›</a:t>
            </a:fld>
            <a:endParaRPr lang="en-US"/>
          </a:p>
        </p:txBody>
      </p:sp>
    </p:spTree>
    <p:extLst>
      <p:ext uri="{BB962C8B-B14F-4D97-AF65-F5344CB8AC3E}">
        <p14:creationId xmlns:p14="http://schemas.microsoft.com/office/powerpoint/2010/main" val="285358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3CF7030-B27C-D947-B127-1031D668101E}" type="datetime1">
              <a:rPr lang="en-IN" smtClean="0"/>
              <a:t>19/08/24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Jasmita Chandran (I527874)</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91F1973-22DB-ED44-A852-B17C50F1712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103349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C45302-9BAC-194A-B055-21D4E2A439F1}" type="datetime1">
              <a:rPr lang="en-IN" smtClean="0"/>
              <a:t>19/08/24</a:t>
            </a:fld>
            <a:endParaRPr lang="en-US"/>
          </a:p>
        </p:txBody>
      </p:sp>
      <p:sp>
        <p:nvSpPr>
          <p:cNvPr id="6" name="Footer Placeholder 5"/>
          <p:cNvSpPr>
            <a:spLocks noGrp="1"/>
          </p:cNvSpPr>
          <p:nvPr>
            <p:ph type="ftr" sz="quarter" idx="11"/>
          </p:nvPr>
        </p:nvSpPr>
        <p:spPr/>
        <p:txBody>
          <a:bodyPr/>
          <a:lstStyle/>
          <a:p>
            <a:r>
              <a:rPr lang="en-US"/>
              <a:t>Jasmita Chandran (I527874)</a:t>
            </a:r>
          </a:p>
        </p:txBody>
      </p:sp>
      <p:sp>
        <p:nvSpPr>
          <p:cNvPr id="7" name="Slide Number Placeholder 6"/>
          <p:cNvSpPr>
            <a:spLocks noGrp="1"/>
          </p:cNvSpPr>
          <p:nvPr>
            <p:ph type="sldNum" sz="quarter" idx="12"/>
          </p:nvPr>
        </p:nvSpPr>
        <p:spPr/>
        <p:txBody>
          <a:bodyPr/>
          <a:lstStyle/>
          <a:p>
            <a:fld id="{D91F1973-22DB-ED44-A852-B17C50F1712A}" type="slidenum">
              <a:rPr lang="en-US" smtClean="0"/>
              <a:t>‹#›</a:t>
            </a:fld>
            <a:endParaRPr lang="en-US"/>
          </a:p>
        </p:txBody>
      </p:sp>
    </p:spTree>
    <p:extLst>
      <p:ext uri="{BB962C8B-B14F-4D97-AF65-F5344CB8AC3E}">
        <p14:creationId xmlns:p14="http://schemas.microsoft.com/office/powerpoint/2010/main" val="198125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D6FD9C3-CECE-E84A-A9D1-4C1E4C0C19AE}" type="datetime1">
              <a:rPr lang="en-IN" smtClean="0"/>
              <a:t>19/08/24</a:t>
            </a:fld>
            <a:endParaRPr lang="en-US"/>
          </a:p>
        </p:txBody>
      </p:sp>
      <p:sp>
        <p:nvSpPr>
          <p:cNvPr id="8" name="Footer Placeholder 7"/>
          <p:cNvSpPr>
            <a:spLocks noGrp="1"/>
          </p:cNvSpPr>
          <p:nvPr>
            <p:ph type="ftr" sz="quarter" idx="11"/>
          </p:nvPr>
        </p:nvSpPr>
        <p:spPr/>
        <p:txBody>
          <a:bodyPr/>
          <a:lstStyle/>
          <a:p>
            <a:r>
              <a:rPr lang="en-US"/>
              <a:t>Jasmita Chandran (I527874)</a:t>
            </a:r>
          </a:p>
        </p:txBody>
      </p:sp>
      <p:sp>
        <p:nvSpPr>
          <p:cNvPr id="9" name="Slide Number Placeholder 8"/>
          <p:cNvSpPr>
            <a:spLocks noGrp="1"/>
          </p:cNvSpPr>
          <p:nvPr>
            <p:ph type="sldNum" sz="quarter" idx="12"/>
          </p:nvPr>
        </p:nvSpPr>
        <p:spPr/>
        <p:txBody>
          <a:bodyPr/>
          <a:lstStyle/>
          <a:p>
            <a:fld id="{D91F1973-22DB-ED44-A852-B17C50F1712A}" type="slidenum">
              <a:rPr lang="en-US" smtClean="0"/>
              <a:t>‹#›</a:t>
            </a:fld>
            <a:endParaRPr lang="en-US"/>
          </a:p>
        </p:txBody>
      </p:sp>
    </p:spTree>
    <p:extLst>
      <p:ext uri="{BB962C8B-B14F-4D97-AF65-F5344CB8AC3E}">
        <p14:creationId xmlns:p14="http://schemas.microsoft.com/office/powerpoint/2010/main" val="138531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C21D7C2-E598-F540-9DB4-445283D97277}" type="datetime1">
              <a:rPr lang="en-IN" smtClean="0"/>
              <a:t>19/08/24</a:t>
            </a:fld>
            <a:endParaRPr lang="en-US"/>
          </a:p>
        </p:txBody>
      </p:sp>
      <p:sp>
        <p:nvSpPr>
          <p:cNvPr id="4" name="Footer Placeholder 3"/>
          <p:cNvSpPr>
            <a:spLocks noGrp="1"/>
          </p:cNvSpPr>
          <p:nvPr>
            <p:ph type="ftr" sz="quarter" idx="11"/>
          </p:nvPr>
        </p:nvSpPr>
        <p:spPr/>
        <p:txBody>
          <a:bodyPr/>
          <a:lstStyle/>
          <a:p>
            <a:r>
              <a:rPr lang="en-US"/>
              <a:t>Jasmita Chandran (I527874)</a:t>
            </a:r>
          </a:p>
        </p:txBody>
      </p:sp>
      <p:sp>
        <p:nvSpPr>
          <p:cNvPr id="5" name="Slide Number Placeholder 4"/>
          <p:cNvSpPr>
            <a:spLocks noGrp="1"/>
          </p:cNvSpPr>
          <p:nvPr>
            <p:ph type="sldNum" sz="quarter" idx="12"/>
          </p:nvPr>
        </p:nvSpPr>
        <p:spPr/>
        <p:txBody>
          <a:bodyPr/>
          <a:lstStyle/>
          <a:p>
            <a:fld id="{D91F1973-22DB-ED44-A852-B17C50F1712A}" type="slidenum">
              <a:rPr lang="en-US" smtClean="0"/>
              <a:t>‹#›</a:t>
            </a:fld>
            <a:endParaRPr lang="en-US"/>
          </a:p>
        </p:txBody>
      </p:sp>
    </p:spTree>
    <p:extLst>
      <p:ext uri="{BB962C8B-B14F-4D97-AF65-F5344CB8AC3E}">
        <p14:creationId xmlns:p14="http://schemas.microsoft.com/office/powerpoint/2010/main" val="17793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89DBB-6769-E144-9737-D608A6BC2A40}" type="datetime1">
              <a:rPr lang="en-IN" smtClean="0"/>
              <a:t>19/08/24</a:t>
            </a:fld>
            <a:endParaRPr lang="en-US"/>
          </a:p>
        </p:txBody>
      </p:sp>
      <p:sp>
        <p:nvSpPr>
          <p:cNvPr id="3" name="Footer Placeholder 2"/>
          <p:cNvSpPr>
            <a:spLocks noGrp="1"/>
          </p:cNvSpPr>
          <p:nvPr>
            <p:ph type="ftr" sz="quarter" idx="11"/>
          </p:nvPr>
        </p:nvSpPr>
        <p:spPr/>
        <p:txBody>
          <a:bodyPr/>
          <a:lstStyle/>
          <a:p>
            <a:r>
              <a:rPr lang="en-US"/>
              <a:t>Jasmita Chandran (I527874)</a:t>
            </a:r>
          </a:p>
        </p:txBody>
      </p:sp>
      <p:sp>
        <p:nvSpPr>
          <p:cNvPr id="4" name="Slide Number Placeholder 3"/>
          <p:cNvSpPr>
            <a:spLocks noGrp="1"/>
          </p:cNvSpPr>
          <p:nvPr>
            <p:ph type="sldNum" sz="quarter" idx="12"/>
          </p:nvPr>
        </p:nvSpPr>
        <p:spPr/>
        <p:txBody>
          <a:bodyPr/>
          <a:lstStyle/>
          <a:p>
            <a:fld id="{D91F1973-22DB-ED44-A852-B17C50F1712A}" type="slidenum">
              <a:rPr lang="en-US" smtClean="0"/>
              <a:t>‹#›</a:t>
            </a:fld>
            <a:endParaRPr lang="en-US"/>
          </a:p>
        </p:txBody>
      </p:sp>
    </p:spTree>
    <p:extLst>
      <p:ext uri="{BB962C8B-B14F-4D97-AF65-F5344CB8AC3E}">
        <p14:creationId xmlns:p14="http://schemas.microsoft.com/office/powerpoint/2010/main" val="16063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1ADBF37-A9FA-D74D-9B06-25EC96C5BAA8}" type="datetime1">
              <a:rPr lang="en-IN" smtClean="0"/>
              <a:t>19/08/24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Jasmita Chandran (I527874)</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91F1973-22DB-ED44-A852-B17C50F1712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308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F550557-C27F-9543-A457-7B2BA44405B7}" type="datetime1">
              <a:rPr lang="en-IN" smtClean="0"/>
              <a:t>19/08/24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Jasmita Chandran (I527874)</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91F1973-22DB-ED44-A852-B17C50F1712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776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52FBB10-A366-B042-9208-06D5F1E56A4B}" type="datetime1">
              <a:rPr lang="en-IN" smtClean="0"/>
              <a:t>19/08/24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Jasmita Chandran (I527874)</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91F1973-22DB-ED44-A852-B17C50F1712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657171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hyperlink" Target="http://java.sun.com/j2se/1.5.0/docs/api/java/util/List.html" TargetMode="External"/><Relationship Id="rId2" Type="http://schemas.openxmlformats.org/officeDocument/2006/relationships/hyperlink" Target="http://java.sun.com/j2se/1.5.0/docs/api/java/util/AbstractList.html" TargetMode="External"/><Relationship Id="rId1" Type="http://schemas.openxmlformats.org/officeDocument/2006/relationships/slideLayout" Target="../slideLayouts/slideLayout2.xml"/><Relationship Id="rId6" Type="http://schemas.openxmlformats.org/officeDocument/2006/relationships/hyperlink" Target="http://java.sun.com/j2se/1.5.0/docs/api/java/io/Serializable.html" TargetMode="External"/><Relationship Id="rId5" Type="http://schemas.openxmlformats.org/officeDocument/2006/relationships/hyperlink" Target="http://java.sun.com/j2se/1.5.0/docs/api/java/lang/Cloneable.html" TargetMode="External"/><Relationship Id="rId4" Type="http://schemas.openxmlformats.org/officeDocument/2006/relationships/hyperlink" Target="http://java.sun.com/j2se/1.5.0/docs/api/java/util/RandomAccess.html"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systechgroup.in/blog-java-program-polymorphism-example/" TargetMode="External"/><Relationship Id="rId2" Type="http://schemas.openxmlformats.org/officeDocument/2006/relationships/hyperlink" Target="https://trainings.internshala.com/blog/what-is-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0611-E085-5529-9B14-A90E0BE9365F}"/>
              </a:ext>
            </a:extLst>
          </p:cNvPr>
          <p:cNvSpPr>
            <a:spLocks noGrp="1"/>
          </p:cNvSpPr>
          <p:nvPr>
            <p:ph type="ctrTitle"/>
          </p:nvPr>
        </p:nvSpPr>
        <p:spPr>
          <a:xfrm>
            <a:off x="1524000" y="2804728"/>
            <a:ext cx="9144000" cy="1248544"/>
          </a:xfrm>
        </p:spPr>
        <p:txBody>
          <a:bodyPr/>
          <a:lstStyle/>
          <a:p>
            <a:r>
              <a:rPr lang="en-US" dirty="0"/>
              <a:t>JAVA &amp; SPRINGBOOT</a:t>
            </a:r>
          </a:p>
        </p:txBody>
      </p:sp>
      <p:sp>
        <p:nvSpPr>
          <p:cNvPr id="9" name="Footer Placeholder 8">
            <a:extLst>
              <a:ext uri="{FF2B5EF4-FFF2-40B4-BE49-F238E27FC236}">
                <a16:creationId xmlns:a16="http://schemas.microsoft.com/office/drawing/2014/main" id="{90215455-1C69-97B4-81DE-539705A04280}"/>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218075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431530" cy="757555"/>
          </a:xfrm>
          <a:prstGeom prst="rect">
            <a:avLst/>
          </a:prstGeom>
        </p:spPr>
        <p:txBody>
          <a:bodyPr vert="horz" wrap="square" lIns="0" tIns="12700" rIns="0" bIns="0" rtlCol="0">
            <a:spAutoFit/>
          </a:bodyPr>
          <a:lstStyle/>
          <a:p>
            <a:pPr marL="342265" indent="-342265">
              <a:spcBef>
                <a:spcPts val="100"/>
              </a:spcBef>
              <a:buClr>
                <a:srgbClr val="0F1141"/>
              </a:buClr>
              <a:buFont typeface="Arial MT"/>
              <a:buChar char="•"/>
              <a:tabLst>
                <a:tab pos="342265" algn="l"/>
                <a:tab pos="355600" algn="l"/>
                <a:tab pos="1167130" algn="l"/>
                <a:tab pos="1600200" algn="l"/>
                <a:tab pos="1950720" algn="l"/>
                <a:tab pos="2282825" algn="l"/>
                <a:tab pos="3444240" algn="l"/>
                <a:tab pos="4436745" algn="l"/>
                <a:tab pos="5124450" algn="l"/>
                <a:tab pos="5456555" algn="l"/>
                <a:tab pos="6381750" algn="l"/>
                <a:tab pos="7154545" algn="l"/>
              </a:tabLst>
            </a:pPr>
            <a:r>
              <a:rPr sz="2400" b="1" spc="-5" dirty="0">
                <a:latin typeface="Arial"/>
                <a:cs typeface="Arial"/>
              </a:rPr>
              <a:t>Rule	3:	</a:t>
            </a:r>
            <a:r>
              <a:rPr sz="2400" b="1" dirty="0">
                <a:latin typeface="Arial"/>
                <a:cs typeface="Arial"/>
              </a:rPr>
              <a:t>If	a	source	</a:t>
            </a:r>
            <a:r>
              <a:rPr sz="2400" b="1" spc="-5" dirty="0">
                <a:latin typeface="Arial"/>
                <a:cs typeface="Arial"/>
              </a:rPr>
              <a:t>‘.java’	has	</a:t>
            </a:r>
            <a:r>
              <a:rPr sz="2400" b="1" dirty="0">
                <a:latin typeface="Arial"/>
                <a:cs typeface="Arial"/>
              </a:rPr>
              <a:t>a	class	with	</a:t>
            </a:r>
            <a:r>
              <a:rPr sz="2400" b="1" spc="-5" dirty="0">
                <a:latin typeface="Arial"/>
                <a:cs typeface="Arial"/>
              </a:rPr>
              <a:t>&lt;public&gt;</a:t>
            </a:r>
            <a:endParaRPr sz="2400">
              <a:latin typeface="Arial"/>
              <a:cs typeface="Arial"/>
            </a:endParaRPr>
          </a:p>
          <a:p>
            <a:pPr marL="64769" algn="ctr">
              <a:spcBef>
                <a:spcPts val="5"/>
              </a:spcBef>
            </a:pPr>
            <a:r>
              <a:rPr sz="2400" b="1" spc="-5" dirty="0">
                <a:latin typeface="Arial"/>
                <a:cs typeface="Arial"/>
              </a:rPr>
              <a:t>scope </a:t>
            </a:r>
            <a:r>
              <a:rPr sz="2400" b="1" dirty="0">
                <a:latin typeface="Arial"/>
                <a:cs typeface="Arial"/>
              </a:rPr>
              <a:t>then</a:t>
            </a:r>
            <a:r>
              <a:rPr sz="2400" b="1" spc="-10" dirty="0">
                <a:latin typeface="Arial"/>
                <a:cs typeface="Arial"/>
              </a:rPr>
              <a:t> </a:t>
            </a:r>
            <a:r>
              <a:rPr sz="2400" b="1" dirty="0">
                <a:latin typeface="Arial"/>
                <a:cs typeface="Arial"/>
              </a:rPr>
              <a:t>file</a:t>
            </a:r>
            <a:r>
              <a:rPr sz="2400" b="1" spc="-20" dirty="0">
                <a:latin typeface="Arial"/>
                <a:cs typeface="Arial"/>
              </a:rPr>
              <a:t> </a:t>
            </a:r>
            <a:r>
              <a:rPr sz="2400" b="1" spc="-5" dirty="0">
                <a:latin typeface="Arial"/>
                <a:cs typeface="Arial"/>
              </a:rPr>
              <a:t>name</a:t>
            </a:r>
            <a:r>
              <a:rPr sz="2400" b="1" dirty="0">
                <a:latin typeface="Arial"/>
                <a:cs typeface="Arial"/>
              </a:rPr>
              <a:t> </a:t>
            </a:r>
            <a:r>
              <a:rPr sz="2400" b="1" spc="-5" dirty="0">
                <a:latin typeface="Arial"/>
                <a:cs typeface="Arial"/>
              </a:rPr>
              <a:t>should be</a:t>
            </a:r>
            <a:r>
              <a:rPr sz="2400" b="1" spc="-10" dirty="0">
                <a:latin typeface="Arial"/>
                <a:cs typeface="Arial"/>
              </a:rPr>
              <a:t> </a:t>
            </a:r>
            <a:r>
              <a:rPr sz="2400" b="1" dirty="0">
                <a:latin typeface="Arial"/>
                <a:cs typeface="Arial"/>
              </a:rPr>
              <a:t>named</a:t>
            </a:r>
            <a:r>
              <a:rPr sz="2400" b="1" spc="-5" dirty="0">
                <a:latin typeface="Arial"/>
                <a:cs typeface="Arial"/>
              </a:rPr>
              <a:t> </a:t>
            </a:r>
            <a:r>
              <a:rPr sz="2400" b="1" dirty="0">
                <a:latin typeface="Arial"/>
                <a:cs typeface="Arial"/>
              </a:rPr>
              <a:t>on</a:t>
            </a:r>
            <a:r>
              <a:rPr sz="2400" b="1" spc="-10" dirty="0">
                <a:latin typeface="Arial"/>
                <a:cs typeface="Arial"/>
              </a:rPr>
              <a:t> </a:t>
            </a:r>
            <a:r>
              <a:rPr sz="2400" b="1" spc="-5" dirty="0">
                <a:latin typeface="Arial"/>
                <a:cs typeface="Arial"/>
              </a:rPr>
              <a:t>class</a:t>
            </a:r>
            <a:r>
              <a:rPr sz="2400" b="1" dirty="0">
                <a:latin typeface="Arial"/>
                <a:cs typeface="Arial"/>
              </a:rPr>
              <a:t> </a:t>
            </a:r>
            <a:r>
              <a:rPr sz="2400" b="1" spc="-5" dirty="0">
                <a:latin typeface="Arial"/>
                <a:cs typeface="Arial"/>
              </a:rPr>
              <a:t>name</a:t>
            </a:r>
            <a:endParaRPr sz="2400">
              <a:latin typeface="Arial"/>
              <a:cs typeface="Arial"/>
            </a:endParaRPr>
          </a:p>
        </p:txBody>
      </p:sp>
      <p:sp>
        <p:nvSpPr>
          <p:cNvPr id="3" name="object 3"/>
          <p:cNvSpPr txBox="1">
            <a:spLocks noGrp="1"/>
          </p:cNvSpPr>
          <p:nvPr>
            <p:ph type="title"/>
          </p:nvPr>
        </p:nvSpPr>
        <p:spPr>
          <a:xfrm>
            <a:off x="1907541" y="379222"/>
            <a:ext cx="6755891"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60" dirty="0"/>
              <a:t>De</a:t>
            </a:r>
            <a:r>
              <a:rPr spc="-155" dirty="0"/>
              <a:t>f</a:t>
            </a:r>
            <a:r>
              <a:rPr spc="-165" dirty="0"/>
              <a:t>i</a:t>
            </a:r>
            <a:r>
              <a:rPr spc="-160" dirty="0"/>
              <a:t>n</a:t>
            </a:r>
            <a:r>
              <a:rPr spc="-165" dirty="0"/>
              <a:t>i</a:t>
            </a:r>
            <a:r>
              <a:rPr spc="-155" dirty="0"/>
              <a:t>t</a:t>
            </a:r>
            <a:r>
              <a:rPr spc="-150" dirty="0"/>
              <a:t>io</a:t>
            </a:r>
            <a:r>
              <a:rPr dirty="0"/>
              <a:t>n</a:t>
            </a:r>
            <a:r>
              <a:rPr spc="-250" dirty="0"/>
              <a:t> </a:t>
            </a:r>
            <a:r>
              <a:rPr spc="-160" dirty="0"/>
              <a:t>Ru</a:t>
            </a:r>
            <a:r>
              <a:rPr spc="-165" dirty="0"/>
              <a:t>l</a:t>
            </a:r>
            <a:r>
              <a:rPr spc="-160" dirty="0"/>
              <a:t>e</a:t>
            </a:r>
            <a:r>
              <a:rPr spc="-5" dirty="0"/>
              <a:t>s</a:t>
            </a:r>
            <a:r>
              <a:rPr spc="-285" dirty="0"/>
              <a:t> </a:t>
            </a:r>
            <a:r>
              <a:rPr dirty="0"/>
              <a:t>:</a:t>
            </a:r>
            <a:r>
              <a:rPr spc="-305" dirty="0"/>
              <a:t> </a:t>
            </a:r>
            <a:r>
              <a:rPr spc="-160" dirty="0"/>
              <a:t>Ru</a:t>
            </a:r>
            <a:r>
              <a:rPr spc="-165" dirty="0"/>
              <a:t>l</a:t>
            </a:r>
            <a:r>
              <a:rPr spc="-5" dirty="0"/>
              <a:t>e</a:t>
            </a:r>
            <a:r>
              <a:rPr spc="-285" dirty="0"/>
              <a:t> </a:t>
            </a:r>
            <a:r>
              <a:rPr spc="-5" dirty="0"/>
              <a:t>3</a:t>
            </a:r>
          </a:p>
        </p:txBody>
      </p:sp>
      <p:sp>
        <p:nvSpPr>
          <p:cNvPr id="4" name="object 4"/>
          <p:cNvSpPr txBox="1"/>
          <p:nvPr/>
        </p:nvSpPr>
        <p:spPr>
          <a:xfrm>
            <a:off x="7260717" y="3018536"/>
            <a:ext cx="1402715" cy="258404"/>
          </a:xfrm>
          <a:prstGeom prst="rect">
            <a:avLst/>
          </a:prstGeom>
        </p:spPr>
        <p:txBody>
          <a:bodyPr vert="horz" wrap="square" lIns="0" tIns="12065" rIns="0" bIns="0" rtlCol="0">
            <a:spAutoFit/>
          </a:bodyPr>
          <a:lstStyle/>
          <a:p>
            <a:pPr marL="12700">
              <a:spcBef>
                <a:spcPts val="95"/>
              </a:spcBef>
            </a:pPr>
            <a:r>
              <a:rPr sz="1600" b="1" spc="-15" dirty="0">
                <a:solidFill>
                  <a:srgbClr val="FF0000"/>
                </a:solidFill>
                <a:latin typeface="Calibri"/>
                <a:cs typeface="Calibri"/>
              </a:rPr>
              <a:t>javac</a:t>
            </a:r>
            <a:r>
              <a:rPr sz="1600" b="1" spc="-40" dirty="0">
                <a:solidFill>
                  <a:srgbClr val="FF0000"/>
                </a:solidFill>
                <a:latin typeface="Calibri"/>
                <a:cs typeface="Calibri"/>
              </a:rPr>
              <a:t> </a:t>
            </a:r>
            <a:r>
              <a:rPr sz="1600" b="1" spc="-10" dirty="0">
                <a:solidFill>
                  <a:srgbClr val="FF0000"/>
                </a:solidFill>
                <a:latin typeface="Calibri"/>
                <a:cs typeface="Calibri"/>
              </a:rPr>
              <a:t>Demo.java</a:t>
            </a:r>
            <a:endParaRPr sz="1600">
              <a:latin typeface="Calibri"/>
              <a:cs typeface="Calibri"/>
            </a:endParaRPr>
          </a:p>
        </p:txBody>
      </p:sp>
      <p:sp>
        <p:nvSpPr>
          <p:cNvPr id="5" name="object 5"/>
          <p:cNvSpPr txBox="1"/>
          <p:nvPr/>
        </p:nvSpPr>
        <p:spPr>
          <a:xfrm>
            <a:off x="6346316" y="3505911"/>
            <a:ext cx="3686810" cy="1488440"/>
          </a:xfrm>
          <a:prstGeom prst="rect">
            <a:avLst/>
          </a:prstGeom>
        </p:spPr>
        <p:txBody>
          <a:bodyPr vert="horz" wrap="square" lIns="0" tIns="12065" rIns="0" bIns="0" rtlCol="0">
            <a:spAutoFit/>
          </a:bodyPr>
          <a:lstStyle/>
          <a:p>
            <a:pPr marL="12700">
              <a:spcBef>
                <a:spcPts val="95"/>
              </a:spcBef>
            </a:pPr>
            <a:r>
              <a:rPr sz="1600" b="1" spc="-10" dirty="0">
                <a:solidFill>
                  <a:srgbClr val="FF0000"/>
                </a:solidFill>
                <a:latin typeface="Calibri"/>
                <a:cs typeface="Calibri"/>
              </a:rPr>
              <a:t>Demo.java:</a:t>
            </a:r>
            <a:endParaRPr sz="1600">
              <a:latin typeface="Calibri"/>
              <a:cs typeface="Calibri"/>
            </a:endParaRPr>
          </a:p>
          <a:p>
            <a:pPr marL="12700" marR="5080">
              <a:spcBef>
                <a:spcPts val="5"/>
              </a:spcBef>
            </a:pPr>
            <a:r>
              <a:rPr sz="1600" b="1" spc="-5" dirty="0">
                <a:solidFill>
                  <a:srgbClr val="FF0000"/>
                </a:solidFill>
                <a:latin typeface="Calibri"/>
                <a:cs typeface="Calibri"/>
              </a:rPr>
              <a:t>class</a:t>
            </a:r>
            <a:r>
              <a:rPr sz="1600" b="1" dirty="0">
                <a:solidFill>
                  <a:srgbClr val="FF0000"/>
                </a:solidFill>
                <a:latin typeface="Calibri"/>
                <a:cs typeface="Calibri"/>
              </a:rPr>
              <a:t> </a:t>
            </a:r>
            <a:r>
              <a:rPr sz="1600" b="1" spc="-5" dirty="0">
                <a:solidFill>
                  <a:srgbClr val="FF0000"/>
                </a:solidFill>
                <a:latin typeface="Calibri"/>
                <a:cs typeface="Calibri"/>
              </a:rPr>
              <a:t>A</a:t>
            </a:r>
            <a:r>
              <a:rPr sz="1600" b="1" dirty="0">
                <a:solidFill>
                  <a:srgbClr val="FF0000"/>
                </a:solidFill>
                <a:latin typeface="Calibri"/>
                <a:cs typeface="Calibri"/>
              </a:rPr>
              <a:t> </a:t>
            </a:r>
            <a:r>
              <a:rPr sz="1600" b="1" spc="-5" dirty="0">
                <a:solidFill>
                  <a:srgbClr val="FF0000"/>
                </a:solidFill>
                <a:latin typeface="Calibri"/>
                <a:cs typeface="Calibri"/>
              </a:rPr>
              <a:t>is</a:t>
            </a:r>
            <a:r>
              <a:rPr sz="1600" b="1" dirty="0">
                <a:solidFill>
                  <a:srgbClr val="FF0000"/>
                </a:solidFill>
                <a:latin typeface="Calibri"/>
                <a:cs typeface="Calibri"/>
              </a:rPr>
              <a:t> </a:t>
            </a:r>
            <a:r>
              <a:rPr sz="1600" b="1" spc="-5" dirty="0">
                <a:solidFill>
                  <a:srgbClr val="FF0000"/>
                </a:solidFill>
                <a:latin typeface="Calibri"/>
                <a:cs typeface="Calibri"/>
              </a:rPr>
              <a:t>public,</a:t>
            </a:r>
            <a:r>
              <a:rPr sz="1600" b="1" spc="15" dirty="0">
                <a:solidFill>
                  <a:srgbClr val="FF0000"/>
                </a:solidFill>
                <a:latin typeface="Calibri"/>
                <a:cs typeface="Calibri"/>
              </a:rPr>
              <a:t> </a:t>
            </a:r>
            <a:r>
              <a:rPr sz="1600" b="1" spc="-5" dirty="0">
                <a:solidFill>
                  <a:srgbClr val="FF0000"/>
                </a:solidFill>
                <a:latin typeface="Calibri"/>
                <a:cs typeface="Calibri"/>
              </a:rPr>
              <a:t>should</a:t>
            </a:r>
            <a:r>
              <a:rPr sz="1600" b="1" spc="20" dirty="0">
                <a:solidFill>
                  <a:srgbClr val="FF0000"/>
                </a:solidFill>
                <a:latin typeface="Calibri"/>
                <a:cs typeface="Calibri"/>
              </a:rPr>
              <a:t> </a:t>
            </a:r>
            <a:r>
              <a:rPr sz="1600" b="1" spc="-5" dirty="0">
                <a:solidFill>
                  <a:srgbClr val="FF0000"/>
                </a:solidFill>
                <a:latin typeface="Calibri"/>
                <a:cs typeface="Calibri"/>
              </a:rPr>
              <a:t>be</a:t>
            </a:r>
            <a:r>
              <a:rPr sz="1600" b="1" spc="5" dirty="0">
                <a:solidFill>
                  <a:srgbClr val="FF0000"/>
                </a:solidFill>
                <a:latin typeface="Calibri"/>
                <a:cs typeface="Calibri"/>
              </a:rPr>
              <a:t> </a:t>
            </a:r>
            <a:r>
              <a:rPr sz="1600" b="1" spc="-10" dirty="0">
                <a:solidFill>
                  <a:srgbClr val="FF0000"/>
                </a:solidFill>
                <a:latin typeface="Calibri"/>
                <a:cs typeface="Calibri"/>
              </a:rPr>
              <a:t>declared</a:t>
            </a:r>
            <a:r>
              <a:rPr sz="1600" b="1" dirty="0">
                <a:solidFill>
                  <a:srgbClr val="FF0000"/>
                </a:solidFill>
                <a:latin typeface="Calibri"/>
                <a:cs typeface="Calibri"/>
              </a:rPr>
              <a:t> </a:t>
            </a:r>
            <a:r>
              <a:rPr sz="1600" b="1" spc="-5" dirty="0">
                <a:solidFill>
                  <a:srgbClr val="FF0000"/>
                </a:solidFill>
                <a:latin typeface="Calibri"/>
                <a:cs typeface="Calibri"/>
              </a:rPr>
              <a:t>in</a:t>
            </a:r>
            <a:r>
              <a:rPr sz="1600" b="1" dirty="0">
                <a:solidFill>
                  <a:srgbClr val="FF0000"/>
                </a:solidFill>
                <a:latin typeface="Calibri"/>
                <a:cs typeface="Calibri"/>
              </a:rPr>
              <a:t> </a:t>
            </a:r>
            <a:r>
              <a:rPr sz="1600" b="1" spc="-5" dirty="0">
                <a:solidFill>
                  <a:srgbClr val="FF0000"/>
                </a:solidFill>
                <a:latin typeface="Calibri"/>
                <a:cs typeface="Calibri"/>
              </a:rPr>
              <a:t>a</a:t>
            </a:r>
            <a:r>
              <a:rPr sz="1600" b="1" dirty="0">
                <a:solidFill>
                  <a:srgbClr val="FF0000"/>
                </a:solidFill>
                <a:latin typeface="Calibri"/>
                <a:cs typeface="Calibri"/>
              </a:rPr>
              <a:t> </a:t>
            </a:r>
            <a:r>
              <a:rPr sz="1600" b="1" spc="-5" dirty="0">
                <a:solidFill>
                  <a:srgbClr val="FF0000"/>
                </a:solidFill>
                <a:latin typeface="Calibri"/>
                <a:cs typeface="Calibri"/>
              </a:rPr>
              <a:t>file </a:t>
            </a:r>
            <a:r>
              <a:rPr sz="1600" b="1" spc="-350" dirty="0">
                <a:solidFill>
                  <a:srgbClr val="FF0000"/>
                </a:solidFill>
                <a:latin typeface="Calibri"/>
                <a:cs typeface="Calibri"/>
              </a:rPr>
              <a:t> </a:t>
            </a:r>
            <a:r>
              <a:rPr sz="1600" b="1" spc="-5" dirty="0">
                <a:solidFill>
                  <a:srgbClr val="FF0000"/>
                </a:solidFill>
                <a:latin typeface="Calibri"/>
                <a:cs typeface="Calibri"/>
              </a:rPr>
              <a:t>named</a:t>
            </a:r>
            <a:r>
              <a:rPr sz="1600" b="1" spc="10" dirty="0">
                <a:solidFill>
                  <a:srgbClr val="FF0000"/>
                </a:solidFill>
                <a:latin typeface="Calibri"/>
                <a:cs typeface="Calibri"/>
              </a:rPr>
              <a:t> </a:t>
            </a:r>
            <a:r>
              <a:rPr sz="1600" b="1" spc="-10" dirty="0">
                <a:solidFill>
                  <a:srgbClr val="FF0000"/>
                </a:solidFill>
                <a:latin typeface="Calibri"/>
                <a:cs typeface="Calibri"/>
              </a:rPr>
              <a:t>A.java</a:t>
            </a:r>
            <a:endParaRPr sz="1600">
              <a:latin typeface="Calibri"/>
              <a:cs typeface="Calibri"/>
            </a:endParaRPr>
          </a:p>
          <a:p>
            <a:pPr marL="12700"/>
            <a:r>
              <a:rPr sz="1600" b="1" spc="-5" dirty="0">
                <a:solidFill>
                  <a:srgbClr val="FF0000"/>
                </a:solidFill>
                <a:latin typeface="Calibri"/>
                <a:cs typeface="Calibri"/>
              </a:rPr>
              <a:t>public</a:t>
            </a:r>
            <a:r>
              <a:rPr sz="1600" b="1" dirty="0">
                <a:solidFill>
                  <a:srgbClr val="FF0000"/>
                </a:solidFill>
                <a:latin typeface="Calibri"/>
                <a:cs typeface="Calibri"/>
              </a:rPr>
              <a:t> </a:t>
            </a:r>
            <a:r>
              <a:rPr sz="1600" b="1" spc="-5" dirty="0">
                <a:solidFill>
                  <a:srgbClr val="FF0000"/>
                </a:solidFill>
                <a:latin typeface="Calibri"/>
                <a:cs typeface="Calibri"/>
              </a:rPr>
              <a:t>class</a:t>
            </a:r>
            <a:r>
              <a:rPr sz="1600" b="1" spc="-40" dirty="0">
                <a:solidFill>
                  <a:srgbClr val="FF0000"/>
                </a:solidFill>
                <a:latin typeface="Calibri"/>
                <a:cs typeface="Calibri"/>
              </a:rPr>
              <a:t> </a:t>
            </a:r>
            <a:r>
              <a:rPr sz="1600" b="1" spc="-5" dirty="0">
                <a:solidFill>
                  <a:srgbClr val="FF0000"/>
                </a:solidFill>
                <a:latin typeface="Calibri"/>
                <a:cs typeface="Calibri"/>
              </a:rPr>
              <a:t>A</a:t>
            </a:r>
            <a:endParaRPr sz="1600">
              <a:latin typeface="Calibri"/>
              <a:cs typeface="Calibri"/>
            </a:endParaRPr>
          </a:p>
          <a:p>
            <a:pPr marL="334010"/>
            <a:r>
              <a:rPr sz="1600" b="1" spc="-5" dirty="0">
                <a:solidFill>
                  <a:srgbClr val="FF0000"/>
                </a:solidFill>
                <a:latin typeface="Calibri"/>
                <a:cs typeface="Calibri"/>
              </a:rPr>
              <a:t>^</a:t>
            </a:r>
            <a:endParaRPr sz="1600">
              <a:latin typeface="Calibri"/>
              <a:cs typeface="Calibri"/>
            </a:endParaRPr>
          </a:p>
          <a:p>
            <a:pPr marL="12700"/>
            <a:r>
              <a:rPr sz="1600" b="1" spc="-5" dirty="0">
                <a:solidFill>
                  <a:srgbClr val="FF0000"/>
                </a:solidFill>
                <a:latin typeface="Calibri"/>
                <a:cs typeface="Calibri"/>
              </a:rPr>
              <a:t>1</a:t>
            </a:r>
            <a:r>
              <a:rPr sz="1600" b="1" spc="-40" dirty="0">
                <a:solidFill>
                  <a:srgbClr val="FF0000"/>
                </a:solidFill>
                <a:latin typeface="Calibri"/>
                <a:cs typeface="Calibri"/>
              </a:rPr>
              <a:t> </a:t>
            </a:r>
            <a:r>
              <a:rPr sz="1600" b="1" spc="-10" dirty="0">
                <a:solidFill>
                  <a:srgbClr val="FF0000"/>
                </a:solidFill>
                <a:latin typeface="Calibri"/>
                <a:cs typeface="Calibri"/>
              </a:rPr>
              <a:t>error</a:t>
            </a:r>
            <a:endParaRPr sz="1600">
              <a:latin typeface="Calibri"/>
              <a:cs typeface="Calibri"/>
            </a:endParaRPr>
          </a:p>
        </p:txBody>
      </p:sp>
      <p:grpSp>
        <p:nvGrpSpPr>
          <p:cNvPr id="6" name="object 6"/>
          <p:cNvGrpSpPr/>
          <p:nvPr/>
        </p:nvGrpSpPr>
        <p:grpSpPr>
          <a:xfrm>
            <a:off x="5122165" y="3750564"/>
            <a:ext cx="1004569" cy="510540"/>
            <a:chOff x="3598164" y="3750564"/>
            <a:chExt cx="1004569" cy="510540"/>
          </a:xfrm>
        </p:grpSpPr>
        <p:sp>
          <p:nvSpPr>
            <p:cNvPr id="7" name="object 7"/>
            <p:cNvSpPr/>
            <p:nvPr/>
          </p:nvSpPr>
          <p:spPr>
            <a:xfrm>
              <a:off x="3611118" y="3763518"/>
              <a:ext cx="978535" cy="485140"/>
            </a:xfrm>
            <a:custGeom>
              <a:avLst/>
              <a:gdLst/>
              <a:ahLst/>
              <a:cxnLst/>
              <a:rect l="l" t="t" r="r" b="b"/>
              <a:pathLst>
                <a:path w="978535" h="485139">
                  <a:moveTo>
                    <a:pt x="736092" y="0"/>
                  </a:moveTo>
                  <a:lnTo>
                    <a:pt x="736092" y="121157"/>
                  </a:lnTo>
                  <a:lnTo>
                    <a:pt x="0" y="121157"/>
                  </a:lnTo>
                  <a:lnTo>
                    <a:pt x="0" y="363473"/>
                  </a:lnTo>
                  <a:lnTo>
                    <a:pt x="736092" y="363473"/>
                  </a:lnTo>
                  <a:lnTo>
                    <a:pt x="736092" y="484631"/>
                  </a:lnTo>
                  <a:lnTo>
                    <a:pt x="978408" y="242315"/>
                  </a:lnTo>
                  <a:lnTo>
                    <a:pt x="736092" y="0"/>
                  </a:lnTo>
                  <a:close/>
                </a:path>
              </a:pathLst>
            </a:custGeom>
            <a:solidFill>
              <a:srgbClr val="4F81BC"/>
            </a:solidFill>
          </p:spPr>
          <p:txBody>
            <a:bodyPr wrap="square" lIns="0" tIns="0" rIns="0" bIns="0" rtlCol="0"/>
            <a:lstStyle/>
            <a:p>
              <a:endParaRPr/>
            </a:p>
          </p:txBody>
        </p:sp>
        <p:sp>
          <p:nvSpPr>
            <p:cNvPr id="8" name="object 8"/>
            <p:cNvSpPr/>
            <p:nvPr/>
          </p:nvSpPr>
          <p:spPr>
            <a:xfrm>
              <a:off x="3611118" y="3763518"/>
              <a:ext cx="978535" cy="485140"/>
            </a:xfrm>
            <a:custGeom>
              <a:avLst/>
              <a:gdLst/>
              <a:ahLst/>
              <a:cxnLst/>
              <a:rect l="l" t="t" r="r" b="b"/>
              <a:pathLst>
                <a:path w="978535" h="485139">
                  <a:moveTo>
                    <a:pt x="0" y="121157"/>
                  </a:moveTo>
                  <a:lnTo>
                    <a:pt x="736092" y="121157"/>
                  </a:lnTo>
                  <a:lnTo>
                    <a:pt x="736092" y="0"/>
                  </a:lnTo>
                  <a:lnTo>
                    <a:pt x="978408" y="242315"/>
                  </a:lnTo>
                  <a:lnTo>
                    <a:pt x="736092" y="484631"/>
                  </a:lnTo>
                  <a:lnTo>
                    <a:pt x="736092" y="363473"/>
                  </a:lnTo>
                  <a:lnTo>
                    <a:pt x="0" y="363473"/>
                  </a:lnTo>
                  <a:lnTo>
                    <a:pt x="0" y="121157"/>
                  </a:lnTo>
                  <a:close/>
                </a:path>
              </a:pathLst>
            </a:custGeom>
            <a:ln w="25908">
              <a:solidFill>
                <a:srgbClr val="385D89"/>
              </a:solidFill>
            </a:ln>
          </p:spPr>
          <p:txBody>
            <a:bodyPr wrap="square" lIns="0" tIns="0" rIns="0" bIns="0" rtlCol="0"/>
            <a:lstStyle/>
            <a:p>
              <a:endParaRPr/>
            </a:p>
          </p:txBody>
        </p:sp>
      </p:grpSp>
      <p:sp>
        <p:nvSpPr>
          <p:cNvPr id="9" name="object 9"/>
          <p:cNvSpPr txBox="1"/>
          <p:nvPr/>
        </p:nvSpPr>
        <p:spPr>
          <a:xfrm>
            <a:off x="2286406" y="2511298"/>
            <a:ext cx="2303780" cy="2769235"/>
          </a:xfrm>
          <a:prstGeom prst="rect">
            <a:avLst/>
          </a:prstGeom>
        </p:spPr>
        <p:txBody>
          <a:bodyPr vert="horz" wrap="square" lIns="0" tIns="12700" rIns="0" bIns="0" rtlCol="0">
            <a:spAutoFit/>
          </a:bodyPr>
          <a:lstStyle/>
          <a:p>
            <a:pPr marL="12700" marR="5080">
              <a:spcBef>
                <a:spcPts val="100"/>
              </a:spcBef>
            </a:pPr>
            <a:r>
              <a:rPr b="1" spc="-5" dirty="0">
                <a:latin typeface="Calibri"/>
                <a:cs typeface="Calibri"/>
              </a:rPr>
              <a:t>//</a:t>
            </a:r>
            <a:r>
              <a:rPr b="1" spc="-30" dirty="0">
                <a:latin typeface="Calibri"/>
                <a:cs typeface="Calibri"/>
              </a:rPr>
              <a:t> </a:t>
            </a:r>
            <a:r>
              <a:rPr b="1" dirty="0">
                <a:latin typeface="Calibri"/>
                <a:cs typeface="Calibri"/>
              </a:rPr>
              <a:t>File</a:t>
            </a:r>
            <a:r>
              <a:rPr b="1" spc="-50" dirty="0">
                <a:latin typeface="Calibri"/>
                <a:cs typeface="Calibri"/>
              </a:rPr>
              <a:t> </a:t>
            </a:r>
            <a:r>
              <a:rPr b="1" spc="-5" dirty="0">
                <a:latin typeface="Calibri"/>
                <a:cs typeface="Calibri"/>
              </a:rPr>
              <a:t>Name:Demo.java </a:t>
            </a:r>
            <a:r>
              <a:rPr b="1" spc="-395" dirty="0">
                <a:latin typeface="Calibri"/>
                <a:cs typeface="Calibri"/>
              </a:rPr>
              <a:t> </a:t>
            </a:r>
            <a:r>
              <a:rPr b="1" dirty="0">
                <a:latin typeface="Calibri"/>
                <a:cs typeface="Calibri"/>
              </a:rPr>
              <a:t>public</a:t>
            </a:r>
            <a:r>
              <a:rPr b="1" spc="-45" dirty="0">
                <a:latin typeface="Calibri"/>
                <a:cs typeface="Calibri"/>
              </a:rPr>
              <a:t> </a:t>
            </a:r>
            <a:r>
              <a:rPr b="1" spc="-5" dirty="0">
                <a:latin typeface="Calibri"/>
                <a:cs typeface="Calibri"/>
              </a:rPr>
              <a:t>class</a:t>
            </a:r>
            <a:r>
              <a:rPr b="1" spc="-30" dirty="0">
                <a:latin typeface="Calibri"/>
                <a:cs typeface="Calibri"/>
              </a:rPr>
              <a:t> </a:t>
            </a:r>
            <a:r>
              <a:rPr b="1" dirty="0">
                <a:latin typeface="Calibri"/>
                <a:cs typeface="Calibri"/>
              </a:rPr>
              <a:t>A</a:t>
            </a:r>
            <a:endParaRPr>
              <a:latin typeface="Calibri"/>
              <a:cs typeface="Calibri"/>
            </a:endParaRPr>
          </a:p>
          <a:p>
            <a:pPr marL="12700"/>
            <a:r>
              <a:rPr b="1" dirty="0">
                <a:latin typeface="Calibri"/>
                <a:cs typeface="Calibri"/>
              </a:rPr>
              <a:t>{</a:t>
            </a:r>
            <a:endParaRPr>
              <a:latin typeface="Calibri"/>
              <a:cs typeface="Calibri"/>
            </a:endParaRPr>
          </a:p>
          <a:p>
            <a:pPr marL="12700" marR="233679"/>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0" dirty="0">
                <a:latin typeface="Calibri"/>
                <a:cs typeface="Calibri"/>
              </a:rPr>
              <a:t> </a:t>
            </a:r>
            <a:r>
              <a:rPr b="1" spc="-5" dirty="0">
                <a:latin typeface="Calibri"/>
                <a:cs typeface="Calibri"/>
              </a:rPr>
              <a:t>class</a:t>
            </a:r>
            <a:r>
              <a:rPr b="1" spc="-45" dirty="0">
                <a:latin typeface="Calibri"/>
                <a:cs typeface="Calibri"/>
              </a:rPr>
              <a:t> </a:t>
            </a:r>
            <a:r>
              <a:rPr b="1" spc="-5" dirty="0">
                <a:latin typeface="Calibri"/>
                <a:cs typeface="Calibri"/>
              </a:rPr>
              <a:t>Demo </a:t>
            </a:r>
            <a:r>
              <a:rPr b="1" spc="-390" dirty="0">
                <a:latin typeface="Calibri"/>
                <a:cs typeface="Calibri"/>
              </a:rPr>
              <a:t> </a:t>
            </a:r>
            <a:r>
              <a:rPr b="1" spc="-5" dirty="0">
                <a:latin typeface="Calibri"/>
                <a:cs typeface="Calibri"/>
              </a:rPr>
              <a:t>class</a:t>
            </a:r>
            <a:r>
              <a:rPr b="1" spc="-25" dirty="0">
                <a:latin typeface="Calibri"/>
                <a:cs typeface="Calibri"/>
              </a:rPr>
              <a:t> </a:t>
            </a:r>
            <a:r>
              <a:rPr b="1" dirty="0">
                <a:latin typeface="Calibri"/>
                <a:cs typeface="Calibri"/>
              </a:rPr>
              <a:t>B</a:t>
            </a:r>
            <a:endParaRPr>
              <a:latin typeface="Calibri"/>
              <a:cs typeface="Calibri"/>
            </a:endParaRPr>
          </a:p>
          <a:p>
            <a:pPr marL="12700"/>
            <a:r>
              <a:rPr b="1" dirty="0">
                <a:latin typeface="Calibri"/>
                <a:cs typeface="Calibri"/>
              </a:rPr>
              <a:t>{</a:t>
            </a:r>
            <a:endParaRPr>
              <a:latin typeface="Calibri"/>
              <a:cs typeface="Calibri"/>
            </a:endParaRPr>
          </a:p>
          <a:p>
            <a:pPr marL="12700"/>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5" dirty="0">
                <a:latin typeface="Calibri"/>
                <a:cs typeface="Calibri"/>
              </a:rPr>
              <a:t> class</a:t>
            </a:r>
            <a:r>
              <a:rPr b="1" spc="-45" dirty="0">
                <a:latin typeface="Calibri"/>
                <a:cs typeface="Calibri"/>
              </a:rPr>
              <a:t> </a:t>
            </a:r>
            <a:r>
              <a:rPr b="1" dirty="0">
                <a:latin typeface="Calibri"/>
                <a:cs typeface="Calibri"/>
              </a:rPr>
              <a:t>B</a:t>
            </a:r>
            <a:endParaRPr>
              <a:latin typeface="Calibri"/>
              <a:cs typeface="Calibri"/>
            </a:endParaRPr>
          </a:p>
          <a:p>
            <a:pPr marL="12700"/>
            <a:r>
              <a:rPr b="1" spc="-5" dirty="0">
                <a:latin typeface="Calibri"/>
                <a:cs typeface="Calibri"/>
              </a:rPr>
              <a:t>class</a:t>
            </a:r>
            <a:r>
              <a:rPr b="1" spc="-55" dirty="0">
                <a:latin typeface="Calibri"/>
                <a:cs typeface="Calibri"/>
              </a:rPr>
              <a:t> </a:t>
            </a:r>
            <a:r>
              <a:rPr b="1" dirty="0">
                <a:latin typeface="Calibri"/>
                <a:cs typeface="Calibri"/>
              </a:rPr>
              <a:t>C</a:t>
            </a:r>
            <a:endParaRPr>
              <a:latin typeface="Calibri"/>
              <a:cs typeface="Calibri"/>
            </a:endParaRPr>
          </a:p>
          <a:p>
            <a:pPr marL="12700">
              <a:spcBef>
                <a:spcPts val="5"/>
              </a:spcBef>
            </a:pPr>
            <a:r>
              <a:rPr b="1" dirty="0">
                <a:latin typeface="Calibri"/>
                <a:cs typeface="Calibri"/>
              </a:rPr>
              <a:t>{</a:t>
            </a:r>
            <a:endParaRPr>
              <a:latin typeface="Calibri"/>
              <a:cs typeface="Calibri"/>
            </a:endParaRPr>
          </a:p>
          <a:p>
            <a:pPr marL="12700"/>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5" dirty="0">
                <a:latin typeface="Calibri"/>
                <a:cs typeface="Calibri"/>
              </a:rPr>
              <a:t> class</a:t>
            </a:r>
            <a:r>
              <a:rPr b="1" spc="-45" dirty="0">
                <a:latin typeface="Calibri"/>
                <a:cs typeface="Calibri"/>
              </a:rPr>
              <a:t> </a:t>
            </a:r>
            <a:r>
              <a:rPr b="1" dirty="0">
                <a:latin typeface="Calibri"/>
                <a:cs typeface="Calibri"/>
              </a:rPr>
              <a:t>B</a:t>
            </a:r>
            <a:endParaRPr>
              <a:latin typeface="Calibri"/>
              <a:cs typeface="Calibri"/>
            </a:endParaRPr>
          </a:p>
        </p:txBody>
      </p:sp>
      <p:sp>
        <p:nvSpPr>
          <p:cNvPr id="10" name="object 10"/>
          <p:cNvSpPr/>
          <p:nvPr/>
        </p:nvSpPr>
        <p:spPr>
          <a:xfrm>
            <a:off x="2064259" y="2494026"/>
            <a:ext cx="2737485" cy="3023870"/>
          </a:xfrm>
          <a:custGeom>
            <a:avLst/>
            <a:gdLst/>
            <a:ahLst/>
            <a:cxnLst/>
            <a:rect l="l" t="t" r="r" b="b"/>
            <a:pathLst>
              <a:path w="2737485" h="3023870">
                <a:moveTo>
                  <a:pt x="0" y="456184"/>
                </a:moveTo>
                <a:lnTo>
                  <a:pt x="2355" y="409537"/>
                </a:lnTo>
                <a:lnTo>
                  <a:pt x="9268" y="364239"/>
                </a:lnTo>
                <a:lnTo>
                  <a:pt x="20509" y="320519"/>
                </a:lnTo>
                <a:lnTo>
                  <a:pt x="35849" y="278606"/>
                </a:lnTo>
                <a:lnTo>
                  <a:pt x="55059" y="238728"/>
                </a:lnTo>
                <a:lnTo>
                  <a:pt x="77909" y="201116"/>
                </a:lnTo>
                <a:lnTo>
                  <a:pt x="104171" y="165998"/>
                </a:lnTo>
                <a:lnTo>
                  <a:pt x="133615" y="133603"/>
                </a:lnTo>
                <a:lnTo>
                  <a:pt x="166011" y="104162"/>
                </a:lnTo>
                <a:lnTo>
                  <a:pt x="201130" y="77902"/>
                </a:lnTo>
                <a:lnTo>
                  <a:pt x="238744" y="55054"/>
                </a:lnTo>
                <a:lnTo>
                  <a:pt x="278622" y="35845"/>
                </a:lnTo>
                <a:lnTo>
                  <a:pt x="320535" y="20507"/>
                </a:lnTo>
                <a:lnTo>
                  <a:pt x="364255" y="9267"/>
                </a:lnTo>
                <a:lnTo>
                  <a:pt x="409552" y="2354"/>
                </a:lnTo>
                <a:lnTo>
                  <a:pt x="456196" y="0"/>
                </a:lnTo>
                <a:lnTo>
                  <a:pt x="2280920" y="0"/>
                </a:lnTo>
                <a:lnTo>
                  <a:pt x="2327566" y="2354"/>
                </a:lnTo>
                <a:lnTo>
                  <a:pt x="2372864" y="9267"/>
                </a:lnTo>
                <a:lnTo>
                  <a:pt x="2416584" y="20507"/>
                </a:lnTo>
                <a:lnTo>
                  <a:pt x="2458497" y="35845"/>
                </a:lnTo>
                <a:lnTo>
                  <a:pt x="2498375" y="55054"/>
                </a:lnTo>
                <a:lnTo>
                  <a:pt x="2535987" y="77902"/>
                </a:lnTo>
                <a:lnTo>
                  <a:pt x="2571105" y="104162"/>
                </a:lnTo>
                <a:lnTo>
                  <a:pt x="2603500" y="133604"/>
                </a:lnTo>
                <a:lnTo>
                  <a:pt x="2632941" y="165998"/>
                </a:lnTo>
                <a:lnTo>
                  <a:pt x="2659201" y="201116"/>
                </a:lnTo>
                <a:lnTo>
                  <a:pt x="2682049" y="238728"/>
                </a:lnTo>
                <a:lnTo>
                  <a:pt x="2701258" y="278606"/>
                </a:lnTo>
                <a:lnTo>
                  <a:pt x="2716596" y="320519"/>
                </a:lnTo>
                <a:lnTo>
                  <a:pt x="2727836" y="364239"/>
                </a:lnTo>
                <a:lnTo>
                  <a:pt x="2734749" y="409537"/>
                </a:lnTo>
                <a:lnTo>
                  <a:pt x="2737104" y="456184"/>
                </a:lnTo>
                <a:lnTo>
                  <a:pt x="2737104" y="2567432"/>
                </a:lnTo>
                <a:lnTo>
                  <a:pt x="2734749" y="2614078"/>
                </a:lnTo>
                <a:lnTo>
                  <a:pt x="2727836" y="2659376"/>
                </a:lnTo>
                <a:lnTo>
                  <a:pt x="2716596" y="2703096"/>
                </a:lnTo>
                <a:lnTo>
                  <a:pt x="2701258" y="2745009"/>
                </a:lnTo>
                <a:lnTo>
                  <a:pt x="2682049" y="2784887"/>
                </a:lnTo>
                <a:lnTo>
                  <a:pt x="2659201" y="2822499"/>
                </a:lnTo>
                <a:lnTo>
                  <a:pt x="2632941" y="2857617"/>
                </a:lnTo>
                <a:lnTo>
                  <a:pt x="2603499" y="2890011"/>
                </a:lnTo>
                <a:lnTo>
                  <a:pt x="2571105" y="2919453"/>
                </a:lnTo>
                <a:lnTo>
                  <a:pt x="2535987" y="2945713"/>
                </a:lnTo>
                <a:lnTo>
                  <a:pt x="2498375" y="2968561"/>
                </a:lnTo>
                <a:lnTo>
                  <a:pt x="2458497" y="2987770"/>
                </a:lnTo>
                <a:lnTo>
                  <a:pt x="2416584" y="3003108"/>
                </a:lnTo>
                <a:lnTo>
                  <a:pt x="2372864" y="3014348"/>
                </a:lnTo>
                <a:lnTo>
                  <a:pt x="2327566" y="3021261"/>
                </a:lnTo>
                <a:lnTo>
                  <a:pt x="2280920" y="3023616"/>
                </a:lnTo>
                <a:lnTo>
                  <a:pt x="456196" y="3023616"/>
                </a:lnTo>
                <a:lnTo>
                  <a:pt x="409552" y="3021261"/>
                </a:lnTo>
                <a:lnTo>
                  <a:pt x="364255" y="3014348"/>
                </a:lnTo>
                <a:lnTo>
                  <a:pt x="320535" y="3003108"/>
                </a:lnTo>
                <a:lnTo>
                  <a:pt x="278622" y="2987770"/>
                </a:lnTo>
                <a:lnTo>
                  <a:pt x="238744" y="2968561"/>
                </a:lnTo>
                <a:lnTo>
                  <a:pt x="201130" y="2945713"/>
                </a:lnTo>
                <a:lnTo>
                  <a:pt x="166011" y="2919453"/>
                </a:lnTo>
                <a:lnTo>
                  <a:pt x="133615" y="2890012"/>
                </a:lnTo>
                <a:lnTo>
                  <a:pt x="104171" y="2857617"/>
                </a:lnTo>
                <a:lnTo>
                  <a:pt x="77909" y="2822499"/>
                </a:lnTo>
                <a:lnTo>
                  <a:pt x="55059" y="2784887"/>
                </a:lnTo>
                <a:lnTo>
                  <a:pt x="35849" y="2745009"/>
                </a:lnTo>
                <a:lnTo>
                  <a:pt x="20509" y="2703096"/>
                </a:lnTo>
                <a:lnTo>
                  <a:pt x="9268" y="2659376"/>
                </a:lnTo>
                <a:lnTo>
                  <a:pt x="2355" y="2614078"/>
                </a:lnTo>
                <a:lnTo>
                  <a:pt x="0" y="2567432"/>
                </a:lnTo>
                <a:lnTo>
                  <a:pt x="0" y="456184"/>
                </a:lnTo>
                <a:close/>
              </a:path>
            </a:pathLst>
          </a:custGeom>
          <a:ln w="25908">
            <a:solidFill>
              <a:srgbClr val="385D89"/>
            </a:solidFill>
          </a:ln>
        </p:spPr>
        <p:txBody>
          <a:bodyPr wrap="square" lIns="0" tIns="0" rIns="0" bIns="0" rtlCol="0"/>
          <a:lstStyle/>
          <a:p>
            <a:endParaRPr/>
          </a:p>
        </p:txBody>
      </p:sp>
      <p:sp>
        <p:nvSpPr>
          <p:cNvPr id="11" name="object 11"/>
          <p:cNvSpPr txBox="1"/>
          <p:nvPr/>
        </p:nvSpPr>
        <p:spPr>
          <a:xfrm>
            <a:off x="2142540" y="5649264"/>
            <a:ext cx="8375650" cy="756920"/>
          </a:xfrm>
          <a:prstGeom prst="rect">
            <a:avLst/>
          </a:prstGeom>
        </p:spPr>
        <p:txBody>
          <a:bodyPr vert="horz" wrap="square" lIns="0" tIns="12700" rIns="0" bIns="0" rtlCol="0">
            <a:spAutoFit/>
          </a:bodyPr>
          <a:lstStyle/>
          <a:p>
            <a:pPr marL="12700" marR="5080">
              <a:spcBef>
                <a:spcPts val="100"/>
              </a:spcBef>
              <a:tabLst>
                <a:tab pos="621665" algn="l"/>
                <a:tab pos="1028700" algn="l"/>
                <a:tab pos="1943735" algn="l"/>
                <a:tab pos="2367280" algn="l"/>
                <a:tab pos="4333240" algn="l"/>
                <a:tab pos="5705475" algn="l"/>
                <a:tab pos="6298565" algn="l"/>
                <a:tab pos="6874509" algn="l"/>
                <a:tab pos="8006715" algn="l"/>
              </a:tabLst>
            </a:pPr>
            <a:r>
              <a:rPr sz="2400" b="1" dirty="0">
                <a:solidFill>
                  <a:srgbClr val="FF0000"/>
                </a:solidFill>
                <a:latin typeface="Arial"/>
                <a:cs typeface="Arial"/>
              </a:rPr>
              <a:t>So,	In	or</a:t>
            </a:r>
            <a:r>
              <a:rPr sz="2400" b="1" spc="-15" dirty="0">
                <a:solidFill>
                  <a:srgbClr val="FF0000"/>
                </a:solidFill>
                <a:latin typeface="Arial"/>
                <a:cs typeface="Arial"/>
              </a:rPr>
              <a:t>d</a:t>
            </a:r>
            <a:r>
              <a:rPr sz="2400" b="1" spc="-5" dirty="0">
                <a:solidFill>
                  <a:srgbClr val="FF0000"/>
                </a:solidFill>
                <a:latin typeface="Arial"/>
                <a:cs typeface="Arial"/>
              </a:rPr>
              <a:t>er</a:t>
            </a:r>
            <a:r>
              <a:rPr sz="2400" b="1" dirty="0">
                <a:solidFill>
                  <a:srgbClr val="FF0000"/>
                </a:solidFill>
                <a:latin typeface="Arial"/>
                <a:cs typeface="Arial"/>
              </a:rPr>
              <a:t>	to	su</a:t>
            </a:r>
            <a:r>
              <a:rPr sz="2400" b="1" spc="-10" dirty="0">
                <a:solidFill>
                  <a:srgbClr val="FF0000"/>
                </a:solidFill>
                <a:latin typeface="Arial"/>
                <a:cs typeface="Arial"/>
              </a:rPr>
              <a:t>c</a:t>
            </a:r>
            <a:r>
              <a:rPr sz="2400" b="1" dirty="0">
                <a:solidFill>
                  <a:srgbClr val="FF0000"/>
                </a:solidFill>
                <a:latin typeface="Arial"/>
                <a:cs typeface="Arial"/>
              </a:rPr>
              <a:t>c</a:t>
            </a:r>
            <a:r>
              <a:rPr sz="2400" b="1" spc="-5" dirty="0">
                <a:solidFill>
                  <a:srgbClr val="FF0000"/>
                </a:solidFill>
                <a:latin typeface="Arial"/>
                <a:cs typeface="Arial"/>
              </a:rPr>
              <a:t>es</a:t>
            </a:r>
            <a:r>
              <a:rPr sz="2400" b="1" spc="-15" dirty="0">
                <a:solidFill>
                  <a:srgbClr val="FF0000"/>
                </a:solidFill>
                <a:latin typeface="Arial"/>
                <a:cs typeface="Arial"/>
              </a:rPr>
              <a:t>s</a:t>
            </a:r>
            <a:r>
              <a:rPr sz="2400" b="1" dirty="0">
                <a:solidFill>
                  <a:srgbClr val="FF0000"/>
                </a:solidFill>
                <a:latin typeface="Arial"/>
                <a:cs typeface="Arial"/>
              </a:rPr>
              <a:t>ful</a:t>
            </a:r>
            <a:r>
              <a:rPr sz="2400" b="1" spc="10" dirty="0">
                <a:solidFill>
                  <a:srgbClr val="FF0000"/>
                </a:solidFill>
                <a:latin typeface="Arial"/>
                <a:cs typeface="Arial"/>
              </a:rPr>
              <a:t>l</a:t>
            </a:r>
            <a:r>
              <a:rPr sz="2400" b="1" spc="-5" dirty="0">
                <a:solidFill>
                  <a:srgbClr val="FF0000"/>
                </a:solidFill>
                <a:latin typeface="Arial"/>
                <a:cs typeface="Arial"/>
              </a:rPr>
              <a:t>y</a:t>
            </a:r>
            <a:r>
              <a:rPr sz="2400" b="1" dirty="0">
                <a:solidFill>
                  <a:srgbClr val="FF0000"/>
                </a:solidFill>
                <a:latin typeface="Arial"/>
                <a:cs typeface="Arial"/>
              </a:rPr>
              <a:t>	comp</a:t>
            </a:r>
            <a:r>
              <a:rPr sz="2400" b="1" spc="-15" dirty="0">
                <a:solidFill>
                  <a:srgbClr val="FF0000"/>
                </a:solidFill>
                <a:latin typeface="Arial"/>
                <a:cs typeface="Arial"/>
              </a:rPr>
              <a:t>i</a:t>
            </a:r>
            <a:r>
              <a:rPr sz="2400" b="1" dirty="0">
                <a:solidFill>
                  <a:srgbClr val="FF0000"/>
                </a:solidFill>
                <a:latin typeface="Arial"/>
                <a:cs typeface="Arial"/>
              </a:rPr>
              <a:t>le,	t</a:t>
            </a:r>
            <a:r>
              <a:rPr sz="2400" b="1" spc="-10" dirty="0">
                <a:solidFill>
                  <a:srgbClr val="FF0000"/>
                </a:solidFill>
                <a:latin typeface="Arial"/>
                <a:cs typeface="Arial"/>
              </a:rPr>
              <a:t>h</a:t>
            </a:r>
            <a:r>
              <a:rPr sz="2400" b="1" spc="-5" dirty="0">
                <a:solidFill>
                  <a:srgbClr val="FF0000"/>
                </a:solidFill>
                <a:latin typeface="Arial"/>
                <a:cs typeface="Arial"/>
              </a:rPr>
              <a:t>e</a:t>
            </a:r>
            <a:r>
              <a:rPr sz="2400" b="1" dirty="0">
                <a:solidFill>
                  <a:srgbClr val="FF0000"/>
                </a:solidFill>
                <a:latin typeface="Arial"/>
                <a:cs typeface="Arial"/>
              </a:rPr>
              <a:t>	file	sh</a:t>
            </a:r>
            <a:r>
              <a:rPr sz="2400" b="1" spc="-20" dirty="0">
                <a:solidFill>
                  <a:srgbClr val="FF0000"/>
                </a:solidFill>
                <a:latin typeface="Arial"/>
                <a:cs typeface="Arial"/>
              </a:rPr>
              <a:t>o</a:t>
            </a:r>
            <a:r>
              <a:rPr sz="2400" b="1" dirty="0">
                <a:solidFill>
                  <a:srgbClr val="FF0000"/>
                </a:solidFill>
                <a:latin typeface="Arial"/>
                <a:cs typeface="Arial"/>
              </a:rPr>
              <a:t>uld	</a:t>
            </a:r>
            <a:r>
              <a:rPr sz="2400" b="1" spc="-5" dirty="0">
                <a:solidFill>
                  <a:srgbClr val="FF0000"/>
                </a:solidFill>
                <a:latin typeface="Arial"/>
                <a:cs typeface="Arial"/>
              </a:rPr>
              <a:t>be  </a:t>
            </a:r>
            <a:r>
              <a:rPr sz="2400" b="1" dirty="0">
                <a:solidFill>
                  <a:srgbClr val="FF0000"/>
                </a:solidFill>
                <a:latin typeface="Arial"/>
                <a:cs typeface="Arial"/>
              </a:rPr>
              <a:t>named</a:t>
            </a:r>
            <a:r>
              <a:rPr sz="2400" b="1" spc="-95" dirty="0">
                <a:solidFill>
                  <a:srgbClr val="FF0000"/>
                </a:solidFill>
                <a:latin typeface="Arial"/>
                <a:cs typeface="Arial"/>
              </a:rPr>
              <a:t> </a:t>
            </a:r>
            <a:r>
              <a:rPr sz="2400" b="1" spc="-5" dirty="0">
                <a:solidFill>
                  <a:srgbClr val="FF0000"/>
                </a:solidFill>
                <a:latin typeface="Arial"/>
                <a:cs typeface="Arial"/>
              </a:rPr>
              <a:t>A.java</a:t>
            </a:r>
            <a:endParaRPr sz="2400">
              <a:latin typeface="Arial"/>
              <a:cs typeface="Arial"/>
            </a:endParaRPr>
          </a:p>
        </p:txBody>
      </p:sp>
      <p:sp>
        <p:nvSpPr>
          <p:cNvPr id="14" name="Footer Placeholder 13">
            <a:extLst>
              <a:ext uri="{FF2B5EF4-FFF2-40B4-BE49-F238E27FC236}">
                <a16:creationId xmlns:a16="http://schemas.microsoft.com/office/drawing/2014/main" id="{5977CC22-E4AF-A2A7-B845-0A349CEBD7B0}"/>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300" y="140719"/>
            <a:ext cx="8730963" cy="1042849"/>
          </a:xfrm>
          <a:prstGeom prst="rect">
            <a:avLst/>
          </a:prstGeom>
        </p:spPr>
        <p:txBody>
          <a:bodyPr vert="horz" wrap="square" lIns="0" tIns="104139" rIns="0" bIns="0" rtlCol="0" anchor="t">
            <a:spAutoFit/>
          </a:bodyPr>
          <a:lstStyle/>
          <a:p>
            <a:pPr marL="12700" marR="5080">
              <a:lnSpc>
                <a:spcPts val="3600"/>
              </a:lnSpc>
              <a:spcBef>
                <a:spcPts val="819"/>
              </a:spcBef>
            </a:pPr>
            <a:r>
              <a:rPr lang="en-IN" b="1" dirty="0"/>
              <a:t>Compile-Time Polymorphism</a:t>
            </a:r>
            <a:br>
              <a:rPr lang="en-IN" b="1" dirty="0"/>
            </a:br>
            <a:endParaRPr spc="-145" dirty="0"/>
          </a:p>
        </p:txBody>
      </p:sp>
      <p:graphicFrame>
        <p:nvGraphicFramePr>
          <p:cNvPr id="3" name="object 3"/>
          <p:cNvGraphicFramePr>
            <a:graphicFrameLocks noGrp="1"/>
          </p:cNvGraphicFramePr>
          <p:nvPr>
            <p:extLst>
              <p:ext uri="{D42A27DB-BD31-4B8C-83A1-F6EECF244321}">
                <p14:modId xmlns:p14="http://schemas.microsoft.com/office/powerpoint/2010/main" val="701526323"/>
              </p:ext>
            </p:extLst>
          </p:nvPr>
        </p:nvGraphicFramePr>
        <p:xfrm>
          <a:off x="1979321" y="4279700"/>
          <a:ext cx="4286249" cy="893932"/>
        </p:xfrm>
        <a:graphic>
          <a:graphicData uri="http://schemas.openxmlformats.org/drawingml/2006/table">
            <a:tbl>
              <a:tblPr firstRow="1" bandRow="1">
                <a:tableStyleId>{2D5ABB26-0587-4C30-8999-92F81FD0307C}</a:tableStyleId>
              </a:tblPr>
              <a:tblGrid>
                <a:gridCol w="729615">
                  <a:extLst>
                    <a:ext uri="{9D8B030D-6E8A-4147-A177-3AD203B41FA5}">
                      <a16:colId xmlns:a16="http://schemas.microsoft.com/office/drawing/2014/main" val="20000"/>
                    </a:ext>
                  </a:extLst>
                </a:gridCol>
                <a:gridCol w="2646680">
                  <a:extLst>
                    <a:ext uri="{9D8B030D-6E8A-4147-A177-3AD203B41FA5}">
                      <a16:colId xmlns:a16="http://schemas.microsoft.com/office/drawing/2014/main" val="20001"/>
                    </a:ext>
                  </a:extLst>
                </a:gridCol>
                <a:gridCol w="909954">
                  <a:extLst>
                    <a:ext uri="{9D8B030D-6E8A-4147-A177-3AD203B41FA5}">
                      <a16:colId xmlns:a16="http://schemas.microsoft.com/office/drawing/2014/main" val="20002"/>
                    </a:ext>
                  </a:extLst>
                </a:gridCol>
              </a:tblGrid>
              <a:tr h="446966">
                <a:tc>
                  <a:txBody>
                    <a:bodyPr/>
                    <a:lstStyle/>
                    <a:p>
                      <a:pPr marL="31750">
                        <a:lnSpc>
                          <a:spcPts val="2215"/>
                        </a:lnSpc>
                      </a:pPr>
                      <a:r>
                        <a:rPr sz="2000" dirty="0">
                          <a:latin typeface="Arial MT"/>
                          <a:cs typeface="Arial MT"/>
                        </a:rPr>
                        <a:t>int</a:t>
                      </a:r>
                      <a:endParaRPr sz="2000">
                        <a:latin typeface="Arial MT"/>
                        <a:cs typeface="Arial MT"/>
                      </a:endParaRPr>
                    </a:p>
                  </a:txBody>
                  <a:tcPr marL="0" marR="0" marT="0" marB="0"/>
                </a:tc>
                <a:tc>
                  <a:txBody>
                    <a:bodyPr/>
                    <a:lstStyle/>
                    <a:p>
                      <a:pPr marL="216535">
                        <a:lnSpc>
                          <a:spcPts val="2215"/>
                        </a:lnSpc>
                      </a:pPr>
                      <a:r>
                        <a:rPr sz="2000" dirty="0">
                          <a:latin typeface="Arial MT"/>
                          <a:cs typeface="Arial MT"/>
                        </a:rPr>
                        <a:t>add(int</a:t>
                      </a:r>
                      <a:r>
                        <a:rPr sz="2000" spc="-50"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a:t>
                      </a:r>
                      <a:r>
                        <a:rPr sz="2000" spc="-40" dirty="0">
                          <a:latin typeface="Arial MT"/>
                          <a:cs typeface="Arial MT"/>
                        </a:rPr>
                        <a:t> </a:t>
                      </a:r>
                      <a:r>
                        <a:rPr sz="2000" dirty="0">
                          <a:latin typeface="Arial MT"/>
                          <a:cs typeface="Arial MT"/>
                        </a:rPr>
                        <a:t>int</a:t>
                      </a:r>
                      <a:r>
                        <a:rPr sz="2000" spc="-25" dirty="0">
                          <a:latin typeface="Arial MT"/>
                          <a:cs typeface="Arial MT"/>
                        </a:rPr>
                        <a:t> </a:t>
                      </a:r>
                      <a:r>
                        <a:rPr sz="2000" dirty="0">
                          <a:latin typeface="Arial MT"/>
                          <a:cs typeface="Arial MT"/>
                        </a:rPr>
                        <a:t>b)</a:t>
                      </a:r>
                      <a:endParaRPr sz="2000">
                        <a:latin typeface="Arial MT"/>
                        <a:cs typeface="Arial MT"/>
                      </a:endParaRPr>
                    </a:p>
                  </a:txBody>
                  <a:tcPr marL="0" marR="0" marT="0" marB="0"/>
                </a:tc>
                <a:tc>
                  <a:txBody>
                    <a:bodyPr/>
                    <a:lstStyle/>
                    <a:p>
                      <a:pPr marR="24130" algn="r">
                        <a:lnSpc>
                          <a:spcPts val="2215"/>
                        </a:lnSpc>
                      </a:pPr>
                      <a:r>
                        <a:rPr sz="2000" dirty="0">
                          <a:latin typeface="Arial MT"/>
                          <a:cs typeface="Arial MT"/>
                        </a:rPr>
                        <a:t>{</a:t>
                      </a:r>
                      <a:r>
                        <a:rPr sz="2000" spc="-60" dirty="0">
                          <a:latin typeface="Arial MT"/>
                          <a:cs typeface="Arial MT"/>
                        </a:rPr>
                        <a:t> </a:t>
                      </a:r>
                      <a:r>
                        <a:rPr sz="2000" dirty="0">
                          <a:latin typeface="Arial MT"/>
                          <a:cs typeface="Arial MT"/>
                        </a:rPr>
                        <a:t>….}</a:t>
                      </a:r>
                      <a:endParaRPr sz="2000">
                        <a:latin typeface="Arial MT"/>
                        <a:cs typeface="Arial MT"/>
                      </a:endParaRPr>
                    </a:p>
                  </a:txBody>
                  <a:tcPr marL="0" marR="0" marT="0" marB="0"/>
                </a:tc>
                <a:extLst>
                  <a:ext uri="{0D108BD9-81ED-4DB2-BD59-A6C34878D82A}">
                    <a16:rowId xmlns:a16="http://schemas.microsoft.com/office/drawing/2014/main" val="10000"/>
                  </a:ext>
                </a:extLst>
              </a:tr>
              <a:tr h="446966">
                <a:tc>
                  <a:txBody>
                    <a:bodyPr/>
                    <a:lstStyle/>
                    <a:p>
                      <a:pPr marL="31750">
                        <a:lnSpc>
                          <a:spcPts val="2325"/>
                        </a:lnSpc>
                        <a:spcBef>
                          <a:spcPts val="1095"/>
                        </a:spcBef>
                      </a:pPr>
                      <a:r>
                        <a:rPr sz="2000" dirty="0">
                          <a:latin typeface="Arial MT"/>
                          <a:cs typeface="Arial MT"/>
                        </a:rPr>
                        <a:t>float</a:t>
                      </a:r>
                      <a:endParaRPr sz="2000">
                        <a:latin typeface="Arial MT"/>
                        <a:cs typeface="Arial MT"/>
                      </a:endParaRPr>
                    </a:p>
                  </a:txBody>
                  <a:tcPr marL="0" marR="0" marT="139065" marB="0"/>
                </a:tc>
                <a:tc>
                  <a:txBody>
                    <a:bodyPr/>
                    <a:lstStyle/>
                    <a:p>
                      <a:pPr marL="216535">
                        <a:lnSpc>
                          <a:spcPts val="2325"/>
                        </a:lnSpc>
                        <a:spcBef>
                          <a:spcPts val="1095"/>
                        </a:spcBef>
                      </a:pPr>
                      <a:r>
                        <a:rPr sz="2000" dirty="0">
                          <a:latin typeface="Arial MT"/>
                          <a:cs typeface="Arial MT"/>
                        </a:rPr>
                        <a:t>add(float</a:t>
                      </a:r>
                      <a:r>
                        <a:rPr sz="2000" spc="-50" dirty="0">
                          <a:latin typeface="Arial MT"/>
                          <a:cs typeface="Arial MT"/>
                        </a:rPr>
                        <a:t> </a:t>
                      </a:r>
                      <a:r>
                        <a:rPr sz="2000" dirty="0">
                          <a:latin typeface="Arial MT"/>
                          <a:cs typeface="Arial MT"/>
                        </a:rPr>
                        <a:t>a,</a:t>
                      </a:r>
                      <a:r>
                        <a:rPr sz="2000" spc="-35" dirty="0">
                          <a:latin typeface="Arial MT"/>
                          <a:cs typeface="Arial MT"/>
                        </a:rPr>
                        <a:t> </a:t>
                      </a:r>
                      <a:r>
                        <a:rPr sz="2000" dirty="0">
                          <a:latin typeface="Arial MT"/>
                          <a:cs typeface="Arial MT"/>
                        </a:rPr>
                        <a:t>float</a:t>
                      </a:r>
                      <a:r>
                        <a:rPr sz="2000" spc="-25" dirty="0">
                          <a:latin typeface="Arial MT"/>
                          <a:cs typeface="Arial MT"/>
                        </a:rPr>
                        <a:t> </a:t>
                      </a:r>
                      <a:r>
                        <a:rPr sz="2000" dirty="0">
                          <a:latin typeface="Arial MT"/>
                          <a:cs typeface="Arial MT"/>
                        </a:rPr>
                        <a:t>b)</a:t>
                      </a:r>
                    </a:p>
                  </a:txBody>
                  <a:tcPr marL="0" marR="0" marT="139065" marB="0"/>
                </a:tc>
                <a:tc>
                  <a:txBody>
                    <a:bodyPr/>
                    <a:lstStyle/>
                    <a:p>
                      <a:pPr marR="24130" algn="r">
                        <a:lnSpc>
                          <a:spcPts val="2325"/>
                        </a:lnSpc>
                        <a:spcBef>
                          <a:spcPts val="1095"/>
                        </a:spcBef>
                      </a:pPr>
                      <a:r>
                        <a:rPr sz="2000" dirty="0">
                          <a:latin typeface="Arial MT"/>
                          <a:cs typeface="Arial MT"/>
                        </a:rPr>
                        <a:t>{</a:t>
                      </a:r>
                      <a:r>
                        <a:rPr sz="2000" spc="-60" dirty="0">
                          <a:latin typeface="Arial MT"/>
                          <a:cs typeface="Arial MT"/>
                        </a:rPr>
                        <a:t> </a:t>
                      </a:r>
                      <a:r>
                        <a:rPr sz="2000" dirty="0">
                          <a:latin typeface="Arial MT"/>
                          <a:cs typeface="Arial MT"/>
                        </a:rPr>
                        <a:t>….}</a:t>
                      </a:r>
                    </a:p>
                  </a:txBody>
                  <a:tcPr marL="0" marR="0" marT="139065" marB="0"/>
                </a:tc>
                <a:extLst>
                  <a:ext uri="{0D108BD9-81ED-4DB2-BD59-A6C34878D82A}">
                    <a16:rowId xmlns:a16="http://schemas.microsoft.com/office/drawing/2014/main" val="10001"/>
                  </a:ext>
                </a:extLst>
              </a:tr>
            </a:tbl>
          </a:graphicData>
        </a:graphic>
      </p:graphicFrame>
      <p:sp>
        <p:nvSpPr>
          <p:cNvPr id="4" name="object 4"/>
          <p:cNvSpPr txBox="1"/>
          <p:nvPr/>
        </p:nvSpPr>
        <p:spPr>
          <a:xfrm>
            <a:off x="1998370" y="5452669"/>
            <a:ext cx="4248150" cy="940435"/>
          </a:xfrm>
          <a:prstGeom prst="rect">
            <a:avLst/>
          </a:prstGeom>
        </p:spPr>
        <p:txBody>
          <a:bodyPr vert="horz" wrap="square" lIns="0" tIns="12700" rIns="0" bIns="0" rtlCol="0">
            <a:spAutoFit/>
          </a:bodyPr>
          <a:lstStyle/>
          <a:p>
            <a:pPr marL="12700">
              <a:spcBef>
                <a:spcPts val="100"/>
              </a:spcBef>
              <a:tabLst>
                <a:tab pos="3670300" algn="l"/>
              </a:tabLst>
            </a:pPr>
            <a:r>
              <a:rPr sz="2000" dirty="0">
                <a:latin typeface="Arial MT"/>
                <a:cs typeface="Arial MT"/>
              </a:rPr>
              <a:t>double</a:t>
            </a:r>
            <a:r>
              <a:rPr sz="2000" spc="-5" dirty="0">
                <a:latin typeface="Arial MT"/>
                <a:cs typeface="Arial MT"/>
              </a:rPr>
              <a:t> </a:t>
            </a:r>
            <a:r>
              <a:rPr sz="2000" dirty="0">
                <a:latin typeface="Arial MT"/>
                <a:cs typeface="Arial MT"/>
              </a:rPr>
              <a:t>add(double</a:t>
            </a:r>
            <a:r>
              <a:rPr sz="2000" spc="-25"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double</a:t>
            </a:r>
            <a:r>
              <a:rPr sz="2000" spc="-5" dirty="0">
                <a:latin typeface="Arial MT"/>
                <a:cs typeface="Arial MT"/>
              </a:rPr>
              <a:t> </a:t>
            </a:r>
            <a:r>
              <a:rPr sz="2000" dirty="0">
                <a:latin typeface="Arial MT"/>
                <a:cs typeface="Arial MT"/>
              </a:rPr>
              <a:t>b)	{</a:t>
            </a:r>
            <a:r>
              <a:rPr sz="2000" spc="-105" dirty="0">
                <a:latin typeface="Arial MT"/>
                <a:cs typeface="Arial MT"/>
              </a:rPr>
              <a:t> </a:t>
            </a:r>
            <a:r>
              <a:rPr sz="2000" dirty="0">
                <a:latin typeface="Arial MT"/>
                <a:cs typeface="Arial MT"/>
              </a:rPr>
              <a:t>….}</a:t>
            </a:r>
          </a:p>
          <a:p>
            <a:pPr>
              <a:spcBef>
                <a:spcPts val="45"/>
              </a:spcBef>
            </a:pPr>
            <a:endParaRPr sz="2050" dirty="0">
              <a:latin typeface="Arial MT"/>
              <a:cs typeface="Arial MT"/>
            </a:endParaRPr>
          </a:p>
          <a:p>
            <a:pPr marL="12700">
              <a:tabLst>
                <a:tab pos="926465" algn="l"/>
                <a:tab pos="3670300" algn="l"/>
              </a:tabLst>
            </a:pPr>
            <a:r>
              <a:rPr sz="2000" dirty="0">
                <a:latin typeface="Arial MT"/>
                <a:cs typeface="Arial MT"/>
              </a:rPr>
              <a:t>String	add(String</a:t>
            </a:r>
            <a:r>
              <a:rPr sz="2000" spc="-20"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String</a:t>
            </a:r>
            <a:r>
              <a:rPr sz="2000" spc="-10" dirty="0">
                <a:latin typeface="Arial MT"/>
                <a:cs typeface="Arial MT"/>
              </a:rPr>
              <a:t> </a:t>
            </a:r>
            <a:r>
              <a:rPr sz="2000" dirty="0">
                <a:latin typeface="Arial MT"/>
                <a:cs typeface="Arial MT"/>
              </a:rPr>
              <a:t>b)	{</a:t>
            </a:r>
            <a:r>
              <a:rPr sz="2000" spc="-105" dirty="0">
                <a:latin typeface="Arial MT"/>
                <a:cs typeface="Arial MT"/>
              </a:rPr>
              <a:t> </a:t>
            </a:r>
            <a:r>
              <a:rPr sz="2000" dirty="0">
                <a:latin typeface="Arial MT"/>
                <a:cs typeface="Arial MT"/>
              </a:rPr>
              <a:t>….}</a:t>
            </a:r>
          </a:p>
        </p:txBody>
      </p:sp>
      <p:grpSp>
        <p:nvGrpSpPr>
          <p:cNvPr id="5" name="object 5"/>
          <p:cNvGrpSpPr/>
          <p:nvPr/>
        </p:nvGrpSpPr>
        <p:grpSpPr>
          <a:xfrm>
            <a:off x="6416041" y="4308347"/>
            <a:ext cx="1004569" cy="242570"/>
            <a:chOff x="4892040" y="4308347"/>
            <a:chExt cx="1004569" cy="242570"/>
          </a:xfrm>
        </p:grpSpPr>
        <p:sp>
          <p:nvSpPr>
            <p:cNvPr id="6" name="object 6"/>
            <p:cNvSpPr/>
            <p:nvPr/>
          </p:nvSpPr>
          <p:spPr>
            <a:xfrm>
              <a:off x="4904994" y="4321301"/>
              <a:ext cx="978535" cy="216535"/>
            </a:xfrm>
            <a:custGeom>
              <a:avLst/>
              <a:gdLst/>
              <a:ahLst/>
              <a:cxnLst/>
              <a:rect l="l" t="t" r="r" b="b"/>
              <a:pathLst>
                <a:path w="978535" h="216535">
                  <a:moveTo>
                    <a:pt x="870203" y="0"/>
                  </a:moveTo>
                  <a:lnTo>
                    <a:pt x="870203" y="54102"/>
                  </a:lnTo>
                  <a:lnTo>
                    <a:pt x="0" y="54102"/>
                  </a:lnTo>
                  <a:lnTo>
                    <a:pt x="0" y="162306"/>
                  </a:lnTo>
                  <a:lnTo>
                    <a:pt x="870203" y="162306"/>
                  </a:lnTo>
                  <a:lnTo>
                    <a:pt x="870203" y="216408"/>
                  </a:lnTo>
                  <a:lnTo>
                    <a:pt x="978407" y="108204"/>
                  </a:lnTo>
                  <a:lnTo>
                    <a:pt x="870203" y="0"/>
                  </a:lnTo>
                  <a:close/>
                </a:path>
              </a:pathLst>
            </a:custGeom>
            <a:solidFill>
              <a:srgbClr val="4F81BC"/>
            </a:solidFill>
          </p:spPr>
          <p:txBody>
            <a:bodyPr wrap="square" lIns="0" tIns="0" rIns="0" bIns="0" rtlCol="0"/>
            <a:lstStyle/>
            <a:p>
              <a:endParaRPr/>
            </a:p>
          </p:txBody>
        </p:sp>
        <p:sp>
          <p:nvSpPr>
            <p:cNvPr id="7" name="object 7"/>
            <p:cNvSpPr/>
            <p:nvPr/>
          </p:nvSpPr>
          <p:spPr>
            <a:xfrm>
              <a:off x="4904994" y="4321301"/>
              <a:ext cx="978535" cy="216535"/>
            </a:xfrm>
            <a:custGeom>
              <a:avLst/>
              <a:gdLst/>
              <a:ahLst/>
              <a:cxnLst/>
              <a:rect l="l" t="t" r="r" b="b"/>
              <a:pathLst>
                <a:path w="978535" h="216535">
                  <a:moveTo>
                    <a:pt x="0" y="54102"/>
                  </a:moveTo>
                  <a:lnTo>
                    <a:pt x="870203" y="54102"/>
                  </a:lnTo>
                  <a:lnTo>
                    <a:pt x="870203" y="0"/>
                  </a:lnTo>
                  <a:lnTo>
                    <a:pt x="978407" y="108204"/>
                  </a:lnTo>
                  <a:lnTo>
                    <a:pt x="870203" y="216408"/>
                  </a:lnTo>
                  <a:lnTo>
                    <a:pt x="870203" y="162306"/>
                  </a:lnTo>
                  <a:lnTo>
                    <a:pt x="0" y="162306"/>
                  </a:lnTo>
                  <a:lnTo>
                    <a:pt x="0" y="54102"/>
                  </a:lnTo>
                  <a:close/>
                </a:path>
              </a:pathLst>
            </a:custGeom>
            <a:ln w="25908">
              <a:solidFill>
                <a:srgbClr val="385D89"/>
              </a:solidFill>
            </a:ln>
          </p:spPr>
          <p:txBody>
            <a:bodyPr wrap="square" lIns="0" tIns="0" rIns="0" bIns="0" rtlCol="0"/>
            <a:lstStyle/>
            <a:p>
              <a:endParaRPr/>
            </a:p>
          </p:txBody>
        </p:sp>
      </p:grpSp>
      <p:grpSp>
        <p:nvGrpSpPr>
          <p:cNvPr id="8" name="object 8"/>
          <p:cNvGrpSpPr/>
          <p:nvPr/>
        </p:nvGrpSpPr>
        <p:grpSpPr>
          <a:xfrm>
            <a:off x="6416041" y="4895088"/>
            <a:ext cx="1004569" cy="242570"/>
            <a:chOff x="4892040" y="4895088"/>
            <a:chExt cx="1004569" cy="242570"/>
          </a:xfrm>
        </p:grpSpPr>
        <p:sp>
          <p:nvSpPr>
            <p:cNvPr id="9" name="object 9"/>
            <p:cNvSpPr/>
            <p:nvPr/>
          </p:nvSpPr>
          <p:spPr>
            <a:xfrm>
              <a:off x="4904994" y="4908042"/>
              <a:ext cx="978535" cy="216535"/>
            </a:xfrm>
            <a:custGeom>
              <a:avLst/>
              <a:gdLst/>
              <a:ahLst/>
              <a:cxnLst/>
              <a:rect l="l" t="t" r="r" b="b"/>
              <a:pathLst>
                <a:path w="978535" h="216535">
                  <a:moveTo>
                    <a:pt x="870203" y="0"/>
                  </a:moveTo>
                  <a:lnTo>
                    <a:pt x="870203" y="54101"/>
                  </a:lnTo>
                  <a:lnTo>
                    <a:pt x="0" y="54101"/>
                  </a:lnTo>
                  <a:lnTo>
                    <a:pt x="0" y="162305"/>
                  </a:lnTo>
                  <a:lnTo>
                    <a:pt x="870203" y="162305"/>
                  </a:lnTo>
                  <a:lnTo>
                    <a:pt x="870203" y="216407"/>
                  </a:lnTo>
                  <a:lnTo>
                    <a:pt x="978407" y="108203"/>
                  </a:lnTo>
                  <a:lnTo>
                    <a:pt x="870203" y="0"/>
                  </a:lnTo>
                  <a:close/>
                </a:path>
              </a:pathLst>
            </a:custGeom>
            <a:solidFill>
              <a:srgbClr val="4F81BC"/>
            </a:solidFill>
          </p:spPr>
          <p:txBody>
            <a:bodyPr wrap="square" lIns="0" tIns="0" rIns="0" bIns="0" rtlCol="0"/>
            <a:lstStyle/>
            <a:p>
              <a:endParaRPr/>
            </a:p>
          </p:txBody>
        </p:sp>
        <p:sp>
          <p:nvSpPr>
            <p:cNvPr id="10" name="object 10"/>
            <p:cNvSpPr/>
            <p:nvPr/>
          </p:nvSpPr>
          <p:spPr>
            <a:xfrm>
              <a:off x="4904994" y="4908042"/>
              <a:ext cx="978535" cy="216535"/>
            </a:xfrm>
            <a:custGeom>
              <a:avLst/>
              <a:gdLst/>
              <a:ahLst/>
              <a:cxnLst/>
              <a:rect l="l" t="t" r="r" b="b"/>
              <a:pathLst>
                <a:path w="978535" h="216535">
                  <a:moveTo>
                    <a:pt x="0" y="54101"/>
                  </a:moveTo>
                  <a:lnTo>
                    <a:pt x="870203" y="54101"/>
                  </a:lnTo>
                  <a:lnTo>
                    <a:pt x="870203" y="0"/>
                  </a:lnTo>
                  <a:lnTo>
                    <a:pt x="978407" y="108203"/>
                  </a:lnTo>
                  <a:lnTo>
                    <a:pt x="870203" y="216407"/>
                  </a:lnTo>
                  <a:lnTo>
                    <a:pt x="870203" y="162305"/>
                  </a:lnTo>
                  <a:lnTo>
                    <a:pt x="0" y="162305"/>
                  </a:lnTo>
                  <a:lnTo>
                    <a:pt x="0" y="54101"/>
                  </a:lnTo>
                  <a:close/>
                </a:path>
              </a:pathLst>
            </a:custGeom>
            <a:ln w="25908">
              <a:solidFill>
                <a:srgbClr val="385D89"/>
              </a:solidFill>
            </a:ln>
          </p:spPr>
          <p:txBody>
            <a:bodyPr wrap="square" lIns="0" tIns="0" rIns="0" bIns="0" rtlCol="0"/>
            <a:lstStyle/>
            <a:p>
              <a:endParaRPr/>
            </a:p>
          </p:txBody>
        </p:sp>
      </p:grpSp>
      <p:sp>
        <p:nvSpPr>
          <p:cNvPr id="11" name="object 11"/>
          <p:cNvSpPr txBox="1"/>
          <p:nvPr/>
        </p:nvSpPr>
        <p:spPr>
          <a:xfrm>
            <a:off x="1149113" y="832640"/>
            <a:ext cx="10559763" cy="3652282"/>
          </a:xfrm>
          <a:prstGeom prst="rect">
            <a:avLst/>
          </a:prstGeom>
        </p:spPr>
        <p:txBody>
          <a:bodyPr vert="horz" wrap="square" lIns="0" tIns="73660" rIns="0" bIns="0" rtlCol="0">
            <a:spAutoFit/>
          </a:bodyPr>
          <a:lstStyle/>
          <a:p>
            <a:r>
              <a:rPr lang="en-IN" sz="2200" b="1" dirty="0"/>
              <a:t>Method Overloading:</a:t>
            </a:r>
            <a:r>
              <a:rPr lang="en-IN" sz="2200" dirty="0"/>
              <a:t> In method overloading, the methods with the same name can have different numbers of parameters, different types of parameters, or different order of parameters in methods. </a:t>
            </a:r>
          </a:p>
          <a:p>
            <a:pPr marL="355600" marR="5080" indent="-342900">
              <a:lnSpc>
                <a:spcPct val="100000"/>
              </a:lnSpc>
              <a:spcBef>
                <a:spcPts val="484"/>
              </a:spcBef>
              <a:buClr>
                <a:srgbClr val="0F1141"/>
              </a:buClr>
              <a:buChar char="•"/>
              <a:tabLst>
                <a:tab pos="355600" algn="l"/>
              </a:tabLst>
            </a:pPr>
            <a:r>
              <a:rPr lang="en-IN" sz="2200" spc="-35" dirty="0">
                <a:latin typeface="Arial MT"/>
                <a:cs typeface="Arial MT"/>
              </a:rPr>
              <a:t>Two </a:t>
            </a:r>
            <a:r>
              <a:rPr lang="en-IN" sz="2200" spc="-5" dirty="0">
                <a:latin typeface="Arial MT"/>
                <a:cs typeface="Arial MT"/>
              </a:rPr>
              <a:t>Methods </a:t>
            </a:r>
            <a:r>
              <a:rPr lang="en-IN" sz="2200" dirty="0">
                <a:latin typeface="Arial MT"/>
                <a:cs typeface="Arial MT"/>
              </a:rPr>
              <a:t>are said </a:t>
            </a:r>
            <a:r>
              <a:rPr lang="en-IN" sz="2200" spc="-5" dirty="0">
                <a:latin typeface="Arial MT"/>
                <a:cs typeface="Arial MT"/>
              </a:rPr>
              <a:t>to </a:t>
            </a:r>
            <a:r>
              <a:rPr lang="en-IN" sz="2200" spc="-10" dirty="0">
                <a:latin typeface="Arial MT"/>
                <a:cs typeface="Arial MT"/>
              </a:rPr>
              <a:t>be </a:t>
            </a:r>
            <a:r>
              <a:rPr lang="en-IN" sz="2200" spc="-5" dirty="0">
                <a:latin typeface="Arial MT"/>
                <a:cs typeface="Arial MT"/>
              </a:rPr>
              <a:t>overloaded if </a:t>
            </a:r>
            <a:r>
              <a:rPr lang="en-IN" sz="2200" dirty="0">
                <a:latin typeface="Arial MT"/>
                <a:cs typeface="Arial MT"/>
              </a:rPr>
              <a:t>they </a:t>
            </a:r>
            <a:r>
              <a:rPr lang="en-IN" sz="2200" spc="-5" dirty="0">
                <a:latin typeface="Arial MT"/>
                <a:cs typeface="Arial MT"/>
              </a:rPr>
              <a:t>have same name </a:t>
            </a:r>
            <a:r>
              <a:rPr lang="en-IN" sz="2200" dirty="0">
                <a:latin typeface="Arial MT"/>
                <a:cs typeface="Arial MT"/>
              </a:rPr>
              <a:t>but </a:t>
            </a:r>
            <a:r>
              <a:rPr lang="en-IN" sz="2200" spc="5" dirty="0">
                <a:latin typeface="Arial MT"/>
                <a:cs typeface="Arial MT"/>
              </a:rPr>
              <a:t> </a:t>
            </a:r>
            <a:r>
              <a:rPr lang="en-IN" sz="2200" spc="-5" dirty="0">
                <a:latin typeface="Arial MT"/>
                <a:cs typeface="Arial MT"/>
              </a:rPr>
              <a:t>different</a:t>
            </a:r>
            <a:r>
              <a:rPr lang="en-IN" sz="2200" spc="-35" dirty="0">
                <a:latin typeface="Arial MT"/>
                <a:cs typeface="Arial MT"/>
              </a:rPr>
              <a:t> </a:t>
            </a:r>
            <a:r>
              <a:rPr lang="en-IN" sz="2200" dirty="0">
                <a:latin typeface="Arial MT"/>
                <a:cs typeface="Arial MT"/>
              </a:rPr>
              <a:t>signatures</a:t>
            </a:r>
          </a:p>
          <a:p>
            <a:pPr marL="355600" marR="5080" indent="-342900">
              <a:lnSpc>
                <a:spcPct val="100000"/>
              </a:lnSpc>
              <a:spcBef>
                <a:spcPts val="480"/>
              </a:spcBef>
              <a:buClr>
                <a:srgbClr val="0F1141"/>
              </a:buClr>
              <a:buChar char="•"/>
              <a:tabLst>
                <a:tab pos="355600" algn="l"/>
              </a:tabLst>
            </a:pPr>
            <a:r>
              <a:rPr lang="en-IN" sz="2200" spc="-5" dirty="0">
                <a:latin typeface="Arial MT"/>
                <a:cs typeface="Arial MT"/>
              </a:rPr>
              <a:t>Method signatures </a:t>
            </a:r>
            <a:r>
              <a:rPr lang="en-IN" sz="2200" dirty="0">
                <a:latin typeface="Arial MT"/>
                <a:cs typeface="Arial MT"/>
              </a:rPr>
              <a:t>can be </a:t>
            </a:r>
            <a:r>
              <a:rPr lang="en-IN" sz="2200" spc="-5" dirty="0">
                <a:latin typeface="Arial MT"/>
                <a:cs typeface="Arial MT"/>
              </a:rPr>
              <a:t>different either via </a:t>
            </a:r>
            <a:r>
              <a:rPr lang="en-IN" sz="2200" dirty="0">
                <a:latin typeface="Arial MT"/>
                <a:cs typeface="Arial MT"/>
              </a:rPr>
              <a:t>having </a:t>
            </a:r>
            <a:r>
              <a:rPr lang="en-IN" sz="2200" spc="-5" dirty="0">
                <a:latin typeface="Arial MT"/>
                <a:cs typeface="Arial MT"/>
              </a:rPr>
              <a:t>different number </a:t>
            </a:r>
            <a:r>
              <a:rPr lang="en-IN" sz="2200" dirty="0">
                <a:latin typeface="Arial MT"/>
                <a:cs typeface="Arial MT"/>
              </a:rPr>
              <a:t>of</a:t>
            </a:r>
            <a:r>
              <a:rPr lang="en-IN" sz="2200" spc="5" dirty="0">
                <a:latin typeface="Arial MT"/>
                <a:cs typeface="Arial MT"/>
              </a:rPr>
              <a:t> </a:t>
            </a:r>
            <a:r>
              <a:rPr lang="en-IN" sz="2200" spc="-5" dirty="0">
                <a:latin typeface="Arial MT"/>
                <a:cs typeface="Arial MT"/>
              </a:rPr>
              <a:t>arguments</a:t>
            </a:r>
            <a:r>
              <a:rPr lang="en-IN" sz="2200" dirty="0">
                <a:latin typeface="Arial MT"/>
                <a:cs typeface="Arial MT"/>
              </a:rPr>
              <a:t> </a:t>
            </a:r>
            <a:r>
              <a:rPr lang="en-IN" sz="2200" spc="-5" dirty="0">
                <a:latin typeface="Arial MT"/>
                <a:cs typeface="Arial MT"/>
              </a:rPr>
              <a:t>to</a:t>
            </a:r>
            <a:r>
              <a:rPr lang="en-IN" sz="2200" dirty="0">
                <a:latin typeface="Arial MT"/>
                <a:cs typeface="Arial MT"/>
              </a:rPr>
              <a:t> </a:t>
            </a:r>
            <a:r>
              <a:rPr lang="en-IN" sz="2200" spc="-5" dirty="0">
                <a:latin typeface="Arial MT"/>
                <a:cs typeface="Arial MT"/>
              </a:rPr>
              <a:t>methods</a:t>
            </a:r>
            <a:r>
              <a:rPr lang="en-IN" sz="2200" dirty="0">
                <a:latin typeface="Arial MT"/>
                <a:cs typeface="Arial MT"/>
              </a:rPr>
              <a:t> or</a:t>
            </a:r>
            <a:r>
              <a:rPr lang="en-IN" sz="2200" spc="5" dirty="0">
                <a:latin typeface="Arial MT"/>
                <a:cs typeface="Arial MT"/>
              </a:rPr>
              <a:t> </a:t>
            </a:r>
            <a:r>
              <a:rPr lang="en-IN" sz="2200" spc="-5" dirty="0">
                <a:latin typeface="Arial MT"/>
                <a:cs typeface="Arial MT"/>
              </a:rPr>
              <a:t>via</a:t>
            </a:r>
            <a:r>
              <a:rPr lang="en-IN" sz="2200" dirty="0">
                <a:latin typeface="Arial MT"/>
                <a:cs typeface="Arial MT"/>
              </a:rPr>
              <a:t> </a:t>
            </a:r>
            <a:r>
              <a:rPr lang="en-IN" sz="2200" spc="-5" dirty="0">
                <a:latin typeface="Arial MT"/>
                <a:cs typeface="Arial MT"/>
              </a:rPr>
              <a:t>having</a:t>
            </a:r>
            <a:r>
              <a:rPr lang="en-IN" sz="2200" dirty="0">
                <a:latin typeface="Arial MT"/>
                <a:cs typeface="Arial MT"/>
              </a:rPr>
              <a:t> </a:t>
            </a:r>
            <a:r>
              <a:rPr lang="en-IN" sz="2200" spc="-10" dirty="0">
                <a:latin typeface="Arial MT"/>
                <a:cs typeface="Arial MT"/>
              </a:rPr>
              <a:t>different</a:t>
            </a:r>
            <a:r>
              <a:rPr lang="en-IN" sz="2200" spc="-5" dirty="0">
                <a:latin typeface="Arial MT"/>
                <a:cs typeface="Arial MT"/>
              </a:rPr>
              <a:t> order</a:t>
            </a:r>
            <a:r>
              <a:rPr lang="en-IN" sz="2200" dirty="0">
                <a:latin typeface="Arial MT"/>
                <a:cs typeface="Arial MT"/>
              </a:rPr>
              <a:t> of</a:t>
            </a:r>
            <a:r>
              <a:rPr lang="en-IN" sz="2200" spc="555" dirty="0">
                <a:latin typeface="Arial MT"/>
                <a:cs typeface="Arial MT"/>
              </a:rPr>
              <a:t> </a:t>
            </a:r>
            <a:r>
              <a:rPr lang="en-IN" sz="2200" dirty="0">
                <a:latin typeface="Arial MT"/>
                <a:cs typeface="Arial MT"/>
              </a:rPr>
              <a:t>the </a:t>
            </a:r>
            <a:r>
              <a:rPr lang="en-IN" sz="2200" spc="5" dirty="0">
                <a:latin typeface="Arial MT"/>
                <a:cs typeface="Arial MT"/>
              </a:rPr>
              <a:t> </a:t>
            </a:r>
            <a:r>
              <a:rPr lang="en-IN" sz="2200" dirty="0">
                <a:latin typeface="Arial MT"/>
                <a:cs typeface="Arial MT"/>
              </a:rPr>
              <a:t>arguments</a:t>
            </a:r>
          </a:p>
          <a:p>
            <a:pPr marL="355600" indent="-342900">
              <a:lnSpc>
                <a:spcPct val="100000"/>
              </a:lnSpc>
              <a:spcBef>
                <a:spcPts val="480"/>
              </a:spcBef>
              <a:buClr>
                <a:srgbClr val="0F1141"/>
              </a:buClr>
              <a:buChar char="•"/>
              <a:tabLst>
                <a:tab pos="355600" algn="l"/>
              </a:tabLst>
            </a:pPr>
            <a:r>
              <a:rPr lang="en-IN" sz="2200" dirty="0">
                <a:latin typeface="Arial MT"/>
                <a:cs typeface="Arial MT"/>
              </a:rPr>
              <a:t>Overloaded</a:t>
            </a:r>
            <a:r>
              <a:rPr lang="en-IN" sz="2200" spc="-35" dirty="0">
                <a:latin typeface="Arial MT"/>
                <a:cs typeface="Arial MT"/>
              </a:rPr>
              <a:t> </a:t>
            </a:r>
            <a:r>
              <a:rPr lang="en-IN" sz="2200" dirty="0">
                <a:latin typeface="Arial MT"/>
                <a:cs typeface="Arial MT"/>
              </a:rPr>
              <a:t>method</a:t>
            </a:r>
            <a:r>
              <a:rPr lang="en-IN" sz="2200" spc="-25" dirty="0">
                <a:latin typeface="Arial MT"/>
                <a:cs typeface="Arial MT"/>
              </a:rPr>
              <a:t> </a:t>
            </a:r>
            <a:r>
              <a:rPr lang="en-IN" sz="2200" dirty="0">
                <a:latin typeface="Arial MT"/>
                <a:cs typeface="Arial MT"/>
              </a:rPr>
              <a:t>either</a:t>
            </a:r>
            <a:r>
              <a:rPr lang="en-IN" sz="2200" spc="-10" dirty="0">
                <a:latin typeface="Arial MT"/>
                <a:cs typeface="Arial MT"/>
              </a:rPr>
              <a:t> </a:t>
            </a:r>
            <a:r>
              <a:rPr lang="en-IN" sz="2200" dirty="0">
                <a:latin typeface="Arial MT"/>
                <a:cs typeface="Arial MT"/>
              </a:rPr>
              <a:t>may</a:t>
            </a:r>
            <a:r>
              <a:rPr lang="en-IN" sz="2200" spc="-25" dirty="0">
                <a:latin typeface="Arial MT"/>
                <a:cs typeface="Arial MT"/>
              </a:rPr>
              <a:t> </a:t>
            </a:r>
            <a:r>
              <a:rPr lang="en-IN" sz="2200" dirty="0">
                <a:latin typeface="Arial MT"/>
                <a:cs typeface="Arial MT"/>
              </a:rPr>
              <a:t>have</a:t>
            </a:r>
            <a:r>
              <a:rPr lang="en-IN" sz="2200" spc="-5" dirty="0">
                <a:latin typeface="Arial MT"/>
                <a:cs typeface="Arial MT"/>
              </a:rPr>
              <a:t> </a:t>
            </a:r>
            <a:r>
              <a:rPr lang="en-IN" sz="2200" dirty="0">
                <a:latin typeface="Arial MT"/>
                <a:cs typeface="Arial MT"/>
              </a:rPr>
              <a:t>same</a:t>
            </a:r>
            <a:r>
              <a:rPr lang="en-IN" sz="2200" spc="-25" dirty="0">
                <a:latin typeface="Arial MT"/>
                <a:cs typeface="Arial MT"/>
              </a:rPr>
              <a:t> </a:t>
            </a:r>
            <a:r>
              <a:rPr lang="en-IN" sz="2200" dirty="0">
                <a:latin typeface="Arial MT"/>
                <a:cs typeface="Arial MT"/>
              </a:rPr>
              <a:t>or</a:t>
            </a:r>
            <a:r>
              <a:rPr lang="en-IN" sz="2200" spc="-25" dirty="0">
                <a:latin typeface="Arial MT"/>
                <a:cs typeface="Arial MT"/>
              </a:rPr>
              <a:t> </a:t>
            </a:r>
            <a:r>
              <a:rPr lang="en-IN" sz="2200" spc="-5" dirty="0">
                <a:latin typeface="Arial MT"/>
                <a:cs typeface="Arial MT"/>
              </a:rPr>
              <a:t>different</a:t>
            </a:r>
            <a:r>
              <a:rPr lang="en-IN" sz="2200" spc="-20" dirty="0">
                <a:latin typeface="Arial MT"/>
                <a:cs typeface="Arial MT"/>
              </a:rPr>
              <a:t> </a:t>
            </a:r>
            <a:r>
              <a:rPr lang="en-IN" sz="2200" dirty="0">
                <a:latin typeface="Arial MT"/>
                <a:cs typeface="Arial MT"/>
              </a:rPr>
              <a:t>return</a:t>
            </a:r>
            <a:r>
              <a:rPr lang="en-IN" sz="2200" spc="-25" dirty="0">
                <a:latin typeface="Arial MT"/>
                <a:cs typeface="Arial MT"/>
              </a:rPr>
              <a:t> </a:t>
            </a:r>
            <a:r>
              <a:rPr lang="en-IN" sz="2200" spc="-5" dirty="0">
                <a:latin typeface="Arial MT"/>
                <a:cs typeface="Arial MT"/>
              </a:rPr>
              <a:t>types</a:t>
            </a:r>
            <a:endParaRPr lang="en-IN" sz="2200" dirty="0">
              <a:latin typeface="Arial MT"/>
              <a:cs typeface="Arial MT"/>
            </a:endParaRPr>
          </a:p>
          <a:p>
            <a:endParaRPr lang="en-IN" sz="2200" dirty="0"/>
          </a:p>
          <a:p>
            <a:pPr marL="0" indent="0">
              <a:buNone/>
            </a:pPr>
            <a:endParaRPr lang="en-US" sz="2200" dirty="0"/>
          </a:p>
        </p:txBody>
      </p:sp>
      <p:grpSp>
        <p:nvGrpSpPr>
          <p:cNvPr id="12" name="object 12"/>
          <p:cNvGrpSpPr/>
          <p:nvPr/>
        </p:nvGrpSpPr>
        <p:grpSpPr>
          <a:xfrm>
            <a:off x="6416041" y="5483352"/>
            <a:ext cx="1004569" cy="241300"/>
            <a:chOff x="4892040" y="5483352"/>
            <a:chExt cx="1004569" cy="241300"/>
          </a:xfrm>
        </p:grpSpPr>
        <p:sp>
          <p:nvSpPr>
            <p:cNvPr id="13" name="object 13"/>
            <p:cNvSpPr/>
            <p:nvPr/>
          </p:nvSpPr>
          <p:spPr>
            <a:xfrm>
              <a:off x="4904994" y="5496306"/>
              <a:ext cx="978535" cy="215265"/>
            </a:xfrm>
            <a:custGeom>
              <a:avLst/>
              <a:gdLst/>
              <a:ahLst/>
              <a:cxnLst/>
              <a:rect l="l" t="t" r="r" b="b"/>
              <a:pathLst>
                <a:path w="978535" h="215264">
                  <a:moveTo>
                    <a:pt x="870965" y="0"/>
                  </a:moveTo>
                  <a:lnTo>
                    <a:pt x="870965" y="53721"/>
                  </a:lnTo>
                  <a:lnTo>
                    <a:pt x="0" y="53721"/>
                  </a:lnTo>
                  <a:lnTo>
                    <a:pt x="0" y="161163"/>
                  </a:lnTo>
                  <a:lnTo>
                    <a:pt x="870965" y="161163"/>
                  </a:lnTo>
                  <a:lnTo>
                    <a:pt x="870965" y="214884"/>
                  </a:lnTo>
                  <a:lnTo>
                    <a:pt x="978407" y="107442"/>
                  </a:lnTo>
                  <a:lnTo>
                    <a:pt x="870965" y="0"/>
                  </a:lnTo>
                  <a:close/>
                </a:path>
              </a:pathLst>
            </a:custGeom>
            <a:solidFill>
              <a:srgbClr val="4F81BC"/>
            </a:solidFill>
          </p:spPr>
          <p:txBody>
            <a:bodyPr wrap="square" lIns="0" tIns="0" rIns="0" bIns="0" rtlCol="0"/>
            <a:lstStyle/>
            <a:p>
              <a:endParaRPr/>
            </a:p>
          </p:txBody>
        </p:sp>
        <p:sp>
          <p:nvSpPr>
            <p:cNvPr id="14" name="object 14"/>
            <p:cNvSpPr/>
            <p:nvPr/>
          </p:nvSpPr>
          <p:spPr>
            <a:xfrm>
              <a:off x="4904994" y="5496306"/>
              <a:ext cx="978535" cy="215265"/>
            </a:xfrm>
            <a:custGeom>
              <a:avLst/>
              <a:gdLst/>
              <a:ahLst/>
              <a:cxnLst/>
              <a:rect l="l" t="t" r="r" b="b"/>
              <a:pathLst>
                <a:path w="978535" h="215264">
                  <a:moveTo>
                    <a:pt x="0" y="53721"/>
                  </a:moveTo>
                  <a:lnTo>
                    <a:pt x="870965" y="53721"/>
                  </a:lnTo>
                  <a:lnTo>
                    <a:pt x="870965" y="0"/>
                  </a:lnTo>
                  <a:lnTo>
                    <a:pt x="978407" y="107442"/>
                  </a:lnTo>
                  <a:lnTo>
                    <a:pt x="870965" y="214884"/>
                  </a:lnTo>
                  <a:lnTo>
                    <a:pt x="870965" y="161163"/>
                  </a:lnTo>
                  <a:lnTo>
                    <a:pt x="0" y="161163"/>
                  </a:lnTo>
                  <a:lnTo>
                    <a:pt x="0" y="53721"/>
                  </a:lnTo>
                  <a:close/>
                </a:path>
              </a:pathLst>
            </a:custGeom>
            <a:ln w="25908">
              <a:solidFill>
                <a:srgbClr val="385D89"/>
              </a:solidFill>
            </a:ln>
          </p:spPr>
          <p:txBody>
            <a:bodyPr wrap="square" lIns="0" tIns="0" rIns="0" bIns="0" rtlCol="0"/>
            <a:lstStyle/>
            <a:p>
              <a:endParaRPr/>
            </a:p>
          </p:txBody>
        </p:sp>
      </p:grpSp>
      <p:sp>
        <p:nvSpPr>
          <p:cNvPr id="15" name="object 15"/>
          <p:cNvSpPr txBox="1"/>
          <p:nvPr/>
        </p:nvSpPr>
        <p:spPr>
          <a:xfrm>
            <a:off x="7510399" y="5399938"/>
            <a:ext cx="2185035" cy="299720"/>
          </a:xfrm>
          <a:prstGeom prst="rect">
            <a:avLst/>
          </a:prstGeom>
        </p:spPr>
        <p:txBody>
          <a:bodyPr vert="horz" wrap="square" lIns="0" tIns="12700" rIns="0" bIns="0" rtlCol="0">
            <a:spAutoFit/>
          </a:bodyPr>
          <a:lstStyle/>
          <a:p>
            <a:pPr marL="12700">
              <a:spcBef>
                <a:spcPts val="100"/>
              </a:spcBef>
            </a:pPr>
            <a:r>
              <a:rPr spc="-5" dirty="0">
                <a:latin typeface="Arial MT"/>
                <a:cs typeface="Arial MT"/>
              </a:rPr>
              <a:t>add(double</a:t>
            </a:r>
            <a:r>
              <a:rPr spc="5" dirty="0">
                <a:latin typeface="Arial MT"/>
                <a:cs typeface="Arial MT"/>
              </a:rPr>
              <a:t> </a:t>
            </a:r>
            <a:r>
              <a:rPr dirty="0">
                <a:latin typeface="Arial MT"/>
                <a:cs typeface="Arial MT"/>
              </a:rPr>
              <a:t>,</a:t>
            </a:r>
            <a:r>
              <a:rPr spc="-15" dirty="0">
                <a:latin typeface="Arial MT"/>
                <a:cs typeface="Arial MT"/>
              </a:rPr>
              <a:t> </a:t>
            </a:r>
            <a:r>
              <a:rPr spc="-10" dirty="0">
                <a:latin typeface="Arial MT"/>
                <a:cs typeface="Arial MT"/>
              </a:rPr>
              <a:t>double</a:t>
            </a:r>
            <a:r>
              <a:rPr dirty="0">
                <a:latin typeface="Arial MT"/>
                <a:cs typeface="Arial MT"/>
              </a:rPr>
              <a:t> )</a:t>
            </a:r>
          </a:p>
        </p:txBody>
      </p:sp>
      <p:grpSp>
        <p:nvGrpSpPr>
          <p:cNvPr id="16" name="object 16"/>
          <p:cNvGrpSpPr/>
          <p:nvPr/>
        </p:nvGrpSpPr>
        <p:grpSpPr>
          <a:xfrm>
            <a:off x="6416041" y="6131052"/>
            <a:ext cx="1004569" cy="241300"/>
            <a:chOff x="4892040" y="6131052"/>
            <a:chExt cx="1004569" cy="241300"/>
          </a:xfrm>
        </p:grpSpPr>
        <p:sp>
          <p:nvSpPr>
            <p:cNvPr id="17" name="object 17"/>
            <p:cNvSpPr/>
            <p:nvPr/>
          </p:nvSpPr>
          <p:spPr>
            <a:xfrm>
              <a:off x="4904994" y="6144006"/>
              <a:ext cx="978535" cy="215265"/>
            </a:xfrm>
            <a:custGeom>
              <a:avLst/>
              <a:gdLst/>
              <a:ahLst/>
              <a:cxnLst/>
              <a:rect l="l" t="t" r="r" b="b"/>
              <a:pathLst>
                <a:path w="978535" h="215264">
                  <a:moveTo>
                    <a:pt x="870965" y="0"/>
                  </a:moveTo>
                  <a:lnTo>
                    <a:pt x="870965" y="53721"/>
                  </a:lnTo>
                  <a:lnTo>
                    <a:pt x="0" y="53721"/>
                  </a:lnTo>
                  <a:lnTo>
                    <a:pt x="0" y="161163"/>
                  </a:lnTo>
                  <a:lnTo>
                    <a:pt x="870965" y="161163"/>
                  </a:lnTo>
                  <a:lnTo>
                    <a:pt x="870965" y="214884"/>
                  </a:lnTo>
                  <a:lnTo>
                    <a:pt x="978407" y="107442"/>
                  </a:lnTo>
                  <a:lnTo>
                    <a:pt x="870965" y="0"/>
                  </a:lnTo>
                  <a:close/>
                </a:path>
              </a:pathLst>
            </a:custGeom>
            <a:solidFill>
              <a:srgbClr val="4F81BC"/>
            </a:solidFill>
          </p:spPr>
          <p:txBody>
            <a:bodyPr wrap="square" lIns="0" tIns="0" rIns="0" bIns="0" rtlCol="0"/>
            <a:lstStyle/>
            <a:p>
              <a:endParaRPr/>
            </a:p>
          </p:txBody>
        </p:sp>
        <p:sp>
          <p:nvSpPr>
            <p:cNvPr id="18" name="object 18"/>
            <p:cNvSpPr/>
            <p:nvPr/>
          </p:nvSpPr>
          <p:spPr>
            <a:xfrm>
              <a:off x="4904994" y="6144006"/>
              <a:ext cx="978535" cy="215265"/>
            </a:xfrm>
            <a:custGeom>
              <a:avLst/>
              <a:gdLst/>
              <a:ahLst/>
              <a:cxnLst/>
              <a:rect l="l" t="t" r="r" b="b"/>
              <a:pathLst>
                <a:path w="978535" h="215264">
                  <a:moveTo>
                    <a:pt x="0" y="53721"/>
                  </a:moveTo>
                  <a:lnTo>
                    <a:pt x="870965" y="53721"/>
                  </a:lnTo>
                  <a:lnTo>
                    <a:pt x="870965" y="0"/>
                  </a:lnTo>
                  <a:lnTo>
                    <a:pt x="978407" y="107442"/>
                  </a:lnTo>
                  <a:lnTo>
                    <a:pt x="870965" y="214884"/>
                  </a:lnTo>
                  <a:lnTo>
                    <a:pt x="870965" y="161163"/>
                  </a:lnTo>
                  <a:lnTo>
                    <a:pt x="0" y="161163"/>
                  </a:lnTo>
                  <a:lnTo>
                    <a:pt x="0" y="53721"/>
                  </a:lnTo>
                  <a:close/>
                </a:path>
              </a:pathLst>
            </a:custGeom>
            <a:ln w="25908">
              <a:solidFill>
                <a:srgbClr val="385D89"/>
              </a:solidFill>
            </a:ln>
          </p:spPr>
          <p:txBody>
            <a:bodyPr wrap="square" lIns="0" tIns="0" rIns="0" bIns="0" rtlCol="0"/>
            <a:lstStyle/>
            <a:p>
              <a:endParaRPr/>
            </a:p>
          </p:txBody>
        </p:sp>
      </p:grpSp>
      <p:sp>
        <p:nvSpPr>
          <p:cNvPr id="19" name="object 19"/>
          <p:cNvSpPr txBox="1"/>
          <p:nvPr/>
        </p:nvSpPr>
        <p:spPr>
          <a:xfrm>
            <a:off x="7510398" y="6047638"/>
            <a:ext cx="2005964" cy="299720"/>
          </a:xfrm>
          <a:prstGeom prst="rect">
            <a:avLst/>
          </a:prstGeom>
        </p:spPr>
        <p:txBody>
          <a:bodyPr vert="horz" wrap="square" lIns="0" tIns="12700" rIns="0" bIns="0" rtlCol="0">
            <a:spAutoFit/>
          </a:bodyPr>
          <a:lstStyle/>
          <a:p>
            <a:pPr marL="12700">
              <a:spcBef>
                <a:spcPts val="100"/>
              </a:spcBef>
            </a:pPr>
            <a:r>
              <a:rPr spc="-5" dirty="0">
                <a:latin typeface="Arial MT"/>
                <a:cs typeface="Arial MT"/>
              </a:rPr>
              <a:t>add(String</a:t>
            </a:r>
            <a:r>
              <a:rPr spc="-10" dirty="0">
                <a:latin typeface="Arial MT"/>
                <a:cs typeface="Arial MT"/>
              </a:rPr>
              <a:t> </a:t>
            </a:r>
            <a:r>
              <a:rPr dirty="0">
                <a:latin typeface="Arial MT"/>
                <a:cs typeface="Arial MT"/>
              </a:rPr>
              <a:t>,</a:t>
            </a:r>
            <a:r>
              <a:rPr spc="-10" dirty="0">
                <a:latin typeface="Arial MT"/>
                <a:cs typeface="Arial MT"/>
              </a:rPr>
              <a:t> </a:t>
            </a:r>
            <a:r>
              <a:rPr spc="-5" dirty="0">
                <a:latin typeface="Arial MT"/>
                <a:cs typeface="Arial MT"/>
              </a:rPr>
              <a:t>String</a:t>
            </a:r>
            <a:r>
              <a:rPr spc="-20" dirty="0">
                <a:latin typeface="Arial MT"/>
                <a:cs typeface="Arial MT"/>
              </a:rPr>
              <a:t> </a:t>
            </a:r>
            <a:r>
              <a:rPr dirty="0">
                <a:latin typeface="Arial MT"/>
                <a:cs typeface="Arial MT"/>
              </a:rPr>
              <a:t>)</a:t>
            </a:r>
            <a:endParaRPr>
              <a:latin typeface="Arial MT"/>
              <a:cs typeface="Arial MT"/>
            </a:endParaRPr>
          </a:p>
        </p:txBody>
      </p:sp>
      <p:sp>
        <p:nvSpPr>
          <p:cNvPr id="25" name="TextBox 24">
            <a:extLst>
              <a:ext uri="{FF2B5EF4-FFF2-40B4-BE49-F238E27FC236}">
                <a16:creationId xmlns:a16="http://schemas.microsoft.com/office/drawing/2014/main" id="{C04A2ADC-C876-CC9D-86DB-94F9E42D480A}"/>
              </a:ext>
            </a:extLst>
          </p:cNvPr>
          <p:cNvSpPr txBox="1"/>
          <p:nvPr/>
        </p:nvSpPr>
        <p:spPr>
          <a:xfrm>
            <a:off x="1859124" y="4197653"/>
            <a:ext cx="7836310" cy="369332"/>
          </a:xfrm>
          <a:prstGeom prst="rect">
            <a:avLst/>
          </a:prstGeom>
          <a:noFill/>
        </p:spPr>
        <p:txBody>
          <a:bodyPr wrap="square">
            <a:spAutoFit/>
          </a:bodyPr>
          <a:lstStyle/>
          <a:p>
            <a:pPr marL="5615305">
              <a:lnSpc>
                <a:spcPct val="100000"/>
              </a:lnSpc>
            </a:pPr>
            <a:r>
              <a:rPr lang="en-IN" sz="1800" spc="-10" dirty="0">
                <a:latin typeface="Arial MT"/>
                <a:cs typeface="Arial MT"/>
              </a:rPr>
              <a:t>add(int</a:t>
            </a:r>
            <a:r>
              <a:rPr lang="en-IN" sz="1800" dirty="0">
                <a:latin typeface="Arial MT"/>
                <a:cs typeface="Arial MT"/>
              </a:rPr>
              <a:t> ,</a:t>
            </a:r>
            <a:r>
              <a:rPr lang="en-IN" sz="1800" spc="-25" dirty="0">
                <a:latin typeface="Arial MT"/>
                <a:cs typeface="Arial MT"/>
              </a:rPr>
              <a:t> </a:t>
            </a:r>
            <a:r>
              <a:rPr lang="en-IN" sz="1800" spc="-5" dirty="0">
                <a:latin typeface="Arial MT"/>
                <a:cs typeface="Arial MT"/>
              </a:rPr>
              <a:t>int</a:t>
            </a:r>
            <a:r>
              <a:rPr lang="en-IN" sz="1800" spc="-10" dirty="0">
                <a:latin typeface="Arial MT"/>
                <a:cs typeface="Arial MT"/>
              </a:rPr>
              <a:t> </a:t>
            </a:r>
            <a:r>
              <a:rPr lang="en-IN" sz="1800" dirty="0">
                <a:latin typeface="Arial MT"/>
                <a:cs typeface="Arial MT"/>
              </a:rPr>
              <a:t>)</a:t>
            </a:r>
          </a:p>
        </p:txBody>
      </p:sp>
      <p:sp>
        <p:nvSpPr>
          <p:cNvPr id="27" name="TextBox 26">
            <a:extLst>
              <a:ext uri="{FF2B5EF4-FFF2-40B4-BE49-F238E27FC236}">
                <a16:creationId xmlns:a16="http://schemas.microsoft.com/office/drawing/2014/main" id="{5123F62E-BBB4-1E12-2D9F-587C364495DE}"/>
              </a:ext>
            </a:extLst>
          </p:cNvPr>
          <p:cNvSpPr txBox="1"/>
          <p:nvPr/>
        </p:nvSpPr>
        <p:spPr>
          <a:xfrm>
            <a:off x="1859124" y="4794572"/>
            <a:ext cx="7836309" cy="369332"/>
          </a:xfrm>
          <a:prstGeom prst="rect">
            <a:avLst/>
          </a:prstGeom>
          <a:noFill/>
        </p:spPr>
        <p:txBody>
          <a:bodyPr wrap="square">
            <a:spAutoFit/>
          </a:bodyPr>
          <a:lstStyle/>
          <a:p>
            <a:pPr marL="5615305">
              <a:lnSpc>
                <a:spcPct val="100000"/>
              </a:lnSpc>
            </a:pPr>
            <a:r>
              <a:rPr lang="en-IN" sz="1800" spc="-5" dirty="0">
                <a:latin typeface="Arial MT"/>
                <a:cs typeface="Arial MT"/>
              </a:rPr>
              <a:t>add(float </a:t>
            </a:r>
            <a:r>
              <a:rPr lang="en-IN" sz="1800" dirty="0">
                <a:latin typeface="Arial MT"/>
                <a:cs typeface="Arial MT"/>
              </a:rPr>
              <a:t>,</a:t>
            </a:r>
            <a:r>
              <a:rPr lang="en-IN" sz="1800" spc="-15" dirty="0">
                <a:latin typeface="Arial MT"/>
                <a:cs typeface="Arial MT"/>
              </a:rPr>
              <a:t> </a:t>
            </a:r>
            <a:r>
              <a:rPr lang="en-IN" sz="1800" spc="-5" dirty="0">
                <a:latin typeface="Arial MT"/>
                <a:cs typeface="Arial MT"/>
              </a:rPr>
              <a:t>float</a:t>
            </a:r>
            <a:r>
              <a:rPr lang="en-IN" sz="1800" spc="-15" dirty="0">
                <a:latin typeface="Arial MT"/>
                <a:cs typeface="Arial MT"/>
              </a:rPr>
              <a:t> </a:t>
            </a:r>
            <a:r>
              <a:rPr lang="en-IN" sz="1800" dirty="0">
                <a:latin typeface="Arial MT"/>
                <a:cs typeface="Arial MT"/>
              </a:rPr>
              <a:t>)</a:t>
            </a:r>
          </a:p>
        </p:txBody>
      </p:sp>
      <p:sp>
        <p:nvSpPr>
          <p:cNvPr id="29" name="Footer Placeholder 28">
            <a:extLst>
              <a:ext uri="{FF2B5EF4-FFF2-40B4-BE49-F238E27FC236}">
                <a16:creationId xmlns:a16="http://schemas.microsoft.com/office/drawing/2014/main" id="{2A97D7B1-5FA0-7964-A7E7-03A4419DF70E}"/>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2401C-BB8F-AD98-DBC3-DC43E7D06BB4}"/>
              </a:ext>
            </a:extLst>
          </p:cNvPr>
          <p:cNvSpPr>
            <a:spLocks noGrp="1"/>
          </p:cNvSpPr>
          <p:nvPr>
            <p:ph idx="1"/>
          </p:nvPr>
        </p:nvSpPr>
        <p:spPr>
          <a:xfrm>
            <a:off x="1371600" y="324465"/>
            <a:ext cx="4970206" cy="5542935"/>
          </a:xfrm>
        </p:spPr>
        <p:txBody>
          <a:bodyPr>
            <a:normAutofit/>
          </a:bodyPr>
          <a:lstStyle/>
          <a:p>
            <a:pPr marL="0" indent="0">
              <a:buFont typeface="Franklin Gothic Book" panose="020B0503020102020204" pitchFamily="34" charset="0"/>
              <a:buNone/>
            </a:pPr>
            <a:r>
              <a:rPr lang="en-US" dirty="0"/>
              <a:t>class Calculator {</a:t>
            </a:r>
          </a:p>
          <a:p>
            <a:pPr marL="0" indent="0">
              <a:buFont typeface="Franklin Gothic Book" panose="020B0503020102020204" pitchFamily="34" charset="0"/>
              <a:buNone/>
            </a:pPr>
            <a:r>
              <a:rPr lang="en-US" dirty="0"/>
              <a:t>    // Method to add two integers</a:t>
            </a:r>
          </a:p>
          <a:p>
            <a:pPr marL="0" indent="0">
              <a:buFont typeface="Franklin Gothic Book" panose="020B0503020102020204" pitchFamily="34" charset="0"/>
              <a:buNone/>
            </a:pPr>
            <a:r>
              <a:rPr lang="en-US" dirty="0"/>
              <a:t>    public int add(int a, int b) {</a:t>
            </a:r>
          </a:p>
          <a:p>
            <a:pPr marL="0" indent="0">
              <a:buFont typeface="Franklin Gothic Book" panose="020B0503020102020204" pitchFamily="34" charset="0"/>
              <a:buNone/>
            </a:pPr>
            <a:r>
              <a:rPr lang="en-US" dirty="0"/>
              <a:t>        return a + b;}</a:t>
            </a:r>
          </a:p>
          <a:p>
            <a:pPr marL="0" indent="0">
              <a:buFont typeface="Franklin Gothic Book" panose="020B0503020102020204" pitchFamily="34" charset="0"/>
              <a:buNone/>
            </a:pPr>
            <a:r>
              <a:rPr lang="en-US" dirty="0"/>
              <a:t>    // Overloaded method to add three integers</a:t>
            </a:r>
          </a:p>
          <a:p>
            <a:pPr marL="0" indent="0">
              <a:buFont typeface="Franklin Gothic Book" panose="020B0503020102020204" pitchFamily="34" charset="0"/>
              <a:buNone/>
            </a:pPr>
            <a:r>
              <a:rPr lang="en-US" dirty="0"/>
              <a:t>    public int add(int a, int b, int c) {</a:t>
            </a:r>
          </a:p>
          <a:p>
            <a:pPr marL="0" indent="0">
              <a:buFont typeface="Franklin Gothic Book" panose="020B0503020102020204" pitchFamily="34" charset="0"/>
              <a:buNone/>
            </a:pPr>
            <a:r>
              <a:rPr lang="en-US" dirty="0"/>
              <a:t>        return a + b + c;}</a:t>
            </a:r>
          </a:p>
          <a:p>
            <a:pPr marL="0" indent="0">
              <a:buFont typeface="Franklin Gothic Book" panose="020B0503020102020204" pitchFamily="34" charset="0"/>
              <a:buNone/>
            </a:pPr>
            <a:r>
              <a:rPr lang="en-US" dirty="0"/>
              <a:t>    // Overloaded method to add two doubles</a:t>
            </a:r>
          </a:p>
          <a:p>
            <a:pPr marL="0" indent="0">
              <a:buFont typeface="Franklin Gothic Book" panose="020B0503020102020204" pitchFamily="34" charset="0"/>
              <a:buNone/>
            </a:pPr>
            <a:r>
              <a:rPr lang="en-US" dirty="0"/>
              <a:t>    public double add(double a, double b) {</a:t>
            </a:r>
          </a:p>
          <a:p>
            <a:pPr marL="0" indent="0">
              <a:buFont typeface="Franklin Gothic Book" panose="020B0503020102020204" pitchFamily="34" charset="0"/>
              <a:buNone/>
            </a:pPr>
            <a:r>
              <a:rPr lang="en-US" dirty="0"/>
              <a:t>        return a + b;</a:t>
            </a:r>
          </a:p>
          <a:p>
            <a:pPr marL="0" indent="0">
              <a:buFont typeface="Franklin Gothic Book" panose="020B0503020102020204" pitchFamily="34" charset="0"/>
              <a:buNone/>
            </a:pPr>
            <a:r>
              <a:rPr lang="en-US" dirty="0"/>
              <a:t>    }}</a:t>
            </a:r>
          </a:p>
          <a:p>
            <a:pPr marL="0" indent="0">
              <a:buFont typeface="Franklin Gothic Book" panose="020B0503020102020204" pitchFamily="34" charset="0"/>
              <a:buNone/>
            </a:pPr>
            <a:endParaRPr lang="en-US" dirty="0"/>
          </a:p>
          <a:p>
            <a:endParaRPr lang="en-US" dirty="0"/>
          </a:p>
        </p:txBody>
      </p:sp>
      <p:sp>
        <p:nvSpPr>
          <p:cNvPr id="5" name="TextBox 4">
            <a:extLst>
              <a:ext uri="{FF2B5EF4-FFF2-40B4-BE49-F238E27FC236}">
                <a16:creationId xmlns:a16="http://schemas.microsoft.com/office/drawing/2014/main" id="{9A83D821-3740-1203-08E3-25EA124FECC3}"/>
              </a:ext>
            </a:extLst>
          </p:cNvPr>
          <p:cNvSpPr txBox="1"/>
          <p:nvPr/>
        </p:nvSpPr>
        <p:spPr>
          <a:xfrm>
            <a:off x="6466599" y="197021"/>
            <a:ext cx="5646174" cy="6100901"/>
          </a:xfrm>
          <a:prstGeom prst="rect">
            <a:avLst/>
          </a:prstGeom>
          <a:noFill/>
        </p:spPr>
        <p:txBody>
          <a:bodyPr wrap="square">
            <a:spAutoFit/>
          </a:bodyPr>
          <a:lstStyle/>
          <a:p>
            <a:pPr marL="0" indent="0">
              <a:lnSpc>
                <a:spcPct val="200000"/>
              </a:lnSpc>
              <a:buNone/>
            </a:pPr>
            <a:r>
              <a:rPr lang="en-US" dirty="0"/>
              <a:t>public class Main {</a:t>
            </a:r>
          </a:p>
          <a:p>
            <a:pPr marL="0" indent="0">
              <a:lnSpc>
                <a:spcPct val="200000"/>
              </a:lnSpc>
              <a:buNone/>
            </a:pPr>
            <a:r>
              <a:rPr lang="en-US" dirty="0"/>
              <a:t>    public static void main(String[] </a:t>
            </a:r>
            <a:r>
              <a:rPr lang="en-US" dirty="0" err="1"/>
              <a:t>args</a:t>
            </a:r>
            <a:r>
              <a:rPr lang="en-US" dirty="0"/>
              <a:t>) {</a:t>
            </a:r>
          </a:p>
          <a:p>
            <a:pPr marL="0" indent="0">
              <a:lnSpc>
                <a:spcPct val="200000"/>
              </a:lnSpc>
              <a:buNone/>
            </a:pPr>
            <a:r>
              <a:rPr lang="en-US" dirty="0"/>
              <a:t>        Calculator calc = new Calculator();</a:t>
            </a:r>
          </a:p>
          <a:p>
            <a:pPr marL="0" indent="0">
              <a:lnSpc>
                <a:spcPct val="200000"/>
              </a:lnSpc>
              <a:buNone/>
            </a:pPr>
            <a:r>
              <a:rPr lang="en-US" dirty="0"/>
              <a:t>        </a:t>
            </a:r>
            <a:r>
              <a:rPr lang="en-US" dirty="0" err="1"/>
              <a:t>System.out.println</a:t>
            </a:r>
            <a:r>
              <a:rPr lang="en-US" dirty="0"/>
              <a:t>("Sum of two integers: " + </a:t>
            </a:r>
            <a:r>
              <a:rPr lang="en-US" dirty="0" err="1"/>
              <a:t>calc.add</a:t>
            </a:r>
            <a:r>
              <a:rPr lang="en-US" dirty="0"/>
              <a:t>(10, 20)); // Calls add(int, int)</a:t>
            </a:r>
          </a:p>
          <a:p>
            <a:pPr marL="0" indent="0">
              <a:lnSpc>
                <a:spcPct val="200000"/>
              </a:lnSpc>
              <a:buNone/>
            </a:pPr>
            <a:r>
              <a:rPr lang="en-US" dirty="0"/>
              <a:t>        </a:t>
            </a:r>
            <a:r>
              <a:rPr lang="en-US" dirty="0" err="1"/>
              <a:t>System.out.println</a:t>
            </a:r>
            <a:r>
              <a:rPr lang="en-US" dirty="0"/>
              <a:t>("Sum of three integers: " + </a:t>
            </a:r>
            <a:r>
              <a:rPr lang="en-US" dirty="0" err="1"/>
              <a:t>calc.add</a:t>
            </a:r>
            <a:r>
              <a:rPr lang="en-US" dirty="0"/>
              <a:t>(10, 20, 30)); // Calls add(int, int, int)</a:t>
            </a:r>
          </a:p>
          <a:p>
            <a:pPr marL="0" indent="0">
              <a:lnSpc>
                <a:spcPct val="200000"/>
              </a:lnSpc>
              <a:buNone/>
            </a:pPr>
            <a:r>
              <a:rPr lang="en-US" dirty="0"/>
              <a:t>        </a:t>
            </a:r>
            <a:r>
              <a:rPr lang="en-US" dirty="0" err="1"/>
              <a:t>System.out.println</a:t>
            </a:r>
            <a:r>
              <a:rPr lang="en-US" dirty="0"/>
              <a:t>("Sum of two doubles: " + </a:t>
            </a:r>
            <a:r>
              <a:rPr lang="en-US" dirty="0" err="1"/>
              <a:t>calc.add</a:t>
            </a:r>
            <a:r>
              <a:rPr lang="en-US" dirty="0"/>
              <a:t>(10.5, 20.5)); // Calls add(double, double)</a:t>
            </a:r>
          </a:p>
          <a:p>
            <a:pPr marL="0" indent="0">
              <a:lnSpc>
                <a:spcPct val="200000"/>
              </a:lnSpc>
              <a:buNone/>
            </a:pPr>
            <a:r>
              <a:rPr lang="en-US" dirty="0"/>
              <a:t>    }</a:t>
            </a:r>
          </a:p>
          <a:p>
            <a:pPr marL="0" indent="0">
              <a:lnSpc>
                <a:spcPct val="200000"/>
              </a:lnSpc>
              <a:buNone/>
            </a:pPr>
            <a:r>
              <a:rPr lang="en-US" dirty="0"/>
              <a:t>}</a:t>
            </a:r>
          </a:p>
        </p:txBody>
      </p:sp>
      <p:sp>
        <p:nvSpPr>
          <p:cNvPr id="6" name="Footer Placeholder 5">
            <a:extLst>
              <a:ext uri="{FF2B5EF4-FFF2-40B4-BE49-F238E27FC236}">
                <a16:creationId xmlns:a16="http://schemas.microsoft.com/office/drawing/2014/main" id="{49A17E11-EE01-AC59-C9BD-F8FD718DF299}"/>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4691053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8914-9280-B723-3F8F-7F53032A23B7}"/>
              </a:ext>
            </a:extLst>
          </p:cNvPr>
          <p:cNvSpPr>
            <a:spLocks noGrp="1"/>
          </p:cNvSpPr>
          <p:nvPr>
            <p:ph type="title"/>
          </p:nvPr>
        </p:nvSpPr>
        <p:spPr>
          <a:xfrm>
            <a:off x="1568245" y="1338678"/>
            <a:ext cx="9601200" cy="739877"/>
          </a:xfrm>
        </p:spPr>
        <p:txBody>
          <a:bodyPr/>
          <a:lstStyle/>
          <a:p>
            <a:r>
              <a:rPr lang="en-IN" dirty="0"/>
              <a:t>Runtime polymorphism</a:t>
            </a:r>
            <a:endParaRPr lang="en-US" dirty="0"/>
          </a:p>
        </p:txBody>
      </p:sp>
      <p:sp>
        <p:nvSpPr>
          <p:cNvPr id="3" name="Content Placeholder 2">
            <a:extLst>
              <a:ext uri="{FF2B5EF4-FFF2-40B4-BE49-F238E27FC236}">
                <a16:creationId xmlns:a16="http://schemas.microsoft.com/office/drawing/2014/main" id="{FB961774-3A04-F3D0-3EF2-E0E123C1B04B}"/>
              </a:ext>
            </a:extLst>
          </p:cNvPr>
          <p:cNvSpPr>
            <a:spLocks noGrp="1"/>
          </p:cNvSpPr>
          <p:nvPr>
            <p:ph idx="1"/>
          </p:nvPr>
        </p:nvSpPr>
        <p:spPr>
          <a:xfrm>
            <a:off x="1371600" y="2664541"/>
            <a:ext cx="9601200" cy="3202859"/>
          </a:xfrm>
        </p:spPr>
        <p:txBody>
          <a:bodyPr/>
          <a:lstStyle/>
          <a:p>
            <a:r>
              <a:rPr lang="en-IN" b="1" dirty="0"/>
              <a:t>Method Overriding: </a:t>
            </a:r>
            <a:r>
              <a:rPr lang="en-IN" dirty="0"/>
              <a:t>It is a type of runtime polymorphism where the method in the subclass overrides the method in the superclass, which has the same name, parameters, and return type. Here, the method to be called is based on the instance of the subclass, which is assigned to a reference variable of the superclass. </a:t>
            </a:r>
          </a:p>
          <a:p>
            <a:pPr marL="355600" indent="-342900">
              <a:lnSpc>
                <a:spcPts val="2510"/>
              </a:lnSpc>
              <a:spcBef>
                <a:spcPts val="95"/>
              </a:spcBef>
              <a:buClr>
                <a:srgbClr val="0F1141"/>
              </a:buClr>
              <a:buChar char="•"/>
              <a:tabLst>
                <a:tab pos="354965" algn="l"/>
                <a:tab pos="355600" algn="l"/>
              </a:tabLst>
            </a:pPr>
            <a:r>
              <a:rPr lang="en-IN" dirty="0"/>
              <a:t>Two Methods are said to be overridden if and only if they have</a:t>
            </a:r>
          </a:p>
          <a:p>
            <a:pPr marL="355600">
              <a:lnSpc>
                <a:spcPts val="2510"/>
              </a:lnSpc>
            </a:pPr>
            <a:r>
              <a:rPr lang="en-IN" dirty="0">
                <a:solidFill>
                  <a:srgbClr val="FF0000"/>
                </a:solidFill>
              </a:rPr>
              <a:t>same name, same signatures and same return type</a:t>
            </a:r>
          </a:p>
          <a:p>
            <a:pPr marL="355600" indent="-342900">
              <a:lnSpc>
                <a:spcPct val="100000"/>
              </a:lnSpc>
              <a:spcBef>
                <a:spcPts val="265"/>
              </a:spcBef>
              <a:buClr>
                <a:srgbClr val="0F1141"/>
              </a:buClr>
              <a:buChar char="•"/>
              <a:tabLst>
                <a:tab pos="354965" algn="l"/>
                <a:tab pos="355600" algn="l"/>
              </a:tabLst>
            </a:pPr>
            <a:r>
              <a:rPr lang="en-IN" dirty="0"/>
              <a:t>Exhibited only by sub-classes of a common super class</a:t>
            </a:r>
          </a:p>
          <a:p>
            <a:pPr marL="355600" indent="-342900">
              <a:lnSpc>
                <a:spcPct val="100000"/>
              </a:lnSpc>
              <a:spcBef>
                <a:spcPts val="265"/>
              </a:spcBef>
              <a:buClr>
                <a:srgbClr val="0F1141"/>
              </a:buClr>
              <a:buChar char="•"/>
              <a:tabLst>
                <a:tab pos="354965" algn="l"/>
                <a:tab pos="355600" algn="l"/>
              </a:tabLst>
            </a:pPr>
            <a:r>
              <a:rPr lang="en-IN" dirty="0"/>
              <a:t>A sub class can override a method of a super class</a:t>
            </a:r>
          </a:p>
          <a:p>
            <a:endParaRPr lang="en-US" dirty="0"/>
          </a:p>
        </p:txBody>
      </p:sp>
      <p:sp>
        <p:nvSpPr>
          <p:cNvPr id="9" name="Footer Placeholder 8">
            <a:extLst>
              <a:ext uri="{FF2B5EF4-FFF2-40B4-BE49-F238E27FC236}">
                <a16:creationId xmlns:a16="http://schemas.microsoft.com/office/drawing/2014/main" id="{F49D5119-6002-308E-5C2E-15D7B60F9B74}"/>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35496129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FF7DF7-8E97-6BAB-F1F1-52070BAD95B7}"/>
              </a:ext>
            </a:extLst>
          </p:cNvPr>
          <p:cNvSpPr txBox="1"/>
          <p:nvPr/>
        </p:nvSpPr>
        <p:spPr>
          <a:xfrm>
            <a:off x="1229032" y="267440"/>
            <a:ext cx="6096000" cy="6463308"/>
          </a:xfrm>
          <a:prstGeom prst="rect">
            <a:avLst/>
          </a:prstGeom>
          <a:noFill/>
        </p:spPr>
        <p:txBody>
          <a:bodyPr wrap="square">
            <a:spAutoFit/>
          </a:bodyPr>
          <a:lstStyle/>
          <a:p>
            <a:r>
              <a:rPr lang="en-US" dirty="0"/>
              <a:t>class Animal {</a:t>
            </a:r>
          </a:p>
          <a:p>
            <a:r>
              <a:rPr lang="en-US" dirty="0"/>
              <a:t>    // Method in parent class</a:t>
            </a:r>
          </a:p>
          <a:p>
            <a:r>
              <a:rPr lang="en-US" dirty="0"/>
              <a:t>    void sound() {</a:t>
            </a:r>
          </a:p>
          <a:p>
            <a:r>
              <a:rPr lang="en-US" dirty="0"/>
              <a:t>        </a:t>
            </a:r>
            <a:r>
              <a:rPr lang="en-US" dirty="0" err="1"/>
              <a:t>System.out.println</a:t>
            </a:r>
            <a:r>
              <a:rPr lang="en-US" dirty="0"/>
              <a:t>("Animal makes a sound");</a:t>
            </a:r>
          </a:p>
          <a:p>
            <a:r>
              <a:rPr lang="en-US" dirty="0"/>
              <a:t>    }</a:t>
            </a:r>
          </a:p>
          <a:p>
            <a:r>
              <a:rPr lang="en-US" dirty="0"/>
              <a:t>}</a:t>
            </a:r>
          </a:p>
          <a:p>
            <a:endParaRPr lang="en-US" dirty="0"/>
          </a:p>
          <a:p>
            <a:r>
              <a:rPr lang="en-US" dirty="0"/>
              <a:t>class Dog extends Animal {</a:t>
            </a:r>
          </a:p>
          <a:p>
            <a:r>
              <a:rPr lang="en-US" dirty="0"/>
              <a:t>    // Overriding the method in the child class</a:t>
            </a:r>
          </a:p>
          <a:p>
            <a:r>
              <a:rPr lang="en-US" dirty="0"/>
              <a:t>    @Override</a:t>
            </a:r>
          </a:p>
          <a:p>
            <a:r>
              <a:rPr lang="en-US" dirty="0"/>
              <a:t>    void sound() {</a:t>
            </a:r>
          </a:p>
          <a:p>
            <a:r>
              <a:rPr lang="en-US" dirty="0"/>
              <a:t>        </a:t>
            </a:r>
            <a:r>
              <a:rPr lang="en-US" dirty="0" err="1"/>
              <a:t>System.out.println</a:t>
            </a:r>
            <a:r>
              <a:rPr lang="en-US" dirty="0"/>
              <a:t>("Dog barks");</a:t>
            </a:r>
          </a:p>
          <a:p>
            <a:r>
              <a:rPr lang="en-US" dirty="0"/>
              <a:t>    }</a:t>
            </a:r>
          </a:p>
          <a:p>
            <a:r>
              <a:rPr lang="en-US" dirty="0"/>
              <a:t>}</a:t>
            </a:r>
          </a:p>
          <a:p>
            <a:endParaRPr lang="en-US" dirty="0"/>
          </a:p>
          <a:p>
            <a:r>
              <a:rPr lang="en-US" dirty="0"/>
              <a:t>class Cat extends Animal {</a:t>
            </a:r>
          </a:p>
          <a:p>
            <a:r>
              <a:rPr lang="en-US" dirty="0"/>
              <a:t>    // Overriding the method in the child class</a:t>
            </a:r>
          </a:p>
          <a:p>
            <a:r>
              <a:rPr lang="en-US" dirty="0"/>
              <a:t>    @Override</a:t>
            </a:r>
          </a:p>
          <a:p>
            <a:r>
              <a:rPr lang="en-US" dirty="0"/>
              <a:t>    void sound() {</a:t>
            </a:r>
          </a:p>
          <a:p>
            <a:r>
              <a:rPr lang="en-US" dirty="0"/>
              <a:t>        </a:t>
            </a:r>
            <a:r>
              <a:rPr lang="en-US" dirty="0" err="1"/>
              <a:t>System.out.println</a:t>
            </a:r>
            <a:r>
              <a:rPr lang="en-US" dirty="0"/>
              <a:t>("Cat meows");</a:t>
            </a:r>
          </a:p>
          <a:p>
            <a:r>
              <a:rPr lang="en-US" dirty="0"/>
              <a:t>    }</a:t>
            </a:r>
          </a:p>
          <a:p>
            <a:r>
              <a:rPr lang="en-US" dirty="0"/>
              <a:t>}</a:t>
            </a:r>
          </a:p>
          <a:p>
            <a:endParaRPr lang="en-US" dirty="0"/>
          </a:p>
        </p:txBody>
      </p:sp>
      <p:sp>
        <p:nvSpPr>
          <p:cNvPr id="8" name="TextBox 7">
            <a:extLst>
              <a:ext uri="{FF2B5EF4-FFF2-40B4-BE49-F238E27FC236}">
                <a16:creationId xmlns:a16="http://schemas.microsoft.com/office/drawing/2014/main" id="{FF871C3A-5F52-A885-E6AC-6D9A4CC9F563}"/>
              </a:ext>
            </a:extLst>
          </p:cNvPr>
          <p:cNvSpPr txBox="1"/>
          <p:nvPr/>
        </p:nvSpPr>
        <p:spPr>
          <a:xfrm>
            <a:off x="6862916" y="473753"/>
            <a:ext cx="6096000" cy="3693319"/>
          </a:xfrm>
          <a:prstGeom prst="rect">
            <a:avLst/>
          </a:prstGeom>
          <a:noFill/>
        </p:spPr>
        <p:txBody>
          <a:bodyPr wrap="square">
            <a:spAutoFit/>
          </a:bodyPr>
          <a:lstStyle/>
          <a:p>
            <a:r>
              <a:rPr lang="en-US" dirty="0"/>
              <a:t>public class Main {</a:t>
            </a:r>
          </a:p>
          <a:p>
            <a:r>
              <a:rPr lang="en-US" dirty="0"/>
              <a:t>    public static void main(String[] </a:t>
            </a:r>
            <a:r>
              <a:rPr lang="en-US" dirty="0" err="1"/>
              <a:t>args</a:t>
            </a:r>
            <a:r>
              <a:rPr lang="en-US" dirty="0"/>
              <a:t>) {</a:t>
            </a:r>
          </a:p>
          <a:p>
            <a:r>
              <a:rPr lang="en-US" dirty="0"/>
              <a:t>        Animal animal;  // Reference of parent class</a:t>
            </a:r>
          </a:p>
          <a:p>
            <a:r>
              <a:rPr lang="en-US" dirty="0"/>
              <a:t>        </a:t>
            </a:r>
          </a:p>
          <a:p>
            <a:r>
              <a:rPr lang="en-US" dirty="0"/>
              <a:t>        </a:t>
            </a:r>
            <a:r>
              <a:rPr lang="en-US"/>
              <a:t>// Object </a:t>
            </a:r>
            <a:r>
              <a:rPr lang="en-US" dirty="0"/>
              <a:t>of Dog class</a:t>
            </a:r>
          </a:p>
          <a:p>
            <a:r>
              <a:rPr lang="en-US" dirty="0"/>
              <a:t>        animal = new Dog();</a:t>
            </a:r>
          </a:p>
          <a:p>
            <a:r>
              <a:rPr lang="en-US" dirty="0"/>
              <a:t>        </a:t>
            </a:r>
            <a:r>
              <a:rPr lang="en-US" dirty="0" err="1"/>
              <a:t>animal.sound</a:t>
            </a:r>
            <a:r>
              <a:rPr lang="en-US" dirty="0"/>
              <a:t>();  // Output: Dog barks</a:t>
            </a:r>
          </a:p>
          <a:p>
            <a:r>
              <a:rPr lang="en-US" dirty="0"/>
              <a:t>        </a:t>
            </a:r>
          </a:p>
          <a:p>
            <a:r>
              <a:rPr lang="en-US" dirty="0"/>
              <a:t>        </a:t>
            </a:r>
            <a:r>
              <a:rPr lang="en-US"/>
              <a:t>// Object </a:t>
            </a:r>
            <a:r>
              <a:rPr lang="en-US" dirty="0"/>
              <a:t>of Cat class</a:t>
            </a:r>
          </a:p>
          <a:p>
            <a:r>
              <a:rPr lang="en-US" dirty="0"/>
              <a:t>        animal = new Cat();</a:t>
            </a:r>
          </a:p>
          <a:p>
            <a:r>
              <a:rPr lang="en-US" dirty="0"/>
              <a:t>        </a:t>
            </a:r>
            <a:r>
              <a:rPr lang="en-US" dirty="0" err="1"/>
              <a:t>animal.sound</a:t>
            </a:r>
            <a:r>
              <a:rPr lang="en-US" dirty="0"/>
              <a:t>();  // Output: Cat meows</a:t>
            </a:r>
          </a:p>
          <a:p>
            <a:r>
              <a:rPr lang="en-US" dirty="0"/>
              <a:t>    }</a:t>
            </a:r>
          </a:p>
          <a:p>
            <a:r>
              <a:rPr lang="en-US" dirty="0"/>
              <a:t>}</a:t>
            </a:r>
          </a:p>
        </p:txBody>
      </p:sp>
      <p:sp>
        <p:nvSpPr>
          <p:cNvPr id="9" name="Footer Placeholder 8">
            <a:extLst>
              <a:ext uri="{FF2B5EF4-FFF2-40B4-BE49-F238E27FC236}">
                <a16:creationId xmlns:a16="http://schemas.microsoft.com/office/drawing/2014/main" id="{BC26793F-DFA9-AAF5-0249-7D6A561F5488}"/>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1288601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1877060" cy="1266825"/>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dirty="0">
                <a:latin typeface="Arial MT"/>
                <a:cs typeface="Arial MT"/>
              </a:rPr>
              <a:t>Overri</a:t>
            </a:r>
            <a:r>
              <a:rPr sz="2400" spc="-10" dirty="0">
                <a:latin typeface="Arial MT"/>
                <a:cs typeface="Arial MT"/>
              </a:rPr>
              <a:t>d</a:t>
            </a:r>
            <a:r>
              <a:rPr sz="2400" dirty="0">
                <a:latin typeface="Arial MT"/>
                <a:cs typeface="Arial MT"/>
              </a:rPr>
              <a:t>den</a:t>
            </a:r>
          </a:p>
          <a:p>
            <a:pPr marL="355600">
              <a:lnSpc>
                <a:spcPts val="2725"/>
              </a:lnSpc>
              <a:spcBef>
                <a:spcPts val="5"/>
              </a:spcBef>
            </a:pPr>
            <a:r>
              <a:rPr sz="2400" spc="-30" dirty="0">
                <a:latin typeface="Arial MT"/>
                <a:cs typeface="Arial MT"/>
              </a:rPr>
              <a:t>Types</a:t>
            </a:r>
            <a:endParaRPr sz="2400" dirty="0">
              <a:latin typeface="Arial MT"/>
              <a:cs typeface="Arial MT"/>
            </a:endParaRPr>
          </a:p>
          <a:p>
            <a:pPr marL="302895">
              <a:lnSpc>
                <a:spcPts val="2005"/>
              </a:lnSpc>
            </a:pPr>
            <a:r>
              <a:rPr spc="-5" dirty="0">
                <a:latin typeface="Calibri"/>
                <a:cs typeface="Calibri"/>
              </a:rPr>
              <a:t>class</a:t>
            </a:r>
            <a:r>
              <a:rPr spc="-40" dirty="0">
                <a:latin typeface="Calibri"/>
                <a:cs typeface="Calibri"/>
              </a:rPr>
              <a:t> </a:t>
            </a:r>
            <a:r>
              <a:rPr dirty="0">
                <a:latin typeface="Calibri"/>
                <a:cs typeface="Calibri"/>
              </a:rPr>
              <a:t>A</a:t>
            </a:r>
          </a:p>
          <a:p>
            <a:pPr marL="302895"/>
            <a:r>
              <a:rPr dirty="0">
                <a:latin typeface="Calibri"/>
                <a:cs typeface="Calibri"/>
              </a:rPr>
              <a:t>{</a:t>
            </a:r>
          </a:p>
        </p:txBody>
      </p:sp>
      <p:sp>
        <p:nvSpPr>
          <p:cNvPr id="3" name="object 3"/>
          <p:cNvSpPr txBox="1"/>
          <p:nvPr/>
        </p:nvSpPr>
        <p:spPr>
          <a:xfrm>
            <a:off x="4013962" y="1519251"/>
            <a:ext cx="1195705" cy="391795"/>
          </a:xfrm>
          <a:prstGeom prst="rect">
            <a:avLst/>
          </a:prstGeom>
        </p:spPr>
        <p:txBody>
          <a:bodyPr vert="horz" wrap="square" lIns="0" tIns="12700" rIns="0" bIns="0" rtlCol="0">
            <a:spAutoFit/>
          </a:bodyPr>
          <a:lstStyle/>
          <a:p>
            <a:pPr marL="12700">
              <a:spcBef>
                <a:spcPts val="100"/>
              </a:spcBef>
            </a:pPr>
            <a:r>
              <a:rPr sz="2400" dirty="0">
                <a:latin typeface="Arial MT"/>
                <a:cs typeface="Arial MT"/>
              </a:rPr>
              <a:t>Methods</a:t>
            </a:r>
            <a:endParaRPr sz="2400">
              <a:latin typeface="Arial MT"/>
              <a:cs typeface="Arial MT"/>
            </a:endParaRPr>
          </a:p>
        </p:txBody>
      </p:sp>
      <p:sp>
        <p:nvSpPr>
          <p:cNvPr id="4" name="object 4"/>
          <p:cNvSpPr txBox="1"/>
          <p:nvPr/>
        </p:nvSpPr>
        <p:spPr>
          <a:xfrm>
            <a:off x="5437759" y="1519251"/>
            <a:ext cx="1007110" cy="391795"/>
          </a:xfrm>
          <a:prstGeom prst="rect">
            <a:avLst/>
          </a:prstGeom>
        </p:spPr>
        <p:txBody>
          <a:bodyPr vert="horz" wrap="square" lIns="0" tIns="12700" rIns="0" bIns="0" rtlCol="0">
            <a:spAutoFit/>
          </a:bodyPr>
          <a:lstStyle/>
          <a:p>
            <a:pPr marL="12700">
              <a:spcBef>
                <a:spcPts val="100"/>
              </a:spcBef>
            </a:pPr>
            <a:r>
              <a:rPr sz="2400" dirty="0">
                <a:latin typeface="Arial MT"/>
                <a:cs typeface="Arial MT"/>
              </a:rPr>
              <a:t>C</a:t>
            </a:r>
            <a:r>
              <a:rPr sz="2400" spc="-10" dirty="0">
                <a:latin typeface="Arial MT"/>
                <a:cs typeface="Arial MT"/>
              </a:rPr>
              <a:t>a</a:t>
            </a:r>
            <a:r>
              <a:rPr sz="2400" dirty="0">
                <a:latin typeface="Arial MT"/>
                <a:cs typeface="Arial MT"/>
              </a:rPr>
              <a:t>n</a:t>
            </a:r>
            <a:r>
              <a:rPr sz="2400" spc="-10" dirty="0">
                <a:latin typeface="Arial MT"/>
                <a:cs typeface="Arial MT"/>
              </a:rPr>
              <a:t>n</a:t>
            </a:r>
            <a:r>
              <a:rPr sz="2400" dirty="0">
                <a:latin typeface="Arial MT"/>
                <a:cs typeface="Arial MT"/>
              </a:rPr>
              <a:t>ot</a:t>
            </a:r>
            <a:endParaRPr sz="2400">
              <a:latin typeface="Arial MT"/>
              <a:cs typeface="Arial MT"/>
            </a:endParaRPr>
          </a:p>
        </p:txBody>
      </p:sp>
      <p:sp>
        <p:nvSpPr>
          <p:cNvPr id="5" name="object 5"/>
          <p:cNvSpPr txBox="1"/>
          <p:nvPr/>
        </p:nvSpPr>
        <p:spPr>
          <a:xfrm>
            <a:off x="6672454" y="1519251"/>
            <a:ext cx="737235" cy="391795"/>
          </a:xfrm>
          <a:prstGeom prst="rect">
            <a:avLst/>
          </a:prstGeom>
        </p:spPr>
        <p:txBody>
          <a:bodyPr vert="horz" wrap="square" lIns="0" tIns="12700" rIns="0" bIns="0" rtlCol="0">
            <a:spAutoFit/>
          </a:bodyPr>
          <a:lstStyle/>
          <a:p>
            <a:pPr marL="12700">
              <a:spcBef>
                <a:spcPts val="100"/>
              </a:spcBef>
            </a:pPr>
            <a:r>
              <a:rPr sz="2400" dirty="0">
                <a:latin typeface="Arial MT"/>
                <a:cs typeface="Arial MT"/>
              </a:rPr>
              <a:t>H</a:t>
            </a:r>
            <a:r>
              <a:rPr sz="2400" spc="-10" dirty="0">
                <a:latin typeface="Arial MT"/>
                <a:cs typeface="Arial MT"/>
              </a:rPr>
              <a:t>a</a:t>
            </a:r>
            <a:r>
              <a:rPr sz="2400" spc="5" dirty="0">
                <a:latin typeface="Arial MT"/>
                <a:cs typeface="Arial MT"/>
              </a:rPr>
              <a:t>v</a:t>
            </a:r>
            <a:r>
              <a:rPr sz="2400" dirty="0">
                <a:latin typeface="Arial MT"/>
                <a:cs typeface="Arial MT"/>
              </a:rPr>
              <a:t>e</a:t>
            </a:r>
            <a:endParaRPr sz="2400">
              <a:latin typeface="Arial MT"/>
              <a:cs typeface="Arial MT"/>
            </a:endParaRPr>
          </a:p>
        </p:txBody>
      </p:sp>
      <p:sp>
        <p:nvSpPr>
          <p:cNvPr id="6" name="object 6"/>
          <p:cNvSpPr txBox="1"/>
          <p:nvPr/>
        </p:nvSpPr>
        <p:spPr>
          <a:xfrm>
            <a:off x="7637145" y="1519251"/>
            <a:ext cx="1173480" cy="391795"/>
          </a:xfrm>
          <a:prstGeom prst="rect">
            <a:avLst/>
          </a:prstGeom>
        </p:spPr>
        <p:txBody>
          <a:bodyPr vert="horz" wrap="square" lIns="0" tIns="12700" rIns="0" bIns="0" rtlCol="0">
            <a:spAutoFit/>
          </a:bodyPr>
          <a:lstStyle/>
          <a:p>
            <a:pPr marL="12700">
              <a:spcBef>
                <a:spcPts val="100"/>
              </a:spcBef>
            </a:pPr>
            <a:r>
              <a:rPr sz="2400" dirty="0">
                <a:latin typeface="Arial MT"/>
                <a:cs typeface="Arial MT"/>
              </a:rPr>
              <a:t>Di</a:t>
            </a:r>
            <a:r>
              <a:rPr sz="2400" spc="-45" dirty="0">
                <a:latin typeface="Arial MT"/>
                <a:cs typeface="Arial MT"/>
              </a:rPr>
              <a:t>f</a:t>
            </a:r>
            <a:r>
              <a:rPr sz="2400" dirty="0">
                <a:latin typeface="Arial MT"/>
                <a:cs typeface="Arial MT"/>
              </a:rPr>
              <a:t>ferent</a:t>
            </a:r>
            <a:endParaRPr sz="2400">
              <a:latin typeface="Arial MT"/>
              <a:cs typeface="Arial MT"/>
            </a:endParaRPr>
          </a:p>
        </p:txBody>
      </p:sp>
      <p:sp>
        <p:nvSpPr>
          <p:cNvPr id="7" name="object 7"/>
          <p:cNvSpPr txBox="1"/>
          <p:nvPr/>
        </p:nvSpPr>
        <p:spPr>
          <a:xfrm>
            <a:off x="9038081" y="1519251"/>
            <a:ext cx="939800" cy="391795"/>
          </a:xfrm>
          <a:prstGeom prst="rect">
            <a:avLst/>
          </a:prstGeom>
        </p:spPr>
        <p:txBody>
          <a:bodyPr vert="horz" wrap="square" lIns="0" tIns="12700" rIns="0" bIns="0" rtlCol="0">
            <a:spAutoFit/>
          </a:bodyPr>
          <a:lstStyle/>
          <a:p>
            <a:pPr marL="12700">
              <a:spcBef>
                <a:spcPts val="100"/>
              </a:spcBef>
            </a:pPr>
            <a:r>
              <a:rPr sz="2400" dirty="0">
                <a:latin typeface="Arial MT"/>
                <a:cs typeface="Arial MT"/>
              </a:rPr>
              <a:t>R</a:t>
            </a:r>
            <a:r>
              <a:rPr sz="2400" spc="-10" dirty="0">
                <a:latin typeface="Arial MT"/>
                <a:cs typeface="Arial MT"/>
              </a:rPr>
              <a:t>e</a:t>
            </a:r>
            <a:r>
              <a:rPr sz="2400" dirty="0">
                <a:latin typeface="Arial MT"/>
                <a:cs typeface="Arial MT"/>
              </a:rPr>
              <a:t>turn</a:t>
            </a:r>
            <a:endParaRPr sz="2400">
              <a:latin typeface="Arial MT"/>
              <a:cs typeface="Arial MT"/>
            </a:endParaRPr>
          </a:p>
        </p:txBody>
      </p:sp>
      <p:sp>
        <p:nvSpPr>
          <p:cNvPr id="8" name="object 8"/>
          <p:cNvSpPr txBox="1">
            <a:spLocks noGrp="1"/>
          </p:cNvSpPr>
          <p:nvPr>
            <p:ph type="title"/>
          </p:nvPr>
        </p:nvSpPr>
        <p:spPr>
          <a:xfrm>
            <a:off x="1012804" y="248175"/>
            <a:ext cx="8621013" cy="527324"/>
          </a:xfrm>
          <a:prstGeom prst="rect">
            <a:avLst/>
          </a:prstGeom>
        </p:spPr>
        <p:txBody>
          <a:bodyPr vert="horz" wrap="square" lIns="0" tIns="12700" rIns="0" bIns="0" rtlCol="0" anchor="t">
            <a:spAutoFit/>
          </a:bodyPr>
          <a:lstStyle/>
          <a:p>
            <a:pPr marL="12700">
              <a:lnSpc>
                <a:spcPts val="3960"/>
              </a:lnSpc>
              <a:spcBef>
                <a:spcPts val="100"/>
              </a:spcBef>
            </a:pPr>
            <a:r>
              <a:rPr spc="-155" dirty="0"/>
              <a:t>M</a:t>
            </a:r>
            <a:r>
              <a:rPr spc="-160" dirty="0"/>
              <a:t>e</a:t>
            </a:r>
            <a:r>
              <a:rPr spc="-155" dirty="0"/>
              <a:t>t</a:t>
            </a:r>
            <a:r>
              <a:rPr spc="-160" dirty="0"/>
              <a:t>ho</a:t>
            </a:r>
            <a:r>
              <a:rPr dirty="0"/>
              <a:t>d</a:t>
            </a:r>
            <a:r>
              <a:rPr spc="-260" dirty="0"/>
              <a:t> </a:t>
            </a:r>
            <a:r>
              <a:rPr spc="-160" dirty="0"/>
              <a:t>Overr</a:t>
            </a:r>
            <a:r>
              <a:rPr spc="-165" dirty="0"/>
              <a:t>i</a:t>
            </a:r>
            <a:r>
              <a:rPr spc="-160" dirty="0"/>
              <a:t>d</a:t>
            </a:r>
            <a:r>
              <a:rPr spc="-165" dirty="0"/>
              <a:t>i</a:t>
            </a:r>
            <a:r>
              <a:rPr spc="-145" dirty="0"/>
              <a:t>n</a:t>
            </a:r>
            <a:r>
              <a:rPr spc="-160" dirty="0"/>
              <a:t>g</a:t>
            </a:r>
            <a:endParaRPr dirty="0"/>
          </a:p>
        </p:txBody>
      </p:sp>
      <p:sp>
        <p:nvSpPr>
          <p:cNvPr id="9" name="object 9"/>
          <p:cNvSpPr txBox="1"/>
          <p:nvPr/>
        </p:nvSpPr>
        <p:spPr>
          <a:xfrm>
            <a:off x="3022853" y="2815589"/>
            <a:ext cx="1842770" cy="234038"/>
          </a:xfrm>
          <a:prstGeom prst="rect">
            <a:avLst/>
          </a:prstGeom>
          <a:ln w="25907">
            <a:solidFill>
              <a:srgbClr val="000000"/>
            </a:solidFill>
          </a:ln>
        </p:spPr>
        <p:txBody>
          <a:bodyPr vert="horz" wrap="square" lIns="0" tIns="0" rIns="0" bIns="0" rtlCol="0">
            <a:spAutoFit/>
          </a:bodyPr>
          <a:lstStyle/>
          <a:p>
            <a:pPr marL="102235">
              <a:lnSpc>
                <a:spcPts val="1830"/>
              </a:lnSpc>
            </a:pPr>
            <a:r>
              <a:rPr spc="-5" dirty="0">
                <a:latin typeface="Calibri"/>
                <a:cs typeface="Calibri"/>
              </a:rPr>
              <a:t>public</a:t>
            </a:r>
            <a:r>
              <a:rPr spc="5" dirty="0">
                <a:latin typeface="Calibri"/>
                <a:cs typeface="Calibri"/>
              </a:rPr>
              <a:t> </a:t>
            </a:r>
            <a:r>
              <a:rPr spc="-10" dirty="0">
                <a:latin typeface="Calibri"/>
                <a:cs typeface="Calibri"/>
              </a:rPr>
              <a:t>int print()</a:t>
            </a:r>
            <a:endParaRPr>
              <a:latin typeface="Calibri"/>
              <a:cs typeface="Calibri"/>
            </a:endParaRPr>
          </a:p>
        </p:txBody>
      </p:sp>
      <p:sp>
        <p:nvSpPr>
          <p:cNvPr id="10" name="object 10"/>
          <p:cNvSpPr txBox="1"/>
          <p:nvPr/>
        </p:nvSpPr>
        <p:spPr>
          <a:xfrm>
            <a:off x="3112769" y="3035046"/>
            <a:ext cx="97790" cy="299720"/>
          </a:xfrm>
          <a:prstGeom prst="rect">
            <a:avLst/>
          </a:prstGeom>
        </p:spPr>
        <p:txBody>
          <a:bodyPr vert="horz" wrap="square" lIns="0" tIns="12700" rIns="0" bIns="0" rtlCol="0">
            <a:spAutoFit/>
          </a:bodyPr>
          <a:lstStyle/>
          <a:p>
            <a:pPr marL="12700">
              <a:spcBef>
                <a:spcPts val="100"/>
              </a:spcBef>
            </a:pPr>
            <a:r>
              <a:rPr dirty="0">
                <a:latin typeface="Calibri"/>
                <a:cs typeface="Calibri"/>
              </a:rPr>
              <a:t>{</a:t>
            </a:r>
            <a:endParaRPr>
              <a:latin typeface="Calibri"/>
              <a:cs typeface="Calibri"/>
            </a:endParaRPr>
          </a:p>
        </p:txBody>
      </p:sp>
      <p:sp>
        <p:nvSpPr>
          <p:cNvPr id="11" name="object 11"/>
          <p:cNvSpPr txBox="1"/>
          <p:nvPr/>
        </p:nvSpPr>
        <p:spPr>
          <a:xfrm>
            <a:off x="4027424" y="3309365"/>
            <a:ext cx="3300095" cy="574040"/>
          </a:xfrm>
          <a:prstGeom prst="rect">
            <a:avLst/>
          </a:prstGeom>
        </p:spPr>
        <p:txBody>
          <a:bodyPr vert="horz" wrap="square" lIns="0" tIns="12700" rIns="0" bIns="0" rtlCol="0">
            <a:spAutoFit/>
          </a:bodyPr>
          <a:lstStyle/>
          <a:p>
            <a:pPr marL="12700" marR="5080">
              <a:spcBef>
                <a:spcPts val="100"/>
              </a:spcBef>
            </a:pPr>
            <a:r>
              <a:rPr spc="-10" dirty="0">
                <a:latin typeface="Calibri"/>
                <a:cs typeface="Calibri"/>
              </a:rPr>
              <a:t>System.out.println(“Hello</a:t>
            </a:r>
            <a:r>
              <a:rPr spc="20" dirty="0">
                <a:latin typeface="Calibri"/>
                <a:cs typeface="Calibri"/>
              </a:rPr>
              <a:t> </a:t>
            </a:r>
            <a:r>
              <a:rPr spc="-5" dirty="0">
                <a:latin typeface="Calibri"/>
                <a:cs typeface="Calibri"/>
              </a:rPr>
              <a:t>Class</a:t>
            </a:r>
            <a:r>
              <a:rPr spc="-10" dirty="0">
                <a:latin typeface="Calibri"/>
                <a:cs typeface="Calibri"/>
              </a:rPr>
              <a:t> </a:t>
            </a:r>
            <a:r>
              <a:rPr spc="-25" dirty="0">
                <a:latin typeface="Calibri"/>
                <a:cs typeface="Calibri"/>
              </a:rPr>
              <a:t>A”); </a:t>
            </a:r>
            <a:r>
              <a:rPr spc="-390" dirty="0">
                <a:latin typeface="Calibri"/>
                <a:cs typeface="Calibri"/>
              </a:rPr>
              <a:t> </a:t>
            </a:r>
            <a:r>
              <a:rPr spc="-10" dirty="0">
                <a:latin typeface="Calibri"/>
                <a:cs typeface="Calibri"/>
              </a:rPr>
              <a:t>return</a:t>
            </a:r>
            <a:r>
              <a:rPr spc="5" dirty="0">
                <a:latin typeface="Calibri"/>
                <a:cs typeface="Calibri"/>
              </a:rPr>
              <a:t> </a:t>
            </a:r>
            <a:r>
              <a:rPr dirty="0">
                <a:latin typeface="Calibri"/>
                <a:cs typeface="Calibri"/>
              </a:rPr>
              <a:t>0;</a:t>
            </a:r>
            <a:endParaRPr>
              <a:latin typeface="Calibri"/>
              <a:cs typeface="Calibri"/>
            </a:endParaRPr>
          </a:p>
        </p:txBody>
      </p:sp>
      <p:sp>
        <p:nvSpPr>
          <p:cNvPr id="12" name="object 12"/>
          <p:cNvSpPr txBox="1"/>
          <p:nvPr/>
        </p:nvSpPr>
        <p:spPr>
          <a:xfrm>
            <a:off x="2198320" y="3858259"/>
            <a:ext cx="1603375" cy="1122680"/>
          </a:xfrm>
          <a:prstGeom prst="rect">
            <a:avLst/>
          </a:prstGeom>
        </p:spPr>
        <p:txBody>
          <a:bodyPr vert="horz" wrap="square" lIns="0" tIns="12700" rIns="0" bIns="0" rtlCol="0">
            <a:spAutoFit/>
          </a:bodyPr>
          <a:lstStyle/>
          <a:p>
            <a:pPr marL="927100">
              <a:spcBef>
                <a:spcPts val="100"/>
              </a:spcBef>
            </a:pPr>
            <a:r>
              <a:rPr dirty="0">
                <a:latin typeface="Calibri"/>
                <a:cs typeface="Calibri"/>
              </a:rPr>
              <a:t>}</a:t>
            </a:r>
            <a:endParaRPr>
              <a:latin typeface="Calibri"/>
              <a:cs typeface="Calibri"/>
            </a:endParaRPr>
          </a:p>
          <a:p>
            <a:pPr marL="12700" marR="5080"/>
            <a:r>
              <a:rPr spc="-5" dirty="0">
                <a:latin typeface="Calibri"/>
                <a:cs typeface="Calibri"/>
              </a:rPr>
              <a:t>}// End of class </a:t>
            </a:r>
            <a:r>
              <a:rPr dirty="0">
                <a:latin typeface="Calibri"/>
                <a:cs typeface="Calibri"/>
              </a:rPr>
              <a:t>A </a:t>
            </a:r>
            <a:r>
              <a:rPr spc="-395" dirty="0">
                <a:latin typeface="Calibri"/>
                <a:cs typeface="Calibri"/>
              </a:rPr>
              <a:t> </a:t>
            </a:r>
            <a:r>
              <a:rPr spc="-5" dirty="0">
                <a:solidFill>
                  <a:srgbClr val="FF0000"/>
                </a:solidFill>
                <a:latin typeface="Calibri"/>
                <a:cs typeface="Calibri"/>
              </a:rPr>
              <a:t>class</a:t>
            </a:r>
            <a:r>
              <a:rPr spc="-25" dirty="0">
                <a:solidFill>
                  <a:srgbClr val="FF0000"/>
                </a:solidFill>
                <a:latin typeface="Calibri"/>
                <a:cs typeface="Calibri"/>
              </a:rPr>
              <a:t> </a:t>
            </a:r>
            <a:r>
              <a:rPr dirty="0">
                <a:solidFill>
                  <a:srgbClr val="FF0000"/>
                </a:solidFill>
                <a:latin typeface="Calibri"/>
                <a:cs typeface="Calibri"/>
              </a:rPr>
              <a:t>B</a:t>
            </a:r>
            <a:r>
              <a:rPr spc="-35" dirty="0">
                <a:solidFill>
                  <a:srgbClr val="FF0000"/>
                </a:solidFill>
                <a:latin typeface="Calibri"/>
                <a:cs typeface="Calibri"/>
              </a:rPr>
              <a:t> </a:t>
            </a:r>
            <a:r>
              <a:rPr spc="-10" dirty="0">
                <a:solidFill>
                  <a:srgbClr val="FF0000"/>
                </a:solidFill>
                <a:latin typeface="Calibri"/>
                <a:cs typeface="Calibri"/>
              </a:rPr>
              <a:t>extends </a:t>
            </a:r>
            <a:r>
              <a:rPr dirty="0">
                <a:solidFill>
                  <a:srgbClr val="FF0000"/>
                </a:solidFill>
                <a:latin typeface="Calibri"/>
                <a:cs typeface="Calibri"/>
              </a:rPr>
              <a:t>A</a:t>
            </a:r>
            <a:endParaRPr>
              <a:latin typeface="Calibri"/>
              <a:cs typeface="Calibri"/>
            </a:endParaRPr>
          </a:p>
          <a:p>
            <a:pPr marL="12700"/>
            <a:r>
              <a:rPr dirty="0">
                <a:solidFill>
                  <a:srgbClr val="FF0000"/>
                </a:solidFill>
                <a:latin typeface="Calibri"/>
                <a:cs typeface="Calibri"/>
              </a:rPr>
              <a:t>{</a:t>
            </a:r>
            <a:endParaRPr>
              <a:latin typeface="Calibri"/>
              <a:cs typeface="Calibri"/>
            </a:endParaRPr>
          </a:p>
        </p:txBody>
      </p:sp>
      <p:sp>
        <p:nvSpPr>
          <p:cNvPr id="13" name="object 13"/>
          <p:cNvSpPr txBox="1"/>
          <p:nvPr/>
        </p:nvSpPr>
        <p:spPr>
          <a:xfrm>
            <a:off x="3057905" y="5005578"/>
            <a:ext cx="1842770" cy="243656"/>
          </a:xfrm>
          <a:prstGeom prst="rect">
            <a:avLst/>
          </a:prstGeom>
          <a:ln w="25907">
            <a:solidFill>
              <a:srgbClr val="000000"/>
            </a:solidFill>
          </a:ln>
        </p:spPr>
        <p:txBody>
          <a:bodyPr vert="horz" wrap="square" lIns="0" tIns="0" rIns="0" bIns="0" rtlCol="0">
            <a:spAutoFit/>
          </a:bodyPr>
          <a:lstStyle/>
          <a:p>
            <a:pPr marL="67310">
              <a:lnSpc>
                <a:spcPts val="1864"/>
              </a:lnSpc>
            </a:pPr>
            <a:r>
              <a:rPr spc="-5" dirty="0">
                <a:solidFill>
                  <a:srgbClr val="FF0000"/>
                </a:solidFill>
                <a:latin typeface="Calibri"/>
                <a:cs typeface="Calibri"/>
              </a:rPr>
              <a:t>public</a:t>
            </a:r>
            <a:r>
              <a:rPr dirty="0">
                <a:solidFill>
                  <a:srgbClr val="FF0000"/>
                </a:solidFill>
                <a:latin typeface="Calibri"/>
                <a:cs typeface="Calibri"/>
              </a:rPr>
              <a:t> </a:t>
            </a:r>
            <a:r>
              <a:rPr spc="-10" dirty="0">
                <a:solidFill>
                  <a:srgbClr val="FF0000"/>
                </a:solidFill>
                <a:latin typeface="Calibri"/>
                <a:cs typeface="Calibri"/>
              </a:rPr>
              <a:t>void</a:t>
            </a:r>
            <a:r>
              <a:rPr spc="-5" dirty="0">
                <a:solidFill>
                  <a:srgbClr val="FF0000"/>
                </a:solidFill>
                <a:latin typeface="Calibri"/>
                <a:cs typeface="Calibri"/>
              </a:rPr>
              <a:t> </a:t>
            </a:r>
            <a:r>
              <a:rPr spc="-10" dirty="0">
                <a:solidFill>
                  <a:srgbClr val="FF0000"/>
                </a:solidFill>
                <a:latin typeface="Calibri"/>
                <a:cs typeface="Calibri"/>
              </a:rPr>
              <a:t>print()</a:t>
            </a:r>
            <a:endParaRPr>
              <a:latin typeface="Calibri"/>
              <a:cs typeface="Calibri"/>
            </a:endParaRPr>
          </a:p>
        </p:txBody>
      </p:sp>
      <p:sp>
        <p:nvSpPr>
          <p:cNvPr id="14" name="object 14"/>
          <p:cNvSpPr txBox="1"/>
          <p:nvPr/>
        </p:nvSpPr>
        <p:spPr>
          <a:xfrm>
            <a:off x="3112769" y="5230114"/>
            <a:ext cx="97790" cy="299720"/>
          </a:xfrm>
          <a:prstGeom prst="rect">
            <a:avLst/>
          </a:prstGeom>
        </p:spPr>
        <p:txBody>
          <a:bodyPr vert="horz" wrap="square" lIns="0" tIns="12700" rIns="0" bIns="0" rtlCol="0">
            <a:spAutoFit/>
          </a:bodyPr>
          <a:lstStyle/>
          <a:p>
            <a:pPr marL="12700">
              <a:spcBef>
                <a:spcPts val="100"/>
              </a:spcBef>
            </a:pPr>
            <a:r>
              <a:rPr dirty="0">
                <a:solidFill>
                  <a:srgbClr val="FF0000"/>
                </a:solidFill>
                <a:latin typeface="Calibri"/>
                <a:cs typeface="Calibri"/>
              </a:rPr>
              <a:t>{</a:t>
            </a:r>
            <a:endParaRPr>
              <a:latin typeface="Calibri"/>
              <a:cs typeface="Calibri"/>
            </a:endParaRPr>
          </a:p>
        </p:txBody>
      </p:sp>
      <p:sp>
        <p:nvSpPr>
          <p:cNvPr id="15" name="object 15"/>
          <p:cNvSpPr txBox="1"/>
          <p:nvPr/>
        </p:nvSpPr>
        <p:spPr>
          <a:xfrm>
            <a:off x="2198320" y="5504484"/>
            <a:ext cx="5131435" cy="848360"/>
          </a:xfrm>
          <a:prstGeom prst="rect">
            <a:avLst/>
          </a:prstGeom>
        </p:spPr>
        <p:txBody>
          <a:bodyPr vert="horz" wrap="square" lIns="0" tIns="12700" rIns="0" bIns="0" rtlCol="0">
            <a:spAutoFit/>
          </a:bodyPr>
          <a:lstStyle/>
          <a:p>
            <a:pPr marL="1841500">
              <a:spcBef>
                <a:spcPts val="100"/>
              </a:spcBef>
            </a:pPr>
            <a:r>
              <a:rPr spc="-10" dirty="0">
                <a:solidFill>
                  <a:srgbClr val="FF0000"/>
                </a:solidFill>
                <a:latin typeface="Calibri"/>
                <a:cs typeface="Calibri"/>
              </a:rPr>
              <a:t>System.out.println(“Hello</a:t>
            </a:r>
            <a:r>
              <a:rPr spc="20" dirty="0">
                <a:solidFill>
                  <a:srgbClr val="FF0000"/>
                </a:solidFill>
                <a:latin typeface="Calibri"/>
                <a:cs typeface="Calibri"/>
              </a:rPr>
              <a:t> </a:t>
            </a:r>
            <a:r>
              <a:rPr spc="-5" dirty="0">
                <a:solidFill>
                  <a:srgbClr val="FF0000"/>
                </a:solidFill>
                <a:latin typeface="Calibri"/>
                <a:cs typeface="Calibri"/>
              </a:rPr>
              <a:t>Class</a:t>
            </a:r>
            <a:r>
              <a:rPr spc="-10" dirty="0">
                <a:solidFill>
                  <a:srgbClr val="FF0000"/>
                </a:solidFill>
                <a:latin typeface="Calibri"/>
                <a:cs typeface="Calibri"/>
              </a:rPr>
              <a:t> </a:t>
            </a:r>
            <a:r>
              <a:rPr spc="-5" dirty="0">
                <a:solidFill>
                  <a:srgbClr val="FF0000"/>
                </a:solidFill>
                <a:latin typeface="Calibri"/>
                <a:cs typeface="Calibri"/>
              </a:rPr>
              <a:t>B”);</a:t>
            </a:r>
            <a:endParaRPr>
              <a:latin typeface="Calibri"/>
              <a:cs typeface="Calibri"/>
            </a:endParaRPr>
          </a:p>
          <a:p>
            <a:pPr marL="927100"/>
            <a:r>
              <a:rPr dirty="0">
                <a:solidFill>
                  <a:srgbClr val="FF0000"/>
                </a:solidFill>
                <a:latin typeface="Calibri"/>
                <a:cs typeface="Calibri"/>
              </a:rPr>
              <a:t>}</a:t>
            </a:r>
            <a:endParaRPr>
              <a:latin typeface="Calibri"/>
              <a:cs typeface="Calibri"/>
            </a:endParaRPr>
          </a:p>
          <a:p>
            <a:pPr marL="12700"/>
            <a:r>
              <a:rPr spc="-5" dirty="0">
                <a:solidFill>
                  <a:srgbClr val="FF0000"/>
                </a:solidFill>
                <a:latin typeface="Calibri"/>
                <a:cs typeface="Calibri"/>
              </a:rPr>
              <a:t>}// End of</a:t>
            </a:r>
            <a:r>
              <a:rPr spc="-15" dirty="0">
                <a:solidFill>
                  <a:srgbClr val="FF0000"/>
                </a:solidFill>
                <a:latin typeface="Calibri"/>
                <a:cs typeface="Calibri"/>
              </a:rPr>
              <a:t> </a:t>
            </a:r>
            <a:r>
              <a:rPr spc="-5" dirty="0">
                <a:solidFill>
                  <a:srgbClr val="FF0000"/>
                </a:solidFill>
                <a:latin typeface="Calibri"/>
                <a:cs typeface="Calibri"/>
              </a:rPr>
              <a:t>class</a:t>
            </a:r>
            <a:r>
              <a:rPr spc="-15" dirty="0">
                <a:solidFill>
                  <a:srgbClr val="FF0000"/>
                </a:solidFill>
                <a:latin typeface="Calibri"/>
                <a:cs typeface="Calibri"/>
              </a:rPr>
              <a:t> </a:t>
            </a:r>
            <a:r>
              <a:rPr dirty="0">
                <a:solidFill>
                  <a:srgbClr val="FF0000"/>
                </a:solidFill>
                <a:latin typeface="Calibri"/>
                <a:cs typeface="Calibri"/>
              </a:rPr>
              <a:t>B</a:t>
            </a:r>
            <a:endParaRPr>
              <a:latin typeface="Calibri"/>
              <a:cs typeface="Calibri"/>
            </a:endParaRPr>
          </a:p>
        </p:txBody>
      </p:sp>
      <p:sp>
        <p:nvSpPr>
          <p:cNvPr id="16" name="object 16"/>
          <p:cNvSpPr/>
          <p:nvPr/>
        </p:nvSpPr>
        <p:spPr>
          <a:xfrm>
            <a:off x="4842510" y="2918460"/>
            <a:ext cx="3920490" cy="1016635"/>
          </a:xfrm>
          <a:custGeom>
            <a:avLst/>
            <a:gdLst/>
            <a:ahLst/>
            <a:cxnLst/>
            <a:rect l="l" t="t" r="r" b="b"/>
            <a:pathLst>
              <a:path w="3920490" h="1016635">
                <a:moveTo>
                  <a:pt x="114300" y="38100"/>
                </a:moveTo>
                <a:lnTo>
                  <a:pt x="0" y="38100"/>
                </a:lnTo>
                <a:lnTo>
                  <a:pt x="0" y="76200"/>
                </a:lnTo>
                <a:lnTo>
                  <a:pt x="114300" y="76200"/>
                </a:lnTo>
                <a:lnTo>
                  <a:pt x="114300" y="38100"/>
                </a:lnTo>
                <a:close/>
              </a:path>
              <a:path w="3920490" h="1016635">
                <a:moveTo>
                  <a:pt x="266700" y="38100"/>
                </a:moveTo>
                <a:lnTo>
                  <a:pt x="152400" y="38100"/>
                </a:lnTo>
                <a:lnTo>
                  <a:pt x="152400" y="76200"/>
                </a:lnTo>
                <a:lnTo>
                  <a:pt x="266700" y="76200"/>
                </a:lnTo>
                <a:lnTo>
                  <a:pt x="266700" y="38100"/>
                </a:lnTo>
                <a:close/>
              </a:path>
              <a:path w="3920490" h="1016635">
                <a:moveTo>
                  <a:pt x="419100" y="38100"/>
                </a:moveTo>
                <a:lnTo>
                  <a:pt x="304800" y="38100"/>
                </a:lnTo>
                <a:lnTo>
                  <a:pt x="304800" y="76200"/>
                </a:lnTo>
                <a:lnTo>
                  <a:pt x="419100" y="76200"/>
                </a:lnTo>
                <a:lnTo>
                  <a:pt x="419100" y="38100"/>
                </a:lnTo>
                <a:close/>
              </a:path>
              <a:path w="3920490" h="1016635">
                <a:moveTo>
                  <a:pt x="571500" y="38100"/>
                </a:moveTo>
                <a:lnTo>
                  <a:pt x="457200" y="38100"/>
                </a:lnTo>
                <a:lnTo>
                  <a:pt x="457200" y="76200"/>
                </a:lnTo>
                <a:lnTo>
                  <a:pt x="571500" y="76200"/>
                </a:lnTo>
                <a:lnTo>
                  <a:pt x="571500" y="38100"/>
                </a:lnTo>
                <a:close/>
              </a:path>
              <a:path w="3920490" h="1016635">
                <a:moveTo>
                  <a:pt x="723900" y="38100"/>
                </a:moveTo>
                <a:lnTo>
                  <a:pt x="609600" y="38100"/>
                </a:lnTo>
                <a:lnTo>
                  <a:pt x="609600" y="76200"/>
                </a:lnTo>
                <a:lnTo>
                  <a:pt x="723900" y="76200"/>
                </a:lnTo>
                <a:lnTo>
                  <a:pt x="723900" y="38100"/>
                </a:lnTo>
                <a:close/>
              </a:path>
              <a:path w="3920490" h="1016635">
                <a:moveTo>
                  <a:pt x="876300" y="38100"/>
                </a:moveTo>
                <a:lnTo>
                  <a:pt x="762000" y="38100"/>
                </a:lnTo>
                <a:lnTo>
                  <a:pt x="762000" y="76200"/>
                </a:lnTo>
                <a:lnTo>
                  <a:pt x="876300" y="76200"/>
                </a:lnTo>
                <a:lnTo>
                  <a:pt x="876300" y="38100"/>
                </a:lnTo>
                <a:close/>
              </a:path>
              <a:path w="3920490" h="1016635">
                <a:moveTo>
                  <a:pt x="1028700" y="38100"/>
                </a:moveTo>
                <a:lnTo>
                  <a:pt x="914400" y="38100"/>
                </a:lnTo>
                <a:lnTo>
                  <a:pt x="914400" y="76200"/>
                </a:lnTo>
                <a:lnTo>
                  <a:pt x="1028700" y="76200"/>
                </a:lnTo>
                <a:lnTo>
                  <a:pt x="1028700" y="38100"/>
                </a:lnTo>
                <a:close/>
              </a:path>
              <a:path w="3920490" h="1016635">
                <a:moveTo>
                  <a:pt x="1181100" y="38100"/>
                </a:moveTo>
                <a:lnTo>
                  <a:pt x="1066800" y="38100"/>
                </a:lnTo>
                <a:lnTo>
                  <a:pt x="1066800" y="76200"/>
                </a:lnTo>
                <a:lnTo>
                  <a:pt x="1181100" y="76200"/>
                </a:lnTo>
                <a:lnTo>
                  <a:pt x="1181100" y="38100"/>
                </a:lnTo>
                <a:close/>
              </a:path>
              <a:path w="3920490" h="1016635">
                <a:moveTo>
                  <a:pt x="1333500" y="38100"/>
                </a:moveTo>
                <a:lnTo>
                  <a:pt x="1219200" y="38100"/>
                </a:lnTo>
                <a:lnTo>
                  <a:pt x="1219200" y="76200"/>
                </a:lnTo>
                <a:lnTo>
                  <a:pt x="1333500" y="76200"/>
                </a:lnTo>
                <a:lnTo>
                  <a:pt x="1333500" y="38100"/>
                </a:lnTo>
                <a:close/>
              </a:path>
              <a:path w="3920490" h="1016635">
                <a:moveTo>
                  <a:pt x="1485900" y="38100"/>
                </a:moveTo>
                <a:lnTo>
                  <a:pt x="1371600" y="38100"/>
                </a:lnTo>
                <a:lnTo>
                  <a:pt x="1371600" y="76200"/>
                </a:lnTo>
                <a:lnTo>
                  <a:pt x="1485900" y="76200"/>
                </a:lnTo>
                <a:lnTo>
                  <a:pt x="1485900" y="38100"/>
                </a:lnTo>
                <a:close/>
              </a:path>
              <a:path w="3920490" h="1016635">
                <a:moveTo>
                  <a:pt x="1638300" y="38100"/>
                </a:moveTo>
                <a:lnTo>
                  <a:pt x="1524000" y="38100"/>
                </a:lnTo>
                <a:lnTo>
                  <a:pt x="1524000" y="76200"/>
                </a:lnTo>
                <a:lnTo>
                  <a:pt x="1638300" y="76200"/>
                </a:lnTo>
                <a:lnTo>
                  <a:pt x="1638300" y="38100"/>
                </a:lnTo>
                <a:close/>
              </a:path>
              <a:path w="3920490" h="1016635">
                <a:moveTo>
                  <a:pt x="1790700" y="38100"/>
                </a:moveTo>
                <a:lnTo>
                  <a:pt x="1676400" y="38100"/>
                </a:lnTo>
                <a:lnTo>
                  <a:pt x="1676400" y="76200"/>
                </a:lnTo>
                <a:lnTo>
                  <a:pt x="1790700" y="76200"/>
                </a:lnTo>
                <a:lnTo>
                  <a:pt x="1790700" y="38100"/>
                </a:lnTo>
                <a:close/>
              </a:path>
              <a:path w="3920490" h="1016635">
                <a:moveTo>
                  <a:pt x="1943100" y="38100"/>
                </a:moveTo>
                <a:lnTo>
                  <a:pt x="1828800" y="38100"/>
                </a:lnTo>
                <a:lnTo>
                  <a:pt x="1828800" y="76200"/>
                </a:lnTo>
                <a:lnTo>
                  <a:pt x="1943100" y="76200"/>
                </a:lnTo>
                <a:lnTo>
                  <a:pt x="1943100" y="38100"/>
                </a:lnTo>
                <a:close/>
              </a:path>
              <a:path w="3920490" h="1016635">
                <a:moveTo>
                  <a:pt x="2095500" y="38100"/>
                </a:moveTo>
                <a:lnTo>
                  <a:pt x="1981200" y="38100"/>
                </a:lnTo>
                <a:lnTo>
                  <a:pt x="1981200" y="76200"/>
                </a:lnTo>
                <a:lnTo>
                  <a:pt x="2095500" y="76200"/>
                </a:lnTo>
                <a:lnTo>
                  <a:pt x="2095500" y="38100"/>
                </a:lnTo>
                <a:close/>
              </a:path>
              <a:path w="3920490" h="1016635">
                <a:moveTo>
                  <a:pt x="2247900" y="38100"/>
                </a:moveTo>
                <a:lnTo>
                  <a:pt x="2133600" y="38100"/>
                </a:lnTo>
                <a:lnTo>
                  <a:pt x="2133600" y="76200"/>
                </a:lnTo>
                <a:lnTo>
                  <a:pt x="2247900" y="76200"/>
                </a:lnTo>
                <a:lnTo>
                  <a:pt x="2247900" y="38100"/>
                </a:lnTo>
                <a:close/>
              </a:path>
              <a:path w="3920490" h="1016635">
                <a:moveTo>
                  <a:pt x="2400300" y="38100"/>
                </a:moveTo>
                <a:lnTo>
                  <a:pt x="2286000" y="38100"/>
                </a:lnTo>
                <a:lnTo>
                  <a:pt x="2286000" y="76200"/>
                </a:lnTo>
                <a:lnTo>
                  <a:pt x="2400300" y="76200"/>
                </a:lnTo>
                <a:lnTo>
                  <a:pt x="2400300" y="38100"/>
                </a:lnTo>
                <a:close/>
              </a:path>
              <a:path w="3920490" h="1016635">
                <a:moveTo>
                  <a:pt x="2552700" y="38100"/>
                </a:moveTo>
                <a:lnTo>
                  <a:pt x="2438400" y="38100"/>
                </a:lnTo>
                <a:lnTo>
                  <a:pt x="2438400" y="76200"/>
                </a:lnTo>
                <a:lnTo>
                  <a:pt x="2552700" y="76200"/>
                </a:lnTo>
                <a:lnTo>
                  <a:pt x="2552700" y="38100"/>
                </a:lnTo>
                <a:close/>
              </a:path>
              <a:path w="3920490" h="1016635">
                <a:moveTo>
                  <a:pt x="2705100" y="38100"/>
                </a:moveTo>
                <a:lnTo>
                  <a:pt x="2590800" y="38100"/>
                </a:lnTo>
                <a:lnTo>
                  <a:pt x="2590800" y="76200"/>
                </a:lnTo>
                <a:lnTo>
                  <a:pt x="2705100" y="76200"/>
                </a:lnTo>
                <a:lnTo>
                  <a:pt x="2705100" y="38100"/>
                </a:lnTo>
                <a:close/>
              </a:path>
              <a:path w="3920490" h="1016635">
                <a:moveTo>
                  <a:pt x="2857500" y="38100"/>
                </a:moveTo>
                <a:lnTo>
                  <a:pt x="2743200" y="38100"/>
                </a:lnTo>
                <a:lnTo>
                  <a:pt x="2743200" y="76200"/>
                </a:lnTo>
                <a:lnTo>
                  <a:pt x="2857500" y="76200"/>
                </a:lnTo>
                <a:lnTo>
                  <a:pt x="2857500" y="38100"/>
                </a:lnTo>
                <a:close/>
              </a:path>
              <a:path w="3920490" h="1016635">
                <a:moveTo>
                  <a:pt x="3009900" y="38100"/>
                </a:moveTo>
                <a:lnTo>
                  <a:pt x="2895600" y="38100"/>
                </a:lnTo>
                <a:lnTo>
                  <a:pt x="2895600" y="76200"/>
                </a:lnTo>
                <a:lnTo>
                  <a:pt x="3009900" y="76200"/>
                </a:lnTo>
                <a:lnTo>
                  <a:pt x="3009900" y="38100"/>
                </a:lnTo>
                <a:close/>
              </a:path>
              <a:path w="3920490" h="1016635">
                <a:moveTo>
                  <a:pt x="3162300" y="38100"/>
                </a:moveTo>
                <a:lnTo>
                  <a:pt x="3048000" y="38100"/>
                </a:lnTo>
                <a:lnTo>
                  <a:pt x="3048000" y="76200"/>
                </a:lnTo>
                <a:lnTo>
                  <a:pt x="3162300" y="76200"/>
                </a:lnTo>
                <a:lnTo>
                  <a:pt x="3162300" y="38100"/>
                </a:lnTo>
                <a:close/>
              </a:path>
              <a:path w="3920490" h="1016635">
                <a:moveTo>
                  <a:pt x="3314687" y="38100"/>
                </a:moveTo>
                <a:lnTo>
                  <a:pt x="3200387" y="38100"/>
                </a:lnTo>
                <a:lnTo>
                  <a:pt x="3200387" y="76200"/>
                </a:lnTo>
                <a:lnTo>
                  <a:pt x="3314687" y="76200"/>
                </a:lnTo>
                <a:lnTo>
                  <a:pt x="3314687" y="38100"/>
                </a:lnTo>
                <a:close/>
              </a:path>
              <a:path w="3920490" h="1016635">
                <a:moveTo>
                  <a:pt x="3523234" y="151892"/>
                </a:moveTo>
                <a:lnTo>
                  <a:pt x="3473577" y="48895"/>
                </a:lnTo>
                <a:lnTo>
                  <a:pt x="3456432" y="57150"/>
                </a:lnTo>
                <a:lnTo>
                  <a:pt x="3418332" y="38100"/>
                </a:lnTo>
                <a:lnTo>
                  <a:pt x="3342132" y="0"/>
                </a:lnTo>
                <a:lnTo>
                  <a:pt x="3342132" y="114300"/>
                </a:lnTo>
                <a:lnTo>
                  <a:pt x="3418332" y="76200"/>
                </a:lnTo>
                <a:lnTo>
                  <a:pt x="3439401" y="65671"/>
                </a:lnTo>
                <a:lnTo>
                  <a:pt x="3488817" y="168402"/>
                </a:lnTo>
                <a:lnTo>
                  <a:pt x="3523234" y="151892"/>
                </a:lnTo>
                <a:close/>
              </a:path>
              <a:path w="3920490" h="1016635">
                <a:moveTo>
                  <a:pt x="3589274" y="289179"/>
                </a:moveTo>
                <a:lnTo>
                  <a:pt x="3539744" y="186182"/>
                </a:lnTo>
                <a:lnTo>
                  <a:pt x="3505327" y="202692"/>
                </a:lnTo>
                <a:lnTo>
                  <a:pt x="3554984" y="305689"/>
                </a:lnTo>
                <a:lnTo>
                  <a:pt x="3589274" y="289179"/>
                </a:lnTo>
                <a:close/>
              </a:path>
              <a:path w="3920490" h="1016635">
                <a:moveTo>
                  <a:pt x="3655441" y="426466"/>
                </a:moveTo>
                <a:lnTo>
                  <a:pt x="3605784" y="323469"/>
                </a:lnTo>
                <a:lnTo>
                  <a:pt x="3571494" y="339979"/>
                </a:lnTo>
                <a:lnTo>
                  <a:pt x="3621151" y="442976"/>
                </a:lnTo>
                <a:lnTo>
                  <a:pt x="3655441" y="426466"/>
                </a:lnTo>
                <a:close/>
              </a:path>
              <a:path w="3920490" h="1016635">
                <a:moveTo>
                  <a:pt x="3721481" y="563753"/>
                </a:moveTo>
                <a:lnTo>
                  <a:pt x="3671951" y="460756"/>
                </a:lnTo>
                <a:lnTo>
                  <a:pt x="3637661" y="477393"/>
                </a:lnTo>
                <a:lnTo>
                  <a:pt x="3687191" y="580390"/>
                </a:lnTo>
                <a:lnTo>
                  <a:pt x="3721481" y="563753"/>
                </a:lnTo>
                <a:close/>
              </a:path>
              <a:path w="3920490" h="1016635">
                <a:moveTo>
                  <a:pt x="3787648" y="701167"/>
                </a:moveTo>
                <a:lnTo>
                  <a:pt x="3738118" y="598170"/>
                </a:lnTo>
                <a:lnTo>
                  <a:pt x="3703701" y="614680"/>
                </a:lnTo>
                <a:lnTo>
                  <a:pt x="3753358" y="717677"/>
                </a:lnTo>
                <a:lnTo>
                  <a:pt x="3787648" y="701167"/>
                </a:lnTo>
                <a:close/>
              </a:path>
              <a:path w="3920490" h="1016635">
                <a:moveTo>
                  <a:pt x="3853815" y="838454"/>
                </a:moveTo>
                <a:lnTo>
                  <a:pt x="3804158" y="735457"/>
                </a:lnTo>
                <a:lnTo>
                  <a:pt x="3769868" y="751967"/>
                </a:lnTo>
                <a:lnTo>
                  <a:pt x="3819398" y="854964"/>
                </a:lnTo>
                <a:lnTo>
                  <a:pt x="3853815" y="838454"/>
                </a:lnTo>
                <a:close/>
              </a:path>
              <a:path w="3920490" h="1016635">
                <a:moveTo>
                  <a:pt x="3920109" y="888365"/>
                </a:moveTo>
                <a:lnTo>
                  <a:pt x="3885793" y="904862"/>
                </a:lnTo>
                <a:lnTo>
                  <a:pt x="3870325" y="872744"/>
                </a:lnTo>
                <a:lnTo>
                  <a:pt x="3836035" y="889254"/>
                </a:lnTo>
                <a:lnTo>
                  <a:pt x="3851427" y="921397"/>
                </a:lnTo>
                <a:lnTo>
                  <a:pt x="3817112" y="937895"/>
                </a:lnTo>
                <a:lnTo>
                  <a:pt x="3918204" y="1016127"/>
                </a:lnTo>
                <a:lnTo>
                  <a:pt x="3919359" y="938530"/>
                </a:lnTo>
                <a:lnTo>
                  <a:pt x="3920109" y="888365"/>
                </a:lnTo>
                <a:close/>
              </a:path>
            </a:pathLst>
          </a:custGeom>
          <a:solidFill>
            <a:srgbClr val="000000"/>
          </a:solidFill>
        </p:spPr>
        <p:txBody>
          <a:bodyPr wrap="square" lIns="0" tIns="0" rIns="0" bIns="0" rtlCol="0"/>
          <a:lstStyle/>
          <a:p>
            <a:endParaRPr/>
          </a:p>
        </p:txBody>
      </p:sp>
      <p:sp>
        <p:nvSpPr>
          <p:cNvPr id="17" name="object 17"/>
          <p:cNvSpPr/>
          <p:nvPr/>
        </p:nvSpPr>
        <p:spPr>
          <a:xfrm>
            <a:off x="4877561" y="4235958"/>
            <a:ext cx="3883660" cy="985519"/>
          </a:xfrm>
          <a:custGeom>
            <a:avLst/>
            <a:gdLst/>
            <a:ahLst/>
            <a:cxnLst/>
            <a:rect l="l" t="t" r="r" b="b"/>
            <a:pathLst>
              <a:path w="3883659" h="985520">
                <a:moveTo>
                  <a:pt x="114300" y="909066"/>
                </a:moveTo>
                <a:lnTo>
                  <a:pt x="0" y="909066"/>
                </a:lnTo>
                <a:lnTo>
                  <a:pt x="0" y="947166"/>
                </a:lnTo>
                <a:lnTo>
                  <a:pt x="114300" y="947166"/>
                </a:lnTo>
                <a:lnTo>
                  <a:pt x="114300" y="909066"/>
                </a:lnTo>
                <a:close/>
              </a:path>
              <a:path w="3883659" h="985520">
                <a:moveTo>
                  <a:pt x="266700" y="909066"/>
                </a:moveTo>
                <a:lnTo>
                  <a:pt x="152400" y="909066"/>
                </a:lnTo>
                <a:lnTo>
                  <a:pt x="152400" y="947166"/>
                </a:lnTo>
                <a:lnTo>
                  <a:pt x="266700" y="947166"/>
                </a:lnTo>
                <a:lnTo>
                  <a:pt x="266700" y="909066"/>
                </a:lnTo>
                <a:close/>
              </a:path>
              <a:path w="3883659" h="985520">
                <a:moveTo>
                  <a:pt x="419100" y="909066"/>
                </a:moveTo>
                <a:lnTo>
                  <a:pt x="304800" y="909066"/>
                </a:lnTo>
                <a:lnTo>
                  <a:pt x="304800" y="947166"/>
                </a:lnTo>
                <a:lnTo>
                  <a:pt x="419100" y="947166"/>
                </a:lnTo>
                <a:lnTo>
                  <a:pt x="419100" y="909066"/>
                </a:lnTo>
                <a:close/>
              </a:path>
              <a:path w="3883659" h="985520">
                <a:moveTo>
                  <a:pt x="571500" y="909066"/>
                </a:moveTo>
                <a:lnTo>
                  <a:pt x="457200" y="909066"/>
                </a:lnTo>
                <a:lnTo>
                  <a:pt x="457200" y="947166"/>
                </a:lnTo>
                <a:lnTo>
                  <a:pt x="571500" y="947166"/>
                </a:lnTo>
                <a:lnTo>
                  <a:pt x="571500" y="909066"/>
                </a:lnTo>
                <a:close/>
              </a:path>
              <a:path w="3883659" h="985520">
                <a:moveTo>
                  <a:pt x="723900" y="909066"/>
                </a:moveTo>
                <a:lnTo>
                  <a:pt x="609600" y="909066"/>
                </a:lnTo>
                <a:lnTo>
                  <a:pt x="609600" y="947166"/>
                </a:lnTo>
                <a:lnTo>
                  <a:pt x="723900" y="947166"/>
                </a:lnTo>
                <a:lnTo>
                  <a:pt x="723900" y="909066"/>
                </a:lnTo>
                <a:close/>
              </a:path>
              <a:path w="3883659" h="985520">
                <a:moveTo>
                  <a:pt x="876300" y="909066"/>
                </a:moveTo>
                <a:lnTo>
                  <a:pt x="762000" y="909066"/>
                </a:lnTo>
                <a:lnTo>
                  <a:pt x="762000" y="947166"/>
                </a:lnTo>
                <a:lnTo>
                  <a:pt x="876300" y="947166"/>
                </a:lnTo>
                <a:lnTo>
                  <a:pt x="876300" y="909066"/>
                </a:lnTo>
                <a:close/>
              </a:path>
              <a:path w="3883659" h="985520">
                <a:moveTo>
                  <a:pt x="1028700" y="909066"/>
                </a:moveTo>
                <a:lnTo>
                  <a:pt x="914400" y="909066"/>
                </a:lnTo>
                <a:lnTo>
                  <a:pt x="914400" y="947166"/>
                </a:lnTo>
                <a:lnTo>
                  <a:pt x="1028700" y="947166"/>
                </a:lnTo>
                <a:lnTo>
                  <a:pt x="1028700" y="909066"/>
                </a:lnTo>
                <a:close/>
              </a:path>
              <a:path w="3883659" h="985520">
                <a:moveTo>
                  <a:pt x="1181100" y="909066"/>
                </a:moveTo>
                <a:lnTo>
                  <a:pt x="1066800" y="909066"/>
                </a:lnTo>
                <a:lnTo>
                  <a:pt x="1066800" y="947166"/>
                </a:lnTo>
                <a:lnTo>
                  <a:pt x="1181100" y="947166"/>
                </a:lnTo>
                <a:lnTo>
                  <a:pt x="1181100" y="909066"/>
                </a:lnTo>
                <a:close/>
              </a:path>
              <a:path w="3883659" h="985520">
                <a:moveTo>
                  <a:pt x="1333500" y="909066"/>
                </a:moveTo>
                <a:lnTo>
                  <a:pt x="1219200" y="909066"/>
                </a:lnTo>
                <a:lnTo>
                  <a:pt x="1219200" y="947166"/>
                </a:lnTo>
                <a:lnTo>
                  <a:pt x="1333500" y="947166"/>
                </a:lnTo>
                <a:lnTo>
                  <a:pt x="1333500" y="909066"/>
                </a:lnTo>
                <a:close/>
              </a:path>
              <a:path w="3883659" h="985520">
                <a:moveTo>
                  <a:pt x="1485900" y="909066"/>
                </a:moveTo>
                <a:lnTo>
                  <a:pt x="1371600" y="909066"/>
                </a:lnTo>
                <a:lnTo>
                  <a:pt x="1371600" y="947166"/>
                </a:lnTo>
                <a:lnTo>
                  <a:pt x="1485900" y="947166"/>
                </a:lnTo>
                <a:lnTo>
                  <a:pt x="1485900" y="909066"/>
                </a:lnTo>
                <a:close/>
              </a:path>
              <a:path w="3883659" h="985520">
                <a:moveTo>
                  <a:pt x="1638300" y="909066"/>
                </a:moveTo>
                <a:lnTo>
                  <a:pt x="1524000" y="909066"/>
                </a:lnTo>
                <a:lnTo>
                  <a:pt x="1524000" y="947166"/>
                </a:lnTo>
                <a:lnTo>
                  <a:pt x="1638300" y="947166"/>
                </a:lnTo>
                <a:lnTo>
                  <a:pt x="1638300" y="909066"/>
                </a:lnTo>
                <a:close/>
              </a:path>
              <a:path w="3883659" h="985520">
                <a:moveTo>
                  <a:pt x="1790700" y="909066"/>
                </a:moveTo>
                <a:lnTo>
                  <a:pt x="1676400" y="909066"/>
                </a:lnTo>
                <a:lnTo>
                  <a:pt x="1676400" y="947166"/>
                </a:lnTo>
                <a:lnTo>
                  <a:pt x="1790700" y="947166"/>
                </a:lnTo>
                <a:lnTo>
                  <a:pt x="1790700" y="909066"/>
                </a:lnTo>
                <a:close/>
              </a:path>
              <a:path w="3883659" h="985520">
                <a:moveTo>
                  <a:pt x="1943100" y="909066"/>
                </a:moveTo>
                <a:lnTo>
                  <a:pt x="1828800" y="909066"/>
                </a:lnTo>
                <a:lnTo>
                  <a:pt x="1828800" y="947166"/>
                </a:lnTo>
                <a:lnTo>
                  <a:pt x="1943100" y="947166"/>
                </a:lnTo>
                <a:lnTo>
                  <a:pt x="1943100" y="909066"/>
                </a:lnTo>
                <a:close/>
              </a:path>
              <a:path w="3883659" h="985520">
                <a:moveTo>
                  <a:pt x="2095500" y="909066"/>
                </a:moveTo>
                <a:lnTo>
                  <a:pt x="1981200" y="909066"/>
                </a:lnTo>
                <a:lnTo>
                  <a:pt x="1981200" y="947166"/>
                </a:lnTo>
                <a:lnTo>
                  <a:pt x="2095500" y="947166"/>
                </a:lnTo>
                <a:lnTo>
                  <a:pt x="2095500" y="909066"/>
                </a:lnTo>
                <a:close/>
              </a:path>
              <a:path w="3883659" h="985520">
                <a:moveTo>
                  <a:pt x="2247900" y="909066"/>
                </a:moveTo>
                <a:lnTo>
                  <a:pt x="2133600" y="909066"/>
                </a:lnTo>
                <a:lnTo>
                  <a:pt x="2133600" y="947166"/>
                </a:lnTo>
                <a:lnTo>
                  <a:pt x="2247900" y="947166"/>
                </a:lnTo>
                <a:lnTo>
                  <a:pt x="2247900" y="909066"/>
                </a:lnTo>
                <a:close/>
              </a:path>
              <a:path w="3883659" h="985520">
                <a:moveTo>
                  <a:pt x="2400300" y="909066"/>
                </a:moveTo>
                <a:lnTo>
                  <a:pt x="2286000" y="909066"/>
                </a:lnTo>
                <a:lnTo>
                  <a:pt x="2286000" y="947166"/>
                </a:lnTo>
                <a:lnTo>
                  <a:pt x="2400300" y="947166"/>
                </a:lnTo>
                <a:lnTo>
                  <a:pt x="2400300" y="909066"/>
                </a:lnTo>
                <a:close/>
              </a:path>
              <a:path w="3883659" h="985520">
                <a:moveTo>
                  <a:pt x="2552700" y="909066"/>
                </a:moveTo>
                <a:lnTo>
                  <a:pt x="2438400" y="909066"/>
                </a:lnTo>
                <a:lnTo>
                  <a:pt x="2438400" y="947166"/>
                </a:lnTo>
                <a:lnTo>
                  <a:pt x="2552700" y="947166"/>
                </a:lnTo>
                <a:lnTo>
                  <a:pt x="2552700" y="909066"/>
                </a:lnTo>
                <a:close/>
              </a:path>
              <a:path w="3883659" h="985520">
                <a:moveTo>
                  <a:pt x="2705100" y="909066"/>
                </a:moveTo>
                <a:lnTo>
                  <a:pt x="2590800" y="909066"/>
                </a:lnTo>
                <a:lnTo>
                  <a:pt x="2590800" y="947166"/>
                </a:lnTo>
                <a:lnTo>
                  <a:pt x="2705100" y="947166"/>
                </a:lnTo>
                <a:lnTo>
                  <a:pt x="2705100" y="909066"/>
                </a:lnTo>
                <a:close/>
              </a:path>
              <a:path w="3883659" h="985520">
                <a:moveTo>
                  <a:pt x="2857500" y="909066"/>
                </a:moveTo>
                <a:lnTo>
                  <a:pt x="2743200" y="909066"/>
                </a:lnTo>
                <a:lnTo>
                  <a:pt x="2743200" y="947166"/>
                </a:lnTo>
                <a:lnTo>
                  <a:pt x="2857500" y="947166"/>
                </a:lnTo>
                <a:lnTo>
                  <a:pt x="2857500" y="909066"/>
                </a:lnTo>
                <a:close/>
              </a:path>
              <a:path w="3883659" h="985520">
                <a:moveTo>
                  <a:pt x="3009900" y="909066"/>
                </a:moveTo>
                <a:lnTo>
                  <a:pt x="2895600" y="909066"/>
                </a:lnTo>
                <a:lnTo>
                  <a:pt x="2895600" y="947166"/>
                </a:lnTo>
                <a:lnTo>
                  <a:pt x="3009900" y="947166"/>
                </a:lnTo>
                <a:lnTo>
                  <a:pt x="3009900" y="909066"/>
                </a:lnTo>
                <a:close/>
              </a:path>
              <a:path w="3883659" h="985520">
                <a:moveTo>
                  <a:pt x="3162287" y="909066"/>
                </a:moveTo>
                <a:lnTo>
                  <a:pt x="3048000" y="909066"/>
                </a:lnTo>
                <a:lnTo>
                  <a:pt x="3048000" y="947166"/>
                </a:lnTo>
                <a:lnTo>
                  <a:pt x="3162287" y="947166"/>
                </a:lnTo>
                <a:lnTo>
                  <a:pt x="3162287" y="909066"/>
                </a:lnTo>
                <a:close/>
              </a:path>
              <a:path w="3883659" h="985520">
                <a:moveTo>
                  <a:pt x="3314700" y="909066"/>
                </a:moveTo>
                <a:lnTo>
                  <a:pt x="3200387" y="909066"/>
                </a:lnTo>
                <a:lnTo>
                  <a:pt x="3200387" y="947166"/>
                </a:lnTo>
                <a:lnTo>
                  <a:pt x="3314700" y="947166"/>
                </a:lnTo>
                <a:lnTo>
                  <a:pt x="3314700" y="909066"/>
                </a:lnTo>
                <a:close/>
              </a:path>
              <a:path w="3883659" h="985520">
                <a:moveTo>
                  <a:pt x="3489325" y="834263"/>
                </a:moveTo>
                <a:lnTo>
                  <a:pt x="3455289" y="817245"/>
                </a:lnTo>
                <a:lnTo>
                  <a:pt x="3411334" y="905573"/>
                </a:lnTo>
                <a:lnTo>
                  <a:pt x="3342132" y="870966"/>
                </a:lnTo>
                <a:lnTo>
                  <a:pt x="3342132" y="985266"/>
                </a:lnTo>
                <a:lnTo>
                  <a:pt x="3418332" y="947166"/>
                </a:lnTo>
                <a:lnTo>
                  <a:pt x="3456432" y="928116"/>
                </a:lnTo>
                <a:lnTo>
                  <a:pt x="3445370" y="922591"/>
                </a:lnTo>
                <a:lnTo>
                  <a:pt x="3489325" y="834263"/>
                </a:lnTo>
                <a:close/>
              </a:path>
              <a:path w="3883659" h="985520">
                <a:moveTo>
                  <a:pt x="3557270" y="697865"/>
                </a:moveTo>
                <a:lnTo>
                  <a:pt x="3523107" y="680847"/>
                </a:lnTo>
                <a:lnTo>
                  <a:pt x="3472180" y="783209"/>
                </a:lnTo>
                <a:lnTo>
                  <a:pt x="3506343" y="800100"/>
                </a:lnTo>
                <a:lnTo>
                  <a:pt x="3557270" y="697865"/>
                </a:lnTo>
                <a:close/>
              </a:path>
              <a:path w="3883659" h="985520">
                <a:moveTo>
                  <a:pt x="3625088" y="561340"/>
                </a:moveTo>
                <a:lnTo>
                  <a:pt x="3591052" y="544449"/>
                </a:lnTo>
                <a:lnTo>
                  <a:pt x="3540125" y="646684"/>
                </a:lnTo>
                <a:lnTo>
                  <a:pt x="3574161" y="663702"/>
                </a:lnTo>
                <a:lnTo>
                  <a:pt x="3625088" y="561340"/>
                </a:lnTo>
                <a:close/>
              </a:path>
              <a:path w="3883659" h="985520">
                <a:moveTo>
                  <a:pt x="3693033" y="424942"/>
                </a:moveTo>
                <a:lnTo>
                  <a:pt x="3658870" y="407924"/>
                </a:lnTo>
                <a:lnTo>
                  <a:pt x="3607943" y="510286"/>
                </a:lnTo>
                <a:lnTo>
                  <a:pt x="3642106" y="527304"/>
                </a:lnTo>
                <a:lnTo>
                  <a:pt x="3693033" y="424942"/>
                </a:lnTo>
                <a:close/>
              </a:path>
              <a:path w="3883659" h="985520">
                <a:moveTo>
                  <a:pt x="3760851" y="288417"/>
                </a:moveTo>
                <a:lnTo>
                  <a:pt x="3726815" y="271526"/>
                </a:lnTo>
                <a:lnTo>
                  <a:pt x="3675888" y="373888"/>
                </a:lnTo>
                <a:lnTo>
                  <a:pt x="3709924" y="390779"/>
                </a:lnTo>
                <a:lnTo>
                  <a:pt x="3760851" y="288417"/>
                </a:lnTo>
                <a:close/>
              </a:path>
              <a:path w="3883659" h="985520">
                <a:moveTo>
                  <a:pt x="3828796" y="152019"/>
                </a:moveTo>
                <a:lnTo>
                  <a:pt x="3794633" y="135001"/>
                </a:lnTo>
                <a:lnTo>
                  <a:pt x="3743706" y="237363"/>
                </a:lnTo>
                <a:lnTo>
                  <a:pt x="3777869" y="254381"/>
                </a:lnTo>
                <a:lnTo>
                  <a:pt x="3828796" y="152019"/>
                </a:lnTo>
                <a:close/>
              </a:path>
              <a:path w="3883659" h="985520">
                <a:moveTo>
                  <a:pt x="3883406" y="127762"/>
                </a:moveTo>
                <a:lnTo>
                  <a:pt x="3883304" y="76835"/>
                </a:lnTo>
                <a:lnTo>
                  <a:pt x="3883152" y="0"/>
                </a:lnTo>
                <a:lnTo>
                  <a:pt x="3781044" y="76835"/>
                </a:lnTo>
                <a:lnTo>
                  <a:pt x="3815207" y="93840"/>
                </a:lnTo>
                <a:lnTo>
                  <a:pt x="3811651" y="100965"/>
                </a:lnTo>
                <a:lnTo>
                  <a:pt x="3845814" y="117856"/>
                </a:lnTo>
                <a:lnTo>
                  <a:pt x="3849293" y="110807"/>
                </a:lnTo>
                <a:lnTo>
                  <a:pt x="3883406" y="127762"/>
                </a:lnTo>
                <a:close/>
              </a:path>
            </a:pathLst>
          </a:custGeom>
          <a:solidFill>
            <a:srgbClr val="000000"/>
          </a:solidFill>
        </p:spPr>
        <p:txBody>
          <a:bodyPr wrap="square" lIns="0" tIns="0" rIns="0" bIns="0" rtlCol="0"/>
          <a:lstStyle/>
          <a:p>
            <a:endParaRPr/>
          </a:p>
        </p:txBody>
      </p:sp>
      <p:sp>
        <p:nvSpPr>
          <p:cNvPr id="18" name="object 18"/>
          <p:cNvSpPr txBox="1"/>
          <p:nvPr/>
        </p:nvSpPr>
        <p:spPr>
          <a:xfrm>
            <a:off x="8948673" y="2735073"/>
            <a:ext cx="1579880" cy="941069"/>
          </a:xfrm>
          <a:prstGeom prst="rect">
            <a:avLst/>
          </a:prstGeom>
        </p:spPr>
        <p:txBody>
          <a:bodyPr vert="horz" wrap="square" lIns="0" tIns="13335" rIns="0" bIns="0" rtlCol="0">
            <a:spAutoFit/>
          </a:bodyPr>
          <a:lstStyle/>
          <a:p>
            <a:pPr marL="12700" marR="5080">
              <a:spcBef>
                <a:spcPts val="105"/>
              </a:spcBef>
            </a:pPr>
            <a:r>
              <a:rPr sz="2000" spc="-5" dirty="0">
                <a:solidFill>
                  <a:srgbClr val="FF0000"/>
                </a:solidFill>
                <a:latin typeface="Arial MT"/>
                <a:cs typeface="Arial MT"/>
              </a:rPr>
              <a:t>Wrong </a:t>
            </a:r>
            <a:r>
              <a:rPr sz="2000" dirty="0">
                <a:solidFill>
                  <a:srgbClr val="FF0000"/>
                </a:solidFill>
                <a:latin typeface="Arial MT"/>
                <a:cs typeface="Arial MT"/>
              </a:rPr>
              <a:t>.. </a:t>
            </a:r>
            <a:r>
              <a:rPr sz="2000" spc="5" dirty="0">
                <a:solidFill>
                  <a:srgbClr val="FF0000"/>
                </a:solidFill>
                <a:latin typeface="Arial MT"/>
                <a:cs typeface="Arial MT"/>
              </a:rPr>
              <a:t> </a:t>
            </a:r>
            <a:r>
              <a:rPr sz="2000" dirty="0">
                <a:solidFill>
                  <a:srgbClr val="FF0000"/>
                </a:solidFill>
                <a:latin typeface="Arial MT"/>
                <a:cs typeface="Arial MT"/>
              </a:rPr>
              <a:t>Compile</a:t>
            </a:r>
            <a:r>
              <a:rPr sz="2000" spc="-130" dirty="0">
                <a:solidFill>
                  <a:srgbClr val="FF0000"/>
                </a:solidFill>
                <a:latin typeface="Arial MT"/>
                <a:cs typeface="Arial MT"/>
              </a:rPr>
              <a:t> </a:t>
            </a:r>
            <a:r>
              <a:rPr sz="2000" spc="-20" dirty="0">
                <a:solidFill>
                  <a:srgbClr val="FF0000"/>
                </a:solidFill>
                <a:latin typeface="Arial MT"/>
                <a:cs typeface="Arial MT"/>
              </a:rPr>
              <a:t>Time </a:t>
            </a:r>
            <a:r>
              <a:rPr sz="2000" spc="-540" dirty="0">
                <a:solidFill>
                  <a:srgbClr val="FF0000"/>
                </a:solidFill>
                <a:latin typeface="Arial MT"/>
                <a:cs typeface="Arial MT"/>
              </a:rPr>
              <a:t> </a:t>
            </a:r>
            <a:r>
              <a:rPr sz="2000" dirty="0">
                <a:solidFill>
                  <a:srgbClr val="FF0000"/>
                </a:solidFill>
                <a:latin typeface="Arial MT"/>
                <a:cs typeface="Arial MT"/>
              </a:rPr>
              <a:t>Error</a:t>
            </a:r>
            <a:endParaRPr sz="2000">
              <a:latin typeface="Arial MT"/>
              <a:cs typeface="Arial MT"/>
            </a:endParaRPr>
          </a:p>
        </p:txBody>
      </p:sp>
      <p:sp>
        <p:nvSpPr>
          <p:cNvPr id="19" name="object 19"/>
          <p:cNvSpPr txBox="1"/>
          <p:nvPr/>
        </p:nvSpPr>
        <p:spPr>
          <a:xfrm>
            <a:off x="8948674" y="3954526"/>
            <a:ext cx="1534795" cy="1550670"/>
          </a:xfrm>
          <a:prstGeom prst="rect">
            <a:avLst/>
          </a:prstGeom>
        </p:spPr>
        <p:txBody>
          <a:bodyPr vert="horz" wrap="square" lIns="0" tIns="12700" rIns="0" bIns="0" rtlCol="0">
            <a:spAutoFit/>
          </a:bodyPr>
          <a:lstStyle/>
          <a:p>
            <a:pPr marL="12700" marR="5080">
              <a:spcBef>
                <a:spcPts val="100"/>
              </a:spcBef>
            </a:pPr>
            <a:r>
              <a:rPr sz="2000" dirty="0">
                <a:solidFill>
                  <a:srgbClr val="FF0000"/>
                </a:solidFill>
                <a:latin typeface="Arial MT"/>
                <a:cs typeface="Arial MT"/>
              </a:rPr>
              <a:t>Overridden </a:t>
            </a:r>
            <a:r>
              <a:rPr sz="2000" spc="5" dirty="0">
                <a:solidFill>
                  <a:srgbClr val="FF0000"/>
                </a:solidFill>
                <a:latin typeface="Arial MT"/>
                <a:cs typeface="Arial MT"/>
              </a:rPr>
              <a:t> </a:t>
            </a:r>
            <a:r>
              <a:rPr sz="2000" dirty="0">
                <a:solidFill>
                  <a:srgbClr val="FF0000"/>
                </a:solidFill>
                <a:latin typeface="Arial MT"/>
                <a:cs typeface="Arial MT"/>
              </a:rPr>
              <a:t>Methods</a:t>
            </a:r>
            <a:r>
              <a:rPr sz="2000" spc="-120" dirty="0">
                <a:solidFill>
                  <a:srgbClr val="FF0000"/>
                </a:solidFill>
                <a:latin typeface="Arial MT"/>
                <a:cs typeface="Arial MT"/>
              </a:rPr>
              <a:t> </a:t>
            </a:r>
            <a:r>
              <a:rPr sz="2000" dirty="0">
                <a:solidFill>
                  <a:srgbClr val="FF0000"/>
                </a:solidFill>
                <a:latin typeface="Arial MT"/>
                <a:cs typeface="Arial MT"/>
              </a:rPr>
              <a:t>Can </a:t>
            </a:r>
            <a:r>
              <a:rPr sz="2000" spc="-540" dirty="0">
                <a:solidFill>
                  <a:srgbClr val="FF0000"/>
                </a:solidFill>
                <a:latin typeface="Arial MT"/>
                <a:cs typeface="Arial MT"/>
              </a:rPr>
              <a:t> </a:t>
            </a:r>
            <a:r>
              <a:rPr sz="2000" dirty="0">
                <a:solidFill>
                  <a:srgbClr val="FF0000"/>
                </a:solidFill>
                <a:latin typeface="Arial MT"/>
                <a:cs typeface="Arial MT"/>
              </a:rPr>
              <a:t>Not have </a:t>
            </a:r>
            <a:r>
              <a:rPr sz="2000" spc="5" dirty="0">
                <a:solidFill>
                  <a:srgbClr val="FF0000"/>
                </a:solidFill>
                <a:latin typeface="Arial MT"/>
                <a:cs typeface="Arial MT"/>
              </a:rPr>
              <a:t> </a:t>
            </a:r>
            <a:r>
              <a:rPr sz="2000" spc="-5" dirty="0">
                <a:solidFill>
                  <a:srgbClr val="FF0000"/>
                </a:solidFill>
                <a:latin typeface="Arial MT"/>
                <a:cs typeface="Arial MT"/>
              </a:rPr>
              <a:t>Different </a:t>
            </a:r>
            <a:r>
              <a:rPr sz="2000" dirty="0">
                <a:solidFill>
                  <a:srgbClr val="FF0000"/>
                </a:solidFill>
                <a:latin typeface="Arial MT"/>
                <a:cs typeface="Arial MT"/>
              </a:rPr>
              <a:t> Return</a:t>
            </a:r>
            <a:r>
              <a:rPr sz="2000" spc="-65" dirty="0">
                <a:solidFill>
                  <a:srgbClr val="FF0000"/>
                </a:solidFill>
                <a:latin typeface="Arial MT"/>
                <a:cs typeface="Arial MT"/>
              </a:rPr>
              <a:t> </a:t>
            </a:r>
            <a:r>
              <a:rPr sz="2000" spc="-110" dirty="0">
                <a:solidFill>
                  <a:srgbClr val="FF0000"/>
                </a:solidFill>
                <a:latin typeface="Arial MT"/>
                <a:cs typeface="Arial MT"/>
              </a:rPr>
              <a:t>T</a:t>
            </a:r>
            <a:r>
              <a:rPr sz="2000" dirty="0">
                <a:solidFill>
                  <a:srgbClr val="FF0000"/>
                </a:solidFill>
                <a:latin typeface="Arial MT"/>
                <a:cs typeface="Arial MT"/>
              </a:rPr>
              <a:t>ypes</a:t>
            </a:r>
            <a:endParaRPr sz="2000">
              <a:latin typeface="Arial MT"/>
              <a:cs typeface="Arial MT"/>
            </a:endParaRPr>
          </a:p>
        </p:txBody>
      </p:sp>
      <p:sp>
        <p:nvSpPr>
          <p:cNvPr id="22" name="Footer Placeholder 21">
            <a:extLst>
              <a:ext uri="{FF2B5EF4-FFF2-40B4-BE49-F238E27FC236}">
                <a16:creationId xmlns:a16="http://schemas.microsoft.com/office/drawing/2014/main" id="{2162F944-C7B2-B372-0BF7-36102878FE4C}"/>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53912" y="6550153"/>
            <a:ext cx="4514215" cy="48895"/>
            <a:chOff x="4629911" y="6550152"/>
            <a:chExt cx="4514215" cy="48895"/>
          </a:xfrm>
        </p:grpSpPr>
        <p:sp>
          <p:nvSpPr>
            <p:cNvPr id="3" name="object 3"/>
            <p:cNvSpPr/>
            <p:nvPr/>
          </p:nvSpPr>
          <p:spPr>
            <a:xfrm>
              <a:off x="4629911" y="6550152"/>
              <a:ext cx="2329180" cy="48895"/>
            </a:xfrm>
            <a:custGeom>
              <a:avLst/>
              <a:gdLst/>
              <a:ahLst/>
              <a:cxnLst/>
              <a:rect l="l" t="t" r="r" b="b"/>
              <a:pathLst>
                <a:path w="2329179" h="48895">
                  <a:moveTo>
                    <a:pt x="2328672" y="0"/>
                  </a:moveTo>
                  <a:lnTo>
                    <a:pt x="0" y="0"/>
                  </a:lnTo>
                  <a:lnTo>
                    <a:pt x="0" y="48768"/>
                  </a:lnTo>
                  <a:lnTo>
                    <a:pt x="2328672" y="48768"/>
                  </a:lnTo>
                  <a:lnTo>
                    <a:pt x="2328672" y="0"/>
                  </a:lnTo>
                  <a:close/>
                </a:path>
              </a:pathLst>
            </a:custGeom>
            <a:solidFill>
              <a:srgbClr val="76C2E4"/>
            </a:solidFill>
          </p:spPr>
          <p:txBody>
            <a:bodyPr wrap="square" lIns="0" tIns="0" rIns="0" bIns="0" rtlCol="0"/>
            <a:lstStyle/>
            <a:p>
              <a:endParaRPr/>
            </a:p>
          </p:txBody>
        </p:sp>
        <p:sp>
          <p:nvSpPr>
            <p:cNvPr id="4" name="object 4"/>
            <p:cNvSpPr/>
            <p:nvPr/>
          </p:nvSpPr>
          <p:spPr>
            <a:xfrm>
              <a:off x="6908291" y="6550152"/>
              <a:ext cx="2235835" cy="45720"/>
            </a:xfrm>
            <a:custGeom>
              <a:avLst/>
              <a:gdLst/>
              <a:ahLst/>
              <a:cxnLst/>
              <a:rect l="l" t="t" r="r" b="b"/>
              <a:pathLst>
                <a:path w="2235834" h="45720">
                  <a:moveTo>
                    <a:pt x="2235707" y="0"/>
                  </a:moveTo>
                  <a:lnTo>
                    <a:pt x="0" y="0"/>
                  </a:lnTo>
                  <a:lnTo>
                    <a:pt x="0" y="45720"/>
                  </a:lnTo>
                  <a:lnTo>
                    <a:pt x="2235707" y="45720"/>
                  </a:lnTo>
                  <a:lnTo>
                    <a:pt x="2235707" y="0"/>
                  </a:lnTo>
                  <a:close/>
                </a:path>
              </a:pathLst>
            </a:custGeom>
            <a:solidFill>
              <a:srgbClr val="E21C23"/>
            </a:solidFill>
          </p:spPr>
          <p:txBody>
            <a:bodyPr wrap="square" lIns="0" tIns="0" rIns="0" bIns="0" rtlCol="0"/>
            <a:lstStyle/>
            <a:p>
              <a:endParaRPr/>
            </a:p>
          </p:txBody>
        </p:sp>
      </p:grpSp>
      <p:grpSp>
        <p:nvGrpSpPr>
          <p:cNvPr id="6" name="object 6"/>
          <p:cNvGrpSpPr/>
          <p:nvPr/>
        </p:nvGrpSpPr>
        <p:grpSpPr>
          <a:xfrm>
            <a:off x="6019800" y="6553200"/>
            <a:ext cx="4648200" cy="45720"/>
            <a:chOff x="4495800" y="6553200"/>
            <a:chExt cx="4648200" cy="45720"/>
          </a:xfrm>
        </p:grpSpPr>
        <p:sp>
          <p:nvSpPr>
            <p:cNvPr id="7" name="object 7"/>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8" name="object 8"/>
            <p:cNvSpPr/>
            <p:nvPr/>
          </p:nvSpPr>
          <p:spPr>
            <a:xfrm>
              <a:off x="6815327"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grpSp>
        <p:nvGrpSpPr>
          <p:cNvPr id="9" name="object 9"/>
          <p:cNvGrpSpPr/>
          <p:nvPr/>
        </p:nvGrpSpPr>
        <p:grpSpPr>
          <a:xfrm>
            <a:off x="1524000" y="1295400"/>
            <a:ext cx="7010400" cy="45720"/>
            <a:chOff x="0" y="1295400"/>
            <a:chExt cx="7010400" cy="45720"/>
          </a:xfrm>
        </p:grpSpPr>
        <p:sp>
          <p:nvSpPr>
            <p:cNvPr id="10" name="object 10"/>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11" name="object 11"/>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12" name="object 12"/>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13" name="object 13"/>
          <p:cNvSpPr txBox="1">
            <a:spLocks noGrp="1"/>
          </p:cNvSpPr>
          <p:nvPr>
            <p:ph type="title"/>
          </p:nvPr>
        </p:nvSpPr>
        <p:spPr>
          <a:xfrm>
            <a:off x="1907540" y="379222"/>
            <a:ext cx="6870700" cy="689932"/>
          </a:xfrm>
          <a:prstGeom prst="rect">
            <a:avLst/>
          </a:prstGeom>
        </p:spPr>
        <p:txBody>
          <a:bodyPr vert="horz" wrap="square" lIns="0" tIns="12700" rIns="0" bIns="0" rtlCol="0" anchor="t">
            <a:spAutoFit/>
          </a:bodyPr>
          <a:lstStyle/>
          <a:p>
            <a:pPr marL="12700">
              <a:lnSpc>
                <a:spcPct val="100000"/>
              </a:lnSpc>
              <a:spcBef>
                <a:spcPts val="100"/>
              </a:spcBef>
            </a:pPr>
            <a:r>
              <a:rPr spc="-155" dirty="0"/>
              <a:t>M</a:t>
            </a:r>
            <a:r>
              <a:rPr spc="-160" dirty="0"/>
              <a:t>e</a:t>
            </a:r>
            <a:r>
              <a:rPr spc="-155" dirty="0"/>
              <a:t>t</a:t>
            </a:r>
            <a:r>
              <a:rPr spc="-160" dirty="0"/>
              <a:t>ho</a:t>
            </a:r>
            <a:r>
              <a:rPr dirty="0"/>
              <a:t>d</a:t>
            </a:r>
            <a:r>
              <a:rPr spc="-260" dirty="0"/>
              <a:t> </a:t>
            </a:r>
            <a:r>
              <a:rPr spc="-165" dirty="0"/>
              <a:t>O</a:t>
            </a:r>
            <a:r>
              <a:rPr spc="-160" dirty="0"/>
              <a:t>verr</a:t>
            </a:r>
            <a:r>
              <a:rPr spc="-165" dirty="0"/>
              <a:t>i</a:t>
            </a:r>
            <a:r>
              <a:rPr spc="-160" dirty="0"/>
              <a:t>d</a:t>
            </a:r>
            <a:r>
              <a:rPr spc="-165" dirty="0"/>
              <a:t>i</a:t>
            </a:r>
            <a:r>
              <a:rPr spc="-160" dirty="0"/>
              <a:t>n</a:t>
            </a:r>
            <a:r>
              <a:rPr dirty="0"/>
              <a:t>g</a:t>
            </a:r>
            <a:r>
              <a:rPr spc="-250" dirty="0"/>
              <a:t> </a:t>
            </a:r>
            <a:r>
              <a:rPr dirty="0"/>
              <a:t>:</a:t>
            </a:r>
            <a:r>
              <a:rPr spc="-305" dirty="0"/>
              <a:t> </a:t>
            </a:r>
            <a:r>
              <a:rPr spc="-160" dirty="0"/>
              <a:t>Examp</a:t>
            </a:r>
            <a:r>
              <a:rPr spc="-165" dirty="0"/>
              <a:t>l</a:t>
            </a:r>
            <a:r>
              <a:rPr spc="-5" dirty="0"/>
              <a:t>e</a:t>
            </a:r>
          </a:p>
        </p:txBody>
      </p:sp>
      <p:sp>
        <p:nvSpPr>
          <p:cNvPr id="14" name="object 14"/>
          <p:cNvSpPr txBox="1"/>
          <p:nvPr/>
        </p:nvSpPr>
        <p:spPr>
          <a:xfrm>
            <a:off x="1595119" y="1338453"/>
            <a:ext cx="551180" cy="39116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15" name="object 15"/>
          <p:cNvSpPr txBox="1"/>
          <p:nvPr/>
        </p:nvSpPr>
        <p:spPr>
          <a:xfrm>
            <a:off x="2209037" y="1701546"/>
            <a:ext cx="4968240" cy="754053"/>
          </a:xfrm>
          <a:prstGeom prst="rect">
            <a:avLst/>
          </a:prstGeom>
          <a:ln w="25907">
            <a:solidFill>
              <a:srgbClr val="000000"/>
            </a:solidFill>
          </a:ln>
        </p:spPr>
        <p:txBody>
          <a:bodyPr vert="horz" wrap="square" lIns="0" tIns="15240" rIns="0" bIns="0" rtlCol="0">
            <a:spAutoFit/>
          </a:bodyPr>
          <a:lstStyle/>
          <a:p>
            <a:pPr marL="313055">
              <a:spcBef>
                <a:spcPts val="120"/>
              </a:spcBef>
            </a:pPr>
            <a:r>
              <a:rPr sz="1200" b="1" spc="-5" dirty="0">
                <a:solidFill>
                  <a:srgbClr val="FF0000"/>
                </a:solidFill>
                <a:latin typeface="Arial"/>
                <a:cs typeface="Arial"/>
              </a:rPr>
              <a:t>void</a:t>
            </a:r>
            <a:r>
              <a:rPr sz="1200" b="1" spc="5" dirty="0">
                <a:solidFill>
                  <a:srgbClr val="FF0000"/>
                </a:solidFill>
                <a:latin typeface="Arial"/>
                <a:cs typeface="Arial"/>
              </a:rPr>
              <a:t> </a:t>
            </a:r>
            <a:r>
              <a:rPr sz="1200" b="1" dirty="0">
                <a:solidFill>
                  <a:srgbClr val="FF0000"/>
                </a:solidFill>
                <a:latin typeface="Arial"/>
                <a:cs typeface="Arial"/>
              </a:rPr>
              <a:t>show(int</a:t>
            </a:r>
            <a:r>
              <a:rPr sz="1200" b="1" spc="-15" dirty="0">
                <a:solidFill>
                  <a:srgbClr val="FF0000"/>
                </a:solidFill>
                <a:latin typeface="Arial"/>
                <a:cs typeface="Arial"/>
              </a:rPr>
              <a:t> </a:t>
            </a:r>
            <a:r>
              <a:rPr sz="1200" b="1" dirty="0">
                <a:solidFill>
                  <a:srgbClr val="FF0000"/>
                </a:solidFill>
                <a:latin typeface="Arial"/>
                <a:cs typeface="Arial"/>
              </a:rPr>
              <a:t>a,</a:t>
            </a:r>
            <a:r>
              <a:rPr sz="1200" b="1" spc="-25" dirty="0">
                <a:solidFill>
                  <a:srgbClr val="FF0000"/>
                </a:solidFill>
                <a:latin typeface="Arial"/>
                <a:cs typeface="Arial"/>
              </a:rPr>
              <a:t> </a:t>
            </a:r>
            <a:r>
              <a:rPr sz="1200" b="1" dirty="0">
                <a:solidFill>
                  <a:srgbClr val="FF0000"/>
                </a:solidFill>
                <a:latin typeface="Arial"/>
                <a:cs typeface="Arial"/>
              </a:rPr>
              <a:t>int</a:t>
            </a:r>
            <a:r>
              <a:rPr sz="1200" b="1" spc="-5" dirty="0">
                <a:solidFill>
                  <a:srgbClr val="FF0000"/>
                </a:solidFill>
                <a:latin typeface="Arial"/>
                <a:cs typeface="Arial"/>
              </a:rPr>
              <a:t> b)</a:t>
            </a:r>
            <a:endParaRPr sz="1200">
              <a:latin typeface="Arial"/>
              <a:cs typeface="Arial"/>
            </a:endParaRPr>
          </a:p>
          <a:p>
            <a:pPr marL="313055"/>
            <a:r>
              <a:rPr sz="1200" b="1" spc="-5" dirty="0">
                <a:solidFill>
                  <a:srgbClr val="FF0000"/>
                </a:solidFill>
                <a:latin typeface="Arial"/>
                <a:cs typeface="Arial"/>
              </a:rPr>
              <a:t>{</a:t>
            </a:r>
            <a:endParaRPr sz="1200">
              <a:latin typeface="Arial"/>
              <a:cs typeface="Arial"/>
            </a:endParaRPr>
          </a:p>
          <a:p>
            <a:pPr marL="1227455"/>
            <a:r>
              <a:rPr sz="1200" b="1" spc="-5" dirty="0">
                <a:solidFill>
                  <a:srgbClr val="FF0000"/>
                </a:solidFill>
                <a:latin typeface="Arial"/>
                <a:cs typeface="Arial"/>
              </a:rPr>
              <a:t>System.out.println("Hello</a:t>
            </a:r>
            <a:r>
              <a:rPr sz="1200" b="1" spc="50" dirty="0">
                <a:solidFill>
                  <a:srgbClr val="FF0000"/>
                </a:solidFill>
                <a:latin typeface="Arial"/>
                <a:cs typeface="Arial"/>
              </a:rPr>
              <a:t> </a:t>
            </a: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This</a:t>
            </a:r>
            <a:r>
              <a:rPr sz="1200" b="1" spc="5" dirty="0">
                <a:solidFill>
                  <a:srgbClr val="FF0000"/>
                </a:solidFill>
                <a:latin typeface="Arial"/>
                <a:cs typeface="Arial"/>
              </a:rPr>
              <a:t> </a:t>
            </a:r>
            <a:r>
              <a:rPr sz="1200" b="1" dirty="0">
                <a:solidFill>
                  <a:srgbClr val="FF0000"/>
                </a:solidFill>
                <a:latin typeface="Arial"/>
                <a:cs typeface="Arial"/>
              </a:rPr>
              <a:t>is show()</a:t>
            </a:r>
            <a:r>
              <a:rPr sz="1200" b="1" spc="-15" dirty="0">
                <a:solidFill>
                  <a:srgbClr val="FF0000"/>
                </a:solidFill>
                <a:latin typeface="Arial"/>
                <a:cs typeface="Arial"/>
              </a:rPr>
              <a:t> </a:t>
            </a:r>
            <a:r>
              <a:rPr sz="1200" b="1" dirty="0">
                <a:solidFill>
                  <a:srgbClr val="FF0000"/>
                </a:solidFill>
                <a:latin typeface="Arial"/>
                <a:cs typeface="Arial"/>
              </a:rPr>
              <a:t>in</a:t>
            </a:r>
            <a:r>
              <a:rPr sz="1200" b="1" spc="-35" dirty="0">
                <a:solidFill>
                  <a:srgbClr val="FF0000"/>
                </a:solidFill>
                <a:latin typeface="Arial"/>
                <a:cs typeface="Arial"/>
              </a:rPr>
              <a:t> </a:t>
            </a:r>
            <a:r>
              <a:rPr sz="1200" b="1" spc="-15" dirty="0">
                <a:solidFill>
                  <a:srgbClr val="FF0000"/>
                </a:solidFill>
                <a:latin typeface="Arial"/>
                <a:cs typeface="Arial"/>
              </a:rPr>
              <a:t>A");</a:t>
            </a:r>
            <a:endParaRPr sz="1200">
              <a:latin typeface="Arial"/>
              <a:cs typeface="Arial"/>
            </a:endParaRPr>
          </a:p>
          <a:p>
            <a:pPr marL="313055"/>
            <a:r>
              <a:rPr sz="1200" b="1" dirty="0">
                <a:solidFill>
                  <a:srgbClr val="FF0000"/>
                </a:solidFill>
                <a:latin typeface="Arial"/>
                <a:cs typeface="Arial"/>
              </a:rPr>
              <a:t>}//</a:t>
            </a:r>
            <a:r>
              <a:rPr sz="1200" b="1" spc="-10" dirty="0">
                <a:solidFill>
                  <a:srgbClr val="FF0000"/>
                </a:solidFill>
                <a:latin typeface="Arial"/>
                <a:cs typeface="Arial"/>
              </a:rPr>
              <a:t> </a:t>
            </a:r>
            <a:r>
              <a:rPr sz="1200" b="1" dirty="0">
                <a:solidFill>
                  <a:srgbClr val="FF0000"/>
                </a:solidFill>
                <a:latin typeface="Arial"/>
                <a:cs typeface="Arial"/>
              </a:rPr>
              <a:t>End of</a:t>
            </a:r>
            <a:r>
              <a:rPr sz="1200" b="1" spc="-5" dirty="0">
                <a:solidFill>
                  <a:srgbClr val="FF0000"/>
                </a:solidFill>
                <a:latin typeface="Arial"/>
                <a:cs typeface="Arial"/>
              </a:rPr>
              <a:t> </a:t>
            </a:r>
            <a:r>
              <a:rPr sz="1200" b="1" dirty="0">
                <a:solidFill>
                  <a:srgbClr val="FF0000"/>
                </a:solidFill>
                <a:latin typeface="Arial"/>
                <a:cs typeface="Arial"/>
              </a:rPr>
              <a:t>show()</a:t>
            </a:r>
            <a:r>
              <a:rPr sz="1200" b="1" spc="-30" dirty="0">
                <a:solidFill>
                  <a:srgbClr val="FF0000"/>
                </a:solidFill>
                <a:latin typeface="Arial"/>
                <a:cs typeface="Arial"/>
              </a:rPr>
              <a:t> </a:t>
            </a:r>
            <a:r>
              <a:rPr sz="1200" b="1" spc="-5" dirty="0">
                <a:solidFill>
                  <a:srgbClr val="FF0000"/>
                </a:solidFill>
                <a:latin typeface="Arial"/>
                <a:cs typeface="Arial"/>
              </a:rPr>
              <a:t>Method</a:t>
            </a:r>
            <a:endParaRPr sz="1200">
              <a:latin typeface="Arial"/>
              <a:cs typeface="Arial"/>
            </a:endParaRPr>
          </a:p>
        </p:txBody>
      </p:sp>
      <p:sp>
        <p:nvSpPr>
          <p:cNvPr id="16" name="object 16"/>
          <p:cNvSpPr txBox="1"/>
          <p:nvPr/>
        </p:nvSpPr>
        <p:spPr>
          <a:xfrm>
            <a:off x="1595120" y="2618994"/>
            <a:ext cx="1322705" cy="391160"/>
          </a:xfrm>
          <a:prstGeom prst="rect">
            <a:avLst/>
          </a:prstGeom>
        </p:spPr>
        <p:txBody>
          <a:bodyPr vert="horz" wrap="square" lIns="0" tIns="12700" rIns="0" bIns="0" rtlCol="0">
            <a:spAutoFit/>
          </a:bodyPr>
          <a:lstStyle/>
          <a:p>
            <a:pPr marL="12700" marR="5080">
              <a:spcBef>
                <a:spcPts val="100"/>
              </a:spcBef>
            </a:pPr>
            <a:r>
              <a:rPr sz="1200" b="1" spc="-5" dirty="0">
                <a:latin typeface="Arial"/>
                <a:cs typeface="Arial"/>
              </a:rPr>
              <a:t>} </a:t>
            </a:r>
            <a:r>
              <a:rPr sz="1200" b="1" dirty="0">
                <a:latin typeface="Arial"/>
                <a:cs typeface="Arial"/>
              </a:rPr>
              <a:t>// End</a:t>
            </a:r>
            <a:r>
              <a:rPr sz="1200" b="1" spc="10" dirty="0">
                <a:latin typeface="Arial"/>
                <a:cs typeface="Arial"/>
              </a:rPr>
              <a:t> </a:t>
            </a:r>
            <a:r>
              <a:rPr sz="1200" b="1" dirty="0">
                <a:latin typeface="Arial"/>
                <a:cs typeface="Arial"/>
              </a:rPr>
              <a:t>of</a:t>
            </a:r>
            <a:r>
              <a:rPr sz="1200" b="1" spc="5" dirty="0">
                <a:latin typeface="Arial"/>
                <a:cs typeface="Arial"/>
              </a:rPr>
              <a:t> </a:t>
            </a: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  </a:t>
            </a:r>
            <a:r>
              <a:rPr sz="1200" b="1" dirty="0">
                <a:solidFill>
                  <a:srgbClr val="C0504D"/>
                </a:solidFill>
                <a:latin typeface="Arial"/>
                <a:cs typeface="Arial"/>
              </a:rPr>
              <a:t>class</a:t>
            </a:r>
            <a:r>
              <a:rPr sz="1200" b="1" spc="-45" dirty="0">
                <a:solidFill>
                  <a:srgbClr val="C0504D"/>
                </a:solidFill>
                <a:latin typeface="Arial"/>
                <a:cs typeface="Arial"/>
              </a:rPr>
              <a:t> </a:t>
            </a:r>
            <a:r>
              <a:rPr sz="1200" b="1" spc="-5" dirty="0">
                <a:solidFill>
                  <a:srgbClr val="C0504D"/>
                </a:solidFill>
                <a:latin typeface="Arial"/>
                <a:cs typeface="Arial"/>
              </a:rPr>
              <a:t>B</a:t>
            </a:r>
            <a:r>
              <a:rPr sz="1200" b="1" spc="-15" dirty="0">
                <a:solidFill>
                  <a:srgbClr val="C0504D"/>
                </a:solidFill>
                <a:latin typeface="Arial"/>
                <a:cs typeface="Arial"/>
              </a:rPr>
              <a:t> </a:t>
            </a:r>
            <a:r>
              <a:rPr sz="1200" b="1" spc="-5" dirty="0">
                <a:solidFill>
                  <a:srgbClr val="C0504D"/>
                </a:solidFill>
                <a:latin typeface="Arial"/>
                <a:cs typeface="Arial"/>
              </a:rPr>
              <a:t>extends</a:t>
            </a:r>
            <a:r>
              <a:rPr sz="1200" b="1" spc="-70" dirty="0">
                <a:solidFill>
                  <a:srgbClr val="C0504D"/>
                </a:solidFill>
                <a:latin typeface="Arial"/>
                <a:cs typeface="Arial"/>
              </a:rPr>
              <a:t> </a:t>
            </a:r>
            <a:r>
              <a:rPr sz="1200" b="1" spc="-5" dirty="0">
                <a:solidFill>
                  <a:srgbClr val="C0504D"/>
                </a:solidFill>
                <a:latin typeface="Arial"/>
                <a:cs typeface="Arial"/>
              </a:rPr>
              <a:t>A</a:t>
            </a:r>
            <a:endParaRPr sz="1200">
              <a:latin typeface="Arial"/>
              <a:cs typeface="Arial"/>
            </a:endParaRPr>
          </a:p>
        </p:txBody>
      </p:sp>
      <p:sp>
        <p:nvSpPr>
          <p:cNvPr id="17" name="object 17"/>
          <p:cNvSpPr txBox="1"/>
          <p:nvPr/>
        </p:nvSpPr>
        <p:spPr>
          <a:xfrm>
            <a:off x="1595119" y="2984753"/>
            <a:ext cx="85090" cy="197490"/>
          </a:xfrm>
          <a:prstGeom prst="rect">
            <a:avLst/>
          </a:prstGeom>
        </p:spPr>
        <p:txBody>
          <a:bodyPr vert="horz" wrap="square" lIns="0" tIns="12700" rIns="0" bIns="0" rtlCol="0">
            <a:spAutoFit/>
          </a:bodyPr>
          <a:lstStyle/>
          <a:p>
            <a:pPr marL="12700">
              <a:spcBef>
                <a:spcPts val="100"/>
              </a:spcBef>
            </a:pPr>
            <a:r>
              <a:rPr sz="1200" b="1" spc="-5" dirty="0">
                <a:solidFill>
                  <a:srgbClr val="C0504D"/>
                </a:solidFill>
                <a:latin typeface="Arial"/>
                <a:cs typeface="Arial"/>
              </a:rPr>
              <a:t>{</a:t>
            </a:r>
            <a:endParaRPr sz="1200">
              <a:latin typeface="Arial"/>
              <a:cs typeface="Arial"/>
            </a:endParaRPr>
          </a:p>
        </p:txBody>
      </p:sp>
      <p:sp>
        <p:nvSpPr>
          <p:cNvPr id="18" name="object 18"/>
          <p:cNvSpPr txBox="1"/>
          <p:nvPr/>
        </p:nvSpPr>
        <p:spPr>
          <a:xfrm>
            <a:off x="2209037" y="3141726"/>
            <a:ext cx="4968240" cy="792480"/>
          </a:xfrm>
          <a:prstGeom prst="rect">
            <a:avLst/>
          </a:prstGeom>
          <a:ln w="25907">
            <a:solidFill>
              <a:srgbClr val="000000"/>
            </a:solidFill>
          </a:ln>
        </p:spPr>
        <p:txBody>
          <a:bodyPr vert="horz" wrap="square" lIns="0" tIns="38735" rIns="0" bIns="0" rtlCol="0">
            <a:spAutoFit/>
          </a:bodyPr>
          <a:lstStyle/>
          <a:p>
            <a:pPr marL="313055">
              <a:spcBef>
                <a:spcPts val="305"/>
              </a:spcBef>
            </a:pPr>
            <a:r>
              <a:rPr sz="1200" b="1" spc="-5" dirty="0">
                <a:solidFill>
                  <a:srgbClr val="FF0000"/>
                </a:solidFill>
                <a:latin typeface="Arial"/>
                <a:cs typeface="Arial"/>
              </a:rPr>
              <a:t>void</a:t>
            </a:r>
            <a:r>
              <a:rPr sz="1200" b="1" spc="5" dirty="0">
                <a:solidFill>
                  <a:srgbClr val="FF0000"/>
                </a:solidFill>
                <a:latin typeface="Arial"/>
                <a:cs typeface="Arial"/>
              </a:rPr>
              <a:t> </a:t>
            </a:r>
            <a:r>
              <a:rPr sz="1200" b="1" dirty="0">
                <a:solidFill>
                  <a:srgbClr val="FF0000"/>
                </a:solidFill>
                <a:latin typeface="Arial"/>
                <a:cs typeface="Arial"/>
              </a:rPr>
              <a:t>show(int</a:t>
            </a:r>
            <a:r>
              <a:rPr sz="1200" b="1" spc="-15" dirty="0">
                <a:solidFill>
                  <a:srgbClr val="FF0000"/>
                </a:solidFill>
                <a:latin typeface="Arial"/>
                <a:cs typeface="Arial"/>
              </a:rPr>
              <a:t> </a:t>
            </a:r>
            <a:r>
              <a:rPr sz="1200" b="1" dirty="0">
                <a:solidFill>
                  <a:srgbClr val="FF0000"/>
                </a:solidFill>
                <a:latin typeface="Arial"/>
                <a:cs typeface="Arial"/>
              </a:rPr>
              <a:t>a,</a:t>
            </a:r>
            <a:r>
              <a:rPr sz="1200" b="1" spc="-25" dirty="0">
                <a:solidFill>
                  <a:srgbClr val="FF0000"/>
                </a:solidFill>
                <a:latin typeface="Arial"/>
                <a:cs typeface="Arial"/>
              </a:rPr>
              <a:t> </a:t>
            </a:r>
            <a:r>
              <a:rPr sz="1200" b="1" dirty="0">
                <a:solidFill>
                  <a:srgbClr val="FF0000"/>
                </a:solidFill>
                <a:latin typeface="Arial"/>
                <a:cs typeface="Arial"/>
              </a:rPr>
              <a:t>int</a:t>
            </a:r>
            <a:r>
              <a:rPr sz="1200" b="1" spc="-5" dirty="0">
                <a:solidFill>
                  <a:srgbClr val="FF0000"/>
                </a:solidFill>
                <a:latin typeface="Arial"/>
                <a:cs typeface="Arial"/>
              </a:rPr>
              <a:t> b)</a:t>
            </a:r>
            <a:endParaRPr sz="1200">
              <a:latin typeface="Arial"/>
              <a:cs typeface="Arial"/>
            </a:endParaRPr>
          </a:p>
          <a:p>
            <a:pPr marL="313055"/>
            <a:r>
              <a:rPr sz="1200" b="1" spc="-5" dirty="0">
                <a:solidFill>
                  <a:srgbClr val="FF0000"/>
                </a:solidFill>
                <a:latin typeface="Arial"/>
                <a:cs typeface="Arial"/>
              </a:rPr>
              <a:t>{</a:t>
            </a:r>
            <a:endParaRPr sz="1200">
              <a:latin typeface="Arial"/>
              <a:cs typeface="Arial"/>
            </a:endParaRPr>
          </a:p>
          <a:p>
            <a:pPr marL="1227455"/>
            <a:r>
              <a:rPr sz="1200" b="1" spc="-5" dirty="0">
                <a:solidFill>
                  <a:srgbClr val="FF0000"/>
                </a:solidFill>
                <a:latin typeface="Arial"/>
                <a:cs typeface="Arial"/>
              </a:rPr>
              <a:t>System.out.println("Hello</a:t>
            </a:r>
            <a:r>
              <a:rPr sz="1200" b="1" spc="50" dirty="0">
                <a:solidFill>
                  <a:srgbClr val="FF0000"/>
                </a:solidFill>
                <a:latin typeface="Arial"/>
                <a:cs typeface="Arial"/>
              </a:rPr>
              <a:t> </a:t>
            </a:r>
            <a:r>
              <a:rPr sz="1200" b="1" dirty="0">
                <a:solidFill>
                  <a:srgbClr val="FF0000"/>
                </a:solidFill>
                <a:latin typeface="Arial"/>
                <a:cs typeface="Arial"/>
              </a:rPr>
              <a:t>This</a:t>
            </a:r>
            <a:r>
              <a:rPr sz="1200" b="1" spc="15" dirty="0">
                <a:solidFill>
                  <a:srgbClr val="FF0000"/>
                </a:solidFill>
                <a:latin typeface="Arial"/>
                <a:cs typeface="Arial"/>
              </a:rPr>
              <a:t> </a:t>
            </a:r>
            <a:r>
              <a:rPr sz="1200" b="1" dirty="0">
                <a:solidFill>
                  <a:srgbClr val="FF0000"/>
                </a:solidFill>
                <a:latin typeface="Arial"/>
                <a:cs typeface="Arial"/>
              </a:rPr>
              <a:t>is</a:t>
            </a:r>
            <a:r>
              <a:rPr sz="1200" b="1" spc="-5" dirty="0">
                <a:solidFill>
                  <a:srgbClr val="FF0000"/>
                </a:solidFill>
                <a:latin typeface="Arial"/>
                <a:cs typeface="Arial"/>
              </a:rPr>
              <a:t> </a:t>
            </a:r>
            <a:r>
              <a:rPr sz="1200" b="1" dirty="0">
                <a:solidFill>
                  <a:srgbClr val="FF0000"/>
                </a:solidFill>
                <a:latin typeface="Arial"/>
                <a:cs typeface="Arial"/>
              </a:rPr>
              <a:t>show()</a:t>
            </a:r>
            <a:r>
              <a:rPr sz="1200" b="1" spc="-20" dirty="0">
                <a:solidFill>
                  <a:srgbClr val="FF0000"/>
                </a:solidFill>
                <a:latin typeface="Arial"/>
                <a:cs typeface="Arial"/>
              </a:rPr>
              <a:t> </a:t>
            </a:r>
            <a:r>
              <a:rPr sz="1200" b="1" dirty="0">
                <a:solidFill>
                  <a:srgbClr val="FF0000"/>
                </a:solidFill>
                <a:latin typeface="Arial"/>
                <a:cs typeface="Arial"/>
              </a:rPr>
              <a:t>in</a:t>
            </a:r>
            <a:r>
              <a:rPr sz="1200" b="1" spc="10" dirty="0">
                <a:solidFill>
                  <a:srgbClr val="FF0000"/>
                </a:solidFill>
                <a:latin typeface="Arial"/>
                <a:cs typeface="Arial"/>
              </a:rPr>
              <a:t> </a:t>
            </a:r>
            <a:r>
              <a:rPr sz="1200" b="1" spc="-5" dirty="0">
                <a:solidFill>
                  <a:srgbClr val="FF0000"/>
                </a:solidFill>
                <a:latin typeface="Arial"/>
                <a:cs typeface="Arial"/>
              </a:rPr>
              <a:t>B");</a:t>
            </a:r>
            <a:endParaRPr sz="1200">
              <a:latin typeface="Arial"/>
              <a:cs typeface="Arial"/>
            </a:endParaRPr>
          </a:p>
          <a:p>
            <a:pPr marL="313055"/>
            <a:r>
              <a:rPr sz="1200" b="1" dirty="0">
                <a:solidFill>
                  <a:srgbClr val="FF0000"/>
                </a:solidFill>
                <a:latin typeface="Arial"/>
                <a:cs typeface="Arial"/>
              </a:rPr>
              <a:t>}//</a:t>
            </a:r>
            <a:r>
              <a:rPr sz="1200" b="1" spc="-10" dirty="0">
                <a:solidFill>
                  <a:srgbClr val="FF0000"/>
                </a:solidFill>
                <a:latin typeface="Arial"/>
                <a:cs typeface="Arial"/>
              </a:rPr>
              <a:t> </a:t>
            </a:r>
            <a:r>
              <a:rPr sz="1200" b="1" dirty="0">
                <a:solidFill>
                  <a:srgbClr val="FF0000"/>
                </a:solidFill>
                <a:latin typeface="Arial"/>
                <a:cs typeface="Arial"/>
              </a:rPr>
              <a:t>End of</a:t>
            </a:r>
            <a:r>
              <a:rPr sz="1200" b="1" spc="-5" dirty="0">
                <a:solidFill>
                  <a:srgbClr val="FF0000"/>
                </a:solidFill>
                <a:latin typeface="Arial"/>
                <a:cs typeface="Arial"/>
              </a:rPr>
              <a:t> </a:t>
            </a:r>
            <a:r>
              <a:rPr sz="1200" b="1" dirty="0">
                <a:solidFill>
                  <a:srgbClr val="FF0000"/>
                </a:solidFill>
                <a:latin typeface="Arial"/>
                <a:cs typeface="Arial"/>
              </a:rPr>
              <a:t>show()</a:t>
            </a:r>
            <a:r>
              <a:rPr sz="1200" b="1" spc="-30" dirty="0">
                <a:solidFill>
                  <a:srgbClr val="FF0000"/>
                </a:solidFill>
                <a:latin typeface="Arial"/>
                <a:cs typeface="Arial"/>
              </a:rPr>
              <a:t> </a:t>
            </a:r>
            <a:r>
              <a:rPr sz="1200" b="1" spc="-5" dirty="0">
                <a:solidFill>
                  <a:srgbClr val="FF0000"/>
                </a:solidFill>
                <a:latin typeface="Arial"/>
                <a:cs typeface="Arial"/>
              </a:rPr>
              <a:t>Method</a:t>
            </a:r>
            <a:endParaRPr sz="1200">
              <a:latin typeface="Arial"/>
              <a:cs typeface="Arial"/>
            </a:endParaRPr>
          </a:p>
        </p:txBody>
      </p:sp>
      <p:sp>
        <p:nvSpPr>
          <p:cNvPr id="19" name="object 19"/>
          <p:cNvSpPr txBox="1"/>
          <p:nvPr/>
        </p:nvSpPr>
        <p:spPr>
          <a:xfrm>
            <a:off x="1595120" y="4082288"/>
            <a:ext cx="1307465" cy="391160"/>
          </a:xfrm>
          <a:prstGeom prst="rect">
            <a:avLst/>
          </a:prstGeom>
        </p:spPr>
        <p:txBody>
          <a:bodyPr vert="horz" wrap="square" lIns="0" tIns="12700" rIns="0" bIns="0" rtlCol="0">
            <a:spAutoFit/>
          </a:bodyPr>
          <a:lstStyle/>
          <a:p>
            <a:pPr marL="12700">
              <a:spcBef>
                <a:spcPts val="100"/>
              </a:spcBef>
            </a:pPr>
            <a:r>
              <a:rPr sz="1200" b="1" spc="-5" dirty="0">
                <a:solidFill>
                  <a:srgbClr val="C0504D"/>
                </a:solidFill>
                <a:latin typeface="Arial"/>
                <a:cs typeface="Arial"/>
              </a:rPr>
              <a:t>}</a:t>
            </a:r>
            <a:r>
              <a:rPr sz="1200" b="1" spc="-20" dirty="0">
                <a:solidFill>
                  <a:srgbClr val="C0504D"/>
                </a:solidFill>
                <a:latin typeface="Arial"/>
                <a:cs typeface="Arial"/>
              </a:rPr>
              <a:t> </a:t>
            </a:r>
            <a:r>
              <a:rPr sz="1200" b="1" dirty="0">
                <a:solidFill>
                  <a:srgbClr val="C0504D"/>
                </a:solidFill>
                <a:latin typeface="Arial"/>
                <a:cs typeface="Arial"/>
              </a:rPr>
              <a:t>//</a:t>
            </a:r>
            <a:r>
              <a:rPr sz="1200" b="1" spc="-15" dirty="0">
                <a:solidFill>
                  <a:srgbClr val="C0504D"/>
                </a:solidFill>
                <a:latin typeface="Arial"/>
                <a:cs typeface="Arial"/>
              </a:rPr>
              <a:t> </a:t>
            </a:r>
            <a:r>
              <a:rPr sz="1200" b="1" dirty="0">
                <a:solidFill>
                  <a:srgbClr val="C0504D"/>
                </a:solidFill>
                <a:latin typeface="Arial"/>
                <a:cs typeface="Arial"/>
              </a:rPr>
              <a:t>End</a:t>
            </a:r>
            <a:r>
              <a:rPr sz="1200" b="1" spc="-5" dirty="0">
                <a:solidFill>
                  <a:srgbClr val="C0504D"/>
                </a:solidFill>
                <a:latin typeface="Arial"/>
                <a:cs typeface="Arial"/>
              </a:rPr>
              <a:t> </a:t>
            </a:r>
            <a:r>
              <a:rPr sz="1200" b="1" dirty="0">
                <a:solidFill>
                  <a:srgbClr val="C0504D"/>
                </a:solidFill>
                <a:latin typeface="Arial"/>
                <a:cs typeface="Arial"/>
              </a:rPr>
              <a:t>of</a:t>
            </a:r>
            <a:r>
              <a:rPr sz="1200" b="1" spc="-10" dirty="0">
                <a:solidFill>
                  <a:srgbClr val="C0504D"/>
                </a:solidFill>
                <a:latin typeface="Arial"/>
                <a:cs typeface="Arial"/>
              </a:rPr>
              <a:t> </a:t>
            </a:r>
            <a:r>
              <a:rPr sz="1200" b="1" dirty="0">
                <a:solidFill>
                  <a:srgbClr val="C0504D"/>
                </a:solidFill>
                <a:latin typeface="Arial"/>
                <a:cs typeface="Arial"/>
              </a:rPr>
              <a:t>class</a:t>
            </a:r>
            <a:r>
              <a:rPr sz="1200" b="1" spc="-40" dirty="0">
                <a:solidFill>
                  <a:srgbClr val="C0504D"/>
                </a:solidFill>
                <a:latin typeface="Arial"/>
                <a:cs typeface="Arial"/>
              </a:rPr>
              <a:t> </a:t>
            </a:r>
            <a:r>
              <a:rPr sz="1200" b="1" spc="-5" dirty="0">
                <a:solidFill>
                  <a:srgbClr val="C0504D"/>
                </a:solidFill>
                <a:latin typeface="Arial"/>
                <a:cs typeface="Arial"/>
              </a:rPr>
              <a:t>B</a:t>
            </a:r>
            <a:endParaRPr sz="1200">
              <a:latin typeface="Arial"/>
              <a:cs typeface="Arial"/>
            </a:endParaRPr>
          </a:p>
          <a:p>
            <a:pPr marL="12700"/>
            <a:r>
              <a:rPr sz="1200" b="1" dirty="0">
                <a:latin typeface="Arial"/>
                <a:cs typeface="Arial"/>
              </a:rPr>
              <a:t>//</a:t>
            </a:r>
            <a:r>
              <a:rPr sz="1200" b="1" spc="-30" dirty="0">
                <a:latin typeface="Arial"/>
                <a:cs typeface="Arial"/>
              </a:rPr>
              <a:t> </a:t>
            </a:r>
            <a:r>
              <a:rPr sz="1200" b="1" spc="-5" dirty="0">
                <a:latin typeface="Arial"/>
                <a:cs typeface="Arial"/>
              </a:rPr>
              <a:t>Driver</a:t>
            </a:r>
            <a:r>
              <a:rPr sz="1200" b="1" spc="-25" dirty="0">
                <a:latin typeface="Arial"/>
                <a:cs typeface="Arial"/>
              </a:rPr>
              <a:t> </a:t>
            </a:r>
            <a:r>
              <a:rPr sz="1200" b="1" dirty="0">
                <a:latin typeface="Arial"/>
                <a:cs typeface="Arial"/>
              </a:rPr>
              <a:t>Class</a:t>
            </a:r>
            <a:endParaRPr sz="1200">
              <a:latin typeface="Arial"/>
              <a:cs typeface="Arial"/>
            </a:endParaRPr>
          </a:p>
        </p:txBody>
      </p:sp>
      <p:sp>
        <p:nvSpPr>
          <p:cNvPr id="20" name="object 20"/>
          <p:cNvSpPr txBox="1"/>
          <p:nvPr/>
        </p:nvSpPr>
        <p:spPr>
          <a:xfrm>
            <a:off x="1595120" y="4448047"/>
            <a:ext cx="1388745" cy="756920"/>
          </a:xfrm>
          <a:prstGeom prst="rect">
            <a:avLst/>
          </a:prstGeom>
        </p:spPr>
        <p:txBody>
          <a:bodyPr vert="horz" wrap="square" lIns="0" tIns="12700" rIns="0" bIns="0" rtlCol="0">
            <a:spAutoFit/>
          </a:bodyPr>
          <a:lstStyle/>
          <a:p>
            <a:pPr marL="12700">
              <a:spcBef>
                <a:spcPts val="100"/>
              </a:spcBef>
              <a:tabLst>
                <a:tab pos="926465" algn="l"/>
              </a:tabLst>
            </a:pPr>
            <a:r>
              <a:rPr sz="1200" b="1" dirty="0">
                <a:latin typeface="Arial"/>
                <a:cs typeface="Arial"/>
              </a:rPr>
              <a:t>class	</a:t>
            </a:r>
            <a:r>
              <a:rPr sz="1200" b="1" spc="-25" dirty="0">
                <a:latin typeface="Arial"/>
                <a:cs typeface="Arial"/>
              </a:rPr>
              <a:t>Test</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dirty="0">
                <a:latin typeface="Arial"/>
                <a:cs typeface="Arial"/>
              </a:rPr>
              <a:t>public</a:t>
            </a:r>
            <a:endParaRPr sz="1200">
              <a:latin typeface="Arial"/>
              <a:cs typeface="Arial"/>
            </a:endParaRPr>
          </a:p>
          <a:p>
            <a:pPr marL="927100"/>
            <a:r>
              <a:rPr sz="1200" b="1" spc="-5" dirty="0">
                <a:latin typeface="Arial"/>
                <a:cs typeface="Arial"/>
              </a:rPr>
              <a:t>{</a:t>
            </a:r>
            <a:endParaRPr sz="1200">
              <a:latin typeface="Arial"/>
              <a:cs typeface="Arial"/>
            </a:endParaRPr>
          </a:p>
        </p:txBody>
      </p:sp>
      <p:sp>
        <p:nvSpPr>
          <p:cNvPr id="21" name="object 21"/>
          <p:cNvSpPr txBox="1"/>
          <p:nvPr/>
        </p:nvSpPr>
        <p:spPr>
          <a:xfrm>
            <a:off x="3424173" y="4813807"/>
            <a:ext cx="42418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static</a:t>
            </a:r>
            <a:endParaRPr sz="1200">
              <a:latin typeface="Arial"/>
              <a:cs typeface="Arial"/>
            </a:endParaRPr>
          </a:p>
        </p:txBody>
      </p:sp>
      <p:sp>
        <p:nvSpPr>
          <p:cNvPr id="22" name="object 22"/>
          <p:cNvSpPr txBox="1"/>
          <p:nvPr/>
        </p:nvSpPr>
        <p:spPr>
          <a:xfrm>
            <a:off x="4338573" y="4813807"/>
            <a:ext cx="336550" cy="197490"/>
          </a:xfrm>
          <a:prstGeom prst="rect">
            <a:avLst/>
          </a:prstGeom>
        </p:spPr>
        <p:txBody>
          <a:bodyPr vert="horz" wrap="square" lIns="0" tIns="12700" rIns="0" bIns="0" rtlCol="0">
            <a:spAutoFit/>
          </a:bodyPr>
          <a:lstStyle/>
          <a:p>
            <a:pPr marL="12700">
              <a:spcBef>
                <a:spcPts val="100"/>
              </a:spcBef>
            </a:pPr>
            <a:r>
              <a:rPr sz="1200" b="1" spc="-25" dirty="0">
                <a:latin typeface="Arial"/>
                <a:cs typeface="Arial"/>
              </a:rPr>
              <a:t>v</a:t>
            </a:r>
            <a:r>
              <a:rPr sz="1200" b="1" dirty="0">
                <a:latin typeface="Arial"/>
                <a:cs typeface="Arial"/>
              </a:rPr>
              <a:t>oid</a:t>
            </a:r>
            <a:endParaRPr sz="1200">
              <a:latin typeface="Arial"/>
              <a:cs typeface="Arial"/>
            </a:endParaRPr>
          </a:p>
        </p:txBody>
      </p:sp>
      <p:sp>
        <p:nvSpPr>
          <p:cNvPr id="23" name="object 23"/>
          <p:cNvSpPr txBox="1"/>
          <p:nvPr/>
        </p:nvSpPr>
        <p:spPr>
          <a:xfrm>
            <a:off x="5253355" y="5361178"/>
            <a:ext cx="129539"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Arial"/>
                <a:cs typeface="Arial"/>
              </a:rPr>
              <a:t>=</a:t>
            </a:r>
            <a:endParaRPr sz="1400">
              <a:latin typeface="Arial"/>
              <a:cs typeface="Arial"/>
            </a:endParaRPr>
          </a:p>
        </p:txBody>
      </p:sp>
      <p:sp>
        <p:nvSpPr>
          <p:cNvPr id="24" name="object 24"/>
          <p:cNvSpPr txBox="1"/>
          <p:nvPr/>
        </p:nvSpPr>
        <p:spPr>
          <a:xfrm>
            <a:off x="6167754" y="5361178"/>
            <a:ext cx="372110" cy="228268"/>
          </a:xfrm>
          <a:prstGeom prst="rect">
            <a:avLst/>
          </a:prstGeom>
        </p:spPr>
        <p:txBody>
          <a:bodyPr vert="horz" wrap="square" lIns="0" tIns="12700" rIns="0" bIns="0" rtlCol="0">
            <a:spAutoFit/>
          </a:bodyPr>
          <a:lstStyle/>
          <a:p>
            <a:pPr marL="12700">
              <a:spcBef>
                <a:spcPts val="100"/>
              </a:spcBef>
            </a:pPr>
            <a:r>
              <a:rPr sz="1400" b="1" spc="-10" dirty="0">
                <a:solidFill>
                  <a:srgbClr val="FF0000"/>
                </a:solidFill>
                <a:latin typeface="Arial"/>
                <a:cs typeface="Arial"/>
              </a:rPr>
              <a:t>n</a:t>
            </a:r>
            <a:r>
              <a:rPr sz="1400" b="1" dirty="0">
                <a:solidFill>
                  <a:srgbClr val="FF0000"/>
                </a:solidFill>
                <a:latin typeface="Arial"/>
                <a:cs typeface="Arial"/>
              </a:rPr>
              <a:t>ew</a:t>
            </a:r>
            <a:endParaRPr sz="1400">
              <a:latin typeface="Arial"/>
              <a:cs typeface="Arial"/>
            </a:endParaRPr>
          </a:p>
        </p:txBody>
      </p:sp>
      <p:sp>
        <p:nvSpPr>
          <p:cNvPr id="25" name="object 25"/>
          <p:cNvSpPr txBox="1"/>
          <p:nvPr/>
        </p:nvSpPr>
        <p:spPr>
          <a:xfrm>
            <a:off x="7082410" y="5361178"/>
            <a:ext cx="327025" cy="228268"/>
          </a:xfrm>
          <a:prstGeom prst="rect">
            <a:avLst/>
          </a:prstGeom>
        </p:spPr>
        <p:txBody>
          <a:bodyPr vert="horz" wrap="square" lIns="0" tIns="12700" rIns="0" bIns="0" rtlCol="0">
            <a:spAutoFit/>
          </a:bodyPr>
          <a:lstStyle/>
          <a:p>
            <a:pPr marL="12700">
              <a:spcBef>
                <a:spcPts val="100"/>
              </a:spcBef>
            </a:pPr>
            <a:r>
              <a:rPr sz="1400" b="1" spc="-45" dirty="0">
                <a:solidFill>
                  <a:srgbClr val="FF0000"/>
                </a:solidFill>
                <a:latin typeface="Arial"/>
                <a:cs typeface="Arial"/>
              </a:rPr>
              <a:t>A</a:t>
            </a:r>
            <a:r>
              <a:rPr sz="1400" b="1" dirty="0">
                <a:solidFill>
                  <a:srgbClr val="FF0000"/>
                </a:solidFill>
                <a:latin typeface="Arial"/>
                <a:cs typeface="Arial"/>
              </a:rPr>
              <a:t>();</a:t>
            </a:r>
            <a:endParaRPr sz="1400">
              <a:latin typeface="Arial"/>
              <a:cs typeface="Arial"/>
            </a:endParaRPr>
          </a:p>
        </p:txBody>
      </p:sp>
      <p:sp>
        <p:nvSpPr>
          <p:cNvPr id="26" name="object 26"/>
          <p:cNvSpPr txBox="1"/>
          <p:nvPr/>
        </p:nvSpPr>
        <p:spPr>
          <a:xfrm>
            <a:off x="3424174" y="5361178"/>
            <a:ext cx="1151255" cy="453390"/>
          </a:xfrm>
          <a:prstGeom prst="rect">
            <a:avLst/>
          </a:prstGeom>
        </p:spPr>
        <p:txBody>
          <a:bodyPr vert="horz" wrap="square" lIns="0" tIns="12700" rIns="0" bIns="0" rtlCol="0">
            <a:spAutoFit/>
          </a:bodyPr>
          <a:lstStyle/>
          <a:p>
            <a:pPr marL="12700">
              <a:spcBef>
                <a:spcPts val="100"/>
              </a:spcBef>
              <a:tabLst>
                <a:tab pos="926465" algn="l"/>
              </a:tabLst>
            </a:pPr>
            <a:r>
              <a:rPr sz="1400" b="1" dirty="0">
                <a:solidFill>
                  <a:srgbClr val="FF0000"/>
                </a:solidFill>
                <a:latin typeface="Arial"/>
                <a:cs typeface="Arial"/>
              </a:rPr>
              <a:t>A	</a:t>
            </a:r>
            <a:r>
              <a:rPr sz="1400" b="1" spc="-5" dirty="0">
                <a:solidFill>
                  <a:srgbClr val="FF0000"/>
                </a:solidFill>
                <a:latin typeface="Arial"/>
                <a:cs typeface="Arial"/>
              </a:rPr>
              <a:t>a1</a:t>
            </a:r>
            <a:endParaRPr sz="1400">
              <a:latin typeface="Arial"/>
              <a:cs typeface="Arial"/>
            </a:endParaRPr>
          </a:p>
          <a:p>
            <a:pPr marL="12700">
              <a:spcBef>
                <a:spcPts val="5"/>
              </a:spcBef>
            </a:pPr>
            <a:r>
              <a:rPr sz="1400" b="1" spc="-5" dirty="0">
                <a:solidFill>
                  <a:srgbClr val="FF0000"/>
                </a:solidFill>
                <a:latin typeface="Arial"/>
                <a:cs typeface="Arial"/>
              </a:rPr>
              <a:t>a1.show(4,5);</a:t>
            </a:r>
            <a:endParaRPr sz="1400">
              <a:latin typeface="Arial"/>
              <a:cs typeface="Arial"/>
            </a:endParaRPr>
          </a:p>
        </p:txBody>
      </p:sp>
      <p:sp>
        <p:nvSpPr>
          <p:cNvPr id="27" name="object 27"/>
          <p:cNvSpPr txBox="1"/>
          <p:nvPr/>
        </p:nvSpPr>
        <p:spPr>
          <a:xfrm>
            <a:off x="1595119" y="6001308"/>
            <a:ext cx="4904740" cy="829944"/>
          </a:xfrm>
          <a:prstGeom prst="rect">
            <a:avLst/>
          </a:prstGeom>
        </p:spPr>
        <p:txBody>
          <a:bodyPr vert="horz" wrap="square" lIns="0" tIns="12700" rIns="0" bIns="0" rtlCol="0">
            <a:spAutoFit/>
          </a:bodyPr>
          <a:lstStyle/>
          <a:p>
            <a:pPr marL="1617345" marR="5080" indent="224154">
              <a:spcBef>
                <a:spcPts val="100"/>
              </a:spcBef>
              <a:tabLst>
                <a:tab pos="2755900" algn="l"/>
                <a:tab pos="3670300" algn="l"/>
                <a:tab pos="4584700" algn="l"/>
              </a:tabLst>
            </a:pPr>
            <a:r>
              <a:rPr sz="1400" b="1" spc="-5" dirty="0">
                <a:solidFill>
                  <a:srgbClr val="FF0000"/>
                </a:solidFill>
                <a:latin typeface="Arial"/>
                <a:cs typeface="Arial"/>
              </a:rPr>
              <a:t>a</a:t>
            </a:r>
            <a:r>
              <a:rPr sz="1400" b="1" dirty="0">
                <a:solidFill>
                  <a:srgbClr val="FF0000"/>
                </a:solidFill>
                <a:latin typeface="Arial"/>
                <a:cs typeface="Arial"/>
              </a:rPr>
              <a:t>1	=	</a:t>
            </a:r>
            <a:r>
              <a:rPr sz="1400" b="1" spc="-10" dirty="0">
                <a:solidFill>
                  <a:srgbClr val="FF0000"/>
                </a:solidFill>
                <a:latin typeface="Arial"/>
                <a:cs typeface="Arial"/>
              </a:rPr>
              <a:t>n</a:t>
            </a:r>
            <a:r>
              <a:rPr sz="1400" b="1" dirty="0">
                <a:solidFill>
                  <a:srgbClr val="FF0000"/>
                </a:solidFill>
                <a:latin typeface="Arial"/>
                <a:cs typeface="Arial"/>
              </a:rPr>
              <a:t>ew	</a:t>
            </a:r>
            <a:r>
              <a:rPr sz="1400" b="1" spc="-10" dirty="0">
                <a:solidFill>
                  <a:srgbClr val="FF0000"/>
                </a:solidFill>
                <a:latin typeface="Arial"/>
                <a:cs typeface="Arial"/>
              </a:rPr>
              <a:t>B</a:t>
            </a:r>
            <a:r>
              <a:rPr sz="1400" b="1" dirty="0">
                <a:solidFill>
                  <a:srgbClr val="FF0000"/>
                </a:solidFill>
                <a:latin typeface="Arial"/>
                <a:cs typeface="Arial"/>
              </a:rPr>
              <a:t>();  </a:t>
            </a:r>
            <a:r>
              <a:rPr sz="1400" b="1" spc="-5" dirty="0">
                <a:solidFill>
                  <a:srgbClr val="FF0000"/>
                </a:solidFill>
                <a:latin typeface="Arial"/>
                <a:cs typeface="Arial"/>
              </a:rPr>
              <a:t>a1.show(1,1);</a:t>
            </a:r>
            <a:endParaRPr sz="1400">
              <a:latin typeface="Arial"/>
              <a:cs typeface="Arial"/>
            </a:endParaRPr>
          </a:p>
          <a:p>
            <a:pPr marL="927100">
              <a:spcBef>
                <a:spcPts val="10"/>
              </a:spcBef>
              <a:tabLst>
                <a:tab pos="4593590" algn="l"/>
              </a:tabLst>
            </a:pPr>
            <a:r>
              <a:rPr sz="1200" b="1" dirty="0">
                <a:latin typeface="Arial"/>
                <a:cs typeface="Arial"/>
              </a:rPr>
              <a:t>}//</a:t>
            </a:r>
            <a:r>
              <a:rPr sz="1200" b="1" spc="-20"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5" dirty="0">
                <a:latin typeface="Arial"/>
                <a:cs typeface="Arial"/>
              </a:rPr>
              <a:t> </a:t>
            </a:r>
            <a:r>
              <a:rPr sz="1200" b="1" spc="-5" dirty="0">
                <a:latin typeface="Arial"/>
                <a:cs typeface="Arial"/>
              </a:rPr>
              <a:t>Meth</a:t>
            </a:r>
            <a:r>
              <a:rPr sz="1200" b="1" u="heavy" spc="-5" dirty="0">
                <a:uFill>
                  <a:solidFill>
                    <a:srgbClr val="FBAF17"/>
                  </a:solidFill>
                </a:uFill>
                <a:latin typeface="Arial"/>
                <a:cs typeface="Arial"/>
              </a:rPr>
              <a:t>od	</a:t>
            </a:r>
            <a:endParaRPr sz="1200">
              <a:latin typeface="Arial"/>
              <a:cs typeface="Arial"/>
            </a:endParaRPr>
          </a:p>
          <a:p>
            <a:pPr marL="12700">
              <a:spcBef>
                <a:spcPts val="80"/>
              </a:spcBef>
            </a:pPr>
            <a:r>
              <a:rPr b="1" spc="-232" baseline="4629" dirty="0">
                <a:latin typeface="Arial"/>
                <a:cs typeface="Arial"/>
              </a:rPr>
              <a:t>}</a:t>
            </a:r>
            <a:r>
              <a:rPr sz="1200" b="1" spc="-155" dirty="0">
                <a:latin typeface="Calibri"/>
                <a:cs typeface="Calibri"/>
              </a:rPr>
              <a:t>4</a:t>
            </a:r>
            <a:r>
              <a:rPr b="1" spc="-232" baseline="4629" dirty="0">
                <a:latin typeface="Arial"/>
                <a:cs typeface="Arial"/>
              </a:rPr>
              <a:t>//</a:t>
            </a:r>
            <a:r>
              <a:rPr b="1" spc="15" baseline="4629" dirty="0">
                <a:latin typeface="Arial"/>
                <a:cs typeface="Arial"/>
              </a:rPr>
              <a:t> </a:t>
            </a:r>
            <a:r>
              <a:rPr b="1" spc="-345" baseline="4629" dirty="0">
                <a:latin typeface="Arial"/>
                <a:cs typeface="Arial"/>
              </a:rPr>
              <a:t>End</a:t>
            </a:r>
            <a:r>
              <a:rPr sz="1200" b="1" spc="-229" dirty="0">
                <a:latin typeface="Calibri"/>
                <a:cs typeface="Calibri"/>
              </a:rPr>
              <a:t>O</a:t>
            </a:r>
            <a:r>
              <a:rPr b="1" spc="-345" baseline="4629" dirty="0">
                <a:latin typeface="Arial"/>
                <a:cs typeface="Arial"/>
              </a:rPr>
              <a:t>o</a:t>
            </a:r>
            <a:r>
              <a:rPr sz="1200" b="1" spc="-229" dirty="0">
                <a:latin typeface="Calibri"/>
                <a:cs typeface="Calibri"/>
              </a:rPr>
              <a:t>b</a:t>
            </a:r>
            <a:r>
              <a:rPr b="1" spc="-345" baseline="4629" dirty="0">
                <a:latin typeface="Arial"/>
                <a:cs typeface="Arial"/>
              </a:rPr>
              <a:t>f</a:t>
            </a:r>
            <a:r>
              <a:rPr sz="1200" b="1" spc="-229" dirty="0">
                <a:latin typeface="Calibri"/>
                <a:cs typeface="Calibri"/>
              </a:rPr>
              <a:t>je</a:t>
            </a:r>
            <a:r>
              <a:rPr b="1" spc="-345" baseline="4629" dirty="0">
                <a:latin typeface="Arial"/>
                <a:cs typeface="Arial"/>
              </a:rPr>
              <a:t>c</a:t>
            </a:r>
            <a:r>
              <a:rPr sz="1200" b="1" spc="-229" dirty="0">
                <a:latin typeface="Calibri"/>
                <a:cs typeface="Calibri"/>
              </a:rPr>
              <a:t>c</a:t>
            </a:r>
            <a:r>
              <a:rPr b="1" spc="-345" baseline="4629" dirty="0">
                <a:latin typeface="Arial"/>
                <a:cs typeface="Arial"/>
              </a:rPr>
              <a:t>l</a:t>
            </a:r>
            <a:r>
              <a:rPr sz="1200" b="1" spc="-229" dirty="0">
                <a:latin typeface="Calibri"/>
                <a:cs typeface="Calibri"/>
              </a:rPr>
              <a:t>t</a:t>
            </a:r>
            <a:r>
              <a:rPr b="1" spc="-345" baseline="4629" dirty="0">
                <a:latin typeface="Arial"/>
                <a:cs typeface="Arial"/>
              </a:rPr>
              <a:t>a</a:t>
            </a:r>
            <a:r>
              <a:rPr sz="1200" b="1" spc="-229" dirty="0">
                <a:latin typeface="Calibri"/>
                <a:cs typeface="Calibri"/>
              </a:rPr>
              <a:t>-O</a:t>
            </a:r>
            <a:r>
              <a:rPr b="1" spc="-345" baseline="4629" dirty="0">
                <a:latin typeface="Arial"/>
                <a:cs typeface="Arial"/>
              </a:rPr>
              <a:t>s</a:t>
            </a:r>
            <a:r>
              <a:rPr sz="1200" b="1" spc="-229" dirty="0">
                <a:latin typeface="Calibri"/>
                <a:cs typeface="Calibri"/>
              </a:rPr>
              <a:t>r</a:t>
            </a:r>
            <a:r>
              <a:rPr b="1" spc="-345" baseline="4629" dirty="0">
                <a:latin typeface="Arial"/>
                <a:cs typeface="Arial"/>
              </a:rPr>
              <a:t>s</a:t>
            </a:r>
            <a:r>
              <a:rPr sz="1200" b="1" spc="-229" dirty="0">
                <a:latin typeface="Calibri"/>
                <a:cs typeface="Calibri"/>
              </a:rPr>
              <a:t>ie</a:t>
            </a:r>
            <a:r>
              <a:rPr b="1" spc="-345" baseline="4629" dirty="0">
                <a:latin typeface="Arial"/>
                <a:cs typeface="Arial"/>
              </a:rPr>
              <a:t>T</a:t>
            </a:r>
            <a:r>
              <a:rPr sz="1200" b="1" spc="-229" dirty="0">
                <a:latin typeface="Calibri"/>
                <a:cs typeface="Calibri"/>
              </a:rPr>
              <a:t>n</a:t>
            </a:r>
            <a:r>
              <a:rPr b="1" spc="-345" baseline="4629" dirty="0">
                <a:latin typeface="Arial"/>
                <a:cs typeface="Arial"/>
              </a:rPr>
              <a:t>e</a:t>
            </a:r>
            <a:r>
              <a:rPr sz="1200" b="1" spc="-229" dirty="0">
                <a:latin typeface="Calibri"/>
                <a:cs typeface="Calibri"/>
              </a:rPr>
              <a:t>ted</a:t>
            </a:r>
            <a:r>
              <a:rPr b="1" spc="-345" baseline="4629" dirty="0">
                <a:latin typeface="Arial"/>
                <a:cs typeface="Arial"/>
              </a:rPr>
              <a:t>st</a:t>
            </a:r>
            <a:r>
              <a:rPr b="1" spc="-67" baseline="4629" dirty="0">
                <a:latin typeface="Arial"/>
                <a:cs typeface="Arial"/>
              </a:rPr>
              <a:t> </a:t>
            </a:r>
            <a:r>
              <a:rPr sz="1200" b="1" spc="-5" dirty="0">
                <a:latin typeface="Calibri"/>
                <a:cs typeface="Calibri"/>
              </a:rPr>
              <a:t>Programming</a:t>
            </a:r>
            <a:r>
              <a:rPr sz="1200" b="1" spc="10" dirty="0">
                <a:latin typeface="Calibri"/>
                <a:cs typeface="Calibri"/>
              </a:rPr>
              <a:t> </a:t>
            </a:r>
            <a:r>
              <a:rPr sz="1200" b="1" dirty="0">
                <a:latin typeface="Calibri"/>
                <a:cs typeface="Calibri"/>
              </a:rPr>
              <a:t>(CS F213)</a:t>
            </a:r>
            <a:endParaRPr sz="1200">
              <a:latin typeface="Calibri"/>
              <a:cs typeface="Calibri"/>
            </a:endParaRPr>
          </a:p>
        </p:txBody>
      </p:sp>
      <p:sp>
        <p:nvSpPr>
          <p:cNvPr id="28" name="object 28"/>
          <p:cNvSpPr/>
          <p:nvPr/>
        </p:nvSpPr>
        <p:spPr>
          <a:xfrm>
            <a:off x="7172705" y="1701545"/>
            <a:ext cx="762000" cy="2232660"/>
          </a:xfrm>
          <a:custGeom>
            <a:avLst/>
            <a:gdLst/>
            <a:ahLst/>
            <a:cxnLst/>
            <a:rect l="l" t="t" r="r" b="b"/>
            <a:pathLst>
              <a:path w="762000" h="2232660">
                <a:moveTo>
                  <a:pt x="0" y="0"/>
                </a:moveTo>
                <a:lnTo>
                  <a:pt x="56305" y="2481"/>
                </a:lnTo>
                <a:lnTo>
                  <a:pt x="110044" y="9691"/>
                </a:lnTo>
                <a:lnTo>
                  <a:pt x="160627" y="21274"/>
                </a:lnTo>
                <a:lnTo>
                  <a:pt x="207466" y="36876"/>
                </a:lnTo>
                <a:lnTo>
                  <a:pt x="249971" y="56143"/>
                </a:lnTo>
                <a:lnTo>
                  <a:pt x="287553" y="78720"/>
                </a:lnTo>
                <a:lnTo>
                  <a:pt x="319623" y="104252"/>
                </a:lnTo>
                <a:lnTo>
                  <a:pt x="345591" y="132386"/>
                </a:lnTo>
                <a:lnTo>
                  <a:pt x="376869" y="195041"/>
                </a:lnTo>
                <a:lnTo>
                  <a:pt x="381000" y="228853"/>
                </a:lnTo>
                <a:lnTo>
                  <a:pt x="381000" y="887476"/>
                </a:lnTo>
                <a:lnTo>
                  <a:pt x="385130" y="921288"/>
                </a:lnTo>
                <a:lnTo>
                  <a:pt x="416408" y="983943"/>
                </a:lnTo>
                <a:lnTo>
                  <a:pt x="442376" y="1012077"/>
                </a:lnTo>
                <a:lnTo>
                  <a:pt x="474446" y="1037609"/>
                </a:lnTo>
                <a:lnTo>
                  <a:pt x="512028" y="1060186"/>
                </a:lnTo>
                <a:lnTo>
                  <a:pt x="554533" y="1079453"/>
                </a:lnTo>
                <a:lnTo>
                  <a:pt x="601372" y="1095055"/>
                </a:lnTo>
                <a:lnTo>
                  <a:pt x="651955" y="1106638"/>
                </a:lnTo>
                <a:lnTo>
                  <a:pt x="705694" y="1113848"/>
                </a:lnTo>
                <a:lnTo>
                  <a:pt x="762000" y="1116329"/>
                </a:lnTo>
                <a:lnTo>
                  <a:pt x="705694" y="1118811"/>
                </a:lnTo>
                <a:lnTo>
                  <a:pt x="651955" y="1126021"/>
                </a:lnTo>
                <a:lnTo>
                  <a:pt x="601372" y="1137604"/>
                </a:lnTo>
                <a:lnTo>
                  <a:pt x="554533" y="1153206"/>
                </a:lnTo>
                <a:lnTo>
                  <a:pt x="512028" y="1172473"/>
                </a:lnTo>
                <a:lnTo>
                  <a:pt x="474446" y="1195050"/>
                </a:lnTo>
                <a:lnTo>
                  <a:pt x="442376" y="1220582"/>
                </a:lnTo>
                <a:lnTo>
                  <a:pt x="416408" y="1248716"/>
                </a:lnTo>
                <a:lnTo>
                  <a:pt x="385130" y="1311371"/>
                </a:lnTo>
                <a:lnTo>
                  <a:pt x="381000" y="1345183"/>
                </a:lnTo>
                <a:lnTo>
                  <a:pt x="381000" y="2003805"/>
                </a:lnTo>
                <a:lnTo>
                  <a:pt x="376869" y="2037618"/>
                </a:lnTo>
                <a:lnTo>
                  <a:pt x="345591" y="2100273"/>
                </a:lnTo>
                <a:lnTo>
                  <a:pt x="319623" y="2128407"/>
                </a:lnTo>
                <a:lnTo>
                  <a:pt x="287553" y="2153939"/>
                </a:lnTo>
                <a:lnTo>
                  <a:pt x="249971" y="2176516"/>
                </a:lnTo>
                <a:lnTo>
                  <a:pt x="207466" y="2195783"/>
                </a:lnTo>
                <a:lnTo>
                  <a:pt x="160627" y="2211385"/>
                </a:lnTo>
                <a:lnTo>
                  <a:pt x="110044" y="2222968"/>
                </a:lnTo>
                <a:lnTo>
                  <a:pt x="56305" y="2230178"/>
                </a:lnTo>
                <a:lnTo>
                  <a:pt x="0" y="2232660"/>
                </a:lnTo>
              </a:path>
            </a:pathLst>
          </a:custGeom>
          <a:ln w="25907">
            <a:solidFill>
              <a:srgbClr val="000000"/>
            </a:solidFill>
            <a:prstDash val="sysDash"/>
          </a:ln>
        </p:spPr>
        <p:txBody>
          <a:bodyPr wrap="square" lIns="0" tIns="0" rIns="0" bIns="0" rtlCol="0"/>
          <a:lstStyle/>
          <a:p>
            <a:endParaRPr/>
          </a:p>
        </p:txBody>
      </p:sp>
      <p:sp>
        <p:nvSpPr>
          <p:cNvPr id="29" name="object 29"/>
          <p:cNvSpPr txBox="1"/>
          <p:nvPr/>
        </p:nvSpPr>
        <p:spPr>
          <a:xfrm>
            <a:off x="8170292" y="2365376"/>
            <a:ext cx="2045335" cy="1123315"/>
          </a:xfrm>
          <a:prstGeom prst="rect">
            <a:avLst/>
          </a:prstGeom>
        </p:spPr>
        <p:txBody>
          <a:bodyPr vert="horz" wrap="square" lIns="0" tIns="12700" rIns="0" bIns="0" rtlCol="0">
            <a:spAutoFit/>
          </a:bodyPr>
          <a:lstStyle/>
          <a:p>
            <a:pPr marL="65405" marR="54610" algn="ctr">
              <a:spcBef>
                <a:spcPts val="100"/>
              </a:spcBef>
            </a:pPr>
            <a:r>
              <a:rPr b="1" spc="-5" dirty="0">
                <a:solidFill>
                  <a:srgbClr val="FF0000"/>
                </a:solidFill>
                <a:latin typeface="Arial"/>
                <a:cs typeface="Arial"/>
              </a:rPr>
              <a:t>sub-class</a:t>
            </a:r>
            <a:r>
              <a:rPr b="1" spc="-35" dirty="0">
                <a:solidFill>
                  <a:srgbClr val="FF0000"/>
                </a:solidFill>
                <a:latin typeface="Arial"/>
                <a:cs typeface="Arial"/>
              </a:rPr>
              <a:t> </a:t>
            </a:r>
            <a:r>
              <a:rPr b="1" spc="-5" dirty="0">
                <a:solidFill>
                  <a:srgbClr val="FF0000"/>
                </a:solidFill>
                <a:latin typeface="Arial"/>
                <a:cs typeface="Arial"/>
              </a:rPr>
              <a:t>B</a:t>
            </a:r>
            <a:r>
              <a:rPr b="1" spc="-20" dirty="0">
                <a:solidFill>
                  <a:srgbClr val="FF0000"/>
                </a:solidFill>
                <a:latin typeface="Arial"/>
                <a:cs typeface="Arial"/>
              </a:rPr>
              <a:t> </a:t>
            </a:r>
            <a:r>
              <a:rPr b="1" spc="-5" dirty="0">
                <a:solidFill>
                  <a:srgbClr val="FF0000"/>
                </a:solidFill>
                <a:latin typeface="Arial"/>
                <a:cs typeface="Arial"/>
              </a:rPr>
              <a:t>class </a:t>
            </a:r>
            <a:r>
              <a:rPr b="1" spc="-484" dirty="0">
                <a:solidFill>
                  <a:srgbClr val="FF0000"/>
                </a:solidFill>
                <a:latin typeface="Arial"/>
                <a:cs typeface="Arial"/>
              </a:rPr>
              <a:t> </a:t>
            </a:r>
            <a:r>
              <a:rPr b="1" spc="-10" dirty="0">
                <a:solidFill>
                  <a:srgbClr val="FF0000"/>
                </a:solidFill>
                <a:latin typeface="Arial"/>
                <a:cs typeface="Arial"/>
              </a:rPr>
              <a:t>overrides</a:t>
            </a:r>
            <a:endParaRPr>
              <a:latin typeface="Arial"/>
              <a:cs typeface="Arial"/>
            </a:endParaRPr>
          </a:p>
          <a:p>
            <a:pPr marL="12065" marR="5080" algn="ctr"/>
            <a:r>
              <a:rPr b="1" dirty="0">
                <a:solidFill>
                  <a:srgbClr val="FF0000"/>
                </a:solidFill>
                <a:latin typeface="Arial"/>
                <a:cs typeface="Arial"/>
              </a:rPr>
              <a:t>the</a:t>
            </a:r>
            <a:r>
              <a:rPr b="1" spc="-50" dirty="0">
                <a:solidFill>
                  <a:srgbClr val="FF0000"/>
                </a:solidFill>
                <a:latin typeface="Arial"/>
                <a:cs typeface="Arial"/>
              </a:rPr>
              <a:t> </a:t>
            </a:r>
            <a:r>
              <a:rPr b="1" spc="5" dirty="0">
                <a:solidFill>
                  <a:srgbClr val="FF0000"/>
                </a:solidFill>
                <a:latin typeface="Arial"/>
                <a:cs typeface="Arial"/>
              </a:rPr>
              <a:t>show()</a:t>
            </a:r>
            <a:r>
              <a:rPr b="1" spc="-85" dirty="0">
                <a:solidFill>
                  <a:srgbClr val="FF0000"/>
                </a:solidFill>
                <a:latin typeface="Arial"/>
                <a:cs typeface="Arial"/>
              </a:rPr>
              <a:t> </a:t>
            </a:r>
            <a:r>
              <a:rPr b="1" dirty="0">
                <a:solidFill>
                  <a:srgbClr val="FF0000"/>
                </a:solidFill>
                <a:latin typeface="Arial"/>
                <a:cs typeface="Arial"/>
              </a:rPr>
              <a:t>Method </a:t>
            </a:r>
            <a:r>
              <a:rPr b="1" spc="-484" dirty="0">
                <a:solidFill>
                  <a:srgbClr val="FF0000"/>
                </a:solidFill>
                <a:latin typeface="Arial"/>
                <a:cs typeface="Arial"/>
              </a:rPr>
              <a:t> </a:t>
            </a:r>
            <a:r>
              <a:rPr b="1" dirty="0">
                <a:solidFill>
                  <a:srgbClr val="FF0000"/>
                </a:solidFill>
                <a:latin typeface="Arial"/>
                <a:cs typeface="Arial"/>
              </a:rPr>
              <a:t>of</a:t>
            </a:r>
            <a:r>
              <a:rPr b="1" spc="-15" dirty="0">
                <a:solidFill>
                  <a:srgbClr val="FF0000"/>
                </a:solidFill>
                <a:latin typeface="Arial"/>
                <a:cs typeface="Arial"/>
              </a:rPr>
              <a:t> </a:t>
            </a:r>
            <a:r>
              <a:rPr b="1" spc="-5" dirty="0">
                <a:solidFill>
                  <a:srgbClr val="FF0000"/>
                </a:solidFill>
                <a:latin typeface="Arial"/>
                <a:cs typeface="Arial"/>
              </a:rPr>
              <a:t>super-class</a:t>
            </a:r>
            <a:r>
              <a:rPr b="1" spc="-65" dirty="0">
                <a:solidFill>
                  <a:srgbClr val="FF0000"/>
                </a:solidFill>
                <a:latin typeface="Arial"/>
                <a:cs typeface="Arial"/>
              </a:rPr>
              <a:t> </a:t>
            </a:r>
            <a:r>
              <a:rPr b="1" spc="-5" dirty="0">
                <a:solidFill>
                  <a:srgbClr val="FF0000"/>
                </a:solidFill>
                <a:latin typeface="Arial"/>
                <a:cs typeface="Arial"/>
              </a:rPr>
              <a:t>A</a:t>
            </a:r>
            <a:endParaRPr>
              <a:latin typeface="Arial"/>
              <a:cs typeface="Arial"/>
            </a:endParaRPr>
          </a:p>
        </p:txBody>
      </p:sp>
      <p:sp>
        <p:nvSpPr>
          <p:cNvPr id="30" name="object 30"/>
          <p:cNvSpPr/>
          <p:nvPr/>
        </p:nvSpPr>
        <p:spPr>
          <a:xfrm>
            <a:off x="7445503" y="5439917"/>
            <a:ext cx="536575" cy="149860"/>
          </a:xfrm>
          <a:custGeom>
            <a:avLst/>
            <a:gdLst/>
            <a:ahLst/>
            <a:cxnLst/>
            <a:rect l="l" t="t" r="r" b="b"/>
            <a:pathLst>
              <a:path w="536575" h="149860">
                <a:moveTo>
                  <a:pt x="0" y="37337"/>
                </a:moveTo>
                <a:lnTo>
                  <a:pt x="461772" y="37337"/>
                </a:lnTo>
                <a:lnTo>
                  <a:pt x="461772" y="0"/>
                </a:lnTo>
                <a:lnTo>
                  <a:pt x="536448" y="74675"/>
                </a:lnTo>
                <a:lnTo>
                  <a:pt x="461772" y="149351"/>
                </a:lnTo>
                <a:lnTo>
                  <a:pt x="461772" y="112013"/>
                </a:lnTo>
                <a:lnTo>
                  <a:pt x="0" y="112013"/>
                </a:lnTo>
                <a:lnTo>
                  <a:pt x="0" y="37337"/>
                </a:lnTo>
                <a:close/>
              </a:path>
            </a:pathLst>
          </a:custGeom>
          <a:ln w="25908">
            <a:solidFill>
              <a:srgbClr val="000000"/>
            </a:solidFill>
          </a:ln>
        </p:spPr>
        <p:txBody>
          <a:bodyPr wrap="square" lIns="0" tIns="0" rIns="0" bIns="0" rtlCol="0"/>
          <a:lstStyle/>
          <a:p>
            <a:endParaRPr/>
          </a:p>
        </p:txBody>
      </p:sp>
      <p:sp>
        <p:nvSpPr>
          <p:cNvPr id="31" name="object 31"/>
          <p:cNvSpPr txBox="1"/>
          <p:nvPr/>
        </p:nvSpPr>
        <p:spPr>
          <a:xfrm>
            <a:off x="8065389" y="5225542"/>
            <a:ext cx="2334260" cy="574675"/>
          </a:xfrm>
          <a:prstGeom prst="rect">
            <a:avLst/>
          </a:prstGeom>
        </p:spPr>
        <p:txBody>
          <a:bodyPr vert="horz" wrap="square" lIns="0" tIns="12700" rIns="0" bIns="0" rtlCol="0">
            <a:spAutoFit/>
          </a:bodyPr>
          <a:lstStyle/>
          <a:p>
            <a:pPr marL="12700" marR="5080">
              <a:spcBef>
                <a:spcPts val="100"/>
              </a:spcBef>
            </a:pPr>
            <a:r>
              <a:rPr b="1" spc="-20" dirty="0">
                <a:solidFill>
                  <a:srgbClr val="FF0000"/>
                </a:solidFill>
                <a:latin typeface="Calibri"/>
                <a:cs typeface="Calibri"/>
              </a:rPr>
              <a:t>Type</a:t>
            </a:r>
            <a:r>
              <a:rPr b="1" spc="-15" dirty="0">
                <a:solidFill>
                  <a:srgbClr val="FF0000"/>
                </a:solidFill>
                <a:latin typeface="Calibri"/>
                <a:cs typeface="Calibri"/>
              </a:rPr>
              <a:t> </a:t>
            </a:r>
            <a:r>
              <a:rPr b="1" dirty="0">
                <a:solidFill>
                  <a:srgbClr val="FF0000"/>
                </a:solidFill>
                <a:latin typeface="Calibri"/>
                <a:cs typeface="Calibri"/>
              </a:rPr>
              <a:t>of</a:t>
            </a:r>
            <a:r>
              <a:rPr b="1" spc="-10" dirty="0">
                <a:solidFill>
                  <a:srgbClr val="FF0000"/>
                </a:solidFill>
                <a:latin typeface="Calibri"/>
                <a:cs typeface="Calibri"/>
              </a:rPr>
              <a:t> </a:t>
            </a:r>
            <a:r>
              <a:rPr b="1" spc="-15" dirty="0">
                <a:solidFill>
                  <a:srgbClr val="FF0000"/>
                </a:solidFill>
                <a:latin typeface="Calibri"/>
                <a:cs typeface="Calibri"/>
              </a:rPr>
              <a:t>Variable</a:t>
            </a:r>
            <a:r>
              <a:rPr b="1" spc="-40" dirty="0">
                <a:solidFill>
                  <a:srgbClr val="FF0000"/>
                </a:solidFill>
                <a:latin typeface="Calibri"/>
                <a:cs typeface="Calibri"/>
              </a:rPr>
              <a:t> </a:t>
            </a:r>
            <a:r>
              <a:rPr b="1" spc="-15" dirty="0">
                <a:solidFill>
                  <a:srgbClr val="FF0000"/>
                </a:solidFill>
                <a:latin typeface="Calibri"/>
                <a:cs typeface="Calibri"/>
              </a:rPr>
              <a:t>‘a1’</a:t>
            </a:r>
            <a:r>
              <a:rPr b="1" spc="-20" dirty="0">
                <a:solidFill>
                  <a:srgbClr val="FF0000"/>
                </a:solidFill>
                <a:latin typeface="Calibri"/>
                <a:cs typeface="Calibri"/>
              </a:rPr>
              <a:t> </a:t>
            </a:r>
            <a:r>
              <a:rPr b="1" dirty="0">
                <a:solidFill>
                  <a:srgbClr val="FF0000"/>
                </a:solidFill>
                <a:latin typeface="Calibri"/>
                <a:cs typeface="Calibri"/>
              </a:rPr>
              <a:t>is</a:t>
            </a:r>
            <a:r>
              <a:rPr b="1" spc="-15" dirty="0">
                <a:solidFill>
                  <a:srgbClr val="FF0000"/>
                </a:solidFill>
                <a:latin typeface="Calibri"/>
                <a:cs typeface="Calibri"/>
              </a:rPr>
              <a:t> </a:t>
            </a:r>
            <a:r>
              <a:rPr b="1" dirty="0">
                <a:solidFill>
                  <a:srgbClr val="FF0000"/>
                </a:solidFill>
                <a:latin typeface="Calibri"/>
                <a:cs typeface="Calibri"/>
              </a:rPr>
              <a:t>A </a:t>
            </a:r>
            <a:r>
              <a:rPr b="1" spc="-395" dirty="0">
                <a:solidFill>
                  <a:srgbClr val="FF0000"/>
                </a:solidFill>
                <a:latin typeface="Calibri"/>
                <a:cs typeface="Calibri"/>
              </a:rPr>
              <a:t> </a:t>
            </a:r>
            <a:r>
              <a:rPr b="1" spc="-20" dirty="0">
                <a:solidFill>
                  <a:srgbClr val="FF0000"/>
                </a:solidFill>
                <a:latin typeface="Calibri"/>
                <a:cs typeface="Calibri"/>
              </a:rPr>
              <a:t>Type</a:t>
            </a:r>
            <a:r>
              <a:rPr b="1" spc="-10" dirty="0">
                <a:solidFill>
                  <a:srgbClr val="FF0000"/>
                </a:solidFill>
                <a:latin typeface="Calibri"/>
                <a:cs typeface="Calibri"/>
              </a:rPr>
              <a:t> </a:t>
            </a:r>
            <a:r>
              <a:rPr b="1" dirty="0">
                <a:solidFill>
                  <a:srgbClr val="FF0000"/>
                </a:solidFill>
                <a:latin typeface="Calibri"/>
                <a:cs typeface="Calibri"/>
              </a:rPr>
              <a:t>of</a:t>
            </a:r>
            <a:r>
              <a:rPr b="1" spc="-5" dirty="0">
                <a:solidFill>
                  <a:srgbClr val="FF0000"/>
                </a:solidFill>
                <a:latin typeface="Calibri"/>
                <a:cs typeface="Calibri"/>
              </a:rPr>
              <a:t> Object</a:t>
            </a:r>
            <a:r>
              <a:rPr b="1" spc="-15" dirty="0">
                <a:solidFill>
                  <a:srgbClr val="FF0000"/>
                </a:solidFill>
                <a:latin typeface="Calibri"/>
                <a:cs typeface="Calibri"/>
              </a:rPr>
              <a:t> </a:t>
            </a:r>
            <a:r>
              <a:rPr b="1" dirty="0">
                <a:solidFill>
                  <a:srgbClr val="FF0000"/>
                </a:solidFill>
                <a:latin typeface="Calibri"/>
                <a:cs typeface="Calibri"/>
              </a:rPr>
              <a:t>is</a:t>
            </a:r>
            <a:r>
              <a:rPr b="1" spc="-15" dirty="0">
                <a:solidFill>
                  <a:srgbClr val="FF0000"/>
                </a:solidFill>
                <a:latin typeface="Calibri"/>
                <a:cs typeface="Calibri"/>
              </a:rPr>
              <a:t> </a:t>
            </a:r>
            <a:r>
              <a:rPr b="1" spc="-80" dirty="0">
                <a:solidFill>
                  <a:srgbClr val="FF0000"/>
                </a:solidFill>
                <a:latin typeface="Calibri"/>
                <a:cs typeface="Calibri"/>
              </a:rPr>
              <a:t>‘A’</a:t>
            </a:r>
            <a:endParaRPr>
              <a:latin typeface="Calibri"/>
              <a:cs typeface="Calibri"/>
            </a:endParaRPr>
          </a:p>
        </p:txBody>
      </p:sp>
      <p:grpSp>
        <p:nvGrpSpPr>
          <p:cNvPr id="32" name="object 32"/>
          <p:cNvGrpSpPr/>
          <p:nvPr/>
        </p:nvGrpSpPr>
        <p:grpSpPr>
          <a:xfrm>
            <a:off x="4360164" y="4259579"/>
            <a:ext cx="3069590" cy="2207260"/>
            <a:chOff x="2836164" y="4259579"/>
            <a:chExt cx="3069590" cy="2207260"/>
          </a:xfrm>
        </p:grpSpPr>
        <p:sp>
          <p:nvSpPr>
            <p:cNvPr id="33" name="object 33"/>
            <p:cNvSpPr/>
            <p:nvPr/>
          </p:nvSpPr>
          <p:spPr>
            <a:xfrm>
              <a:off x="3056382" y="5624321"/>
              <a:ext cx="2199640" cy="192405"/>
            </a:xfrm>
            <a:custGeom>
              <a:avLst/>
              <a:gdLst/>
              <a:ahLst/>
              <a:cxnLst/>
              <a:rect l="l" t="t" r="r" b="b"/>
              <a:pathLst>
                <a:path w="2199640" h="192404">
                  <a:moveTo>
                    <a:pt x="0" y="48005"/>
                  </a:moveTo>
                  <a:lnTo>
                    <a:pt x="2103120" y="48005"/>
                  </a:lnTo>
                  <a:lnTo>
                    <a:pt x="2103120" y="0"/>
                  </a:lnTo>
                  <a:lnTo>
                    <a:pt x="2199132" y="96011"/>
                  </a:lnTo>
                  <a:lnTo>
                    <a:pt x="2103120" y="192023"/>
                  </a:lnTo>
                  <a:lnTo>
                    <a:pt x="2103120" y="144017"/>
                  </a:lnTo>
                  <a:lnTo>
                    <a:pt x="0" y="144017"/>
                  </a:lnTo>
                  <a:lnTo>
                    <a:pt x="0" y="48005"/>
                  </a:lnTo>
                  <a:close/>
                </a:path>
              </a:pathLst>
            </a:custGeom>
            <a:ln w="25908">
              <a:solidFill>
                <a:srgbClr val="000000"/>
              </a:solidFill>
            </a:ln>
          </p:spPr>
          <p:txBody>
            <a:bodyPr wrap="square" lIns="0" tIns="0" rIns="0" bIns="0" rtlCol="0"/>
            <a:lstStyle/>
            <a:p>
              <a:endParaRPr/>
            </a:p>
          </p:txBody>
        </p:sp>
        <p:sp>
          <p:nvSpPr>
            <p:cNvPr id="34" name="object 34"/>
            <p:cNvSpPr/>
            <p:nvPr/>
          </p:nvSpPr>
          <p:spPr>
            <a:xfrm>
              <a:off x="5275326" y="4725161"/>
              <a:ext cx="161925" cy="1019810"/>
            </a:xfrm>
            <a:custGeom>
              <a:avLst/>
              <a:gdLst/>
              <a:ahLst/>
              <a:cxnLst/>
              <a:rect l="l" t="t" r="r" b="b"/>
              <a:pathLst>
                <a:path w="161925" h="1019810">
                  <a:moveTo>
                    <a:pt x="40386" y="1019556"/>
                  </a:moveTo>
                  <a:lnTo>
                    <a:pt x="40386" y="80771"/>
                  </a:lnTo>
                  <a:lnTo>
                    <a:pt x="0" y="80771"/>
                  </a:lnTo>
                  <a:lnTo>
                    <a:pt x="80772" y="0"/>
                  </a:lnTo>
                  <a:lnTo>
                    <a:pt x="161544" y="80771"/>
                  </a:lnTo>
                  <a:lnTo>
                    <a:pt x="121158" y="80771"/>
                  </a:lnTo>
                  <a:lnTo>
                    <a:pt x="121158" y="1019556"/>
                  </a:lnTo>
                  <a:lnTo>
                    <a:pt x="40386" y="1019556"/>
                  </a:lnTo>
                </a:path>
              </a:pathLst>
            </a:custGeom>
            <a:ln w="25908">
              <a:solidFill>
                <a:srgbClr val="000000"/>
              </a:solidFill>
            </a:ln>
          </p:spPr>
          <p:txBody>
            <a:bodyPr wrap="square" lIns="0" tIns="0" rIns="0" bIns="0" rtlCol="0"/>
            <a:lstStyle/>
            <a:p>
              <a:endParaRPr/>
            </a:p>
          </p:txBody>
        </p:sp>
        <p:sp>
          <p:nvSpPr>
            <p:cNvPr id="35" name="object 35"/>
            <p:cNvSpPr/>
            <p:nvPr/>
          </p:nvSpPr>
          <p:spPr>
            <a:xfrm>
              <a:off x="2849118" y="4581905"/>
              <a:ext cx="3043555" cy="1871980"/>
            </a:xfrm>
            <a:custGeom>
              <a:avLst/>
              <a:gdLst/>
              <a:ahLst/>
              <a:cxnLst/>
              <a:rect l="l" t="t" r="r" b="b"/>
              <a:pathLst>
                <a:path w="3043554" h="1871979">
                  <a:moveTo>
                    <a:pt x="2506980" y="37338"/>
                  </a:moveTo>
                  <a:lnTo>
                    <a:pt x="2968752" y="37338"/>
                  </a:lnTo>
                  <a:lnTo>
                    <a:pt x="2968752" y="0"/>
                  </a:lnTo>
                  <a:lnTo>
                    <a:pt x="3043428" y="74676"/>
                  </a:lnTo>
                  <a:lnTo>
                    <a:pt x="2968752" y="149352"/>
                  </a:lnTo>
                  <a:lnTo>
                    <a:pt x="2968752" y="112014"/>
                  </a:lnTo>
                  <a:lnTo>
                    <a:pt x="2506980" y="112014"/>
                  </a:lnTo>
                  <a:lnTo>
                    <a:pt x="2506980" y="37338"/>
                  </a:lnTo>
                  <a:close/>
                </a:path>
                <a:path w="3043554" h="1871979">
                  <a:moveTo>
                    <a:pt x="0" y="1724025"/>
                  </a:moveTo>
                  <a:lnTo>
                    <a:pt x="256794" y="1724025"/>
                  </a:lnTo>
                  <a:lnTo>
                    <a:pt x="256794" y="1674876"/>
                  </a:lnTo>
                  <a:lnTo>
                    <a:pt x="355092" y="1773174"/>
                  </a:lnTo>
                  <a:lnTo>
                    <a:pt x="256794" y="1871472"/>
                  </a:lnTo>
                  <a:lnTo>
                    <a:pt x="256794" y="1822323"/>
                  </a:lnTo>
                  <a:lnTo>
                    <a:pt x="0" y="1822323"/>
                  </a:lnTo>
                  <a:lnTo>
                    <a:pt x="0" y="1724025"/>
                  </a:lnTo>
                  <a:close/>
                </a:path>
              </a:pathLst>
            </a:custGeom>
            <a:ln w="25908">
              <a:solidFill>
                <a:srgbClr val="000000"/>
              </a:solidFill>
            </a:ln>
          </p:spPr>
          <p:txBody>
            <a:bodyPr wrap="square" lIns="0" tIns="0" rIns="0" bIns="0" rtlCol="0"/>
            <a:lstStyle/>
            <a:p>
              <a:endParaRPr/>
            </a:p>
          </p:txBody>
        </p:sp>
        <p:sp>
          <p:nvSpPr>
            <p:cNvPr id="36" name="object 36"/>
            <p:cNvSpPr/>
            <p:nvPr/>
          </p:nvSpPr>
          <p:spPr>
            <a:xfrm>
              <a:off x="3231642" y="4461509"/>
              <a:ext cx="256540" cy="1902460"/>
            </a:xfrm>
            <a:custGeom>
              <a:avLst/>
              <a:gdLst/>
              <a:ahLst/>
              <a:cxnLst/>
              <a:rect l="l" t="t" r="r" b="b"/>
              <a:pathLst>
                <a:path w="256539" h="1902460">
                  <a:moveTo>
                    <a:pt x="64007" y="1901952"/>
                  </a:moveTo>
                  <a:lnTo>
                    <a:pt x="64007" y="128015"/>
                  </a:lnTo>
                  <a:lnTo>
                    <a:pt x="0" y="128015"/>
                  </a:lnTo>
                  <a:lnTo>
                    <a:pt x="128016" y="0"/>
                  </a:lnTo>
                  <a:lnTo>
                    <a:pt x="256031" y="128015"/>
                  </a:lnTo>
                  <a:lnTo>
                    <a:pt x="192023" y="128015"/>
                  </a:lnTo>
                  <a:lnTo>
                    <a:pt x="192023" y="1901952"/>
                  </a:lnTo>
                  <a:lnTo>
                    <a:pt x="64007" y="1901952"/>
                  </a:lnTo>
                </a:path>
              </a:pathLst>
            </a:custGeom>
            <a:ln w="25908">
              <a:solidFill>
                <a:srgbClr val="000000"/>
              </a:solidFill>
            </a:ln>
          </p:spPr>
          <p:txBody>
            <a:bodyPr wrap="square" lIns="0" tIns="0" rIns="0" bIns="0" rtlCol="0"/>
            <a:lstStyle/>
            <a:p>
              <a:endParaRPr/>
            </a:p>
          </p:txBody>
        </p:sp>
        <p:sp>
          <p:nvSpPr>
            <p:cNvPr id="37" name="object 37"/>
            <p:cNvSpPr/>
            <p:nvPr/>
          </p:nvSpPr>
          <p:spPr>
            <a:xfrm>
              <a:off x="3347466" y="4272533"/>
              <a:ext cx="536575" cy="149860"/>
            </a:xfrm>
            <a:custGeom>
              <a:avLst/>
              <a:gdLst/>
              <a:ahLst/>
              <a:cxnLst/>
              <a:rect l="l" t="t" r="r" b="b"/>
              <a:pathLst>
                <a:path w="536575" h="149860">
                  <a:moveTo>
                    <a:pt x="0" y="37338"/>
                  </a:moveTo>
                  <a:lnTo>
                    <a:pt x="461772" y="37338"/>
                  </a:lnTo>
                  <a:lnTo>
                    <a:pt x="461772" y="0"/>
                  </a:lnTo>
                  <a:lnTo>
                    <a:pt x="536448" y="74676"/>
                  </a:lnTo>
                  <a:lnTo>
                    <a:pt x="461772" y="149352"/>
                  </a:lnTo>
                  <a:lnTo>
                    <a:pt x="461772" y="112014"/>
                  </a:lnTo>
                  <a:lnTo>
                    <a:pt x="0" y="112014"/>
                  </a:lnTo>
                  <a:lnTo>
                    <a:pt x="0" y="37338"/>
                  </a:lnTo>
                  <a:close/>
                </a:path>
              </a:pathLst>
            </a:custGeom>
            <a:ln w="25908">
              <a:solidFill>
                <a:srgbClr val="000000"/>
              </a:solidFill>
            </a:ln>
          </p:spPr>
          <p:txBody>
            <a:bodyPr wrap="square" lIns="0" tIns="0" rIns="0" bIns="0" rtlCol="0"/>
            <a:lstStyle/>
            <a:p>
              <a:endParaRPr/>
            </a:p>
          </p:txBody>
        </p:sp>
      </p:grpSp>
      <p:sp>
        <p:nvSpPr>
          <p:cNvPr id="38" name="object 38"/>
          <p:cNvSpPr txBox="1"/>
          <p:nvPr/>
        </p:nvSpPr>
        <p:spPr>
          <a:xfrm>
            <a:off x="7159878" y="5920841"/>
            <a:ext cx="2721610" cy="574040"/>
          </a:xfrm>
          <a:prstGeom prst="rect">
            <a:avLst/>
          </a:prstGeom>
        </p:spPr>
        <p:txBody>
          <a:bodyPr vert="horz" wrap="square" lIns="0" tIns="12700" rIns="0" bIns="0" rtlCol="0">
            <a:spAutoFit/>
          </a:bodyPr>
          <a:lstStyle/>
          <a:p>
            <a:pPr marL="12700" marR="5080">
              <a:spcBef>
                <a:spcPts val="100"/>
              </a:spcBef>
            </a:pPr>
            <a:r>
              <a:rPr b="1" spc="-20" dirty="0">
                <a:solidFill>
                  <a:srgbClr val="FF0000"/>
                </a:solidFill>
                <a:latin typeface="Calibri"/>
                <a:cs typeface="Calibri"/>
              </a:rPr>
              <a:t>Type</a:t>
            </a:r>
            <a:r>
              <a:rPr b="1" spc="-15" dirty="0">
                <a:solidFill>
                  <a:srgbClr val="FF0000"/>
                </a:solidFill>
                <a:latin typeface="Calibri"/>
                <a:cs typeface="Calibri"/>
              </a:rPr>
              <a:t> </a:t>
            </a:r>
            <a:r>
              <a:rPr b="1" dirty="0">
                <a:solidFill>
                  <a:srgbClr val="FF0000"/>
                </a:solidFill>
                <a:latin typeface="Calibri"/>
                <a:cs typeface="Calibri"/>
              </a:rPr>
              <a:t>of</a:t>
            </a:r>
            <a:r>
              <a:rPr b="1" spc="-5" dirty="0">
                <a:solidFill>
                  <a:srgbClr val="FF0000"/>
                </a:solidFill>
                <a:latin typeface="Calibri"/>
                <a:cs typeface="Calibri"/>
              </a:rPr>
              <a:t> </a:t>
            </a:r>
            <a:r>
              <a:rPr b="1" spc="-15" dirty="0">
                <a:solidFill>
                  <a:srgbClr val="FF0000"/>
                </a:solidFill>
                <a:latin typeface="Calibri"/>
                <a:cs typeface="Calibri"/>
              </a:rPr>
              <a:t>Variable</a:t>
            </a:r>
            <a:r>
              <a:rPr b="1" spc="-40" dirty="0">
                <a:solidFill>
                  <a:srgbClr val="FF0000"/>
                </a:solidFill>
                <a:latin typeface="Calibri"/>
                <a:cs typeface="Calibri"/>
              </a:rPr>
              <a:t> </a:t>
            </a:r>
            <a:r>
              <a:rPr b="1" spc="-15" dirty="0">
                <a:solidFill>
                  <a:srgbClr val="FF0000"/>
                </a:solidFill>
                <a:latin typeface="Calibri"/>
                <a:cs typeface="Calibri"/>
              </a:rPr>
              <a:t>‘a1’ </a:t>
            </a:r>
            <a:r>
              <a:rPr b="1" dirty="0">
                <a:solidFill>
                  <a:srgbClr val="FF0000"/>
                </a:solidFill>
                <a:latin typeface="Calibri"/>
                <a:cs typeface="Calibri"/>
              </a:rPr>
              <a:t>is</a:t>
            </a:r>
            <a:r>
              <a:rPr b="1" spc="-20" dirty="0">
                <a:solidFill>
                  <a:srgbClr val="FF0000"/>
                </a:solidFill>
                <a:latin typeface="Calibri"/>
                <a:cs typeface="Calibri"/>
              </a:rPr>
              <a:t> </a:t>
            </a:r>
            <a:r>
              <a:rPr b="1" spc="-5" dirty="0">
                <a:solidFill>
                  <a:srgbClr val="FF0000"/>
                </a:solidFill>
                <a:latin typeface="Calibri"/>
                <a:cs typeface="Calibri"/>
              </a:rPr>
              <a:t>still</a:t>
            </a:r>
            <a:r>
              <a:rPr b="1" spc="-15" dirty="0">
                <a:solidFill>
                  <a:srgbClr val="FF0000"/>
                </a:solidFill>
                <a:latin typeface="Calibri"/>
                <a:cs typeface="Calibri"/>
              </a:rPr>
              <a:t> </a:t>
            </a:r>
            <a:r>
              <a:rPr b="1" dirty="0">
                <a:solidFill>
                  <a:srgbClr val="FF0000"/>
                </a:solidFill>
                <a:latin typeface="Calibri"/>
                <a:cs typeface="Calibri"/>
              </a:rPr>
              <a:t>A </a:t>
            </a:r>
            <a:r>
              <a:rPr b="1" spc="-395" dirty="0">
                <a:solidFill>
                  <a:srgbClr val="FF0000"/>
                </a:solidFill>
                <a:latin typeface="Calibri"/>
                <a:cs typeface="Calibri"/>
              </a:rPr>
              <a:t> </a:t>
            </a:r>
            <a:r>
              <a:rPr b="1" dirty="0">
                <a:solidFill>
                  <a:srgbClr val="FF0000"/>
                </a:solidFill>
                <a:latin typeface="Calibri"/>
                <a:cs typeface="Calibri"/>
              </a:rPr>
              <a:t>But</a:t>
            </a:r>
            <a:r>
              <a:rPr b="1" spc="-10" dirty="0">
                <a:solidFill>
                  <a:srgbClr val="FF0000"/>
                </a:solidFill>
                <a:latin typeface="Calibri"/>
                <a:cs typeface="Calibri"/>
              </a:rPr>
              <a:t> </a:t>
            </a:r>
            <a:r>
              <a:rPr b="1" dirty="0">
                <a:solidFill>
                  <a:srgbClr val="FF0000"/>
                </a:solidFill>
                <a:latin typeface="Calibri"/>
                <a:cs typeface="Calibri"/>
              </a:rPr>
              <a:t>type</a:t>
            </a:r>
            <a:r>
              <a:rPr b="1" spc="-15" dirty="0">
                <a:solidFill>
                  <a:srgbClr val="FF0000"/>
                </a:solidFill>
                <a:latin typeface="Calibri"/>
                <a:cs typeface="Calibri"/>
              </a:rPr>
              <a:t> </a:t>
            </a:r>
            <a:r>
              <a:rPr b="1" dirty="0">
                <a:solidFill>
                  <a:srgbClr val="FF0000"/>
                </a:solidFill>
                <a:latin typeface="Calibri"/>
                <a:cs typeface="Calibri"/>
              </a:rPr>
              <a:t>of</a:t>
            </a:r>
            <a:r>
              <a:rPr b="1" spc="-5" dirty="0">
                <a:solidFill>
                  <a:srgbClr val="FF0000"/>
                </a:solidFill>
                <a:latin typeface="Calibri"/>
                <a:cs typeface="Calibri"/>
              </a:rPr>
              <a:t> Object</a:t>
            </a:r>
            <a:r>
              <a:rPr b="1" spc="-15" dirty="0">
                <a:solidFill>
                  <a:srgbClr val="FF0000"/>
                </a:solidFill>
                <a:latin typeface="Calibri"/>
                <a:cs typeface="Calibri"/>
              </a:rPr>
              <a:t> </a:t>
            </a:r>
            <a:r>
              <a:rPr b="1" dirty="0">
                <a:solidFill>
                  <a:srgbClr val="FF0000"/>
                </a:solidFill>
                <a:latin typeface="Calibri"/>
                <a:cs typeface="Calibri"/>
              </a:rPr>
              <a:t>is</a:t>
            </a:r>
            <a:r>
              <a:rPr b="1" spc="-15" dirty="0">
                <a:solidFill>
                  <a:srgbClr val="FF0000"/>
                </a:solidFill>
                <a:latin typeface="Calibri"/>
                <a:cs typeface="Calibri"/>
              </a:rPr>
              <a:t> </a:t>
            </a:r>
            <a:r>
              <a:rPr b="1" dirty="0">
                <a:solidFill>
                  <a:srgbClr val="FF0000"/>
                </a:solidFill>
                <a:latin typeface="Calibri"/>
                <a:cs typeface="Calibri"/>
              </a:rPr>
              <a:t>‘B’</a:t>
            </a:r>
            <a:endParaRPr>
              <a:latin typeface="Calibri"/>
              <a:cs typeface="Calibri"/>
            </a:endParaRPr>
          </a:p>
        </p:txBody>
      </p:sp>
      <p:sp>
        <p:nvSpPr>
          <p:cNvPr id="39" name="object 39"/>
          <p:cNvSpPr/>
          <p:nvPr/>
        </p:nvSpPr>
        <p:spPr>
          <a:xfrm>
            <a:off x="6511290" y="6075426"/>
            <a:ext cx="538480" cy="151130"/>
          </a:xfrm>
          <a:custGeom>
            <a:avLst/>
            <a:gdLst/>
            <a:ahLst/>
            <a:cxnLst/>
            <a:rect l="l" t="t" r="r" b="b"/>
            <a:pathLst>
              <a:path w="538479" h="151129">
                <a:moveTo>
                  <a:pt x="0" y="37719"/>
                </a:moveTo>
                <a:lnTo>
                  <a:pt x="462534" y="37719"/>
                </a:lnTo>
                <a:lnTo>
                  <a:pt x="462534" y="0"/>
                </a:lnTo>
                <a:lnTo>
                  <a:pt x="537972" y="75438"/>
                </a:lnTo>
                <a:lnTo>
                  <a:pt x="462534" y="150876"/>
                </a:lnTo>
                <a:lnTo>
                  <a:pt x="462534" y="113157"/>
                </a:lnTo>
                <a:lnTo>
                  <a:pt x="0" y="113157"/>
                </a:lnTo>
                <a:lnTo>
                  <a:pt x="0" y="37719"/>
                </a:lnTo>
                <a:close/>
              </a:path>
            </a:pathLst>
          </a:custGeom>
          <a:ln w="25908">
            <a:solidFill>
              <a:srgbClr val="000000"/>
            </a:solidFill>
          </a:ln>
        </p:spPr>
        <p:txBody>
          <a:bodyPr wrap="square" lIns="0" tIns="0" rIns="0" bIns="0" rtlCol="0"/>
          <a:lstStyle/>
          <a:p>
            <a:endParaRPr/>
          </a:p>
        </p:txBody>
      </p:sp>
      <p:sp>
        <p:nvSpPr>
          <p:cNvPr id="40" name="object 40"/>
          <p:cNvSpPr txBox="1"/>
          <p:nvPr/>
        </p:nvSpPr>
        <p:spPr>
          <a:xfrm>
            <a:off x="5253354" y="4131055"/>
            <a:ext cx="4617720" cy="891540"/>
          </a:xfrm>
          <a:prstGeom prst="rect">
            <a:avLst/>
          </a:prstGeom>
        </p:spPr>
        <p:txBody>
          <a:bodyPr vert="horz" wrap="square" lIns="0" tIns="50165" rIns="0" bIns="0" rtlCol="0">
            <a:spAutoFit/>
          </a:bodyPr>
          <a:lstStyle/>
          <a:p>
            <a:pPr marL="210820">
              <a:spcBef>
                <a:spcPts val="395"/>
              </a:spcBef>
            </a:pPr>
            <a:r>
              <a:rPr b="1" spc="-5" dirty="0">
                <a:solidFill>
                  <a:srgbClr val="FF0000"/>
                </a:solidFill>
                <a:latin typeface="Calibri"/>
                <a:cs typeface="Calibri"/>
              </a:rPr>
              <a:t>Calls</a:t>
            </a:r>
            <a:r>
              <a:rPr b="1" spc="-25" dirty="0">
                <a:solidFill>
                  <a:srgbClr val="FF0000"/>
                </a:solidFill>
                <a:latin typeface="Calibri"/>
                <a:cs typeface="Calibri"/>
              </a:rPr>
              <a:t> </a:t>
            </a:r>
            <a:r>
              <a:rPr b="1" dirty="0">
                <a:solidFill>
                  <a:srgbClr val="FF0000"/>
                </a:solidFill>
                <a:latin typeface="Calibri"/>
                <a:cs typeface="Calibri"/>
              </a:rPr>
              <a:t>show()</a:t>
            </a:r>
            <a:r>
              <a:rPr b="1" spc="-25" dirty="0">
                <a:solidFill>
                  <a:srgbClr val="FF0000"/>
                </a:solidFill>
                <a:latin typeface="Calibri"/>
                <a:cs typeface="Calibri"/>
              </a:rPr>
              <a:t> </a:t>
            </a:r>
            <a:r>
              <a:rPr b="1" spc="-10" dirty="0">
                <a:solidFill>
                  <a:srgbClr val="FF0000"/>
                </a:solidFill>
                <a:latin typeface="Calibri"/>
                <a:cs typeface="Calibri"/>
              </a:rPr>
              <a:t>from</a:t>
            </a:r>
            <a:r>
              <a:rPr b="1" spc="-25" dirty="0">
                <a:solidFill>
                  <a:srgbClr val="FF0000"/>
                </a:solidFill>
                <a:latin typeface="Calibri"/>
                <a:cs typeface="Calibri"/>
              </a:rPr>
              <a:t> </a:t>
            </a:r>
            <a:r>
              <a:rPr b="1" dirty="0">
                <a:solidFill>
                  <a:srgbClr val="FF0000"/>
                </a:solidFill>
                <a:latin typeface="Calibri"/>
                <a:cs typeface="Calibri"/>
              </a:rPr>
              <a:t>B</a:t>
            </a:r>
            <a:r>
              <a:rPr b="1" spc="-15" dirty="0">
                <a:solidFill>
                  <a:srgbClr val="FF0000"/>
                </a:solidFill>
                <a:latin typeface="Calibri"/>
                <a:cs typeface="Calibri"/>
              </a:rPr>
              <a:t> </a:t>
            </a:r>
            <a:r>
              <a:rPr b="1" spc="-5" dirty="0">
                <a:solidFill>
                  <a:srgbClr val="FF0000"/>
                </a:solidFill>
                <a:latin typeface="Calibri"/>
                <a:cs typeface="Calibri"/>
              </a:rPr>
              <a:t>class</a:t>
            </a:r>
            <a:endParaRPr>
              <a:latin typeface="Calibri"/>
              <a:cs typeface="Calibri"/>
            </a:endParaRPr>
          </a:p>
          <a:p>
            <a:pPr marL="2266950">
              <a:spcBef>
                <a:spcPts val="295"/>
              </a:spcBef>
            </a:pPr>
            <a:r>
              <a:rPr b="1" spc="-5" dirty="0">
                <a:solidFill>
                  <a:srgbClr val="FF0000"/>
                </a:solidFill>
                <a:latin typeface="Calibri"/>
                <a:cs typeface="Calibri"/>
              </a:rPr>
              <a:t>Calls</a:t>
            </a:r>
            <a:r>
              <a:rPr b="1" spc="-30" dirty="0">
                <a:solidFill>
                  <a:srgbClr val="FF0000"/>
                </a:solidFill>
                <a:latin typeface="Calibri"/>
                <a:cs typeface="Calibri"/>
              </a:rPr>
              <a:t> </a:t>
            </a:r>
            <a:r>
              <a:rPr b="1" dirty="0">
                <a:solidFill>
                  <a:srgbClr val="FF0000"/>
                </a:solidFill>
                <a:latin typeface="Calibri"/>
                <a:cs typeface="Calibri"/>
              </a:rPr>
              <a:t>show()</a:t>
            </a:r>
            <a:r>
              <a:rPr b="1" spc="-30" dirty="0">
                <a:solidFill>
                  <a:srgbClr val="FF0000"/>
                </a:solidFill>
                <a:latin typeface="Calibri"/>
                <a:cs typeface="Calibri"/>
              </a:rPr>
              <a:t> </a:t>
            </a:r>
            <a:r>
              <a:rPr b="1" spc="-10" dirty="0">
                <a:solidFill>
                  <a:srgbClr val="FF0000"/>
                </a:solidFill>
                <a:latin typeface="Calibri"/>
                <a:cs typeface="Calibri"/>
              </a:rPr>
              <a:t>from</a:t>
            </a:r>
            <a:r>
              <a:rPr b="1" spc="-25" dirty="0">
                <a:solidFill>
                  <a:srgbClr val="FF0000"/>
                </a:solidFill>
                <a:latin typeface="Calibri"/>
                <a:cs typeface="Calibri"/>
              </a:rPr>
              <a:t> </a:t>
            </a:r>
            <a:r>
              <a:rPr b="1" dirty="0">
                <a:solidFill>
                  <a:srgbClr val="FF0000"/>
                </a:solidFill>
                <a:latin typeface="Calibri"/>
                <a:cs typeface="Calibri"/>
              </a:rPr>
              <a:t>A</a:t>
            </a:r>
            <a:r>
              <a:rPr b="1" spc="-20" dirty="0">
                <a:solidFill>
                  <a:srgbClr val="FF0000"/>
                </a:solidFill>
                <a:latin typeface="Calibri"/>
                <a:cs typeface="Calibri"/>
              </a:rPr>
              <a:t> </a:t>
            </a:r>
            <a:r>
              <a:rPr b="1" dirty="0">
                <a:solidFill>
                  <a:srgbClr val="FF0000"/>
                </a:solidFill>
                <a:latin typeface="Calibri"/>
                <a:cs typeface="Calibri"/>
              </a:rPr>
              <a:t>class</a:t>
            </a:r>
            <a:endParaRPr>
              <a:latin typeface="Calibri"/>
              <a:cs typeface="Calibri"/>
            </a:endParaRPr>
          </a:p>
          <a:p>
            <a:pPr marL="12700">
              <a:spcBef>
                <a:spcPts val="465"/>
              </a:spcBef>
            </a:pPr>
            <a:r>
              <a:rPr sz="1200" b="1" dirty="0">
                <a:latin typeface="Arial"/>
                <a:cs typeface="Arial"/>
              </a:rPr>
              <a:t>main(String</a:t>
            </a:r>
            <a:r>
              <a:rPr sz="1200" b="1" spc="-35" dirty="0">
                <a:latin typeface="Arial"/>
                <a:cs typeface="Arial"/>
              </a:rPr>
              <a:t> </a:t>
            </a:r>
            <a:r>
              <a:rPr sz="1200" b="1" spc="-5" dirty="0">
                <a:latin typeface="Arial"/>
                <a:cs typeface="Arial"/>
              </a:rPr>
              <a:t>args[])</a:t>
            </a:r>
            <a:endParaRPr sz="1200">
              <a:latin typeface="Arial"/>
              <a:cs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0"/>
            <a:ext cx="8502650" cy="636270"/>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 pos="1753235" algn="l"/>
                <a:tab pos="2742565" algn="l"/>
                <a:tab pos="3081020" algn="l"/>
                <a:tab pos="4295775" algn="l"/>
                <a:tab pos="5185410" algn="l"/>
                <a:tab pos="5877560" algn="l"/>
                <a:tab pos="6655434" algn="l"/>
                <a:tab pos="7417434" algn="l"/>
                <a:tab pos="7783195" algn="l"/>
              </a:tabLst>
            </a:pPr>
            <a:r>
              <a:rPr sz="2000" spc="5" dirty="0">
                <a:latin typeface="Arial MT"/>
                <a:cs typeface="Arial MT"/>
              </a:rPr>
              <a:t>O</a:t>
            </a:r>
            <a:r>
              <a:rPr sz="2000" spc="-10" dirty="0">
                <a:latin typeface="Arial MT"/>
                <a:cs typeface="Arial MT"/>
              </a:rPr>
              <a:t>v</a:t>
            </a:r>
            <a:r>
              <a:rPr sz="2000" spc="-15" dirty="0">
                <a:latin typeface="Arial MT"/>
                <a:cs typeface="Arial MT"/>
              </a:rPr>
              <a:t>e</a:t>
            </a:r>
            <a:r>
              <a:rPr sz="2000" dirty="0">
                <a:latin typeface="Arial MT"/>
                <a:cs typeface="Arial MT"/>
              </a:rPr>
              <a:t>r</a:t>
            </a:r>
            <a:r>
              <a:rPr sz="2000" spc="5" dirty="0">
                <a:latin typeface="Arial MT"/>
                <a:cs typeface="Arial MT"/>
              </a:rPr>
              <a:t>r</a:t>
            </a:r>
            <a:r>
              <a:rPr sz="2000" dirty="0">
                <a:latin typeface="Arial MT"/>
                <a:cs typeface="Arial MT"/>
              </a:rPr>
              <a:t>id</a:t>
            </a:r>
            <a:r>
              <a:rPr sz="2000" spc="-15" dirty="0">
                <a:latin typeface="Arial MT"/>
                <a:cs typeface="Arial MT"/>
              </a:rPr>
              <a:t>d</a:t>
            </a:r>
            <a:r>
              <a:rPr sz="2000" dirty="0">
                <a:latin typeface="Arial MT"/>
                <a:cs typeface="Arial MT"/>
              </a:rPr>
              <a:t>en	Me</a:t>
            </a:r>
            <a:r>
              <a:rPr sz="2000" spc="-10" dirty="0">
                <a:latin typeface="Arial MT"/>
                <a:cs typeface="Arial MT"/>
              </a:rPr>
              <a:t>t</a:t>
            </a:r>
            <a:r>
              <a:rPr sz="2000" spc="-15" dirty="0">
                <a:latin typeface="Arial MT"/>
                <a:cs typeface="Arial MT"/>
              </a:rPr>
              <a:t>h</a:t>
            </a:r>
            <a:r>
              <a:rPr sz="2000" dirty="0">
                <a:latin typeface="Arial MT"/>
                <a:cs typeface="Arial MT"/>
              </a:rPr>
              <a:t>od	</a:t>
            </a:r>
            <a:r>
              <a:rPr sz="2000" spc="-5" dirty="0">
                <a:latin typeface="Arial MT"/>
                <a:cs typeface="Arial MT"/>
              </a:rPr>
              <a:t>i</a:t>
            </a:r>
            <a:r>
              <a:rPr sz="2000" dirty="0">
                <a:latin typeface="Arial MT"/>
                <a:cs typeface="Arial MT"/>
              </a:rPr>
              <a:t>n	</a:t>
            </a:r>
            <a:r>
              <a:rPr sz="2000" spc="-10" dirty="0">
                <a:latin typeface="Arial MT"/>
                <a:cs typeface="Arial MT"/>
              </a:rPr>
              <a:t>s</a:t>
            </a:r>
            <a:r>
              <a:rPr sz="2000" dirty="0">
                <a:latin typeface="Arial MT"/>
                <a:cs typeface="Arial MT"/>
              </a:rPr>
              <a:t>ub</a:t>
            </a:r>
            <a:r>
              <a:rPr sz="2000" spc="-10" dirty="0">
                <a:latin typeface="Arial MT"/>
                <a:cs typeface="Arial MT"/>
              </a:rPr>
              <a:t>-</a:t>
            </a:r>
            <a:r>
              <a:rPr sz="2000" dirty="0">
                <a:latin typeface="Arial MT"/>
                <a:cs typeface="Arial MT"/>
              </a:rPr>
              <a:t>cl</a:t>
            </a:r>
            <a:r>
              <a:rPr sz="2000" spc="-10" dirty="0">
                <a:latin typeface="Arial MT"/>
                <a:cs typeface="Arial MT"/>
              </a:rPr>
              <a:t>a</a:t>
            </a:r>
            <a:r>
              <a:rPr sz="2000" dirty="0">
                <a:latin typeface="Arial MT"/>
                <a:cs typeface="Arial MT"/>
              </a:rPr>
              <a:t>ss	s</a:t>
            </a:r>
            <a:r>
              <a:rPr sz="2000" spc="-10" dirty="0">
                <a:latin typeface="Arial MT"/>
                <a:cs typeface="Arial MT"/>
              </a:rPr>
              <a:t>h</a:t>
            </a:r>
            <a:r>
              <a:rPr sz="2000" spc="-15" dirty="0">
                <a:latin typeface="Arial MT"/>
                <a:cs typeface="Arial MT"/>
              </a:rPr>
              <a:t>o</a:t>
            </a:r>
            <a:r>
              <a:rPr sz="2000" dirty="0">
                <a:latin typeface="Arial MT"/>
                <a:cs typeface="Arial MT"/>
              </a:rPr>
              <a:t>uld	ha</a:t>
            </a:r>
            <a:r>
              <a:rPr sz="2000" spc="-10" dirty="0">
                <a:latin typeface="Arial MT"/>
                <a:cs typeface="Arial MT"/>
              </a:rPr>
              <a:t>v</a:t>
            </a:r>
            <a:r>
              <a:rPr sz="2000" dirty="0">
                <a:latin typeface="Arial MT"/>
                <a:cs typeface="Arial MT"/>
              </a:rPr>
              <a:t>e	ei</a:t>
            </a:r>
            <a:r>
              <a:rPr sz="2000" spc="-10" dirty="0">
                <a:latin typeface="Arial MT"/>
                <a:cs typeface="Arial MT"/>
              </a:rPr>
              <a:t>t</a:t>
            </a:r>
            <a:r>
              <a:rPr sz="2000" dirty="0">
                <a:latin typeface="Arial MT"/>
                <a:cs typeface="Arial MT"/>
              </a:rPr>
              <a:t>her	</a:t>
            </a:r>
            <a:r>
              <a:rPr sz="2000" spc="-10" dirty="0">
                <a:latin typeface="Arial MT"/>
                <a:cs typeface="Arial MT"/>
              </a:rPr>
              <a:t>s</a:t>
            </a:r>
            <a:r>
              <a:rPr sz="2000" dirty="0">
                <a:latin typeface="Arial MT"/>
                <a:cs typeface="Arial MT"/>
              </a:rPr>
              <a:t>ame	</a:t>
            </a:r>
            <a:r>
              <a:rPr sz="2000" spc="-15" dirty="0">
                <a:latin typeface="Arial MT"/>
                <a:cs typeface="Arial MT"/>
              </a:rPr>
              <a:t>o</a:t>
            </a:r>
            <a:r>
              <a:rPr sz="2000" dirty="0">
                <a:latin typeface="Arial MT"/>
                <a:cs typeface="Arial MT"/>
              </a:rPr>
              <a:t>r	high</a:t>
            </a:r>
            <a:r>
              <a:rPr sz="2000" spc="-15" dirty="0">
                <a:latin typeface="Arial MT"/>
                <a:cs typeface="Arial MT"/>
              </a:rPr>
              <a:t>e</a:t>
            </a:r>
            <a:r>
              <a:rPr sz="2000" dirty="0">
                <a:latin typeface="Arial MT"/>
                <a:cs typeface="Arial MT"/>
              </a:rPr>
              <a:t>r</a:t>
            </a:r>
            <a:endParaRPr sz="2000">
              <a:latin typeface="Arial MT"/>
              <a:cs typeface="Arial MT"/>
            </a:endParaRPr>
          </a:p>
          <a:p>
            <a:pPr marL="355600"/>
            <a:r>
              <a:rPr sz="2000" dirty="0">
                <a:latin typeface="Arial MT"/>
                <a:cs typeface="Arial MT"/>
              </a:rPr>
              <a:t>scope</a:t>
            </a:r>
            <a:r>
              <a:rPr sz="2000" spc="-20" dirty="0">
                <a:latin typeface="Arial MT"/>
                <a:cs typeface="Arial MT"/>
              </a:rPr>
              <a:t> </a:t>
            </a:r>
            <a:r>
              <a:rPr sz="2000" dirty="0">
                <a:latin typeface="Arial MT"/>
                <a:cs typeface="Arial MT"/>
              </a:rPr>
              <a:t>than</a:t>
            </a:r>
            <a:r>
              <a:rPr sz="2000" spc="-25"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scope</a:t>
            </a:r>
            <a:r>
              <a:rPr sz="2000" spc="-25"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similar</a:t>
            </a:r>
            <a:r>
              <a:rPr sz="2000" spc="-10" dirty="0">
                <a:latin typeface="Arial MT"/>
                <a:cs typeface="Arial MT"/>
              </a:rPr>
              <a:t> </a:t>
            </a:r>
            <a:r>
              <a:rPr sz="2000" dirty="0">
                <a:latin typeface="Arial MT"/>
                <a:cs typeface="Arial MT"/>
              </a:rPr>
              <a:t>method</a:t>
            </a:r>
            <a:r>
              <a:rPr sz="2000" spc="-30" dirty="0">
                <a:latin typeface="Arial MT"/>
                <a:cs typeface="Arial MT"/>
              </a:rPr>
              <a:t> </a:t>
            </a:r>
            <a:r>
              <a:rPr sz="2000" spc="-5" dirty="0">
                <a:latin typeface="Arial MT"/>
                <a:cs typeface="Arial MT"/>
              </a:rPr>
              <a:t>in </a:t>
            </a:r>
            <a:r>
              <a:rPr sz="2000" dirty="0">
                <a:latin typeface="Arial MT"/>
                <a:cs typeface="Arial MT"/>
              </a:rPr>
              <a:t>the</a:t>
            </a:r>
            <a:r>
              <a:rPr sz="2000" spc="-15" dirty="0">
                <a:latin typeface="Arial MT"/>
                <a:cs typeface="Arial MT"/>
              </a:rPr>
              <a:t> </a:t>
            </a:r>
            <a:r>
              <a:rPr sz="2000" dirty="0">
                <a:latin typeface="Arial MT"/>
                <a:cs typeface="Arial MT"/>
              </a:rPr>
              <a:t>super</a:t>
            </a:r>
            <a:r>
              <a:rPr sz="2000" spc="-15" dirty="0">
                <a:latin typeface="Arial MT"/>
                <a:cs typeface="Arial MT"/>
              </a:rPr>
              <a:t> </a:t>
            </a:r>
            <a:r>
              <a:rPr sz="2000" dirty="0">
                <a:latin typeface="Arial MT"/>
                <a:cs typeface="Arial MT"/>
              </a:rPr>
              <a:t>class.</a:t>
            </a:r>
            <a:endParaRPr sz="2000">
              <a:latin typeface="Arial MT"/>
              <a:cs typeface="Arial MT"/>
            </a:endParaRPr>
          </a:p>
        </p:txBody>
      </p:sp>
      <p:sp>
        <p:nvSpPr>
          <p:cNvPr id="3" name="object 3"/>
          <p:cNvSpPr txBox="1">
            <a:spLocks noGrp="1"/>
          </p:cNvSpPr>
          <p:nvPr>
            <p:ph type="title"/>
          </p:nvPr>
        </p:nvSpPr>
        <p:spPr>
          <a:xfrm>
            <a:off x="1907541" y="150622"/>
            <a:ext cx="530669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Bas</a:t>
            </a:r>
            <a:r>
              <a:rPr spc="-165" dirty="0"/>
              <a:t>i</a:t>
            </a:r>
            <a:r>
              <a:rPr spc="-5" dirty="0"/>
              <a:t>c</a:t>
            </a:r>
            <a:r>
              <a:rPr spc="-295" dirty="0"/>
              <a:t> </a:t>
            </a:r>
            <a:r>
              <a:rPr spc="-160" dirty="0"/>
              <a:t>Fac</a:t>
            </a:r>
            <a:r>
              <a:rPr spc="-155" dirty="0"/>
              <a:t>t</a:t>
            </a:r>
            <a:r>
              <a:rPr spc="-5" dirty="0"/>
              <a:t>s</a:t>
            </a:r>
            <a:r>
              <a:rPr spc="-409" dirty="0"/>
              <a:t> </a:t>
            </a:r>
            <a:r>
              <a:rPr spc="-160" dirty="0"/>
              <a:t>Abou</a:t>
            </a:r>
            <a:r>
              <a:rPr dirty="0"/>
              <a:t>t</a:t>
            </a:r>
            <a:r>
              <a:rPr spc="-270" dirty="0"/>
              <a:t> </a:t>
            </a:r>
            <a:r>
              <a:rPr spc="-160" dirty="0"/>
              <a:t>Me</a:t>
            </a:r>
            <a:r>
              <a:rPr spc="-155" dirty="0"/>
              <a:t>t</a:t>
            </a:r>
            <a:r>
              <a:rPr spc="-160" dirty="0"/>
              <a:t>ho</a:t>
            </a:r>
            <a:r>
              <a:rPr dirty="0"/>
              <a:t>d  </a:t>
            </a:r>
            <a:r>
              <a:rPr spc="-165" dirty="0"/>
              <a:t>O</a:t>
            </a:r>
            <a:r>
              <a:rPr spc="-160" dirty="0"/>
              <a:t>verr</a:t>
            </a:r>
            <a:r>
              <a:rPr spc="-165" dirty="0"/>
              <a:t>i</a:t>
            </a:r>
            <a:r>
              <a:rPr spc="-160" dirty="0"/>
              <a:t>d</a:t>
            </a:r>
            <a:r>
              <a:rPr spc="-165" dirty="0"/>
              <a:t>i</a:t>
            </a:r>
            <a:r>
              <a:rPr spc="-150" dirty="0"/>
              <a:t>n</a:t>
            </a:r>
            <a:r>
              <a:rPr dirty="0"/>
              <a:t>g</a:t>
            </a:r>
            <a:r>
              <a:rPr spc="-250" dirty="0"/>
              <a:t> </a:t>
            </a:r>
            <a:r>
              <a:rPr dirty="0"/>
              <a:t>:</a:t>
            </a:r>
            <a:r>
              <a:rPr spc="-305" dirty="0"/>
              <a:t> </a:t>
            </a:r>
            <a:r>
              <a:rPr spc="-160" dirty="0"/>
              <a:t>Fac</a:t>
            </a:r>
            <a:r>
              <a:rPr dirty="0"/>
              <a:t>t</a:t>
            </a:r>
            <a:r>
              <a:rPr spc="-295" dirty="0"/>
              <a:t> </a:t>
            </a:r>
            <a:r>
              <a:rPr spc="-165" dirty="0"/>
              <a:t>I</a:t>
            </a:r>
            <a:endParaRPr dirty="0"/>
          </a:p>
        </p:txBody>
      </p:sp>
      <p:sp>
        <p:nvSpPr>
          <p:cNvPr id="4" name="object 4"/>
          <p:cNvSpPr txBox="1"/>
          <p:nvPr/>
        </p:nvSpPr>
        <p:spPr>
          <a:xfrm>
            <a:off x="2214473" y="2521965"/>
            <a:ext cx="551180" cy="39116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5" name="object 5"/>
          <p:cNvSpPr txBox="1"/>
          <p:nvPr/>
        </p:nvSpPr>
        <p:spPr>
          <a:xfrm>
            <a:off x="2917698" y="2853689"/>
            <a:ext cx="1899285" cy="692496"/>
          </a:xfrm>
          <a:prstGeom prst="rect">
            <a:avLst/>
          </a:prstGeom>
          <a:ln w="25907">
            <a:solidFill>
              <a:srgbClr val="000000"/>
            </a:solidFill>
          </a:ln>
        </p:spPr>
        <p:txBody>
          <a:bodyPr vert="horz" wrap="square" lIns="0" tIns="45719" rIns="0" bIns="0" rtlCol="0">
            <a:spAutoFit/>
          </a:bodyPr>
          <a:lstStyle/>
          <a:p>
            <a:pPr marL="223520">
              <a:spcBef>
                <a:spcPts val="359"/>
              </a:spcBef>
            </a:pPr>
            <a:r>
              <a:rPr sz="1400" b="1" spc="-5" dirty="0">
                <a:solidFill>
                  <a:srgbClr val="FF0000"/>
                </a:solidFill>
                <a:latin typeface="Arial"/>
                <a:cs typeface="Arial"/>
              </a:rPr>
              <a:t>void</a:t>
            </a:r>
            <a:r>
              <a:rPr sz="1400" b="1" spc="-45" dirty="0">
                <a:solidFill>
                  <a:srgbClr val="FF0000"/>
                </a:solidFill>
                <a:latin typeface="Arial"/>
                <a:cs typeface="Arial"/>
              </a:rPr>
              <a:t> </a:t>
            </a:r>
            <a:r>
              <a:rPr sz="1400" b="1" spc="-5" dirty="0">
                <a:solidFill>
                  <a:srgbClr val="FF0000"/>
                </a:solidFill>
                <a:latin typeface="Arial"/>
                <a:cs typeface="Arial"/>
              </a:rPr>
              <a:t>show()</a:t>
            </a:r>
            <a:endParaRPr sz="1400">
              <a:latin typeface="Arial"/>
              <a:cs typeface="Arial"/>
            </a:endParaRPr>
          </a:p>
          <a:p>
            <a:pPr marL="223520"/>
            <a:r>
              <a:rPr sz="1400" b="1" dirty="0">
                <a:solidFill>
                  <a:srgbClr val="FF0000"/>
                </a:solidFill>
                <a:latin typeface="Arial"/>
                <a:cs typeface="Arial"/>
              </a:rPr>
              <a:t>{</a:t>
            </a:r>
            <a:endParaRPr sz="1400">
              <a:latin typeface="Arial"/>
              <a:cs typeface="Arial"/>
            </a:endParaRPr>
          </a:p>
          <a:p>
            <a:pPr marL="223520"/>
            <a:r>
              <a:rPr sz="1400" b="1" dirty="0">
                <a:solidFill>
                  <a:srgbClr val="FF0000"/>
                </a:solidFill>
                <a:latin typeface="Arial"/>
                <a:cs typeface="Arial"/>
              </a:rPr>
              <a:t>}//</a:t>
            </a:r>
            <a:r>
              <a:rPr sz="1400" b="1" spc="-35"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5"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6" name="object 6"/>
          <p:cNvSpPr txBox="1"/>
          <p:nvPr/>
        </p:nvSpPr>
        <p:spPr>
          <a:xfrm>
            <a:off x="2214473" y="3711067"/>
            <a:ext cx="1322070" cy="57404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70" dirty="0">
                <a:latin typeface="Arial"/>
                <a:cs typeface="Arial"/>
              </a:rPr>
              <a:t> </a:t>
            </a:r>
            <a:r>
              <a:rPr sz="1200" b="1" spc="-5" dirty="0">
                <a:latin typeface="Arial"/>
                <a:cs typeface="Arial"/>
              </a:rPr>
              <a:t>A</a:t>
            </a:r>
            <a:endParaRPr sz="1200">
              <a:latin typeface="Arial"/>
              <a:cs typeface="Arial"/>
            </a:endParaRPr>
          </a:p>
          <a:p>
            <a:pPr>
              <a:lnSpc>
                <a:spcPct val="100000"/>
              </a:lnSpc>
            </a:pPr>
            <a:endParaRPr sz="1250">
              <a:latin typeface="Arial"/>
              <a:cs typeface="Arial"/>
            </a:endParaRPr>
          </a:p>
          <a:p>
            <a:pPr marL="12700"/>
            <a:r>
              <a:rPr sz="1200" b="1" dirty="0">
                <a:latin typeface="Arial"/>
                <a:cs typeface="Arial"/>
              </a:rPr>
              <a:t>class</a:t>
            </a:r>
            <a:r>
              <a:rPr sz="1200" b="1" spc="-45" dirty="0">
                <a:latin typeface="Arial"/>
                <a:cs typeface="Arial"/>
              </a:rPr>
              <a:t> </a:t>
            </a:r>
            <a:r>
              <a:rPr sz="1200" b="1" spc="-5" dirty="0">
                <a:latin typeface="Arial"/>
                <a:cs typeface="Arial"/>
              </a:rPr>
              <a:t>B</a:t>
            </a:r>
            <a:r>
              <a:rPr sz="1200" b="1" spc="-20" dirty="0">
                <a:latin typeface="Arial"/>
                <a:cs typeface="Arial"/>
              </a:rPr>
              <a:t> </a:t>
            </a:r>
            <a:r>
              <a:rPr sz="1200" b="1" spc="-5" dirty="0">
                <a:latin typeface="Arial"/>
                <a:cs typeface="Arial"/>
              </a:rPr>
              <a:t>extends</a:t>
            </a:r>
            <a:r>
              <a:rPr sz="1200" b="1" spc="-70" dirty="0">
                <a:latin typeface="Arial"/>
                <a:cs typeface="Arial"/>
              </a:rPr>
              <a:t> </a:t>
            </a:r>
            <a:r>
              <a:rPr sz="1200" b="1" spc="-5" dirty="0">
                <a:latin typeface="Arial"/>
                <a:cs typeface="Arial"/>
              </a:rPr>
              <a:t>A</a:t>
            </a:r>
            <a:endParaRPr sz="1200">
              <a:latin typeface="Arial"/>
              <a:cs typeface="Arial"/>
            </a:endParaRPr>
          </a:p>
        </p:txBody>
      </p:sp>
      <p:sp>
        <p:nvSpPr>
          <p:cNvPr id="7" name="object 7"/>
          <p:cNvSpPr txBox="1"/>
          <p:nvPr/>
        </p:nvSpPr>
        <p:spPr>
          <a:xfrm>
            <a:off x="2214473" y="4259707"/>
            <a:ext cx="8509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t>
            </a:r>
            <a:endParaRPr sz="1200">
              <a:latin typeface="Arial"/>
              <a:cs typeface="Arial"/>
            </a:endParaRPr>
          </a:p>
        </p:txBody>
      </p:sp>
      <p:sp>
        <p:nvSpPr>
          <p:cNvPr id="8" name="object 8"/>
          <p:cNvSpPr txBox="1"/>
          <p:nvPr/>
        </p:nvSpPr>
        <p:spPr>
          <a:xfrm>
            <a:off x="2902459" y="4386834"/>
            <a:ext cx="1899285" cy="714298"/>
          </a:xfrm>
          <a:prstGeom prst="rect">
            <a:avLst/>
          </a:prstGeom>
          <a:ln w="25907">
            <a:solidFill>
              <a:srgbClr val="000000"/>
            </a:solidFill>
          </a:ln>
        </p:spPr>
        <p:txBody>
          <a:bodyPr vert="horz" wrap="square" lIns="0" tIns="67310" rIns="0" bIns="0" rtlCol="0">
            <a:spAutoFit/>
          </a:bodyPr>
          <a:lstStyle/>
          <a:p>
            <a:pPr marL="238760">
              <a:spcBef>
                <a:spcPts val="530"/>
              </a:spcBef>
            </a:pPr>
            <a:r>
              <a:rPr sz="1400" b="1" spc="-10" dirty="0">
                <a:solidFill>
                  <a:srgbClr val="FF0000"/>
                </a:solidFill>
                <a:latin typeface="Arial"/>
                <a:cs typeface="Arial"/>
              </a:rPr>
              <a:t>pub</a:t>
            </a:r>
            <a:r>
              <a:rPr sz="1400" b="1" dirty="0">
                <a:solidFill>
                  <a:srgbClr val="FF0000"/>
                </a:solidFill>
                <a:latin typeface="Arial"/>
                <a:cs typeface="Arial"/>
              </a:rPr>
              <a:t>lic</a:t>
            </a:r>
            <a:r>
              <a:rPr sz="1400" b="1" spc="-80" dirty="0">
                <a:solidFill>
                  <a:srgbClr val="FF0000"/>
                </a:solidFill>
                <a:latin typeface="Arial"/>
                <a:cs typeface="Arial"/>
              </a:rPr>
              <a:t> </a:t>
            </a:r>
            <a:r>
              <a:rPr sz="1400" b="1" spc="-15" dirty="0">
                <a:solidFill>
                  <a:srgbClr val="FF0000"/>
                </a:solidFill>
                <a:latin typeface="Arial"/>
                <a:cs typeface="Arial"/>
              </a:rPr>
              <a:t>v</a:t>
            </a:r>
            <a:r>
              <a:rPr sz="1400" b="1" spc="-10" dirty="0">
                <a:solidFill>
                  <a:srgbClr val="FF0000"/>
                </a:solidFill>
                <a:latin typeface="Arial"/>
                <a:cs typeface="Arial"/>
              </a:rPr>
              <a:t>o</a:t>
            </a:r>
            <a:r>
              <a:rPr sz="1400" b="1" dirty="0">
                <a:solidFill>
                  <a:srgbClr val="FF0000"/>
                </a:solidFill>
                <a:latin typeface="Arial"/>
                <a:cs typeface="Arial"/>
              </a:rPr>
              <a:t>id</a:t>
            </a:r>
            <a:r>
              <a:rPr sz="1400" b="1" spc="-15" dirty="0">
                <a:solidFill>
                  <a:srgbClr val="FF0000"/>
                </a:solidFill>
                <a:latin typeface="Arial"/>
                <a:cs typeface="Arial"/>
              </a:rPr>
              <a:t> </a:t>
            </a:r>
            <a:r>
              <a:rPr sz="1400" b="1" dirty="0">
                <a:solidFill>
                  <a:srgbClr val="FF0000"/>
                </a:solidFill>
                <a:latin typeface="Arial"/>
                <a:cs typeface="Arial"/>
              </a:rPr>
              <a:t>s</a:t>
            </a:r>
            <a:r>
              <a:rPr sz="1400" b="1" spc="-10" dirty="0">
                <a:solidFill>
                  <a:srgbClr val="FF0000"/>
                </a:solidFill>
                <a:latin typeface="Arial"/>
                <a:cs typeface="Arial"/>
              </a:rPr>
              <a:t>h</a:t>
            </a:r>
            <a:r>
              <a:rPr sz="1400" b="1" spc="-20" dirty="0">
                <a:solidFill>
                  <a:srgbClr val="FF0000"/>
                </a:solidFill>
                <a:latin typeface="Arial"/>
                <a:cs typeface="Arial"/>
              </a:rPr>
              <a:t>o</a:t>
            </a:r>
            <a:r>
              <a:rPr sz="1400" b="1" spc="25" dirty="0">
                <a:solidFill>
                  <a:srgbClr val="FF0000"/>
                </a:solidFill>
                <a:latin typeface="Arial"/>
                <a:cs typeface="Arial"/>
              </a:rPr>
              <a:t>w</a:t>
            </a:r>
            <a:r>
              <a:rPr sz="1400" b="1" dirty="0">
                <a:solidFill>
                  <a:srgbClr val="FF0000"/>
                </a:solidFill>
                <a:latin typeface="Arial"/>
                <a:cs typeface="Arial"/>
              </a:rPr>
              <a:t>()</a:t>
            </a:r>
            <a:endParaRPr sz="1400">
              <a:latin typeface="Arial"/>
              <a:cs typeface="Arial"/>
            </a:endParaRPr>
          </a:p>
          <a:p>
            <a:pPr marL="238760"/>
            <a:r>
              <a:rPr sz="1400" b="1" dirty="0">
                <a:solidFill>
                  <a:srgbClr val="FF0000"/>
                </a:solidFill>
                <a:latin typeface="Arial"/>
                <a:cs typeface="Arial"/>
              </a:rPr>
              <a:t>{</a:t>
            </a:r>
            <a:endParaRPr sz="1400">
              <a:latin typeface="Arial"/>
              <a:cs typeface="Arial"/>
            </a:endParaRPr>
          </a:p>
          <a:p>
            <a:pPr marL="238760"/>
            <a:r>
              <a:rPr sz="1400" b="1" dirty="0">
                <a:solidFill>
                  <a:srgbClr val="FF0000"/>
                </a:solidFill>
                <a:latin typeface="Arial"/>
                <a:cs typeface="Arial"/>
              </a:rPr>
              <a:t>}</a:t>
            </a:r>
            <a:r>
              <a:rPr sz="1400" b="1" spc="-15" dirty="0">
                <a:solidFill>
                  <a:srgbClr val="FF0000"/>
                </a:solidFill>
                <a:latin typeface="Arial"/>
                <a:cs typeface="Arial"/>
              </a:rPr>
              <a:t> </a:t>
            </a:r>
            <a:r>
              <a:rPr sz="1400" b="1" dirty="0">
                <a:solidFill>
                  <a:srgbClr val="FF0000"/>
                </a:solidFill>
                <a:latin typeface="Arial"/>
                <a:cs typeface="Arial"/>
              </a:rPr>
              <a:t>/</a:t>
            </a:r>
            <a:r>
              <a:rPr sz="1400" b="1" spc="-20"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0"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9" name="object 9"/>
          <p:cNvSpPr txBox="1"/>
          <p:nvPr/>
        </p:nvSpPr>
        <p:spPr>
          <a:xfrm>
            <a:off x="3128899" y="5265802"/>
            <a:ext cx="1005840" cy="391795"/>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void</a:t>
            </a:r>
            <a:r>
              <a:rPr sz="1200" b="1" spc="-45" dirty="0">
                <a:latin typeface="Arial"/>
                <a:cs typeface="Arial"/>
              </a:rPr>
              <a:t> </a:t>
            </a:r>
            <a:r>
              <a:rPr sz="1200" b="1" spc="-5" dirty="0">
                <a:latin typeface="Arial"/>
                <a:cs typeface="Arial"/>
              </a:rPr>
              <a:t>display()</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10" name="object 10"/>
          <p:cNvSpPr txBox="1"/>
          <p:nvPr/>
        </p:nvSpPr>
        <p:spPr>
          <a:xfrm>
            <a:off x="6052565" y="2899917"/>
            <a:ext cx="2169160" cy="574040"/>
          </a:xfrm>
          <a:prstGeom prst="rect">
            <a:avLst/>
          </a:prstGeom>
        </p:spPr>
        <p:txBody>
          <a:bodyPr vert="horz" wrap="square" lIns="0" tIns="12700" rIns="0" bIns="0" rtlCol="0">
            <a:spAutoFit/>
          </a:bodyPr>
          <a:lstStyle/>
          <a:p>
            <a:pPr marL="12700" marR="5080">
              <a:spcBef>
                <a:spcPts val="100"/>
              </a:spcBef>
            </a:pPr>
            <a:r>
              <a:rPr b="1" u="heavy" spc="-60" dirty="0">
                <a:solidFill>
                  <a:srgbClr val="FF0000"/>
                </a:solidFill>
                <a:uFill>
                  <a:solidFill>
                    <a:srgbClr val="FF0000"/>
                  </a:solidFill>
                </a:uFill>
                <a:latin typeface="Calibri"/>
                <a:cs typeface="Calibri"/>
              </a:rPr>
              <a:t>A’s</a:t>
            </a:r>
            <a:r>
              <a:rPr b="1" u="heavy" spc="-40"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show()</a:t>
            </a:r>
            <a:r>
              <a:rPr b="1" u="heavy" spc="-50"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method</a:t>
            </a:r>
            <a:r>
              <a:rPr b="1" u="heavy" spc="-30"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has </a:t>
            </a:r>
            <a:r>
              <a:rPr b="1" spc="-390" dirty="0">
                <a:solidFill>
                  <a:srgbClr val="FF0000"/>
                </a:solidFill>
                <a:latin typeface="Calibri"/>
                <a:cs typeface="Calibri"/>
              </a:rPr>
              <a:t> </a:t>
            </a:r>
            <a:r>
              <a:rPr b="1" u="heavy" spc="-10" dirty="0">
                <a:solidFill>
                  <a:srgbClr val="FF0000"/>
                </a:solidFill>
                <a:uFill>
                  <a:solidFill>
                    <a:srgbClr val="FF0000"/>
                  </a:solidFill>
                </a:uFill>
                <a:latin typeface="Calibri"/>
                <a:cs typeface="Calibri"/>
              </a:rPr>
              <a:t>package-private</a:t>
            </a:r>
            <a:r>
              <a:rPr b="1" u="heavy" spc="-80"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scope</a:t>
            </a:r>
            <a:endParaRPr>
              <a:latin typeface="Calibri"/>
              <a:cs typeface="Calibri"/>
            </a:endParaRPr>
          </a:p>
        </p:txBody>
      </p:sp>
      <p:sp>
        <p:nvSpPr>
          <p:cNvPr id="11" name="object 11"/>
          <p:cNvSpPr/>
          <p:nvPr/>
        </p:nvSpPr>
        <p:spPr>
          <a:xfrm>
            <a:off x="4816222" y="3177033"/>
            <a:ext cx="1137285" cy="85725"/>
          </a:xfrm>
          <a:custGeom>
            <a:avLst/>
            <a:gdLst/>
            <a:ahLst/>
            <a:cxnLst/>
            <a:rect l="l" t="t" r="r" b="b"/>
            <a:pathLst>
              <a:path w="1137285" h="85725">
                <a:moveTo>
                  <a:pt x="77596" y="57150"/>
                </a:moveTo>
                <a:lnTo>
                  <a:pt x="0" y="59562"/>
                </a:lnTo>
                <a:lnTo>
                  <a:pt x="762" y="85470"/>
                </a:lnTo>
                <a:lnTo>
                  <a:pt x="78486" y="83057"/>
                </a:lnTo>
                <a:lnTo>
                  <a:pt x="77596" y="57150"/>
                </a:lnTo>
                <a:close/>
              </a:path>
              <a:path w="1137285" h="85725">
                <a:moveTo>
                  <a:pt x="181228" y="53847"/>
                </a:moveTo>
                <a:lnTo>
                  <a:pt x="103504" y="56260"/>
                </a:lnTo>
                <a:lnTo>
                  <a:pt x="104393" y="82168"/>
                </a:lnTo>
                <a:lnTo>
                  <a:pt x="182117" y="79755"/>
                </a:lnTo>
                <a:lnTo>
                  <a:pt x="181228" y="53847"/>
                </a:lnTo>
                <a:close/>
              </a:path>
              <a:path w="1137285" h="85725">
                <a:moveTo>
                  <a:pt x="284861" y="50545"/>
                </a:moveTo>
                <a:lnTo>
                  <a:pt x="207137" y="52958"/>
                </a:lnTo>
                <a:lnTo>
                  <a:pt x="207899" y="78866"/>
                </a:lnTo>
                <a:lnTo>
                  <a:pt x="285623" y="76453"/>
                </a:lnTo>
                <a:lnTo>
                  <a:pt x="284861" y="50545"/>
                </a:lnTo>
                <a:close/>
              </a:path>
              <a:path w="1137285" h="85725">
                <a:moveTo>
                  <a:pt x="388365" y="47243"/>
                </a:moveTo>
                <a:lnTo>
                  <a:pt x="310641" y="49656"/>
                </a:lnTo>
                <a:lnTo>
                  <a:pt x="311530" y="75564"/>
                </a:lnTo>
                <a:lnTo>
                  <a:pt x="389254" y="73151"/>
                </a:lnTo>
                <a:lnTo>
                  <a:pt x="388365" y="47243"/>
                </a:lnTo>
                <a:close/>
              </a:path>
              <a:path w="1137285" h="85725">
                <a:moveTo>
                  <a:pt x="491998" y="43941"/>
                </a:moveTo>
                <a:lnTo>
                  <a:pt x="414274" y="46354"/>
                </a:lnTo>
                <a:lnTo>
                  <a:pt x="415163" y="72262"/>
                </a:lnTo>
                <a:lnTo>
                  <a:pt x="492759" y="69850"/>
                </a:lnTo>
                <a:lnTo>
                  <a:pt x="491998" y="43941"/>
                </a:lnTo>
                <a:close/>
              </a:path>
              <a:path w="1137285" h="85725">
                <a:moveTo>
                  <a:pt x="595502" y="40639"/>
                </a:moveTo>
                <a:lnTo>
                  <a:pt x="517905" y="43052"/>
                </a:lnTo>
                <a:lnTo>
                  <a:pt x="518667" y="68960"/>
                </a:lnTo>
                <a:lnTo>
                  <a:pt x="596391" y="66547"/>
                </a:lnTo>
                <a:lnTo>
                  <a:pt x="595502" y="40639"/>
                </a:lnTo>
                <a:close/>
              </a:path>
              <a:path w="1137285" h="85725">
                <a:moveTo>
                  <a:pt x="699134" y="37337"/>
                </a:moveTo>
                <a:lnTo>
                  <a:pt x="621411" y="39750"/>
                </a:lnTo>
                <a:lnTo>
                  <a:pt x="622300" y="65658"/>
                </a:lnTo>
                <a:lnTo>
                  <a:pt x="699896" y="63245"/>
                </a:lnTo>
                <a:lnTo>
                  <a:pt x="699134" y="37337"/>
                </a:lnTo>
                <a:close/>
              </a:path>
              <a:path w="1137285" h="85725">
                <a:moveTo>
                  <a:pt x="802766" y="34035"/>
                </a:moveTo>
                <a:lnTo>
                  <a:pt x="725042" y="36448"/>
                </a:lnTo>
                <a:lnTo>
                  <a:pt x="725804" y="62356"/>
                </a:lnTo>
                <a:lnTo>
                  <a:pt x="803528" y="59943"/>
                </a:lnTo>
                <a:lnTo>
                  <a:pt x="802766" y="34035"/>
                </a:lnTo>
                <a:close/>
              </a:path>
              <a:path w="1137285" h="85725">
                <a:moveTo>
                  <a:pt x="906271" y="30733"/>
                </a:moveTo>
                <a:lnTo>
                  <a:pt x="828548" y="33146"/>
                </a:lnTo>
                <a:lnTo>
                  <a:pt x="829437" y="59054"/>
                </a:lnTo>
                <a:lnTo>
                  <a:pt x="907161" y="56641"/>
                </a:lnTo>
                <a:lnTo>
                  <a:pt x="906271" y="30733"/>
                </a:lnTo>
                <a:close/>
              </a:path>
              <a:path w="1137285" h="85725">
                <a:moveTo>
                  <a:pt x="1009903" y="27431"/>
                </a:moveTo>
                <a:lnTo>
                  <a:pt x="932179" y="29844"/>
                </a:lnTo>
                <a:lnTo>
                  <a:pt x="933068" y="55752"/>
                </a:lnTo>
                <a:lnTo>
                  <a:pt x="1010665" y="53339"/>
                </a:lnTo>
                <a:lnTo>
                  <a:pt x="1009903" y="27431"/>
                </a:lnTo>
                <a:close/>
              </a:path>
              <a:path w="1137285" h="85725">
                <a:moveTo>
                  <a:pt x="1113150" y="25400"/>
                </a:moveTo>
                <a:lnTo>
                  <a:pt x="1071752" y="25400"/>
                </a:lnTo>
                <a:lnTo>
                  <a:pt x="1072514" y="51307"/>
                </a:lnTo>
                <a:lnTo>
                  <a:pt x="1059602" y="51718"/>
                </a:lnTo>
                <a:lnTo>
                  <a:pt x="1060450" y="77596"/>
                </a:lnTo>
                <a:lnTo>
                  <a:pt x="1136903" y="36321"/>
                </a:lnTo>
                <a:lnTo>
                  <a:pt x="1113150" y="25400"/>
                </a:lnTo>
                <a:close/>
              </a:path>
              <a:path w="1137285" h="85725">
                <a:moveTo>
                  <a:pt x="1058754" y="25813"/>
                </a:moveTo>
                <a:lnTo>
                  <a:pt x="1035812" y="26542"/>
                </a:lnTo>
                <a:lnTo>
                  <a:pt x="1036574" y="52450"/>
                </a:lnTo>
                <a:lnTo>
                  <a:pt x="1059602" y="51718"/>
                </a:lnTo>
                <a:lnTo>
                  <a:pt x="1058754" y="25813"/>
                </a:lnTo>
                <a:close/>
              </a:path>
              <a:path w="1137285" h="85725">
                <a:moveTo>
                  <a:pt x="1071752" y="25400"/>
                </a:moveTo>
                <a:lnTo>
                  <a:pt x="1058754" y="25813"/>
                </a:lnTo>
                <a:lnTo>
                  <a:pt x="1059602" y="51718"/>
                </a:lnTo>
                <a:lnTo>
                  <a:pt x="1072514" y="51307"/>
                </a:lnTo>
                <a:lnTo>
                  <a:pt x="1071752" y="25400"/>
                </a:lnTo>
                <a:close/>
              </a:path>
              <a:path w="1137285" h="85725">
                <a:moveTo>
                  <a:pt x="1057909" y="0"/>
                </a:moveTo>
                <a:lnTo>
                  <a:pt x="1058754" y="25813"/>
                </a:lnTo>
                <a:lnTo>
                  <a:pt x="1071752" y="25400"/>
                </a:lnTo>
                <a:lnTo>
                  <a:pt x="1113150" y="25400"/>
                </a:lnTo>
                <a:lnTo>
                  <a:pt x="1057909" y="0"/>
                </a:lnTo>
                <a:close/>
              </a:path>
            </a:pathLst>
          </a:custGeom>
          <a:solidFill>
            <a:srgbClr val="000000"/>
          </a:solidFill>
        </p:spPr>
        <p:txBody>
          <a:bodyPr wrap="square" lIns="0" tIns="0" rIns="0" bIns="0" rtlCol="0"/>
          <a:lstStyle/>
          <a:p>
            <a:endParaRPr/>
          </a:p>
        </p:txBody>
      </p:sp>
      <p:sp>
        <p:nvSpPr>
          <p:cNvPr id="12" name="object 12"/>
          <p:cNvSpPr txBox="1"/>
          <p:nvPr/>
        </p:nvSpPr>
        <p:spPr>
          <a:xfrm>
            <a:off x="6036691" y="4384040"/>
            <a:ext cx="2165985" cy="574040"/>
          </a:xfrm>
          <a:prstGeom prst="rect">
            <a:avLst/>
          </a:prstGeom>
        </p:spPr>
        <p:txBody>
          <a:bodyPr vert="horz" wrap="square" lIns="0" tIns="12700" rIns="0" bIns="0" rtlCol="0">
            <a:spAutoFit/>
          </a:bodyPr>
          <a:lstStyle/>
          <a:p>
            <a:pPr marL="12700" marR="5080">
              <a:spcBef>
                <a:spcPts val="100"/>
              </a:spcBef>
            </a:pPr>
            <a:r>
              <a:rPr b="1" u="heavy" spc="-35" dirty="0">
                <a:solidFill>
                  <a:srgbClr val="FF0000"/>
                </a:solidFill>
                <a:uFill>
                  <a:solidFill>
                    <a:srgbClr val="FF0000"/>
                  </a:solidFill>
                </a:uFill>
                <a:latin typeface="Calibri"/>
                <a:cs typeface="Calibri"/>
              </a:rPr>
              <a:t>B’s </a:t>
            </a:r>
            <a:r>
              <a:rPr b="1" u="heavy" dirty="0">
                <a:solidFill>
                  <a:srgbClr val="FF0000"/>
                </a:solidFill>
                <a:uFill>
                  <a:solidFill>
                    <a:srgbClr val="FF0000"/>
                  </a:solidFill>
                </a:uFill>
                <a:latin typeface="Calibri"/>
                <a:cs typeface="Calibri"/>
              </a:rPr>
              <a:t>show()</a:t>
            </a:r>
            <a:r>
              <a:rPr b="1" u="heavy" spc="-5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method</a:t>
            </a:r>
            <a:r>
              <a:rPr b="1" u="heavy" spc="-55"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has </a:t>
            </a:r>
            <a:r>
              <a:rPr b="1" spc="-390" dirty="0">
                <a:solidFill>
                  <a:srgbClr val="FF0000"/>
                </a:solidFill>
                <a:latin typeface="Calibri"/>
                <a:cs typeface="Calibri"/>
              </a:rPr>
              <a:t> </a:t>
            </a:r>
            <a:r>
              <a:rPr b="1" u="heavy" dirty="0">
                <a:solidFill>
                  <a:srgbClr val="FF0000"/>
                </a:solidFill>
                <a:uFill>
                  <a:solidFill>
                    <a:srgbClr val="FF0000"/>
                  </a:solidFill>
                </a:uFill>
                <a:latin typeface="Calibri"/>
                <a:cs typeface="Calibri"/>
              </a:rPr>
              <a:t>public</a:t>
            </a:r>
            <a:r>
              <a:rPr b="1" u="heavy" spc="-4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scope</a:t>
            </a:r>
            <a:endParaRPr>
              <a:latin typeface="Calibri"/>
              <a:cs typeface="Calibri"/>
            </a:endParaRPr>
          </a:p>
        </p:txBody>
      </p:sp>
      <p:sp>
        <p:nvSpPr>
          <p:cNvPr id="13" name="object 13"/>
          <p:cNvSpPr/>
          <p:nvPr/>
        </p:nvSpPr>
        <p:spPr>
          <a:xfrm>
            <a:off x="4800981" y="4661409"/>
            <a:ext cx="1137285" cy="85725"/>
          </a:xfrm>
          <a:custGeom>
            <a:avLst/>
            <a:gdLst/>
            <a:ahLst/>
            <a:cxnLst/>
            <a:rect l="l" t="t" r="r" b="b"/>
            <a:pathLst>
              <a:path w="1137285" h="85725">
                <a:moveTo>
                  <a:pt x="77597" y="57150"/>
                </a:moveTo>
                <a:lnTo>
                  <a:pt x="0" y="59563"/>
                </a:lnTo>
                <a:lnTo>
                  <a:pt x="762" y="85471"/>
                </a:lnTo>
                <a:lnTo>
                  <a:pt x="78486" y="83058"/>
                </a:lnTo>
                <a:lnTo>
                  <a:pt x="77597" y="57150"/>
                </a:lnTo>
                <a:close/>
              </a:path>
              <a:path w="1137285" h="85725">
                <a:moveTo>
                  <a:pt x="181229" y="53848"/>
                </a:moveTo>
                <a:lnTo>
                  <a:pt x="103505" y="56261"/>
                </a:lnTo>
                <a:lnTo>
                  <a:pt x="104394" y="82169"/>
                </a:lnTo>
                <a:lnTo>
                  <a:pt x="182118" y="79756"/>
                </a:lnTo>
                <a:lnTo>
                  <a:pt x="181229" y="53848"/>
                </a:lnTo>
                <a:close/>
              </a:path>
              <a:path w="1137285" h="85725">
                <a:moveTo>
                  <a:pt x="284861" y="50546"/>
                </a:moveTo>
                <a:lnTo>
                  <a:pt x="207137" y="52959"/>
                </a:lnTo>
                <a:lnTo>
                  <a:pt x="207899" y="78867"/>
                </a:lnTo>
                <a:lnTo>
                  <a:pt x="285623" y="76454"/>
                </a:lnTo>
                <a:lnTo>
                  <a:pt x="284861" y="50546"/>
                </a:lnTo>
                <a:close/>
              </a:path>
              <a:path w="1137285" h="85725">
                <a:moveTo>
                  <a:pt x="388366" y="47244"/>
                </a:moveTo>
                <a:lnTo>
                  <a:pt x="310769" y="49657"/>
                </a:lnTo>
                <a:lnTo>
                  <a:pt x="311531" y="75565"/>
                </a:lnTo>
                <a:lnTo>
                  <a:pt x="389255" y="73152"/>
                </a:lnTo>
                <a:lnTo>
                  <a:pt x="388366" y="47244"/>
                </a:lnTo>
                <a:close/>
              </a:path>
              <a:path w="1137285" h="85725">
                <a:moveTo>
                  <a:pt x="491998" y="43942"/>
                </a:moveTo>
                <a:lnTo>
                  <a:pt x="414274" y="46355"/>
                </a:lnTo>
                <a:lnTo>
                  <a:pt x="415163" y="72263"/>
                </a:lnTo>
                <a:lnTo>
                  <a:pt x="492760" y="69850"/>
                </a:lnTo>
                <a:lnTo>
                  <a:pt x="491998" y="43942"/>
                </a:lnTo>
                <a:close/>
              </a:path>
              <a:path w="1137285" h="85725">
                <a:moveTo>
                  <a:pt x="595503" y="40640"/>
                </a:moveTo>
                <a:lnTo>
                  <a:pt x="517906" y="43053"/>
                </a:lnTo>
                <a:lnTo>
                  <a:pt x="518668" y="68961"/>
                </a:lnTo>
                <a:lnTo>
                  <a:pt x="596392" y="66548"/>
                </a:lnTo>
                <a:lnTo>
                  <a:pt x="595503" y="40640"/>
                </a:lnTo>
                <a:close/>
              </a:path>
              <a:path w="1137285" h="85725">
                <a:moveTo>
                  <a:pt x="699135" y="37338"/>
                </a:moveTo>
                <a:lnTo>
                  <a:pt x="621411" y="39751"/>
                </a:lnTo>
                <a:lnTo>
                  <a:pt x="622300" y="65659"/>
                </a:lnTo>
                <a:lnTo>
                  <a:pt x="699897" y="63246"/>
                </a:lnTo>
                <a:lnTo>
                  <a:pt x="699135" y="37338"/>
                </a:lnTo>
                <a:close/>
              </a:path>
              <a:path w="1137285" h="85725">
                <a:moveTo>
                  <a:pt x="802767" y="34036"/>
                </a:moveTo>
                <a:lnTo>
                  <a:pt x="725043" y="36449"/>
                </a:lnTo>
                <a:lnTo>
                  <a:pt x="725805" y="62357"/>
                </a:lnTo>
                <a:lnTo>
                  <a:pt x="803529" y="59944"/>
                </a:lnTo>
                <a:lnTo>
                  <a:pt x="802767" y="34036"/>
                </a:lnTo>
                <a:close/>
              </a:path>
              <a:path w="1137285" h="85725">
                <a:moveTo>
                  <a:pt x="906272" y="30734"/>
                </a:moveTo>
                <a:lnTo>
                  <a:pt x="828548" y="33147"/>
                </a:lnTo>
                <a:lnTo>
                  <a:pt x="829437" y="59055"/>
                </a:lnTo>
                <a:lnTo>
                  <a:pt x="907161" y="56642"/>
                </a:lnTo>
                <a:lnTo>
                  <a:pt x="906272" y="30734"/>
                </a:lnTo>
                <a:close/>
              </a:path>
              <a:path w="1137285" h="85725">
                <a:moveTo>
                  <a:pt x="1009904" y="27432"/>
                </a:moveTo>
                <a:lnTo>
                  <a:pt x="932180" y="29845"/>
                </a:lnTo>
                <a:lnTo>
                  <a:pt x="933069" y="55753"/>
                </a:lnTo>
                <a:lnTo>
                  <a:pt x="1010666" y="53340"/>
                </a:lnTo>
                <a:lnTo>
                  <a:pt x="1009904" y="27432"/>
                </a:lnTo>
                <a:close/>
              </a:path>
              <a:path w="1137285" h="85725">
                <a:moveTo>
                  <a:pt x="1113150" y="25400"/>
                </a:moveTo>
                <a:lnTo>
                  <a:pt x="1071753" y="25400"/>
                </a:lnTo>
                <a:lnTo>
                  <a:pt x="1072515" y="51308"/>
                </a:lnTo>
                <a:lnTo>
                  <a:pt x="1059602" y="51718"/>
                </a:lnTo>
                <a:lnTo>
                  <a:pt x="1060450" y="77597"/>
                </a:lnTo>
                <a:lnTo>
                  <a:pt x="1136904" y="36322"/>
                </a:lnTo>
                <a:lnTo>
                  <a:pt x="1113150" y="25400"/>
                </a:lnTo>
                <a:close/>
              </a:path>
              <a:path w="1137285" h="85725">
                <a:moveTo>
                  <a:pt x="1058754" y="25813"/>
                </a:moveTo>
                <a:lnTo>
                  <a:pt x="1035812" y="26543"/>
                </a:lnTo>
                <a:lnTo>
                  <a:pt x="1036574" y="52451"/>
                </a:lnTo>
                <a:lnTo>
                  <a:pt x="1059602" y="51718"/>
                </a:lnTo>
                <a:lnTo>
                  <a:pt x="1058754" y="25813"/>
                </a:lnTo>
                <a:close/>
              </a:path>
              <a:path w="1137285" h="85725">
                <a:moveTo>
                  <a:pt x="1071753" y="25400"/>
                </a:moveTo>
                <a:lnTo>
                  <a:pt x="1058754" y="25813"/>
                </a:lnTo>
                <a:lnTo>
                  <a:pt x="1059602" y="51718"/>
                </a:lnTo>
                <a:lnTo>
                  <a:pt x="1072515" y="51308"/>
                </a:lnTo>
                <a:lnTo>
                  <a:pt x="1071753" y="25400"/>
                </a:lnTo>
                <a:close/>
              </a:path>
              <a:path w="1137285" h="85725">
                <a:moveTo>
                  <a:pt x="1057910" y="0"/>
                </a:moveTo>
                <a:lnTo>
                  <a:pt x="1058754" y="25813"/>
                </a:lnTo>
                <a:lnTo>
                  <a:pt x="1071753" y="25400"/>
                </a:lnTo>
                <a:lnTo>
                  <a:pt x="1113150" y="25400"/>
                </a:lnTo>
                <a:lnTo>
                  <a:pt x="1057910" y="0"/>
                </a:lnTo>
                <a:close/>
              </a:path>
            </a:pathLst>
          </a:custGeom>
          <a:solidFill>
            <a:srgbClr val="000000"/>
          </a:solidFill>
        </p:spPr>
        <p:txBody>
          <a:bodyPr wrap="square" lIns="0" tIns="0" rIns="0" bIns="0" rtlCol="0"/>
          <a:lstStyle/>
          <a:p>
            <a:endParaRPr/>
          </a:p>
        </p:txBody>
      </p:sp>
      <p:sp>
        <p:nvSpPr>
          <p:cNvPr id="14" name="object 14"/>
          <p:cNvSpPr txBox="1"/>
          <p:nvPr/>
        </p:nvSpPr>
        <p:spPr>
          <a:xfrm>
            <a:off x="6557264" y="5484892"/>
            <a:ext cx="2413000" cy="546945"/>
          </a:xfrm>
          <a:prstGeom prst="rect">
            <a:avLst/>
          </a:prstGeom>
        </p:spPr>
        <p:txBody>
          <a:bodyPr vert="horz" wrap="square" lIns="0" tIns="53975" rIns="0" bIns="0" rtlCol="0">
            <a:spAutoFit/>
          </a:bodyPr>
          <a:lstStyle/>
          <a:p>
            <a:pPr marL="12700">
              <a:spcBef>
                <a:spcPts val="425"/>
              </a:spcBef>
            </a:pPr>
            <a:r>
              <a:rPr sz="3200" dirty="0">
                <a:solidFill>
                  <a:srgbClr val="FF0000"/>
                </a:solidFill>
                <a:latin typeface="Arial Black"/>
                <a:cs typeface="Arial Black"/>
              </a:rPr>
              <a:t>NO</a:t>
            </a:r>
            <a:r>
              <a:rPr sz="3200" spc="-100" dirty="0">
                <a:solidFill>
                  <a:srgbClr val="FF0000"/>
                </a:solidFill>
                <a:latin typeface="Arial Black"/>
                <a:cs typeface="Arial Black"/>
              </a:rPr>
              <a:t> </a:t>
            </a:r>
            <a:r>
              <a:rPr sz="3200" spc="-10" dirty="0">
                <a:solidFill>
                  <a:srgbClr val="FF0000"/>
                </a:solidFill>
                <a:latin typeface="Arial Black"/>
                <a:cs typeface="Arial Black"/>
              </a:rPr>
              <a:t>ERROR</a:t>
            </a:r>
            <a:endParaRPr sz="3200">
              <a:latin typeface="Arial Black"/>
              <a:cs typeface="Arial Black"/>
            </a:endParaRPr>
          </a:p>
        </p:txBody>
      </p:sp>
      <p:sp>
        <p:nvSpPr>
          <p:cNvPr id="15" name="object 15"/>
          <p:cNvSpPr txBox="1"/>
          <p:nvPr/>
        </p:nvSpPr>
        <p:spPr>
          <a:xfrm>
            <a:off x="3128900" y="5646022"/>
            <a:ext cx="1273175" cy="179536"/>
          </a:xfrm>
          <a:prstGeom prst="rect">
            <a:avLst/>
          </a:prstGeom>
        </p:spPr>
        <p:txBody>
          <a:bodyPr vert="horz" wrap="square" lIns="0" tIns="0" rIns="0" bIns="0" rtlCol="0">
            <a:spAutoFit/>
          </a:bodyPr>
          <a:lstStyle/>
          <a:p>
            <a:pPr marL="12700">
              <a:lnSpc>
                <a:spcPts val="1425"/>
              </a:lnSpc>
            </a:pPr>
            <a:r>
              <a:rPr sz="1200" b="1" spc="-5" dirty="0">
                <a:latin typeface="Arial"/>
                <a:cs typeface="Arial"/>
              </a:rPr>
              <a:t>}</a:t>
            </a:r>
            <a:r>
              <a:rPr sz="1200" b="1" spc="-20"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p:txBody>
      </p:sp>
      <p:sp>
        <p:nvSpPr>
          <p:cNvPr id="16" name="object 16"/>
          <p:cNvSpPr txBox="1"/>
          <p:nvPr/>
        </p:nvSpPr>
        <p:spPr>
          <a:xfrm>
            <a:off x="2214474" y="6012087"/>
            <a:ext cx="1266825" cy="179536"/>
          </a:xfrm>
          <a:prstGeom prst="rect">
            <a:avLst/>
          </a:prstGeom>
        </p:spPr>
        <p:txBody>
          <a:bodyPr vert="horz" wrap="square" lIns="0" tIns="0" rIns="0" bIns="0" rtlCol="0">
            <a:spAutoFit/>
          </a:bodyPr>
          <a:lstStyle/>
          <a:p>
            <a:pPr marL="12700">
              <a:lnSpc>
                <a:spcPts val="1425"/>
              </a:lnSpc>
            </a:pPr>
            <a:r>
              <a:rPr sz="1200" b="1" dirty="0">
                <a:latin typeface="Arial"/>
                <a:cs typeface="Arial"/>
              </a:rPr>
              <a:t>}//</a:t>
            </a:r>
            <a:r>
              <a:rPr sz="1200" b="1" spc="-20"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30" dirty="0">
                <a:latin typeface="Arial"/>
                <a:cs typeface="Arial"/>
              </a:rPr>
              <a:t> </a:t>
            </a:r>
            <a:r>
              <a:rPr sz="1200" b="1" spc="-5" dirty="0">
                <a:latin typeface="Arial"/>
                <a:cs typeface="Arial"/>
              </a:rPr>
              <a:t>B</a:t>
            </a:r>
            <a:endParaRPr sz="1200">
              <a:latin typeface="Arial"/>
              <a:cs typeface="Arial"/>
            </a:endParaRPr>
          </a:p>
        </p:txBody>
      </p:sp>
      <p:sp>
        <p:nvSpPr>
          <p:cNvPr id="17" name="object 1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18" name="object 1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88770"/>
            <a:ext cx="8504555" cy="1443344"/>
          </a:xfrm>
          <a:prstGeom prst="rect">
            <a:avLst/>
          </a:prstGeom>
        </p:spPr>
        <p:txBody>
          <a:bodyPr vert="horz" wrap="square" lIns="0" tIns="47625" rIns="0" bIns="0" rtlCol="0">
            <a:spAutoFit/>
          </a:bodyPr>
          <a:lstStyle/>
          <a:p>
            <a:pPr marL="355600" marR="5080" indent="-342900" algn="just">
              <a:lnSpc>
                <a:spcPts val="2160"/>
              </a:lnSpc>
              <a:spcBef>
                <a:spcPts val="375"/>
              </a:spcBef>
              <a:buClr>
                <a:srgbClr val="0F1141"/>
              </a:buClr>
              <a:buChar char="•"/>
              <a:tabLst>
                <a:tab pos="355600" algn="l"/>
              </a:tabLst>
            </a:pPr>
            <a:r>
              <a:rPr sz="2000" spc="-5" dirty="0">
                <a:latin typeface="Arial MT"/>
                <a:cs typeface="Arial MT"/>
              </a:rPr>
              <a:t>Overridden</a:t>
            </a:r>
            <a:r>
              <a:rPr sz="2000" dirty="0">
                <a:latin typeface="Arial MT"/>
                <a:cs typeface="Arial MT"/>
              </a:rPr>
              <a:t> </a:t>
            </a:r>
            <a:r>
              <a:rPr sz="2000" spc="-5" dirty="0">
                <a:latin typeface="Arial MT"/>
                <a:cs typeface="Arial MT"/>
              </a:rPr>
              <a:t>Method</a:t>
            </a:r>
            <a:r>
              <a:rPr sz="2000" dirty="0">
                <a:latin typeface="Arial MT"/>
                <a:cs typeface="Arial MT"/>
              </a:rPr>
              <a:t> </a:t>
            </a:r>
            <a:r>
              <a:rPr sz="2000" spc="-5" dirty="0">
                <a:latin typeface="Arial MT"/>
                <a:cs typeface="Arial MT"/>
              </a:rPr>
              <a:t>in</a:t>
            </a:r>
            <a:r>
              <a:rPr sz="2000" dirty="0">
                <a:latin typeface="Arial MT"/>
                <a:cs typeface="Arial MT"/>
              </a:rPr>
              <a:t> </a:t>
            </a:r>
            <a:r>
              <a:rPr sz="2000" spc="-5" dirty="0">
                <a:latin typeface="Arial MT"/>
                <a:cs typeface="Arial MT"/>
              </a:rPr>
              <a:t>sub-class</a:t>
            </a:r>
            <a:r>
              <a:rPr sz="2000" dirty="0">
                <a:latin typeface="Arial MT"/>
                <a:cs typeface="Arial MT"/>
              </a:rPr>
              <a:t> </a:t>
            </a:r>
            <a:r>
              <a:rPr sz="2000" spc="-5" dirty="0">
                <a:latin typeface="Arial MT"/>
                <a:cs typeface="Arial MT"/>
              </a:rPr>
              <a:t>should</a:t>
            </a:r>
            <a:r>
              <a:rPr sz="2000" dirty="0">
                <a:latin typeface="Arial MT"/>
                <a:cs typeface="Arial MT"/>
              </a:rPr>
              <a:t> have</a:t>
            </a:r>
            <a:r>
              <a:rPr sz="2000" spc="5" dirty="0">
                <a:latin typeface="Arial MT"/>
                <a:cs typeface="Arial MT"/>
              </a:rPr>
              <a:t> </a:t>
            </a:r>
            <a:r>
              <a:rPr sz="2000" dirty="0">
                <a:latin typeface="Arial MT"/>
                <a:cs typeface="Arial MT"/>
              </a:rPr>
              <a:t>either</a:t>
            </a:r>
            <a:r>
              <a:rPr sz="2000" spc="5" dirty="0">
                <a:latin typeface="Arial MT"/>
                <a:cs typeface="Arial MT"/>
              </a:rPr>
              <a:t> </a:t>
            </a:r>
            <a:r>
              <a:rPr sz="2000" dirty="0">
                <a:latin typeface="Arial MT"/>
                <a:cs typeface="Arial MT"/>
              </a:rPr>
              <a:t>same</a:t>
            </a:r>
            <a:r>
              <a:rPr sz="2000" spc="5" dirty="0">
                <a:latin typeface="Arial MT"/>
                <a:cs typeface="Arial MT"/>
              </a:rPr>
              <a:t> </a:t>
            </a:r>
            <a:r>
              <a:rPr sz="2000" spc="-5" dirty="0">
                <a:latin typeface="Arial MT"/>
                <a:cs typeface="Arial MT"/>
              </a:rPr>
              <a:t>or</a:t>
            </a:r>
            <a:r>
              <a:rPr sz="2000" dirty="0">
                <a:latin typeface="Arial MT"/>
                <a:cs typeface="Arial MT"/>
              </a:rPr>
              <a:t> higher </a:t>
            </a:r>
            <a:r>
              <a:rPr sz="2000" spc="-545" dirty="0">
                <a:latin typeface="Arial MT"/>
                <a:cs typeface="Arial MT"/>
              </a:rPr>
              <a:t> </a:t>
            </a:r>
            <a:r>
              <a:rPr sz="2000" dirty="0">
                <a:latin typeface="Arial MT"/>
                <a:cs typeface="Arial MT"/>
              </a:rPr>
              <a:t>scope than </a:t>
            </a:r>
            <a:r>
              <a:rPr sz="2000" spc="-5" dirty="0">
                <a:latin typeface="Arial MT"/>
                <a:cs typeface="Arial MT"/>
              </a:rPr>
              <a:t>the </a:t>
            </a:r>
            <a:r>
              <a:rPr sz="2000" dirty="0">
                <a:latin typeface="Arial MT"/>
                <a:cs typeface="Arial MT"/>
              </a:rPr>
              <a:t>scope of a similar </a:t>
            </a:r>
            <a:r>
              <a:rPr sz="2000" spc="-5" dirty="0">
                <a:latin typeface="Arial MT"/>
                <a:cs typeface="Arial MT"/>
              </a:rPr>
              <a:t>method in </a:t>
            </a:r>
            <a:r>
              <a:rPr sz="2000" dirty="0">
                <a:latin typeface="Arial MT"/>
                <a:cs typeface="Arial MT"/>
              </a:rPr>
              <a:t>the </a:t>
            </a:r>
            <a:r>
              <a:rPr sz="2000" spc="-5" dirty="0">
                <a:latin typeface="Arial MT"/>
                <a:cs typeface="Arial MT"/>
              </a:rPr>
              <a:t>super </a:t>
            </a:r>
            <a:r>
              <a:rPr sz="2000" dirty="0">
                <a:latin typeface="Arial MT"/>
                <a:cs typeface="Arial MT"/>
              </a:rPr>
              <a:t>class. </a:t>
            </a:r>
            <a:r>
              <a:rPr sz="2000" spc="-5" dirty="0">
                <a:latin typeface="Arial MT"/>
                <a:cs typeface="Arial MT"/>
              </a:rPr>
              <a:t>The </a:t>
            </a:r>
            <a:r>
              <a:rPr sz="2000" dirty="0">
                <a:latin typeface="Arial MT"/>
                <a:cs typeface="Arial MT"/>
              </a:rPr>
              <a:t>scope </a:t>
            </a:r>
            <a:r>
              <a:rPr sz="2000" spc="5"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overridden</a:t>
            </a:r>
            <a:r>
              <a:rPr sz="2000" spc="-20" dirty="0">
                <a:latin typeface="Arial MT"/>
                <a:cs typeface="Arial MT"/>
              </a:rPr>
              <a:t> </a:t>
            </a:r>
            <a:r>
              <a:rPr sz="2000" dirty="0">
                <a:latin typeface="Arial MT"/>
                <a:cs typeface="Arial MT"/>
              </a:rPr>
              <a:t>method</a:t>
            </a:r>
            <a:r>
              <a:rPr sz="2000" spc="-25" dirty="0">
                <a:latin typeface="Arial MT"/>
                <a:cs typeface="Arial MT"/>
              </a:rPr>
              <a:t> </a:t>
            </a:r>
            <a:r>
              <a:rPr sz="2000" spc="-5" dirty="0">
                <a:latin typeface="Arial MT"/>
                <a:cs typeface="Arial MT"/>
              </a:rPr>
              <a:t>in </a:t>
            </a:r>
            <a:r>
              <a:rPr sz="2000" dirty="0">
                <a:latin typeface="Arial MT"/>
                <a:cs typeface="Arial MT"/>
              </a:rPr>
              <a:t>sub-class</a:t>
            </a:r>
            <a:r>
              <a:rPr sz="2000" spc="-30" dirty="0">
                <a:latin typeface="Arial MT"/>
                <a:cs typeface="Arial MT"/>
              </a:rPr>
              <a:t> </a:t>
            </a:r>
            <a:r>
              <a:rPr sz="2000" dirty="0">
                <a:latin typeface="Arial MT"/>
                <a:cs typeface="Arial MT"/>
              </a:rPr>
              <a:t>should</a:t>
            </a:r>
            <a:r>
              <a:rPr sz="2000" spc="-25" dirty="0">
                <a:latin typeface="Arial MT"/>
                <a:cs typeface="Arial MT"/>
              </a:rPr>
              <a:t> </a:t>
            </a:r>
            <a:r>
              <a:rPr sz="2000" dirty="0">
                <a:latin typeface="Arial MT"/>
                <a:cs typeface="Arial MT"/>
              </a:rPr>
              <a:t>not</a:t>
            </a:r>
            <a:r>
              <a:rPr sz="2000" spc="-25" dirty="0">
                <a:latin typeface="Arial MT"/>
                <a:cs typeface="Arial MT"/>
              </a:rPr>
              <a:t> </a:t>
            </a:r>
            <a:r>
              <a:rPr sz="2000" dirty="0">
                <a:latin typeface="Arial MT"/>
                <a:cs typeface="Arial MT"/>
              </a:rPr>
              <a:t>have</a:t>
            </a:r>
            <a:r>
              <a:rPr sz="2000" spc="-5" dirty="0">
                <a:latin typeface="Arial MT"/>
                <a:cs typeface="Arial MT"/>
              </a:rPr>
              <a:t> </a:t>
            </a:r>
            <a:r>
              <a:rPr sz="2000" dirty="0">
                <a:latin typeface="Arial MT"/>
                <a:cs typeface="Arial MT"/>
              </a:rPr>
              <a:t>lesser</a:t>
            </a:r>
            <a:r>
              <a:rPr sz="2000" spc="-35" dirty="0">
                <a:latin typeface="Arial MT"/>
                <a:cs typeface="Arial MT"/>
              </a:rPr>
              <a:t> </a:t>
            </a:r>
            <a:r>
              <a:rPr sz="2000" dirty="0">
                <a:latin typeface="Arial MT"/>
                <a:cs typeface="Arial MT"/>
              </a:rPr>
              <a:t>scope</a:t>
            </a:r>
            <a:endParaRPr sz="2000">
              <a:latin typeface="Arial MT"/>
              <a:cs typeface="Arial MT"/>
            </a:endParaRPr>
          </a:p>
          <a:p>
            <a:pPr marL="319405">
              <a:spcBef>
                <a:spcPts val="138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a:t>
            </a:r>
            <a:endParaRPr sz="1200">
              <a:latin typeface="Arial"/>
              <a:cs typeface="Arial"/>
            </a:endParaRPr>
          </a:p>
          <a:p>
            <a:pPr marL="319405"/>
            <a:r>
              <a:rPr sz="1200" b="1" spc="-5" dirty="0">
                <a:latin typeface="Arial"/>
                <a:cs typeface="Arial"/>
              </a:rPr>
              <a:t>{</a:t>
            </a:r>
            <a:endParaRPr sz="1200">
              <a:latin typeface="Arial"/>
              <a:cs typeface="Arial"/>
            </a:endParaRPr>
          </a:p>
        </p:txBody>
      </p:sp>
      <p:sp>
        <p:nvSpPr>
          <p:cNvPr id="3" name="object 3"/>
          <p:cNvSpPr txBox="1">
            <a:spLocks noGrp="1"/>
          </p:cNvSpPr>
          <p:nvPr>
            <p:ph type="title"/>
          </p:nvPr>
        </p:nvSpPr>
        <p:spPr>
          <a:xfrm>
            <a:off x="1907541" y="150622"/>
            <a:ext cx="530669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Bas</a:t>
            </a:r>
            <a:r>
              <a:rPr spc="-165" dirty="0"/>
              <a:t>i</a:t>
            </a:r>
            <a:r>
              <a:rPr spc="-5" dirty="0"/>
              <a:t>c</a:t>
            </a:r>
            <a:r>
              <a:rPr spc="-295" dirty="0"/>
              <a:t> </a:t>
            </a:r>
            <a:r>
              <a:rPr spc="-160" dirty="0"/>
              <a:t>Fac</a:t>
            </a:r>
            <a:r>
              <a:rPr spc="-155" dirty="0"/>
              <a:t>t</a:t>
            </a:r>
            <a:r>
              <a:rPr spc="-5" dirty="0"/>
              <a:t>s</a:t>
            </a:r>
            <a:r>
              <a:rPr spc="-409" dirty="0"/>
              <a:t> </a:t>
            </a:r>
            <a:r>
              <a:rPr spc="-160" dirty="0"/>
              <a:t>Abou</a:t>
            </a:r>
            <a:r>
              <a:rPr dirty="0"/>
              <a:t>t</a:t>
            </a:r>
            <a:r>
              <a:rPr spc="-270" dirty="0"/>
              <a:t> </a:t>
            </a:r>
            <a:r>
              <a:rPr spc="-160" dirty="0"/>
              <a:t>Me</a:t>
            </a:r>
            <a:r>
              <a:rPr spc="-155" dirty="0"/>
              <a:t>t</a:t>
            </a:r>
            <a:r>
              <a:rPr spc="-160" dirty="0"/>
              <a:t>ho</a:t>
            </a:r>
            <a:r>
              <a:rPr dirty="0"/>
              <a:t>d  </a:t>
            </a:r>
            <a:r>
              <a:rPr spc="-165" dirty="0"/>
              <a:t>O</a:t>
            </a:r>
            <a:r>
              <a:rPr spc="-160" dirty="0"/>
              <a:t>ve</a:t>
            </a:r>
            <a:r>
              <a:rPr dirty="0"/>
              <a:t>r</a:t>
            </a:r>
            <a:r>
              <a:rPr lang="en-US" spc="95" dirty="0"/>
              <a:t>r</a:t>
            </a:r>
            <a:r>
              <a:rPr spc="-165" dirty="0"/>
              <a:t>i</a:t>
            </a:r>
            <a:r>
              <a:rPr spc="-160" dirty="0"/>
              <a:t>d</a:t>
            </a:r>
            <a:r>
              <a:rPr spc="-165" dirty="0"/>
              <a:t>i</a:t>
            </a:r>
            <a:r>
              <a:rPr spc="-150" dirty="0"/>
              <a:t>n</a:t>
            </a:r>
            <a:r>
              <a:rPr dirty="0"/>
              <a:t>g</a:t>
            </a:r>
            <a:r>
              <a:rPr spc="-250" dirty="0"/>
              <a:t> </a:t>
            </a:r>
            <a:r>
              <a:rPr dirty="0"/>
              <a:t>:</a:t>
            </a:r>
            <a:r>
              <a:rPr spc="-305" dirty="0"/>
              <a:t> </a:t>
            </a:r>
            <a:r>
              <a:rPr spc="-160" dirty="0"/>
              <a:t>Fac</a:t>
            </a:r>
            <a:r>
              <a:rPr dirty="0"/>
              <a:t>t</a:t>
            </a:r>
            <a:r>
              <a:rPr spc="-295" dirty="0"/>
              <a:t> </a:t>
            </a:r>
            <a:r>
              <a:rPr dirty="0"/>
              <a:t>I</a:t>
            </a:r>
            <a:r>
              <a:rPr spc="-325" dirty="0"/>
              <a:t> </a:t>
            </a:r>
            <a:r>
              <a:rPr dirty="0"/>
              <a:t>I</a:t>
            </a:r>
            <a:r>
              <a:rPr spc="-275" dirty="0"/>
              <a:t> </a:t>
            </a:r>
            <a:r>
              <a:rPr dirty="0"/>
              <a:t>…</a:t>
            </a:r>
          </a:p>
        </p:txBody>
      </p:sp>
      <p:sp>
        <p:nvSpPr>
          <p:cNvPr id="4" name="object 4"/>
          <p:cNvSpPr txBox="1"/>
          <p:nvPr/>
        </p:nvSpPr>
        <p:spPr>
          <a:xfrm>
            <a:off x="2917697" y="2853689"/>
            <a:ext cx="2171700" cy="692496"/>
          </a:xfrm>
          <a:prstGeom prst="rect">
            <a:avLst/>
          </a:prstGeom>
          <a:ln w="25907">
            <a:solidFill>
              <a:srgbClr val="000000"/>
            </a:solidFill>
          </a:ln>
        </p:spPr>
        <p:txBody>
          <a:bodyPr vert="horz" wrap="square" lIns="0" tIns="45719" rIns="0" bIns="0" rtlCol="0">
            <a:spAutoFit/>
          </a:bodyPr>
          <a:lstStyle/>
          <a:p>
            <a:pPr marL="223520">
              <a:spcBef>
                <a:spcPts val="359"/>
              </a:spcBef>
            </a:pPr>
            <a:r>
              <a:rPr sz="1400" b="1" spc="-10" dirty="0">
                <a:solidFill>
                  <a:srgbClr val="001F5F"/>
                </a:solidFill>
                <a:latin typeface="Arial"/>
                <a:cs typeface="Arial"/>
              </a:rPr>
              <a:t>p</a:t>
            </a:r>
            <a:r>
              <a:rPr sz="1400" b="1" dirty="0">
                <a:solidFill>
                  <a:srgbClr val="001F5F"/>
                </a:solidFill>
                <a:latin typeface="Arial"/>
                <a:cs typeface="Arial"/>
              </a:rPr>
              <a:t>r</a:t>
            </a:r>
            <a:r>
              <a:rPr sz="1400" b="1" spc="-10" dirty="0">
                <a:solidFill>
                  <a:srgbClr val="001F5F"/>
                </a:solidFill>
                <a:latin typeface="Arial"/>
                <a:cs typeface="Arial"/>
              </a:rPr>
              <a:t>o</a:t>
            </a:r>
            <a:r>
              <a:rPr sz="1400" b="1" dirty="0">
                <a:solidFill>
                  <a:srgbClr val="001F5F"/>
                </a:solidFill>
                <a:latin typeface="Arial"/>
                <a:cs typeface="Arial"/>
              </a:rPr>
              <a:t>tected</a:t>
            </a:r>
            <a:r>
              <a:rPr sz="1400" b="1" spc="-95" dirty="0">
                <a:solidFill>
                  <a:srgbClr val="001F5F"/>
                </a:solidFill>
                <a:latin typeface="Arial"/>
                <a:cs typeface="Arial"/>
              </a:rPr>
              <a:t> </a:t>
            </a:r>
            <a:r>
              <a:rPr sz="1400" b="1" spc="-15" dirty="0">
                <a:solidFill>
                  <a:srgbClr val="FF0000"/>
                </a:solidFill>
                <a:latin typeface="Arial"/>
                <a:cs typeface="Arial"/>
              </a:rPr>
              <a:t>v</a:t>
            </a:r>
            <a:r>
              <a:rPr sz="1400" b="1" spc="-10" dirty="0">
                <a:solidFill>
                  <a:srgbClr val="FF0000"/>
                </a:solidFill>
                <a:latin typeface="Arial"/>
                <a:cs typeface="Arial"/>
              </a:rPr>
              <a:t>o</a:t>
            </a:r>
            <a:r>
              <a:rPr sz="1400" b="1" dirty="0">
                <a:solidFill>
                  <a:srgbClr val="FF0000"/>
                </a:solidFill>
                <a:latin typeface="Arial"/>
                <a:cs typeface="Arial"/>
              </a:rPr>
              <a:t>id</a:t>
            </a:r>
            <a:r>
              <a:rPr sz="1400" b="1" spc="-10" dirty="0">
                <a:solidFill>
                  <a:srgbClr val="FF0000"/>
                </a:solidFill>
                <a:latin typeface="Arial"/>
                <a:cs typeface="Arial"/>
              </a:rPr>
              <a:t> </a:t>
            </a:r>
            <a:r>
              <a:rPr sz="1400" b="1" dirty="0">
                <a:solidFill>
                  <a:srgbClr val="FF0000"/>
                </a:solidFill>
                <a:latin typeface="Arial"/>
                <a:cs typeface="Arial"/>
              </a:rPr>
              <a:t>s</a:t>
            </a:r>
            <a:r>
              <a:rPr sz="1400" b="1" spc="-10" dirty="0">
                <a:solidFill>
                  <a:srgbClr val="FF0000"/>
                </a:solidFill>
                <a:latin typeface="Arial"/>
                <a:cs typeface="Arial"/>
              </a:rPr>
              <a:t>ho</a:t>
            </a:r>
            <a:r>
              <a:rPr sz="1400" b="1" spc="20" dirty="0">
                <a:solidFill>
                  <a:srgbClr val="FF0000"/>
                </a:solidFill>
                <a:latin typeface="Arial"/>
                <a:cs typeface="Arial"/>
              </a:rPr>
              <a:t>w</a:t>
            </a:r>
            <a:r>
              <a:rPr sz="1400" b="1" dirty="0">
                <a:solidFill>
                  <a:srgbClr val="FF0000"/>
                </a:solidFill>
                <a:latin typeface="Arial"/>
                <a:cs typeface="Arial"/>
              </a:rPr>
              <a:t>()</a:t>
            </a:r>
            <a:endParaRPr sz="1400">
              <a:latin typeface="Arial"/>
              <a:cs typeface="Arial"/>
            </a:endParaRPr>
          </a:p>
          <a:p>
            <a:pPr marL="223520"/>
            <a:r>
              <a:rPr sz="1400" b="1" dirty="0">
                <a:solidFill>
                  <a:srgbClr val="FF0000"/>
                </a:solidFill>
                <a:latin typeface="Arial"/>
                <a:cs typeface="Arial"/>
              </a:rPr>
              <a:t>{</a:t>
            </a:r>
            <a:endParaRPr sz="1400">
              <a:latin typeface="Arial"/>
              <a:cs typeface="Arial"/>
            </a:endParaRPr>
          </a:p>
          <a:p>
            <a:pPr marL="223520"/>
            <a:r>
              <a:rPr sz="1400" b="1" dirty="0">
                <a:solidFill>
                  <a:srgbClr val="FF0000"/>
                </a:solidFill>
                <a:latin typeface="Arial"/>
                <a:cs typeface="Arial"/>
              </a:rPr>
              <a:t>}//</a:t>
            </a:r>
            <a:r>
              <a:rPr sz="1400" b="1" spc="-35"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5"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5" name="object 5"/>
          <p:cNvSpPr txBox="1"/>
          <p:nvPr/>
        </p:nvSpPr>
        <p:spPr>
          <a:xfrm>
            <a:off x="2214473" y="3711067"/>
            <a:ext cx="1322070" cy="57404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70" dirty="0">
                <a:latin typeface="Arial"/>
                <a:cs typeface="Arial"/>
              </a:rPr>
              <a:t> </a:t>
            </a:r>
            <a:r>
              <a:rPr sz="1200" b="1" spc="-5" dirty="0">
                <a:latin typeface="Arial"/>
                <a:cs typeface="Arial"/>
              </a:rPr>
              <a:t>A</a:t>
            </a:r>
            <a:endParaRPr sz="1200">
              <a:latin typeface="Arial"/>
              <a:cs typeface="Arial"/>
            </a:endParaRPr>
          </a:p>
          <a:p>
            <a:pPr>
              <a:lnSpc>
                <a:spcPct val="100000"/>
              </a:lnSpc>
            </a:pPr>
            <a:endParaRPr sz="1250">
              <a:latin typeface="Arial"/>
              <a:cs typeface="Arial"/>
            </a:endParaRPr>
          </a:p>
          <a:p>
            <a:pPr marL="12700"/>
            <a:r>
              <a:rPr sz="1200" b="1" dirty="0">
                <a:latin typeface="Arial"/>
                <a:cs typeface="Arial"/>
              </a:rPr>
              <a:t>class</a:t>
            </a:r>
            <a:r>
              <a:rPr sz="1200" b="1" spc="-45" dirty="0">
                <a:latin typeface="Arial"/>
                <a:cs typeface="Arial"/>
              </a:rPr>
              <a:t> </a:t>
            </a:r>
            <a:r>
              <a:rPr sz="1200" b="1" spc="-5" dirty="0">
                <a:latin typeface="Arial"/>
                <a:cs typeface="Arial"/>
              </a:rPr>
              <a:t>B</a:t>
            </a:r>
            <a:r>
              <a:rPr sz="1200" b="1" spc="-20" dirty="0">
                <a:latin typeface="Arial"/>
                <a:cs typeface="Arial"/>
              </a:rPr>
              <a:t> </a:t>
            </a:r>
            <a:r>
              <a:rPr sz="1200" b="1" spc="-5" dirty="0">
                <a:latin typeface="Arial"/>
                <a:cs typeface="Arial"/>
              </a:rPr>
              <a:t>extends</a:t>
            </a:r>
            <a:r>
              <a:rPr sz="1200" b="1" spc="-70" dirty="0">
                <a:latin typeface="Arial"/>
                <a:cs typeface="Arial"/>
              </a:rPr>
              <a:t> </a:t>
            </a:r>
            <a:r>
              <a:rPr sz="1200" b="1" spc="-5" dirty="0">
                <a:latin typeface="Arial"/>
                <a:cs typeface="Arial"/>
              </a:rPr>
              <a:t>A</a:t>
            </a:r>
            <a:endParaRPr sz="1200">
              <a:latin typeface="Arial"/>
              <a:cs typeface="Arial"/>
            </a:endParaRPr>
          </a:p>
        </p:txBody>
      </p:sp>
      <p:sp>
        <p:nvSpPr>
          <p:cNvPr id="6" name="object 6"/>
          <p:cNvSpPr txBox="1"/>
          <p:nvPr/>
        </p:nvSpPr>
        <p:spPr>
          <a:xfrm>
            <a:off x="2214473" y="4259707"/>
            <a:ext cx="8509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t>
            </a:r>
            <a:endParaRPr sz="1200">
              <a:latin typeface="Arial"/>
              <a:cs typeface="Arial"/>
            </a:endParaRPr>
          </a:p>
        </p:txBody>
      </p:sp>
      <p:sp>
        <p:nvSpPr>
          <p:cNvPr id="7" name="object 7"/>
          <p:cNvSpPr txBox="1"/>
          <p:nvPr/>
        </p:nvSpPr>
        <p:spPr>
          <a:xfrm>
            <a:off x="2902459" y="4386834"/>
            <a:ext cx="1899285" cy="714298"/>
          </a:xfrm>
          <a:prstGeom prst="rect">
            <a:avLst/>
          </a:prstGeom>
          <a:ln w="25907">
            <a:solidFill>
              <a:srgbClr val="000000"/>
            </a:solidFill>
          </a:ln>
        </p:spPr>
        <p:txBody>
          <a:bodyPr vert="horz" wrap="square" lIns="0" tIns="67310" rIns="0" bIns="0" rtlCol="0">
            <a:spAutoFit/>
          </a:bodyPr>
          <a:lstStyle/>
          <a:p>
            <a:pPr marL="238760">
              <a:spcBef>
                <a:spcPts val="530"/>
              </a:spcBef>
            </a:pPr>
            <a:r>
              <a:rPr sz="1400" b="1" spc="-10" dirty="0">
                <a:solidFill>
                  <a:srgbClr val="FF0000"/>
                </a:solidFill>
                <a:latin typeface="Arial"/>
                <a:cs typeface="Arial"/>
              </a:rPr>
              <a:t>pub</a:t>
            </a:r>
            <a:r>
              <a:rPr sz="1400" b="1" dirty="0">
                <a:solidFill>
                  <a:srgbClr val="FF0000"/>
                </a:solidFill>
                <a:latin typeface="Arial"/>
                <a:cs typeface="Arial"/>
              </a:rPr>
              <a:t>lic</a:t>
            </a:r>
            <a:r>
              <a:rPr sz="1400" b="1" spc="-80" dirty="0">
                <a:solidFill>
                  <a:srgbClr val="FF0000"/>
                </a:solidFill>
                <a:latin typeface="Arial"/>
                <a:cs typeface="Arial"/>
              </a:rPr>
              <a:t> </a:t>
            </a:r>
            <a:r>
              <a:rPr sz="1400" b="1" spc="-15" dirty="0">
                <a:solidFill>
                  <a:srgbClr val="FF0000"/>
                </a:solidFill>
                <a:latin typeface="Arial"/>
                <a:cs typeface="Arial"/>
              </a:rPr>
              <a:t>v</a:t>
            </a:r>
            <a:r>
              <a:rPr sz="1400" b="1" spc="-10" dirty="0">
                <a:solidFill>
                  <a:srgbClr val="FF0000"/>
                </a:solidFill>
                <a:latin typeface="Arial"/>
                <a:cs typeface="Arial"/>
              </a:rPr>
              <a:t>o</a:t>
            </a:r>
            <a:r>
              <a:rPr sz="1400" b="1" dirty="0">
                <a:solidFill>
                  <a:srgbClr val="FF0000"/>
                </a:solidFill>
                <a:latin typeface="Arial"/>
                <a:cs typeface="Arial"/>
              </a:rPr>
              <a:t>id</a:t>
            </a:r>
            <a:r>
              <a:rPr sz="1400" b="1" spc="-15" dirty="0">
                <a:solidFill>
                  <a:srgbClr val="FF0000"/>
                </a:solidFill>
                <a:latin typeface="Arial"/>
                <a:cs typeface="Arial"/>
              </a:rPr>
              <a:t> </a:t>
            </a:r>
            <a:r>
              <a:rPr sz="1400" b="1" dirty="0">
                <a:solidFill>
                  <a:srgbClr val="FF0000"/>
                </a:solidFill>
                <a:latin typeface="Arial"/>
                <a:cs typeface="Arial"/>
              </a:rPr>
              <a:t>s</a:t>
            </a:r>
            <a:r>
              <a:rPr sz="1400" b="1" spc="-10" dirty="0">
                <a:solidFill>
                  <a:srgbClr val="FF0000"/>
                </a:solidFill>
                <a:latin typeface="Arial"/>
                <a:cs typeface="Arial"/>
              </a:rPr>
              <a:t>h</a:t>
            </a:r>
            <a:r>
              <a:rPr sz="1400" b="1" spc="-20" dirty="0">
                <a:solidFill>
                  <a:srgbClr val="FF0000"/>
                </a:solidFill>
                <a:latin typeface="Arial"/>
                <a:cs typeface="Arial"/>
              </a:rPr>
              <a:t>o</a:t>
            </a:r>
            <a:r>
              <a:rPr sz="1400" b="1" spc="25" dirty="0">
                <a:solidFill>
                  <a:srgbClr val="FF0000"/>
                </a:solidFill>
                <a:latin typeface="Arial"/>
                <a:cs typeface="Arial"/>
              </a:rPr>
              <a:t>w</a:t>
            </a:r>
            <a:r>
              <a:rPr sz="1400" b="1" dirty="0">
                <a:solidFill>
                  <a:srgbClr val="FF0000"/>
                </a:solidFill>
                <a:latin typeface="Arial"/>
                <a:cs typeface="Arial"/>
              </a:rPr>
              <a:t>()</a:t>
            </a:r>
            <a:endParaRPr sz="1400">
              <a:latin typeface="Arial"/>
              <a:cs typeface="Arial"/>
            </a:endParaRPr>
          </a:p>
          <a:p>
            <a:pPr marL="238760"/>
            <a:r>
              <a:rPr sz="1400" b="1" dirty="0">
                <a:solidFill>
                  <a:srgbClr val="FF0000"/>
                </a:solidFill>
                <a:latin typeface="Arial"/>
                <a:cs typeface="Arial"/>
              </a:rPr>
              <a:t>{</a:t>
            </a:r>
            <a:endParaRPr sz="1400">
              <a:latin typeface="Arial"/>
              <a:cs typeface="Arial"/>
            </a:endParaRPr>
          </a:p>
          <a:p>
            <a:pPr marL="238760"/>
            <a:r>
              <a:rPr sz="1400" b="1" dirty="0">
                <a:solidFill>
                  <a:srgbClr val="FF0000"/>
                </a:solidFill>
                <a:latin typeface="Arial"/>
                <a:cs typeface="Arial"/>
              </a:rPr>
              <a:t>}</a:t>
            </a:r>
            <a:r>
              <a:rPr sz="1400" b="1" spc="-15" dirty="0">
                <a:solidFill>
                  <a:srgbClr val="FF0000"/>
                </a:solidFill>
                <a:latin typeface="Arial"/>
                <a:cs typeface="Arial"/>
              </a:rPr>
              <a:t> </a:t>
            </a:r>
            <a:r>
              <a:rPr sz="1400" b="1" dirty="0">
                <a:solidFill>
                  <a:srgbClr val="FF0000"/>
                </a:solidFill>
                <a:latin typeface="Arial"/>
                <a:cs typeface="Arial"/>
              </a:rPr>
              <a:t>/</a:t>
            </a:r>
            <a:r>
              <a:rPr sz="1400" b="1" spc="-20"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0"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8" name="object 8"/>
          <p:cNvSpPr txBox="1"/>
          <p:nvPr/>
        </p:nvSpPr>
        <p:spPr>
          <a:xfrm>
            <a:off x="3128899" y="5265802"/>
            <a:ext cx="1005840" cy="391795"/>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void</a:t>
            </a:r>
            <a:r>
              <a:rPr sz="1200" b="1" spc="-45" dirty="0">
                <a:latin typeface="Arial"/>
                <a:cs typeface="Arial"/>
              </a:rPr>
              <a:t> </a:t>
            </a:r>
            <a:r>
              <a:rPr sz="1200" b="1" spc="-5" dirty="0">
                <a:latin typeface="Arial"/>
                <a:cs typeface="Arial"/>
              </a:rPr>
              <a:t>display()</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9" name="object 9"/>
          <p:cNvSpPr txBox="1"/>
          <p:nvPr/>
        </p:nvSpPr>
        <p:spPr>
          <a:xfrm>
            <a:off x="6052565" y="2899917"/>
            <a:ext cx="2169160" cy="574040"/>
          </a:xfrm>
          <a:prstGeom prst="rect">
            <a:avLst/>
          </a:prstGeom>
        </p:spPr>
        <p:txBody>
          <a:bodyPr vert="horz" wrap="square" lIns="0" tIns="12700" rIns="0" bIns="0" rtlCol="0">
            <a:spAutoFit/>
          </a:bodyPr>
          <a:lstStyle/>
          <a:p>
            <a:pPr marL="12700" marR="5080">
              <a:spcBef>
                <a:spcPts val="100"/>
              </a:spcBef>
            </a:pPr>
            <a:r>
              <a:rPr b="1" u="heavy" spc="-60" dirty="0">
                <a:solidFill>
                  <a:srgbClr val="FF0000"/>
                </a:solidFill>
                <a:uFill>
                  <a:solidFill>
                    <a:srgbClr val="FF0000"/>
                  </a:solidFill>
                </a:uFill>
                <a:latin typeface="Calibri"/>
                <a:cs typeface="Calibri"/>
              </a:rPr>
              <a:t>A’s</a:t>
            </a:r>
            <a:r>
              <a:rPr b="1" u="heavy" spc="-40"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show()</a:t>
            </a:r>
            <a:r>
              <a:rPr b="1" u="heavy" spc="-50"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method</a:t>
            </a:r>
            <a:r>
              <a:rPr b="1" u="heavy" spc="-30"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has </a:t>
            </a:r>
            <a:r>
              <a:rPr b="1" spc="-390" dirty="0">
                <a:solidFill>
                  <a:srgbClr val="FF0000"/>
                </a:solidFill>
                <a:latin typeface="Calibri"/>
                <a:cs typeface="Calibri"/>
              </a:rPr>
              <a:t> </a:t>
            </a:r>
            <a:r>
              <a:rPr b="1" u="heavy" spc="-10" dirty="0">
                <a:solidFill>
                  <a:srgbClr val="FF0000"/>
                </a:solidFill>
                <a:uFill>
                  <a:solidFill>
                    <a:srgbClr val="FF0000"/>
                  </a:solidFill>
                </a:uFill>
                <a:latin typeface="Calibri"/>
                <a:cs typeface="Calibri"/>
              </a:rPr>
              <a:t>protected</a:t>
            </a:r>
            <a:r>
              <a:rPr b="1" u="heavy" spc="-5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scope</a:t>
            </a:r>
            <a:endParaRPr>
              <a:latin typeface="Calibri"/>
              <a:cs typeface="Calibri"/>
            </a:endParaRPr>
          </a:p>
        </p:txBody>
      </p:sp>
      <p:sp>
        <p:nvSpPr>
          <p:cNvPr id="10" name="object 10"/>
          <p:cNvSpPr/>
          <p:nvPr/>
        </p:nvSpPr>
        <p:spPr>
          <a:xfrm>
            <a:off x="5088891" y="3177794"/>
            <a:ext cx="864869" cy="85090"/>
          </a:xfrm>
          <a:custGeom>
            <a:avLst/>
            <a:gdLst/>
            <a:ahLst/>
            <a:cxnLst/>
            <a:rect l="l" t="t" r="r" b="b"/>
            <a:pathLst>
              <a:path w="864870" h="85089">
                <a:moveTo>
                  <a:pt x="77597" y="55625"/>
                </a:moveTo>
                <a:lnTo>
                  <a:pt x="0" y="58800"/>
                </a:lnTo>
                <a:lnTo>
                  <a:pt x="1015" y="84708"/>
                </a:lnTo>
                <a:lnTo>
                  <a:pt x="78739" y="81406"/>
                </a:lnTo>
                <a:lnTo>
                  <a:pt x="77597" y="55625"/>
                </a:lnTo>
                <a:close/>
              </a:path>
              <a:path w="864870" h="85089">
                <a:moveTo>
                  <a:pt x="181101" y="51180"/>
                </a:moveTo>
                <a:lnTo>
                  <a:pt x="103505" y="54482"/>
                </a:lnTo>
                <a:lnTo>
                  <a:pt x="104648" y="80390"/>
                </a:lnTo>
                <a:lnTo>
                  <a:pt x="182245" y="77088"/>
                </a:lnTo>
                <a:lnTo>
                  <a:pt x="181101" y="51180"/>
                </a:lnTo>
                <a:close/>
              </a:path>
              <a:path w="864870" h="85089">
                <a:moveTo>
                  <a:pt x="284734" y="46862"/>
                </a:moveTo>
                <a:lnTo>
                  <a:pt x="207010" y="50164"/>
                </a:lnTo>
                <a:lnTo>
                  <a:pt x="208152" y="76072"/>
                </a:lnTo>
                <a:lnTo>
                  <a:pt x="285750" y="72770"/>
                </a:lnTo>
                <a:lnTo>
                  <a:pt x="284734" y="46862"/>
                </a:lnTo>
                <a:close/>
              </a:path>
              <a:path w="864870" h="85089">
                <a:moveTo>
                  <a:pt x="388238" y="42544"/>
                </a:moveTo>
                <a:lnTo>
                  <a:pt x="310642" y="45846"/>
                </a:lnTo>
                <a:lnTo>
                  <a:pt x="311658" y="71754"/>
                </a:lnTo>
                <a:lnTo>
                  <a:pt x="389382" y="68452"/>
                </a:lnTo>
                <a:lnTo>
                  <a:pt x="388238" y="42544"/>
                </a:lnTo>
                <a:close/>
              </a:path>
              <a:path w="864870" h="85089">
                <a:moveTo>
                  <a:pt x="491744" y="38226"/>
                </a:moveTo>
                <a:lnTo>
                  <a:pt x="414147" y="41528"/>
                </a:lnTo>
                <a:lnTo>
                  <a:pt x="415163" y="67309"/>
                </a:lnTo>
                <a:lnTo>
                  <a:pt x="492887" y="64134"/>
                </a:lnTo>
                <a:lnTo>
                  <a:pt x="491744" y="38226"/>
                </a:lnTo>
                <a:close/>
              </a:path>
              <a:path w="864870" h="85089">
                <a:moveTo>
                  <a:pt x="595376" y="33908"/>
                </a:moveTo>
                <a:lnTo>
                  <a:pt x="517651" y="37083"/>
                </a:lnTo>
                <a:lnTo>
                  <a:pt x="518795" y="62991"/>
                </a:lnTo>
                <a:lnTo>
                  <a:pt x="596392" y="59816"/>
                </a:lnTo>
                <a:lnTo>
                  <a:pt x="595376" y="33908"/>
                </a:lnTo>
                <a:close/>
              </a:path>
              <a:path w="864870" h="85089">
                <a:moveTo>
                  <a:pt x="698881" y="29590"/>
                </a:moveTo>
                <a:lnTo>
                  <a:pt x="621157" y="32765"/>
                </a:lnTo>
                <a:lnTo>
                  <a:pt x="622300" y="58673"/>
                </a:lnTo>
                <a:lnTo>
                  <a:pt x="699897" y="55371"/>
                </a:lnTo>
                <a:lnTo>
                  <a:pt x="698881" y="29590"/>
                </a:lnTo>
                <a:close/>
              </a:path>
              <a:path w="864870" h="85089">
                <a:moveTo>
                  <a:pt x="841690" y="25272"/>
                </a:moveTo>
                <a:lnTo>
                  <a:pt x="799338" y="25272"/>
                </a:lnTo>
                <a:lnTo>
                  <a:pt x="800481" y="51180"/>
                </a:lnTo>
                <a:lnTo>
                  <a:pt x="787484" y="51733"/>
                </a:lnTo>
                <a:lnTo>
                  <a:pt x="788543" y="77596"/>
                </a:lnTo>
                <a:lnTo>
                  <a:pt x="864615" y="35559"/>
                </a:lnTo>
                <a:lnTo>
                  <a:pt x="841690" y="25272"/>
                </a:lnTo>
                <a:close/>
              </a:path>
              <a:path w="864870" h="85089">
                <a:moveTo>
                  <a:pt x="786424" y="25822"/>
                </a:moveTo>
                <a:lnTo>
                  <a:pt x="724788" y="28447"/>
                </a:lnTo>
                <a:lnTo>
                  <a:pt x="725805" y="54355"/>
                </a:lnTo>
                <a:lnTo>
                  <a:pt x="787484" y="51733"/>
                </a:lnTo>
                <a:lnTo>
                  <a:pt x="786424" y="25822"/>
                </a:lnTo>
                <a:close/>
              </a:path>
              <a:path w="864870" h="85089">
                <a:moveTo>
                  <a:pt x="799338" y="25272"/>
                </a:moveTo>
                <a:lnTo>
                  <a:pt x="786424" y="25822"/>
                </a:lnTo>
                <a:lnTo>
                  <a:pt x="787484" y="51733"/>
                </a:lnTo>
                <a:lnTo>
                  <a:pt x="800481" y="51180"/>
                </a:lnTo>
                <a:lnTo>
                  <a:pt x="799338" y="25272"/>
                </a:lnTo>
                <a:close/>
              </a:path>
              <a:path w="864870" h="85089">
                <a:moveTo>
                  <a:pt x="785368" y="0"/>
                </a:moveTo>
                <a:lnTo>
                  <a:pt x="786424" y="25822"/>
                </a:lnTo>
                <a:lnTo>
                  <a:pt x="799338" y="25272"/>
                </a:lnTo>
                <a:lnTo>
                  <a:pt x="841690" y="25272"/>
                </a:lnTo>
                <a:lnTo>
                  <a:pt x="785368" y="0"/>
                </a:lnTo>
                <a:close/>
              </a:path>
            </a:pathLst>
          </a:custGeom>
          <a:solidFill>
            <a:srgbClr val="000000"/>
          </a:solidFill>
        </p:spPr>
        <p:txBody>
          <a:bodyPr wrap="square" lIns="0" tIns="0" rIns="0" bIns="0" rtlCol="0"/>
          <a:lstStyle/>
          <a:p>
            <a:endParaRPr/>
          </a:p>
        </p:txBody>
      </p:sp>
      <p:sp>
        <p:nvSpPr>
          <p:cNvPr id="11" name="object 11"/>
          <p:cNvSpPr txBox="1"/>
          <p:nvPr/>
        </p:nvSpPr>
        <p:spPr>
          <a:xfrm>
            <a:off x="6036691" y="4384040"/>
            <a:ext cx="2165985" cy="574040"/>
          </a:xfrm>
          <a:prstGeom prst="rect">
            <a:avLst/>
          </a:prstGeom>
        </p:spPr>
        <p:txBody>
          <a:bodyPr vert="horz" wrap="square" lIns="0" tIns="12700" rIns="0" bIns="0" rtlCol="0">
            <a:spAutoFit/>
          </a:bodyPr>
          <a:lstStyle/>
          <a:p>
            <a:pPr marL="12700" marR="5080">
              <a:spcBef>
                <a:spcPts val="100"/>
              </a:spcBef>
            </a:pPr>
            <a:r>
              <a:rPr b="1" u="heavy" spc="-35" dirty="0">
                <a:solidFill>
                  <a:srgbClr val="FF0000"/>
                </a:solidFill>
                <a:uFill>
                  <a:solidFill>
                    <a:srgbClr val="FF0000"/>
                  </a:solidFill>
                </a:uFill>
                <a:latin typeface="Calibri"/>
                <a:cs typeface="Calibri"/>
              </a:rPr>
              <a:t>B’s </a:t>
            </a:r>
            <a:r>
              <a:rPr b="1" u="heavy" dirty="0">
                <a:solidFill>
                  <a:srgbClr val="FF0000"/>
                </a:solidFill>
                <a:uFill>
                  <a:solidFill>
                    <a:srgbClr val="FF0000"/>
                  </a:solidFill>
                </a:uFill>
                <a:latin typeface="Calibri"/>
                <a:cs typeface="Calibri"/>
              </a:rPr>
              <a:t>show()</a:t>
            </a:r>
            <a:r>
              <a:rPr b="1" u="heavy" spc="-5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method</a:t>
            </a:r>
            <a:r>
              <a:rPr b="1" u="heavy" spc="-55"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has </a:t>
            </a:r>
            <a:r>
              <a:rPr b="1" spc="-390" dirty="0">
                <a:solidFill>
                  <a:srgbClr val="FF0000"/>
                </a:solidFill>
                <a:latin typeface="Calibri"/>
                <a:cs typeface="Calibri"/>
              </a:rPr>
              <a:t> </a:t>
            </a:r>
            <a:r>
              <a:rPr b="1" u="heavy" dirty="0">
                <a:solidFill>
                  <a:srgbClr val="FF0000"/>
                </a:solidFill>
                <a:uFill>
                  <a:solidFill>
                    <a:srgbClr val="FF0000"/>
                  </a:solidFill>
                </a:uFill>
                <a:latin typeface="Calibri"/>
                <a:cs typeface="Calibri"/>
              </a:rPr>
              <a:t>public</a:t>
            </a:r>
            <a:r>
              <a:rPr b="1" u="heavy" spc="-4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scope</a:t>
            </a:r>
            <a:endParaRPr>
              <a:latin typeface="Calibri"/>
              <a:cs typeface="Calibri"/>
            </a:endParaRPr>
          </a:p>
        </p:txBody>
      </p:sp>
      <p:sp>
        <p:nvSpPr>
          <p:cNvPr id="12" name="object 12"/>
          <p:cNvSpPr/>
          <p:nvPr/>
        </p:nvSpPr>
        <p:spPr>
          <a:xfrm>
            <a:off x="4800981" y="4661409"/>
            <a:ext cx="1137285" cy="85725"/>
          </a:xfrm>
          <a:custGeom>
            <a:avLst/>
            <a:gdLst/>
            <a:ahLst/>
            <a:cxnLst/>
            <a:rect l="l" t="t" r="r" b="b"/>
            <a:pathLst>
              <a:path w="1137285" h="85725">
                <a:moveTo>
                  <a:pt x="77597" y="57150"/>
                </a:moveTo>
                <a:lnTo>
                  <a:pt x="0" y="59563"/>
                </a:lnTo>
                <a:lnTo>
                  <a:pt x="762" y="85471"/>
                </a:lnTo>
                <a:lnTo>
                  <a:pt x="78486" y="83058"/>
                </a:lnTo>
                <a:lnTo>
                  <a:pt x="77597" y="57150"/>
                </a:lnTo>
                <a:close/>
              </a:path>
              <a:path w="1137285" h="85725">
                <a:moveTo>
                  <a:pt x="181229" y="53848"/>
                </a:moveTo>
                <a:lnTo>
                  <a:pt x="103505" y="56261"/>
                </a:lnTo>
                <a:lnTo>
                  <a:pt x="104394" y="82169"/>
                </a:lnTo>
                <a:lnTo>
                  <a:pt x="182118" y="79756"/>
                </a:lnTo>
                <a:lnTo>
                  <a:pt x="181229" y="53848"/>
                </a:lnTo>
                <a:close/>
              </a:path>
              <a:path w="1137285" h="85725">
                <a:moveTo>
                  <a:pt x="284861" y="50546"/>
                </a:moveTo>
                <a:lnTo>
                  <a:pt x="207137" y="52959"/>
                </a:lnTo>
                <a:lnTo>
                  <a:pt x="207899" y="78867"/>
                </a:lnTo>
                <a:lnTo>
                  <a:pt x="285623" y="76454"/>
                </a:lnTo>
                <a:lnTo>
                  <a:pt x="284861" y="50546"/>
                </a:lnTo>
                <a:close/>
              </a:path>
              <a:path w="1137285" h="85725">
                <a:moveTo>
                  <a:pt x="388366" y="47244"/>
                </a:moveTo>
                <a:lnTo>
                  <a:pt x="310769" y="49657"/>
                </a:lnTo>
                <a:lnTo>
                  <a:pt x="311531" y="75565"/>
                </a:lnTo>
                <a:lnTo>
                  <a:pt x="389255" y="73152"/>
                </a:lnTo>
                <a:lnTo>
                  <a:pt x="388366" y="47244"/>
                </a:lnTo>
                <a:close/>
              </a:path>
              <a:path w="1137285" h="85725">
                <a:moveTo>
                  <a:pt x="491998" y="43942"/>
                </a:moveTo>
                <a:lnTo>
                  <a:pt x="414274" y="46355"/>
                </a:lnTo>
                <a:lnTo>
                  <a:pt x="415163" y="72263"/>
                </a:lnTo>
                <a:lnTo>
                  <a:pt x="492760" y="69850"/>
                </a:lnTo>
                <a:lnTo>
                  <a:pt x="491998" y="43942"/>
                </a:lnTo>
                <a:close/>
              </a:path>
              <a:path w="1137285" h="85725">
                <a:moveTo>
                  <a:pt x="595503" y="40640"/>
                </a:moveTo>
                <a:lnTo>
                  <a:pt x="517906" y="43053"/>
                </a:lnTo>
                <a:lnTo>
                  <a:pt x="518668" y="68961"/>
                </a:lnTo>
                <a:lnTo>
                  <a:pt x="596392" y="66548"/>
                </a:lnTo>
                <a:lnTo>
                  <a:pt x="595503" y="40640"/>
                </a:lnTo>
                <a:close/>
              </a:path>
              <a:path w="1137285" h="85725">
                <a:moveTo>
                  <a:pt x="699135" y="37338"/>
                </a:moveTo>
                <a:lnTo>
                  <a:pt x="621411" y="39751"/>
                </a:lnTo>
                <a:lnTo>
                  <a:pt x="622300" y="65659"/>
                </a:lnTo>
                <a:lnTo>
                  <a:pt x="699897" y="63246"/>
                </a:lnTo>
                <a:lnTo>
                  <a:pt x="699135" y="37338"/>
                </a:lnTo>
                <a:close/>
              </a:path>
              <a:path w="1137285" h="85725">
                <a:moveTo>
                  <a:pt x="802767" y="34036"/>
                </a:moveTo>
                <a:lnTo>
                  <a:pt x="725043" y="36449"/>
                </a:lnTo>
                <a:lnTo>
                  <a:pt x="725805" y="62357"/>
                </a:lnTo>
                <a:lnTo>
                  <a:pt x="803529" y="59944"/>
                </a:lnTo>
                <a:lnTo>
                  <a:pt x="802767" y="34036"/>
                </a:lnTo>
                <a:close/>
              </a:path>
              <a:path w="1137285" h="85725">
                <a:moveTo>
                  <a:pt x="906272" y="30734"/>
                </a:moveTo>
                <a:lnTo>
                  <a:pt x="828548" y="33147"/>
                </a:lnTo>
                <a:lnTo>
                  <a:pt x="829437" y="59055"/>
                </a:lnTo>
                <a:lnTo>
                  <a:pt x="907161" y="56642"/>
                </a:lnTo>
                <a:lnTo>
                  <a:pt x="906272" y="30734"/>
                </a:lnTo>
                <a:close/>
              </a:path>
              <a:path w="1137285" h="85725">
                <a:moveTo>
                  <a:pt x="1009904" y="27432"/>
                </a:moveTo>
                <a:lnTo>
                  <a:pt x="932180" y="29845"/>
                </a:lnTo>
                <a:lnTo>
                  <a:pt x="933069" y="55753"/>
                </a:lnTo>
                <a:lnTo>
                  <a:pt x="1010666" y="53340"/>
                </a:lnTo>
                <a:lnTo>
                  <a:pt x="1009904" y="27432"/>
                </a:lnTo>
                <a:close/>
              </a:path>
              <a:path w="1137285" h="85725">
                <a:moveTo>
                  <a:pt x="1113150" y="25400"/>
                </a:moveTo>
                <a:lnTo>
                  <a:pt x="1071753" y="25400"/>
                </a:lnTo>
                <a:lnTo>
                  <a:pt x="1072515" y="51308"/>
                </a:lnTo>
                <a:lnTo>
                  <a:pt x="1059602" y="51718"/>
                </a:lnTo>
                <a:lnTo>
                  <a:pt x="1060450" y="77597"/>
                </a:lnTo>
                <a:lnTo>
                  <a:pt x="1136904" y="36322"/>
                </a:lnTo>
                <a:lnTo>
                  <a:pt x="1113150" y="25400"/>
                </a:lnTo>
                <a:close/>
              </a:path>
              <a:path w="1137285" h="85725">
                <a:moveTo>
                  <a:pt x="1058754" y="25813"/>
                </a:moveTo>
                <a:lnTo>
                  <a:pt x="1035812" y="26543"/>
                </a:lnTo>
                <a:lnTo>
                  <a:pt x="1036574" y="52451"/>
                </a:lnTo>
                <a:lnTo>
                  <a:pt x="1059602" y="51718"/>
                </a:lnTo>
                <a:lnTo>
                  <a:pt x="1058754" y="25813"/>
                </a:lnTo>
                <a:close/>
              </a:path>
              <a:path w="1137285" h="85725">
                <a:moveTo>
                  <a:pt x="1071753" y="25400"/>
                </a:moveTo>
                <a:lnTo>
                  <a:pt x="1058754" y="25813"/>
                </a:lnTo>
                <a:lnTo>
                  <a:pt x="1059602" y="51718"/>
                </a:lnTo>
                <a:lnTo>
                  <a:pt x="1072515" y="51308"/>
                </a:lnTo>
                <a:lnTo>
                  <a:pt x="1071753" y="25400"/>
                </a:lnTo>
                <a:close/>
              </a:path>
              <a:path w="1137285" h="85725">
                <a:moveTo>
                  <a:pt x="1057910" y="0"/>
                </a:moveTo>
                <a:lnTo>
                  <a:pt x="1058754" y="25813"/>
                </a:lnTo>
                <a:lnTo>
                  <a:pt x="1071753" y="25400"/>
                </a:lnTo>
                <a:lnTo>
                  <a:pt x="1113150" y="25400"/>
                </a:lnTo>
                <a:lnTo>
                  <a:pt x="1057910" y="0"/>
                </a:lnTo>
                <a:close/>
              </a:path>
            </a:pathLst>
          </a:custGeom>
          <a:solidFill>
            <a:srgbClr val="000000"/>
          </a:solidFill>
        </p:spPr>
        <p:txBody>
          <a:bodyPr wrap="square" lIns="0" tIns="0" rIns="0" bIns="0" rtlCol="0"/>
          <a:lstStyle/>
          <a:p>
            <a:endParaRPr/>
          </a:p>
        </p:txBody>
      </p:sp>
      <p:sp>
        <p:nvSpPr>
          <p:cNvPr id="13" name="object 13"/>
          <p:cNvSpPr txBox="1"/>
          <p:nvPr/>
        </p:nvSpPr>
        <p:spPr>
          <a:xfrm>
            <a:off x="7473189" y="5510191"/>
            <a:ext cx="2412365" cy="546945"/>
          </a:xfrm>
          <a:prstGeom prst="rect">
            <a:avLst/>
          </a:prstGeom>
        </p:spPr>
        <p:txBody>
          <a:bodyPr vert="horz" wrap="square" lIns="0" tIns="53975" rIns="0" bIns="0" rtlCol="0">
            <a:spAutoFit/>
          </a:bodyPr>
          <a:lstStyle/>
          <a:p>
            <a:pPr marL="12700">
              <a:spcBef>
                <a:spcPts val="425"/>
              </a:spcBef>
            </a:pPr>
            <a:r>
              <a:rPr sz="3200" dirty="0">
                <a:solidFill>
                  <a:srgbClr val="FF0000"/>
                </a:solidFill>
                <a:latin typeface="Arial Black"/>
                <a:cs typeface="Arial Black"/>
              </a:rPr>
              <a:t>NO</a:t>
            </a:r>
            <a:r>
              <a:rPr sz="3200" spc="-105" dirty="0">
                <a:solidFill>
                  <a:srgbClr val="FF0000"/>
                </a:solidFill>
                <a:latin typeface="Arial Black"/>
                <a:cs typeface="Arial Black"/>
              </a:rPr>
              <a:t> </a:t>
            </a:r>
            <a:r>
              <a:rPr sz="3200" spc="-10" dirty="0">
                <a:solidFill>
                  <a:srgbClr val="FF0000"/>
                </a:solidFill>
                <a:latin typeface="Arial Black"/>
                <a:cs typeface="Arial Black"/>
              </a:rPr>
              <a:t>ERROR</a:t>
            </a:r>
            <a:endParaRPr sz="3200">
              <a:latin typeface="Arial Black"/>
              <a:cs typeface="Arial Black"/>
            </a:endParaRPr>
          </a:p>
        </p:txBody>
      </p:sp>
      <p:sp>
        <p:nvSpPr>
          <p:cNvPr id="14" name="object 14"/>
          <p:cNvSpPr txBox="1"/>
          <p:nvPr/>
        </p:nvSpPr>
        <p:spPr>
          <a:xfrm>
            <a:off x="3128900" y="5646022"/>
            <a:ext cx="1273175" cy="179536"/>
          </a:xfrm>
          <a:prstGeom prst="rect">
            <a:avLst/>
          </a:prstGeom>
        </p:spPr>
        <p:txBody>
          <a:bodyPr vert="horz" wrap="square" lIns="0" tIns="0" rIns="0" bIns="0" rtlCol="0">
            <a:spAutoFit/>
          </a:bodyPr>
          <a:lstStyle/>
          <a:p>
            <a:pPr marL="12700">
              <a:lnSpc>
                <a:spcPts val="1425"/>
              </a:lnSpc>
            </a:pPr>
            <a:r>
              <a:rPr sz="1200" b="1" spc="-5" dirty="0">
                <a:latin typeface="Arial"/>
                <a:cs typeface="Arial"/>
              </a:rPr>
              <a:t>}</a:t>
            </a:r>
            <a:r>
              <a:rPr sz="1200" b="1" spc="-20"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p:txBody>
      </p:sp>
      <p:sp>
        <p:nvSpPr>
          <p:cNvPr id="15" name="object 15"/>
          <p:cNvSpPr txBox="1"/>
          <p:nvPr/>
        </p:nvSpPr>
        <p:spPr>
          <a:xfrm>
            <a:off x="2214474" y="6012087"/>
            <a:ext cx="1266825" cy="179536"/>
          </a:xfrm>
          <a:prstGeom prst="rect">
            <a:avLst/>
          </a:prstGeom>
        </p:spPr>
        <p:txBody>
          <a:bodyPr vert="horz" wrap="square" lIns="0" tIns="0" rIns="0" bIns="0" rtlCol="0">
            <a:spAutoFit/>
          </a:bodyPr>
          <a:lstStyle/>
          <a:p>
            <a:pPr marL="12700">
              <a:lnSpc>
                <a:spcPts val="1425"/>
              </a:lnSpc>
            </a:pPr>
            <a:r>
              <a:rPr sz="1200" b="1" dirty="0">
                <a:latin typeface="Arial"/>
                <a:cs typeface="Arial"/>
              </a:rPr>
              <a:t>}//</a:t>
            </a:r>
            <a:r>
              <a:rPr sz="1200" b="1" spc="-20"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30" dirty="0">
                <a:latin typeface="Arial"/>
                <a:cs typeface="Arial"/>
              </a:rPr>
              <a:t> </a:t>
            </a:r>
            <a:r>
              <a:rPr sz="1200" b="1" spc="-5" dirty="0">
                <a:latin typeface="Arial"/>
                <a:cs typeface="Arial"/>
              </a:rPr>
              <a:t>B</a:t>
            </a:r>
            <a:endParaRPr sz="1200">
              <a:latin typeface="Arial"/>
              <a:cs typeface="Arial"/>
            </a:endParaRPr>
          </a:p>
        </p:txBody>
      </p:sp>
      <p:sp>
        <p:nvSpPr>
          <p:cNvPr id="16" name="object 16"/>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17" name="object 17"/>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0"/>
            <a:ext cx="8502650" cy="636270"/>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 pos="1753235" algn="l"/>
                <a:tab pos="2742565" algn="l"/>
                <a:tab pos="3081020" algn="l"/>
                <a:tab pos="4295775" algn="l"/>
                <a:tab pos="5185410" algn="l"/>
                <a:tab pos="5877560" algn="l"/>
                <a:tab pos="6655434" algn="l"/>
                <a:tab pos="7417434" algn="l"/>
                <a:tab pos="7783195" algn="l"/>
              </a:tabLst>
            </a:pPr>
            <a:r>
              <a:rPr sz="2000" spc="5" dirty="0">
                <a:latin typeface="Arial MT"/>
                <a:cs typeface="Arial MT"/>
              </a:rPr>
              <a:t>O</a:t>
            </a:r>
            <a:r>
              <a:rPr sz="2000" spc="-10" dirty="0">
                <a:latin typeface="Arial MT"/>
                <a:cs typeface="Arial MT"/>
              </a:rPr>
              <a:t>v</a:t>
            </a:r>
            <a:r>
              <a:rPr sz="2000" spc="-15" dirty="0">
                <a:latin typeface="Arial MT"/>
                <a:cs typeface="Arial MT"/>
              </a:rPr>
              <a:t>e</a:t>
            </a:r>
            <a:r>
              <a:rPr sz="2000" dirty="0">
                <a:latin typeface="Arial MT"/>
                <a:cs typeface="Arial MT"/>
              </a:rPr>
              <a:t>r</a:t>
            </a:r>
            <a:r>
              <a:rPr sz="2000" spc="5" dirty="0">
                <a:latin typeface="Arial MT"/>
                <a:cs typeface="Arial MT"/>
              </a:rPr>
              <a:t>r</a:t>
            </a:r>
            <a:r>
              <a:rPr sz="2000" dirty="0">
                <a:latin typeface="Arial MT"/>
                <a:cs typeface="Arial MT"/>
              </a:rPr>
              <a:t>id</a:t>
            </a:r>
            <a:r>
              <a:rPr sz="2000" spc="-15" dirty="0">
                <a:latin typeface="Arial MT"/>
                <a:cs typeface="Arial MT"/>
              </a:rPr>
              <a:t>d</a:t>
            </a:r>
            <a:r>
              <a:rPr sz="2000" dirty="0">
                <a:latin typeface="Arial MT"/>
                <a:cs typeface="Arial MT"/>
              </a:rPr>
              <a:t>en	Me</a:t>
            </a:r>
            <a:r>
              <a:rPr sz="2000" spc="-10" dirty="0">
                <a:latin typeface="Arial MT"/>
                <a:cs typeface="Arial MT"/>
              </a:rPr>
              <a:t>t</a:t>
            </a:r>
            <a:r>
              <a:rPr sz="2000" spc="-15" dirty="0">
                <a:latin typeface="Arial MT"/>
                <a:cs typeface="Arial MT"/>
              </a:rPr>
              <a:t>h</a:t>
            </a:r>
            <a:r>
              <a:rPr sz="2000" dirty="0">
                <a:latin typeface="Arial MT"/>
                <a:cs typeface="Arial MT"/>
              </a:rPr>
              <a:t>od	</a:t>
            </a:r>
            <a:r>
              <a:rPr sz="2000" spc="-5" dirty="0">
                <a:latin typeface="Arial MT"/>
                <a:cs typeface="Arial MT"/>
              </a:rPr>
              <a:t>i</a:t>
            </a:r>
            <a:r>
              <a:rPr sz="2000" dirty="0">
                <a:latin typeface="Arial MT"/>
                <a:cs typeface="Arial MT"/>
              </a:rPr>
              <a:t>n	</a:t>
            </a:r>
            <a:r>
              <a:rPr sz="2000" spc="-10" dirty="0">
                <a:latin typeface="Arial MT"/>
                <a:cs typeface="Arial MT"/>
              </a:rPr>
              <a:t>s</a:t>
            </a:r>
            <a:r>
              <a:rPr sz="2000" dirty="0">
                <a:latin typeface="Arial MT"/>
                <a:cs typeface="Arial MT"/>
              </a:rPr>
              <a:t>ub</a:t>
            </a:r>
            <a:r>
              <a:rPr sz="2000" spc="-10" dirty="0">
                <a:latin typeface="Arial MT"/>
                <a:cs typeface="Arial MT"/>
              </a:rPr>
              <a:t>-</a:t>
            </a:r>
            <a:r>
              <a:rPr sz="2000" dirty="0">
                <a:latin typeface="Arial MT"/>
                <a:cs typeface="Arial MT"/>
              </a:rPr>
              <a:t>cl</a:t>
            </a:r>
            <a:r>
              <a:rPr sz="2000" spc="-10" dirty="0">
                <a:latin typeface="Arial MT"/>
                <a:cs typeface="Arial MT"/>
              </a:rPr>
              <a:t>a</a:t>
            </a:r>
            <a:r>
              <a:rPr sz="2000" dirty="0">
                <a:latin typeface="Arial MT"/>
                <a:cs typeface="Arial MT"/>
              </a:rPr>
              <a:t>ss	s</a:t>
            </a:r>
            <a:r>
              <a:rPr sz="2000" spc="-10" dirty="0">
                <a:latin typeface="Arial MT"/>
                <a:cs typeface="Arial MT"/>
              </a:rPr>
              <a:t>h</a:t>
            </a:r>
            <a:r>
              <a:rPr sz="2000" spc="-15" dirty="0">
                <a:latin typeface="Arial MT"/>
                <a:cs typeface="Arial MT"/>
              </a:rPr>
              <a:t>o</a:t>
            </a:r>
            <a:r>
              <a:rPr sz="2000" dirty="0">
                <a:latin typeface="Arial MT"/>
                <a:cs typeface="Arial MT"/>
              </a:rPr>
              <a:t>uld	ha</a:t>
            </a:r>
            <a:r>
              <a:rPr sz="2000" spc="-10" dirty="0">
                <a:latin typeface="Arial MT"/>
                <a:cs typeface="Arial MT"/>
              </a:rPr>
              <a:t>v</a:t>
            </a:r>
            <a:r>
              <a:rPr sz="2000" dirty="0">
                <a:latin typeface="Arial MT"/>
                <a:cs typeface="Arial MT"/>
              </a:rPr>
              <a:t>e	ei</a:t>
            </a:r>
            <a:r>
              <a:rPr sz="2000" spc="-10" dirty="0">
                <a:latin typeface="Arial MT"/>
                <a:cs typeface="Arial MT"/>
              </a:rPr>
              <a:t>t</a:t>
            </a:r>
            <a:r>
              <a:rPr sz="2000" dirty="0">
                <a:latin typeface="Arial MT"/>
                <a:cs typeface="Arial MT"/>
              </a:rPr>
              <a:t>her	</a:t>
            </a:r>
            <a:r>
              <a:rPr sz="2000" spc="-10" dirty="0">
                <a:latin typeface="Arial MT"/>
                <a:cs typeface="Arial MT"/>
              </a:rPr>
              <a:t>s</a:t>
            </a:r>
            <a:r>
              <a:rPr sz="2000" dirty="0">
                <a:latin typeface="Arial MT"/>
                <a:cs typeface="Arial MT"/>
              </a:rPr>
              <a:t>ame	</a:t>
            </a:r>
            <a:r>
              <a:rPr sz="2000" spc="-15" dirty="0">
                <a:latin typeface="Arial MT"/>
                <a:cs typeface="Arial MT"/>
              </a:rPr>
              <a:t>o</a:t>
            </a:r>
            <a:r>
              <a:rPr sz="2000" dirty="0">
                <a:latin typeface="Arial MT"/>
                <a:cs typeface="Arial MT"/>
              </a:rPr>
              <a:t>r	high</a:t>
            </a:r>
            <a:r>
              <a:rPr sz="2000" spc="-15" dirty="0">
                <a:latin typeface="Arial MT"/>
                <a:cs typeface="Arial MT"/>
              </a:rPr>
              <a:t>e</a:t>
            </a:r>
            <a:r>
              <a:rPr sz="2000" dirty="0">
                <a:latin typeface="Arial MT"/>
                <a:cs typeface="Arial MT"/>
              </a:rPr>
              <a:t>r</a:t>
            </a:r>
            <a:endParaRPr sz="2000">
              <a:latin typeface="Arial MT"/>
              <a:cs typeface="Arial MT"/>
            </a:endParaRPr>
          </a:p>
          <a:p>
            <a:pPr marL="355600"/>
            <a:r>
              <a:rPr sz="2000" dirty="0">
                <a:latin typeface="Arial MT"/>
                <a:cs typeface="Arial MT"/>
              </a:rPr>
              <a:t>scope</a:t>
            </a:r>
            <a:r>
              <a:rPr sz="2000" spc="-20" dirty="0">
                <a:latin typeface="Arial MT"/>
                <a:cs typeface="Arial MT"/>
              </a:rPr>
              <a:t> </a:t>
            </a:r>
            <a:r>
              <a:rPr sz="2000" dirty="0">
                <a:latin typeface="Arial MT"/>
                <a:cs typeface="Arial MT"/>
              </a:rPr>
              <a:t>than</a:t>
            </a:r>
            <a:r>
              <a:rPr sz="2000" spc="-25"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scope</a:t>
            </a:r>
            <a:r>
              <a:rPr sz="2000" spc="-25"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similar</a:t>
            </a:r>
            <a:r>
              <a:rPr sz="2000" spc="-10" dirty="0">
                <a:latin typeface="Arial MT"/>
                <a:cs typeface="Arial MT"/>
              </a:rPr>
              <a:t> </a:t>
            </a:r>
            <a:r>
              <a:rPr sz="2000" dirty="0">
                <a:latin typeface="Arial MT"/>
                <a:cs typeface="Arial MT"/>
              </a:rPr>
              <a:t>method</a:t>
            </a:r>
            <a:r>
              <a:rPr sz="2000" spc="-30" dirty="0">
                <a:latin typeface="Arial MT"/>
                <a:cs typeface="Arial MT"/>
              </a:rPr>
              <a:t> </a:t>
            </a:r>
            <a:r>
              <a:rPr sz="2000" spc="-5" dirty="0">
                <a:latin typeface="Arial MT"/>
                <a:cs typeface="Arial MT"/>
              </a:rPr>
              <a:t>in </a:t>
            </a:r>
            <a:r>
              <a:rPr sz="2000" dirty="0">
                <a:latin typeface="Arial MT"/>
                <a:cs typeface="Arial MT"/>
              </a:rPr>
              <a:t>the</a:t>
            </a:r>
            <a:r>
              <a:rPr sz="2000" spc="-15" dirty="0">
                <a:latin typeface="Arial MT"/>
                <a:cs typeface="Arial MT"/>
              </a:rPr>
              <a:t> </a:t>
            </a:r>
            <a:r>
              <a:rPr sz="2000" dirty="0">
                <a:latin typeface="Arial MT"/>
                <a:cs typeface="Arial MT"/>
              </a:rPr>
              <a:t>super</a:t>
            </a:r>
            <a:r>
              <a:rPr sz="2000" spc="-15" dirty="0">
                <a:latin typeface="Arial MT"/>
                <a:cs typeface="Arial MT"/>
              </a:rPr>
              <a:t> </a:t>
            </a:r>
            <a:r>
              <a:rPr sz="2000" dirty="0">
                <a:latin typeface="Arial MT"/>
                <a:cs typeface="Arial MT"/>
              </a:rPr>
              <a:t>class.</a:t>
            </a:r>
            <a:endParaRPr sz="2000">
              <a:latin typeface="Arial MT"/>
              <a:cs typeface="Arial MT"/>
            </a:endParaRPr>
          </a:p>
        </p:txBody>
      </p:sp>
      <p:sp>
        <p:nvSpPr>
          <p:cNvPr id="3" name="object 3"/>
          <p:cNvSpPr txBox="1">
            <a:spLocks noGrp="1"/>
          </p:cNvSpPr>
          <p:nvPr>
            <p:ph type="title"/>
          </p:nvPr>
        </p:nvSpPr>
        <p:spPr>
          <a:xfrm>
            <a:off x="1907541" y="150622"/>
            <a:ext cx="530669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Bas</a:t>
            </a:r>
            <a:r>
              <a:rPr spc="-165" dirty="0"/>
              <a:t>i</a:t>
            </a:r>
            <a:r>
              <a:rPr spc="-5" dirty="0"/>
              <a:t>c</a:t>
            </a:r>
            <a:r>
              <a:rPr spc="-295" dirty="0"/>
              <a:t> </a:t>
            </a:r>
            <a:r>
              <a:rPr spc="-160" dirty="0"/>
              <a:t>Fac</a:t>
            </a:r>
            <a:r>
              <a:rPr spc="-155" dirty="0"/>
              <a:t>t</a:t>
            </a:r>
            <a:r>
              <a:rPr spc="-5" dirty="0"/>
              <a:t>s</a:t>
            </a:r>
            <a:r>
              <a:rPr spc="-409" dirty="0"/>
              <a:t> </a:t>
            </a:r>
            <a:r>
              <a:rPr spc="-160" dirty="0"/>
              <a:t>Abou</a:t>
            </a:r>
            <a:r>
              <a:rPr dirty="0"/>
              <a:t>t</a:t>
            </a:r>
            <a:r>
              <a:rPr spc="-270" dirty="0"/>
              <a:t> </a:t>
            </a:r>
            <a:r>
              <a:rPr spc="-160" dirty="0"/>
              <a:t>Me</a:t>
            </a:r>
            <a:r>
              <a:rPr spc="-155" dirty="0"/>
              <a:t>t</a:t>
            </a:r>
            <a:r>
              <a:rPr spc="-160" dirty="0"/>
              <a:t>ho</a:t>
            </a:r>
            <a:r>
              <a:rPr dirty="0"/>
              <a:t>d  </a:t>
            </a:r>
            <a:r>
              <a:rPr spc="-165" dirty="0"/>
              <a:t>O</a:t>
            </a:r>
            <a:r>
              <a:rPr spc="-160" dirty="0"/>
              <a:t>ve</a:t>
            </a:r>
            <a:r>
              <a:rPr dirty="0"/>
              <a:t>r</a:t>
            </a:r>
            <a:r>
              <a:rPr lang="en-US" spc="95" dirty="0"/>
              <a:t>r</a:t>
            </a:r>
            <a:r>
              <a:rPr spc="-165" dirty="0"/>
              <a:t>i</a:t>
            </a:r>
            <a:r>
              <a:rPr spc="-160" dirty="0"/>
              <a:t>d</a:t>
            </a:r>
            <a:r>
              <a:rPr spc="-165" dirty="0"/>
              <a:t>i</a:t>
            </a:r>
            <a:r>
              <a:rPr spc="-150" dirty="0"/>
              <a:t>n</a:t>
            </a:r>
            <a:r>
              <a:rPr dirty="0"/>
              <a:t>g</a:t>
            </a:r>
            <a:r>
              <a:rPr spc="-250" dirty="0"/>
              <a:t> </a:t>
            </a:r>
            <a:r>
              <a:rPr dirty="0"/>
              <a:t>:</a:t>
            </a:r>
            <a:r>
              <a:rPr spc="-305" dirty="0"/>
              <a:t> </a:t>
            </a:r>
            <a:r>
              <a:rPr spc="-160" dirty="0"/>
              <a:t>Fac</a:t>
            </a:r>
            <a:r>
              <a:rPr dirty="0"/>
              <a:t>t</a:t>
            </a:r>
            <a:r>
              <a:rPr spc="-295" dirty="0"/>
              <a:t> </a:t>
            </a:r>
            <a:r>
              <a:rPr dirty="0"/>
              <a:t>I</a:t>
            </a:r>
            <a:r>
              <a:rPr spc="-325" dirty="0"/>
              <a:t> </a:t>
            </a:r>
            <a:r>
              <a:rPr dirty="0"/>
              <a:t>I</a:t>
            </a:r>
            <a:r>
              <a:rPr spc="-275" dirty="0"/>
              <a:t> </a:t>
            </a:r>
            <a:r>
              <a:rPr dirty="0"/>
              <a:t>…</a:t>
            </a:r>
          </a:p>
        </p:txBody>
      </p:sp>
      <p:sp>
        <p:nvSpPr>
          <p:cNvPr id="4" name="object 4"/>
          <p:cNvSpPr txBox="1"/>
          <p:nvPr/>
        </p:nvSpPr>
        <p:spPr>
          <a:xfrm>
            <a:off x="2214473" y="2521965"/>
            <a:ext cx="551180" cy="39116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5" name="object 5"/>
          <p:cNvSpPr txBox="1"/>
          <p:nvPr/>
        </p:nvSpPr>
        <p:spPr>
          <a:xfrm>
            <a:off x="2917697" y="2853689"/>
            <a:ext cx="2171700" cy="692496"/>
          </a:xfrm>
          <a:prstGeom prst="rect">
            <a:avLst/>
          </a:prstGeom>
          <a:ln w="25907">
            <a:solidFill>
              <a:srgbClr val="000000"/>
            </a:solidFill>
          </a:ln>
        </p:spPr>
        <p:txBody>
          <a:bodyPr vert="horz" wrap="square" lIns="0" tIns="45719" rIns="0" bIns="0" rtlCol="0">
            <a:spAutoFit/>
          </a:bodyPr>
          <a:lstStyle/>
          <a:p>
            <a:pPr marL="223520">
              <a:spcBef>
                <a:spcPts val="359"/>
              </a:spcBef>
            </a:pPr>
            <a:r>
              <a:rPr sz="1400" b="1" spc="-10" dirty="0">
                <a:solidFill>
                  <a:srgbClr val="001F5F"/>
                </a:solidFill>
                <a:latin typeface="Arial"/>
                <a:cs typeface="Arial"/>
              </a:rPr>
              <a:t>p</a:t>
            </a:r>
            <a:r>
              <a:rPr sz="1400" b="1" dirty="0">
                <a:solidFill>
                  <a:srgbClr val="001F5F"/>
                </a:solidFill>
                <a:latin typeface="Arial"/>
                <a:cs typeface="Arial"/>
              </a:rPr>
              <a:t>r</a:t>
            </a:r>
            <a:r>
              <a:rPr sz="1400" b="1" spc="-10" dirty="0">
                <a:solidFill>
                  <a:srgbClr val="001F5F"/>
                </a:solidFill>
                <a:latin typeface="Arial"/>
                <a:cs typeface="Arial"/>
              </a:rPr>
              <a:t>o</a:t>
            </a:r>
            <a:r>
              <a:rPr sz="1400" b="1" dirty="0">
                <a:solidFill>
                  <a:srgbClr val="001F5F"/>
                </a:solidFill>
                <a:latin typeface="Arial"/>
                <a:cs typeface="Arial"/>
              </a:rPr>
              <a:t>tected</a:t>
            </a:r>
            <a:r>
              <a:rPr sz="1400" b="1" spc="-95" dirty="0">
                <a:solidFill>
                  <a:srgbClr val="001F5F"/>
                </a:solidFill>
                <a:latin typeface="Arial"/>
                <a:cs typeface="Arial"/>
              </a:rPr>
              <a:t> </a:t>
            </a:r>
            <a:r>
              <a:rPr sz="1400" b="1" spc="-15" dirty="0">
                <a:solidFill>
                  <a:srgbClr val="FF0000"/>
                </a:solidFill>
                <a:latin typeface="Arial"/>
                <a:cs typeface="Arial"/>
              </a:rPr>
              <a:t>v</a:t>
            </a:r>
            <a:r>
              <a:rPr sz="1400" b="1" spc="-10" dirty="0">
                <a:solidFill>
                  <a:srgbClr val="FF0000"/>
                </a:solidFill>
                <a:latin typeface="Arial"/>
                <a:cs typeface="Arial"/>
              </a:rPr>
              <a:t>o</a:t>
            </a:r>
            <a:r>
              <a:rPr sz="1400" b="1" dirty="0">
                <a:solidFill>
                  <a:srgbClr val="FF0000"/>
                </a:solidFill>
                <a:latin typeface="Arial"/>
                <a:cs typeface="Arial"/>
              </a:rPr>
              <a:t>id</a:t>
            </a:r>
            <a:r>
              <a:rPr sz="1400" b="1" spc="-10" dirty="0">
                <a:solidFill>
                  <a:srgbClr val="FF0000"/>
                </a:solidFill>
                <a:latin typeface="Arial"/>
                <a:cs typeface="Arial"/>
              </a:rPr>
              <a:t> </a:t>
            </a:r>
            <a:r>
              <a:rPr sz="1400" b="1" dirty="0">
                <a:solidFill>
                  <a:srgbClr val="FF0000"/>
                </a:solidFill>
                <a:latin typeface="Arial"/>
                <a:cs typeface="Arial"/>
              </a:rPr>
              <a:t>s</a:t>
            </a:r>
            <a:r>
              <a:rPr sz="1400" b="1" spc="-10" dirty="0">
                <a:solidFill>
                  <a:srgbClr val="FF0000"/>
                </a:solidFill>
                <a:latin typeface="Arial"/>
                <a:cs typeface="Arial"/>
              </a:rPr>
              <a:t>ho</a:t>
            </a:r>
            <a:r>
              <a:rPr sz="1400" b="1" spc="20" dirty="0">
                <a:solidFill>
                  <a:srgbClr val="FF0000"/>
                </a:solidFill>
                <a:latin typeface="Arial"/>
                <a:cs typeface="Arial"/>
              </a:rPr>
              <a:t>w</a:t>
            </a:r>
            <a:r>
              <a:rPr sz="1400" b="1" dirty="0">
                <a:solidFill>
                  <a:srgbClr val="FF0000"/>
                </a:solidFill>
                <a:latin typeface="Arial"/>
                <a:cs typeface="Arial"/>
              </a:rPr>
              <a:t>()</a:t>
            </a:r>
            <a:endParaRPr sz="1400">
              <a:latin typeface="Arial"/>
              <a:cs typeface="Arial"/>
            </a:endParaRPr>
          </a:p>
          <a:p>
            <a:pPr marL="223520"/>
            <a:r>
              <a:rPr sz="1400" b="1" dirty="0">
                <a:solidFill>
                  <a:srgbClr val="FF0000"/>
                </a:solidFill>
                <a:latin typeface="Arial"/>
                <a:cs typeface="Arial"/>
              </a:rPr>
              <a:t>{</a:t>
            </a:r>
            <a:endParaRPr sz="1400">
              <a:latin typeface="Arial"/>
              <a:cs typeface="Arial"/>
            </a:endParaRPr>
          </a:p>
          <a:p>
            <a:pPr marL="223520"/>
            <a:r>
              <a:rPr sz="1400" b="1" dirty="0">
                <a:solidFill>
                  <a:srgbClr val="FF0000"/>
                </a:solidFill>
                <a:latin typeface="Arial"/>
                <a:cs typeface="Arial"/>
              </a:rPr>
              <a:t>}//</a:t>
            </a:r>
            <a:r>
              <a:rPr sz="1400" b="1" spc="-35"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5"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6" name="object 6"/>
          <p:cNvSpPr txBox="1"/>
          <p:nvPr/>
        </p:nvSpPr>
        <p:spPr>
          <a:xfrm>
            <a:off x="2214473" y="3711067"/>
            <a:ext cx="1322070" cy="57404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70" dirty="0">
                <a:latin typeface="Arial"/>
                <a:cs typeface="Arial"/>
              </a:rPr>
              <a:t> </a:t>
            </a:r>
            <a:r>
              <a:rPr sz="1200" b="1" spc="-5" dirty="0">
                <a:latin typeface="Arial"/>
                <a:cs typeface="Arial"/>
              </a:rPr>
              <a:t>A</a:t>
            </a:r>
            <a:endParaRPr sz="1200">
              <a:latin typeface="Arial"/>
              <a:cs typeface="Arial"/>
            </a:endParaRPr>
          </a:p>
          <a:p>
            <a:pPr>
              <a:lnSpc>
                <a:spcPct val="100000"/>
              </a:lnSpc>
            </a:pPr>
            <a:endParaRPr sz="1250">
              <a:latin typeface="Arial"/>
              <a:cs typeface="Arial"/>
            </a:endParaRPr>
          </a:p>
          <a:p>
            <a:pPr marL="12700"/>
            <a:r>
              <a:rPr sz="1200" b="1" dirty="0">
                <a:latin typeface="Arial"/>
                <a:cs typeface="Arial"/>
              </a:rPr>
              <a:t>class</a:t>
            </a:r>
            <a:r>
              <a:rPr sz="1200" b="1" spc="-45" dirty="0">
                <a:latin typeface="Arial"/>
                <a:cs typeface="Arial"/>
              </a:rPr>
              <a:t> </a:t>
            </a:r>
            <a:r>
              <a:rPr sz="1200" b="1" spc="-5" dirty="0">
                <a:latin typeface="Arial"/>
                <a:cs typeface="Arial"/>
              </a:rPr>
              <a:t>B</a:t>
            </a:r>
            <a:r>
              <a:rPr sz="1200" b="1" spc="-20" dirty="0">
                <a:latin typeface="Arial"/>
                <a:cs typeface="Arial"/>
              </a:rPr>
              <a:t> </a:t>
            </a:r>
            <a:r>
              <a:rPr sz="1200" b="1" spc="-5" dirty="0">
                <a:latin typeface="Arial"/>
                <a:cs typeface="Arial"/>
              </a:rPr>
              <a:t>extends</a:t>
            </a:r>
            <a:r>
              <a:rPr sz="1200" b="1" spc="-70" dirty="0">
                <a:latin typeface="Arial"/>
                <a:cs typeface="Arial"/>
              </a:rPr>
              <a:t> </a:t>
            </a:r>
            <a:r>
              <a:rPr sz="1200" b="1" spc="-5" dirty="0">
                <a:latin typeface="Arial"/>
                <a:cs typeface="Arial"/>
              </a:rPr>
              <a:t>A</a:t>
            </a:r>
            <a:endParaRPr sz="1200">
              <a:latin typeface="Arial"/>
              <a:cs typeface="Arial"/>
            </a:endParaRPr>
          </a:p>
        </p:txBody>
      </p:sp>
      <p:sp>
        <p:nvSpPr>
          <p:cNvPr id="7" name="object 7"/>
          <p:cNvSpPr txBox="1"/>
          <p:nvPr/>
        </p:nvSpPr>
        <p:spPr>
          <a:xfrm>
            <a:off x="2214473" y="4259707"/>
            <a:ext cx="8509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t>
            </a:r>
            <a:endParaRPr sz="1200">
              <a:latin typeface="Arial"/>
              <a:cs typeface="Arial"/>
            </a:endParaRPr>
          </a:p>
        </p:txBody>
      </p:sp>
      <p:sp>
        <p:nvSpPr>
          <p:cNvPr id="8" name="object 8"/>
          <p:cNvSpPr txBox="1"/>
          <p:nvPr/>
        </p:nvSpPr>
        <p:spPr>
          <a:xfrm>
            <a:off x="2902459" y="4386834"/>
            <a:ext cx="1899285" cy="714298"/>
          </a:xfrm>
          <a:prstGeom prst="rect">
            <a:avLst/>
          </a:prstGeom>
          <a:ln w="25907">
            <a:solidFill>
              <a:srgbClr val="000000"/>
            </a:solidFill>
          </a:ln>
        </p:spPr>
        <p:txBody>
          <a:bodyPr vert="horz" wrap="square" lIns="0" tIns="67310" rIns="0" bIns="0" rtlCol="0">
            <a:spAutoFit/>
          </a:bodyPr>
          <a:lstStyle/>
          <a:p>
            <a:pPr marL="238760">
              <a:spcBef>
                <a:spcPts val="530"/>
              </a:spcBef>
            </a:pPr>
            <a:r>
              <a:rPr sz="1400" b="1" spc="-5" dirty="0">
                <a:solidFill>
                  <a:srgbClr val="FF0000"/>
                </a:solidFill>
                <a:latin typeface="Arial"/>
                <a:cs typeface="Arial"/>
              </a:rPr>
              <a:t>void</a:t>
            </a:r>
            <a:r>
              <a:rPr sz="1400" b="1" spc="-55" dirty="0">
                <a:solidFill>
                  <a:srgbClr val="FF0000"/>
                </a:solidFill>
                <a:latin typeface="Arial"/>
                <a:cs typeface="Arial"/>
              </a:rPr>
              <a:t> </a:t>
            </a:r>
            <a:r>
              <a:rPr sz="1400" b="1" dirty="0">
                <a:solidFill>
                  <a:srgbClr val="FF0000"/>
                </a:solidFill>
                <a:latin typeface="Arial"/>
                <a:cs typeface="Arial"/>
              </a:rPr>
              <a:t>show()</a:t>
            </a:r>
            <a:endParaRPr sz="1400">
              <a:latin typeface="Arial"/>
              <a:cs typeface="Arial"/>
            </a:endParaRPr>
          </a:p>
          <a:p>
            <a:pPr marL="238760"/>
            <a:r>
              <a:rPr sz="1400" b="1" dirty="0">
                <a:solidFill>
                  <a:srgbClr val="FF0000"/>
                </a:solidFill>
                <a:latin typeface="Arial"/>
                <a:cs typeface="Arial"/>
              </a:rPr>
              <a:t>{</a:t>
            </a:r>
            <a:endParaRPr sz="1400">
              <a:latin typeface="Arial"/>
              <a:cs typeface="Arial"/>
            </a:endParaRPr>
          </a:p>
          <a:p>
            <a:pPr marL="238760"/>
            <a:r>
              <a:rPr sz="1400" b="1" dirty="0">
                <a:solidFill>
                  <a:srgbClr val="FF0000"/>
                </a:solidFill>
                <a:latin typeface="Arial"/>
                <a:cs typeface="Arial"/>
              </a:rPr>
              <a:t>}</a:t>
            </a:r>
            <a:r>
              <a:rPr sz="1400" b="1" spc="-15" dirty="0">
                <a:solidFill>
                  <a:srgbClr val="FF0000"/>
                </a:solidFill>
                <a:latin typeface="Arial"/>
                <a:cs typeface="Arial"/>
              </a:rPr>
              <a:t> </a:t>
            </a:r>
            <a:r>
              <a:rPr sz="1400" b="1" dirty="0">
                <a:solidFill>
                  <a:srgbClr val="FF0000"/>
                </a:solidFill>
                <a:latin typeface="Arial"/>
                <a:cs typeface="Arial"/>
              </a:rPr>
              <a:t>/</a:t>
            </a:r>
            <a:r>
              <a:rPr sz="1400" b="1" spc="-20"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0"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9" name="object 9"/>
          <p:cNvSpPr txBox="1"/>
          <p:nvPr/>
        </p:nvSpPr>
        <p:spPr>
          <a:xfrm>
            <a:off x="3128899" y="5265802"/>
            <a:ext cx="1005840" cy="391795"/>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void</a:t>
            </a:r>
            <a:r>
              <a:rPr sz="1200" b="1" spc="-45" dirty="0">
                <a:latin typeface="Arial"/>
                <a:cs typeface="Arial"/>
              </a:rPr>
              <a:t> </a:t>
            </a:r>
            <a:r>
              <a:rPr sz="1200" b="1" spc="-5" dirty="0">
                <a:latin typeface="Arial"/>
                <a:cs typeface="Arial"/>
              </a:rPr>
              <a:t>display()</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10" name="object 10"/>
          <p:cNvSpPr txBox="1"/>
          <p:nvPr/>
        </p:nvSpPr>
        <p:spPr>
          <a:xfrm>
            <a:off x="6052565" y="2899917"/>
            <a:ext cx="2169160" cy="574040"/>
          </a:xfrm>
          <a:prstGeom prst="rect">
            <a:avLst/>
          </a:prstGeom>
        </p:spPr>
        <p:txBody>
          <a:bodyPr vert="horz" wrap="square" lIns="0" tIns="12700" rIns="0" bIns="0" rtlCol="0">
            <a:spAutoFit/>
          </a:bodyPr>
          <a:lstStyle/>
          <a:p>
            <a:pPr marL="12700" marR="5080">
              <a:spcBef>
                <a:spcPts val="100"/>
              </a:spcBef>
            </a:pPr>
            <a:r>
              <a:rPr b="1" u="heavy" spc="-60" dirty="0">
                <a:solidFill>
                  <a:srgbClr val="FF0000"/>
                </a:solidFill>
                <a:uFill>
                  <a:solidFill>
                    <a:srgbClr val="FF0000"/>
                  </a:solidFill>
                </a:uFill>
                <a:latin typeface="Calibri"/>
                <a:cs typeface="Calibri"/>
              </a:rPr>
              <a:t>A’s</a:t>
            </a:r>
            <a:r>
              <a:rPr b="1" u="heavy" spc="-40"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show()</a:t>
            </a:r>
            <a:r>
              <a:rPr b="1" u="heavy" spc="-50"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method</a:t>
            </a:r>
            <a:r>
              <a:rPr b="1" u="heavy" spc="-30"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has </a:t>
            </a:r>
            <a:r>
              <a:rPr b="1" spc="-390" dirty="0">
                <a:solidFill>
                  <a:srgbClr val="FF0000"/>
                </a:solidFill>
                <a:latin typeface="Calibri"/>
                <a:cs typeface="Calibri"/>
              </a:rPr>
              <a:t> </a:t>
            </a:r>
            <a:r>
              <a:rPr b="1" u="heavy" spc="-10" dirty="0">
                <a:solidFill>
                  <a:srgbClr val="FF0000"/>
                </a:solidFill>
                <a:uFill>
                  <a:solidFill>
                    <a:srgbClr val="FF0000"/>
                  </a:solidFill>
                </a:uFill>
                <a:latin typeface="Calibri"/>
                <a:cs typeface="Calibri"/>
              </a:rPr>
              <a:t>protected</a:t>
            </a:r>
            <a:r>
              <a:rPr b="1" u="heavy" spc="-5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scope</a:t>
            </a:r>
            <a:endParaRPr>
              <a:latin typeface="Calibri"/>
              <a:cs typeface="Calibri"/>
            </a:endParaRPr>
          </a:p>
        </p:txBody>
      </p:sp>
      <p:sp>
        <p:nvSpPr>
          <p:cNvPr id="11" name="object 11"/>
          <p:cNvSpPr/>
          <p:nvPr/>
        </p:nvSpPr>
        <p:spPr>
          <a:xfrm>
            <a:off x="5088891" y="3177794"/>
            <a:ext cx="864869" cy="85090"/>
          </a:xfrm>
          <a:custGeom>
            <a:avLst/>
            <a:gdLst/>
            <a:ahLst/>
            <a:cxnLst/>
            <a:rect l="l" t="t" r="r" b="b"/>
            <a:pathLst>
              <a:path w="864870" h="85089">
                <a:moveTo>
                  <a:pt x="77597" y="55625"/>
                </a:moveTo>
                <a:lnTo>
                  <a:pt x="0" y="58800"/>
                </a:lnTo>
                <a:lnTo>
                  <a:pt x="1015" y="84708"/>
                </a:lnTo>
                <a:lnTo>
                  <a:pt x="78739" y="81406"/>
                </a:lnTo>
                <a:lnTo>
                  <a:pt x="77597" y="55625"/>
                </a:lnTo>
                <a:close/>
              </a:path>
              <a:path w="864870" h="85089">
                <a:moveTo>
                  <a:pt x="181101" y="51180"/>
                </a:moveTo>
                <a:lnTo>
                  <a:pt x="103505" y="54482"/>
                </a:lnTo>
                <a:lnTo>
                  <a:pt x="104648" y="80390"/>
                </a:lnTo>
                <a:lnTo>
                  <a:pt x="182245" y="77088"/>
                </a:lnTo>
                <a:lnTo>
                  <a:pt x="181101" y="51180"/>
                </a:lnTo>
                <a:close/>
              </a:path>
              <a:path w="864870" h="85089">
                <a:moveTo>
                  <a:pt x="284734" y="46862"/>
                </a:moveTo>
                <a:lnTo>
                  <a:pt x="207010" y="50164"/>
                </a:lnTo>
                <a:lnTo>
                  <a:pt x="208152" y="76072"/>
                </a:lnTo>
                <a:lnTo>
                  <a:pt x="285750" y="72770"/>
                </a:lnTo>
                <a:lnTo>
                  <a:pt x="284734" y="46862"/>
                </a:lnTo>
                <a:close/>
              </a:path>
              <a:path w="864870" h="85089">
                <a:moveTo>
                  <a:pt x="388238" y="42544"/>
                </a:moveTo>
                <a:lnTo>
                  <a:pt x="310642" y="45846"/>
                </a:lnTo>
                <a:lnTo>
                  <a:pt x="311658" y="71754"/>
                </a:lnTo>
                <a:lnTo>
                  <a:pt x="389382" y="68452"/>
                </a:lnTo>
                <a:lnTo>
                  <a:pt x="388238" y="42544"/>
                </a:lnTo>
                <a:close/>
              </a:path>
              <a:path w="864870" h="85089">
                <a:moveTo>
                  <a:pt x="491744" y="38226"/>
                </a:moveTo>
                <a:lnTo>
                  <a:pt x="414147" y="41528"/>
                </a:lnTo>
                <a:lnTo>
                  <a:pt x="415163" y="67309"/>
                </a:lnTo>
                <a:lnTo>
                  <a:pt x="492887" y="64134"/>
                </a:lnTo>
                <a:lnTo>
                  <a:pt x="491744" y="38226"/>
                </a:lnTo>
                <a:close/>
              </a:path>
              <a:path w="864870" h="85089">
                <a:moveTo>
                  <a:pt x="595376" y="33908"/>
                </a:moveTo>
                <a:lnTo>
                  <a:pt x="517651" y="37083"/>
                </a:lnTo>
                <a:lnTo>
                  <a:pt x="518795" y="62991"/>
                </a:lnTo>
                <a:lnTo>
                  <a:pt x="596392" y="59816"/>
                </a:lnTo>
                <a:lnTo>
                  <a:pt x="595376" y="33908"/>
                </a:lnTo>
                <a:close/>
              </a:path>
              <a:path w="864870" h="85089">
                <a:moveTo>
                  <a:pt x="698881" y="29590"/>
                </a:moveTo>
                <a:lnTo>
                  <a:pt x="621157" y="32765"/>
                </a:lnTo>
                <a:lnTo>
                  <a:pt x="622300" y="58673"/>
                </a:lnTo>
                <a:lnTo>
                  <a:pt x="699897" y="55371"/>
                </a:lnTo>
                <a:lnTo>
                  <a:pt x="698881" y="29590"/>
                </a:lnTo>
                <a:close/>
              </a:path>
              <a:path w="864870" h="85089">
                <a:moveTo>
                  <a:pt x="841690" y="25272"/>
                </a:moveTo>
                <a:lnTo>
                  <a:pt x="799338" y="25272"/>
                </a:lnTo>
                <a:lnTo>
                  <a:pt x="800481" y="51180"/>
                </a:lnTo>
                <a:lnTo>
                  <a:pt x="787484" y="51733"/>
                </a:lnTo>
                <a:lnTo>
                  <a:pt x="788543" y="77596"/>
                </a:lnTo>
                <a:lnTo>
                  <a:pt x="864615" y="35559"/>
                </a:lnTo>
                <a:lnTo>
                  <a:pt x="841690" y="25272"/>
                </a:lnTo>
                <a:close/>
              </a:path>
              <a:path w="864870" h="85089">
                <a:moveTo>
                  <a:pt x="786424" y="25822"/>
                </a:moveTo>
                <a:lnTo>
                  <a:pt x="724788" y="28447"/>
                </a:lnTo>
                <a:lnTo>
                  <a:pt x="725805" y="54355"/>
                </a:lnTo>
                <a:lnTo>
                  <a:pt x="787484" y="51733"/>
                </a:lnTo>
                <a:lnTo>
                  <a:pt x="786424" y="25822"/>
                </a:lnTo>
                <a:close/>
              </a:path>
              <a:path w="864870" h="85089">
                <a:moveTo>
                  <a:pt x="799338" y="25272"/>
                </a:moveTo>
                <a:lnTo>
                  <a:pt x="786424" y="25822"/>
                </a:lnTo>
                <a:lnTo>
                  <a:pt x="787484" y="51733"/>
                </a:lnTo>
                <a:lnTo>
                  <a:pt x="800481" y="51180"/>
                </a:lnTo>
                <a:lnTo>
                  <a:pt x="799338" y="25272"/>
                </a:lnTo>
                <a:close/>
              </a:path>
              <a:path w="864870" h="85089">
                <a:moveTo>
                  <a:pt x="785368" y="0"/>
                </a:moveTo>
                <a:lnTo>
                  <a:pt x="786424" y="25822"/>
                </a:lnTo>
                <a:lnTo>
                  <a:pt x="799338" y="25272"/>
                </a:lnTo>
                <a:lnTo>
                  <a:pt x="841690" y="25272"/>
                </a:lnTo>
                <a:lnTo>
                  <a:pt x="785368" y="0"/>
                </a:lnTo>
                <a:close/>
              </a:path>
            </a:pathLst>
          </a:custGeom>
          <a:solidFill>
            <a:srgbClr val="000000"/>
          </a:solidFill>
        </p:spPr>
        <p:txBody>
          <a:bodyPr wrap="square" lIns="0" tIns="0" rIns="0" bIns="0" rtlCol="0"/>
          <a:lstStyle/>
          <a:p>
            <a:endParaRPr/>
          </a:p>
        </p:txBody>
      </p:sp>
      <p:sp>
        <p:nvSpPr>
          <p:cNvPr id="12" name="object 12"/>
          <p:cNvSpPr txBox="1"/>
          <p:nvPr/>
        </p:nvSpPr>
        <p:spPr>
          <a:xfrm>
            <a:off x="6036691" y="4384040"/>
            <a:ext cx="2165985" cy="574040"/>
          </a:xfrm>
          <a:prstGeom prst="rect">
            <a:avLst/>
          </a:prstGeom>
        </p:spPr>
        <p:txBody>
          <a:bodyPr vert="horz" wrap="square" lIns="0" tIns="12700" rIns="0" bIns="0" rtlCol="0">
            <a:spAutoFit/>
          </a:bodyPr>
          <a:lstStyle/>
          <a:p>
            <a:pPr marL="12700" marR="5080">
              <a:spcBef>
                <a:spcPts val="100"/>
              </a:spcBef>
            </a:pPr>
            <a:r>
              <a:rPr b="1" u="heavy" spc="-35" dirty="0">
                <a:solidFill>
                  <a:srgbClr val="FF0000"/>
                </a:solidFill>
                <a:uFill>
                  <a:solidFill>
                    <a:srgbClr val="FF0000"/>
                  </a:solidFill>
                </a:uFill>
                <a:latin typeface="Calibri"/>
                <a:cs typeface="Calibri"/>
              </a:rPr>
              <a:t>B’s </a:t>
            </a:r>
            <a:r>
              <a:rPr b="1" u="heavy" dirty="0">
                <a:solidFill>
                  <a:srgbClr val="FF0000"/>
                </a:solidFill>
                <a:uFill>
                  <a:solidFill>
                    <a:srgbClr val="FF0000"/>
                  </a:solidFill>
                </a:uFill>
                <a:latin typeface="Calibri"/>
                <a:cs typeface="Calibri"/>
              </a:rPr>
              <a:t>show()</a:t>
            </a:r>
            <a:r>
              <a:rPr b="1" u="heavy" spc="-5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method</a:t>
            </a:r>
            <a:r>
              <a:rPr b="1" u="heavy" spc="-55"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has </a:t>
            </a:r>
            <a:r>
              <a:rPr b="1" spc="-390" dirty="0">
                <a:solidFill>
                  <a:srgbClr val="FF0000"/>
                </a:solidFill>
                <a:latin typeface="Calibri"/>
                <a:cs typeface="Calibri"/>
              </a:rPr>
              <a:t> </a:t>
            </a:r>
            <a:r>
              <a:rPr b="1" u="heavy" spc="-10" dirty="0">
                <a:solidFill>
                  <a:srgbClr val="FF0000"/>
                </a:solidFill>
                <a:uFill>
                  <a:solidFill>
                    <a:srgbClr val="FF0000"/>
                  </a:solidFill>
                </a:uFill>
                <a:latin typeface="Calibri"/>
                <a:cs typeface="Calibri"/>
              </a:rPr>
              <a:t>package-private</a:t>
            </a:r>
            <a:r>
              <a:rPr b="1" u="heavy" spc="-8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scope</a:t>
            </a:r>
            <a:endParaRPr>
              <a:latin typeface="Calibri"/>
              <a:cs typeface="Calibri"/>
            </a:endParaRPr>
          </a:p>
        </p:txBody>
      </p:sp>
      <p:sp>
        <p:nvSpPr>
          <p:cNvPr id="13" name="object 13"/>
          <p:cNvSpPr/>
          <p:nvPr/>
        </p:nvSpPr>
        <p:spPr>
          <a:xfrm>
            <a:off x="4800981" y="4661409"/>
            <a:ext cx="1137285" cy="85725"/>
          </a:xfrm>
          <a:custGeom>
            <a:avLst/>
            <a:gdLst/>
            <a:ahLst/>
            <a:cxnLst/>
            <a:rect l="l" t="t" r="r" b="b"/>
            <a:pathLst>
              <a:path w="1137285" h="85725">
                <a:moveTo>
                  <a:pt x="77597" y="57150"/>
                </a:moveTo>
                <a:lnTo>
                  <a:pt x="0" y="59563"/>
                </a:lnTo>
                <a:lnTo>
                  <a:pt x="762" y="85471"/>
                </a:lnTo>
                <a:lnTo>
                  <a:pt x="78486" y="83058"/>
                </a:lnTo>
                <a:lnTo>
                  <a:pt x="77597" y="57150"/>
                </a:lnTo>
                <a:close/>
              </a:path>
              <a:path w="1137285" h="85725">
                <a:moveTo>
                  <a:pt x="181229" y="53848"/>
                </a:moveTo>
                <a:lnTo>
                  <a:pt x="103505" y="56261"/>
                </a:lnTo>
                <a:lnTo>
                  <a:pt x="104394" y="82169"/>
                </a:lnTo>
                <a:lnTo>
                  <a:pt x="182118" y="79756"/>
                </a:lnTo>
                <a:lnTo>
                  <a:pt x="181229" y="53848"/>
                </a:lnTo>
                <a:close/>
              </a:path>
              <a:path w="1137285" h="85725">
                <a:moveTo>
                  <a:pt x="284861" y="50546"/>
                </a:moveTo>
                <a:lnTo>
                  <a:pt x="207137" y="52959"/>
                </a:lnTo>
                <a:lnTo>
                  <a:pt x="207899" y="78867"/>
                </a:lnTo>
                <a:lnTo>
                  <a:pt x="285623" y="76454"/>
                </a:lnTo>
                <a:lnTo>
                  <a:pt x="284861" y="50546"/>
                </a:lnTo>
                <a:close/>
              </a:path>
              <a:path w="1137285" h="85725">
                <a:moveTo>
                  <a:pt x="388366" y="47244"/>
                </a:moveTo>
                <a:lnTo>
                  <a:pt x="310769" y="49657"/>
                </a:lnTo>
                <a:lnTo>
                  <a:pt x="311531" y="75565"/>
                </a:lnTo>
                <a:lnTo>
                  <a:pt x="389255" y="73152"/>
                </a:lnTo>
                <a:lnTo>
                  <a:pt x="388366" y="47244"/>
                </a:lnTo>
                <a:close/>
              </a:path>
              <a:path w="1137285" h="85725">
                <a:moveTo>
                  <a:pt x="491998" y="43942"/>
                </a:moveTo>
                <a:lnTo>
                  <a:pt x="414274" y="46355"/>
                </a:lnTo>
                <a:lnTo>
                  <a:pt x="415163" y="72263"/>
                </a:lnTo>
                <a:lnTo>
                  <a:pt x="492760" y="69850"/>
                </a:lnTo>
                <a:lnTo>
                  <a:pt x="491998" y="43942"/>
                </a:lnTo>
                <a:close/>
              </a:path>
              <a:path w="1137285" h="85725">
                <a:moveTo>
                  <a:pt x="595503" y="40640"/>
                </a:moveTo>
                <a:lnTo>
                  <a:pt x="517906" y="43053"/>
                </a:lnTo>
                <a:lnTo>
                  <a:pt x="518668" y="68961"/>
                </a:lnTo>
                <a:lnTo>
                  <a:pt x="596392" y="66548"/>
                </a:lnTo>
                <a:lnTo>
                  <a:pt x="595503" y="40640"/>
                </a:lnTo>
                <a:close/>
              </a:path>
              <a:path w="1137285" h="85725">
                <a:moveTo>
                  <a:pt x="699135" y="37338"/>
                </a:moveTo>
                <a:lnTo>
                  <a:pt x="621411" y="39751"/>
                </a:lnTo>
                <a:lnTo>
                  <a:pt x="622300" y="65659"/>
                </a:lnTo>
                <a:lnTo>
                  <a:pt x="699897" y="63246"/>
                </a:lnTo>
                <a:lnTo>
                  <a:pt x="699135" y="37338"/>
                </a:lnTo>
                <a:close/>
              </a:path>
              <a:path w="1137285" h="85725">
                <a:moveTo>
                  <a:pt x="802767" y="34036"/>
                </a:moveTo>
                <a:lnTo>
                  <a:pt x="725043" y="36449"/>
                </a:lnTo>
                <a:lnTo>
                  <a:pt x="725805" y="62357"/>
                </a:lnTo>
                <a:lnTo>
                  <a:pt x="803529" y="59944"/>
                </a:lnTo>
                <a:lnTo>
                  <a:pt x="802767" y="34036"/>
                </a:lnTo>
                <a:close/>
              </a:path>
              <a:path w="1137285" h="85725">
                <a:moveTo>
                  <a:pt x="906272" y="30734"/>
                </a:moveTo>
                <a:lnTo>
                  <a:pt x="828548" y="33147"/>
                </a:lnTo>
                <a:lnTo>
                  <a:pt x="829437" y="59055"/>
                </a:lnTo>
                <a:lnTo>
                  <a:pt x="907161" y="56642"/>
                </a:lnTo>
                <a:lnTo>
                  <a:pt x="906272" y="30734"/>
                </a:lnTo>
                <a:close/>
              </a:path>
              <a:path w="1137285" h="85725">
                <a:moveTo>
                  <a:pt x="1009904" y="27432"/>
                </a:moveTo>
                <a:lnTo>
                  <a:pt x="932180" y="29845"/>
                </a:lnTo>
                <a:lnTo>
                  <a:pt x="933069" y="55753"/>
                </a:lnTo>
                <a:lnTo>
                  <a:pt x="1010666" y="53340"/>
                </a:lnTo>
                <a:lnTo>
                  <a:pt x="1009904" y="27432"/>
                </a:lnTo>
                <a:close/>
              </a:path>
              <a:path w="1137285" h="85725">
                <a:moveTo>
                  <a:pt x="1113150" y="25400"/>
                </a:moveTo>
                <a:lnTo>
                  <a:pt x="1071753" y="25400"/>
                </a:lnTo>
                <a:lnTo>
                  <a:pt x="1072515" y="51308"/>
                </a:lnTo>
                <a:lnTo>
                  <a:pt x="1059602" y="51718"/>
                </a:lnTo>
                <a:lnTo>
                  <a:pt x="1060450" y="77597"/>
                </a:lnTo>
                <a:lnTo>
                  <a:pt x="1136904" y="36322"/>
                </a:lnTo>
                <a:lnTo>
                  <a:pt x="1113150" y="25400"/>
                </a:lnTo>
                <a:close/>
              </a:path>
              <a:path w="1137285" h="85725">
                <a:moveTo>
                  <a:pt x="1058754" y="25813"/>
                </a:moveTo>
                <a:lnTo>
                  <a:pt x="1035812" y="26543"/>
                </a:lnTo>
                <a:lnTo>
                  <a:pt x="1036574" y="52451"/>
                </a:lnTo>
                <a:lnTo>
                  <a:pt x="1059602" y="51718"/>
                </a:lnTo>
                <a:lnTo>
                  <a:pt x="1058754" y="25813"/>
                </a:lnTo>
                <a:close/>
              </a:path>
              <a:path w="1137285" h="85725">
                <a:moveTo>
                  <a:pt x="1071753" y="25400"/>
                </a:moveTo>
                <a:lnTo>
                  <a:pt x="1058754" y="25813"/>
                </a:lnTo>
                <a:lnTo>
                  <a:pt x="1059602" y="51718"/>
                </a:lnTo>
                <a:lnTo>
                  <a:pt x="1072515" y="51308"/>
                </a:lnTo>
                <a:lnTo>
                  <a:pt x="1071753" y="25400"/>
                </a:lnTo>
                <a:close/>
              </a:path>
              <a:path w="1137285" h="85725">
                <a:moveTo>
                  <a:pt x="1057910" y="0"/>
                </a:moveTo>
                <a:lnTo>
                  <a:pt x="1058754" y="25813"/>
                </a:lnTo>
                <a:lnTo>
                  <a:pt x="1071753" y="25400"/>
                </a:lnTo>
                <a:lnTo>
                  <a:pt x="1113150" y="25400"/>
                </a:lnTo>
                <a:lnTo>
                  <a:pt x="1057910" y="0"/>
                </a:lnTo>
                <a:close/>
              </a:path>
            </a:pathLst>
          </a:custGeom>
          <a:solidFill>
            <a:srgbClr val="000000"/>
          </a:solidFill>
        </p:spPr>
        <p:txBody>
          <a:bodyPr wrap="square" lIns="0" tIns="0" rIns="0" bIns="0" rtlCol="0"/>
          <a:lstStyle/>
          <a:p>
            <a:endParaRPr/>
          </a:p>
        </p:txBody>
      </p:sp>
      <p:sp>
        <p:nvSpPr>
          <p:cNvPr id="14" name="object 14"/>
          <p:cNvSpPr txBox="1"/>
          <p:nvPr/>
        </p:nvSpPr>
        <p:spPr>
          <a:xfrm>
            <a:off x="6392036" y="5456632"/>
            <a:ext cx="3348990" cy="513715"/>
          </a:xfrm>
          <a:prstGeom prst="rect">
            <a:avLst/>
          </a:prstGeom>
        </p:spPr>
        <p:txBody>
          <a:bodyPr vert="horz" wrap="square" lIns="0" tIns="12700" rIns="0" bIns="0" rtlCol="0">
            <a:spAutoFit/>
          </a:bodyPr>
          <a:lstStyle/>
          <a:p>
            <a:pPr marL="12700">
              <a:spcBef>
                <a:spcPts val="100"/>
              </a:spcBef>
            </a:pPr>
            <a:r>
              <a:rPr sz="3200" dirty="0">
                <a:solidFill>
                  <a:srgbClr val="FF0000"/>
                </a:solidFill>
                <a:latin typeface="Arial Black"/>
                <a:cs typeface="Arial Black"/>
              </a:rPr>
              <a:t>COM</a:t>
            </a:r>
            <a:r>
              <a:rPr sz="3200" spc="5" dirty="0">
                <a:solidFill>
                  <a:srgbClr val="FF0000"/>
                </a:solidFill>
                <a:latin typeface="Arial Black"/>
                <a:cs typeface="Arial Black"/>
              </a:rPr>
              <a:t>P</a:t>
            </a:r>
            <a:r>
              <a:rPr sz="3200" spc="-5" dirty="0">
                <a:solidFill>
                  <a:srgbClr val="FF0000"/>
                </a:solidFill>
                <a:latin typeface="Arial Black"/>
                <a:cs typeface="Arial Black"/>
              </a:rPr>
              <a:t>IL</a:t>
            </a:r>
            <a:r>
              <a:rPr sz="3200" dirty="0">
                <a:solidFill>
                  <a:srgbClr val="FF0000"/>
                </a:solidFill>
                <a:latin typeface="Arial Black"/>
                <a:cs typeface="Arial Black"/>
              </a:rPr>
              <a:t>E-</a:t>
            </a:r>
            <a:r>
              <a:rPr sz="3200" spc="-5" dirty="0">
                <a:solidFill>
                  <a:srgbClr val="FF0000"/>
                </a:solidFill>
                <a:latin typeface="Arial Black"/>
                <a:cs typeface="Arial Black"/>
              </a:rPr>
              <a:t>TIME</a:t>
            </a:r>
            <a:endParaRPr sz="3200">
              <a:latin typeface="Arial Black"/>
              <a:cs typeface="Arial Black"/>
            </a:endParaRPr>
          </a:p>
        </p:txBody>
      </p:sp>
      <p:sp>
        <p:nvSpPr>
          <p:cNvPr id="15" name="object 15"/>
          <p:cNvSpPr txBox="1"/>
          <p:nvPr/>
        </p:nvSpPr>
        <p:spPr>
          <a:xfrm>
            <a:off x="3128900" y="5646022"/>
            <a:ext cx="1273175" cy="179536"/>
          </a:xfrm>
          <a:prstGeom prst="rect">
            <a:avLst/>
          </a:prstGeom>
        </p:spPr>
        <p:txBody>
          <a:bodyPr vert="horz" wrap="square" lIns="0" tIns="0" rIns="0" bIns="0" rtlCol="0">
            <a:spAutoFit/>
          </a:bodyPr>
          <a:lstStyle/>
          <a:p>
            <a:pPr marL="12700">
              <a:lnSpc>
                <a:spcPts val="1425"/>
              </a:lnSpc>
            </a:pPr>
            <a:r>
              <a:rPr sz="1200" b="1" spc="-5" dirty="0">
                <a:latin typeface="Arial"/>
                <a:cs typeface="Arial"/>
              </a:rPr>
              <a:t>}</a:t>
            </a:r>
            <a:r>
              <a:rPr sz="1200" b="1" spc="-20"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p:txBody>
      </p:sp>
      <p:sp>
        <p:nvSpPr>
          <p:cNvPr id="16" name="object 16"/>
          <p:cNvSpPr txBox="1"/>
          <p:nvPr/>
        </p:nvSpPr>
        <p:spPr>
          <a:xfrm>
            <a:off x="7265670" y="5903047"/>
            <a:ext cx="1601470" cy="546945"/>
          </a:xfrm>
          <a:prstGeom prst="rect">
            <a:avLst/>
          </a:prstGeom>
        </p:spPr>
        <p:txBody>
          <a:bodyPr vert="horz" wrap="square" lIns="0" tIns="53975" rIns="0" bIns="0" rtlCol="0">
            <a:spAutoFit/>
          </a:bodyPr>
          <a:lstStyle/>
          <a:p>
            <a:pPr marL="12700">
              <a:spcBef>
                <a:spcPts val="425"/>
              </a:spcBef>
            </a:pPr>
            <a:r>
              <a:rPr sz="3200" spc="-5" dirty="0">
                <a:solidFill>
                  <a:srgbClr val="FF0000"/>
                </a:solidFill>
                <a:latin typeface="Arial Black"/>
                <a:cs typeface="Arial Black"/>
              </a:rPr>
              <a:t>ER</a:t>
            </a:r>
            <a:r>
              <a:rPr sz="3200" spc="-55" dirty="0">
                <a:solidFill>
                  <a:srgbClr val="FF0000"/>
                </a:solidFill>
                <a:latin typeface="Arial Black"/>
                <a:cs typeface="Arial Black"/>
              </a:rPr>
              <a:t>R</a:t>
            </a:r>
            <a:r>
              <a:rPr sz="3200" spc="5" dirty="0">
                <a:solidFill>
                  <a:srgbClr val="FF0000"/>
                </a:solidFill>
                <a:latin typeface="Arial Black"/>
                <a:cs typeface="Arial Black"/>
              </a:rPr>
              <a:t>OR</a:t>
            </a:r>
            <a:endParaRPr sz="3200">
              <a:latin typeface="Arial Black"/>
              <a:cs typeface="Arial Black"/>
            </a:endParaRPr>
          </a:p>
        </p:txBody>
      </p:sp>
      <p:sp>
        <p:nvSpPr>
          <p:cNvPr id="17" name="object 17"/>
          <p:cNvSpPr txBox="1"/>
          <p:nvPr/>
        </p:nvSpPr>
        <p:spPr>
          <a:xfrm>
            <a:off x="2214474" y="6012087"/>
            <a:ext cx="1266825" cy="179536"/>
          </a:xfrm>
          <a:prstGeom prst="rect">
            <a:avLst/>
          </a:prstGeom>
        </p:spPr>
        <p:txBody>
          <a:bodyPr vert="horz" wrap="square" lIns="0" tIns="0" rIns="0" bIns="0" rtlCol="0">
            <a:spAutoFit/>
          </a:bodyPr>
          <a:lstStyle/>
          <a:p>
            <a:pPr marL="12700">
              <a:lnSpc>
                <a:spcPts val="1425"/>
              </a:lnSpc>
            </a:pPr>
            <a:r>
              <a:rPr sz="1200" b="1" dirty="0">
                <a:latin typeface="Arial"/>
                <a:cs typeface="Arial"/>
              </a:rPr>
              <a:t>}//</a:t>
            </a:r>
            <a:r>
              <a:rPr sz="1200" b="1" spc="-20"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30" dirty="0">
                <a:latin typeface="Arial"/>
                <a:cs typeface="Arial"/>
              </a:rPr>
              <a:t> </a:t>
            </a:r>
            <a:r>
              <a:rPr sz="1200" b="1" spc="-5" dirty="0">
                <a:latin typeface="Arial"/>
                <a:cs typeface="Arial"/>
              </a:rPr>
              <a:t>B</a:t>
            </a:r>
            <a:endParaRPr sz="1200">
              <a:latin typeface="Arial"/>
              <a:cs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0"/>
            <a:ext cx="8506460" cy="1394460"/>
          </a:xfrm>
          <a:prstGeom prst="rect">
            <a:avLst/>
          </a:prstGeom>
        </p:spPr>
        <p:txBody>
          <a:bodyPr vert="horz" wrap="square" lIns="0" tIns="12700" rIns="0" bIns="0" rtlCol="0">
            <a:spAutoFit/>
          </a:bodyPr>
          <a:lstStyle/>
          <a:p>
            <a:pPr marL="355600" indent="-342900">
              <a:spcBef>
                <a:spcPts val="100"/>
              </a:spcBef>
              <a:buClr>
                <a:srgbClr val="0F1141"/>
              </a:buClr>
              <a:buFont typeface="Arial MT"/>
              <a:buChar char="•"/>
              <a:tabLst>
                <a:tab pos="354965" algn="l"/>
                <a:tab pos="355600" algn="l"/>
              </a:tabLst>
            </a:pPr>
            <a:r>
              <a:rPr sz="2400" b="1" spc="-5" dirty="0">
                <a:latin typeface="Arial"/>
                <a:cs typeface="Arial"/>
              </a:rPr>
              <a:t>‘final’</a:t>
            </a:r>
            <a:r>
              <a:rPr sz="2400" b="1" spc="145" dirty="0">
                <a:latin typeface="Arial"/>
                <a:cs typeface="Arial"/>
              </a:rPr>
              <a:t> </a:t>
            </a:r>
            <a:r>
              <a:rPr sz="2400" b="1" spc="-5" dirty="0">
                <a:latin typeface="Arial"/>
                <a:cs typeface="Arial"/>
              </a:rPr>
              <a:t>Methods</a:t>
            </a:r>
            <a:r>
              <a:rPr sz="2400" b="1" spc="285" dirty="0">
                <a:latin typeface="Arial"/>
                <a:cs typeface="Arial"/>
              </a:rPr>
              <a:t> </a:t>
            </a:r>
            <a:r>
              <a:rPr sz="2400" b="1" spc="-5" dirty="0">
                <a:latin typeface="Arial"/>
                <a:cs typeface="Arial"/>
              </a:rPr>
              <a:t>of</a:t>
            </a:r>
            <a:r>
              <a:rPr sz="2400" b="1" spc="280" dirty="0">
                <a:latin typeface="Arial"/>
                <a:cs typeface="Arial"/>
              </a:rPr>
              <a:t> </a:t>
            </a:r>
            <a:r>
              <a:rPr sz="2400" b="1" spc="-5" dirty="0">
                <a:latin typeface="Arial"/>
                <a:cs typeface="Arial"/>
              </a:rPr>
              <a:t>super-class</a:t>
            </a:r>
            <a:r>
              <a:rPr sz="2400" b="1" spc="290" dirty="0">
                <a:latin typeface="Arial"/>
                <a:cs typeface="Arial"/>
              </a:rPr>
              <a:t> </a:t>
            </a:r>
            <a:r>
              <a:rPr sz="2400" b="1" spc="-5" dirty="0">
                <a:latin typeface="Arial"/>
                <a:cs typeface="Arial"/>
              </a:rPr>
              <a:t>cannot</a:t>
            </a:r>
            <a:r>
              <a:rPr sz="2400" b="1" spc="290" dirty="0">
                <a:latin typeface="Arial"/>
                <a:cs typeface="Arial"/>
              </a:rPr>
              <a:t> </a:t>
            </a:r>
            <a:r>
              <a:rPr sz="2400" b="1" spc="-10" dirty="0">
                <a:latin typeface="Arial"/>
                <a:cs typeface="Arial"/>
              </a:rPr>
              <a:t>be</a:t>
            </a:r>
            <a:r>
              <a:rPr sz="2400" b="1" spc="285" dirty="0">
                <a:latin typeface="Arial"/>
                <a:cs typeface="Arial"/>
              </a:rPr>
              <a:t> </a:t>
            </a:r>
            <a:r>
              <a:rPr sz="2400" b="1" spc="-5" dirty="0">
                <a:latin typeface="Arial"/>
                <a:cs typeface="Arial"/>
              </a:rPr>
              <a:t>overridden</a:t>
            </a:r>
            <a:r>
              <a:rPr sz="2400" b="1" spc="285" dirty="0">
                <a:latin typeface="Arial"/>
                <a:cs typeface="Arial"/>
              </a:rPr>
              <a:t> </a:t>
            </a:r>
            <a:r>
              <a:rPr sz="2400" b="1" spc="5" dirty="0">
                <a:latin typeface="Arial"/>
                <a:cs typeface="Arial"/>
              </a:rPr>
              <a:t>by</a:t>
            </a:r>
            <a:endParaRPr sz="2400">
              <a:latin typeface="Arial"/>
              <a:cs typeface="Arial"/>
            </a:endParaRPr>
          </a:p>
          <a:p>
            <a:pPr marL="355600">
              <a:spcBef>
                <a:spcPts val="5"/>
              </a:spcBef>
            </a:pPr>
            <a:r>
              <a:rPr sz="2400" b="1" spc="-5" dirty="0">
                <a:latin typeface="Arial"/>
                <a:cs typeface="Arial"/>
              </a:rPr>
              <a:t>sub-class.</a:t>
            </a:r>
            <a:endParaRPr sz="2400">
              <a:latin typeface="Arial"/>
              <a:cs typeface="Arial"/>
            </a:endParaRPr>
          </a:p>
          <a:p>
            <a:pPr marL="319405">
              <a:spcBef>
                <a:spcPts val="213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a:t>
            </a:r>
            <a:endParaRPr sz="1200">
              <a:latin typeface="Arial"/>
              <a:cs typeface="Arial"/>
            </a:endParaRPr>
          </a:p>
          <a:p>
            <a:pPr marL="319405"/>
            <a:r>
              <a:rPr sz="1200" b="1" spc="-5" dirty="0">
                <a:latin typeface="Arial"/>
                <a:cs typeface="Arial"/>
              </a:rPr>
              <a:t>{</a:t>
            </a:r>
            <a:endParaRPr sz="1200">
              <a:latin typeface="Arial"/>
              <a:cs typeface="Arial"/>
            </a:endParaRPr>
          </a:p>
        </p:txBody>
      </p:sp>
      <p:sp>
        <p:nvSpPr>
          <p:cNvPr id="3" name="object 3"/>
          <p:cNvSpPr txBox="1">
            <a:spLocks noGrp="1"/>
          </p:cNvSpPr>
          <p:nvPr>
            <p:ph type="title"/>
          </p:nvPr>
        </p:nvSpPr>
        <p:spPr>
          <a:xfrm>
            <a:off x="1907541" y="150622"/>
            <a:ext cx="530669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Bas</a:t>
            </a:r>
            <a:r>
              <a:rPr spc="-165" dirty="0"/>
              <a:t>i</a:t>
            </a:r>
            <a:r>
              <a:rPr spc="-5" dirty="0"/>
              <a:t>c</a:t>
            </a:r>
            <a:r>
              <a:rPr spc="-295" dirty="0"/>
              <a:t> </a:t>
            </a:r>
            <a:r>
              <a:rPr spc="-160" dirty="0"/>
              <a:t>Fac</a:t>
            </a:r>
            <a:r>
              <a:rPr spc="-155" dirty="0"/>
              <a:t>t</a:t>
            </a:r>
            <a:r>
              <a:rPr spc="-5" dirty="0"/>
              <a:t>s</a:t>
            </a:r>
            <a:r>
              <a:rPr spc="-409" dirty="0"/>
              <a:t> </a:t>
            </a:r>
            <a:r>
              <a:rPr spc="-160" dirty="0"/>
              <a:t>Abou</a:t>
            </a:r>
            <a:r>
              <a:rPr dirty="0"/>
              <a:t>t</a:t>
            </a:r>
            <a:r>
              <a:rPr spc="-270" dirty="0"/>
              <a:t> </a:t>
            </a:r>
            <a:r>
              <a:rPr spc="-160" dirty="0"/>
              <a:t>Me</a:t>
            </a:r>
            <a:r>
              <a:rPr spc="-155" dirty="0"/>
              <a:t>t</a:t>
            </a:r>
            <a:r>
              <a:rPr spc="-160" dirty="0"/>
              <a:t>ho</a:t>
            </a:r>
            <a:r>
              <a:rPr dirty="0"/>
              <a:t>d  </a:t>
            </a:r>
            <a:r>
              <a:rPr spc="-165" dirty="0"/>
              <a:t>O</a:t>
            </a:r>
            <a:r>
              <a:rPr spc="-160" dirty="0"/>
              <a:t>verr</a:t>
            </a:r>
            <a:r>
              <a:rPr spc="-165" dirty="0"/>
              <a:t>i</a:t>
            </a:r>
            <a:r>
              <a:rPr spc="-160" dirty="0"/>
              <a:t>d</a:t>
            </a:r>
            <a:r>
              <a:rPr spc="-165" dirty="0"/>
              <a:t>i</a:t>
            </a:r>
            <a:r>
              <a:rPr spc="-150" dirty="0"/>
              <a:t>n</a:t>
            </a:r>
            <a:r>
              <a:rPr dirty="0"/>
              <a:t>g</a:t>
            </a:r>
            <a:r>
              <a:rPr spc="-250" dirty="0"/>
              <a:t> </a:t>
            </a:r>
            <a:r>
              <a:rPr dirty="0"/>
              <a:t>:</a:t>
            </a:r>
            <a:r>
              <a:rPr spc="-305" dirty="0"/>
              <a:t> </a:t>
            </a:r>
            <a:r>
              <a:rPr spc="-160" dirty="0"/>
              <a:t>Fac</a:t>
            </a:r>
            <a:r>
              <a:rPr dirty="0"/>
              <a:t>t</a:t>
            </a:r>
            <a:r>
              <a:rPr spc="-295" dirty="0"/>
              <a:t> </a:t>
            </a:r>
            <a:r>
              <a:rPr spc="-165" dirty="0"/>
              <a:t>I</a:t>
            </a:r>
            <a:r>
              <a:rPr lang="en-US" spc="-165" dirty="0"/>
              <a:t>II</a:t>
            </a:r>
            <a:endParaRPr dirty="0"/>
          </a:p>
        </p:txBody>
      </p:sp>
      <p:sp>
        <p:nvSpPr>
          <p:cNvPr id="4" name="object 4"/>
          <p:cNvSpPr txBox="1"/>
          <p:nvPr/>
        </p:nvSpPr>
        <p:spPr>
          <a:xfrm>
            <a:off x="2917697" y="2853689"/>
            <a:ext cx="2171700" cy="692496"/>
          </a:xfrm>
          <a:prstGeom prst="rect">
            <a:avLst/>
          </a:prstGeom>
          <a:ln w="25907">
            <a:solidFill>
              <a:srgbClr val="000000"/>
            </a:solidFill>
          </a:ln>
        </p:spPr>
        <p:txBody>
          <a:bodyPr vert="horz" wrap="square" lIns="0" tIns="45719" rIns="0" bIns="0" rtlCol="0">
            <a:spAutoFit/>
          </a:bodyPr>
          <a:lstStyle/>
          <a:p>
            <a:pPr marL="223520">
              <a:spcBef>
                <a:spcPts val="359"/>
              </a:spcBef>
            </a:pPr>
            <a:r>
              <a:rPr sz="1400" b="1" spc="-5" dirty="0">
                <a:solidFill>
                  <a:srgbClr val="001F5F"/>
                </a:solidFill>
                <a:latin typeface="Arial"/>
                <a:cs typeface="Arial"/>
              </a:rPr>
              <a:t>final</a:t>
            </a:r>
            <a:r>
              <a:rPr sz="1400" b="1" spc="-90" dirty="0">
                <a:solidFill>
                  <a:srgbClr val="001F5F"/>
                </a:solidFill>
                <a:latin typeface="Arial"/>
                <a:cs typeface="Arial"/>
              </a:rPr>
              <a:t> </a:t>
            </a:r>
            <a:r>
              <a:rPr sz="1400" b="1" spc="-5" dirty="0">
                <a:solidFill>
                  <a:srgbClr val="FF0000"/>
                </a:solidFill>
                <a:latin typeface="Arial"/>
                <a:cs typeface="Arial"/>
              </a:rPr>
              <a:t>void</a:t>
            </a:r>
            <a:r>
              <a:rPr sz="1400" b="1" spc="-45" dirty="0">
                <a:solidFill>
                  <a:srgbClr val="FF0000"/>
                </a:solidFill>
                <a:latin typeface="Arial"/>
                <a:cs typeface="Arial"/>
              </a:rPr>
              <a:t> </a:t>
            </a:r>
            <a:r>
              <a:rPr sz="1400" b="1" dirty="0">
                <a:solidFill>
                  <a:srgbClr val="FF0000"/>
                </a:solidFill>
                <a:latin typeface="Arial"/>
                <a:cs typeface="Arial"/>
              </a:rPr>
              <a:t>show()</a:t>
            </a:r>
            <a:endParaRPr sz="1400">
              <a:latin typeface="Arial"/>
              <a:cs typeface="Arial"/>
            </a:endParaRPr>
          </a:p>
          <a:p>
            <a:pPr marL="223520"/>
            <a:r>
              <a:rPr sz="1400" b="1" dirty="0">
                <a:solidFill>
                  <a:srgbClr val="FF0000"/>
                </a:solidFill>
                <a:latin typeface="Arial"/>
                <a:cs typeface="Arial"/>
              </a:rPr>
              <a:t>{</a:t>
            </a:r>
            <a:endParaRPr sz="1400">
              <a:latin typeface="Arial"/>
              <a:cs typeface="Arial"/>
            </a:endParaRPr>
          </a:p>
          <a:p>
            <a:pPr marL="223520"/>
            <a:r>
              <a:rPr sz="1400" b="1" dirty="0">
                <a:solidFill>
                  <a:srgbClr val="FF0000"/>
                </a:solidFill>
                <a:latin typeface="Arial"/>
                <a:cs typeface="Arial"/>
              </a:rPr>
              <a:t>}//</a:t>
            </a:r>
            <a:r>
              <a:rPr sz="1400" b="1" spc="-35"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5"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5" name="object 5"/>
          <p:cNvSpPr txBox="1"/>
          <p:nvPr/>
        </p:nvSpPr>
        <p:spPr>
          <a:xfrm>
            <a:off x="2214473" y="3711067"/>
            <a:ext cx="1322070" cy="57404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70" dirty="0">
                <a:latin typeface="Arial"/>
                <a:cs typeface="Arial"/>
              </a:rPr>
              <a:t> </a:t>
            </a:r>
            <a:r>
              <a:rPr sz="1200" b="1" spc="-5" dirty="0">
                <a:latin typeface="Arial"/>
                <a:cs typeface="Arial"/>
              </a:rPr>
              <a:t>A</a:t>
            </a:r>
            <a:endParaRPr sz="1200">
              <a:latin typeface="Arial"/>
              <a:cs typeface="Arial"/>
            </a:endParaRPr>
          </a:p>
          <a:p>
            <a:pPr>
              <a:lnSpc>
                <a:spcPct val="100000"/>
              </a:lnSpc>
            </a:pPr>
            <a:endParaRPr sz="1250">
              <a:latin typeface="Arial"/>
              <a:cs typeface="Arial"/>
            </a:endParaRPr>
          </a:p>
          <a:p>
            <a:pPr marL="12700"/>
            <a:r>
              <a:rPr sz="1200" b="1" dirty="0">
                <a:latin typeface="Arial"/>
                <a:cs typeface="Arial"/>
              </a:rPr>
              <a:t>class</a:t>
            </a:r>
            <a:r>
              <a:rPr sz="1200" b="1" spc="-45" dirty="0">
                <a:latin typeface="Arial"/>
                <a:cs typeface="Arial"/>
              </a:rPr>
              <a:t> </a:t>
            </a:r>
            <a:r>
              <a:rPr sz="1200" b="1" spc="-5" dirty="0">
                <a:latin typeface="Arial"/>
                <a:cs typeface="Arial"/>
              </a:rPr>
              <a:t>B</a:t>
            </a:r>
            <a:r>
              <a:rPr sz="1200" b="1" spc="-20" dirty="0">
                <a:latin typeface="Arial"/>
                <a:cs typeface="Arial"/>
              </a:rPr>
              <a:t> </a:t>
            </a:r>
            <a:r>
              <a:rPr sz="1200" b="1" spc="-5" dirty="0">
                <a:latin typeface="Arial"/>
                <a:cs typeface="Arial"/>
              </a:rPr>
              <a:t>extends</a:t>
            </a:r>
            <a:r>
              <a:rPr sz="1200" b="1" spc="-70" dirty="0">
                <a:latin typeface="Arial"/>
                <a:cs typeface="Arial"/>
              </a:rPr>
              <a:t> </a:t>
            </a:r>
            <a:r>
              <a:rPr sz="1200" b="1" spc="-5" dirty="0">
                <a:latin typeface="Arial"/>
                <a:cs typeface="Arial"/>
              </a:rPr>
              <a:t>A</a:t>
            </a:r>
            <a:endParaRPr sz="1200">
              <a:latin typeface="Arial"/>
              <a:cs typeface="Arial"/>
            </a:endParaRPr>
          </a:p>
        </p:txBody>
      </p:sp>
      <p:sp>
        <p:nvSpPr>
          <p:cNvPr id="6" name="object 6"/>
          <p:cNvSpPr txBox="1"/>
          <p:nvPr/>
        </p:nvSpPr>
        <p:spPr>
          <a:xfrm>
            <a:off x="2214473" y="4259707"/>
            <a:ext cx="8509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t>
            </a:r>
            <a:endParaRPr sz="1200">
              <a:latin typeface="Arial"/>
              <a:cs typeface="Arial"/>
            </a:endParaRPr>
          </a:p>
        </p:txBody>
      </p:sp>
      <p:sp>
        <p:nvSpPr>
          <p:cNvPr id="7" name="object 7"/>
          <p:cNvSpPr txBox="1"/>
          <p:nvPr/>
        </p:nvSpPr>
        <p:spPr>
          <a:xfrm>
            <a:off x="2902459" y="4386834"/>
            <a:ext cx="1899285" cy="714298"/>
          </a:xfrm>
          <a:prstGeom prst="rect">
            <a:avLst/>
          </a:prstGeom>
          <a:ln w="25907">
            <a:solidFill>
              <a:srgbClr val="000000"/>
            </a:solidFill>
          </a:ln>
        </p:spPr>
        <p:txBody>
          <a:bodyPr vert="horz" wrap="square" lIns="0" tIns="67310" rIns="0" bIns="0" rtlCol="0">
            <a:spAutoFit/>
          </a:bodyPr>
          <a:lstStyle/>
          <a:p>
            <a:pPr marL="238760">
              <a:spcBef>
                <a:spcPts val="530"/>
              </a:spcBef>
            </a:pPr>
            <a:r>
              <a:rPr sz="1400" b="1" spc="-5" dirty="0">
                <a:solidFill>
                  <a:srgbClr val="FF0000"/>
                </a:solidFill>
                <a:latin typeface="Arial"/>
                <a:cs typeface="Arial"/>
              </a:rPr>
              <a:t>void</a:t>
            </a:r>
            <a:r>
              <a:rPr sz="1400" b="1" spc="-55" dirty="0">
                <a:solidFill>
                  <a:srgbClr val="FF0000"/>
                </a:solidFill>
                <a:latin typeface="Arial"/>
                <a:cs typeface="Arial"/>
              </a:rPr>
              <a:t> </a:t>
            </a:r>
            <a:r>
              <a:rPr sz="1400" b="1" dirty="0">
                <a:solidFill>
                  <a:srgbClr val="FF0000"/>
                </a:solidFill>
                <a:latin typeface="Arial"/>
                <a:cs typeface="Arial"/>
              </a:rPr>
              <a:t>show()</a:t>
            </a:r>
            <a:endParaRPr sz="1400">
              <a:latin typeface="Arial"/>
              <a:cs typeface="Arial"/>
            </a:endParaRPr>
          </a:p>
          <a:p>
            <a:pPr marL="238760"/>
            <a:r>
              <a:rPr sz="1400" b="1" dirty="0">
                <a:solidFill>
                  <a:srgbClr val="FF0000"/>
                </a:solidFill>
                <a:latin typeface="Arial"/>
                <a:cs typeface="Arial"/>
              </a:rPr>
              <a:t>{</a:t>
            </a:r>
            <a:endParaRPr sz="1400">
              <a:latin typeface="Arial"/>
              <a:cs typeface="Arial"/>
            </a:endParaRPr>
          </a:p>
          <a:p>
            <a:pPr marL="238760"/>
            <a:r>
              <a:rPr sz="1400" b="1" dirty="0">
                <a:solidFill>
                  <a:srgbClr val="FF0000"/>
                </a:solidFill>
                <a:latin typeface="Arial"/>
                <a:cs typeface="Arial"/>
              </a:rPr>
              <a:t>}</a:t>
            </a:r>
            <a:r>
              <a:rPr sz="1400" b="1" spc="-15" dirty="0">
                <a:solidFill>
                  <a:srgbClr val="FF0000"/>
                </a:solidFill>
                <a:latin typeface="Arial"/>
                <a:cs typeface="Arial"/>
              </a:rPr>
              <a:t> </a:t>
            </a:r>
            <a:r>
              <a:rPr sz="1400" b="1" dirty="0">
                <a:solidFill>
                  <a:srgbClr val="FF0000"/>
                </a:solidFill>
                <a:latin typeface="Arial"/>
                <a:cs typeface="Arial"/>
              </a:rPr>
              <a:t>/</a:t>
            </a:r>
            <a:r>
              <a:rPr sz="1400" b="1" spc="-20"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0"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8" name="object 8"/>
          <p:cNvSpPr txBox="1"/>
          <p:nvPr/>
        </p:nvSpPr>
        <p:spPr>
          <a:xfrm>
            <a:off x="3128899" y="5265802"/>
            <a:ext cx="1005840" cy="391795"/>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void</a:t>
            </a:r>
            <a:r>
              <a:rPr sz="1200" b="1" spc="-45" dirty="0">
                <a:latin typeface="Arial"/>
                <a:cs typeface="Arial"/>
              </a:rPr>
              <a:t> </a:t>
            </a:r>
            <a:r>
              <a:rPr sz="1200" b="1" spc="-5" dirty="0">
                <a:latin typeface="Arial"/>
                <a:cs typeface="Arial"/>
              </a:rPr>
              <a:t>display()</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9" name="object 9"/>
          <p:cNvSpPr txBox="1"/>
          <p:nvPr/>
        </p:nvSpPr>
        <p:spPr>
          <a:xfrm>
            <a:off x="6052565" y="2899917"/>
            <a:ext cx="2459990" cy="299720"/>
          </a:xfrm>
          <a:prstGeom prst="rect">
            <a:avLst/>
          </a:prstGeom>
        </p:spPr>
        <p:txBody>
          <a:bodyPr vert="horz" wrap="square" lIns="0" tIns="12700" rIns="0" bIns="0" rtlCol="0">
            <a:spAutoFit/>
          </a:bodyPr>
          <a:lstStyle/>
          <a:p>
            <a:pPr marL="12700">
              <a:spcBef>
                <a:spcPts val="100"/>
              </a:spcBef>
            </a:pPr>
            <a:r>
              <a:rPr b="1" u="heavy" spc="-60" dirty="0">
                <a:solidFill>
                  <a:srgbClr val="FF0000"/>
                </a:solidFill>
                <a:uFill>
                  <a:solidFill>
                    <a:srgbClr val="FF0000"/>
                  </a:solidFill>
                </a:uFill>
                <a:latin typeface="Calibri"/>
                <a:cs typeface="Calibri"/>
              </a:rPr>
              <a:t>A’s</a:t>
            </a:r>
            <a:r>
              <a:rPr b="1" u="heavy" spc="-35"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show()</a:t>
            </a:r>
            <a:r>
              <a:rPr b="1" u="heavy" spc="-40"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method</a:t>
            </a:r>
            <a:r>
              <a:rPr b="1" u="heavy" spc="-20"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is</a:t>
            </a:r>
            <a:r>
              <a:rPr b="1" u="heavy" spc="-3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final</a:t>
            </a:r>
            <a:endParaRPr>
              <a:latin typeface="Calibri"/>
              <a:cs typeface="Calibri"/>
            </a:endParaRPr>
          </a:p>
        </p:txBody>
      </p:sp>
      <p:sp>
        <p:nvSpPr>
          <p:cNvPr id="10" name="object 10"/>
          <p:cNvSpPr/>
          <p:nvPr/>
        </p:nvSpPr>
        <p:spPr>
          <a:xfrm>
            <a:off x="5088891" y="3177794"/>
            <a:ext cx="864869" cy="85090"/>
          </a:xfrm>
          <a:custGeom>
            <a:avLst/>
            <a:gdLst/>
            <a:ahLst/>
            <a:cxnLst/>
            <a:rect l="l" t="t" r="r" b="b"/>
            <a:pathLst>
              <a:path w="864870" h="85089">
                <a:moveTo>
                  <a:pt x="77597" y="55625"/>
                </a:moveTo>
                <a:lnTo>
                  <a:pt x="0" y="58800"/>
                </a:lnTo>
                <a:lnTo>
                  <a:pt x="1015" y="84708"/>
                </a:lnTo>
                <a:lnTo>
                  <a:pt x="78739" y="81406"/>
                </a:lnTo>
                <a:lnTo>
                  <a:pt x="77597" y="55625"/>
                </a:lnTo>
                <a:close/>
              </a:path>
              <a:path w="864870" h="85089">
                <a:moveTo>
                  <a:pt x="181101" y="51180"/>
                </a:moveTo>
                <a:lnTo>
                  <a:pt x="103505" y="54482"/>
                </a:lnTo>
                <a:lnTo>
                  <a:pt x="104648" y="80390"/>
                </a:lnTo>
                <a:lnTo>
                  <a:pt x="182245" y="77088"/>
                </a:lnTo>
                <a:lnTo>
                  <a:pt x="181101" y="51180"/>
                </a:lnTo>
                <a:close/>
              </a:path>
              <a:path w="864870" h="85089">
                <a:moveTo>
                  <a:pt x="284734" y="46862"/>
                </a:moveTo>
                <a:lnTo>
                  <a:pt x="207010" y="50164"/>
                </a:lnTo>
                <a:lnTo>
                  <a:pt x="208152" y="76072"/>
                </a:lnTo>
                <a:lnTo>
                  <a:pt x="285750" y="72770"/>
                </a:lnTo>
                <a:lnTo>
                  <a:pt x="284734" y="46862"/>
                </a:lnTo>
                <a:close/>
              </a:path>
              <a:path w="864870" h="85089">
                <a:moveTo>
                  <a:pt x="388238" y="42544"/>
                </a:moveTo>
                <a:lnTo>
                  <a:pt x="310642" y="45846"/>
                </a:lnTo>
                <a:lnTo>
                  <a:pt x="311658" y="71754"/>
                </a:lnTo>
                <a:lnTo>
                  <a:pt x="389382" y="68452"/>
                </a:lnTo>
                <a:lnTo>
                  <a:pt x="388238" y="42544"/>
                </a:lnTo>
                <a:close/>
              </a:path>
              <a:path w="864870" h="85089">
                <a:moveTo>
                  <a:pt x="491744" y="38226"/>
                </a:moveTo>
                <a:lnTo>
                  <a:pt x="414147" y="41528"/>
                </a:lnTo>
                <a:lnTo>
                  <a:pt x="415163" y="67309"/>
                </a:lnTo>
                <a:lnTo>
                  <a:pt x="492887" y="64134"/>
                </a:lnTo>
                <a:lnTo>
                  <a:pt x="491744" y="38226"/>
                </a:lnTo>
                <a:close/>
              </a:path>
              <a:path w="864870" h="85089">
                <a:moveTo>
                  <a:pt x="595376" y="33908"/>
                </a:moveTo>
                <a:lnTo>
                  <a:pt x="517651" y="37083"/>
                </a:lnTo>
                <a:lnTo>
                  <a:pt x="518795" y="62991"/>
                </a:lnTo>
                <a:lnTo>
                  <a:pt x="596392" y="59816"/>
                </a:lnTo>
                <a:lnTo>
                  <a:pt x="595376" y="33908"/>
                </a:lnTo>
                <a:close/>
              </a:path>
              <a:path w="864870" h="85089">
                <a:moveTo>
                  <a:pt x="698881" y="29590"/>
                </a:moveTo>
                <a:lnTo>
                  <a:pt x="621157" y="32765"/>
                </a:lnTo>
                <a:lnTo>
                  <a:pt x="622300" y="58673"/>
                </a:lnTo>
                <a:lnTo>
                  <a:pt x="699897" y="55371"/>
                </a:lnTo>
                <a:lnTo>
                  <a:pt x="698881" y="29590"/>
                </a:lnTo>
                <a:close/>
              </a:path>
              <a:path w="864870" h="85089">
                <a:moveTo>
                  <a:pt x="841690" y="25272"/>
                </a:moveTo>
                <a:lnTo>
                  <a:pt x="799338" y="25272"/>
                </a:lnTo>
                <a:lnTo>
                  <a:pt x="800481" y="51180"/>
                </a:lnTo>
                <a:lnTo>
                  <a:pt x="787484" y="51733"/>
                </a:lnTo>
                <a:lnTo>
                  <a:pt x="788543" y="77596"/>
                </a:lnTo>
                <a:lnTo>
                  <a:pt x="864615" y="35559"/>
                </a:lnTo>
                <a:lnTo>
                  <a:pt x="841690" y="25272"/>
                </a:lnTo>
                <a:close/>
              </a:path>
              <a:path w="864870" h="85089">
                <a:moveTo>
                  <a:pt x="786424" y="25822"/>
                </a:moveTo>
                <a:lnTo>
                  <a:pt x="724788" y="28447"/>
                </a:lnTo>
                <a:lnTo>
                  <a:pt x="725805" y="54355"/>
                </a:lnTo>
                <a:lnTo>
                  <a:pt x="787484" y="51733"/>
                </a:lnTo>
                <a:lnTo>
                  <a:pt x="786424" y="25822"/>
                </a:lnTo>
                <a:close/>
              </a:path>
              <a:path w="864870" h="85089">
                <a:moveTo>
                  <a:pt x="799338" y="25272"/>
                </a:moveTo>
                <a:lnTo>
                  <a:pt x="786424" y="25822"/>
                </a:lnTo>
                <a:lnTo>
                  <a:pt x="787484" y="51733"/>
                </a:lnTo>
                <a:lnTo>
                  <a:pt x="800481" y="51180"/>
                </a:lnTo>
                <a:lnTo>
                  <a:pt x="799338" y="25272"/>
                </a:lnTo>
                <a:close/>
              </a:path>
              <a:path w="864870" h="85089">
                <a:moveTo>
                  <a:pt x="785368" y="0"/>
                </a:moveTo>
                <a:lnTo>
                  <a:pt x="786424" y="25822"/>
                </a:lnTo>
                <a:lnTo>
                  <a:pt x="799338" y="25272"/>
                </a:lnTo>
                <a:lnTo>
                  <a:pt x="841690" y="25272"/>
                </a:lnTo>
                <a:lnTo>
                  <a:pt x="785368" y="0"/>
                </a:lnTo>
                <a:close/>
              </a:path>
            </a:pathLst>
          </a:custGeom>
          <a:solidFill>
            <a:srgbClr val="000000"/>
          </a:solidFill>
        </p:spPr>
        <p:txBody>
          <a:bodyPr wrap="square" lIns="0" tIns="0" rIns="0" bIns="0" rtlCol="0"/>
          <a:lstStyle/>
          <a:p>
            <a:endParaRPr/>
          </a:p>
        </p:txBody>
      </p:sp>
      <p:sp>
        <p:nvSpPr>
          <p:cNvPr id="11" name="object 11"/>
          <p:cNvSpPr txBox="1"/>
          <p:nvPr/>
        </p:nvSpPr>
        <p:spPr>
          <a:xfrm>
            <a:off x="6036691" y="4384040"/>
            <a:ext cx="2550795" cy="574040"/>
          </a:xfrm>
          <a:prstGeom prst="rect">
            <a:avLst/>
          </a:prstGeom>
        </p:spPr>
        <p:txBody>
          <a:bodyPr vert="horz" wrap="square" lIns="0" tIns="12700" rIns="0" bIns="0" rtlCol="0">
            <a:spAutoFit/>
          </a:bodyPr>
          <a:lstStyle/>
          <a:p>
            <a:pPr marL="12700" marR="5080">
              <a:spcBef>
                <a:spcPts val="100"/>
              </a:spcBef>
            </a:pPr>
            <a:r>
              <a:rPr b="1" u="heavy" dirty="0">
                <a:solidFill>
                  <a:srgbClr val="FF0000"/>
                </a:solidFill>
                <a:uFill>
                  <a:solidFill>
                    <a:srgbClr val="FF0000"/>
                  </a:solidFill>
                </a:uFill>
                <a:latin typeface="Calibri"/>
                <a:cs typeface="Calibri"/>
              </a:rPr>
              <a:t>B </a:t>
            </a:r>
            <a:r>
              <a:rPr b="1" u="heavy" spc="-5" dirty="0">
                <a:solidFill>
                  <a:srgbClr val="FF0000"/>
                </a:solidFill>
                <a:uFill>
                  <a:solidFill>
                    <a:srgbClr val="FF0000"/>
                  </a:solidFill>
                </a:uFill>
                <a:latin typeface="Calibri"/>
                <a:cs typeface="Calibri"/>
              </a:rPr>
              <a:t>cannot override final </a:t>
            </a:r>
            <a:r>
              <a:rPr b="1" dirty="0">
                <a:solidFill>
                  <a:srgbClr val="FF0000"/>
                </a:solidFill>
                <a:latin typeface="Calibri"/>
                <a:cs typeface="Calibri"/>
              </a:rPr>
              <a:t> </a:t>
            </a:r>
            <a:r>
              <a:rPr b="1" u="heavy" spc="-5" dirty="0">
                <a:solidFill>
                  <a:srgbClr val="FF0000"/>
                </a:solidFill>
                <a:uFill>
                  <a:solidFill>
                    <a:srgbClr val="FF0000"/>
                  </a:solidFill>
                </a:uFill>
                <a:latin typeface="Calibri"/>
                <a:cs typeface="Calibri"/>
              </a:rPr>
              <a:t>method</a:t>
            </a:r>
            <a:r>
              <a:rPr b="1" u="heavy" spc="-45" dirty="0">
                <a:solidFill>
                  <a:srgbClr val="FF0000"/>
                </a:solidFill>
                <a:uFill>
                  <a:solidFill>
                    <a:srgbClr val="FF0000"/>
                  </a:solidFill>
                </a:uFill>
                <a:latin typeface="Calibri"/>
                <a:cs typeface="Calibri"/>
              </a:rPr>
              <a:t> </a:t>
            </a:r>
            <a:r>
              <a:rPr b="1" u="heavy" spc="-10" dirty="0">
                <a:solidFill>
                  <a:srgbClr val="FF0000"/>
                </a:solidFill>
                <a:uFill>
                  <a:solidFill>
                    <a:srgbClr val="FF0000"/>
                  </a:solidFill>
                </a:uFill>
                <a:latin typeface="Calibri"/>
                <a:cs typeface="Calibri"/>
              </a:rPr>
              <a:t>from</a:t>
            </a:r>
            <a:r>
              <a:rPr b="1" u="heavy"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super</a:t>
            </a:r>
            <a:r>
              <a:rPr b="1" u="heavy" spc="-4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class</a:t>
            </a:r>
            <a:r>
              <a:rPr b="1" u="heavy" spc="-40"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A</a:t>
            </a:r>
            <a:endParaRPr>
              <a:latin typeface="Calibri"/>
              <a:cs typeface="Calibri"/>
            </a:endParaRPr>
          </a:p>
        </p:txBody>
      </p:sp>
      <p:sp>
        <p:nvSpPr>
          <p:cNvPr id="12" name="object 12"/>
          <p:cNvSpPr/>
          <p:nvPr/>
        </p:nvSpPr>
        <p:spPr>
          <a:xfrm>
            <a:off x="4800981" y="4661409"/>
            <a:ext cx="1137285" cy="85725"/>
          </a:xfrm>
          <a:custGeom>
            <a:avLst/>
            <a:gdLst/>
            <a:ahLst/>
            <a:cxnLst/>
            <a:rect l="l" t="t" r="r" b="b"/>
            <a:pathLst>
              <a:path w="1137285" h="85725">
                <a:moveTo>
                  <a:pt x="77597" y="57150"/>
                </a:moveTo>
                <a:lnTo>
                  <a:pt x="0" y="59563"/>
                </a:lnTo>
                <a:lnTo>
                  <a:pt x="762" y="85471"/>
                </a:lnTo>
                <a:lnTo>
                  <a:pt x="78486" y="83058"/>
                </a:lnTo>
                <a:lnTo>
                  <a:pt x="77597" y="57150"/>
                </a:lnTo>
                <a:close/>
              </a:path>
              <a:path w="1137285" h="85725">
                <a:moveTo>
                  <a:pt x="181229" y="53848"/>
                </a:moveTo>
                <a:lnTo>
                  <a:pt x="103505" y="56261"/>
                </a:lnTo>
                <a:lnTo>
                  <a:pt x="104394" y="82169"/>
                </a:lnTo>
                <a:lnTo>
                  <a:pt x="182118" y="79756"/>
                </a:lnTo>
                <a:lnTo>
                  <a:pt x="181229" y="53848"/>
                </a:lnTo>
                <a:close/>
              </a:path>
              <a:path w="1137285" h="85725">
                <a:moveTo>
                  <a:pt x="284861" y="50546"/>
                </a:moveTo>
                <a:lnTo>
                  <a:pt x="207137" y="52959"/>
                </a:lnTo>
                <a:lnTo>
                  <a:pt x="207899" y="78867"/>
                </a:lnTo>
                <a:lnTo>
                  <a:pt x="285623" y="76454"/>
                </a:lnTo>
                <a:lnTo>
                  <a:pt x="284861" y="50546"/>
                </a:lnTo>
                <a:close/>
              </a:path>
              <a:path w="1137285" h="85725">
                <a:moveTo>
                  <a:pt x="388366" y="47244"/>
                </a:moveTo>
                <a:lnTo>
                  <a:pt x="310769" y="49657"/>
                </a:lnTo>
                <a:lnTo>
                  <a:pt x="311531" y="75565"/>
                </a:lnTo>
                <a:lnTo>
                  <a:pt x="389255" y="73152"/>
                </a:lnTo>
                <a:lnTo>
                  <a:pt x="388366" y="47244"/>
                </a:lnTo>
                <a:close/>
              </a:path>
              <a:path w="1137285" h="85725">
                <a:moveTo>
                  <a:pt x="491998" y="43942"/>
                </a:moveTo>
                <a:lnTo>
                  <a:pt x="414274" y="46355"/>
                </a:lnTo>
                <a:lnTo>
                  <a:pt x="415163" y="72263"/>
                </a:lnTo>
                <a:lnTo>
                  <a:pt x="492760" y="69850"/>
                </a:lnTo>
                <a:lnTo>
                  <a:pt x="491998" y="43942"/>
                </a:lnTo>
                <a:close/>
              </a:path>
              <a:path w="1137285" h="85725">
                <a:moveTo>
                  <a:pt x="595503" y="40640"/>
                </a:moveTo>
                <a:lnTo>
                  <a:pt x="517906" y="43053"/>
                </a:lnTo>
                <a:lnTo>
                  <a:pt x="518668" y="68961"/>
                </a:lnTo>
                <a:lnTo>
                  <a:pt x="596392" y="66548"/>
                </a:lnTo>
                <a:lnTo>
                  <a:pt x="595503" y="40640"/>
                </a:lnTo>
                <a:close/>
              </a:path>
              <a:path w="1137285" h="85725">
                <a:moveTo>
                  <a:pt x="699135" y="37338"/>
                </a:moveTo>
                <a:lnTo>
                  <a:pt x="621411" y="39751"/>
                </a:lnTo>
                <a:lnTo>
                  <a:pt x="622300" y="65659"/>
                </a:lnTo>
                <a:lnTo>
                  <a:pt x="699897" y="63246"/>
                </a:lnTo>
                <a:lnTo>
                  <a:pt x="699135" y="37338"/>
                </a:lnTo>
                <a:close/>
              </a:path>
              <a:path w="1137285" h="85725">
                <a:moveTo>
                  <a:pt x="802767" y="34036"/>
                </a:moveTo>
                <a:lnTo>
                  <a:pt x="725043" y="36449"/>
                </a:lnTo>
                <a:lnTo>
                  <a:pt x="725805" y="62357"/>
                </a:lnTo>
                <a:lnTo>
                  <a:pt x="803529" y="59944"/>
                </a:lnTo>
                <a:lnTo>
                  <a:pt x="802767" y="34036"/>
                </a:lnTo>
                <a:close/>
              </a:path>
              <a:path w="1137285" h="85725">
                <a:moveTo>
                  <a:pt x="906272" y="30734"/>
                </a:moveTo>
                <a:lnTo>
                  <a:pt x="828548" y="33147"/>
                </a:lnTo>
                <a:lnTo>
                  <a:pt x="829437" y="59055"/>
                </a:lnTo>
                <a:lnTo>
                  <a:pt x="907161" y="56642"/>
                </a:lnTo>
                <a:lnTo>
                  <a:pt x="906272" y="30734"/>
                </a:lnTo>
                <a:close/>
              </a:path>
              <a:path w="1137285" h="85725">
                <a:moveTo>
                  <a:pt x="1009904" y="27432"/>
                </a:moveTo>
                <a:lnTo>
                  <a:pt x="932180" y="29845"/>
                </a:lnTo>
                <a:lnTo>
                  <a:pt x="933069" y="55753"/>
                </a:lnTo>
                <a:lnTo>
                  <a:pt x="1010666" y="53340"/>
                </a:lnTo>
                <a:lnTo>
                  <a:pt x="1009904" y="27432"/>
                </a:lnTo>
                <a:close/>
              </a:path>
              <a:path w="1137285" h="85725">
                <a:moveTo>
                  <a:pt x="1113150" y="25400"/>
                </a:moveTo>
                <a:lnTo>
                  <a:pt x="1071753" y="25400"/>
                </a:lnTo>
                <a:lnTo>
                  <a:pt x="1072515" y="51308"/>
                </a:lnTo>
                <a:lnTo>
                  <a:pt x="1059602" y="51718"/>
                </a:lnTo>
                <a:lnTo>
                  <a:pt x="1060450" y="77597"/>
                </a:lnTo>
                <a:lnTo>
                  <a:pt x="1136904" y="36322"/>
                </a:lnTo>
                <a:lnTo>
                  <a:pt x="1113150" y="25400"/>
                </a:lnTo>
                <a:close/>
              </a:path>
              <a:path w="1137285" h="85725">
                <a:moveTo>
                  <a:pt x="1058754" y="25813"/>
                </a:moveTo>
                <a:lnTo>
                  <a:pt x="1035812" y="26543"/>
                </a:lnTo>
                <a:lnTo>
                  <a:pt x="1036574" y="52451"/>
                </a:lnTo>
                <a:lnTo>
                  <a:pt x="1059602" y="51718"/>
                </a:lnTo>
                <a:lnTo>
                  <a:pt x="1058754" y="25813"/>
                </a:lnTo>
                <a:close/>
              </a:path>
              <a:path w="1137285" h="85725">
                <a:moveTo>
                  <a:pt x="1071753" y="25400"/>
                </a:moveTo>
                <a:lnTo>
                  <a:pt x="1058754" y="25813"/>
                </a:lnTo>
                <a:lnTo>
                  <a:pt x="1059602" y="51718"/>
                </a:lnTo>
                <a:lnTo>
                  <a:pt x="1072515" y="51308"/>
                </a:lnTo>
                <a:lnTo>
                  <a:pt x="1071753" y="25400"/>
                </a:lnTo>
                <a:close/>
              </a:path>
              <a:path w="1137285" h="85725">
                <a:moveTo>
                  <a:pt x="1057910" y="0"/>
                </a:moveTo>
                <a:lnTo>
                  <a:pt x="1058754" y="25813"/>
                </a:lnTo>
                <a:lnTo>
                  <a:pt x="1071753" y="25400"/>
                </a:lnTo>
                <a:lnTo>
                  <a:pt x="1113150" y="25400"/>
                </a:lnTo>
                <a:lnTo>
                  <a:pt x="1057910" y="0"/>
                </a:lnTo>
                <a:close/>
              </a:path>
            </a:pathLst>
          </a:custGeom>
          <a:solidFill>
            <a:srgbClr val="000000"/>
          </a:solidFill>
        </p:spPr>
        <p:txBody>
          <a:bodyPr wrap="square" lIns="0" tIns="0" rIns="0" bIns="0" rtlCol="0"/>
          <a:lstStyle/>
          <a:p>
            <a:endParaRPr/>
          </a:p>
        </p:txBody>
      </p:sp>
      <p:sp>
        <p:nvSpPr>
          <p:cNvPr id="13" name="object 13"/>
          <p:cNvSpPr txBox="1"/>
          <p:nvPr/>
        </p:nvSpPr>
        <p:spPr>
          <a:xfrm>
            <a:off x="6392036" y="5456632"/>
            <a:ext cx="3348990" cy="513715"/>
          </a:xfrm>
          <a:prstGeom prst="rect">
            <a:avLst/>
          </a:prstGeom>
        </p:spPr>
        <p:txBody>
          <a:bodyPr vert="horz" wrap="square" lIns="0" tIns="12700" rIns="0" bIns="0" rtlCol="0">
            <a:spAutoFit/>
          </a:bodyPr>
          <a:lstStyle/>
          <a:p>
            <a:pPr marL="12700">
              <a:spcBef>
                <a:spcPts val="100"/>
              </a:spcBef>
            </a:pPr>
            <a:r>
              <a:rPr sz="3200" dirty="0">
                <a:solidFill>
                  <a:srgbClr val="FF0000"/>
                </a:solidFill>
                <a:latin typeface="Arial Black"/>
                <a:cs typeface="Arial Black"/>
              </a:rPr>
              <a:t>COM</a:t>
            </a:r>
            <a:r>
              <a:rPr sz="3200" spc="5" dirty="0">
                <a:solidFill>
                  <a:srgbClr val="FF0000"/>
                </a:solidFill>
                <a:latin typeface="Arial Black"/>
                <a:cs typeface="Arial Black"/>
              </a:rPr>
              <a:t>P</a:t>
            </a:r>
            <a:r>
              <a:rPr sz="3200" spc="-5" dirty="0">
                <a:solidFill>
                  <a:srgbClr val="FF0000"/>
                </a:solidFill>
                <a:latin typeface="Arial Black"/>
                <a:cs typeface="Arial Black"/>
              </a:rPr>
              <a:t>IL</a:t>
            </a:r>
            <a:r>
              <a:rPr sz="3200" dirty="0">
                <a:solidFill>
                  <a:srgbClr val="FF0000"/>
                </a:solidFill>
                <a:latin typeface="Arial Black"/>
                <a:cs typeface="Arial Black"/>
              </a:rPr>
              <a:t>E-</a:t>
            </a:r>
            <a:r>
              <a:rPr sz="3200" spc="-5" dirty="0">
                <a:solidFill>
                  <a:srgbClr val="FF0000"/>
                </a:solidFill>
                <a:latin typeface="Arial Black"/>
                <a:cs typeface="Arial Black"/>
              </a:rPr>
              <a:t>TIME</a:t>
            </a:r>
            <a:endParaRPr sz="3200">
              <a:latin typeface="Arial Black"/>
              <a:cs typeface="Arial Black"/>
            </a:endParaRPr>
          </a:p>
        </p:txBody>
      </p:sp>
      <p:sp>
        <p:nvSpPr>
          <p:cNvPr id="14" name="object 14"/>
          <p:cNvSpPr txBox="1"/>
          <p:nvPr/>
        </p:nvSpPr>
        <p:spPr>
          <a:xfrm>
            <a:off x="3128900" y="5646022"/>
            <a:ext cx="1273175" cy="179536"/>
          </a:xfrm>
          <a:prstGeom prst="rect">
            <a:avLst/>
          </a:prstGeom>
        </p:spPr>
        <p:txBody>
          <a:bodyPr vert="horz" wrap="square" lIns="0" tIns="0" rIns="0" bIns="0" rtlCol="0">
            <a:spAutoFit/>
          </a:bodyPr>
          <a:lstStyle/>
          <a:p>
            <a:pPr marL="12700">
              <a:lnSpc>
                <a:spcPts val="1425"/>
              </a:lnSpc>
            </a:pPr>
            <a:r>
              <a:rPr sz="1200" b="1" spc="-5" dirty="0">
                <a:latin typeface="Arial"/>
                <a:cs typeface="Arial"/>
              </a:rPr>
              <a:t>}</a:t>
            </a:r>
            <a:r>
              <a:rPr sz="1200" b="1" spc="-20"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p:txBody>
      </p:sp>
      <p:sp>
        <p:nvSpPr>
          <p:cNvPr id="15" name="object 15"/>
          <p:cNvSpPr txBox="1"/>
          <p:nvPr/>
        </p:nvSpPr>
        <p:spPr>
          <a:xfrm>
            <a:off x="7265670" y="5903047"/>
            <a:ext cx="1601470" cy="546945"/>
          </a:xfrm>
          <a:prstGeom prst="rect">
            <a:avLst/>
          </a:prstGeom>
        </p:spPr>
        <p:txBody>
          <a:bodyPr vert="horz" wrap="square" lIns="0" tIns="53975" rIns="0" bIns="0" rtlCol="0">
            <a:spAutoFit/>
          </a:bodyPr>
          <a:lstStyle/>
          <a:p>
            <a:pPr marL="12700">
              <a:spcBef>
                <a:spcPts val="425"/>
              </a:spcBef>
            </a:pPr>
            <a:r>
              <a:rPr sz="3200" spc="-5" dirty="0">
                <a:solidFill>
                  <a:srgbClr val="FF0000"/>
                </a:solidFill>
                <a:latin typeface="Arial Black"/>
                <a:cs typeface="Arial Black"/>
              </a:rPr>
              <a:t>ER</a:t>
            </a:r>
            <a:r>
              <a:rPr sz="3200" spc="-55" dirty="0">
                <a:solidFill>
                  <a:srgbClr val="FF0000"/>
                </a:solidFill>
                <a:latin typeface="Arial Black"/>
                <a:cs typeface="Arial Black"/>
              </a:rPr>
              <a:t>R</a:t>
            </a:r>
            <a:r>
              <a:rPr sz="3200" spc="5" dirty="0">
                <a:solidFill>
                  <a:srgbClr val="FF0000"/>
                </a:solidFill>
                <a:latin typeface="Arial Black"/>
                <a:cs typeface="Arial Black"/>
              </a:rPr>
              <a:t>OR</a:t>
            </a:r>
            <a:endParaRPr sz="3200">
              <a:latin typeface="Arial Black"/>
              <a:cs typeface="Arial Black"/>
            </a:endParaRPr>
          </a:p>
        </p:txBody>
      </p:sp>
      <p:sp>
        <p:nvSpPr>
          <p:cNvPr id="16" name="object 16"/>
          <p:cNvSpPr txBox="1"/>
          <p:nvPr/>
        </p:nvSpPr>
        <p:spPr>
          <a:xfrm>
            <a:off x="2214474" y="6012087"/>
            <a:ext cx="1266825" cy="179536"/>
          </a:xfrm>
          <a:prstGeom prst="rect">
            <a:avLst/>
          </a:prstGeom>
        </p:spPr>
        <p:txBody>
          <a:bodyPr vert="horz" wrap="square" lIns="0" tIns="0" rIns="0" bIns="0" rtlCol="0">
            <a:spAutoFit/>
          </a:bodyPr>
          <a:lstStyle/>
          <a:p>
            <a:pPr marL="12700">
              <a:lnSpc>
                <a:spcPts val="1425"/>
              </a:lnSpc>
            </a:pPr>
            <a:r>
              <a:rPr sz="1200" b="1" dirty="0">
                <a:latin typeface="Arial"/>
                <a:cs typeface="Arial"/>
              </a:rPr>
              <a:t>}//</a:t>
            </a:r>
            <a:r>
              <a:rPr sz="1200" b="1" spc="-20"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30" dirty="0">
                <a:latin typeface="Arial"/>
                <a:cs typeface="Arial"/>
              </a:rPr>
              <a:t> </a:t>
            </a:r>
            <a:r>
              <a:rPr sz="1200" b="1" spc="-5" dirty="0">
                <a:latin typeface="Arial"/>
                <a:cs typeface="Arial"/>
              </a:rPr>
              <a:t>B</a:t>
            </a:r>
            <a:endParaRPr sz="1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432800" cy="757555"/>
          </a:xfrm>
          <a:prstGeom prst="rect">
            <a:avLst/>
          </a:prstGeom>
        </p:spPr>
        <p:txBody>
          <a:bodyPr vert="horz" wrap="square" lIns="0" tIns="12700" rIns="0" bIns="0" rtlCol="0">
            <a:spAutoFit/>
          </a:bodyPr>
          <a:lstStyle/>
          <a:p>
            <a:pPr marL="355600" indent="-342900">
              <a:spcBef>
                <a:spcPts val="100"/>
              </a:spcBef>
              <a:buClr>
                <a:srgbClr val="0F1141"/>
              </a:buClr>
              <a:buFont typeface="Arial MT"/>
              <a:buChar char="•"/>
              <a:tabLst>
                <a:tab pos="354965" algn="l"/>
                <a:tab pos="355600" algn="l"/>
              </a:tabLst>
            </a:pPr>
            <a:r>
              <a:rPr sz="2400" b="1" spc="-5" dirty="0">
                <a:latin typeface="Arial"/>
                <a:cs typeface="Arial"/>
              </a:rPr>
              <a:t>Rule</a:t>
            </a:r>
            <a:r>
              <a:rPr sz="2400" b="1" spc="229" dirty="0">
                <a:latin typeface="Arial"/>
                <a:cs typeface="Arial"/>
              </a:rPr>
              <a:t> </a:t>
            </a:r>
            <a:r>
              <a:rPr sz="2400" b="1" dirty="0">
                <a:latin typeface="Arial"/>
                <a:cs typeface="Arial"/>
              </a:rPr>
              <a:t>4</a:t>
            </a:r>
            <a:r>
              <a:rPr sz="2400" b="1" spc="229" dirty="0">
                <a:latin typeface="Arial"/>
                <a:cs typeface="Arial"/>
              </a:rPr>
              <a:t> </a:t>
            </a:r>
            <a:r>
              <a:rPr sz="2400" b="1" dirty="0">
                <a:latin typeface="Arial"/>
                <a:cs typeface="Arial"/>
              </a:rPr>
              <a:t>:</a:t>
            </a:r>
            <a:r>
              <a:rPr sz="2400" b="1" spc="229" dirty="0">
                <a:latin typeface="Arial"/>
                <a:cs typeface="Arial"/>
              </a:rPr>
              <a:t> </a:t>
            </a:r>
            <a:r>
              <a:rPr sz="2400" b="1" spc="-5" dirty="0">
                <a:latin typeface="Arial"/>
                <a:cs typeface="Arial"/>
              </a:rPr>
              <a:t>&lt;static&gt;</a:t>
            </a:r>
            <a:r>
              <a:rPr sz="2400" b="1" spc="240" dirty="0">
                <a:latin typeface="Arial"/>
                <a:cs typeface="Arial"/>
              </a:rPr>
              <a:t> </a:t>
            </a:r>
            <a:r>
              <a:rPr sz="2400" b="1" spc="-5" dirty="0">
                <a:latin typeface="Arial"/>
                <a:cs typeface="Arial"/>
              </a:rPr>
              <a:t>keyword</a:t>
            </a:r>
            <a:r>
              <a:rPr sz="2400" b="1" spc="235" dirty="0">
                <a:latin typeface="Arial"/>
                <a:cs typeface="Arial"/>
              </a:rPr>
              <a:t> </a:t>
            </a:r>
            <a:r>
              <a:rPr sz="2400" b="1" spc="-5" dirty="0">
                <a:latin typeface="Arial"/>
                <a:cs typeface="Arial"/>
              </a:rPr>
              <a:t>can</a:t>
            </a:r>
            <a:r>
              <a:rPr sz="2400" b="1" spc="229" dirty="0">
                <a:latin typeface="Arial"/>
                <a:cs typeface="Arial"/>
              </a:rPr>
              <a:t> </a:t>
            </a:r>
            <a:r>
              <a:rPr sz="2400" b="1" spc="-5" dirty="0">
                <a:latin typeface="Arial"/>
                <a:cs typeface="Arial"/>
              </a:rPr>
              <a:t>only</a:t>
            </a:r>
            <a:r>
              <a:rPr sz="2400" b="1" spc="210" dirty="0">
                <a:latin typeface="Arial"/>
                <a:cs typeface="Arial"/>
              </a:rPr>
              <a:t> </a:t>
            </a:r>
            <a:r>
              <a:rPr sz="2400" b="1" spc="-5" dirty="0">
                <a:latin typeface="Arial"/>
                <a:cs typeface="Arial"/>
              </a:rPr>
              <a:t>be</a:t>
            </a:r>
            <a:r>
              <a:rPr sz="2400" b="1" spc="235" dirty="0">
                <a:latin typeface="Arial"/>
                <a:cs typeface="Arial"/>
              </a:rPr>
              <a:t> </a:t>
            </a:r>
            <a:r>
              <a:rPr sz="2400" b="1" spc="-5" dirty="0">
                <a:latin typeface="Arial"/>
                <a:cs typeface="Arial"/>
              </a:rPr>
              <a:t>used</a:t>
            </a:r>
            <a:r>
              <a:rPr sz="2400" b="1" spc="229" dirty="0">
                <a:latin typeface="Arial"/>
                <a:cs typeface="Arial"/>
              </a:rPr>
              <a:t> </a:t>
            </a:r>
            <a:r>
              <a:rPr sz="2400" b="1" dirty="0">
                <a:latin typeface="Arial"/>
                <a:cs typeface="Arial"/>
              </a:rPr>
              <a:t>for</a:t>
            </a:r>
            <a:r>
              <a:rPr sz="2400" b="1" spc="235" dirty="0">
                <a:latin typeface="Arial"/>
                <a:cs typeface="Arial"/>
              </a:rPr>
              <a:t> </a:t>
            </a:r>
            <a:r>
              <a:rPr sz="2400" b="1" spc="-5" dirty="0">
                <a:latin typeface="Arial"/>
                <a:cs typeface="Arial"/>
              </a:rPr>
              <a:t>nested</a:t>
            </a:r>
            <a:endParaRPr sz="2400">
              <a:latin typeface="Arial"/>
              <a:cs typeface="Arial"/>
            </a:endParaRPr>
          </a:p>
          <a:p>
            <a:pPr marL="355600">
              <a:spcBef>
                <a:spcPts val="5"/>
              </a:spcBef>
            </a:pPr>
            <a:r>
              <a:rPr sz="2400" b="1" spc="-5" dirty="0">
                <a:latin typeface="Arial"/>
                <a:cs typeface="Arial"/>
              </a:rPr>
              <a:t>classes</a:t>
            </a:r>
            <a:r>
              <a:rPr sz="2400" b="1" dirty="0">
                <a:latin typeface="Arial"/>
                <a:cs typeface="Arial"/>
              </a:rPr>
              <a:t> </a:t>
            </a:r>
            <a:r>
              <a:rPr sz="2400" b="1" spc="-5" dirty="0">
                <a:latin typeface="Arial"/>
                <a:cs typeface="Arial"/>
              </a:rPr>
              <a:t>and not</a:t>
            </a:r>
            <a:r>
              <a:rPr sz="2400" b="1" spc="-20" dirty="0">
                <a:latin typeface="Arial"/>
                <a:cs typeface="Arial"/>
              </a:rPr>
              <a:t> </a:t>
            </a:r>
            <a:r>
              <a:rPr sz="2400" b="1" dirty="0">
                <a:latin typeface="Arial"/>
                <a:cs typeface="Arial"/>
              </a:rPr>
              <a:t>for</a:t>
            </a:r>
            <a:r>
              <a:rPr sz="2400" b="1" spc="-5" dirty="0">
                <a:latin typeface="Arial"/>
                <a:cs typeface="Arial"/>
              </a:rPr>
              <a:t> </a:t>
            </a:r>
            <a:r>
              <a:rPr sz="2400" b="1" dirty="0">
                <a:latin typeface="Arial"/>
                <a:cs typeface="Arial"/>
              </a:rPr>
              <a:t>outer</a:t>
            </a:r>
            <a:r>
              <a:rPr sz="2400" b="1" spc="-15" dirty="0">
                <a:latin typeface="Arial"/>
                <a:cs typeface="Arial"/>
              </a:rPr>
              <a:t> </a:t>
            </a:r>
            <a:r>
              <a:rPr sz="2400" b="1" spc="-5" dirty="0">
                <a:latin typeface="Arial"/>
                <a:cs typeface="Arial"/>
              </a:rPr>
              <a:t>classes</a:t>
            </a:r>
            <a:endParaRPr sz="2400">
              <a:latin typeface="Arial"/>
              <a:cs typeface="Arial"/>
            </a:endParaRPr>
          </a:p>
        </p:txBody>
      </p:sp>
      <p:sp>
        <p:nvSpPr>
          <p:cNvPr id="3" name="object 3"/>
          <p:cNvSpPr txBox="1">
            <a:spLocks noGrp="1"/>
          </p:cNvSpPr>
          <p:nvPr>
            <p:ph type="title"/>
          </p:nvPr>
        </p:nvSpPr>
        <p:spPr>
          <a:xfrm>
            <a:off x="1907541" y="379222"/>
            <a:ext cx="7108640"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60" dirty="0"/>
              <a:t>De</a:t>
            </a:r>
            <a:r>
              <a:rPr spc="-155" dirty="0"/>
              <a:t>f</a:t>
            </a:r>
            <a:r>
              <a:rPr spc="-165" dirty="0"/>
              <a:t>i</a:t>
            </a:r>
            <a:r>
              <a:rPr spc="-160" dirty="0"/>
              <a:t>n</a:t>
            </a:r>
            <a:r>
              <a:rPr spc="-165" dirty="0"/>
              <a:t>i</a:t>
            </a:r>
            <a:r>
              <a:rPr spc="-155" dirty="0"/>
              <a:t>t</a:t>
            </a:r>
            <a:r>
              <a:rPr spc="-150" dirty="0"/>
              <a:t>io</a:t>
            </a:r>
            <a:r>
              <a:rPr dirty="0"/>
              <a:t>n</a:t>
            </a:r>
            <a:r>
              <a:rPr spc="-250" dirty="0"/>
              <a:t> </a:t>
            </a:r>
            <a:r>
              <a:rPr spc="-160" dirty="0"/>
              <a:t>Ru</a:t>
            </a:r>
            <a:r>
              <a:rPr spc="-165" dirty="0"/>
              <a:t>l</a:t>
            </a:r>
            <a:r>
              <a:rPr spc="-160" dirty="0"/>
              <a:t>e</a:t>
            </a:r>
            <a:r>
              <a:rPr spc="-5" dirty="0"/>
              <a:t>s</a:t>
            </a:r>
            <a:r>
              <a:rPr spc="-285" dirty="0"/>
              <a:t> </a:t>
            </a:r>
            <a:r>
              <a:rPr dirty="0"/>
              <a:t>:</a:t>
            </a:r>
            <a:r>
              <a:rPr spc="-305" dirty="0"/>
              <a:t> </a:t>
            </a:r>
            <a:r>
              <a:rPr spc="-160" dirty="0"/>
              <a:t>Ru</a:t>
            </a:r>
            <a:r>
              <a:rPr spc="-165" dirty="0"/>
              <a:t>l</a:t>
            </a:r>
            <a:r>
              <a:rPr spc="-5" dirty="0"/>
              <a:t>e</a:t>
            </a:r>
            <a:r>
              <a:rPr spc="-285" dirty="0"/>
              <a:t> </a:t>
            </a:r>
            <a:r>
              <a:rPr spc="-5" dirty="0"/>
              <a:t>4</a:t>
            </a:r>
          </a:p>
        </p:txBody>
      </p:sp>
      <p:grpSp>
        <p:nvGrpSpPr>
          <p:cNvPr id="4" name="object 4"/>
          <p:cNvGrpSpPr/>
          <p:nvPr/>
        </p:nvGrpSpPr>
        <p:grpSpPr>
          <a:xfrm>
            <a:off x="5536692" y="4059935"/>
            <a:ext cx="1004569" cy="510540"/>
            <a:chOff x="4012691" y="4059935"/>
            <a:chExt cx="1004569" cy="510540"/>
          </a:xfrm>
        </p:grpSpPr>
        <p:sp>
          <p:nvSpPr>
            <p:cNvPr id="5" name="object 5"/>
            <p:cNvSpPr/>
            <p:nvPr/>
          </p:nvSpPr>
          <p:spPr>
            <a:xfrm>
              <a:off x="4025645" y="4072889"/>
              <a:ext cx="978535" cy="485140"/>
            </a:xfrm>
            <a:custGeom>
              <a:avLst/>
              <a:gdLst/>
              <a:ahLst/>
              <a:cxnLst/>
              <a:rect l="l" t="t" r="r" b="b"/>
              <a:pathLst>
                <a:path w="978535" h="485139">
                  <a:moveTo>
                    <a:pt x="736091" y="0"/>
                  </a:moveTo>
                  <a:lnTo>
                    <a:pt x="736091" y="121158"/>
                  </a:lnTo>
                  <a:lnTo>
                    <a:pt x="0" y="121158"/>
                  </a:lnTo>
                  <a:lnTo>
                    <a:pt x="0" y="363474"/>
                  </a:lnTo>
                  <a:lnTo>
                    <a:pt x="736091" y="363474"/>
                  </a:lnTo>
                  <a:lnTo>
                    <a:pt x="736091" y="484632"/>
                  </a:lnTo>
                  <a:lnTo>
                    <a:pt x="978407" y="242316"/>
                  </a:lnTo>
                  <a:lnTo>
                    <a:pt x="736091" y="0"/>
                  </a:lnTo>
                  <a:close/>
                </a:path>
              </a:pathLst>
            </a:custGeom>
            <a:solidFill>
              <a:srgbClr val="4F81BC"/>
            </a:solidFill>
          </p:spPr>
          <p:txBody>
            <a:bodyPr wrap="square" lIns="0" tIns="0" rIns="0" bIns="0" rtlCol="0"/>
            <a:lstStyle/>
            <a:p>
              <a:endParaRPr/>
            </a:p>
          </p:txBody>
        </p:sp>
        <p:sp>
          <p:nvSpPr>
            <p:cNvPr id="6" name="object 6"/>
            <p:cNvSpPr/>
            <p:nvPr/>
          </p:nvSpPr>
          <p:spPr>
            <a:xfrm>
              <a:off x="4025645" y="4072889"/>
              <a:ext cx="978535" cy="485140"/>
            </a:xfrm>
            <a:custGeom>
              <a:avLst/>
              <a:gdLst/>
              <a:ahLst/>
              <a:cxnLst/>
              <a:rect l="l" t="t" r="r" b="b"/>
              <a:pathLst>
                <a:path w="978535" h="485139">
                  <a:moveTo>
                    <a:pt x="0" y="121158"/>
                  </a:moveTo>
                  <a:lnTo>
                    <a:pt x="736091" y="121158"/>
                  </a:lnTo>
                  <a:lnTo>
                    <a:pt x="736091" y="0"/>
                  </a:lnTo>
                  <a:lnTo>
                    <a:pt x="978407" y="242316"/>
                  </a:lnTo>
                  <a:lnTo>
                    <a:pt x="736091" y="484632"/>
                  </a:lnTo>
                  <a:lnTo>
                    <a:pt x="736091" y="363474"/>
                  </a:lnTo>
                  <a:lnTo>
                    <a:pt x="0" y="363474"/>
                  </a:lnTo>
                  <a:lnTo>
                    <a:pt x="0" y="121158"/>
                  </a:lnTo>
                  <a:close/>
                </a:path>
              </a:pathLst>
            </a:custGeom>
            <a:ln w="25908">
              <a:solidFill>
                <a:srgbClr val="385D89"/>
              </a:solidFill>
            </a:ln>
          </p:spPr>
          <p:txBody>
            <a:bodyPr wrap="square" lIns="0" tIns="0" rIns="0" bIns="0" rtlCol="0"/>
            <a:lstStyle/>
            <a:p>
              <a:endParaRPr/>
            </a:p>
          </p:txBody>
        </p:sp>
      </p:grpSp>
      <p:sp>
        <p:nvSpPr>
          <p:cNvPr id="7" name="object 7"/>
          <p:cNvSpPr txBox="1"/>
          <p:nvPr/>
        </p:nvSpPr>
        <p:spPr>
          <a:xfrm>
            <a:off x="2358340" y="3201162"/>
            <a:ext cx="2750185" cy="2160270"/>
          </a:xfrm>
          <a:prstGeom prst="rect">
            <a:avLst/>
          </a:prstGeom>
        </p:spPr>
        <p:txBody>
          <a:bodyPr vert="horz" wrap="square" lIns="0" tIns="13335" rIns="0" bIns="0" rtlCol="0">
            <a:spAutoFit/>
          </a:bodyPr>
          <a:lstStyle/>
          <a:p>
            <a:pPr marL="12700" marR="5080">
              <a:spcBef>
                <a:spcPts val="105"/>
              </a:spcBef>
            </a:pPr>
            <a:r>
              <a:rPr sz="2000" dirty="0">
                <a:latin typeface="Arial MT"/>
                <a:cs typeface="Arial MT"/>
              </a:rPr>
              <a:t>//</a:t>
            </a:r>
            <a:r>
              <a:rPr sz="2000" spc="-55" dirty="0">
                <a:latin typeface="Arial MT"/>
                <a:cs typeface="Arial MT"/>
              </a:rPr>
              <a:t> </a:t>
            </a:r>
            <a:r>
              <a:rPr sz="2000" dirty="0">
                <a:latin typeface="Arial MT"/>
                <a:cs typeface="Arial MT"/>
              </a:rPr>
              <a:t>File</a:t>
            </a:r>
            <a:r>
              <a:rPr sz="2000" spc="-15" dirty="0">
                <a:latin typeface="Arial MT"/>
                <a:cs typeface="Arial MT"/>
              </a:rPr>
              <a:t> </a:t>
            </a:r>
            <a:r>
              <a:rPr sz="2000" dirty="0">
                <a:latin typeface="Arial MT"/>
                <a:cs typeface="Arial MT"/>
              </a:rPr>
              <a:t>Name:</a:t>
            </a:r>
            <a:r>
              <a:rPr sz="2000" spc="-50" dirty="0">
                <a:latin typeface="Arial MT"/>
                <a:cs typeface="Arial MT"/>
              </a:rPr>
              <a:t> </a:t>
            </a:r>
            <a:r>
              <a:rPr sz="2000" dirty="0">
                <a:latin typeface="Arial MT"/>
                <a:cs typeface="Arial MT"/>
              </a:rPr>
              <a:t>Demo.java </a:t>
            </a:r>
            <a:r>
              <a:rPr sz="2000" spc="-540" dirty="0">
                <a:latin typeface="Arial MT"/>
                <a:cs typeface="Arial MT"/>
              </a:rPr>
              <a:t> </a:t>
            </a:r>
            <a:r>
              <a:rPr sz="2000" dirty="0">
                <a:latin typeface="Arial MT"/>
                <a:cs typeface="Arial MT"/>
              </a:rPr>
              <a:t>static</a:t>
            </a:r>
            <a:r>
              <a:rPr sz="2000" spc="-30" dirty="0">
                <a:latin typeface="Arial MT"/>
                <a:cs typeface="Arial MT"/>
              </a:rPr>
              <a:t> </a:t>
            </a:r>
            <a:r>
              <a:rPr sz="2000" dirty="0">
                <a:latin typeface="Arial MT"/>
                <a:cs typeface="Arial MT"/>
              </a:rPr>
              <a:t>class</a:t>
            </a:r>
            <a:r>
              <a:rPr sz="2000" spc="-25" dirty="0">
                <a:latin typeface="Arial MT"/>
                <a:cs typeface="Arial MT"/>
              </a:rPr>
              <a:t> </a:t>
            </a:r>
            <a:r>
              <a:rPr sz="2000" dirty="0">
                <a:latin typeface="Arial MT"/>
                <a:cs typeface="Arial MT"/>
              </a:rPr>
              <a:t>X</a:t>
            </a:r>
            <a:endParaRPr sz="2000">
              <a:latin typeface="Arial MT"/>
              <a:cs typeface="Arial MT"/>
            </a:endParaRPr>
          </a:p>
          <a:p>
            <a:pPr marL="12700"/>
            <a:r>
              <a:rPr sz="2000" dirty="0">
                <a:latin typeface="Arial MT"/>
                <a:cs typeface="Arial MT"/>
              </a:rPr>
              <a:t>{</a:t>
            </a:r>
            <a:endParaRPr sz="2000">
              <a:latin typeface="Arial MT"/>
              <a:cs typeface="Arial MT"/>
            </a:endParaRPr>
          </a:p>
          <a:p>
            <a:pPr marL="12700" marR="814069"/>
            <a:r>
              <a:rPr sz="2000" dirty="0">
                <a:latin typeface="Arial MT"/>
                <a:cs typeface="Arial MT"/>
              </a:rPr>
              <a:t>}//</a:t>
            </a:r>
            <a:r>
              <a:rPr sz="2000" spc="-45" dirty="0">
                <a:latin typeface="Arial MT"/>
                <a:cs typeface="Arial MT"/>
              </a:rPr>
              <a:t> </a:t>
            </a:r>
            <a:r>
              <a:rPr sz="2000" dirty="0">
                <a:latin typeface="Arial MT"/>
                <a:cs typeface="Arial MT"/>
              </a:rPr>
              <a:t>End</a:t>
            </a:r>
            <a:r>
              <a:rPr sz="2000" spc="-40" dirty="0">
                <a:latin typeface="Arial MT"/>
                <a:cs typeface="Arial MT"/>
              </a:rPr>
              <a:t> </a:t>
            </a:r>
            <a:r>
              <a:rPr sz="2000" dirty="0">
                <a:latin typeface="Arial MT"/>
                <a:cs typeface="Arial MT"/>
              </a:rPr>
              <a:t>of</a:t>
            </a:r>
            <a:r>
              <a:rPr sz="2000" spc="-30" dirty="0">
                <a:latin typeface="Arial MT"/>
                <a:cs typeface="Arial MT"/>
              </a:rPr>
              <a:t> </a:t>
            </a:r>
            <a:r>
              <a:rPr sz="2000" dirty="0">
                <a:latin typeface="Arial MT"/>
                <a:cs typeface="Arial MT"/>
              </a:rPr>
              <a:t>class</a:t>
            </a:r>
            <a:r>
              <a:rPr sz="2000" spc="-35" dirty="0">
                <a:latin typeface="Arial MT"/>
                <a:cs typeface="Arial MT"/>
              </a:rPr>
              <a:t> </a:t>
            </a:r>
            <a:r>
              <a:rPr sz="2000" dirty="0">
                <a:latin typeface="Arial MT"/>
                <a:cs typeface="Arial MT"/>
              </a:rPr>
              <a:t>X </a:t>
            </a:r>
            <a:r>
              <a:rPr sz="2000" spc="-540" dirty="0">
                <a:latin typeface="Arial MT"/>
                <a:cs typeface="Arial MT"/>
              </a:rPr>
              <a:t> </a:t>
            </a:r>
            <a:r>
              <a:rPr sz="2000" dirty="0">
                <a:latin typeface="Arial MT"/>
                <a:cs typeface="Arial MT"/>
              </a:rPr>
              <a:t>static</a:t>
            </a:r>
            <a:r>
              <a:rPr sz="2000" spc="-35" dirty="0">
                <a:latin typeface="Arial MT"/>
                <a:cs typeface="Arial MT"/>
              </a:rPr>
              <a:t> </a:t>
            </a:r>
            <a:r>
              <a:rPr sz="2000" dirty="0">
                <a:latin typeface="Arial MT"/>
                <a:cs typeface="Arial MT"/>
              </a:rPr>
              <a:t>class</a:t>
            </a:r>
            <a:r>
              <a:rPr sz="2000" spc="-65" dirty="0">
                <a:latin typeface="Arial MT"/>
                <a:cs typeface="Arial MT"/>
              </a:rPr>
              <a:t> </a:t>
            </a:r>
            <a:r>
              <a:rPr sz="2000" dirty="0">
                <a:latin typeface="Arial MT"/>
                <a:cs typeface="Arial MT"/>
              </a:rPr>
              <a:t>Y</a:t>
            </a:r>
            <a:endParaRPr sz="2000">
              <a:latin typeface="Arial MT"/>
              <a:cs typeface="Arial MT"/>
            </a:endParaRPr>
          </a:p>
          <a:p>
            <a:pPr marL="12700"/>
            <a:r>
              <a:rPr sz="2000" dirty="0">
                <a:latin typeface="Arial MT"/>
                <a:cs typeface="Arial MT"/>
              </a:rPr>
              <a:t>{</a:t>
            </a:r>
            <a:endParaRPr sz="2000">
              <a:latin typeface="Arial MT"/>
              <a:cs typeface="Arial MT"/>
            </a:endParaRPr>
          </a:p>
          <a:p>
            <a:pPr marL="12700"/>
            <a:r>
              <a:rPr sz="2000" dirty="0">
                <a:latin typeface="Arial MT"/>
                <a:cs typeface="Arial MT"/>
              </a:rPr>
              <a:t>}//</a:t>
            </a:r>
            <a:r>
              <a:rPr sz="2000" spc="-40" dirty="0">
                <a:latin typeface="Arial MT"/>
                <a:cs typeface="Arial MT"/>
              </a:rPr>
              <a:t> </a:t>
            </a:r>
            <a:r>
              <a:rPr sz="2000" dirty="0">
                <a:latin typeface="Arial MT"/>
                <a:cs typeface="Arial MT"/>
              </a:rPr>
              <a:t>End</a:t>
            </a:r>
            <a:r>
              <a:rPr sz="2000" spc="-35"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class</a:t>
            </a:r>
            <a:r>
              <a:rPr sz="2000" spc="-70" dirty="0">
                <a:latin typeface="Arial MT"/>
                <a:cs typeface="Arial MT"/>
              </a:rPr>
              <a:t> </a:t>
            </a:r>
            <a:r>
              <a:rPr sz="2000" dirty="0">
                <a:latin typeface="Arial MT"/>
                <a:cs typeface="Arial MT"/>
              </a:rPr>
              <a:t>Y</a:t>
            </a:r>
            <a:endParaRPr sz="2000">
              <a:latin typeface="Arial MT"/>
              <a:cs typeface="Arial MT"/>
            </a:endParaRPr>
          </a:p>
        </p:txBody>
      </p:sp>
      <p:sp>
        <p:nvSpPr>
          <p:cNvPr id="8" name="object 8"/>
          <p:cNvSpPr/>
          <p:nvPr/>
        </p:nvSpPr>
        <p:spPr>
          <a:xfrm>
            <a:off x="2064259" y="3059429"/>
            <a:ext cx="3313429" cy="2435860"/>
          </a:xfrm>
          <a:custGeom>
            <a:avLst/>
            <a:gdLst/>
            <a:ahLst/>
            <a:cxnLst/>
            <a:rect l="l" t="t" r="r" b="b"/>
            <a:pathLst>
              <a:path w="3313429" h="2435860">
                <a:moveTo>
                  <a:pt x="0" y="405892"/>
                </a:moveTo>
                <a:lnTo>
                  <a:pt x="2730" y="358558"/>
                </a:lnTo>
                <a:lnTo>
                  <a:pt x="10719" y="312828"/>
                </a:lnTo>
                <a:lnTo>
                  <a:pt x="23663" y="269006"/>
                </a:lnTo>
                <a:lnTo>
                  <a:pt x="41255" y="227396"/>
                </a:lnTo>
                <a:lnTo>
                  <a:pt x="63193" y="188303"/>
                </a:lnTo>
                <a:lnTo>
                  <a:pt x="89170" y="152032"/>
                </a:lnTo>
                <a:lnTo>
                  <a:pt x="118884" y="118887"/>
                </a:lnTo>
                <a:lnTo>
                  <a:pt x="152029" y="89173"/>
                </a:lnTo>
                <a:lnTo>
                  <a:pt x="188301" y="63195"/>
                </a:lnTo>
                <a:lnTo>
                  <a:pt x="227395" y="41257"/>
                </a:lnTo>
                <a:lnTo>
                  <a:pt x="269007" y="23664"/>
                </a:lnTo>
                <a:lnTo>
                  <a:pt x="312832" y="10720"/>
                </a:lnTo>
                <a:lnTo>
                  <a:pt x="358566" y="2730"/>
                </a:lnTo>
                <a:lnTo>
                  <a:pt x="405904" y="0"/>
                </a:lnTo>
                <a:lnTo>
                  <a:pt x="2907284" y="0"/>
                </a:lnTo>
                <a:lnTo>
                  <a:pt x="2954617" y="2730"/>
                </a:lnTo>
                <a:lnTo>
                  <a:pt x="3000347" y="10720"/>
                </a:lnTo>
                <a:lnTo>
                  <a:pt x="3044169" y="23664"/>
                </a:lnTo>
                <a:lnTo>
                  <a:pt x="3085779" y="41257"/>
                </a:lnTo>
                <a:lnTo>
                  <a:pt x="3124872" y="63195"/>
                </a:lnTo>
                <a:lnTo>
                  <a:pt x="3161143" y="89173"/>
                </a:lnTo>
                <a:lnTo>
                  <a:pt x="3194288" y="118887"/>
                </a:lnTo>
                <a:lnTo>
                  <a:pt x="3224002" y="152032"/>
                </a:lnTo>
                <a:lnTo>
                  <a:pt x="3249980" y="188303"/>
                </a:lnTo>
                <a:lnTo>
                  <a:pt x="3271918" y="227396"/>
                </a:lnTo>
                <a:lnTo>
                  <a:pt x="3289511" y="269006"/>
                </a:lnTo>
                <a:lnTo>
                  <a:pt x="3302455" y="312828"/>
                </a:lnTo>
                <a:lnTo>
                  <a:pt x="3310445" y="358558"/>
                </a:lnTo>
                <a:lnTo>
                  <a:pt x="3313176" y="405892"/>
                </a:lnTo>
                <a:lnTo>
                  <a:pt x="3313176" y="2029460"/>
                </a:lnTo>
                <a:lnTo>
                  <a:pt x="3310445" y="2076793"/>
                </a:lnTo>
                <a:lnTo>
                  <a:pt x="3302455" y="2122523"/>
                </a:lnTo>
                <a:lnTo>
                  <a:pt x="3289511" y="2166345"/>
                </a:lnTo>
                <a:lnTo>
                  <a:pt x="3271918" y="2207955"/>
                </a:lnTo>
                <a:lnTo>
                  <a:pt x="3249980" y="2247048"/>
                </a:lnTo>
                <a:lnTo>
                  <a:pt x="3224002" y="2283319"/>
                </a:lnTo>
                <a:lnTo>
                  <a:pt x="3194288" y="2316464"/>
                </a:lnTo>
                <a:lnTo>
                  <a:pt x="3161143" y="2346178"/>
                </a:lnTo>
                <a:lnTo>
                  <a:pt x="3124872" y="2372156"/>
                </a:lnTo>
                <a:lnTo>
                  <a:pt x="3085779" y="2394094"/>
                </a:lnTo>
                <a:lnTo>
                  <a:pt x="3044169" y="2411687"/>
                </a:lnTo>
                <a:lnTo>
                  <a:pt x="3000347" y="2424631"/>
                </a:lnTo>
                <a:lnTo>
                  <a:pt x="2954617" y="2432621"/>
                </a:lnTo>
                <a:lnTo>
                  <a:pt x="2907284" y="2435352"/>
                </a:lnTo>
                <a:lnTo>
                  <a:pt x="405904" y="2435352"/>
                </a:lnTo>
                <a:lnTo>
                  <a:pt x="358566" y="2432621"/>
                </a:lnTo>
                <a:lnTo>
                  <a:pt x="312832" y="2424631"/>
                </a:lnTo>
                <a:lnTo>
                  <a:pt x="269007" y="2411687"/>
                </a:lnTo>
                <a:lnTo>
                  <a:pt x="227395" y="2394094"/>
                </a:lnTo>
                <a:lnTo>
                  <a:pt x="188301" y="2372156"/>
                </a:lnTo>
                <a:lnTo>
                  <a:pt x="152029" y="2346178"/>
                </a:lnTo>
                <a:lnTo>
                  <a:pt x="118884" y="2316464"/>
                </a:lnTo>
                <a:lnTo>
                  <a:pt x="89170" y="2283319"/>
                </a:lnTo>
                <a:lnTo>
                  <a:pt x="63193" y="2247048"/>
                </a:lnTo>
                <a:lnTo>
                  <a:pt x="41255" y="2207955"/>
                </a:lnTo>
                <a:lnTo>
                  <a:pt x="23663" y="2166345"/>
                </a:lnTo>
                <a:lnTo>
                  <a:pt x="10719" y="2122523"/>
                </a:lnTo>
                <a:lnTo>
                  <a:pt x="2730" y="2076793"/>
                </a:lnTo>
                <a:lnTo>
                  <a:pt x="0" y="2029460"/>
                </a:lnTo>
                <a:lnTo>
                  <a:pt x="0" y="405892"/>
                </a:lnTo>
                <a:close/>
              </a:path>
            </a:pathLst>
          </a:custGeom>
          <a:ln w="25908">
            <a:solidFill>
              <a:srgbClr val="000000"/>
            </a:solidFill>
          </a:ln>
        </p:spPr>
        <p:txBody>
          <a:bodyPr wrap="square" lIns="0" tIns="0" rIns="0" bIns="0" rtlCol="0"/>
          <a:lstStyle/>
          <a:p>
            <a:endParaRPr/>
          </a:p>
        </p:txBody>
      </p:sp>
      <p:sp>
        <p:nvSpPr>
          <p:cNvPr id="9" name="object 9"/>
          <p:cNvSpPr txBox="1"/>
          <p:nvPr/>
        </p:nvSpPr>
        <p:spPr>
          <a:xfrm>
            <a:off x="6679820" y="3168778"/>
            <a:ext cx="3174365" cy="2220595"/>
          </a:xfrm>
          <a:prstGeom prst="rect">
            <a:avLst/>
          </a:prstGeom>
        </p:spPr>
        <p:txBody>
          <a:bodyPr vert="horz" wrap="square" lIns="0" tIns="12700" rIns="0" bIns="0" rtlCol="0">
            <a:spAutoFit/>
          </a:bodyPr>
          <a:lstStyle/>
          <a:p>
            <a:pPr marL="12700">
              <a:spcBef>
                <a:spcPts val="100"/>
              </a:spcBef>
            </a:pPr>
            <a:r>
              <a:rPr spc="-5" dirty="0">
                <a:solidFill>
                  <a:srgbClr val="FF0000"/>
                </a:solidFill>
                <a:latin typeface="Arial MT"/>
                <a:cs typeface="Arial MT"/>
              </a:rPr>
              <a:t>javac</a:t>
            </a:r>
            <a:r>
              <a:rPr spc="-20" dirty="0">
                <a:solidFill>
                  <a:srgbClr val="FF0000"/>
                </a:solidFill>
                <a:latin typeface="Arial MT"/>
                <a:cs typeface="Arial MT"/>
              </a:rPr>
              <a:t> </a:t>
            </a:r>
            <a:r>
              <a:rPr spc="-5" dirty="0">
                <a:solidFill>
                  <a:srgbClr val="FF0000"/>
                </a:solidFill>
                <a:latin typeface="Arial MT"/>
                <a:cs typeface="Arial MT"/>
              </a:rPr>
              <a:t>Demo.java</a:t>
            </a:r>
            <a:endParaRPr>
              <a:latin typeface="Arial MT"/>
              <a:cs typeface="Arial MT"/>
            </a:endParaRPr>
          </a:p>
          <a:p>
            <a:pPr marL="12700" marR="5080"/>
            <a:r>
              <a:rPr spc="-5" dirty="0">
                <a:solidFill>
                  <a:srgbClr val="FF0000"/>
                </a:solidFill>
                <a:latin typeface="Arial MT"/>
                <a:cs typeface="Arial MT"/>
              </a:rPr>
              <a:t>modifier</a:t>
            </a:r>
            <a:r>
              <a:rPr dirty="0">
                <a:solidFill>
                  <a:srgbClr val="FF0000"/>
                </a:solidFill>
                <a:latin typeface="Arial MT"/>
                <a:cs typeface="Arial MT"/>
              </a:rPr>
              <a:t> static</a:t>
            </a:r>
            <a:r>
              <a:rPr spc="-15" dirty="0">
                <a:solidFill>
                  <a:srgbClr val="FF0000"/>
                </a:solidFill>
                <a:latin typeface="Arial MT"/>
                <a:cs typeface="Arial MT"/>
              </a:rPr>
              <a:t> </a:t>
            </a:r>
            <a:r>
              <a:rPr spc="-5" dirty="0">
                <a:solidFill>
                  <a:srgbClr val="FF0000"/>
                </a:solidFill>
                <a:latin typeface="Arial MT"/>
                <a:cs typeface="Arial MT"/>
              </a:rPr>
              <a:t>not</a:t>
            </a:r>
            <a:r>
              <a:rPr spc="-10" dirty="0">
                <a:solidFill>
                  <a:srgbClr val="FF0000"/>
                </a:solidFill>
                <a:latin typeface="Arial MT"/>
                <a:cs typeface="Arial MT"/>
              </a:rPr>
              <a:t> allowed</a:t>
            </a:r>
            <a:r>
              <a:rPr spc="35" dirty="0">
                <a:solidFill>
                  <a:srgbClr val="FF0000"/>
                </a:solidFill>
                <a:latin typeface="Arial MT"/>
                <a:cs typeface="Arial MT"/>
              </a:rPr>
              <a:t> </a:t>
            </a:r>
            <a:r>
              <a:rPr spc="-5" dirty="0">
                <a:solidFill>
                  <a:srgbClr val="FF0000"/>
                </a:solidFill>
                <a:latin typeface="Arial MT"/>
                <a:cs typeface="Arial MT"/>
              </a:rPr>
              <a:t>here </a:t>
            </a:r>
            <a:r>
              <a:rPr spc="-484" dirty="0">
                <a:solidFill>
                  <a:srgbClr val="FF0000"/>
                </a:solidFill>
                <a:latin typeface="Arial MT"/>
                <a:cs typeface="Arial MT"/>
              </a:rPr>
              <a:t> </a:t>
            </a:r>
            <a:r>
              <a:rPr dirty="0">
                <a:solidFill>
                  <a:srgbClr val="FF0000"/>
                </a:solidFill>
                <a:latin typeface="Arial MT"/>
                <a:cs typeface="Arial MT"/>
              </a:rPr>
              <a:t>static</a:t>
            </a:r>
            <a:r>
              <a:rPr spc="-5" dirty="0">
                <a:solidFill>
                  <a:srgbClr val="FF0000"/>
                </a:solidFill>
                <a:latin typeface="Arial MT"/>
                <a:cs typeface="Arial MT"/>
              </a:rPr>
              <a:t> class </a:t>
            </a:r>
            <a:r>
              <a:rPr dirty="0">
                <a:solidFill>
                  <a:srgbClr val="FF0000"/>
                </a:solidFill>
                <a:latin typeface="Arial MT"/>
                <a:cs typeface="Arial MT"/>
              </a:rPr>
              <a:t>X</a:t>
            </a:r>
            <a:endParaRPr>
              <a:latin typeface="Arial MT"/>
              <a:cs typeface="Arial MT"/>
            </a:endParaRPr>
          </a:p>
          <a:p>
            <a:pPr marL="457200"/>
            <a:r>
              <a:rPr spc="-5" dirty="0">
                <a:solidFill>
                  <a:srgbClr val="FF0000"/>
                </a:solidFill>
                <a:latin typeface="Arial MT"/>
                <a:cs typeface="Arial MT"/>
              </a:rPr>
              <a:t>^</a:t>
            </a:r>
            <a:endParaRPr>
              <a:latin typeface="Arial MT"/>
              <a:cs typeface="Arial MT"/>
            </a:endParaRPr>
          </a:p>
          <a:p>
            <a:pPr marL="12700" marR="5080"/>
            <a:r>
              <a:rPr spc="-5" dirty="0">
                <a:solidFill>
                  <a:srgbClr val="FF0000"/>
                </a:solidFill>
                <a:latin typeface="Arial MT"/>
                <a:cs typeface="Arial MT"/>
              </a:rPr>
              <a:t>modifier</a:t>
            </a:r>
            <a:r>
              <a:rPr dirty="0">
                <a:solidFill>
                  <a:srgbClr val="FF0000"/>
                </a:solidFill>
                <a:latin typeface="Arial MT"/>
                <a:cs typeface="Arial MT"/>
              </a:rPr>
              <a:t> static</a:t>
            </a:r>
            <a:r>
              <a:rPr spc="-15" dirty="0">
                <a:solidFill>
                  <a:srgbClr val="FF0000"/>
                </a:solidFill>
                <a:latin typeface="Arial MT"/>
                <a:cs typeface="Arial MT"/>
              </a:rPr>
              <a:t> </a:t>
            </a:r>
            <a:r>
              <a:rPr spc="-5" dirty="0">
                <a:solidFill>
                  <a:srgbClr val="FF0000"/>
                </a:solidFill>
                <a:latin typeface="Arial MT"/>
                <a:cs typeface="Arial MT"/>
              </a:rPr>
              <a:t>not</a:t>
            </a:r>
            <a:r>
              <a:rPr spc="-10" dirty="0">
                <a:solidFill>
                  <a:srgbClr val="FF0000"/>
                </a:solidFill>
                <a:latin typeface="Arial MT"/>
                <a:cs typeface="Arial MT"/>
              </a:rPr>
              <a:t> allowed</a:t>
            </a:r>
            <a:r>
              <a:rPr spc="35" dirty="0">
                <a:solidFill>
                  <a:srgbClr val="FF0000"/>
                </a:solidFill>
                <a:latin typeface="Arial MT"/>
                <a:cs typeface="Arial MT"/>
              </a:rPr>
              <a:t> </a:t>
            </a:r>
            <a:r>
              <a:rPr spc="-5" dirty="0">
                <a:solidFill>
                  <a:srgbClr val="FF0000"/>
                </a:solidFill>
                <a:latin typeface="Arial MT"/>
                <a:cs typeface="Arial MT"/>
              </a:rPr>
              <a:t>here </a:t>
            </a:r>
            <a:r>
              <a:rPr spc="-484" dirty="0">
                <a:solidFill>
                  <a:srgbClr val="FF0000"/>
                </a:solidFill>
                <a:latin typeface="Arial MT"/>
                <a:cs typeface="Arial MT"/>
              </a:rPr>
              <a:t> </a:t>
            </a:r>
            <a:r>
              <a:rPr dirty="0">
                <a:solidFill>
                  <a:srgbClr val="FF0000"/>
                </a:solidFill>
                <a:latin typeface="Arial MT"/>
                <a:cs typeface="Arial MT"/>
              </a:rPr>
              <a:t>static</a:t>
            </a:r>
            <a:r>
              <a:rPr spc="-5" dirty="0">
                <a:solidFill>
                  <a:srgbClr val="FF0000"/>
                </a:solidFill>
                <a:latin typeface="Arial MT"/>
                <a:cs typeface="Arial MT"/>
              </a:rPr>
              <a:t> class</a:t>
            </a:r>
            <a:r>
              <a:rPr spc="-40" dirty="0">
                <a:solidFill>
                  <a:srgbClr val="FF0000"/>
                </a:solidFill>
                <a:latin typeface="Arial MT"/>
                <a:cs typeface="Arial MT"/>
              </a:rPr>
              <a:t> </a:t>
            </a:r>
            <a:r>
              <a:rPr dirty="0">
                <a:solidFill>
                  <a:srgbClr val="FF0000"/>
                </a:solidFill>
                <a:latin typeface="Arial MT"/>
                <a:cs typeface="Arial MT"/>
              </a:rPr>
              <a:t>Y</a:t>
            </a:r>
            <a:endParaRPr>
              <a:latin typeface="Arial MT"/>
              <a:cs typeface="Arial MT"/>
            </a:endParaRPr>
          </a:p>
          <a:p>
            <a:pPr marL="457200"/>
            <a:r>
              <a:rPr spc="-5" dirty="0">
                <a:solidFill>
                  <a:srgbClr val="FF0000"/>
                </a:solidFill>
                <a:latin typeface="Arial MT"/>
                <a:cs typeface="Arial MT"/>
              </a:rPr>
              <a:t>^</a:t>
            </a:r>
            <a:endParaRPr>
              <a:latin typeface="Arial MT"/>
              <a:cs typeface="Arial MT"/>
            </a:endParaRPr>
          </a:p>
          <a:p>
            <a:pPr marL="12700"/>
            <a:r>
              <a:rPr spc="-5" dirty="0">
                <a:solidFill>
                  <a:srgbClr val="FF0000"/>
                </a:solidFill>
                <a:latin typeface="Arial MT"/>
                <a:cs typeface="Arial MT"/>
              </a:rPr>
              <a:t>2</a:t>
            </a:r>
            <a:r>
              <a:rPr spc="-35" dirty="0">
                <a:solidFill>
                  <a:srgbClr val="FF0000"/>
                </a:solidFill>
                <a:latin typeface="Arial MT"/>
                <a:cs typeface="Arial MT"/>
              </a:rPr>
              <a:t> </a:t>
            </a:r>
            <a:r>
              <a:rPr spc="-5" dirty="0">
                <a:solidFill>
                  <a:srgbClr val="FF0000"/>
                </a:solidFill>
                <a:latin typeface="Arial MT"/>
                <a:cs typeface="Arial MT"/>
              </a:rPr>
              <a:t>errors</a:t>
            </a:r>
            <a:endParaRPr>
              <a:latin typeface="Arial MT"/>
              <a:cs typeface="Arial MT"/>
            </a:endParaRPr>
          </a:p>
        </p:txBody>
      </p:sp>
      <p:sp>
        <p:nvSpPr>
          <p:cNvPr id="12" name="Footer Placeholder 11">
            <a:extLst>
              <a:ext uri="{FF2B5EF4-FFF2-40B4-BE49-F238E27FC236}">
                <a16:creationId xmlns:a16="http://schemas.microsoft.com/office/drawing/2014/main" id="{ABDB58A1-3634-5DCA-2E60-2916E46A005A}"/>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3627627" cy="689932"/>
          </a:xfrm>
          <a:prstGeom prst="rect">
            <a:avLst/>
          </a:prstGeom>
        </p:spPr>
        <p:txBody>
          <a:bodyPr vert="horz" wrap="square" lIns="0" tIns="12700" rIns="0" bIns="0" rtlCol="0" anchor="t">
            <a:spAutoFit/>
          </a:bodyPr>
          <a:lstStyle/>
          <a:p>
            <a:pPr marL="12700">
              <a:lnSpc>
                <a:spcPct val="100000"/>
              </a:lnSpc>
              <a:spcBef>
                <a:spcPts val="100"/>
              </a:spcBef>
            </a:pPr>
            <a:r>
              <a:rPr spc="-160" dirty="0"/>
              <a:t>F</a:t>
            </a:r>
            <a:r>
              <a:rPr spc="-165" dirty="0"/>
              <a:t>i</a:t>
            </a:r>
            <a:r>
              <a:rPr spc="-160" dirty="0"/>
              <a:t>n</a:t>
            </a:r>
            <a:r>
              <a:rPr dirty="0"/>
              <a:t>d</a:t>
            </a:r>
            <a:r>
              <a:rPr spc="-270" dirty="0"/>
              <a:t> </a:t>
            </a:r>
            <a:r>
              <a:rPr spc="-155" dirty="0"/>
              <a:t>t</a:t>
            </a:r>
            <a:r>
              <a:rPr spc="-160" dirty="0"/>
              <a:t>h</a:t>
            </a:r>
            <a:r>
              <a:rPr spc="-5" dirty="0"/>
              <a:t>e</a:t>
            </a:r>
            <a:r>
              <a:rPr spc="-285" dirty="0"/>
              <a:t> </a:t>
            </a:r>
            <a:r>
              <a:rPr spc="-160" dirty="0"/>
              <a:t>Erro</a:t>
            </a:r>
            <a:r>
              <a:rPr spc="-5" dirty="0"/>
              <a:t>r</a:t>
            </a:r>
            <a:r>
              <a:rPr spc="-290" dirty="0"/>
              <a:t> </a:t>
            </a:r>
            <a:r>
              <a:rPr dirty="0"/>
              <a:t>?</a:t>
            </a:r>
          </a:p>
        </p:txBody>
      </p:sp>
      <p:sp>
        <p:nvSpPr>
          <p:cNvPr id="3" name="object 3"/>
          <p:cNvSpPr/>
          <p:nvPr/>
        </p:nvSpPr>
        <p:spPr>
          <a:xfrm>
            <a:off x="3497961" y="3816351"/>
            <a:ext cx="3071495" cy="1774825"/>
          </a:xfrm>
          <a:custGeom>
            <a:avLst/>
            <a:gdLst/>
            <a:ahLst/>
            <a:cxnLst/>
            <a:rect l="l" t="t" r="r" b="b"/>
            <a:pathLst>
              <a:path w="3071495" h="1774825">
                <a:moveTo>
                  <a:pt x="12953" y="0"/>
                </a:moveTo>
                <a:lnTo>
                  <a:pt x="0" y="22351"/>
                </a:lnTo>
                <a:lnTo>
                  <a:pt x="67437" y="61213"/>
                </a:lnTo>
                <a:lnTo>
                  <a:pt x="80263" y="38735"/>
                </a:lnTo>
                <a:lnTo>
                  <a:pt x="12953" y="0"/>
                </a:lnTo>
                <a:close/>
              </a:path>
              <a:path w="3071495" h="1774825">
                <a:moveTo>
                  <a:pt x="102743" y="51688"/>
                </a:moveTo>
                <a:lnTo>
                  <a:pt x="89788" y="74041"/>
                </a:lnTo>
                <a:lnTo>
                  <a:pt x="157225" y="112902"/>
                </a:lnTo>
                <a:lnTo>
                  <a:pt x="170180" y="90424"/>
                </a:lnTo>
                <a:lnTo>
                  <a:pt x="102743" y="51688"/>
                </a:lnTo>
                <a:close/>
              </a:path>
              <a:path w="3071495" h="1774825">
                <a:moveTo>
                  <a:pt x="192531" y="103377"/>
                </a:moveTo>
                <a:lnTo>
                  <a:pt x="179705" y="125730"/>
                </a:lnTo>
                <a:lnTo>
                  <a:pt x="247014" y="164592"/>
                </a:lnTo>
                <a:lnTo>
                  <a:pt x="259969" y="142112"/>
                </a:lnTo>
                <a:lnTo>
                  <a:pt x="192531" y="103377"/>
                </a:lnTo>
                <a:close/>
              </a:path>
              <a:path w="3071495" h="1774825">
                <a:moveTo>
                  <a:pt x="282447" y="155067"/>
                </a:moveTo>
                <a:lnTo>
                  <a:pt x="269494" y="177419"/>
                </a:lnTo>
                <a:lnTo>
                  <a:pt x="336803" y="216281"/>
                </a:lnTo>
                <a:lnTo>
                  <a:pt x="349757" y="193801"/>
                </a:lnTo>
                <a:lnTo>
                  <a:pt x="282447" y="155067"/>
                </a:lnTo>
                <a:close/>
              </a:path>
              <a:path w="3071495" h="1774825">
                <a:moveTo>
                  <a:pt x="372237" y="206756"/>
                </a:moveTo>
                <a:lnTo>
                  <a:pt x="359282" y="229107"/>
                </a:lnTo>
                <a:lnTo>
                  <a:pt x="426719" y="267969"/>
                </a:lnTo>
                <a:lnTo>
                  <a:pt x="439546" y="245491"/>
                </a:lnTo>
                <a:lnTo>
                  <a:pt x="372237" y="206756"/>
                </a:lnTo>
                <a:close/>
              </a:path>
              <a:path w="3071495" h="1774825">
                <a:moveTo>
                  <a:pt x="462025" y="258444"/>
                </a:moveTo>
                <a:lnTo>
                  <a:pt x="449071" y="280797"/>
                </a:lnTo>
                <a:lnTo>
                  <a:pt x="516508" y="319658"/>
                </a:lnTo>
                <a:lnTo>
                  <a:pt x="529463" y="297180"/>
                </a:lnTo>
                <a:lnTo>
                  <a:pt x="462025" y="258444"/>
                </a:lnTo>
                <a:close/>
              </a:path>
              <a:path w="3071495" h="1774825">
                <a:moveTo>
                  <a:pt x="551814" y="310133"/>
                </a:moveTo>
                <a:lnTo>
                  <a:pt x="538988" y="332486"/>
                </a:lnTo>
                <a:lnTo>
                  <a:pt x="606297" y="371348"/>
                </a:lnTo>
                <a:lnTo>
                  <a:pt x="619251" y="348869"/>
                </a:lnTo>
                <a:lnTo>
                  <a:pt x="551814" y="310133"/>
                </a:lnTo>
                <a:close/>
              </a:path>
              <a:path w="3071495" h="1774825">
                <a:moveTo>
                  <a:pt x="641731" y="361823"/>
                </a:moveTo>
                <a:lnTo>
                  <a:pt x="628776" y="384175"/>
                </a:lnTo>
                <a:lnTo>
                  <a:pt x="696087" y="423037"/>
                </a:lnTo>
                <a:lnTo>
                  <a:pt x="709040" y="400557"/>
                </a:lnTo>
                <a:lnTo>
                  <a:pt x="641731" y="361823"/>
                </a:lnTo>
                <a:close/>
              </a:path>
              <a:path w="3071495" h="1774825">
                <a:moveTo>
                  <a:pt x="731519" y="413385"/>
                </a:moveTo>
                <a:lnTo>
                  <a:pt x="718565" y="435863"/>
                </a:lnTo>
                <a:lnTo>
                  <a:pt x="786002" y="474725"/>
                </a:lnTo>
                <a:lnTo>
                  <a:pt x="798830" y="452247"/>
                </a:lnTo>
                <a:lnTo>
                  <a:pt x="731519" y="413385"/>
                </a:lnTo>
                <a:close/>
              </a:path>
              <a:path w="3071495" h="1774825">
                <a:moveTo>
                  <a:pt x="821308" y="465074"/>
                </a:moveTo>
                <a:lnTo>
                  <a:pt x="808355" y="487552"/>
                </a:lnTo>
                <a:lnTo>
                  <a:pt x="875791" y="526414"/>
                </a:lnTo>
                <a:lnTo>
                  <a:pt x="888745" y="503936"/>
                </a:lnTo>
                <a:lnTo>
                  <a:pt x="821308" y="465074"/>
                </a:lnTo>
                <a:close/>
              </a:path>
              <a:path w="3071495" h="1774825">
                <a:moveTo>
                  <a:pt x="911097" y="516763"/>
                </a:moveTo>
                <a:lnTo>
                  <a:pt x="898270" y="539242"/>
                </a:lnTo>
                <a:lnTo>
                  <a:pt x="965581" y="578104"/>
                </a:lnTo>
                <a:lnTo>
                  <a:pt x="978534" y="555625"/>
                </a:lnTo>
                <a:lnTo>
                  <a:pt x="911097" y="516763"/>
                </a:lnTo>
                <a:close/>
              </a:path>
              <a:path w="3071495" h="1774825">
                <a:moveTo>
                  <a:pt x="1001013" y="568451"/>
                </a:moveTo>
                <a:lnTo>
                  <a:pt x="988059" y="590931"/>
                </a:lnTo>
                <a:lnTo>
                  <a:pt x="1055370" y="629793"/>
                </a:lnTo>
                <a:lnTo>
                  <a:pt x="1068324" y="607313"/>
                </a:lnTo>
                <a:lnTo>
                  <a:pt x="1001013" y="568451"/>
                </a:lnTo>
                <a:close/>
              </a:path>
              <a:path w="3071495" h="1774825">
                <a:moveTo>
                  <a:pt x="1090802" y="620141"/>
                </a:moveTo>
                <a:lnTo>
                  <a:pt x="1077849" y="642619"/>
                </a:lnTo>
                <a:lnTo>
                  <a:pt x="1145286" y="681482"/>
                </a:lnTo>
                <a:lnTo>
                  <a:pt x="1158113" y="659002"/>
                </a:lnTo>
                <a:lnTo>
                  <a:pt x="1090802" y="620141"/>
                </a:lnTo>
                <a:close/>
              </a:path>
              <a:path w="3071495" h="1774825">
                <a:moveTo>
                  <a:pt x="1180591" y="671830"/>
                </a:moveTo>
                <a:lnTo>
                  <a:pt x="1167638" y="694308"/>
                </a:lnTo>
                <a:lnTo>
                  <a:pt x="1235075" y="733044"/>
                </a:lnTo>
                <a:lnTo>
                  <a:pt x="1248028" y="710692"/>
                </a:lnTo>
                <a:lnTo>
                  <a:pt x="1180591" y="671830"/>
                </a:lnTo>
                <a:close/>
              </a:path>
              <a:path w="3071495" h="1774825">
                <a:moveTo>
                  <a:pt x="1270381" y="723519"/>
                </a:moveTo>
                <a:lnTo>
                  <a:pt x="1257553" y="745998"/>
                </a:lnTo>
                <a:lnTo>
                  <a:pt x="1324864" y="784732"/>
                </a:lnTo>
                <a:lnTo>
                  <a:pt x="1337817" y="762381"/>
                </a:lnTo>
                <a:lnTo>
                  <a:pt x="1270381" y="723519"/>
                </a:lnTo>
                <a:close/>
              </a:path>
              <a:path w="3071495" h="1774825">
                <a:moveTo>
                  <a:pt x="1360297" y="775207"/>
                </a:moveTo>
                <a:lnTo>
                  <a:pt x="1347342" y="797687"/>
                </a:lnTo>
                <a:lnTo>
                  <a:pt x="1414652" y="836422"/>
                </a:lnTo>
                <a:lnTo>
                  <a:pt x="1427606" y="814069"/>
                </a:lnTo>
                <a:lnTo>
                  <a:pt x="1360297" y="775207"/>
                </a:lnTo>
                <a:close/>
              </a:path>
              <a:path w="3071495" h="1774825">
                <a:moveTo>
                  <a:pt x="1450086" y="826897"/>
                </a:moveTo>
                <a:lnTo>
                  <a:pt x="1437131" y="849376"/>
                </a:lnTo>
                <a:lnTo>
                  <a:pt x="1504568" y="888111"/>
                </a:lnTo>
                <a:lnTo>
                  <a:pt x="1517396" y="865758"/>
                </a:lnTo>
                <a:lnTo>
                  <a:pt x="1450086" y="826897"/>
                </a:lnTo>
                <a:close/>
              </a:path>
              <a:path w="3071495" h="1774825">
                <a:moveTo>
                  <a:pt x="1539875" y="878586"/>
                </a:moveTo>
                <a:lnTo>
                  <a:pt x="1527048" y="901064"/>
                </a:lnTo>
                <a:lnTo>
                  <a:pt x="1594358" y="939800"/>
                </a:lnTo>
                <a:lnTo>
                  <a:pt x="1607312" y="917448"/>
                </a:lnTo>
                <a:lnTo>
                  <a:pt x="1539875" y="878586"/>
                </a:lnTo>
                <a:close/>
              </a:path>
              <a:path w="3071495" h="1774825">
                <a:moveTo>
                  <a:pt x="1629790" y="930275"/>
                </a:moveTo>
                <a:lnTo>
                  <a:pt x="1616837" y="952754"/>
                </a:lnTo>
                <a:lnTo>
                  <a:pt x="1684147" y="991488"/>
                </a:lnTo>
                <a:lnTo>
                  <a:pt x="1697101" y="969137"/>
                </a:lnTo>
                <a:lnTo>
                  <a:pt x="1629790" y="930275"/>
                </a:lnTo>
                <a:close/>
              </a:path>
              <a:path w="3071495" h="1774825">
                <a:moveTo>
                  <a:pt x="1719579" y="981963"/>
                </a:moveTo>
                <a:lnTo>
                  <a:pt x="1706626" y="1004443"/>
                </a:lnTo>
                <a:lnTo>
                  <a:pt x="1773936" y="1043177"/>
                </a:lnTo>
                <a:lnTo>
                  <a:pt x="1786889" y="1020826"/>
                </a:lnTo>
                <a:lnTo>
                  <a:pt x="1719579" y="981963"/>
                </a:lnTo>
                <a:close/>
              </a:path>
              <a:path w="3071495" h="1774825">
                <a:moveTo>
                  <a:pt x="1809368" y="1033652"/>
                </a:moveTo>
                <a:lnTo>
                  <a:pt x="1796414" y="1056132"/>
                </a:lnTo>
                <a:lnTo>
                  <a:pt x="1863852" y="1094867"/>
                </a:lnTo>
                <a:lnTo>
                  <a:pt x="1876678" y="1072514"/>
                </a:lnTo>
                <a:lnTo>
                  <a:pt x="1809368" y="1033652"/>
                </a:lnTo>
                <a:close/>
              </a:path>
              <a:path w="3071495" h="1774825">
                <a:moveTo>
                  <a:pt x="1899158" y="1085342"/>
                </a:moveTo>
                <a:lnTo>
                  <a:pt x="1886330" y="1107820"/>
                </a:lnTo>
                <a:lnTo>
                  <a:pt x="1953640" y="1146556"/>
                </a:lnTo>
                <a:lnTo>
                  <a:pt x="1966594" y="1124204"/>
                </a:lnTo>
                <a:lnTo>
                  <a:pt x="1899158" y="1085342"/>
                </a:lnTo>
                <a:close/>
              </a:path>
              <a:path w="3071495" h="1774825">
                <a:moveTo>
                  <a:pt x="1989074" y="1137031"/>
                </a:moveTo>
                <a:lnTo>
                  <a:pt x="1976119" y="1159510"/>
                </a:lnTo>
                <a:lnTo>
                  <a:pt x="2043429" y="1198245"/>
                </a:lnTo>
                <a:lnTo>
                  <a:pt x="2056384" y="1175893"/>
                </a:lnTo>
                <a:lnTo>
                  <a:pt x="1989074" y="1137031"/>
                </a:lnTo>
                <a:close/>
              </a:path>
              <a:path w="3071495" h="1774825">
                <a:moveTo>
                  <a:pt x="2078863" y="1188720"/>
                </a:moveTo>
                <a:lnTo>
                  <a:pt x="2065909" y="1211199"/>
                </a:lnTo>
                <a:lnTo>
                  <a:pt x="2133346" y="1249933"/>
                </a:lnTo>
                <a:lnTo>
                  <a:pt x="2146173" y="1227582"/>
                </a:lnTo>
                <a:lnTo>
                  <a:pt x="2078863" y="1188720"/>
                </a:lnTo>
                <a:close/>
              </a:path>
              <a:path w="3071495" h="1774825">
                <a:moveTo>
                  <a:pt x="2168652" y="1240408"/>
                </a:moveTo>
                <a:lnTo>
                  <a:pt x="2155698" y="1262888"/>
                </a:lnTo>
                <a:lnTo>
                  <a:pt x="2223135" y="1301623"/>
                </a:lnTo>
                <a:lnTo>
                  <a:pt x="2236089" y="1279270"/>
                </a:lnTo>
                <a:lnTo>
                  <a:pt x="2168652" y="1240408"/>
                </a:lnTo>
                <a:close/>
              </a:path>
              <a:path w="3071495" h="1774825">
                <a:moveTo>
                  <a:pt x="2258441" y="1292098"/>
                </a:moveTo>
                <a:lnTo>
                  <a:pt x="2245614" y="1314577"/>
                </a:lnTo>
                <a:lnTo>
                  <a:pt x="2312924" y="1353312"/>
                </a:lnTo>
                <a:lnTo>
                  <a:pt x="2325878" y="1330960"/>
                </a:lnTo>
                <a:lnTo>
                  <a:pt x="2258441" y="1292098"/>
                </a:lnTo>
                <a:close/>
              </a:path>
              <a:path w="3071495" h="1774825">
                <a:moveTo>
                  <a:pt x="2348356" y="1343787"/>
                </a:moveTo>
                <a:lnTo>
                  <a:pt x="2335403" y="1366266"/>
                </a:lnTo>
                <a:lnTo>
                  <a:pt x="2402713" y="1405001"/>
                </a:lnTo>
                <a:lnTo>
                  <a:pt x="2415666" y="1382649"/>
                </a:lnTo>
                <a:lnTo>
                  <a:pt x="2348356" y="1343787"/>
                </a:lnTo>
                <a:close/>
              </a:path>
              <a:path w="3071495" h="1774825">
                <a:moveTo>
                  <a:pt x="2438146" y="1395476"/>
                </a:moveTo>
                <a:lnTo>
                  <a:pt x="2425191" y="1417955"/>
                </a:lnTo>
                <a:lnTo>
                  <a:pt x="2492629" y="1456690"/>
                </a:lnTo>
                <a:lnTo>
                  <a:pt x="2505455" y="1434338"/>
                </a:lnTo>
                <a:lnTo>
                  <a:pt x="2438146" y="1395476"/>
                </a:lnTo>
                <a:close/>
              </a:path>
              <a:path w="3071495" h="1774825">
                <a:moveTo>
                  <a:pt x="2527935" y="1447165"/>
                </a:moveTo>
                <a:lnTo>
                  <a:pt x="2514980" y="1469644"/>
                </a:lnTo>
                <a:lnTo>
                  <a:pt x="2582417" y="1508379"/>
                </a:lnTo>
                <a:lnTo>
                  <a:pt x="2595372" y="1486027"/>
                </a:lnTo>
                <a:lnTo>
                  <a:pt x="2527935" y="1447165"/>
                </a:lnTo>
                <a:close/>
              </a:path>
              <a:path w="3071495" h="1774825">
                <a:moveTo>
                  <a:pt x="2617724" y="1498854"/>
                </a:moveTo>
                <a:lnTo>
                  <a:pt x="2604897" y="1521333"/>
                </a:lnTo>
                <a:lnTo>
                  <a:pt x="2672206" y="1560068"/>
                </a:lnTo>
                <a:lnTo>
                  <a:pt x="2685161" y="1537716"/>
                </a:lnTo>
                <a:lnTo>
                  <a:pt x="2617724" y="1498854"/>
                </a:lnTo>
                <a:close/>
              </a:path>
              <a:path w="3071495" h="1774825">
                <a:moveTo>
                  <a:pt x="2707640" y="1550543"/>
                </a:moveTo>
                <a:lnTo>
                  <a:pt x="2694686" y="1573022"/>
                </a:lnTo>
                <a:lnTo>
                  <a:pt x="2761996" y="1611757"/>
                </a:lnTo>
                <a:lnTo>
                  <a:pt x="2774950" y="1589278"/>
                </a:lnTo>
                <a:lnTo>
                  <a:pt x="2707640" y="1550543"/>
                </a:lnTo>
                <a:close/>
              </a:path>
              <a:path w="3071495" h="1774825">
                <a:moveTo>
                  <a:pt x="2797429" y="1602232"/>
                </a:moveTo>
                <a:lnTo>
                  <a:pt x="2784475" y="1624711"/>
                </a:lnTo>
                <a:lnTo>
                  <a:pt x="2851912" y="1663446"/>
                </a:lnTo>
                <a:lnTo>
                  <a:pt x="2864739" y="1640966"/>
                </a:lnTo>
                <a:lnTo>
                  <a:pt x="2797429" y="1602232"/>
                </a:lnTo>
                <a:close/>
              </a:path>
              <a:path w="3071495" h="1774825">
                <a:moveTo>
                  <a:pt x="2887217" y="1653921"/>
                </a:moveTo>
                <a:lnTo>
                  <a:pt x="2874264" y="1676400"/>
                </a:lnTo>
                <a:lnTo>
                  <a:pt x="2941701" y="1715135"/>
                </a:lnTo>
                <a:lnTo>
                  <a:pt x="2954654" y="1692656"/>
                </a:lnTo>
                <a:lnTo>
                  <a:pt x="2887217" y="1653921"/>
                </a:lnTo>
                <a:close/>
              </a:path>
              <a:path w="3071495" h="1774825">
                <a:moveTo>
                  <a:pt x="2997410" y="1747267"/>
                </a:moveTo>
                <a:lnTo>
                  <a:pt x="2984500" y="1769745"/>
                </a:lnTo>
                <a:lnTo>
                  <a:pt x="3071241" y="1774774"/>
                </a:lnTo>
                <a:lnTo>
                  <a:pt x="3057308" y="1753743"/>
                </a:lnTo>
                <a:lnTo>
                  <a:pt x="3008629" y="1753743"/>
                </a:lnTo>
                <a:lnTo>
                  <a:pt x="2997410" y="1747267"/>
                </a:lnTo>
                <a:close/>
              </a:path>
              <a:path w="3071495" h="1774825">
                <a:moveTo>
                  <a:pt x="3010324" y="1724784"/>
                </a:moveTo>
                <a:lnTo>
                  <a:pt x="2997410" y="1747267"/>
                </a:lnTo>
                <a:lnTo>
                  <a:pt x="3008629" y="1753743"/>
                </a:lnTo>
                <a:lnTo>
                  <a:pt x="3021584" y="1731264"/>
                </a:lnTo>
                <a:lnTo>
                  <a:pt x="3010324" y="1724784"/>
                </a:lnTo>
                <a:close/>
              </a:path>
              <a:path w="3071495" h="1774825">
                <a:moveTo>
                  <a:pt x="3023235" y="1702308"/>
                </a:moveTo>
                <a:lnTo>
                  <a:pt x="3010324" y="1724784"/>
                </a:lnTo>
                <a:lnTo>
                  <a:pt x="3021584" y="1731264"/>
                </a:lnTo>
                <a:lnTo>
                  <a:pt x="3008629" y="1753743"/>
                </a:lnTo>
                <a:lnTo>
                  <a:pt x="3057308" y="1753743"/>
                </a:lnTo>
                <a:lnTo>
                  <a:pt x="3023235" y="1702308"/>
                </a:lnTo>
                <a:close/>
              </a:path>
              <a:path w="3071495" h="1774825">
                <a:moveTo>
                  <a:pt x="2977006" y="1705610"/>
                </a:moveTo>
                <a:lnTo>
                  <a:pt x="2964179" y="1728089"/>
                </a:lnTo>
                <a:lnTo>
                  <a:pt x="2997410" y="1747267"/>
                </a:lnTo>
                <a:lnTo>
                  <a:pt x="3010324" y="1724784"/>
                </a:lnTo>
                <a:lnTo>
                  <a:pt x="2977006" y="1705610"/>
                </a:lnTo>
                <a:close/>
              </a:path>
            </a:pathLst>
          </a:custGeom>
          <a:solidFill>
            <a:srgbClr val="FF0000"/>
          </a:solidFill>
        </p:spPr>
        <p:txBody>
          <a:bodyPr wrap="square" lIns="0" tIns="0" rIns="0" bIns="0" rtlCol="0"/>
          <a:lstStyle/>
          <a:p>
            <a:endParaRPr/>
          </a:p>
        </p:txBody>
      </p:sp>
      <p:sp>
        <p:nvSpPr>
          <p:cNvPr id="4" name="object 4"/>
          <p:cNvSpPr txBox="1"/>
          <p:nvPr/>
        </p:nvSpPr>
        <p:spPr>
          <a:xfrm>
            <a:off x="2358340" y="1657603"/>
            <a:ext cx="7005955" cy="4588436"/>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a:t>
            </a:r>
            <a:endParaRPr sz="1200" dirty="0">
              <a:latin typeface="Arial"/>
              <a:cs typeface="Arial"/>
            </a:endParaRPr>
          </a:p>
          <a:p>
            <a:pPr marL="12700">
              <a:lnSpc>
                <a:spcPts val="1435"/>
              </a:lnSpc>
            </a:pPr>
            <a:r>
              <a:rPr sz="1200" b="1" spc="-5" dirty="0">
                <a:latin typeface="Arial"/>
                <a:cs typeface="Arial"/>
              </a:rPr>
              <a:t>{</a:t>
            </a:r>
            <a:endParaRPr sz="1200" dirty="0">
              <a:latin typeface="Arial"/>
              <a:cs typeface="Arial"/>
            </a:endParaRPr>
          </a:p>
          <a:p>
            <a:pPr marL="927100">
              <a:lnSpc>
                <a:spcPts val="1675"/>
              </a:lnSpc>
            </a:pPr>
            <a:r>
              <a:rPr sz="1400" b="1" spc="-5" dirty="0">
                <a:solidFill>
                  <a:srgbClr val="FF0000"/>
                </a:solidFill>
                <a:latin typeface="Arial"/>
                <a:cs typeface="Arial"/>
              </a:rPr>
              <a:t>int</a:t>
            </a:r>
            <a:r>
              <a:rPr sz="1400" b="1" spc="-30" dirty="0">
                <a:solidFill>
                  <a:srgbClr val="FF0000"/>
                </a:solidFill>
                <a:latin typeface="Arial"/>
                <a:cs typeface="Arial"/>
              </a:rPr>
              <a:t> </a:t>
            </a:r>
            <a:r>
              <a:rPr sz="1400" b="1" spc="-5" dirty="0">
                <a:solidFill>
                  <a:srgbClr val="FF0000"/>
                </a:solidFill>
                <a:latin typeface="Arial"/>
                <a:cs typeface="Arial"/>
              </a:rPr>
              <a:t>show(int</a:t>
            </a:r>
            <a:r>
              <a:rPr sz="1400" b="1" spc="-50" dirty="0">
                <a:solidFill>
                  <a:srgbClr val="FF0000"/>
                </a:solidFill>
                <a:latin typeface="Arial"/>
                <a:cs typeface="Arial"/>
              </a:rPr>
              <a:t> </a:t>
            </a:r>
            <a:r>
              <a:rPr sz="1400" b="1" dirty="0">
                <a:solidFill>
                  <a:srgbClr val="FF0000"/>
                </a:solidFill>
                <a:latin typeface="Arial"/>
                <a:cs typeface="Arial"/>
              </a:rPr>
              <a:t>a,</a:t>
            </a:r>
            <a:r>
              <a:rPr sz="1400" b="1" spc="-20" dirty="0">
                <a:solidFill>
                  <a:srgbClr val="FF0000"/>
                </a:solidFill>
                <a:latin typeface="Arial"/>
                <a:cs typeface="Arial"/>
              </a:rPr>
              <a:t> </a:t>
            </a:r>
            <a:r>
              <a:rPr sz="1400" b="1" spc="-5" dirty="0">
                <a:solidFill>
                  <a:srgbClr val="FF0000"/>
                </a:solidFill>
                <a:latin typeface="Arial"/>
                <a:cs typeface="Arial"/>
              </a:rPr>
              <a:t>int</a:t>
            </a:r>
            <a:r>
              <a:rPr sz="1400" b="1" spc="-25" dirty="0">
                <a:solidFill>
                  <a:srgbClr val="FF0000"/>
                </a:solidFill>
                <a:latin typeface="Arial"/>
                <a:cs typeface="Arial"/>
              </a:rPr>
              <a:t> </a:t>
            </a:r>
            <a:r>
              <a:rPr sz="1400" b="1" spc="-10" dirty="0">
                <a:solidFill>
                  <a:srgbClr val="FF0000"/>
                </a:solidFill>
                <a:latin typeface="Arial"/>
                <a:cs typeface="Arial"/>
              </a:rPr>
              <a:t>b)</a:t>
            </a:r>
            <a:endParaRPr sz="1400" dirty="0">
              <a:latin typeface="Arial"/>
              <a:cs typeface="Arial"/>
            </a:endParaRPr>
          </a:p>
          <a:p>
            <a:pPr marL="927100"/>
            <a:r>
              <a:rPr sz="1400" b="1" dirty="0">
                <a:solidFill>
                  <a:srgbClr val="FF0000"/>
                </a:solidFill>
                <a:latin typeface="Arial"/>
                <a:cs typeface="Arial"/>
              </a:rPr>
              <a:t>{</a:t>
            </a:r>
            <a:endParaRPr sz="1400" dirty="0">
              <a:latin typeface="Arial"/>
              <a:cs typeface="Arial"/>
            </a:endParaRPr>
          </a:p>
          <a:p>
            <a:pPr marL="927100"/>
            <a:r>
              <a:rPr sz="1400" b="1" dirty="0">
                <a:solidFill>
                  <a:srgbClr val="FF0000"/>
                </a:solidFill>
                <a:latin typeface="Arial"/>
                <a:cs typeface="Arial"/>
              </a:rPr>
              <a:t>}//</a:t>
            </a:r>
            <a:r>
              <a:rPr sz="1400" b="1" spc="-35"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5" dirty="0">
                <a:solidFill>
                  <a:srgbClr val="FF0000"/>
                </a:solidFill>
                <a:latin typeface="Arial"/>
                <a:cs typeface="Arial"/>
              </a:rPr>
              <a:t> </a:t>
            </a:r>
            <a:r>
              <a:rPr sz="1400" b="1" dirty="0">
                <a:solidFill>
                  <a:srgbClr val="FF0000"/>
                </a:solidFill>
                <a:latin typeface="Arial"/>
                <a:cs typeface="Arial"/>
              </a:rPr>
              <a:t>Method</a:t>
            </a:r>
            <a:endParaRPr sz="1400" dirty="0">
              <a:latin typeface="Arial"/>
              <a:cs typeface="Arial"/>
            </a:endParaRPr>
          </a:p>
          <a:p>
            <a:pPr>
              <a:spcBef>
                <a:spcPts val="10"/>
              </a:spcBef>
            </a:pPr>
            <a:endParaRPr sz="1250" dirty="0">
              <a:latin typeface="Arial"/>
              <a:cs typeface="Arial"/>
            </a:endParaRPr>
          </a:p>
          <a:p>
            <a:pPr marL="12700"/>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70" dirty="0">
                <a:latin typeface="Arial"/>
                <a:cs typeface="Arial"/>
              </a:rPr>
              <a:t> </a:t>
            </a:r>
            <a:r>
              <a:rPr sz="1200" b="1" spc="-5" dirty="0">
                <a:latin typeface="Arial"/>
                <a:cs typeface="Arial"/>
              </a:rPr>
              <a:t>A</a:t>
            </a:r>
            <a:endParaRPr sz="1200" dirty="0">
              <a:latin typeface="Arial"/>
              <a:cs typeface="Arial"/>
            </a:endParaRPr>
          </a:p>
          <a:p>
            <a:pPr>
              <a:lnSpc>
                <a:spcPct val="100000"/>
              </a:lnSpc>
            </a:pPr>
            <a:endParaRPr sz="1250" dirty="0">
              <a:latin typeface="Arial"/>
              <a:cs typeface="Arial"/>
            </a:endParaRPr>
          </a:p>
          <a:p>
            <a:pPr marL="12700"/>
            <a:r>
              <a:rPr sz="1200" b="1" dirty="0">
                <a:latin typeface="Arial"/>
                <a:cs typeface="Arial"/>
              </a:rPr>
              <a:t>class</a:t>
            </a:r>
            <a:r>
              <a:rPr sz="1200" b="1" spc="-55" dirty="0">
                <a:latin typeface="Arial"/>
                <a:cs typeface="Arial"/>
              </a:rPr>
              <a:t> </a:t>
            </a:r>
            <a:r>
              <a:rPr sz="1200" b="1" dirty="0">
                <a:latin typeface="Arial"/>
                <a:cs typeface="Arial"/>
              </a:rPr>
              <a:t>B</a:t>
            </a:r>
            <a:r>
              <a:rPr sz="1200" b="1" spc="-25" dirty="0">
                <a:latin typeface="Arial"/>
                <a:cs typeface="Arial"/>
              </a:rPr>
              <a:t> </a:t>
            </a:r>
            <a:r>
              <a:rPr sz="1200" b="1" dirty="0">
                <a:latin typeface="Arial"/>
                <a:cs typeface="Arial"/>
              </a:rPr>
              <a:t>extends</a:t>
            </a:r>
            <a:r>
              <a:rPr sz="1200" b="1" spc="-75" dirty="0">
                <a:latin typeface="Arial"/>
                <a:cs typeface="Arial"/>
              </a:rPr>
              <a:t> </a:t>
            </a:r>
            <a:r>
              <a:rPr sz="1200" b="1" dirty="0">
                <a:latin typeface="Arial"/>
                <a:cs typeface="Arial"/>
              </a:rPr>
              <a:t>A</a:t>
            </a:r>
            <a:endParaRPr sz="1200" dirty="0">
              <a:latin typeface="Arial"/>
              <a:cs typeface="Arial"/>
            </a:endParaRPr>
          </a:p>
          <a:p>
            <a:pPr marL="12700">
              <a:lnSpc>
                <a:spcPts val="1435"/>
              </a:lnSpc>
              <a:spcBef>
                <a:spcPts val="5"/>
              </a:spcBef>
            </a:pPr>
            <a:r>
              <a:rPr sz="1200" b="1" spc="-5" dirty="0">
                <a:latin typeface="Arial"/>
                <a:cs typeface="Arial"/>
              </a:rPr>
              <a:t>{</a:t>
            </a:r>
            <a:endParaRPr sz="1200" dirty="0">
              <a:latin typeface="Arial"/>
              <a:cs typeface="Arial"/>
            </a:endParaRPr>
          </a:p>
          <a:p>
            <a:pPr marL="927100">
              <a:lnSpc>
                <a:spcPts val="1675"/>
              </a:lnSpc>
            </a:pPr>
            <a:r>
              <a:rPr sz="1400" b="1" spc="-5" dirty="0">
                <a:solidFill>
                  <a:srgbClr val="FF0000"/>
                </a:solidFill>
                <a:latin typeface="Arial"/>
                <a:cs typeface="Arial"/>
              </a:rPr>
              <a:t>void</a:t>
            </a:r>
            <a:r>
              <a:rPr sz="1400" b="1" spc="-20" dirty="0">
                <a:solidFill>
                  <a:srgbClr val="FF0000"/>
                </a:solidFill>
                <a:latin typeface="Arial"/>
                <a:cs typeface="Arial"/>
              </a:rPr>
              <a:t> </a:t>
            </a:r>
            <a:r>
              <a:rPr sz="1400" b="1" spc="-5" dirty="0">
                <a:solidFill>
                  <a:srgbClr val="FF0000"/>
                </a:solidFill>
                <a:latin typeface="Arial"/>
                <a:cs typeface="Arial"/>
              </a:rPr>
              <a:t>show(int</a:t>
            </a:r>
            <a:r>
              <a:rPr sz="1400" b="1" spc="-50" dirty="0">
                <a:solidFill>
                  <a:srgbClr val="FF0000"/>
                </a:solidFill>
                <a:latin typeface="Arial"/>
                <a:cs typeface="Arial"/>
              </a:rPr>
              <a:t> </a:t>
            </a:r>
            <a:r>
              <a:rPr sz="1400" b="1" dirty="0">
                <a:solidFill>
                  <a:srgbClr val="FF0000"/>
                </a:solidFill>
                <a:latin typeface="Arial"/>
                <a:cs typeface="Arial"/>
              </a:rPr>
              <a:t>a,</a:t>
            </a:r>
            <a:r>
              <a:rPr sz="1400" b="1" spc="-25" dirty="0">
                <a:solidFill>
                  <a:srgbClr val="FF0000"/>
                </a:solidFill>
                <a:latin typeface="Arial"/>
                <a:cs typeface="Arial"/>
              </a:rPr>
              <a:t> </a:t>
            </a:r>
            <a:r>
              <a:rPr sz="1400" b="1" spc="-5" dirty="0">
                <a:solidFill>
                  <a:srgbClr val="FF0000"/>
                </a:solidFill>
                <a:latin typeface="Arial"/>
                <a:cs typeface="Arial"/>
              </a:rPr>
              <a:t>int</a:t>
            </a:r>
            <a:r>
              <a:rPr sz="1400" b="1" spc="-30" dirty="0">
                <a:solidFill>
                  <a:srgbClr val="FF0000"/>
                </a:solidFill>
                <a:latin typeface="Arial"/>
                <a:cs typeface="Arial"/>
              </a:rPr>
              <a:t> </a:t>
            </a:r>
            <a:r>
              <a:rPr sz="1400" b="1" spc="-10" dirty="0">
                <a:solidFill>
                  <a:srgbClr val="FF0000"/>
                </a:solidFill>
                <a:latin typeface="Arial"/>
                <a:cs typeface="Arial"/>
              </a:rPr>
              <a:t>b)</a:t>
            </a:r>
            <a:endParaRPr sz="1400" dirty="0">
              <a:latin typeface="Arial"/>
              <a:cs typeface="Arial"/>
            </a:endParaRPr>
          </a:p>
          <a:p>
            <a:pPr marL="927100"/>
            <a:r>
              <a:rPr sz="1400" b="1" dirty="0">
                <a:solidFill>
                  <a:srgbClr val="FF0000"/>
                </a:solidFill>
                <a:latin typeface="Arial"/>
                <a:cs typeface="Arial"/>
              </a:rPr>
              <a:t>{</a:t>
            </a:r>
            <a:endParaRPr sz="1400" dirty="0">
              <a:latin typeface="Arial"/>
              <a:cs typeface="Arial"/>
            </a:endParaRPr>
          </a:p>
          <a:p>
            <a:pPr marL="927100"/>
            <a:r>
              <a:rPr sz="1400" b="1" dirty="0">
                <a:solidFill>
                  <a:srgbClr val="FF0000"/>
                </a:solidFill>
                <a:latin typeface="Arial"/>
                <a:cs typeface="Arial"/>
              </a:rPr>
              <a:t>}</a:t>
            </a:r>
            <a:r>
              <a:rPr sz="1400" b="1" spc="-15" dirty="0">
                <a:solidFill>
                  <a:srgbClr val="FF0000"/>
                </a:solidFill>
                <a:latin typeface="Arial"/>
                <a:cs typeface="Arial"/>
              </a:rPr>
              <a:t> </a:t>
            </a:r>
            <a:r>
              <a:rPr sz="1400" b="1" dirty="0">
                <a:solidFill>
                  <a:srgbClr val="FF0000"/>
                </a:solidFill>
                <a:latin typeface="Arial"/>
                <a:cs typeface="Arial"/>
              </a:rPr>
              <a:t>/</a:t>
            </a:r>
            <a:r>
              <a:rPr sz="1400" b="1" spc="-20"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0" dirty="0">
                <a:solidFill>
                  <a:srgbClr val="FF0000"/>
                </a:solidFill>
                <a:latin typeface="Arial"/>
                <a:cs typeface="Arial"/>
              </a:rPr>
              <a:t> </a:t>
            </a:r>
            <a:r>
              <a:rPr sz="1400" b="1" dirty="0">
                <a:solidFill>
                  <a:srgbClr val="FF0000"/>
                </a:solidFill>
                <a:latin typeface="Arial"/>
                <a:cs typeface="Arial"/>
              </a:rPr>
              <a:t>Method</a:t>
            </a:r>
            <a:endParaRPr sz="1400" dirty="0">
              <a:latin typeface="Arial"/>
              <a:cs typeface="Arial"/>
            </a:endParaRPr>
          </a:p>
          <a:p>
            <a:pPr>
              <a:spcBef>
                <a:spcPts val="10"/>
              </a:spcBef>
            </a:pPr>
            <a:endParaRPr sz="1250" dirty="0">
              <a:latin typeface="Arial"/>
              <a:cs typeface="Arial"/>
            </a:endParaRPr>
          </a:p>
          <a:p>
            <a:pPr marL="927100"/>
            <a:r>
              <a:rPr sz="1200" b="1" spc="-5" dirty="0">
                <a:latin typeface="Arial"/>
                <a:cs typeface="Arial"/>
              </a:rPr>
              <a:t>void</a:t>
            </a:r>
            <a:r>
              <a:rPr sz="1200" b="1" spc="-20" dirty="0">
                <a:latin typeface="Arial"/>
                <a:cs typeface="Arial"/>
              </a:rPr>
              <a:t> </a:t>
            </a:r>
            <a:r>
              <a:rPr sz="1200" b="1" spc="-5" dirty="0">
                <a:latin typeface="Arial"/>
                <a:cs typeface="Arial"/>
              </a:rPr>
              <a:t>display()</a:t>
            </a:r>
            <a:endParaRPr sz="1200" dirty="0">
              <a:latin typeface="Arial"/>
              <a:cs typeface="Arial"/>
            </a:endParaRPr>
          </a:p>
          <a:p>
            <a:pPr marL="927100"/>
            <a:r>
              <a:rPr sz="1200" b="1" spc="-5" dirty="0">
                <a:latin typeface="Arial"/>
                <a:cs typeface="Arial"/>
              </a:rPr>
              <a:t>{</a:t>
            </a:r>
            <a:endParaRPr sz="1200" dirty="0">
              <a:latin typeface="Arial"/>
              <a:cs typeface="Arial"/>
            </a:endParaRPr>
          </a:p>
          <a:p>
            <a:pPr marL="927100"/>
            <a:r>
              <a:rPr sz="1200" b="1" spc="-5" dirty="0">
                <a:latin typeface="Arial"/>
                <a:cs typeface="Arial"/>
              </a:rPr>
              <a:t>}</a:t>
            </a:r>
            <a:r>
              <a:rPr sz="1200" b="1" spc="-15"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5"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dirty="0">
              <a:latin typeface="Arial"/>
              <a:cs typeface="Arial"/>
            </a:endParaRPr>
          </a:p>
          <a:p>
            <a:pPr>
              <a:spcBef>
                <a:spcPts val="5"/>
              </a:spcBef>
            </a:pPr>
            <a:endParaRPr sz="1250" dirty="0">
              <a:latin typeface="Arial"/>
              <a:cs typeface="Arial"/>
            </a:endParaRPr>
          </a:p>
          <a:p>
            <a:pPr marL="12700"/>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25" dirty="0">
                <a:latin typeface="Arial"/>
                <a:cs typeface="Arial"/>
              </a:rPr>
              <a:t> </a:t>
            </a:r>
            <a:r>
              <a:rPr sz="1200" b="1" spc="-5" dirty="0">
                <a:latin typeface="Arial"/>
                <a:cs typeface="Arial"/>
              </a:rPr>
              <a:t>B</a:t>
            </a:r>
            <a:endParaRPr sz="1200" dirty="0">
              <a:latin typeface="Arial"/>
              <a:cs typeface="Arial"/>
            </a:endParaRPr>
          </a:p>
          <a:p>
            <a:pPr>
              <a:lnSpc>
                <a:spcPct val="100000"/>
              </a:lnSpc>
            </a:pPr>
            <a:endParaRPr sz="1300" dirty="0">
              <a:latin typeface="Arial"/>
              <a:cs typeface="Arial"/>
            </a:endParaRPr>
          </a:p>
          <a:p>
            <a:pPr marL="1369060" algn="ctr">
              <a:spcBef>
                <a:spcPts val="819"/>
              </a:spcBef>
            </a:pPr>
            <a:r>
              <a:rPr b="1" spc="-5" dirty="0">
                <a:solidFill>
                  <a:srgbClr val="FF0000"/>
                </a:solidFill>
                <a:latin typeface="Calibri"/>
                <a:cs typeface="Calibri"/>
              </a:rPr>
              <a:t>Compile-Time</a:t>
            </a:r>
            <a:r>
              <a:rPr b="1" spc="-40" dirty="0">
                <a:solidFill>
                  <a:srgbClr val="FF0000"/>
                </a:solidFill>
                <a:latin typeface="Calibri"/>
                <a:cs typeface="Calibri"/>
              </a:rPr>
              <a:t> </a:t>
            </a:r>
            <a:r>
              <a:rPr b="1" spc="-10" dirty="0">
                <a:solidFill>
                  <a:srgbClr val="FF0000"/>
                </a:solidFill>
                <a:latin typeface="Calibri"/>
                <a:cs typeface="Calibri"/>
              </a:rPr>
              <a:t>Error</a:t>
            </a:r>
            <a:endParaRPr dirty="0">
              <a:latin typeface="Calibri"/>
              <a:cs typeface="Calibri"/>
            </a:endParaRPr>
          </a:p>
          <a:p>
            <a:pPr marL="1413510" algn="ctr"/>
            <a:r>
              <a:rPr b="1" spc="-5" dirty="0">
                <a:solidFill>
                  <a:srgbClr val="FF0000"/>
                </a:solidFill>
                <a:latin typeface="Calibri"/>
                <a:cs typeface="Calibri"/>
              </a:rPr>
              <a:t>(Overridden</a:t>
            </a:r>
            <a:r>
              <a:rPr b="1" spc="-40" dirty="0">
                <a:solidFill>
                  <a:srgbClr val="FF0000"/>
                </a:solidFill>
                <a:latin typeface="Calibri"/>
                <a:cs typeface="Calibri"/>
              </a:rPr>
              <a:t> </a:t>
            </a:r>
            <a:r>
              <a:rPr b="1" spc="-5" dirty="0">
                <a:solidFill>
                  <a:srgbClr val="FF0000"/>
                </a:solidFill>
                <a:latin typeface="Calibri"/>
                <a:cs typeface="Calibri"/>
              </a:rPr>
              <a:t>Methods</a:t>
            </a:r>
            <a:r>
              <a:rPr b="1" spc="-20" dirty="0">
                <a:solidFill>
                  <a:srgbClr val="FF0000"/>
                </a:solidFill>
                <a:latin typeface="Calibri"/>
                <a:cs typeface="Calibri"/>
              </a:rPr>
              <a:t> </a:t>
            </a:r>
            <a:r>
              <a:rPr b="1" spc="-5" dirty="0">
                <a:solidFill>
                  <a:srgbClr val="FF0000"/>
                </a:solidFill>
                <a:latin typeface="Calibri"/>
                <a:cs typeface="Calibri"/>
              </a:rPr>
              <a:t>Cannot</a:t>
            </a:r>
            <a:r>
              <a:rPr b="1" spc="-40" dirty="0">
                <a:solidFill>
                  <a:srgbClr val="FF0000"/>
                </a:solidFill>
                <a:latin typeface="Calibri"/>
                <a:cs typeface="Calibri"/>
              </a:rPr>
              <a:t> </a:t>
            </a:r>
            <a:r>
              <a:rPr b="1" spc="-10" dirty="0">
                <a:solidFill>
                  <a:srgbClr val="FF0000"/>
                </a:solidFill>
                <a:latin typeface="Calibri"/>
                <a:cs typeface="Calibri"/>
              </a:rPr>
              <a:t>Have</a:t>
            </a:r>
            <a:r>
              <a:rPr b="1" spc="-25" dirty="0">
                <a:solidFill>
                  <a:srgbClr val="FF0000"/>
                </a:solidFill>
                <a:latin typeface="Calibri"/>
                <a:cs typeface="Calibri"/>
              </a:rPr>
              <a:t> </a:t>
            </a:r>
            <a:r>
              <a:rPr b="1" spc="-10" dirty="0">
                <a:solidFill>
                  <a:srgbClr val="FF0000"/>
                </a:solidFill>
                <a:latin typeface="Calibri"/>
                <a:cs typeface="Calibri"/>
              </a:rPr>
              <a:t>Different</a:t>
            </a:r>
            <a:r>
              <a:rPr b="1" spc="-5" dirty="0">
                <a:solidFill>
                  <a:srgbClr val="FF0000"/>
                </a:solidFill>
                <a:latin typeface="Calibri"/>
                <a:cs typeface="Calibri"/>
              </a:rPr>
              <a:t> </a:t>
            </a:r>
            <a:r>
              <a:rPr b="1" spc="-10" dirty="0">
                <a:solidFill>
                  <a:srgbClr val="FF0000"/>
                </a:solidFill>
                <a:latin typeface="Calibri"/>
                <a:cs typeface="Calibri"/>
              </a:rPr>
              <a:t>Return</a:t>
            </a:r>
            <a:r>
              <a:rPr b="1" spc="-25" dirty="0">
                <a:solidFill>
                  <a:srgbClr val="FF0000"/>
                </a:solidFill>
                <a:latin typeface="Calibri"/>
                <a:cs typeface="Calibri"/>
              </a:rPr>
              <a:t> </a:t>
            </a:r>
            <a:r>
              <a:rPr b="1" spc="-10" dirty="0">
                <a:solidFill>
                  <a:srgbClr val="FF0000"/>
                </a:solidFill>
                <a:latin typeface="Calibri"/>
                <a:cs typeface="Calibri"/>
              </a:rPr>
              <a:t>Types)</a:t>
            </a:r>
            <a:endParaRPr dirty="0">
              <a:latin typeface="Calibri"/>
              <a:cs typeface="Calibri"/>
            </a:endParaRPr>
          </a:p>
        </p:txBody>
      </p:sp>
      <p:sp>
        <p:nvSpPr>
          <p:cNvPr id="5" name="object 5"/>
          <p:cNvSpPr/>
          <p:nvPr/>
        </p:nvSpPr>
        <p:spPr>
          <a:xfrm>
            <a:off x="3422014" y="2231899"/>
            <a:ext cx="3147060" cy="3183255"/>
          </a:xfrm>
          <a:custGeom>
            <a:avLst/>
            <a:gdLst/>
            <a:ahLst/>
            <a:cxnLst/>
            <a:rect l="l" t="t" r="r" b="b"/>
            <a:pathLst>
              <a:path w="3147060" h="3183254">
                <a:moveTo>
                  <a:pt x="18542" y="0"/>
                </a:moveTo>
                <a:lnTo>
                  <a:pt x="0" y="18287"/>
                </a:lnTo>
                <a:lnTo>
                  <a:pt x="54737" y="73532"/>
                </a:lnTo>
                <a:lnTo>
                  <a:pt x="73152" y="55372"/>
                </a:lnTo>
                <a:lnTo>
                  <a:pt x="18542" y="0"/>
                </a:lnTo>
                <a:close/>
              </a:path>
              <a:path w="3147060" h="3183254">
                <a:moveTo>
                  <a:pt x="91312" y="73787"/>
                </a:moveTo>
                <a:lnTo>
                  <a:pt x="72898" y="91948"/>
                </a:lnTo>
                <a:lnTo>
                  <a:pt x="127508" y="147192"/>
                </a:lnTo>
                <a:lnTo>
                  <a:pt x="145923" y="129031"/>
                </a:lnTo>
                <a:lnTo>
                  <a:pt x="91312" y="73787"/>
                </a:lnTo>
                <a:close/>
              </a:path>
              <a:path w="3147060" h="3183254">
                <a:moveTo>
                  <a:pt x="164211" y="147447"/>
                </a:moveTo>
                <a:lnTo>
                  <a:pt x="145796" y="165607"/>
                </a:lnTo>
                <a:lnTo>
                  <a:pt x="200406" y="220979"/>
                </a:lnTo>
                <a:lnTo>
                  <a:pt x="218821" y="202691"/>
                </a:lnTo>
                <a:lnTo>
                  <a:pt x="164211" y="147447"/>
                </a:lnTo>
                <a:close/>
              </a:path>
              <a:path w="3147060" h="3183254">
                <a:moveTo>
                  <a:pt x="236982" y="221106"/>
                </a:moveTo>
                <a:lnTo>
                  <a:pt x="218567" y="239394"/>
                </a:lnTo>
                <a:lnTo>
                  <a:pt x="273304" y="294639"/>
                </a:lnTo>
                <a:lnTo>
                  <a:pt x="291719" y="276478"/>
                </a:lnTo>
                <a:lnTo>
                  <a:pt x="236982" y="221106"/>
                </a:lnTo>
                <a:close/>
              </a:path>
              <a:path w="3147060" h="3183254">
                <a:moveTo>
                  <a:pt x="309880" y="294893"/>
                </a:moveTo>
                <a:lnTo>
                  <a:pt x="291465" y="313054"/>
                </a:lnTo>
                <a:lnTo>
                  <a:pt x="346075" y="368300"/>
                </a:lnTo>
                <a:lnTo>
                  <a:pt x="364490" y="350138"/>
                </a:lnTo>
                <a:lnTo>
                  <a:pt x="309880" y="294893"/>
                </a:lnTo>
                <a:close/>
              </a:path>
              <a:path w="3147060" h="3183254">
                <a:moveTo>
                  <a:pt x="382778" y="368553"/>
                </a:moveTo>
                <a:lnTo>
                  <a:pt x="364363" y="386714"/>
                </a:lnTo>
                <a:lnTo>
                  <a:pt x="418973" y="442087"/>
                </a:lnTo>
                <a:lnTo>
                  <a:pt x="437388" y="423799"/>
                </a:lnTo>
                <a:lnTo>
                  <a:pt x="382778" y="368553"/>
                </a:lnTo>
                <a:close/>
              </a:path>
              <a:path w="3147060" h="3183254">
                <a:moveTo>
                  <a:pt x="455549" y="442213"/>
                </a:moveTo>
                <a:lnTo>
                  <a:pt x="437134" y="460501"/>
                </a:lnTo>
                <a:lnTo>
                  <a:pt x="491744" y="515747"/>
                </a:lnTo>
                <a:lnTo>
                  <a:pt x="510159" y="497586"/>
                </a:lnTo>
                <a:lnTo>
                  <a:pt x="455549" y="442213"/>
                </a:lnTo>
                <a:close/>
              </a:path>
              <a:path w="3147060" h="3183254">
                <a:moveTo>
                  <a:pt x="528447" y="516000"/>
                </a:moveTo>
                <a:lnTo>
                  <a:pt x="510032" y="534162"/>
                </a:lnTo>
                <a:lnTo>
                  <a:pt x="564642" y="589406"/>
                </a:lnTo>
                <a:lnTo>
                  <a:pt x="583057" y="571246"/>
                </a:lnTo>
                <a:lnTo>
                  <a:pt x="528447" y="516000"/>
                </a:lnTo>
                <a:close/>
              </a:path>
              <a:path w="3147060" h="3183254">
                <a:moveTo>
                  <a:pt x="601218" y="589661"/>
                </a:moveTo>
                <a:lnTo>
                  <a:pt x="582803" y="607949"/>
                </a:lnTo>
                <a:lnTo>
                  <a:pt x="637540" y="663193"/>
                </a:lnTo>
                <a:lnTo>
                  <a:pt x="655955" y="644905"/>
                </a:lnTo>
                <a:lnTo>
                  <a:pt x="601218" y="589661"/>
                </a:lnTo>
                <a:close/>
              </a:path>
              <a:path w="3147060" h="3183254">
                <a:moveTo>
                  <a:pt x="674116" y="663448"/>
                </a:moveTo>
                <a:lnTo>
                  <a:pt x="655701" y="681609"/>
                </a:lnTo>
                <a:lnTo>
                  <a:pt x="710311" y="736853"/>
                </a:lnTo>
                <a:lnTo>
                  <a:pt x="728726" y="718692"/>
                </a:lnTo>
                <a:lnTo>
                  <a:pt x="674116" y="663448"/>
                </a:lnTo>
                <a:close/>
              </a:path>
              <a:path w="3147060" h="3183254">
                <a:moveTo>
                  <a:pt x="747014" y="737107"/>
                </a:moveTo>
                <a:lnTo>
                  <a:pt x="728599" y="755268"/>
                </a:lnTo>
                <a:lnTo>
                  <a:pt x="783209" y="810640"/>
                </a:lnTo>
                <a:lnTo>
                  <a:pt x="801624" y="792352"/>
                </a:lnTo>
                <a:lnTo>
                  <a:pt x="747014" y="737107"/>
                </a:lnTo>
                <a:close/>
              </a:path>
              <a:path w="3147060" h="3183254">
                <a:moveTo>
                  <a:pt x="819785" y="810767"/>
                </a:moveTo>
                <a:lnTo>
                  <a:pt x="801370" y="829055"/>
                </a:lnTo>
                <a:lnTo>
                  <a:pt x="855980" y="884301"/>
                </a:lnTo>
                <a:lnTo>
                  <a:pt x="874522" y="866139"/>
                </a:lnTo>
                <a:lnTo>
                  <a:pt x="819785" y="810767"/>
                </a:lnTo>
                <a:close/>
              </a:path>
              <a:path w="3147060" h="3183254">
                <a:moveTo>
                  <a:pt x="892683" y="884554"/>
                </a:moveTo>
                <a:lnTo>
                  <a:pt x="874268" y="902715"/>
                </a:lnTo>
                <a:lnTo>
                  <a:pt x="928878" y="957961"/>
                </a:lnTo>
                <a:lnTo>
                  <a:pt x="947293" y="939800"/>
                </a:lnTo>
                <a:lnTo>
                  <a:pt x="892683" y="884554"/>
                </a:lnTo>
                <a:close/>
              </a:path>
              <a:path w="3147060" h="3183254">
                <a:moveTo>
                  <a:pt x="965581" y="958214"/>
                </a:moveTo>
                <a:lnTo>
                  <a:pt x="947039" y="976376"/>
                </a:lnTo>
                <a:lnTo>
                  <a:pt x="1001776" y="1031748"/>
                </a:lnTo>
                <a:lnTo>
                  <a:pt x="1020191" y="1013460"/>
                </a:lnTo>
                <a:lnTo>
                  <a:pt x="965581" y="958214"/>
                </a:lnTo>
                <a:close/>
              </a:path>
              <a:path w="3147060" h="3183254">
                <a:moveTo>
                  <a:pt x="1038352" y="1031875"/>
                </a:moveTo>
                <a:lnTo>
                  <a:pt x="1019937" y="1050163"/>
                </a:lnTo>
                <a:lnTo>
                  <a:pt x="1074547" y="1105407"/>
                </a:lnTo>
                <a:lnTo>
                  <a:pt x="1092962" y="1087247"/>
                </a:lnTo>
                <a:lnTo>
                  <a:pt x="1038352" y="1031875"/>
                </a:lnTo>
                <a:close/>
              </a:path>
              <a:path w="3147060" h="3183254">
                <a:moveTo>
                  <a:pt x="1111250" y="1105662"/>
                </a:moveTo>
                <a:lnTo>
                  <a:pt x="1092835" y="1123823"/>
                </a:lnTo>
                <a:lnTo>
                  <a:pt x="1147445" y="1179067"/>
                </a:lnTo>
                <a:lnTo>
                  <a:pt x="1165860" y="1160906"/>
                </a:lnTo>
                <a:lnTo>
                  <a:pt x="1111250" y="1105662"/>
                </a:lnTo>
                <a:close/>
              </a:path>
              <a:path w="3147060" h="3183254">
                <a:moveTo>
                  <a:pt x="1184021" y="1179322"/>
                </a:moveTo>
                <a:lnTo>
                  <a:pt x="1165606" y="1197482"/>
                </a:lnTo>
                <a:lnTo>
                  <a:pt x="1220343" y="1252854"/>
                </a:lnTo>
                <a:lnTo>
                  <a:pt x="1238758" y="1234566"/>
                </a:lnTo>
                <a:lnTo>
                  <a:pt x="1184021" y="1179322"/>
                </a:lnTo>
                <a:close/>
              </a:path>
              <a:path w="3147060" h="3183254">
                <a:moveTo>
                  <a:pt x="1256919" y="1252981"/>
                </a:moveTo>
                <a:lnTo>
                  <a:pt x="1238504" y="1271269"/>
                </a:lnTo>
                <a:lnTo>
                  <a:pt x="1293114" y="1326514"/>
                </a:lnTo>
                <a:lnTo>
                  <a:pt x="1311529" y="1308353"/>
                </a:lnTo>
                <a:lnTo>
                  <a:pt x="1256919" y="1252981"/>
                </a:lnTo>
                <a:close/>
              </a:path>
              <a:path w="3147060" h="3183254">
                <a:moveTo>
                  <a:pt x="1329817" y="1326768"/>
                </a:moveTo>
                <a:lnTo>
                  <a:pt x="1311402" y="1344929"/>
                </a:lnTo>
                <a:lnTo>
                  <a:pt x="1366012" y="1400175"/>
                </a:lnTo>
                <a:lnTo>
                  <a:pt x="1384427" y="1382014"/>
                </a:lnTo>
                <a:lnTo>
                  <a:pt x="1329817" y="1326768"/>
                </a:lnTo>
                <a:close/>
              </a:path>
              <a:path w="3147060" h="3183254">
                <a:moveTo>
                  <a:pt x="1402588" y="1400428"/>
                </a:moveTo>
                <a:lnTo>
                  <a:pt x="1384173" y="1418716"/>
                </a:lnTo>
                <a:lnTo>
                  <a:pt x="1438783" y="1473962"/>
                </a:lnTo>
                <a:lnTo>
                  <a:pt x="1457198" y="1455674"/>
                </a:lnTo>
                <a:lnTo>
                  <a:pt x="1402588" y="1400428"/>
                </a:lnTo>
                <a:close/>
              </a:path>
              <a:path w="3147060" h="3183254">
                <a:moveTo>
                  <a:pt x="1475486" y="1474089"/>
                </a:moveTo>
                <a:lnTo>
                  <a:pt x="1457071" y="1492377"/>
                </a:lnTo>
                <a:lnTo>
                  <a:pt x="1511681" y="1547621"/>
                </a:lnTo>
                <a:lnTo>
                  <a:pt x="1530096" y="1529460"/>
                </a:lnTo>
                <a:lnTo>
                  <a:pt x="1475486" y="1474089"/>
                </a:lnTo>
                <a:close/>
              </a:path>
              <a:path w="3147060" h="3183254">
                <a:moveTo>
                  <a:pt x="1548384" y="1547876"/>
                </a:moveTo>
                <a:lnTo>
                  <a:pt x="1529842" y="1566037"/>
                </a:lnTo>
                <a:lnTo>
                  <a:pt x="1584579" y="1621408"/>
                </a:lnTo>
                <a:lnTo>
                  <a:pt x="1602994" y="1603120"/>
                </a:lnTo>
                <a:lnTo>
                  <a:pt x="1548384" y="1547876"/>
                </a:lnTo>
                <a:close/>
              </a:path>
              <a:path w="3147060" h="3183254">
                <a:moveTo>
                  <a:pt x="1621155" y="1621535"/>
                </a:moveTo>
                <a:lnTo>
                  <a:pt x="1602739" y="1639824"/>
                </a:lnTo>
                <a:lnTo>
                  <a:pt x="1657350" y="1695069"/>
                </a:lnTo>
                <a:lnTo>
                  <a:pt x="1675764" y="1676781"/>
                </a:lnTo>
                <a:lnTo>
                  <a:pt x="1621155" y="1621535"/>
                </a:lnTo>
                <a:close/>
              </a:path>
              <a:path w="3147060" h="3183254">
                <a:moveTo>
                  <a:pt x="1694052" y="1695322"/>
                </a:moveTo>
                <a:lnTo>
                  <a:pt x="1675638" y="1713483"/>
                </a:lnTo>
                <a:lnTo>
                  <a:pt x="1730248" y="1768728"/>
                </a:lnTo>
                <a:lnTo>
                  <a:pt x="1748663" y="1750568"/>
                </a:lnTo>
                <a:lnTo>
                  <a:pt x="1694052" y="1695322"/>
                </a:lnTo>
                <a:close/>
              </a:path>
              <a:path w="3147060" h="3183254">
                <a:moveTo>
                  <a:pt x="1766824" y="1768983"/>
                </a:moveTo>
                <a:lnTo>
                  <a:pt x="1748409" y="1787144"/>
                </a:lnTo>
                <a:lnTo>
                  <a:pt x="1803019" y="1842515"/>
                </a:lnTo>
                <a:lnTo>
                  <a:pt x="1821561" y="1824227"/>
                </a:lnTo>
                <a:lnTo>
                  <a:pt x="1766824" y="1768983"/>
                </a:lnTo>
                <a:close/>
              </a:path>
              <a:path w="3147060" h="3183254">
                <a:moveTo>
                  <a:pt x="1839722" y="1842643"/>
                </a:moveTo>
                <a:lnTo>
                  <a:pt x="1821307" y="1860931"/>
                </a:lnTo>
                <a:lnTo>
                  <a:pt x="1875917" y="1916176"/>
                </a:lnTo>
                <a:lnTo>
                  <a:pt x="1894332" y="1898014"/>
                </a:lnTo>
                <a:lnTo>
                  <a:pt x="1839722" y="1842643"/>
                </a:lnTo>
                <a:close/>
              </a:path>
              <a:path w="3147060" h="3183254">
                <a:moveTo>
                  <a:pt x="1912620" y="1916429"/>
                </a:moveTo>
                <a:lnTo>
                  <a:pt x="1894205" y="1934590"/>
                </a:lnTo>
                <a:lnTo>
                  <a:pt x="1948814" y="1989835"/>
                </a:lnTo>
                <a:lnTo>
                  <a:pt x="1967230" y="1971675"/>
                </a:lnTo>
                <a:lnTo>
                  <a:pt x="1912620" y="1916429"/>
                </a:lnTo>
                <a:close/>
              </a:path>
              <a:path w="3147060" h="3183254">
                <a:moveTo>
                  <a:pt x="1985390" y="1990089"/>
                </a:moveTo>
                <a:lnTo>
                  <a:pt x="1966976" y="2008251"/>
                </a:lnTo>
                <a:lnTo>
                  <a:pt x="2021586" y="2063622"/>
                </a:lnTo>
                <a:lnTo>
                  <a:pt x="2040001" y="2045334"/>
                </a:lnTo>
                <a:lnTo>
                  <a:pt x="1985390" y="1990089"/>
                </a:lnTo>
                <a:close/>
              </a:path>
              <a:path w="3147060" h="3183254">
                <a:moveTo>
                  <a:pt x="2058289" y="2063750"/>
                </a:moveTo>
                <a:lnTo>
                  <a:pt x="2039874" y="2082038"/>
                </a:lnTo>
                <a:lnTo>
                  <a:pt x="2094484" y="2137283"/>
                </a:lnTo>
                <a:lnTo>
                  <a:pt x="2112899" y="2119122"/>
                </a:lnTo>
                <a:lnTo>
                  <a:pt x="2058289" y="2063750"/>
                </a:lnTo>
                <a:close/>
              </a:path>
              <a:path w="3147060" h="3183254">
                <a:moveTo>
                  <a:pt x="2131060" y="2137537"/>
                </a:moveTo>
                <a:lnTo>
                  <a:pt x="2112645" y="2155697"/>
                </a:lnTo>
                <a:lnTo>
                  <a:pt x="2167382" y="2210943"/>
                </a:lnTo>
                <a:lnTo>
                  <a:pt x="2185797" y="2192782"/>
                </a:lnTo>
                <a:lnTo>
                  <a:pt x="2131060" y="2137537"/>
                </a:lnTo>
                <a:close/>
              </a:path>
              <a:path w="3147060" h="3183254">
                <a:moveTo>
                  <a:pt x="2203958" y="2211197"/>
                </a:moveTo>
                <a:lnTo>
                  <a:pt x="2185543" y="2229358"/>
                </a:lnTo>
                <a:lnTo>
                  <a:pt x="2240153" y="2284729"/>
                </a:lnTo>
                <a:lnTo>
                  <a:pt x="2258568" y="2266441"/>
                </a:lnTo>
                <a:lnTo>
                  <a:pt x="2203958" y="2211197"/>
                </a:lnTo>
                <a:close/>
              </a:path>
              <a:path w="3147060" h="3183254">
                <a:moveTo>
                  <a:pt x="2276856" y="2284857"/>
                </a:moveTo>
                <a:lnTo>
                  <a:pt x="2258441" y="2303145"/>
                </a:lnTo>
                <a:lnTo>
                  <a:pt x="2313051" y="2358390"/>
                </a:lnTo>
                <a:lnTo>
                  <a:pt x="2331466" y="2340229"/>
                </a:lnTo>
                <a:lnTo>
                  <a:pt x="2276856" y="2284857"/>
                </a:lnTo>
                <a:close/>
              </a:path>
              <a:path w="3147060" h="3183254">
                <a:moveTo>
                  <a:pt x="2349627" y="2358644"/>
                </a:moveTo>
                <a:lnTo>
                  <a:pt x="2331212" y="2376804"/>
                </a:lnTo>
                <a:lnTo>
                  <a:pt x="2385822" y="2432050"/>
                </a:lnTo>
                <a:lnTo>
                  <a:pt x="2404364" y="2413889"/>
                </a:lnTo>
                <a:lnTo>
                  <a:pt x="2349627" y="2358644"/>
                </a:lnTo>
                <a:close/>
              </a:path>
              <a:path w="3147060" h="3183254">
                <a:moveTo>
                  <a:pt x="2422525" y="2432304"/>
                </a:moveTo>
                <a:lnTo>
                  <a:pt x="2404110" y="2450591"/>
                </a:lnTo>
                <a:lnTo>
                  <a:pt x="2458720" y="2505837"/>
                </a:lnTo>
                <a:lnTo>
                  <a:pt x="2477135" y="2487549"/>
                </a:lnTo>
                <a:lnTo>
                  <a:pt x="2422525" y="2432304"/>
                </a:lnTo>
                <a:close/>
              </a:path>
              <a:path w="3147060" h="3183254">
                <a:moveTo>
                  <a:pt x="2495423" y="2506091"/>
                </a:moveTo>
                <a:lnTo>
                  <a:pt x="2476881" y="2524252"/>
                </a:lnTo>
                <a:lnTo>
                  <a:pt x="2531618" y="2579497"/>
                </a:lnTo>
                <a:lnTo>
                  <a:pt x="2550033" y="2561335"/>
                </a:lnTo>
                <a:lnTo>
                  <a:pt x="2495423" y="2506091"/>
                </a:lnTo>
                <a:close/>
              </a:path>
              <a:path w="3147060" h="3183254">
                <a:moveTo>
                  <a:pt x="2568194" y="2579751"/>
                </a:moveTo>
                <a:lnTo>
                  <a:pt x="2549779" y="2597912"/>
                </a:lnTo>
                <a:lnTo>
                  <a:pt x="2604389" y="2653284"/>
                </a:lnTo>
                <a:lnTo>
                  <a:pt x="2622804" y="2634996"/>
                </a:lnTo>
                <a:lnTo>
                  <a:pt x="2568194" y="2579751"/>
                </a:lnTo>
                <a:close/>
              </a:path>
              <a:path w="3147060" h="3183254">
                <a:moveTo>
                  <a:pt x="2641092" y="2653410"/>
                </a:moveTo>
                <a:lnTo>
                  <a:pt x="2622677" y="2671699"/>
                </a:lnTo>
                <a:lnTo>
                  <a:pt x="2677287" y="2726944"/>
                </a:lnTo>
                <a:lnTo>
                  <a:pt x="2695702" y="2708783"/>
                </a:lnTo>
                <a:lnTo>
                  <a:pt x="2641092" y="2653410"/>
                </a:lnTo>
                <a:close/>
              </a:path>
              <a:path w="3147060" h="3183254">
                <a:moveTo>
                  <a:pt x="2713863" y="2727197"/>
                </a:moveTo>
                <a:lnTo>
                  <a:pt x="2695448" y="2745359"/>
                </a:lnTo>
                <a:lnTo>
                  <a:pt x="2750185" y="2800604"/>
                </a:lnTo>
                <a:lnTo>
                  <a:pt x="2768600" y="2782443"/>
                </a:lnTo>
                <a:lnTo>
                  <a:pt x="2713863" y="2727197"/>
                </a:lnTo>
                <a:close/>
              </a:path>
              <a:path w="3147060" h="3183254">
                <a:moveTo>
                  <a:pt x="2786761" y="2800858"/>
                </a:moveTo>
                <a:lnTo>
                  <a:pt x="2768346" y="2819019"/>
                </a:lnTo>
                <a:lnTo>
                  <a:pt x="2822956" y="2874391"/>
                </a:lnTo>
                <a:lnTo>
                  <a:pt x="2841371" y="2856103"/>
                </a:lnTo>
                <a:lnTo>
                  <a:pt x="2786761" y="2800858"/>
                </a:lnTo>
                <a:close/>
              </a:path>
              <a:path w="3147060" h="3183254">
                <a:moveTo>
                  <a:pt x="2859659" y="2874518"/>
                </a:moveTo>
                <a:lnTo>
                  <a:pt x="2841244" y="2892806"/>
                </a:lnTo>
                <a:lnTo>
                  <a:pt x="2895854" y="2948051"/>
                </a:lnTo>
                <a:lnTo>
                  <a:pt x="2914269" y="2929890"/>
                </a:lnTo>
                <a:lnTo>
                  <a:pt x="2859659" y="2874518"/>
                </a:lnTo>
                <a:close/>
              </a:path>
              <a:path w="3147060" h="3183254">
                <a:moveTo>
                  <a:pt x="2932430" y="2948304"/>
                </a:moveTo>
                <a:lnTo>
                  <a:pt x="2914015" y="2966466"/>
                </a:lnTo>
                <a:lnTo>
                  <a:pt x="2968625" y="3021711"/>
                </a:lnTo>
                <a:lnTo>
                  <a:pt x="2987040" y="3003550"/>
                </a:lnTo>
                <a:lnTo>
                  <a:pt x="2932430" y="2948304"/>
                </a:lnTo>
                <a:close/>
              </a:path>
              <a:path w="3147060" h="3183254">
                <a:moveTo>
                  <a:pt x="3005328" y="3021965"/>
                </a:moveTo>
                <a:lnTo>
                  <a:pt x="2986913" y="3040126"/>
                </a:lnTo>
                <a:lnTo>
                  <a:pt x="3041523" y="3095498"/>
                </a:lnTo>
                <a:lnTo>
                  <a:pt x="3059938" y="3077210"/>
                </a:lnTo>
                <a:lnTo>
                  <a:pt x="3005328" y="3021965"/>
                </a:lnTo>
                <a:close/>
              </a:path>
              <a:path w="3147060" h="3183254">
                <a:moveTo>
                  <a:pt x="3082686" y="3137096"/>
                </a:moveTo>
                <a:lnTo>
                  <a:pt x="3064256" y="3155315"/>
                </a:lnTo>
                <a:lnTo>
                  <a:pt x="3146552" y="3183254"/>
                </a:lnTo>
                <a:lnTo>
                  <a:pt x="3134441" y="3146298"/>
                </a:lnTo>
                <a:lnTo>
                  <a:pt x="3091815" y="3146298"/>
                </a:lnTo>
                <a:lnTo>
                  <a:pt x="3082686" y="3137096"/>
                </a:lnTo>
                <a:close/>
              </a:path>
              <a:path w="3147060" h="3183254">
                <a:moveTo>
                  <a:pt x="3101097" y="3118896"/>
                </a:moveTo>
                <a:lnTo>
                  <a:pt x="3082686" y="3137096"/>
                </a:lnTo>
                <a:lnTo>
                  <a:pt x="3091815" y="3146298"/>
                </a:lnTo>
                <a:lnTo>
                  <a:pt x="3110230" y="3128137"/>
                </a:lnTo>
                <a:lnTo>
                  <a:pt x="3101097" y="3118896"/>
                </a:lnTo>
                <a:close/>
              </a:path>
              <a:path w="3147060" h="3183254">
                <a:moveTo>
                  <a:pt x="3119501" y="3100704"/>
                </a:moveTo>
                <a:lnTo>
                  <a:pt x="3101097" y="3118896"/>
                </a:lnTo>
                <a:lnTo>
                  <a:pt x="3110230" y="3128137"/>
                </a:lnTo>
                <a:lnTo>
                  <a:pt x="3091815" y="3146298"/>
                </a:lnTo>
                <a:lnTo>
                  <a:pt x="3134441" y="3146298"/>
                </a:lnTo>
                <a:lnTo>
                  <a:pt x="3119501" y="3100704"/>
                </a:lnTo>
                <a:close/>
              </a:path>
              <a:path w="3147060" h="3183254">
                <a:moveTo>
                  <a:pt x="3078099" y="3095625"/>
                </a:moveTo>
                <a:lnTo>
                  <a:pt x="3059684" y="3113913"/>
                </a:lnTo>
                <a:lnTo>
                  <a:pt x="3082686" y="3137096"/>
                </a:lnTo>
                <a:lnTo>
                  <a:pt x="3101097" y="3118896"/>
                </a:lnTo>
                <a:lnTo>
                  <a:pt x="3078099" y="3095625"/>
                </a:lnTo>
                <a:close/>
              </a:path>
            </a:pathLst>
          </a:custGeom>
          <a:solidFill>
            <a:srgbClr val="FF0000"/>
          </a:solidFill>
        </p:spPr>
        <p:txBody>
          <a:bodyPr wrap="square" lIns="0" tIns="0" rIns="0" bIns="0" rtlCol="0"/>
          <a:lstStyle/>
          <a:p>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96342"/>
            <a:ext cx="6101715" cy="985519"/>
          </a:xfrm>
          <a:prstGeom prst="rect">
            <a:avLst/>
          </a:prstGeom>
        </p:spPr>
        <p:txBody>
          <a:bodyPr vert="horz" wrap="square" lIns="0" tIns="66040" rIns="0" bIns="0" rtlCol="0" anchor="t">
            <a:spAutoFit/>
          </a:bodyPr>
          <a:lstStyle/>
          <a:p>
            <a:pPr marL="12700" marR="5080">
              <a:lnSpc>
                <a:spcPts val="3600"/>
              </a:lnSpc>
              <a:spcBef>
                <a:spcPts val="520"/>
              </a:spcBef>
            </a:pPr>
            <a:r>
              <a:rPr sz="3300" spc="-160" dirty="0"/>
              <a:t>Do</a:t>
            </a:r>
            <a:r>
              <a:rPr sz="3300" spc="-165" dirty="0"/>
              <a:t>e</a:t>
            </a:r>
            <a:r>
              <a:rPr sz="3300" spc="-5" dirty="0"/>
              <a:t>s</a:t>
            </a:r>
            <a:r>
              <a:rPr sz="3300" spc="-295" dirty="0"/>
              <a:t> </a:t>
            </a:r>
            <a:r>
              <a:rPr sz="3300" spc="-155" dirty="0"/>
              <a:t>t</a:t>
            </a:r>
            <a:r>
              <a:rPr sz="3300" spc="-160" dirty="0"/>
              <a:t>h</a:t>
            </a:r>
            <a:r>
              <a:rPr sz="3300" spc="-5" dirty="0"/>
              <a:t>e</a:t>
            </a:r>
            <a:r>
              <a:rPr sz="3300" spc="-295" dirty="0"/>
              <a:t> </a:t>
            </a:r>
            <a:r>
              <a:rPr sz="3300" spc="-160" dirty="0"/>
              <a:t>Fo</a:t>
            </a:r>
            <a:r>
              <a:rPr sz="3300" spc="-165" dirty="0"/>
              <a:t>ll</a:t>
            </a:r>
            <a:r>
              <a:rPr sz="3300" spc="-160" dirty="0"/>
              <a:t>ow</a:t>
            </a:r>
            <a:r>
              <a:rPr sz="3300" spc="-165" dirty="0"/>
              <a:t>i</a:t>
            </a:r>
            <a:r>
              <a:rPr sz="3300" spc="-160" dirty="0"/>
              <a:t>n</a:t>
            </a:r>
            <a:r>
              <a:rPr sz="3300" dirty="0"/>
              <a:t>g</a:t>
            </a:r>
            <a:r>
              <a:rPr sz="3300" spc="-280" dirty="0"/>
              <a:t> </a:t>
            </a:r>
            <a:r>
              <a:rPr sz="3300" spc="-160" dirty="0"/>
              <a:t>Cod</a:t>
            </a:r>
            <a:r>
              <a:rPr sz="3300" spc="-5" dirty="0"/>
              <a:t>e</a:t>
            </a:r>
            <a:r>
              <a:rPr sz="3300" spc="-295" dirty="0"/>
              <a:t> </a:t>
            </a:r>
            <a:r>
              <a:rPr sz="3300" spc="-165" dirty="0"/>
              <a:t>S</a:t>
            </a:r>
            <a:r>
              <a:rPr sz="3300" spc="-160" dirty="0"/>
              <a:t>n</a:t>
            </a:r>
            <a:r>
              <a:rPr sz="3300" spc="-165" dirty="0"/>
              <a:t>i</a:t>
            </a:r>
            <a:r>
              <a:rPr sz="3300" spc="-160" dirty="0"/>
              <a:t>pp</a:t>
            </a:r>
            <a:r>
              <a:rPr sz="3300" spc="-165" dirty="0"/>
              <a:t>e</a:t>
            </a:r>
            <a:r>
              <a:rPr sz="3300" dirty="0"/>
              <a:t>t  </a:t>
            </a:r>
            <a:r>
              <a:rPr sz="3300" spc="-160" dirty="0"/>
              <a:t>R</a:t>
            </a:r>
            <a:r>
              <a:rPr sz="3300" spc="-165" dirty="0"/>
              <a:t>e</a:t>
            </a:r>
            <a:r>
              <a:rPr sz="3300" spc="-160" dirty="0"/>
              <a:t>p</a:t>
            </a:r>
            <a:r>
              <a:rPr sz="3300" spc="-165" dirty="0"/>
              <a:t>rese</a:t>
            </a:r>
            <a:r>
              <a:rPr sz="3300" spc="-160" dirty="0"/>
              <a:t>n</a:t>
            </a:r>
            <a:r>
              <a:rPr sz="3300" dirty="0"/>
              <a:t>t</a:t>
            </a:r>
            <a:r>
              <a:rPr sz="3300" spc="-254" dirty="0"/>
              <a:t> </a:t>
            </a:r>
            <a:r>
              <a:rPr sz="3300" spc="-165" dirty="0"/>
              <a:t>Me</a:t>
            </a:r>
            <a:r>
              <a:rPr sz="3300" spc="-155" dirty="0"/>
              <a:t>t</a:t>
            </a:r>
            <a:r>
              <a:rPr sz="3300" spc="-160" dirty="0"/>
              <a:t>ho</a:t>
            </a:r>
            <a:r>
              <a:rPr sz="3300" dirty="0"/>
              <a:t>d</a:t>
            </a:r>
            <a:r>
              <a:rPr sz="3300" spc="-280" dirty="0"/>
              <a:t> </a:t>
            </a:r>
            <a:r>
              <a:rPr sz="3300" spc="-160" dirty="0"/>
              <a:t>O</a:t>
            </a:r>
            <a:r>
              <a:rPr sz="3300" spc="-165" dirty="0"/>
              <a:t>verri</a:t>
            </a:r>
            <a:r>
              <a:rPr sz="3300" spc="-160" dirty="0"/>
              <a:t>d</a:t>
            </a:r>
            <a:r>
              <a:rPr sz="3300" spc="-165" dirty="0"/>
              <a:t>i</a:t>
            </a:r>
            <a:r>
              <a:rPr sz="3300" spc="-160" dirty="0"/>
              <a:t>ng</a:t>
            </a:r>
            <a:r>
              <a:rPr sz="3300" dirty="0"/>
              <a:t>?</a:t>
            </a:r>
            <a:endParaRPr sz="3300"/>
          </a:p>
        </p:txBody>
      </p:sp>
      <p:sp>
        <p:nvSpPr>
          <p:cNvPr id="3" name="object 3"/>
          <p:cNvSpPr txBox="1"/>
          <p:nvPr/>
        </p:nvSpPr>
        <p:spPr>
          <a:xfrm>
            <a:off x="4086860" y="1585722"/>
            <a:ext cx="3495040" cy="1123315"/>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spc="-5" dirty="0">
                <a:solidFill>
                  <a:srgbClr val="FF0000"/>
                </a:solidFill>
                <a:latin typeface="Arial"/>
                <a:cs typeface="Arial"/>
              </a:rPr>
              <a:t>private</a:t>
            </a:r>
            <a:r>
              <a:rPr sz="1200" b="1" spc="-15" dirty="0">
                <a:solidFill>
                  <a:srgbClr val="FF0000"/>
                </a:solidFill>
                <a:latin typeface="Arial"/>
                <a:cs typeface="Arial"/>
              </a:rPr>
              <a:t> </a:t>
            </a:r>
            <a:r>
              <a:rPr sz="1200" b="1" spc="-5" dirty="0">
                <a:solidFill>
                  <a:srgbClr val="FF0000"/>
                </a:solidFill>
                <a:latin typeface="Arial"/>
                <a:cs typeface="Arial"/>
              </a:rPr>
              <a:t>void</a:t>
            </a:r>
            <a:r>
              <a:rPr sz="1200" b="1" spc="25" dirty="0">
                <a:solidFill>
                  <a:srgbClr val="FF0000"/>
                </a:solidFill>
                <a:latin typeface="Arial"/>
                <a:cs typeface="Arial"/>
              </a:rPr>
              <a:t> </a:t>
            </a:r>
            <a:r>
              <a:rPr sz="1200" b="1" dirty="0">
                <a:solidFill>
                  <a:srgbClr val="FF0000"/>
                </a:solidFill>
                <a:latin typeface="Arial"/>
                <a:cs typeface="Arial"/>
              </a:rPr>
              <a:t>show(int</a:t>
            </a:r>
            <a:r>
              <a:rPr sz="1200" b="1" spc="-20" dirty="0">
                <a:solidFill>
                  <a:srgbClr val="FF0000"/>
                </a:solidFill>
                <a:latin typeface="Arial"/>
                <a:cs typeface="Arial"/>
              </a:rPr>
              <a:t> </a:t>
            </a:r>
            <a:r>
              <a:rPr sz="1200" b="1" dirty="0">
                <a:solidFill>
                  <a:srgbClr val="FF0000"/>
                </a:solidFill>
                <a:latin typeface="Arial"/>
                <a:cs typeface="Arial"/>
              </a:rPr>
              <a:t>a,</a:t>
            </a:r>
            <a:r>
              <a:rPr sz="1200" b="1" spc="-5" dirty="0">
                <a:solidFill>
                  <a:srgbClr val="FF0000"/>
                </a:solidFill>
                <a:latin typeface="Arial"/>
                <a:cs typeface="Arial"/>
              </a:rPr>
              <a:t> </a:t>
            </a:r>
            <a:r>
              <a:rPr sz="1200" b="1" dirty="0">
                <a:solidFill>
                  <a:srgbClr val="FF0000"/>
                </a:solidFill>
                <a:latin typeface="Arial"/>
                <a:cs typeface="Arial"/>
              </a:rPr>
              <a:t>int </a:t>
            </a:r>
            <a:r>
              <a:rPr sz="1200" b="1" spc="-5" dirty="0">
                <a:solidFill>
                  <a:srgbClr val="FF0000"/>
                </a:solidFill>
                <a:latin typeface="Arial"/>
                <a:cs typeface="Arial"/>
              </a:rPr>
              <a:t>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054735"/>
            <a:r>
              <a:rPr sz="1200" b="1" spc="-5" dirty="0">
                <a:solidFill>
                  <a:srgbClr val="FF0000"/>
                </a:solidFill>
                <a:latin typeface="Arial"/>
                <a:cs typeface="Arial"/>
              </a:rPr>
              <a:t>System.out.prinltn(“A</a:t>
            </a:r>
            <a:r>
              <a:rPr sz="1200" b="1" spc="-20" dirty="0">
                <a:solidFill>
                  <a:srgbClr val="FF0000"/>
                </a:solidFill>
                <a:latin typeface="Arial"/>
                <a:cs typeface="Arial"/>
              </a:rPr>
              <a:t> </a:t>
            </a:r>
            <a:r>
              <a:rPr sz="1200" b="1" dirty="0">
                <a:solidFill>
                  <a:srgbClr val="FF0000"/>
                </a:solidFill>
                <a:latin typeface="Arial"/>
                <a:cs typeface="Arial"/>
              </a:rPr>
              <a:t>: “</a:t>
            </a:r>
            <a:r>
              <a:rPr sz="1200" b="1" spc="-5" dirty="0">
                <a:solidFill>
                  <a:srgbClr val="FF0000"/>
                </a:solidFill>
                <a:latin typeface="Arial"/>
                <a:cs typeface="Arial"/>
              </a:rPr>
              <a:t> </a:t>
            </a:r>
            <a:r>
              <a:rPr sz="1200" b="1" dirty="0">
                <a:solidFill>
                  <a:srgbClr val="FF0000"/>
                </a:solidFill>
                <a:latin typeface="Arial"/>
                <a:cs typeface="Arial"/>
              </a:rPr>
              <a:t>+</a:t>
            </a:r>
            <a:r>
              <a:rPr sz="1200" b="1" spc="-10" dirty="0">
                <a:solidFill>
                  <a:srgbClr val="FF0000"/>
                </a:solidFill>
                <a:latin typeface="Arial"/>
                <a:cs typeface="Arial"/>
              </a:rPr>
              <a:t> </a:t>
            </a:r>
            <a:r>
              <a:rPr sz="1200" b="1" spc="-5" dirty="0">
                <a:solidFill>
                  <a:srgbClr val="FF0000"/>
                </a:solidFill>
                <a:latin typeface="Arial"/>
                <a:cs typeface="Arial"/>
              </a:rPr>
              <a:t>(a+b));</a:t>
            </a:r>
            <a:endParaRPr sz="1200">
              <a:latin typeface="Arial"/>
              <a:cs typeface="Arial"/>
            </a:endParaRPr>
          </a:p>
          <a:p>
            <a:pPr marL="927100"/>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End</a:t>
            </a:r>
            <a:r>
              <a:rPr sz="1200" b="1" spc="-10" dirty="0">
                <a:solidFill>
                  <a:srgbClr val="FF0000"/>
                </a:solidFill>
                <a:latin typeface="Arial"/>
                <a:cs typeface="Arial"/>
              </a:rPr>
              <a:t> </a:t>
            </a:r>
            <a:r>
              <a:rPr sz="1200" b="1" dirty="0">
                <a:solidFill>
                  <a:srgbClr val="FF0000"/>
                </a:solidFill>
                <a:latin typeface="Arial"/>
                <a:cs typeface="Arial"/>
              </a:rPr>
              <a:t>of</a:t>
            </a:r>
            <a:r>
              <a:rPr sz="1200" b="1" spc="-15" dirty="0">
                <a:solidFill>
                  <a:srgbClr val="FF0000"/>
                </a:solidFill>
                <a:latin typeface="Arial"/>
                <a:cs typeface="Arial"/>
              </a:rPr>
              <a:t> </a:t>
            </a:r>
            <a:r>
              <a:rPr sz="1200" b="1" spc="-5" dirty="0">
                <a:solidFill>
                  <a:srgbClr val="FF0000"/>
                </a:solidFill>
                <a:latin typeface="Arial"/>
                <a:cs typeface="Arial"/>
              </a:rPr>
              <a:t>Method</a:t>
            </a:r>
            <a:endParaRPr sz="1200">
              <a:latin typeface="Arial"/>
              <a:cs typeface="Arial"/>
            </a:endParaRPr>
          </a:p>
        </p:txBody>
      </p:sp>
      <p:sp>
        <p:nvSpPr>
          <p:cNvPr id="4" name="object 4"/>
          <p:cNvSpPr txBox="1"/>
          <p:nvPr/>
        </p:nvSpPr>
        <p:spPr>
          <a:xfrm>
            <a:off x="4086860" y="2866135"/>
            <a:ext cx="3551554" cy="2037714"/>
          </a:xfrm>
          <a:prstGeom prst="rect">
            <a:avLst/>
          </a:prstGeom>
        </p:spPr>
        <p:txBody>
          <a:bodyPr vert="horz" wrap="square" lIns="0" tIns="12700" rIns="0" bIns="0" rtlCol="0">
            <a:spAutoFit/>
          </a:bodyPr>
          <a:lstStyle/>
          <a:p>
            <a:pPr marL="12700" marR="2235200">
              <a:spcBef>
                <a:spcPts val="100"/>
              </a:spcBef>
            </a:pPr>
            <a:r>
              <a:rPr sz="1200" b="1" dirty="0">
                <a:latin typeface="Arial"/>
                <a:cs typeface="Arial"/>
              </a:rPr>
              <a:t>}// End of class </a:t>
            </a:r>
            <a:r>
              <a:rPr sz="1200" b="1" spc="-5" dirty="0">
                <a:latin typeface="Arial"/>
                <a:cs typeface="Arial"/>
              </a:rPr>
              <a:t>A </a:t>
            </a:r>
            <a:r>
              <a:rPr sz="1200" b="1" dirty="0">
                <a:latin typeface="Arial"/>
                <a:cs typeface="Arial"/>
              </a:rPr>
              <a:t> class</a:t>
            </a:r>
            <a:r>
              <a:rPr sz="1200" b="1" spc="-50" dirty="0">
                <a:latin typeface="Arial"/>
                <a:cs typeface="Arial"/>
              </a:rPr>
              <a:t> </a:t>
            </a:r>
            <a:r>
              <a:rPr sz="1200" b="1" spc="-5" dirty="0">
                <a:latin typeface="Arial"/>
                <a:cs typeface="Arial"/>
              </a:rPr>
              <a:t>B</a:t>
            </a:r>
            <a:r>
              <a:rPr sz="1200" b="1" spc="-15" dirty="0">
                <a:latin typeface="Arial"/>
                <a:cs typeface="Arial"/>
              </a:rPr>
              <a:t> </a:t>
            </a:r>
            <a:r>
              <a:rPr sz="1200" b="1" spc="-5" dirty="0">
                <a:latin typeface="Arial"/>
                <a:cs typeface="Arial"/>
              </a:rPr>
              <a:t>extends</a:t>
            </a:r>
            <a:r>
              <a:rPr sz="1200" b="1" spc="-70" dirty="0">
                <a:latin typeface="Arial"/>
                <a:cs typeface="Arial"/>
              </a:rPr>
              <a:t> </a:t>
            </a:r>
            <a:r>
              <a:rPr sz="1200" b="1" spc="-5" dirty="0">
                <a:latin typeface="Arial"/>
                <a:cs typeface="Arial"/>
              </a:rPr>
              <a:t>A</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spc="-5" dirty="0">
                <a:solidFill>
                  <a:srgbClr val="FF0000"/>
                </a:solidFill>
                <a:latin typeface="Arial"/>
                <a:cs typeface="Arial"/>
              </a:rPr>
              <a:t>void</a:t>
            </a:r>
            <a:r>
              <a:rPr sz="1200" b="1" spc="5" dirty="0">
                <a:solidFill>
                  <a:srgbClr val="FF0000"/>
                </a:solidFill>
                <a:latin typeface="Arial"/>
                <a:cs typeface="Arial"/>
              </a:rPr>
              <a:t> </a:t>
            </a:r>
            <a:r>
              <a:rPr sz="1200" b="1" dirty="0">
                <a:solidFill>
                  <a:srgbClr val="FF0000"/>
                </a:solidFill>
                <a:latin typeface="Arial"/>
                <a:cs typeface="Arial"/>
              </a:rPr>
              <a:t>show(int</a:t>
            </a:r>
            <a:r>
              <a:rPr sz="1200" b="1" spc="-15" dirty="0">
                <a:solidFill>
                  <a:srgbClr val="FF0000"/>
                </a:solidFill>
                <a:latin typeface="Arial"/>
                <a:cs typeface="Arial"/>
              </a:rPr>
              <a:t> </a:t>
            </a:r>
            <a:r>
              <a:rPr sz="1200" b="1" dirty="0">
                <a:solidFill>
                  <a:srgbClr val="FF0000"/>
                </a:solidFill>
                <a:latin typeface="Arial"/>
                <a:cs typeface="Arial"/>
              </a:rPr>
              <a:t>a,</a:t>
            </a:r>
            <a:r>
              <a:rPr sz="1200" b="1" spc="-20" dirty="0">
                <a:solidFill>
                  <a:srgbClr val="FF0000"/>
                </a:solidFill>
                <a:latin typeface="Arial"/>
                <a:cs typeface="Arial"/>
              </a:rPr>
              <a:t> </a:t>
            </a:r>
            <a:r>
              <a:rPr sz="1200" b="1" dirty="0">
                <a:solidFill>
                  <a:srgbClr val="FF0000"/>
                </a:solidFill>
                <a:latin typeface="Arial"/>
                <a:cs typeface="Arial"/>
              </a:rPr>
              <a:t>int</a:t>
            </a:r>
            <a:r>
              <a:rPr sz="1200" b="1" spc="-5" dirty="0">
                <a:solidFill>
                  <a:srgbClr val="FF0000"/>
                </a:solidFill>
                <a:latin typeface="Arial"/>
                <a:cs typeface="Arial"/>
              </a:rPr>
              <a:t> 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141730"/>
            <a:r>
              <a:rPr sz="1200" b="1" spc="-5" dirty="0">
                <a:solidFill>
                  <a:srgbClr val="FF0000"/>
                </a:solidFill>
                <a:latin typeface="Arial"/>
                <a:cs typeface="Arial"/>
              </a:rPr>
              <a:t>System.out.prinltn(“A</a:t>
            </a:r>
            <a:r>
              <a:rPr sz="1200" b="1" spc="-35" dirty="0">
                <a:solidFill>
                  <a:srgbClr val="FF0000"/>
                </a:solidFill>
                <a:latin typeface="Arial"/>
                <a:cs typeface="Arial"/>
              </a:rPr>
              <a:t> </a:t>
            </a:r>
            <a:r>
              <a:rPr sz="1200" b="1" dirty="0">
                <a:solidFill>
                  <a:srgbClr val="FF0000"/>
                </a:solidFill>
                <a:latin typeface="Arial"/>
                <a:cs typeface="Arial"/>
              </a:rPr>
              <a:t>: “ +</a:t>
            </a:r>
            <a:r>
              <a:rPr sz="1200" b="1" spc="-10" dirty="0">
                <a:solidFill>
                  <a:srgbClr val="FF0000"/>
                </a:solidFill>
                <a:latin typeface="Arial"/>
                <a:cs typeface="Arial"/>
              </a:rPr>
              <a:t> </a:t>
            </a:r>
            <a:r>
              <a:rPr sz="1200" b="1" spc="-5" dirty="0">
                <a:solidFill>
                  <a:srgbClr val="FF0000"/>
                </a:solidFill>
                <a:latin typeface="Arial"/>
                <a:cs typeface="Arial"/>
              </a:rPr>
              <a:t>(a*b));</a:t>
            </a:r>
            <a:endParaRPr sz="1200">
              <a:latin typeface="Arial"/>
              <a:cs typeface="Arial"/>
            </a:endParaRPr>
          </a:p>
          <a:p>
            <a:pPr marL="927100" marR="1367790"/>
            <a:r>
              <a:rPr sz="1200" b="1" spc="-5"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End</a:t>
            </a:r>
            <a:r>
              <a:rPr sz="1200" b="1" spc="-5" dirty="0">
                <a:solidFill>
                  <a:srgbClr val="FF0000"/>
                </a:solidFill>
                <a:latin typeface="Arial"/>
                <a:cs typeface="Arial"/>
              </a:rPr>
              <a:t> </a:t>
            </a:r>
            <a:r>
              <a:rPr sz="1200" b="1" dirty="0">
                <a:solidFill>
                  <a:srgbClr val="FF0000"/>
                </a:solidFill>
                <a:latin typeface="Arial"/>
                <a:cs typeface="Arial"/>
              </a:rPr>
              <a:t>of</a:t>
            </a:r>
            <a:r>
              <a:rPr sz="1200" b="1" spc="-15" dirty="0">
                <a:solidFill>
                  <a:srgbClr val="FF0000"/>
                </a:solidFill>
                <a:latin typeface="Arial"/>
                <a:cs typeface="Arial"/>
              </a:rPr>
              <a:t> </a:t>
            </a:r>
            <a:r>
              <a:rPr sz="1200" b="1" spc="-5" dirty="0">
                <a:solidFill>
                  <a:srgbClr val="FF0000"/>
                </a:solidFill>
                <a:latin typeface="Arial"/>
                <a:cs typeface="Arial"/>
              </a:rPr>
              <a:t>Method </a:t>
            </a:r>
            <a:r>
              <a:rPr sz="1200" b="1" spc="-320" dirty="0">
                <a:solidFill>
                  <a:srgbClr val="FF0000"/>
                </a:solidFill>
                <a:latin typeface="Arial"/>
                <a:cs typeface="Arial"/>
              </a:rPr>
              <a:t> </a:t>
            </a:r>
            <a:r>
              <a:rPr sz="1200" b="1" spc="-5" dirty="0">
                <a:latin typeface="Arial"/>
                <a:cs typeface="Arial"/>
              </a:rPr>
              <a:t>void</a:t>
            </a:r>
            <a:r>
              <a:rPr sz="1200" b="1" spc="10" dirty="0">
                <a:latin typeface="Arial"/>
                <a:cs typeface="Arial"/>
              </a:rPr>
              <a:t> </a:t>
            </a:r>
            <a:r>
              <a:rPr sz="1200" b="1" spc="-5" dirty="0">
                <a:latin typeface="Arial"/>
                <a:cs typeface="Arial"/>
              </a:rPr>
              <a:t>display()</a:t>
            </a:r>
            <a:endParaRPr sz="1200">
              <a:latin typeface="Arial"/>
              <a:cs typeface="Arial"/>
            </a:endParaRPr>
          </a:p>
          <a:p>
            <a:pPr marL="927100"/>
            <a:r>
              <a:rPr sz="1200" b="1" spc="-5" dirty="0">
                <a:latin typeface="Arial"/>
                <a:cs typeface="Arial"/>
              </a:rPr>
              <a:t>{</a:t>
            </a:r>
            <a:endParaRPr sz="1200">
              <a:latin typeface="Arial"/>
              <a:cs typeface="Arial"/>
            </a:endParaRPr>
          </a:p>
          <a:p>
            <a:pPr marL="927100"/>
            <a:r>
              <a:rPr sz="1200" b="1" spc="-5" dirty="0">
                <a:latin typeface="Arial"/>
                <a:cs typeface="Arial"/>
              </a:rPr>
              <a:t>}</a:t>
            </a:r>
            <a:r>
              <a:rPr sz="1200" b="1" spc="-15"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5"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a:p>
            <a:pPr marL="12700"/>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25" dirty="0">
                <a:latin typeface="Arial"/>
                <a:cs typeface="Arial"/>
              </a:rPr>
              <a:t> </a:t>
            </a:r>
            <a:r>
              <a:rPr sz="1200" b="1" spc="-5" dirty="0">
                <a:latin typeface="Arial"/>
                <a:cs typeface="Arial"/>
              </a:rPr>
              <a:t>B</a:t>
            </a:r>
            <a:endParaRPr sz="1200">
              <a:latin typeface="Arial"/>
              <a:cs typeface="Arial"/>
            </a:endParaRPr>
          </a:p>
        </p:txBody>
      </p:sp>
      <p:grpSp>
        <p:nvGrpSpPr>
          <p:cNvPr id="5" name="object 5"/>
          <p:cNvGrpSpPr/>
          <p:nvPr/>
        </p:nvGrpSpPr>
        <p:grpSpPr>
          <a:xfrm>
            <a:off x="2779725" y="1545336"/>
            <a:ext cx="5201920" cy="3441700"/>
            <a:chOff x="1255725" y="1545336"/>
            <a:chExt cx="5201920" cy="3441700"/>
          </a:xfrm>
        </p:grpSpPr>
        <p:sp>
          <p:nvSpPr>
            <p:cNvPr id="6" name="object 6"/>
            <p:cNvSpPr/>
            <p:nvPr/>
          </p:nvSpPr>
          <p:spPr>
            <a:xfrm>
              <a:off x="2484881" y="1558290"/>
              <a:ext cx="3959860" cy="3415665"/>
            </a:xfrm>
            <a:custGeom>
              <a:avLst/>
              <a:gdLst/>
              <a:ahLst/>
              <a:cxnLst/>
              <a:rect l="l" t="t" r="r" b="b"/>
              <a:pathLst>
                <a:path w="3959860" h="3415665">
                  <a:moveTo>
                    <a:pt x="0" y="3415284"/>
                  </a:moveTo>
                  <a:lnTo>
                    <a:pt x="3959352" y="3415284"/>
                  </a:lnTo>
                  <a:lnTo>
                    <a:pt x="3959352" y="0"/>
                  </a:lnTo>
                  <a:lnTo>
                    <a:pt x="0" y="0"/>
                  </a:lnTo>
                  <a:lnTo>
                    <a:pt x="0" y="3415284"/>
                  </a:lnTo>
                  <a:close/>
                </a:path>
              </a:pathLst>
            </a:custGeom>
            <a:ln w="25908">
              <a:solidFill>
                <a:srgbClr val="000000"/>
              </a:solidFill>
            </a:ln>
          </p:spPr>
          <p:txBody>
            <a:bodyPr wrap="square" lIns="0" tIns="0" rIns="0" bIns="0" rtlCol="0"/>
            <a:lstStyle/>
            <a:p>
              <a:endParaRPr/>
            </a:p>
          </p:txBody>
        </p:sp>
        <p:sp>
          <p:nvSpPr>
            <p:cNvPr id="7" name="object 7"/>
            <p:cNvSpPr/>
            <p:nvPr/>
          </p:nvSpPr>
          <p:spPr>
            <a:xfrm>
              <a:off x="1255725" y="2058162"/>
              <a:ext cx="2212975" cy="1022985"/>
            </a:xfrm>
            <a:custGeom>
              <a:avLst/>
              <a:gdLst/>
              <a:ahLst/>
              <a:cxnLst/>
              <a:rect l="l" t="t" r="r" b="b"/>
              <a:pathLst>
                <a:path w="2212975" h="1022985">
                  <a:moveTo>
                    <a:pt x="94284" y="956310"/>
                  </a:moveTo>
                  <a:lnTo>
                    <a:pt x="0" y="999363"/>
                  </a:lnTo>
                  <a:lnTo>
                    <a:pt x="10769" y="1022985"/>
                  </a:lnTo>
                  <a:lnTo>
                    <a:pt x="105079" y="979932"/>
                  </a:lnTo>
                  <a:lnTo>
                    <a:pt x="94284" y="956310"/>
                  </a:lnTo>
                  <a:close/>
                </a:path>
                <a:path w="2212975" h="1022985">
                  <a:moveTo>
                    <a:pt x="259257" y="880999"/>
                  </a:moveTo>
                  <a:lnTo>
                    <a:pt x="165023" y="924051"/>
                  </a:lnTo>
                  <a:lnTo>
                    <a:pt x="175691" y="947547"/>
                  </a:lnTo>
                  <a:lnTo>
                    <a:pt x="270052" y="904493"/>
                  </a:lnTo>
                  <a:lnTo>
                    <a:pt x="259257" y="880999"/>
                  </a:lnTo>
                  <a:close/>
                </a:path>
                <a:path w="2212975" h="1022985">
                  <a:moveTo>
                    <a:pt x="424230" y="805688"/>
                  </a:moveTo>
                  <a:lnTo>
                    <a:pt x="329996" y="848740"/>
                  </a:lnTo>
                  <a:lnTo>
                    <a:pt x="340664" y="872236"/>
                  </a:lnTo>
                  <a:lnTo>
                    <a:pt x="435025" y="829183"/>
                  </a:lnTo>
                  <a:lnTo>
                    <a:pt x="424230" y="805688"/>
                  </a:lnTo>
                  <a:close/>
                </a:path>
                <a:path w="2212975" h="1022985">
                  <a:moveTo>
                    <a:pt x="589203" y="730250"/>
                  </a:moveTo>
                  <a:lnTo>
                    <a:pt x="494842" y="773302"/>
                  </a:lnTo>
                  <a:lnTo>
                    <a:pt x="505637" y="796925"/>
                  </a:lnTo>
                  <a:lnTo>
                    <a:pt x="599871" y="753872"/>
                  </a:lnTo>
                  <a:lnTo>
                    <a:pt x="589203" y="730250"/>
                  </a:lnTo>
                  <a:close/>
                </a:path>
                <a:path w="2212975" h="1022985">
                  <a:moveTo>
                    <a:pt x="754176" y="654938"/>
                  </a:moveTo>
                  <a:lnTo>
                    <a:pt x="659815" y="697991"/>
                  </a:lnTo>
                  <a:lnTo>
                    <a:pt x="670610" y="721613"/>
                  </a:lnTo>
                  <a:lnTo>
                    <a:pt x="764844" y="678561"/>
                  </a:lnTo>
                  <a:lnTo>
                    <a:pt x="754176" y="654938"/>
                  </a:lnTo>
                  <a:close/>
                </a:path>
                <a:path w="2212975" h="1022985">
                  <a:moveTo>
                    <a:pt x="919149" y="579627"/>
                  </a:moveTo>
                  <a:lnTo>
                    <a:pt x="824788" y="622680"/>
                  </a:lnTo>
                  <a:lnTo>
                    <a:pt x="835583" y="646302"/>
                  </a:lnTo>
                  <a:lnTo>
                    <a:pt x="929817" y="603250"/>
                  </a:lnTo>
                  <a:lnTo>
                    <a:pt x="919149" y="579627"/>
                  </a:lnTo>
                  <a:close/>
                </a:path>
                <a:path w="2212975" h="1022985">
                  <a:moveTo>
                    <a:pt x="1084122" y="504316"/>
                  </a:moveTo>
                  <a:lnTo>
                    <a:pt x="989761" y="547370"/>
                  </a:lnTo>
                  <a:lnTo>
                    <a:pt x="1000556" y="570864"/>
                  </a:lnTo>
                  <a:lnTo>
                    <a:pt x="1094790" y="527812"/>
                  </a:lnTo>
                  <a:lnTo>
                    <a:pt x="1084122" y="504316"/>
                  </a:lnTo>
                  <a:close/>
                </a:path>
                <a:path w="2212975" h="1022985">
                  <a:moveTo>
                    <a:pt x="1249095" y="429005"/>
                  </a:moveTo>
                  <a:lnTo>
                    <a:pt x="1154734" y="472059"/>
                  </a:lnTo>
                  <a:lnTo>
                    <a:pt x="1165529" y="495553"/>
                  </a:lnTo>
                  <a:lnTo>
                    <a:pt x="1259763" y="452500"/>
                  </a:lnTo>
                  <a:lnTo>
                    <a:pt x="1249095" y="429005"/>
                  </a:lnTo>
                  <a:close/>
                </a:path>
                <a:path w="2212975" h="1022985">
                  <a:moveTo>
                    <a:pt x="1414068" y="353567"/>
                  </a:moveTo>
                  <a:lnTo>
                    <a:pt x="1319707" y="396621"/>
                  </a:lnTo>
                  <a:lnTo>
                    <a:pt x="1330502" y="420242"/>
                  </a:lnTo>
                  <a:lnTo>
                    <a:pt x="1424736" y="377189"/>
                  </a:lnTo>
                  <a:lnTo>
                    <a:pt x="1414068" y="353567"/>
                  </a:lnTo>
                  <a:close/>
                </a:path>
                <a:path w="2212975" h="1022985">
                  <a:moveTo>
                    <a:pt x="1578914" y="278257"/>
                  </a:moveTo>
                  <a:lnTo>
                    <a:pt x="1484680" y="321310"/>
                  </a:lnTo>
                  <a:lnTo>
                    <a:pt x="1495475" y="344932"/>
                  </a:lnTo>
                  <a:lnTo>
                    <a:pt x="1589709" y="301878"/>
                  </a:lnTo>
                  <a:lnTo>
                    <a:pt x="1578914" y="278257"/>
                  </a:lnTo>
                  <a:close/>
                </a:path>
                <a:path w="2212975" h="1022985">
                  <a:moveTo>
                    <a:pt x="1743887" y="202946"/>
                  </a:moveTo>
                  <a:lnTo>
                    <a:pt x="1649653" y="245999"/>
                  </a:lnTo>
                  <a:lnTo>
                    <a:pt x="1660448" y="269621"/>
                  </a:lnTo>
                  <a:lnTo>
                    <a:pt x="1754682" y="226567"/>
                  </a:lnTo>
                  <a:lnTo>
                    <a:pt x="1743887" y="202946"/>
                  </a:lnTo>
                  <a:close/>
                </a:path>
                <a:path w="2212975" h="1022985">
                  <a:moveTo>
                    <a:pt x="1908860" y="127635"/>
                  </a:moveTo>
                  <a:lnTo>
                    <a:pt x="1814626" y="170687"/>
                  </a:lnTo>
                  <a:lnTo>
                    <a:pt x="1825421" y="194183"/>
                  </a:lnTo>
                  <a:lnTo>
                    <a:pt x="1919655" y="151129"/>
                  </a:lnTo>
                  <a:lnTo>
                    <a:pt x="1908860" y="127635"/>
                  </a:lnTo>
                  <a:close/>
                </a:path>
                <a:path w="2212975" h="1022985">
                  <a:moveTo>
                    <a:pt x="2073833" y="52324"/>
                  </a:moveTo>
                  <a:lnTo>
                    <a:pt x="1979599" y="95376"/>
                  </a:lnTo>
                  <a:lnTo>
                    <a:pt x="1990394" y="118872"/>
                  </a:lnTo>
                  <a:lnTo>
                    <a:pt x="2084628" y="75818"/>
                  </a:lnTo>
                  <a:lnTo>
                    <a:pt x="2073833" y="52324"/>
                  </a:lnTo>
                  <a:close/>
                </a:path>
                <a:path w="2212975" h="1022985">
                  <a:moveTo>
                    <a:pt x="2126030" y="0"/>
                  </a:moveTo>
                  <a:lnTo>
                    <a:pt x="2158288" y="70738"/>
                  </a:lnTo>
                  <a:lnTo>
                    <a:pt x="2180214" y="43561"/>
                  </a:lnTo>
                  <a:lnTo>
                    <a:pt x="2155367" y="43561"/>
                  </a:lnTo>
                  <a:lnTo>
                    <a:pt x="2144572" y="19938"/>
                  </a:lnTo>
                  <a:lnTo>
                    <a:pt x="2148509" y="18161"/>
                  </a:lnTo>
                  <a:lnTo>
                    <a:pt x="2200706" y="18161"/>
                  </a:lnTo>
                  <a:lnTo>
                    <a:pt x="2212898" y="3048"/>
                  </a:lnTo>
                  <a:lnTo>
                    <a:pt x="2126030" y="0"/>
                  </a:lnTo>
                  <a:close/>
                </a:path>
                <a:path w="2212975" h="1022985">
                  <a:moveTo>
                    <a:pt x="2148509" y="18161"/>
                  </a:moveTo>
                  <a:lnTo>
                    <a:pt x="2144572" y="19938"/>
                  </a:lnTo>
                  <a:lnTo>
                    <a:pt x="2155367" y="43561"/>
                  </a:lnTo>
                  <a:lnTo>
                    <a:pt x="2159304" y="41783"/>
                  </a:lnTo>
                  <a:lnTo>
                    <a:pt x="2148509" y="18161"/>
                  </a:lnTo>
                  <a:close/>
                </a:path>
                <a:path w="2212975" h="1022985">
                  <a:moveTo>
                    <a:pt x="2200706" y="18161"/>
                  </a:moveTo>
                  <a:lnTo>
                    <a:pt x="2148509" y="18161"/>
                  </a:lnTo>
                  <a:lnTo>
                    <a:pt x="2159304" y="41783"/>
                  </a:lnTo>
                  <a:lnTo>
                    <a:pt x="2155367" y="43561"/>
                  </a:lnTo>
                  <a:lnTo>
                    <a:pt x="2180214" y="43561"/>
                  </a:lnTo>
                  <a:lnTo>
                    <a:pt x="2200706" y="18161"/>
                  </a:lnTo>
                  <a:close/>
                </a:path>
              </a:pathLst>
            </a:custGeom>
            <a:solidFill>
              <a:srgbClr val="FF0000"/>
            </a:solidFill>
          </p:spPr>
          <p:txBody>
            <a:bodyPr wrap="square" lIns="0" tIns="0" rIns="0" bIns="0" rtlCol="0"/>
            <a:lstStyle/>
            <a:p>
              <a:endParaRPr/>
            </a:p>
          </p:txBody>
        </p:sp>
      </p:grpSp>
      <p:sp>
        <p:nvSpPr>
          <p:cNvPr id="8" name="object 8"/>
          <p:cNvSpPr txBox="1"/>
          <p:nvPr/>
        </p:nvSpPr>
        <p:spPr>
          <a:xfrm>
            <a:off x="2862452" y="5538012"/>
            <a:ext cx="6686550" cy="299720"/>
          </a:xfrm>
          <a:prstGeom prst="rect">
            <a:avLst/>
          </a:prstGeom>
        </p:spPr>
        <p:txBody>
          <a:bodyPr vert="horz" wrap="square" lIns="0" tIns="12700" rIns="0" bIns="0" rtlCol="0">
            <a:spAutoFit/>
          </a:bodyPr>
          <a:lstStyle/>
          <a:p>
            <a:pPr marL="12700">
              <a:spcBef>
                <a:spcPts val="100"/>
              </a:spcBef>
            </a:pPr>
            <a:r>
              <a:rPr u="heavy" spc="-15" dirty="0">
                <a:solidFill>
                  <a:srgbClr val="FF0000"/>
                </a:solidFill>
                <a:uFill>
                  <a:solidFill>
                    <a:srgbClr val="FF0000"/>
                  </a:solidFill>
                </a:uFill>
                <a:latin typeface="Arial Black"/>
                <a:cs typeface="Arial Black"/>
              </a:rPr>
              <a:t>NO.</a:t>
            </a:r>
            <a:r>
              <a:rPr u="heavy" spc="-10" dirty="0">
                <a:solidFill>
                  <a:srgbClr val="FF0000"/>
                </a:solidFill>
                <a:uFill>
                  <a:solidFill>
                    <a:srgbClr val="FF0000"/>
                  </a:solidFill>
                </a:uFill>
                <a:latin typeface="Arial Black"/>
                <a:cs typeface="Arial Black"/>
              </a:rPr>
              <a:t> </a:t>
            </a:r>
            <a:r>
              <a:rPr u="heavy" spc="-5" dirty="0">
                <a:solidFill>
                  <a:srgbClr val="FF0000"/>
                </a:solidFill>
                <a:uFill>
                  <a:solidFill>
                    <a:srgbClr val="FF0000"/>
                  </a:solidFill>
                </a:uFill>
                <a:latin typeface="Arial Black"/>
                <a:cs typeface="Arial Black"/>
              </a:rPr>
              <a:t>IT</a:t>
            </a:r>
            <a:r>
              <a:rPr u="heavy" dirty="0">
                <a:solidFill>
                  <a:srgbClr val="FF0000"/>
                </a:solidFill>
                <a:uFill>
                  <a:solidFill>
                    <a:srgbClr val="FF0000"/>
                  </a:solidFill>
                </a:uFill>
                <a:latin typeface="Arial Black"/>
                <a:cs typeface="Arial Black"/>
              </a:rPr>
              <a:t> DOES</a:t>
            </a:r>
            <a:r>
              <a:rPr u="heavy" spc="-10" dirty="0">
                <a:solidFill>
                  <a:srgbClr val="FF0000"/>
                </a:solidFill>
                <a:uFill>
                  <a:solidFill>
                    <a:srgbClr val="FF0000"/>
                  </a:solidFill>
                </a:uFill>
                <a:latin typeface="Arial Black"/>
                <a:cs typeface="Arial Black"/>
              </a:rPr>
              <a:t> </a:t>
            </a:r>
            <a:r>
              <a:rPr u="heavy" spc="-20" dirty="0">
                <a:solidFill>
                  <a:srgbClr val="FF0000"/>
                </a:solidFill>
                <a:uFill>
                  <a:solidFill>
                    <a:srgbClr val="FF0000"/>
                  </a:solidFill>
                </a:uFill>
                <a:latin typeface="Arial Black"/>
                <a:cs typeface="Arial Black"/>
              </a:rPr>
              <a:t>NOT</a:t>
            </a:r>
            <a:r>
              <a:rPr u="heavy" spc="-5" dirty="0">
                <a:solidFill>
                  <a:srgbClr val="FF0000"/>
                </a:solidFill>
                <a:uFill>
                  <a:solidFill>
                    <a:srgbClr val="FF0000"/>
                  </a:solidFill>
                </a:uFill>
                <a:latin typeface="Arial Black"/>
                <a:cs typeface="Arial Black"/>
              </a:rPr>
              <a:t> REPRESENT METHOD</a:t>
            </a:r>
            <a:r>
              <a:rPr u="heavy" spc="-10" dirty="0">
                <a:solidFill>
                  <a:srgbClr val="FF0000"/>
                </a:solidFill>
                <a:uFill>
                  <a:solidFill>
                    <a:srgbClr val="FF0000"/>
                  </a:solidFill>
                </a:uFill>
                <a:latin typeface="Arial Black"/>
                <a:cs typeface="Arial Black"/>
              </a:rPr>
              <a:t> OVERRIDING</a:t>
            </a:r>
            <a:endParaRPr>
              <a:latin typeface="Arial Black"/>
              <a:cs typeface="Arial Black"/>
            </a:endParaRPr>
          </a:p>
        </p:txBody>
      </p:sp>
      <p:sp>
        <p:nvSpPr>
          <p:cNvPr id="9" name="object 9"/>
          <p:cNvSpPr txBox="1"/>
          <p:nvPr/>
        </p:nvSpPr>
        <p:spPr>
          <a:xfrm>
            <a:off x="1923390" y="3087371"/>
            <a:ext cx="1627505" cy="1123315"/>
          </a:xfrm>
          <a:prstGeom prst="rect">
            <a:avLst/>
          </a:prstGeom>
        </p:spPr>
        <p:txBody>
          <a:bodyPr vert="horz" wrap="square" lIns="0" tIns="12700" rIns="0" bIns="0" rtlCol="0">
            <a:spAutoFit/>
          </a:bodyPr>
          <a:lstStyle/>
          <a:p>
            <a:pPr marL="335280" marR="325755" algn="ctr">
              <a:spcBef>
                <a:spcPts val="100"/>
              </a:spcBef>
            </a:pPr>
            <a:r>
              <a:rPr b="1" dirty="0">
                <a:solidFill>
                  <a:srgbClr val="FF0000"/>
                </a:solidFill>
                <a:latin typeface="Calibri"/>
                <a:cs typeface="Calibri"/>
              </a:rPr>
              <a:t>M</a:t>
            </a:r>
            <a:r>
              <a:rPr b="1" spc="-10" dirty="0">
                <a:solidFill>
                  <a:srgbClr val="FF0000"/>
                </a:solidFill>
                <a:latin typeface="Calibri"/>
                <a:cs typeface="Calibri"/>
              </a:rPr>
              <a:t>e</a:t>
            </a:r>
            <a:r>
              <a:rPr b="1" dirty="0">
                <a:solidFill>
                  <a:srgbClr val="FF0000"/>
                </a:solidFill>
                <a:latin typeface="Calibri"/>
                <a:cs typeface="Calibri"/>
              </a:rPr>
              <a:t>th</a:t>
            </a:r>
            <a:r>
              <a:rPr b="1" spc="5" dirty="0">
                <a:solidFill>
                  <a:srgbClr val="FF0000"/>
                </a:solidFill>
                <a:latin typeface="Calibri"/>
                <a:cs typeface="Calibri"/>
              </a:rPr>
              <a:t>o</a:t>
            </a:r>
            <a:r>
              <a:rPr b="1" dirty="0">
                <a:solidFill>
                  <a:srgbClr val="FF0000"/>
                </a:solidFill>
                <a:latin typeface="Calibri"/>
                <a:cs typeface="Calibri"/>
              </a:rPr>
              <a:t>d</a:t>
            </a:r>
            <a:r>
              <a:rPr b="1" spc="-35" dirty="0">
                <a:solidFill>
                  <a:srgbClr val="FF0000"/>
                </a:solidFill>
                <a:latin typeface="Calibri"/>
                <a:cs typeface="Calibri"/>
              </a:rPr>
              <a:t> </a:t>
            </a:r>
            <a:r>
              <a:rPr b="1" dirty="0">
                <a:solidFill>
                  <a:srgbClr val="FF0000"/>
                </a:solidFill>
                <a:latin typeface="Calibri"/>
                <a:cs typeface="Calibri"/>
              </a:rPr>
              <a:t>is  </a:t>
            </a:r>
            <a:r>
              <a:rPr b="1" spc="-15" dirty="0">
                <a:solidFill>
                  <a:srgbClr val="FF0000"/>
                </a:solidFill>
                <a:latin typeface="Calibri"/>
                <a:cs typeface="Calibri"/>
              </a:rPr>
              <a:t>Private</a:t>
            </a:r>
            <a:endParaRPr>
              <a:latin typeface="Calibri"/>
              <a:cs typeface="Calibri"/>
            </a:endParaRPr>
          </a:p>
          <a:p>
            <a:pPr marL="12700" marR="5080" algn="ctr"/>
            <a:r>
              <a:rPr b="1" spc="-10" dirty="0">
                <a:solidFill>
                  <a:srgbClr val="FF0000"/>
                </a:solidFill>
                <a:latin typeface="Calibri"/>
                <a:cs typeface="Calibri"/>
              </a:rPr>
              <a:t>So,</a:t>
            </a:r>
            <a:r>
              <a:rPr b="1" spc="-30" dirty="0">
                <a:solidFill>
                  <a:srgbClr val="FF0000"/>
                </a:solidFill>
                <a:latin typeface="Calibri"/>
                <a:cs typeface="Calibri"/>
              </a:rPr>
              <a:t> </a:t>
            </a:r>
            <a:r>
              <a:rPr b="1" dirty="0">
                <a:solidFill>
                  <a:srgbClr val="FF0000"/>
                </a:solidFill>
                <a:latin typeface="Calibri"/>
                <a:cs typeface="Calibri"/>
              </a:rPr>
              <a:t>Not</a:t>
            </a:r>
            <a:r>
              <a:rPr b="1" spc="-30" dirty="0">
                <a:solidFill>
                  <a:srgbClr val="FF0000"/>
                </a:solidFill>
                <a:latin typeface="Calibri"/>
                <a:cs typeface="Calibri"/>
              </a:rPr>
              <a:t> </a:t>
            </a:r>
            <a:r>
              <a:rPr b="1" spc="-5" dirty="0">
                <a:solidFill>
                  <a:srgbClr val="FF0000"/>
                </a:solidFill>
                <a:latin typeface="Calibri"/>
                <a:cs typeface="Calibri"/>
              </a:rPr>
              <a:t>Visible</a:t>
            </a:r>
            <a:r>
              <a:rPr b="1" spc="-60" dirty="0">
                <a:solidFill>
                  <a:srgbClr val="FF0000"/>
                </a:solidFill>
                <a:latin typeface="Calibri"/>
                <a:cs typeface="Calibri"/>
              </a:rPr>
              <a:t> </a:t>
            </a:r>
            <a:r>
              <a:rPr b="1" dirty="0">
                <a:solidFill>
                  <a:srgbClr val="FF0000"/>
                </a:solidFill>
                <a:latin typeface="Calibri"/>
                <a:cs typeface="Calibri"/>
              </a:rPr>
              <a:t>in </a:t>
            </a:r>
            <a:r>
              <a:rPr b="1" spc="-390" dirty="0">
                <a:solidFill>
                  <a:srgbClr val="FF0000"/>
                </a:solidFill>
                <a:latin typeface="Calibri"/>
                <a:cs typeface="Calibri"/>
              </a:rPr>
              <a:t> </a:t>
            </a:r>
            <a:r>
              <a:rPr b="1" spc="-5" dirty="0">
                <a:solidFill>
                  <a:srgbClr val="FF0000"/>
                </a:solidFill>
                <a:latin typeface="Calibri"/>
                <a:cs typeface="Calibri"/>
              </a:rPr>
              <a:t>class</a:t>
            </a:r>
            <a:r>
              <a:rPr b="1" spc="-30" dirty="0">
                <a:solidFill>
                  <a:srgbClr val="FF0000"/>
                </a:solidFill>
                <a:latin typeface="Calibri"/>
                <a:cs typeface="Calibri"/>
              </a:rPr>
              <a:t> </a:t>
            </a:r>
            <a:r>
              <a:rPr b="1" dirty="0">
                <a:solidFill>
                  <a:srgbClr val="FF0000"/>
                </a:solidFill>
                <a:latin typeface="Calibri"/>
                <a:cs typeface="Calibri"/>
              </a:rPr>
              <a:t>B</a:t>
            </a:r>
            <a:endParaRPr>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0"/>
            <a:ext cx="8575675" cy="2367280"/>
          </a:xfrm>
          <a:prstGeom prst="rect">
            <a:avLst/>
          </a:prstGeom>
        </p:spPr>
        <p:txBody>
          <a:bodyPr vert="horz" wrap="square" lIns="0" tIns="12700" rIns="0" bIns="0" rtlCol="0">
            <a:spAutoFit/>
          </a:bodyPr>
          <a:lstStyle/>
          <a:p>
            <a:pPr marL="355600" marR="5080" indent="-342900" algn="just">
              <a:spcBef>
                <a:spcPts val="100"/>
              </a:spcBef>
              <a:buClr>
                <a:srgbClr val="0F1141"/>
              </a:buClr>
              <a:buChar char="•"/>
              <a:tabLst>
                <a:tab pos="355600" algn="l"/>
              </a:tabLst>
            </a:pPr>
            <a:r>
              <a:rPr sz="2400" dirty="0">
                <a:latin typeface="Arial MT"/>
                <a:cs typeface="Arial MT"/>
              </a:rPr>
              <a:t>A </a:t>
            </a:r>
            <a:r>
              <a:rPr sz="2400" spc="-5" dirty="0">
                <a:latin typeface="Arial MT"/>
                <a:cs typeface="Arial MT"/>
              </a:rPr>
              <a:t>sub-class </a:t>
            </a:r>
            <a:r>
              <a:rPr sz="2400" dirty="0">
                <a:latin typeface="Arial MT"/>
                <a:cs typeface="Arial MT"/>
              </a:rPr>
              <a:t>can </a:t>
            </a:r>
            <a:r>
              <a:rPr sz="2400" spc="-5" dirty="0">
                <a:latin typeface="Arial MT"/>
                <a:cs typeface="Arial MT"/>
              </a:rPr>
              <a:t>hide </a:t>
            </a:r>
            <a:r>
              <a:rPr sz="2400" dirty="0">
                <a:latin typeface="Arial MT"/>
                <a:cs typeface="Arial MT"/>
              </a:rPr>
              <a:t>a </a:t>
            </a:r>
            <a:r>
              <a:rPr sz="2400" spc="-5" dirty="0">
                <a:latin typeface="Arial MT"/>
                <a:cs typeface="Arial MT"/>
              </a:rPr>
              <a:t>static </a:t>
            </a:r>
            <a:r>
              <a:rPr sz="2400" dirty="0">
                <a:latin typeface="Arial MT"/>
                <a:cs typeface="Arial MT"/>
              </a:rPr>
              <a:t>method </a:t>
            </a:r>
            <a:r>
              <a:rPr sz="2400" spc="-5" dirty="0">
                <a:latin typeface="Arial MT"/>
                <a:cs typeface="Arial MT"/>
              </a:rPr>
              <a:t>(class method) of </a:t>
            </a:r>
            <a:r>
              <a:rPr sz="2400" dirty="0">
                <a:latin typeface="Arial MT"/>
                <a:cs typeface="Arial MT"/>
              </a:rPr>
              <a:t>a </a:t>
            </a:r>
            <a:r>
              <a:rPr sz="2400" spc="5" dirty="0">
                <a:latin typeface="Arial MT"/>
                <a:cs typeface="Arial MT"/>
              </a:rPr>
              <a:t> </a:t>
            </a:r>
            <a:r>
              <a:rPr sz="2400" spc="-5" dirty="0">
                <a:latin typeface="Arial MT"/>
                <a:cs typeface="Arial MT"/>
              </a:rPr>
              <a:t>super-class if </a:t>
            </a:r>
            <a:r>
              <a:rPr sz="2400" dirty="0">
                <a:latin typeface="Arial MT"/>
                <a:cs typeface="Arial MT"/>
              </a:rPr>
              <a:t>the following conditions </a:t>
            </a:r>
            <a:r>
              <a:rPr sz="2400" spc="-5" dirty="0">
                <a:latin typeface="Arial MT"/>
                <a:cs typeface="Arial MT"/>
              </a:rPr>
              <a:t>are satisfied </a:t>
            </a:r>
            <a:r>
              <a:rPr sz="2400" dirty="0">
                <a:latin typeface="Arial MT"/>
                <a:cs typeface="Arial MT"/>
              </a:rPr>
              <a:t>for </a:t>
            </a:r>
            <a:r>
              <a:rPr sz="2400" spc="-5" dirty="0">
                <a:latin typeface="Arial MT"/>
                <a:cs typeface="Arial MT"/>
              </a:rPr>
              <a:t>class </a:t>
            </a:r>
            <a:r>
              <a:rPr sz="2400" dirty="0">
                <a:latin typeface="Arial MT"/>
                <a:cs typeface="Arial MT"/>
              </a:rPr>
              <a:t> </a:t>
            </a:r>
            <a:r>
              <a:rPr sz="2400" spc="-5" dirty="0">
                <a:latin typeface="Arial MT"/>
                <a:cs typeface="Arial MT"/>
              </a:rPr>
              <a:t>methods</a:t>
            </a:r>
            <a:endParaRPr sz="2400">
              <a:latin typeface="Arial MT"/>
              <a:cs typeface="Arial MT"/>
            </a:endParaRPr>
          </a:p>
          <a:p>
            <a:pPr marL="870585" lvl="1" indent="-457834" algn="just">
              <a:spcBef>
                <a:spcPts val="580"/>
              </a:spcBef>
              <a:buAutoNum type="arabicPeriod"/>
              <a:tabLst>
                <a:tab pos="871219" algn="l"/>
              </a:tabLst>
            </a:pPr>
            <a:r>
              <a:rPr sz="2400" spc="-5" dirty="0">
                <a:solidFill>
                  <a:srgbClr val="FF0000"/>
                </a:solidFill>
                <a:latin typeface="Arial MT"/>
                <a:cs typeface="Arial MT"/>
              </a:rPr>
              <a:t>Methods</a:t>
            </a:r>
            <a:r>
              <a:rPr sz="2400" spc="130" dirty="0">
                <a:solidFill>
                  <a:srgbClr val="FF0000"/>
                </a:solidFill>
                <a:latin typeface="Arial MT"/>
                <a:cs typeface="Arial MT"/>
              </a:rPr>
              <a:t> </a:t>
            </a:r>
            <a:r>
              <a:rPr sz="2400" spc="-5" dirty="0">
                <a:solidFill>
                  <a:srgbClr val="FF0000"/>
                </a:solidFill>
                <a:latin typeface="Arial MT"/>
                <a:cs typeface="Arial MT"/>
              </a:rPr>
              <a:t>should</a:t>
            </a:r>
            <a:r>
              <a:rPr sz="2400" spc="150" dirty="0">
                <a:solidFill>
                  <a:srgbClr val="FF0000"/>
                </a:solidFill>
                <a:latin typeface="Arial MT"/>
                <a:cs typeface="Arial MT"/>
              </a:rPr>
              <a:t> </a:t>
            </a:r>
            <a:r>
              <a:rPr sz="2400" spc="-5" dirty="0">
                <a:solidFill>
                  <a:srgbClr val="FF0000"/>
                </a:solidFill>
                <a:latin typeface="Arial MT"/>
                <a:cs typeface="Arial MT"/>
              </a:rPr>
              <a:t>have</a:t>
            </a:r>
            <a:r>
              <a:rPr sz="2400" spc="145" dirty="0">
                <a:solidFill>
                  <a:srgbClr val="FF0000"/>
                </a:solidFill>
                <a:latin typeface="Arial MT"/>
                <a:cs typeface="Arial MT"/>
              </a:rPr>
              <a:t> </a:t>
            </a:r>
            <a:r>
              <a:rPr sz="2400" dirty="0">
                <a:solidFill>
                  <a:srgbClr val="FF0000"/>
                </a:solidFill>
                <a:latin typeface="Arial MT"/>
                <a:cs typeface="Arial MT"/>
              </a:rPr>
              <a:t>same</a:t>
            </a:r>
            <a:r>
              <a:rPr sz="2400" spc="125" dirty="0">
                <a:solidFill>
                  <a:srgbClr val="FF0000"/>
                </a:solidFill>
                <a:latin typeface="Arial MT"/>
                <a:cs typeface="Arial MT"/>
              </a:rPr>
              <a:t> </a:t>
            </a:r>
            <a:r>
              <a:rPr sz="2400" spc="-5" dirty="0">
                <a:solidFill>
                  <a:srgbClr val="FF0000"/>
                </a:solidFill>
                <a:latin typeface="Arial MT"/>
                <a:cs typeface="Arial MT"/>
              </a:rPr>
              <a:t>name,</a:t>
            </a:r>
            <a:r>
              <a:rPr sz="2400" spc="130" dirty="0">
                <a:solidFill>
                  <a:srgbClr val="FF0000"/>
                </a:solidFill>
                <a:latin typeface="Arial MT"/>
                <a:cs typeface="Arial MT"/>
              </a:rPr>
              <a:t> </a:t>
            </a:r>
            <a:r>
              <a:rPr sz="2400" dirty="0">
                <a:solidFill>
                  <a:srgbClr val="FF0000"/>
                </a:solidFill>
                <a:latin typeface="Arial MT"/>
                <a:cs typeface="Arial MT"/>
              </a:rPr>
              <a:t>same</a:t>
            </a:r>
            <a:r>
              <a:rPr sz="2400" spc="135" dirty="0">
                <a:solidFill>
                  <a:srgbClr val="FF0000"/>
                </a:solidFill>
                <a:latin typeface="Arial MT"/>
                <a:cs typeface="Arial MT"/>
              </a:rPr>
              <a:t> </a:t>
            </a:r>
            <a:r>
              <a:rPr sz="2400" spc="-5" dirty="0">
                <a:solidFill>
                  <a:srgbClr val="FF0000"/>
                </a:solidFill>
                <a:latin typeface="Arial MT"/>
                <a:cs typeface="Arial MT"/>
              </a:rPr>
              <a:t>signatures</a:t>
            </a:r>
            <a:r>
              <a:rPr sz="2400" spc="140" dirty="0">
                <a:solidFill>
                  <a:srgbClr val="FF0000"/>
                </a:solidFill>
                <a:latin typeface="Arial MT"/>
                <a:cs typeface="Arial MT"/>
              </a:rPr>
              <a:t> </a:t>
            </a:r>
            <a:r>
              <a:rPr sz="2400" spc="-5" dirty="0">
                <a:solidFill>
                  <a:srgbClr val="FF0000"/>
                </a:solidFill>
                <a:latin typeface="Arial MT"/>
                <a:cs typeface="Arial MT"/>
              </a:rPr>
              <a:t>and</a:t>
            </a:r>
            <a:endParaRPr sz="2400">
              <a:latin typeface="Arial MT"/>
              <a:cs typeface="Arial MT"/>
            </a:endParaRPr>
          </a:p>
          <a:p>
            <a:pPr marL="870585" algn="just"/>
            <a:r>
              <a:rPr sz="2400" spc="-5" dirty="0">
                <a:solidFill>
                  <a:srgbClr val="FF0000"/>
                </a:solidFill>
                <a:latin typeface="Arial MT"/>
                <a:cs typeface="Arial MT"/>
              </a:rPr>
              <a:t>same</a:t>
            </a:r>
            <a:r>
              <a:rPr sz="2400" spc="-25" dirty="0">
                <a:solidFill>
                  <a:srgbClr val="FF0000"/>
                </a:solidFill>
                <a:latin typeface="Arial MT"/>
                <a:cs typeface="Arial MT"/>
              </a:rPr>
              <a:t> </a:t>
            </a:r>
            <a:r>
              <a:rPr sz="2400" dirty="0">
                <a:solidFill>
                  <a:srgbClr val="FF0000"/>
                </a:solidFill>
                <a:latin typeface="Arial MT"/>
                <a:cs typeface="Arial MT"/>
              </a:rPr>
              <a:t>return</a:t>
            </a:r>
            <a:r>
              <a:rPr sz="2400" spc="-30" dirty="0">
                <a:solidFill>
                  <a:srgbClr val="FF0000"/>
                </a:solidFill>
                <a:latin typeface="Arial MT"/>
                <a:cs typeface="Arial MT"/>
              </a:rPr>
              <a:t> </a:t>
            </a:r>
            <a:r>
              <a:rPr sz="2400" dirty="0">
                <a:solidFill>
                  <a:srgbClr val="FF0000"/>
                </a:solidFill>
                <a:latin typeface="Arial MT"/>
                <a:cs typeface="Arial MT"/>
              </a:rPr>
              <a:t>type</a:t>
            </a:r>
            <a:endParaRPr sz="2400">
              <a:latin typeface="Arial MT"/>
              <a:cs typeface="Arial MT"/>
            </a:endParaRPr>
          </a:p>
          <a:p>
            <a:pPr marL="870585" lvl="1" indent="-457834" algn="just">
              <a:spcBef>
                <a:spcPts val="580"/>
              </a:spcBef>
              <a:buAutoNum type="arabicPeriod" startAt="2"/>
              <a:tabLst>
                <a:tab pos="871219" algn="l"/>
              </a:tabLst>
            </a:pPr>
            <a:r>
              <a:rPr sz="2400" spc="-5" dirty="0">
                <a:solidFill>
                  <a:srgbClr val="FF0000"/>
                </a:solidFill>
                <a:latin typeface="Arial MT"/>
                <a:cs typeface="Arial MT"/>
              </a:rPr>
              <a:t>Methods</a:t>
            </a:r>
            <a:r>
              <a:rPr sz="2400" spc="5" dirty="0">
                <a:solidFill>
                  <a:srgbClr val="FF0000"/>
                </a:solidFill>
                <a:latin typeface="Arial MT"/>
                <a:cs typeface="Arial MT"/>
              </a:rPr>
              <a:t> </a:t>
            </a:r>
            <a:r>
              <a:rPr sz="2400" spc="-5" dirty="0">
                <a:solidFill>
                  <a:srgbClr val="FF0000"/>
                </a:solidFill>
                <a:latin typeface="Arial MT"/>
                <a:cs typeface="Arial MT"/>
              </a:rPr>
              <a:t>should</a:t>
            </a:r>
            <a:r>
              <a:rPr sz="2400" spc="30" dirty="0">
                <a:solidFill>
                  <a:srgbClr val="FF0000"/>
                </a:solidFill>
                <a:latin typeface="Arial MT"/>
                <a:cs typeface="Arial MT"/>
              </a:rPr>
              <a:t> </a:t>
            </a:r>
            <a:r>
              <a:rPr sz="2400" spc="-5" dirty="0">
                <a:solidFill>
                  <a:srgbClr val="FF0000"/>
                </a:solidFill>
                <a:latin typeface="Arial MT"/>
                <a:cs typeface="Arial MT"/>
              </a:rPr>
              <a:t>be</a:t>
            </a:r>
            <a:r>
              <a:rPr sz="2400" dirty="0">
                <a:solidFill>
                  <a:srgbClr val="FF0000"/>
                </a:solidFill>
                <a:latin typeface="Arial MT"/>
                <a:cs typeface="Arial MT"/>
              </a:rPr>
              <a:t> static</a:t>
            </a:r>
            <a:r>
              <a:rPr sz="2400" spc="-5" dirty="0">
                <a:solidFill>
                  <a:srgbClr val="FF0000"/>
                </a:solidFill>
                <a:latin typeface="Arial MT"/>
                <a:cs typeface="Arial MT"/>
              </a:rPr>
              <a:t> and</a:t>
            </a:r>
            <a:r>
              <a:rPr sz="2400" dirty="0">
                <a:solidFill>
                  <a:srgbClr val="FF0000"/>
                </a:solidFill>
                <a:latin typeface="Arial MT"/>
                <a:cs typeface="Arial MT"/>
              </a:rPr>
              <a:t> </a:t>
            </a:r>
            <a:r>
              <a:rPr sz="2400" spc="-5" dirty="0">
                <a:solidFill>
                  <a:srgbClr val="FF0000"/>
                </a:solidFill>
                <a:latin typeface="Arial MT"/>
                <a:cs typeface="Arial MT"/>
              </a:rPr>
              <a:t>not</a:t>
            </a:r>
            <a:r>
              <a:rPr sz="2400" spc="15" dirty="0">
                <a:solidFill>
                  <a:srgbClr val="FF0000"/>
                </a:solidFill>
                <a:latin typeface="Arial MT"/>
                <a:cs typeface="Arial MT"/>
              </a:rPr>
              <a:t> </a:t>
            </a:r>
            <a:r>
              <a:rPr sz="2400" spc="-5" dirty="0">
                <a:solidFill>
                  <a:srgbClr val="FF0000"/>
                </a:solidFill>
                <a:latin typeface="Arial MT"/>
                <a:cs typeface="Arial MT"/>
              </a:rPr>
              <a:t>instance</a:t>
            </a:r>
            <a:r>
              <a:rPr sz="2400" spc="20" dirty="0">
                <a:solidFill>
                  <a:srgbClr val="FF0000"/>
                </a:solidFill>
                <a:latin typeface="Arial MT"/>
                <a:cs typeface="Arial MT"/>
              </a:rPr>
              <a:t> </a:t>
            </a:r>
            <a:r>
              <a:rPr sz="2400" spc="-5" dirty="0">
                <a:solidFill>
                  <a:srgbClr val="FF0000"/>
                </a:solidFill>
                <a:latin typeface="Arial MT"/>
                <a:cs typeface="Arial MT"/>
              </a:rPr>
              <a:t>(or</a:t>
            </a:r>
            <a:r>
              <a:rPr sz="2400" dirty="0">
                <a:solidFill>
                  <a:srgbClr val="FF0000"/>
                </a:solidFill>
                <a:latin typeface="Arial MT"/>
                <a:cs typeface="Arial MT"/>
              </a:rPr>
              <a:t> </a:t>
            </a:r>
            <a:r>
              <a:rPr sz="2400" spc="-5" dirty="0">
                <a:solidFill>
                  <a:srgbClr val="FF0000"/>
                </a:solidFill>
                <a:latin typeface="Arial MT"/>
                <a:cs typeface="Arial MT"/>
              </a:rPr>
              <a:t>object)</a:t>
            </a:r>
            <a:endParaRPr sz="2400">
              <a:latin typeface="Arial MT"/>
              <a:cs typeface="Arial MT"/>
            </a:endParaRPr>
          </a:p>
        </p:txBody>
      </p:sp>
      <p:sp>
        <p:nvSpPr>
          <p:cNvPr id="3" name="object 3"/>
          <p:cNvSpPr txBox="1">
            <a:spLocks noGrp="1"/>
          </p:cNvSpPr>
          <p:nvPr>
            <p:ph type="title"/>
          </p:nvPr>
        </p:nvSpPr>
        <p:spPr>
          <a:xfrm>
            <a:off x="1907540" y="379222"/>
            <a:ext cx="3652012" cy="689932"/>
          </a:xfrm>
          <a:prstGeom prst="rect">
            <a:avLst/>
          </a:prstGeom>
        </p:spPr>
        <p:txBody>
          <a:bodyPr vert="horz" wrap="square" lIns="0" tIns="12700" rIns="0" bIns="0" rtlCol="0" anchor="t">
            <a:spAutoFit/>
          </a:bodyPr>
          <a:lstStyle/>
          <a:p>
            <a:pPr marL="12700">
              <a:lnSpc>
                <a:spcPct val="100000"/>
              </a:lnSpc>
              <a:spcBef>
                <a:spcPts val="100"/>
              </a:spcBef>
            </a:pPr>
            <a:r>
              <a:rPr spc="-155" dirty="0"/>
              <a:t>M</a:t>
            </a:r>
            <a:r>
              <a:rPr spc="-160" dirty="0"/>
              <a:t>e</a:t>
            </a:r>
            <a:r>
              <a:rPr spc="-155" dirty="0"/>
              <a:t>t</a:t>
            </a:r>
            <a:r>
              <a:rPr spc="-160" dirty="0"/>
              <a:t>ho</a:t>
            </a:r>
            <a:r>
              <a:rPr dirty="0"/>
              <a:t>d</a:t>
            </a:r>
            <a:r>
              <a:rPr spc="-260" dirty="0"/>
              <a:t> </a:t>
            </a:r>
            <a:r>
              <a:rPr spc="-160" dirty="0"/>
              <a:t>H</a:t>
            </a:r>
            <a:r>
              <a:rPr spc="-165" dirty="0"/>
              <a:t>i</a:t>
            </a:r>
            <a:r>
              <a:rPr spc="-160" dirty="0"/>
              <a:t>d</a:t>
            </a:r>
            <a:r>
              <a:rPr spc="-165" dirty="0"/>
              <a:t>i</a:t>
            </a:r>
            <a:r>
              <a:rPr spc="-160" dirty="0"/>
              <a:t>n</a:t>
            </a:r>
            <a:r>
              <a:rPr dirty="0"/>
              <a:t>g</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695185" cy="689932"/>
          </a:xfrm>
          <a:prstGeom prst="rect">
            <a:avLst/>
          </a:prstGeom>
        </p:spPr>
        <p:txBody>
          <a:bodyPr vert="horz" wrap="square" lIns="0" tIns="12700" rIns="0" bIns="0" rtlCol="0" anchor="t">
            <a:spAutoFit/>
          </a:bodyPr>
          <a:lstStyle/>
          <a:p>
            <a:pPr marL="12700">
              <a:lnSpc>
                <a:spcPct val="100000"/>
              </a:lnSpc>
              <a:spcBef>
                <a:spcPts val="100"/>
              </a:spcBef>
            </a:pPr>
            <a:r>
              <a:rPr spc="-155" dirty="0"/>
              <a:t>M</a:t>
            </a:r>
            <a:r>
              <a:rPr spc="-160" dirty="0"/>
              <a:t>e</a:t>
            </a:r>
            <a:r>
              <a:rPr spc="-155" dirty="0"/>
              <a:t>t</a:t>
            </a:r>
            <a:r>
              <a:rPr spc="-160" dirty="0"/>
              <a:t>ho</a:t>
            </a:r>
            <a:r>
              <a:rPr dirty="0"/>
              <a:t>d</a:t>
            </a:r>
            <a:r>
              <a:rPr spc="-260" dirty="0"/>
              <a:t> </a:t>
            </a:r>
            <a:r>
              <a:rPr spc="-160" dirty="0"/>
              <a:t>H</a:t>
            </a:r>
            <a:r>
              <a:rPr spc="-165" dirty="0"/>
              <a:t>i</a:t>
            </a:r>
            <a:r>
              <a:rPr spc="-160" dirty="0"/>
              <a:t>d</a:t>
            </a:r>
            <a:r>
              <a:rPr spc="-165" dirty="0"/>
              <a:t>i</a:t>
            </a:r>
            <a:r>
              <a:rPr spc="-160" dirty="0"/>
              <a:t>ng</a:t>
            </a:r>
            <a:r>
              <a:rPr dirty="0"/>
              <a:t>:</a:t>
            </a:r>
            <a:r>
              <a:rPr spc="-254" dirty="0"/>
              <a:t> </a:t>
            </a:r>
            <a:r>
              <a:rPr spc="-160" dirty="0"/>
              <a:t>Examp</a:t>
            </a:r>
            <a:r>
              <a:rPr spc="-165" dirty="0"/>
              <a:t>l</a:t>
            </a:r>
            <a:r>
              <a:rPr spc="-5" dirty="0"/>
              <a:t>e</a:t>
            </a:r>
            <a:r>
              <a:rPr spc="-270" dirty="0"/>
              <a:t> </a:t>
            </a:r>
            <a:r>
              <a:rPr spc="-5" dirty="0"/>
              <a:t>1</a:t>
            </a:r>
          </a:p>
        </p:txBody>
      </p:sp>
      <p:sp>
        <p:nvSpPr>
          <p:cNvPr id="3" name="object 3"/>
          <p:cNvSpPr txBox="1"/>
          <p:nvPr/>
        </p:nvSpPr>
        <p:spPr>
          <a:xfrm>
            <a:off x="1710334" y="1369567"/>
            <a:ext cx="551180" cy="39116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4" name="object 4"/>
          <p:cNvSpPr txBox="1"/>
          <p:nvPr/>
        </p:nvSpPr>
        <p:spPr>
          <a:xfrm>
            <a:off x="2209037" y="1701545"/>
            <a:ext cx="5759450" cy="907300"/>
          </a:xfrm>
          <a:prstGeom prst="rect">
            <a:avLst/>
          </a:prstGeom>
          <a:ln w="25907">
            <a:solidFill>
              <a:srgbClr val="FF0000"/>
            </a:solidFill>
          </a:ln>
        </p:spPr>
        <p:txBody>
          <a:bodyPr vert="horz" wrap="square" lIns="0" tIns="45085" rIns="0" bIns="0" rtlCol="0">
            <a:spAutoFit/>
          </a:bodyPr>
          <a:lstStyle/>
          <a:p>
            <a:pPr marL="427990">
              <a:spcBef>
                <a:spcPts val="355"/>
              </a:spcBef>
            </a:pPr>
            <a:r>
              <a:rPr sz="1400" b="1" spc="-5" dirty="0">
                <a:solidFill>
                  <a:srgbClr val="FF0000"/>
                </a:solidFill>
                <a:latin typeface="Arial"/>
                <a:cs typeface="Arial"/>
              </a:rPr>
              <a:t>public</a:t>
            </a:r>
            <a:r>
              <a:rPr sz="1400" b="1" spc="-40" dirty="0">
                <a:solidFill>
                  <a:srgbClr val="FF0000"/>
                </a:solidFill>
                <a:latin typeface="Arial"/>
                <a:cs typeface="Arial"/>
              </a:rPr>
              <a:t> </a:t>
            </a:r>
            <a:r>
              <a:rPr sz="1400" b="1" dirty="0">
                <a:solidFill>
                  <a:srgbClr val="FF0000"/>
                </a:solidFill>
                <a:latin typeface="Arial"/>
                <a:cs typeface="Arial"/>
              </a:rPr>
              <a:t>static</a:t>
            </a:r>
            <a:r>
              <a:rPr sz="1400" b="1" spc="-50" dirty="0">
                <a:solidFill>
                  <a:srgbClr val="FF0000"/>
                </a:solidFill>
                <a:latin typeface="Arial"/>
                <a:cs typeface="Arial"/>
              </a:rPr>
              <a:t> </a:t>
            </a:r>
            <a:r>
              <a:rPr sz="1400" b="1" spc="-5" dirty="0">
                <a:solidFill>
                  <a:srgbClr val="FF0000"/>
                </a:solidFill>
                <a:latin typeface="Arial"/>
                <a:cs typeface="Arial"/>
              </a:rPr>
              <a:t>void</a:t>
            </a:r>
            <a:r>
              <a:rPr sz="1400" b="1" spc="-20" dirty="0">
                <a:solidFill>
                  <a:srgbClr val="FF0000"/>
                </a:solidFill>
                <a:latin typeface="Arial"/>
                <a:cs typeface="Arial"/>
              </a:rPr>
              <a:t> </a:t>
            </a:r>
            <a:r>
              <a:rPr sz="1400" b="1" dirty="0">
                <a:solidFill>
                  <a:srgbClr val="FF0000"/>
                </a:solidFill>
                <a:latin typeface="Arial"/>
                <a:cs typeface="Arial"/>
              </a:rPr>
              <a:t>show(int</a:t>
            </a:r>
            <a:r>
              <a:rPr sz="1400" b="1" spc="-45" dirty="0">
                <a:solidFill>
                  <a:srgbClr val="FF0000"/>
                </a:solidFill>
                <a:latin typeface="Arial"/>
                <a:cs typeface="Arial"/>
              </a:rPr>
              <a:t> </a:t>
            </a:r>
            <a:r>
              <a:rPr sz="1400" b="1" dirty="0">
                <a:solidFill>
                  <a:srgbClr val="FF0000"/>
                </a:solidFill>
                <a:latin typeface="Arial"/>
                <a:cs typeface="Arial"/>
              </a:rPr>
              <a:t>a,</a:t>
            </a:r>
            <a:r>
              <a:rPr sz="1400" b="1" spc="-25" dirty="0">
                <a:solidFill>
                  <a:srgbClr val="FF0000"/>
                </a:solidFill>
                <a:latin typeface="Arial"/>
                <a:cs typeface="Arial"/>
              </a:rPr>
              <a:t> </a:t>
            </a:r>
            <a:r>
              <a:rPr sz="1400" b="1" spc="-5" dirty="0">
                <a:solidFill>
                  <a:srgbClr val="FF0000"/>
                </a:solidFill>
                <a:latin typeface="Arial"/>
                <a:cs typeface="Arial"/>
              </a:rPr>
              <a:t>int</a:t>
            </a:r>
            <a:r>
              <a:rPr sz="1400" b="1" spc="-25" dirty="0">
                <a:solidFill>
                  <a:srgbClr val="FF0000"/>
                </a:solidFill>
                <a:latin typeface="Arial"/>
                <a:cs typeface="Arial"/>
              </a:rPr>
              <a:t> </a:t>
            </a:r>
            <a:r>
              <a:rPr sz="1400" b="1" spc="-10" dirty="0">
                <a:solidFill>
                  <a:srgbClr val="FF0000"/>
                </a:solidFill>
                <a:latin typeface="Arial"/>
                <a:cs typeface="Arial"/>
              </a:rPr>
              <a:t>b)</a:t>
            </a:r>
            <a:endParaRPr sz="1400">
              <a:latin typeface="Arial"/>
              <a:cs typeface="Arial"/>
            </a:endParaRPr>
          </a:p>
          <a:p>
            <a:pPr marL="427990">
              <a:spcBef>
                <a:spcPts val="5"/>
              </a:spcBef>
            </a:pPr>
            <a:r>
              <a:rPr sz="1400" b="1" dirty="0">
                <a:solidFill>
                  <a:srgbClr val="FF0000"/>
                </a:solidFill>
                <a:latin typeface="Arial"/>
                <a:cs typeface="Arial"/>
              </a:rPr>
              <a:t>{</a:t>
            </a:r>
            <a:endParaRPr sz="1400">
              <a:latin typeface="Arial"/>
              <a:cs typeface="Arial"/>
            </a:endParaRPr>
          </a:p>
          <a:p>
            <a:pPr marL="1343025"/>
            <a:r>
              <a:rPr sz="1400" b="1" spc="-5" dirty="0">
                <a:solidFill>
                  <a:srgbClr val="FF0000"/>
                </a:solidFill>
                <a:latin typeface="Arial"/>
                <a:cs typeface="Arial"/>
              </a:rPr>
              <a:t>System.out.println(“</a:t>
            </a:r>
            <a:r>
              <a:rPr sz="1400" b="1" spc="-40" dirty="0">
                <a:solidFill>
                  <a:srgbClr val="FF0000"/>
                </a:solidFill>
                <a:latin typeface="Arial"/>
                <a:cs typeface="Arial"/>
              </a:rPr>
              <a:t> </a:t>
            </a:r>
            <a:r>
              <a:rPr sz="1400" b="1" spc="-5" dirty="0">
                <a:solidFill>
                  <a:srgbClr val="FF0000"/>
                </a:solidFill>
                <a:latin typeface="Arial"/>
                <a:cs typeface="Arial"/>
              </a:rPr>
              <a:t>Class</a:t>
            </a:r>
            <a:r>
              <a:rPr sz="1400" b="1" spc="-80" dirty="0">
                <a:solidFill>
                  <a:srgbClr val="FF0000"/>
                </a:solidFill>
                <a:latin typeface="Arial"/>
                <a:cs typeface="Arial"/>
              </a:rPr>
              <a:t> </a:t>
            </a:r>
            <a:r>
              <a:rPr sz="1400" b="1" dirty="0">
                <a:solidFill>
                  <a:srgbClr val="FF0000"/>
                </a:solidFill>
                <a:latin typeface="Arial"/>
                <a:cs typeface="Arial"/>
              </a:rPr>
              <a:t>A</a:t>
            </a:r>
            <a:r>
              <a:rPr sz="1400" b="1" spc="-45" dirty="0">
                <a:solidFill>
                  <a:srgbClr val="FF0000"/>
                </a:solidFill>
                <a:latin typeface="Arial"/>
                <a:cs typeface="Arial"/>
              </a:rPr>
              <a:t> </a:t>
            </a:r>
            <a:r>
              <a:rPr sz="1400" b="1" spc="-5" dirty="0">
                <a:solidFill>
                  <a:srgbClr val="FF0000"/>
                </a:solidFill>
                <a:latin typeface="Arial"/>
                <a:cs typeface="Arial"/>
              </a:rPr>
              <a:t>Method</a:t>
            </a:r>
            <a:r>
              <a:rPr sz="1400" b="1" spc="-35" dirty="0">
                <a:solidFill>
                  <a:srgbClr val="FF0000"/>
                </a:solidFill>
                <a:latin typeface="Arial"/>
                <a:cs typeface="Arial"/>
              </a:rPr>
              <a:t> </a:t>
            </a:r>
            <a:r>
              <a:rPr sz="1400" b="1" spc="-10" dirty="0">
                <a:solidFill>
                  <a:srgbClr val="FF0000"/>
                </a:solidFill>
                <a:latin typeface="Arial"/>
                <a:cs typeface="Arial"/>
              </a:rPr>
              <a:t>:”</a:t>
            </a:r>
            <a:r>
              <a:rPr sz="1400" b="1" dirty="0">
                <a:solidFill>
                  <a:srgbClr val="FF0000"/>
                </a:solidFill>
                <a:latin typeface="Arial"/>
                <a:cs typeface="Arial"/>
              </a:rPr>
              <a:t> +</a:t>
            </a:r>
            <a:r>
              <a:rPr sz="1400" b="1" spc="-10" dirty="0">
                <a:solidFill>
                  <a:srgbClr val="FF0000"/>
                </a:solidFill>
                <a:latin typeface="Arial"/>
                <a:cs typeface="Arial"/>
              </a:rPr>
              <a:t> </a:t>
            </a:r>
            <a:r>
              <a:rPr sz="1400" b="1" dirty="0">
                <a:solidFill>
                  <a:srgbClr val="FF0000"/>
                </a:solidFill>
                <a:latin typeface="Arial"/>
                <a:cs typeface="Arial"/>
              </a:rPr>
              <a:t>(a</a:t>
            </a:r>
            <a:r>
              <a:rPr sz="1400" b="1" spc="-15" dirty="0">
                <a:solidFill>
                  <a:srgbClr val="FF0000"/>
                </a:solidFill>
                <a:latin typeface="Arial"/>
                <a:cs typeface="Arial"/>
              </a:rPr>
              <a:t> </a:t>
            </a:r>
            <a:r>
              <a:rPr sz="1400" b="1" dirty="0">
                <a:solidFill>
                  <a:srgbClr val="FF0000"/>
                </a:solidFill>
                <a:latin typeface="Arial"/>
                <a:cs typeface="Arial"/>
              </a:rPr>
              <a:t>+</a:t>
            </a:r>
            <a:r>
              <a:rPr sz="1400" b="1" spc="-10" dirty="0">
                <a:solidFill>
                  <a:srgbClr val="FF0000"/>
                </a:solidFill>
                <a:latin typeface="Arial"/>
                <a:cs typeface="Arial"/>
              </a:rPr>
              <a:t> </a:t>
            </a:r>
            <a:r>
              <a:rPr sz="1400" b="1" spc="-5" dirty="0">
                <a:solidFill>
                  <a:srgbClr val="FF0000"/>
                </a:solidFill>
                <a:latin typeface="Arial"/>
                <a:cs typeface="Arial"/>
              </a:rPr>
              <a:t>b));</a:t>
            </a:r>
            <a:endParaRPr sz="1400">
              <a:latin typeface="Arial"/>
              <a:cs typeface="Arial"/>
            </a:endParaRPr>
          </a:p>
          <a:p>
            <a:pPr marL="427990"/>
            <a:r>
              <a:rPr sz="1400" b="1" dirty="0">
                <a:solidFill>
                  <a:srgbClr val="FF0000"/>
                </a:solidFill>
                <a:latin typeface="Arial"/>
                <a:cs typeface="Arial"/>
              </a:rPr>
              <a:t>}//</a:t>
            </a:r>
            <a:r>
              <a:rPr sz="1400" b="1" spc="-35" dirty="0">
                <a:solidFill>
                  <a:srgbClr val="FF0000"/>
                </a:solidFill>
                <a:latin typeface="Arial"/>
                <a:cs typeface="Arial"/>
              </a:rPr>
              <a:t> </a:t>
            </a:r>
            <a:r>
              <a:rPr sz="1400" b="1" spc="-5"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35" dirty="0">
                <a:solidFill>
                  <a:srgbClr val="FF0000"/>
                </a:solidFill>
                <a:latin typeface="Arial"/>
                <a:cs typeface="Arial"/>
              </a:rPr>
              <a:t> </a:t>
            </a:r>
            <a:r>
              <a:rPr sz="1400" b="1" dirty="0">
                <a:solidFill>
                  <a:srgbClr val="FF0000"/>
                </a:solidFill>
                <a:latin typeface="Arial"/>
                <a:cs typeface="Arial"/>
              </a:rPr>
              <a:t>Method</a:t>
            </a:r>
            <a:endParaRPr sz="1400">
              <a:latin typeface="Arial"/>
              <a:cs typeface="Arial"/>
            </a:endParaRPr>
          </a:p>
        </p:txBody>
      </p:sp>
      <p:sp>
        <p:nvSpPr>
          <p:cNvPr id="5" name="object 5"/>
          <p:cNvSpPr txBox="1"/>
          <p:nvPr/>
        </p:nvSpPr>
        <p:spPr>
          <a:xfrm>
            <a:off x="1710334" y="2771902"/>
            <a:ext cx="1322070" cy="391160"/>
          </a:xfrm>
          <a:prstGeom prst="rect">
            <a:avLst/>
          </a:prstGeom>
        </p:spPr>
        <p:txBody>
          <a:bodyPr vert="horz" wrap="square" lIns="0" tIns="12700" rIns="0" bIns="0" rtlCol="0">
            <a:spAutoFit/>
          </a:bodyPr>
          <a:lstStyle/>
          <a:p>
            <a:pPr marL="12700" marR="5080">
              <a:spcBef>
                <a:spcPts val="100"/>
              </a:spcBef>
            </a:pPr>
            <a:r>
              <a:rPr sz="1200" b="1" dirty="0">
                <a:latin typeface="Arial"/>
                <a:cs typeface="Arial"/>
              </a:rPr>
              <a:t>}// End of class </a:t>
            </a:r>
            <a:r>
              <a:rPr sz="1200" b="1" spc="-5" dirty="0">
                <a:latin typeface="Arial"/>
                <a:cs typeface="Arial"/>
              </a:rPr>
              <a:t>A </a:t>
            </a:r>
            <a:r>
              <a:rPr sz="1200" b="1" dirty="0">
                <a:latin typeface="Arial"/>
                <a:cs typeface="Arial"/>
              </a:rPr>
              <a:t> class</a:t>
            </a:r>
            <a:r>
              <a:rPr sz="1200" b="1" spc="-50" dirty="0">
                <a:latin typeface="Arial"/>
                <a:cs typeface="Arial"/>
              </a:rPr>
              <a:t> </a:t>
            </a:r>
            <a:r>
              <a:rPr sz="1200" b="1" spc="-5" dirty="0">
                <a:latin typeface="Arial"/>
                <a:cs typeface="Arial"/>
              </a:rPr>
              <a:t>B</a:t>
            </a:r>
            <a:r>
              <a:rPr sz="1200" b="1" spc="-15" dirty="0">
                <a:latin typeface="Arial"/>
                <a:cs typeface="Arial"/>
              </a:rPr>
              <a:t> </a:t>
            </a:r>
            <a:r>
              <a:rPr sz="1200" b="1" spc="-5" dirty="0">
                <a:latin typeface="Arial"/>
                <a:cs typeface="Arial"/>
              </a:rPr>
              <a:t>extends</a:t>
            </a:r>
            <a:r>
              <a:rPr sz="1200" b="1" spc="-70" dirty="0">
                <a:latin typeface="Arial"/>
                <a:cs typeface="Arial"/>
              </a:rPr>
              <a:t> </a:t>
            </a:r>
            <a:r>
              <a:rPr sz="1200" b="1" spc="-5" dirty="0">
                <a:latin typeface="Arial"/>
                <a:cs typeface="Arial"/>
              </a:rPr>
              <a:t>A</a:t>
            </a:r>
            <a:endParaRPr sz="1200">
              <a:latin typeface="Arial"/>
              <a:cs typeface="Arial"/>
            </a:endParaRPr>
          </a:p>
        </p:txBody>
      </p:sp>
      <p:sp>
        <p:nvSpPr>
          <p:cNvPr id="6" name="object 6"/>
          <p:cNvSpPr txBox="1"/>
          <p:nvPr/>
        </p:nvSpPr>
        <p:spPr>
          <a:xfrm>
            <a:off x="1710334" y="3137661"/>
            <a:ext cx="8509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t>
            </a:r>
            <a:endParaRPr sz="1200">
              <a:latin typeface="Arial"/>
              <a:cs typeface="Arial"/>
            </a:endParaRPr>
          </a:p>
        </p:txBody>
      </p:sp>
      <p:sp>
        <p:nvSpPr>
          <p:cNvPr id="7" name="object 7"/>
          <p:cNvSpPr txBox="1"/>
          <p:nvPr/>
        </p:nvSpPr>
        <p:spPr>
          <a:xfrm>
            <a:off x="2209037" y="3268217"/>
            <a:ext cx="5759450" cy="926536"/>
          </a:xfrm>
          <a:prstGeom prst="rect">
            <a:avLst/>
          </a:prstGeom>
          <a:ln w="25907">
            <a:solidFill>
              <a:srgbClr val="FF0000"/>
            </a:solidFill>
          </a:ln>
        </p:spPr>
        <p:txBody>
          <a:bodyPr vert="horz" wrap="square" lIns="0" tIns="64135" rIns="0" bIns="0" rtlCol="0">
            <a:spAutoFit/>
          </a:bodyPr>
          <a:lstStyle/>
          <a:p>
            <a:pPr marL="427990">
              <a:spcBef>
                <a:spcPts val="505"/>
              </a:spcBef>
            </a:pPr>
            <a:r>
              <a:rPr sz="1400" b="1" spc="-5" dirty="0">
                <a:solidFill>
                  <a:srgbClr val="001F5F"/>
                </a:solidFill>
                <a:latin typeface="Arial"/>
                <a:cs typeface="Arial"/>
              </a:rPr>
              <a:t>public</a:t>
            </a:r>
            <a:r>
              <a:rPr sz="1400" b="1" spc="-40" dirty="0">
                <a:solidFill>
                  <a:srgbClr val="001F5F"/>
                </a:solidFill>
                <a:latin typeface="Arial"/>
                <a:cs typeface="Arial"/>
              </a:rPr>
              <a:t> </a:t>
            </a:r>
            <a:r>
              <a:rPr sz="1400" b="1" dirty="0">
                <a:solidFill>
                  <a:srgbClr val="001F5F"/>
                </a:solidFill>
                <a:latin typeface="Arial"/>
                <a:cs typeface="Arial"/>
              </a:rPr>
              <a:t>static</a:t>
            </a:r>
            <a:r>
              <a:rPr sz="1400" b="1" spc="-50" dirty="0">
                <a:solidFill>
                  <a:srgbClr val="001F5F"/>
                </a:solidFill>
                <a:latin typeface="Arial"/>
                <a:cs typeface="Arial"/>
              </a:rPr>
              <a:t> </a:t>
            </a:r>
            <a:r>
              <a:rPr sz="1400" b="1" spc="-5" dirty="0">
                <a:solidFill>
                  <a:srgbClr val="001F5F"/>
                </a:solidFill>
                <a:latin typeface="Arial"/>
                <a:cs typeface="Arial"/>
              </a:rPr>
              <a:t>void</a:t>
            </a:r>
            <a:r>
              <a:rPr sz="1400" b="1" spc="-20" dirty="0">
                <a:solidFill>
                  <a:srgbClr val="001F5F"/>
                </a:solidFill>
                <a:latin typeface="Arial"/>
                <a:cs typeface="Arial"/>
              </a:rPr>
              <a:t> </a:t>
            </a:r>
            <a:r>
              <a:rPr sz="1400" b="1" dirty="0">
                <a:solidFill>
                  <a:srgbClr val="001F5F"/>
                </a:solidFill>
                <a:latin typeface="Arial"/>
                <a:cs typeface="Arial"/>
              </a:rPr>
              <a:t>show(int</a:t>
            </a:r>
            <a:r>
              <a:rPr sz="1400" b="1" spc="-45" dirty="0">
                <a:solidFill>
                  <a:srgbClr val="001F5F"/>
                </a:solidFill>
                <a:latin typeface="Arial"/>
                <a:cs typeface="Arial"/>
              </a:rPr>
              <a:t> </a:t>
            </a:r>
            <a:r>
              <a:rPr sz="1400" b="1" dirty="0">
                <a:solidFill>
                  <a:srgbClr val="001F5F"/>
                </a:solidFill>
                <a:latin typeface="Arial"/>
                <a:cs typeface="Arial"/>
              </a:rPr>
              <a:t>a,</a:t>
            </a:r>
            <a:r>
              <a:rPr sz="1400" b="1" spc="-25" dirty="0">
                <a:solidFill>
                  <a:srgbClr val="001F5F"/>
                </a:solidFill>
                <a:latin typeface="Arial"/>
                <a:cs typeface="Arial"/>
              </a:rPr>
              <a:t> </a:t>
            </a:r>
            <a:r>
              <a:rPr sz="1400" b="1" spc="-5" dirty="0">
                <a:solidFill>
                  <a:srgbClr val="001F5F"/>
                </a:solidFill>
                <a:latin typeface="Arial"/>
                <a:cs typeface="Arial"/>
              </a:rPr>
              <a:t>int</a:t>
            </a:r>
            <a:r>
              <a:rPr sz="1400" b="1" spc="-25" dirty="0">
                <a:solidFill>
                  <a:srgbClr val="001F5F"/>
                </a:solidFill>
                <a:latin typeface="Arial"/>
                <a:cs typeface="Arial"/>
              </a:rPr>
              <a:t> </a:t>
            </a:r>
            <a:r>
              <a:rPr sz="1400" b="1" spc="-10" dirty="0">
                <a:solidFill>
                  <a:srgbClr val="001F5F"/>
                </a:solidFill>
                <a:latin typeface="Arial"/>
                <a:cs typeface="Arial"/>
              </a:rPr>
              <a:t>b)</a:t>
            </a:r>
            <a:endParaRPr sz="1400">
              <a:latin typeface="Arial"/>
              <a:cs typeface="Arial"/>
            </a:endParaRPr>
          </a:p>
          <a:p>
            <a:pPr marL="427990"/>
            <a:r>
              <a:rPr sz="1400" b="1" dirty="0">
                <a:solidFill>
                  <a:srgbClr val="001F5F"/>
                </a:solidFill>
                <a:latin typeface="Arial"/>
                <a:cs typeface="Arial"/>
              </a:rPr>
              <a:t>{</a:t>
            </a:r>
            <a:endParaRPr sz="1400">
              <a:latin typeface="Arial"/>
              <a:cs typeface="Arial"/>
            </a:endParaRPr>
          </a:p>
          <a:p>
            <a:pPr marL="1343025"/>
            <a:r>
              <a:rPr sz="1400" b="1" spc="-5" dirty="0">
                <a:solidFill>
                  <a:srgbClr val="001F5F"/>
                </a:solidFill>
                <a:latin typeface="Arial"/>
                <a:cs typeface="Arial"/>
              </a:rPr>
              <a:t>System.out.println(“</a:t>
            </a:r>
            <a:r>
              <a:rPr sz="1400" b="1" spc="-40" dirty="0">
                <a:solidFill>
                  <a:srgbClr val="001F5F"/>
                </a:solidFill>
                <a:latin typeface="Arial"/>
                <a:cs typeface="Arial"/>
              </a:rPr>
              <a:t> </a:t>
            </a:r>
            <a:r>
              <a:rPr sz="1400" b="1" spc="-5" dirty="0">
                <a:solidFill>
                  <a:srgbClr val="001F5F"/>
                </a:solidFill>
                <a:latin typeface="Arial"/>
                <a:cs typeface="Arial"/>
              </a:rPr>
              <a:t>Class</a:t>
            </a:r>
            <a:r>
              <a:rPr sz="1400" b="1" spc="-15" dirty="0">
                <a:solidFill>
                  <a:srgbClr val="001F5F"/>
                </a:solidFill>
                <a:latin typeface="Arial"/>
                <a:cs typeface="Arial"/>
              </a:rPr>
              <a:t> </a:t>
            </a:r>
            <a:r>
              <a:rPr sz="1400" b="1" dirty="0">
                <a:solidFill>
                  <a:srgbClr val="001F5F"/>
                </a:solidFill>
                <a:latin typeface="Arial"/>
                <a:cs typeface="Arial"/>
              </a:rPr>
              <a:t>B</a:t>
            </a:r>
            <a:r>
              <a:rPr sz="1400" b="1" spc="-15" dirty="0">
                <a:solidFill>
                  <a:srgbClr val="001F5F"/>
                </a:solidFill>
                <a:latin typeface="Arial"/>
                <a:cs typeface="Arial"/>
              </a:rPr>
              <a:t> </a:t>
            </a:r>
            <a:r>
              <a:rPr sz="1400" b="1" spc="-5" dirty="0">
                <a:solidFill>
                  <a:srgbClr val="001F5F"/>
                </a:solidFill>
                <a:latin typeface="Arial"/>
                <a:cs typeface="Arial"/>
              </a:rPr>
              <a:t>Method</a:t>
            </a:r>
            <a:r>
              <a:rPr sz="1400" b="1" spc="-45" dirty="0">
                <a:solidFill>
                  <a:srgbClr val="001F5F"/>
                </a:solidFill>
                <a:latin typeface="Arial"/>
                <a:cs typeface="Arial"/>
              </a:rPr>
              <a:t> </a:t>
            </a:r>
            <a:r>
              <a:rPr sz="1400" b="1" spc="-10" dirty="0">
                <a:solidFill>
                  <a:srgbClr val="001F5F"/>
                </a:solidFill>
                <a:latin typeface="Arial"/>
                <a:cs typeface="Arial"/>
              </a:rPr>
              <a:t>:”</a:t>
            </a:r>
            <a:r>
              <a:rPr sz="1400" b="1" dirty="0">
                <a:solidFill>
                  <a:srgbClr val="001F5F"/>
                </a:solidFill>
                <a:latin typeface="Arial"/>
                <a:cs typeface="Arial"/>
              </a:rPr>
              <a:t> +</a:t>
            </a:r>
            <a:r>
              <a:rPr sz="1400" b="1" spc="-10" dirty="0">
                <a:solidFill>
                  <a:srgbClr val="001F5F"/>
                </a:solidFill>
                <a:latin typeface="Arial"/>
                <a:cs typeface="Arial"/>
              </a:rPr>
              <a:t> </a:t>
            </a:r>
            <a:r>
              <a:rPr sz="1400" b="1" dirty="0">
                <a:solidFill>
                  <a:srgbClr val="001F5F"/>
                </a:solidFill>
                <a:latin typeface="Arial"/>
                <a:cs typeface="Arial"/>
              </a:rPr>
              <a:t>(a *</a:t>
            </a:r>
            <a:r>
              <a:rPr sz="1400" b="1" spc="5" dirty="0">
                <a:solidFill>
                  <a:srgbClr val="001F5F"/>
                </a:solidFill>
                <a:latin typeface="Arial"/>
                <a:cs typeface="Arial"/>
              </a:rPr>
              <a:t> </a:t>
            </a:r>
            <a:r>
              <a:rPr sz="1400" b="1" spc="-5" dirty="0">
                <a:solidFill>
                  <a:srgbClr val="001F5F"/>
                </a:solidFill>
                <a:latin typeface="Arial"/>
                <a:cs typeface="Arial"/>
              </a:rPr>
              <a:t>b));</a:t>
            </a:r>
            <a:endParaRPr sz="1400">
              <a:latin typeface="Arial"/>
              <a:cs typeface="Arial"/>
            </a:endParaRPr>
          </a:p>
          <a:p>
            <a:pPr marL="427990"/>
            <a:r>
              <a:rPr sz="1400" b="1" dirty="0">
                <a:solidFill>
                  <a:srgbClr val="001F5F"/>
                </a:solidFill>
                <a:latin typeface="Arial"/>
                <a:cs typeface="Arial"/>
              </a:rPr>
              <a:t>}</a:t>
            </a:r>
            <a:r>
              <a:rPr sz="1400" b="1" spc="-20" dirty="0">
                <a:solidFill>
                  <a:srgbClr val="001F5F"/>
                </a:solidFill>
                <a:latin typeface="Arial"/>
                <a:cs typeface="Arial"/>
              </a:rPr>
              <a:t> </a:t>
            </a:r>
            <a:r>
              <a:rPr sz="1400" b="1" dirty="0">
                <a:solidFill>
                  <a:srgbClr val="001F5F"/>
                </a:solidFill>
                <a:latin typeface="Arial"/>
                <a:cs typeface="Arial"/>
              </a:rPr>
              <a:t>//</a:t>
            </a:r>
            <a:r>
              <a:rPr sz="1400" b="1" spc="-20" dirty="0">
                <a:solidFill>
                  <a:srgbClr val="001F5F"/>
                </a:solidFill>
                <a:latin typeface="Arial"/>
                <a:cs typeface="Arial"/>
              </a:rPr>
              <a:t> </a:t>
            </a:r>
            <a:r>
              <a:rPr sz="1400" b="1" dirty="0">
                <a:solidFill>
                  <a:srgbClr val="001F5F"/>
                </a:solidFill>
                <a:latin typeface="Arial"/>
                <a:cs typeface="Arial"/>
              </a:rPr>
              <a:t>End</a:t>
            </a:r>
            <a:r>
              <a:rPr sz="1400" b="1" spc="-25" dirty="0">
                <a:solidFill>
                  <a:srgbClr val="001F5F"/>
                </a:solidFill>
                <a:latin typeface="Arial"/>
                <a:cs typeface="Arial"/>
              </a:rPr>
              <a:t> </a:t>
            </a:r>
            <a:r>
              <a:rPr sz="1400" b="1" spc="-5" dirty="0">
                <a:solidFill>
                  <a:srgbClr val="001F5F"/>
                </a:solidFill>
                <a:latin typeface="Arial"/>
                <a:cs typeface="Arial"/>
              </a:rPr>
              <a:t>of</a:t>
            </a:r>
            <a:r>
              <a:rPr sz="1400" b="1" spc="-15" dirty="0">
                <a:solidFill>
                  <a:srgbClr val="001F5F"/>
                </a:solidFill>
                <a:latin typeface="Arial"/>
                <a:cs typeface="Arial"/>
              </a:rPr>
              <a:t> </a:t>
            </a:r>
            <a:r>
              <a:rPr sz="1400" b="1" spc="-5" dirty="0">
                <a:solidFill>
                  <a:srgbClr val="001F5F"/>
                </a:solidFill>
                <a:latin typeface="Arial"/>
                <a:cs typeface="Arial"/>
              </a:rPr>
              <a:t>Method</a:t>
            </a:r>
            <a:endParaRPr sz="1400">
              <a:latin typeface="Arial"/>
              <a:cs typeface="Arial"/>
            </a:endParaRPr>
          </a:p>
        </p:txBody>
      </p:sp>
      <p:sp>
        <p:nvSpPr>
          <p:cNvPr id="8" name="object 8"/>
          <p:cNvSpPr txBox="1"/>
          <p:nvPr/>
        </p:nvSpPr>
        <p:spPr>
          <a:xfrm>
            <a:off x="1710335" y="4357243"/>
            <a:ext cx="2270125" cy="1123315"/>
          </a:xfrm>
          <a:prstGeom prst="rect">
            <a:avLst/>
          </a:prstGeom>
        </p:spPr>
        <p:txBody>
          <a:bodyPr vert="horz" wrap="square" lIns="0" tIns="12700" rIns="0" bIns="0" rtlCol="0">
            <a:spAutoFit/>
          </a:bodyPr>
          <a:lstStyle/>
          <a:p>
            <a:pPr marL="12700" marR="1007744">
              <a:spcBef>
                <a:spcPts val="100"/>
              </a:spcBef>
            </a:pPr>
            <a:r>
              <a:rPr sz="1200" b="1" dirty="0">
                <a:latin typeface="Arial"/>
                <a:cs typeface="Arial"/>
              </a:rPr>
              <a:t>}//</a:t>
            </a:r>
            <a:r>
              <a:rPr sz="1200" b="1" spc="-20"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20" dirty="0">
                <a:latin typeface="Arial"/>
                <a:cs typeface="Arial"/>
              </a:rPr>
              <a:t> </a:t>
            </a:r>
            <a:r>
              <a:rPr sz="1200" b="1" dirty="0">
                <a:latin typeface="Arial"/>
                <a:cs typeface="Arial"/>
              </a:rPr>
              <a:t>class</a:t>
            </a:r>
            <a:r>
              <a:rPr sz="1200" b="1" spc="-30" dirty="0">
                <a:latin typeface="Arial"/>
                <a:cs typeface="Arial"/>
              </a:rPr>
              <a:t> </a:t>
            </a:r>
            <a:r>
              <a:rPr sz="1200" b="1" spc="-5" dirty="0">
                <a:latin typeface="Arial"/>
                <a:cs typeface="Arial"/>
              </a:rPr>
              <a:t>B </a:t>
            </a:r>
            <a:r>
              <a:rPr sz="1200" b="1" spc="-320" dirty="0">
                <a:latin typeface="Arial"/>
                <a:cs typeface="Arial"/>
              </a:rPr>
              <a:t> </a:t>
            </a:r>
            <a:r>
              <a:rPr sz="1200" b="1" dirty="0">
                <a:latin typeface="Arial"/>
                <a:cs typeface="Arial"/>
              </a:rPr>
              <a:t>class</a:t>
            </a:r>
            <a:r>
              <a:rPr sz="1200" b="1" spc="-40" dirty="0">
                <a:latin typeface="Arial"/>
                <a:cs typeface="Arial"/>
              </a:rPr>
              <a:t> </a:t>
            </a:r>
            <a:r>
              <a:rPr sz="1200" b="1" spc="-25" dirty="0">
                <a:latin typeface="Arial"/>
                <a:cs typeface="Arial"/>
              </a:rPr>
              <a:t>Test</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dirty="0">
                <a:latin typeface="Arial"/>
                <a:cs typeface="Arial"/>
              </a:rPr>
              <a:t>public</a:t>
            </a:r>
            <a:r>
              <a:rPr sz="1200" b="1" spc="300" dirty="0">
                <a:latin typeface="Arial"/>
                <a:cs typeface="Arial"/>
              </a:rPr>
              <a:t> </a:t>
            </a:r>
            <a:r>
              <a:rPr sz="1200" b="1" dirty="0">
                <a:latin typeface="Arial"/>
                <a:cs typeface="Arial"/>
              </a:rPr>
              <a:t>static</a:t>
            </a:r>
            <a:r>
              <a:rPr sz="1200" b="1" spc="285" dirty="0">
                <a:latin typeface="Arial"/>
                <a:cs typeface="Arial"/>
              </a:rPr>
              <a:t> </a:t>
            </a:r>
            <a:r>
              <a:rPr sz="1200" b="1" spc="-5" dirty="0">
                <a:latin typeface="Arial"/>
                <a:cs typeface="Arial"/>
              </a:rPr>
              <a:t>void</a:t>
            </a:r>
            <a:endParaRPr sz="1200">
              <a:latin typeface="Arial"/>
              <a:cs typeface="Arial"/>
            </a:endParaRPr>
          </a:p>
          <a:p>
            <a:pPr marL="927100"/>
            <a:r>
              <a:rPr sz="1200" b="1" spc="-5" dirty="0">
                <a:latin typeface="Arial"/>
                <a:cs typeface="Arial"/>
              </a:rPr>
              <a:t>{</a:t>
            </a:r>
            <a:endParaRPr sz="1200">
              <a:latin typeface="Arial"/>
              <a:cs typeface="Arial"/>
            </a:endParaRPr>
          </a:p>
          <a:p>
            <a:pPr marR="309880" algn="r"/>
            <a:r>
              <a:rPr sz="1200" b="1" spc="-5" dirty="0">
                <a:solidFill>
                  <a:srgbClr val="FF0000"/>
                </a:solidFill>
                <a:latin typeface="Arial"/>
                <a:cs typeface="Arial"/>
              </a:rPr>
              <a:t>A</a:t>
            </a:r>
            <a:endParaRPr sz="1200">
              <a:latin typeface="Arial"/>
              <a:cs typeface="Arial"/>
            </a:endParaRPr>
          </a:p>
        </p:txBody>
      </p:sp>
      <p:sp>
        <p:nvSpPr>
          <p:cNvPr id="9" name="object 9"/>
          <p:cNvSpPr txBox="1"/>
          <p:nvPr/>
        </p:nvSpPr>
        <p:spPr>
          <a:xfrm>
            <a:off x="4085337" y="4906136"/>
            <a:ext cx="1397635" cy="574040"/>
          </a:xfrm>
          <a:prstGeom prst="rect">
            <a:avLst/>
          </a:prstGeom>
        </p:spPr>
        <p:txBody>
          <a:bodyPr vert="horz" wrap="square" lIns="0" tIns="12700" rIns="0" bIns="0" rtlCol="0">
            <a:spAutoFit/>
          </a:bodyPr>
          <a:lstStyle/>
          <a:p>
            <a:pPr marR="9525" algn="r">
              <a:spcBef>
                <a:spcPts val="100"/>
              </a:spcBef>
            </a:pPr>
            <a:r>
              <a:rPr sz="1200" b="1" spc="-5" dirty="0">
                <a:latin typeface="Arial"/>
                <a:cs typeface="Arial"/>
              </a:rPr>
              <a:t>main(String[]</a:t>
            </a:r>
            <a:r>
              <a:rPr sz="1200" b="1" spc="-15" dirty="0">
                <a:latin typeface="Arial"/>
                <a:cs typeface="Arial"/>
              </a:rPr>
              <a:t> </a:t>
            </a:r>
            <a:r>
              <a:rPr sz="1200" b="1" dirty="0">
                <a:latin typeface="Arial"/>
                <a:cs typeface="Arial"/>
              </a:rPr>
              <a:t>args)</a:t>
            </a:r>
            <a:endParaRPr sz="1200">
              <a:latin typeface="Arial"/>
              <a:cs typeface="Arial"/>
            </a:endParaRPr>
          </a:p>
          <a:p>
            <a:pPr>
              <a:lnSpc>
                <a:spcPct val="100000"/>
              </a:lnSpc>
            </a:pPr>
            <a:endParaRPr sz="1250">
              <a:latin typeface="Arial"/>
              <a:cs typeface="Arial"/>
            </a:endParaRPr>
          </a:p>
          <a:p>
            <a:pPr marR="5080" algn="r">
              <a:tabLst>
                <a:tab pos="914400" algn="l"/>
              </a:tabLst>
            </a:pPr>
            <a:r>
              <a:rPr sz="1200" b="1" spc="-5" dirty="0">
                <a:solidFill>
                  <a:srgbClr val="FF0000"/>
                </a:solidFill>
                <a:latin typeface="Arial"/>
                <a:cs typeface="Arial"/>
              </a:rPr>
              <a:t>a1	</a:t>
            </a:r>
            <a:r>
              <a:rPr sz="1200" b="1" dirty="0">
                <a:solidFill>
                  <a:srgbClr val="FF0000"/>
                </a:solidFill>
                <a:latin typeface="Arial"/>
                <a:cs typeface="Arial"/>
              </a:rPr>
              <a:t>=</a:t>
            </a:r>
            <a:endParaRPr sz="1200">
              <a:latin typeface="Arial"/>
              <a:cs typeface="Arial"/>
            </a:endParaRPr>
          </a:p>
        </p:txBody>
      </p:sp>
      <p:sp>
        <p:nvSpPr>
          <p:cNvPr id="10" name="object 10"/>
          <p:cNvSpPr txBox="1"/>
          <p:nvPr/>
        </p:nvSpPr>
        <p:spPr>
          <a:xfrm>
            <a:off x="6282944" y="5271896"/>
            <a:ext cx="322580"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new</a:t>
            </a:r>
            <a:endParaRPr sz="1200">
              <a:latin typeface="Arial"/>
              <a:cs typeface="Arial"/>
            </a:endParaRPr>
          </a:p>
        </p:txBody>
      </p:sp>
      <p:sp>
        <p:nvSpPr>
          <p:cNvPr id="11" name="object 11"/>
          <p:cNvSpPr txBox="1"/>
          <p:nvPr/>
        </p:nvSpPr>
        <p:spPr>
          <a:xfrm>
            <a:off x="7197597" y="5271896"/>
            <a:ext cx="281940" cy="197490"/>
          </a:xfrm>
          <a:prstGeom prst="rect">
            <a:avLst/>
          </a:prstGeom>
        </p:spPr>
        <p:txBody>
          <a:bodyPr vert="horz" wrap="square" lIns="0" tIns="12700" rIns="0" bIns="0" rtlCol="0">
            <a:spAutoFit/>
          </a:bodyPr>
          <a:lstStyle/>
          <a:p>
            <a:pPr marL="12700">
              <a:spcBef>
                <a:spcPts val="100"/>
              </a:spcBef>
            </a:pPr>
            <a:r>
              <a:rPr sz="1200" b="1" spc="-45" dirty="0">
                <a:solidFill>
                  <a:srgbClr val="FF0000"/>
                </a:solidFill>
                <a:latin typeface="Arial"/>
                <a:cs typeface="Arial"/>
              </a:rPr>
              <a:t>A</a:t>
            </a:r>
            <a:r>
              <a:rPr sz="1200" b="1" dirty="0">
                <a:solidFill>
                  <a:srgbClr val="FF0000"/>
                </a:solidFill>
                <a:latin typeface="Arial"/>
                <a:cs typeface="Arial"/>
              </a:rPr>
              <a:t>(</a:t>
            </a:r>
            <a:r>
              <a:rPr sz="1200" b="1" spc="-10" dirty="0">
                <a:solidFill>
                  <a:srgbClr val="FF0000"/>
                </a:solidFill>
                <a:latin typeface="Arial"/>
                <a:cs typeface="Arial"/>
              </a:rPr>
              <a:t>)</a:t>
            </a:r>
            <a:r>
              <a:rPr sz="1200" b="1" dirty="0">
                <a:solidFill>
                  <a:srgbClr val="FF0000"/>
                </a:solidFill>
                <a:latin typeface="Arial"/>
                <a:cs typeface="Arial"/>
              </a:rPr>
              <a:t>;</a:t>
            </a:r>
            <a:endParaRPr sz="1200">
              <a:latin typeface="Arial"/>
              <a:cs typeface="Arial"/>
            </a:endParaRPr>
          </a:p>
        </p:txBody>
      </p:sp>
      <p:sp>
        <p:nvSpPr>
          <p:cNvPr id="12" name="object 12"/>
          <p:cNvSpPr txBox="1"/>
          <p:nvPr/>
        </p:nvSpPr>
        <p:spPr>
          <a:xfrm>
            <a:off x="3539490" y="5454803"/>
            <a:ext cx="1029335" cy="574675"/>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a1.show(5,6);</a:t>
            </a:r>
            <a:endParaRPr sz="1200">
              <a:latin typeface="Arial"/>
              <a:cs typeface="Arial"/>
            </a:endParaRPr>
          </a:p>
          <a:p>
            <a:pPr>
              <a:lnSpc>
                <a:spcPct val="100000"/>
              </a:lnSpc>
            </a:pPr>
            <a:endParaRPr sz="1250">
              <a:latin typeface="Arial"/>
              <a:cs typeface="Arial"/>
            </a:endParaRPr>
          </a:p>
          <a:p>
            <a:pPr marL="12700">
              <a:tabLst>
                <a:tab pos="926465" algn="l"/>
              </a:tabLst>
            </a:pPr>
            <a:r>
              <a:rPr sz="1200" b="1" dirty="0">
                <a:solidFill>
                  <a:srgbClr val="FF0000"/>
                </a:solidFill>
                <a:latin typeface="Arial"/>
                <a:cs typeface="Arial"/>
              </a:rPr>
              <a:t>a1	=</a:t>
            </a:r>
            <a:endParaRPr sz="1200">
              <a:latin typeface="Arial"/>
              <a:cs typeface="Arial"/>
            </a:endParaRPr>
          </a:p>
        </p:txBody>
      </p:sp>
      <p:sp>
        <p:nvSpPr>
          <p:cNvPr id="13" name="object 13"/>
          <p:cNvSpPr txBox="1"/>
          <p:nvPr/>
        </p:nvSpPr>
        <p:spPr>
          <a:xfrm>
            <a:off x="5368544" y="5820257"/>
            <a:ext cx="322580"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new</a:t>
            </a:r>
            <a:endParaRPr sz="1200">
              <a:latin typeface="Arial"/>
              <a:cs typeface="Arial"/>
            </a:endParaRPr>
          </a:p>
        </p:txBody>
      </p:sp>
      <p:sp>
        <p:nvSpPr>
          <p:cNvPr id="14" name="object 14"/>
          <p:cNvSpPr txBox="1"/>
          <p:nvPr/>
        </p:nvSpPr>
        <p:spPr>
          <a:xfrm>
            <a:off x="6282945" y="5820257"/>
            <a:ext cx="286385"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B();</a:t>
            </a:r>
            <a:endParaRPr sz="1200">
              <a:latin typeface="Arial"/>
              <a:cs typeface="Arial"/>
            </a:endParaRPr>
          </a:p>
        </p:txBody>
      </p:sp>
      <p:sp>
        <p:nvSpPr>
          <p:cNvPr id="15" name="object 15"/>
          <p:cNvSpPr txBox="1"/>
          <p:nvPr/>
        </p:nvSpPr>
        <p:spPr>
          <a:xfrm>
            <a:off x="2624734" y="6003747"/>
            <a:ext cx="1910080" cy="391160"/>
          </a:xfrm>
          <a:prstGeom prst="rect">
            <a:avLst/>
          </a:prstGeom>
        </p:spPr>
        <p:txBody>
          <a:bodyPr vert="horz" wrap="square" lIns="0" tIns="12700" rIns="0" bIns="0" rtlCol="0">
            <a:spAutoFit/>
          </a:bodyPr>
          <a:lstStyle/>
          <a:p>
            <a:pPr marL="927100">
              <a:spcBef>
                <a:spcPts val="100"/>
              </a:spcBef>
            </a:pPr>
            <a:r>
              <a:rPr sz="1200" b="1" spc="-5" dirty="0">
                <a:solidFill>
                  <a:srgbClr val="FF0000"/>
                </a:solidFill>
                <a:latin typeface="Arial"/>
                <a:cs typeface="Arial"/>
              </a:rPr>
              <a:t>a1</a:t>
            </a:r>
            <a:r>
              <a:rPr sz="1200" b="1" dirty="0">
                <a:solidFill>
                  <a:srgbClr val="FF0000"/>
                </a:solidFill>
                <a:latin typeface="Arial"/>
                <a:cs typeface="Arial"/>
              </a:rPr>
              <a:t>.</a:t>
            </a:r>
            <a:r>
              <a:rPr sz="1200" b="1" spc="5" dirty="0">
                <a:solidFill>
                  <a:srgbClr val="FF0000"/>
                </a:solidFill>
                <a:latin typeface="Arial"/>
                <a:cs typeface="Arial"/>
              </a:rPr>
              <a:t>s</a:t>
            </a:r>
            <a:r>
              <a:rPr sz="1200" b="1" dirty="0">
                <a:solidFill>
                  <a:srgbClr val="FF0000"/>
                </a:solidFill>
                <a:latin typeface="Arial"/>
                <a:cs typeface="Arial"/>
              </a:rPr>
              <a:t>ho</a:t>
            </a:r>
            <a:r>
              <a:rPr sz="1200" b="1" spc="20" dirty="0">
                <a:solidFill>
                  <a:srgbClr val="FF0000"/>
                </a:solidFill>
                <a:latin typeface="Arial"/>
                <a:cs typeface="Arial"/>
              </a:rPr>
              <a:t>w</a:t>
            </a:r>
            <a:r>
              <a:rPr sz="1200" b="1" spc="-5" dirty="0">
                <a:solidFill>
                  <a:srgbClr val="FF0000"/>
                </a:solidFill>
                <a:latin typeface="Arial"/>
                <a:cs typeface="Arial"/>
              </a:rPr>
              <a:t>(</a:t>
            </a:r>
            <a:r>
              <a:rPr sz="1200" b="1" spc="-20" dirty="0">
                <a:solidFill>
                  <a:srgbClr val="FF0000"/>
                </a:solidFill>
                <a:latin typeface="Arial"/>
                <a:cs typeface="Arial"/>
              </a:rPr>
              <a:t>5</a:t>
            </a:r>
            <a:r>
              <a:rPr sz="1200" b="1" dirty="0">
                <a:solidFill>
                  <a:srgbClr val="FF0000"/>
                </a:solidFill>
                <a:latin typeface="Arial"/>
                <a:cs typeface="Arial"/>
              </a:rPr>
              <a:t>,</a:t>
            </a:r>
            <a:r>
              <a:rPr sz="1200" b="1" spc="5" dirty="0">
                <a:solidFill>
                  <a:srgbClr val="FF0000"/>
                </a:solidFill>
                <a:latin typeface="Arial"/>
                <a:cs typeface="Arial"/>
              </a:rPr>
              <a:t>6</a:t>
            </a:r>
            <a:r>
              <a:rPr sz="1200" b="1" dirty="0">
                <a:solidFill>
                  <a:srgbClr val="FF0000"/>
                </a:solidFill>
                <a:latin typeface="Arial"/>
                <a:cs typeface="Arial"/>
              </a:rPr>
              <a:t>);</a:t>
            </a:r>
            <a:endParaRPr sz="1200">
              <a:latin typeface="Arial"/>
              <a:cs typeface="Arial"/>
            </a:endParaRPr>
          </a:p>
          <a:p>
            <a:pPr marL="12700"/>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5" dirty="0">
                <a:latin typeface="Arial"/>
                <a:cs typeface="Arial"/>
              </a:rPr>
              <a:t> </a:t>
            </a:r>
            <a:r>
              <a:rPr sz="1200" b="1" spc="-5" dirty="0">
                <a:latin typeface="Arial"/>
                <a:cs typeface="Arial"/>
              </a:rPr>
              <a:t>Method</a:t>
            </a:r>
            <a:endParaRPr sz="1200">
              <a:latin typeface="Arial"/>
              <a:cs typeface="Arial"/>
            </a:endParaRPr>
          </a:p>
        </p:txBody>
      </p:sp>
      <p:sp>
        <p:nvSpPr>
          <p:cNvPr id="16" name="object 16"/>
          <p:cNvSpPr txBox="1"/>
          <p:nvPr/>
        </p:nvSpPr>
        <p:spPr>
          <a:xfrm>
            <a:off x="1710334" y="6369507"/>
            <a:ext cx="1459230" cy="19749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r>
              <a:rPr sz="1200" b="1" spc="-20"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30" dirty="0">
                <a:latin typeface="Arial"/>
                <a:cs typeface="Arial"/>
              </a:rPr>
              <a:t> </a:t>
            </a:r>
            <a:r>
              <a:rPr sz="1200" b="1" spc="-25" dirty="0">
                <a:latin typeface="Arial"/>
                <a:cs typeface="Arial"/>
              </a:rPr>
              <a:t>Test</a:t>
            </a:r>
            <a:endParaRPr sz="1200">
              <a:latin typeface="Arial"/>
              <a:cs typeface="Arial"/>
            </a:endParaRPr>
          </a:p>
        </p:txBody>
      </p:sp>
      <p:sp>
        <p:nvSpPr>
          <p:cNvPr id="17" name="object 17"/>
          <p:cNvSpPr/>
          <p:nvPr/>
        </p:nvSpPr>
        <p:spPr>
          <a:xfrm>
            <a:off x="7959345" y="2194560"/>
            <a:ext cx="657225" cy="515620"/>
          </a:xfrm>
          <a:custGeom>
            <a:avLst/>
            <a:gdLst/>
            <a:ahLst/>
            <a:cxnLst/>
            <a:rect l="l" t="t" r="r" b="b"/>
            <a:pathLst>
              <a:path w="657225" h="515619">
                <a:moveTo>
                  <a:pt x="17779" y="0"/>
                </a:moveTo>
                <a:lnTo>
                  <a:pt x="0" y="22860"/>
                </a:lnTo>
                <a:lnTo>
                  <a:pt x="68579" y="76200"/>
                </a:lnTo>
                <a:lnTo>
                  <a:pt x="86359" y="53339"/>
                </a:lnTo>
                <a:lnTo>
                  <a:pt x="17779" y="0"/>
                </a:lnTo>
                <a:close/>
              </a:path>
              <a:path w="657225" h="515619">
                <a:moveTo>
                  <a:pt x="109220" y="71119"/>
                </a:moveTo>
                <a:lnTo>
                  <a:pt x="91439" y="93979"/>
                </a:lnTo>
                <a:lnTo>
                  <a:pt x="160020" y="147319"/>
                </a:lnTo>
                <a:lnTo>
                  <a:pt x="177800" y="124460"/>
                </a:lnTo>
                <a:lnTo>
                  <a:pt x="109220" y="71119"/>
                </a:lnTo>
                <a:close/>
              </a:path>
              <a:path w="657225" h="515619">
                <a:moveTo>
                  <a:pt x="200659" y="142239"/>
                </a:moveTo>
                <a:lnTo>
                  <a:pt x="182879" y="165100"/>
                </a:lnTo>
                <a:lnTo>
                  <a:pt x="251459" y="218439"/>
                </a:lnTo>
                <a:lnTo>
                  <a:pt x="269239" y="195579"/>
                </a:lnTo>
                <a:lnTo>
                  <a:pt x="200659" y="142239"/>
                </a:lnTo>
                <a:close/>
              </a:path>
              <a:path w="657225" h="515619">
                <a:moveTo>
                  <a:pt x="292100" y="213360"/>
                </a:moveTo>
                <a:lnTo>
                  <a:pt x="274320" y="236219"/>
                </a:lnTo>
                <a:lnTo>
                  <a:pt x="342900" y="289560"/>
                </a:lnTo>
                <a:lnTo>
                  <a:pt x="360679" y="266700"/>
                </a:lnTo>
                <a:lnTo>
                  <a:pt x="292100" y="213360"/>
                </a:lnTo>
                <a:close/>
              </a:path>
              <a:path w="657225" h="515619">
                <a:moveTo>
                  <a:pt x="383539" y="284479"/>
                </a:moveTo>
                <a:lnTo>
                  <a:pt x="365759" y="307339"/>
                </a:lnTo>
                <a:lnTo>
                  <a:pt x="434212" y="360679"/>
                </a:lnTo>
                <a:lnTo>
                  <a:pt x="451992" y="337819"/>
                </a:lnTo>
                <a:lnTo>
                  <a:pt x="383539" y="284479"/>
                </a:lnTo>
                <a:close/>
              </a:path>
              <a:path w="657225" h="515619">
                <a:moveTo>
                  <a:pt x="474852" y="355600"/>
                </a:moveTo>
                <a:lnTo>
                  <a:pt x="457073" y="378460"/>
                </a:lnTo>
                <a:lnTo>
                  <a:pt x="525652" y="431673"/>
                </a:lnTo>
                <a:lnTo>
                  <a:pt x="543432" y="408939"/>
                </a:lnTo>
                <a:lnTo>
                  <a:pt x="474852" y="355600"/>
                </a:lnTo>
                <a:close/>
              </a:path>
              <a:path w="657225" h="515619">
                <a:moveTo>
                  <a:pt x="579504" y="473578"/>
                </a:moveTo>
                <a:lnTo>
                  <a:pt x="561721" y="496442"/>
                </a:lnTo>
                <a:lnTo>
                  <a:pt x="656971" y="515492"/>
                </a:lnTo>
                <a:lnTo>
                  <a:pt x="641178" y="482473"/>
                </a:lnTo>
                <a:lnTo>
                  <a:pt x="590930" y="482473"/>
                </a:lnTo>
                <a:lnTo>
                  <a:pt x="579504" y="473578"/>
                </a:lnTo>
                <a:close/>
              </a:path>
              <a:path w="657225" h="515619">
                <a:moveTo>
                  <a:pt x="597284" y="450718"/>
                </a:moveTo>
                <a:lnTo>
                  <a:pt x="579504" y="473578"/>
                </a:lnTo>
                <a:lnTo>
                  <a:pt x="590930" y="482473"/>
                </a:lnTo>
                <a:lnTo>
                  <a:pt x="608710" y="459613"/>
                </a:lnTo>
                <a:lnTo>
                  <a:pt x="597284" y="450718"/>
                </a:lnTo>
                <a:close/>
              </a:path>
              <a:path w="657225" h="515619">
                <a:moveTo>
                  <a:pt x="615060" y="427863"/>
                </a:moveTo>
                <a:lnTo>
                  <a:pt x="597284" y="450718"/>
                </a:lnTo>
                <a:lnTo>
                  <a:pt x="608710" y="459613"/>
                </a:lnTo>
                <a:lnTo>
                  <a:pt x="590930" y="482473"/>
                </a:lnTo>
                <a:lnTo>
                  <a:pt x="641178" y="482473"/>
                </a:lnTo>
                <a:lnTo>
                  <a:pt x="615060" y="427863"/>
                </a:lnTo>
                <a:close/>
              </a:path>
              <a:path w="657225" h="515619">
                <a:moveTo>
                  <a:pt x="566292" y="426592"/>
                </a:moveTo>
                <a:lnTo>
                  <a:pt x="548512" y="449452"/>
                </a:lnTo>
                <a:lnTo>
                  <a:pt x="579504" y="473578"/>
                </a:lnTo>
                <a:lnTo>
                  <a:pt x="597284" y="450718"/>
                </a:lnTo>
                <a:lnTo>
                  <a:pt x="566292" y="426592"/>
                </a:lnTo>
                <a:close/>
              </a:path>
            </a:pathLst>
          </a:custGeom>
          <a:solidFill>
            <a:srgbClr val="FF0000"/>
          </a:solidFill>
        </p:spPr>
        <p:txBody>
          <a:bodyPr wrap="square" lIns="0" tIns="0" rIns="0" bIns="0" rtlCol="0"/>
          <a:lstStyle/>
          <a:p>
            <a:endParaRPr/>
          </a:p>
        </p:txBody>
      </p:sp>
      <p:sp>
        <p:nvSpPr>
          <p:cNvPr id="18" name="object 18"/>
          <p:cNvSpPr/>
          <p:nvPr/>
        </p:nvSpPr>
        <p:spPr>
          <a:xfrm>
            <a:off x="7957059" y="3070099"/>
            <a:ext cx="587375" cy="711835"/>
          </a:xfrm>
          <a:custGeom>
            <a:avLst/>
            <a:gdLst/>
            <a:ahLst/>
            <a:cxnLst/>
            <a:rect l="l" t="t" r="r" b="b"/>
            <a:pathLst>
              <a:path w="587375" h="711835">
                <a:moveTo>
                  <a:pt x="55117" y="625982"/>
                </a:moveTo>
                <a:lnTo>
                  <a:pt x="0" y="693165"/>
                </a:lnTo>
                <a:lnTo>
                  <a:pt x="22351" y="711581"/>
                </a:lnTo>
                <a:lnTo>
                  <a:pt x="77469" y="644397"/>
                </a:lnTo>
                <a:lnTo>
                  <a:pt x="55117" y="625982"/>
                </a:lnTo>
                <a:close/>
              </a:path>
              <a:path w="587375" h="711835">
                <a:moveTo>
                  <a:pt x="128523" y="536448"/>
                </a:moveTo>
                <a:lnTo>
                  <a:pt x="73406" y="603631"/>
                </a:lnTo>
                <a:lnTo>
                  <a:pt x="95758" y="622045"/>
                </a:lnTo>
                <a:lnTo>
                  <a:pt x="150875" y="554863"/>
                </a:lnTo>
                <a:lnTo>
                  <a:pt x="128523" y="536448"/>
                </a:lnTo>
                <a:close/>
              </a:path>
              <a:path w="587375" h="711835">
                <a:moveTo>
                  <a:pt x="201930" y="446913"/>
                </a:moveTo>
                <a:lnTo>
                  <a:pt x="146938" y="514096"/>
                </a:lnTo>
                <a:lnTo>
                  <a:pt x="169290" y="532384"/>
                </a:lnTo>
                <a:lnTo>
                  <a:pt x="224409" y="465327"/>
                </a:lnTo>
                <a:lnTo>
                  <a:pt x="201930" y="446913"/>
                </a:lnTo>
                <a:close/>
              </a:path>
              <a:path w="587375" h="711835">
                <a:moveTo>
                  <a:pt x="275463" y="357377"/>
                </a:moveTo>
                <a:lnTo>
                  <a:pt x="220344" y="424561"/>
                </a:lnTo>
                <a:lnTo>
                  <a:pt x="242696" y="442849"/>
                </a:lnTo>
                <a:lnTo>
                  <a:pt x="297814" y="375665"/>
                </a:lnTo>
                <a:lnTo>
                  <a:pt x="275463" y="357377"/>
                </a:lnTo>
                <a:close/>
              </a:path>
              <a:path w="587375" h="711835">
                <a:moveTo>
                  <a:pt x="348868" y="267842"/>
                </a:moveTo>
                <a:lnTo>
                  <a:pt x="293750" y="335025"/>
                </a:lnTo>
                <a:lnTo>
                  <a:pt x="316230" y="353313"/>
                </a:lnTo>
                <a:lnTo>
                  <a:pt x="371220" y="286130"/>
                </a:lnTo>
                <a:lnTo>
                  <a:pt x="348868" y="267842"/>
                </a:lnTo>
                <a:close/>
              </a:path>
              <a:path w="587375" h="711835">
                <a:moveTo>
                  <a:pt x="422274" y="178307"/>
                </a:moveTo>
                <a:lnTo>
                  <a:pt x="367284" y="245363"/>
                </a:lnTo>
                <a:lnTo>
                  <a:pt x="389636" y="263778"/>
                </a:lnTo>
                <a:lnTo>
                  <a:pt x="444753" y="196596"/>
                </a:lnTo>
                <a:lnTo>
                  <a:pt x="422274" y="178307"/>
                </a:lnTo>
                <a:close/>
              </a:path>
              <a:path w="587375" h="711835">
                <a:moveTo>
                  <a:pt x="495808" y="88646"/>
                </a:moveTo>
                <a:lnTo>
                  <a:pt x="440689" y="155828"/>
                </a:lnTo>
                <a:lnTo>
                  <a:pt x="463041" y="174243"/>
                </a:lnTo>
                <a:lnTo>
                  <a:pt x="518160" y="107061"/>
                </a:lnTo>
                <a:lnTo>
                  <a:pt x="495808" y="88646"/>
                </a:lnTo>
                <a:close/>
              </a:path>
              <a:path w="587375" h="711835">
                <a:moveTo>
                  <a:pt x="576660" y="46736"/>
                </a:moveTo>
                <a:lnTo>
                  <a:pt x="530097" y="46736"/>
                </a:lnTo>
                <a:lnTo>
                  <a:pt x="552576" y="65150"/>
                </a:lnTo>
                <a:lnTo>
                  <a:pt x="543395" y="76373"/>
                </a:lnTo>
                <a:lnTo>
                  <a:pt x="565785" y="94741"/>
                </a:lnTo>
                <a:lnTo>
                  <a:pt x="576660" y="46736"/>
                </a:lnTo>
                <a:close/>
              </a:path>
              <a:path w="587375" h="711835">
                <a:moveTo>
                  <a:pt x="520929" y="57941"/>
                </a:moveTo>
                <a:lnTo>
                  <a:pt x="514095" y="66293"/>
                </a:lnTo>
                <a:lnTo>
                  <a:pt x="536574" y="84709"/>
                </a:lnTo>
                <a:lnTo>
                  <a:pt x="543395" y="76373"/>
                </a:lnTo>
                <a:lnTo>
                  <a:pt x="520929" y="57941"/>
                </a:lnTo>
                <a:close/>
              </a:path>
              <a:path w="587375" h="711835">
                <a:moveTo>
                  <a:pt x="530097" y="46736"/>
                </a:moveTo>
                <a:lnTo>
                  <a:pt x="520929" y="57941"/>
                </a:lnTo>
                <a:lnTo>
                  <a:pt x="543395" y="76373"/>
                </a:lnTo>
                <a:lnTo>
                  <a:pt x="552576" y="65150"/>
                </a:lnTo>
                <a:lnTo>
                  <a:pt x="530097" y="46736"/>
                </a:lnTo>
                <a:close/>
              </a:path>
              <a:path w="587375" h="711835">
                <a:moveTo>
                  <a:pt x="587247" y="0"/>
                </a:moveTo>
                <a:lnTo>
                  <a:pt x="498601" y="39624"/>
                </a:lnTo>
                <a:lnTo>
                  <a:pt x="520929" y="57941"/>
                </a:lnTo>
                <a:lnTo>
                  <a:pt x="530097" y="46736"/>
                </a:lnTo>
                <a:lnTo>
                  <a:pt x="576660" y="46736"/>
                </a:lnTo>
                <a:lnTo>
                  <a:pt x="587247" y="0"/>
                </a:lnTo>
                <a:close/>
              </a:path>
            </a:pathLst>
          </a:custGeom>
          <a:solidFill>
            <a:srgbClr val="FF0000"/>
          </a:solidFill>
        </p:spPr>
        <p:txBody>
          <a:bodyPr wrap="square" lIns="0" tIns="0" rIns="0" bIns="0" rtlCol="0"/>
          <a:lstStyle/>
          <a:p>
            <a:endParaRPr/>
          </a:p>
        </p:txBody>
      </p:sp>
      <p:sp>
        <p:nvSpPr>
          <p:cNvPr id="19" name="object 19"/>
          <p:cNvSpPr txBox="1"/>
          <p:nvPr/>
        </p:nvSpPr>
        <p:spPr>
          <a:xfrm>
            <a:off x="8602726" y="2475357"/>
            <a:ext cx="1576070" cy="848360"/>
          </a:xfrm>
          <a:prstGeom prst="rect">
            <a:avLst/>
          </a:prstGeom>
        </p:spPr>
        <p:txBody>
          <a:bodyPr vert="horz" wrap="square" lIns="0" tIns="12700" rIns="0" bIns="0" rtlCol="0">
            <a:spAutoFit/>
          </a:bodyPr>
          <a:lstStyle/>
          <a:p>
            <a:pPr marL="12700" marR="5080" indent="-635" algn="ctr">
              <a:spcBef>
                <a:spcPts val="100"/>
              </a:spcBef>
            </a:pPr>
            <a:r>
              <a:rPr b="1" spc="-5" dirty="0">
                <a:solidFill>
                  <a:srgbClr val="FF0000"/>
                </a:solidFill>
                <a:latin typeface="Calibri"/>
                <a:cs typeface="Calibri"/>
              </a:rPr>
              <a:t>class </a:t>
            </a:r>
            <a:r>
              <a:rPr b="1" dirty="0">
                <a:solidFill>
                  <a:srgbClr val="FF0000"/>
                </a:solidFill>
                <a:latin typeface="Calibri"/>
                <a:cs typeface="Calibri"/>
              </a:rPr>
              <a:t>B hides a </a:t>
            </a:r>
            <a:r>
              <a:rPr b="1" spc="5" dirty="0">
                <a:solidFill>
                  <a:srgbClr val="FF0000"/>
                </a:solidFill>
                <a:latin typeface="Calibri"/>
                <a:cs typeface="Calibri"/>
              </a:rPr>
              <a:t> </a:t>
            </a:r>
            <a:r>
              <a:rPr b="1" spc="-10" dirty="0">
                <a:solidFill>
                  <a:srgbClr val="FF0000"/>
                </a:solidFill>
                <a:latin typeface="Calibri"/>
                <a:cs typeface="Calibri"/>
              </a:rPr>
              <a:t>static</a:t>
            </a:r>
            <a:r>
              <a:rPr b="1" spc="-65" dirty="0">
                <a:solidFill>
                  <a:srgbClr val="FF0000"/>
                </a:solidFill>
                <a:latin typeface="Calibri"/>
                <a:cs typeface="Calibri"/>
              </a:rPr>
              <a:t> </a:t>
            </a:r>
            <a:r>
              <a:rPr b="1" spc="-5" dirty="0">
                <a:solidFill>
                  <a:srgbClr val="FF0000"/>
                </a:solidFill>
                <a:latin typeface="Calibri"/>
                <a:cs typeface="Calibri"/>
              </a:rPr>
              <a:t>method</a:t>
            </a:r>
            <a:r>
              <a:rPr b="1" spc="-65" dirty="0">
                <a:solidFill>
                  <a:srgbClr val="FF0000"/>
                </a:solidFill>
                <a:latin typeface="Calibri"/>
                <a:cs typeface="Calibri"/>
              </a:rPr>
              <a:t> </a:t>
            </a:r>
            <a:r>
              <a:rPr b="1" dirty="0">
                <a:solidFill>
                  <a:srgbClr val="FF0000"/>
                </a:solidFill>
                <a:latin typeface="Calibri"/>
                <a:cs typeface="Calibri"/>
              </a:rPr>
              <a:t>of </a:t>
            </a:r>
            <a:r>
              <a:rPr b="1" spc="-395" dirty="0">
                <a:solidFill>
                  <a:srgbClr val="FF0000"/>
                </a:solidFill>
                <a:latin typeface="Calibri"/>
                <a:cs typeface="Calibri"/>
              </a:rPr>
              <a:t> </a:t>
            </a:r>
            <a:r>
              <a:rPr b="1" spc="-5" dirty="0">
                <a:solidFill>
                  <a:srgbClr val="FF0000"/>
                </a:solidFill>
                <a:latin typeface="Calibri"/>
                <a:cs typeface="Calibri"/>
              </a:rPr>
              <a:t>super-class</a:t>
            </a:r>
            <a:r>
              <a:rPr b="1" spc="-25" dirty="0">
                <a:solidFill>
                  <a:srgbClr val="FF0000"/>
                </a:solidFill>
                <a:latin typeface="Calibri"/>
                <a:cs typeface="Calibri"/>
              </a:rPr>
              <a:t> </a:t>
            </a:r>
            <a:r>
              <a:rPr b="1" dirty="0">
                <a:solidFill>
                  <a:srgbClr val="FF0000"/>
                </a:solidFill>
                <a:latin typeface="Calibri"/>
                <a:cs typeface="Calibri"/>
              </a:rPr>
              <a:t>A</a:t>
            </a:r>
            <a:endParaRPr>
              <a:latin typeface="Calibri"/>
              <a:cs typeface="Calibri"/>
            </a:endParaRPr>
          </a:p>
        </p:txBody>
      </p:sp>
      <p:sp>
        <p:nvSpPr>
          <p:cNvPr id="20" name="object 20"/>
          <p:cNvSpPr txBox="1"/>
          <p:nvPr/>
        </p:nvSpPr>
        <p:spPr>
          <a:xfrm>
            <a:off x="8705850" y="4955540"/>
            <a:ext cx="1093470" cy="391160"/>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Calibri"/>
                <a:cs typeface="Calibri"/>
              </a:rPr>
              <a:t>OUTPUT</a:t>
            </a:r>
            <a:endParaRPr sz="2400">
              <a:latin typeface="Calibri"/>
              <a:cs typeface="Calibri"/>
            </a:endParaRPr>
          </a:p>
        </p:txBody>
      </p:sp>
      <p:sp>
        <p:nvSpPr>
          <p:cNvPr id="21" name="object 21"/>
          <p:cNvSpPr txBox="1"/>
          <p:nvPr/>
        </p:nvSpPr>
        <p:spPr>
          <a:xfrm>
            <a:off x="8031861" y="5687364"/>
            <a:ext cx="2419985" cy="756920"/>
          </a:xfrm>
          <a:prstGeom prst="rect">
            <a:avLst/>
          </a:prstGeom>
        </p:spPr>
        <p:txBody>
          <a:bodyPr vert="horz" wrap="square" lIns="0" tIns="12700" rIns="0" bIns="0" rtlCol="0">
            <a:spAutoFit/>
          </a:bodyPr>
          <a:lstStyle/>
          <a:p>
            <a:pPr marL="12700" marR="5080">
              <a:spcBef>
                <a:spcPts val="100"/>
              </a:spcBef>
            </a:pPr>
            <a:r>
              <a:rPr sz="2400" b="1" dirty="0">
                <a:solidFill>
                  <a:srgbClr val="FF0000"/>
                </a:solidFill>
                <a:latin typeface="Calibri"/>
                <a:cs typeface="Calibri"/>
              </a:rPr>
              <a:t>class</a:t>
            </a:r>
            <a:r>
              <a:rPr sz="2400" b="1" spc="-40" dirty="0">
                <a:solidFill>
                  <a:srgbClr val="FF0000"/>
                </a:solidFill>
                <a:latin typeface="Calibri"/>
                <a:cs typeface="Calibri"/>
              </a:rPr>
              <a:t> </a:t>
            </a:r>
            <a:r>
              <a:rPr sz="2400" b="1" dirty="0">
                <a:solidFill>
                  <a:srgbClr val="FF0000"/>
                </a:solidFill>
                <a:latin typeface="Calibri"/>
                <a:cs typeface="Calibri"/>
              </a:rPr>
              <a:t>A</a:t>
            </a:r>
            <a:r>
              <a:rPr sz="2400" b="1" spc="-30" dirty="0">
                <a:solidFill>
                  <a:srgbClr val="FF0000"/>
                </a:solidFill>
                <a:latin typeface="Calibri"/>
                <a:cs typeface="Calibri"/>
              </a:rPr>
              <a:t> </a:t>
            </a:r>
            <a:r>
              <a:rPr sz="2400" b="1" spc="-5" dirty="0">
                <a:solidFill>
                  <a:srgbClr val="FF0000"/>
                </a:solidFill>
                <a:latin typeface="Calibri"/>
                <a:cs typeface="Calibri"/>
              </a:rPr>
              <a:t>Method:</a:t>
            </a:r>
            <a:r>
              <a:rPr sz="2400" b="1" spc="-30" dirty="0">
                <a:solidFill>
                  <a:srgbClr val="FF0000"/>
                </a:solidFill>
                <a:latin typeface="Calibri"/>
                <a:cs typeface="Calibri"/>
              </a:rPr>
              <a:t> </a:t>
            </a:r>
            <a:r>
              <a:rPr sz="2400" b="1" spc="-5" dirty="0">
                <a:solidFill>
                  <a:srgbClr val="FF0000"/>
                </a:solidFill>
                <a:latin typeface="Calibri"/>
                <a:cs typeface="Calibri"/>
              </a:rPr>
              <a:t>11 </a:t>
            </a:r>
            <a:r>
              <a:rPr sz="2400" b="1" spc="-530" dirty="0">
                <a:solidFill>
                  <a:srgbClr val="FF0000"/>
                </a:solidFill>
                <a:latin typeface="Calibri"/>
                <a:cs typeface="Calibri"/>
              </a:rPr>
              <a:t> </a:t>
            </a:r>
            <a:r>
              <a:rPr sz="2400" b="1" spc="-5" dirty="0">
                <a:solidFill>
                  <a:srgbClr val="FF0000"/>
                </a:solidFill>
                <a:latin typeface="Calibri"/>
                <a:cs typeface="Calibri"/>
              </a:rPr>
              <a:t>class</a:t>
            </a:r>
            <a:r>
              <a:rPr sz="2400" b="1" spc="-45" dirty="0">
                <a:solidFill>
                  <a:srgbClr val="FF0000"/>
                </a:solidFill>
                <a:latin typeface="Calibri"/>
                <a:cs typeface="Calibri"/>
              </a:rPr>
              <a:t> </a:t>
            </a:r>
            <a:r>
              <a:rPr sz="2400" b="1" dirty="0">
                <a:solidFill>
                  <a:srgbClr val="FF0000"/>
                </a:solidFill>
                <a:latin typeface="Calibri"/>
                <a:cs typeface="Calibri"/>
              </a:rPr>
              <a:t>A</a:t>
            </a:r>
            <a:r>
              <a:rPr sz="2400" b="1" spc="-25" dirty="0">
                <a:solidFill>
                  <a:srgbClr val="FF0000"/>
                </a:solidFill>
                <a:latin typeface="Calibri"/>
                <a:cs typeface="Calibri"/>
              </a:rPr>
              <a:t> </a:t>
            </a:r>
            <a:r>
              <a:rPr sz="2400" b="1" spc="-5" dirty="0">
                <a:solidFill>
                  <a:srgbClr val="FF0000"/>
                </a:solidFill>
                <a:latin typeface="Calibri"/>
                <a:cs typeface="Calibri"/>
              </a:rPr>
              <a:t>Method:</a:t>
            </a:r>
            <a:r>
              <a:rPr sz="2400" b="1" spc="-25" dirty="0">
                <a:solidFill>
                  <a:srgbClr val="FF0000"/>
                </a:solidFill>
                <a:latin typeface="Calibri"/>
                <a:cs typeface="Calibri"/>
              </a:rPr>
              <a:t> </a:t>
            </a:r>
            <a:r>
              <a:rPr sz="2400" b="1" spc="-5" dirty="0">
                <a:solidFill>
                  <a:srgbClr val="FF0000"/>
                </a:solidFill>
                <a:latin typeface="Calibri"/>
                <a:cs typeface="Calibri"/>
              </a:rPr>
              <a:t>11</a:t>
            </a:r>
            <a:endParaRPr sz="240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1A797-9684-8618-AD14-DE27F6FE5974}"/>
              </a:ext>
            </a:extLst>
          </p:cNvPr>
          <p:cNvSpPr>
            <a:spLocks noGrp="1"/>
          </p:cNvSpPr>
          <p:nvPr>
            <p:ph idx="1"/>
          </p:nvPr>
        </p:nvSpPr>
        <p:spPr>
          <a:xfrm>
            <a:off x="2386917" y="1702340"/>
            <a:ext cx="7294123" cy="3103123"/>
          </a:xfrm>
        </p:spPr>
        <p:txBody>
          <a:bodyPr>
            <a:normAutofit/>
          </a:bodyPr>
          <a:lstStyle/>
          <a:p>
            <a:pPr marL="12700" indent="0">
              <a:lnSpc>
                <a:spcPct val="100000"/>
              </a:lnSpc>
              <a:spcBef>
                <a:spcPts val="865"/>
              </a:spcBef>
              <a:buClr>
                <a:srgbClr val="0F1141"/>
              </a:buClr>
              <a:buNone/>
              <a:tabLst>
                <a:tab pos="354965" algn="l"/>
                <a:tab pos="355600" algn="l"/>
              </a:tabLst>
            </a:pPr>
            <a:r>
              <a:rPr lang="en-IN" sz="3200" dirty="0">
                <a:latin typeface="Arial MT"/>
                <a:cs typeface="Arial MT"/>
              </a:rPr>
              <a:t>Use</a:t>
            </a:r>
            <a:r>
              <a:rPr lang="en-IN" sz="3200" spc="-30" dirty="0">
                <a:latin typeface="Arial MT"/>
                <a:cs typeface="Arial MT"/>
              </a:rPr>
              <a:t> </a:t>
            </a:r>
            <a:r>
              <a:rPr lang="en-IN" sz="3200" dirty="0">
                <a:latin typeface="Arial MT"/>
                <a:cs typeface="Arial MT"/>
              </a:rPr>
              <a:t>of</a:t>
            </a:r>
            <a:r>
              <a:rPr lang="en-IN" sz="3200" spc="-20" dirty="0">
                <a:latin typeface="Arial MT"/>
                <a:cs typeface="Arial MT"/>
              </a:rPr>
              <a:t> </a:t>
            </a:r>
            <a:r>
              <a:rPr lang="en-IN" sz="3200" dirty="0">
                <a:latin typeface="Arial MT"/>
                <a:cs typeface="Arial MT"/>
              </a:rPr>
              <a:t>static</a:t>
            </a:r>
            <a:r>
              <a:rPr lang="en-IN" sz="3200" spc="-20" dirty="0">
                <a:latin typeface="Arial MT"/>
                <a:cs typeface="Arial MT"/>
              </a:rPr>
              <a:t> </a:t>
            </a:r>
            <a:r>
              <a:rPr lang="en-IN" sz="3200" dirty="0">
                <a:latin typeface="Arial MT"/>
                <a:cs typeface="Arial MT"/>
              </a:rPr>
              <a:t>keyword</a:t>
            </a:r>
            <a:r>
              <a:rPr lang="en-IN" sz="3200" spc="-60" dirty="0">
                <a:latin typeface="Arial MT"/>
                <a:cs typeface="Arial MT"/>
              </a:rPr>
              <a:t> </a:t>
            </a:r>
            <a:r>
              <a:rPr lang="en-IN" sz="3200" dirty="0">
                <a:latin typeface="Arial MT"/>
                <a:cs typeface="Arial MT"/>
              </a:rPr>
              <a:t>in</a:t>
            </a:r>
            <a:r>
              <a:rPr lang="en-IN" sz="3200" spc="-20" dirty="0">
                <a:latin typeface="Arial MT"/>
                <a:cs typeface="Arial MT"/>
              </a:rPr>
              <a:t> </a:t>
            </a:r>
            <a:r>
              <a:rPr lang="en-IN" sz="3200" dirty="0">
                <a:latin typeface="Arial MT"/>
                <a:cs typeface="Arial MT"/>
              </a:rPr>
              <a:t>Java</a:t>
            </a:r>
          </a:p>
          <a:p>
            <a:pPr marL="870585" lvl="1" indent="-457834">
              <a:lnSpc>
                <a:spcPct val="100000"/>
              </a:lnSpc>
              <a:spcBef>
                <a:spcPts val="770"/>
              </a:spcBef>
              <a:buFont typeface="Wingdings"/>
              <a:buChar char=""/>
              <a:tabLst>
                <a:tab pos="871219" algn="l"/>
              </a:tabLst>
            </a:pPr>
            <a:r>
              <a:rPr lang="en-IN" sz="3200" dirty="0">
                <a:latin typeface="Arial MT"/>
                <a:cs typeface="Arial MT"/>
              </a:rPr>
              <a:t>static</a:t>
            </a:r>
            <a:r>
              <a:rPr lang="en-IN" sz="3200" spc="-20" dirty="0">
                <a:latin typeface="Arial MT"/>
                <a:cs typeface="Arial MT"/>
              </a:rPr>
              <a:t> </a:t>
            </a:r>
            <a:r>
              <a:rPr lang="en-IN" sz="3200" spc="-5" dirty="0">
                <a:latin typeface="Arial MT"/>
                <a:cs typeface="Arial MT"/>
              </a:rPr>
              <a:t>fields </a:t>
            </a:r>
            <a:r>
              <a:rPr lang="en-IN" sz="3200" dirty="0">
                <a:latin typeface="Arial MT"/>
                <a:cs typeface="Arial MT"/>
              </a:rPr>
              <a:t>/</a:t>
            </a:r>
            <a:r>
              <a:rPr lang="en-IN" sz="3200" spc="-10" dirty="0">
                <a:latin typeface="Arial MT"/>
                <a:cs typeface="Arial MT"/>
              </a:rPr>
              <a:t> </a:t>
            </a:r>
            <a:r>
              <a:rPr lang="en-IN" sz="3200" dirty="0">
                <a:latin typeface="Arial MT"/>
                <a:cs typeface="Arial MT"/>
              </a:rPr>
              <a:t>class</a:t>
            </a:r>
            <a:r>
              <a:rPr lang="en-IN" sz="3200" spc="-20" dirty="0">
                <a:latin typeface="Arial MT"/>
                <a:cs typeface="Arial MT"/>
              </a:rPr>
              <a:t> </a:t>
            </a:r>
            <a:r>
              <a:rPr lang="en-IN" sz="3200" spc="-5" dirty="0">
                <a:latin typeface="Arial MT"/>
                <a:cs typeface="Arial MT"/>
              </a:rPr>
              <a:t>variables</a:t>
            </a:r>
            <a:endParaRPr lang="en-IN" sz="3200" dirty="0">
              <a:latin typeface="Arial MT"/>
              <a:cs typeface="Arial MT"/>
            </a:endParaRPr>
          </a:p>
          <a:p>
            <a:pPr marL="870585" lvl="1" indent="-457834">
              <a:lnSpc>
                <a:spcPct val="100000"/>
              </a:lnSpc>
              <a:spcBef>
                <a:spcPts val="765"/>
              </a:spcBef>
              <a:buFont typeface="Wingdings"/>
              <a:buChar char=""/>
              <a:tabLst>
                <a:tab pos="871219" algn="l"/>
              </a:tabLst>
            </a:pPr>
            <a:r>
              <a:rPr lang="en-IN" sz="3200" dirty="0">
                <a:latin typeface="Arial MT"/>
                <a:cs typeface="Arial MT"/>
              </a:rPr>
              <a:t>static</a:t>
            </a:r>
            <a:r>
              <a:rPr lang="en-IN" sz="3200" spc="-20" dirty="0">
                <a:latin typeface="Arial MT"/>
                <a:cs typeface="Arial MT"/>
              </a:rPr>
              <a:t> </a:t>
            </a:r>
            <a:r>
              <a:rPr lang="en-IN" sz="3200" spc="-5" dirty="0">
                <a:latin typeface="Arial MT"/>
                <a:cs typeface="Arial MT"/>
              </a:rPr>
              <a:t>methods</a:t>
            </a:r>
            <a:r>
              <a:rPr lang="en-IN" sz="3200" spc="-20" dirty="0">
                <a:latin typeface="Arial MT"/>
                <a:cs typeface="Arial MT"/>
              </a:rPr>
              <a:t> </a:t>
            </a:r>
            <a:r>
              <a:rPr lang="en-IN" sz="3200" dirty="0">
                <a:latin typeface="Arial MT"/>
                <a:cs typeface="Arial MT"/>
              </a:rPr>
              <a:t>/</a:t>
            </a:r>
            <a:r>
              <a:rPr lang="en-IN" sz="3200" spc="-10" dirty="0">
                <a:latin typeface="Arial MT"/>
                <a:cs typeface="Arial MT"/>
              </a:rPr>
              <a:t> </a:t>
            </a:r>
            <a:r>
              <a:rPr lang="en-IN" sz="3200" spc="-5" dirty="0">
                <a:latin typeface="Arial MT"/>
                <a:cs typeface="Arial MT"/>
              </a:rPr>
              <a:t>class</a:t>
            </a:r>
            <a:r>
              <a:rPr lang="en-IN" sz="3200" spc="-30" dirty="0">
                <a:latin typeface="Arial MT"/>
                <a:cs typeface="Arial MT"/>
              </a:rPr>
              <a:t> </a:t>
            </a:r>
            <a:r>
              <a:rPr lang="en-IN" sz="3200" spc="-5" dirty="0">
                <a:latin typeface="Arial MT"/>
                <a:cs typeface="Arial MT"/>
              </a:rPr>
              <a:t>methods</a:t>
            </a:r>
            <a:endParaRPr lang="en-IN" sz="3200" dirty="0">
              <a:latin typeface="Arial MT"/>
              <a:cs typeface="Arial MT"/>
            </a:endParaRPr>
          </a:p>
          <a:p>
            <a:pPr marL="870585" lvl="1" indent="-457834">
              <a:lnSpc>
                <a:spcPct val="100000"/>
              </a:lnSpc>
              <a:spcBef>
                <a:spcPts val="775"/>
              </a:spcBef>
              <a:buFont typeface="Wingdings"/>
              <a:buChar char=""/>
              <a:tabLst>
                <a:tab pos="871219" algn="l"/>
              </a:tabLst>
            </a:pPr>
            <a:r>
              <a:rPr lang="en-IN" sz="3200" dirty="0">
                <a:latin typeface="Arial MT"/>
                <a:cs typeface="Arial MT"/>
              </a:rPr>
              <a:t>static</a:t>
            </a:r>
            <a:r>
              <a:rPr lang="en-IN" sz="3200" spc="-55" dirty="0">
                <a:latin typeface="Arial MT"/>
                <a:cs typeface="Arial MT"/>
              </a:rPr>
              <a:t> </a:t>
            </a:r>
            <a:r>
              <a:rPr lang="en-IN" sz="3200" dirty="0">
                <a:latin typeface="Arial MT"/>
                <a:cs typeface="Arial MT"/>
              </a:rPr>
              <a:t>classes</a:t>
            </a:r>
          </a:p>
          <a:p>
            <a:pPr marL="870585" lvl="1" indent="-457834">
              <a:lnSpc>
                <a:spcPct val="100000"/>
              </a:lnSpc>
              <a:spcBef>
                <a:spcPts val="775"/>
              </a:spcBef>
              <a:buFont typeface="Wingdings"/>
              <a:buChar char=""/>
              <a:tabLst>
                <a:tab pos="871219" algn="l"/>
              </a:tabLst>
            </a:pPr>
            <a:endParaRPr lang="en-IN" sz="3200" dirty="0">
              <a:latin typeface="Arial MT"/>
              <a:cs typeface="Arial MT"/>
            </a:endParaRPr>
          </a:p>
          <a:p>
            <a:pPr marL="412751" lvl="1" indent="0">
              <a:lnSpc>
                <a:spcPct val="100000"/>
              </a:lnSpc>
              <a:spcBef>
                <a:spcPts val="775"/>
              </a:spcBef>
              <a:buNone/>
              <a:tabLst>
                <a:tab pos="871219" algn="l"/>
              </a:tabLst>
            </a:pPr>
            <a:endParaRPr lang="en-IN" sz="3200" dirty="0">
              <a:latin typeface="Arial MT"/>
              <a:cs typeface="Arial MT"/>
            </a:endParaRPr>
          </a:p>
          <a:p>
            <a:endParaRPr lang="en-US" dirty="0"/>
          </a:p>
        </p:txBody>
      </p:sp>
      <p:sp>
        <p:nvSpPr>
          <p:cNvPr id="4" name="Footer Placeholder 3">
            <a:extLst>
              <a:ext uri="{FF2B5EF4-FFF2-40B4-BE49-F238E27FC236}">
                <a16:creationId xmlns:a16="http://schemas.microsoft.com/office/drawing/2014/main" id="{992CDB25-E4FB-6D59-2189-22A43CDEDFE7}"/>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25305653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82674"/>
            <a:ext cx="8043545" cy="1452880"/>
          </a:xfrm>
          <a:prstGeom prst="rect">
            <a:avLst/>
          </a:prstGeom>
        </p:spPr>
        <p:txBody>
          <a:bodyPr vert="horz" wrap="square" lIns="0" tIns="12700" rIns="0" bIns="0" rtlCol="0">
            <a:spAutoFit/>
          </a:bodyPr>
          <a:lstStyle/>
          <a:p>
            <a:pPr marL="355600" indent="-342900">
              <a:lnSpc>
                <a:spcPts val="2735"/>
              </a:lnSpc>
              <a:spcBef>
                <a:spcPts val="100"/>
              </a:spcBef>
              <a:buClr>
                <a:srgbClr val="0F1141"/>
              </a:buClr>
              <a:buChar char="•"/>
              <a:tabLst>
                <a:tab pos="354965" algn="l"/>
                <a:tab pos="355600" algn="l"/>
              </a:tabLst>
            </a:pPr>
            <a:r>
              <a:rPr sz="2400" spc="-5" dirty="0">
                <a:latin typeface="Arial MT"/>
                <a:cs typeface="Arial MT"/>
              </a:rPr>
              <a:t>Attributes/Fields</a:t>
            </a:r>
            <a:r>
              <a:rPr sz="2400" spc="10" dirty="0">
                <a:latin typeface="Arial MT"/>
                <a:cs typeface="Arial MT"/>
              </a:rPr>
              <a:t> </a:t>
            </a:r>
            <a:r>
              <a:rPr sz="2400" spc="-5" dirty="0">
                <a:latin typeface="Arial MT"/>
                <a:cs typeface="Arial MT"/>
              </a:rPr>
              <a:t>of</a:t>
            </a:r>
            <a:r>
              <a:rPr sz="2400" spc="-15" dirty="0">
                <a:latin typeface="Arial MT"/>
                <a:cs typeface="Arial MT"/>
              </a:rPr>
              <a:t> </a:t>
            </a:r>
            <a:r>
              <a:rPr sz="2400" dirty="0">
                <a:latin typeface="Arial MT"/>
                <a:cs typeface="Arial MT"/>
              </a:rPr>
              <a:t>a</a:t>
            </a:r>
            <a:r>
              <a:rPr sz="2400" spc="5" dirty="0">
                <a:latin typeface="Arial MT"/>
                <a:cs typeface="Arial MT"/>
              </a:rPr>
              <a:t> </a:t>
            </a:r>
            <a:r>
              <a:rPr sz="2400" spc="-5" dirty="0">
                <a:latin typeface="Arial MT"/>
                <a:cs typeface="Arial MT"/>
              </a:rPr>
              <a:t>class</a:t>
            </a:r>
            <a:r>
              <a:rPr sz="2400" spc="15" dirty="0">
                <a:latin typeface="Arial MT"/>
                <a:cs typeface="Arial MT"/>
              </a:rPr>
              <a:t> </a:t>
            </a:r>
            <a:r>
              <a:rPr sz="2400" dirty="0">
                <a:latin typeface="Arial MT"/>
                <a:cs typeface="Arial MT"/>
              </a:rPr>
              <a:t>that</a:t>
            </a:r>
            <a:r>
              <a:rPr sz="2400" spc="-15" dirty="0">
                <a:latin typeface="Arial MT"/>
                <a:cs typeface="Arial MT"/>
              </a:rPr>
              <a:t> </a:t>
            </a:r>
            <a:r>
              <a:rPr sz="2400" spc="-5" dirty="0">
                <a:latin typeface="Arial MT"/>
                <a:cs typeface="Arial MT"/>
              </a:rPr>
              <a:t>are</a:t>
            </a:r>
            <a:r>
              <a:rPr sz="2400" spc="5" dirty="0">
                <a:latin typeface="Arial MT"/>
                <a:cs typeface="Arial MT"/>
              </a:rPr>
              <a:t> </a:t>
            </a:r>
            <a:r>
              <a:rPr sz="2400" spc="-5" dirty="0">
                <a:latin typeface="Arial MT"/>
                <a:cs typeface="Arial MT"/>
              </a:rPr>
              <a:t>declared</a:t>
            </a:r>
            <a:r>
              <a:rPr sz="2400" spc="25" dirty="0">
                <a:latin typeface="Arial MT"/>
                <a:cs typeface="Arial MT"/>
              </a:rPr>
              <a:t> </a:t>
            </a:r>
            <a:r>
              <a:rPr sz="2400" spc="-5" dirty="0">
                <a:latin typeface="Arial MT"/>
                <a:cs typeface="Arial MT"/>
              </a:rPr>
              <a:t>using</a:t>
            </a:r>
            <a:r>
              <a:rPr sz="2400" spc="10" dirty="0">
                <a:latin typeface="Arial MT"/>
                <a:cs typeface="Arial MT"/>
              </a:rPr>
              <a:t> </a:t>
            </a:r>
            <a:r>
              <a:rPr sz="2400" spc="-5" dirty="0">
                <a:latin typeface="Arial MT"/>
                <a:cs typeface="Arial MT"/>
              </a:rPr>
              <a:t>‘static’</a:t>
            </a:r>
            <a:endParaRPr sz="2400">
              <a:latin typeface="Arial MT"/>
              <a:cs typeface="Arial MT"/>
            </a:endParaRPr>
          </a:p>
          <a:p>
            <a:pPr marL="355600">
              <a:lnSpc>
                <a:spcPts val="2735"/>
              </a:lnSpc>
            </a:pPr>
            <a:r>
              <a:rPr sz="2400" spc="-5" dirty="0">
                <a:latin typeface="Arial MT"/>
                <a:cs typeface="Arial MT"/>
              </a:rPr>
              <a:t>keyword</a:t>
            </a:r>
            <a:r>
              <a:rPr sz="2400" spc="10" dirty="0">
                <a:latin typeface="Arial MT"/>
                <a:cs typeface="Arial MT"/>
              </a:rPr>
              <a:t> </a:t>
            </a:r>
            <a:r>
              <a:rPr sz="2400" dirty="0">
                <a:latin typeface="Arial MT"/>
                <a:cs typeface="Arial MT"/>
              </a:rPr>
              <a:t>of </a:t>
            </a:r>
            <a:r>
              <a:rPr sz="2400" spc="-5" dirty="0">
                <a:latin typeface="Arial MT"/>
                <a:cs typeface="Arial MT"/>
              </a:rPr>
              <a:t>Java</a:t>
            </a:r>
            <a:r>
              <a:rPr sz="2400" dirty="0">
                <a:latin typeface="Arial MT"/>
                <a:cs typeface="Arial MT"/>
              </a:rPr>
              <a:t> </a:t>
            </a:r>
            <a:r>
              <a:rPr sz="2400" spc="-5" dirty="0">
                <a:latin typeface="Arial MT"/>
                <a:cs typeface="Arial MT"/>
              </a:rPr>
              <a:t>are</a:t>
            </a:r>
            <a:r>
              <a:rPr sz="2400" spc="5" dirty="0">
                <a:latin typeface="Arial MT"/>
                <a:cs typeface="Arial MT"/>
              </a:rPr>
              <a:t> </a:t>
            </a:r>
            <a:r>
              <a:rPr sz="2400" spc="-5" dirty="0">
                <a:latin typeface="Arial MT"/>
                <a:cs typeface="Arial MT"/>
              </a:rPr>
              <a:t>known</a:t>
            </a:r>
            <a:r>
              <a:rPr sz="2400" spc="5" dirty="0">
                <a:latin typeface="Arial MT"/>
                <a:cs typeface="Arial MT"/>
              </a:rPr>
              <a:t> </a:t>
            </a:r>
            <a:r>
              <a:rPr sz="2400" spc="-5" dirty="0">
                <a:latin typeface="Arial MT"/>
                <a:cs typeface="Arial MT"/>
              </a:rPr>
              <a:t>Class</a:t>
            </a:r>
            <a:r>
              <a:rPr sz="2400" spc="10" dirty="0">
                <a:latin typeface="Arial MT"/>
                <a:cs typeface="Arial MT"/>
              </a:rPr>
              <a:t> </a:t>
            </a:r>
            <a:r>
              <a:rPr sz="2400" spc="-25" dirty="0">
                <a:latin typeface="Arial MT"/>
                <a:cs typeface="Arial MT"/>
              </a:rPr>
              <a:t>Variables</a:t>
            </a:r>
            <a:endParaRPr sz="2400">
              <a:latin typeface="Arial MT"/>
              <a:cs typeface="Arial MT"/>
            </a:endParaRPr>
          </a:p>
          <a:p>
            <a:pPr marL="355600" marR="1019175" indent="-342900">
              <a:lnSpc>
                <a:spcPts val="2590"/>
              </a:lnSpc>
              <a:spcBef>
                <a:spcPts val="615"/>
              </a:spcBef>
              <a:buClr>
                <a:srgbClr val="0F1141"/>
              </a:buClr>
              <a:buChar char="•"/>
              <a:tabLst>
                <a:tab pos="354965" algn="l"/>
                <a:tab pos="355600" algn="l"/>
              </a:tabLst>
            </a:pPr>
            <a:r>
              <a:rPr sz="2400" spc="-5" dirty="0">
                <a:latin typeface="Arial MT"/>
                <a:cs typeface="Arial MT"/>
              </a:rPr>
              <a:t>Methods </a:t>
            </a:r>
            <a:r>
              <a:rPr sz="2400" dirty="0">
                <a:latin typeface="Arial MT"/>
                <a:cs typeface="Arial MT"/>
              </a:rPr>
              <a:t>of</a:t>
            </a:r>
            <a:r>
              <a:rPr sz="2400" spc="-5" dirty="0">
                <a:latin typeface="Arial MT"/>
                <a:cs typeface="Arial MT"/>
              </a:rPr>
              <a:t> a</a:t>
            </a:r>
            <a:r>
              <a:rPr sz="2400" spc="-20" dirty="0">
                <a:latin typeface="Arial MT"/>
                <a:cs typeface="Arial MT"/>
              </a:rPr>
              <a:t> </a:t>
            </a:r>
            <a:r>
              <a:rPr sz="2400" spc="-5" dirty="0">
                <a:latin typeface="Arial MT"/>
                <a:cs typeface="Arial MT"/>
              </a:rPr>
              <a:t>class</a:t>
            </a:r>
            <a:r>
              <a:rPr sz="2400" spc="15" dirty="0">
                <a:latin typeface="Arial MT"/>
                <a:cs typeface="Arial MT"/>
              </a:rPr>
              <a:t> </a:t>
            </a:r>
            <a:r>
              <a:rPr sz="2400" dirty="0">
                <a:latin typeface="Arial MT"/>
                <a:cs typeface="Arial MT"/>
              </a:rPr>
              <a:t>that</a:t>
            </a:r>
            <a:r>
              <a:rPr sz="2400" spc="-20" dirty="0">
                <a:latin typeface="Arial MT"/>
                <a:cs typeface="Arial MT"/>
              </a:rPr>
              <a:t> </a:t>
            </a:r>
            <a:r>
              <a:rPr sz="2400" spc="-5" dirty="0">
                <a:latin typeface="Arial MT"/>
                <a:cs typeface="Arial MT"/>
              </a:rPr>
              <a:t>are</a:t>
            </a:r>
            <a:r>
              <a:rPr sz="2400" spc="-10" dirty="0">
                <a:latin typeface="Arial MT"/>
                <a:cs typeface="Arial MT"/>
              </a:rPr>
              <a:t> </a:t>
            </a:r>
            <a:r>
              <a:rPr sz="2400" spc="-5" dirty="0">
                <a:latin typeface="Arial MT"/>
                <a:cs typeface="Arial MT"/>
              </a:rPr>
              <a:t>declared</a:t>
            </a:r>
            <a:r>
              <a:rPr sz="2400" spc="10" dirty="0">
                <a:latin typeface="Arial MT"/>
                <a:cs typeface="Arial MT"/>
              </a:rPr>
              <a:t> </a:t>
            </a:r>
            <a:r>
              <a:rPr sz="2400" spc="-5" dirty="0">
                <a:latin typeface="Arial MT"/>
                <a:cs typeface="Arial MT"/>
              </a:rPr>
              <a:t>using</a:t>
            </a:r>
            <a:r>
              <a:rPr sz="2400" spc="15" dirty="0">
                <a:latin typeface="Arial MT"/>
                <a:cs typeface="Arial MT"/>
              </a:rPr>
              <a:t> </a:t>
            </a:r>
            <a:r>
              <a:rPr sz="2400" spc="-5" dirty="0">
                <a:latin typeface="Arial MT"/>
                <a:cs typeface="Arial MT"/>
              </a:rPr>
              <a:t>‘static’ </a:t>
            </a:r>
            <a:r>
              <a:rPr sz="2400" spc="-650" dirty="0">
                <a:latin typeface="Arial MT"/>
                <a:cs typeface="Arial MT"/>
              </a:rPr>
              <a:t> </a:t>
            </a:r>
            <a:r>
              <a:rPr sz="2400" spc="-5" dirty="0">
                <a:latin typeface="Arial MT"/>
                <a:cs typeface="Arial MT"/>
              </a:rPr>
              <a:t>keyword</a:t>
            </a:r>
            <a:r>
              <a:rPr sz="2400" spc="10" dirty="0">
                <a:latin typeface="Arial MT"/>
                <a:cs typeface="Arial MT"/>
              </a:rPr>
              <a:t> </a:t>
            </a:r>
            <a:r>
              <a:rPr sz="2400" dirty="0">
                <a:latin typeface="Arial MT"/>
                <a:cs typeface="Arial MT"/>
              </a:rPr>
              <a:t>of </a:t>
            </a:r>
            <a:r>
              <a:rPr sz="2400" spc="-5" dirty="0">
                <a:latin typeface="Arial MT"/>
                <a:cs typeface="Arial MT"/>
              </a:rPr>
              <a:t>Java</a:t>
            </a:r>
            <a:r>
              <a:rPr sz="2400" dirty="0">
                <a:latin typeface="Arial MT"/>
                <a:cs typeface="Arial MT"/>
              </a:rPr>
              <a:t> </a:t>
            </a:r>
            <a:r>
              <a:rPr sz="2400" spc="-5" dirty="0">
                <a:latin typeface="Arial MT"/>
                <a:cs typeface="Arial MT"/>
              </a:rPr>
              <a:t>are</a:t>
            </a:r>
            <a:r>
              <a:rPr sz="2400" spc="5" dirty="0">
                <a:latin typeface="Arial MT"/>
                <a:cs typeface="Arial MT"/>
              </a:rPr>
              <a:t> </a:t>
            </a:r>
            <a:r>
              <a:rPr sz="2400" spc="-5" dirty="0">
                <a:latin typeface="Arial MT"/>
                <a:cs typeface="Arial MT"/>
              </a:rPr>
              <a:t>known</a:t>
            </a:r>
            <a:r>
              <a:rPr sz="2400" spc="10" dirty="0">
                <a:latin typeface="Arial MT"/>
                <a:cs typeface="Arial MT"/>
              </a:rPr>
              <a:t> </a:t>
            </a:r>
            <a:r>
              <a:rPr sz="2400" spc="-5" dirty="0">
                <a:latin typeface="Arial MT"/>
                <a:cs typeface="Arial MT"/>
              </a:rPr>
              <a:t>Class</a:t>
            </a:r>
            <a:r>
              <a:rPr sz="2400" spc="25" dirty="0">
                <a:latin typeface="Arial MT"/>
                <a:cs typeface="Arial MT"/>
              </a:rPr>
              <a:t> </a:t>
            </a:r>
            <a:r>
              <a:rPr sz="2400" spc="-5" dirty="0">
                <a:latin typeface="Arial MT"/>
                <a:cs typeface="Arial MT"/>
              </a:rPr>
              <a:t>Methods</a:t>
            </a:r>
            <a:endParaRPr sz="2400">
              <a:latin typeface="Arial MT"/>
              <a:cs typeface="Arial MT"/>
            </a:endParaRPr>
          </a:p>
        </p:txBody>
      </p:sp>
      <p:sp>
        <p:nvSpPr>
          <p:cNvPr id="3" name="object 3"/>
          <p:cNvSpPr txBox="1">
            <a:spLocks noGrp="1"/>
          </p:cNvSpPr>
          <p:nvPr>
            <p:ph type="title"/>
          </p:nvPr>
        </p:nvSpPr>
        <p:spPr>
          <a:xfrm>
            <a:off x="1907541" y="150622"/>
            <a:ext cx="5967095" cy="1042849"/>
          </a:xfrm>
          <a:prstGeom prst="rect">
            <a:avLst/>
          </a:prstGeom>
        </p:spPr>
        <p:txBody>
          <a:bodyPr vert="horz" wrap="square" lIns="0" tIns="104139" rIns="0" bIns="0" rtlCol="0" anchor="t">
            <a:spAutoFit/>
          </a:bodyPr>
          <a:lstStyle/>
          <a:p>
            <a:pPr marL="12700" marR="5080">
              <a:lnSpc>
                <a:spcPts val="3600"/>
              </a:lnSpc>
              <a:spcBef>
                <a:spcPts val="819"/>
              </a:spcBef>
            </a:pPr>
            <a:r>
              <a:rPr spc="-165"/>
              <a:t>O</a:t>
            </a:r>
            <a:r>
              <a:rPr spc="-160"/>
              <a:t>b</a:t>
            </a:r>
            <a:r>
              <a:rPr spc="-165"/>
              <a:t>j</a:t>
            </a:r>
            <a:r>
              <a:rPr spc="-160"/>
              <a:t>ec</a:t>
            </a:r>
            <a:r>
              <a:t>t</a:t>
            </a:r>
            <a:r>
              <a:rPr spc="-265"/>
              <a:t> </a:t>
            </a:r>
            <a:r>
              <a:rPr spc="-160" dirty="0"/>
              <a:t>v</a:t>
            </a:r>
            <a:r>
              <a:rPr spc="-5" dirty="0"/>
              <a:t>s</a:t>
            </a:r>
            <a:r>
              <a:rPr spc="-305" dirty="0"/>
              <a:t> </a:t>
            </a:r>
            <a:r>
              <a:rPr spc="-160" dirty="0"/>
              <a:t>C</a:t>
            </a:r>
            <a:r>
              <a:rPr spc="-165" dirty="0"/>
              <a:t>l</a:t>
            </a:r>
            <a:r>
              <a:rPr spc="-160" dirty="0"/>
              <a:t>as</a:t>
            </a:r>
            <a:r>
              <a:rPr spc="-5" dirty="0"/>
              <a:t>s</a:t>
            </a:r>
            <a:r>
              <a:rPr spc="-285" dirty="0"/>
              <a:t> </a:t>
            </a:r>
            <a:r>
              <a:rPr spc="-360" dirty="0"/>
              <a:t>V</a:t>
            </a:r>
            <a:r>
              <a:rPr spc="-160" dirty="0"/>
              <a:t>ar</a:t>
            </a:r>
            <a:r>
              <a:rPr spc="-165" dirty="0"/>
              <a:t>i</a:t>
            </a:r>
            <a:r>
              <a:rPr spc="-160" dirty="0"/>
              <a:t>ab</a:t>
            </a:r>
            <a:r>
              <a:rPr spc="-165" dirty="0"/>
              <a:t>l</a:t>
            </a:r>
            <a:r>
              <a:rPr spc="-160" dirty="0"/>
              <a:t>e</a:t>
            </a:r>
            <a:r>
              <a:rPr spc="-5" dirty="0"/>
              <a:t>s</a:t>
            </a:r>
            <a:r>
              <a:rPr spc="-254" dirty="0"/>
              <a:t> </a:t>
            </a:r>
            <a:r>
              <a:rPr spc="-160" dirty="0"/>
              <a:t>an</a:t>
            </a:r>
            <a:r>
              <a:rPr dirty="0"/>
              <a:t>d  </a:t>
            </a:r>
            <a:r>
              <a:rPr spc="-135" dirty="0"/>
              <a:t>Methods</a:t>
            </a:r>
          </a:p>
        </p:txBody>
      </p:sp>
      <p:sp>
        <p:nvSpPr>
          <p:cNvPr id="4" name="object 4"/>
          <p:cNvSpPr txBox="1"/>
          <p:nvPr/>
        </p:nvSpPr>
        <p:spPr>
          <a:xfrm>
            <a:off x="1809699" y="3138679"/>
            <a:ext cx="1587500" cy="1123315"/>
          </a:xfrm>
          <a:prstGeom prst="rect">
            <a:avLst/>
          </a:prstGeom>
        </p:spPr>
        <p:txBody>
          <a:bodyPr vert="horz" wrap="square" lIns="0" tIns="12700" rIns="0" bIns="0" rtlCol="0">
            <a:spAutoFit/>
          </a:bodyPr>
          <a:lstStyle/>
          <a:p>
            <a:pPr marL="12700">
              <a:spcBef>
                <a:spcPts val="100"/>
              </a:spcBef>
              <a:tabLst>
                <a:tab pos="927100" algn="l"/>
              </a:tabLst>
            </a:pPr>
            <a:r>
              <a:rPr spc="-5" dirty="0">
                <a:latin typeface="Calibri"/>
                <a:cs typeface="Calibri"/>
              </a:rPr>
              <a:t>class	</a:t>
            </a:r>
            <a:r>
              <a:rPr spc="-10" dirty="0">
                <a:latin typeface="Calibri"/>
                <a:cs typeface="Calibri"/>
              </a:rPr>
              <a:t>XYZ</a:t>
            </a:r>
            <a:endParaRPr>
              <a:latin typeface="Calibri"/>
              <a:cs typeface="Calibri"/>
            </a:endParaRPr>
          </a:p>
          <a:p>
            <a:pPr marL="12700"/>
            <a:r>
              <a:rPr dirty="0">
                <a:latin typeface="Calibri"/>
                <a:cs typeface="Calibri"/>
              </a:rPr>
              <a:t>{</a:t>
            </a:r>
            <a:endParaRPr>
              <a:latin typeface="Calibri"/>
              <a:cs typeface="Calibri"/>
            </a:endParaRPr>
          </a:p>
          <a:p>
            <a:pPr marL="927100"/>
            <a:r>
              <a:rPr spc="-15" dirty="0">
                <a:latin typeface="Calibri"/>
                <a:cs typeface="Calibri"/>
              </a:rPr>
              <a:t>private</a:t>
            </a:r>
            <a:endParaRPr>
              <a:latin typeface="Calibri"/>
              <a:cs typeface="Calibri"/>
            </a:endParaRPr>
          </a:p>
          <a:p>
            <a:pPr marL="927100"/>
            <a:r>
              <a:rPr spc="-15" dirty="0">
                <a:latin typeface="Calibri"/>
                <a:cs typeface="Calibri"/>
              </a:rPr>
              <a:t>private</a:t>
            </a:r>
            <a:endParaRPr>
              <a:latin typeface="Calibri"/>
              <a:cs typeface="Calibri"/>
            </a:endParaRPr>
          </a:p>
        </p:txBody>
      </p:sp>
      <p:sp>
        <p:nvSpPr>
          <p:cNvPr id="5" name="object 5"/>
          <p:cNvSpPr txBox="1"/>
          <p:nvPr/>
        </p:nvSpPr>
        <p:spPr>
          <a:xfrm>
            <a:off x="3633498" y="3687014"/>
            <a:ext cx="1110615" cy="574675"/>
          </a:xfrm>
          <a:prstGeom prst="rect">
            <a:avLst/>
          </a:prstGeom>
        </p:spPr>
        <p:txBody>
          <a:bodyPr vert="horz" wrap="square" lIns="0" tIns="12700" rIns="0" bIns="0" rtlCol="0">
            <a:spAutoFit/>
          </a:bodyPr>
          <a:lstStyle/>
          <a:p>
            <a:pPr marL="17780">
              <a:spcBef>
                <a:spcPts val="100"/>
              </a:spcBef>
              <a:tabLst>
                <a:tab pos="932180" algn="l"/>
              </a:tabLst>
            </a:pPr>
            <a:r>
              <a:rPr spc="-10" dirty="0">
                <a:latin typeface="Calibri"/>
                <a:cs typeface="Calibri"/>
              </a:rPr>
              <a:t>int	</a:t>
            </a:r>
            <a:r>
              <a:rPr spc="-5" dirty="0">
                <a:latin typeface="Calibri"/>
                <a:cs typeface="Calibri"/>
              </a:rPr>
              <a:t>x;</a:t>
            </a:r>
            <a:endParaRPr>
              <a:latin typeface="Calibri"/>
              <a:cs typeface="Calibri"/>
            </a:endParaRPr>
          </a:p>
          <a:p>
            <a:pPr marL="12700">
              <a:spcBef>
                <a:spcPts val="5"/>
              </a:spcBef>
              <a:tabLst>
                <a:tab pos="932180" algn="l"/>
              </a:tabLst>
            </a:pPr>
            <a:r>
              <a:rPr spc="-5" dirty="0">
                <a:latin typeface="Calibri"/>
                <a:cs typeface="Calibri"/>
              </a:rPr>
              <a:t>dou</a:t>
            </a:r>
            <a:r>
              <a:rPr spc="5" dirty="0">
                <a:latin typeface="Calibri"/>
                <a:cs typeface="Calibri"/>
              </a:rPr>
              <a:t>b</a:t>
            </a:r>
            <a:r>
              <a:rPr spc="-5" dirty="0">
                <a:latin typeface="Calibri"/>
                <a:cs typeface="Calibri"/>
              </a:rPr>
              <a:t>l</a:t>
            </a:r>
            <a:r>
              <a:rPr dirty="0">
                <a:latin typeface="Calibri"/>
                <a:cs typeface="Calibri"/>
              </a:rPr>
              <a:t>e	y;</a:t>
            </a:r>
            <a:endParaRPr>
              <a:latin typeface="Calibri"/>
              <a:cs typeface="Calibri"/>
            </a:endParaRPr>
          </a:p>
        </p:txBody>
      </p:sp>
      <p:graphicFrame>
        <p:nvGraphicFramePr>
          <p:cNvPr id="6" name="object 6"/>
          <p:cNvGraphicFramePr>
            <a:graphicFrameLocks noGrp="1"/>
          </p:cNvGraphicFramePr>
          <p:nvPr/>
        </p:nvGraphicFramePr>
        <p:xfrm>
          <a:off x="2705354" y="4594860"/>
          <a:ext cx="2976879" cy="670635"/>
        </p:xfrm>
        <a:graphic>
          <a:graphicData uri="http://schemas.openxmlformats.org/drawingml/2006/table">
            <a:tbl>
              <a:tblPr firstRow="1" bandRow="1">
                <a:tableStyleId>{2D5ABB26-0587-4C30-8999-92F81FD0307C}</a:tableStyleId>
              </a:tblPr>
              <a:tblGrid>
                <a:gridCol w="812165">
                  <a:extLst>
                    <a:ext uri="{9D8B030D-6E8A-4147-A177-3AD203B41FA5}">
                      <a16:colId xmlns:a16="http://schemas.microsoft.com/office/drawing/2014/main" val="20000"/>
                    </a:ext>
                  </a:extLst>
                </a:gridCol>
                <a:gridCol w="929005">
                  <a:extLst>
                    <a:ext uri="{9D8B030D-6E8A-4147-A177-3AD203B41FA5}">
                      <a16:colId xmlns:a16="http://schemas.microsoft.com/office/drawing/2014/main" val="20001"/>
                    </a:ext>
                  </a:extLst>
                </a:gridCol>
                <a:gridCol w="699769">
                  <a:extLst>
                    <a:ext uri="{9D8B030D-6E8A-4147-A177-3AD203B41FA5}">
                      <a16:colId xmlns:a16="http://schemas.microsoft.com/office/drawing/2014/main" val="20002"/>
                    </a:ext>
                  </a:extLst>
                </a:gridCol>
                <a:gridCol w="535940">
                  <a:extLst>
                    <a:ext uri="{9D8B030D-6E8A-4147-A177-3AD203B41FA5}">
                      <a16:colId xmlns:a16="http://schemas.microsoft.com/office/drawing/2014/main" val="20003"/>
                    </a:ext>
                  </a:extLst>
                </a:gridCol>
              </a:tblGrid>
              <a:tr h="335165">
                <a:tc>
                  <a:txBody>
                    <a:bodyPr/>
                    <a:lstStyle/>
                    <a:p>
                      <a:pPr marL="31750">
                        <a:lnSpc>
                          <a:spcPct val="100000"/>
                        </a:lnSpc>
                      </a:pPr>
                      <a:r>
                        <a:rPr sz="1800" spc="-15" dirty="0">
                          <a:latin typeface="Calibri"/>
                          <a:cs typeface="Calibri"/>
                        </a:rPr>
                        <a:t>private</a:t>
                      </a:r>
                      <a:endParaRPr sz="1800">
                        <a:latin typeface="Calibri"/>
                        <a:cs typeface="Calibri"/>
                      </a:endParaRPr>
                    </a:p>
                  </a:txBody>
                  <a:tcPr marL="0" marR="0" marT="0" marB="0"/>
                </a:tc>
                <a:tc>
                  <a:txBody>
                    <a:bodyPr/>
                    <a:lstStyle/>
                    <a:p>
                      <a:pPr marL="13970" algn="ctr">
                        <a:lnSpc>
                          <a:spcPts val="2280"/>
                        </a:lnSpc>
                      </a:pPr>
                      <a:r>
                        <a:rPr sz="2400" b="1" spc="-15" dirty="0">
                          <a:solidFill>
                            <a:srgbClr val="FF0000"/>
                          </a:solidFill>
                          <a:latin typeface="Calibri"/>
                          <a:cs typeface="Calibri"/>
                        </a:rPr>
                        <a:t>static</a:t>
                      </a:r>
                      <a:endParaRPr sz="2400">
                        <a:latin typeface="Calibri"/>
                        <a:cs typeface="Calibri"/>
                      </a:endParaRPr>
                    </a:p>
                  </a:txBody>
                  <a:tcPr marL="0" marR="0" marT="0" marB="0"/>
                </a:tc>
                <a:tc>
                  <a:txBody>
                    <a:bodyPr/>
                    <a:lstStyle/>
                    <a:p>
                      <a:pPr marL="118745">
                        <a:lnSpc>
                          <a:spcPct val="100000"/>
                        </a:lnSpc>
                      </a:pPr>
                      <a:r>
                        <a:rPr sz="1800" spc="-5" dirty="0">
                          <a:latin typeface="Calibri"/>
                          <a:cs typeface="Calibri"/>
                        </a:rPr>
                        <a:t>int</a:t>
                      </a:r>
                      <a:endParaRPr sz="1800">
                        <a:latin typeface="Calibri"/>
                        <a:cs typeface="Calibri"/>
                      </a:endParaRPr>
                    </a:p>
                  </a:txBody>
                  <a:tcPr marL="0" marR="0" marT="0" marB="0"/>
                </a:tc>
                <a:tc>
                  <a:txBody>
                    <a:bodyPr/>
                    <a:lstStyle/>
                    <a:p>
                      <a:pPr marR="44450" algn="r">
                        <a:lnSpc>
                          <a:spcPct val="100000"/>
                        </a:lnSpc>
                      </a:pPr>
                      <a:r>
                        <a:rPr sz="1800" spc="-5" dirty="0">
                          <a:latin typeface="Calibri"/>
                          <a:cs typeface="Calibri"/>
                        </a:rPr>
                        <a:t>z;</a:t>
                      </a:r>
                      <a:endParaRPr sz="1800">
                        <a:latin typeface="Calibri"/>
                        <a:cs typeface="Calibri"/>
                      </a:endParaRPr>
                    </a:p>
                  </a:txBody>
                  <a:tcPr marL="0" marR="0" marT="0" marB="0"/>
                </a:tc>
                <a:extLst>
                  <a:ext uri="{0D108BD9-81ED-4DB2-BD59-A6C34878D82A}">
                    <a16:rowId xmlns:a16="http://schemas.microsoft.com/office/drawing/2014/main" val="10000"/>
                  </a:ext>
                </a:extLst>
              </a:tr>
              <a:tr h="335470">
                <a:tc>
                  <a:txBody>
                    <a:bodyPr/>
                    <a:lstStyle/>
                    <a:p>
                      <a:pPr marL="31750">
                        <a:lnSpc>
                          <a:spcPct val="100000"/>
                        </a:lnSpc>
                        <a:spcBef>
                          <a:spcPts val="240"/>
                        </a:spcBef>
                      </a:pPr>
                      <a:r>
                        <a:rPr sz="1800" spc="-5" dirty="0">
                          <a:latin typeface="Calibri"/>
                          <a:cs typeface="Calibri"/>
                        </a:rPr>
                        <a:t>public</a:t>
                      </a:r>
                      <a:endParaRPr sz="1800">
                        <a:latin typeface="Calibri"/>
                        <a:cs typeface="Calibri"/>
                      </a:endParaRPr>
                    </a:p>
                  </a:txBody>
                  <a:tcPr marL="0" marR="0" marT="30480" marB="0"/>
                </a:tc>
                <a:tc>
                  <a:txBody>
                    <a:bodyPr/>
                    <a:lstStyle/>
                    <a:p>
                      <a:pPr marL="14604" algn="ctr">
                        <a:lnSpc>
                          <a:spcPts val="2520"/>
                        </a:lnSpc>
                      </a:pPr>
                      <a:r>
                        <a:rPr sz="2400" b="1" spc="-15" dirty="0">
                          <a:solidFill>
                            <a:srgbClr val="FF0000"/>
                          </a:solidFill>
                          <a:latin typeface="Calibri"/>
                          <a:cs typeface="Calibri"/>
                        </a:rPr>
                        <a:t>static</a:t>
                      </a:r>
                      <a:endParaRPr sz="2400">
                        <a:latin typeface="Calibri"/>
                        <a:cs typeface="Calibri"/>
                      </a:endParaRPr>
                    </a:p>
                  </a:txBody>
                  <a:tcPr marL="0" marR="0" marT="0" marB="0"/>
                </a:tc>
                <a:tc>
                  <a:txBody>
                    <a:bodyPr/>
                    <a:lstStyle/>
                    <a:p>
                      <a:pPr marL="118745">
                        <a:lnSpc>
                          <a:spcPct val="100000"/>
                        </a:lnSpc>
                        <a:spcBef>
                          <a:spcPts val="240"/>
                        </a:spcBef>
                      </a:pPr>
                      <a:r>
                        <a:rPr sz="1800" spc="-10" dirty="0">
                          <a:latin typeface="Calibri"/>
                          <a:cs typeface="Calibri"/>
                        </a:rPr>
                        <a:t>int</a:t>
                      </a:r>
                      <a:endParaRPr sz="1800">
                        <a:latin typeface="Calibri"/>
                        <a:cs typeface="Calibri"/>
                      </a:endParaRPr>
                    </a:p>
                  </a:txBody>
                  <a:tcPr marL="0" marR="0" marT="30480" marB="0"/>
                </a:tc>
                <a:tc>
                  <a:txBody>
                    <a:bodyPr/>
                    <a:lstStyle/>
                    <a:p>
                      <a:pPr marR="24130" algn="r">
                        <a:lnSpc>
                          <a:spcPct val="100000"/>
                        </a:lnSpc>
                        <a:spcBef>
                          <a:spcPts val="240"/>
                        </a:spcBef>
                      </a:pPr>
                      <a:r>
                        <a:rPr sz="1800" dirty="0">
                          <a:latin typeface="Calibri"/>
                          <a:cs typeface="Calibri"/>
                        </a:rPr>
                        <a:t>a;</a:t>
                      </a:r>
                      <a:endParaRPr sz="1800">
                        <a:latin typeface="Calibri"/>
                        <a:cs typeface="Calibri"/>
                      </a:endParaRPr>
                    </a:p>
                  </a:txBody>
                  <a:tcPr marL="0" marR="0" marT="30480" marB="0"/>
                </a:tc>
                <a:extLst>
                  <a:ext uri="{0D108BD9-81ED-4DB2-BD59-A6C34878D82A}">
                    <a16:rowId xmlns:a16="http://schemas.microsoft.com/office/drawing/2014/main" val="10001"/>
                  </a:ext>
                </a:extLst>
              </a:tr>
            </a:tbl>
          </a:graphicData>
        </a:graphic>
      </p:graphicFrame>
      <p:sp>
        <p:nvSpPr>
          <p:cNvPr id="7" name="object 7"/>
          <p:cNvSpPr txBox="1"/>
          <p:nvPr/>
        </p:nvSpPr>
        <p:spPr>
          <a:xfrm>
            <a:off x="2724403" y="5432856"/>
            <a:ext cx="586740" cy="708784"/>
          </a:xfrm>
          <a:prstGeom prst="rect">
            <a:avLst/>
          </a:prstGeom>
        </p:spPr>
        <p:txBody>
          <a:bodyPr vert="horz" wrap="square" lIns="0" tIns="12700" rIns="0" bIns="0" rtlCol="0">
            <a:spAutoFit/>
          </a:bodyPr>
          <a:lstStyle/>
          <a:p>
            <a:pPr marL="12700" marR="5080">
              <a:lnSpc>
                <a:spcPct val="130600"/>
              </a:lnSpc>
              <a:spcBef>
                <a:spcPts val="100"/>
              </a:spcBef>
            </a:pPr>
            <a:r>
              <a:rPr spc="-5" dirty="0">
                <a:latin typeface="Calibri"/>
                <a:cs typeface="Calibri"/>
              </a:rPr>
              <a:t>p</a:t>
            </a:r>
            <a:r>
              <a:rPr dirty="0">
                <a:latin typeface="Calibri"/>
                <a:cs typeface="Calibri"/>
              </a:rPr>
              <a:t>u</a:t>
            </a:r>
            <a:r>
              <a:rPr spc="-5" dirty="0">
                <a:latin typeface="Calibri"/>
                <a:cs typeface="Calibri"/>
              </a:rPr>
              <a:t>bl</a:t>
            </a:r>
            <a:r>
              <a:rPr spc="-10" dirty="0">
                <a:latin typeface="Calibri"/>
                <a:cs typeface="Calibri"/>
              </a:rPr>
              <a:t>i</a:t>
            </a:r>
            <a:r>
              <a:rPr dirty="0">
                <a:latin typeface="Calibri"/>
                <a:cs typeface="Calibri"/>
              </a:rPr>
              <a:t>c  </a:t>
            </a:r>
            <a:r>
              <a:rPr spc="-5" dirty="0">
                <a:latin typeface="Calibri"/>
                <a:cs typeface="Calibri"/>
              </a:rPr>
              <a:t>p</a:t>
            </a:r>
            <a:r>
              <a:rPr dirty="0">
                <a:latin typeface="Calibri"/>
                <a:cs typeface="Calibri"/>
              </a:rPr>
              <a:t>u</a:t>
            </a:r>
            <a:r>
              <a:rPr spc="-5" dirty="0">
                <a:latin typeface="Calibri"/>
                <a:cs typeface="Calibri"/>
              </a:rPr>
              <a:t>bl</a:t>
            </a:r>
            <a:r>
              <a:rPr spc="-10" dirty="0">
                <a:latin typeface="Calibri"/>
                <a:cs typeface="Calibri"/>
              </a:rPr>
              <a:t>i</a:t>
            </a:r>
            <a:r>
              <a:rPr dirty="0">
                <a:latin typeface="Calibri"/>
                <a:cs typeface="Calibri"/>
              </a:rPr>
              <a:t>c</a:t>
            </a:r>
            <a:endParaRPr>
              <a:latin typeface="Calibri"/>
              <a:cs typeface="Calibri"/>
            </a:endParaRPr>
          </a:p>
        </p:txBody>
      </p:sp>
      <p:sp>
        <p:nvSpPr>
          <p:cNvPr id="8" name="object 8"/>
          <p:cNvSpPr txBox="1"/>
          <p:nvPr/>
        </p:nvSpPr>
        <p:spPr>
          <a:xfrm>
            <a:off x="3638804" y="5516676"/>
            <a:ext cx="41973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v</a:t>
            </a:r>
            <a:r>
              <a:rPr spc="-5" dirty="0">
                <a:latin typeface="Calibri"/>
                <a:cs typeface="Calibri"/>
              </a:rPr>
              <a:t>o</a:t>
            </a:r>
            <a:r>
              <a:rPr spc="-10" dirty="0">
                <a:latin typeface="Calibri"/>
                <a:cs typeface="Calibri"/>
              </a:rPr>
              <a:t>i</a:t>
            </a:r>
            <a:r>
              <a:rPr dirty="0">
                <a:latin typeface="Calibri"/>
                <a:cs typeface="Calibri"/>
              </a:rPr>
              <a:t>d</a:t>
            </a:r>
            <a:endParaRPr>
              <a:latin typeface="Calibri"/>
              <a:cs typeface="Calibri"/>
            </a:endParaRPr>
          </a:p>
        </p:txBody>
      </p:sp>
      <p:sp>
        <p:nvSpPr>
          <p:cNvPr id="9" name="object 9"/>
          <p:cNvSpPr txBox="1"/>
          <p:nvPr/>
        </p:nvSpPr>
        <p:spPr>
          <a:xfrm>
            <a:off x="4553458" y="5516676"/>
            <a:ext cx="96837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doS()</a:t>
            </a:r>
            <a:r>
              <a:rPr spc="-20" dirty="0">
                <a:latin typeface="Calibri"/>
                <a:cs typeface="Calibri"/>
              </a:rPr>
              <a:t> </a:t>
            </a:r>
            <a:r>
              <a:rPr dirty="0">
                <a:latin typeface="Calibri"/>
                <a:cs typeface="Calibri"/>
              </a:rPr>
              <a:t>{</a:t>
            </a:r>
            <a:r>
              <a:rPr spc="-30" dirty="0">
                <a:latin typeface="Calibri"/>
                <a:cs typeface="Calibri"/>
              </a:rPr>
              <a:t> </a:t>
            </a:r>
            <a:r>
              <a:rPr dirty="0">
                <a:latin typeface="Calibri"/>
                <a:cs typeface="Calibri"/>
              </a:rPr>
              <a:t>…</a:t>
            </a:r>
            <a:r>
              <a:rPr spc="-30" dirty="0">
                <a:latin typeface="Calibri"/>
                <a:cs typeface="Calibri"/>
              </a:rPr>
              <a:t> </a:t>
            </a:r>
            <a:r>
              <a:rPr dirty="0">
                <a:latin typeface="Calibri"/>
                <a:cs typeface="Calibri"/>
              </a:rPr>
              <a:t>}</a:t>
            </a:r>
            <a:endParaRPr>
              <a:latin typeface="Calibri"/>
              <a:cs typeface="Calibri"/>
            </a:endParaRPr>
          </a:p>
        </p:txBody>
      </p:sp>
      <p:sp>
        <p:nvSpPr>
          <p:cNvPr id="10" name="object 10"/>
          <p:cNvSpPr txBox="1"/>
          <p:nvPr/>
        </p:nvSpPr>
        <p:spPr>
          <a:xfrm>
            <a:off x="3638804" y="5798616"/>
            <a:ext cx="1187450" cy="391160"/>
          </a:xfrm>
          <a:prstGeom prst="rect">
            <a:avLst/>
          </a:prstGeom>
        </p:spPr>
        <p:txBody>
          <a:bodyPr vert="horz" wrap="square" lIns="0" tIns="12700" rIns="0" bIns="0" rtlCol="0">
            <a:spAutoFit/>
          </a:bodyPr>
          <a:lstStyle/>
          <a:p>
            <a:pPr marL="12700">
              <a:spcBef>
                <a:spcPts val="100"/>
              </a:spcBef>
            </a:pPr>
            <a:r>
              <a:rPr sz="2400" b="1" dirty="0">
                <a:solidFill>
                  <a:srgbClr val="FF0000"/>
                </a:solidFill>
                <a:latin typeface="Arial"/>
                <a:cs typeface="Arial"/>
              </a:rPr>
              <a:t>static</a:t>
            </a:r>
            <a:r>
              <a:rPr sz="2400" b="1" spc="165" dirty="0">
                <a:solidFill>
                  <a:srgbClr val="FF0000"/>
                </a:solidFill>
                <a:latin typeface="Arial"/>
                <a:cs typeface="Arial"/>
              </a:rPr>
              <a:t> </a:t>
            </a:r>
            <a:r>
              <a:rPr spc="-5" dirty="0">
                <a:latin typeface="Calibri"/>
                <a:cs typeface="Calibri"/>
              </a:rPr>
              <a:t>int</a:t>
            </a:r>
            <a:endParaRPr>
              <a:latin typeface="Calibri"/>
              <a:cs typeface="Calibri"/>
            </a:endParaRPr>
          </a:p>
        </p:txBody>
      </p:sp>
      <p:sp>
        <p:nvSpPr>
          <p:cNvPr id="11" name="object 11"/>
          <p:cNvSpPr txBox="1"/>
          <p:nvPr/>
        </p:nvSpPr>
        <p:spPr>
          <a:xfrm>
            <a:off x="5467858" y="5874816"/>
            <a:ext cx="1294130" cy="299720"/>
          </a:xfrm>
          <a:prstGeom prst="rect">
            <a:avLst/>
          </a:prstGeom>
        </p:spPr>
        <p:txBody>
          <a:bodyPr vert="horz" wrap="square" lIns="0" tIns="12700" rIns="0" bIns="0" rtlCol="0">
            <a:spAutoFit/>
          </a:bodyPr>
          <a:lstStyle/>
          <a:p>
            <a:pPr marL="12700">
              <a:spcBef>
                <a:spcPts val="100"/>
              </a:spcBef>
              <a:tabLst>
                <a:tab pos="926465" algn="l"/>
              </a:tabLst>
            </a:pPr>
            <a:r>
              <a:rPr spc="-5" dirty="0">
                <a:latin typeface="Calibri"/>
                <a:cs typeface="Calibri"/>
              </a:rPr>
              <a:t>doS1()	</a:t>
            </a:r>
            <a:r>
              <a:rPr dirty="0">
                <a:latin typeface="Calibri"/>
                <a:cs typeface="Calibri"/>
              </a:rPr>
              <a:t>{</a:t>
            </a:r>
            <a:r>
              <a:rPr spc="-80" dirty="0">
                <a:latin typeface="Calibri"/>
                <a:cs typeface="Calibri"/>
              </a:rPr>
              <a:t> </a:t>
            </a:r>
            <a:r>
              <a:rPr dirty="0">
                <a:latin typeface="Calibri"/>
                <a:cs typeface="Calibri"/>
              </a:rPr>
              <a:t>…}</a:t>
            </a:r>
            <a:endParaRPr>
              <a:latin typeface="Calibri"/>
              <a:cs typeface="Calibri"/>
            </a:endParaRPr>
          </a:p>
        </p:txBody>
      </p:sp>
      <p:sp>
        <p:nvSpPr>
          <p:cNvPr id="12" name="object 12"/>
          <p:cNvSpPr txBox="1"/>
          <p:nvPr/>
        </p:nvSpPr>
        <p:spPr>
          <a:xfrm>
            <a:off x="1809700" y="6431381"/>
            <a:ext cx="141033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a:t>
            </a:r>
            <a:r>
              <a:rPr spc="-15" dirty="0">
                <a:latin typeface="Calibri"/>
                <a:cs typeface="Calibri"/>
              </a:rPr>
              <a:t> </a:t>
            </a:r>
            <a:r>
              <a:rPr spc="-5" dirty="0">
                <a:latin typeface="Calibri"/>
                <a:cs typeface="Calibri"/>
              </a:rPr>
              <a:t>End</a:t>
            </a:r>
            <a:r>
              <a:rPr spc="-10" dirty="0">
                <a:latin typeface="Calibri"/>
                <a:cs typeface="Calibri"/>
              </a:rPr>
              <a:t> </a:t>
            </a:r>
            <a:r>
              <a:rPr spc="-5" dirty="0">
                <a:latin typeface="Calibri"/>
                <a:cs typeface="Calibri"/>
              </a:rPr>
              <a:t>of</a:t>
            </a:r>
            <a:r>
              <a:rPr spc="-25" dirty="0">
                <a:latin typeface="Calibri"/>
                <a:cs typeface="Calibri"/>
              </a:rPr>
              <a:t> </a:t>
            </a:r>
            <a:r>
              <a:rPr spc="-5" dirty="0">
                <a:latin typeface="Calibri"/>
                <a:cs typeface="Calibri"/>
              </a:rPr>
              <a:t>class</a:t>
            </a:r>
            <a:endParaRPr>
              <a:latin typeface="Calibri"/>
              <a:cs typeface="Calibri"/>
            </a:endParaRPr>
          </a:p>
        </p:txBody>
      </p:sp>
      <p:sp>
        <p:nvSpPr>
          <p:cNvPr id="13" name="object 13"/>
          <p:cNvSpPr/>
          <p:nvPr/>
        </p:nvSpPr>
        <p:spPr>
          <a:xfrm>
            <a:off x="4798314" y="3476752"/>
            <a:ext cx="2263140" cy="735965"/>
          </a:xfrm>
          <a:custGeom>
            <a:avLst/>
            <a:gdLst/>
            <a:ahLst/>
            <a:cxnLst/>
            <a:rect l="l" t="t" r="r" b="b"/>
            <a:pathLst>
              <a:path w="2263140" h="735964">
                <a:moveTo>
                  <a:pt x="81661" y="716915"/>
                </a:moveTo>
                <a:lnTo>
                  <a:pt x="75438" y="691769"/>
                </a:lnTo>
                <a:lnTo>
                  <a:pt x="0" y="710311"/>
                </a:lnTo>
                <a:lnTo>
                  <a:pt x="6096" y="735457"/>
                </a:lnTo>
                <a:lnTo>
                  <a:pt x="81661" y="716915"/>
                </a:lnTo>
                <a:close/>
              </a:path>
              <a:path w="2263140" h="735964">
                <a:moveTo>
                  <a:pt x="81788" y="422656"/>
                </a:moveTo>
                <a:lnTo>
                  <a:pt x="77216" y="397129"/>
                </a:lnTo>
                <a:lnTo>
                  <a:pt x="762" y="410845"/>
                </a:lnTo>
                <a:lnTo>
                  <a:pt x="5334" y="436372"/>
                </a:lnTo>
                <a:lnTo>
                  <a:pt x="81788" y="422656"/>
                </a:lnTo>
                <a:close/>
              </a:path>
              <a:path w="2263140" h="735964">
                <a:moveTo>
                  <a:pt x="182245" y="692277"/>
                </a:moveTo>
                <a:lnTo>
                  <a:pt x="176149" y="667131"/>
                </a:lnTo>
                <a:lnTo>
                  <a:pt x="100584" y="685673"/>
                </a:lnTo>
                <a:lnTo>
                  <a:pt x="106807" y="710819"/>
                </a:lnTo>
                <a:lnTo>
                  <a:pt x="182245" y="692277"/>
                </a:lnTo>
                <a:close/>
              </a:path>
              <a:path w="2263140" h="735964">
                <a:moveTo>
                  <a:pt x="183896" y="404495"/>
                </a:moveTo>
                <a:lnTo>
                  <a:pt x="179324" y="378968"/>
                </a:lnTo>
                <a:lnTo>
                  <a:pt x="102743" y="392557"/>
                </a:lnTo>
                <a:lnTo>
                  <a:pt x="107315" y="418084"/>
                </a:lnTo>
                <a:lnTo>
                  <a:pt x="183896" y="404495"/>
                </a:lnTo>
                <a:close/>
              </a:path>
              <a:path w="2263140" h="735964">
                <a:moveTo>
                  <a:pt x="282956" y="667639"/>
                </a:moveTo>
                <a:lnTo>
                  <a:pt x="276733" y="642493"/>
                </a:lnTo>
                <a:lnTo>
                  <a:pt x="201295" y="661035"/>
                </a:lnTo>
                <a:lnTo>
                  <a:pt x="207391" y="686181"/>
                </a:lnTo>
                <a:lnTo>
                  <a:pt x="282956" y="667639"/>
                </a:lnTo>
                <a:close/>
              </a:path>
              <a:path w="2263140" h="735964">
                <a:moveTo>
                  <a:pt x="285877" y="386207"/>
                </a:moveTo>
                <a:lnTo>
                  <a:pt x="281305" y="360680"/>
                </a:lnTo>
                <a:lnTo>
                  <a:pt x="204851" y="374396"/>
                </a:lnTo>
                <a:lnTo>
                  <a:pt x="209296" y="399923"/>
                </a:lnTo>
                <a:lnTo>
                  <a:pt x="285877" y="386207"/>
                </a:lnTo>
                <a:close/>
              </a:path>
              <a:path w="2263140" h="735964">
                <a:moveTo>
                  <a:pt x="383540" y="643001"/>
                </a:moveTo>
                <a:lnTo>
                  <a:pt x="377444" y="617855"/>
                </a:lnTo>
                <a:lnTo>
                  <a:pt x="301879" y="636397"/>
                </a:lnTo>
                <a:lnTo>
                  <a:pt x="308102" y="661543"/>
                </a:lnTo>
                <a:lnTo>
                  <a:pt x="383540" y="643001"/>
                </a:lnTo>
                <a:close/>
              </a:path>
              <a:path w="2263140" h="735964">
                <a:moveTo>
                  <a:pt x="387858" y="367919"/>
                </a:moveTo>
                <a:lnTo>
                  <a:pt x="383286" y="342519"/>
                </a:lnTo>
                <a:lnTo>
                  <a:pt x="306832" y="356108"/>
                </a:lnTo>
                <a:lnTo>
                  <a:pt x="311404" y="381635"/>
                </a:lnTo>
                <a:lnTo>
                  <a:pt x="387858" y="367919"/>
                </a:lnTo>
                <a:close/>
              </a:path>
              <a:path w="2263140" h="735964">
                <a:moveTo>
                  <a:pt x="484251" y="618363"/>
                </a:moveTo>
                <a:lnTo>
                  <a:pt x="478028" y="593217"/>
                </a:lnTo>
                <a:lnTo>
                  <a:pt x="402590" y="611632"/>
                </a:lnTo>
                <a:lnTo>
                  <a:pt x="408813" y="636905"/>
                </a:lnTo>
                <a:lnTo>
                  <a:pt x="484251" y="618363"/>
                </a:lnTo>
                <a:close/>
              </a:path>
              <a:path w="2263140" h="735964">
                <a:moveTo>
                  <a:pt x="489839" y="349758"/>
                </a:moveTo>
                <a:lnTo>
                  <a:pt x="485394" y="324231"/>
                </a:lnTo>
                <a:lnTo>
                  <a:pt x="408813" y="337947"/>
                </a:lnTo>
                <a:lnTo>
                  <a:pt x="413385" y="363347"/>
                </a:lnTo>
                <a:lnTo>
                  <a:pt x="489839" y="349758"/>
                </a:lnTo>
                <a:close/>
              </a:path>
              <a:path w="2263140" h="735964">
                <a:moveTo>
                  <a:pt x="584962" y="593725"/>
                </a:moveTo>
                <a:lnTo>
                  <a:pt x="578739" y="568579"/>
                </a:lnTo>
                <a:lnTo>
                  <a:pt x="503301" y="586994"/>
                </a:lnTo>
                <a:lnTo>
                  <a:pt x="509397" y="612267"/>
                </a:lnTo>
                <a:lnTo>
                  <a:pt x="584962" y="593725"/>
                </a:lnTo>
                <a:close/>
              </a:path>
              <a:path w="2263140" h="735964">
                <a:moveTo>
                  <a:pt x="591947" y="331470"/>
                </a:moveTo>
                <a:lnTo>
                  <a:pt x="587375" y="305943"/>
                </a:lnTo>
                <a:lnTo>
                  <a:pt x="510794" y="319659"/>
                </a:lnTo>
                <a:lnTo>
                  <a:pt x="515366" y="345186"/>
                </a:lnTo>
                <a:lnTo>
                  <a:pt x="591947" y="331470"/>
                </a:lnTo>
                <a:close/>
              </a:path>
              <a:path w="2263140" h="735964">
                <a:moveTo>
                  <a:pt x="685546" y="569087"/>
                </a:moveTo>
                <a:lnTo>
                  <a:pt x="679450" y="543941"/>
                </a:lnTo>
                <a:lnTo>
                  <a:pt x="603885" y="562356"/>
                </a:lnTo>
                <a:lnTo>
                  <a:pt x="610108" y="587502"/>
                </a:lnTo>
                <a:lnTo>
                  <a:pt x="685546" y="569087"/>
                </a:lnTo>
                <a:close/>
              </a:path>
              <a:path w="2263140" h="735964">
                <a:moveTo>
                  <a:pt x="693928" y="313309"/>
                </a:moveTo>
                <a:lnTo>
                  <a:pt x="689356" y="287782"/>
                </a:lnTo>
                <a:lnTo>
                  <a:pt x="612902" y="301498"/>
                </a:lnTo>
                <a:lnTo>
                  <a:pt x="617474" y="326898"/>
                </a:lnTo>
                <a:lnTo>
                  <a:pt x="693928" y="313309"/>
                </a:lnTo>
                <a:close/>
              </a:path>
              <a:path w="2263140" h="735964">
                <a:moveTo>
                  <a:pt x="786257" y="544449"/>
                </a:moveTo>
                <a:lnTo>
                  <a:pt x="780034" y="519303"/>
                </a:lnTo>
                <a:lnTo>
                  <a:pt x="704596" y="537718"/>
                </a:lnTo>
                <a:lnTo>
                  <a:pt x="710692" y="562864"/>
                </a:lnTo>
                <a:lnTo>
                  <a:pt x="786257" y="544449"/>
                </a:lnTo>
                <a:close/>
              </a:path>
              <a:path w="2263140" h="735964">
                <a:moveTo>
                  <a:pt x="795909" y="295021"/>
                </a:moveTo>
                <a:lnTo>
                  <a:pt x="791337" y="269494"/>
                </a:lnTo>
                <a:lnTo>
                  <a:pt x="714883" y="283210"/>
                </a:lnTo>
                <a:lnTo>
                  <a:pt x="719455" y="308737"/>
                </a:lnTo>
                <a:lnTo>
                  <a:pt x="795909" y="295021"/>
                </a:lnTo>
                <a:close/>
              </a:path>
              <a:path w="2263140" h="735964">
                <a:moveTo>
                  <a:pt x="886841" y="519811"/>
                </a:moveTo>
                <a:lnTo>
                  <a:pt x="880745" y="494538"/>
                </a:lnTo>
                <a:lnTo>
                  <a:pt x="805180" y="513080"/>
                </a:lnTo>
                <a:lnTo>
                  <a:pt x="811403" y="538226"/>
                </a:lnTo>
                <a:lnTo>
                  <a:pt x="886841" y="519811"/>
                </a:lnTo>
                <a:close/>
              </a:path>
              <a:path w="2263140" h="735964">
                <a:moveTo>
                  <a:pt x="898017" y="276860"/>
                </a:moveTo>
                <a:lnTo>
                  <a:pt x="893445" y="251333"/>
                </a:lnTo>
                <a:lnTo>
                  <a:pt x="816864" y="264922"/>
                </a:lnTo>
                <a:lnTo>
                  <a:pt x="821436" y="290449"/>
                </a:lnTo>
                <a:lnTo>
                  <a:pt x="898017" y="276860"/>
                </a:lnTo>
                <a:close/>
              </a:path>
              <a:path w="2263140" h="735964">
                <a:moveTo>
                  <a:pt x="987552" y="495046"/>
                </a:moveTo>
                <a:lnTo>
                  <a:pt x="981329" y="469900"/>
                </a:lnTo>
                <a:lnTo>
                  <a:pt x="905891" y="488442"/>
                </a:lnTo>
                <a:lnTo>
                  <a:pt x="911987" y="513588"/>
                </a:lnTo>
                <a:lnTo>
                  <a:pt x="987552" y="495046"/>
                </a:lnTo>
                <a:close/>
              </a:path>
              <a:path w="2263140" h="735964">
                <a:moveTo>
                  <a:pt x="999998" y="258572"/>
                </a:moveTo>
                <a:lnTo>
                  <a:pt x="995426" y="233045"/>
                </a:lnTo>
                <a:lnTo>
                  <a:pt x="918845" y="246761"/>
                </a:lnTo>
                <a:lnTo>
                  <a:pt x="923417" y="272288"/>
                </a:lnTo>
                <a:lnTo>
                  <a:pt x="999998" y="258572"/>
                </a:lnTo>
                <a:close/>
              </a:path>
              <a:path w="2263140" h="735964">
                <a:moveTo>
                  <a:pt x="1088136" y="470408"/>
                </a:moveTo>
                <a:lnTo>
                  <a:pt x="1082040" y="445262"/>
                </a:lnTo>
                <a:lnTo>
                  <a:pt x="1006475" y="463804"/>
                </a:lnTo>
                <a:lnTo>
                  <a:pt x="1012698" y="488950"/>
                </a:lnTo>
                <a:lnTo>
                  <a:pt x="1088136" y="470408"/>
                </a:lnTo>
                <a:close/>
              </a:path>
              <a:path w="2263140" h="735964">
                <a:moveTo>
                  <a:pt x="1101979" y="240284"/>
                </a:moveTo>
                <a:lnTo>
                  <a:pt x="1097407" y="214884"/>
                </a:lnTo>
                <a:lnTo>
                  <a:pt x="1020953" y="228473"/>
                </a:lnTo>
                <a:lnTo>
                  <a:pt x="1025525" y="254000"/>
                </a:lnTo>
                <a:lnTo>
                  <a:pt x="1101979" y="240284"/>
                </a:lnTo>
                <a:close/>
              </a:path>
              <a:path w="2263140" h="735964">
                <a:moveTo>
                  <a:pt x="1188847" y="445770"/>
                </a:moveTo>
                <a:lnTo>
                  <a:pt x="1182624" y="420624"/>
                </a:lnTo>
                <a:lnTo>
                  <a:pt x="1107186" y="439166"/>
                </a:lnTo>
                <a:lnTo>
                  <a:pt x="1113409" y="464312"/>
                </a:lnTo>
                <a:lnTo>
                  <a:pt x="1188847" y="445770"/>
                </a:lnTo>
                <a:close/>
              </a:path>
              <a:path w="2263140" h="735964">
                <a:moveTo>
                  <a:pt x="1203960" y="222123"/>
                </a:moveTo>
                <a:lnTo>
                  <a:pt x="1199388" y="196596"/>
                </a:lnTo>
                <a:lnTo>
                  <a:pt x="1122934" y="210312"/>
                </a:lnTo>
                <a:lnTo>
                  <a:pt x="1127506" y="235839"/>
                </a:lnTo>
                <a:lnTo>
                  <a:pt x="1203960" y="222123"/>
                </a:lnTo>
                <a:close/>
              </a:path>
              <a:path w="2263140" h="735964">
                <a:moveTo>
                  <a:pt x="1289558" y="421132"/>
                </a:moveTo>
                <a:lnTo>
                  <a:pt x="1283335" y="395986"/>
                </a:lnTo>
                <a:lnTo>
                  <a:pt x="1207897" y="414528"/>
                </a:lnTo>
                <a:lnTo>
                  <a:pt x="1213993" y="439674"/>
                </a:lnTo>
                <a:lnTo>
                  <a:pt x="1289558" y="421132"/>
                </a:lnTo>
                <a:close/>
              </a:path>
              <a:path w="2263140" h="735964">
                <a:moveTo>
                  <a:pt x="1306068" y="203835"/>
                </a:moveTo>
                <a:lnTo>
                  <a:pt x="1301496" y="178435"/>
                </a:lnTo>
                <a:lnTo>
                  <a:pt x="1224915" y="192024"/>
                </a:lnTo>
                <a:lnTo>
                  <a:pt x="1229487" y="217551"/>
                </a:lnTo>
                <a:lnTo>
                  <a:pt x="1306068" y="203835"/>
                </a:lnTo>
                <a:close/>
              </a:path>
              <a:path w="2263140" h="735964">
                <a:moveTo>
                  <a:pt x="1390142" y="396494"/>
                </a:moveTo>
                <a:lnTo>
                  <a:pt x="1384046" y="371348"/>
                </a:lnTo>
                <a:lnTo>
                  <a:pt x="1308481" y="389763"/>
                </a:lnTo>
                <a:lnTo>
                  <a:pt x="1314704" y="415036"/>
                </a:lnTo>
                <a:lnTo>
                  <a:pt x="1390142" y="396494"/>
                </a:lnTo>
                <a:close/>
              </a:path>
              <a:path w="2263140" h="735964">
                <a:moveTo>
                  <a:pt x="1408049" y="185674"/>
                </a:moveTo>
                <a:lnTo>
                  <a:pt x="1403477" y="160147"/>
                </a:lnTo>
                <a:lnTo>
                  <a:pt x="1327023" y="173863"/>
                </a:lnTo>
                <a:lnTo>
                  <a:pt x="1331468" y="199263"/>
                </a:lnTo>
                <a:lnTo>
                  <a:pt x="1408049" y="185674"/>
                </a:lnTo>
                <a:close/>
              </a:path>
              <a:path w="2263140" h="735964">
                <a:moveTo>
                  <a:pt x="1490853" y="371856"/>
                </a:moveTo>
                <a:lnTo>
                  <a:pt x="1484630" y="346710"/>
                </a:lnTo>
                <a:lnTo>
                  <a:pt x="1409192" y="365125"/>
                </a:lnTo>
                <a:lnTo>
                  <a:pt x="1415288" y="390398"/>
                </a:lnTo>
                <a:lnTo>
                  <a:pt x="1490853" y="371856"/>
                </a:lnTo>
                <a:close/>
              </a:path>
              <a:path w="2263140" h="735964">
                <a:moveTo>
                  <a:pt x="1510030" y="167386"/>
                </a:moveTo>
                <a:lnTo>
                  <a:pt x="1505458" y="141859"/>
                </a:lnTo>
                <a:lnTo>
                  <a:pt x="1429004" y="155575"/>
                </a:lnTo>
                <a:lnTo>
                  <a:pt x="1433576" y="181102"/>
                </a:lnTo>
                <a:lnTo>
                  <a:pt x="1510030" y="167386"/>
                </a:lnTo>
                <a:close/>
              </a:path>
              <a:path w="2263140" h="735964">
                <a:moveTo>
                  <a:pt x="1591437" y="347218"/>
                </a:moveTo>
                <a:lnTo>
                  <a:pt x="1585341" y="322072"/>
                </a:lnTo>
                <a:lnTo>
                  <a:pt x="1509776" y="340487"/>
                </a:lnTo>
                <a:lnTo>
                  <a:pt x="1515999" y="365633"/>
                </a:lnTo>
                <a:lnTo>
                  <a:pt x="1591437" y="347218"/>
                </a:lnTo>
                <a:close/>
              </a:path>
              <a:path w="2263140" h="735964">
                <a:moveTo>
                  <a:pt x="1612011" y="149225"/>
                </a:moveTo>
                <a:lnTo>
                  <a:pt x="1607566" y="123698"/>
                </a:lnTo>
                <a:lnTo>
                  <a:pt x="1530985" y="137414"/>
                </a:lnTo>
                <a:lnTo>
                  <a:pt x="1535557" y="162814"/>
                </a:lnTo>
                <a:lnTo>
                  <a:pt x="1612011" y="149225"/>
                </a:lnTo>
                <a:close/>
              </a:path>
              <a:path w="2263140" h="735964">
                <a:moveTo>
                  <a:pt x="1692148" y="322580"/>
                </a:moveTo>
                <a:lnTo>
                  <a:pt x="1685925" y="297434"/>
                </a:lnTo>
                <a:lnTo>
                  <a:pt x="1610487" y="315849"/>
                </a:lnTo>
                <a:lnTo>
                  <a:pt x="1616583" y="340995"/>
                </a:lnTo>
                <a:lnTo>
                  <a:pt x="1692148" y="322580"/>
                </a:lnTo>
                <a:close/>
              </a:path>
              <a:path w="2263140" h="735964">
                <a:moveTo>
                  <a:pt x="1714119" y="130937"/>
                </a:moveTo>
                <a:lnTo>
                  <a:pt x="1709547" y="105410"/>
                </a:lnTo>
                <a:lnTo>
                  <a:pt x="1632966" y="119126"/>
                </a:lnTo>
                <a:lnTo>
                  <a:pt x="1637538" y="144653"/>
                </a:lnTo>
                <a:lnTo>
                  <a:pt x="1714119" y="130937"/>
                </a:lnTo>
                <a:close/>
              </a:path>
              <a:path w="2263140" h="735964">
                <a:moveTo>
                  <a:pt x="1792732" y="297942"/>
                </a:moveTo>
                <a:lnTo>
                  <a:pt x="1786636" y="272669"/>
                </a:lnTo>
                <a:lnTo>
                  <a:pt x="1711198" y="291211"/>
                </a:lnTo>
                <a:lnTo>
                  <a:pt x="1717294" y="316357"/>
                </a:lnTo>
                <a:lnTo>
                  <a:pt x="1792732" y="297942"/>
                </a:lnTo>
                <a:close/>
              </a:path>
              <a:path w="2263140" h="735964">
                <a:moveTo>
                  <a:pt x="1816100" y="112776"/>
                </a:moveTo>
                <a:lnTo>
                  <a:pt x="1811528" y="87249"/>
                </a:lnTo>
                <a:lnTo>
                  <a:pt x="1735074" y="100838"/>
                </a:lnTo>
                <a:lnTo>
                  <a:pt x="1739646" y="126365"/>
                </a:lnTo>
                <a:lnTo>
                  <a:pt x="1816100" y="112776"/>
                </a:lnTo>
                <a:close/>
              </a:path>
              <a:path w="2263140" h="735964">
                <a:moveTo>
                  <a:pt x="1893443" y="273304"/>
                </a:moveTo>
                <a:lnTo>
                  <a:pt x="1887347" y="248031"/>
                </a:lnTo>
                <a:lnTo>
                  <a:pt x="1811782" y="266573"/>
                </a:lnTo>
                <a:lnTo>
                  <a:pt x="1818005" y="291719"/>
                </a:lnTo>
                <a:lnTo>
                  <a:pt x="1893443" y="273304"/>
                </a:lnTo>
                <a:close/>
              </a:path>
              <a:path w="2263140" h="735964">
                <a:moveTo>
                  <a:pt x="1918081" y="94488"/>
                </a:moveTo>
                <a:lnTo>
                  <a:pt x="1913509" y="68961"/>
                </a:lnTo>
                <a:lnTo>
                  <a:pt x="1837055" y="82677"/>
                </a:lnTo>
                <a:lnTo>
                  <a:pt x="1841627" y="108204"/>
                </a:lnTo>
                <a:lnTo>
                  <a:pt x="1918081" y="94488"/>
                </a:lnTo>
                <a:close/>
              </a:path>
              <a:path w="2263140" h="735964">
                <a:moveTo>
                  <a:pt x="1994154" y="248539"/>
                </a:moveTo>
                <a:lnTo>
                  <a:pt x="1987931" y="223393"/>
                </a:lnTo>
                <a:lnTo>
                  <a:pt x="1912493" y="241935"/>
                </a:lnTo>
                <a:lnTo>
                  <a:pt x="1918589" y="267081"/>
                </a:lnTo>
                <a:lnTo>
                  <a:pt x="1994154" y="248539"/>
                </a:lnTo>
                <a:close/>
              </a:path>
              <a:path w="2263140" h="735964">
                <a:moveTo>
                  <a:pt x="2020189" y="76200"/>
                </a:moveTo>
                <a:lnTo>
                  <a:pt x="2015617" y="50800"/>
                </a:lnTo>
                <a:lnTo>
                  <a:pt x="1939036" y="64389"/>
                </a:lnTo>
                <a:lnTo>
                  <a:pt x="1943608" y="89916"/>
                </a:lnTo>
                <a:lnTo>
                  <a:pt x="2020189" y="76200"/>
                </a:lnTo>
                <a:close/>
              </a:path>
              <a:path w="2263140" h="735964">
                <a:moveTo>
                  <a:pt x="2094738" y="223901"/>
                </a:moveTo>
                <a:lnTo>
                  <a:pt x="2088642" y="198755"/>
                </a:lnTo>
                <a:lnTo>
                  <a:pt x="2013077" y="217297"/>
                </a:lnTo>
                <a:lnTo>
                  <a:pt x="2019300" y="242443"/>
                </a:lnTo>
                <a:lnTo>
                  <a:pt x="2094738" y="223901"/>
                </a:lnTo>
                <a:close/>
              </a:path>
              <a:path w="2263140" h="735964">
                <a:moveTo>
                  <a:pt x="2122170" y="58039"/>
                </a:moveTo>
                <a:lnTo>
                  <a:pt x="2117598" y="32512"/>
                </a:lnTo>
                <a:lnTo>
                  <a:pt x="2041017" y="46228"/>
                </a:lnTo>
                <a:lnTo>
                  <a:pt x="2045589" y="71767"/>
                </a:lnTo>
                <a:lnTo>
                  <a:pt x="2122170" y="58039"/>
                </a:lnTo>
                <a:close/>
              </a:path>
              <a:path w="2263140" h="735964">
                <a:moveTo>
                  <a:pt x="2235327" y="24638"/>
                </a:moveTo>
                <a:lnTo>
                  <a:pt x="2230590" y="23241"/>
                </a:lnTo>
                <a:lnTo>
                  <a:pt x="2151888" y="0"/>
                </a:lnTo>
                <a:lnTo>
                  <a:pt x="2156460" y="25552"/>
                </a:lnTo>
                <a:lnTo>
                  <a:pt x="2143125" y="27940"/>
                </a:lnTo>
                <a:lnTo>
                  <a:pt x="2147697" y="53479"/>
                </a:lnTo>
                <a:lnTo>
                  <a:pt x="2161032" y="51079"/>
                </a:lnTo>
                <a:lnTo>
                  <a:pt x="2165604" y="76593"/>
                </a:lnTo>
                <a:lnTo>
                  <a:pt x="2235327" y="24638"/>
                </a:lnTo>
                <a:close/>
              </a:path>
              <a:path w="2263140" h="735964">
                <a:moveTo>
                  <a:pt x="2262886" y="169418"/>
                </a:moveTo>
                <a:lnTo>
                  <a:pt x="2178177" y="150114"/>
                </a:lnTo>
                <a:lnTo>
                  <a:pt x="2184349" y="175323"/>
                </a:lnTo>
                <a:lnTo>
                  <a:pt x="2113788" y="192659"/>
                </a:lnTo>
                <a:lnTo>
                  <a:pt x="2119884" y="217805"/>
                </a:lnTo>
                <a:lnTo>
                  <a:pt x="2190521" y="200469"/>
                </a:lnTo>
                <a:lnTo>
                  <a:pt x="2196719" y="225679"/>
                </a:lnTo>
                <a:lnTo>
                  <a:pt x="2257348" y="174117"/>
                </a:lnTo>
                <a:lnTo>
                  <a:pt x="2262886" y="169418"/>
                </a:lnTo>
                <a:close/>
              </a:path>
            </a:pathLst>
          </a:custGeom>
          <a:solidFill>
            <a:srgbClr val="FF0000"/>
          </a:solidFill>
        </p:spPr>
        <p:txBody>
          <a:bodyPr wrap="square" lIns="0" tIns="0" rIns="0" bIns="0" rtlCol="0"/>
          <a:lstStyle/>
          <a:p>
            <a:endParaRPr/>
          </a:p>
        </p:txBody>
      </p:sp>
      <p:sp>
        <p:nvSpPr>
          <p:cNvPr id="14" name="object 14"/>
          <p:cNvSpPr/>
          <p:nvPr/>
        </p:nvSpPr>
        <p:spPr>
          <a:xfrm>
            <a:off x="5724145" y="4278376"/>
            <a:ext cx="2234565" cy="436880"/>
          </a:xfrm>
          <a:custGeom>
            <a:avLst/>
            <a:gdLst/>
            <a:ahLst/>
            <a:cxnLst/>
            <a:rect l="l" t="t" r="r" b="b"/>
            <a:pathLst>
              <a:path w="2234565" h="436879">
                <a:moveTo>
                  <a:pt x="76453" y="397129"/>
                </a:moveTo>
                <a:lnTo>
                  <a:pt x="0" y="410844"/>
                </a:lnTo>
                <a:lnTo>
                  <a:pt x="4571" y="436372"/>
                </a:lnTo>
                <a:lnTo>
                  <a:pt x="81025" y="422656"/>
                </a:lnTo>
                <a:lnTo>
                  <a:pt x="76453" y="397129"/>
                </a:lnTo>
                <a:close/>
              </a:path>
              <a:path w="2234565" h="436879">
                <a:moveTo>
                  <a:pt x="178561" y="378968"/>
                </a:moveTo>
                <a:lnTo>
                  <a:pt x="101980" y="392556"/>
                </a:lnTo>
                <a:lnTo>
                  <a:pt x="106552" y="418084"/>
                </a:lnTo>
                <a:lnTo>
                  <a:pt x="183133" y="404494"/>
                </a:lnTo>
                <a:lnTo>
                  <a:pt x="178561" y="378968"/>
                </a:lnTo>
                <a:close/>
              </a:path>
              <a:path w="2234565" h="436879">
                <a:moveTo>
                  <a:pt x="280542" y="360680"/>
                </a:moveTo>
                <a:lnTo>
                  <a:pt x="204088" y="374396"/>
                </a:lnTo>
                <a:lnTo>
                  <a:pt x="208533" y="399923"/>
                </a:lnTo>
                <a:lnTo>
                  <a:pt x="285114" y="386206"/>
                </a:lnTo>
                <a:lnTo>
                  <a:pt x="280542" y="360680"/>
                </a:lnTo>
                <a:close/>
              </a:path>
              <a:path w="2234565" h="436879">
                <a:moveTo>
                  <a:pt x="382523" y="342519"/>
                </a:moveTo>
                <a:lnTo>
                  <a:pt x="306069" y="356107"/>
                </a:lnTo>
                <a:lnTo>
                  <a:pt x="310641" y="381635"/>
                </a:lnTo>
                <a:lnTo>
                  <a:pt x="387095" y="367919"/>
                </a:lnTo>
                <a:lnTo>
                  <a:pt x="382523" y="342519"/>
                </a:lnTo>
                <a:close/>
              </a:path>
              <a:path w="2234565" h="436879">
                <a:moveTo>
                  <a:pt x="484631" y="324231"/>
                </a:moveTo>
                <a:lnTo>
                  <a:pt x="408050" y="337947"/>
                </a:lnTo>
                <a:lnTo>
                  <a:pt x="412622" y="363347"/>
                </a:lnTo>
                <a:lnTo>
                  <a:pt x="489076" y="349757"/>
                </a:lnTo>
                <a:lnTo>
                  <a:pt x="484631" y="324231"/>
                </a:lnTo>
                <a:close/>
              </a:path>
              <a:path w="2234565" h="436879">
                <a:moveTo>
                  <a:pt x="586613" y="305943"/>
                </a:moveTo>
                <a:lnTo>
                  <a:pt x="510031" y="319659"/>
                </a:lnTo>
                <a:lnTo>
                  <a:pt x="514603" y="345186"/>
                </a:lnTo>
                <a:lnTo>
                  <a:pt x="591184" y="331469"/>
                </a:lnTo>
                <a:lnTo>
                  <a:pt x="586613" y="305943"/>
                </a:lnTo>
                <a:close/>
              </a:path>
              <a:path w="2234565" h="436879">
                <a:moveTo>
                  <a:pt x="688593" y="287781"/>
                </a:moveTo>
                <a:lnTo>
                  <a:pt x="612139" y="301498"/>
                </a:lnTo>
                <a:lnTo>
                  <a:pt x="616711" y="326898"/>
                </a:lnTo>
                <a:lnTo>
                  <a:pt x="693165" y="313309"/>
                </a:lnTo>
                <a:lnTo>
                  <a:pt x="688593" y="287781"/>
                </a:lnTo>
                <a:close/>
              </a:path>
              <a:path w="2234565" h="436879">
                <a:moveTo>
                  <a:pt x="790575" y="269494"/>
                </a:moveTo>
                <a:lnTo>
                  <a:pt x="714120" y="283210"/>
                </a:lnTo>
                <a:lnTo>
                  <a:pt x="718692" y="308737"/>
                </a:lnTo>
                <a:lnTo>
                  <a:pt x="795146" y="295021"/>
                </a:lnTo>
                <a:lnTo>
                  <a:pt x="790575" y="269494"/>
                </a:lnTo>
                <a:close/>
              </a:path>
              <a:path w="2234565" h="436879">
                <a:moveTo>
                  <a:pt x="892682" y="251332"/>
                </a:moveTo>
                <a:lnTo>
                  <a:pt x="816101" y="264922"/>
                </a:lnTo>
                <a:lnTo>
                  <a:pt x="820673" y="290449"/>
                </a:lnTo>
                <a:lnTo>
                  <a:pt x="897254" y="276860"/>
                </a:lnTo>
                <a:lnTo>
                  <a:pt x="892682" y="251332"/>
                </a:lnTo>
                <a:close/>
              </a:path>
              <a:path w="2234565" h="436879">
                <a:moveTo>
                  <a:pt x="994663" y="233044"/>
                </a:moveTo>
                <a:lnTo>
                  <a:pt x="918082" y="246761"/>
                </a:lnTo>
                <a:lnTo>
                  <a:pt x="922654" y="272288"/>
                </a:lnTo>
                <a:lnTo>
                  <a:pt x="999235" y="258572"/>
                </a:lnTo>
                <a:lnTo>
                  <a:pt x="994663" y="233044"/>
                </a:lnTo>
                <a:close/>
              </a:path>
              <a:path w="2234565" h="436879">
                <a:moveTo>
                  <a:pt x="1096644" y="214884"/>
                </a:moveTo>
                <a:lnTo>
                  <a:pt x="1020190" y="228473"/>
                </a:lnTo>
                <a:lnTo>
                  <a:pt x="1024763" y="254000"/>
                </a:lnTo>
                <a:lnTo>
                  <a:pt x="1101216" y="240284"/>
                </a:lnTo>
                <a:lnTo>
                  <a:pt x="1096644" y="214884"/>
                </a:lnTo>
                <a:close/>
              </a:path>
              <a:path w="2234565" h="436879">
                <a:moveTo>
                  <a:pt x="1198626" y="196596"/>
                </a:moveTo>
                <a:lnTo>
                  <a:pt x="1122171" y="210312"/>
                </a:lnTo>
                <a:lnTo>
                  <a:pt x="1126743" y="235838"/>
                </a:lnTo>
                <a:lnTo>
                  <a:pt x="1203197" y="222123"/>
                </a:lnTo>
                <a:lnTo>
                  <a:pt x="1198626" y="196596"/>
                </a:lnTo>
                <a:close/>
              </a:path>
              <a:path w="2234565" h="436879">
                <a:moveTo>
                  <a:pt x="1300733" y="178435"/>
                </a:moveTo>
                <a:lnTo>
                  <a:pt x="1224152" y="192024"/>
                </a:lnTo>
                <a:lnTo>
                  <a:pt x="1228725" y="217550"/>
                </a:lnTo>
                <a:lnTo>
                  <a:pt x="1305305" y="203835"/>
                </a:lnTo>
                <a:lnTo>
                  <a:pt x="1300733" y="178435"/>
                </a:lnTo>
                <a:close/>
              </a:path>
              <a:path w="2234565" h="436879">
                <a:moveTo>
                  <a:pt x="1402714" y="160147"/>
                </a:moveTo>
                <a:lnTo>
                  <a:pt x="1326260" y="173862"/>
                </a:lnTo>
                <a:lnTo>
                  <a:pt x="1330705" y="199262"/>
                </a:lnTo>
                <a:lnTo>
                  <a:pt x="1407286" y="185674"/>
                </a:lnTo>
                <a:lnTo>
                  <a:pt x="1402714" y="160147"/>
                </a:lnTo>
                <a:close/>
              </a:path>
              <a:path w="2234565" h="436879">
                <a:moveTo>
                  <a:pt x="1504695" y="141859"/>
                </a:moveTo>
                <a:lnTo>
                  <a:pt x="1428241" y="155575"/>
                </a:lnTo>
                <a:lnTo>
                  <a:pt x="1432814" y="181101"/>
                </a:lnTo>
                <a:lnTo>
                  <a:pt x="1509267" y="167386"/>
                </a:lnTo>
                <a:lnTo>
                  <a:pt x="1504695" y="141859"/>
                </a:lnTo>
                <a:close/>
              </a:path>
              <a:path w="2234565" h="436879">
                <a:moveTo>
                  <a:pt x="1606803" y="123698"/>
                </a:moveTo>
                <a:lnTo>
                  <a:pt x="1530222" y="137413"/>
                </a:lnTo>
                <a:lnTo>
                  <a:pt x="1534794" y="162813"/>
                </a:lnTo>
                <a:lnTo>
                  <a:pt x="1611248" y="149225"/>
                </a:lnTo>
                <a:lnTo>
                  <a:pt x="1606803" y="123698"/>
                </a:lnTo>
                <a:close/>
              </a:path>
              <a:path w="2234565" h="436879">
                <a:moveTo>
                  <a:pt x="1708784" y="105410"/>
                </a:moveTo>
                <a:lnTo>
                  <a:pt x="1632203" y="119125"/>
                </a:lnTo>
                <a:lnTo>
                  <a:pt x="1636776" y="144653"/>
                </a:lnTo>
                <a:lnTo>
                  <a:pt x="1713356" y="130937"/>
                </a:lnTo>
                <a:lnTo>
                  <a:pt x="1708784" y="105410"/>
                </a:lnTo>
                <a:close/>
              </a:path>
              <a:path w="2234565" h="436879">
                <a:moveTo>
                  <a:pt x="1810765" y="87249"/>
                </a:moveTo>
                <a:lnTo>
                  <a:pt x="1734311" y="100837"/>
                </a:lnTo>
                <a:lnTo>
                  <a:pt x="1738883" y="126365"/>
                </a:lnTo>
                <a:lnTo>
                  <a:pt x="1815338" y="112775"/>
                </a:lnTo>
                <a:lnTo>
                  <a:pt x="1810765" y="87249"/>
                </a:lnTo>
                <a:close/>
              </a:path>
              <a:path w="2234565" h="436879">
                <a:moveTo>
                  <a:pt x="1912746" y="68961"/>
                </a:moveTo>
                <a:lnTo>
                  <a:pt x="1836292" y="82676"/>
                </a:lnTo>
                <a:lnTo>
                  <a:pt x="1840864" y="108204"/>
                </a:lnTo>
                <a:lnTo>
                  <a:pt x="1917318" y="94487"/>
                </a:lnTo>
                <a:lnTo>
                  <a:pt x="1912746" y="68961"/>
                </a:lnTo>
                <a:close/>
              </a:path>
              <a:path w="2234565" h="436879">
                <a:moveTo>
                  <a:pt x="2014854" y="50800"/>
                </a:moveTo>
                <a:lnTo>
                  <a:pt x="1938273" y="64388"/>
                </a:lnTo>
                <a:lnTo>
                  <a:pt x="1942845" y="89916"/>
                </a:lnTo>
                <a:lnTo>
                  <a:pt x="2019427" y="76200"/>
                </a:lnTo>
                <a:lnTo>
                  <a:pt x="2014854" y="50800"/>
                </a:lnTo>
                <a:close/>
              </a:path>
              <a:path w="2234565" h="436879">
                <a:moveTo>
                  <a:pt x="2116835" y="32512"/>
                </a:moveTo>
                <a:lnTo>
                  <a:pt x="2040254" y="46228"/>
                </a:lnTo>
                <a:lnTo>
                  <a:pt x="2044827" y="71755"/>
                </a:lnTo>
                <a:lnTo>
                  <a:pt x="2121407" y="58038"/>
                </a:lnTo>
                <a:lnTo>
                  <a:pt x="2116835" y="32512"/>
                </a:lnTo>
                <a:close/>
              </a:path>
              <a:path w="2234565" h="436879">
                <a:moveTo>
                  <a:pt x="2229833" y="23241"/>
                </a:moveTo>
                <a:lnTo>
                  <a:pt x="2168525" y="23241"/>
                </a:lnTo>
                <a:lnTo>
                  <a:pt x="2173096" y="48768"/>
                </a:lnTo>
                <a:lnTo>
                  <a:pt x="2160273" y="51071"/>
                </a:lnTo>
                <a:lnTo>
                  <a:pt x="2164841" y="76581"/>
                </a:lnTo>
                <a:lnTo>
                  <a:pt x="2234565" y="24637"/>
                </a:lnTo>
                <a:lnTo>
                  <a:pt x="2229833" y="23241"/>
                </a:lnTo>
                <a:close/>
              </a:path>
              <a:path w="2234565" h="436879">
                <a:moveTo>
                  <a:pt x="2155701" y="25544"/>
                </a:moveTo>
                <a:lnTo>
                  <a:pt x="2142363" y="27940"/>
                </a:lnTo>
                <a:lnTo>
                  <a:pt x="2146934" y="53467"/>
                </a:lnTo>
                <a:lnTo>
                  <a:pt x="2160273" y="51071"/>
                </a:lnTo>
                <a:lnTo>
                  <a:pt x="2155701" y="25544"/>
                </a:lnTo>
                <a:close/>
              </a:path>
              <a:path w="2234565" h="436879">
                <a:moveTo>
                  <a:pt x="2168525" y="23241"/>
                </a:moveTo>
                <a:lnTo>
                  <a:pt x="2155701" y="25544"/>
                </a:lnTo>
                <a:lnTo>
                  <a:pt x="2160273" y="51071"/>
                </a:lnTo>
                <a:lnTo>
                  <a:pt x="2173096" y="48768"/>
                </a:lnTo>
                <a:lnTo>
                  <a:pt x="2168525" y="23241"/>
                </a:lnTo>
                <a:close/>
              </a:path>
              <a:path w="2234565" h="436879">
                <a:moveTo>
                  <a:pt x="2151126" y="0"/>
                </a:moveTo>
                <a:lnTo>
                  <a:pt x="2155701" y="25544"/>
                </a:lnTo>
                <a:lnTo>
                  <a:pt x="2168525" y="23241"/>
                </a:lnTo>
                <a:lnTo>
                  <a:pt x="2229833" y="23241"/>
                </a:lnTo>
                <a:lnTo>
                  <a:pt x="2151126" y="0"/>
                </a:lnTo>
                <a:close/>
              </a:path>
            </a:pathLst>
          </a:custGeom>
          <a:solidFill>
            <a:srgbClr val="FF0000"/>
          </a:solidFill>
        </p:spPr>
        <p:txBody>
          <a:bodyPr wrap="square" lIns="0" tIns="0" rIns="0" bIns="0" rtlCol="0"/>
          <a:lstStyle/>
          <a:p>
            <a:endParaRPr/>
          </a:p>
        </p:txBody>
      </p:sp>
      <p:sp>
        <p:nvSpPr>
          <p:cNvPr id="15" name="object 15"/>
          <p:cNvSpPr txBox="1"/>
          <p:nvPr/>
        </p:nvSpPr>
        <p:spPr>
          <a:xfrm>
            <a:off x="7111746" y="3094685"/>
            <a:ext cx="2764790" cy="1559560"/>
          </a:xfrm>
          <a:prstGeom prst="rect">
            <a:avLst/>
          </a:prstGeom>
        </p:spPr>
        <p:txBody>
          <a:bodyPr vert="horz" wrap="square" lIns="0" tIns="12700" rIns="0" bIns="0" rtlCol="0">
            <a:spAutoFit/>
          </a:bodyPr>
          <a:lstStyle/>
          <a:p>
            <a:pPr marL="12700">
              <a:spcBef>
                <a:spcPts val="100"/>
              </a:spcBef>
            </a:pPr>
            <a:r>
              <a:rPr sz="2400" b="1">
                <a:solidFill>
                  <a:srgbClr val="FF0000"/>
                </a:solidFill>
                <a:latin typeface="Arial"/>
                <a:cs typeface="Arial"/>
              </a:rPr>
              <a:t>Object</a:t>
            </a:r>
            <a:r>
              <a:rPr sz="2400" b="1" spc="-50">
                <a:solidFill>
                  <a:srgbClr val="FF0000"/>
                </a:solidFill>
                <a:latin typeface="Arial"/>
                <a:cs typeface="Arial"/>
              </a:rPr>
              <a:t> </a:t>
            </a:r>
            <a:r>
              <a:rPr sz="2400" b="1" spc="-15" dirty="0">
                <a:solidFill>
                  <a:srgbClr val="FF0000"/>
                </a:solidFill>
                <a:latin typeface="Arial"/>
                <a:cs typeface="Arial"/>
              </a:rPr>
              <a:t>Variables</a:t>
            </a:r>
            <a:r>
              <a:rPr sz="2400" b="1" spc="-35" dirty="0">
                <a:solidFill>
                  <a:srgbClr val="FF0000"/>
                </a:solidFill>
                <a:latin typeface="Arial"/>
                <a:cs typeface="Arial"/>
              </a:rPr>
              <a:t> </a:t>
            </a:r>
            <a:r>
              <a:rPr sz="2400" b="1" dirty="0">
                <a:solidFill>
                  <a:srgbClr val="FF0000"/>
                </a:solidFill>
                <a:latin typeface="Arial"/>
                <a:cs typeface="Arial"/>
              </a:rPr>
              <a:t>/</a:t>
            </a:r>
            <a:endParaRPr sz="2400" dirty="0">
              <a:latin typeface="Arial"/>
              <a:cs typeface="Arial"/>
            </a:endParaRPr>
          </a:p>
          <a:p>
            <a:pPr marL="12700">
              <a:spcBef>
                <a:spcPts val="5"/>
              </a:spcBef>
            </a:pPr>
            <a:r>
              <a:rPr sz="2400" b="1" dirty="0">
                <a:solidFill>
                  <a:srgbClr val="FF0000"/>
                </a:solidFill>
                <a:latin typeface="Arial"/>
                <a:cs typeface="Arial"/>
              </a:rPr>
              <a:t>Instance</a:t>
            </a:r>
            <a:r>
              <a:rPr sz="2400" b="1" spc="-50" dirty="0">
                <a:solidFill>
                  <a:srgbClr val="FF0000"/>
                </a:solidFill>
                <a:latin typeface="Arial"/>
                <a:cs typeface="Arial"/>
              </a:rPr>
              <a:t> </a:t>
            </a:r>
            <a:r>
              <a:rPr sz="2400" b="1" dirty="0">
                <a:solidFill>
                  <a:srgbClr val="FF0000"/>
                </a:solidFill>
                <a:latin typeface="Arial"/>
                <a:cs typeface="Arial"/>
              </a:rPr>
              <a:t>Fields</a:t>
            </a:r>
            <a:endParaRPr sz="2400" dirty="0">
              <a:latin typeface="Arial"/>
              <a:cs typeface="Arial"/>
            </a:endParaRPr>
          </a:p>
          <a:p>
            <a:pPr marL="938530" marR="5080">
              <a:spcBef>
                <a:spcPts val="555"/>
              </a:spcBef>
            </a:pPr>
            <a:r>
              <a:rPr sz="2400" b="1" spc="-5" dirty="0">
                <a:solidFill>
                  <a:srgbClr val="FF0000"/>
                </a:solidFill>
                <a:latin typeface="Arial"/>
                <a:cs typeface="Arial"/>
              </a:rPr>
              <a:t>class</a:t>
            </a:r>
            <a:r>
              <a:rPr sz="2400" b="1" spc="-75" dirty="0">
                <a:solidFill>
                  <a:srgbClr val="FF0000"/>
                </a:solidFill>
                <a:latin typeface="Arial"/>
                <a:cs typeface="Arial"/>
              </a:rPr>
              <a:t> </a:t>
            </a:r>
            <a:r>
              <a:rPr sz="2400" b="1" dirty="0">
                <a:solidFill>
                  <a:srgbClr val="FF0000"/>
                </a:solidFill>
                <a:latin typeface="Arial"/>
                <a:cs typeface="Arial"/>
              </a:rPr>
              <a:t>Fields/ </a:t>
            </a:r>
            <a:r>
              <a:rPr sz="2400" b="1" spc="-655" dirty="0">
                <a:solidFill>
                  <a:srgbClr val="FF0000"/>
                </a:solidFill>
                <a:latin typeface="Arial"/>
                <a:cs typeface="Arial"/>
              </a:rPr>
              <a:t> </a:t>
            </a:r>
            <a:r>
              <a:rPr sz="2400" b="1" spc="-20" dirty="0">
                <a:solidFill>
                  <a:srgbClr val="FF0000"/>
                </a:solidFill>
                <a:latin typeface="Arial"/>
                <a:cs typeface="Arial"/>
              </a:rPr>
              <a:t>Variables</a:t>
            </a:r>
            <a:endParaRPr sz="2400" dirty="0">
              <a:latin typeface="Arial"/>
              <a:cs typeface="Arial"/>
            </a:endParaRPr>
          </a:p>
        </p:txBody>
      </p:sp>
      <p:sp>
        <p:nvSpPr>
          <p:cNvPr id="16" name="object 16"/>
          <p:cNvSpPr/>
          <p:nvPr/>
        </p:nvSpPr>
        <p:spPr>
          <a:xfrm>
            <a:off x="5723382" y="4428490"/>
            <a:ext cx="2263140" cy="585470"/>
          </a:xfrm>
          <a:custGeom>
            <a:avLst/>
            <a:gdLst/>
            <a:ahLst/>
            <a:cxnLst/>
            <a:rect l="l" t="t" r="r" b="b"/>
            <a:pathLst>
              <a:path w="2263140" h="585470">
                <a:moveTo>
                  <a:pt x="75437" y="541655"/>
                </a:moveTo>
                <a:lnTo>
                  <a:pt x="0" y="560197"/>
                </a:lnTo>
                <a:lnTo>
                  <a:pt x="6095" y="585343"/>
                </a:lnTo>
                <a:lnTo>
                  <a:pt x="81660" y="566801"/>
                </a:lnTo>
                <a:lnTo>
                  <a:pt x="75437" y="541655"/>
                </a:lnTo>
                <a:close/>
              </a:path>
              <a:path w="2263140" h="585470">
                <a:moveTo>
                  <a:pt x="176148" y="517017"/>
                </a:moveTo>
                <a:lnTo>
                  <a:pt x="100583" y="535559"/>
                </a:lnTo>
                <a:lnTo>
                  <a:pt x="106806" y="560705"/>
                </a:lnTo>
                <a:lnTo>
                  <a:pt x="182244" y="542163"/>
                </a:lnTo>
                <a:lnTo>
                  <a:pt x="176148" y="517017"/>
                </a:lnTo>
                <a:close/>
              </a:path>
              <a:path w="2263140" h="585470">
                <a:moveTo>
                  <a:pt x="276732" y="492379"/>
                </a:moveTo>
                <a:lnTo>
                  <a:pt x="201294" y="510921"/>
                </a:lnTo>
                <a:lnTo>
                  <a:pt x="207390" y="536067"/>
                </a:lnTo>
                <a:lnTo>
                  <a:pt x="282955" y="517525"/>
                </a:lnTo>
                <a:lnTo>
                  <a:pt x="276732" y="492379"/>
                </a:lnTo>
                <a:close/>
              </a:path>
              <a:path w="2263140" h="585470">
                <a:moveTo>
                  <a:pt x="377443" y="467741"/>
                </a:moveTo>
                <a:lnTo>
                  <a:pt x="301878" y="486283"/>
                </a:lnTo>
                <a:lnTo>
                  <a:pt x="308101" y="511429"/>
                </a:lnTo>
                <a:lnTo>
                  <a:pt x="383539" y="492887"/>
                </a:lnTo>
                <a:lnTo>
                  <a:pt x="377443" y="467741"/>
                </a:lnTo>
                <a:close/>
              </a:path>
              <a:path w="2263140" h="585470">
                <a:moveTo>
                  <a:pt x="478027" y="443103"/>
                </a:moveTo>
                <a:lnTo>
                  <a:pt x="402589" y="461518"/>
                </a:lnTo>
                <a:lnTo>
                  <a:pt x="408813" y="486791"/>
                </a:lnTo>
                <a:lnTo>
                  <a:pt x="484250" y="468249"/>
                </a:lnTo>
                <a:lnTo>
                  <a:pt x="478027" y="443103"/>
                </a:lnTo>
                <a:close/>
              </a:path>
              <a:path w="2263140" h="585470">
                <a:moveTo>
                  <a:pt x="578738" y="418465"/>
                </a:moveTo>
                <a:lnTo>
                  <a:pt x="503300" y="436880"/>
                </a:lnTo>
                <a:lnTo>
                  <a:pt x="509396" y="462153"/>
                </a:lnTo>
                <a:lnTo>
                  <a:pt x="584962" y="443611"/>
                </a:lnTo>
                <a:lnTo>
                  <a:pt x="578738" y="418465"/>
                </a:lnTo>
                <a:close/>
              </a:path>
              <a:path w="2263140" h="585470">
                <a:moveTo>
                  <a:pt x="679450" y="393827"/>
                </a:moveTo>
                <a:lnTo>
                  <a:pt x="603884" y="412242"/>
                </a:lnTo>
                <a:lnTo>
                  <a:pt x="610107" y="437388"/>
                </a:lnTo>
                <a:lnTo>
                  <a:pt x="685545" y="418973"/>
                </a:lnTo>
                <a:lnTo>
                  <a:pt x="679450" y="393827"/>
                </a:lnTo>
                <a:close/>
              </a:path>
              <a:path w="2263140" h="585470">
                <a:moveTo>
                  <a:pt x="780033" y="369189"/>
                </a:moveTo>
                <a:lnTo>
                  <a:pt x="704595" y="387604"/>
                </a:lnTo>
                <a:lnTo>
                  <a:pt x="710691" y="412750"/>
                </a:lnTo>
                <a:lnTo>
                  <a:pt x="786256" y="394335"/>
                </a:lnTo>
                <a:lnTo>
                  <a:pt x="780033" y="369189"/>
                </a:lnTo>
                <a:close/>
              </a:path>
              <a:path w="2263140" h="585470">
                <a:moveTo>
                  <a:pt x="880744" y="344424"/>
                </a:moveTo>
                <a:lnTo>
                  <a:pt x="805179" y="362966"/>
                </a:lnTo>
                <a:lnTo>
                  <a:pt x="811402" y="388112"/>
                </a:lnTo>
                <a:lnTo>
                  <a:pt x="886840" y="369697"/>
                </a:lnTo>
                <a:lnTo>
                  <a:pt x="880744" y="344424"/>
                </a:lnTo>
                <a:close/>
              </a:path>
              <a:path w="2263140" h="585470">
                <a:moveTo>
                  <a:pt x="981328" y="319786"/>
                </a:moveTo>
                <a:lnTo>
                  <a:pt x="905890" y="338328"/>
                </a:lnTo>
                <a:lnTo>
                  <a:pt x="911987" y="363474"/>
                </a:lnTo>
                <a:lnTo>
                  <a:pt x="987551" y="344932"/>
                </a:lnTo>
                <a:lnTo>
                  <a:pt x="981328" y="319786"/>
                </a:lnTo>
                <a:close/>
              </a:path>
              <a:path w="2263140" h="585470">
                <a:moveTo>
                  <a:pt x="1082039" y="295148"/>
                </a:moveTo>
                <a:lnTo>
                  <a:pt x="1006475" y="313690"/>
                </a:lnTo>
                <a:lnTo>
                  <a:pt x="1012697" y="338836"/>
                </a:lnTo>
                <a:lnTo>
                  <a:pt x="1088135" y="320294"/>
                </a:lnTo>
                <a:lnTo>
                  <a:pt x="1082039" y="295148"/>
                </a:lnTo>
                <a:close/>
              </a:path>
              <a:path w="2263140" h="585470">
                <a:moveTo>
                  <a:pt x="1182623" y="270510"/>
                </a:moveTo>
                <a:lnTo>
                  <a:pt x="1107185" y="289052"/>
                </a:lnTo>
                <a:lnTo>
                  <a:pt x="1113408" y="314198"/>
                </a:lnTo>
                <a:lnTo>
                  <a:pt x="1188846" y="295656"/>
                </a:lnTo>
                <a:lnTo>
                  <a:pt x="1182623" y="270510"/>
                </a:lnTo>
                <a:close/>
              </a:path>
              <a:path w="2263140" h="585470">
                <a:moveTo>
                  <a:pt x="1283334" y="245872"/>
                </a:moveTo>
                <a:lnTo>
                  <a:pt x="1207896" y="264414"/>
                </a:lnTo>
                <a:lnTo>
                  <a:pt x="1213992" y="289560"/>
                </a:lnTo>
                <a:lnTo>
                  <a:pt x="1289557" y="271018"/>
                </a:lnTo>
                <a:lnTo>
                  <a:pt x="1283334" y="245872"/>
                </a:lnTo>
                <a:close/>
              </a:path>
              <a:path w="2263140" h="585470">
                <a:moveTo>
                  <a:pt x="1384045" y="221234"/>
                </a:moveTo>
                <a:lnTo>
                  <a:pt x="1308480" y="239649"/>
                </a:lnTo>
                <a:lnTo>
                  <a:pt x="1314703" y="264922"/>
                </a:lnTo>
                <a:lnTo>
                  <a:pt x="1390141" y="246380"/>
                </a:lnTo>
                <a:lnTo>
                  <a:pt x="1384045" y="221234"/>
                </a:lnTo>
                <a:close/>
              </a:path>
              <a:path w="2263140" h="585470">
                <a:moveTo>
                  <a:pt x="1484629" y="196596"/>
                </a:moveTo>
                <a:lnTo>
                  <a:pt x="1409191" y="215011"/>
                </a:lnTo>
                <a:lnTo>
                  <a:pt x="1415288" y="240284"/>
                </a:lnTo>
                <a:lnTo>
                  <a:pt x="1490852" y="221742"/>
                </a:lnTo>
                <a:lnTo>
                  <a:pt x="1484629" y="196596"/>
                </a:lnTo>
                <a:close/>
              </a:path>
              <a:path w="2263140" h="585470">
                <a:moveTo>
                  <a:pt x="1585340" y="171958"/>
                </a:moveTo>
                <a:lnTo>
                  <a:pt x="1509776" y="190373"/>
                </a:lnTo>
                <a:lnTo>
                  <a:pt x="1515998" y="215519"/>
                </a:lnTo>
                <a:lnTo>
                  <a:pt x="1591437" y="197104"/>
                </a:lnTo>
                <a:lnTo>
                  <a:pt x="1585340" y="171958"/>
                </a:lnTo>
                <a:close/>
              </a:path>
              <a:path w="2263140" h="585470">
                <a:moveTo>
                  <a:pt x="1685925" y="147320"/>
                </a:moveTo>
                <a:lnTo>
                  <a:pt x="1610487" y="165735"/>
                </a:lnTo>
                <a:lnTo>
                  <a:pt x="1616582" y="190881"/>
                </a:lnTo>
                <a:lnTo>
                  <a:pt x="1692147" y="172466"/>
                </a:lnTo>
                <a:lnTo>
                  <a:pt x="1685925" y="147320"/>
                </a:lnTo>
                <a:close/>
              </a:path>
              <a:path w="2263140" h="585470">
                <a:moveTo>
                  <a:pt x="1786635" y="122555"/>
                </a:moveTo>
                <a:lnTo>
                  <a:pt x="1711197" y="141097"/>
                </a:lnTo>
                <a:lnTo>
                  <a:pt x="1717293" y="166243"/>
                </a:lnTo>
                <a:lnTo>
                  <a:pt x="1792731" y="147828"/>
                </a:lnTo>
                <a:lnTo>
                  <a:pt x="1786635" y="122555"/>
                </a:lnTo>
                <a:close/>
              </a:path>
              <a:path w="2263140" h="585470">
                <a:moveTo>
                  <a:pt x="1887346" y="97917"/>
                </a:moveTo>
                <a:lnTo>
                  <a:pt x="1811781" y="116459"/>
                </a:lnTo>
                <a:lnTo>
                  <a:pt x="1818004" y="141605"/>
                </a:lnTo>
                <a:lnTo>
                  <a:pt x="1893442" y="123190"/>
                </a:lnTo>
                <a:lnTo>
                  <a:pt x="1887346" y="97917"/>
                </a:lnTo>
                <a:close/>
              </a:path>
              <a:path w="2263140" h="585470">
                <a:moveTo>
                  <a:pt x="1987930" y="73279"/>
                </a:moveTo>
                <a:lnTo>
                  <a:pt x="1912492" y="91821"/>
                </a:lnTo>
                <a:lnTo>
                  <a:pt x="1918589" y="116967"/>
                </a:lnTo>
                <a:lnTo>
                  <a:pt x="1994153" y="98425"/>
                </a:lnTo>
                <a:lnTo>
                  <a:pt x="1987930" y="73279"/>
                </a:lnTo>
                <a:close/>
              </a:path>
              <a:path w="2263140" h="585470">
                <a:moveTo>
                  <a:pt x="2088641" y="48641"/>
                </a:moveTo>
                <a:lnTo>
                  <a:pt x="2013077" y="67183"/>
                </a:lnTo>
                <a:lnTo>
                  <a:pt x="2019300" y="92329"/>
                </a:lnTo>
                <a:lnTo>
                  <a:pt x="2094738" y="73787"/>
                </a:lnTo>
                <a:lnTo>
                  <a:pt x="2088641" y="48641"/>
                </a:lnTo>
                <a:close/>
              </a:path>
              <a:path w="2263140" h="585470">
                <a:moveTo>
                  <a:pt x="2257359" y="24003"/>
                </a:moveTo>
                <a:lnTo>
                  <a:pt x="2189226" y="24003"/>
                </a:lnTo>
                <a:lnTo>
                  <a:pt x="2195448" y="49149"/>
                </a:lnTo>
                <a:lnTo>
                  <a:pt x="2190533" y="50355"/>
                </a:lnTo>
                <a:lnTo>
                  <a:pt x="2196718" y="75565"/>
                </a:lnTo>
                <a:lnTo>
                  <a:pt x="2257359" y="24003"/>
                </a:lnTo>
                <a:close/>
              </a:path>
              <a:path w="2263140" h="585470">
                <a:moveTo>
                  <a:pt x="2184360" y="25198"/>
                </a:moveTo>
                <a:lnTo>
                  <a:pt x="2113788" y="42545"/>
                </a:lnTo>
                <a:lnTo>
                  <a:pt x="2119883" y="67691"/>
                </a:lnTo>
                <a:lnTo>
                  <a:pt x="2190533" y="50355"/>
                </a:lnTo>
                <a:lnTo>
                  <a:pt x="2184360" y="25198"/>
                </a:lnTo>
                <a:close/>
              </a:path>
              <a:path w="2263140" h="585470">
                <a:moveTo>
                  <a:pt x="2189226" y="24003"/>
                </a:moveTo>
                <a:lnTo>
                  <a:pt x="2184360" y="25198"/>
                </a:lnTo>
                <a:lnTo>
                  <a:pt x="2190533" y="50355"/>
                </a:lnTo>
                <a:lnTo>
                  <a:pt x="2195448" y="49149"/>
                </a:lnTo>
                <a:lnTo>
                  <a:pt x="2189226" y="24003"/>
                </a:lnTo>
                <a:close/>
              </a:path>
              <a:path w="2263140" h="585470">
                <a:moveTo>
                  <a:pt x="2178177" y="0"/>
                </a:moveTo>
                <a:lnTo>
                  <a:pt x="2184360" y="25198"/>
                </a:lnTo>
                <a:lnTo>
                  <a:pt x="2189226" y="24003"/>
                </a:lnTo>
                <a:lnTo>
                  <a:pt x="2257359" y="24003"/>
                </a:lnTo>
                <a:lnTo>
                  <a:pt x="2262885" y="19304"/>
                </a:lnTo>
                <a:lnTo>
                  <a:pt x="2178177" y="0"/>
                </a:lnTo>
                <a:close/>
              </a:path>
            </a:pathLst>
          </a:custGeom>
          <a:solidFill>
            <a:srgbClr val="FF0000"/>
          </a:solidFill>
        </p:spPr>
        <p:txBody>
          <a:bodyPr wrap="square" lIns="0" tIns="0" rIns="0" bIns="0" rtlCol="0"/>
          <a:lstStyle/>
          <a:p>
            <a:endParaRPr/>
          </a:p>
        </p:txBody>
      </p:sp>
      <p:sp>
        <p:nvSpPr>
          <p:cNvPr id="17" name="object 17"/>
          <p:cNvSpPr/>
          <p:nvPr/>
        </p:nvSpPr>
        <p:spPr>
          <a:xfrm>
            <a:off x="5517769" y="5101335"/>
            <a:ext cx="2307590" cy="572770"/>
          </a:xfrm>
          <a:custGeom>
            <a:avLst/>
            <a:gdLst/>
            <a:ahLst/>
            <a:cxnLst/>
            <a:rect l="l" t="t" r="r" b="b"/>
            <a:pathLst>
              <a:path w="2307590" h="572770">
                <a:moveTo>
                  <a:pt x="75691" y="529589"/>
                </a:moveTo>
                <a:lnTo>
                  <a:pt x="0" y="547319"/>
                </a:lnTo>
                <a:lnTo>
                  <a:pt x="5841" y="572541"/>
                </a:lnTo>
                <a:lnTo>
                  <a:pt x="81533" y="554812"/>
                </a:lnTo>
                <a:lnTo>
                  <a:pt x="75691" y="529589"/>
                </a:lnTo>
                <a:close/>
              </a:path>
              <a:path w="2307590" h="572770">
                <a:moveTo>
                  <a:pt x="176529" y="505942"/>
                </a:moveTo>
                <a:lnTo>
                  <a:pt x="100837" y="523671"/>
                </a:lnTo>
                <a:lnTo>
                  <a:pt x="106806" y="548894"/>
                </a:lnTo>
                <a:lnTo>
                  <a:pt x="182498" y="531164"/>
                </a:lnTo>
                <a:lnTo>
                  <a:pt x="176529" y="505942"/>
                </a:lnTo>
                <a:close/>
              </a:path>
              <a:path w="2307590" h="572770">
                <a:moveTo>
                  <a:pt x="277494" y="482345"/>
                </a:moveTo>
                <a:lnTo>
                  <a:pt x="201802" y="500037"/>
                </a:lnTo>
                <a:lnTo>
                  <a:pt x="207644" y="525259"/>
                </a:lnTo>
                <a:lnTo>
                  <a:pt x="283336" y="507530"/>
                </a:lnTo>
                <a:lnTo>
                  <a:pt x="277494" y="482345"/>
                </a:lnTo>
                <a:close/>
              </a:path>
              <a:path w="2307590" h="572770">
                <a:moveTo>
                  <a:pt x="378332" y="458723"/>
                </a:moveTo>
                <a:lnTo>
                  <a:pt x="302640" y="476376"/>
                </a:lnTo>
                <a:lnTo>
                  <a:pt x="308609" y="501624"/>
                </a:lnTo>
                <a:lnTo>
                  <a:pt x="384301" y="483869"/>
                </a:lnTo>
                <a:lnTo>
                  <a:pt x="378332" y="458723"/>
                </a:lnTo>
                <a:close/>
              </a:path>
              <a:path w="2307590" h="572770">
                <a:moveTo>
                  <a:pt x="479297" y="434975"/>
                </a:moveTo>
                <a:lnTo>
                  <a:pt x="403605" y="452754"/>
                </a:lnTo>
                <a:lnTo>
                  <a:pt x="409447" y="478027"/>
                </a:lnTo>
                <a:lnTo>
                  <a:pt x="485139" y="460247"/>
                </a:lnTo>
                <a:lnTo>
                  <a:pt x="479297" y="434975"/>
                </a:lnTo>
                <a:close/>
              </a:path>
              <a:path w="2307590" h="572770">
                <a:moveTo>
                  <a:pt x="580135" y="411352"/>
                </a:moveTo>
                <a:lnTo>
                  <a:pt x="504443" y="429132"/>
                </a:lnTo>
                <a:lnTo>
                  <a:pt x="510413" y="454278"/>
                </a:lnTo>
                <a:lnTo>
                  <a:pt x="586104" y="436625"/>
                </a:lnTo>
                <a:lnTo>
                  <a:pt x="580135" y="411352"/>
                </a:lnTo>
                <a:close/>
              </a:path>
              <a:path w="2307590" h="572770">
                <a:moveTo>
                  <a:pt x="681101" y="387730"/>
                </a:moveTo>
                <a:lnTo>
                  <a:pt x="605408" y="405510"/>
                </a:lnTo>
                <a:lnTo>
                  <a:pt x="611251" y="430656"/>
                </a:lnTo>
                <a:lnTo>
                  <a:pt x="686942" y="413003"/>
                </a:lnTo>
                <a:lnTo>
                  <a:pt x="681101" y="387730"/>
                </a:lnTo>
                <a:close/>
              </a:path>
              <a:path w="2307590" h="572770">
                <a:moveTo>
                  <a:pt x="781938" y="364108"/>
                </a:moveTo>
                <a:lnTo>
                  <a:pt x="706246" y="381888"/>
                </a:lnTo>
                <a:lnTo>
                  <a:pt x="712215" y="407034"/>
                </a:lnTo>
                <a:lnTo>
                  <a:pt x="787907" y="389381"/>
                </a:lnTo>
                <a:lnTo>
                  <a:pt x="781938" y="364108"/>
                </a:lnTo>
                <a:close/>
              </a:path>
              <a:path w="2307590" h="572770">
                <a:moveTo>
                  <a:pt x="882776" y="340486"/>
                </a:moveTo>
                <a:lnTo>
                  <a:pt x="807211" y="358139"/>
                </a:lnTo>
                <a:lnTo>
                  <a:pt x="813053" y="383413"/>
                </a:lnTo>
                <a:lnTo>
                  <a:pt x="888745" y="365632"/>
                </a:lnTo>
                <a:lnTo>
                  <a:pt x="882776" y="340486"/>
                </a:lnTo>
                <a:close/>
              </a:path>
              <a:path w="2307590" h="572770">
                <a:moveTo>
                  <a:pt x="983741" y="316864"/>
                </a:moveTo>
                <a:lnTo>
                  <a:pt x="908050" y="334517"/>
                </a:lnTo>
                <a:lnTo>
                  <a:pt x="914018" y="359791"/>
                </a:lnTo>
                <a:lnTo>
                  <a:pt x="989583" y="342010"/>
                </a:lnTo>
                <a:lnTo>
                  <a:pt x="983741" y="316864"/>
                </a:lnTo>
                <a:close/>
              </a:path>
              <a:path w="2307590" h="572770">
                <a:moveTo>
                  <a:pt x="1084579" y="293242"/>
                </a:moveTo>
                <a:lnTo>
                  <a:pt x="1009014" y="310895"/>
                </a:lnTo>
                <a:lnTo>
                  <a:pt x="1014856" y="336169"/>
                </a:lnTo>
                <a:lnTo>
                  <a:pt x="1090548" y="318388"/>
                </a:lnTo>
                <a:lnTo>
                  <a:pt x="1084579" y="293242"/>
                </a:lnTo>
                <a:close/>
              </a:path>
              <a:path w="2307590" h="572770">
                <a:moveTo>
                  <a:pt x="1185544" y="269494"/>
                </a:moveTo>
                <a:lnTo>
                  <a:pt x="1109852" y="287273"/>
                </a:lnTo>
                <a:lnTo>
                  <a:pt x="1115821" y="312547"/>
                </a:lnTo>
                <a:lnTo>
                  <a:pt x="1191386" y="294766"/>
                </a:lnTo>
                <a:lnTo>
                  <a:pt x="1185544" y="269494"/>
                </a:lnTo>
                <a:close/>
              </a:path>
              <a:path w="2307590" h="572770">
                <a:moveTo>
                  <a:pt x="1286382" y="245872"/>
                </a:moveTo>
                <a:lnTo>
                  <a:pt x="1210817" y="263651"/>
                </a:lnTo>
                <a:lnTo>
                  <a:pt x="1216659" y="288925"/>
                </a:lnTo>
                <a:lnTo>
                  <a:pt x="1292352" y="271144"/>
                </a:lnTo>
                <a:lnTo>
                  <a:pt x="1286382" y="245872"/>
                </a:lnTo>
                <a:close/>
              </a:path>
              <a:path w="2307590" h="572770">
                <a:moveTo>
                  <a:pt x="1387347" y="222250"/>
                </a:moveTo>
                <a:lnTo>
                  <a:pt x="1311655" y="240029"/>
                </a:lnTo>
                <a:lnTo>
                  <a:pt x="1317625" y="265175"/>
                </a:lnTo>
                <a:lnTo>
                  <a:pt x="1393189" y="247522"/>
                </a:lnTo>
                <a:lnTo>
                  <a:pt x="1387347" y="222250"/>
                </a:lnTo>
                <a:close/>
              </a:path>
              <a:path w="2307590" h="572770">
                <a:moveTo>
                  <a:pt x="1488185" y="198627"/>
                </a:moveTo>
                <a:lnTo>
                  <a:pt x="1412620" y="216407"/>
                </a:lnTo>
                <a:lnTo>
                  <a:pt x="1418463" y="241553"/>
                </a:lnTo>
                <a:lnTo>
                  <a:pt x="1494154" y="223900"/>
                </a:lnTo>
                <a:lnTo>
                  <a:pt x="1488185" y="198627"/>
                </a:lnTo>
                <a:close/>
              </a:path>
              <a:path w="2307590" h="572770">
                <a:moveTo>
                  <a:pt x="1589151" y="175005"/>
                </a:moveTo>
                <a:lnTo>
                  <a:pt x="1513458" y="192658"/>
                </a:lnTo>
                <a:lnTo>
                  <a:pt x="1519427" y="217931"/>
                </a:lnTo>
                <a:lnTo>
                  <a:pt x="1594992" y="200151"/>
                </a:lnTo>
                <a:lnTo>
                  <a:pt x="1589151" y="175005"/>
                </a:lnTo>
                <a:close/>
              </a:path>
              <a:path w="2307590" h="572770">
                <a:moveTo>
                  <a:pt x="1689989" y="151383"/>
                </a:moveTo>
                <a:lnTo>
                  <a:pt x="1614296" y="169036"/>
                </a:lnTo>
                <a:lnTo>
                  <a:pt x="1620265" y="194309"/>
                </a:lnTo>
                <a:lnTo>
                  <a:pt x="1695957" y="176529"/>
                </a:lnTo>
                <a:lnTo>
                  <a:pt x="1689989" y="151383"/>
                </a:lnTo>
                <a:close/>
              </a:path>
              <a:path w="2307590" h="572770">
                <a:moveTo>
                  <a:pt x="1790953" y="127762"/>
                </a:moveTo>
                <a:lnTo>
                  <a:pt x="1715261" y="145414"/>
                </a:lnTo>
                <a:lnTo>
                  <a:pt x="1721230" y="170687"/>
                </a:lnTo>
                <a:lnTo>
                  <a:pt x="1796795" y="152907"/>
                </a:lnTo>
                <a:lnTo>
                  <a:pt x="1790953" y="127762"/>
                </a:lnTo>
                <a:close/>
              </a:path>
              <a:path w="2307590" h="572770">
                <a:moveTo>
                  <a:pt x="1891791" y="104012"/>
                </a:moveTo>
                <a:lnTo>
                  <a:pt x="1816100" y="121793"/>
                </a:lnTo>
                <a:lnTo>
                  <a:pt x="1822068" y="147065"/>
                </a:lnTo>
                <a:lnTo>
                  <a:pt x="1897760" y="129286"/>
                </a:lnTo>
                <a:lnTo>
                  <a:pt x="1891791" y="104012"/>
                </a:lnTo>
                <a:close/>
              </a:path>
              <a:path w="2307590" h="572770">
                <a:moveTo>
                  <a:pt x="1992756" y="80390"/>
                </a:moveTo>
                <a:lnTo>
                  <a:pt x="1917064" y="98170"/>
                </a:lnTo>
                <a:lnTo>
                  <a:pt x="1922906" y="123443"/>
                </a:lnTo>
                <a:lnTo>
                  <a:pt x="1998598" y="105663"/>
                </a:lnTo>
                <a:lnTo>
                  <a:pt x="1992756" y="80390"/>
                </a:lnTo>
                <a:close/>
              </a:path>
              <a:path w="2307590" h="572770">
                <a:moveTo>
                  <a:pt x="2093594" y="56768"/>
                </a:moveTo>
                <a:lnTo>
                  <a:pt x="2017902" y="74549"/>
                </a:lnTo>
                <a:lnTo>
                  <a:pt x="2023871" y="99694"/>
                </a:lnTo>
                <a:lnTo>
                  <a:pt x="2099564" y="82041"/>
                </a:lnTo>
                <a:lnTo>
                  <a:pt x="2093594" y="56768"/>
                </a:lnTo>
                <a:close/>
              </a:path>
              <a:path w="2307590" h="572770">
                <a:moveTo>
                  <a:pt x="2194559" y="33146"/>
                </a:moveTo>
                <a:lnTo>
                  <a:pt x="2118867" y="50926"/>
                </a:lnTo>
                <a:lnTo>
                  <a:pt x="2124709" y="76072"/>
                </a:lnTo>
                <a:lnTo>
                  <a:pt x="2200402" y="58419"/>
                </a:lnTo>
                <a:lnTo>
                  <a:pt x="2194559" y="33146"/>
                </a:lnTo>
                <a:close/>
              </a:path>
              <a:path w="2307590" h="572770">
                <a:moveTo>
                  <a:pt x="2304616" y="22225"/>
                </a:moveTo>
                <a:lnTo>
                  <a:pt x="2241168" y="22225"/>
                </a:lnTo>
                <a:lnTo>
                  <a:pt x="2247010" y="47497"/>
                </a:lnTo>
                <a:lnTo>
                  <a:pt x="2234468" y="50409"/>
                </a:lnTo>
                <a:lnTo>
                  <a:pt x="2240406" y="75691"/>
                </a:lnTo>
                <a:lnTo>
                  <a:pt x="2304616" y="22225"/>
                </a:lnTo>
                <a:close/>
              </a:path>
              <a:path w="2307590" h="572770">
                <a:moveTo>
                  <a:pt x="2228532" y="25141"/>
                </a:moveTo>
                <a:lnTo>
                  <a:pt x="2219705" y="27177"/>
                </a:lnTo>
                <a:lnTo>
                  <a:pt x="2225675" y="52450"/>
                </a:lnTo>
                <a:lnTo>
                  <a:pt x="2234468" y="50409"/>
                </a:lnTo>
                <a:lnTo>
                  <a:pt x="2228532" y="25141"/>
                </a:lnTo>
                <a:close/>
              </a:path>
              <a:path w="2307590" h="572770">
                <a:moveTo>
                  <a:pt x="2241168" y="22225"/>
                </a:moveTo>
                <a:lnTo>
                  <a:pt x="2228532" y="25141"/>
                </a:lnTo>
                <a:lnTo>
                  <a:pt x="2234468" y="50409"/>
                </a:lnTo>
                <a:lnTo>
                  <a:pt x="2247010" y="47497"/>
                </a:lnTo>
                <a:lnTo>
                  <a:pt x="2241168" y="22225"/>
                </a:lnTo>
                <a:close/>
              </a:path>
              <a:path w="2307590" h="572770">
                <a:moveTo>
                  <a:pt x="2222627" y="0"/>
                </a:moveTo>
                <a:lnTo>
                  <a:pt x="2228532" y="25141"/>
                </a:lnTo>
                <a:lnTo>
                  <a:pt x="2241168" y="22225"/>
                </a:lnTo>
                <a:lnTo>
                  <a:pt x="2304616" y="22225"/>
                </a:lnTo>
                <a:lnTo>
                  <a:pt x="2307208" y="20065"/>
                </a:lnTo>
                <a:lnTo>
                  <a:pt x="2222627" y="0"/>
                </a:lnTo>
                <a:close/>
              </a:path>
            </a:pathLst>
          </a:custGeom>
          <a:solidFill>
            <a:srgbClr val="FF0000"/>
          </a:solidFill>
        </p:spPr>
        <p:txBody>
          <a:bodyPr wrap="square" lIns="0" tIns="0" rIns="0" bIns="0" rtlCol="0"/>
          <a:lstStyle/>
          <a:p>
            <a:endParaRPr/>
          </a:p>
        </p:txBody>
      </p:sp>
      <p:sp>
        <p:nvSpPr>
          <p:cNvPr id="18" name="object 18"/>
          <p:cNvSpPr txBox="1"/>
          <p:nvPr/>
        </p:nvSpPr>
        <p:spPr>
          <a:xfrm>
            <a:off x="7903846" y="4895850"/>
            <a:ext cx="2141855" cy="391160"/>
          </a:xfrm>
          <a:prstGeom prst="rect">
            <a:avLst/>
          </a:prstGeom>
        </p:spPr>
        <p:txBody>
          <a:bodyPr vert="horz" wrap="square" lIns="0" tIns="12700" rIns="0" bIns="0" rtlCol="0">
            <a:spAutoFit/>
          </a:bodyPr>
          <a:lstStyle/>
          <a:p>
            <a:pPr marL="12700">
              <a:spcBef>
                <a:spcPts val="100"/>
              </a:spcBef>
            </a:pPr>
            <a:r>
              <a:rPr sz="2400" b="1">
                <a:solidFill>
                  <a:srgbClr val="FF0000"/>
                </a:solidFill>
                <a:latin typeface="Arial"/>
                <a:cs typeface="Arial"/>
              </a:rPr>
              <a:t>Object</a:t>
            </a:r>
            <a:r>
              <a:rPr sz="2400" b="1" spc="-100">
                <a:solidFill>
                  <a:srgbClr val="FF0000"/>
                </a:solidFill>
                <a:latin typeface="Arial"/>
                <a:cs typeface="Arial"/>
              </a:rPr>
              <a:t> </a:t>
            </a:r>
            <a:r>
              <a:rPr sz="2400" b="1" dirty="0">
                <a:solidFill>
                  <a:srgbClr val="FF0000"/>
                </a:solidFill>
                <a:latin typeface="Arial"/>
                <a:cs typeface="Arial"/>
              </a:rPr>
              <a:t>Method</a:t>
            </a:r>
            <a:endParaRPr sz="2400" dirty="0">
              <a:latin typeface="Arial"/>
              <a:cs typeface="Arial"/>
            </a:endParaRPr>
          </a:p>
        </p:txBody>
      </p:sp>
      <p:sp>
        <p:nvSpPr>
          <p:cNvPr id="19" name="object 19"/>
          <p:cNvSpPr/>
          <p:nvPr/>
        </p:nvSpPr>
        <p:spPr>
          <a:xfrm>
            <a:off x="6742685" y="6009260"/>
            <a:ext cx="1010285" cy="184785"/>
          </a:xfrm>
          <a:custGeom>
            <a:avLst/>
            <a:gdLst/>
            <a:ahLst/>
            <a:cxnLst/>
            <a:rect l="l" t="t" r="r" b="b"/>
            <a:pathLst>
              <a:path w="1010285" h="184785">
                <a:moveTo>
                  <a:pt x="3555" y="0"/>
                </a:moveTo>
                <a:lnTo>
                  <a:pt x="0" y="25653"/>
                </a:lnTo>
                <a:lnTo>
                  <a:pt x="76835" y="36639"/>
                </a:lnTo>
                <a:lnTo>
                  <a:pt x="80517" y="10998"/>
                </a:lnTo>
                <a:lnTo>
                  <a:pt x="3555" y="0"/>
                </a:lnTo>
                <a:close/>
              </a:path>
              <a:path w="1010285" h="184785">
                <a:moveTo>
                  <a:pt x="106171" y="14655"/>
                </a:moveTo>
                <a:lnTo>
                  <a:pt x="102488" y="40309"/>
                </a:lnTo>
                <a:lnTo>
                  <a:pt x="179450" y="51295"/>
                </a:lnTo>
                <a:lnTo>
                  <a:pt x="183133" y="25653"/>
                </a:lnTo>
                <a:lnTo>
                  <a:pt x="106171" y="14655"/>
                </a:lnTo>
                <a:close/>
              </a:path>
              <a:path w="1010285" h="184785">
                <a:moveTo>
                  <a:pt x="208787" y="29311"/>
                </a:moveTo>
                <a:lnTo>
                  <a:pt x="205104" y="54965"/>
                </a:lnTo>
                <a:lnTo>
                  <a:pt x="282066" y="65951"/>
                </a:lnTo>
                <a:lnTo>
                  <a:pt x="285750" y="40309"/>
                </a:lnTo>
                <a:lnTo>
                  <a:pt x="208787" y="29311"/>
                </a:lnTo>
                <a:close/>
              </a:path>
              <a:path w="1010285" h="184785">
                <a:moveTo>
                  <a:pt x="311403" y="43967"/>
                </a:moveTo>
                <a:lnTo>
                  <a:pt x="307720" y="69621"/>
                </a:lnTo>
                <a:lnTo>
                  <a:pt x="384682" y="80606"/>
                </a:lnTo>
                <a:lnTo>
                  <a:pt x="388365" y="54965"/>
                </a:lnTo>
                <a:lnTo>
                  <a:pt x="311403" y="43967"/>
                </a:lnTo>
                <a:close/>
              </a:path>
              <a:path w="1010285" h="184785">
                <a:moveTo>
                  <a:pt x="414019" y="58623"/>
                </a:moveTo>
                <a:lnTo>
                  <a:pt x="410337" y="84277"/>
                </a:lnTo>
                <a:lnTo>
                  <a:pt x="487299" y="95262"/>
                </a:lnTo>
                <a:lnTo>
                  <a:pt x="490854" y="69621"/>
                </a:lnTo>
                <a:lnTo>
                  <a:pt x="414019" y="58623"/>
                </a:lnTo>
                <a:close/>
              </a:path>
              <a:path w="1010285" h="184785">
                <a:moveTo>
                  <a:pt x="516508" y="73278"/>
                </a:moveTo>
                <a:lnTo>
                  <a:pt x="512952" y="98932"/>
                </a:lnTo>
                <a:lnTo>
                  <a:pt x="589788" y="109918"/>
                </a:lnTo>
                <a:lnTo>
                  <a:pt x="593470" y="84277"/>
                </a:lnTo>
                <a:lnTo>
                  <a:pt x="516508" y="73278"/>
                </a:lnTo>
                <a:close/>
              </a:path>
              <a:path w="1010285" h="184785">
                <a:moveTo>
                  <a:pt x="619125" y="87934"/>
                </a:moveTo>
                <a:lnTo>
                  <a:pt x="615441" y="113588"/>
                </a:lnTo>
                <a:lnTo>
                  <a:pt x="692403" y="124574"/>
                </a:lnTo>
                <a:lnTo>
                  <a:pt x="696087" y="98932"/>
                </a:lnTo>
                <a:lnTo>
                  <a:pt x="619125" y="87934"/>
                </a:lnTo>
                <a:close/>
              </a:path>
              <a:path w="1010285" h="184785">
                <a:moveTo>
                  <a:pt x="721740" y="102590"/>
                </a:moveTo>
                <a:lnTo>
                  <a:pt x="718057" y="128244"/>
                </a:lnTo>
                <a:lnTo>
                  <a:pt x="795019" y="139230"/>
                </a:lnTo>
                <a:lnTo>
                  <a:pt x="798702" y="113588"/>
                </a:lnTo>
                <a:lnTo>
                  <a:pt x="721740" y="102590"/>
                </a:lnTo>
                <a:close/>
              </a:path>
              <a:path w="1010285" h="184785">
                <a:moveTo>
                  <a:pt x="824356" y="117246"/>
                </a:moveTo>
                <a:lnTo>
                  <a:pt x="820674" y="142900"/>
                </a:lnTo>
                <a:lnTo>
                  <a:pt x="897636" y="153885"/>
                </a:lnTo>
                <a:lnTo>
                  <a:pt x="901318" y="128244"/>
                </a:lnTo>
                <a:lnTo>
                  <a:pt x="824356" y="117246"/>
                </a:lnTo>
                <a:close/>
              </a:path>
              <a:path w="1010285" h="184785">
                <a:moveTo>
                  <a:pt x="931121" y="158670"/>
                </a:moveTo>
                <a:lnTo>
                  <a:pt x="927480" y="184315"/>
                </a:lnTo>
                <a:lnTo>
                  <a:pt x="998929" y="160502"/>
                </a:lnTo>
                <a:lnTo>
                  <a:pt x="943990" y="160502"/>
                </a:lnTo>
                <a:lnTo>
                  <a:pt x="931121" y="158670"/>
                </a:lnTo>
                <a:close/>
              </a:path>
              <a:path w="1010285" h="184785">
                <a:moveTo>
                  <a:pt x="934762" y="133022"/>
                </a:moveTo>
                <a:lnTo>
                  <a:pt x="931121" y="158670"/>
                </a:lnTo>
                <a:lnTo>
                  <a:pt x="943990" y="160502"/>
                </a:lnTo>
                <a:lnTo>
                  <a:pt x="947546" y="134861"/>
                </a:lnTo>
                <a:lnTo>
                  <a:pt x="934762" y="133022"/>
                </a:lnTo>
                <a:close/>
              </a:path>
              <a:path w="1010285" h="184785">
                <a:moveTo>
                  <a:pt x="938402" y="107378"/>
                </a:moveTo>
                <a:lnTo>
                  <a:pt x="934762" y="133022"/>
                </a:lnTo>
                <a:lnTo>
                  <a:pt x="947546" y="134861"/>
                </a:lnTo>
                <a:lnTo>
                  <a:pt x="943990" y="160502"/>
                </a:lnTo>
                <a:lnTo>
                  <a:pt x="998929" y="160502"/>
                </a:lnTo>
                <a:lnTo>
                  <a:pt x="1009903" y="156844"/>
                </a:lnTo>
                <a:lnTo>
                  <a:pt x="938402" y="107378"/>
                </a:lnTo>
                <a:close/>
              </a:path>
              <a:path w="1010285" h="184785">
                <a:moveTo>
                  <a:pt x="926973" y="131902"/>
                </a:moveTo>
                <a:lnTo>
                  <a:pt x="923289" y="157556"/>
                </a:lnTo>
                <a:lnTo>
                  <a:pt x="931121" y="158670"/>
                </a:lnTo>
                <a:lnTo>
                  <a:pt x="934762" y="133022"/>
                </a:lnTo>
                <a:lnTo>
                  <a:pt x="926973" y="131902"/>
                </a:lnTo>
                <a:close/>
              </a:path>
            </a:pathLst>
          </a:custGeom>
          <a:solidFill>
            <a:srgbClr val="FF0000"/>
          </a:solidFill>
        </p:spPr>
        <p:txBody>
          <a:bodyPr wrap="square" lIns="0" tIns="0" rIns="0" bIns="0" rtlCol="0"/>
          <a:lstStyle/>
          <a:p>
            <a:endParaRPr/>
          </a:p>
        </p:txBody>
      </p:sp>
      <p:sp>
        <p:nvSpPr>
          <p:cNvPr id="20" name="object 20"/>
          <p:cNvSpPr txBox="1"/>
          <p:nvPr/>
        </p:nvSpPr>
        <p:spPr>
          <a:xfrm>
            <a:off x="7831964" y="5927242"/>
            <a:ext cx="2008505" cy="391160"/>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Class</a:t>
            </a:r>
            <a:r>
              <a:rPr sz="2400" b="1" spc="-60" dirty="0">
                <a:solidFill>
                  <a:srgbClr val="FF0000"/>
                </a:solidFill>
                <a:latin typeface="Arial"/>
                <a:cs typeface="Arial"/>
              </a:rPr>
              <a:t> </a:t>
            </a:r>
            <a:r>
              <a:rPr sz="2400" b="1" dirty="0">
                <a:solidFill>
                  <a:srgbClr val="FF0000"/>
                </a:solidFill>
                <a:latin typeface="Arial"/>
                <a:cs typeface="Arial"/>
              </a:rPr>
              <a:t>Method</a:t>
            </a:r>
            <a:endParaRPr sz="2400">
              <a:latin typeface="Arial"/>
              <a:cs typeface="Arial"/>
            </a:endParaRPr>
          </a:p>
        </p:txBody>
      </p:sp>
    </p:spTree>
    <p:extLst>
      <p:ext uri="{BB962C8B-B14F-4D97-AF65-F5344CB8AC3E}">
        <p14:creationId xmlns:p14="http://schemas.microsoft.com/office/powerpoint/2010/main" val="32699165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82675"/>
            <a:ext cx="8073390" cy="4918075"/>
          </a:xfrm>
          <a:prstGeom prst="rect">
            <a:avLst/>
          </a:prstGeom>
        </p:spPr>
        <p:txBody>
          <a:bodyPr vert="horz" wrap="square" lIns="0" tIns="54610" rIns="0" bIns="0" rtlCol="0">
            <a:spAutoFit/>
          </a:bodyPr>
          <a:lstStyle/>
          <a:p>
            <a:pPr marL="355600" marR="5080" indent="-342900" algn="just">
              <a:lnSpc>
                <a:spcPts val="2590"/>
              </a:lnSpc>
              <a:spcBef>
                <a:spcPts val="430"/>
              </a:spcBef>
              <a:buClr>
                <a:srgbClr val="0F1141"/>
              </a:buClr>
              <a:buChar char="•"/>
              <a:tabLst>
                <a:tab pos="355600" algn="l"/>
              </a:tabLst>
            </a:pPr>
            <a:r>
              <a:rPr sz="2400">
                <a:latin typeface="Arial MT"/>
                <a:cs typeface="Arial MT"/>
              </a:rPr>
              <a:t>Object </a:t>
            </a:r>
            <a:r>
              <a:rPr sz="2400" spc="-25" dirty="0">
                <a:latin typeface="Arial MT"/>
                <a:cs typeface="Arial MT"/>
              </a:rPr>
              <a:t>Variables </a:t>
            </a:r>
            <a:r>
              <a:rPr sz="2400" dirty="0">
                <a:latin typeface="Arial MT"/>
                <a:cs typeface="Arial MT"/>
              </a:rPr>
              <a:t>( </a:t>
            </a:r>
            <a:r>
              <a:rPr sz="2400" spc="-5" dirty="0">
                <a:latin typeface="Arial MT"/>
                <a:cs typeface="Arial MT"/>
              </a:rPr>
              <a:t>or Instance </a:t>
            </a:r>
            <a:r>
              <a:rPr sz="2400" dirty="0">
                <a:latin typeface="Arial MT"/>
                <a:cs typeface="Arial MT"/>
              </a:rPr>
              <a:t>Fields) belongs </a:t>
            </a:r>
            <a:r>
              <a:rPr sz="2400">
                <a:latin typeface="Arial MT"/>
                <a:cs typeface="Arial MT"/>
              </a:rPr>
              <a:t>to Objects </a:t>
            </a:r>
            <a:r>
              <a:rPr sz="2400" spc="5">
                <a:latin typeface="Arial MT"/>
                <a:cs typeface="Arial MT"/>
              </a:rPr>
              <a:t> </a:t>
            </a:r>
            <a:r>
              <a:rPr sz="2400" spc="-5" dirty="0">
                <a:latin typeface="Arial MT"/>
                <a:cs typeface="Arial MT"/>
              </a:rPr>
              <a:t>of the class. Each </a:t>
            </a:r>
            <a:r>
              <a:rPr sz="2400" dirty="0">
                <a:latin typeface="Arial MT"/>
                <a:cs typeface="Arial MT"/>
              </a:rPr>
              <a:t>instance </a:t>
            </a:r>
            <a:r>
              <a:rPr sz="2400" spc="-5" dirty="0">
                <a:latin typeface="Arial MT"/>
                <a:cs typeface="Arial MT"/>
              </a:rPr>
              <a:t>field is allocated a </a:t>
            </a:r>
            <a:r>
              <a:rPr sz="2400" dirty="0">
                <a:latin typeface="Arial MT"/>
                <a:cs typeface="Arial MT"/>
              </a:rPr>
              <a:t>memory </a:t>
            </a:r>
            <a:r>
              <a:rPr sz="2400" spc="5" dirty="0">
                <a:latin typeface="Arial MT"/>
                <a:cs typeface="Arial MT"/>
              </a:rPr>
              <a:t> </a:t>
            </a:r>
            <a:r>
              <a:rPr sz="2400" spc="-5" dirty="0">
                <a:latin typeface="Arial MT"/>
                <a:cs typeface="Arial MT"/>
              </a:rPr>
              <a:t>space</a:t>
            </a:r>
            <a:r>
              <a:rPr sz="2400" spc="15" dirty="0">
                <a:latin typeface="Arial MT"/>
                <a:cs typeface="Arial MT"/>
              </a:rPr>
              <a:t> </a:t>
            </a:r>
            <a:r>
              <a:rPr sz="2400" dirty="0">
                <a:latin typeface="Arial MT"/>
                <a:cs typeface="Arial MT"/>
              </a:rPr>
              <a:t>for</a:t>
            </a:r>
            <a:r>
              <a:rPr sz="2400" spc="-15" dirty="0">
                <a:latin typeface="Arial MT"/>
                <a:cs typeface="Arial MT"/>
              </a:rPr>
              <a:t> </a:t>
            </a:r>
            <a:r>
              <a:rPr sz="2400" spc="-5">
                <a:latin typeface="Arial MT"/>
                <a:cs typeface="Arial MT"/>
              </a:rPr>
              <a:t>each</a:t>
            </a:r>
            <a:r>
              <a:rPr sz="2400" spc="10">
                <a:latin typeface="Arial MT"/>
                <a:cs typeface="Arial MT"/>
              </a:rPr>
              <a:t> </a:t>
            </a:r>
            <a:r>
              <a:rPr sz="2400" spc="-5">
                <a:latin typeface="Arial MT"/>
                <a:cs typeface="Arial MT"/>
              </a:rPr>
              <a:t>object</a:t>
            </a:r>
            <a:r>
              <a:rPr sz="2400" spc="10">
                <a:latin typeface="Arial MT"/>
                <a:cs typeface="Arial MT"/>
              </a:rPr>
              <a:t> </a:t>
            </a:r>
            <a:r>
              <a:rPr sz="2400" spc="-5" dirty="0">
                <a:latin typeface="Arial MT"/>
                <a:cs typeface="Arial MT"/>
              </a:rPr>
              <a:t>creation</a:t>
            </a:r>
            <a:r>
              <a:rPr sz="2400" dirty="0">
                <a:latin typeface="Arial MT"/>
                <a:cs typeface="Arial MT"/>
              </a:rPr>
              <a:t> </a:t>
            </a:r>
            <a:r>
              <a:rPr sz="2400" spc="-5" dirty="0">
                <a:latin typeface="Arial MT"/>
                <a:cs typeface="Arial MT"/>
              </a:rPr>
              <a:t>of</a:t>
            </a:r>
            <a:r>
              <a:rPr sz="2400" dirty="0">
                <a:latin typeface="Arial MT"/>
                <a:cs typeface="Arial MT"/>
              </a:rPr>
              <a:t> that</a:t>
            </a:r>
            <a:r>
              <a:rPr sz="2400" spc="-5" dirty="0">
                <a:latin typeface="Arial MT"/>
                <a:cs typeface="Arial MT"/>
              </a:rPr>
              <a:t> class.</a:t>
            </a:r>
            <a:endParaRPr sz="2400" dirty="0">
              <a:latin typeface="Arial MT"/>
              <a:cs typeface="Arial MT"/>
            </a:endParaRPr>
          </a:p>
          <a:p>
            <a:pPr marL="355600" marR="6350" indent="-342900" algn="just">
              <a:lnSpc>
                <a:spcPct val="90100"/>
              </a:lnSpc>
              <a:spcBef>
                <a:spcPts val="540"/>
              </a:spcBef>
              <a:buClr>
                <a:srgbClr val="0F1141"/>
              </a:buClr>
              <a:buChar char="•"/>
              <a:tabLst>
                <a:tab pos="355600" algn="l"/>
              </a:tabLst>
            </a:pPr>
            <a:r>
              <a:rPr sz="2400" spc="-5" dirty="0">
                <a:latin typeface="Arial MT"/>
                <a:cs typeface="Arial MT"/>
              </a:rPr>
              <a:t>Class </a:t>
            </a:r>
            <a:r>
              <a:rPr sz="2400" spc="-20" dirty="0">
                <a:latin typeface="Arial MT"/>
                <a:cs typeface="Arial MT"/>
              </a:rPr>
              <a:t>Variables </a:t>
            </a:r>
            <a:r>
              <a:rPr sz="2400" spc="-5" dirty="0">
                <a:latin typeface="Arial MT"/>
                <a:cs typeface="Arial MT"/>
              </a:rPr>
              <a:t>(or static </a:t>
            </a:r>
            <a:r>
              <a:rPr sz="2400" dirty="0">
                <a:latin typeface="Arial MT"/>
                <a:cs typeface="Arial MT"/>
              </a:rPr>
              <a:t>variables) </a:t>
            </a:r>
            <a:r>
              <a:rPr sz="2400" spc="-5" dirty="0">
                <a:latin typeface="Arial MT"/>
                <a:cs typeface="Arial MT"/>
              </a:rPr>
              <a:t>belongs </a:t>
            </a:r>
            <a:r>
              <a:rPr sz="2400" dirty="0">
                <a:latin typeface="Arial MT"/>
                <a:cs typeface="Arial MT"/>
              </a:rPr>
              <a:t>to the </a:t>
            </a:r>
            <a:r>
              <a:rPr sz="2400" spc="-5" dirty="0">
                <a:latin typeface="Arial MT"/>
                <a:cs typeface="Arial MT"/>
              </a:rPr>
              <a:t>whole </a:t>
            </a:r>
            <a:r>
              <a:rPr sz="2400" spc="-655" dirty="0">
                <a:latin typeface="Arial MT"/>
                <a:cs typeface="Arial MT"/>
              </a:rPr>
              <a:t> </a:t>
            </a:r>
            <a:r>
              <a:rPr sz="2400" spc="-5" dirty="0">
                <a:latin typeface="Arial MT"/>
                <a:cs typeface="Arial MT"/>
              </a:rPr>
              <a:t>class. </a:t>
            </a:r>
            <a:r>
              <a:rPr sz="2400" spc="-5">
                <a:latin typeface="Arial MT"/>
                <a:cs typeface="Arial MT"/>
              </a:rPr>
              <a:t>All objects </a:t>
            </a:r>
            <a:r>
              <a:rPr sz="2400" spc="-5" dirty="0">
                <a:latin typeface="Arial MT"/>
                <a:cs typeface="Arial MT"/>
              </a:rPr>
              <a:t>of </a:t>
            </a:r>
            <a:r>
              <a:rPr sz="2400" dirty="0">
                <a:latin typeface="Arial MT"/>
                <a:cs typeface="Arial MT"/>
              </a:rPr>
              <a:t>the </a:t>
            </a:r>
            <a:r>
              <a:rPr sz="2400" spc="-5" dirty="0">
                <a:latin typeface="Arial MT"/>
                <a:cs typeface="Arial MT"/>
              </a:rPr>
              <a:t>class share a </a:t>
            </a:r>
            <a:r>
              <a:rPr sz="2400" dirty="0">
                <a:latin typeface="Arial MT"/>
                <a:cs typeface="Arial MT"/>
              </a:rPr>
              <a:t>common </a:t>
            </a:r>
            <a:r>
              <a:rPr sz="2400" spc="-40" dirty="0">
                <a:latin typeface="Arial MT"/>
                <a:cs typeface="Arial MT"/>
              </a:rPr>
              <a:t>copy. </a:t>
            </a:r>
            <a:r>
              <a:rPr sz="2400" spc="-35" dirty="0">
                <a:latin typeface="Arial MT"/>
                <a:cs typeface="Arial MT"/>
              </a:rPr>
              <a:t> </a:t>
            </a:r>
            <a:r>
              <a:rPr sz="2400" dirty="0">
                <a:latin typeface="Arial MT"/>
                <a:cs typeface="Arial MT"/>
              </a:rPr>
              <a:t>Static</a:t>
            </a:r>
            <a:r>
              <a:rPr sz="2400" spc="-10" dirty="0">
                <a:latin typeface="Arial MT"/>
                <a:cs typeface="Arial MT"/>
              </a:rPr>
              <a:t> </a:t>
            </a:r>
            <a:r>
              <a:rPr sz="2400" spc="-5" dirty="0">
                <a:latin typeface="Arial MT"/>
                <a:cs typeface="Arial MT"/>
              </a:rPr>
              <a:t>variables</a:t>
            </a:r>
            <a:r>
              <a:rPr sz="2400" spc="40" dirty="0">
                <a:latin typeface="Arial MT"/>
                <a:cs typeface="Arial MT"/>
              </a:rPr>
              <a:t> </a:t>
            </a:r>
            <a:r>
              <a:rPr sz="2400" spc="-5" dirty="0">
                <a:latin typeface="Arial MT"/>
                <a:cs typeface="Arial MT"/>
              </a:rPr>
              <a:t>are</a:t>
            </a:r>
            <a:r>
              <a:rPr sz="2400" spc="-10" dirty="0">
                <a:latin typeface="Arial MT"/>
                <a:cs typeface="Arial MT"/>
              </a:rPr>
              <a:t> </a:t>
            </a:r>
            <a:r>
              <a:rPr sz="2400" spc="-5" dirty="0">
                <a:latin typeface="Arial MT"/>
                <a:cs typeface="Arial MT"/>
              </a:rPr>
              <a:t>allocated</a:t>
            </a:r>
            <a:r>
              <a:rPr sz="2400" spc="40" dirty="0">
                <a:latin typeface="Arial MT"/>
                <a:cs typeface="Arial MT"/>
              </a:rPr>
              <a:t> </a:t>
            </a:r>
            <a:r>
              <a:rPr sz="2400" spc="-5" dirty="0">
                <a:latin typeface="Arial MT"/>
                <a:cs typeface="Arial MT"/>
              </a:rPr>
              <a:t>space only</a:t>
            </a:r>
            <a:r>
              <a:rPr sz="2400" spc="15" dirty="0">
                <a:latin typeface="Arial MT"/>
                <a:cs typeface="Arial MT"/>
              </a:rPr>
              <a:t> </a:t>
            </a:r>
            <a:r>
              <a:rPr sz="2400" spc="-5" dirty="0">
                <a:latin typeface="Arial MT"/>
                <a:cs typeface="Arial MT"/>
              </a:rPr>
              <a:t>once.</a:t>
            </a:r>
            <a:endParaRPr sz="2400" dirty="0">
              <a:latin typeface="Arial MT"/>
              <a:cs typeface="Arial MT"/>
            </a:endParaRPr>
          </a:p>
          <a:p>
            <a:pPr marL="355600" marR="5080" indent="-342900" algn="just">
              <a:lnSpc>
                <a:spcPct val="90000"/>
              </a:lnSpc>
              <a:spcBef>
                <a:spcPts val="575"/>
              </a:spcBef>
              <a:buClr>
                <a:srgbClr val="0F1141"/>
              </a:buClr>
              <a:buChar char="•"/>
              <a:tabLst>
                <a:tab pos="355600" algn="l"/>
              </a:tabLst>
            </a:pPr>
            <a:r>
              <a:rPr sz="2400" spc="-5" dirty="0">
                <a:latin typeface="Arial MT"/>
                <a:cs typeface="Arial MT"/>
              </a:rPr>
              <a:t>Instance Fields are accessed only </a:t>
            </a:r>
            <a:r>
              <a:rPr sz="2400" spc="-5">
                <a:latin typeface="Arial MT"/>
                <a:cs typeface="Arial MT"/>
              </a:rPr>
              <a:t>via object-references</a:t>
            </a:r>
            <a:r>
              <a:rPr sz="2400" spc="-5" dirty="0">
                <a:latin typeface="Arial MT"/>
                <a:cs typeface="Arial MT"/>
              </a:rPr>
              <a:t>. </a:t>
            </a:r>
            <a:r>
              <a:rPr sz="2400" dirty="0">
                <a:latin typeface="Arial MT"/>
                <a:cs typeface="Arial MT"/>
              </a:rPr>
              <a:t> On</a:t>
            </a:r>
            <a:r>
              <a:rPr sz="2400" spc="5" dirty="0">
                <a:latin typeface="Arial MT"/>
                <a:cs typeface="Arial MT"/>
              </a:rPr>
              <a:t> </a:t>
            </a:r>
            <a:r>
              <a:rPr sz="2400" dirty="0">
                <a:latin typeface="Arial MT"/>
                <a:cs typeface="Arial MT"/>
              </a:rPr>
              <a:t>the</a:t>
            </a:r>
            <a:r>
              <a:rPr sz="2400" spc="5" dirty="0">
                <a:latin typeface="Arial MT"/>
                <a:cs typeface="Arial MT"/>
              </a:rPr>
              <a:t> </a:t>
            </a:r>
            <a:r>
              <a:rPr sz="2400" dirty="0">
                <a:latin typeface="Arial MT"/>
                <a:cs typeface="Arial MT"/>
              </a:rPr>
              <a:t>other</a:t>
            </a:r>
            <a:r>
              <a:rPr sz="2400" spc="5" dirty="0">
                <a:latin typeface="Arial MT"/>
                <a:cs typeface="Arial MT"/>
              </a:rPr>
              <a:t> </a:t>
            </a:r>
            <a:r>
              <a:rPr sz="2400" spc="-5" dirty="0">
                <a:latin typeface="Arial MT"/>
                <a:cs typeface="Arial MT"/>
              </a:rPr>
              <a:t>hand</a:t>
            </a:r>
            <a:r>
              <a:rPr sz="2400" dirty="0">
                <a:latin typeface="Arial MT"/>
                <a:cs typeface="Arial MT"/>
              </a:rPr>
              <a:t> </a:t>
            </a:r>
            <a:r>
              <a:rPr sz="2400" spc="-5" dirty="0">
                <a:latin typeface="Arial MT"/>
                <a:cs typeface="Arial MT"/>
              </a:rPr>
              <a:t>‘static’</a:t>
            </a:r>
            <a:r>
              <a:rPr sz="2400" dirty="0">
                <a:latin typeface="Arial MT"/>
                <a:cs typeface="Arial MT"/>
              </a:rPr>
              <a:t> </a:t>
            </a:r>
            <a:r>
              <a:rPr sz="2400" spc="-5" dirty="0">
                <a:latin typeface="Arial MT"/>
                <a:cs typeface="Arial MT"/>
              </a:rPr>
              <a:t>variables</a:t>
            </a:r>
            <a:r>
              <a:rPr sz="2400" dirty="0">
                <a:latin typeface="Arial MT"/>
                <a:cs typeface="Arial MT"/>
              </a:rPr>
              <a:t> are</a:t>
            </a:r>
            <a:r>
              <a:rPr sz="2400" spc="5" dirty="0">
                <a:latin typeface="Arial MT"/>
                <a:cs typeface="Arial MT"/>
              </a:rPr>
              <a:t> </a:t>
            </a:r>
            <a:r>
              <a:rPr sz="2400" spc="-5" dirty="0">
                <a:latin typeface="Arial MT"/>
                <a:cs typeface="Arial MT"/>
              </a:rPr>
              <a:t>primarily </a:t>
            </a:r>
            <a:r>
              <a:rPr sz="2400" spc="-655" dirty="0">
                <a:latin typeface="Arial MT"/>
                <a:cs typeface="Arial MT"/>
              </a:rPr>
              <a:t> </a:t>
            </a:r>
            <a:r>
              <a:rPr sz="2400" spc="-5" dirty="0">
                <a:latin typeface="Arial MT"/>
                <a:cs typeface="Arial MT"/>
              </a:rPr>
              <a:t>accessed</a:t>
            </a:r>
            <a:r>
              <a:rPr sz="2400" dirty="0">
                <a:latin typeface="Arial MT"/>
                <a:cs typeface="Arial MT"/>
              </a:rPr>
              <a:t> </a:t>
            </a:r>
            <a:r>
              <a:rPr sz="2400" spc="-5" dirty="0">
                <a:latin typeface="Arial MT"/>
                <a:cs typeface="Arial MT"/>
              </a:rPr>
              <a:t>through</a:t>
            </a:r>
            <a:r>
              <a:rPr sz="2400" dirty="0">
                <a:latin typeface="Arial MT"/>
                <a:cs typeface="Arial MT"/>
              </a:rPr>
              <a:t> </a:t>
            </a:r>
            <a:r>
              <a:rPr sz="2400" spc="-5" dirty="0">
                <a:latin typeface="Arial MT"/>
                <a:cs typeface="Arial MT"/>
              </a:rPr>
              <a:t>class</a:t>
            </a:r>
            <a:r>
              <a:rPr sz="2400" dirty="0">
                <a:latin typeface="Arial MT"/>
                <a:cs typeface="Arial MT"/>
              </a:rPr>
              <a:t> </a:t>
            </a:r>
            <a:r>
              <a:rPr sz="2400" spc="-5" dirty="0">
                <a:latin typeface="Arial MT"/>
                <a:cs typeface="Arial MT"/>
              </a:rPr>
              <a:t>name</a:t>
            </a:r>
            <a:r>
              <a:rPr sz="2400" dirty="0">
                <a:latin typeface="Arial MT"/>
                <a:cs typeface="Arial MT"/>
              </a:rPr>
              <a:t> </a:t>
            </a:r>
            <a:r>
              <a:rPr sz="2400" spc="-5" dirty="0">
                <a:latin typeface="Arial MT"/>
                <a:cs typeface="Arial MT"/>
              </a:rPr>
              <a:t>via</a:t>
            </a:r>
            <a:r>
              <a:rPr sz="2400" dirty="0">
                <a:latin typeface="Arial MT"/>
                <a:cs typeface="Arial MT"/>
              </a:rPr>
              <a:t> syntax</a:t>
            </a:r>
            <a:r>
              <a:rPr sz="2400" spc="5" dirty="0">
                <a:latin typeface="Arial MT"/>
                <a:cs typeface="Arial MT"/>
              </a:rPr>
              <a:t> </a:t>
            </a:r>
            <a:r>
              <a:rPr sz="2400" dirty="0">
                <a:solidFill>
                  <a:srgbClr val="FF0000"/>
                </a:solidFill>
                <a:latin typeface="Arial MT"/>
                <a:cs typeface="Arial MT"/>
              </a:rPr>
              <a:t>&lt;class- </a:t>
            </a:r>
            <a:r>
              <a:rPr sz="2400" spc="5" dirty="0">
                <a:solidFill>
                  <a:srgbClr val="FF0000"/>
                </a:solidFill>
                <a:latin typeface="Arial MT"/>
                <a:cs typeface="Arial MT"/>
              </a:rPr>
              <a:t> </a:t>
            </a:r>
            <a:r>
              <a:rPr sz="2400" dirty="0">
                <a:solidFill>
                  <a:srgbClr val="FF0000"/>
                </a:solidFill>
                <a:latin typeface="Arial MT"/>
                <a:cs typeface="Arial MT"/>
              </a:rPr>
              <a:t>name&gt;.&lt;variable-name&gt;. </a:t>
            </a:r>
            <a:r>
              <a:rPr sz="2400" spc="-20" dirty="0">
                <a:latin typeface="Arial MT"/>
                <a:cs typeface="Arial MT"/>
              </a:rPr>
              <a:t>However, </a:t>
            </a:r>
            <a:r>
              <a:rPr sz="2400" spc="-5" dirty="0">
                <a:latin typeface="Arial MT"/>
                <a:cs typeface="Arial MT"/>
              </a:rPr>
              <a:t>static variables </a:t>
            </a:r>
            <a:r>
              <a:rPr sz="2400" dirty="0">
                <a:latin typeface="Arial MT"/>
                <a:cs typeface="Arial MT"/>
              </a:rPr>
              <a:t>can </a:t>
            </a:r>
            <a:r>
              <a:rPr sz="2400" spc="5" dirty="0">
                <a:latin typeface="Arial MT"/>
                <a:cs typeface="Arial MT"/>
              </a:rPr>
              <a:t> </a:t>
            </a:r>
            <a:r>
              <a:rPr sz="2400" spc="-5" dirty="0">
                <a:latin typeface="Arial MT"/>
                <a:cs typeface="Arial MT"/>
              </a:rPr>
              <a:t>also</a:t>
            </a:r>
            <a:r>
              <a:rPr sz="2400" dirty="0">
                <a:latin typeface="Arial MT"/>
                <a:cs typeface="Arial MT"/>
              </a:rPr>
              <a:t> </a:t>
            </a:r>
            <a:r>
              <a:rPr sz="2400" spc="-5" dirty="0">
                <a:latin typeface="Arial MT"/>
                <a:cs typeface="Arial MT"/>
              </a:rPr>
              <a:t>be</a:t>
            </a:r>
            <a:r>
              <a:rPr sz="2400" dirty="0">
                <a:latin typeface="Arial MT"/>
                <a:cs typeface="Arial MT"/>
              </a:rPr>
              <a:t> accessed</a:t>
            </a:r>
            <a:r>
              <a:rPr sz="2400" spc="5" dirty="0">
                <a:latin typeface="Arial MT"/>
                <a:cs typeface="Arial MT"/>
              </a:rPr>
              <a:t> </a:t>
            </a:r>
            <a:r>
              <a:rPr sz="2400" spc="-5">
                <a:latin typeface="Arial MT"/>
                <a:cs typeface="Arial MT"/>
              </a:rPr>
              <a:t>through</a:t>
            </a:r>
            <a:r>
              <a:rPr sz="2400">
                <a:latin typeface="Arial MT"/>
                <a:cs typeface="Arial MT"/>
              </a:rPr>
              <a:t> object-reference</a:t>
            </a:r>
            <a:r>
              <a:rPr sz="2400" dirty="0">
                <a:latin typeface="Arial MT"/>
                <a:cs typeface="Arial MT"/>
              </a:rPr>
              <a:t>,</a:t>
            </a:r>
            <a:r>
              <a:rPr sz="2400" spc="5" dirty="0">
                <a:latin typeface="Arial MT"/>
                <a:cs typeface="Arial MT"/>
              </a:rPr>
              <a:t> </a:t>
            </a:r>
            <a:r>
              <a:rPr sz="2400" spc="-5" dirty="0">
                <a:latin typeface="Arial MT"/>
                <a:cs typeface="Arial MT"/>
              </a:rPr>
              <a:t>but</a:t>
            </a:r>
            <a:r>
              <a:rPr sz="2400" dirty="0">
                <a:latin typeface="Arial MT"/>
                <a:cs typeface="Arial MT"/>
              </a:rPr>
              <a:t> </a:t>
            </a:r>
            <a:r>
              <a:rPr sz="2400" spc="-5" dirty="0">
                <a:latin typeface="Arial MT"/>
                <a:cs typeface="Arial MT"/>
              </a:rPr>
              <a:t>it</a:t>
            </a:r>
            <a:r>
              <a:rPr sz="2400" spc="655" dirty="0">
                <a:latin typeface="Arial MT"/>
                <a:cs typeface="Arial MT"/>
              </a:rPr>
              <a:t> </a:t>
            </a:r>
            <a:r>
              <a:rPr sz="2400" spc="-10" dirty="0">
                <a:latin typeface="Arial MT"/>
                <a:cs typeface="Arial MT"/>
              </a:rPr>
              <a:t>is </a:t>
            </a:r>
            <a:r>
              <a:rPr sz="2400" spc="-5" dirty="0">
                <a:latin typeface="Arial MT"/>
                <a:cs typeface="Arial MT"/>
              </a:rPr>
              <a:t> </a:t>
            </a:r>
            <a:r>
              <a:rPr sz="2400" dirty="0">
                <a:latin typeface="Arial MT"/>
                <a:cs typeface="Arial MT"/>
              </a:rPr>
              <a:t>rarely</a:t>
            </a:r>
            <a:r>
              <a:rPr sz="2400" spc="-5" dirty="0">
                <a:latin typeface="Arial MT"/>
                <a:cs typeface="Arial MT"/>
              </a:rPr>
              <a:t> done.</a:t>
            </a:r>
            <a:endParaRPr sz="2400" dirty="0">
              <a:latin typeface="Arial MT"/>
              <a:cs typeface="Arial MT"/>
            </a:endParaRPr>
          </a:p>
          <a:p>
            <a:pPr marL="319405" marR="149860">
              <a:spcBef>
                <a:spcPts val="1650"/>
              </a:spcBef>
            </a:pPr>
            <a:r>
              <a:rPr u="heavy" spc="-10" dirty="0">
                <a:solidFill>
                  <a:srgbClr val="FF0000"/>
                </a:solidFill>
                <a:uFill>
                  <a:solidFill>
                    <a:srgbClr val="FF0000"/>
                  </a:solidFill>
                </a:uFill>
                <a:latin typeface="Calibri"/>
                <a:cs typeface="Calibri"/>
              </a:rPr>
              <a:t>Note</a:t>
            </a:r>
            <a:r>
              <a:rPr u="heavy" spc="85" dirty="0">
                <a:solidFill>
                  <a:srgbClr val="FF0000"/>
                </a:solidFill>
                <a:uFill>
                  <a:solidFill>
                    <a:srgbClr val="FF0000"/>
                  </a:solidFill>
                </a:uFill>
                <a:latin typeface="Calibri"/>
                <a:cs typeface="Calibri"/>
              </a:rPr>
              <a:t> </a:t>
            </a:r>
            <a:r>
              <a:rPr u="heavy" dirty="0">
                <a:solidFill>
                  <a:srgbClr val="FF0000"/>
                </a:solidFill>
                <a:uFill>
                  <a:solidFill>
                    <a:srgbClr val="FF0000"/>
                  </a:solidFill>
                </a:uFill>
                <a:latin typeface="Calibri"/>
                <a:cs typeface="Calibri"/>
              </a:rPr>
              <a:t>:</a:t>
            </a:r>
            <a:r>
              <a:rPr u="heavy" spc="95" dirty="0">
                <a:solidFill>
                  <a:srgbClr val="FF0000"/>
                </a:solidFill>
                <a:uFill>
                  <a:solidFill>
                    <a:srgbClr val="FF0000"/>
                  </a:solidFill>
                </a:uFill>
                <a:latin typeface="Calibri"/>
                <a:cs typeface="Calibri"/>
              </a:rPr>
              <a:t> </a:t>
            </a:r>
            <a:r>
              <a:rPr u="heavy" spc="-5" dirty="0">
                <a:solidFill>
                  <a:srgbClr val="FF0000"/>
                </a:solidFill>
                <a:uFill>
                  <a:solidFill>
                    <a:srgbClr val="FF0000"/>
                  </a:solidFill>
                </a:uFill>
                <a:latin typeface="Calibri"/>
                <a:cs typeface="Calibri"/>
              </a:rPr>
              <a:t>Visibility</a:t>
            </a:r>
            <a:r>
              <a:rPr u="heavy" spc="105" dirty="0">
                <a:solidFill>
                  <a:srgbClr val="FF0000"/>
                </a:solidFill>
                <a:uFill>
                  <a:solidFill>
                    <a:srgbClr val="FF0000"/>
                  </a:solidFill>
                </a:uFill>
                <a:latin typeface="Calibri"/>
                <a:cs typeface="Calibri"/>
              </a:rPr>
              <a:t> </a:t>
            </a:r>
            <a:r>
              <a:rPr u="heavy" spc="-5" dirty="0">
                <a:solidFill>
                  <a:srgbClr val="FF0000"/>
                </a:solidFill>
                <a:uFill>
                  <a:solidFill>
                    <a:srgbClr val="FF0000"/>
                  </a:solidFill>
                </a:uFill>
                <a:latin typeface="Calibri"/>
                <a:cs typeface="Calibri"/>
              </a:rPr>
              <a:t>(public,</a:t>
            </a:r>
            <a:r>
              <a:rPr u="heavy" spc="95" dirty="0">
                <a:solidFill>
                  <a:srgbClr val="FF0000"/>
                </a:solidFill>
                <a:uFill>
                  <a:solidFill>
                    <a:srgbClr val="FF0000"/>
                  </a:solidFill>
                </a:uFill>
                <a:latin typeface="Calibri"/>
                <a:cs typeface="Calibri"/>
              </a:rPr>
              <a:t> </a:t>
            </a:r>
            <a:r>
              <a:rPr u="heavy" spc="-10" dirty="0">
                <a:solidFill>
                  <a:srgbClr val="FF0000"/>
                </a:solidFill>
                <a:uFill>
                  <a:solidFill>
                    <a:srgbClr val="FF0000"/>
                  </a:solidFill>
                </a:uFill>
                <a:latin typeface="Calibri"/>
                <a:cs typeface="Calibri"/>
              </a:rPr>
              <a:t>protected</a:t>
            </a:r>
            <a:r>
              <a:rPr u="heavy" spc="90" dirty="0">
                <a:solidFill>
                  <a:srgbClr val="FF0000"/>
                </a:solidFill>
                <a:uFill>
                  <a:solidFill>
                    <a:srgbClr val="FF0000"/>
                  </a:solidFill>
                </a:uFill>
                <a:latin typeface="Calibri"/>
                <a:cs typeface="Calibri"/>
              </a:rPr>
              <a:t> </a:t>
            </a:r>
            <a:r>
              <a:rPr u="heavy" spc="-10" dirty="0">
                <a:solidFill>
                  <a:srgbClr val="FF0000"/>
                </a:solidFill>
                <a:uFill>
                  <a:solidFill>
                    <a:srgbClr val="FF0000"/>
                  </a:solidFill>
                </a:uFill>
                <a:latin typeface="Calibri"/>
                <a:cs typeface="Calibri"/>
              </a:rPr>
              <a:t>etc.)</a:t>
            </a:r>
            <a:r>
              <a:rPr u="heavy" spc="75" dirty="0">
                <a:solidFill>
                  <a:srgbClr val="FF0000"/>
                </a:solidFill>
                <a:uFill>
                  <a:solidFill>
                    <a:srgbClr val="FF0000"/>
                  </a:solidFill>
                </a:uFill>
                <a:latin typeface="Calibri"/>
                <a:cs typeface="Calibri"/>
              </a:rPr>
              <a:t> </a:t>
            </a:r>
            <a:r>
              <a:rPr u="heavy" spc="-5" dirty="0">
                <a:solidFill>
                  <a:srgbClr val="FF0000"/>
                </a:solidFill>
                <a:uFill>
                  <a:solidFill>
                    <a:srgbClr val="FF0000"/>
                  </a:solidFill>
                </a:uFill>
                <a:latin typeface="Calibri"/>
                <a:cs typeface="Calibri"/>
              </a:rPr>
              <a:t>of</a:t>
            </a:r>
            <a:r>
              <a:rPr u="heavy" spc="100" dirty="0">
                <a:solidFill>
                  <a:srgbClr val="FF0000"/>
                </a:solidFill>
                <a:uFill>
                  <a:solidFill>
                    <a:srgbClr val="FF0000"/>
                  </a:solidFill>
                </a:uFill>
                <a:latin typeface="Calibri"/>
                <a:cs typeface="Calibri"/>
              </a:rPr>
              <a:t> </a:t>
            </a:r>
            <a:r>
              <a:rPr u="heavy">
                <a:solidFill>
                  <a:srgbClr val="FF0000"/>
                </a:solidFill>
                <a:uFill>
                  <a:solidFill>
                    <a:srgbClr val="FF0000"/>
                  </a:solidFill>
                </a:uFill>
                <a:latin typeface="Calibri"/>
                <a:cs typeface="Calibri"/>
              </a:rPr>
              <a:t>the</a:t>
            </a:r>
            <a:r>
              <a:rPr u="heavy" spc="100">
                <a:solidFill>
                  <a:srgbClr val="FF0000"/>
                </a:solidFill>
                <a:uFill>
                  <a:solidFill>
                    <a:srgbClr val="FF0000"/>
                  </a:solidFill>
                </a:uFill>
                <a:latin typeface="Calibri"/>
                <a:cs typeface="Calibri"/>
              </a:rPr>
              <a:t> </a:t>
            </a:r>
            <a:r>
              <a:rPr u="heavy" spc="-5">
                <a:solidFill>
                  <a:srgbClr val="FF0000"/>
                </a:solidFill>
                <a:uFill>
                  <a:solidFill>
                    <a:srgbClr val="FF0000"/>
                  </a:solidFill>
                </a:uFill>
                <a:latin typeface="Calibri"/>
                <a:cs typeface="Calibri"/>
              </a:rPr>
              <a:t>object</a:t>
            </a:r>
            <a:r>
              <a:rPr u="heavy" spc="85">
                <a:solidFill>
                  <a:srgbClr val="FF0000"/>
                </a:solidFill>
                <a:uFill>
                  <a:solidFill>
                    <a:srgbClr val="FF0000"/>
                  </a:solidFill>
                </a:uFill>
                <a:latin typeface="Calibri"/>
                <a:cs typeface="Calibri"/>
              </a:rPr>
              <a:t> </a:t>
            </a:r>
            <a:r>
              <a:rPr u="heavy" spc="-5" dirty="0">
                <a:solidFill>
                  <a:srgbClr val="FF0000"/>
                </a:solidFill>
                <a:uFill>
                  <a:solidFill>
                    <a:srgbClr val="FF0000"/>
                  </a:solidFill>
                </a:uFill>
                <a:latin typeface="Calibri"/>
                <a:cs typeface="Calibri"/>
              </a:rPr>
              <a:t>variables</a:t>
            </a:r>
            <a:r>
              <a:rPr u="heavy" spc="90" dirty="0">
                <a:solidFill>
                  <a:srgbClr val="FF0000"/>
                </a:solidFill>
                <a:uFill>
                  <a:solidFill>
                    <a:srgbClr val="FF0000"/>
                  </a:solidFill>
                </a:uFill>
                <a:latin typeface="Calibri"/>
                <a:cs typeface="Calibri"/>
              </a:rPr>
              <a:t> </a:t>
            </a:r>
            <a:r>
              <a:rPr u="heavy" dirty="0">
                <a:solidFill>
                  <a:srgbClr val="FF0000"/>
                </a:solidFill>
                <a:uFill>
                  <a:solidFill>
                    <a:srgbClr val="FF0000"/>
                  </a:solidFill>
                </a:uFill>
                <a:latin typeface="Calibri"/>
                <a:cs typeface="Calibri"/>
              </a:rPr>
              <a:t>and</a:t>
            </a:r>
            <a:r>
              <a:rPr u="heavy" spc="85" dirty="0">
                <a:solidFill>
                  <a:srgbClr val="FF0000"/>
                </a:solidFill>
                <a:uFill>
                  <a:solidFill>
                    <a:srgbClr val="FF0000"/>
                  </a:solidFill>
                </a:uFill>
                <a:latin typeface="Calibri"/>
                <a:cs typeface="Calibri"/>
              </a:rPr>
              <a:t> </a:t>
            </a:r>
            <a:r>
              <a:rPr u="heavy" dirty="0">
                <a:solidFill>
                  <a:srgbClr val="FF0000"/>
                </a:solidFill>
                <a:uFill>
                  <a:solidFill>
                    <a:srgbClr val="FF0000"/>
                  </a:solidFill>
                </a:uFill>
                <a:latin typeface="Calibri"/>
                <a:cs typeface="Calibri"/>
              </a:rPr>
              <a:t>class</a:t>
            </a:r>
            <a:r>
              <a:rPr u="heavy" spc="90" dirty="0">
                <a:solidFill>
                  <a:srgbClr val="FF0000"/>
                </a:solidFill>
                <a:uFill>
                  <a:solidFill>
                    <a:srgbClr val="FF0000"/>
                  </a:solidFill>
                </a:uFill>
                <a:latin typeface="Calibri"/>
                <a:cs typeface="Calibri"/>
              </a:rPr>
              <a:t> </a:t>
            </a:r>
            <a:r>
              <a:rPr u="heavy" spc="-5" dirty="0">
                <a:solidFill>
                  <a:srgbClr val="FF0000"/>
                </a:solidFill>
                <a:uFill>
                  <a:solidFill>
                    <a:srgbClr val="FF0000"/>
                  </a:solidFill>
                </a:uFill>
                <a:latin typeface="Calibri"/>
                <a:cs typeface="Calibri"/>
              </a:rPr>
              <a:t>variables </a:t>
            </a:r>
            <a:r>
              <a:rPr spc="-390" dirty="0">
                <a:solidFill>
                  <a:srgbClr val="FF0000"/>
                </a:solidFill>
                <a:latin typeface="Calibri"/>
                <a:cs typeface="Calibri"/>
              </a:rPr>
              <a:t> </a:t>
            </a:r>
            <a:r>
              <a:rPr u="heavy" spc="-5" dirty="0">
                <a:solidFill>
                  <a:srgbClr val="FF0000"/>
                </a:solidFill>
                <a:uFill>
                  <a:solidFill>
                    <a:srgbClr val="FF0000"/>
                  </a:solidFill>
                </a:uFill>
                <a:latin typeface="Calibri"/>
                <a:cs typeface="Calibri"/>
              </a:rPr>
              <a:t>decides</a:t>
            </a:r>
            <a:r>
              <a:rPr u="heavy" spc="15" dirty="0">
                <a:solidFill>
                  <a:srgbClr val="FF0000"/>
                </a:solidFill>
                <a:uFill>
                  <a:solidFill>
                    <a:srgbClr val="FF0000"/>
                  </a:solidFill>
                </a:uFill>
                <a:latin typeface="Calibri"/>
                <a:cs typeface="Calibri"/>
              </a:rPr>
              <a:t> </a:t>
            </a:r>
            <a:r>
              <a:rPr u="heavy" dirty="0">
                <a:solidFill>
                  <a:srgbClr val="FF0000"/>
                </a:solidFill>
                <a:uFill>
                  <a:solidFill>
                    <a:srgbClr val="FF0000"/>
                  </a:solidFill>
                </a:uFill>
                <a:latin typeface="Calibri"/>
                <a:cs typeface="Calibri"/>
              </a:rPr>
              <a:t>the </a:t>
            </a:r>
            <a:r>
              <a:rPr u="heavy" spc="-5" dirty="0">
                <a:solidFill>
                  <a:srgbClr val="FF0000"/>
                </a:solidFill>
                <a:uFill>
                  <a:solidFill>
                    <a:srgbClr val="FF0000"/>
                  </a:solidFill>
                </a:uFill>
                <a:latin typeface="Calibri"/>
                <a:cs typeface="Calibri"/>
              </a:rPr>
              <a:t>places</a:t>
            </a:r>
            <a:r>
              <a:rPr u="heavy" spc="15" dirty="0">
                <a:solidFill>
                  <a:srgbClr val="FF0000"/>
                </a:solidFill>
                <a:uFill>
                  <a:solidFill>
                    <a:srgbClr val="FF0000"/>
                  </a:solidFill>
                </a:uFill>
                <a:latin typeface="Calibri"/>
                <a:cs typeface="Calibri"/>
              </a:rPr>
              <a:t> </a:t>
            </a:r>
            <a:r>
              <a:rPr u="heavy" spc="-5" dirty="0">
                <a:solidFill>
                  <a:srgbClr val="FF0000"/>
                </a:solidFill>
                <a:uFill>
                  <a:solidFill>
                    <a:srgbClr val="FF0000"/>
                  </a:solidFill>
                </a:uFill>
                <a:latin typeface="Calibri"/>
                <a:cs typeface="Calibri"/>
              </a:rPr>
              <a:t>where</a:t>
            </a:r>
            <a:r>
              <a:rPr u="heavy" spc="15" dirty="0">
                <a:solidFill>
                  <a:srgbClr val="FF0000"/>
                </a:solidFill>
                <a:uFill>
                  <a:solidFill>
                    <a:srgbClr val="FF0000"/>
                  </a:solidFill>
                </a:uFill>
                <a:latin typeface="Calibri"/>
                <a:cs typeface="Calibri"/>
              </a:rPr>
              <a:t> </a:t>
            </a:r>
            <a:r>
              <a:rPr u="heavy" spc="-5" dirty="0">
                <a:solidFill>
                  <a:srgbClr val="FF0000"/>
                </a:solidFill>
                <a:uFill>
                  <a:solidFill>
                    <a:srgbClr val="FF0000"/>
                  </a:solidFill>
                </a:uFill>
                <a:latin typeface="Calibri"/>
                <a:cs typeface="Calibri"/>
              </a:rPr>
              <a:t>they</a:t>
            </a:r>
            <a:r>
              <a:rPr u="heavy" dirty="0">
                <a:solidFill>
                  <a:srgbClr val="FF0000"/>
                </a:solidFill>
                <a:uFill>
                  <a:solidFill>
                    <a:srgbClr val="FF0000"/>
                  </a:solidFill>
                </a:uFill>
                <a:latin typeface="Calibri"/>
                <a:cs typeface="Calibri"/>
              </a:rPr>
              <a:t> </a:t>
            </a:r>
            <a:r>
              <a:rPr u="heavy" spc="-10" dirty="0">
                <a:solidFill>
                  <a:srgbClr val="FF0000"/>
                </a:solidFill>
                <a:uFill>
                  <a:solidFill>
                    <a:srgbClr val="FF0000"/>
                  </a:solidFill>
                </a:uFill>
                <a:latin typeface="Calibri"/>
                <a:cs typeface="Calibri"/>
              </a:rPr>
              <a:t>are</a:t>
            </a:r>
            <a:r>
              <a:rPr u="heavy" spc="20" dirty="0">
                <a:solidFill>
                  <a:srgbClr val="FF0000"/>
                </a:solidFill>
                <a:uFill>
                  <a:solidFill>
                    <a:srgbClr val="FF0000"/>
                  </a:solidFill>
                </a:uFill>
                <a:latin typeface="Calibri"/>
                <a:cs typeface="Calibri"/>
              </a:rPr>
              <a:t> </a:t>
            </a:r>
            <a:r>
              <a:rPr u="heavy" spc="-5" dirty="0">
                <a:solidFill>
                  <a:srgbClr val="FF0000"/>
                </a:solidFill>
                <a:uFill>
                  <a:solidFill>
                    <a:srgbClr val="FF0000"/>
                  </a:solidFill>
                </a:uFill>
                <a:latin typeface="Calibri"/>
                <a:cs typeface="Calibri"/>
              </a:rPr>
              <a:t>visible.</a:t>
            </a:r>
            <a:endParaRPr dirty="0">
              <a:latin typeface="Calibri"/>
              <a:cs typeface="Calibri"/>
            </a:endParaRPr>
          </a:p>
        </p:txBody>
      </p:sp>
      <p:sp>
        <p:nvSpPr>
          <p:cNvPr id="3" name="object 3"/>
          <p:cNvSpPr txBox="1">
            <a:spLocks noGrp="1"/>
          </p:cNvSpPr>
          <p:nvPr>
            <p:ph type="title"/>
          </p:nvPr>
        </p:nvSpPr>
        <p:spPr>
          <a:xfrm>
            <a:off x="1907539" y="379222"/>
            <a:ext cx="7946579" cy="689932"/>
          </a:xfrm>
          <a:prstGeom prst="rect">
            <a:avLst/>
          </a:prstGeom>
        </p:spPr>
        <p:txBody>
          <a:bodyPr vert="horz" wrap="square" lIns="0" tIns="12700" rIns="0" bIns="0" rtlCol="0" anchor="t">
            <a:spAutoFit/>
          </a:bodyPr>
          <a:lstStyle/>
          <a:p>
            <a:pPr marL="12700">
              <a:lnSpc>
                <a:spcPct val="100000"/>
              </a:lnSpc>
              <a:spcBef>
                <a:spcPts val="100"/>
              </a:spcBef>
            </a:pPr>
            <a:r>
              <a:rPr spc="-165"/>
              <a:t>O</a:t>
            </a:r>
            <a:r>
              <a:rPr spc="-160"/>
              <a:t>b</a:t>
            </a:r>
            <a:r>
              <a:rPr spc="-165"/>
              <a:t>j</a:t>
            </a:r>
            <a:r>
              <a:rPr spc="-160"/>
              <a:t>ec</a:t>
            </a:r>
            <a:r>
              <a:t>t</a:t>
            </a:r>
            <a:r>
              <a:rPr spc="-270"/>
              <a:t> </a:t>
            </a:r>
            <a:r>
              <a:rPr spc="-360" dirty="0"/>
              <a:t>V</a:t>
            </a:r>
            <a:r>
              <a:rPr spc="-160" dirty="0"/>
              <a:t>ar</a:t>
            </a:r>
            <a:r>
              <a:rPr spc="-165" dirty="0"/>
              <a:t>i</a:t>
            </a:r>
            <a:r>
              <a:rPr spc="-160" dirty="0"/>
              <a:t>ab</a:t>
            </a:r>
            <a:r>
              <a:rPr spc="-165" dirty="0"/>
              <a:t>l</a:t>
            </a:r>
            <a:r>
              <a:rPr spc="-5" dirty="0"/>
              <a:t>e</a:t>
            </a:r>
            <a:r>
              <a:rPr spc="-250" dirty="0"/>
              <a:t> </a:t>
            </a:r>
            <a:r>
              <a:rPr spc="-160" dirty="0"/>
              <a:t>v</a:t>
            </a:r>
            <a:r>
              <a:rPr spc="-5" dirty="0"/>
              <a:t>s</a:t>
            </a:r>
            <a:r>
              <a:rPr spc="-305" dirty="0"/>
              <a:t> </a:t>
            </a:r>
            <a:r>
              <a:rPr spc="-160" dirty="0"/>
              <a:t>C</a:t>
            </a:r>
            <a:r>
              <a:rPr spc="-165" dirty="0"/>
              <a:t>l</a:t>
            </a:r>
            <a:r>
              <a:rPr spc="-160" dirty="0"/>
              <a:t>as</a:t>
            </a:r>
            <a:r>
              <a:rPr spc="-5" dirty="0"/>
              <a:t>s</a:t>
            </a:r>
            <a:r>
              <a:rPr spc="-285" dirty="0"/>
              <a:t> </a:t>
            </a:r>
            <a:r>
              <a:rPr spc="-360" dirty="0"/>
              <a:t>V</a:t>
            </a:r>
            <a:r>
              <a:rPr spc="-160" dirty="0"/>
              <a:t>ar</a:t>
            </a:r>
            <a:r>
              <a:rPr spc="-165" dirty="0"/>
              <a:t>i</a:t>
            </a:r>
            <a:r>
              <a:rPr spc="-160" dirty="0"/>
              <a:t>ab</a:t>
            </a:r>
            <a:r>
              <a:rPr spc="-165" dirty="0"/>
              <a:t>l</a:t>
            </a:r>
            <a:r>
              <a:rPr spc="-5" dirty="0"/>
              <a:t>e</a:t>
            </a:r>
          </a:p>
        </p:txBody>
      </p:sp>
    </p:spTree>
    <p:extLst>
      <p:ext uri="{BB962C8B-B14F-4D97-AF65-F5344CB8AC3E}">
        <p14:creationId xmlns:p14="http://schemas.microsoft.com/office/powerpoint/2010/main" val="32190105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5453380" cy="1042849"/>
          </a:xfrm>
          <a:prstGeom prst="rect">
            <a:avLst/>
          </a:prstGeom>
        </p:spPr>
        <p:txBody>
          <a:bodyPr vert="horz" wrap="square" lIns="0" tIns="104139" rIns="0" bIns="0" rtlCol="0" anchor="t">
            <a:spAutoFit/>
          </a:bodyPr>
          <a:lstStyle/>
          <a:p>
            <a:pPr marL="12700" marR="5080">
              <a:lnSpc>
                <a:spcPts val="3600"/>
              </a:lnSpc>
              <a:spcBef>
                <a:spcPts val="819"/>
              </a:spcBef>
            </a:pPr>
            <a:r>
              <a:rPr spc="-165"/>
              <a:t>O</a:t>
            </a:r>
            <a:r>
              <a:rPr spc="-160"/>
              <a:t>b</a:t>
            </a:r>
            <a:r>
              <a:rPr spc="-165"/>
              <a:t>j</a:t>
            </a:r>
            <a:r>
              <a:rPr spc="-160"/>
              <a:t>ec</a:t>
            </a:r>
            <a:r>
              <a:t>t</a:t>
            </a:r>
            <a:r>
              <a:rPr spc="-270"/>
              <a:t> </a:t>
            </a:r>
            <a:r>
              <a:rPr spc="-160" dirty="0"/>
              <a:t>vs</a:t>
            </a:r>
            <a:r>
              <a:rPr dirty="0"/>
              <a:t>.</a:t>
            </a:r>
            <a:r>
              <a:rPr spc="-300" dirty="0"/>
              <a:t> </a:t>
            </a:r>
            <a:r>
              <a:rPr spc="-160" dirty="0"/>
              <a:t>C</a:t>
            </a:r>
            <a:r>
              <a:rPr spc="-165" dirty="0"/>
              <a:t>l</a:t>
            </a:r>
            <a:r>
              <a:rPr spc="-160" dirty="0"/>
              <a:t>as</a:t>
            </a:r>
            <a:r>
              <a:rPr spc="-5" dirty="0"/>
              <a:t>s</a:t>
            </a:r>
            <a:r>
              <a:rPr spc="-285" dirty="0"/>
              <a:t> </a:t>
            </a:r>
            <a:r>
              <a:rPr spc="-360" dirty="0"/>
              <a:t>V</a:t>
            </a:r>
            <a:r>
              <a:rPr spc="-160" dirty="0"/>
              <a:t>ar</a:t>
            </a:r>
            <a:r>
              <a:rPr spc="-165" dirty="0"/>
              <a:t>i</a:t>
            </a:r>
            <a:r>
              <a:rPr spc="-160" dirty="0"/>
              <a:t>ab</a:t>
            </a:r>
            <a:r>
              <a:rPr spc="-165" dirty="0"/>
              <a:t>l</a:t>
            </a:r>
            <a:r>
              <a:rPr spc="-160" dirty="0"/>
              <a:t>e</a:t>
            </a:r>
            <a:r>
              <a:rPr spc="-5" dirty="0"/>
              <a:t>s</a:t>
            </a:r>
            <a:r>
              <a:rPr spc="-254" dirty="0"/>
              <a:t> </a:t>
            </a:r>
            <a:r>
              <a:rPr dirty="0"/>
              <a:t>:  </a:t>
            </a:r>
            <a:r>
              <a:rPr spc="-140" dirty="0"/>
              <a:t>Example</a:t>
            </a:r>
          </a:p>
        </p:txBody>
      </p:sp>
      <p:sp>
        <p:nvSpPr>
          <p:cNvPr id="3" name="object 3"/>
          <p:cNvSpPr txBox="1"/>
          <p:nvPr/>
        </p:nvSpPr>
        <p:spPr>
          <a:xfrm>
            <a:off x="1710334" y="1358595"/>
            <a:ext cx="8702040" cy="331470"/>
          </a:xfrm>
          <a:prstGeom prst="rect">
            <a:avLst/>
          </a:prstGeom>
        </p:spPr>
        <p:txBody>
          <a:bodyPr vert="horz" wrap="square" lIns="0" tIns="13335" rIns="0" bIns="0" rtlCol="0">
            <a:spAutoFit/>
          </a:bodyPr>
          <a:lstStyle/>
          <a:p>
            <a:pPr marL="355600" indent="-342900">
              <a:spcBef>
                <a:spcPts val="105"/>
              </a:spcBef>
              <a:buChar char="•"/>
              <a:tabLst>
                <a:tab pos="354965" algn="l"/>
                <a:tab pos="355600" algn="l"/>
                <a:tab pos="1229995" algn="l"/>
                <a:tab pos="2413000" algn="l"/>
                <a:tab pos="2920365" algn="l"/>
                <a:tab pos="4077335" algn="l"/>
                <a:tab pos="4894580" algn="l"/>
                <a:tab pos="5586730" algn="l"/>
                <a:tab pos="6205220" algn="l"/>
                <a:tab pos="6628765" algn="l"/>
                <a:tab pos="7447915" algn="l"/>
                <a:tab pos="7770495" algn="l"/>
              </a:tabLst>
            </a:pPr>
            <a:r>
              <a:rPr sz="2000">
                <a:latin typeface="Arial MT"/>
                <a:cs typeface="Arial MT"/>
              </a:rPr>
              <a:t>Object</a:t>
            </a:r>
            <a:r>
              <a:rPr sz="2000" dirty="0">
                <a:latin typeface="Arial MT"/>
                <a:cs typeface="Arial MT"/>
              </a:rPr>
              <a:t>	</a:t>
            </a:r>
            <a:r>
              <a:rPr sz="2000" spc="-15" dirty="0">
                <a:latin typeface="Arial MT"/>
                <a:cs typeface="Arial MT"/>
              </a:rPr>
              <a:t>Variables	</a:t>
            </a:r>
            <a:r>
              <a:rPr sz="2000" spc="-5" dirty="0">
                <a:latin typeface="Arial MT"/>
                <a:cs typeface="Arial MT"/>
              </a:rPr>
              <a:t>are	allocated	space	</a:t>
            </a:r>
            <a:r>
              <a:rPr sz="2000" spc="5" dirty="0">
                <a:latin typeface="Arial MT"/>
                <a:cs typeface="Arial MT"/>
              </a:rPr>
              <a:t>each	</a:t>
            </a:r>
            <a:r>
              <a:rPr sz="2000" dirty="0">
                <a:latin typeface="Arial MT"/>
                <a:cs typeface="Arial MT"/>
              </a:rPr>
              <a:t>time	an</a:t>
            </a:r>
            <a:r>
              <a:rPr sz="2000">
                <a:latin typeface="Arial MT"/>
                <a:cs typeface="Arial MT"/>
              </a:rPr>
              <a:t>	object</a:t>
            </a:r>
            <a:r>
              <a:rPr sz="2000" dirty="0">
                <a:latin typeface="Arial MT"/>
                <a:cs typeface="Arial MT"/>
              </a:rPr>
              <a:t>	</a:t>
            </a:r>
            <a:r>
              <a:rPr sz="2000" spc="-5" dirty="0">
                <a:latin typeface="Arial MT"/>
                <a:cs typeface="Arial MT"/>
              </a:rPr>
              <a:t>is	created.</a:t>
            </a:r>
            <a:endParaRPr sz="2000" dirty="0">
              <a:latin typeface="Arial MT"/>
              <a:cs typeface="Arial MT"/>
            </a:endParaRPr>
          </a:p>
        </p:txBody>
      </p:sp>
      <p:sp>
        <p:nvSpPr>
          <p:cNvPr id="4" name="object 4"/>
          <p:cNvSpPr txBox="1"/>
          <p:nvPr/>
        </p:nvSpPr>
        <p:spPr>
          <a:xfrm>
            <a:off x="8189722" y="1663955"/>
            <a:ext cx="2223135" cy="330835"/>
          </a:xfrm>
          <a:prstGeom prst="rect">
            <a:avLst/>
          </a:prstGeom>
        </p:spPr>
        <p:txBody>
          <a:bodyPr vert="horz" wrap="square" lIns="0" tIns="13335" rIns="0" bIns="0" rtlCol="0">
            <a:spAutoFit/>
          </a:bodyPr>
          <a:lstStyle/>
          <a:p>
            <a:pPr marL="12700">
              <a:spcBef>
                <a:spcPts val="105"/>
              </a:spcBef>
            </a:pPr>
            <a:r>
              <a:rPr sz="2000" dirty="0">
                <a:latin typeface="Arial MT"/>
                <a:cs typeface="Arial MT"/>
              </a:rPr>
              <a:t>this</a:t>
            </a:r>
            <a:r>
              <a:rPr sz="2000" spc="254" dirty="0">
                <a:latin typeface="Arial MT"/>
                <a:cs typeface="Arial MT"/>
              </a:rPr>
              <a:t> </a:t>
            </a:r>
            <a:r>
              <a:rPr sz="2000" spc="-5" dirty="0">
                <a:latin typeface="Arial MT"/>
                <a:cs typeface="Arial MT"/>
              </a:rPr>
              <a:t>space</a:t>
            </a:r>
            <a:r>
              <a:rPr sz="2000" spc="270" dirty="0">
                <a:latin typeface="Arial MT"/>
                <a:cs typeface="Arial MT"/>
              </a:rPr>
              <a:t> </a:t>
            </a:r>
            <a:r>
              <a:rPr sz="2000" spc="-10" dirty="0">
                <a:latin typeface="Arial MT"/>
                <a:cs typeface="Arial MT"/>
              </a:rPr>
              <a:t>is</a:t>
            </a:r>
            <a:r>
              <a:rPr sz="2000" spc="260" dirty="0">
                <a:latin typeface="Arial MT"/>
                <a:cs typeface="Arial MT"/>
              </a:rPr>
              <a:t> </a:t>
            </a:r>
            <a:r>
              <a:rPr sz="2000" dirty="0">
                <a:latin typeface="Arial MT"/>
                <a:cs typeface="Arial MT"/>
              </a:rPr>
              <a:t>being</a:t>
            </a:r>
            <a:endParaRPr sz="2000">
              <a:latin typeface="Arial MT"/>
              <a:cs typeface="Arial MT"/>
            </a:endParaRPr>
          </a:p>
        </p:txBody>
      </p:sp>
      <p:sp>
        <p:nvSpPr>
          <p:cNvPr id="5" name="object 5"/>
          <p:cNvSpPr txBox="1"/>
          <p:nvPr/>
        </p:nvSpPr>
        <p:spPr>
          <a:xfrm>
            <a:off x="2053234" y="1663955"/>
            <a:ext cx="5949950" cy="1125855"/>
          </a:xfrm>
          <a:prstGeom prst="rect">
            <a:avLst/>
          </a:prstGeom>
        </p:spPr>
        <p:txBody>
          <a:bodyPr vert="horz" wrap="square" lIns="0" tIns="13335" rIns="0" bIns="0" rtlCol="0">
            <a:spAutoFit/>
          </a:bodyPr>
          <a:lstStyle/>
          <a:p>
            <a:pPr marL="12700" marR="5080">
              <a:spcBef>
                <a:spcPts val="105"/>
              </a:spcBef>
            </a:pPr>
            <a:r>
              <a:rPr sz="2000" dirty="0">
                <a:latin typeface="Arial MT"/>
                <a:cs typeface="Arial MT"/>
              </a:rPr>
              <a:t>Class</a:t>
            </a:r>
            <a:r>
              <a:rPr sz="2000" spc="275" dirty="0">
                <a:latin typeface="Arial MT"/>
                <a:cs typeface="Arial MT"/>
              </a:rPr>
              <a:t> </a:t>
            </a:r>
            <a:r>
              <a:rPr sz="2000" spc="-20" dirty="0">
                <a:latin typeface="Arial MT"/>
                <a:cs typeface="Arial MT"/>
              </a:rPr>
              <a:t>Variables</a:t>
            </a:r>
            <a:r>
              <a:rPr sz="2000" spc="280" dirty="0">
                <a:latin typeface="Arial MT"/>
                <a:cs typeface="Arial MT"/>
              </a:rPr>
              <a:t> </a:t>
            </a:r>
            <a:r>
              <a:rPr sz="2000" spc="-5" dirty="0">
                <a:latin typeface="Arial MT"/>
                <a:cs typeface="Arial MT"/>
              </a:rPr>
              <a:t>are</a:t>
            </a:r>
            <a:r>
              <a:rPr sz="2000" spc="280" dirty="0">
                <a:latin typeface="Arial MT"/>
                <a:cs typeface="Arial MT"/>
              </a:rPr>
              <a:t> </a:t>
            </a:r>
            <a:r>
              <a:rPr sz="2000" dirty="0">
                <a:latin typeface="Arial MT"/>
                <a:cs typeface="Arial MT"/>
              </a:rPr>
              <a:t>allocated</a:t>
            </a:r>
            <a:r>
              <a:rPr sz="2000" spc="270" dirty="0">
                <a:latin typeface="Arial MT"/>
                <a:cs typeface="Arial MT"/>
              </a:rPr>
              <a:t> </a:t>
            </a:r>
            <a:r>
              <a:rPr sz="2000" dirty="0">
                <a:latin typeface="Arial MT"/>
                <a:cs typeface="Arial MT"/>
              </a:rPr>
              <a:t>space</a:t>
            </a:r>
            <a:r>
              <a:rPr sz="2000" spc="285" dirty="0">
                <a:latin typeface="Arial MT"/>
                <a:cs typeface="Arial MT"/>
              </a:rPr>
              <a:t> </a:t>
            </a:r>
            <a:r>
              <a:rPr sz="2000" u="heavy" spc="-5" dirty="0">
                <a:solidFill>
                  <a:srgbClr val="FF0000"/>
                </a:solidFill>
                <a:uFill>
                  <a:solidFill>
                    <a:srgbClr val="FF0000"/>
                  </a:solidFill>
                </a:uFill>
                <a:latin typeface="Arial MT"/>
                <a:cs typeface="Arial MT"/>
              </a:rPr>
              <a:t>only</a:t>
            </a:r>
            <a:r>
              <a:rPr sz="2000" u="heavy" spc="275" dirty="0">
                <a:solidFill>
                  <a:srgbClr val="FF0000"/>
                </a:solidFill>
                <a:uFill>
                  <a:solidFill>
                    <a:srgbClr val="FF0000"/>
                  </a:solidFill>
                </a:uFill>
                <a:latin typeface="Arial MT"/>
                <a:cs typeface="Arial MT"/>
              </a:rPr>
              <a:t> </a:t>
            </a:r>
            <a:r>
              <a:rPr sz="2000" u="heavy" dirty="0">
                <a:solidFill>
                  <a:srgbClr val="FF0000"/>
                </a:solidFill>
                <a:uFill>
                  <a:solidFill>
                    <a:srgbClr val="FF0000"/>
                  </a:solidFill>
                </a:uFill>
                <a:latin typeface="Arial MT"/>
                <a:cs typeface="Arial MT"/>
              </a:rPr>
              <a:t>once</a:t>
            </a:r>
            <a:r>
              <a:rPr sz="2000" u="heavy" spc="270" dirty="0">
                <a:solidFill>
                  <a:srgbClr val="FF0000"/>
                </a:solidFill>
                <a:uFill>
                  <a:solidFill>
                    <a:srgbClr val="FF0000"/>
                  </a:solidFill>
                </a:uFill>
                <a:latin typeface="Arial MT"/>
                <a:cs typeface="Arial MT"/>
              </a:rPr>
              <a:t> </a:t>
            </a:r>
            <a:r>
              <a:rPr sz="2000" spc="-5" dirty="0">
                <a:latin typeface="Arial MT"/>
                <a:cs typeface="Arial MT"/>
              </a:rPr>
              <a:t>and </a:t>
            </a:r>
            <a:r>
              <a:rPr sz="2000" spc="-540" dirty="0">
                <a:latin typeface="Arial MT"/>
                <a:cs typeface="Arial MT"/>
              </a:rPr>
              <a:t> </a:t>
            </a:r>
            <a:r>
              <a:rPr sz="2000" dirty="0">
                <a:latin typeface="Arial MT"/>
                <a:cs typeface="Arial MT"/>
              </a:rPr>
              <a:t>shared</a:t>
            </a:r>
            <a:r>
              <a:rPr sz="2000" spc="-40" dirty="0">
                <a:latin typeface="Arial MT"/>
                <a:cs typeface="Arial MT"/>
              </a:rPr>
              <a:t> </a:t>
            </a:r>
            <a:r>
              <a:rPr sz="2000" dirty="0">
                <a:latin typeface="Arial MT"/>
                <a:cs typeface="Arial MT"/>
              </a:rPr>
              <a:t>by</a:t>
            </a:r>
            <a:r>
              <a:rPr sz="2000" spc="-10" dirty="0">
                <a:latin typeface="Arial MT"/>
                <a:cs typeface="Arial MT"/>
              </a:rPr>
              <a:t> </a:t>
            </a:r>
            <a:r>
              <a:rPr sz="2000" dirty="0">
                <a:latin typeface="Arial MT"/>
                <a:cs typeface="Arial MT"/>
              </a:rPr>
              <a:t>all</a:t>
            </a:r>
            <a:r>
              <a:rPr sz="2000" spc="5" dirty="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objects</a:t>
            </a:r>
            <a:r>
              <a:rPr sz="2000" spc="-25">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that</a:t>
            </a:r>
            <a:r>
              <a:rPr sz="2000" spc="-30" dirty="0">
                <a:latin typeface="Arial MT"/>
                <a:cs typeface="Arial MT"/>
              </a:rPr>
              <a:t> </a:t>
            </a:r>
            <a:r>
              <a:rPr sz="2000" dirty="0">
                <a:latin typeface="Arial MT"/>
                <a:cs typeface="Arial MT"/>
              </a:rPr>
              <a:t>class.</a:t>
            </a:r>
          </a:p>
          <a:p>
            <a:pPr marL="101600" marR="4392295">
              <a:spcBef>
                <a:spcPts val="254"/>
              </a:spcBef>
            </a:pPr>
            <a:r>
              <a:rPr sz="1000" b="1" spc="-5" dirty="0">
                <a:latin typeface="Arial"/>
                <a:cs typeface="Arial"/>
              </a:rPr>
              <a:t>//</a:t>
            </a:r>
            <a:r>
              <a:rPr sz="1000" b="1" spc="-20" dirty="0">
                <a:latin typeface="Arial"/>
                <a:cs typeface="Arial"/>
              </a:rPr>
              <a:t> </a:t>
            </a:r>
            <a:r>
              <a:rPr sz="1000" b="1" spc="-5" dirty="0">
                <a:latin typeface="Arial"/>
                <a:cs typeface="Arial"/>
              </a:rPr>
              <a:t>File</a:t>
            </a:r>
            <a:r>
              <a:rPr sz="1000" b="1" spc="-25" dirty="0">
                <a:latin typeface="Arial"/>
                <a:cs typeface="Arial"/>
              </a:rPr>
              <a:t> </a:t>
            </a:r>
            <a:r>
              <a:rPr sz="1000" b="1" spc="-5" dirty="0">
                <a:latin typeface="Arial"/>
                <a:cs typeface="Arial"/>
              </a:rPr>
              <a:t>Name</a:t>
            </a:r>
            <a:r>
              <a:rPr sz="1000" b="1" spc="-15" dirty="0">
                <a:latin typeface="Arial"/>
                <a:cs typeface="Arial"/>
              </a:rPr>
              <a:t> </a:t>
            </a:r>
            <a:r>
              <a:rPr sz="1000" b="1" spc="-5" dirty="0">
                <a:latin typeface="Arial"/>
                <a:cs typeface="Arial"/>
              </a:rPr>
              <a:t>:</a:t>
            </a:r>
            <a:r>
              <a:rPr sz="1000" b="1" spc="-15" dirty="0">
                <a:latin typeface="Arial"/>
                <a:cs typeface="Arial"/>
              </a:rPr>
              <a:t> </a:t>
            </a:r>
            <a:r>
              <a:rPr sz="1000" b="1" spc="-5" dirty="0">
                <a:latin typeface="Arial"/>
                <a:cs typeface="Arial"/>
              </a:rPr>
              <a:t>Demo.java </a:t>
            </a:r>
            <a:r>
              <a:rPr sz="1000" b="1" spc="-260" dirty="0">
                <a:latin typeface="Arial"/>
                <a:cs typeface="Arial"/>
              </a:rPr>
              <a:t> </a:t>
            </a:r>
            <a:r>
              <a:rPr sz="1000" b="1" spc="-5" dirty="0">
                <a:latin typeface="Arial"/>
                <a:cs typeface="Arial"/>
              </a:rPr>
              <a:t>class</a:t>
            </a:r>
            <a:r>
              <a:rPr sz="1000" b="1" spc="-25" dirty="0">
                <a:latin typeface="Arial"/>
                <a:cs typeface="Arial"/>
              </a:rPr>
              <a:t> </a:t>
            </a:r>
            <a:r>
              <a:rPr sz="1000" b="1" spc="-5" dirty="0">
                <a:latin typeface="Arial"/>
                <a:cs typeface="Arial"/>
              </a:rPr>
              <a:t>Demo</a:t>
            </a:r>
            <a:endParaRPr sz="1000" dirty="0">
              <a:latin typeface="Arial"/>
              <a:cs typeface="Arial"/>
            </a:endParaRPr>
          </a:p>
          <a:p>
            <a:pPr marL="101600"/>
            <a:r>
              <a:rPr sz="1000" b="1" spc="-5" dirty="0">
                <a:latin typeface="Arial"/>
                <a:cs typeface="Arial"/>
              </a:rPr>
              <a:t>{</a:t>
            </a:r>
            <a:endParaRPr sz="1000" dirty="0">
              <a:latin typeface="Arial"/>
              <a:cs typeface="Arial"/>
            </a:endParaRPr>
          </a:p>
        </p:txBody>
      </p:sp>
      <p:sp>
        <p:nvSpPr>
          <p:cNvPr id="6" name="object 6"/>
          <p:cNvSpPr txBox="1"/>
          <p:nvPr/>
        </p:nvSpPr>
        <p:spPr>
          <a:xfrm>
            <a:off x="3971671" y="2764662"/>
            <a:ext cx="441325" cy="787400"/>
          </a:xfrm>
          <a:prstGeom prst="rect">
            <a:avLst/>
          </a:prstGeom>
        </p:spPr>
        <p:txBody>
          <a:bodyPr vert="horz" wrap="square" lIns="0" tIns="12065" rIns="0" bIns="0" rtlCol="0">
            <a:spAutoFit/>
          </a:bodyPr>
          <a:lstStyle/>
          <a:p>
            <a:pPr marL="12700">
              <a:spcBef>
                <a:spcPts val="95"/>
              </a:spcBef>
            </a:pPr>
            <a:r>
              <a:rPr sz="1000" b="1" spc="-10" dirty="0">
                <a:latin typeface="Arial"/>
                <a:cs typeface="Arial"/>
              </a:rPr>
              <a:t>a;</a:t>
            </a:r>
            <a:endParaRPr sz="1000">
              <a:latin typeface="Arial"/>
              <a:cs typeface="Arial"/>
            </a:endParaRPr>
          </a:p>
          <a:p>
            <a:pPr marL="12700"/>
            <a:r>
              <a:rPr sz="1000" b="1" spc="-5" dirty="0">
                <a:latin typeface="Arial"/>
                <a:cs typeface="Arial"/>
              </a:rPr>
              <a:t>b;</a:t>
            </a:r>
            <a:endParaRPr sz="1000">
              <a:latin typeface="Arial"/>
              <a:cs typeface="Arial"/>
            </a:endParaRPr>
          </a:p>
          <a:p>
            <a:pPr marL="12700" marR="5080"/>
            <a:r>
              <a:rPr sz="1000" b="1" spc="-10" dirty="0">
                <a:latin typeface="Arial"/>
                <a:cs typeface="Arial"/>
              </a:rPr>
              <a:t>c; </a:t>
            </a:r>
            <a:r>
              <a:rPr sz="1000" b="1" spc="-5" dirty="0">
                <a:latin typeface="Arial"/>
                <a:cs typeface="Arial"/>
              </a:rPr>
              <a:t> double  double</a:t>
            </a:r>
            <a:endParaRPr sz="1000">
              <a:latin typeface="Arial"/>
              <a:cs typeface="Arial"/>
            </a:endParaRPr>
          </a:p>
        </p:txBody>
      </p:sp>
      <p:sp>
        <p:nvSpPr>
          <p:cNvPr id="7" name="object 7"/>
          <p:cNvSpPr txBox="1"/>
          <p:nvPr/>
        </p:nvSpPr>
        <p:spPr>
          <a:xfrm>
            <a:off x="5800725" y="2764662"/>
            <a:ext cx="3425190" cy="787400"/>
          </a:xfrm>
          <a:prstGeom prst="rect">
            <a:avLst/>
          </a:prstGeom>
        </p:spPr>
        <p:txBody>
          <a:bodyPr vert="horz" wrap="square" lIns="0" tIns="12065" rIns="0" bIns="0" rtlCol="0">
            <a:spAutoFit/>
          </a:bodyPr>
          <a:lstStyle/>
          <a:p>
            <a:pPr marL="12700">
              <a:spcBef>
                <a:spcPts val="95"/>
              </a:spcBef>
            </a:pPr>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a:p>
            <a:pPr marL="12700"/>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a:t>
            </a:r>
            <a:r>
              <a:rPr sz="1000" b="1" dirty="0">
                <a:latin typeface="Arial"/>
                <a:cs typeface="Arial"/>
              </a:rPr>
              <a:t> </a:t>
            </a:r>
            <a:r>
              <a:rPr sz="1000" b="1" spc="-15"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25" dirty="0">
                <a:latin typeface="Arial"/>
                <a:cs typeface="Arial"/>
              </a:rPr>
              <a:t> </a:t>
            </a:r>
            <a:r>
              <a:rPr sz="1000" b="1" spc="-10" dirty="0">
                <a:latin typeface="Arial"/>
                <a:cs typeface="Arial"/>
              </a:rPr>
              <a:t>&gt;&gt;</a:t>
            </a:r>
            <a:endParaRPr sz="1000" dirty="0">
              <a:latin typeface="Arial"/>
              <a:cs typeface="Arial"/>
            </a:endParaRPr>
          </a:p>
          <a:p>
            <a:pPr marL="12700"/>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a:p>
            <a:pPr marL="12700"/>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a:p>
            <a:pPr marL="12700"/>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p:txBody>
      </p:sp>
      <p:sp>
        <p:nvSpPr>
          <p:cNvPr id="8" name="object 8"/>
          <p:cNvSpPr txBox="1"/>
          <p:nvPr/>
        </p:nvSpPr>
        <p:spPr>
          <a:xfrm>
            <a:off x="2142540" y="2764663"/>
            <a:ext cx="1356360" cy="1702435"/>
          </a:xfrm>
          <a:prstGeom prst="rect">
            <a:avLst/>
          </a:prstGeom>
        </p:spPr>
        <p:txBody>
          <a:bodyPr vert="horz" wrap="square" lIns="0" tIns="12065" rIns="0" bIns="0" rtlCol="0">
            <a:spAutoFit/>
          </a:bodyPr>
          <a:lstStyle/>
          <a:p>
            <a:pPr marL="926465" marR="5080">
              <a:spcBef>
                <a:spcPts val="95"/>
              </a:spcBef>
            </a:pPr>
            <a:r>
              <a:rPr sz="1000" b="1" spc="-5" dirty="0">
                <a:latin typeface="Arial"/>
                <a:cs typeface="Arial"/>
              </a:rPr>
              <a:t>double  double  double  static </a:t>
            </a:r>
            <a:r>
              <a:rPr sz="1000" b="1" dirty="0">
                <a:latin typeface="Arial"/>
                <a:cs typeface="Arial"/>
              </a:rPr>
              <a:t> </a:t>
            </a:r>
            <a:r>
              <a:rPr sz="1000" b="1" spc="-5" dirty="0">
                <a:latin typeface="Arial"/>
                <a:cs typeface="Arial"/>
              </a:rPr>
              <a:t>static</a:t>
            </a:r>
            <a:endParaRPr sz="1000">
              <a:latin typeface="Arial"/>
              <a:cs typeface="Arial"/>
            </a:endParaRPr>
          </a:p>
          <a:p>
            <a:pPr marL="12700"/>
            <a:r>
              <a:rPr sz="1000" b="1" spc="-5" dirty="0">
                <a:latin typeface="Arial"/>
                <a:cs typeface="Arial"/>
              </a:rPr>
              <a:t>}//</a:t>
            </a:r>
            <a:r>
              <a:rPr sz="1000" b="1" spc="-20" dirty="0">
                <a:latin typeface="Arial"/>
                <a:cs typeface="Arial"/>
              </a:rPr>
              <a:t> </a:t>
            </a:r>
            <a:r>
              <a:rPr sz="1000" b="1" spc="-10" dirty="0">
                <a:latin typeface="Arial"/>
                <a:cs typeface="Arial"/>
              </a:rPr>
              <a:t>End </a:t>
            </a:r>
            <a:r>
              <a:rPr sz="1000" b="1" spc="-5" dirty="0">
                <a:latin typeface="Arial"/>
                <a:cs typeface="Arial"/>
              </a:rPr>
              <a:t>of</a:t>
            </a:r>
            <a:r>
              <a:rPr sz="1000" b="1" spc="-10" dirty="0">
                <a:latin typeface="Arial"/>
                <a:cs typeface="Arial"/>
              </a:rPr>
              <a:t> </a:t>
            </a:r>
            <a:r>
              <a:rPr sz="1000" b="1" spc="-5" dirty="0">
                <a:latin typeface="Arial"/>
                <a:cs typeface="Arial"/>
              </a:rPr>
              <a:t>class</a:t>
            </a:r>
            <a:r>
              <a:rPr sz="1000" b="1" spc="-30" dirty="0">
                <a:latin typeface="Arial"/>
                <a:cs typeface="Arial"/>
              </a:rPr>
              <a:t> </a:t>
            </a:r>
            <a:r>
              <a:rPr sz="1000" b="1" spc="-5" dirty="0">
                <a:latin typeface="Arial"/>
                <a:cs typeface="Arial"/>
              </a:rPr>
              <a:t>Demo</a:t>
            </a:r>
            <a:endParaRPr sz="1000">
              <a:latin typeface="Arial"/>
              <a:cs typeface="Arial"/>
            </a:endParaRPr>
          </a:p>
          <a:p>
            <a:pPr marL="12700" marR="494030"/>
            <a:r>
              <a:rPr sz="1000" b="1" spc="-5" dirty="0">
                <a:latin typeface="Arial"/>
                <a:cs typeface="Arial"/>
              </a:rPr>
              <a:t>//</a:t>
            </a:r>
            <a:r>
              <a:rPr sz="1000" b="1" spc="-40" dirty="0">
                <a:latin typeface="Arial"/>
                <a:cs typeface="Arial"/>
              </a:rPr>
              <a:t> </a:t>
            </a:r>
            <a:r>
              <a:rPr sz="1000" b="1" spc="-5" dirty="0">
                <a:latin typeface="Arial"/>
                <a:cs typeface="Arial"/>
              </a:rPr>
              <a:t>Driver</a:t>
            </a:r>
            <a:r>
              <a:rPr sz="1000" b="1" spc="-50" dirty="0">
                <a:latin typeface="Arial"/>
                <a:cs typeface="Arial"/>
              </a:rPr>
              <a:t> </a:t>
            </a:r>
            <a:r>
              <a:rPr sz="1000" b="1" spc="-5" dirty="0">
                <a:latin typeface="Arial"/>
                <a:cs typeface="Arial"/>
              </a:rPr>
              <a:t>Class </a:t>
            </a:r>
            <a:r>
              <a:rPr sz="1000" b="1" spc="-265" dirty="0">
                <a:latin typeface="Arial"/>
                <a:cs typeface="Arial"/>
              </a:rPr>
              <a:t> </a:t>
            </a:r>
            <a:r>
              <a:rPr sz="1000" b="1" spc="-5" dirty="0">
                <a:latin typeface="Arial"/>
                <a:cs typeface="Arial"/>
              </a:rPr>
              <a:t>class</a:t>
            </a:r>
            <a:r>
              <a:rPr sz="1000" b="1" spc="-30" dirty="0">
                <a:latin typeface="Arial"/>
                <a:cs typeface="Arial"/>
              </a:rPr>
              <a:t> </a:t>
            </a:r>
            <a:r>
              <a:rPr sz="1000" b="1" spc="-5" dirty="0">
                <a:latin typeface="Arial"/>
                <a:cs typeface="Arial"/>
              </a:rPr>
              <a:t>Test</a:t>
            </a:r>
            <a:endParaRPr sz="1000">
              <a:latin typeface="Arial"/>
              <a:cs typeface="Arial"/>
            </a:endParaRPr>
          </a:p>
          <a:p>
            <a:pPr marL="12700"/>
            <a:r>
              <a:rPr sz="1000" b="1" spc="-5" dirty="0">
                <a:latin typeface="Arial"/>
                <a:cs typeface="Arial"/>
              </a:rPr>
              <a:t>{</a:t>
            </a:r>
            <a:endParaRPr sz="1000">
              <a:latin typeface="Arial"/>
              <a:cs typeface="Arial"/>
            </a:endParaRPr>
          </a:p>
          <a:p>
            <a:pPr marL="926465"/>
            <a:r>
              <a:rPr sz="1000" b="1" spc="-5" dirty="0">
                <a:latin typeface="Arial"/>
                <a:cs typeface="Arial"/>
              </a:rPr>
              <a:t>public</a:t>
            </a:r>
            <a:endParaRPr sz="1000">
              <a:latin typeface="Arial"/>
              <a:cs typeface="Arial"/>
            </a:endParaRPr>
          </a:p>
          <a:p>
            <a:pPr marL="926465">
              <a:spcBef>
                <a:spcPts val="5"/>
              </a:spcBef>
            </a:pPr>
            <a:r>
              <a:rPr sz="1000" b="1" spc="-5" dirty="0">
                <a:latin typeface="Arial"/>
                <a:cs typeface="Arial"/>
              </a:rPr>
              <a:t>{</a:t>
            </a:r>
            <a:endParaRPr sz="1000">
              <a:latin typeface="Arial"/>
              <a:cs typeface="Arial"/>
            </a:endParaRPr>
          </a:p>
        </p:txBody>
      </p:sp>
      <p:sp>
        <p:nvSpPr>
          <p:cNvPr id="9" name="object 9"/>
          <p:cNvSpPr txBox="1"/>
          <p:nvPr/>
        </p:nvSpPr>
        <p:spPr>
          <a:xfrm>
            <a:off x="4886071" y="3222117"/>
            <a:ext cx="146050" cy="330200"/>
          </a:xfrm>
          <a:prstGeom prst="rect">
            <a:avLst/>
          </a:prstGeom>
        </p:spPr>
        <p:txBody>
          <a:bodyPr vert="horz" wrap="square" lIns="0" tIns="12065" rIns="0" bIns="0" rtlCol="0">
            <a:spAutoFit/>
          </a:bodyPr>
          <a:lstStyle/>
          <a:p>
            <a:pPr marL="12700">
              <a:spcBef>
                <a:spcPts val="95"/>
              </a:spcBef>
            </a:pPr>
            <a:r>
              <a:rPr sz="1000" b="1" spc="-5" dirty="0">
                <a:latin typeface="Arial"/>
                <a:cs typeface="Arial"/>
              </a:rPr>
              <a:t>d;</a:t>
            </a:r>
            <a:endParaRPr sz="1000">
              <a:latin typeface="Arial"/>
              <a:cs typeface="Arial"/>
            </a:endParaRPr>
          </a:p>
          <a:p>
            <a:pPr marL="12700"/>
            <a:r>
              <a:rPr sz="1000" b="1" spc="-10" dirty="0">
                <a:latin typeface="Arial"/>
                <a:cs typeface="Arial"/>
              </a:rPr>
              <a:t>e;</a:t>
            </a:r>
            <a:endParaRPr sz="1000">
              <a:latin typeface="Arial"/>
              <a:cs typeface="Arial"/>
            </a:endParaRPr>
          </a:p>
        </p:txBody>
      </p:sp>
      <p:sp>
        <p:nvSpPr>
          <p:cNvPr id="10" name="object 10"/>
          <p:cNvSpPr txBox="1"/>
          <p:nvPr/>
        </p:nvSpPr>
        <p:spPr>
          <a:xfrm>
            <a:off x="3971670" y="4136517"/>
            <a:ext cx="1821180" cy="166071"/>
          </a:xfrm>
          <a:prstGeom prst="rect">
            <a:avLst/>
          </a:prstGeom>
        </p:spPr>
        <p:txBody>
          <a:bodyPr vert="horz" wrap="square" lIns="0" tIns="12065" rIns="0" bIns="0" rtlCol="0">
            <a:spAutoFit/>
          </a:bodyPr>
          <a:lstStyle/>
          <a:p>
            <a:pPr marL="12700">
              <a:spcBef>
                <a:spcPts val="95"/>
              </a:spcBef>
            </a:pPr>
            <a:r>
              <a:rPr sz="1000" b="1" spc="-5" dirty="0">
                <a:latin typeface="Arial"/>
                <a:cs typeface="Arial"/>
              </a:rPr>
              <a:t>static</a:t>
            </a:r>
            <a:r>
              <a:rPr sz="1000" b="1" spc="-15" dirty="0">
                <a:latin typeface="Arial"/>
                <a:cs typeface="Arial"/>
              </a:rPr>
              <a:t> </a:t>
            </a:r>
            <a:r>
              <a:rPr sz="1000" b="1" spc="-5" dirty="0">
                <a:latin typeface="Arial"/>
                <a:cs typeface="Arial"/>
              </a:rPr>
              <a:t>void</a:t>
            </a:r>
            <a:r>
              <a:rPr sz="1000" b="1" spc="-35" dirty="0">
                <a:latin typeface="Arial"/>
                <a:cs typeface="Arial"/>
              </a:rPr>
              <a:t> </a:t>
            </a:r>
            <a:r>
              <a:rPr sz="1000" b="1" spc="-5" dirty="0">
                <a:latin typeface="Arial"/>
                <a:cs typeface="Arial"/>
              </a:rPr>
              <a:t>main(String</a:t>
            </a:r>
            <a:r>
              <a:rPr sz="1000" b="1" spc="15" dirty="0">
                <a:latin typeface="Arial"/>
                <a:cs typeface="Arial"/>
              </a:rPr>
              <a:t> </a:t>
            </a:r>
            <a:r>
              <a:rPr sz="1000" b="1" spc="-5" dirty="0">
                <a:latin typeface="Arial"/>
                <a:cs typeface="Arial"/>
              </a:rPr>
              <a:t>args[])</a:t>
            </a:r>
            <a:endParaRPr sz="1000">
              <a:latin typeface="Arial"/>
              <a:cs typeface="Arial"/>
            </a:endParaRPr>
          </a:p>
        </p:txBody>
      </p:sp>
      <p:sp>
        <p:nvSpPr>
          <p:cNvPr id="11" name="object 11"/>
          <p:cNvSpPr txBox="1"/>
          <p:nvPr/>
        </p:nvSpPr>
        <p:spPr>
          <a:xfrm>
            <a:off x="2142540" y="4438651"/>
            <a:ext cx="2349500" cy="820419"/>
          </a:xfrm>
          <a:prstGeom prst="rect">
            <a:avLst/>
          </a:prstGeom>
        </p:spPr>
        <p:txBody>
          <a:bodyPr vert="horz" wrap="square" lIns="0" tIns="12700" rIns="0" bIns="0" rtlCol="0">
            <a:spAutoFit/>
          </a:bodyPr>
          <a:lstStyle/>
          <a:p>
            <a:pPr marL="1841500" marR="5080" algn="r">
              <a:spcBef>
                <a:spcPts val="100"/>
              </a:spcBef>
            </a:pPr>
            <a:r>
              <a:rPr sz="1400" b="1" spc="-10" dirty="0">
                <a:solidFill>
                  <a:srgbClr val="FF0000"/>
                </a:solidFill>
                <a:latin typeface="Arial"/>
                <a:cs typeface="Arial"/>
              </a:rPr>
              <a:t>D</a:t>
            </a:r>
            <a:r>
              <a:rPr sz="1400" b="1" dirty="0">
                <a:solidFill>
                  <a:srgbClr val="FF0000"/>
                </a:solidFill>
                <a:latin typeface="Arial"/>
                <a:cs typeface="Arial"/>
              </a:rPr>
              <a:t>emo  </a:t>
            </a:r>
            <a:r>
              <a:rPr sz="1400" b="1" spc="-10" dirty="0">
                <a:solidFill>
                  <a:srgbClr val="FF0000"/>
                </a:solidFill>
                <a:latin typeface="Arial"/>
                <a:cs typeface="Arial"/>
              </a:rPr>
              <a:t>D</a:t>
            </a:r>
            <a:r>
              <a:rPr sz="1400" b="1" dirty="0">
                <a:solidFill>
                  <a:srgbClr val="FF0000"/>
                </a:solidFill>
                <a:latin typeface="Arial"/>
                <a:cs typeface="Arial"/>
              </a:rPr>
              <a:t>emo</a:t>
            </a:r>
            <a:endParaRPr sz="1400">
              <a:latin typeface="Arial"/>
              <a:cs typeface="Arial"/>
            </a:endParaRPr>
          </a:p>
          <a:p>
            <a:pPr marL="926465">
              <a:spcBef>
                <a:spcPts val="405"/>
              </a:spcBef>
            </a:pPr>
            <a:r>
              <a:rPr sz="1000" b="1" spc="-5" dirty="0">
                <a:latin typeface="Arial"/>
                <a:cs typeface="Arial"/>
              </a:rPr>
              <a:t>}</a:t>
            </a:r>
            <a:r>
              <a:rPr sz="1000" b="1" spc="-20" dirty="0">
                <a:latin typeface="Arial"/>
                <a:cs typeface="Arial"/>
              </a:rPr>
              <a:t> </a:t>
            </a:r>
            <a:r>
              <a:rPr sz="1000" b="1" spc="-5" dirty="0">
                <a:latin typeface="Arial"/>
                <a:cs typeface="Arial"/>
              </a:rPr>
              <a:t>//</a:t>
            </a:r>
            <a:r>
              <a:rPr sz="1000" b="1" spc="-20" dirty="0">
                <a:latin typeface="Arial"/>
                <a:cs typeface="Arial"/>
              </a:rPr>
              <a:t> </a:t>
            </a:r>
            <a:r>
              <a:rPr sz="1000" b="1" spc="-5" dirty="0">
                <a:latin typeface="Arial"/>
                <a:cs typeface="Arial"/>
              </a:rPr>
              <a:t>End</a:t>
            </a:r>
            <a:r>
              <a:rPr sz="1000" b="1" spc="-10" dirty="0">
                <a:latin typeface="Arial"/>
                <a:cs typeface="Arial"/>
              </a:rPr>
              <a:t> </a:t>
            </a:r>
            <a:r>
              <a:rPr sz="1000" b="1" spc="-5" dirty="0">
                <a:latin typeface="Arial"/>
                <a:cs typeface="Arial"/>
              </a:rPr>
              <a:t>of</a:t>
            </a:r>
            <a:r>
              <a:rPr sz="1000" b="1" spc="-10" dirty="0">
                <a:latin typeface="Arial"/>
                <a:cs typeface="Arial"/>
              </a:rPr>
              <a:t> </a:t>
            </a:r>
            <a:r>
              <a:rPr sz="1000" b="1" dirty="0">
                <a:latin typeface="Arial"/>
                <a:cs typeface="Arial"/>
              </a:rPr>
              <a:t>Method</a:t>
            </a:r>
            <a:endParaRPr sz="1000">
              <a:latin typeface="Arial"/>
              <a:cs typeface="Arial"/>
            </a:endParaRPr>
          </a:p>
          <a:p>
            <a:pPr marL="12700">
              <a:spcBef>
                <a:spcPts val="95"/>
              </a:spcBef>
            </a:pPr>
            <a:r>
              <a:rPr sz="1000" b="1" spc="-5" dirty="0">
                <a:latin typeface="Arial"/>
                <a:cs typeface="Arial"/>
              </a:rPr>
              <a:t>}</a:t>
            </a:r>
            <a:r>
              <a:rPr sz="1000" b="1" spc="-15" dirty="0">
                <a:latin typeface="Arial"/>
                <a:cs typeface="Arial"/>
              </a:rPr>
              <a:t> </a:t>
            </a:r>
            <a:r>
              <a:rPr sz="1000" b="1" spc="-5" dirty="0">
                <a:latin typeface="Arial"/>
                <a:cs typeface="Arial"/>
              </a:rPr>
              <a:t>//</a:t>
            </a:r>
            <a:r>
              <a:rPr sz="1000" b="1" spc="-15" dirty="0">
                <a:latin typeface="Arial"/>
                <a:cs typeface="Arial"/>
              </a:rPr>
              <a:t> </a:t>
            </a:r>
            <a:r>
              <a:rPr sz="1000" b="1" spc="-5" dirty="0">
                <a:latin typeface="Arial"/>
                <a:cs typeface="Arial"/>
              </a:rPr>
              <a:t>End</a:t>
            </a:r>
            <a:r>
              <a:rPr sz="1000" b="1" spc="-10" dirty="0">
                <a:latin typeface="Arial"/>
                <a:cs typeface="Arial"/>
              </a:rPr>
              <a:t> </a:t>
            </a:r>
            <a:r>
              <a:rPr sz="1000" b="1" spc="-5" dirty="0">
                <a:latin typeface="Arial"/>
                <a:cs typeface="Arial"/>
              </a:rPr>
              <a:t>of class</a:t>
            </a:r>
            <a:r>
              <a:rPr sz="1000" b="1" spc="-30" dirty="0">
                <a:latin typeface="Arial"/>
                <a:cs typeface="Arial"/>
              </a:rPr>
              <a:t> </a:t>
            </a:r>
            <a:r>
              <a:rPr sz="1000" b="1" spc="-5" dirty="0">
                <a:latin typeface="Arial"/>
                <a:cs typeface="Arial"/>
              </a:rPr>
              <a:t>Test</a:t>
            </a:r>
            <a:endParaRPr sz="1000">
              <a:latin typeface="Arial"/>
              <a:cs typeface="Arial"/>
            </a:endParaRPr>
          </a:p>
        </p:txBody>
      </p:sp>
      <p:sp>
        <p:nvSpPr>
          <p:cNvPr id="12" name="object 12"/>
          <p:cNvSpPr txBox="1"/>
          <p:nvPr/>
        </p:nvSpPr>
        <p:spPr>
          <a:xfrm>
            <a:off x="4886071" y="4438651"/>
            <a:ext cx="223520" cy="452755"/>
          </a:xfrm>
          <a:prstGeom prst="rect">
            <a:avLst/>
          </a:prstGeom>
        </p:spPr>
        <p:txBody>
          <a:bodyPr vert="horz" wrap="square" lIns="0" tIns="12700" rIns="0" bIns="0" rtlCol="0">
            <a:spAutoFit/>
          </a:bodyPr>
          <a:lstStyle/>
          <a:p>
            <a:pPr marL="12700" marR="5080">
              <a:spcBef>
                <a:spcPts val="100"/>
              </a:spcBef>
            </a:pPr>
            <a:r>
              <a:rPr sz="1400" b="1" spc="-5" dirty="0">
                <a:solidFill>
                  <a:srgbClr val="FF0000"/>
                </a:solidFill>
                <a:latin typeface="Arial"/>
                <a:cs typeface="Arial"/>
              </a:rPr>
              <a:t>a1  a2</a:t>
            </a:r>
            <a:endParaRPr sz="1400">
              <a:latin typeface="Arial"/>
              <a:cs typeface="Arial"/>
            </a:endParaRPr>
          </a:p>
        </p:txBody>
      </p:sp>
      <p:sp>
        <p:nvSpPr>
          <p:cNvPr id="13" name="object 13"/>
          <p:cNvSpPr txBox="1"/>
          <p:nvPr/>
        </p:nvSpPr>
        <p:spPr>
          <a:xfrm>
            <a:off x="5800726" y="4438651"/>
            <a:ext cx="129539" cy="452755"/>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Arial"/>
                <a:cs typeface="Arial"/>
              </a:rPr>
              <a:t>=</a:t>
            </a:r>
            <a:endParaRPr sz="1400">
              <a:latin typeface="Arial"/>
              <a:cs typeface="Arial"/>
            </a:endParaRPr>
          </a:p>
          <a:p>
            <a:pPr marL="12700">
              <a:spcBef>
                <a:spcPts val="5"/>
              </a:spcBef>
            </a:pPr>
            <a:r>
              <a:rPr sz="1400" b="1" dirty="0">
                <a:solidFill>
                  <a:srgbClr val="FF0000"/>
                </a:solidFill>
                <a:latin typeface="Arial"/>
                <a:cs typeface="Arial"/>
              </a:rPr>
              <a:t>=</a:t>
            </a:r>
            <a:endParaRPr sz="1400">
              <a:latin typeface="Arial"/>
              <a:cs typeface="Arial"/>
            </a:endParaRPr>
          </a:p>
        </p:txBody>
      </p:sp>
      <p:sp>
        <p:nvSpPr>
          <p:cNvPr id="14" name="object 14"/>
          <p:cNvSpPr txBox="1"/>
          <p:nvPr/>
        </p:nvSpPr>
        <p:spPr>
          <a:xfrm>
            <a:off x="6715126" y="4438651"/>
            <a:ext cx="1090295" cy="452755"/>
          </a:xfrm>
          <a:prstGeom prst="rect">
            <a:avLst/>
          </a:prstGeom>
        </p:spPr>
        <p:txBody>
          <a:bodyPr vert="horz" wrap="square" lIns="0" tIns="12700" rIns="0" bIns="0" rtlCol="0">
            <a:spAutoFit/>
          </a:bodyPr>
          <a:lstStyle/>
          <a:p>
            <a:pPr marL="12700" marR="5080">
              <a:spcBef>
                <a:spcPts val="100"/>
              </a:spcBef>
            </a:pPr>
            <a:r>
              <a:rPr sz="1400" b="1" spc="-5" dirty="0">
                <a:solidFill>
                  <a:srgbClr val="FF0000"/>
                </a:solidFill>
                <a:latin typeface="Arial"/>
                <a:cs typeface="Arial"/>
              </a:rPr>
              <a:t>new</a:t>
            </a:r>
            <a:r>
              <a:rPr sz="1400" b="1" spc="-75" dirty="0">
                <a:solidFill>
                  <a:srgbClr val="FF0000"/>
                </a:solidFill>
                <a:latin typeface="Arial"/>
                <a:cs typeface="Arial"/>
              </a:rPr>
              <a:t> </a:t>
            </a:r>
            <a:r>
              <a:rPr sz="1400" b="1" spc="-5" dirty="0">
                <a:solidFill>
                  <a:srgbClr val="FF0000"/>
                </a:solidFill>
                <a:latin typeface="Arial"/>
                <a:cs typeface="Arial"/>
              </a:rPr>
              <a:t>Demo(); </a:t>
            </a:r>
            <a:r>
              <a:rPr sz="1400" b="1" spc="-375" dirty="0">
                <a:solidFill>
                  <a:srgbClr val="FF0000"/>
                </a:solidFill>
                <a:latin typeface="Arial"/>
                <a:cs typeface="Arial"/>
              </a:rPr>
              <a:t> </a:t>
            </a:r>
            <a:r>
              <a:rPr sz="1400" b="1" spc="-5" dirty="0">
                <a:solidFill>
                  <a:srgbClr val="FF0000"/>
                </a:solidFill>
                <a:latin typeface="Arial"/>
                <a:cs typeface="Arial"/>
              </a:rPr>
              <a:t>new</a:t>
            </a:r>
            <a:r>
              <a:rPr sz="1400" b="1" spc="-75" dirty="0">
                <a:solidFill>
                  <a:srgbClr val="FF0000"/>
                </a:solidFill>
                <a:latin typeface="Arial"/>
                <a:cs typeface="Arial"/>
              </a:rPr>
              <a:t> </a:t>
            </a:r>
            <a:r>
              <a:rPr sz="1400" b="1" spc="-5" dirty="0">
                <a:solidFill>
                  <a:srgbClr val="FF0000"/>
                </a:solidFill>
                <a:latin typeface="Arial"/>
                <a:cs typeface="Arial"/>
              </a:rPr>
              <a:t>Demo();</a:t>
            </a:r>
            <a:endParaRPr sz="1400">
              <a:latin typeface="Arial"/>
              <a:cs typeface="Arial"/>
            </a:endParaRPr>
          </a:p>
        </p:txBody>
      </p:sp>
      <p:sp>
        <p:nvSpPr>
          <p:cNvPr id="15" name="object 15"/>
          <p:cNvSpPr txBox="1"/>
          <p:nvPr/>
        </p:nvSpPr>
        <p:spPr>
          <a:xfrm>
            <a:off x="3130422" y="6143040"/>
            <a:ext cx="254000"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a1</a:t>
            </a:r>
            <a:endParaRPr>
              <a:latin typeface="Calibri"/>
              <a:cs typeface="Calibri"/>
            </a:endParaRPr>
          </a:p>
        </p:txBody>
      </p:sp>
      <p:sp>
        <p:nvSpPr>
          <p:cNvPr id="16" name="object 16"/>
          <p:cNvSpPr/>
          <p:nvPr/>
        </p:nvSpPr>
        <p:spPr>
          <a:xfrm>
            <a:off x="3464814" y="6269736"/>
            <a:ext cx="398780" cy="78105"/>
          </a:xfrm>
          <a:custGeom>
            <a:avLst/>
            <a:gdLst/>
            <a:ahLst/>
            <a:cxnLst/>
            <a:rect l="l" t="t" r="r" b="b"/>
            <a:pathLst>
              <a:path w="398780" h="78104">
                <a:moveTo>
                  <a:pt x="77724" y="25907"/>
                </a:moveTo>
                <a:lnTo>
                  <a:pt x="0" y="25907"/>
                </a:lnTo>
                <a:lnTo>
                  <a:pt x="0" y="51815"/>
                </a:lnTo>
                <a:lnTo>
                  <a:pt x="77724" y="51815"/>
                </a:lnTo>
                <a:lnTo>
                  <a:pt x="77724" y="25907"/>
                </a:lnTo>
                <a:close/>
              </a:path>
              <a:path w="398780" h="78104">
                <a:moveTo>
                  <a:pt x="181356" y="25907"/>
                </a:moveTo>
                <a:lnTo>
                  <a:pt x="103631" y="25907"/>
                </a:lnTo>
                <a:lnTo>
                  <a:pt x="103631" y="51815"/>
                </a:lnTo>
                <a:lnTo>
                  <a:pt x="181356" y="51815"/>
                </a:lnTo>
                <a:lnTo>
                  <a:pt x="181356" y="25907"/>
                </a:lnTo>
                <a:close/>
              </a:path>
              <a:path w="398780" h="78104">
                <a:moveTo>
                  <a:pt x="284988" y="25907"/>
                </a:moveTo>
                <a:lnTo>
                  <a:pt x="207263" y="25907"/>
                </a:lnTo>
                <a:lnTo>
                  <a:pt x="207263" y="51815"/>
                </a:lnTo>
                <a:lnTo>
                  <a:pt x="284988" y="51815"/>
                </a:lnTo>
                <a:lnTo>
                  <a:pt x="284988" y="25907"/>
                </a:lnTo>
                <a:close/>
              </a:path>
              <a:path w="398780" h="78104">
                <a:moveTo>
                  <a:pt x="320802" y="0"/>
                </a:moveTo>
                <a:lnTo>
                  <a:pt x="320802" y="77723"/>
                </a:lnTo>
                <a:lnTo>
                  <a:pt x="372618" y="51815"/>
                </a:lnTo>
                <a:lnTo>
                  <a:pt x="333756" y="51815"/>
                </a:lnTo>
                <a:lnTo>
                  <a:pt x="333756" y="25907"/>
                </a:lnTo>
                <a:lnTo>
                  <a:pt x="372618" y="25907"/>
                </a:lnTo>
                <a:lnTo>
                  <a:pt x="320802" y="0"/>
                </a:lnTo>
                <a:close/>
              </a:path>
              <a:path w="398780" h="78104">
                <a:moveTo>
                  <a:pt x="320802" y="25907"/>
                </a:moveTo>
                <a:lnTo>
                  <a:pt x="310896" y="25907"/>
                </a:lnTo>
                <a:lnTo>
                  <a:pt x="310896" y="51815"/>
                </a:lnTo>
                <a:lnTo>
                  <a:pt x="320802" y="51815"/>
                </a:lnTo>
                <a:lnTo>
                  <a:pt x="320802" y="25907"/>
                </a:lnTo>
                <a:close/>
              </a:path>
              <a:path w="398780" h="78104">
                <a:moveTo>
                  <a:pt x="372618" y="25907"/>
                </a:moveTo>
                <a:lnTo>
                  <a:pt x="333756" y="25907"/>
                </a:lnTo>
                <a:lnTo>
                  <a:pt x="333756" y="51815"/>
                </a:lnTo>
                <a:lnTo>
                  <a:pt x="372618" y="51815"/>
                </a:lnTo>
                <a:lnTo>
                  <a:pt x="398525" y="38861"/>
                </a:lnTo>
                <a:lnTo>
                  <a:pt x="372618" y="25907"/>
                </a:lnTo>
                <a:close/>
              </a:path>
            </a:pathLst>
          </a:custGeom>
          <a:solidFill>
            <a:srgbClr val="FF0000"/>
          </a:solidFill>
        </p:spPr>
        <p:txBody>
          <a:bodyPr wrap="square" lIns="0" tIns="0" rIns="0" bIns="0" rtlCol="0"/>
          <a:lstStyle/>
          <a:p>
            <a:endParaRPr/>
          </a:p>
        </p:txBody>
      </p:sp>
      <p:graphicFrame>
        <p:nvGraphicFramePr>
          <p:cNvPr id="17" name="object 17"/>
          <p:cNvGraphicFramePr>
            <a:graphicFrameLocks noGrp="1"/>
          </p:cNvGraphicFramePr>
          <p:nvPr/>
        </p:nvGraphicFramePr>
        <p:xfrm>
          <a:off x="3872483" y="6175248"/>
          <a:ext cx="1297938" cy="256031"/>
        </p:xfrm>
        <a:graphic>
          <a:graphicData uri="http://schemas.openxmlformats.org/drawingml/2006/table">
            <a:tbl>
              <a:tblPr firstRow="1" bandRow="1">
                <a:tableStyleId>{2D5ABB26-0587-4C30-8999-92F81FD0307C}</a:tableStyleId>
              </a:tblPr>
              <a:tblGrid>
                <a:gridCol w="433070">
                  <a:extLst>
                    <a:ext uri="{9D8B030D-6E8A-4147-A177-3AD203B41FA5}">
                      <a16:colId xmlns:a16="http://schemas.microsoft.com/office/drawing/2014/main" val="20000"/>
                    </a:ext>
                  </a:extLst>
                </a:gridCol>
                <a:gridCol w="431799">
                  <a:extLst>
                    <a:ext uri="{9D8B030D-6E8A-4147-A177-3AD203B41FA5}">
                      <a16:colId xmlns:a16="http://schemas.microsoft.com/office/drawing/2014/main" val="20001"/>
                    </a:ext>
                  </a:extLst>
                </a:gridCol>
                <a:gridCol w="433069">
                  <a:extLst>
                    <a:ext uri="{9D8B030D-6E8A-4147-A177-3AD203B41FA5}">
                      <a16:colId xmlns:a16="http://schemas.microsoft.com/office/drawing/2014/main" val="20002"/>
                    </a:ext>
                  </a:extLst>
                </a:gridCol>
              </a:tblGrid>
              <a:tr h="256031">
                <a:tc>
                  <a:txBody>
                    <a:bodyPr/>
                    <a:lstStyle/>
                    <a:p>
                      <a:pPr algn="ctr">
                        <a:lnSpc>
                          <a:spcPts val="1914"/>
                        </a:lnSpc>
                      </a:pPr>
                      <a:r>
                        <a:rPr sz="1800" b="1" dirty="0">
                          <a:latin typeface="Calibri"/>
                          <a:cs typeface="Calibri"/>
                        </a:rPr>
                        <a:t>a</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ts val="1914"/>
                        </a:lnSpc>
                      </a:pPr>
                      <a:r>
                        <a:rPr sz="1800" b="1" dirty="0">
                          <a:latin typeface="Calibri"/>
                          <a:cs typeface="Calibri"/>
                        </a:rPr>
                        <a:t>b</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ts val="1914"/>
                        </a:lnSpc>
                      </a:pPr>
                      <a:r>
                        <a:rPr sz="1800" b="1" dirty="0">
                          <a:latin typeface="Calibri"/>
                          <a:cs typeface="Calibri"/>
                        </a:rPr>
                        <a:t>c</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18" name="object 18"/>
          <p:cNvSpPr txBox="1"/>
          <p:nvPr/>
        </p:nvSpPr>
        <p:spPr>
          <a:xfrm>
            <a:off x="4210051" y="5841593"/>
            <a:ext cx="657225"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:D</a:t>
            </a:r>
            <a:r>
              <a:rPr b="1" spc="5" dirty="0">
                <a:latin typeface="Calibri"/>
                <a:cs typeface="Calibri"/>
              </a:rPr>
              <a:t>e</a:t>
            </a:r>
            <a:r>
              <a:rPr b="1" spc="-5" dirty="0">
                <a:latin typeface="Calibri"/>
                <a:cs typeface="Calibri"/>
              </a:rPr>
              <a:t>mo</a:t>
            </a:r>
            <a:endParaRPr>
              <a:latin typeface="Calibri"/>
              <a:cs typeface="Calibri"/>
            </a:endParaRPr>
          </a:p>
        </p:txBody>
      </p:sp>
      <p:sp>
        <p:nvSpPr>
          <p:cNvPr id="19" name="object 19"/>
          <p:cNvSpPr txBox="1"/>
          <p:nvPr/>
        </p:nvSpPr>
        <p:spPr>
          <a:xfrm>
            <a:off x="6697726" y="6143040"/>
            <a:ext cx="254000"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a2</a:t>
            </a:r>
            <a:endParaRPr>
              <a:latin typeface="Calibri"/>
              <a:cs typeface="Calibri"/>
            </a:endParaRPr>
          </a:p>
        </p:txBody>
      </p:sp>
      <p:sp>
        <p:nvSpPr>
          <p:cNvPr id="20" name="object 20"/>
          <p:cNvSpPr/>
          <p:nvPr/>
        </p:nvSpPr>
        <p:spPr>
          <a:xfrm>
            <a:off x="7030973" y="6269736"/>
            <a:ext cx="398780" cy="78105"/>
          </a:xfrm>
          <a:custGeom>
            <a:avLst/>
            <a:gdLst/>
            <a:ahLst/>
            <a:cxnLst/>
            <a:rect l="l" t="t" r="r" b="b"/>
            <a:pathLst>
              <a:path w="398779" h="78104">
                <a:moveTo>
                  <a:pt x="77724" y="25907"/>
                </a:moveTo>
                <a:lnTo>
                  <a:pt x="0" y="25907"/>
                </a:lnTo>
                <a:lnTo>
                  <a:pt x="0" y="51815"/>
                </a:lnTo>
                <a:lnTo>
                  <a:pt x="77724" y="51815"/>
                </a:lnTo>
                <a:lnTo>
                  <a:pt x="77724" y="25907"/>
                </a:lnTo>
                <a:close/>
              </a:path>
              <a:path w="398779" h="78104">
                <a:moveTo>
                  <a:pt x="181355" y="25907"/>
                </a:moveTo>
                <a:lnTo>
                  <a:pt x="103631" y="25907"/>
                </a:lnTo>
                <a:lnTo>
                  <a:pt x="103631" y="51815"/>
                </a:lnTo>
                <a:lnTo>
                  <a:pt x="181355" y="51815"/>
                </a:lnTo>
                <a:lnTo>
                  <a:pt x="181355" y="25907"/>
                </a:lnTo>
                <a:close/>
              </a:path>
              <a:path w="398779" h="78104">
                <a:moveTo>
                  <a:pt x="284988" y="25907"/>
                </a:moveTo>
                <a:lnTo>
                  <a:pt x="207263" y="25907"/>
                </a:lnTo>
                <a:lnTo>
                  <a:pt x="207263" y="51815"/>
                </a:lnTo>
                <a:lnTo>
                  <a:pt x="284988" y="51815"/>
                </a:lnTo>
                <a:lnTo>
                  <a:pt x="284988" y="25907"/>
                </a:lnTo>
                <a:close/>
              </a:path>
              <a:path w="398779" h="78104">
                <a:moveTo>
                  <a:pt x="320801" y="0"/>
                </a:moveTo>
                <a:lnTo>
                  <a:pt x="320801" y="77723"/>
                </a:lnTo>
                <a:lnTo>
                  <a:pt x="372617" y="51815"/>
                </a:lnTo>
                <a:lnTo>
                  <a:pt x="333755" y="51815"/>
                </a:lnTo>
                <a:lnTo>
                  <a:pt x="333755" y="25907"/>
                </a:lnTo>
                <a:lnTo>
                  <a:pt x="372617" y="25907"/>
                </a:lnTo>
                <a:lnTo>
                  <a:pt x="320801" y="0"/>
                </a:lnTo>
                <a:close/>
              </a:path>
              <a:path w="398779" h="78104">
                <a:moveTo>
                  <a:pt x="320801" y="25907"/>
                </a:moveTo>
                <a:lnTo>
                  <a:pt x="310896" y="25907"/>
                </a:lnTo>
                <a:lnTo>
                  <a:pt x="310896" y="51815"/>
                </a:lnTo>
                <a:lnTo>
                  <a:pt x="320801" y="51815"/>
                </a:lnTo>
                <a:lnTo>
                  <a:pt x="320801" y="25907"/>
                </a:lnTo>
                <a:close/>
              </a:path>
              <a:path w="398779" h="78104">
                <a:moveTo>
                  <a:pt x="372617" y="25907"/>
                </a:moveTo>
                <a:lnTo>
                  <a:pt x="333755" y="25907"/>
                </a:lnTo>
                <a:lnTo>
                  <a:pt x="333755" y="51815"/>
                </a:lnTo>
                <a:lnTo>
                  <a:pt x="372617" y="51815"/>
                </a:lnTo>
                <a:lnTo>
                  <a:pt x="398525" y="38861"/>
                </a:lnTo>
                <a:lnTo>
                  <a:pt x="372617" y="25907"/>
                </a:lnTo>
                <a:close/>
              </a:path>
            </a:pathLst>
          </a:custGeom>
          <a:solidFill>
            <a:srgbClr val="FF0000"/>
          </a:solidFill>
        </p:spPr>
        <p:txBody>
          <a:bodyPr wrap="square" lIns="0" tIns="0" rIns="0" bIns="0" rtlCol="0"/>
          <a:lstStyle/>
          <a:p>
            <a:endParaRPr/>
          </a:p>
        </p:txBody>
      </p:sp>
      <p:graphicFrame>
        <p:nvGraphicFramePr>
          <p:cNvPr id="21" name="object 21"/>
          <p:cNvGraphicFramePr>
            <a:graphicFrameLocks noGrp="1"/>
          </p:cNvGraphicFramePr>
          <p:nvPr/>
        </p:nvGraphicFramePr>
        <p:xfrm>
          <a:off x="7440167" y="6175248"/>
          <a:ext cx="1294764" cy="256031"/>
        </p:xfrm>
        <a:graphic>
          <a:graphicData uri="http://schemas.openxmlformats.org/drawingml/2006/table">
            <a:tbl>
              <a:tblPr firstRow="1" bandRow="1">
                <a:tableStyleId>{2D5ABB26-0587-4C30-8999-92F81FD0307C}</a:tableStyleId>
              </a:tblPr>
              <a:tblGrid>
                <a:gridCol w="431165">
                  <a:extLst>
                    <a:ext uri="{9D8B030D-6E8A-4147-A177-3AD203B41FA5}">
                      <a16:colId xmlns:a16="http://schemas.microsoft.com/office/drawing/2014/main" val="20000"/>
                    </a:ext>
                  </a:extLst>
                </a:gridCol>
                <a:gridCol w="432434">
                  <a:extLst>
                    <a:ext uri="{9D8B030D-6E8A-4147-A177-3AD203B41FA5}">
                      <a16:colId xmlns:a16="http://schemas.microsoft.com/office/drawing/2014/main" val="20001"/>
                    </a:ext>
                  </a:extLst>
                </a:gridCol>
                <a:gridCol w="431165">
                  <a:extLst>
                    <a:ext uri="{9D8B030D-6E8A-4147-A177-3AD203B41FA5}">
                      <a16:colId xmlns:a16="http://schemas.microsoft.com/office/drawing/2014/main" val="20002"/>
                    </a:ext>
                  </a:extLst>
                </a:gridCol>
              </a:tblGrid>
              <a:tr h="256031">
                <a:tc>
                  <a:txBody>
                    <a:bodyPr/>
                    <a:lstStyle/>
                    <a:p>
                      <a:pPr algn="ctr">
                        <a:lnSpc>
                          <a:spcPts val="1914"/>
                        </a:lnSpc>
                      </a:pPr>
                      <a:r>
                        <a:rPr sz="1800" b="1" dirty="0">
                          <a:latin typeface="Calibri"/>
                          <a:cs typeface="Calibri"/>
                        </a:rPr>
                        <a:t>a</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ts val="1914"/>
                        </a:lnSpc>
                      </a:pPr>
                      <a:r>
                        <a:rPr sz="1800" b="1" dirty="0">
                          <a:latin typeface="Calibri"/>
                          <a:cs typeface="Calibri"/>
                        </a:rPr>
                        <a:t>b</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ts val="1914"/>
                        </a:lnSpc>
                      </a:pPr>
                      <a:r>
                        <a:rPr sz="1800" b="1" dirty="0">
                          <a:latin typeface="Calibri"/>
                          <a:cs typeface="Calibri"/>
                        </a:rPr>
                        <a:t>c</a:t>
                      </a:r>
                      <a:endParaRPr sz="18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22" name="object 22"/>
          <p:cNvSpPr txBox="1"/>
          <p:nvPr/>
        </p:nvSpPr>
        <p:spPr>
          <a:xfrm>
            <a:off x="7777353" y="5841593"/>
            <a:ext cx="65786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:D</a:t>
            </a:r>
            <a:r>
              <a:rPr b="1" spc="5" dirty="0">
                <a:latin typeface="Calibri"/>
                <a:cs typeface="Calibri"/>
              </a:rPr>
              <a:t>e</a:t>
            </a:r>
            <a:r>
              <a:rPr b="1" spc="-5" dirty="0">
                <a:latin typeface="Calibri"/>
                <a:cs typeface="Calibri"/>
              </a:rPr>
              <a:t>mo</a:t>
            </a:r>
            <a:endParaRPr>
              <a:latin typeface="Calibri"/>
              <a:cs typeface="Calibri"/>
            </a:endParaRPr>
          </a:p>
        </p:txBody>
      </p:sp>
      <p:sp>
        <p:nvSpPr>
          <p:cNvPr id="23" name="object 23"/>
          <p:cNvSpPr/>
          <p:nvPr/>
        </p:nvSpPr>
        <p:spPr>
          <a:xfrm>
            <a:off x="5308853" y="5263135"/>
            <a:ext cx="1310640" cy="687705"/>
          </a:xfrm>
          <a:custGeom>
            <a:avLst/>
            <a:gdLst/>
            <a:ahLst/>
            <a:cxnLst/>
            <a:rect l="l" t="t" r="r" b="b"/>
            <a:pathLst>
              <a:path w="1310639" h="687704">
                <a:moveTo>
                  <a:pt x="0" y="687323"/>
                </a:moveTo>
                <a:lnTo>
                  <a:pt x="1310639" y="687323"/>
                </a:lnTo>
                <a:lnTo>
                  <a:pt x="1310639" y="0"/>
                </a:lnTo>
                <a:lnTo>
                  <a:pt x="0" y="0"/>
                </a:lnTo>
                <a:lnTo>
                  <a:pt x="0" y="687323"/>
                </a:lnTo>
                <a:close/>
              </a:path>
              <a:path w="1310639" h="687704">
                <a:moveTo>
                  <a:pt x="141732" y="594359"/>
                </a:moveTo>
                <a:lnTo>
                  <a:pt x="615696" y="594359"/>
                </a:lnTo>
                <a:lnTo>
                  <a:pt x="615696" y="105155"/>
                </a:lnTo>
                <a:lnTo>
                  <a:pt x="141732" y="105155"/>
                </a:lnTo>
                <a:lnTo>
                  <a:pt x="141732" y="594359"/>
                </a:lnTo>
                <a:close/>
              </a:path>
            </a:pathLst>
          </a:custGeom>
          <a:ln w="25908">
            <a:solidFill>
              <a:srgbClr val="000000"/>
            </a:solidFill>
          </a:ln>
        </p:spPr>
        <p:txBody>
          <a:bodyPr wrap="square" lIns="0" tIns="0" rIns="0" bIns="0" rtlCol="0"/>
          <a:lstStyle/>
          <a:p>
            <a:endParaRPr/>
          </a:p>
        </p:txBody>
      </p:sp>
      <p:sp>
        <p:nvSpPr>
          <p:cNvPr id="24" name="object 24"/>
          <p:cNvSpPr txBox="1"/>
          <p:nvPr/>
        </p:nvSpPr>
        <p:spPr>
          <a:xfrm>
            <a:off x="5613653" y="5448401"/>
            <a:ext cx="14859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d</a:t>
            </a:r>
            <a:endParaRPr>
              <a:latin typeface="Calibri"/>
              <a:cs typeface="Calibri"/>
            </a:endParaRPr>
          </a:p>
        </p:txBody>
      </p:sp>
      <p:sp>
        <p:nvSpPr>
          <p:cNvPr id="25" name="object 25"/>
          <p:cNvSpPr/>
          <p:nvPr/>
        </p:nvSpPr>
        <p:spPr>
          <a:xfrm>
            <a:off x="6019039" y="5368290"/>
            <a:ext cx="474345" cy="489584"/>
          </a:xfrm>
          <a:custGeom>
            <a:avLst/>
            <a:gdLst/>
            <a:ahLst/>
            <a:cxnLst/>
            <a:rect l="l" t="t" r="r" b="b"/>
            <a:pathLst>
              <a:path w="474345" h="489585">
                <a:moveTo>
                  <a:pt x="0" y="489204"/>
                </a:moveTo>
                <a:lnTo>
                  <a:pt x="473963" y="489204"/>
                </a:lnTo>
                <a:lnTo>
                  <a:pt x="473963" y="0"/>
                </a:lnTo>
                <a:lnTo>
                  <a:pt x="0" y="0"/>
                </a:lnTo>
                <a:lnTo>
                  <a:pt x="0" y="489204"/>
                </a:lnTo>
                <a:close/>
              </a:path>
            </a:pathLst>
          </a:custGeom>
          <a:ln w="25908">
            <a:solidFill>
              <a:srgbClr val="000000"/>
            </a:solidFill>
          </a:ln>
        </p:spPr>
        <p:txBody>
          <a:bodyPr wrap="square" lIns="0" tIns="0" rIns="0" bIns="0" rtlCol="0"/>
          <a:lstStyle/>
          <a:p>
            <a:endParaRPr/>
          </a:p>
        </p:txBody>
      </p:sp>
      <p:sp>
        <p:nvSpPr>
          <p:cNvPr id="26" name="object 26"/>
          <p:cNvSpPr txBox="1"/>
          <p:nvPr/>
        </p:nvSpPr>
        <p:spPr>
          <a:xfrm>
            <a:off x="6185153" y="5448401"/>
            <a:ext cx="14097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e</a:t>
            </a:r>
            <a:endParaRPr>
              <a:latin typeface="Calibri"/>
              <a:cs typeface="Calibri"/>
            </a:endParaRPr>
          </a:p>
        </p:txBody>
      </p:sp>
      <p:sp>
        <p:nvSpPr>
          <p:cNvPr id="27" name="object 27"/>
          <p:cNvSpPr/>
          <p:nvPr/>
        </p:nvSpPr>
        <p:spPr>
          <a:xfrm>
            <a:off x="4203955" y="5438394"/>
            <a:ext cx="978535" cy="288290"/>
          </a:xfrm>
          <a:custGeom>
            <a:avLst/>
            <a:gdLst/>
            <a:ahLst/>
            <a:cxnLst/>
            <a:rect l="l" t="t" r="r" b="b"/>
            <a:pathLst>
              <a:path w="978535" h="288289">
                <a:moveTo>
                  <a:pt x="0" y="72008"/>
                </a:moveTo>
                <a:lnTo>
                  <a:pt x="834390" y="72008"/>
                </a:lnTo>
                <a:lnTo>
                  <a:pt x="834390" y="0"/>
                </a:lnTo>
                <a:lnTo>
                  <a:pt x="978407" y="144017"/>
                </a:lnTo>
                <a:lnTo>
                  <a:pt x="834390" y="288035"/>
                </a:lnTo>
                <a:lnTo>
                  <a:pt x="834390" y="216026"/>
                </a:lnTo>
                <a:lnTo>
                  <a:pt x="0" y="216026"/>
                </a:lnTo>
                <a:lnTo>
                  <a:pt x="0" y="72008"/>
                </a:lnTo>
                <a:close/>
              </a:path>
            </a:pathLst>
          </a:custGeom>
          <a:ln w="25908">
            <a:solidFill>
              <a:srgbClr val="000000"/>
            </a:solidFill>
            <a:prstDash val="sysDash"/>
          </a:ln>
        </p:spPr>
        <p:txBody>
          <a:bodyPr wrap="square" lIns="0" tIns="0" rIns="0" bIns="0" rtlCol="0"/>
          <a:lstStyle/>
          <a:p>
            <a:endParaRPr/>
          </a:p>
        </p:txBody>
      </p:sp>
      <p:sp>
        <p:nvSpPr>
          <p:cNvPr id="28" name="object 28"/>
          <p:cNvSpPr txBox="1"/>
          <p:nvPr/>
        </p:nvSpPr>
        <p:spPr>
          <a:xfrm>
            <a:off x="1743253" y="5289041"/>
            <a:ext cx="2353945" cy="574040"/>
          </a:xfrm>
          <a:prstGeom prst="rect">
            <a:avLst/>
          </a:prstGeom>
        </p:spPr>
        <p:txBody>
          <a:bodyPr vert="horz" wrap="square" lIns="0" tIns="12700" rIns="0" bIns="0" rtlCol="0">
            <a:spAutoFit/>
          </a:bodyPr>
          <a:lstStyle/>
          <a:p>
            <a:pPr marL="12700" marR="5080">
              <a:spcBef>
                <a:spcPts val="100"/>
              </a:spcBef>
              <a:tabLst>
                <a:tab pos="857885" algn="l"/>
                <a:tab pos="2040889" algn="l"/>
              </a:tabLst>
            </a:pPr>
            <a:r>
              <a:rPr spc="-20" dirty="0">
                <a:latin typeface="Calibri"/>
                <a:cs typeface="Calibri"/>
              </a:rPr>
              <a:t>s</a:t>
            </a:r>
            <a:r>
              <a:rPr spc="-30" dirty="0">
                <a:latin typeface="Calibri"/>
                <a:cs typeface="Calibri"/>
              </a:rPr>
              <a:t>t</a:t>
            </a:r>
            <a:r>
              <a:rPr spc="-15" dirty="0">
                <a:latin typeface="Calibri"/>
                <a:cs typeface="Calibri"/>
              </a:rPr>
              <a:t>a</a:t>
            </a:r>
            <a:r>
              <a:rPr dirty="0">
                <a:latin typeface="Calibri"/>
                <a:cs typeface="Calibri"/>
              </a:rPr>
              <a:t>t</a:t>
            </a:r>
            <a:r>
              <a:rPr spc="-10" dirty="0">
                <a:latin typeface="Calibri"/>
                <a:cs typeface="Calibri"/>
              </a:rPr>
              <a:t>i</a:t>
            </a:r>
            <a:r>
              <a:rPr dirty="0">
                <a:latin typeface="Calibri"/>
                <a:cs typeface="Calibri"/>
              </a:rPr>
              <a:t>c	</a:t>
            </a:r>
            <a:r>
              <a:rPr spc="-25" dirty="0">
                <a:latin typeface="Calibri"/>
                <a:cs typeface="Calibri"/>
              </a:rPr>
              <a:t>v</a:t>
            </a:r>
            <a:r>
              <a:rPr dirty="0">
                <a:latin typeface="Calibri"/>
                <a:cs typeface="Calibri"/>
              </a:rPr>
              <a:t>ar</a:t>
            </a:r>
            <a:r>
              <a:rPr spc="-10" dirty="0">
                <a:latin typeface="Calibri"/>
                <a:cs typeface="Calibri"/>
              </a:rPr>
              <a:t>i</a:t>
            </a:r>
            <a:r>
              <a:rPr dirty="0">
                <a:latin typeface="Calibri"/>
                <a:cs typeface="Calibri"/>
              </a:rPr>
              <a:t>ab</a:t>
            </a:r>
            <a:r>
              <a:rPr spc="5" dirty="0">
                <a:latin typeface="Calibri"/>
                <a:cs typeface="Calibri"/>
              </a:rPr>
              <a:t>l</a:t>
            </a:r>
            <a:r>
              <a:rPr dirty="0">
                <a:latin typeface="Calibri"/>
                <a:cs typeface="Calibri"/>
              </a:rPr>
              <a:t>es	a</a:t>
            </a:r>
            <a:r>
              <a:rPr spc="-30" dirty="0">
                <a:latin typeface="Calibri"/>
                <a:cs typeface="Calibri"/>
              </a:rPr>
              <a:t>r</a:t>
            </a:r>
            <a:r>
              <a:rPr dirty="0">
                <a:latin typeface="Calibri"/>
                <a:cs typeface="Calibri"/>
              </a:rPr>
              <a:t>e  </a:t>
            </a:r>
            <a:r>
              <a:rPr spc="-15" dirty="0">
                <a:latin typeface="Calibri"/>
                <a:cs typeface="Calibri"/>
              </a:rPr>
              <a:t>allocate</a:t>
            </a:r>
            <a:r>
              <a:rPr spc="5" dirty="0">
                <a:latin typeface="Calibri"/>
                <a:cs typeface="Calibri"/>
              </a:rPr>
              <a:t> </a:t>
            </a:r>
            <a:r>
              <a:rPr dirty="0">
                <a:latin typeface="Calibri"/>
                <a:cs typeface="Calibri"/>
              </a:rPr>
              <a:t>space </a:t>
            </a:r>
            <a:r>
              <a:rPr spc="-5" dirty="0">
                <a:latin typeface="Calibri"/>
                <a:cs typeface="Calibri"/>
              </a:rPr>
              <a:t>only</a:t>
            </a:r>
            <a:r>
              <a:rPr spc="-15" dirty="0">
                <a:latin typeface="Calibri"/>
                <a:cs typeface="Calibri"/>
              </a:rPr>
              <a:t> </a:t>
            </a:r>
            <a:r>
              <a:rPr spc="-5" dirty="0">
                <a:latin typeface="Calibri"/>
                <a:cs typeface="Calibri"/>
              </a:rPr>
              <a:t>once</a:t>
            </a:r>
            <a:endParaRPr>
              <a:latin typeface="Calibri"/>
              <a:cs typeface="Calibri"/>
            </a:endParaRPr>
          </a:p>
        </p:txBody>
      </p:sp>
      <p:sp>
        <p:nvSpPr>
          <p:cNvPr id="29" name="object 29"/>
          <p:cNvSpPr/>
          <p:nvPr/>
        </p:nvSpPr>
        <p:spPr>
          <a:xfrm>
            <a:off x="3885438" y="5270754"/>
            <a:ext cx="4864100" cy="926465"/>
          </a:xfrm>
          <a:custGeom>
            <a:avLst/>
            <a:gdLst/>
            <a:ahLst/>
            <a:cxnLst/>
            <a:rect l="l" t="t" r="r" b="b"/>
            <a:pathLst>
              <a:path w="4864100" h="926464">
                <a:moveTo>
                  <a:pt x="0" y="917651"/>
                </a:moveTo>
                <a:lnTo>
                  <a:pt x="1423415" y="0"/>
                </a:lnTo>
              </a:path>
              <a:path w="4864100" h="926464">
                <a:moveTo>
                  <a:pt x="1246632" y="921689"/>
                </a:moveTo>
                <a:lnTo>
                  <a:pt x="2775712" y="687324"/>
                </a:lnTo>
              </a:path>
              <a:path w="4864100" h="926464">
                <a:moveTo>
                  <a:pt x="3567429" y="926122"/>
                </a:moveTo>
                <a:lnTo>
                  <a:pt x="1400556" y="679704"/>
                </a:lnTo>
              </a:path>
              <a:path w="4864100" h="926464">
                <a:moveTo>
                  <a:pt x="4864100" y="891184"/>
                </a:moveTo>
                <a:lnTo>
                  <a:pt x="2700528" y="1524"/>
                </a:lnTo>
              </a:path>
            </a:pathLst>
          </a:custGeom>
          <a:ln w="38100">
            <a:solidFill>
              <a:srgbClr val="000000"/>
            </a:solidFill>
            <a:prstDash val="lgDash"/>
          </a:ln>
        </p:spPr>
        <p:txBody>
          <a:bodyPr wrap="square" lIns="0" tIns="0" rIns="0" bIns="0" rtlCol="0"/>
          <a:lstStyle/>
          <a:p>
            <a:endParaRPr/>
          </a:p>
        </p:txBody>
      </p:sp>
    </p:spTree>
    <p:extLst>
      <p:ext uri="{BB962C8B-B14F-4D97-AF65-F5344CB8AC3E}">
        <p14:creationId xmlns:p14="http://schemas.microsoft.com/office/powerpoint/2010/main" val="25038685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7489378" cy="1042849"/>
          </a:xfrm>
          <a:prstGeom prst="rect">
            <a:avLst/>
          </a:prstGeom>
        </p:spPr>
        <p:txBody>
          <a:bodyPr vert="horz" wrap="square" lIns="0" tIns="104139" rIns="0" bIns="0" rtlCol="0" anchor="t">
            <a:spAutoFit/>
          </a:bodyPr>
          <a:lstStyle/>
          <a:p>
            <a:pPr marL="12700" marR="5080">
              <a:lnSpc>
                <a:spcPts val="3600"/>
              </a:lnSpc>
              <a:spcBef>
                <a:spcPts val="819"/>
              </a:spcBef>
            </a:pPr>
            <a:r>
              <a:rPr spc="-160"/>
              <a:t>Access</a:t>
            </a:r>
            <a:r>
              <a:rPr spc="-165"/>
              <a:t>i</a:t>
            </a:r>
            <a:r>
              <a:rPr spc="-160"/>
              <a:t>n</a:t>
            </a:r>
            <a:r>
              <a:t>g</a:t>
            </a:r>
            <a:r>
              <a:rPr spc="-270"/>
              <a:t> </a:t>
            </a:r>
            <a:r>
              <a:rPr spc="-165"/>
              <a:t>O</a:t>
            </a:r>
            <a:r>
              <a:rPr spc="-160"/>
              <a:t>b</a:t>
            </a:r>
            <a:r>
              <a:rPr spc="-165"/>
              <a:t>j</a:t>
            </a:r>
            <a:r>
              <a:rPr spc="-160"/>
              <a:t>ec</a:t>
            </a:r>
            <a:r>
              <a:t>t</a:t>
            </a:r>
            <a:r>
              <a:rPr spc="-254"/>
              <a:t> </a:t>
            </a:r>
            <a:r>
              <a:rPr spc="-160" dirty="0"/>
              <a:t>an</a:t>
            </a:r>
            <a:r>
              <a:rPr dirty="0"/>
              <a:t>d</a:t>
            </a:r>
            <a:r>
              <a:rPr spc="-295" dirty="0"/>
              <a:t> </a:t>
            </a:r>
            <a:r>
              <a:rPr spc="-160" dirty="0"/>
              <a:t>C</a:t>
            </a:r>
            <a:r>
              <a:rPr spc="-165" dirty="0"/>
              <a:t>l</a:t>
            </a:r>
            <a:r>
              <a:rPr spc="-160" dirty="0"/>
              <a:t>as</a:t>
            </a:r>
            <a:r>
              <a:rPr spc="-5" dirty="0"/>
              <a:t>s  </a:t>
            </a:r>
            <a:r>
              <a:rPr spc="-360" dirty="0"/>
              <a:t>V</a:t>
            </a:r>
            <a:r>
              <a:rPr spc="-160" dirty="0"/>
              <a:t>ar</a:t>
            </a:r>
            <a:r>
              <a:rPr spc="-165" dirty="0"/>
              <a:t>i</a:t>
            </a:r>
            <a:r>
              <a:rPr spc="-160" dirty="0"/>
              <a:t>ab</a:t>
            </a:r>
            <a:r>
              <a:rPr spc="-165" dirty="0"/>
              <a:t>l</a:t>
            </a:r>
            <a:r>
              <a:rPr spc="-160" dirty="0"/>
              <a:t>e</a:t>
            </a:r>
            <a:r>
              <a:rPr spc="-5" dirty="0"/>
              <a:t>s</a:t>
            </a:r>
            <a:r>
              <a:rPr spc="-254" dirty="0"/>
              <a:t> </a:t>
            </a:r>
            <a:r>
              <a:rPr dirty="0"/>
              <a:t>:</a:t>
            </a:r>
            <a:r>
              <a:rPr spc="-305" dirty="0"/>
              <a:t> </a:t>
            </a:r>
            <a:r>
              <a:rPr spc="-160" dirty="0"/>
              <a:t>Examp</a:t>
            </a:r>
            <a:r>
              <a:rPr spc="-165" dirty="0"/>
              <a:t>l</a:t>
            </a:r>
            <a:r>
              <a:rPr spc="-5" dirty="0"/>
              <a:t>e</a:t>
            </a:r>
          </a:p>
        </p:txBody>
      </p:sp>
      <p:sp>
        <p:nvSpPr>
          <p:cNvPr id="3" name="object 3"/>
          <p:cNvSpPr txBox="1"/>
          <p:nvPr/>
        </p:nvSpPr>
        <p:spPr>
          <a:xfrm>
            <a:off x="1710335" y="1358596"/>
            <a:ext cx="8701405" cy="1214755"/>
          </a:xfrm>
          <a:prstGeom prst="rect">
            <a:avLst/>
          </a:prstGeom>
        </p:spPr>
        <p:txBody>
          <a:bodyPr vert="horz" wrap="square" lIns="0" tIns="13335" rIns="0" bIns="0" rtlCol="0">
            <a:spAutoFit/>
          </a:bodyPr>
          <a:lstStyle/>
          <a:p>
            <a:pPr marL="355600" indent="-342900">
              <a:spcBef>
                <a:spcPts val="105"/>
              </a:spcBef>
              <a:buChar char="•"/>
              <a:tabLst>
                <a:tab pos="354965" algn="l"/>
                <a:tab pos="355600" algn="l"/>
              </a:tabLst>
            </a:pPr>
            <a:r>
              <a:rPr sz="2000">
                <a:latin typeface="Arial MT"/>
                <a:cs typeface="Arial MT"/>
              </a:rPr>
              <a:t>Object</a:t>
            </a:r>
            <a:r>
              <a:rPr sz="2000" spc="295">
                <a:latin typeface="Arial MT"/>
                <a:cs typeface="Arial MT"/>
              </a:rPr>
              <a:t> </a:t>
            </a:r>
            <a:r>
              <a:rPr sz="2000" spc="-15" dirty="0">
                <a:latin typeface="Arial MT"/>
                <a:cs typeface="Arial MT"/>
              </a:rPr>
              <a:t>Variables</a:t>
            </a:r>
            <a:r>
              <a:rPr sz="2000" spc="295" dirty="0">
                <a:latin typeface="Arial MT"/>
                <a:cs typeface="Arial MT"/>
              </a:rPr>
              <a:t> </a:t>
            </a:r>
            <a:r>
              <a:rPr sz="2000" spc="-5" dirty="0">
                <a:latin typeface="Arial MT"/>
                <a:cs typeface="Arial MT"/>
              </a:rPr>
              <a:t>are</a:t>
            </a:r>
            <a:r>
              <a:rPr sz="2000" spc="290" dirty="0">
                <a:latin typeface="Arial MT"/>
                <a:cs typeface="Arial MT"/>
              </a:rPr>
              <a:t> </a:t>
            </a:r>
            <a:r>
              <a:rPr sz="2000" dirty="0">
                <a:latin typeface="Arial MT"/>
                <a:cs typeface="Arial MT"/>
              </a:rPr>
              <a:t>accessed</a:t>
            </a:r>
            <a:r>
              <a:rPr sz="2000" spc="295" dirty="0">
                <a:latin typeface="Arial MT"/>
                <a:cs typeface="Arial MT"/>
              </a:rPr>
              <a:t> </a:t>
            </a:r>
            <a:r>
              <a:rPr sz="2000" spc="-5">
                <a:latin typeface="Arial MT"/>
                <a:cs typeface="Arial MT"/>
              </a:rPr>
              <a:t>through</a:t>
            </a:r>
            <a:r>
              <a:rPr sz="2000" spc="290">
                <a:latin typeface="Arial MT"/>
                <a:cs typeface="Arial MT"/>
              </a:rPr>
              <a:t> </a:t>
            </a:r>
            <a:r>
              <a:rPr sz="2000" spc="-5">
                <a:latin typeface="Arial MT"/>
                <a:cs typeface="Arial MT"/>
              </a:rPr>
              <a:t>object-references</a:t>
            </a:r>
            <a:r>
              <a:rPr sz="2000" spc="305">
                <a:latin typeface="Arial MT"/>
                <a:cs typeface="Arial MT"/>
              </a:rPr>
              <a:t> </a:t>
            </a:r>
            <a:r>
              <a:rPr sz="2000" spc="-5" dirty="0">
                <a:latin typeface="Arial MT"/>
                <a:cs typeface="Arial MT"/>
              </a:rPr>
              <a:t>whereas</a:t>
            </a:r>
            <a:r>
              <a:rPr sz="2000" spc="290" dirty="0">
                <a:latin typeface="Arial MT"/>
                <a:cs typeface="Arial MT"/>
              </a:rPr>
              <a:t> </a:t>
            </a:r>
            <a:r>
              <a:rPr sz="2000" dirty="0">
                <a:latin typeface="Arial MT"/>
                <a:cs typeface="Arial MT"/>
              </a:rPr>
              <a:t>class</a:t>
            </a:r>
          </a:p>
          <a:p>
            <a:pPr marL="354965"/>
            <a:r>
              <a:rPr sz="2000" dirty="0">
                <a:latin typeface="Arial MT"/>
                <a:cs typeface="Arial MT"/>
              </a:rPr>
              <a:t>variables</a:t>
            </a:r>
            <a:r>
              <a:rPr sz="2000" spc="-5" dirty="0">
                <a:latin typeface="Arial MT"/>
                <a:cs typeface="Arial MT"/>
              </a:rPr>
              <a:t> </a:t>
            </a:r>
            <a:r>
              <a:rPr sz="2000" dirty="0">
                <a:latin typeface="Arial MT"/>
                <a:cs typeface="Arial MT"/>
              </a:rPr>
              <a:t>can</a:t>
            </a:r>
            <a:r>
              <a:rPr sz="2000" spc="-25" dirty="0">
                <a:latin typeface="Arial MT"/>
                <a:cs typeface="Arial MT"/>
              </a:rPr>
              <a:t> </a:t>
            </a:r>
            <a:r>
              <a:rPr sz="2000" dirty="0">
                <a:latin typeface="Arial MT"/>
                <a:cs typeface="Arial MT"/>
              </a:rPr>
              <a:t>be</a:t>
            </a:r>
            <a:r>
              <a:rPr sz="2000" spc="-10" dirty="0">
                <a:latin typeface="Arial MT"/>
                <a:cs typeface="Arial MT"/>
              </a:rPr>
              <a:t> </a:t>
            </a:r>
            <a:r>
              <a:rPr sz="2000" dirty="0">
                <a:latin typeface="Arial MT"/>
                <a:cs typeface="Arial MT"/>
              </a:rPr>
              <a:t>accessed</a:t>
            </a:r>
            <a:r>
              <a:rPr sz="2000" spc="-45" dirty="0">
                <a:latin typeface="Arial MT"/>
                <a:cs typeface="Arial MT"/>
              </a:rPr>
              <a:t> </a:t>
            </a:r>
            <a:r>
              <a:rPr sz="2000" spc="-5" dirty="0">
                <a:latin typeface="Arial MT"/>
                <a:cs typeface="Arial MT"/>
              </a:rPr>
              <a:t>via</a:t>
            </a:r>
            <a:r>
              <a:rPr sz="2000" spc="10" dirty="0">
                <a:latin typeface="Arial MT"/>
                <a:cs typeface="Arial MT"/>
              </a:rPr>
              <a:t> </a:t>
            </a:r>
            <a:r>
              <a:rPr sz="2000" dirty="0">
                <a:latin typeface="Arial MT"/>
                <a:cs typeface="Arial MT"/>
              </a:rPr>
              <a:t>class</a:t>
            </a:r>
            <a:r>
              <a:rPr sz="2000" spc="-15" dirty="0">
                <a:latin typeface="Arial MT"/>
                <a:cs typeface="Arial MT"/>
              </a:rPr>
              <a:t> </a:t>
            </a:r>
            <a:r>
              <a:rPr sz="2000" dirty="0">
                <a:latin typeface="Arial MT"/>
                <a:cs typeface="Arial MT"/>
              </a:rPr>
              <a:t>name</a:t>
            </a:r>
            <a:r>
              <a:rPr sz="2000" spc="-20" dirty="0">
                <a:latin typeface="Arial MT"/>
                <a:cs typeface="Arial MT"/>
              </a:rPr>
              <a:t> </a:t>
            </a:r>
            <a:r>
              <a:rPr sz="2000" dirty="0">
                <a:latin typeface="Arial MT"/>
                <a:cs typeface="Arial MT"/>
              </a:rPr>
              <a:t>as</a:t>
            </a:r>
            <a:r>
              <a:rPr sz="2000" spc="-10" dirty="0">
                <a:latin typeface="Arial MT"/>
                <a:cs typeface="Arial MT"/>
              </a:rPr>
              <a:t> </a:t>
            </a:r>
            <a:r>
              <a:rPr sz="2000" dirty="0">
                <a:latin typeface="Arial MT"/>
                <a:cs typeface="Arial MT"/>
              </a:rPr>
              <a:t>well</a:t>
            </a:r>
            <a:r>
              <a:rPr sz="2000" spc="10" dirty="0">
                <a:latin typeface="Arial MT"/>
                <a:cs typeface="Arial MT"/>
              </a:rPr>
              <a:t> </a:t>
            </a:r>
            <a:r>
              <a:rPr sz="2000">
                <a:latin typeface="Arial MT"/>
                <a:cs typeface="Arial MT"/>
              </a:rPr>
              <a:t>as</a:t>
            </a:r>
            <a:r>
              <a:rPr sz="2000" spc="-25">
                <a:latin typeface="Arial MT"/>
                <a:cs typeface="Arial MT"/>
              </a:rPr>
              <a:t> </a:t>
            </a:r>
            <a:r>
              <a:rPr sz="2000">
                <a:latin typeface="Arial MT"/>
                <a:cs typeface="Arial MT"/>
              </a:rPr>
              <a:t>object-reference</a:t>
            </a:r>
            <a:endParaRPr sz="2000" dirty="0">
              <a:latin typeface="Arial MT"/>
              <a:cs typeface="Arial MT"/>
            </a:endParaRPr>
          </a:p>
          <a:p>
            <a:pPr marL="460375" marR="6784975">
              <a:spcBef>
                <a:spcPts val="960"/>
              </a:spcBef>
            </a:pPr>
            <a:r>
              <a:rPr sz="1000" b="1" spc="-5" dirty="0">
                <a:latin typeface="Arial"/>
                <a:cs typeface="Arial"/>
              </a:rPr>
              <a:t>//</a:t>
            </a:r>
            <a:r>
              <a:rPr sz="1000" b="1" spc="-20" dirty="0">
                <a:latin typeface="Arial"/>
                <a:cs typeface="Arial"/>
              </a:rPr>
              <a:t> </a:t>
            </a:r>
            <a:r>
              <a:rPr sz="1000" b="1" spc="-5" dirty="0">
                <a:latin typeface="Arial"/>
                <a:cs typeface="Arial"/>
              </a:rPr>
              <a:t>File</a:t>
            </a:r>
            <a:r>
              <a:rPr sz="1000" b="1" spc="-25" dirty="0">
                <a:latin typeface="Arial"/>
                <a:cs typeface="Arial"/>
              </a:rPr>
              <a:t> </a:t>
            </a:r>
            <a:r>
              <a:rPr sz="1000" b="1" spc="-5" dirty="0">
                <a:latin typeface="Arial"/>
                <a:cs typeface="Arial"/>
              </a:rPr>
              <a:t>Name</a:t>
            </a:r>
            <a:r>
              <a:rPr sz="1000" b="1" spc="-15" dirty="0">
                <a:latin typeface="Arial"/>
                <a:cs typeface="Arial"/>
              </a:rPr>
              <a:t> </a:t>
            </a:r>
            <a:r>
              <a:rPr sz="1000" b="1" spc="-5" dirty="0">
                <a:latin typeface="Arial"/>
                <a:cs typeface="Arial"/>
              </a:rPr>
              <a:t>:</a:t>
            </a:r>
            <a:r>
              <a:rPr sz="1000" b="1" spc="-15" dirty="0">
                <a:latin typeface="Arial"/>
                <a:cs typeface="Arial"/>
              </a:rPr>
              <a:t> </a:t>
            </a:r>
            <a:r>
              <a:rPr sz="1000" b="1" spc="-5" dirty="0">
                <a:latin typeface="Arial"/>
                <a:cs typeface="Arial"/>
              </a:rPr>
              <a:t>Demo.java </a:t>
            </a:r>
            <a:r>
              <a:rPr sz="1000" b="1" spc="-260" dirty="0">
                <a:latin typeface="Arial"/>
                <a:cs typeface="Arial"/>
              </a:rPr>
              <a:t> </a:t>
            </a:r>
            <a:r>
              <a:rPr sz="1000" b="1" spc="-5" dirty="0">
                <a:latin typeface="Arial"/>
                <a:cs typeface="Arial"/>
              </a:rPr>
              <a:t>class</a:t>
            </a:r>
            <a:r>
              <a:rPr sz="1000" b="1" spc="-25" dirty="0">
                <a:latin typeface="Arial"/>
                <a:cs typeface="Arial"/>
              </a:rPr>
              <a:t> </a:t>
            </a:r>
            <a:r>
              <a:rPr sz="1000" b="1" spc="-5" dirty="0">
                <a:latin typeface="Arial"/>
                <a:cs typeface="Arial"/>
              </a:rPr>
              <a:t>Demo</a:t>
            </a:r>
            <a:endParaRPr sz="1000" dirty="0">
              <a:latin typeface="Arial"/>
              <a:cs typeface="Arial"/>
            </a:endParaRPr>
          </a:p>
          <a:p>
            <a:pPr marL="460375"/>
            <a:r>
              <a:rPr sz="1000" b="1" spc="-5" dirty="0">
                <a:latin typeface="Arial"/>
                <a:cs typeface="Arial"/>
              </a:rPr>
              <a:t>{</a:t>
            </a:r>
            <a:endParaRPr sz="1000" dirty="0">
              <a:latin typeface="Arial"/>
              <a:cs typeface="Arial"/>
            </a:endParaRPr>
          </a:p>
        </p:txBody>
      </p:sp>
      <p:sp>
        <p:nvSpPr>
          <p:cNvPr id="4" name="object 4"/>
          <p:cNvSpPr txBox="1"/>
          <p:nvPr/>
        </p:nvSpPr>
        <p:spPr>
          <a:xfrm>
            <a:off x="3986911" y="2548508"/>
            <a:ext cx="441325" cy="787400"/>
          </a:xfrm>
          <a:prstGeom prst="rect">
            <a:avLst/>
          </a:prstGeom>
        </p:spPr>
        <p:txBody>
          <a:bodyPr vert="horz" wrap="square" lIns="0" tIns="12065" rIns="0" bIns="0" rtlCol="0">
            <a:spAutoFit/>
          </a:bodyPr>
          <a:lstStyle/>
          <a:p>
            <a:pPr marL="12700">
              <a:spcBef>
                <a:spcPts val="95"/>
              </a:spcBef>
            </a:pPr>
            <a:r>
              <a:rPr sz="1000" b="1" spc="-10" dirty="0">
                <a:latin typeface="Arial"/>
                <a:cs typeface="Arial"/>
              </a:rPr>
              <a:t>a;</a:t>
            </a:r>
            <a:endParaRPr sz="1000">
              <a:latin typeface="Arial"/>
              <a:cs typeface="Arial"/>
            </a:endParaRPr>
          </a:p>
          <a:p>
            <a:pPr marL="12700"/>
            <a:r>
              <a:rPr sz="1000" b="1" spc="-5" dirty="0">
                <a:latin typeface="Arial"/>
                <a:cs typeface="Arial"/>
              </a:rPr>
              <a:t>b;</a:t>
            </a:r>
            <a:endParaRPr sz="1000">
              <a:latin typeface="Arial"/>
              <a:cs typeface="Arial"/>
            </a:endParaRPr>
          </a:p>
          <a:p>
            <a:pPr marL="12700" marR="5080"/>
            <a:r>
              <a:rPr sz="1000" b="1" spc="-10" dirty="0">
                <a:latin typeface="Arial"/>
                <a:cs typeface="Arial"/>
              </a:rPr>
              <a:t>c; </a:t>
            </a:r>
            <a:r>
              <a:rPr sz="1000" b="1" spc="-5" dirty="0">
                <a:latin typeface="Arial"/>
                <a:cs typeface="Arial"/>
              </a:rPr>
              <a:t> double  double</a:t>
            </a:r>
            <a:endParaRPr sz="1000">
              <a:latin typeface="Arial"/>
              <a:cs typeface="Arial"/>
            </a:endParaRPr>
          </a:p>
        </p:txBody>
      </p:sp>
      <p:sp>
        <p:nvSpPr>
          <p:cNvPr id="5" name="object 5"/>
          <p:cNvSpPr txBox="1"/>
          <p:nvPr/>
        </p:nvSpPr>
        <p:spPr>
          <a:xfrm>
            <a:off x="5815965" y="2548508"/>
            <a:ext cx="3425190" cy="787400"/>
          </a:xfrm>
          <a:prstGeom prst="rect">
            <a:avLst/>
          </a:prstGeom>
        </p:spPr>
        <p:txBody>
          <a:bodyPr vert="horz" wrap="square" lIns="0" tIns="12065" rIns="0" bIns="0" rtlCol="0">
            <a:spAutoFit/>
          </a:bodyPr>
          <a:lstStyle/>
          <a:p>
            <a:pPr marL="12700">
              <a:spcBef>
                <a:spcPts val="95"/>
              </a:spcBef>
            </a:pPr>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a:p>
            <a:pPr marL="12700"/>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a:p>
            <a:pPr marL="12700"/>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a:p>
            <a:pPr marL="12700"/>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a:p>
            <a:pPr marL="12700"/>
            <a:r>
              <a:rPr sz="1000" b="1" spc="-10">
                <a:latin typeface="Arial"/>
                <a:cs typeface="Arial"/>
              </a:rPr>
              <a:t>&lt;&lt;</a:t>
            </a:r>
            <a:r>
              <a:rPr sz="1000" b="1" spc="10">
                <a:latin typeface="Arial"/>
                <a:cs typeface="Arial"/>
              </a:rPr>
              <a:t> </a:t>
            </a:r>
            <a:r>
              <a:rPr sz="1000" b="1" spc="-5">
                <a:latin typeface="Arial"/>
                <a:cs typeface="Arial"/>
              </a:rPr>
              <a:t>Object</a:t>
            </a:r>
            <a:r>
              <a:rPr sz="1000" b="1" spc="-15">
                <a:latin typeface="Arial"/>
                <a:cs typeface="Arial"/>
              </a:rPr>
              <a:t> </a:t>
            </a:r>
            <a:r>
              <a:rPr sz="1000" b="1" spc="-5" dirty="0">
                <a:latin typeface="Arial"/>
                <a:cs typeface="Arial"/>
              </a:rPr>
              <a:t>Variable, </a:t>
            </a:r>
            <a:r>
              <a:rPr sz="1000" b="1" spc="-10" dirty="0">
                <a:latin typeface="Arial"/>
                <a:cs typeface="Arial"/>
              </a:rPr>
              <a:t>Access</a:t>
            </a:r>
            <a:r>
              <a:rPr sz="1000" b="1" spc="20" dirty="0">
                <a:latin typeface="Arial"/>
                <a:cs typeface="Arial"/>
              </a:rPr>
              <a:t> </a:t>
            </a:r>
            <a:r>
              <a:rPr sz="1000" b="1" dirty="0">
                <a:latin typeface="Arial"/>
                <a:cs typeface="Arial"/>
              </a:rPr>
              <a:t>Modifier</a:t>
            </a:r>
            <a:r>
              <a:rPr sz="1000" b="1" spc="-15" dirty="0">
                <a:latin typeface="Arial"/>
                <a:cs typeface="Arial"/>
              </a:rPr>
              <a:t> </a:t>
            </a:r>
            <a:r>
              <a:rPr sz="1000" b="1" spc="-5" dirty="0">
                <a:latin typeface="Arial"/>
                <a:cs typeface="Arial"/>
              </a:rPr>
              <a:t>:</a:t>
            </a:r>
            <a:r>
              <a:rPr sz="1000" b="1" dirty="0">
                <a:latin typeface="Arial"/>
                <a:cs typeface="Arial"/>
              </a:rPr>
              <a:t> </a:t>
            </a:r>
            <a:r>
              <a:rPr sz="1000" b="1" spc="-5" dirty="0">
                <a:latin typeface="Arial"/>
                <a:cs typeface="Arial"/>
              </a:rPr>
              <a:t>package-private</a:t>
            </a:r>
            <a:r>
              <a:rPr sz="1000" b="1" spc="-30" dirty="0">
                <a:latin typeface="Arial"/>
                <a:cs typeface="Arial"/>
              </a:rPr>
              <a:t> </a:t>
            </a:r>
            <a:r>
              <a:rPr sz="1000" b="1" spc="-10" dirty="0">
                <a:latin typeface="Arial"/>
                <a:cs typeface="Arial"/>
              </a:rPr>
              <a:t>&gt;&gt;</a:t>
            </a:r>
            <a:endParaRPr sz="1000" dirty="0">
              <a:latin typeface="Arial"/>
              <a:cs typeface="Arial"/>
            </a:endParaRPr>
          </a:p>
        </p:txBody>
      </p:sp>
      <p:sp>
        <p:nvSpPr>
          <p:cNvPr id="6" name="object 6"/>
          <p:cNvSpPr txBox="1"/>
          <p:nvPr/>
        </p:nvSpPr>
        <p:spPr>
          <a:xfrm>
            <a:off x="2158086" y="2548509"/>
            <a:ext cx="1355725" cy="1702435"/>
          </a:xfrm>
          <a:prstGeom prst="rect">
            <a:avLst/>
          </a:prstGeom>
        </p:spPr>
        <p:txBody>
          <a:bodyPr vert="horz" wrap="square" lIns="0" tIns="12065" rIns="0" bIns="0" rtlCol="0">
            <a:spAutoFit/>
          </a:bodyPr>
          <a:lstStyle/>
          <a:p>
            <a:pPr marL="927100" marR="5080">
              <a:spcBef>
                <a:spcPts val="95"/>
              </a:spcBef>
            </a:pPr>
            <a:r>
              <a:rPr sz="1000" b="1" spc="-5" dirty="0">
                <a:latin typeface="Arial"/>
                <a:cs typeface="Arial"/>
              </a:rPr>
              <a:t>double  double  double  static </a:t>
            </a:r>
            <a:r>
              <a:rPr sz="1000" b="1" dirty="0">
                <a:latin typeface="Arial"/>
                <a:cs typeface="Arial"/>
              </a:rPr>
              <a:t> </a:t>
            </a:r>
            <a:r>
              <a:rPr sz="1000" b="1" spc="-5" dirty="0">
                <a:latin typeface="Arial"/>
                <a:cs typeface="Arial"/>
              </a:rPr>
              <a:t>static</a:t>
            </a:r>
            <a:endParaRPr sz="1000" dirty="0">
              <a:latin typeface="Arial"/>
              <a:cs typeface="Arial"/>
            </a:endParaRPr>
          </a:p>
          <a:p>
            <a:pPr marL="12700"/>
            <a:r>
              <a:rPr sz="1000" b="1" spc="-5" dirty="0">
                <a:latin typeface="Arial"/>
                <a:cs typeface="Arial"/>
              </a:rPr>
              <a:t>}//</a:t>
            </a:r>
            <a:r>
              <a:rPr sz="1000" b="1" spc="-20" dirty="0">
                <a:latin typeface="Arial"/>
                <a:cs typeface="Arial"/>
              </a:rPr>
              <a:t> </a:t>
            </a:r>
            <a:r>
              <a:rPr sz="1000" b="1" spc="-10" dirty="0">
                <a:latin typeface="Arial"/>
                <a:cs typeface="Arial"/>
              </a:rPr>
              <a:t>End </a:t>
            </a:r>
            <a:r>
              <a:rPr sz="1000" b="1" spc="-5" dirty="0">
                <a:latin typeface="Arial"/>
                <a:cs typeface="Arial"/>
              </a:rPr>
              <a:t>of</a:t>
            </a:r>
            <a:r>
              <a:rPr sz="1000" b="1" spc="-10" dirty="0">
                <a:latin typeface="Arial"/>
                <a:cs typeface="Arial"/>
              </a:rPr>
              <a:t> </a:t>
            </a:r>
            <a:r>
              <a:rPr sz="1000" b="1" spc="-5" dirty="0">
                <a:latin typeface="Arial"/>
                <a:cs typeface="Arial"/>
              </a:rPr>
              <a:t>class</a:t>
            </a:r>
            <a:r>
              <a:rPr sz="1000" b="1" spc="-30" dirty="0">
                <a:latin typeface="Arial"/>
                <a:cs typeface="Arial"/>
              </a:rPr>
              <a:t> </a:t>
            </a:r>
            <a:r>
              <a:rPr sz="1000" b="1" spc="-5" dirty="0">
                <a:latin typeface="Arial"/>
                <a:cs typeface="Arial"/>
              </a:rPr>
              <a:t>Demo</a:t>
            </a:r>
            <a:endParaRPr sz="1000" dirty="0">
              <a:latin typeface="Arial"/>
              <a:cs typeface="Arial"/>
            </a:endParaRPr>
          </a:p>
          <a:p>
            <a:pPr marL="12700" marR="493395"/>
            <a:r>
              <a:rPr sz="1000" b="1" spc="-5" dirty="0">
                <a:latin typeface="Arial"/>
                <a:cs typeface="Arial"/>
              </a:rPr>
              <a:t>//</a:t>
            </a:r>
            <a:r>
              <a:rPr sz="1000" b="1" spc="-40" dirty="0">
                <a:latin typeface="Arial"/>
                <a:cs typeface="Arial"/>
              </a:rPr>
              <a:t> </a:t>
            </a:r>
            <a:r>
              <a:rPr sz="1000" b="1" spc="-5" dirty="0">
                <a:latin typeface="Arial"/>
                <a:cs typeface="Arial"/>
              </a:rPr>
              <a:t>Driver</a:t>
            </a:r>
            <a:r>
              <a:rPr sz="1000" b="1" spc="-50" dirty="0">
                <a:latin typeface="Arial"/>
                <a:cs typeface="Arial"/>
              </a:rPr>
              <a:t> </a:t>
            </a:r>
            <a:r>
              <a:rPr sz="1000" b="1" spc="-5" dirty="0">
                <a:latin typeface="Arial"/>
                <a:cs typeface="Arial"/>
              </a:rPr>
              <a:t>Class </a:t>
            </a:r>
            <a:r>
              <a:rPr sz="1000" b="1" spc="-265" dirty="0">
                <a:latin typeface="Arial"/>
                <a:cs typeface="Arial"/>
              </a:rPr>
              <a:t> </a:t>
            </a:r>
            <a:r>
              <a:rPr sz="1000" b="1" spc="-5" dirty="0">
                <a:latin typeface="Arial"/>
                <a:cs typeface="Arial"/>
              </a:rPr>
              <a:t>class</a:t>
            </a:r>
            <a:r>
              <a:rPr sz="1000" b="1" spc="-30" dirty="0">
                <a:latin typeface="Arial"/>
                <a:cs typeface="Arial"/>
              </a:rPr>
              <a:t> </a:t>
            </a:r>
            <a:r>
              <a:rPr sz="1000" b="1" spc="-5" dirty="0">
                <a:latin typeface="Arial"/>
                <a:cs typeface="Arial"/>
              </a:rPr>
              <a:t>Test</a:t>
            </a:r>
            <a:endParaRPr sz="1000" dirty="0">
              <a:latin typeface="Arial"/>
              <a:cs typeface="Arial"/>
            </a:endParaRPr>
          </a:p>
          <a:p>
            <a:pPr marL="12700"/>
            <a:r>
              <a:rPr sz="1000" b="1" spc="-5" dirty="0">
                <a:latin typeface="Arial"/>
                <a:cs typeface="Arial"/>
              </a:rPr>
              <a:t>{</a:t>
            </a:r>
            <a:endParaRPr sz="1000" dirty="0">
              <a:latin typeface="Arial"/>
              <a:cs typeface="Arial"/>
            </a:endParaRPr>
          </a:p>
          <a:p>
            <a:pPr marL="927100"/>
            <a:r>
              <a:rPr sz="1000" b="1" spc="-5" dirty="0">
                <a:latin typeface="Arial"/>
                <a:cs typeface="Arial"/>
              </a:rPr>
              <a:t>public</a:t>
            </a:r>
            <a:endParaRPr sz="1000" dirty="0">
              <a:latin typeface="Arial"/>
              <a:cs typeface="Arial"/>
            </a:endParaRPr>
          </a:p>
          <a:p>
            <a:pPr marL="927100">
              <a:spcBef>
                <a:spcPts val="5"/>
              </a:spcBef>
            </a:pPr>
            <a:r>
              <a:rPr sz="1000" b="1" spc="-5" dirty="0">
                <a:latin typeface="Arial"/>
                <a:cs typeface="Arial"/>
              </a:rPr>
              <a:t>{</a:t>
            </a:r>
            <a:endParaRPr sz="1000" dirty="0">
              <a:latin typeface="Arial"/>
              <a:cs typeface="Arial"/>
            </a:endParaRPr>
          </a:p>
        </p:txBody>
      </p:sp>
      <p:sp>
        <p:nvSpPr>
          <p:cNvPr id="7" name="object 7"/>
          <p:cNvSpPr txBox="1"/>
          <p:nvPr/>
        </p:nvSpPr>
        <p:spPr>
          <a:xfrm>
            <a:off x="4901565" y="3006089"/>
            <a:ext cx="146050" cy="330200"/>
          </a:xfrm>
          <a:prstGeom prst="rect">
            <a:avLst/>
          </a:prstGeom>
        </p:spPr>
        <p:txBody>
          <a:bodyPr vert="horz" wrap="square" lIns="0" tIns="12065" rIns="0" bIns="0" rtlCol="0">
            <a:spAutoFit/>
          </a:bodyPr>
          <a:lstStyle/>
          <a:p>
            <a:pPr marL="12700">
              <a:spcBef>
                <a:spcPts val="95"/>
              </a:spcBef>
            </a:pPr>
            <a:r>
              <a:rPr sz="1000" b="1" spc="-5" dirty="0">
                <a:latin typeface="Arial"/>
                <a:cs typeface="Arial"/>
              </a:rPr>
              <a:t>d;</a:t>
            </a:r>
            <a:endParaRPr sz="1000">
              <a:latin typeface="Arial"/>
              <a:cs typeface="Arial"/>
            </a:endParaRPr>
          </a:p>
          <a:p>
            <a:pPr marL="12700"/>
            <a:r>
              <a:rPr sz="1000" b="1" spc="-10" dirty="0">
                <a:latin typeface="Arial"/>
                <a:cs typeface="Arial"/>
              </a:rPr>
              <a:t>e;</a:t>
            </a:r>
            <a:endParaRPr sz="1000">
              <a:latin typeface="Arial"/>
              <a:cs typeface="Arial"/>
            </a:endParaRPr>
          </a:p>
        </p:txBody>
      </p:sp>
      <p:sp>
        <p:nvSpPr>
          <p:cNvPr id="8" name="object 8"/>
          <p:cNvSpPr txBox="1"/>
          <p:nvPr/>
        </p:nvSpPr>
        <p:spPr>
          <a:xfrm>
            <a:off x="3986910" y="3920186"/>
            <a:ext cx="1821180" cy="166071"/>
          </a:xfrm>
          <a:prstGeom prst="rect">
            <a:avLst/>
          </a:prstGeom>
        </p:spPr>
        <p:txBody>
          <a:bodyPr vert="horz" wrap="square" lIns="0" tIns="12065" rIns="0" bIns="0" rtlCol="0">
            <a:spAutoFit/>
          </a:bodyPr>
          <a:lstStyle/>
          <a:p>
            <a:pPr marL="12700">
              <a:spcBef>
                <a:spcPts val="95"/>
              </a:spcBef>
            </a:pPr>
            <a:r>
              <a:rPr sz="1000" b="1" spc="-5" dirty="0">
                <a:latin typeface="Arial"/>
                <a:cs typeface="Arial"/>
              </a:rPr>
              <a:t>static</a:t>
            </a:r>
            <a:r>
              <a:rPr sz="1000" b="1" spc="-25" dirty="0">
                <a:latin typeface="Arial"/>
                <a:cs typeface="Arial"/>
              </a:rPr>
              <a:t> </a:t>
            </a:r>
            <a:r>
              <a:rPr sz="1000" b="1" dirty="0">
                <a:latin typeface="Arial"/>
                <a:cs typeface="Arial"/>
              </a:rPr>
              <a:t>void</a:t>
            </a:r>
            <a:r>
              <a:rPr sz="1000" b="1" spc="-30" dirty="0">
                <a:latin typeface="Arial"/>
                <a:cs typeface="Arial"/>
              </a:rPr>
              <a:t> </a:t>
            </a:r>
            <a:r>
              <a:rPr sz="1000" b="1" spc="-5" dirty="0">
                <a:latin typeface="Arial"/>
                <a:cs typeface="Arial"/>
              </a:rPr>
              <a:t>main(String</a:t>
            </a:r>
            <a:r>
              <a:rPr sz="1000" b="1" dirty="0">
                <a:latin typeface="Arial"/>
                <a:cs typeface="Arial"/>
              </a:rPr>
              <a:t> </a:t>
            </a:r>
            <a:r>
              <a:rPr sz="1000" b="1" spc="-5" dirty="0">
                <a:latin typeface="Arial"/>
                <a:cs typeface="Arial"/>
              </a:rPr>
              <a:t>args[])</a:t>
            </a:r>
            <a:endParaRPr sz="1000">
              <a:latin typeface="Arial"/>
              <a:cs typeface="Arial"/>
            </a:endParaRPr>
          </a:p>
        </p:txBody>
      </p:sp>
      <p:sp>
        <p:nvSpPr>
          <p:cNvPr id="9" name="object 9"/>
          <p:cNvSpPr txBox="1"/>
          <p:nvPr/>
        </p:nvSpPr>
        <p:spPr>
          <a:xfrm>
            <a:off x="3986910" y="4224020"/>
            <a:ext cx="449580" cy="391160"/>
          </a:xfrm>
          <a:prstGeom prst="rect">
            <a:avLst/>
          </a:prstGeom>
        </p:spPr>
        <p:txBody>
          <a:bodyPr vert="horz" wrap="square" lIns="0" tIns="12700" rIns="0" bIns="0" rtlCol="0">
            <a:spAutoFit/>
          </a:bodyPr>
          <a:lstStyle/>
          <a:p>
            <a:pPr marL="12700" marR="5080">
              <a:spcBef>
                <a:spcPts val="100"/>
              </a:spcBef>
            </a:pPr>
            <a:r>
              <a:rPr sz="1200" b="1" spc="-5" dirty="0">
                <a:solidFill>
                  <a:srgbClr val="FF0000"/>
                </a:solidFill>
                <a:latin typeface="Arial"/>
                <a:cs typeface="Arial"/>
              </a:rPr>
              <a:t>Dem</a:t>
            </a:r>
            <a:r>
              <a:rPr sz="1200" b="1" dirty="0">
                <a:solidFill>
                  <a:srgbClr val="FF0000"/>
                </a:solidFill>
                <a:latin typeface="Arial"/>
                <a:cs typeface="Arial"/>
              </a:rPr>
              <a:t>o  </a:t>
            </a:r>
            <a:r>
              <a:rPr sz="1200" b="1" spc="-5" dirty="0">
                <a:solidFill>
                  <a:srgbClr val="FF0000"/>
                </a:solidFill>
                <a:latin typeface="Arial"/>
                <a:cs typeface="Arial"/>
              </a:rPr>
              <a:t>Dem</a:t>
            </a:r>
            <a:r>
              <a:rPr sz="1200" b="1" dirty="0">
                <a:solidFill>
                  <a:srgbClr val="FF0000"/>
                </a:solidFill>
                <a:latin typeface="Arial"/>
                <a:cs typeface="Arial"/>
              </a:rPr>
              <a:t>o</a:t>
            </a:r>
            <a:endParaRPr sz="1200">
              <a:latin typeface="Arial"/>
              <a:cs typeface="Arial"/>
            </a:endParaRPr>
          </a:p>
        </p:txBody>
      </p:sp>
      <p:sp>
        <p:nvSpPr>
          <p:cNvPr id="10" name="object 10"/>
          <p:cNvSpPr txBox="1"/>
          <p:nvPr/>
        </p:nvSpPr>
        <p:spPr>
          <a:xfrm>
            <a:off x="4901566" y="4224020"/>
            <a:ext cx="196215" cy="391160"/>
          </a:xfrm>
          <a:prstGeom prst="rect">
            <a:avLst/>
          </a:prstGeom>
        </p:spPr>
        <p:txBody>
          <a:bodyPr vert="horz" wrap="square" lIns="0" tIns="12700" rIns="0" bIns="0" rtlCol="0">
            <a:spAutoFit/>
          </a:bodyPr>
          <a:lstStyle/>
          <a:p>
            <a:pPr marL="12700" marR="5080">
              <a:spcBef>
                <a:spcPts val="100"/>
              </a:spcBef>
            </a:pPr>
            <a:r>
              <a:rPr sz="1200" b="1" spc="-5" dirty="0">
                <a:solidFill>
                  <a:srgbClr val="FF0000"/>
                </a:solidFill>
                <a:latin typeface="Arial"/>
                <a:cs typeface="Arial"/>
              </a:rPr>
              <a:t>a1  a2</a:t>
            </a:r>
            <a:endParaRPr sz="1200">
              <a:latin typeface="Arial"/>
              <a:cs typeface="Arial"/>
            </a:endParaRPr>
          </a:p>
        </p:txBody>
      </p:sp>
      <p:sp>
        <p:nvSpPr>
          <p:cNvPr id="11" name="object 11"/>
          <p:cNvSpPr txBox="1"/>
          <p:nvPr/>
        </p:nvSpPr>
        <p:spPr>
          <a:xfrm>
            <a:off x="5815966" y="4224020"/>
            <a:ext cx="114935" cy="39116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t>
            </a:r>
            <a:endParaRPr sz="1200">
              <a:latin typeface="Arial"/>
              <a:cs typeface="Arial"/>
            </a:endParaRPr>
          </a:p>
          <a:p>
            <a:pPr marL="12700"/>
            <a:r>
              <a:rPr sz="1200" b="1" dirty="0">
                <a:solidFill>
                  <a:srgbClr val="FF0000"/>
                </a:solidFill>
                <a:latin typeface="Arial"/>
                <a:cs typeface="Arial"/>
              </a:rPr>
              <a:t>=</a:t>
            </a:r>
            <a:endParaRPr sz="1200">
              <a:latin typeface="Arial"/>
              <a:cs typeface="Arial"/>
            </a:endParaRPr>
          </a:p>
        </p:txBody>
      </p:sp>
      <p:sp>
        <p:nvSpPr>
          <p:cNvPr id="12" name="object 12"/>
          <p:cNvSpPr txBox="1"/>
          <p:nvPr/>
        </p:nvSpPr>
        <p:spPr>
          <a:xfrm>
            <a:off x="3986910" y="4772659"/>
            <a:ext cx="181102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System.out.println(a1.a);</a:t>
            </a:r>
            <a:endParaRPr sz="1200">
              <a:latin typeface="Arial"/>
              <a:cs typeface="Arial"/>
            </a:endParaRPr>
          </a:p>
        </p:txBody>
      </p:sp>
      <p:sp>
        <p:nvSpPr>
          <p:cNvPr id="13" name="object 13"/>
          <p:cNvSpPr txBox="1"/>
          <p:nvPr/>
        </p:nvSpPr>
        <p:spPr>
          <a:xfrm>
            <a:off x="3986910" y="5138420"/>
            <a:ext cx="207137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System.out.println(Demo.d);</a:t>
            </a:r>
            <a:endParaRPr sz="1200">
              <a:latin typeface="Arial"/>
              <a:cs typeface="Arial"/>
            </a:endParaRPr>
          </a:p>
        </p:txBody>
      </p:sp>
      <p:sp>
        <p:nvSpPr>
          <p:cNvPr id="14" name="object 14"/>
          <p:cNvSpPr txBox="1"/>
          <p:nvPr/>
        </p:nvSpPr>
        <p:spPr>
          <a:xfrm>
            <a:off x="3986910" y="5504484"/>
            <a:ext cx="206375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System.out.println(Demo.e);</a:t>
            </a:r>
            <a:endParaRPr sz="1200">
              <a:latin typeface="Arial"/>
              <a:cs typeface="Arial"/>
            </a:endParaRPr>
          </a:p>
        </p:txBody>
      </p:sp>
      <p:sp>
        <p:nvSpPr>
          <p:cNvPr id="15" name="object 15"/>
          <p:cNvSpPr txBox="1"/>
          <p:nvPr/>
        </p:nvSpPr>
        <p:spPr>
          <a:xfrm>
            <a:off x="3072512" y="5870245"/>
            <a:ext cx="2732405" cy="593725"/>
          </a:xfrm>
          <a:prstGeom prst="rect">
            <a:avLst/>
          </a:prstGeom>
        </p:spPr>
        <p:txBody>
          <a:bodyPr vert="horz" wrap="square" lIns="0" tIns="12700" rIns="0" bIns="0" rtlCol="0">
            <a:spAutoFit/>
          </a:bodyPr>
          <a:lstStyle/>
          <a:p>
            <a:pPr marL="927100">
              <a:spcBef>
                <a:spcPts val="100"/>
              </a:spcBef>
            </a:pPr>
            <a:r>
              <a:rPr sz="1200" b="1" dirty="0">
                <a:solidFill>
                  <a:srgbClr val="FF0000"/>
                </a:solidFill>
                <a:latin typeface="Arial"/>
                <a:cs typeface="Arial"/>
              </a:rPr>
              <a:t>a1.d</a:t>
            </a:r>
            <a:r>
              <a:rPr sz="1200" b="1" spc="-40" dirty="0">
                <a:solidFill>
                  <a:srgbClr val="FF0000"/>
                </a:solidFill>
                <a:latin typeface="Arial"/>
                <a:cs typeface="Arial"/>
              </a:rPr>
              <a:t> </a:t>
            </a:r>
            <a:r>
              <a:rPr sz="1200" b="1" dirty="0">
                <a:solidFill>
                  <a:srgbClr val="FF0000"/>
                </a:solidFill>
                <a:latin typeface="Arial"/>
                <a:cs typeface="Arial"/>
              </a:rPr>
              <a:t>=</a:t>
            </a:r>
            <a:r>
              <a:rPr sz="1200" b="1" spc="-25" dirty="0">
                <a:solidFill>
                  <a:srgbClr val="FF0000"/>
                </a:solidFill>
                <a:latin typeface="Arial"/>
                <a:cs typeface="Arial"/>
              </a:rPr>
              <a:t> </a:t>
            </a:r>
            <a:r>
              <a:rPr sz="1200" b="1" dirty="0">
                <a:solidFill>
                  <a:srgbClr val="FF0000"/>
                </a:solidFill>
                <a:latin typeface="Arial"/>
                <a:cs typeface="Arial"/>
              </a:rPr>
              <a:t>45.67;</a:t>
            </a:r>
            <a:endParaRPr sz="1200">
              <a:latin typeface="Arial"/>
              <a:cs typeface="Arial"/>
            </a:endParaRPr>
          </a:p>
          <a:p>
            <a:pPr marL="927100"/>
            <a:r>
              <a:rPr sz="1200" b="1" spc="-5" dirty="0">
                <a:solidFill>
                  <a:srgbClr val="FF0000"/>
                </a:solidFill>
                <a:latin typeface="Arial"/>
                <a:cs typeface="Arial"/>
              </a:rPr>
              <a:t>System.out.println(a2.d);</a:t>
            </a:r>
            <a:endParaRPr sz="1200">
              <a:latin typeface="Arial"/>
              <a:cs typeface="Arial"/>
            </a:endParaRPr>
          </a:p>
          <a:p>
            <a:pPr marL="12700">
              <a:spcBef>
                <a:spcPts val="390"/>
              </a:spcBef>
            </a:pPr>
            <a:r>
              <a:rPr sz="1000" b="1" spc="-5" dirty="0">
                <a:latin typeface="Arial"/>
                <a:cs typeface="Arial"/>
              </a:rPr>
              <a:t>}</a:t>
            </a:r>
            <a:r>
              <a:rPr sz="1000" b="1" spc="-20" dirty="0">
                <a:latin typeface="Arial"/>
                <a:cs typeface="Arial"/>
              </a:rPr>
              <a:t> </a:t>
            </a:r>
            <a:r>
              <a:rPr sz="1000" b="1" spc="-5" dirty="0">
                <a:latin typeface="Arial"/>
                <a:cs typeface="Arial"/>
              </a:rPr>
              <a:t>//</a:t>
            </a:r>
            <a:r>
              <a:rPr sz="1000" b="1" spc="-20" dirty="0">
                <a:latin typeface="Arial"/>
                <a:cs typeface="Arial"/>
              </a:rPr>
              <a:t> </a:t>
            </a:r>
            <a:r>
              <a:rPr sz="1000" b="1" spc="-5" dirty="0">
                <a:latin typeface="Arial"/>
                <a:cs typeface="Arial"/>
              </a:rPr>
              <a:t>End</a:t>
            </a:r>
            <a:r>
              <a:rPr sz="1000" b="1" spc="-10" dirty="0">
                <a:latin typeface="Arial"/>
                <a:cs typeface="Arial"/>
              </a:rPr>
              <a:t> </a:t>
            </a:r>
            <a:r>
              <a:rPr sz="1000" b="1" spc="-5" dirty="0">
                <a:latin typeface="Arial"/>
                <a:cs typeface="Arial"/>
              </a:rPr>
              <a:t>of</a:t>
            </a:r>
            <a:r>
              <a:rPr sz="1000" b="1" spc="-10" dirty="0">
                <a:latin typeface="Arial"/>
                <a:cs typeface="Arial"/>
              </a:rPr>
              <a:t> </a:t>
            </a:r>
            <a:r>
              <a:rPr sz="1000" b="1" dirty="0">
                <a:latin typeface="Arial"/>
                <a:cs typeface="Arial"/>
              </a:rPr>
              <a:t>Method</a:t>
            </a:r>
            <a:endParaRPr sz="1000">
              <a:latin typeface="Arial"/>
              <a:cs typeface="Arial"/>
            </a:endParaRPr>
          </a:p>
        </p:txBody>
      </p:sp>
      <p:sp>
        <p:nvSpPr>
          <p:cNvPr id="16" name="object 16"/>
          <p:cNvSpPr txBox="1"/>
          <p:nvPr/>
        </p:nvSpPr>
        <p:spPr>
          <a:xfrm>
            <a:off x="2158086" y="6450889"/>
            <a:ext cx="1254125" cy="166071"/>
          </a:xfrm>
          <a:prstGeom prst="rect">
            <a:avLst/>
          </a:prstGeom>
        </p:spPr>
        <p:txBody>
          <a:bodyPr vert="horz" wrap="square" lIns="0" tIns="12065" rIns="0" bIns="0" rtlCol="0">
            <a:spAutoFit/>
          </a:bodyPr>
          <a:lstStyle/>
          <a:p>
            <a:pPr marL="12700">
              <a:spcBef>
                <a:spcPts val="95"/>
              </a:spcBef>
            </a:pPr>
            <a:r>
              <a:rPr sz="1000" b="1" spc="-5" dirty="0">
                <a:latin typeface="Arial"/>
                <a:cs typeface="Arial"/>
              </a:rPr>
              <a:t>}</a:t>
            </a:r>
            <a:r>
              <a:rPr sz="1000" b="1" spc="-20" dirty="0">
                <a:latin typeface="Arial"/>
                <a:cs typeface="Arial"/>
              </a:rPr>
              <a:t> </a:t>
            </a:r>
            <a:r>
              <a:rPr sz="1000" b="1" spc="-5" dirty="0">
                <a:latin typeface="Arial"/>
                <a:cs typeface="Arial"/>
              </a:rPr>
              <a:t>//</a:t>
            </a:r>
            <a:r>
              <a:rPr sz="1000" b="1" spc="-15" dirty="0">
                <a:latin typeface="Arial"/>
                <a:cs typeface="Arial"/>
              </a:rPr>
              <a:t> </a:t>
            </a:r>
            <a:r>
              <a:rPr sz="1000" b="1" spc="-5" dirty="0">
                <a:latin typeface="Arial"/>
                <a:cs typeface="Arial"/>
              </a:rPr>
              <a:t>End</a:t>
            </a:r>
            <a:r>
              <a:rPr sz="1000" b="1" spc="-10" dirty="0">
                <a:latin typeface="Arial"/>
                <a:cs typeface="Arial"/>
              </a:rPr>
              <a:t> </a:t>
            </a:r>
            <a:r>
              <a:rPr sz="1000" b="1" spc="-5" dirty="0">
                <a:latin typeface="Arial"/>
                <a:cs typeface="Arial"/>
              </a:rPr>
              <a:t>of class</a:t>
            </a:r>
            <a:r>
              <a:rPr sz="1000" b="1" spc="-30" dirty="0">
                <a:latin typeface="Arial"/>
                <a:cs typeface="Arial"/>
              </a:rPr>
              <a:t> </a:t>
            </a:r>
            <a:r>
              <a:rPr sz="1000" b="1" spc="-5" dirty="0">
                <a:latin typeface="Arial"/>
                <a:cs typeface="Arial"/>
              </a:rPr>
              <a:t>Test</a:t>
            </a:r>
            <a:endParaRPr sz="1000">
              <a:latin typeface="Arial"/>
              <a:cs typeface="Arial"/>
            </a:endParaRPr>
          </a:p>
        </p:txBody>
      </p:sp>
      <p:sp>
        <p:nvSpPr>
          <p:cNvPr id="17" name="object 17"/>
          <p:cNvSpPr/>
          <p:nvPr/>
        </p:nvSpPr>
        <p:spPr>
          <a:xfrm>
            <a:off x="5895595" y="4831841"/>
            <a:ext cx="1569085" cy="76200"/>
          </a:xfrm>
          <a:custGeom>
            <a:avLst/>
            <a:gdLst/>
            <a:ahLst/>
            <a:cxnLst/>
            <a:rect l="l" t="t" r="r" b="b"/>
            <a:pathLst>
              <a:path w="1569085" h="76200">
                <a:moveTo>
                  <a:pt x="68579" y="26669"/>
                </a:moveTo>
                <a:lnTo>
                  <a:pt x="0" y="26669"/>
                </a:lnTo>
                <a:lnTo>
                  <a:pt x="0" y="49529"/>
                </a:lnTo>
                <a:lnTo>
                  <a:pt x="68579" y="49529"/>
                </a:lnTo>
                <a:lnTo>
                  <a:pt x="68579" y="26669"/>
                </a:lnTo>
                <a:close/>
              </a:path>
              <a:path w="1569085" h="76200">
                <a:moveTo>
                  <a:pt x="160019" y="26669"/>
                </a:moveTo>
                <a:lnTo>
                  <a:pt x="91439" y="26669"/>
                </a:lnTo>
                <a:lnTo>
                  <a:pt x="91439" y="49529"/>
                </a:lnTo>
                <a:lnTo>
                  <a:pt x="160019" y="49529"/>
                </a:lnTo>
                <a:lnTo>
                  <a:pt x="160019" y="26669"/>
                </a:lnTo>
                <a:close/>
              </a:path>
              <a:path w="1569085" h="76200">
                <a:moveTo>
                  <a:pt x="251459" y="26669"/>
                </a:moveTo>
                <a:lnTo>
                  <a:pt x="182879" y="26669"/>
                </a:lnTo>
                <a:lnTo>
                  <a:pt x="182879" y="49529"/>
                </a:lnTo>
                <a:lnTo>
                  <a:pt x="251459" y="49529"/>
                </a:lnTo>
                <a:lnTo>
                  <a:pt x="251459" y="26669"/>
                </a:lnTo>
                <a:close/>
              </a:path>
              <a:path w="1569085" h="76200">
                <a:moveTo>
                  <a:pt x="342900" y="26669"/>
                </a:moveTo>
                <a:lnTo>
                  <a:pt x="274319" y="26669"/>
                </a:lnTo>
                <a:lnTo>
                  <a:pt x="274319" y="49529"/>
                </a:lnTo>
                <a:lnTo>
                  <a:pt x="342900" y="49529"/>
                </a:lnTo>
                <a:lnTo>
                  <a:pt x="342900" y="26669"/>
                </a:lnTo>
                <a:close/>
              </a:path>
              <a:path w="1569085" h="76200">
                <a:moveTo>
                  <a:pt x="434339" y="26669"/>
                </a:moveTo>
                <a:lnTo>
                  <a:pt x="365759" y="26669"/>
                </a:lnTo>
                <a:lnTo>
                  <a:pt x="365759" y="49529"/>
                </a:lnTo>
                <a:lnTo>
                  <a:pt x="434339" y="49529"/>
                </a:lnTo>
                <a:lnTo>
                  <a:pt x="434339" y="26669"/>
                </a:lnTo>
                <a:close/>
              </a:path>
              <a:path w="1569085" h="76200">
                <a:moveTo>
                  <a:pt x="525779" y="26669"/>
                </a:moveTo>
                <a:lnTo>
                  <a:pt x="457200" y="26669"/>
                </a:lnTo>
                <a:lnTo>
                  <a:pt x="457200" y="49529"/>
                </a:lnTo>
                <a:lnTo>
                  <a:pt x="525779" y="49529"/>
                </a:lnTo>
                <a:lnTo>
                  <a:pt x="525779" y="26669"/>
                </a:lnTo>
                <a:close/>
              </a:path>
              <a:path w="1569085" h="76200">
                <a:moveTo>
                  <a:pt x="617219" y="26669"/>
                </a:moveTo>
                <a:lnTo>
                  <a:pt x="548639" y="26669"/>
                </a:lnTo>
                <a:lnTo>
                  <a:pt x="548639" y="49529"/>
                </a:lnTo>
                <a:lnTo>
                  <a:pt x="617219" y="49529"/>
                </a:lnTo>
                <a:lnTo>
                  <a:pt x="617219" y="26669"/>
                </a:lnTo>
                <a:close/>
              </a:path>
              <a:path w="1569085" h="76200">
                <a:moveTo>
                  <a:pt x="708659" y="26669"/>
                </a:moveTo>
                <a:lnTo>
                  <a:pt x="640079" y="26669"/>
                </a:lnTo>
                <a:lnTo>
                  <a:pt x="640079" y="49529"/>
                </a:lnTo>
                <a:lnTo>
                  <a:pt x="708659" y="49529"/>
                </a:lnTo>
                <a:lnTo>
                  <a:pt x="708659" y="26669"/>
                </a:lnTo>
                <a:close/>
              </a:path>
              <a:path w="1569085" h="76200">
                <a:moveTo>
                  <a:pt x="800100" y="26669"/>
                </a:moveTo>
                <a:lnTo>
                  <a:pt x="731519" y="26669"/>
                </a:lnTo>
                <a:lnTo>
                  <a:pt x="731519" y="49529"/>
                </a:lnTo>
                <a:lnTo>
                  <a:pt x="800100" y="49529"/>
                </a:lnTo>
                <a:lnTo>
                  <a:pt x="800100" y="26669"/>
                </a:lnTo>
                <a:close/>
              </a:path>
              <a:path w="1569085" h="76200">
                <a:moveTo>
                  <a:pt x="891539" y="26669"/>
                </a:moveTo>
                <a:lnTo>
                  <a:pt x="822959" y="26669"/>
                </a:lnTo>
                <a:lnTo>
                  <a:pt x="822959" y="49529"/>
                </a:lnTo>
                <a:lnTo>
                  <a:pt x="891539" y="49529"/>
                </a:lnTo>
                <a:lnTo>
                  <a:pt x="891539" y="26669"/>
                </a:lnTo>
                <a:close/>
              </a:path>
              <a:path w="1569085" h="76200">
                <a:moveTo>
                  <a:pt x="982979" y="26669"/>
                </a:moveTo>
                <a:lnTo>
                  <a:pt x="914400" y="26669"/>
                </a:lnTo>
                <a:lnTo>
                  <a:pt x="914400" y="49529"/>
                </a:lnTo>
                <a:lnTo>
                  <a:pt x="982979" y="49529"/>
                </a:lnTo>
                <a:lnTo>
                  <a:pt x="982979" y="26669"/>
                </a:lnTo>
                <a:close/>
              </a:path>
              <a:path w="1569085" h="76200">
                <a:moveTo>
                  <a:pt x="1074419" y="26669"/>
                </a:moveTo>
                <a:lnTo>
                  <a:pt x="1005839" y="26669"/>
                </a:lnTo>
                <a:lnTo>
                  <a:pt x="1005839" y="49529"/>
                </a:lnTo>
                <a:lnTo>
                  <a:pt x="1074419" y="49529"/>
                </a:lnTo>
                <a:lnTo>
                  <a:pt x="1074419" y="26669"/>
                </a:lnTo>
                <a:close/>
              </a:path>
              <a:path w="1569085" h="76200">
                <a:moveTo>
                  <a:pt x="1165859" y="26669"/>
                </a:moveTo>
                <a:lnTo>
                  <a:pt x="1097279" y="26669"/>
                </a:lnTo>
                <a:lnTo>
                  <a:pt x="1097279" y="49529"/>
                </a:lnTo>
                <a:lnTo>
                  <a:pt x="1165859" y="49529"/>
                </a:lnTo>
                <a:lnTo>
                  <a:pt x="1165859" y="26669"/>
                </a:lnTo>
                <a:close/>
              </a:path>
              <a:path w="1569085" h="76200">
                <a:moveTo>
                  <a:pt x="1257300" y="26669"/>
                </a:moveTo>
                <a:lnTo>
                  <a:pt x="1188719" y="26669"/>
                </a:lnTo>
                <a:lnTo>
                  <a:pt x="1188719" y="49529"/>
                </a:lnTo>
                <a:lnTo>
                  <a:pt x="1257300" y="49529"/>
                </a:lnTo>
                <a:lnTo>
                  <a:pt x="1257300" y="26669"/>
                </a:lnTo>
                <a:close/>
              </a:path>
              <a:path w="1569085" h="76200">
                <a:moveTo>
                  <a:pt x="1348739" y="26669"/>
                </a:moveTo>
                <a:lnTo>
                  <a:pt x="1280159" y="26669"/>
                </a:lnTo>
                <a:lnTo>
                  <a:pt x="1280159" y="49529"/>
                </a:lnTo>
                <a:lnTo>
                  <a:pt x="1348739" y="49529"/>
                </a:lnTo>
                <a:lnTo>
                  <a:pt x="1348739" y="26669"/>
                </a:lnTo>
                <a:close/>
              </a:path>
              <a:path w="1569085" h="76200">
                <a:moveTo>
                  <a:pt x="1440179" y="26669"/>
                </a:moveTo>
                <a:lnTo>
                  <a:pt x="1371600" y="26669"/>
                </a:lnTo>
                <a:lnTo>
                  <a:pt x="1371600" y="49529"/>
                </a:lnTo>
                <a:lnTo>
                  <a:pt x="1440179" y="49529"/>
                </a:lnTo>
                <a:lnTo>
                  <a:pt x="1440179" y="26669"/>
                </a:lnTo>
                <a:close/>
              </a:path>
              <a:path w="1569085" h="76200">
                <a:moveTo>
                  <a:pt x="1492503" y="0"/>
                </a:moveTo>
                <a:lnTo>
                  <a:pt x="1492503" y="76199"/>
                </a:lnTo>
                <a:lnTo>
                  <a:pt x="1545843" y="49529"/>
                </a:lnTo>
                <a:lnTo>
                  <a:pt x="1505203" y="49529"/>
                </a:lnTo>
                <a:lnTo>
                  <a:pt x="1505203" y="26669"/>
                </a:lnTo>
                <a:lnTo>
                  <a:pt x="1545843" y="26669"/>
                </a:lnTo>
                <a:lnTo>
                  <a:pt x="1492503" y="0"/>
                </a:lnTo>
                <a:close/>
              </a:path>
              <a:path w="1569085" h="76200">
                <a:moveTo>
                  <a:pt x="1492503" y="26669"/>
                </a:moveTo>
                <a:lnTo>
                  <a:pt x="1463039" y="26669"/>
                </a:lnTo>
                <a:lnTo>
                  <a:pt x="1463039" y="49529"/>
                </a:lnTo>
                <a:lnTo>
                  <a:pt x="1492503" y="49529"/>
                </a:lnTo>
                <a:lnTo>
                  <a:pt x="1492503" y="26669"/>
                </a:lnTo>
                <a:close/>
              </a:path>
              <a:path w="1569085" h="76200">
                <a:moveTo>
                  <a:pt x="1545843" y="26669"/>
                </a:moveTo>
                <a:lnTo>
                  <a:pt x="1505203" y="26669"/>
                </a:lnTo>
                <a:lnTo>
                  <a:pt x="1505203" y="49529"/>
                </a:lnTo>
                <a:lnTo>
                  <a:pt x="1545843" y="49529"/>
                </a:lnTo>
                <a:lnTo>
                  <a:pt x="1568703" y="38099"/>
                </a:lnTo>
                <a:lnTo>
                  <a:pt x="1545843" y="26669"/>
                </a:lnTo>
                <a:close/>
              </a:path>
            </a:pathLst>
          </a:custGeom>
          <a:solidFill>
            <a:srgbClr val="FF0000"/>
          </a:solidFill>
        </p:spPr>
        <p:txBody>
          <a:bodyPr wrap="square" lIns="0" tIns="0" rIns="0" bIns="0" rtlCol="0"/>
          <a:lstStyle/>
          <a:p>
            <a:endParaRPr/>
          </a:p>
        </p:txBody>
      </p:sp>
      <p:sp>
        <p:nvSpPr>
          <p:cNvPr id="18" name="object 18"/>
          <p:cNvSpPr/>
          <p:nvPr/>
        </p:nvSpPr>
        <p:spPr>
          <a:xfrm>
            <a:off x="6094857" y="5262498"/>
            <a:ext cx="1244600" cy="436880"/>
          </a:xfrm>
          <a:custGeom>
            <a:avLst/>
            <a:gdLst/>
            <a:ahLst/>
            <a:cxnLst/>
            <a:rect l="l" t="t" r="r" b="b"/>
            <a:pathLst>
              <a:path w="1244600" h="436879">
                <a:moveTo>
                  <a:pt x="71374" y="424954"/>
                </a:moveTo>
                <a:lnTo>
                  <a:pt x="67564" y="402437"/>
                </a:lnTo>
                <a:lnTo>
                  <a:pt x="0" y="414185"/>
                </a:lnTo>
                <a:lnTo>
                  <a:pt x="3810" y="436702"/>
                </a:lnTo>
                <a:lnTo>
                  <a:pt x="71374" y="424954"/>
                </a:lnTo>
                <a:close/>
              </a:path>
              <a:path w="1244600" h="436879">
                <a:moveTo>
                  <a:pt x="71374" y="9144"/>
                </a:moveTo>
                <a:lnTo>
                  <a:pt x="3429" y="0"/>
                </a:lnTo>
                <a:lnTo>
                  <a:pt x="381" y="22606"/>
                </a:lnTo>
                <a:lnTo>
                  <a:pt x="68326" y="31750"/>
                </a:lnTo>
                <a:lnTo>
                  <a:pt x="71374" y="9144"/>
                </a:lnTo>
                <a:close/>
              </a:path>
              <a:path w="1244600" h="436879">
                <a:moveTo>
                  <a:pt x="161544" y="409295"/>
                </a:moveTo>
                <a:lnTo>
                  <a:pt x="157607" y="386765"/>
                </a:lnTo>
                <a:lnTo>
                  <a:pt x="90043" y="398526"/>
                </a:lnTo>
                <a:lnTo>
                  <a:pt x="93980" y="421043"/>
                </a:lnTo>
                <a:lnTo>
                  <a:pt x="161544" y="409295"/>
                </a:lnTo>
                <a:close/>
              </a:path>
              <a:path w="1244600" h="436879">
                <a:moveTo>
                  <a:pt x="162052" y="21336"/>
                </a:moveTo>
                <a:lnTo>
                  <a:pt x="94107" y="12192"/>
                </a:lnTo>
                <a:lnTo>
                  <a:pt x="91059" y="34798"/>
                </a:lnTo>
                <a:lnTo>
                  <a:pt x="159004" y="43942"/>
                </a:lnTo>
                <a:lnTo>
                  <a:pt x="162052" y="21336"/>
                </a:lnTo>
                <a:close/>
              </a:path>
              <a:path w="1244600" h="436879">
                <a:moveTo>
                  <a:pt x="251587" y="393623"/>
                </a:moveTo>
                <a:lnTo>
                  <a:pt x="247650" y="371106"/>
                </a:lnTo>
                <a:lnTo>
                  <a:pt x="180086" y="382854"/>
                </a:lnTo>
                <a:lnTo>
                  <a:pt x="184023" y="405384"/>
                </a:lnTo>
                <a:lnTo>
                  <a:pt x="251587" y="393623"/>
                </a:lnTo>
                <a:close/>
              </a:path>
              <a:path w="1244600" h="436879">
                <a:moveTo>
                  <a:pt x="252603" y="33528"/>
                </a:moveTo>
                <a:lnTo>
                  <a:pt x="184658" y="24384"/>
                </a:lnTo>
                <a:lnTo>
                  <a:pt x="181610" y="46990"/>
                </a:lnTo>
                <a:lnTo>
                  <a:pt x="249555" y="56134"/>
                </a:lnTo>
                <a:lnTo>
                  <a:pt x="252603" y="33528"/>
                </a:lnTo>
                <a:close/>
              </a:path>
              <a:path w="1244600" h="436879">
                <a:moveTo>
                  <a:pt x="341630" y="377964"/>
                </a:moveTo>
                <a:lnTo>
                  <a:pt x="337820" y="355447"/>
                </a:lnTo>
                <a:lnTo>
                  <a:pt x="270256" y="367195"/>
                </a:lnTo>
                <a:lnTo>
                  <a:pt x="274066" y="389712"/>
                </a:lnTo>
                <a:lnTo>
                  <a:pt x="341630" y="377964"/>
                </a:lnTo>
                <a:close/>
              </a:path>
              <a:path w="1244600" h="436879">
                <a:moveTo>
                  <a:pt x="343281" y="45720"/>
                </a:moveTo>
                <a:lnTo>
                  <a:pt x="275336" y="36576"/>
                </a:lnTo>
                <a:lnTo>
                  <a:pt x="272288" y="59182"/>
                </a:lnTo>
                <a:lnTo>
                  <a:pt x="340233" y="68326"/>
                </a:lnTo>
                <a:lnTo>
                  <a:pt x="343281" y="45720"/>
                </a:lnTo>
                <a:close/>
              </a:path>
              <a:path w="1244600" h="436879">
                <a:moveTo>
                  <a:pt x="431800" y="362292"/>
                </a:moveTo>
                <a:lnTo>
                  <a:pt x="427863" y="339775"/>
                </a:lnTo>
                <a:lnTo>
                  <a:pt x="360299" y="351523"/>
                </a:lnTo>
                <a:lnTo>
                  <a:pt x="364236" y="374053"/>
                </a:lnTo>
                <a:lnTo>
                  <a:pt x="431800" y="362292"/>
                </a:lnTo>
                <a:close/>
              </a:path>
              <a:path w="1244600" h="436879">
                <a:moveTo>
                  <a:pt x="433832" y="57785"/>
                </a:moveTo>
                <a:lnTo>
                  <a:pt x="365887" y="48768"/>
                </a:lnTo>
                <a:lnTo>
                  <a:pt x="362839" y="71374"/>
                </a:lnTo>
                <a:lnTo>
                  <a:pt x="430784" y="80518"/>
                </a:lnTo>
                <a:lnTo>
                  <a:pt x="433832" y="57785"/>
                </a:lnTo>
                <a:close/>
              </a:path>
              <a:path w="1244600" h="436879">
                <a:moveTo>
                  <a:pt x="521843" y="346633"/>
                </a:moveTo>
                <a:lnTo>
                  <a:pt x="517906" y="324104"/>
                </a:lnTo>
                <a:lnTo>
                  <a:pt x="450342" y="335864"/>
                </a:lnTo>
                <a:lnTo>
                  <a:pt x="454279" y="358381"/>
                </a:lnTo>
                <a:lnTo>
                  <a:pt x="521843" y="346633"/>
                </a:lnTo>
                <a:close/>
              </a:path>
              <a:path w="1244600" h="436879">
                <a:moveTo>
                  <a:pt x="524510" y="69977"/>
                </a:moveTo>
                <a:lnTo>
                  <a:pt x="456565" y="60833"/>
                </a:lnTo>
                <a:lnTo>
                  <a:pt x="453517" y="83566"/>
                </a:lnTo>
                <a:lnTo>
                  <a:pt x="521462" y="92710"/>
                </a:lnTo>
                <a:lnTo>
                  <a:pt x="524510" y="69977"/>
                </a:lnTo>
                <a:close/>
              </a:path>
              <a:path w="1244600" h="436879">
                <a:moveTo>
                  <a:pt x="612013" y="330962"/>
                </a:moveTo>
                <a:lnTo>
                  <a:pt x="608076" y="308483"/>
                </a:lnTo>
                <a:lnTo>
                  <a:pt x="540512" y="320167"/>
                </a:lnTo>
                <a:lnTo>
                  <a:pt x="544449" y="342722"/>
                </a:lnTo>
                <a:lnTo>
                  <a:pt x="612013" y="330962"/>
                </a:lnTo>
                <a:close/>
              </a:path>
              <a:path w="1244600" h="436879">
                <a:moveTo>
                  <a:pt x="615188" y="82169"/>
                </a:moveTo>
                <a:lnTo>
                  <a:pt x="547116" y="73025"/>
                </a:lnTo>
                <a:lnTo>
                  <a:pt x="544068" y="95758"/>
                </a:lnTo>
                <a:lnTo>
                  <a:pt x="612140" y="104902"/>
                </a:lnTo>
                <a:lnTo>
                  <a:pt x="615188" y="82169"/>
                </a:lnTo>
                <a:close/>
              </a:path>
              <a:path w="1244600" h="436879">
                <a:moveTo>
                  <a:pt x="702056" y="315341"/>
                </a:moveTo>
                <a:lnTo>
                  <a:pt x="698119" y="292735"/>
                </a:lnTo>
                <a:lnTo>
                  <a:pt x="630555" y="304546"/>
                </a:lnTo>
                <a:lnTo>
                  <a:pt x="634492" y="327050"/>
                </a:lnTo>
                <a:lnTo>
                  <a:pt x="702056" y="315341"/>
                </a:lnTo>
                <a:close/>
              </a:path>
              <a:path w="1244600" h="436879">
                <a:moveTo>
                  <a:pt x="705739" y="94361"/>
                </a:moveTo>
                <a:lnTo>
                  <a:pt x="637794" y="85217"/>
                </a:lnTo>
                <a:lnTo>
                  <a:pt x="634746" y="107950"/>
                </a:lnTo>
                <a:lnTo>
                  <a:pt x="702691" y="117094"/>
                </a:lnTo>
                <a:lnTo>
                  <a:pt x="705739" y="94361"/>
                </a:lnTo>
                <a:close/>
              </a:path>
              <a:path w="1244600" h="436879">
                <a:moveTo>
                  <a:pt x="792099" y="299593"/>
                </a:moveTo>
                <a:lnTo>
                  <a:pt x="788162" y="277114"/>
                </a:lnTo>
                <a:lnTo>
                  <a:pt x="720598" y="288925"/>
                </a:lnTo>
                <a:lnTo>
                  <a:pt x="724535" y="311404"/>
                </a:lnTo>
                <a:lnTo>
                  <a:pt x="792099" y="299593"/>
                </a:lnTo>
                <a:close/>
              </a:path>
              <a:path w="1244600" h="436879">
                <a:moveTo>
                  <a:pt x="796417" y="106553"/>
                </a:moveTo>
                <a:lnTo>
                  <a:pt x="728472" y="97409"/>
                </a:lnTo>
                <a:lnTo>
                  <a:pt x="725424" y="120142"/>
                </a:lnTo>
                <a:lnTo>
                  <a:pt x="793369" y="129286"/>
                </a:lnTo>
                <a:lnTo>
                  <a:pt x="796417" y="106553"/>
                </a:lnTo>
                <a:close/>
              </a:path>
              <a:path w="1244600" h="436879">
                <a:moveTo>
                  <a:pt x="882269" y="283972"/>
                </a:moveTo>
                <a:lnTo>
                  <a:pt x="878332" y="261493"/>
                </a:lnTo>
                <a:lnTo>
                  <a:pt x="810768" y="273177"/>
                </a:lnTo>
                <a:lnTo>
                  <a:pt x="814705" y="295783"/>
                </a:lnTo>
                <a:lnTo>
                  <a:pt x="882269" y="283972"/>
                </a:lnTo>
                <a:close/>
              </a:path>
              <a:path w="1244600" h="436879">
                <a:moveTo>
                  <a:pt x="886968" y="118745"/>
                </a:moveTo>
                <a:lnTo>
                  <a:pt x="819023" y="109601"/>
                </a:lnTo>
                <a:lnTo>
                  <a:pt x="815975" y="132334"/>
                </a:lnTo>
                <a:lnTo>
                  <a:pt x="883920" y="141478"/>
                </a:lnTo>
                <a:lnTo>
                  <a:pt x="886968" y="118745"/>
                </a:lnTo>
                <a:close/>
              </a:path>
              <a:path w="1244600" h="436879">
                <a:moveTo>
                  <a:pt x="972312" y="268351"/>
                </a:moveTo>
                <a:lnTo>
                  <a:pt x="968375" y="245745"/>
                </a:lnTo>
                <a:lnTo>
                  <a:pt x="900811" y="257556"/>
                </a:lnTo>
                <a:lnTo>
                  <a:pt x="904748" y="280035"/>
                </a:lnTo>
                <a:lnTo>
                  <a:pt x="972312" y="268351"/>
                </a:lnTo>
                <a:close/>
              </a:path>
              <a:path w="1244600" h="436879">
                <a:moveTo>
                  <a:pt x="977646" y="130937"/>
                </a:moveTo>
                <a:lnTo>
                  <a:pt x="909701" y="121793"/>
                </a:lnTo>
                <a:lnTo>
                  <a:pt x="906653" y="144526"/>
                </a:lnTo>
                <a:lnTo>
                  <a:pt x="974598" y="153543"/>
                </a:lnTo>
                <a:lnTo>
                  <a:pt x="977646" y="130937"/>
                </a:lnTo>
                <a:close/>
              </a:path>
              <a:path w="1244600" h="436879">
                <a:moveTo>
                  <a:pt x="1062355" y="252603"/>
                </a:moveTo>
                <a:lnTo>
                  <a:pt x="1058418" y="230124"/>
                </a:lnTo>
                <a:lnTo>
                  <a:pt x="990854" y="241808"/>
                </a:lnTo>
                <a:lnTo>
                  <a:pt x="994791" y="264414"/>
                </a:lnTo>
                <a:lnTo>
                  <a:pt x="1062355" y="252603"/>
                </a:lnTo>
                <a:close/>
              </a:path>
              <a:path w="1244600" h="436879">
                <a:moveTo>
                  <a:pt x="1068324" y="143129"/>
                </a:moveTo>
                <a:lnTo>
                  <a:pt x="1000252" y="133985"/>
                </a:lnTo>
                <a:lnTo>
                  <a:pt x="997204" y="156591"/>
                </a:lnTo>
                <a:lnTo>
                  <a:pt x="1065276" y="165735"/>
                </a:lnTo>
                <a:lnTo>
                  <a:pt x="1068324" y="143129"/>
                </a:lnTo>
                <a:close/>
              </a:path>
              <a:path w="1244600" h="436879">
                <a:moveTo>
                  <a:pt x="1152525" y="236982"/>
                </a:moveTo>
                <a:lnTo>
                  <a:pt x="1148588" y="214503"/>
                </a:lnTo>
                <a:lnTo>
                  <a:pt x="1081024" y="226187"/>
                </a:lnTo>
                <a:lnTo>
                  <a:pt x="1084961" y="248666"/>
                </a:lnTo>
                <a:lnTo>
                  <a:pt x="1152525" y="236982"/>
                </a:lnTo>
                <a:close/>
              </a:path>
              <a:path w="1244600" h="436879">
                <a:moveTo>
                  <a:pt x="1158875" y="155321"/>
                </a:moveTo>
                <a:lnTo>
                  <a:pt x="1090930" y="146177"/>
                </a:lnTo>
                <a:lnTo>
                  <a:pt x="1087882" y="168783"/>
                </a:lnTo>
                <a:lnTo>
                  <a:pt x="1155827" y="177927"/>
                </a:lnTo>
                <a:lnTo>
                  <a:pt x="1158875" y="155321"/>
                </a:lnTo>
                <a:close/>
              </a:path>
              <a:path w="1244600" h="436879">
                <a:moveTo>
                  <a:pt x="1244219" y="178308"/>
                </a:moveTo>
                <a:lnTo>
                  <a:pt x="1214856" y="158369"/>
                </a:lnTo>
                <a:lnTo>
                  <a:pt x="1173734" y="130429"/>
                </a:lnTo>
                <a:lnTo>
                  <a:pt x="1166241" y="186029"/>
                </a:lnTo>
                <a:lnTo>
                  <a:pt x="1162558" y="184912"/>
                </a:lnTo>
                <a:lnTo>
                  <a:pt x="1164717" y="197345"/>
                </a:lnTo>
                <a:lnTo>
                  <a:pt x="1163574" y="205867"/>
                </a:lnTo>
                <a:lnTo>
                  <a:pt x="1166050" y="205028"/>
                </a:lnTo>
                <a:lnTo>
                  <a:pt x="1175639" y="259969"/>
                </a:lnTo>
                <a:lnTo>
                  <a:pt x="1212164" y="233045"/>
                </a:lnTo>
                <a:lnTo>
                  <a:pt x="1244219" y="209423"/>
                </a:lnTo>
                <a:lnTo>
                  <a:pt x="1242949" y="209042"/>
                </a:lnTo>
                <a:lnTo>
                  <a:pt x="1195730" y="194881"/>
                </a:lnTo>
                <a:lnTo>
                  <a:pt x="1235659" y="181229"/>
                </a:lnTo>
                <a:lnTo>
                  <a:pt x="1244219" y="178308"/>
                </a:lnTo>
                <a:close/>
              </a:path>
            </a:pathLst>
          </a:custGeom>
          <a:solidFill>
            <a:srgbClr val="FF0000"/>
          </a:solidFill>
        </p:spPr>
        <p:txBody>
          <a:bodyPr wrap="square" lIns="0" tIns="0" rIns="0" bIns="0" rtlCol="0"/>
          <a:lstStyle/>
          <a:p>
            <a:endParaRPr/>
          </a:p>
        </p:txBody>
      </p:sp>
      <p:sp>
        <p:nvSpPr>
          <p:cNvPr id="19" name="object 19"/>
          <p:cNvSpPr/>
          <p:nvPr/>
        </p:nvSpPr>
        <p:spPr>
          <a:xfrm>
            <a:off x="5871210" y="6101334"/>
            <a:ext cx="1569085" cy="76200"/>
          </a:xfrm>
          <a:custGeom>
            <a:avLst/>
            <a:gdLst/>
            <a:ahLst/>
            <a:cxnLst/>
            <a:rect l="l" t="t" r="r" b="b"/>
            <a:pathLst>
              <a:path w="1569085" h="76200">
                <a:moveTo>
                  <a:pt x="68579" y="26669"/>
                </a:moveTo>
                <a:lnTo>
                  <a:pt x="0" y="26669"/>
                </a:lnTo>
                <a:lnTo>
                  <a:pt x="0" y="49529"/>
                </a:lnTo>
                <a:lnTo>
                  <a:pt x="68579" y="49529"/>
                </a:lnTo>
                <a:lnTo>
                  <a:pt x="68579" y="26669"/>
                </a:lnTo>
                <a:close/>
              </a:path>
              <a:path w="1569085" h="76200">
                <a:moveTo>
                  <a:pt x="160019" y="26669"/>
                </a:moveTo>
                <a:lnTo>
                  <a:pt x="91439" y="26669"/>
                </a:lnTo>
                <a:lnTo>
                  <a:pt x="91439" y="49529"/>
                </a:lnTo>
                <a:lnTo>
                  <a:pt x="160019" y="49529"/>
                </a:lnTo>
                <a:lnTo>
                  <a:pt x="160019" y="26669"/>
                </a:lnTo>
                <a:close/>
              </a:path>
              <a:path w="1569085" h="76200">
                <a:moveTo>
                  <a:pt x="251460" y="26669"/>
                </a:moveTo>
                <a:lnTo>
                  <a:pt x="182879" y="26669"/>
                </a:lnTo>
                <a:lnTo>
                  <a:pt x="182879" y="49529"/>
                </a:lnTo>
                <a:lnTo>
                  <a:pt x="251460" y="49529"/>
                </a:lnTo>
                <a:lnTo>
                  <a:pt x="251460" y="26669"/>
                </a:lnTo>
                <a:close/>
              </a:path>
              <a:path w="1569085" h="76200">
                <a:moveTo>
                  <a:pt x="342900" y="26669"/>
                </a:moveTo>
                <a:lnTo>
                  <a:pt x="274319" y="26669"/>
                </a:lnTo>
                <a:lnTo>
                  <a:pt x="274319" y="49529"/>
                </a:lnTo>
                <a:lnTo>
                  <a:pt x="342900" y="49529"/>
                </a:lnTo>
                <a:lnTo>
                  <a:pt x="342900" y="26669"/>
                </a:lnTo>
                <a:close/>
              </a:path>
              <a:path w="1569085" h="76200">
                <a:moveTo>
                  <a:pt x="434339" y="26669"/>
                </a:moveTo>
                <a:lnTo>
                  <a:pt x="365760" y="26669"/>
                </a:lnTo>
                <a:lnTo>
                  <a:pt x="365760" y="49529"/>
                </a:lnTo>
                <a:lnTo>
                  <a:pt x="434339" y="49529"/>
                </a:lnTo>
                <a:lnTo>
                  <a:pt x="434339" y="26669"/>
                </a:lnTo>
                <a:close/>
              </a:path>
              <a:path w="1569085" h="76200">
                <a:moveTo>
                  <a:pt x="525779" y="26669"/>
                </a:moveTo>
                <a:lnTo>
                  <a:pt x="457200" y="26669"/>
                </a:lnTo>
                <a:lnTo>
                  <a:pt x="457200" y="49529"/>
                </a:lnTo>
                <a:lnTo>
                  <a:pt x="525779" y="49529"/>
                </a:lnTo>
                <a:lnTo>
                  <a:pt x="525779" y="26669"/>
                </a:lnTo>
                <a:close/>
              </a:path>
              <a:path w="1569085" h="76200">
                <a:moveTo>
                  <a:pt x="617219" y="26669"/>
                </a:moveTo>
                <a:lnTo>
                  <a:pt x="548639" y="26669"/>
                </a:lnTo>
                <a:lnTo>
                  <a:pt x="548639" y="49529"/>
                </a:lnTo>
                <a:lnTo>
                  <a:pt x="617219" y="49529"/>
                </a:lnTo>
                <a:lnTo>
                  <a:pt x="617219" y="26669"/>
                </a:lnTo>
                <a:close/>
              </a:path>
              <a:path w="1569085" h="76200">
                <a:moveTo>
                  <a:pt x="708660" y="26669"/>
                </a:moveTo>
                <a:lnTo>
                  <a:pt x="640079" y="26669"/>
                </a:lnTo>
                <a:lnTo>
                  <a:pt x="640079" y="49529"/>
                </a:lnTo>
                <a:lnTo>
                  <a:pt x="708660" y="49529"/>
                </a:lnTo>
                <a:lnTo>
                  <a:pt x="708660" y="26669"/>
                </a:lnTo>
                <a:close/>
              </a:path>
              <a:path w="1569085" h="76200">
                <a:moveTo>
                  <a:pt x="800100" y="26669"/>
                </a:moveTo>
                <a:lnTo>
                  <a:pt x="731519" y="26669"/>
                </a:lnTo>
                <a:lnTo>
                  <a:pt x="731519" y="49529"/>
                </a:lnTo>
                <a:lnTo>
                  <a:pt x="800100" y="49529"/>
                </a:lnTo>
                <a:lnTo>
                  <a:pt x="800100" y="26669"/>
                </a:lnTo>
                <a:close/>
              </a:path>
              <a:path w="1569085" h="76200">
                <a:moveTo>
                  <a:pt x="891539" y="26669"/>
                </a:moveTo>
                <a:lnTo>
                  <a:pt x="822960" y="26669"/>
                </a:lnTo>
                <a:lnTo>
                  <a:pt x="822960" y="49529"/>
                </a:lnTo>
                <a:lnTo>
                  <a:pt x="891539" y="49529"/>
                </a:lnTo>
                <a:lnTo>
                  <a:pt x="891539" y="26669"/>
                </a:lnTo>
                <a:close/>
              </a:path>
              <a:path w="1569085" h="76200">
                <a:moveTo>
                  <a:pt x="982979" y="26669"/>
                </a:moveTo>
                <a:lnTo>
                  <a:pt x="914400" y="26669"/>
                </a:lnTo>
                <a:lnTo>
                  <a:pt x="914400" y="49529"/>
                </a:lnTo>
                <a:lnTo>
                  <a:pt x="982979" y="49529"/>
                </a:lnTo>
                <a:lnTo>
                  <a:pt x="982979" y="26669"/>
                </a:lnTo>
                <a:close/>
              </a:path>
              <a:path w="1569085" h="76200">
                <a:moveTo>
                  <a:pt x="1074419" y="26669"/>
                </a:moveTo>
                <a:lnTo>
                  <a:pt x="1005839" y="26669"/>
                </a:lnTo>
                <a:lnTo>
                  <a:pt x="1005839" y="49529"/>
                </a:lnTo>
                <a:lnTo>
                  <a:pt x="1074419" y="49529"/>
                </a:lnTo>
                <a:lnTo>
                  <a:pt x="1074419" y="26669"/>
                </a:lnTo>
                <a:close/>
              </a:path>
              <a:path w="1569085" h="76200">
                <a:moveTo>
                  <a:pt x="1165860" y="26669"/>
                </a:moveTo>
                <a:lnTo>
                  <a:pt x="1097279" y="26669"/>
                </a:lnTo>
                <a:lnTo>
                  <a:pt x="1097279" y="49529"/>
                </a:lnTo>
                <a:lnTo>
                  <a:pt x="1165860" y="49529"/>
                </a:lnTo>
                <a:lnTo>
                  <a:pt x="1165860" y="26669"/>
                </a:lnTo>
                <a:close/>
              </a:path>
              <a:path w="1569085" h="76200">
                <a:moveTo>
                  <a:pt x="1257300" y="26669"/>
                </a:moveTo>
                <a:lnTo>
                  <a:pt x="1188719" y="26669"/>
                </a:lnTo>
                <a:lnTo>
                  <a:pt x="1188719" y="49529"/>
                </a:lnTo>
                <a:lnTo>
                  <a:pt x="1257300" y="49529"/>
                </a:lnTo>
                <a:lnTo>
                  <a:pt x="1257300" y="26669"/>
                </a:lnTo>
                <a:close/>
              </a:path>
              <a:path w="1569085" h="76200">
                <a:moveTo>
                  <a:pt x="1348739" y="26669"/>
                </a:moveTo>
                <a:lnTo>
                  <a:pt x="1280160" y="26669"/>
                </a:lnTo>
                <a:lnTo>
                  <a:pt x="1280160" y="49529"/>
                </a:lnTo>
                <a:lnTo>
                  <a:pt x="1348739" y="49529"/>
                </a:lnTo>
                <a:lnTo>
                  <a:pt x="1348739" y="26669"/>
                </a:lnTo>
                <a:close/>
              </a:path>
              <a:path w="1569085" h="76200">
                <a:moveTo>
                  <a:pt x="1440179" y="26669"/>
                </a:moveTo>
                <a:lnTo>
                  <a:pt x="1371600" y="26669"/>
                </a:lnTo>
                <a:lnTo>
                  <a:pt x="1371600" y="49529"/>
                </a:lnTo>
                <a:lnTo>
                  <a:pt x="1440179" y="49529"/>
                </a:lnTo>
                <a:lnTo>
                  <a:pt x="1440179" y="26669"/>
                </a:lnTo>
                <a:close/>
              </a:path>
              <a:path w="1569085" h="76200">
                <a:moveTo>
                  <a:pt x="1492503" y="0"/>
                </a:moveTo>
                <a:lnTo>
                  <a:pt x="1492503" y="76199"/>
                </a:lnTo>
                <a:lnTo>
                  <a:pt x="1545843" y="49529"/>
                </a:lnTo>
                <a:lnTo>
                  <a:pt x="1505203" y="49529"/>
                </a:lnTo>
                <a:lnTo>
                  <a:pt x="1505203" y="26669"/>
                </a:lnTo>
                <a:lnTo>
                  <a:pt x="1545843" y="26669"/>
                </a:lnTo>
                <a:lnTo>
                  <a:pt x="1492503" y="0"/>
                </a:lnTo>
                <a:close/>
              </a:path>
              <a:path w="1569085" h="76200">
                <a:moveTo>
                  <a:pt x="1492503" y="26669"/>
                </a:moveTo>
                <a:lnTo>
                  <a:pt x="1463039" y="26669"/>
                </a:lnTo>
                <a:lnTo>
                  <a:pt x="1463039" y="49529"/>
                </a:lnTo>
                <a:lnTo>
                  <a:pt x="1492503" y="49529"/>
                </a:lnTo>
                <a:lnTo>
                  <a:pt x="1492503" y="26669"/>
                </a:lnTo>
                <a:close/>
              </a:path>
              <a:path w="1569085" h="76200">
                <a:moveTo>
                  <a:pt x="1545843" y="26669"/>
                </a:moveTo>
                <a:lnTo>
                  <a:pt x="1505203" y="26669"/>
                </a:lnTo>
                <a:lnTo>
                  <a:pt x="1505203" y="49529"/>
                </a:lnTo>
                <a:lnTo>
                  <a:pt x="1545843" y="49529"/>
                </a:lnTo>
                <a:lnTo>
                  <a:pt x="1568703" y="38099"/>
                </a:lnTo>
                <a:lnTo>
                  <a:pt x="1545843" y="26669"/>
                </a:lnTo>
                <a:close/>
              </a:path>
            </a:pathLst>
          </a:custGeom>
          <a:solidFill>
            <a:srgbClr val="FF0000"/>
          </a:solidFill>
        </p:spPr>
        <p:txBody>
          <a:bodyPr wrap="square" lIns="0" tIns="0" rIns="0" bIns="0" rtlCol="0"/>
          <a:lstStyle/>
          <a:p>
            <a:endParaRPr/>
          </a:p>
        </p:txBody>
      </p:sp>
      <p:sp>
        <p:nvSpPr>
          <p:cNvPr id="20" name="object 20"/>
          <p:cNvSpPr txBox="1"/>
          <p:nvPr/>
        </p:nvSpPr>
        <p:spPr>
          <a:xfrm>
            <a:off x="6730746" y="4224021"/>
            <a:ext cx="3084830" cy="2197735"/>
          </a:xfrm>
          <a:prstGeom prst="rect">
            <a:avLst/>
          </a:prstGeom>
        </p:spPr>
        <p:txBody>
          <a:bodyPr vert="horz" wrap="square" lIns="0" tIns="12700" rIns="0" bIns="0" rtlCol="0">
            <a:spAutoFit/>
          </a:bodyPr>
          <a:lstStyle/>
          <a:p>
            <a:pPr marL="12700" marR="2148840">
              <a:spcBef>
                <a:spcPts val="100"/>
              </a:spcBef>
            </a:pPr>
            <a:r>
              <a:rPr sz="1200" b="1" dirty="0">
                <a:solidFill>
                  <a:srgbClr val="FF0000"/>
                </a:solidFill>
                <a:latin typeface="Arial"/>
                <a:cs typeface="Arial"/>
              </a:rPr>
              <a:t>new</a:t>
            </a:r>
            <a:r>
              <a:rPr sz="1200" b="1" spc="-65" dirty="0">
                <a:solidFill>
                  <a:srgbClr val="FF0000"/>
                </a:solidFill>
                <a:latin typeface="Arial"/>
                <a:cs typeface="Arial"/>
              </a:rPr>
              <a:t> </a:t>
            </a:r>
            <a:r>
              <a:rPr sz="1200" b="1" spc="-5" dirty="0">
                <a:solidFill>
                  <a:srgbClr val="FF0000"/>
                </a:solidFill>
                <a:latin typeface="Arial"/>
                <a:cs typeface="Arial"/>
              </a:rPr>
              <a:t>Demo(); </a:t>
            </a:r>
            <a:r>
              <a:rPr sz="1200" b="1" spc="-320" dirty="0">
                <a:solidFill>
                  <a:srgbClr val="FF0000"/>
                </a:solidFill>
                <a:latin typeface="Arial"/>
                <a:cs typeface="Arial"/>
              </a:rPr>
              <a:t> </a:t>
            </a:r>
            <a:r>
              <a:rPr sz="1200" b="1" dirty="0">
                <a:solidFill>
                  <a:srgbClr val="FF0000"/>
                </a:solidFill>
                <a:latin typeface="Arial"/>
                <a:cs typeface="Arial"/>
              </a:rPr>
              <a:t>new</a:t>
            </a:r>
            <a:r>
              <a:rPr sz="1200" b="1" spc="-75" dirty="0">
                <a:solidFill>
                  <a:srgbClr val="FF0000"/>
                </a:solidFill>
                <a:latin typeface="Arial"/>
                <a:cs typeface="Arial"/>
              </a:rPr>
              <a:t> </a:t>
            </a:r>
            <a:r>
              <a:rPr sz="1200" b="1" spc="-5" dirty="0">
                <a:solidFill>
                  <a:srgbClr val="FF0000"/>
                </a:solidFill>
                <a:latin typeface="Arial"/>
                <a:cs typeface="Arial"/>
              </a:rPr>
              <a:t>Demo();</a:t>
            </a:r>
            <a:endParaRPr sz="1200">
              <a:latin typeface="Arial"/>
              <a:cs typeface="Arial"/>
            </a:endParaRPr>
          </a:p>
          <a:p>
            <a:pPr marL="846455">
              <a:lnSpc>
                <a:spcPts val="2060"/>
              </a:lnSpc>
            </a:pPr>
            <a:r>
              <a:rPr b="1" spc="-5" dirty="0">
                <a:solidFill>
                  <a:srgbClr val="FF0000"/>
                </a:solidFill>
                <a:latin typeface="Calibri"/>
                <a:cs typeface="Calibri"/>
              </a:rPr>
              <a:t>Accessing</a:t>
            </a:r>
            <a:r>
              <a:rPr b="1" spc="-55" dirty="0">
                <a:solidFill>
                  <a:srgbClr val="FF0000"/>
                </a:solidFill>
                <a:latin typeface="Calibri"/>
                <a:cs typeface="Calibri"/>
              </a:rPr>
              <a:t> </a:t>
            </a:r>
            <a:r>
              <a:rPr b="1" spc="-5" dirty="0">
                <a:solidFill>
                  <a:srgbClr val="FF0000"/>
                </a:solidFill>
                <a:latin typeface="Calibri"/>
                <a:cs typeface="Calibri"/>
              </a:rPr>
              <a:t>instance</a:t>
            </a:r>
            <a:r>
              <a:rPr b="1" spc="-55" dirty="0">
                <a:solidFill>
                  <a:srgbClr val="FF0000"/>
                </a:solidFill>
                <a:latin typeface="Calibri"/>
                <a:cs typeface="Calibri"/>
              </a:rPr>
              <a:t> </a:t>
            </a:r>
            <a:r>
              <a:rPr b="1" spc="-5" dirty="0">
                <a:solidFill>
                  <a:srgbClr val="FF0000"/>
                </a:solidFill>
                <a:latin typeface="Calibri"/>
                <a:cs typeface="Calibri"/>
              </a:rPr>
              <a:t>field</a:t>
            </a:r>
            <a:endParaRPr>
              <a:latin typeface="Calibri"/>
              <a:cs typeface="Calibri"/>
            </a:endParaRPr>
          </a:p>
          <a:p>
            <a:pPr marL="846455"/>
            <a:r>
              <a:rPr b="1" dirty="0">
                <a:solidFill>
                  <a:srgbClr val="FF0000"/>
                </a:solidFill>
                <a:latin typeface="Calibri"/>
                <a:cs typeface="Calibri"/>
              </a:rPr>
              <a:t>via</a:t>
            </a:r>
            <a:r>
              <a:rPr b="1" spc="-40" dirty="0">
                <a:solidFill>
                  <a:srgbClr val="FF0000"/>
                </a:solidFill>
                <a:latin typeface="Calibri"/>
                <a:cs typeface="Calibri"/>
              </a:rPr>
              <a:t> </a:t>
            </a:r>
            <a:r>
              <a:rPr b="1" spc="-15" dirty="0">
                <a:solidFill>
                  <a:srgbClr val="FF0000"/>
                </a:solidFill>
                <a:latin typeface="Calibri"/>
                <a:cs typeface="Calibri"/>
              </a:rPr>
              <a:t>‘a1’</a:t>
            </a:r>
            <a:endParaRPr>
              <a:latin typeface="Calibri"/>
              <a:cs typeface="Calibri"/>
            </a:endParaRPr>
          </a:p>
          <a:p>
            <a:pPr marL="795655" marR="179705">
              <a:spcBef>
                <a:spcPts val="315"/>
              </a:spcBef>
            </a:pPr>
            <a:r>
              <a:rPr b="1" spc="-5" dirty="0">
                <a:solidFill>
                  <a:srgbClr val="FF0000"/>
                </a:solidFill>
                <a:latin typeface="Calibri"/>
                <a:cs typeface="Calibri"/>
              </a:rPr>
              <a:t>Accessing </a:t>
            </a:r>
            <a:r>
              <a:rPr b="1" spc="-10" dirty="0">
                <a:solidFill>
                  <a:srgbClr val="FF0000"/>
                </a:solidFill>
                <a:latin typeface="Calibri"/>
                <a:cs typeface="Calibri"/>
              </a:rPr>
              <a:t>static </a:t>
            </a:r>
            <a:r>
              <a:rPr b="1" spc="-5" dirty="0">
                <a:solidFill>
                  <a:srgbClr val="FF0000"/>
                </a:solidFill>
                <a:latin typeface="Calibri"/>
                <a:cs typeface="Calibri"/>
              </a:rPr>
              <a:t>fields </a:t>
            </a:r>
            <a:r>
              <a:rPr b="1" dirty="0">
                <a:solidFill>
                  <a:srgbClr val="FF0000"/>
                </a:solidFill>
                <a:latin typeface="Calibri"/>
                <a:cs typeface="Calibri"/>
              </a:rPr>
              <a:t> via</a:t>
            </a:r>
            <a:r>
              <a:rPr b="1" spc="-25" dirty="0">
                <a:solidFill>
                  <a:srgbClr val="FF0000"/>
                </a:solidFill>
                <a:latin typeface="Calibri"/>
                <a:cs typeface="Calibri"/>
              </a:rPr>
              <a:t> </a:t>
            </a:r>
            <a:r>
              <a:rPr b="1" spc="-5" dirty="0">
                <a:solidFill>
                  <a:srgbClr val="FF0000"/>
                </a:solidFill>
                <a:latin typeface="Calibri"/>
                <a:cs typeface="Calibri"/>
              </a:rPr>
              <a:t>class</a:t>
            </a:r>
            <a:r>
              <a:rPr b="1" spc="-40" dirty="0">
                <a:solidFill>
                  <a:srgbClr val="FF0000"/>
                </a:solidFill>
                <a:latin typeface="Calibri"/>
                <a:cs typeface="Calibri"/>
              </a:rPr>
              <a:t> </a:t>
            </a:r>
            <a:r>
              <a:rPr b="1" dirty="0">
                <a:solidFill>
                  <a:srgbClr val="FF0000"/>
                </a:solidFill>
                <a:latin typeface="Calibri"/>
                <a:cs typeface="Calibri"/>
              </a:rPr>
              <a:t>name</a:t>
            </a:r>
            <a:r>
              <a:rPr b="1" spc="-45" dirty="0">
                <a:solidFill>
                  <a:srgbClr val="FF0000"/>
                </a:solidFill>
                <a:latin typeface="Calibri"/>
                <a:cs typeface="Calibri"/>
              </a:rPr>
              <a:t> </a:t>
            </a:r>
            <a:r>
              <a:rPr b="1" spc="-5" dirty="0">
                <a:solidFill>
                  <a:srgbClr val="FF0000"/>
                </a:solidFill>
                <a:latin typeface="Calibri"/>
                <a:cs typeface="Calibri"/>
              </a:rPr>
              <a:t>‘Demo’</a:t>
            </a:r>
            <a:endParaRPr>
              <a:latin typeface="Calibri"/>
              <a:cs typeface="Calibri"/>
            </a:endParaRPr>
          </a:p>
          <a:p>
            <a:pPr marL="963930" marR="168910">
              <a:spcBef>
                <a:spcPts val="1045"/>
              </a:spcBef>
            </a:pPr>
            <a:r>
              <a:rPr b="1" spc="-5" dirty="0">
                <a:solidFill>
                  <a:srgbClr val="FF0000"/>
                </a:solidFill>
                <a:latin typeface="Calibri"/>
                <a:cs typeface="Calibri"/>
              </a:rPr>
              <a:t>Accessing</a:t>
            </a:r>
            <a:r>
              <a:rPr b="1" spc="-65" dirty="0">
                <a:solidFill>
                  <a:srgbClr val="FF0000"/>
                </a:solidFill>
                <a:latin typeface="Calibri"/>
                <a:cs typeface="Calibri"/>
              </a:rPr>
              <a:t> </a:t>
            </a:r>
            <a:r>
              <a:rPr b="1" spc="-10" dirty="0">
                <a:solidFill>
                  <a:srgbClr val="FF0000"/>
                </a:solidFill>
                <a:latin typeface="Calibri"/>
                <a:cs typeface="Calibri"/>
              </a:rPr>
              <a:t>static</a:t>
            </a:r>
            <a:r>
              <a:rPr b="1" spc="-40" dirty="0">
                <a:solidFill>
                  <a:srgbClr val="FF0000"/>
                </a:solidFill>
                <a:latin typeface="Calibri"/>
                <a:cs typeface="Calibri"/>
              </a:rPr>
              <a:t> </a:t>
            </a:r>
            <a:r>
              <a:rPr b="1" spc="-5" dirty="0">
                <a:solidFill>
                  <a:srgbClr val="FF0000"/>
                </a:solidFill>
                <a:latin typeface="Calibri"/>
                <a:cs typeface="Calibri"/>
              </a:rPr>
              <a:t>field </a:t>
            </a:r>
            <a:r>
              <a:rPr b="1" spc="-390" dirty="0">
                <a:solidFill>
                  <a:srgbClr val="FF0000"/>
                </a:solidFill>
                <a:latin typeface="Calibri"/>
                <a:cs typeface="Calibri"/>
              </a:rPr>
              <a:t> </a:t>
            </a:r>
            <a:r>
              <a:rPr b="1" dirty="0">
                <a:solidFill>
                  <a:srgbClr val="FF0000"/>
                </a:solidFill>
                <a:latin typeface="Calibri"/>
                <a:cs typeface="Calibri"/>
              </a:rPr>
              <a:t>via</a:t>
            </a:r>
            <a:r>
              <a:rPr b="1" spc="-10" dirty="0">
                <a:solidFill>
                  <a:srgbClr val="FF0000"/>
                </a:solidFill>
                <a:latin typeface="Calibri"/>
                <a:cs typeface="Calibri"/>
              </a:rPr>
              <a:t> </a:t>
            </a:r>
            <a:r>
              <a:rPr b="1" spc="-15" dirty="0">
                <a:solidFill>
                  <a:srgbClr val="FF0000"/>
                </a:solidFill>
                <a:latin typeface="Calibri"/>
                <a:cs typeface="Calibri"/>
              </a:rPr>
              <a:t>‘a1’ </a:t>
            </a:r>
            <a:r>
              <a:rPr b="1" dirty="0">
                <a:solidFill>
                  <a:srgbClr val="FF0000"/>
                </a:solidFill>
                <a:latin typeface="Calibri"/>
                <a:cs typeface="Calibri"/>
              </a:rPr>
              <a:t>and</a:t>
            </a:r>
            <a:r>
              <a:rPr b="1" spc="-15" dirty="0">
                <a:solidFill>
                  <a:srgbClr val="FF0000"/>
                </a:solidFill>
                <a:latin typeface="Calibri"/>
                <a:cs typeface="Calibri"/>
              </a:rPr>
              <a:t> ‘a2’</a:t>
            </a:r>
            <a:endParaRPr>
              <a:latin typeface="Calibri"/>
              <a:cs typeface="Calibri"/>
            </a:endParaRPr>
          </a:p>
        </p:txBody>
      </p:sp>
      <p:sp>
        <p:nvSpPr>
          <p:cNvPr id="21" name="object 21"/>
          <p:cNvSpPr/>
          <p:nvPr/>
        </p:nvSpPr>
        <p:spPr>
          <a:xfrm>
            <a:off x="5087492" y="5939028"/>
            <a:ext cx="2348230" cy="119380"/>
          </a:xfrm>
          <a:custGeom>
            <a:avLst/>
            <a:gdLst/>
            <a:ahLst/>
            <a:cxnLst/>
            <a:rect l="l" t="t" r="r" b="b"/>
            <a:pathLst>
              <a:path w="2348229" h="119379">
                <a:moveTo>
                  <a:pt x="762" y="0"/>
                </a:moveTo>
                <a:lnTo>
                  <a:pt x="0" y="22847"/>
                </a:lnTo>
                <a:lnTo>
                  <a:pt x="68580" y="24955"/>
                </a:lnTo>
                <a:lnTo>
                  <a:pt x="69215" y="2108"/>
                </a:lnTo>
                <a:lnTo>
                  <a:pt x="762" y="0"/>
                </a:lnTo>
                <a:close/>
              </a:path>
              <a:path w="2348229" h="119379">
                <a:moveTo>
                  <a:pt x="92075" y="2806"/>
                </a:moveTo>
                <a:lnTo>
                  <a:pt x="91440" y="25654"/>
                </a:lnTo>
                <a:lnTo>
                  <a:pt x="160020" y="27762"/>
                </a:lnTo>
                <a:lnTo>
                  <a:pt x="160655" y="4902"/>
                </a:lnTo>
                <a:lnTo>
                  <a:pt x="92075" y="2806"/>
                </a:lnTo>
                <a:close/>
              </a:path>
              <a:path w="2348229" h="119379">
                <a:moveTo>
                  <a:pt x="183515" y="5613"/>
                </a:moveTo>
                <a:lnTo>
                  <a:pt x="182880" y="28460"/>
                </a:lnTo>
                <a:lnTo>
                  <a:pt x="251333" y="30556"/>
                </a:lnTo>
                <a:lnTo>
                  <a:pt x="252095" y="7708"/>
                </a:lnTo>
                <a:lnTo>
                  <a:pt x="183515" y="5613"/>
                </a:lnTo>
                <a:close/>
              </a:path>
              <a:path w="2348229" h="119379">
                <a:moveTo>
                  <a:pt x="274955" y="8407"/>
                </a:moveTo>
                <a:lnTo>
                  <a:pt x="274193" y="31267"/>
                </a:lnTo>
                <a:lnTo>
                  <a:pt x="342773" y="33362"/>
                </a:lnTo>
                <a:lnTo>
                  <a:pt x="343408" y="10515"/>
                </a:lnTo>
                <a:lnTo>
                  <a:pt x="274955" y="8407"/>
                </a:lnTo>
                <a:close/>
              </a:path>
              <a:path w="2348229" h="119379">
                <a:moveTo>
                  <a:pt x="366268" y="11214"/>
                </a:moveTo>
                <a:lnTo>
                  <a:pt x="365633" y="34061"/>
                </a:lnTo>
                <a:lnTo>
                  <a:pt x="434213" y="36169"/>
                </a:lnTo>
                <a:lnTo>
                  <a:pt x="434848" y="13322"/>
                </a:lnTo>
                <a:lnTo>
                  <a:pt x="366268" y="11214"/>
                </a:lnTo>
                <a:close/>
              </a:path>
              <a:path w="2348229" h="119379">
                <a:moveTo>
                  <a:pt x="457708" y="14020"/>
                </a:moveTo>
                <a:lnTo>
                  <a:pt x="457073" y="36868"/>
                </a:lnTo>
                <a:lnTo>
                  <a:pt x="525526" y="38976"/>
                </a:lnTo>
                <a:lnTo>
                  <a:pt x="526288" y="16116"/>
                </a:lnTo>
                <a:lnTo>
                  <a:pt x="457708" y="14020"/>
                </a:lnTo>
                <a:close/>
              </a:path>
              <a:path w="2348229" h="119379">
                <a:moveTo>
                  <a:pt x="549148" y="16827"/>
                </a:moveTo>
                <a:lnTo>
                  <a:pt x="548386" y="39674"/>
                </a:lnTo>
                <a:lnTo>
                  <a:pt x="616966" y="41770"/>
                </a:lnTo>
                <a:lnTo>
                  <a:pt x="617601" y="18923"/>
                </a:lnTo>
                <a:lnTo>
                  <a:pt x="549148" y="16827"/>
                </a:lnTo>
                <a:close/>
              </a:path>
              <a:path w="2348229" h="119379">
                <a:moveTo>
                  <a:pt x="640461" y="19621"/>
                </a:moveTo>
                <a:lnTo>
                  <a:pt x="639826" y="42468"/>
                </a:lnTo>
                <a:lnTo>
                  <a:pt x="708406" y="44577"/>
                </a:lnTo>
                <a:lnTo>
                  <a:pt x="709041" y="21729"/>
                </a:lnTo>
                <a:lnTo>
                  <a:pt x="640461" y="19621"/>
                </a:lnTo>
                <a:close/>
              </a:path>
              <a:path w="2348229" h="119379">
                <a:moveTo>
                  <a:pt x="731901" y="22428"/>
                </a:moveTo>
                <a:lnTo>
                  <a:pt x="731266" y="45275"/>
                </a:lnTo>
                <a:lnTo>
                  <a:pt x="799719" y="47383"/>
                </a:lnTo>
                <a:lnTo>
                  <a:pt x="800481" y="24536"/>
                </a:lnTo>
                <a:lnTo>
                  <a:pt x="731901" y="22428"/>
                </a:lnTo>
                <a:close/>
              </a:path>
              <a:path w="2348229" h="119379">
                <a:moveTo>
                  <a:pt x="823341" y="25234"/>
                </a:moveTo>
                <a:lnTo>
                  <a:pt x="822579" y="48082"/>
                </a:lnTo>
                <a:lnTo>
                  <a:pt x="891159" y="50177"/>
                </a:lnTo>
                <a:lnTo>
                  <a:pt x="891794" y="27330"/>
                </a:lnTo>
                <a:lnTo>
                  <a:pt x="823341" y="25234"/>
                </a:lnTo>
                <a:close/>
              </a:path>
              <a:path w="2348229" h="119379">
                <a:moveTo>
                  <a:pt x="914654" y="28028"/>
                </a:moveTo>
                <a:lnTo>
                  <a:pt x="914019" y="50888"/>
                </a:lnTo>
                <a:lnTo>
                  <a:pt x="982599" y="52984"/>
                </a:lnTo>
                <a:lnTo>
                  <a:pt x="983234" y="30137"/>
                </a:lnTo>
                <a:lnTo>
                  <a:pt x="914654" y="28028"/>
                </a:lnTo>
                <a:close/>
              </a:path>
              <a:path w="2348229" h="119379">
                <a:moveTo>
                  <a:pt x="1006094" y="30835"/>
                </a:moveTo>
                <a:lnTo>
                  <a:pt x="1005459" y="53682"/>
                </a:lnTo>
                <a:lnTo>
                  <a:pt x="1073912" y="55791"/>
                </a:lnTo>
                <a:lnTo>
                  <a:pt x="1074674" y="32943"/>
                </a:lnTo>
                <a:lnTo>
                  <a:pt x="1006094" y="30835"/>
                </a:lnTo>
                <a:close/>
              </a:path>
              <a:path w="2348229" h="119379">
                <a:moveTo>
                  <a:pt x="1097534" y="33642"/>
                </a:moveTo>
                <a:lnTo>
                  <a:pt x="1096772" y="56489"/>
                </a:lnTo>
                <a:lnTo>
                  <a:pt x="1165352" y="58597"/>
                </a:lnTo>
                <a:lnTo>
                  <a:pt x="1165987" y="35737"/>
                </a:lnTo>
                <a:lnTo>
                  <a:pt x="1097534" y="33642"/>
                </a:lnTo>
                <a:close/>
              </a:path>
              <a:path w="2348229" h="119379">
                <a:moveTo>
                  <a:pt x="1188847" y="36449"/>
                </a:moveTo>
                <a:lnTo>
                  <a:pt x="1188212" y="59296"/>
                </a:lnTo>
                <a:lnTo>
                  <a:pt x="1256792" y="61391"/>
                </a:lnTo>
                <a:lnTo>
                  <a:pt x="1257427" y="38544"/>
                </a:lnTo>
                <a:lnTo>
                  <a:pt x="1188847" y="36449"/>
                </a:lnTo>
                <a:close/>
              </a:path>
              <a:path w="2348229" h="119379">
                <a:moveTo>
                  <a:pt x="1280287" y="39243"/>
                </a:moveTo>
                <a:lnTo>
                  <a:pt x="1279525" y="62103"/>
                </a:lnTo>
                <a:lnTo>
                  <a:pt x="1348105" y="64198"/>
                </a:lnTo>
                <a:lnTo>
                  <a:pt x="1348867" y="41351"/>
                </a:lnTo>
                <a:lnTo>
                  <a:pt x="1280287" y="39243"/>
                </a:lnTo>
                <a:close/>
              </a:path>
              <a:path w="2348229" h="119379">
                <a:moveTo>
                  <a:pt x="1371727" y="42049"/>
                </a:moveTo>
                <a:lnTo>
                  <a:pt x="1370965" y="64897"/>
                </a:lnTo>
                <a:lnTo>
                  <a:pt x="1439545" y="67005"/>
                </a:lnTo>
                <a:lnTo>
                  <a:pt x="1440180" y="44157"/>
                </a:lnTo>
                <a:lnTo>
                  <a:pt x="1371727" y="42049"/>
                </a:lnTo>
                <a:close/>
              </a:path>
              <a:path w="2348229" h="119379">
                <a:moveTo>
                  <a:pt x="1463040" y="44856"/>
                </a:moveTo>
                <a:lnTo>
                  <a:pt x="1462405" y="67703"/>
                </a:lnTo>
                <a:lnTo>
                  <a:pt x="1530985" y="69811"/>
                </a:lnTo>
                <a:lnTo>
                  <a:pt x="1531620" y="46951"/>
                </a:lnTo>
                <a:lnTo>
                  <a:pt x="1463040" y="44856"/>
                </a:lnTo>
                <a:close/>
              </a:path>
              <a:path w="2348229" h="119379">
                <a:moveTo>
                  <a:pt x="1554480" y="47663"/>
                </a:moveTo>
                <a:lnTo>
                  <a:pt x="1553718" y="70510"/>
                </a:lnTo>
                <a:lnTo>
                  <a:pt x="1622298" y="72605"/>
                </a:lnTo>
                <a:lnTo>
                  <a:pt x="1623060" y="49758"/>
                </a:lnTo>
                <a:lnTo>
                  <a:pt x="1554480" y="47663"/>
                </a:lnTo>
                <a:close/>
              </a:path>
              <a:path w="2348229" h="119379">
                <a:moveTo>
                  <a:pt x="1645920" y="50457"/>
                </a:moveTo>
                <a:lnTo>
                  <a:pt x="1645158" y="73304"/>
                </a:lnTo>
                <a:lnTo>
                  <a:pt x="1713738" y="75412"/>
                </a:lnTo>
                <a:lnTo>
                  <a:pt x="1714373" y="52565"/>
                </a:lnTo>
                <a:lnTo>
                  <a:pt x="1645920" y="50457"/>
                </a:lnTo>
                <a:close/>
              </a:path>
              <a:path w="2348229" h="119379">
                <a:moveTo>
                  <a:pt x="1737233" y="53263"/>
                </a:moveTo>
                <a:lnTo>
                  <a:pt x="1736598" y="76111"/>
                </a:lnTo>
                <a:lnTo>
                  <a:pt x="1805178" y="78219"/>
                </a:lnTo>
                <a:lnTo>
                  <a:pt x="1805813" y="55372"/>
                </a:lnTo>
                <a:lnTo>
                  <a:pt x="1737233" y="53263"/>
                </a:lnTo>
                <a:close/>
              </a:path>
              <a:path w="2348229" h="119379">
                <a:moveTo>
                  <a:pt x="1828673" y="56070"/>
                </a:moveTo>
                <a:lnTo>
                  <a:pt x="1827911" y="78917"/>
                </a:lnTo>
                <a:lnTo>
                  <a:pt x="1896491" y="81013"/>
                </a:lnTo>
                <a:lnTo>
                  <a:pt x="1897253" y="58166"/>
                </a:lnTo>
                <a:lnTo>
                  <a:pt x="1828673" y="56070"/>
                </a:lnTo>
                <a:close/>
              </a:path>
              <a:path w="2348229" h="119379">
                <a:moveTo>
                  <a:pt x="1920113" y="58864"/>
                </a:moveTo>
                <a:lnTo>
                  <a:pt x="1919351" y="81724"/>
                </a:lnTo>
                <a:lnTo>
                  <a:pt x="1987931" y="83820"/>
                </a:lnTo>
                <a:lnTo>
                  <a:pt x="1988566" y="60972"/>
                </a:lnTo>
                <a:lnTo>
                  <a:pt x="1920113" y="58864"/>
                </a:lnTo>
                <a:close/>
              </a:path>
              <a:path w="2348229" h="119379">
                <a:moveTo>
                  <a:pt x="2011426" y="61671"/>
                </a:moveTo>
                <a:lnTo>
                  <a:pt x="2010791" y="84518"/>
                </a:lnTo>
                <a:lnTo>
                  <a:pt x="2079371" y="86626"/>
                </a:lnTo>
                <a:lnTo>
                  <a:pt x="2080006" y="63779"/>
                </a:lnTo>
                <a:lnTo>
                  <a:pt x="2011426" y="61671"/>
                </a:lnTo>
                <a:close/>
              </a:path>
              <a:path w="2348229" h="119379">
                <a:moveTo>
                  <a:pt x="2102866" y="64477"/>
                </a:moveTo>
                <a:lnTo>
                  <a:pt x="2102104" y="87325"/>
                </a:lnTo>
                <a:lnTo>
                  <a:pt x="2170684" y="89433"/>
                </a:lnTo>
                <a:lnTo>
                  <a:pt x="2171446" y="66573"/>
                </a:lnTo>
                <a:lnTo>
                  <a:pt x="2102866" y="64477"/>
                </a:lnTo>
                <a:close/>
              </a:path>
              <a:path w="2348229" h="119379">
                <a:moveTo>
                  <a:pt x="2194306" y="67284"/>
                </a:moveTo>
                <a:lnTo>
                  <a:pt x="2193544" y="90131"/>
                </a:lnTo>
                <a:lnTo>
                  <a:pt x="2262124" y="92227"/>
                </a:lnTo>
                <a:lnTo>
                  <a:pt x="2262759" y="69380"/>
                </a:lnTo>
                <a:lnTo>
                  <a:pt x="2194306" y="67284"/>
                </a:lnTo>
                <a:close/>
              </a:path>
              <a:path w="2348229" h="119379">
                <a:moveTo>
                  <a:pt x="2273173" y="43014"/>
                </a:moveTo>
                <a:lnTo>
                  <a:pt x="2270887" y="119176"/>
                </a:lnTo>
                <a:lnTo>
                  <a:pt x="2348230" y="83439"/>
                </a:lnTo>
                <a:lnTo>
                  <a:pt x="2273173" y="43014"/>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42264110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5408295" cy="1042849"/>
          </a:xfrm>
          <a:prstGeom prst="rect">
            <a:avLst/>
          </a:prstGeom>
        </p:spPr>
        <p:txBody>
          <a:bodyPr vert="horz" wrap="square" lIns="0" tIns="104139" rIns="0" bIns="0" rtlCol="0" anchor="t">
            <a:spAutoFit/>
          </a:bodyPr>
          <a:lstStyle/>
          <a:p>
            <a:pPr marL="12700" marR="5080">
              <a:lnSpc>
                <a:spcPts val="3600"/>
              </a:lnSpc>
              <a:spcBef>
                <a:spcPts val="819"/>
              </a:spcBef>
            </a:pPr>
            <a:r>
              <a:rPr spc="-165" dirty="0"/>
              <a:t>I</a:t>
            </a:r>
            <a:r>
              <a:rPr spc="-160" dirty="0"/>
              <a:t>ns</a:t>
            </a:r>
            <a:r>
              <a:rPr spc="-155" dirty="0"/>
              <a:t>t</a:t>
            </a:r>
            <a:r>
              <a:rPr spc="-160" dirty="0"/>
              <a:t>anc</a:t>
            </a:r>
            <a:r>
              <a:rPr spc="-5" dirty="0"/>
              <a:t>e</a:t>
            </a:r>
            <a:r>
              <a:rPr spc="-254" dirty="0"/>
              <a:t> </a:t>
            </a:r>
            <a:r>
              <a:rPr spc="-155" dirty="0"/>
              <a:t>M</a:t>
            </a:r>
            <a:r>
              <a:rPr spc="-160" dirty="0"/>
              <a:t>e</a:t>
            </a:r>
            <a:r>
              <a:rPr spc="-155" dirty="0"/>
              <a:t>t</a:t>
            </a:r>
            <a:r>
              <a:rPr spc="-160" dirty="0"/>
              <a:t>hod</a:t>
            </a:r>
            <a:r>
              <a:rPr spc="-5" dirty="0"/>
              <a:t>s</a:t>
            </a:r>
            <a:r>
              <a:rPr spc="-260" dirty="0"/>
              <a:t> </a:t>
            </a:r>
            <a:r>
              <a:rPr spc="-160" dirty="0"/>
              <a:t>v</a:t>
            </a:r>
            <a:r>
              <a:rPr spc="-5" dirty="0"/>
              <a:t>s</a:t>
            </a:r>
            <a:r>
              <a:rPr spc="-300" dirty="0"/>
              <a:t> </a:t>
            </a:r>
            <a:r>
              <a:rPr spc="-160" dirty="0"/>
              <a:t>C</a:t>
            </a:r>
            <a:r>
              <a:rPr spc="-165" dirty="0"/>
              <a:t>l</a:t>
            </a:r>
            <a:r>
              <a:rPr spc="-160" dirty="0"/>
              <a:t>as</a:t>
            </a:r>
            <a:r>
              <a:rPr spc="-5" dirty="0"/>
              <a:t>s  </a:t>
            </a:r>
            <a:r>
              <a:rPr spc="-135" dirty="0"/>
              <a:t>Methods</a:t>
            </a:r>
          </a:p>
        </p:txBody>
      </p:sp>
      <p:graphicFrame>
        <p:nvGraphicFramePr>
          <p:cNvPr id="3" name="object 3"/>
          <p:cNvGraphicFramePr>
            <a:graphicFrameLocks noGrp="1"/>
          </p:cNvGraphicFramePr>
          <p:nvPr/>
        </p:nvGraphicFramePr>
        <p:xfrm>
          <a:off x="1697164" y="1390651"/>
          <a:ext cx="8713470" cy="4180839"/>
        </p:xfrm>
        <a:graphic>
          <a:graphicData uri="http://schemas.openxmlformats.org/drawingml/2006/table">
            <a:tbl>
              <a:tblPr firstRow="1" bandRow="1">
                <a:tableStyleId>{2D5ABB26-0587-4C30-8999-92F81FD0307C}</a:tableStyleId>
              </a:tblPr>
              <a:tblGrid>
                <a:gridCol w="4356735">
                  <a:extLst>
                    <a:ext uri="{9D8B030D-6E8A-4147-A177-3AD203B41FA5}">
                      <a16:colId xmlns:a16="http://schemas.microsoft.com/office/drawing/2014/main" val="20000"/>
                    </a:ext>
                  </a:extLst>
                </a:gridCol>
                <a:gridCol w="4356735">
                  <a:extLst>
                    <a:ext uri="{9D8B030D-6E8A-4147-A177-3AD203B41FA5}">
                      <a16:colId xmlns:a16="http://schemas.microsoft.com/office/drawing/2014/main" val="20001"/>
                    </a:ext>
                  </a:extLst>
                </a:gridCol>
              </a:tblGrid>
              <a:tr h="370839">
                <a:tc>
                  <a:txBody>
                    <a:bodyPr/>
                    <a:lstStyle/>
                    <a:p>
                      <a:pPr marL="411480">
                        <a:lnSpc>
                          <a:spcPct val="100000"/>
                        </a:lnSpc>
                        <a:spcBef>
                          <a:spcPts val="320"/>
                        </a:spcBef>
                      </a:pPr>
                      <a:r>
                        <a:rPr sz="1600" b="1" spc="-5">
                          <a:solidFill>
                            <a:srgbClr val="FF0000"/>
                          </a:solidFill>
                          <a:latin typeface="Arial"/>
                          <a:cs typeface="Arial"/>
                        </a:rPr>
                        <a:t>Object</a:t>
                      </a:r>
                      <a:r>
                        <a:rPr sz="1600" b="1" spc="5">
                          <a:solidFill>
                            <a:srgbClr val="FF0000"/>
                          </a:solidFill>
                          <a:latin typeface="Arial"/>
                          <a:cs typeface="Arial"/>
                        </a:rPr>
                        <a:t> </a:t>
                      </a:r>
                      <a:r>
                        <a:rPr sz="1600" b="1" spc="-5" dirty="0">
                          <a:solidFill>
                            <a:srgbClr val="FF0000"/>
                          </a:solidFill>
                          <a:latin typeface="Arial"/>
                          <a:cs typeface="Arial"/>
                        </a:rPr>
                        <a:t>Methods</a:t>
                      </a:r>
                      <a:r>
                        <a:rPr sz="1600" b="1" spc="15" dirty="0">
                          <a:solidFill>
                            <a:srgbClr val="FF0000"/>
                          </a:solidFill>
                          <a:latin typeface="Arial"/>
                          <a:cs typeface="Arial"/>
                        </a:rPr>
                        <a:t> </a:t>
                      </a:r>
                      <a:r>
                        <a:rPr sz="1600" b="1" spc="-5" dirty="0">
                          <a:solidFill>
                            <a:srgbClr val="FF0000"/>
                          </a:solidFill>
                          <a:latin typeface="Arial"/>
                          <a:cs typeface="Arial"/>
                        </a:rPr>
                        <a:t>(Non-static</a:t>
                      </a:r>
                      <a:r>
                        <a:rPr sz="1600" b="1" spc="30" dirty="0">
                          <a:solidFill>
                            <a:srgbClr val="FF0000"/>
                          </a:solidFill>
                          <a:latin typeface="Arial"/>
                          <a:cs typeface="Arial"/>
                        </a:rPr>
                        <a:t> </a:t>
                      </a:r>
                      <a:r>
                        <a:rPr sz="1600" b="1" spc="-5" dirty="0">
                          <a:solidFill>
                            <a:srgbClr val="FF0000"/>
                          </a:solidFill>
                          <a:latin typeface="Arial"/>
                          <a:cs typeface="Arial"/>
                        </a:rPr>
                        <a:t>Methods</a:t>
                      </a:r>
                      <a:endParaRPr sz="16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EBE0"/>
                    </a:solidFill>
                  </a:tcPr>
                </a:tc>
                <a:tc>
                  <a:txBody>
                    <a:bodyPr/>
                    <a:lstStyle/>
                    <a:p>
                      <a:pPr marL="2540" algn="ctr">
                        <a:lnSpc>
                          <a:spcPct val="100000"/>
                        </a:lnSpc>
                        <a:spcBef>
                          <a:spcPts val="320"/>
                        </a:spcBef>
                      </a:pPr>
                      <a:r>
                        <a:rPr sz="1600" b="1" spc="-5" dirty="0">
                          <a:solidFill>
                            <a:srgbClr val="FF0000"/>
                          </a:solidFill>
                          <a:latin typeface="Arial"/>
                          <a:cs typeface="Arial"/>
                        </a:rPr>
                        <a:t>Class Methods</a:t>
                      </a:r>
                      <a:r>
                        <a:rPr sz="1600" b="1" spc="5" dirty="0">
                          <a:solidFill>
                            <a:srgbClr val="FF0000"/>
                          </a:solidFill>
                          <a:latin typeface="Arial"/>
                          <a:cs typeface="Arial"/>
                        </a:rPr>
                        <a:t> </a:t>
                      </a:r>
                      <a:r>
                        <a:rPr sz="1600" b="1" spc="-5" dirty="0">
                          <a:solidFill>
                            <a:srgbClr val="FF0000"/>
                          </a:solidFill>
                          <a:latin typeface="Arial"/>
                          <a:cs typeface="Arial"/>
                        </a:rPr>
                        <a:t>(static</a:t>
                      </a:r>
                      <a:r>
                        <a:rPr sz="1600" b="1" spc="15" dirty="0">
                          <a:solidFill>
                            <a:srgbClr val="FF0000"/>
                          </a:solidFill>
                          <a:latin typeface="Arial"/>
                          <a:cs typeface="Arial"/>
                        </a:rPr>
                        <a:t> </a:t>
                      </a:r>
                      <a:r>
                        <a:rPr sz="1600" b="1" spc="-5" dirty="0">
                          <a:solidFill>
                            <a:srgbClr val="FF0000"/>
                          </a:solidFill>
                          <a:latin typeface="Arial"/>
                          <a:cs typeface="Arial"/>
                        </a:rPr>
                        <a:t>Methods)</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EBE0"/>
                    </a:solidFill>
                  </a:tcPr>
                </a:tc>
                <a:extLst>
                  <a:ext uri="{0D108BD9-81ED-4DB2-BD59-A6C34878D82A}">
                    <a16:rowId xmlns:a16="http://schemas.microsoft.com/office/drawing/2014/main" val="10000"/>
                  </a:ext>
                </a:extLst>
              </a:tr>
              <a:tr h="3810000">
                <a:tc>
                  <a:txBody>
                    <a:bodyPr/>
                    <a:lstStyle/>
                    <a:p>
                      <a:pPr marL="434340" marR="83820" indent="-342900">
                        <a:lnSpc>
                          <a:spcPct val="100000"/>
                        </a:lnSpc>
                        <a:spcBef>
                          <a:spcPts val="325"/>
                        </a:spcBef>
                        <a:buAutoNum type="arabicPeriod"/>
                        <a:tabLst>
                          <a:tab pos="433705" algn="l"/>
                          <a:tab pos="434975" algn="l"/>
                          <a:tab pos="1623060" algn="l"/>
                          <a:tab pos="2171700" algn="l"/>
                          <a:tab pos="2583180" algn="l"/>
                        </a:tabLst>
                      </a:pPr>
                      <a:r>
                        <a:rPr sz="1600" b="1" spc="-25" dirty="0">
                          <a:latin typeface="Arial"/>
                          <a:cs typeface="Arial"/>
                        </a:rPr>
                        <a:t>A</a:t>
                      </a:r>
                      <a:r>
                        <a:rPr sz="1600" b="1" spc="10" dirty="0">
                          <a:latin typeface="Arial"/>
                          <a:cs typeface="Arial"/>
                        </a:rPr>
                        <a:t>c</a:t>
                      </a:r>
                      <a:r>
                        <a:rPr sz="1600" b="1" dirty="0">
                          <a:latin typeface="Arial"/>
                          <a:cs typeface="Arial"/>
                        </a:rPr>
                        <a:t>cessi</a:t>
                      </a:r>
                      <a:r>
                        <a:rPr sz="1600" b="1" spc="5" dirty="0">
                          <a:latin typeface="Arial"/>
                          <a:cs typeface="Arial"/>
                        </a:rPr>
                        <a:t>b</a:t>
                      </a:r>
                      <a:r>
                        <a:rPr sz="1600" b="1" dirty="0">
                          <a:latin typeface="Arial"/>
                          <a:cs typeface="Arial"/>
                        </a:rPr>
                        <a:t>le	on</a:t>
                      </a:r>
                      <a:r>
                        <a:rPr sz="1600" b="1" spc="10" dirty="0">
                          <a:latin typeface="Arial"/>
                          <a:cs typeface="Arial"/>
                        </a:rPr>
                        <a:t>l</a:t>
                      </a:r>
                      <a:r>
                        <a:rPr sz="1600" b="1" dirty="0">
                          <a:latin typeface="Arial"/>
                          <a:cs typeface="Arial"/>
                        </a:rPr>
                        <a:t>y	</a:t>
                      </a:r>
                      <a:r>
                        <a:rPr sz="1600" b="1" spc="-25" dirty="0">
                          <a:latin typeface="Arial"/>
                          <a:cs typeface="Arial"/>
                        </a:rPr>
                        <a:t>v</a:t>
                      </a:r>
                      <a:r>
                        <a:rPr sz="1600" b="1" spc="10" dirty="0">
                          <a:latin typeface="Arial"/>
                          <a:cs typeface="Arial"/>
                        </a:rPr>
                        <a:t>i</a:t>
                      </a:r>
                      <a:r>
                        <a:rPr sz="1600" b="1" dirty="0">
                          <a:latin typeface="Arial"/>
                          <a:cs typeface="Arial"/>
                        </a:rPr>
                        <a:t>a</a:t>
                      </a:r>
                      <a:r>
                        <a:rPr sz="1600" b="1">
                          <a:latin typeface="Arial"/>
                          <a:cs typeface="Arial"/>
                        </a:rPr>
                        <a:t>	O</a:t>
                      </a:r>
                      <a:r>
                        <a:rPr sz="1600" b="1" spc="5">
                          <a:latin typeface="Arial"/>
                          <a:cs typeface="Arial"/>
                        </a:rPr>
                        <a:t>b</a:t>
                      </a:r>
                      <a:r>
                        <a:rPr sz="1600" b="1">
                          <a:latin typeface="Arial"/>
                          <a:cs typeface="Arial"/>
                        </a:rPr>
                        <a:t>jec</a:t>
                      </a:r>
                      <a:r>
                        <a:rPr sz="1600" b="1" spc="5">
                          <a:latin typeface="Arial"/>
                          <a:cs typeface="Arial"/>
                        </a:rPr>
                        <a:t>t</a:t>
                      </a:r>
                      <a:r>
                        <a:rPr sz="1600" b="1" spc="-5">
                          <a:latin typeface="Arial"/>
                          <a:cs typeface="Arial"/>
                        </a:rPr>
                        <a:t>-</a:t>
                      </a:r>
                      <a:r>
                        <a:rPr sz="1600" b="1" spc="5">
                          <a:latin typeface="Arial"/>
                          <a:cs typeface="Arial"/>
                        </a:rPr>
                        <a:t>R</a:t>
                      </a:r>
                      <a:r>
                        <a:rPr sz="1600" b="1">
                          <a:latin typeface="Arial"/>
                          <a:cs typeface="Arial"/>
                        </a:rPr>
                        <a:t>eference  </a:t>
                      </a:r>
                      <a:r>
                        <a:rPr sz="1600" b="1" spc="-15" dirty="0">
                          <a:latin typeface="Arial"/>
                          <a:cs typeface="Arial"/>
                        </a:rPr>
                        <a:t>Variables</a:t>
                      </a:r>
                      <a:endParaRPr sz="1600" dirty="0">
                        <a:latin typeface="Arial"/>
                        <a:cs typeface="Arial"/>
                      </a:endParaRPr>
                    </a:p>
                    <a:p>
                      <a:pPr>
                        <a:lnSpc>
                          <a:spcPct val="100000"/>
                        </a:lnSpc>
                        <a:spcBef>
                          <a:spcPts val="20"/>
                        </a:spcBef>
                        <a:buFont typeface="Arial"/>
                        <a:buAutoNum type="arabicPeriod"/>
                      </a:pPr>
                      <a:endParaRPr sz="1650" dirty="0">
                        <a:latin typeface="Times New Roman"/>
                        <a:cs typeface="Times New Roman"/>
                      </a:endParaRPr>
                    </a:p>
                    <a:p>
                      <a:pPr marL="434340" indent="-343535">
                        <a:lnSpc>
                          <a:spcPct val="100000"/>
                        </a:lnSpc>
                        <a:buAutoNum type="arabicPeriod"/>
                        <a:tabLst>
                          <a:tab pos="433705" algn="l"/>
                          <a:tab pos="434975" algn="l"/>
                        </a:tabLst>
                      </a:pPr>
                      <a:r>
                        <a:rPr sz="1600" b="1" spc="-15" dirty="0">
                          <a:latin typeface="Arial"/>
                          <a:cs typeface="Arial"/>
                        </a:rPr>
                        <a:t>Access</a:t>
                      </a:r>
                      <a:r>
                        <a:rPr sz="1600" b="1" spc="10" dirty="0">
                          <a:latin typeface="Arial"/>
                          <a:cs typeface="Arial"/>
                        </a:rPr>
                        <a:t> </a:t>
                      </a:r>
                      <a:r>
                        <a:rPr sz="1600" b="1" spc="-10" dirty="0">
                          <a:latin typeface="Arial"/>
                          <a:cs typeface="Arial"/>
                        </a:rPr>
                        <a:t>Syntax</a:t>
                      </a:r>
                      <a:endParaRPr sz="1600" dirty="0">
                        <a:latin typeface="Arial"/>
                        <a:cs typeface="Arial"/>
                      </a:endParaRPr>
                    </a:p>
                    <a:p>
                      <a:pPr>
                        <a:lnSpc>
                          <a:spcPct val="100000"/>
                        </a:lnSpc>
                        <a:buFont typeface="Arial"/>
                        <a:buAutoNum type="arabicPeriod"/>
                      </a:pPr>
                      <a:endParaRPr sz="1800" dirty="0">
                        <a:latin typeface="Times New Roman"/>
                        <a:cs typeface="Times New Roman"/>
                      </a:endParaRPr>
                    </a:p>
                    <a:p>
                      <a:pPr marL="423545">
                        <a:lnSpc>
                          <a:spcPct val="100000"/>
                        </a:lnSpc>
                        <a:spcBef>
                          <a:spcPts val="1295"/>
                        </a:spcBef>
                      </a:pPr>
                      <a:r>
                        <a:rPr sz="1200" b="1" spc="-5">
                          <a:solidFill>
                            <a:srgbClr val="FF0000"/>
                          </a:solidFill>
                          <a:latin typeface="Arial"/>
                          <a:cs typeface="Arial"/>
                        </a:rPr>
                        <a:t>&lt;object-reference</a:t>
                      </a:r>
                      <a:r>
                        <a:rPr sz="1200" b="1" spc="-5" dirty="0">
                          <a:solidFill>
                            <a:srgbClr val="FF0000"/>
                          </a:solidFill>
                          <a:latin typeface="Arial"/>
                          <a:cs typeface="Arial"/>
                        </a:rPr>
                        <a:t>&gt;.Method-Name(&lt;parameters&gt;)</a:t>
                      </a:r>
                      <a:endParaRPr sz="1200" dirty="0">
                        <a:latin typeface="Arial"/>
                        <a:cs typeface="Arial"/>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marL="320040" marR="85725" indent="-228600">
                        <a:lnSpc>
                          <a:spcPct val="100000"/>
                        </a:lnSpc>
                        <a:spcBef>
                          <a:spcPts val="850"/>
                        </a:spcBef>
                        <a:buAutoNum type="arabicPeriod" startAt="3"/>
                        <a:tabLst>
                          <a:tab pos="320675" algn="l"/>
                        </a:tabLst>
                      </a:pPr>
                      <a:r>
                        <a:rPr sz="1600" b="1" spc="-5">
                          <a:latin typeface="Arial"/>
                          <a:cs typeface="Arial"/>
                        </a:rPr>
                        <a:t>Object</a:t>
                      </a:r>
                      <a:r>
                        <a:rPr sz="1600" b="1" spc="300">
                          <a:latin typeface="Arial"/>
                          <a:cs typeface="Arial"/>
                        </a:rPr>
                        <a:t> </a:t>
                      </a:r>
                      <a:r>
                        <a:rPr sz="1600" b="1" spc="-5" dirty="0">
                          <a:latin typeface="Arial"/>
                          <a:cs typeface="Arial"/>
                        </a:rPr>
                        <a:t>Methods</a:t>
                      </a:r>
                      <a:r>
                        <a:rPr sz="1600" b="1" spc="295" dirty="0">
                          <a:latin typeface="Arial"/>
                          <a:cs typeface="Arial"/>
                        </a:rPr>
                        <a:t> </a:t>
                      </a:r>
                      <a:r>
                        <a:rPr sz="1600" b="1" spc="-5" dirty="0">
                          <a:latin typeface="Arial"/>
                          <a:cs typeface="Arial"/>
                        </a:rPr>
                        <a:t>can</a:t>
                      </a:r>
                      <a:r>
                        <a:rPr sz="1600" b="1" spc="300" dirty="0">
                          <a:latin typeface="Arial"/>
                          <a:cs typeface="Arial"/>
                        </a:rPr>
                        <a:t> </a:t>
                      </a:r>
                      <a:r>
                        <a:rPr sz="1600" b="1" spc="-5" dirty="0">
                          <a:latin typeface="Arial"/>
                          <a:cs typeface="Arial"/>
                        </a:rPr>
                        <a:t>access</a:t>
                      </a:r>
                      <a:r>
                        <a:rPr sz="1600" b="1" spc="305" dirty="0">
                          <a:latin typeface="Arial"/>
                          <a:cs typeface="Arial"/>
                        </a:rPr>
                        <a:t> </a:t>
                      </a:r>
                      <a:r>
                        <a:rPr sz="1600" b="1" spc="-5" dirty="0">
                          <a:latin typeface="Arial"/>
                          <a:cs typeface="Arial"/>
                        </a:rPr>
                        <a:t>both</a:t>
                      </a:r>
                      <a:r>
                        <a:rPr sz="1600" b="1" spc="300" dirty="0">
                          <a:latin typeface="Arial"/>
                          <a:cs typeface="Arial"/>
                        </a:rPr>
                        <a:t> </a:t>
                      </a:r>
                      <a:r>
                        <a:rPr sz="1600" b="1" dirty="0">
                          <a:latin typeface="Arial"/>
                          <a:cs typeface="Arial"/>
                        </a:rPr>
                        <a:t>static </a:t>
                      </a:r>
                      <a:r>
                        <a:rPr sz="1600" b="1" spc="-430" dirty="0">
                          <a:latin typeface="Arial"/>
                          <a:cs typeface="Arial"/>
                        </a:rPr>
                        <a:t> </a:t>
                      </a:r>
                      <a:r>
                        <a:rPr sz="1600" b="1" spc="-5" dirty="0">
                          <a:latin typeface="Arial"/>
                          <a:cs typeface="Arial"/>
                        </a:rPr>
                        <a:t>as </a:t>
                      </a:r>
                      <a:r>
                        <a:rPr sz="1600" b="1" spc="5" dirty="0">
                          <a:latin typeface="Arial"/>
                          <a:cs typeface="Arial"/>
                        </a:rPr>
                        <a:t>well</a:t>
                      </a:r>
                      <a:r>
                        <a:rPr sz="1600" b="1" spc="-10" dirty="0">
                          <a:latin typeface="Arial"/>
                          <a:cs typeface="Arial"/>
                        </a:rPr>
                        <a:t> </a:t>
                      </a:r>
                      <a:r>
                        <a:rPr sz="1600" b="1" spc="-5" dirty="0">
                          <a:latin typeface="Arial"/>
                          <a:cs typeface="Arial"/>
                        </a:rPr>
                        <a:t>as non-static</a:t>
                      </a:r>
                      <a:r>
                        <a:rPr sz="1600" b="1" spc="45" dirty="0">
                          <a:latin typeface="Arial"/>
                          <a:cs typeface="Arial"/>
                        </a:rPr>
                        <a:t> </a:t>
                      </a:r>
                      <a:r>
                        <a:rPr sz="1600" b="1" spc="-5" dirty="0">
                          <a:latin typeface="Arial"/>
                          <a:cs typeface="Arial"/>
                        </a:rPr>
                        <a:t>fields</a:t>
                      </a:r>
                      <a:endParaRPr sz="1600" dirty="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marL="434975" marR="83185" indent="-343535" algn="just">
                        <a:lnSpc>
                          <a:spcPct val="100000"/>
                        </a:lnSpc>
                        <a:spcBef>
                          <a:spcPts val="325"/>
                        </a:spcBef>
                        <a:buAutoNum type="arabicPeriod"/>
                        <a:tabLst>
                          <a:tab pos="435609" algn="l"/>
                        </a:tabLst>
                      </a:pPr>
                      <a:r>
                        <a:rPr sz="1600" b="1" spc="-5" dirty="0">
                          <a:latin typeface="Arial"/>
                          <a:cs typeface="Arial"/>
                        </a:rPr>
                        <a:t>Accessible</a:t>
                      </a:r>
                      <a:r>
                        <a:rPr sz="1600" b="1" dirty="0">
                          <a:latin typeface="Arial"/>
                          <a:cs typeface="Arial"/>
                        </a:rPr>
                        <a:t> </a:t>
                      </a:r>
                      <a:r>
                        <a:rPr sz="1600" b="1" spc="-15" dirty="0">
                          <a:latin typeface="Arial"/>
                          <a:cs typeface="Arial"/>
                        </a:rPr>
                        <a:t>via</a:t>
                      </a:r>
                      <a:r>
                        <a:rPr sz="1600" b="1" spc="-10" dirty="0">
                          <a:latin typeface="Arial"/>
                          <a:cs typeface="Arial"/>
                        </a:rPr>
                        <a:t> </a:t>
                      </a:r>
                      <a:r>
                        <a:rPr sz="1600" b="1" spc="-5">
                          <a:latin typeface="Arial"/>
                          <a:cs typeface="Arial"/>
                        </a:rPr>
                        <a:t>both</a:t>
                      </a:r>
                      <a:r>
                        <a:rPr sz="1600" b="1">
                          <a:latin typeface="Arial"/>
                          <a:cs typeface="Arial"/>
                        </a:rPr>
                        <a:t> </a:t>
                      </a:r>
                      <a:r>
                        <a:rPr sz="1600" b="1" spc="-5">
                          <a:latin typeface="Arial"/>
                          <a:cs typeface="Arial"/>
                        </a:rPr>
                        <a:t>Object-Reference </a:t>
                      </a:r>
                      <a:r>
                        <a:rPr sz="1600" b="1" spc="-430">
                          <a:latin typeface="Arial"/>
                          <a:cs typeface="Arial"/>
                        </a:rPr>
                        <a:t> </a:t>
                      </a:r>
                      <a:r>
                        <a:rPr sz="1600" b="1" spc="-15" dirty="0">
                          <a:latin typeface="Arial"/>
                          <a:cs typeface="Arial"/>
                        </a:rPr>
                        <a:t>Variable</a:t>
                      </a:r>
                      <a:r>
                        <a:rPr sz="1600" b="1" spc="5" dirty="0">
                          <a:latin typeface="Arial"/>
                          <a:cs typeface="Arial"/>
                        </a:rPr>
                        <a:t> </a:t>
                      </a:r>
                      <a:r>
                        <a:rPr sz="1600" b="1" spc="-5" dirty="0">
                          <a:latin typeface="Arial"/>
                          <a:cs typeface="Arial"/>
                        </a:rPr>
                        <a:t>as</a:t>
                      </a:r>
                      <a:r>
                        <a:rPr sz="1600" b="1" dirty="0">
                          <a:latin typeface="Arial"/>
                          <a:cs typeface="Arial"/>
                        </a:rPr>
                        <a:t> </a:t>
                      </a:r>
                      <a:r>
                        <a:rPr sz="1600" b="1" spc="5" dirty="0">
                          <a:latin typeface="Arial"/>
                          <a:cs typeface="Arial"/>
                        </a:rPr>
                        <a:t>well</a:t>
                      </a:r>
                      <a:r>
                        <a:rPr sz="1600" b="1" spc="-15" dirty="0">
                          <a:latin typeface="Arial"/>
                          <a:cs typeface="Arial"/>
                        </a:rPr>
                        <a:t> </a:t>
                      </a:r>
                      <a:r>
                        <a:rPr sz="1600" b="1" spc="-5" dirty="0">
                          <a:latin typeface="Arial"/>
                          <a:cs typeface="Arial"/>
                        </a:rPr>
                        <a:t>class</a:t>
                      </a:r>
                      <a:r>
                        <a:rPr sz="1600" b="1" spc="5" dirty="0">
                          <a:latin typeface="Arial"/>
                          <a:cs typeface="Arial"/>
                        </a:rPr>
                        <a:t> </a:t>
                      </a:r>
                      <a:r>
                        <a:rPr sz="1600" b="1" spc="-5" dirty="0">
                          <a:latin typeface="Arial"/>
                          <a:cs typeface="Arial"/>
                        </a:rPr>
                        <a:t>name</a:t>
                      </a:r>
                      <a:endParaRPr sz="1600" dirty="0">
                        <a:latin typeface="Arial"/>
                        <a:cs typeface="Arial"/>
                      </a:endParaRPr>
                    </a:p>
                    <a:p>
                      <a:pPr>
                        <a:lnSpc>
                          <a:spcPct val="100000"/>
                        </a:lnSpc>
                        <a:spcBef>
                          <a:spcPts val="20"/>
                        </a:spcBef>
                        <a:buFont typeface="Arial"/>
                        <a:buAutoNum type="arabicPeriod"/>
                      </a:pPr>
                      <a:endParaRPr sz="1650" dirty="0">
                        <a:latin typeface="Times New Roman"/>
                        <a:cs typeface="Times New Roman"/>
                      </a:endParaRPr>
                    </a:p>
                    <a:p>
                      <a:pPr marL="485140" indent="-393700">
                        <a:lnSpc>
                          <a:spcPct val="100000"/>
                        </a:lnSpc>
                        <a:buAutoNum type="arabicPeriod"/>
                        <a:tabLst>
                          <a:tab pos="485140" algn="l"/>
                          <a:tab pos="485775" algn="l"/>
                        </a:tabLst>
                      </a:pPr>
                      <a:r>
                        <a:rPr sz="1600" b="1" spc="-15" dirty="0">
                          <a:latin typeface="Arial"/>
                          <a:cs typeface="Arial"/>
                        </a:rPr>
                        <a:t>Access</a:t>
                      </a:r>
                      <a:r>
                        <a:rPr sz="1600" b="1" spc="10" dirty="0">
                          <a:latin typeface="Arial"/>
                          <a:cs typeface="Arial"/>
                        </a:rPr>
                        <a:t> </a:t>
                      </a:r>
                      <a:r>
                        <a:rPr sz="1600" b="1" spc="-10" dirty="0">
                          <a:latin typeface="Arial"/>
                          <a:cs typeface="Arial"/>
                        </a:rPr>
                        <a:t>Syntax</a:t>
                      </a:r>
                      <a:endParaRPr sz="1600" dirty="0">
                        <a:latin typeface="Arial"/>
                        <a:cs typeface="Arial"/>
                      </a:endParaRPr>
                    </a:p>
                    <a:p>
                      <a:pPr>
                        <a:lnSpc>
                          <a:spcPct val="100000"/>
                        </a:lnSpc>
                        <a:spcBef>
                          <a:spcPts val="25"/>
                        </a:spcBef>
                        <a:buFont typeface="Arial"/>
                        <a:buAutoNum type="arabicPeriod"/>
                      </a:pPr>
                      <a:endParaRPr sz="1650" dirty="0">
                        <a:latin typeface="Times New Roman"/>
                        <a:cs typeface="Times New Roman"/>
                      </a:endParaRPr>
                    </a:p>
                    <a:p>
                      <a:pPr algn="ctr">
                        <a:lnSpc>
                          <a:spcPct val="100000"/>
                        </a:lnSpc>
                        <a:spcBef>
                          <a:spcPts val="5"/>
                        </a:spcBef>
                      </a:pPr>
                      <a:r>
                        <a:rPr sz="1200" b="1" spc="-5" dirty="0">
                          <a:solidFill>
                            <a:srgbClr val="FF0000"/>
                          </a:solidFill>
                          <a:latin typeface="Arial"/>
                          <a:cs typeface="Arial"/>
                        </a:rPr>
                        <a:t>&lt;class-name&gt;.Method-Name(&lt;parameters&gt;);</a:t>
                      </a:r>
                      <a:endParaRPr sz="1200" dirty="0">
                        <a:latin typeface="Arial"/>
                        <a:cs typeface="Arial"/>
                      </a:endParaRPr>
                    </a:p>
                    <a:p>
                      <a:pPr algn="ctr">
                        <a:lnSpc>
                          <a:spcPct val="100000"/>
                        </a:lnSpc>
                      </a:pPr>
                      <a:r>
                        <a:rPr sz="1200" b="1" spc="-5" dirty="0">
                          <a:solidFill>
                            <a:srgbClr val="FF0000"/>
                          </a:solidFill>
                          <a:latin typeface="Arial"/>
                          <a:cs typeface="Arial"/>
                        </a:rPr>
                        <a:t>or</a:t>
                      </a:r>
                      <a:endParaRPr sz="1200" dirty="0">
                        <a:latin typeface="Arial"/>
                        <a:cs typeface="Arial"/>
                      </a:endParaRPr>
                    </a:p>
                    <a:p>
                      <a:pPr marL="2540" algn="ctr">
                        <a:lnSpc>
                          <a:spcPct val="100000"/>
                        </a:lnSpc>
                      </a:pPr>
                      <a:r>
                        <a:rPr sz="1200" b="1" spc="-5">
                          <a:solidFill>
                            <a:srgbClr val="FF0000"/>
                          </a:solidFill>
                          <a:latin typeface="Arial"/>
                          <a:cs typeface="Arial"/>
                        </a:rPr>
                        <a:t>&lt;object-reference</a:t>
                      </a:r>
                      <a:r>
                        <a:rPr sz="1200" b="1" spc="-5" dirty="0">
                          <a:solidFill>
                            <a:srgbClr val="FF0000"/>
                          </a:solidFill>
                          <a:latin typeface="Arial"/>
                          <a:cs typeface="Arial"/>
                        </a:rPr>
                        <a:t>&gt;.Method-Name(&lt;parameters&gt;)</a:t>
                      </a:r>
                      <a:endParaRPr sz="1200" dirty="0">
                        <a:latin typeface="Arial"/>
                        <a:cs typeface="Arial"/>
                      </a:endParaRPr>
                    </a:p>
                    <a:p>
                      <a:pPr>
                        <a:lnSpc>
                          <a:spcPct val="100000"/>
                        </a:lnSpc>
                        <a:spcBef>
                          <a:spcPts val="20"/>
                        </a:spcBef>
                      </a:pPr>
                      <a:endParaRPr sz="1650" dirty="0">
                        <a:latin typeface="Times New Roman"/>
                        <a:cs typeface="Times New Roman"/>
                      </a:endParaRPr>
                    </a:p>
                    <a:p>
                      <a:pPr marL="434975" marR="83185" indent="-343535" algn="just">
                        <a:lnSpc>
                          <a:spcPct val="100000"/>
                        </a:lnSpc>
                        <a:buAutoNum type="arabicPeriod" startAt="3"/>
                        <a:tabLst>
                          <a:tab pos="435609" algn="l"/>
                        </a:tabLst>
                      </a:pPr>
                      <a:r>
                        <a:rPr sz="1600" b="1" spc="-10" dirty="0">
                          <a:latin typeface="Arial"/>
                          <a:cs typeface="Arial"/>
                        </a:rPr>
                        <a:t>Class </a:t>
                      </a:r>
                      <a:r>
                        <a:rPr sz="1600" b="1" spc="-5" dirty="0">
                          <a:latin typeface="Arial"/>
                          <a:cs typeface="Arial"/>
                        </a:rPr>
                        <a:t>Methods can </a:t>
                      </a:r>
                      <a:r>
                        <a:rPr sz="1600" b="1" dirty="0">
                          <a:latin typeface="Arial"/>
                          <a:cs typeface="Arial"/>
                        </a:rPr>
                        <a:t>only </a:t>
                      </a:r>
                      <a:r>
                        <a:rPr sz="1600" b="1" spc="-5" dirty="0">
                          <a:latin typeface="Arial"/>
                          <a:cs typeface="Arial"/>
                        </a:rPr>
                        <a:t>access static </a:t>
                      </a:r>
                      <a:r>
                        <a:rPr sz="1600" b="1" dirty="0">
                          <a:latin typeface="Arial"/>
                          <a:cs typeface="Arial"/>
                        </a:rPr>
                        <a:t> </a:t>
                      </a:r>
                      <a:r>
                        <a:rPr sz="1600" b="1" spc="-5" dirty="0">
                          <a:latin typeface="Arial"/>
                          <a:cs typeface="Arial"/>
                        </a:rPr>
                        <a:t>fields</a:t>
                      </a:r>
                      <a:r>
                        <a:rPr sz="1600" b="1" spc="-5">
                          <a:latin typeface="Arial"/>
                          <a:cs typeface="Arial"/>
                        </a:rPr>
                        <a:t>. Object </a:t>
                      </a:r>
                      <a:r>
                        <a:rPr sz="1600" b="1" dirty="0">
                          <a:latin typeface="Arial"/>
                          <a:cs typeface="Arial"/>
                        </a:rPr>
                        <a:t>Fields </a:t>
                      </a:r>
                      <a:r>
                        <a:rPr sz="1600" b="1" spc="-5" dirty="0">
                          <a:latin typeface="Arial"/>
                          <a:cs typeface="Arial"/>
                        </a:rPr>
                        <a:t>in a static method </a:t>
                      </a:r>
                      <a:r>
                        <a:rPr sz="1600" b="1" dirty="0">
                          <a:latin typeface="Arial"/>
                          <a:cs typeface="Arial"/>
                        </a:rPr>
                        <a:t> </a:t>
                      </a:r>
                      <a:r>
                        <a:rPr sz="1600" b="1" spc="-5" dirty="0">
                          <a:latin typeface="Arial"/>
                          <a:cs typeface="Arial"/>
                        </a:rPr>
                        <a:t>are accessible </a:t>
                      </a:r>
                      <a:r>
                        <a:rPr sz="1600" b="1" dirty="0">
                          <a:latin typeface="Arial"/>
                          <a:cs typeface="Arial"/>
                        </a:rPr>
                        <a:t>only </a:t>
                      </a:r>
                      <a:r>
                        <a:rPr sz="1600" b="1" spc="5" dirty="0">
                          <a:latin typeface="Arial"/>
                          <a:cs typeface="Arial"/>
                        </a:rPr>
                        <a:t>by </a:t>
                      </a:r>
                      <a:r>
                        <a:rPr sz="1600" b="1">
                          <a:latin typeface="Arial"/>
                          <a:cs typeface="Arial"/>
                        </a:rPr>
                        <a:t>creating </a:t>
                      </a:r>
                      <a:r>
                        <a:rPr sz="1600" b="1" spc="-5">
                          <a:latin typeface="Arial"/>
                          <a:cs typeface="Arial"/>
                        </a:rPr>
                        <a:t>objects </a:t>
                      </a:r>
                      <a:r>
                        <a:rPr sz="1600" b="1">
                          <a:latin typeface="Arial"/>
                          <a:cs typeface="Arial"/>
                        </a:rPr>
                        <a:t> </a:t>
                      </a:r>
                      <a:r>
                        <a:rPr sz="1600" b="1" spc="-5" dirty="0">
                          <a:latin typeface="Arial"/>
                          <a:cs typeface="Arial"/>
                        </a:rPr>
                        <a:t>of</a:t>
                      </a:r>
                      <a:r>
                        <a:rPr sz="1600" b="1" spc="15" dirty="0">
                          <a:latin typeface="Arial"/>
                          <a:cs typeface="Arial"/>
                        </a:rPr>
                        <a:t> </a:t>
                      </a:r>
                      <a:r>
                        <a:rPr sz="1600" b="1" spc="-10" dirty="0">
                          <a:latin typeface="Arial"/>
                          <a:cs typeface="Arial"/>
                        </a:rPr>
                        <a:t>the</a:t>
                      </a:r>
                      <a:r>
                        <a:rPr sz="1600" b="1" spc="10" dirty="0">
                          <a:latin typeface="Arial"/>
                          <a:cs typeface="Arial"/>
                        </a:rPr>
                        <a:t> </a:t>
                      </a:r>
                      <a:r>
                        <a:rPr sz="1600" b="1" spc="-5" dirty="0">
                          <a:latin typeface="Arial"/>
                          <a:cs typeface="Arial"/>
                        </a:rPr>
                        <a:t>class</a:t>
                      </a:r>
                      <a:endParaRPr sz="1600" dirty="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2450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430260" cy="1123315"/>
          </a:xfrm>
          <a:prstGeom prst="rect">
            <a:avLst/>
          </a:prstGeom>
        </p:spPr>
        <p:txBody>
          <a:bodyPr vert="horz" wrap="square" lIns="0" tIns="12700" rIns="0" bIns="0" rtlCol="0">
            <a:spAutoFit/>
          </a:bodyPr>
          <a:lstStyle/>
          <a:p>
            <a:pPr marL="355600" marR="5080" indent="-342900" algn="just">
              <a:spcBef>
                <a:spcPts val="100"/>
              </a:spcBef>
              <a:buClr>
                <a:srgbClr val="0F1141"/>
              </a:buClr>
              <a:buFont typeface="Arial MT"/>
              <a:buChar char="•"/>
              <a:tabLst>
                <a:tab pos="355600" algn="l"/>
              </a:tabLst>
            </a:pPr>
            <a:r>
              <a:rPr sz="2400" b="1" spc="-5" dirty="0">
                <a:latin typeface="Arial"/>
                <a:cs typeface="Arial"/>
              </a:rPr>
              <a:t>Rule</a:t>
            </a:r>
            <a:r>
              <a:rPr sz="2400" b="1" dirty="0">
                <a:latin typeface="Arial"/>
                <a:cs typeface="Arial"/>
              </a:rPr>
              <a:t> 5</a:t>
            </a:r>
            <a:r>
              <a:rPr sz="2400" b="1" spc="5" dirty="0">
                <a:latin typeface="Arial"/>
                <a:cs typeface="Arial"/>
              </a:rPr>
              <a:t> </a:t>
            </a:r>
            <a:r>
              <a:rPr sz="2400" b="1" dirty="0">
                <a:latin typeface="Arial"/>
                <a:cs typeface="Arial"/>
              </a:rPr>
              <a:t>:</a:t>
            </a:r>
            <a:r>
              <a:rPr sz="2400" b="1" spc="5" dirty="0">
                <a:latin typeface="Arial"/>
                <a:cs typeface="Arial"/>
              </a:rPr>
              <a:t> </a:t>
            </a:r>
            <a:r>
              <a:rPr sz="2400" b="1" spc="-5" dirty="0">
                <a:latin typeface="Arial"/>
                <a:cs typeface="Arial"/>
              </a:rPr>
              <a:t>&lt;final&gt;</a:t>
            </a:r>
            <a:r>
              <a:rPr sz="2400" b="1" dirty="0">
                <a:latin typeface="Arial"/>
                <a:cs typeface="Arial"/>
              </a:rPr>
              <a:t> class</a:t>
            </a:r>
            <a:r>
              <a:rPr sz="2400" b="1" spc="5" dirty="0">
                <a:latin typeface="Arial"/>
                <a:cs typeface="Arial"/>
              </a:rPr>
              <a:t> </a:t>
            </a:r>
            <a:r>
              <a:rPr sz="2400" b="1" dirty="0">
                <a:latin typeface="Arial"/>
                <a:cs typeface="Arial"/>
              </a:rPr>
              <a:t>can</a:t>
            </a:r>
            <a:r>
              <a:rPr sz="2400" b="1" spc="5" dirty="0">
                <a:latin typeface="Arial"/>
                <a:cs typeface="Arial"/>
              </a:rPr>
              <a:t> </a:t>
            </a:r>
            <a:r>
              <a:rPr sz="2400" b="1" spc="-5" dirty="0">
                <a:latin typeface="Arial"/>
                <a:cs typeface="Arial"/>
              </a:rPr>
              <a:t>not</a:t>
            </a:r>
            <a:r>
              <a:rPr sz="2400" b="1" dirty="0">
                <a:latin typeface="Arial"/>
                <a:cs typeface="Arial"/>
              </a:rPr>
              <a:t> </a:t>
            </a:r>
            <a:r>
              <a:rPr sz="2400" b="1" spc="-5" dirty="0">
                <a:latin typeface="Arial"/>
                <a:cs typeface="Arial"/>
              </a:rPr>
              <a:t>have</a:t>
            </a:r>
            <a:r>
              <a:rPr sz="2400" b="1" dirty="0">
                <a:latin typeface="Arial"/>
                <a:cs typeface="Arial"/>
              </a:rPr>
              <a:t> </a:t>
            </a:r>
            <a:r>
              <a:rPr sz="2400" b="1" spc="-5" dirty="0">
                <a:latin typeface="Arial"/>
                <a:cs typeface="Arial"/>
              </a:rPr>
              <a:t>sub-classes. </a:t>
            </a:r>
            <a:r>
              <a:rPr sz="2400" b="1" dirty="0">
                <a:latin typeface="Arial"/>
                <a:cs typeface="Arial"/>
              </a:rPr>
              <a:t> </a:t>
            </a:r>
            <a:r>
              <a:rPr sz="2400" b="1" spc="-20" dirty="0">
                <a:latin typeface="Arial"/>
                <a:cs typeface="Arial"/>
              </a:rPr>
              <a:t>However, </a:t>
            </a:r>
            <a:r>
              <a:rPr sz="2400" b="1" dirty="0">
                <a:latin typeface="Arial"/>
                <a:cs typeface="Arial"/>
              </a:rPr>
              <a:t>&lt;final&gt; </a:t>
            </a:r>
            <a:r>
              <a:rPr sz="2400" b="1" spc="-5" dirty="0">
                <a:latin typeface="Arial"/>
                <a:cs typeface="Arial"/>
              </a:rPr>
              <a:t>keyword can be used for both Outer </a:t>
            </a:r>
            <a:r>
              <a:rPr sz="2400" b="1" dirty="0">
                <a:latin typeface="Arial"/>
                <a:cs typeface="Arial"/>
              </a:rPr>
              <a:t> </a:t>
            </a:r>
            <a:r>
              <a:rPr sz="2400" b="1" spc="-5" dirty="0">
                <a:latin typeface="Arial"/>
                <a:cs typeface="Arial"/>
              </a:rPr>
              <a:t>and</a:t>
            </a:r>
            <a:r>
              <a:rPr sz="2400" b="1" spc="-15" dirty="0">
                <a:latin typeface="Arial"/>
                <a:cs typeface="Arial"/>
              </a:rPr>
              <a:t> </a:t>
            </a:r>
            <a:r>
              <a:rPr sz="2400" b="1" spc="-5" dirty="0">
                <a:latin typeface="Arial"/>
                <a:cs typeface="Arial"/>
              </a:rPr>
              <a:t>Nested</a:t>
            </a:r>
            <a:r>
              <a:rPr sz="2400" b="1" spc="10" dirty="0">
                <a:latin typeface="Arial"/>
                <a:cs typeface="Arial"/>
              </a:rPr>
              <a:t> </a:t>
            </a:r>
            <a:r>
              <a:rPr sz="2400" b="1" spc="-5" dirty="0">
                <a:latin typeface="Arial"/>
                <a:cs typeface="Arial"/>
              </a:rPr>
              <a:t>Classes</a:t>
            </a:r>
            <a:endParaRPr sz="2400">
              <a:latin typeface="Arial"/>
              <a:cs typeface="Arial"/>
            </a:endParaRPr>
          </a:p>
        </p:txBody>
      </p:sp>
      <p:sp>
        <p:nvSpPr>
          <p:cNvPr id="3" name="object 3"/>
          <p:cNvSpPr txBox="1">
            <a:spLocks noGrp="1"/>
          </p:cNvSpPr>
          <p:nvPr>
            <p:ph type="title"/>
          </p:nvPr>
        </p:nvSpPr>
        <p:spPr>
          <a:xfrm>
            <a:off x="1907541" y="379222"/>
            <a:ext cx="6921827"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60" dirty="0"/>
              <a:t>De</a:t>
            </a:r>
            <a:r>
              <a:rPr spc="-155" dirty="0"/>
              <a:t>f</a:t>
            </a:r>
            <a:r>
              <a:rPr spc="-165" dirty="0"/>
              <a:t>i</a:t>
            </a:r>
            <a:r>
              <a:rPr spc="-160" dirty="0"/>
              <a:t>n</a:t>
            </a:r>
            <a:r>
              <a:rPr spc="-165" dirty="0"/>
              <a:t>i</a:t>
            </a:r>
            <a:r>
              <a:rPr spc="-155" dirty="0"/>
              <a:t>t</a:t>
            </a:r>
            <a:r>
              <a:rPr spc="-150" dirty="0"/>
              <a:t>io</a:t>
            </a:r>
            <a:r>
              <a:rPr dirty="0"/>
              <a:t>n</a:t>
            </a:r>
            <a:r>
              <a:rPr spc="-250" dirty="0"/>
              <a:t> </a:t>
            </a:r>
            <a:r>
              <a:rPr spc="-160" dirty="0"/>
              <a:t>Ru</a:t>
            </a:r>
            <a:r>
              <a:rPr spc="-165" dirty="0"/>
              <a:t>l</a:t>
            </a:r>
            <a:r>
              <a:rPr spc="-160" dirty="0"/>
              <a:t>e</a:t>
            </a:r>
            <a:r>
              <a:rPr spc="-5" dirty="0"/>
              <a:t>s</a:t>
            </a:r>
            <a:r>
              <a:rPr spc="-285" dirty="0"/>
              <a:t> </a:t>
            </a:r>
            <a:r>
              <a:rPr dirty="0"/>
              <a:t>:</a:t>
            </a:r>
            <a:r>
              <a:rPr spc="-305" dirty="0"/>
              <a:t> </a:t>
            </a:r>
            <a:r>
              <a:rPr spc="-160" dirty="0"/>
              <a:t>Ru</a:t>
            </a:r>
            <a:r>
              <a:rPr spc="-165" dirty="0"/>
              <a:t>l</a:t>
            </a:r>
            <a:r>
              <a:rPr spc="-5" dirty="0"/>
              <a:t>e</a:t>
            </a:r>
            <a:r>
              <a:rPr spc="-285" dirty="0"/>
              <a:t> </a:t>
            </a:r>
            <a:r>
              <a:rPr spc="-5" dirty="0"/>
              <a:t>5</a:t>
            </a:r>
          </a:p>
        </p:txBody>
      </p:sp>
      <p:grpSp>
        <p:nvGrpSpPr>
          <p:cNvPr id="4" name="object 4"/>
          <p:cNvGrpSpPr/>
          <p:nvPr/>
        </p:nvGrpSpPr>
        <p:grpSpPr>
          <a:xfrm>
            <a:off x="5536692" y="4443984"/>
            <a:ext cx="1004569" cy="510540"/>
            <a:chOff x="4012691" y="4443984"/>
            <a:chExt cx="1004569" cy="510540"/>
          </a:xfrm>
        </p:grpSpPr>
        <p:sp>
          <p:nvSpPr>
            <p:cNvPr id="5" name="object 5"/>
            <p:cNvSpPr/>
            <p:nvPr/>
          </p:nvSpPr>
          <p:spPr>
            <a:xfrm>
              <a:off x="4025645" y="4456938"/>
              <a:ext cx="978535" cy="485140"/>
            </a:xfrm>
            <a:custGeom>
              <a:avLst/>
              <a:gdLst/>
              <a:ahLst/>
              <a:cxnLst/>
              <a:rect l="l" t="t" r="r" b="b"/>
              <a:pathLst>
                <a:path w="978535" h="485139">
                  <a:moveTo>
                    <a:pt x="736091" y="0"/>
                  </a:moveTo>
                  <a:lnTo>
                    <a:pt x="736091" y="121157"/>
                  </a:lnTo>
                  <a:lnTo>
                    <a:pt x="0" y="121157"/>
                  </a:lnTo>
                  <a:lnTo>
                    <a:pt x="0" y="363474"/>
                  </a:lnTo>
                  <a:lnTo>
                    <a:pt x="736091" y="363474"/>
                  </a:lnTo>
                  <a:lnTo>
                    <a:pt x="736091" y="484631"/>
                  </a:lnTo>
                  <a:lnTo>
                    <a:pt x="978407" y="242316"/>
                  </a:lnTo>
                  <a:lnTo>
                    <a:pt x="736091" y="0"/>
                  </a:lnTo>
                  <a:close/>
                </a:path>
              </a:pathLst>
            </a:custGeom>
            <a:solidFill>
              <a:srgbClr val="4F81BC"/>
            </a:solidFill>
          </p:spPr>
          <p:txBody>
            <a:bodyPr wrap="square" lIns="0" tIns="0" rIns="0" bIns="0" rtlCol="0"/>
            <a:lstStyle/>
            <a:p>
              <a:endParaRPr/>
            </a:p>
          </p:txBody>
        </p:sp>
        <p:sp>
          <p:nvSpPr>
            <p:cNvPr id="6" name="object 6"/>
            <p:cNvSpPr/>
            <p:nvPr/>
          </p:nvSpPr>
          <p:spPr>
            <a:xfrm>
              <a:off x="4025645" y="4456938"/>
              <a:ext cx="978535" cy="485140"/>
            </a:xfrm>
            <a:custGeom>
              <a:avLst/>
              <a:gdLst/>
              <a:ahLst/>
              <a:cxnLst/>
              <a:rect l="l" t="t" r="r" b="b"/>
              <a:pathLst>
                <a:path w="978535" h="485139">
                  <a:moveTo>
                    <a:pt x="0" y="121157"/>
                  </a:moveTo>
                  <a:lnTo>
                    <a:pt x="736091" y="121157"/>
                  </a:lnTo>
                  <a:lnTo>
                    <a:pt x="736091" y="0"/>
                  </a:lnTo>
                  <a:lnTo>
                    <a:pt x="978407" y="242316"/>
                  </a:lnTo>
                  <a:lnTo>
                    <a:pt x="736091" y="484631"/>
                  </a:lnTo>
                  <a:lnTo>
                    <a:pt x="736091" y="363474"/>
                  </a:lnTo>
                  <a:lnTo>
                    <a:pt x="0" y="363474"/>
                  </a:lnTo>
                  <a:lnTo>
                    <a:pt x="0" y="121157"/>
                  </a:lnTo>
                  <a:close/>
                </a:path>
              </a:pathLst>
            </a:custGeom>
            <a:ln w="25908">
              <a:solidFill>
                <a:srgbClr val="385D89"/>
              </a:solidFill>
            </a:ln>
          </p:spPr>
          <p:txBody>
            <a:bodyPr wrap="square" lIns="0" tIns="0" rIns="0" bIns="0" rtlCol="0"/>
            <a:lstStyle/>
            <a:p>
              <a:endParaRPr/>
            </a:p>
          </p:txBody>
        </p:sp>
      </p:grpSp>
      <p:sp>
        <p:nvSpPr>
          <p:cNvPr id="7" name="object 7"/>
          <p:cNvSpPr txBox="1"/>
          <p:nvPr/>
        </p:nvSpPr>
        <p:spPr>
          <a:xfrm>
            <a:off x="1978864" y="3179191"/>
            <a:ext cx="2992755" cy="3074670"/>
          </a:xfrm>
          <a:prstGeom prst="rect">
            <a:avLst/>
          </a:prstGeom>
        </p:spPr>
        <p:txBody>
          <a:bodyPr vert="horz" wrap="square" lIns="0" tIns="13335" rIns="0" bIns="0" rtlCol="0">
            <a:spAutoFit/>
          </a:bodyPr>
          <a:lstStyle/>
          <a:p>
            <a:pPr marL="12700">
              <a:spcBef>
                <a:spcPts val="105"/>
              </a:spcBef>
            </a:pPr>
            <a:r>
              <a:rPr sz="2000" dirty="0">
                <a:latin typeface="Arial MT"/>
                <a:cs typeface="Arial MT"/>
              </a:rPr>
              <a:t>//</a:t>
            </a:r>
            <a:r>
              <a:rPr sz="2000" spc="-50" dirty="0">
                <a:latin typeface="Arial MT"/>
                <a:cs typeface="Arial MT"/>
              </a:rPr>
              <a:t> </a:t>
            </a:r>
            <a:r>
              <a:rPr sz="2000" dirty="0">
                <a:latin typeface="Arial MT"/>
                <a:cs typeface="Arial MT"/>
              </a:rPr>
              <a:t>File</a:t>
            </a:r>
            <a:r>
              <a:rPr sz="2000" spc="-10" dirty="0">
                <a:latin typeface="Arial MT"/>
                <a:cs typeface="Arial MT"/>
              </a:rPr>
              <a:t> </a:t>
            </a:r>
            <a:r>
              <a:rPr sz="2000" dirty="0">
                <a:latin typeface="Arial MT"/>
                <a:cs typeface="Arial MT"/>
              </a:rPr>
              <a:t>Name:</a:t>
            </a:r>
            <a:r>
              <a:rPr sz="2000" spc="-40" dirty="0">
                <a:latin typeface="Arial MT"/>
                <a:cs typeface="Arial MT"/>
              </a:rPr>
              <a:t> </a:t>
            </a:r>
            <a:r>
              <a:rPr sz="2000" dirty="0">
                <a:latin typeface="Arial MT"/>
                <a:cs typeface="Arial MT"/>
              </a:rPr>
              <a:t>Demo.java</a:t>
            </a:r>
          </a:p>
          <a:p>
            <a:pPr marL="12700"/>
            <a:r>
              <a:rPr sz="2000" dirty="0">
                <a:latin typeface="Arial MT"/>
                <a:cs typeface="Arial MT"/>
              </a:rPr>
              <a:t>final</a:t>
            </a:r>
            <a:r>
              <a:rPr sz="2000" spc="-30" dirty="0">
                <a:latin typeface="Arial MT"/>
                <a:cs typeface="Arial MT"/>
              </a:rPr>
              <a:t> </a:t>
            </a:r>
            <a:r>
              <a:rPr sz="2000" dirty="0">
                <a:latin typeface="Arial MT"/>
                <a:cs typeface="Arial MT"/>
              </a:rPr>
              <a:t>class</a:t>
            </a:r>
            <a:r>
              <a:rPr sz="2000" spc="-45" dirty="0">
                <a:latin typeface="Arial MT"/>
                <a:cs typeface="Arial MT"/>
              </a:rPr>
              <a:t> </a:t>
            </a:r>
            <a:r>
              <a:rPr sz="2000" dirty="0">
                <a:latin typeface="Arial MT"/>
                <a:cs typeface="Arial MT"/>
              </a:rPr>
              <a:t>X</a:t>
            </a:r>
          </a:p>
          <a:p>
            <a:pPr marL="12700"/>
            <a:r>
              <a:rPr sz="2000" dirty="0">
                <a:latin typeface="Arial MT"/>
                <a:cs typeface="Arial MT"/>
              </a:rPr>
              <a:t>{</a:t>
            </a:r>
          </a:p>
          <a:p>
            <a:pPr marL="12700" marR="962660"/>
            <a:r>
              <a:rPr sz="2000" dirty="0">
                <a:latin typeface="Arial MT"/>
                <a:cs typeface="Arial MT"/>
              </a:rPr>
              <a:t>}// End of class X </a:t>
            </a:r>
            <a:r>
              <a:rPr sz="2000" spc="5" dirty="0">
                <a:latin typeface="Arial MT"/>
                <a:cs typeface="Arial MT"/>
              </a:rPr>
              <a:t> </a:t>
            </a:r>
            <a:r>
              <a:rPr sz="2000" dirty="0">
                <a:latin typeface="Arial MT"/>
                <a:cs typeface="Arial MT"/>
              </a:rPr>
              <a:t>class</a:t>
            </a:r>
            <a:r>
              <a:rPr sz="2000" spc="-85" dirty="0">
                <a:latin typeface="Arial MT"/>
                <a:cs typeface="Arial MT"/>
              </a:rPr>
              <a:t> </a:t>
            </a:r>
            <a:r>
              <a:rPr sz="2000" dirty="0">
                <a:latin typeface="Arial MT"/>
                <a:cs typeface="Arial MT"/>
              </a:rPr>
              <a:t>Y</a:t>
            </a:r>
            <a:r>
              <a:rPr sz="2000" spc="-65" dirty="0">
                <a:latin typeface="Arial MT"/>
                <a:cs typeface="Arial MT"/>
              </a:rPr>
              <a:t> </a:t>
            </a:r>
            <a:r>
              <a:rPr sz="2000" dirty="0">
                <a:latin typeface="Arial MT"/>
                <a:cs typeface="Arial MT"/>
              </a:rPr>
              <a:t>extends</a:t>
            </a:r>
            <a:r>
              <a:rPr sz="2000" spc="-40" dirty="0">
                <a:latin typeface="Arial MT"/>
                <a:cs typeface="Arial MT"/>
              </a:rPr>
              <a:t> </a:t>
            </a:r>
            <a:r>
              <a:rPr sz="2000" dirty="0">
                <a:latin typeface="Arial MT"/>
                <a:cs typeface="Arial MT"/>
              </a:rPr>
              <a:t>X</a:t>
            </a:r>
          </a:p>
          <a:p>
            <a:pPr marL="12700"/>
            <a:r>
              <a:rPr sz="2000" dirty="0">
                <a:latin typeface="Arial MT"/>
                <a:cs typeface="Arial MT"/>
              </a:rPr>
              <a:t>{</a:t>
            </a:r>
          </a:p>
          <a:p>
            <a:pPr marL="927100">
              <a:spcBef>
                <a:spcPts val="5"/>
              </a:spcBef>
            </a:pPr>
            <a:r>
              <a:rPr sz="2000" dirty="0">
                <a:latin typeface="Arial MT"/>
                <a:cs typeface="Arial MT"/>
              </a:rPr>
              <a:t>final</a:t>
            </a:r>
            <a:r>
              <a:rPr sz="2000" spc="-40" dirty="0">
                <a:latin typeface="Arial MT"/>
                <a:cs typeface="Arial MT"/>
              </a:rPr>
              <a:t> </a:t>
            </a:r>
            <a:r>
              <a:rPr sz="2000" dirty="0">
                <a:latin typeface="Arial MT"/>
                <a:cs typeface="Arial MT"/>
              </a:rPr>
              <a:t>class</a:t>
            </a:r>
            <a:r>
              <a:rPr sz="2000" spc="-75" dirty="0">
                <a:latin typeface="Arial MT"/>
                <a:cs typeface="Arial MT"/>
              </a:rPr>
              <a:t> </a:t>
            </a:r>
            <a:r>
              <a:rPr sz="2000" dirty="0">
                <a:latin typeface="Arial MT"/>
                <a:cs typeface="Arial MT"/>
              </a:rPr>
              <a:t>Y1</a:t>
            </a:r>
          </a:p>
          <a:p>
            <a:pPr marL="927100"/>
            <a:r>
              <a:rPr sz="2000" dirty="0">
                <a:latin typeface="Arial MT"/>
                <a:cs typeface="Arial MT"/>
              </a:rPr>
              <a:t>{</a:t>
            </a:r>
          </a:p>
          <a:p>
            <a:pPr marL="927100"/>
            <a:r>
              <a:rPr sz="2000" dirty="0">
                <a:latin typeface="Arial MT"/>
                <a:cs typeface="Arial MT"/>
              </a:rPr>
              <a:t>}//</a:t>
            </a:r>
            <a:r>
              <a:rPr sz="2000" spc="-45" dirty="0">
                <a:latin typeface="Arial MT"/>
                <a:cs typeface="Arial MT"/>
              </a:rPr>
              <a:t> </a:t>
            </a:r>
            <a:r>
              <a:rPr sz="2000" dirty="0">
                <a:latin typeface="Arial MT"/>
                <a:cs typeface="Arial MT"/>
              </a:rPr>
              <a:t>End</a:t>
            </a:r>
            <a:r>
              <a:rPr sz="2000" spc="-35" dirty="0">
                <a:latin typeface="Arial MT"/>
                <a:cs typeface="Arial MT"/>
              </a:rPr>
              <a:t> </a:t>
            </a:r>
            <a:r>
              <a:rPr sz="2000" dirty="0">
                <a:latin typeface="Arial MT"/>
                <a:cs typeface="Arial MT"/>
              </a:rPr>
              <a:t>of</a:t>
            </a:r>
            <a:r>
              <a:rPr sz="2000" spc="-30" dirty="0">
                <a:latin typeface="Arial MT"/>
                <a:cs typeface="Arial MT"/>
              </a:rPr>
              <a:t> </a:t>
            </a:r>
            <a:r>
              <a:rPr sz="2000" dirty="0">
                <a:latin typeface="Arial MT"/>
                <a:cs typeface="Arial MT"/>
              </a:rPr>
              <a:t>class</a:t>
            </a:r>
            <a:r>
              <a:rPr sz="2000" spc="-70" dirty="0">
                <a:latin typeface="Arial MT"/>
                <a:cs typeface="Arial MT"/>
              </a:rPr>
              <a:t> </a:t>
            </a:r>
            <a:r>
              <a:rPr sz="2000" dirty="0">
                <a:latin typeface="Arial MT"/>
                <a:cs typeface="Arial MT"/>
              </a:rPr>
              <a:t>Y1</a:t>
            </a:r>
          </a:p>
          <a:p>
            <a:pPr marL="12700"/>
            <a:r>
              <a:rPr sz="2000" dirty="0">
                <a:latin typeface="Arial MT"/>
                <a:cs typeface="Arial MT"/>
              </a:rPr>
              <a:t>}//</a:t>
            </a:r>
            <a:r>
              <a:rPr sz="2000" spc="-45" dirty="0">
                <a:latin typeface="Arial MT"/>
                <a:cs typeface="Arial MT"/>
              </a:rPr>
              <a:t> </a:t>
            </a:r>
            <a:r>
              <a:rPr sz="2000" dirty="0">
                <a:latin typeface="Arial MT"/>
                <a:cs typeface="Arial MT"/>
              </a:rPr>
              <a:t>End</a:t>
            </a:r>
            <a:r>
              <a:rPr sz="2000" spc="-25"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class</a:t>
            </a:r>
            <a:r>
              <a:rPr sz="2000" spc="-70" dirty="0">
                <a:latin typeface="Arial MT"/>
                <a:cs typeface="Arial MT"/>
              </a:rPr>
              <a:t> </a:t>
            </a:r>
            <a:r>
              <a:rPr sz="2000" dirty="0">
                <a:latin typeface="Arial MT"/>
                <a:cs typeface="Arial MT"/>
              </a:rPr>
              <a:t>Y</a:t>
            </a:r>
          </a:p>
        </p:txBody>
      </p:sp>
      <p:sp>
        <p:nvSpPr>
          <p:cNvPr id="8" name="object 8"/>
          <p:cNvSpPr/>
          <p:nvPr/>
        </p:nvSpPr>
        <p:spPr>
          <a:xfrm>
            <a:off x="1632966" y="3059429"/>
            <a:ext cx="3744595" cy="3251200"/>
          </a:xfrm>
          <a:custGeom>
            <a:avLst/>
            <a:gdLst/>
            <a:ahLst/>
            <a:cxnLst/>
            <a:rect l="l" t="t" r="r" b="b"/>
            <a:pathLst>
              <a:path w="3744595" h="3251200">
                <a:moveTo>
                  <a:pt x="0" y="541782"/>
                </a:moveTo>
                <a:lnTo>
                  <a:pt x="1988" y="495035"/>
                </a:lnTo>
                <a:lnTo>
                  <a:pt x="7846" y="449393"/>
                </a:lnTo>
                <a:lnTo>
                  <a:pt x="17410" y="405018"/>
                </a:lnTo>
                <a:lnTo>
                  <a:pt x="30518" y="362072"/>
                </a:lnTo>
                <a:lnTo>
                  <a:pt x="47007" y="320718"/>
                </a:lnTo>
                <a:lnTo>
                  <a:pt x="66714" y="281118"/>
                </a:lnTo>
                <a:lnTo>
                  <a:pt x="89477" y="243436"/>
                </a:lnTo>
                <a:lnTo>
                  <a:pt x="115134" y="207834"/>
                </a:lnTo>
                <a:lnTo>
                  <a:pt x="143521" y="174474"/>
                </a:lnTo>
                <a:lnTo>
                  <a:pt x="174476" y="143520"/>
                </a:lnTo>
                <a:lnTo>
                  <a:pt x="207836" y="115133"/>
                </a:lnTo>
                <a:lnTo>
                  <a:pt x="243439" y="89477"/>
                </a:lnTo>
                <a:lnTo>
                  <a:pt x="281122" y="66714"/>
                </a:lnTo>
                <a:lnTo>
                  <a:pt x="320723" y="47007"/>
                </a:lnTo>
                <a:lnTo>
                  <a:pt x="362078" y="30518"/>
                </a:lnTo>
                <a:lnTo>
                  <a:pt x="405025" y="17410"/>
                </a:lnTo>
                <a:lnTo>
                  <a:pt x="449402" y="7846"/>
                </a:lnTo>
                <a:lnTo>
                  <a:pt x="495046" y="1988"/>
                </a:lnTo>
                <a:lnTo>
                  <a:pt x="541794" y="0"/>
                </a:lnTo>
                <a:lnTo>
                  <a:pt x="3202685" y="0"/>
                </a:lnTo>
                <a:lnTo>
                  <a:pt x="3249432" y="1988"/>
                </a:lnTo>
                <a:lnTo>
                  <a:pt x="3295074" y="7846"/>
                </a:lnTo>
                <a:lnTo>
                  <a:pt x="3339449" y="17410"/>
                </a:lnTo>
                <a:lnTo>
                  <a:pt x="3382395" y="30518"/>
                </a:lnTo>
                <a:lnTo>
                  <a:pt x="3423749" y="47007"/>
                </a:lnTo>
                <a:lnTo>
                  <a:pt x="3463349" y="66714"/>
                </a:lnTo>
                <a:lnTo>
                  <a:pt x="3501031" y="89477"/>
                </a:lnTo>
                <a:lnTo>
                  <a:pt x="3536633" y="115133"/>
                </a:lnTo>
                <a:lnTo>
                  <a:pt x="3569993" y="143520"/>
                </a:lnTo>
                <a:lnTo>
                  <a:pt x="3600947" y="174474"/>
                </a:lnTo>
                <a:lnTo>
                  <a:pt x="3629334" y="207834"/>
                </a:lnTo>
                <a:lnTo>
                  <a:pt x="3654990" y="243436"/>
                </a:lnTo>
                <a:lnTo>
                  <a:pt x="3677753" y="281118"/>
                </a:lnTo>
                <a:lnTo>
                  <a:pt x="3697460" y="320718"/>
                </a:lnTo>
                <a:lnTo>
                  <a:pt x="3713949" y="362072"/>
                </a:lnTo>
                <a:lnTo>
                  <a:pt x="3727057" y="405018"/>
                </a:lnTo>
                <a:lnTo>
                  <a:pt x="3736621" y="449393"/>
                </a:lnTo>
                <a:lnTo>
                  <a:pt x="3742479" y="495035"/>
                </a:lnTo>
                <a:lnTo>
                  <a:pt x="3744468" y="541782"/>
                </a:lnTo>
                <a:lnTo>
                  <a:pt x="3744468" y="2708897"/>
                </a:lnTo>
                <a:lnTo>
                  <a:pt x="3742479" y="2755645"/>
                </a:lnTo>
                <a:lnTo>
                  <a:pt x="3736621" y="2801289"/>
                </a:lnTo>
                <a:lnTo>
                  <a:pt x="3727057" y="2845666"/>
                </a:lnTo>
                <a:lnTo>
                  <a:pt x="3713949" y="2888613"/>
                </a:lnTo>
                <a:lnTo>
                  <a:pt x="3697460" y="2929968"/>
                </a:lnTo>
                <a:lnTo>
                  <a:pt x="3677753" y="2969569"/>
                </a:lnTo>
                <a:lnTo>
                  <a:pt x="3654990" y="3007252"/>
                </a:lnTo>
                <a:lnTo>
                  <a:pt x="3629334" y="3042855"/>
                </a:lnTo>
                <a:lnTo>
                  <a:pt x="3600947" y="3076215"/>
                </a:lnTo>
                <a:lnTo>
                  <a:pt x="3569993" y="3107170"/>
                </a:lnTo>
                <a:lnTo>
                  <a:pt x="3536633" y="3135557"/>
                </a:lnTo>
                <a:lnTo>
                  <a:pt x="3501031" y="3161214"/>
                </a:lnTo>
                <a:lnTo>
                  <a:pt x="3463349" y="3183977"/>
                </a:lnTo>
                <a:lnTo>
                  <a:pt x="3423749" y="3203684"/>
                </a:lnTo>
                <a:lnTo>
                  <a:pt x="3382395" y="3220173"/>
                </a:lnTo>
                <a:lnTo>
                  <a:pt x="3339449" y="3233281"/>
                </a:lnTo>
                <a:lnTo>
                  <a:pt x="3295074" y="3242845"/>
                </a:lnTo>
                <a:lnTo>
                  <a:pt x="3249432" y="3248703"/>
                </a:lnTo>
                <a:lnTo>
                  <a:pt x="3202685" y="3250692"/>
                </a:lnTo>
                <a:lnTo>
                  <a:pt x="541794" y="3250692"/>
                </a:lnTo>
                <a:lnTo>
                  <a:pt x="495046" y="3248703"/>
                </a:lnTo>
                <a:lnTo>
                  <a:pt x="449402" y="3242845"/>
                </a:lnTo>
                <a:lnTo>
                  <a:pt x="405025" y="3233281"/>
                </a:lnTo>
                <a:lnTo>
                  <a:pt x="362078" y="3220173"/>
                </a:lnTo>
                <a:lnTo>
                  <a:pt x="320723" y="3203684"/>
                </a:lnTo>
                <a:lnTo>
                  <a:pt x="281122" y="3183977"/>
                </a:lnTo>
                <a:lnTo>
                  <a:pt x="243439" y="3161214"/>
                </a:lnTo>
                <a:lnTo>
                  <a:pt x="207836" y="3135557"/>
                </a:lnTo>
                <a:lnTo>
                  <a:pt x="174476" y="3107170"/>
                </a:lnTo>
                <a:lnTo>
                  <a:pt x="143521" y="3076215"/>
                </a:lnTo>
                <a:lnTo>
                  <a:pt x="115134" y="3042855"/>
                </a:lnTo>
                <a:lnTo>
                  <a:pt x="89477" y="3007252"/>
                </a:lnTo>
                <a:lnTo>
                  <a:pt x="66714" y="2969569"/>
                </a:lnTo>
                <a:lnTo>
                  <a:pt x="47007" y="2929968"/>
                </a:lnTo>
                <a:lnTo>
                  <a:pt x="30518" y="2888613"/>
                </a:lnTo>
                <a:lnTo>
                  <a:pt x="17410" y="2845666"/>
                </a:lnTo>
                <a:lnTo>
                  <a:pt x="7846" y="2801289"/>
                </a:lnTo>
                <a:lnTo>
                  <a:pt x="1988" y="2755645"/>
                </a:lnTo>
                <a:lnTo>
                  <a:pt x="0" y="2708897"/>
                </a:lnTo>
                <a:lnTo>
                  <a:pt x="0" y="541782"/>
                </a:lnTo>
                <a:close/>
              </a:path>
            </a:pathLst>
          </a:custGeom>
          <a:ln w="25908">
            <a:solidFill>
              <a:srgbClr val="000000"/>
            </a:solidFill>
          </a:ln>
        </p:spPr>
        <p:txBody>
          <a:bodyPr wrap="square" lIns="0" tIns="0" rIns="0" bIns="0" rtlCol="0"/>
          <a:lstStyle/>
          <a:p>
            <a:endParaRPr/>
          </a:p>
        </p:txBody>
      </p:sp>
      <p:sp>
        <p:nvSpPr>
          <p:cNvPr id="9" name="object 9"/>
          <p:cNvSpPr txBox="1"/>
          <p:nvPr/>
        </p:nvSpPr>
        <p:spPr>
          <a:xfrm>
            <a:off x="6679820" y="3862833"/>
            <a:ext cx="3328035" cy="1671955"/>
          </a:xfrm>
          <a:prstGeom prst="rect">
            <a:avLst/>
          </a:prstGeom>
        </p:spPr>
        <p:txBody>
          <a:bodyPr vert="horz" wrap="square" lIns="0" tIns="12700" rIns="0" bIns="0" rtlCol="0">
            <a:spAutoFit/>
          </a:bodyPr>
          <a:lstStyle/>
          <a:p>
            <a:pPr marL="12700">
              <a:spcBef>
                <a:spcPts val="100"/>
              </a:spcBef>
            </a:pPr>
            <a:r>
              <a:rPr spc="-5" dirty="0">
                <a:solidFill>
                  <a:srgbClr val="FF0000"/>
                </a:solidFill>
                <a:latin typeface="Arial MT"/>
                <a:cs typeface="Arial MT"/>
              </a:rPr>
              <a:t>javac</a:t>
            </a:r>
            <a:r>
              <a:rPr spc="-20" dirty="0">
                <a:solidFill>
                  <a:srgbClr val="FF0000"/>
                </a:solidFill>
                <a:latin typeface="Arial MT"/>
                <a:cs typeface="Arial MT"/>
              </a:rPr>
              <a:t> </a:t>
            </a:r>
            <a:r>
              <a:rPr spc="-5" dirty="0">
                <a:solidFill>
                  <a:srgbClr val="FF0000"/>
                </a:solidFill>
                <a:latin typeface="Arial MT"/>
                <a:cs typeface="Arial MT"/>
              </a:rPr>
              <a:t>Demo.java</a:t>
            </a:r>
            <a:endParaRPr>
              <a:latin typeface="Arial MT"/>
              <a:cs typeface="Arial MT"/>
            </a:endParaRPr>
          </a:p>
          <a:p>
            <a:pPr marL="12700" marR="5080"/>
            <a:r>
              <a:rPr spc="-5" dirty="0">
                <a:solidFill>
                  <a:srgbClr val="FF0000"/>
                </a:solidFill>
                <a:latin typeface="Arial MT"/>
                <a:cs typeface="Arial MT"/>
              </a:rPr>
              <a:t>Demo.java:5: cannot</a:t>
            </a:r>
            <a:r>
              <a:rPr dirty="0">
                <a:solidFill>
                  <a:srgbClr val="FF0000"/>
                </a:solidFill>
                <a:latin typeface="Arial MT"/>
                <a:cs typeface="Arial MT"/>
              </a:rPr>
              <a:t> </a:t>
            </a:r>
            <a:r>
              <a:rPr spc="-5" dirty="0">
                <a:solidFill>
                  <a:srgbClr val="FF0000"/>
                </a:solidFill>
                <a:latin typeface="Arial MT"/>
                <a:cs typeface="Arial MT"/>
              </a:rPr>
              <a:t>inherit </a:t>
            </a:r>
            <a:r>
              <a:rPr dirty="0">
                <a:solidFill>
                  <a:srgbClr val="FF0000"/>
                </a:solidFill>
                <a:latin typeface="Arial MT"/>
                <a:cs typeface="Arial MT"/>
              </a:rPr>
              <a:t>from </a:t>
            </a:r>
            <a:r>
              <a:rPr spc="-484" dirty="0">
                <a:solidFill>
                  <a:srgbClr val="FF0000"/>
                </a:solidFill>
                <a:latin typeface="Arial MT"/>
                <a:cs typeface="Arial MT"/>
              </a:rPr>
              <a:t> </a:t>
            </a:r>
            <a:r>
              <a:rPr spc="-5" dirty="0">
                <a:solidFill>
                  <a:srgbClr val="FF0000"/>
                </a:solidFill>
                <a:latin typeface="Arial MT"/>
                <a:cs typeface="Arial MT"/>
              </a:rPr>
              <a:t>final</a:t>
            </a:r>
            <a:r>
              <a:rPr spc="5" dirty="0">
                <a:solidFill>
                  <a:srgbClr val="FF0000"/>
                </a:solidFill>
                <a:latin typeface="Arial MT"/>
                <a:cs typeface="Arial MT"/>
              </a:rPr>
              <a:t> </a:t>
            </a:r>
            <a:r>
              <a:rPr dirty="0">
                <a:solidFill>
                  <a:srgbClr val="FF0000"/>
                </a:solidFill>
                <a:latin typeface="Arial MT"/>
                <a:cs typeface="Arial MT"/>
              </a:rPr>
              <a:t>X</a:t>
            </a:r>
            <a:endParaRPr>
              <a:latin typeface="Arial MT"/>
              <a:cs typeface="Arial MT"/>
            </a:endParaRPr>
          </a:p>
          <a:p>
            <a:pPr marL="12700"/>
            <a:r>
              <a:rPr spc="-5" dirty="0">
                <a:solidFill>
                  <a:srgbClr val="FF0000"/>
                </a:solidFill>
                <a:latin typeface="Arial MT"/>
                <a:cs typeface="Arial MT"/>
              </a:rPr>
              <a:t>class</a:t>
            </a:r>
            <a:r>
              <a:rPr spc="-40" dirty="0">
                <a:solidFill>
                  <a:srgbClr val="FF0000"/>
                </a:solidFill>
                <a:latin typeface="Arial MT"/>
                <a:cs typeface="Arial MT"/>
              </a:rPr>
              <a:t> </a:t>
            </a:r>
            <a:r>
              <a:rPr dirty="0">
                <a:solidFill>
                  <a:srgbClr val="FF0000"/>
                </a:solidFill>
                <a:latin typeface="Arial MT"/>
                <a:cs typeface="Arial MT"/>
              </a:rPr>
              <a:t>Y</a:t>
            </a:r>
            <a:r>
              <a:rPr spc="-60" dirty="0">
                <a:solidFill>
                  <a:srgbClr val="FF0000"/>
                </a:solidFill>
                <a:latin typeface="Arial MT"/>
                <a:cs typeface="Arial MT"/>
              </a:rPr>
              <a:t> </a:t>
            </a:r>
            <a:r>
              <a:rPr spc="-5" dirty="0">
                <a:solidFill>
                  <a:srgbClr val="FF0000"/>
                </a:solidFill>
                <a:latin typeface="Arial MT"/>
                <a:cs typeface="Arial MT"/>
              </a:rPr>
              <a:t>extends</a:t>
            </a:r>
            <a:r>
              <a:rPr spc="-10" dirty="0">
                <a:solidFill>
                  <a:srgbClr val="FF0000"/>
                </a:solidFill>
                <a:latin typeface="Arial MT"/>
                <a:cs typeface="Arial MT"/>
              </a:rPr>
              <a:t> </a:t>
            </a:r>
            <a:r>
              <a:rPr dirty="0">
                <a:solidFill>
                  <a:srgbClr val="FF0000"/>
                </a:solidFill>
                <a:latin typeface="Arial MT"/>
                <a:cs typeface="Arial MT"/>
              </a:rPr>
              <a:t>X</a:t>
            </a:r>
            <a:endParaRPr>
              <a:latin typeface="Arial MT"/>
              <a:cs typeface="Arial MT"/>
            </a:endParaRPr>
          </a:p>
          <a:p>
            <a:pPr marL="1028700"/>
            <a:r>
              <a:rPr spc="-5" dirty="0">
                <a:solidFill>
                  <a:srgbClr val="FF0000"/>
                </a:solidFill>
                <a:latin typeface="Arial MT"/>
                <a:cs typeface="Arial MT"/>
              </a:rPr>
              <a:t>^</a:t>
            </a:r>
            <a:endParaRPr>
              <a:latin typeface="Arial MT"/>
              <a:cs typeface="Arial MT"/>
            </a:endParaRPr>
          </a:p>
          <a:p>
            <a:pPr marL="12700"/>
            <a:r>
              <a:rPr spc="-5" dirty="0">
                <a:solidFill>
                  <a:srgbClr val="FF0000"/>
                </a:solidFill>
                <a:latin typeface="Arial MT"/>
                <a:cs typeface="Arial MT"/>
              </a:rPr>
              <a:t>1</a:t>
            </a:r>
            <a:r>
              <a:rPr spc="-45" dirty="0">
                <a:solidFill>
                  <a:srgbClr val="FF0000"/>
                </a:solidFill>
                <a:latin typeface="Arial MT"/>
                <a:cs typeface="Arial MT"/>
              </a:rPr>
              <a:t> </a:t>
            </a:r>
            <a:r>
              <a:rPr spc="-5" dirty="0">
                <a:solidFill>
                  <a:srgbClr val="FF0000"/>
                </a:solidFill>
                <a:latin typeface="Arial MT"/>
                <a:cs typeface="Arial MT"/>
              </a:rPr>
              <a:t>error</a:t>
            </a:r>
            <a:endParaRPr>
              <a:latin typeface="Arial MT"/>
              <a:cs typeface="Arial MT"/>
            </a:endParaRPr>
          </a:p>
        </p:txBody>
      </p:sp>
      <p:sp>
        <p:nvSpPr>
          <p:cNvPr id="12" name="Footer Placeholder 11">
            <a:extLst>
              <a:ext uri="{FF2B5EF4-FFF2-40B4-BE49-F238E27FC236}">
                <a16:creationId xmlns:a16="http://schemas.microsoft.com/office/drawing/2014/main" id="{04DEC808-0097-AF0C-5C64-99ADC5E4F256}"/>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907541" y="150622"/>
            <a:ext cx="6068060" cy="1042849"/>
          </a:xfrm>
          <a:prstGeom prst="rect">
            <a:avLst/>
          </a:prstGeom>
        </p:spPr>
        <p:txBody>
          <a:bodyPr vert="horz" wrap="square" lIns="0" tIns="104139" rIns="0" bIns="0" rtlCol="0" anchor="t">
            <a:spAutoFit/>
          </a:bodyPr>
          <a:lstStyle/>
          <a:p>
            <a:pPr marL="12700" marR="5080">
              <a:lnSpc>
                <a:spcPts val="3600"/>
              </a:lnSpc>
              <a:spcBef>
                <a:spcPts val="819"/>
              </a:spcBef>
            </a:pPr>
            <a:r>
              <a:rPr spc="-160"/>
              <a:t>Access</a:t>
            </a:r>
            <a:r>
              <a:rPr spc="-165"/>
              <a:t>i</a:t>
            </a:r>
            <a:r>
              <a:rPr spc="-160"/>
              <a:t>n</a:t>
            </a:r>
            <a:r>
              <a:t>g</a:t>
            </a:r>
            <a:r>
              <a:rPr spc="-270"/>
              <a:t> </a:t>
            </a:r>
            <a:r>
              <a:rPr spc="-165"/>
              <a:t>O</a:t>
            </a:r>
            <a:r>
              <a:rPr spc="-160"/>
              <a:t>b</a:t>
            </a:r>
            <a:r>
              <a:rPr spc="-165"/>
              <a:t>j</a:t>
            </a:r>
            <a:r>
              <a:rPr spc="-160"/>
              <a:t>ec</a:t>
            </a:r>
            <a:r>
              <a:t>t</a:t>
            </a:r>
            <a:r>
              <a:rPr spc="-254"/>
              <a:t> </a:t>
            </a:r>
            <a:r>
              <a:rPr spc="-160" dirty="0"/>
              <a:t>an</a:t>
            </a:r>
            <a:r>
              <a:rPr dirty="0"/>
              <a:t>d</a:t>
            </a:r>
            <a:r>
              <a:rPr spc="-295" dirty="0"/>
              <a:t> </a:t>
            </a:r>
            <a:r>
              <a:rPr spc="-160" dirty="0"/>
              <a:t>C</a:t>
            </a:r>
            <a:r>
              <a:rPr spc="-165" dirty="0"/>
              <a:t>l</a:t>
            </a:r>
            <a:r>
              <a:rPr spc="-160" dirty="0"/>
              <a:t>as</a:t>
            </a:r>
            <a:r>
              <a:rPr spc="-5" dirty="0"/>
              <a:t>s  </a:t>
            </a:r>
            <a:r>
              <a:rPr spc="-155" dirty="0"/>
              <a:t>M</a:t>
            </a:r>
            <a:r>
              <a:rPr spc="-160" dirty="0"/>
              <a:t>e</a:t>
            </a:r>
            <a:r>
              <a:rPr spc="-155" dirty="0"/>
              <a:t>t</a:t>
            </a:r>
            <a:r>
              <a:rPr spc="-160" dirty="0"/>
              <a:t>hod</a:t>
            </a:r>
            <a:r>
              <a:rPr spc="-5" dirty="0"/>
              <a:t>s</a:t>
            </a:r>
            <a:r>
              <a:rPr spc="-254" dirty="0"/>
              <a:t> </a:t>
            </a:r>
            <a:r>
              <a:rPr dirty="0"/>
              <a:t>:</a:t>
            </a:r>
            <a:r>
              <a:rPr spc="-305" dirty="0"/>
              <a:t> </a:t>
            </a:r>
            <a:r>
              <a:rPr spc="-160" dirty="0"/>
              <a:t>Examp</a:t>
            </a:r>
            <a:r>
              <a:rPr spc="-165" dirty="0"/>
              <a:t>l</a:t>
            </a:r>
            <a:r>
              <a:rPr spc="-5" dirty="0"/>
              <a:t>e</a:t>
            </a:r>
            <a:r>
              <a:rPr spc="-270" dirty="0"/>
              <a:t> </a:t>
            </a:r>
            <a:endParaRPr spc="-5" dirty="0"/>
          </a:p>
        </p:txBody>
      </p:sp>
      <p:sp>
        <p:nvSpPr>
          <p:cNvPr id="14" name="object 14"/>
          <p:cNvSpPr txBox="1"/>
          <p:nvPr/>
        </p:nvSpPr>
        <p:spPr>
          <a:xfrm>
            <a:off x="3683255" y="1756410"/>
            <a:ext cx="441959" cy="939800"/>
          </a:xfrm>
          <a:prstGeom prst="rect">
            <a:avLst/>
          </a:prstGeom>
        </p:spPr>
        <p:txBody>
          <a:bodyPr vert="horz" wrap="square" lIns="0" tIns="12065" rIns="0" bIns="0" rtlCol="0">
            <a:spAutoFit/>
          </a:bodyPr>
          <a:lstStyle/>
          <a:p>
            <a:pPr marL="12700">
              <a:spcBef>
                <a:spcPts val="95"/>
              </a:spcBef>
            </a:pPr>
            <a:r>
              <a:rPr sz="1000" b="1" spc="-10" dirty="0">
                <a:latin typeface="Arial"/>
                <a:cs typeface="Arial"/>
              </a:rPr>
              <a:t>a;</a:t>
            </a:r>
            <a:endParaRPr sz="1000">
              <a:latin typeface="Arial"/>
              <a:cs typeface="Arial"/>
            </a:endParaRPr>
          </a:p>
          <a:p>
            <a:pPr marL="12700"/>
            <a:r>
              <a:rPr sz="1000" b="1" spc="-5" dirty="0">
                <a:latin typeface="Arial"/>
                <a:cs typeface="Arial"/>
              </a:rPr>
              <a:t>b;</a:t>
            </a:r>
            <a:endParaRPr sz="1000">
              <a:latin typeface="Arial"/>
              <a:cs typeface="Arial"/>
            </a:endParaRPr>
          </a:p>
          <a:p>
            <a:pPr marL="12700" marR="5080"/>
            <a:r>
              <a:rPr sz="1000" b="1" spc="-10" dirty="0">
                <a:latin typeface="Arial"/>
                <a:cs typeface="Arial"/>
              </a:rPr>
              <a:t>c; </a:t>
            </a:r>
            <a:r>
              <a:rPr sz="1000" b="1" spc="-5" dirty="0">
                <a:latin typeface="Arial"/>
                <a:cs typeface="Arial"/>
              </a:rPr>
              <a:t> double  double  void</a:t>
            </a:r>
            <a:endParaRPr sz="1000">
              <a:latin typeface="Arial"/>
              <a:cs typeface="Arial"/>
            </a:endParaRPr>
          </a:p>
        </p:txBody>
      </p:sp>
      <p:sp>
        <p:nvSpPr>
          <p:cNvPr id="15" name="object 15"/>
          <p:cNvSpPr txBox="1"/>
          <p:nvPr/>
        </p:nvSpPr>
        <p:spPr>
          <a:xfrm>
            <a:off x="4598035" y="2213305"/>
            <a:ext cx="350520" cy="482600"/>
          </a:xfrm>
          <a:prstGeom prst="rect">
            <a:avLst/>
          </a:prstGeom>
        </p:spPr>
        <p:txBody>
          <a:bodyPr vert="horz" wrap="square" lIns="0" tIns="12065" rIns="0" bIns="0" rtlCol="0">
            <a:spAutoFit/>
          </a:bodyPr>
          <a:lstStyle/>
          <a:p>
            <a:pPr marL="12700">
              <a:spcBef>
                <a:spcPts val="95"/>
              </a:spcBef>
            </a:pPr>
            <a:r>
              <a:rPr sz="1000" b="1" spc="-5" dirty="0">
                <a:latin typeface="Arial"/>
                <a:cs typeface="Arial"/>
              </a:rPr>
              <a:t>d;</a:t>
            </a:r>
            <a:endParaRPr sz="1000">
              <a:latin typeface="Arial"/>
              <a:cs typeface="Arial"/>
            </a:endParaRPr>
          </a:p>
          <a:p>
            <a:pPr marL="12700" marR="5080">
              <a:spcBef>
                <a:spcPts val="5"/>
              </a:spcBef>
            </a:pPr>
            <a:r>
              <a:rPr sz="1000" b="1" spc="-10" dirty="0">
                <a:latin typeface="Arial"/>
                <a:cs typeface="Arial"/>
              </a:rPr>
              <a:t>e; </a:t>
            </a:r>
            <a:r>
              <a:rPr sz="1000" b="1" spc="-5" dirty="0">
                <a:latin typeface="Arial"/>
                <a:cs typeface="Arial"/>
              </a:rPr>
              <a:t> do</a:t>
            </a:r>
            <a:r>
              <a:rPr sz="1000" b="1" spc="-10" dirty="0">
                <a:latin typeface="Arial"/>
                <a:cs typeface="Arial"/>
              </a:rPr>
              <a:t>S</a:t>
            </a:r>
            <a:r>
              <a:rPr sz="1000" b="1" spc="-5" dirty="0">
                <a:latin typeface="Arial"/>
                <a:cs typeface="Arial"/>
              </a:rPr>
              <a:t>()</a:t>
            </a:r>
            <a:endParaRPr sz="1000">
              <a:latin typeface="Arial"/>
              <a:cs typeface="Arial"/>
            </a:endParaRPr>
          </a:p>
        </p:txBody>
      </p:sp>
      <p:sp>
        <p:nvSpPr>
          <p:cNvPr id="16" name="object 16"/>
          <p:cNvSpPr txBox="1"/>
          <p:nvPr/>
        </p:nvSpPr>
        <p:spPr>
          <a:xfrm>
            <a:off x="1854200" y="1299210"/>
            <a:ext cx="1473200" cy="1549400"/>
          </a:xfrm>
          <a:prstGeom prst="rect">
            <a:avLst/>
          </a:prstGeom>
        </p:spPr>
        <p:txBody>
          <a:bodyPr vert="horz" wrap="square" lIns="0" tIns="12065" rIns="0" bIns="0" rtlCol="0">
            <a:spAutoFit/>
          </a:bodyPr>
          <a:lstStyle/>
          <a:p>
            <a:pPr marL="12700" marR="5080">
              <a:spcBef>
                <a:spcPts val="95"/>
              </a:spcBef>
            </a:pPr>
            <a:r>
              <a:rPr sz="1000" b="1" spc="-5" dirty="0">
                <a:latin typeface="Arial"/>
                <a:cs typeface="Arial"/>
              </a:rPr>
              <a:t>//</a:t>
            </a:r>
            <a:r>
              <a:rPr sz="1000" b="1" spc="-20" dirty="0">
                <a:latin typeface="Arial"/>
                <a:cs typeface="Arial"/>
              </a:rPr>
              <a:t> </a:t>
            </a:r>
            <a:r>
              <a:rPr sz="1000" b="1" spc="-5" dirty="0">
                <a:latin typeface="Arial"/>
                <a:cs typeface="Arial"/>
              </a:rPr>
              <a:t>File</a:t>
            </a:r>
            <a:r>
              <a:rPr sz="1000" b="1" spc="-25" dirty="0">
                <a:latin typeface="Arial"/>
                <a:cs typeface="Arial"/>
              </a:rPr>
              <a:t> </a:t>
            </a:r>
            <a:r>
              <a:rPr sz="1000" b="1" spc="-5" dirty="0">
                <a:latin typeface="Arial"/>
                <a:cs typeface="Arial"/>
              </a:rPr>
              <a:t>Name</a:t>
            </a:r>
            <a:r>
              <a:rPr sz="1000" b="1" spc="-20" dirty="0">
                <a:latin typeface="Arial"/>
                <a:cs typeface="Arial"/>
              </a:rPr>
              <a:t> </a:t>
            </a:r>
            <a:r>
              <a:rPr sz="1000" b="1" spc="-5" dirty="0">
                <a:latin typeface="Arial"/>
                <a:cs typeface="Arial"/>
              </a:rPr>
              <a:t>:</a:t>
            </a:r>
            <a:r>
              <a:rPr sz="1000" b="1" spc="-10" dirty="0">
                <a:latin typeface="Arial"/>
                <a:cs typeface="Arial"/>
              </a:rPr>
              <a:t> </a:t>
            </a:r>
            <a:r>
              <a:rPr sz="1000" b="1" spc="-5" dirty="0">
                <a:latin typeface="Arial"/>
                <a:cs typeface="Arial"/>
              </a:rPr>
              <a:t>Demo.java </a:t>
            </a:r>
            <a:r>
              <a:rPr sz="1000" b="1" spc="-260" dirty="0">
                <a:latin typeface="Arial"/>
                <a:cs typeface="Arial"/>
              </a:rPr>
              <a:t> </a:t>
            </a:r>
            <a:r>
              <a:rPr sz="1000" b="1" spc="-5" dirty="0">
                <a:latin typeface="Arial"/>
                <a:cs typeface="Arial"/>
              </a:rPr>
              <a:t>class</a:t>
            </a:r>
            <a:r>
              <a:rPr sz="1000" b="1" spc="-25" dirty="0">
                <a:latin typeface="Arial"/>
                <a:cs typeface="Arial"/>
              </a:rPr>
              <a:t> </a:t>
            </a:r>
            <a:r>
              <a:rPr sz="1000" b="1" spc="-5" dirty="0">
                <a:latin typeface="Arial"/>
                <a:cs typeface="Arial"/>
              </a:rPr>
              <a:t>Demo</a:t>
            </a:r>
            <a:endParaRPr sz="1000">
              <a:latin typeface="Arial"/>
              <a:cs typeface="Arial"/>
            </a:endParaRPr>
          </a:p>
          <a:p>
            <a:pPr marL="12700"/>
            <a:r>
              <a:rPr sz="1000" b="1" spc="-5" dirty="0">
                <a:latin typeface="Arial"/>
                <a:cs typeface="Arial"/>
              </a:rPr>
              <a:t>{</a:t>
            </a:r>
            <a:endParaRPr sz="1000">
              <a:latin typeface="Arial"/>
              <a:cs typeface="Arial"/>
            </a:endParaRPr>
          </a:p>
          <a:p>
            <a:pPr marL="927100" marR="121920"/>
            <a:r>
              <a:rPr sz="1000" b="1" spc="-5" dirty="0">
                <a:latin typeface="Arial"/>
                <a:cs typeface="Arial"/>
              </a:rPr>
              <a:t>double  double  double  static </a:t>
            </a:r>
            <a:r>
              <a:rPr sz="1000" b="1" dirty="0">
                <a:latin typeface="Arial"/>
                <a:cs typeface="Arial"/>
              </a:rPr>
              <a:t> </a:t>
            </a:r>
            <a:r>
              <a:rPr sz="1000" b="1" spc="-5" dirty="0">
                <a:latin typeface="Arial"/>
                <a:cs typeface="Arial"/>
              </a:rPr>
              <a:t>static </a:t>
            </a:r>
            <a:r>
              <a:rPr sz="1000" b="1" dirty="0">
                <a:latin typeface="Arial"/>
                <a:cs typeface="Arial"/>
              </a:rPr>
              <a:t> </a:t>
            </a:r>
            <a:r>
              <a:rPr sz="1000" b="1" spc="-5" dirty="0">
                <a:latin typeface="Arial"/>
                <a:cs typeface="Arial"/>
              </a:rPr>
              <a:t>public</a:t>
            </a:r>
            <a:endParaRPr sz="1000">
              <a:latin typeface="Arial"/>
              <a:cs typeface="Arial"/>
            </a:endParaRPr>
          </a:p>
          <a:p>
            <a:pPr marL="927100"/>
            <a:r>
              <a:rPr sz="1000" b="1" spc="-5" dirty="0">
                <a:latin typeface="Arial"/>
                <a:cs typeface="Arial"/>
              </a:rPr>
              <a:t>{</a:t>
            </a:r>
            <a:endParaRPr sz="1000">
              <a:latin typeface="Arial"/>
              <a:cs typeface="Arial"/>
            </a:endParaRPr>
          </a:p>
        </p:txBody>
      </p:sp>
      <p:sp>
        <p:nvSpPr>
          <p:cNvPr id="17" name="object 17"/>
          <p:cNvSpPr txBox="1"/>
          <p:nvPr/>
        </p:nvSpPr>
        <p:spPr>
          <a:xfrm>
            <a:off x="3683254" y="2821940"/>
            <a:ext cx="829310" cy="57404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this.a</a:t>
            </a:r>
            <a:r>
              <a:rPr sz="1200" b="1" spc="-40" dirty="0">
                <a:solidFill>
                  <a:srgbClr val="FF0000"/>
                </a:solidFill>
                <a:latin typeface="Arial"/>
                <a:cs typeface="Arial"/>
              </a:rPr>
              <a:t> </a:t>
            </a:r>
            <a:r>
              <a:rPr sz="1200" b="1" dirty="0">
                <a:solidFill>
                  <a:srgbClr val="FF0000"/>
                </a:solidFill>
                <a:latin typeface="Arial"/>
                <a:cs typeface="Arial"/>
              </a:rPr>
              <a:t>=</a:t>
            </a:r>
            <a:r>
              <a:rPr sz="1200" b="1" spc="-50" dirty="0">
                <a:solidFill>
                  <a:srgbClr val="FF0000"/>
                </a:solidFill>
                <a:latin typeface="Arial"/>
                <a:cs typeface="Arial"/>
              </a:rPr>
              <a:t> </a:t>
            </a:r>
            <a:r>
              <a:rPr sz="1200" b="1" dirty="0">
                <a:solidFill>
                  <a:srgbClr val="FF0000"/>
                </a:solidFill>
                <a:latin typeface="Arial"/>
                <a:cs typeface="Arial"/>
              </a:rPr>
              <a:t>30;</a:t>
            </a:r>
            <a:endParaRPr sz="1200">
              <a:latin typeface="Arial"/>
              <a:cs typeface="Arial"/>
            </a:endParaRPr>
          </a:p>
          <a:p>
            <a:pPr marL="12700"/>
            <a:r>
              <a:rPr sz="1200" b="1" dirty="0">
                <a:solidFill>
                  <a:srgbClr val="FF0000"/>
                </a:solidFill>
                <a:latin typeface="Arial"/>
                <a:cs typeface="Arial"/>
              </a:rPr>
              <a:t>this.b</a:t>
            </a:r>
            <a:r>
              <a:rPr sz="1200" b="1" spc="-30" dirty="0">
                <a:solidFill>
                  <a:srgbClr val="FF0000"/>
                </a:solidFill>
                <a:latin typeface="Arial"/>
                <a:cs typeface="Arial"/>
              </a:rPr>
              <a:t> </a:t>
            </a:r>
            <a:r>
              <a:rPr sz="1200" b="1" dirty="0">
                <a:solidFill>
                  <a:srgbClr val="FF0000"/>
                </a:solidFill>
                <a:latin typeface="Arial"/>
                <a:cs typeface="Arial"/>
              </a:rPr>
              <a:t>=</a:t>
            </a:r>
            <a:r>
              <a:rPr sz="1200" b="1" spc="-50" dirty="0">
                <a:solidFill>
                  <a:srgbClr val="FF0000"/>
                </a:solidFill>
                <a:latin typeface="Arial"/>
                <a:cs typeface="Arial"/>
              </a:rPr>
              <a:t> </a:t>
            </a:r>
            <a:r>
              <a:rPr sz="1200" b="1" dirty="0">
                <a:solidFill>
                  <a:srgbClr val="FF0000"/>
                </a:solidFill>
                <a:latin typeface="Arial"/>
                <a:cs typeface="Arial"/>
              </a:rPr>
              <a:t>40;</a:t>
            </a:r>
            <a:endParaRPr sz="1200">
              <a:latin typeface="Arial"/>
              <a:cs typeface="Arial"/>
            </a:endParaRPr>
          </a:p>
          <a:p>
            <a:pPr marL="12700"/>
            <a:r>
              <a:rPr sz="1200" b="1" spc="-5" dirty="0">
                <a:solidFill>
                  <a:srgbClr val="FF0000"/>
                </a:solidFill>
                <a:latin typeface="Arial"/>
                <a:cs typeface="Arial"/>
              </a:rPr>
              <a:t>c</a:t>
            </a:r>
            <a:r>
              <a:rPr sz="1200" b="1" spc="-35" dirty="0">
                <a:solidFill>
                  <a:srgbClr val="FF0000"/>
                </a:solidFill>
                <a:latin typeface="Arial"/>
                <a:cs typeface="Arial"/>
              </a:rPr>
              <a:t> </a:t>
            </a:r>
            <a:r>
              <a:rPr sz="1200" b="1" dirty="0">
                <a:solidFill>
                  <a:srgbClr val="FF0000"/>
                </a:solidFill>
                <a:latin typeface="Arial"/>
                <a:cs typeface="Arial"/>
              </a:rPr>
              <a:t>=</a:t>
            </a:r>
            <a:r>
              <a:rPr sz="1200" b="1" spc="-25" dirty="0">
                <a:solidFill>
                  <a:srgbClr val="FF0000"/>
                </a:solidFill>
                <a:latin typeface="Arial"/>
                <a:cs typeface="Arial"/>
              </a:rPr>
              <a:t> </a:t>
            </a:r>
            <a:r>
              <a:rPr sz="1200" b="1" spc="-5" dirty="0">
                <a:solidFill>
                  <a:srgbClr val="FF0000"/>
                </a:solidFill>
                <a:latin typeface="Arial"/>
                <a:cs typeface="Arial"/>
              </a:rPr>
              <a:t>50;</a:t>
            </a:r>
            <a:endParaRPr sz="1200">
              <a:latin typeface="Arial"/>
              <a:cs typeface="Arial"/>
            </a:endParaRPr>
          </a:p>
        </p:txBody>
      </p:sp>
      <p:sp>
        <p:nvSpPr>
          <p:cNvPr id="18" name="object 18"/>
          <p:cNvSpPr txBox="1"/>
          <p:nvPr/>
        </p:nvSpPr>
        <p:spPr>
          <a:xfrm>
            <a:off x="3683255" y="3553714"/>
            <a:ext cx="728345" cy="39116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d</a:t>
            </a:r>
            <a:r>
              <a:rPr sz="1200" b="1" spc="-40" dirty="0">
                <a:solidFill>
                  <a:srgbClr val="FF0000"/>
                </a:solidFill>
                <a:latin typeface="Arial"/>
                <a:cs typeface="Arial"/>
              </a:rPr>
              <a:t> </a:t>
            </a:r>
            <a:r>
              <a:rPr sz="1200" b="1" dirty="0">
                <a:solidFill>
                  <a:srgbClr val="FF0000"/>
                </a:solidFill>
                <a:latin typeface="Arial"/>
                <a:cs typeface="Arial"/>
              </a:rPr>
              <a:t>=</a:t>
            </a:r>
            <a:r>
              <a:rPr sz="1200" b="1" spc="-50" dirty="0">
                <a:solidFill>
                  <a:srgbClr val="FF0000"/>
                </a:solidFill>
                <a:latin typeface="Arial"/>
                <a:cs typeface="Arial"/>
              </a:rPr>
              <a:t> </a:t>
            </a:r>
            <a:r>
              <a:rPr sz="1200" b="1" dirty="0">
                <a:solidFill>
                  <a:srgbClr val="FF0000"/>
                </a:solidFill>
                <a:latin typeface="Arial"/>
                <a:cs typeface="Arial"/>
              </a:rPr>
              <a:t>89.67;</a:t>
            </a:r>
            <a:endParaRPr sz="1200">
              <a:latin typeface="Arial"/>
              <a:cs typeface="Arial"/>
            </a:endParaRPr>
          </a:p>
          <a:p>
            <a:pPr marL="12700"/>
            <a:r>
              <a:rPr sz="1200" b="1" spc="-5" dirty="0">
                <a:solidFill>
                  <a:srgbClr val="FF0000"/>
                </a:solidFill>
                <a:latin typeface="Arial"/>
                <a:cs typeface="Arial"/>
              </a:rPr>
              <a:t>e</a:t>
            </a:r>
            <a:r>
              <a:rPr sz="1200" b="1" spc="-55" dirty="0">
                <a:solidFill>
                  <a:srgbClr val="FF0000"/>
                </a:solidFill>
                <a:latin typeface="Arial"/>
                <a:cs typeface="Arial"/>
              </a:rPr>
              <a:t> </a:t>
            </a:r>
            <a:r>
              <a:rPr sz="1200" b="1" dirty="0">
                <a:solidFill>
                  <a:srgbClr val="FF0000"/>
                </a:solidFill>
                <a:latin typeface="Arial"/>
                <a:cs typeface="Arial"/>
              </a:rPr>
              <a:t>=</a:t>
            </a:r>
            <a:r>
              <a:rPr sz="1200" b="1" spc="-45" dirty="0">
                <a:solidFill>
                  <a:srgbClr val="FF0000"/>
                </a:solidFill>
                <a:latin typeface="Arial"/>
                <a:cs typeface="Arial"/>
              </a:rPr>
              <a:t> </a:t>
            </a:r>
            <a:r>
              <a:rPr sz="1200" b="1" dirty="0">
                <a:solidFill>
                  <a:srgbClr val="FF0000"/>
                </a:solidFill>
                <a:latin typeface="Arial"/>
                <a:cs typeface="Arial"/>
              </a:rPr>
              <a:t>67.89;</a:t>
            </a:r>
            <a:endParaRPr sz="1200">
              <a:latin typeface="Arial"/>
              <a:cs typeface="Arial"/>
            </a:endParaRPr>
          </a:p>
        </p:txBody>
      </p:sp>
      <p:sp>
        <p:nvSpPr>
          <p:cNvPr id="19" name="object 19"/>
          <p:cNvSpPr txBox="1"/>
          <p:nvPr/>
        </p:nvSpPr>
        <p:spPr>
          <a:xfrm>
            <a:off x="2768904" y="4102355"/>
            <a:ext cx="1743710" cy="1214755"/>
          </a:xfrm>
          <a:prstGeom prst="rect">
            <a:avLst/>
          </a:prstGeom>
        </p:spPr>
        <p:txBody>
          <a:bodyPr vert="horz" wrap="square" lIns="0" tIns="12700" rIns="0" bIns="0" rtlCol="0">
            <a:spAutoFit/>
          </a:bodyPr>
          <a:lstStyle/>
          <a:p>
            <a:pPr marL="926465">
              <a:spcBef>
                <a:spcPts val="100"/>
              </a:spcBef>
            </a:pPr>
            <a:r>
              <a:rPr sz="1200" b="1" spc="-5" dirty="0">
                <a:solidFill>
                  <a:srgbClr val="FF0000"/>
                </a:solidFill>
                <a:latin typeface="Arial"/>
                <a:cs typeface="Arial"/>
              </a:rPr>
              <a:t>display();</a:t>
            </a:r>
            <a:endParaRPr sz="1200">
              <a:latin typeface="Arial"/>
              <a:cs typeface="Arial"/>
            </a:endParaRPr>
          </a:p>
          <a:p>
            <a:pPr marL="12700">
              <a:spcBef>
                <a:spcPts val="5"/>
              </a:spcBef>
            </a:pPr>
            <a:r>
              <a:rPr sz="1000" b="1" spc="-5" dirty="0">
                <a:latin typeface="Arial"/>
                <a:cs typeface="Arial"/>
              </a:rPr>
              <a:t>}//</a:t>
            </a:r>
            <a:r>
              <a:rPr sz="1000" b="1" spc="-20" dirty="0">
                <a:latin typeface="Arial"/>
                <a:cs typeface="Arial"/>
              </a:rPr>
              <a:t> </a:t>
            </a:r>
            <a:r>
              <a:rPr sz="1000" b="1" spc="-10" dirty="0">
                <a:latin typeface="Arial"/>
                <a:cs typeface="Arial"/>
              </a:rPr>
              <a:t>End</a:t>
            </a:r>
            <a:r>
              <a:rPr sz="1000" b="1" spc="-15" dirty="0">
                <a:latin typeface="Arial"/>
                <a:cs typeface="Arial"/>
              </a:rPr>
              <a:t> </a:t>
            </a:r>
            <a:r>
              <a:rPr sz="1000" b="1" spc="-5" dirty="0">
                <a:latin typeface="Arial"/>
                <a:cs typeface="Arial"/>
              </a:rPr>
              <a:t>of</a:t>
            </a:r>
            <a:r>
              <a:rPr sz="1000" b="1" spc="-15" dirty="0">
                <a:latin typeface="Arial"/>
                <a:cs typeface="Arial"/>
              </a:rPr>
              <a:t> </a:t>
            </a:r>
            <a:r>
              <a:rPr sz="1000" b="1" dirty="0">
                <a:latin typeface="Arial"/>
                <a:cs typeface="Arial"/>
              </a:rPr>
              <a:t>Method</a:t>
            </a:r>
            <a:endParaRPr sz="1000">
              <a:latin typeface="Arial"/>
              <a:cs typeface="Arial"/>
            </a:endParaRPr>
          </a:p>
          <a:p>
            <a:pPr marL="12700"/>
            <a:r>
              <a:rPr sz="1000" b="1" spc="-5" dirty="0">
                <a:latin typeface="Arial"/>
                <a:cs typeface="Arial"/>
              </a:rPr>
              <a:t>public</a:t>
            </a:r>
            <a:r>
              <a:rPr sz="1000" b="1" spc="-15" dirty="0">
                <a:latin typeface="Arial"/>
                <a:cs typeface="Arial"/>
              </a:rPr>
              <a:t> </a:t>
            </a:r>
            <a:r>
              <a:rPr sz="1000" b="1" spc="-5" dirty="0">
                <a:latin typeface="Arial"/>
                <a:cs typeface="Arial"/>
              </a:rPr>
              <a:t>static</a:t>
            </a:r>
            <a:r>
              <a:rPr sz="1000" b="1" spc="-25" dirty="0">
                <a:latin typeface="Arial"/>
                <a:cs typeface="Arial"/>
              </a:rPr>
              <a:t> </a:t>
            </a:r>
            <a:r>
              <a:rPr sz="1000" b="1" spc="-5" dirty="0">
                <a:latin typeface="Arial"/>
                <a:cs typeface="Arial"/>
              </a:rPr>
              <a:t>void</a:t>
            </a:r>
            <a:r>
              <a:rPr sz="1000" b="1" spc="-25" dirty="0">
                <a:latin typeface="Arial"/>
                <a:cs typeface="Arial"/>
              </a:rPr>
              <a:t> </a:t>
            </a:r>
            <a:r>
              <a:rPr sz="1000" b="1" spc="-5" dirty="0">
                <a:latin typeface="Arial"/>
                <a:cs typeface="Arial"/>
              </a:rPr>
              <a:t>doS1()</a:t>
            </a:r>
            <a:endParaRPr sz="1000">
              <a:latin typeface="Arial"/>
              <a:cs typeface="Arial"/>
            </a:endParaRPr>
          </a:p>
          <a:p>
            <a:pPr marL="12700">
              <a:lnSpc>
                <a:spcPts val="1195"/>
              </a:lnSpc>
            </a:pPr>
            <a:r>
              <a:rPr sz="1000" b="1" spc="-5" dirty="0">
                <a:latin typeface="Arial"/>
                <a:cs typeface="Arial"/>
              </a:rPr>
              <a:t>{</a:t>
            </a:r>
            <a:endParaRPr sz="1000">
              <a:latin typeface="Arial"/>
              <a:cs typeface="Arial"/>
            </a:endParaRPr>
          </a:p>
          <a:p>
            <a:pPr marL="926465">
              <a:lnSpc>
                <a:spcPts val="1435"/>
              </a:lnSpc>
            </a:pPr>
            <a:r>
              <a:rPr sz="1200" b="1" dirty="0">
                <a:solidFill>
                  <a:srgbClr val="FF0000"/>
                </a:solidFill>
                <a:latin typeface="Arial"/>
                <a:cs typeface="Arial"/>
              </a:rPr>
              <a:t>this.a</a:t>
            </a:r>
            <a:r>
              <a:rPr sz="1200" b="1" spc="-40" dirty="0">
                <a:solidFill>
                  <a:srgbClr val="FF0000"/>
                </a:solidFill>
                <a:latin typeface="Arial"/>
                <a:cs typeface="Arial"/>
              </a:rPr>
              <a:t> </a:t>
            </a:r>
            <a:r>
              <a:rPr sz="1200" b="1" dirty="0">
                <a:solidFill>
                  <a:srgbClr val="FF0000"/>
                </a:solidFill>
                <a:latin typeface="Arial"/>
                <a:cs typeface="Arial"/>
              </a:rPr>
              <a:t>=</a:t>
            </a:r>
            <a:r>
              <a:rPr sz="1200" b="1" spc="-50" dirty="0">
                <a:solidFill>
                  <a:srgbClr val="FF0000"/>
                </a:solidFill>
                <a:latin typeface="Arial"/>
                <a:cs typeface="Arial"/>
              </a:rPr>
              <a:t> </a:t>
            </a:r>
            <a:r>
              <a:rPr sz="1200" b="1" dirty="0">
                <a:solidFill>
                  <a:srgbClr val="FF0000"/>
                </a:solidFill>
                <a:latin typeface="Arial"/>
                <a:cs typeface="Arial"/>
              </a:rPr>
              <a:t>30;</a:t>
            </a:r>
            <a:endParaRPr sz="1200">
              <a:latin typeface="Arial"/>
              <a:cs typeface="Arial"/>
            </a:endParaRPr>
          </a:p>
          <a:p>
            <a:pPr marL="926465">
              <a:spcBef>
                <a:spcPts val="5"/>
              </a:spcBef>
            </a:pPr>
            <a:r>
              <a:rPr sz="1200" b="1" dirty="0">
                <a:solidFill>
                  <a:srgbClr val="FF0000"/>
                </a:solidFill>
                <a:latin typeface="Arial"/>
                <a:cs typeface="Arial"/>
              </a:rPr>
              <a:t>this.b</a:t>
            </a:r>
            <a:r>
              <a:rPr sz="1200" b="1" spc="-30" dirty="0">
                <a:solidFill>
                  <a:srgbClr val="FF0000"/>
                </a:solidFill>
                <a:latin typeface="Arial"/>
                <a:cs typeface="Arial"/>
              </a:rPr>
              <a:t> </a:t>
            </a:r>
            <a:r>
              <a:rPr sz="1200" b="1" dirty="0">
                <a:solidFill>
                  <a:srgbClr val="FF0000"/>
                </a:solidFill>
                <a:latin typeface="Arial"/>
                <a:cs typeface="Arial"/>
              </a:rPr>
              <a:t>=</a:t>
            </a:r>
            <a:r>
              <a:rPr sz="1200" b="1" spc="-50" dirty="0">
                <a:solidFill>
                  <a:srgbClr val="FF0000"/>
                </a:solidFill>
                <a:latin typeface="Arial"/>
                <a:cs typeface="Arial"/>
              </a:rPr>
              <a:t> </a:t>
            </a:r>
            <a:r>
              <a:rPr sz="1200" b="1" dirty="0">
                <a:solidFill>
                  <a:srgbClr val="FF0000"/>
                </a:solidFill>
                <a:latin typeface="Arial"/>
                <a:cs typeface="Arial"/>
              </a:rPr>
              <a:t>40;</a:t>
            </a:r>
            <a:endParaRPr sz="1200">
              <a:latin typeface="Arial"/>
              <a:cs typeface="Arial"/>
            </a:endParaRPr>
          </a:p>
          <a:p>
            <a:pPr marL="926465"/>
            <a:r>
              <a:rPr sz="1200" b="1" spc="-5" dirty="0">
                <a:solidFill>
                  <a:srgbClr val="FF0000"/>
                </a:solidFill>
                <a:latin typeface="Arial"/>
                <a:cs typeface="Arial"/>
              </a:rPr>
              <a:t>c</a:t>
            </a:r>
            <a:r>
              <a:rPr sz="1200" b="1" spc="-35" dirty="0">
                <a:solidFill>
                  <a:srgbClr val="FF0000"/>
                </a:solidFill>
                <a:latin typeface="Arial"/>
                <a:cs typeface="Arial"/>
              </a:rPr>
              <a:t> </a:t>
            </a:r>
            <a:r>
              <a:rPr sz="1200" b="1" dirty="0">
                <a:solidFill>
                  <a:srgbClr val="FF0000"/>
                </a:solidFill>
                <a:latin typeface="Arial"/>
                <a:cs typeface="Arial"/>
              </a:rPr>
              <a:t>=</a:t>
            </a:r>
            <a:r>
              <a:rPr sz="1200" b="1" spc="-25" dirty="0">
                <a:solidFill>
                  <a:srgbClr val="FF0000"/>
                </a:solidFill>
                <a:latin typeface="Arial"/>
                <a:cs typeface="Arial"/>
              </a:rPr>
              <a:t> </a:t>
            </a:r>
            <a:r>
              <a:rPr sz="1200" b="1" spc="-5" dirty="0">
                <a:solidFill>
                  <a:srgbClr val="FF0000"/>
                </a:solidFill>
                <a:latin typeface="Arial"/>
                <a:cs typeface="Arial"/>
              </a:rPr>
              <a:t>50;</a:t>
            </a:r>
            <a:endParaRPr sz="1200">
              <a:latin typeface="Arial"/>
              <a:cs typeface="Arial"/>
            </a:endParaRPr>
          </a:p>
        </p:txBody>
      </p:sp>
      <p:sp>
        <p:nvSpPr>
          <p:cNvPr id="20" name="object 20"/>
          <p:cNvSpPr txBox="1"/>
          <p:nvPr/>
        </p:nvSpPr>
        <p:spPr>
          <a:xfrm>
            <a:off x="3683255" y="5474309"/>
            <a:ext cx="728345" cy="39116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d</a:t>
            </a:r>
            <a:r>
              <a:rPr sz="1200" b="1" spc="-40" dirty="0">
                <a:solidFill>
                  <a:srgbClr val="FF0000"/>
                </a:solidFill>
                <a:latin typeface="Arial"/>
                <a:cs typeface="Arial"/>
              </a:rPr>
              <a:t> </a:t>
            </a:r>
            <a:r>
              <a:rPr sz="1200" b="1" dirty="0">
                <a:solidFill>
                  <a:srgbClr val="FF0000"/>
                </a:solidFill>
                <a:latin typeface="Arial"/>
                <a:cs typeface="Arial"/>
              </a:rPr>
              <a:t>=</a:t>
            </a:r>
            <a:r>
              <a:rPr sz="1200" b="1" spc="-50" dirty="0">
                <a:solidFill>
                  <a:srgbClr val="FF0000"/>
                </a:solidFill>
                <a:latin typeface="Arial"/>
                <a:cs typeface="Arial"/>
              </a:rPr>
              <a:t> </a:t>
            </a:r>
            <a:r>
              <a:rPr sz="1200" b="1" dirty="0">
                <a:solidFill>
                  <a:srgbClr val="FF0000"/>
                </a:solidFill>
                <a:latin typeface="Arial"/>
                <a:cs typeface="Arial"/>
              </a:rPr>
              <a:t>89.67;</a:t>
            </a:r>
            <a:endParaRPr sz="1200">
              <a:latin typeface="Arial"/>
              <a:cs typeface="Arial"/>
            </a:endParaRPr>
          </a:p>
          <a:p>
            <a:pPr marL="12700"/>
            <a:r>
              <a:rPr sz="1200" b="1" spc="-5" dirty="0">
                <a:solidFill>
                  <a:srgbClr val="FF0000"/>
                </a:solidFill>
                <a:latin typeface="Arial"/>
                <a:cs typeface="Arial"/>
              </a:rPr>
              <a:t>e</a:t>
            </a:r>
            <a:r>
              <a:rPr sz="1200" b="1" spc="-55" dirty="0">
                <a:solidFill>
                  <a:srgbClr val="FF0000"/>
                </a:solidFill>
                <a:latin typeface="Arial"/>
                <a:cs typeface="Arial"/>
              </a:rPr>
              <a:t> </a:t>
            </a:r>
            <a:r>
              <a:rPr sz="1200" b="1" dirty="0">
                <a:solidFill>
                  <a:srgbClr val="FF0000"/>
                </a:solidFill>
                <a:latin typeface="Arial"/>
                <a:cs typeface="Arial"/>
              </a:rPr>
              <a:t>=</a:t>
            </a:r>
            <a:r>
              <a:rPr sz="1200" b="1" spc="-45" dirty="0">
                <a:solidFill>
                  <a:srgbClr val="FF0000"/>
                </a:solidFill>
                <a:latin typeface="Arial"/>
                <a:cs typeface="Arial"/>
              </a:rPr>
              <a:t> </a:t>
            </a:r>
            <a:r>
              <a:rPr sz="1200" b="1" dirty="0">
                <a:solidFill>
                  <a:srgbClr val="FF0000"/>
                </a:solidFill>
                <a:latin typeface="Arial"/>
                <a:cs typeface="Arial"/>
              </a:rPr>
              <a:t>67.89;</a:t>
            </a:r>
            <a:endParaRPr sz="1200">
              <a:latin typeface="Arial"/>
              <a:cs typeface="Arial"/>
            </a:endParaRPr>
          </a:p>
        </p:txBody>
      </p:sp>
      <p:sp>
        <p:nvSpPr>
          <p:cNvPr id="21" name="object 21"/>
          <p:cNvSpPr/>
          <p:nvPr/>
        </p:nvSpPr>
        <p:spPr>
          <a:xfrm>
            <a:off x="2445258" y="2565654"/>
            <a:ext cx="363220" cy="3456940"/>
          </a:xfrm>
          <a:custGeom>
            <a:avLst/>
            <a:gdLst/>
            <a:ahLst/>
            <a:cxnLst/>
            <a:rect l="l" t="t" r="r" b="b"/>
            <a:pathLst>
              <a:path w="363219" h="3456940">
                <a:moveTo>
                  <a:pt x="362711" y="1897380"/>
                </a:moveTo>
                <a:lnTo>
                  <a:pt x="305872" y="1890511"/>
                </a:lnTo>
                <a:lnTo>
                  <a:pt x="256507" y="1871390"/>
                </a:lnTo>
                <a:lnTo>
                  <a:pt x="217578" y="1842241"/>
                </a:lnTo>
                <a:lnTo>
                  <a:pt x="192048" y="1805289"/>
                </a:lnTo>
                <a:lnTo>
                  <a:pt x="182879" y="1762760"/>
                </a:lnTo>
                <a:lnTo>
                  <a:pt x="182879" y="1083310"/>
                </a:lnTo>
                <a:lnTo>
                  <a:pt x="173711" y="1040780"/>
                </a:lnTo>
                <a:lnTo>
                  <a:pt x="148181" y="1003828"/>
                </a:lnTo>
                <a:lnTo>
                  <a:pt x="109252" y="974679"/>
                </a:lnTo>
                <a:lnTo>
                  <a:pt x="59887" y="955558"/>
                </a:lnTo>
                <a:lnTo>
                  <a:pt x="3047" y="948690"/>
                </a:lnTo>
                <a:lnTo>
                  <a:pt x="59887" y="941821"/>
                </a:lnTo>
                <a:lnTo>
                  <a:pt x="109252" y="922700"/>
                </a:lnTo>
                <a:lnTo>
                  <a:pt x="148181" y="893551"/>
                </a:lnTo>
                <a:lnTo>
                  <a:pt x="173711" y="856599"/>
                </a:lnTo>
                <a:lnTo>
                  <a:pt x="182879" y="814070"/>
                </a:lnTo>
                <a:lnTo>
                  <a:pt x="182879" y="134620"/>
                </a:lnTo>
                <a:lnTo>
                  <a:pt x="192048" y="92090"/>
                </a:lnTo>
                <a:lnTo>
                  <a:pt x="217578" y="55138"/>
                </a:lnTo>
                <a:lnTo>
                  <a:pt x="256507" y="25989"/>
                </a:lnTo>
                <a:lnTo>
                  <a:pt x="305872" y="6868"/>
                </a:lnTo>
                <a:lnTo>
                  <a:pt x="362711" y="0"/>
                </a:lnTo>
              </a:path>
              <a:path w="363219" h="3456940">
                <a:moveTo>
                  <a:pt x="361188" y="3456432"/>
                </a:moveTo>
                <a:lnTo>
                  <a:pt x="304108" y="3449541"/>
                </a:lnTo>
                <a:lnTo>
                  <a:pt x="254534" y="3430352"/>
                </a:lnTo>
                <a:lnTo>
                  <a:pt x="215439" y="3401090"/>
                </a:lnTo>
                <a:lnTo>
                  <a:pt x="189801" y="3363982"/>
                </a:lnTo>
                <a:lnTo>
                  <a:pt x="180594" y="3321253"/>
                </a:lnTo>
                <a:lnTo>
                  <a:pt x="180594" y="2829560"/>
                </a:lnTo>
                <a:lnTo>
                  <a:pt x="171386" y="2786879"/>
                </a:lnTo>
                <a:lnTo>
                  <a:pt x="145748" y="2749789"/>
                </a:lnTo>
                <a:lnTo>
                  <a:pt x="106653" y="2720526"/>
                </a:lnTo>
                <a:lnTo>
                  <a:pt x="57079" y="2701328"/>
                </a:lnTo>
                <a:lnTo>
                  <a:pt x="0" y="2694432"/>
                </a:lnTo>
                <a:lnTo>
                  <a:pt x="57079" y="2687535"/>
                </a:lnTo>
                <a:lnTo>
                  <a:pt x="106653" y="2668337"/>
                </a:lnTo>
                <a:lnTo>
                  <a:pt x="145748" y="2639074"/>
                </a:lnTo>
                <a:lnTo>
                  <a:pt x="171386" y="2601984"/>
                </a:lnTo>
                <a:lnTo>
                  <a:pt x="180594" y="2559304"/>
                </a:lnTo>
                <a:lnTo>
                  <a:pt x="180594" y="2067560"/>
                </a:lnTo>
                <a:lnTo>
                  <a:pt x="189801" y="2024879"/>
                </a:lnTo>
                <a:lnTo>
                  <a:pt x="215439" y="1987789"/>
                </a:lnTo>
                <a:lnTo>
                  <a:pt x="254534" y="1958526"/>
                </a:lnTo>
                <a:lnTo>
                  <a:pt x="304108" y="1939328"/>
                </a:lnTo>
                <a:lnTo>
                  <a:pt x="361188" y="1932432"/>
                </a:lnTo>
              </a:path>
            </a:pathLst>
          </a:custGeom>
          <a:ln w="25908">
            <a:solidFill>
              <a:srgbClr val="FF0000"/>
            </a:solidFill>
            <a:prstDash val="sysDash"/>
          </a:ln>
        </p:spPr>
        <p:txBody>
          <a:bodyPr wrap="square" lIns="0" tIns="0" rIns="0" bIns="0" rtlCol="0"/>
          <a:lstStyle/>
          <a:p>
            <a:endParaRPr/>
          </a:p>
        </p:txBody>
      </p:sp>
      <p:sp>
        <p:nvSpPr>
          <p:cNvPr id="22" name="object 22"/>
          <p:cNvSpPr txBox="1"/>
          <p:nvPr/>
        </p:nvSpPr>
        <p:spPr>
          <a:xfrm>
            <a:off x="1602740" y="3159633"/>
            <a:ext cx="788035" cy="574040"/>
          </a:xfrm>
          <a:prstGeom prst="rect">
            <a:avLst/>
          </a:prstGeom>
        </p:spPr>
        <p:txBody>
          <a:bodyPr vert="horz" wrap="square" lIns="0" tIns="12700" rIns="0" bIns="0" rtlCol="0">
            <a:spAutoFit/>
          </a:bodyPr>
          <a:lstStyle/>
          <a:p>
            <a:pPr marL="12700" marR="5080">
              <a:spcBef>
                <a:spcPts val="100"/>
              </a:spcBef>
            </a:pPr>
            <a:r>
              <a:rPr b="1" spc="-5">
                <a:solidFill>
                  <a:srgbClr val="FF0000"/>
                </a:solidFill>
                <a:latin typeface="Calibri"/>
                <a:cs typeface="Calibri"/>
              </a:rPr>
              <a:t>Object </a:t>
            </a:r>
            <a:r>
              <a:rPr b="1">
                <a:solidFill>
                  <a:srgbClr val="FF0000"/>
                </a:solidFill>
                <a:latin typeface="Calibri"/>
                <a:cs typeface="Calibri"/>
              </a:rPr>
              <a:t> </a:t>
            </a:r>
            <a:r>
              <a:rPr b="1" dirty="0">
                <a:solidFill>
                  <a:srgbClr val="FF0000"/>
                </a:solidFill>
                <a:latin typeface="Calibri"/>
                <a:cs typeface="Calibri"/>
              </a:rPr>
              <a:t>M</a:t>
            </a:r>
            <a:r>
              <a:rPr b="1" spc="-10" dirty="0">
                <a:solidFill>
                  <a:srgbClr val="FF0000"/>
                </a:solidFill>
                <a:latin typeface="Calibri"/>
                <a:cs typeface="Calibri"/>
              </a:rPr>
              <a:t>e</a:t>
            </a:r>
            <a:r>
              <a:rPr b="1" dirty="0">
                <a:solidFill>
                  <a:srgbClr val="FF0000"/>
                </a:solidFill>
                <a:latin typeface="Calibri"/>
                <a:cs typeface="Calibri"/>
              </a:rPr>
              <a:t>th</a:t>
            </a:r>
            <a:r>
              <a:rPr b="1" spc="5" dirty="0">
                <a:solidFill>
                  <a:srgbClr val="FF0000"/>
                </a:solidFill>
                <a:latin typeface="Calibri"/>
                <a:cs typeface="Calibri"/>
              </a:rPr>
              <a:t>o</a:t>
            </a:r>
            <a:r>
              <a:rPr b="1" dirty="0">
                <a:solidFill>
                  <a:srgbClr val="FF0000"/>
                </a:solidFill>
                <a:latin typeface="Calibri"/>
                <a:cs typeface="Calibri"/>
              </a:rPr>
              <a:t>d</a:t>
            </a:r>
            <a:endParaRPr dirty="0">
              <a:latin typeface="Calibri"/>
              <a:cs typeface="Calibri"/>
            </a:endParaRPr>
          </a:p>
        </p:txBody>
      </p:sp>
      <p:sp>
        <p:nvSpPr>
          <p:cNvPr id="23" name="object 23"/>
          <p:cNvSpPr txBox="1"/>
          <p:nvPr/>
        </p:nvSpPr>
        <p:spPr>
          <a:xfrm>
            <a:off x="1566164" y="4783582"/>
            <a:ext cx="788035" cy="574040"/>
          </a:xfrm>
          <a:prstGeom prst="rect">
            <a:avLst/>
          </a:prstGeom>
        </p:spPr>
        <p:txBody>
          <a:bodyPr vert="horz" wrap="square" lIns="0" tIns="12700" rIns="0" bIns="0" rtlCol="0">
            <a:spAutoFit/>
          </a:bodyPr>
          <a:lstStyle/>
          <a:p>
            <a:pPr marL="12700" marR="5080">
              <a:spcBef>
                <a:spcPts val="100"/>
              </a:spcBef>
            </a:pPr>
            <a:r>
              <a:rPr b="1" spc="-5" dirty="0">
                <a:solidFill>
                  <a:srgbClr val="FF0000"/>
                </a:solidFill>
                <a:latin typeface="Calibri"/>
                <a:cs typeface="Calibri"/>
              </a:rPr>
              <a:t>class </a:t>
            </a:r>
            <a:r>
              <a:rPr b="1" dirty="0">
                <a:solidFill>
                  <a:srgbClr val="FF0000"/>
                </a:solidFill>
                <a:latin typeface="Calibri"/>
                <a:cs typeface="Calibri"/>
              </a:rPr>
              <a:t> M</a:t>
            </a:r>
            <a:r>
              <a:rPr b="1" spc="-10" dirty="0">
                <a:solidFill>
                  <a:srgbClr val="FF0000"/>
                </a:solidFill>
                <a:latin typeface="Calibri"/>
                <a:cs typeface="Calibri"/>
              </a:rPr>
              <a:t>e</a:t>
            </a:r>
            <a:r>
              <a:rPr b="1" dirty="0">
                <a:solidFill>
                  <a:srgbClr val="FF0000"/>
                </a:solidFill>
                <a:latin typeface="Calibri"/>
                <a:cs typeface="Calibri"/>
              </a:rPr>
              <a:t>th</a:t>
            </a:r>
            <a:r>
              <a:rPr b="1" spc="5" dirty="0">
                <a:solidFill>
                  <a:srgbClr val="FF0000"/>
                </a:solidFill>
                <a:latin typeface="Calibri"/>
                <a:cs typeface="Calibri"/>
              </a:rPr>
              <a:t>o</a:t>
            </a:r>
            <a:r>
              <a:rPr b="1" dirty="0">
                <a:solidFill>
                  <a:srgbClr val="FF0000"/>
                </a:solidFill>
                <a:latin typeface="Calibri"/>
                <a:cs typeface="Calibri"/>
              </a:rPr>
              <a:t>d</a:t>
            </a:r>
            <a:endParaRPr>
              <a:latin typeface="Calibri"/>
              <a:cs typeface="Calibri"/>
            </a:endParaRPr>
          </a:p>
        </p:txBody>
      </p:sp>
      <p:sp>
        <p:nvSpPr>
          <p:cNvPr id="24" name="object 24"/>
          <p:cNvSpPr txBox="1"/>
          <p:nvPr/>
        </p:nvSpPr>
        <p:spPr>
          <a:xfrm>
            <a:off x="7416801" y="1548510"/>
            <a:ext cx="2685415" cy="574040"/>
          </a:xfrm>
          <a:prstGeom prst="rect">
            <a:avLst/>
          </a:prstGeom>
        </p:spPr>
        <p:txBody>
          <a:bodyPr vert="horz" wrap="square" lIns="0" tIns="12700" rIns="0" bIns="0" rtlCol="0">
            <a:spAutoFit/>
          </a:bodyPr>
          <a:lstStyle/>
          <a:p>
            <a:pPr marL="12700" marR="5080">
              <a:spcBef>
                <a:spcPts val="100"/>
              </a:spcBef>
            </a:pPr>
            <a:r>
              <a:rPr b="1" spc="-5" dirty="0">
                <a:solidFill>
                  <a:srgbClr val="FF0000"/>
                </a:solidFill>
                <a:latin typeface="Calibri"/>
                <a:cs typeface="Calibri"/>
              </a:rPr>
              <a:t>Instance-fields</a:t>
            </a:r>
            <a:r>
              <a:rPr b="1" spc="-75" dirty="0">
                <a:solidFill>
                  <a:srgbClr val="FF0000"/>
                </a:solidFill>
                <a:latin typeface="Calibri"/>
                <a:cs typeface="Calibri"/>
              </a:rPr>
              <a:t> </a:t>
            </a:r>
            <a:r>
              <a:rPr b="1" dirty="0">
                <a:solidFill>
                  <a:srgbClr val="FF0000"/>
                </a:solidFill>
                <a:latin typeface="Calibri"/>
                <a:cs typeface="Calibri"/>
              </a:rPr>
              <a:t>accessed</a:t>
            </a:r>
            <a:r>
              <a:rPr b="1" spc="-45" dirty="0">
                <a:solidFill>
                  <a:srgbClr val="FF0000"/>
                </a:solidFill>
                <a:latin typeface="Calibri"/>
                <a:cs typeface="Calibri"/>
              </a:rPr>
              <a:t> </a:t>
            </a:r>
            <a:r>
              <a:rPr b="1" dirty="0">
                <a:solidFill>
                  <a:srgbClr val="FF0000"/>
                </a:solidFill>
                <a:latin typeface="Calibri"/>
                <a:cs typeface="Calibri"/>
              </a:rPr>
              <a:t>in</a:t>
            </a:r>
            <a:r>
              <a:rPr b="1" spc="-30" dirty="0">
                <a:solidFill>
                  <a:srgbClr val="FF0000"/>
                </a:solidFill>
                <a:latin typeface="Calibri"/>
                <a:cs typeface="Calibri"/>
              </a:rPr>
              <a:t> </a:t>
            </a:r>
            <a:r>
              <a:rPr b="1">
                <a:solidFill>
                  <a:srgbClr val="FF0000"/>
                </a:solidFill>
                <a:latin typeface="Calibri"/>
                <a:cs typeface="Calibri"/>
              </a:rPr>
              <a:t>a </a:t>
            </a:r>
            <a:r>
              <a:rPr b="1" spc="-395">
                <a:solidFill>
                  <a:srgbClr val="FF0000"/>
                </a:solidFill>
                <a:latin typeface="Calibri"/>
                <a:cs typeface="Calibri"/>
              </a:rPr>
              <a:t> </a:t>
            </a:r>
            <a:r>
              <a:rPr b="1" spc="-5">
                <a:solidFill>
                  <a:srgbClr val="FF0000"/>
                </a:solidFill>
                <a:latin typeface="Calibri"/>
                <a:cs typeface="Calibri"/>
              </a:rPr>
              <a:t>object-method</a:t>
            </a:r>
            <a:endParaRPr dirty="0">
              <a:latin typeface="Calibri"/>
              <a:cs typeface="Calibri"/>
            </a:endParaRPr>
          </a:p>
        </p:txBody>
      </p:sp>
      <p:grpSp>
        <p:nvGrpSpPr>
          <p:cNvPr id="25" name="object 25"/>
          <p:cNvGrpSpPr/>
          <p:nvPr/>
        </p:nvGrpSpPr>
        <p:grpSpPr>
          <a:xfrm>
            <a:off x="4427221" y="1847850"/>
            <a:ext cx="2911475" cy="4042410"/>
            <a:chOff x="2903220" y="1847850"/>
            <a:chExt cx="2911475" cy="4042410"/>
          </a:xfrm>
        </p:grpSpPr>
        <p:sp>
          <p:nvSpPr>
            <p:cNvPr id="26" name="object 26"/>
            <p:cNvSpPr/>
            <p:nvPr/>
          </p:nvSpPr>
          <p:spPr>
            <a:xfrm>
              <a:off x="2963418" y="2782061"/>
              <a:ext cx="504825" cy="614680"/>
            </a:xfrm>
            <a:custGeom>
              <a:avLst/>
              <a:gdLst/>
              <a:ahLst/>
              <a:cxnLst/>
              <a:rect l="l" t="t" r="r" b="b"/>
              <a:pathLst>
                <a:path w="504825" h="614679">
                  <a:moveTo>
                    <a:pt x="0" y="0"/>
                  </a:moveTo>
                  <a:lnTo>
                    <a:pt x="57838" y="4053"/>
                  </a:lnTo>
                  <a:lnTo>
                    <a:pt x="110929" y="15599"/>
                  </a:lnTo>
                  <a:lnTo>
                    <a:pt x="157760" y="33720"/>
                  </a:lnTo>
                  <a:lnTo>
                    <a:pt x="196818" y="57494"/>
                  </a:lnTo>
                  <a:lnTo>
                    <a:pt x="226589" y="86002"/>
                  </a:lnTo>
                  <a:lnTo>
                    <a:pt x="252221" y="153542"/>
                  </a:lnTo>
                  <a:lnTo>
                    <a:pt x="277854" y="221083"/>
                  </a:lnTo>
                  <a:lnTo>
                    <a:pt x="307625" y="249591"/>
                  </a:lnTo>
                  <a:lnTo>
                    <a:pt x="346683" y="273365"/>
                  </a:lnTo>
                  <a:lnTo>
                    <a:pt x="393514" y="291486"/>
                  </a:lnTo>
                  <a:lnTo>
                    <a:pt x="446605" y="303032"/>
                  </a:lnTo>
                  <a:lnTo>
                    <a:pt x="504444" y="307086"/>
                  </a:lnTo>
                  <a:lnTo>
                    <a:pt x="446605" y="311139"/>
                  </a:lnTo>
                  <a:lnTo>
                    <a:pt x="393514" y="322685"/>
                  </a:lnTo>
                  <a:lnTo>
                    <a:pt x="346683" y="340806"/>
                  </a:lnTo>
                  <a:lnTo>
                    <a:pt x="307625" y="364580"/>
                  </a:lnTo>
                  <a:lnTo>
                    <a:pt x="277854" y="393088"/>
                  </a:lnTo>
                  <a:lnTo>
                    <a:pt x="252221" y="460628"/>
                  </a:lnTo>
                  <a:lnTo>
                    <a:pt x="226589" y="528169"/>
                  </a:lnTo>
                  <a:lnTo>
                    <a:pt x="196818" y="556677"/>
                  </a:lnTo>
                  <a:lnTo>
                    <a:pt x="157760" y="580451"/>
                  </a:lnTo>
                  <a:lnTo>
                    <a:pt x="110929" y="598572"/>
                  </a:lnTo>
                  <a:lnTo>
                    <a:pt x="57838" y="610118"/>
                  </a:lnTo>
                  <a:lnTo>
                    <a:pt x="0" y="614172"/>
                  </a:lnTo>
                </a:path>
              </a:pathLst>
            </a:custGeom>
            <a:ln w="25908">
              <a:solidFill>
                <a:srgbClr val="FF0000"/>
              </a:solidFill>
              <a:prstDash val="sysDash"/>
            </a:ln>
          </p:spPr>
          <p:txBody>
            <a:bodyPr wrap="square" lIns="0" tIns="0" rIns="0" bIns="0" rtlCol="0"/>
            <a:lstStyle/>
            <a:p>
              <a:endParaRPr/>
            </a:p>
          </p:txBody>
        </p:sp>
        <p:sp>
          <p:nvSpPr>
            <p:cNvPr id="27" name="object 27"/>
            <p:cNvSpPr/>
            <p:nvPr/>
          </p:nvSpPr>
          <p:spPr>
            <a:xfrm>
              <a:off x="3461766" y="1847850"/>
              <a:ext cx="2352040" cy="1252855"/>
            </a:xfrm>
            <a:custGeom>
              <a:avLst/>
              <a:gdLst/>
              <a:ahLst/>
              <a:cxnLst/>
              <a:rect l="l" t="t" r="r" b="b"/>
              <a:pathLst>
                <a:path w="2352040" h="1252855">
                  <a:moveTo>
                    <a:pt x="68707" y="1193419"/>
                  </a:moveTo>
                  <a:lnTo>
                    <a:pt x="0" y="1229740"/>
                  </a:lnTo>
                  <a:lnTo>
                    <a:pt x="12192" y="1252727"/>
                  </a:lnTo>
                  <a:lnTo>
                    <a:pt x="80899" y="1216278"/>
                  </a:lnTo>
                  <a:lnTo>
                    <a:pt x="68707" y="1193419"/>
                  </a:lnTo>
                  <a:close/>
                </a:path>
                <a:path w="2352040" h="1252855">
                  <a:moveTo>
                    <a:pt x="160274" y="1145032"/>
                  </a:moveTo>
                  <a:lnTo>
                    <a:pt x="91694" y="1181353"/>
                  </a:lnTo>
                  <a:lnTo>
                    <a:pt x="103759" y="1204214"/>
                  </a:lnTo>
                  <a:lnTo>
                    <a:pt x="172466" y="1167891"/>
                  </a:lnTo>
                  <a:lnTo>
                    <a:pt x="160274" y="1145032"/>
                  </a:lnTo>
                  <a:close/>
                </a:path>
                <a:path w="2352040" h="1252855">
                  <a:moveTo>
                    <a:pt x="251968" y="1096517"/>
                  </a:moveTo>
                  <a:lnTo>
                    <a:pt x="183261" y="1132839"/>
                  </a:lnTo>
                  <a:lnTo>
                    <a:pt x="195325" y="1155700"/>
                  </a:lnTo>
                  <a:lnTo>
                    <a:pt x="264033" y="1119377"/>
                  </a:lnTo>
                  <a:lnTo>
                    <a:pt x="251968" y="1096517"/>
                  </a:lnTo>
                  <a:close/>
                </a:path>
                <a:path w="2352040" h="1252855">
                  <a:moveTo>
                    <a:pt x="343535" y="1048003"/>
                  </a:moveTo>
                  <a:lnTo>
                    <a:pt x="274828" y="1084452"/>
                  </a:lnTo>
                  <a:lnTo>
                    <a:pt x="286893" y="1107313"/>
                  </a:lnTo>
                  <a:lnTo>
                    <a:pt x="355600" y="1070990"/>
                  </a:lnTo>
                  <a:lnTo>
                    <a:pt x="343535" y="1048003"/>
                  </a:lnTo>
                  <a:close/>
                </a:path>
                <a:path w="2352040" h="1252855">
                  <a:moveTo>
                    <a:pt x="435101" y="999616"/>
                  </a:moveTo>
                  <a:lnTo>
                    <a:pt x="366395" y="1035938"/>
                  </a:lnTo>
                  <a:lnTo>
                    <a:pt x="378587" y="1058799"/>
                  </a:lnTo>
                  <a:lnTo>
                    <a:pt x="447294" y="1022476"/>
                  </a:lnTo>
                  <a:lnTo>
                    <a:pt x="435101" y="999616"/>
                  </a:lnTo>
                  <a:close/>
                </a:path>
                <a:path w="2352040" h="1252855">
                  <a:moveTo>
                    <a:pt x="526796" y="951102"/>
                  </a:moveTo>
                  <a:lnTo>
                    <a:pt x="458088" y="987425"/>
                  </a:lnTo>
                  <a:lnTo>
                    <a:pt x="470154" y="1010412"/>
                  </a:lnTo>
                  <a:lnTo>
                    <a:pt x="538861" y="973963"/>
                  </a:lnTo>
                  <a:lnTo>
                    <a:pt x="526796" y="951102"/>
                  </a:lnTo>
                  <a:close/>
                </a:path>
                <a:path w="2352040" h="1252855">
                  <a:moveTo>
                    <a:pt x="618363" y="902588"/>
                  </a:moveTo>
                  <a:lnTo>
                    <a:pt x="549656" y="939038"/>
                  </a:lnTo>
                  <a:lnTo>
                    <a:pt x="561721" y="961898"/>
                  </a:lnTo>
                  <a:lnTo>
                    <a:pt x="630428" y="925576"/>
                  </a:lnTo>
                  <a:lnTo>
                    <a:pt x="618363" y="902588"/>
                  </a:lnTo>
                  <a:close/>
                </a:path>
                <a:path w="2352040" h="1252855">
                  <a:moveTo>
                    <a:pt x="709930" y="854201"/>
                  </a:moveTo>
                  <a:lnTo>
                    <a:pt x="641223" y="890524"/>
                  </a:lnTo>
                  <a:lnTo>
                    <a:pt x="653414" y="913384"/>
                  </a:lnTo>
                  <a:lnTo>
                    <a:pt x="721995" y="877062"/>
                  </a:lnTo>
                  <a:lnTo>
                    <a:pt x="709930" y="854201"/>
                  </a:lnTo>
                  <a:close/>
                </a:path>
                <a:path w="2352040" h="1252855">
                  <a:moveTo>
                    <a:pt x="801497" y="805688"/>
                  </a:moveTo>
                  <a:lnTo>
                    <a:pt x="732789" y="842010"/>
                  </a:lnTo>
                  <a:lnTo>
                    <a:pt x="744982" y="864997"/>
                  </a:lnTo>
                  <a:lnTo>
                    <a:pt x="813688" y="828675"/>
                  </a:lnTo>
                  <a:lnTo>
                    <a:pt x="801497" y="805688"/>
                  </a:lnTo>
                  <a:close/>
                </a:path>
                <a:path w="2352040" h="1252855">
                  <a:moveTo>
                    <a:pt x="893191" y="757301"/>
                  </a:moveTo>
                  <a:lnTo>
                    <a:pt x="824484" y="793623"/>
                  </a:lnTo>
                  <a:lnTo>
                    <a:pt x="836549" y="816483"/>
                  </a:lnTo>
                  <a:lnTo>
                    <a:pt x="905256" y="780161"/>
                  </a:lnTo>
                  <a:lnTo>
                    <a:pt x="893191" y="757301"/>
                  </a:lnTo>
                  <a:close/>
                </a:path>
                <a:path w="2352040" h="1252855">
                  <a:moveTo>
                    <a:pt x="984758" y="708787"/>
                  </a:moveTo>
                  <a:lnTo>
                    <a:pt x="916051" y="745109"/>
                  </a:lnTo>
                  <a:lnTo>
                    <a:pt x="928116" y="768096"/>
                  </a:lnTo>
                  <a:lnTo>
                    <a:pt x="996823" y="731647"/>
                  </a:lnTo>
                  <a:lnTo>
                    <a:pt x="984758" y="708787"/>
                  </a:lnTo>
                  <a:close/>
                </a:path>
                <a:path w="2352040" h="1252855">
                  <a:moveTo>
                    <a:pt x="1076325" y="660273"/>
                  </a:moveTo>
                  <a:lnTo>
                    <a:pt x="1007618" y="696722"/>
                  </a:lnTo>
                  <a:lnTo>
                    <a:pt x="1019810" y="719582"/>
                  </a:lnTo>
                  <a:lnTo>
                    <a:pt x="1088517" y="683260"/>
                  </a:lnTo>
                  <a:lnTo>
                    <a:pt x="1076325" y="660273"/>
                  </a:lnTo>
                  <a:close/>
                </a:path>
                <a:path w="2352040" h="1252855">
                  <a:moveTo>
                    <a:pt x="1167892" y="611886"/>
                  </a:moveTo>
                  <a:lnTo>
                    <a:pt x="1099185" y="648208"/>
                  </a:lnTo>
                  <a:lnTo>
                    <a:pt x="1111377" y="671067"/>
                  </a:lnTo>
                  <a:lnTo>
                    <a:pt x="1180084" y="634746"/>
                  </a:lnTo>
                  <a:lnTo>
                    <a:pt x="1167892" y="611886"/>
                  </a:lnTo>
                  <a:close/>
                </a:path>
                <a:path w="2352040" h="1252855">
                  <a:moveTo>
                    <a:pt x="1259586" y="563372"/>
                  </a:moveTo>
                  <a:lnTo>
                    <a:pt x="1190879" y="599694"/>
                  </a:lnTo>
                  <a:lnTo>
                    <a:pt x="1202944" y="622680"/>
                  </a:lnTo>
                  <a:lnTo>
                    <a:pt x="1271651" y="586232"/>
                  </a:lnTo>
                  <a:lnTo>
                    <a:pt x="1259586" y="563372"/>
                  </a:lnTo>
                  <a:close/>
                </a:path>
                <a:path w="2352040" h="1252855">
                  <a:moveTo>
                    <a:pt x="1351153" y="514858"/>
                  </a:moveTo>
                  <a:lnTo>
                    <a:pt x="1282446" y="551307"/>
                  </a:lnTo>
                  <a:lnTo>
                    <a:pt x="1294511" y="574166"/>
                  </a:lnTo>
                  <a:lnTo>
                    <a:pt x="1363218" y="537845"/>
                  </a:lnTo>
                  <a:lnTo>
                    <a:pt x="1351153" y="514858"/>
                  </a:lnTo>
                  <a:close/>
                </a:path>
                <a:path w="2352040" h="1252855">
                  <a:moveTo>
                    <a:pt x="1442720" y="466471"/>
                  </a:moveTo>
                  <a:lnTo>
                    <a:pt x="1374013" y="502792"/>
                  </a:lnTo>
                  <a:lnTo>
                    <a:pt x="1386205" y="525652"/>
                  </a:lnTo>
                  <a:lnTo>
                    <a:pt x="1454912" y="489330"/>
                  </a:lnTo>
                  <a:lnTo>
                    <a:pt x="1442720" y="466471"/>
                  </a:lnTo>
                  <a:close/>
                </a:path>
                <a:path w="2352040" h="1252855">
                  <a:moveTo>
                    <a:pt x="1534287" y="417957"/>
                  </a:moveTo>
                  <a:lnTo>
                    <a:pt x="1465707" y="454278"/>
                  </a:lnTo>
                  <a:lnTo>
                    <a:pt x="1477772" y="477265"/>
                  </a:lnTo>
                  <a:lnTo>
                    <a:pt x="1546479" y="440944"/>
                  </a:lnTo>
                  <a:lnTo>
                    <a:pt x="1534287" y="417957"/>
                  </a:lnTo>
                  <a:close/>
                </a:path>
                <a:path w="2352040" h="1252855">
                  <a:moveTo>
                    <a:pt x="1625981" y="369570"/>
                  </a:moveTo>
                  <a:lnTo>
                    <a:pt x="1557274" y="405891"/>
                  </a:lnTo>
                  <a:lnTo>
                    <a:pt x="1569339" y="428751"/>
                  </a:lnTo>
                  <a:lnTo>
                    <a:pt x="1638046" y="392429"/>
                  </a:lnTo>
                  <a:lnTo>
                    <a:pt x="1625981" y="369570"/>
                  </a:lnTo>
                  <a:close/>
                </a:path>
                <a:path w="2352040" h="1252855">
                  <a:moveTo>
                    <a:pt x="1717548" y="321055"/>
                  </a:moveTo>
                  <a:lnTo>
                    <a:pt x="1648841" y="357377"/>
                  </a:lnTo>
                  <a:lnTo>
                    <a:pt x="1660906" y="380364"/>
                  </a:lnTo>
                  <a:lnTo>
                    <a:pt x="1729613" y="343915"/>
                  </a:lnTo>
                  <a:lnTo>
                    <a:pt x="1717548" y="321055"/>
                  </a:lnTo>
                  <a:close/>
                </a:path>
                <a:path w="2352040" h="1252855">
                  <a:moveTo>
                    <a:pt x="1809114" y="272541"/>
                  </a:moveTo>
                  <a:lnTo>
                    <a:pt x="1740408" y="308990"/>
                  </a:lnTo>
                  <a:lnTo>
                    <a:pt x="1752600" y="331850"/>
                  </a:lnTo>
                  <a:lnTo>
                    <a:pt x="1821307" y="295528"/>
                  </a:lnTo>
                  <a:lnTo>
                    <a:pt x="1809114" y="272541"/>
                  </a:lnTo>
                  <a:close/>
                </a:path>
                <a:path w="2352040" h="1252855">
                  <a:moveTo>
                    <a:pt x="1900809" y="224154"/>
                  </a:moveTo>
                  <a:lnTo>
                    <a:pt x="1832102" y="260476"/>
                  </a:lnTo>
                  <a:lnTo>
                    <a:pt x="1844167" y="283337"/>
                  </a:lnTo>
                  <a:lnTo>
                    <a:pt x="1912874" y="247014"/>
                  </a:lnTo>
                  <a:lnTo>
                    <a:pt x="1900809" y="224154"/>
                  </a:lnTo>
                  <a:close/>
                </a:path>
                <a:path w="2352040" h="1252855">
                  <a:moveTo>
                    <a:pt x="1992376" y="175640"/>
                  </a:moveTo>
                  <a:lnTo>
                    <a:pt x="1923669" y="211962"/>
                  </a:lnTo>
                  <a:lnTo>
                    <a:pt x="1935734" y="234950"/>
                  </a:lnTo>
                  <a:lnTo>
                    <a:pt x="2004441" y="198500"/>
                  </a:lnTo>
                  <a:lnTo>
                    <a:pt x="1992376" y="175640"/>
                  </a:lnTo>
                  <a:close/>
                </a:path>
                <a:path w="2352040" h="1252855">
                  <a:moveTo>
                    <a:pt x="2083943" y="127253"/>
                  </a:moveTo>
                  <a:lnTo>
                    <a:pt x="2015236" y="163575"/>
                  </a:lnTo>
                  <a:lnTo>
                    <a:pt x="2027301" y="186436"/>
                  </a:lnTo>
                  <a:lnTo>
                    <a:pt x="2096008" y="150113"/>
                  </a:lnTo>
                  <a:lnTo>
                    <a:pt x="2083943" y="127253"/>
                  </a:lnTo>
                  <a:close/>
                </a:path>
                <a:path w="2352040" h="1252855">
                  <a:moveTo>
                    <a:pt x="2175510" y="78739"/>
                  </a:moveTo>
                  <a:lnTo>
                    <a:pt x="2106803" y="115062"/>
                  </a:lnTo>
                  <a:lnTo>
                    <a:pt x="2118995" y="137922"/>
                  </a:lnTo>
                  <a:lnTo>
                    <a:pt x="2187702" y="101600"/>
                  </a:lnTo>
                  <a:lnTo>
                    <a:pt x="2175510" y="78739"/>
                  </a:lnTo>
                  <a:close/>
                </a:path>
                <a:path w="2352040" h="1252855">
                  <a:moveTo>
                    <a:pt x="2267204" y="30225"/>
                  </a:moveTo>
                  <a:lnTo>
                    <a:pt x="2198497" y="66548"/>
                  </a:lnTo>
                  <a:lnTo>
                    <a:pt x="2210562" y="89535"/>
                  </a:lnTo>
                  <a:lnTo>
                    <a:pt x="2279269" y="53212"/>
                  </a:lnTo>
                  <a:lnTo>
                    <a:pt x="2267204" y="30225"/>
                  </a:lnTo>
                  <a:close/>
                </a:path>
                <a:path w="2352040" h="1252855">
                  <a:moveTo>
                    <a:pt x="2352040" y="0"/>
                  </a:moveTo>
                  <a:lnTo>
                    <a:pt x="2265172" y="2032"/>
                  </a:lnTo>
                  <a:lnTo>
                    <a:pt x="2301494" y="70738"/>
                  </a:lnTo>
                  <a:lnTo>
                    <a:pt x="2352040" y="0"/>
                  </a:lnTo>
                  <a:close/>
                </a:path>
              </a:pathLst>
            </a:custGeom>
            <a:solidFill>
              <a:srgbClr val="FF0000"/>
            </a:solidFill>
          </p:spPr>
          <p:txBody>
            <a:bodyPr wrap="square" lIns="0" tIns="0" rIns="0" bIns="0" rtlCol="0"/>
            <a:lstStyle/>
            <a:p>
              <a:endParaRPr/>
            </a:p>
          </p:txBody>
        </p:sp>
        <p:sp>
          <p:nvSpPr>
            <p:cNvPr id="28" name="object 28"/>
            <p:cNvSpPr/>
            <p:nvPr/>
          </p:nvSpPr>
          <p:spPr>
            <a:xfrm>
              <a:off x="2964942" y="3487673"/>
              <a:ext cx="502920" cy="447040"/>
            </a:xfrm>
            <a:custGeom>
              <a:avLst/>
              <a:gdLst/>
              <a:ahLst/>
              <a:cxnLst/>
              <a:rect l="l" t="t" r="r" b="b"/>
              <a:pathLst>
                <a:path w="502920" h="447039">
                  <a:moveTo>
                    <a:pt x="0" y="0"/>
                  </a:moveTo>
                  <a:lnTo>
                    <a:pt x="66869" y="3991"/>
                  </a:lnTo>
                  <a:lnTo>
                    <a:pt x="126943" y="15254"/>
                  </a:lnTo>
                  <a:lnTo>
                    <a:pt x="177831" y="32718"/>
                  </a:lnTo>
                  <a:lnTo>
                    <a:pt x="217141" y="55315"/>
                  </a:lnTo>
                  <a:lnTo>
                    <a:pt x="251459" y="111633"/>
                  </a:lnTo>
                  <a:lnTo>
                    <a:pt x="285778" y="167950"/>
                  </a:lnTo>
                  <a:lnTo>
                    <a:pt x="325088" y="190547"/>
                  </a:lnTo>
                  <a:lnTo>
                    <a:pt x="375976" y="208011"/>
                  </a:lnTo>
                  <a:lnTo>
                    <a:pt x="436050" y="219274"/>
                  </a:lnTo>
                  <a:lnTo>
                    <a:pt x="502919" y="223265"/>
                  </a:lnTo>
                  <a:lnTo>
                    <a:pt x="436050" y="227257"/>
                  </a:lnTo>
                  <a:lnTo>
                    <a:pt x="375976" y="238520"/>
                  </a:lnTo>
                  <a:lnTo>
                    <a:pt x="325088" y="255984"/>
                  </a:lnTo>
                  <a:lnTo>
                    <a:pt x="285778" y="278581"/>
                  </a:lnTo>
                  <a:lnTo>
                    <a:pt x="251459" y="334899"/>
                  </a:lnTo>
                  <a:lnTo>
                    <a:pt x="217141" y="391216"/>
                  </a:lnTo>
                  <a:lnTo>
                    <a:pt x="177831" y="413813"/>
                  </a:lnTo>
                  <a:lnTo>
                    <a:pt x="126943" y="431277"/>
                  </a:lnTo>
                  <a:lnTo>
                    <a:pt x="66869" y="442540"/>
                  </a:lnTo>
                  <a:lnTo>
                    <a:pt x="0" y="446531"/>
                  </a:lnTo>
                </a:path>
              </a:pathLst>
            </a:custGeom>
            <a:ln w="25907">
              <a:solidFill>
                <a:srgbClr val="FF0000"/>
              </a:solidFill>
              <a:prstDash val="sysDash"/>
            </a:ln>
          </p:spPr>
          <p:txBody>
            <a:bodyPr wrap="square" lIns="0" tIns="0" rIns="0" bIns="0" rtlCol="0"/>
            <a:lstStyle/>
            <a:p>
              <a:endParaRPr/>
            </a:p>
          </p:txBody>
        </p:sp>
        <p:sp>
          <p:nvSpPr>
            <p:cNvPr id="29" name="object 29"/>
            <p:cNvSpPr/>
            <p:nvPr/>
          </p:nvSpPr>
          <p:spPr>
            <a:xfrm>
              <a:off x="2923032" y="2683001"/>
              <a:ext cx="2891790" cy="1548765"/>
            </a:xfrm>
            <a:custGeom>
              <a:avLst/>
              <a:gdLst/>
              <a:ahLst/>
              <a:cxnLst/>
              <a:rect l="l" t="t" r="r" b="b"/>
              <a:pathLst>
                <a:path w="2891790" h="1548764">
                  <a:moveTo>
                    <a:pt x="81915" y="1525524"/>
                  </a:moveTo>
                  <a:lnTo>
                    <a:pt x="74168" y="1500759"/>
                  </a:lnTo>
                  <a:lnTo>
                    <a:pt x="0" y="1523873"/>
                  </a:lnTo>
                  <a:lnTo>
                    <a:pt x="7620" y="1548638"/>
                  </a:lnTo>
                  <a:lnTo>
                    <a:pt x="81915" y="1525524"/>
                  </a:lnTo>
                  <a:close/>
                </a:path>
                <a:path w="2891790" h="1548764">
                  <a:moveTo>
                    <a:pt x="180721" y="1494536"/>
                  </a:moveTo>
                  <a:lnTo>
                    <a:pt x="173101" y="1469898"/>
                  </a:lnTo>
                  <a:lnTo>
                    <a:pt x="98806" y="1493012"/>
                  </a:lnTo>
                  <a:lnTo>
                    <a:pt x="106553" y="1517777"/>
                  </a:lnTo>
                  <a:lnTo>
                    <a:pt x="180721" y="1494536"/>
                  </a:lnTo>
                  <a:close/>
                </a:path>
                <a:path w="2891790" h="1548764">
                  <a:moveTo>
                    <a:pt x="279654" y="1463675"/>
                  </a:moveTo>
                  <a:lnTo>
                    <a:pt x="272034" y="1438910"/>
                  </a:lnTo>
                  <a:lnTo>
                    <a:pt x="197739" y="1462151"/>
                  </a:lnTo>
                  <a:lnTo>
                    <a:pt x="205486" y="1486789"/>
                  </a:lnTo>
                  <a:lnTo>
                    <a:pt x="279654" y="1463675"/>
                  </a:lnTo>
                  <a:close/>
                </a:path>
                <a:path w="2891790" h="1548764">
                  <a:moveTo>
                    <a:pt x="378587" y="1432814"/>
                  </a:moveTo>
                  <a:lnTo>
                    <a:pt x="370840" y="1408049"/>
                  </a:lnTo>
                  <a:lnTo>
                    <a:pt x="296672" y="1431163"/>
                  </a:lnTo>
                  <a:lnTo>
                    <a:pt x="304419" y="1455928"/>
                  </a:lnTo>
                  <a:lnTo>
                    <a:pt x="378587" y="1432814"/>
                  </a:lnTo>
                  <a:close/>
                </a:path>
                <a:path w="2891790" h="1548764">
                  <a:moveTo>
                    <a:pt x="477520" y="1401826"/>
                  </a:moveTo>
                  <a:lnTo>
                    <a:pt x="469773" y="1377188"/>
                  </a:lnTo>
                  <a:lnTo>
                    <a:pt x="395605" y="1400302"/>
                  </a:lnTo>
                  <a:lnTo>
                    <a:pt x="403352" y="1425067"/>
                  </a:lnTo>
                  <a:lnTo>
                    <a:pt x="477520" y="1401826"/>
                  </a:lnTo>
                  <a:close/>
                </a:path>
                <a:path w="2891790" h="1548764">
                  <a:moveTo>
                    <a:pt x="576453" y="1370965"/>
                  </a:moveTo>
                  <a:lnTo>
                    <a:pt x="568706" y="1346327"/>
                  </a:lnTo>
                  <a:lnTo>
                    <a:pt x="494538" y="1369441"/>
                  </a:lnTo>
                  <a:lnTo>
                    <a:pt x="502285" y="1394206"/>
                  </a:lnTo>
                  <a:lnTo>
                    <a:pt x="576453" y="1370965"/>
                  </a:lnTo>
                  <a:close/>
                </a:path>
                <a:path w="2891790" h="1548764">
                  <a:moveTo>
                    <a:pt x="621284" y="1008253"/>
                  </a:moveTo>
                  <a:lnTo>
                    <a:pt x="610870" y="984504"/>
                  </a:lnTo>
                  <a:lnTo>
                    <a:pt x="539623" y="1015492"/>
                  </a:lnTo>
                  <a:lnTo>
                    <a:pt x="550037" y="1039241"/>
                  </a:lnTo>
                  <a:lnTo>
                    <a:pt x="621284" y="1008253"/>
                  </a:lnTo>
                  <a:close/>
                </a:path>
                <a:path w="2891790" h="1548764">
                  <a:moveTo>
                    <a:pt x="675386" y="1340104"/>
                  </a:moveTo>
                  <a:lnTo>
                    <a:pt x="667639" y="1315339"/>
                  </a:lnTo>
                  <a:lnTo>
                    <a:pt x="593471" y="1338580"/>
                  </a:lnTo>
                  <a:lnTo>
                    <a:pt x="601218" y="1363218"/>
                  </a:lnTo>
                  <a:lnTo>
                    <a:pt x="675386" y="1340104"/>
                  </a:lnTo>
                  <a:close/>
                </a:path>
                <a:path w="2891790" h="1548764">
                  <a:moveTo>
                    <a:pt x="716280" y="966851"/>
                  </a:moveTo>
                  <a:lnTo>
                    <a:pt x="705866" y="943102"/>
                  </a:lnTo>
                  <a:lnTo>
                    <a:pt x="634619" y="974090"/>
                  </a:lnTo>
                  <a:lnTo>
                    <a:pt x="645033" y="997839"/>
                  </a:lnTo>
                  <a:lnTo>
                    <a:pt x="716280" y="966851"/>
                  </a:lnTo>
                  <a:close/>
                </a:path>
                <a:path w="2891790" h="1548764">
                  <a:moveTo>
                    <a:pt x="774319" y="1309243"/>
                  </a:moveTo>
                  <a:lnTo>
                    <a:pt x="766572" y="1284478"/>
                  </a:lnTo>
                  <a:lnTo>
                    <a:pt x="692404" y="1307592"/>
                  </a:lnTo>
                  <a:lnTo>
                    <a:pt x="700151" y="1332357"/>
                  </a:lnTo>
                  <a:lnTo>
                    <a:pt x="774319" y="1309243"/>
                  </a:lnTo>
                  <a:close/>
                </a:path>
                <a:path w="2891790" h="1548764">
                  <a:moveTo>
                    <a:pt x="811276" y="925322"/>
                  </a:moveTo>
                  <a:lnTo>
                    <a:pt x="800862" y="901573"/>
                  </a:lnTo>
                  <a:lnTo>
                    <a:pt x="729615" y="932688"/>
                  </a:lnTo>
                  <a:lnTo>
                    <a:pt x="740029" y="956437"/>
                  </a:lnTo>
                  <a:lnTo>
                    <a:pt x="811276" y="925322"/>
                  </a:lnTo>
                  <a:close/>
                </a:path>
                <a:path w="2891790" h="1548764">
                  <a:moveTo>
                    <a:pt x="873252" y="1278255"/>
                  </a:moveTo>
                  <a:lnTo>
                    <a:pt x="865505" y="1253617"/>
                  </a:lnTo>
                  <a:lnTo>
                    <a:pt x="791337" y="1276731"/>
                  </a:lnTo>
                  <a:lnTo>
                    <a:pt x="799084" y="1301496"/>
                  </a:lnTo>
                  <a:lnTo>
                    <a:pt x="873252" y="1278255"/>
                  </a:lnTo>
                  <a:close/>
                </a:path>
                <a:path w="2891790" h="1548764">
                  <a:moveTo>
                    <a:pt x="906272" y="883920"/>
                  </a:moveTo>
                  <a:lnTo>
                    <a:pt x="895858" y="860171"/>
                  </a:lnTo>
                  <a:lnTo>
                    <a:pt x="824611" y="891286"/>
                  </a:lnTo>
                  <a:lnTo>
                    <a:pt x="835025" y="915035"/>
                  </a:lnTo>
                  <a:lnTo>
                    <a:pt x="906272" y="883920"/>
                  </a:lnTo>
                  <a:close/>
                </a:path>
                <a:path w="2891790" h="1548764">
                  <a:moveTo>
                    <a:pt x="972185" y="1247394"/>
                  </a:moveTo>
                  <a:lnTo>
                    <a:pt x="964438" y="1222629"/>
                  </a:lnTo>
                  <a:lnTo>
                    <a:pt x="890270" y="1245870"/>
                  </a:lnTo>
                  <a:lnTo>
                    <a:pt x="897890" y="1270635"/>
                  </a:lnTo>
                  <a:lnTo>
                    <a:pt x="972185" y="1247394"/>
                  </a:lnTo>
                  <a:close/>
                </a:path>
                <a:path w="2891790" h="1548764">
                  <a:moveTo>
                    <a:pt x="1001268" y="842518"/>
                  </a:moveTo>
                  <a:lnTo>
                    <a:pt x="990854" y="818769"/>
                  </a:lnTo>
                  <a:lnTo>
                    <a:pt x="919607" y="849884"/>
                  </a:lnTo>
                  <a:lnTo>
                    <a:pt x="930021" y="873633"/>
                  </a:lnTo>
                  <a:lnTo>
                    <a:pt x="1001268" y="842518"/>
                  </a:lnTo>
                  <a:close/>
                </a:path>
                <a:path w="2891790" h="1548764">
                  <a:moveTo>
                    <a:pt x="1071118" y="1216533"/>
                  </a:moveTo>
                  <a:lnTo>
                    <a:pt x="1063371" y="1191768"/>
                  </a:lnTo>
                  <a:lnTo>
                    <a:pt x="989203" y="1215009"/>
                  </a:lnTo>
                  <a:lnTo>
                    <a:pt x="996823" y="1239647"/>
                  </a:lnTo>
                  <a:lnTo>
                    <a:pt x="1071118" y="1216533"/>
                  </a:lnTo>
                  <a:close/>
                </a:path>
                <a:path w="2891790" h="1548764">
                  <a:moveTo>
                    <a:pt x="1096264" y="801116"/>
                  </a:moveTo>
                  <a:lnTo>
                    <a:pt x="1085850" y="777367"/>
                  </a:lnTo>
                  <a:lnTo>
                    <a:pt x="1014603" y="808482"/>
                  </a:lnTo>
                  <a:lnTo>
                    <a:pt x="1025017" y="832231"/>
                  </a:lnTo>
                  <a:lnTo>
                    <a:pt x="1096264" y="801116"/>
                  </a:lnTo>
                  <a:close/>
                </a:path>
                <a:path w="2891790" h="1548764">
                  <a:moveTo>
                    <a:pt x="1169924" y="1185672"/>
                  </a:moveTo>
                  <a:lnTo>
                    <a:pt x="1162304" y="1160907"/>
                  </a:lnTo>
                  <a:lnTo>
                    <a:pt x="1088009" y="1184021"/>
                  </a:lnTo>
                  <a:lnTo>
                    <a:pt x="1095756" y="1208786"/>
                  </a:lnTo>
                  <a:lnTo>
                    <a:pt x="1169924" y="1185672"/>
                  </a:lnTo>
                  <a:close/>
                </a:path>
                <a:path w="2891790" h="1548764">
                  <a:moveTo>
                    <a:pt x="1191260" y="759714"/>
                  </a:moveTo>
                  <a:lnTo>
                    <a:pt x="1180846" y="735965"/>
                  </a:lnTo>
                  <a:lnTo>
                    <a:pt x="1109599" y="767080"/>
                  </a:lnTo>
                  <a:lnTo>
                    <a:pt x="1120013" y="790829"/>
                  </a:lnTo>
                  <a:lnTo>
                    <a:pt x="1191260" y="759714"/>
                  </a:lnTo>
                  <a:close/>
                </a:path>
                <a:path w="2891790" h="1548764">
                  <a:moveTo>
                    <a:pt x="1268857" y="1154684"/>
                  </a:moveTo>
                  <a:lnTo>
                    <a:pt x="1261237" y="1130046"/>
                  </a:lnTo>
                  <a:lnTo>
                    <a:pt x="1186942" y="1153160"/>
                  </a:lnTo>
                  <a:lnTo>
                    <a:pt x="1194689" y="1177925"/>
                  </a:lnTo>
                  <a:lnTo>
                    <a:pt x="1268857" y="1154684"/>
                  </a:lnTo>
                  <a:close/>
                </a:path>
                <a:path w="2891790" h="1548764">
                  <a:moveTo>
                    <a:pt x="1286256" y="718312"/>
                  </a:moveTo>
                  <a:lnTo>
                    <a:pt x="1275969" y="694563"/>
                  </a:lnTo>
                  <a:lnTo>
                    <a:pt x="1204595" y="725678"/>
                  </a:lnTo>
                  <a:lnTo>
                    <a:pt x="1215009" y="749427"/>
                  </a:lnTo>
                  <a:lnTo>
                    <a:pt x="1286256" y="718312"/>
                  </a:lnTo>
                  <a:close/>
                </a:path>
                <a:path w="2891790" h="1548764">
                  <a:moveTo>
                    <a:pt x="1367790" y="1123823"/>
                  </a:moveTo>
                  <a:lnTo>
                    <a:pt x="1360043" y="1099058"/>
                  </a:lnTo>
                  <a:lnTo>
                    <a:pt x="1285875" y="1122299"/>
                  </a:lnTo>
                  <a:lnTo>
                    <a:pt x="1293622" y="1147064"/>
                  </a:lnTo>
                  <a:lnTo>
                    <a:pt x="1367790" y="1123823"/>
                  </a:lnTo>
                  <a:close/>
                </a:path>
                <a:path w="2891790" h="1548764">
                  <a:moveTo>
                    <a:pt x="1381252" y="676910"/>
                  </a:moveTo>
                  <a:lnTo>
                    <a:pt x="1370965" y="653161"/>
                  </a:lnTo>
                  <a:lnTo>
                    <a:pt x="1299718" y="684276"/>
                  </a:lnTo>
                  <a:lnTo>
                    <a:pt x="1310005" y="708025"/>
                  </a:lnTo>
                  <a:lnTo>
                    <a:pt x="1381252" y="676910"/>
                  </a:lnTo>
                  <a:close/>
                </a:path>
                <a:path w="2891790" h="1548764">
                  <a:moveTo>
                    <a:pt x="1466723" y="1092962"/>
                  </a:moveTo>
                  <a:lnTo>
                    <a:pt x="1458976" y="1068197"/>
                  </a:lnTo>
                  <a:lnTo>
                    <a:pt x="1384808" y="1091438"/>
                  </a:lnTo>
                  <a:lnTo>
                    <a:pt x="1392555" y="1116076"/>
                  </a:lnTo>
                  <a:lnTo>
                    <a:pt x="1466723" y="1092962"/>
                  </a:lnTo>
                  <a:close/>
                </a:path>
                <a:path w="2891790" h="1548764">
                  <a:moveTo>
                    <a:pt x="1476248" y="635508"/>
                  </a:moveTo>
                  <a:lnTo>
                    <a:pt x="1465961" y="611759"/>
                  </a:lnTo>
                  <a:lnTo>
                    <a:pt x="1394714" y="642874"/>
                  </a:lnTo>
                  <a:lnTo>
                    <a:pt x="1405001" y="666623"/>
                  </a:lnTo>
                  <a:lnTo>
                    <a:pt x="1476248" y="635508"/>
                  </a:lnTo>
                  <a:close/>
                </a:path>
                <a:path w="2891790" h="1548764">
                  <a:moveTo>
                    <a:pt x="1565656" y="1062101"/>
                  </a:moveTo>
                  <a:lnTo>
                    <a:pt x="1557909" y="1037336"/>
                  </a:lnTo>
                  <a:lnTo>
                    <a:pt x="1483741" y="1060450"/>
                  </a:lnTo>
                  <a:lnTo>
                    <a:pt x="1491488" y="1085215"/>
                  </a:lnTo>
                  <a:lnTo>
                    <a:pt x="1565656" y="1062101"/>
                  </a:lnTo>
                  <a:close/>
                </a:path>
                <a:path w="2891790" h="1548764">
                  <a:moveTo>
                    <a:pt x="1571244" y="594106"/>
                  </a:moveTo>
                  <a:lnTo>
                    <a:pt x="1560957" y="570357"/>
                  </a:lnTo>
                  <a:lnTo>
                    <a:pt x="1489710" y="601472"/>
                  </a:lnTo>
                  <a:lnTo>
                    <a:pt x="1499997" y="625221"/>
                  </a:lnTo>
                  <a:lnTo>
                    <a:pt x="1571244" y="594106"/>
                  </a:lnTo>
                  <a:close/>
                </a:path>
                <a:path w="2891790" h="1548764">
                  <a:moveTo>
                    <a:pt x="1664589" y="1031113"/>
                  </a:moveTo>
                  <a:lnTo>
                    <a:pt x="1656842" y="1006475"/>
                  </a:lnTo>
                  <a:lnTo>
                    <a:pt x="1582674" y="1029589"/>
                  </a:lnTo>
                  <a:lnTo>
                    <a:pt x="1590421" y="1054354"/>
                  </a:lnTo>
                  <a:lnTo>
                    <a:pt x="1664589" y="1031113"/>
                  </a:lnTo>
                  <a:close/>
                </a:path>
                <a:path w="2891790" h="1548764">
                  <a:moveTo>
                    <a:pt x="1666240" y="552704"/>
                  </a:moveTo>
                  <a:lnTo>
                    <a:pt x="1655953" y="528955"/>
                  </a:lnTo>
                  <a:lnTo>
                    <a:pt x="1584706" y="560070"/>
                  </a:lnTo>
                  <a:lnTo>
                    <a:pt x="1594993" y="583819"/>
                  </a:lnTo>
                  <a:lnTo>
                    <a:pt x="1666240" y="552704"/>
                  </a:lnTo>
                  <a:close/>
                </a:path>
                <a:path w="2891790" h="1548764">
                  <a:moveTo>
                    <a:pt x="1761236" y="511302"/>
                  </a:moveTo>
                  <a:lnTo>
                    <a:pt x="1750949" y="487553"/>
                  </a:lnTo>
                  <a:lnTo>
                    <a:pt x="1679702" y="518668"/>
                  </a:lnTo>
                  <a:lnTo>
                    <a:pt x="1689989" y="542417"/>
                  </a:lnTo>
                  <a:lnTo>
                    <a:pt x="1761236" y="511302"/>
                  </a:lnTo>
                  <a:close/>
                </a:path>
                <a:path w="2891790" h="1548764">
                  <a:moveTo>
                    <a:pt x="1763522" y="1000252"/>
                  </a:moveTo>
                  <a:lnTo>
                    <a:pt x="1755775" y="975487"/>
                  </a:lnTo>
                  <a:lnTo>
                    <a:pt x="1681607" y="998728"/>
                  </a:lnTo>
                  <a:lnTo>
                    <a:pt x="1689354" y="1023493"/>
                  </a:lnTo>
                  <a:lnTo>
                    <a:pt x="1763522" y="1000252"/>
                  </a:lnTo>
                  <a:close/>
                </a:path>
                <a:path w="2891790" h="1548764">
                  <a:moveTo>
                    <a:pt x="1856232" y="469900"/>
                  </a:moveTo>
                  <a:lnTo>
                    <a:pt x="1845945" y="446151"/>
                  </a:lnTo>
                  <a:lnTo>
                    <a:pt x="1774698" y="477266"/>
                  </a:lnTo>
                  <a:lnTo>
                    <a:pt x="1784985" y="501015"/>
                  </a:lnTo>
                  <a:lnTo>
                    <a:pt x="1856232" y="469900"/>
                  </a:lnTo>
                  <a:close/>
                </a:path>
                <a:path w="2891790" h="1548764">
                  <a:moveTo>
                    <a:pt x="1862455" y="969391"/>
                  </a:moveTo>
                  <a:lnTo>
                    <a:pt x="1854708" y="944626"/>
                  </a:lnTo>
                  <a:lnTo>
                    <a:pt x="1780540" y="967867"/>
                  </a:lnTo>
                  <a:lnTo>
                    <a:pt x="1788287" y="992505"/>
                  </a:lnTo>
                  <a:lnTo>
                    <a:pt x="1862455" y="969391"/>
                  </a:lnTo>
                  <a:close/>
                </a:path>
                <a:path w="2891790" h="1548764">
                  <a:moveTo>
                    <a:pt x="1951228" y="428498"/>
                  </a:moveTo>
                  <a:lnTo>
                    <a:pt x="1940941" y="404749"/>
                  </a:lnTo>
                  <a:lnTo>
                    <a:pt x="1869694" y="435864"/>
                  </a:lnTo>
                  <a:lnTo>
                    <a:pt x="1879981" y="459613"/>
                  </a:lnTo>
                  <a:lnTo>
                    <a:pt x="1951228" y="428498"/>
                  </a:lnTo>
                  <a:close/>
                </a:path>
                <a:path w="2891790" h="1548764">
                  <a:moveTo>
                    <a:pt x="1961388" y="938530"/>
                  </a:moveTo>
                  <a:lnTo>
                    <a:pt x="1953641" y="913765"/>
                  </a:lnTo>
                  <a:lnTo>
                    <a:pt x="1879473" y="936879"/>
                  </a:lnTo>
                  <a:lnTo>
                    <a:pt x="1887093" y="961644"/>
                  </a:lnTo>
                  <a:lnTo>
                    <a:pt x="1961388" y="938530"/>
                  </a:lnTo>
                  <a:close/>
                </a:path>
                <a:path w="2891790" h="1548764">
                  <a:moveTo>
                    <a:pt x="2046224" y="387096"/>
                  </a:moveTo>
                  <a:lnTo>
                    <a:pt x="2035937" y="363347"/>
                  </a:lnTo>
                  <a:lnTo>
                    <a:pt x="1964690" y="394462"/>
                  </a:lnTo>
                  <a:lnTo>
                    <a:pt x="1974977" y="418211"/>
                  </a:lnTo>
                  <a:lnTo>
                    <a:pt x="2046224" y="387096"/>
                  </a:lnTo>
                  <a:close/>
                </a:path>
                <a:path w="2891790" h="1548764">
                  <a:moveTo>
                    <a:pt x="2060194" y="907554"/>
                  </a:moveTo>
                  <a:lnTo>
                    <a:pt x="2052574" y="882904"/>
                  </a:lnTo>
                  <a:lnTo>
                    <a:pt x="1978279" y="906030"/>
                  </a:lnTo>
                  <a:lnTo>
                    <a:pt x="1986026" y="930783"/>
                  </a:lnTo>
                  <a:lnTo>
                    <a:pt x="2060194" y="907554"/>
                  </a:lnTo>
                  <a:close/>
                </a:path>
                <a:path w="2891790" h="1548764">
                  <a:moveTo>
                    <a:pt x="2141220" y="345694"/>
                  </a:moveTo>
                  <a:lnTo>
                    <a:pt x="2130933" y="321945"/>
                  </a:lnTo>
                  <a:lnTo>
                    <a:pt x="2059686" y="353060"/>
                  </a:lnTo>
                  <a:lnTo>
                    <a:pt x="2069973" y="376809"/>
                  </a:lnTo>
                  <a:lnTo>
                    <a:pt x="2141220" y="345694"/>
                  </a:lnTo>
                  <a:close/>
                </a:path>
                <a:path w="2891790" h="1548764">
                  <a:moveTo>
                    <a:pt x="2159127" y="876693"/>
                  </a:moveTo>
                  <a:lnTo>
                    <a:pt x="2151507" y="851916"/>
                  </a:lnTo>
                  <a:lnTo>
                    <a:pt x="2077212" y="875169"/>
                  </a:lnTo>
                  <a:lnTo>
                    <a:pt x="2084959" y="899795"/>
                  </a:lnTo>
                  <a:lnTo>
                    <a:pt x="2159127" y="876693"/>
                  </a:lnTo>
                  <a:close/>
                </a:path>
                <a:path w="2891790" h="1548764">
                  <a:moveTo>
                    <a:pt x="2236216" y="304292"/>
                  </a:moveTo>
                  <a:lnTo>
                    <a:pt x="2225929" y="280543"/>
                  </a:lnTo>
                  <a:lnTo>
                    <a:pt x="2154682" y="311531"/>
                  </a:lnTo>
                  <a:lnTo>
                    <a:pt x="2164969" y="335280"/>
                  </a:lnTo>
                  <a:lnTo>
                    <a:pt x="2236216" y="304292"/>
                  </a:lnTo>
                  <a:close/>
                </a:path>
                <a:path w="2891790" h="1548764">
                  <a:moveTo>
                    <a:pt x="2258060" y="845820"/>
                  </a:moveTo>
                  <a:lnTo>
                    <a:pt x="2250313" y="821055"/>
                  </a:lnTo>
                  <a:lnTo>
                    <a:pt x="2176145" y="844169"/>
                  </a:lnTo>
                  <a:lnTo>
                    <a:pt x="2183892" y="868934"/>
                  </a:lnTo>
                  <a:lnTo>
                    <a:pt x="2258060" y="845820"/>
                  </a:lnTo>
                  <a:close/>
                </a:path>
                <a:path w="2891790" h="1548764">
                  <a:moveTo>
                    <a:pt x="2331212" y="262890"/>
                  </a:moveTo>
                  <a:lnTo>
                    <a:pt x="2320925" y="239141"/>
                  </a:lnTo>
                  <a:lnTo>
                    <a:pt x="2249678" y="270129"/>
                  </a:lnTo>
                  <a:lnTo>
                    <a:pt x="2259965" y="293878"/>
                  </a:lnTo>
                  <a:lnTo>
                    <a:pt x="2331212" y="262890"/>
                  </a:lnTo>
                  <a:close/>
                </a:path>
                <a:path w="2891790" h="1548764">
                  <a:moveTo>
                    <a:pt x="2356993" y="814832"/>
                  </a:moveTo>
                  <a:lnTo>
                    <a:pt x="2349246" y="790194"/>
                  </a:lnTo>
                  <a:lnTo>
                    <a:pt x="2275078" y="813308"/>
                  </a:lnTo>
                  <a:lnTo>
                    <a:pt x="2282825" y="838073"/>
                  </a:lnTo>
                  <a:lnTo>
                    <a:pt x="2356993" y="814832"/>
                  </a:lnTo>
                  <a:close/>
                </a:path>
                <a:path w="2891790" h="1548764">
                  <a:moveTo>
                    <a:pt x="2426208" y="221488"/>
                  </a:moveTo>
                  <a:lnTo>
                    <a:pt x="2415921" y="197739"/>
                  </a:lnTo>
                  <a:lnTo>
                    <a:pt x="2344674" y="228727"/>
                  </a:lnTo>
                  <a:lnTo>
                    <a:pt x="2354961" y="252476"/>
                  </a:lnTo>
                  <a:lnTo>
                    <a:pt x="2426208" y="221488"/>
                  </a:lnTo>
                  <a:close/>
                </a:path>
                <a:path w="2891790" h="1548764">
                  <a:moveTo>
                    <a:pt x="2455926" y="783971"/>
                  </a:moveTo>
                  <a:lnTo>
                    <a:pt x="2448179" y="759206"/>
                  </a:lnTo>
                  <a:lnTo>
                    <a:pt x="2374011" y="782447"/>
                  </a:lnTo>
                  <a:lnTo>
                    <a:pt x="2381758" y="807212"/>
                  </a:lnTo>
                  <a:lnTo>
                    <a:pt x="2455926" y="783971"/>
                  </a:lnTo>
                  <a:close/>
                </a:path>
                <a:path w="2891790" h="1548764">
                  <a:moveTo>
                    <a:pt x="2521204" y="180086"/>
                  </a:moveTo>
                  <a:lnTo>
                    <a:pt x="2510917" y="156337"/>
                  </a:lnTo>
                  <a:lnTo>
                    <a:pt x="2439670" y="187325"/>
                  </a:lnTo>
                  <a:lnTo>
                    <a:pt x="2449957" y="211074"/>
                  </a:lnTo>
                  <a:lnTo>
                    <a:pt x="2521204" y="180086"/>
                  </a:lnTo>
                  <a:close/>
                </a:path>
                <a:path w="2891790" h="1548764">
                  <a:moveTo>
                    <a:pt x="2554859" y="753110"/>
                  </a:moveTo>
                  <a:lnTo>
                    <a:pt x="2547112" y="728345"/>
                  </a:lnTo>
                  <a:lnTo>
                    <a:pt x="2472944" y="751586"/>
                  </a:lnTo>
                  <a:lnTo>
                    <a:pt x="2480691" y="776224"/>
                  </a:lnTo>
                  <a:lnTo>
                    <a:pt x="2554859" y="753110"/>
                  </a:lnTo>
                  <a:close/>
                </a:path>
                <a:path w="2891790" h="1548764">
                  <a:moveTo>
                    <a:pt x="2616327" y="138684"/>
                  </a:moveTo>
                  <a:lnTo>
                    <a:pt x="2605913" y="114935"/>
                  </a:lnTo>
                  <a:lnTo>
                    <a:pt x="2534666" y="145923"/>
                  </a:lnTo>
                  <a:lnTo>
                    <a:pt x="2544953" y="169672"/>
                  </a:lnTo>
                  <a:lnTo>
                    <a:pt x="2616327" y="138684"/>
                  </a:lnTo>
                  <a:close/>
                </a:path>
                <a:path w="2891790" h="1548764">
                  <a:moveTo>
                    <a:pt x="2653792" y="722249"/>
                  </a:moveTo>
                  <a:lnTo>
                    <a:pt x="2646045" y="697484"/>
                  </a:lnTo>
                  <a:lnTo>
                    <a:pt x="2571877" y="720598"/>
                  </a:lnTo>
                  <a:lnTo>
                    <a:pt x="2579624" y="745363"/>
                  </a:lnTo>
                  <a:lnTo>
                    <a:pt x="2653792" y="722249"/>
                  </a:lnTo>
                  <a:close/>
                </a:path>
                <a:path w="2891790" h="1548764">
                  <a:moveTo>
                    <a:pt x="2711323" y="97282"/>
                  </a:moveTo>
                  <a:lnTo>
                    <a:pt x="2700909" y="73533"/>
                  </a:lnTo>
                  <a:lnTo>
                    <a:pt x="2629662" y="104521"/>
                  </a:lnTo>
                  <a:lnTo>
                    <a:pt x="2640076" y="128270"/>
                  </a:lnTo>
                  <a:lnTo>
                    <a:pt x="2711323" y="97282"/>
                  </a:lnTo>
                  <a:close/>
                </a:path>
                <a:path w="2891790" h="1548764">
                  <a:moveTo>
                    <a:pt x="2752725" y="691261"/>
                  </a:moveTo>
                  <a:lnTo>
                    <a:pt x="2744978" y="666623"/>
                  </a:lnTo>
                  <a:lnTo>
                    <a:pt x="2670810" y="689737"/>
                  </a:lnTo>
                  <a:lnTo>
                    <a:pt x="2678557" y="714502"/>
                  </a:lnTo>
                  <a:lnTo>
                    <a:pt x="2752725" y="691261"/>
                  </a:lnTo>
                  <a:close/>
                </a:path>
                <a:path w="2891790" h="1548764">
                  <a:moveTo>
                    <a:pt x="2806319" y="55880"/>
                  </a:moveTo>
                  <a:lnTo>
                    <a:pt x="2795905" y="32131"/>
                  </a:lnTo>
                  <a:lnTo>
                    <a:pt x="2724658" y="63119"/>
                  </a:lnTo>
                  <a:lnTo>
                    <a:pt x="2735072" y="86868"/>
                  </a:lnTo>
                  <a:lnTo>
                    <a:pt x="2806319" y="55880"/>
                  </a:lnTo>
                  <a:close/>
                </a:path>
                <a:path w="2891790" h="1548764">
                  <a:moveTo>
                    <a:pt x="2878201" y="638556"/>
                  </a:moveTo>
                  <a:lnTo>
                    <a:pt x="2792349" y="624586"/>
                  </a:lnTo>
                  <a:lnTo>
                    <a:pt x="2800108" y="649414"/>
                  </a:lnTo>
                  <a:lnTo>
                    <a:pt x="2769743" y="658876"/>
                  </a:lnTo>
                  <a:lnTo>
                    <a:pt x="2777363" y="683641"/>
                  </a:lnTo>
                  <a:lnTo>
                    <a:pt x="2807817" y="674065"/>
                  </a:lnTo>
                  <a:lnTo>
                    <a:pt x="2815590" y="698881"/>
                  </a:lnTo>
                  <a:lnTo>
                    <a:pt x="2870949" y="645541"/>
                  </a:lnTo>
                  <a:lnTo>
                    <a:pt x="2878201" y="638556"/>
                  </a:lnTo>
                  <a:close/>
                </a:path>
                <a:path w="2891790" h="1548764">
                  <a:moveTo>
                    <a:pt x="2891536" y="4572"/>
                  </a:moveTo>
                  <a:lnTo>
                    <a:pt x="2804668" y="0"/>
                  </a:lnTo>
                  <a:lnTo>
                    <a:pt x="2835783" y="71247"/>
                  </a:lnTo>
                  <a:lnTo>
                    <a:pt x="2857335" y="45466"/>
                  </a:lnTo>
                  <a:lnTo>
                    <a:pt x="2879852" y="18542"/>
                  </a:lnTo>
                  <a:lnTo>
                    <a:pt x="2891536" y="4572"/>
                  </a:lnTo>
                  <a:close/>
                </a:path>
              </a:pathLst>
            </a:custGeom>
            <a:solidFill>
              <a:srgbClr val="FF0000"/>
            </a:solidFill>
          </p:spPr>
          <p:txBody>
            <a:bodyPr wrap="square" lIns="0" tIns="0" rIns="0" bIns="0" rtlCol="0"/>
            <a:lstStyle/>
            <a:p>
              <a:endParaRPr/>
            </a:p>
          </p:txBody>
        </p:sp>
        <p:sp>
          <p:nvSpPr>
            <p:cNvPr id="30" name="object 30"/>
            <p:cNvSpPr/>
            <p:nvPr/>
          </p:nvSpPr>
          <p:spPr>
            <a:xfrm>
              <a:off x="2957322" y="4737354"/>
              <a:ext cx="504825" cy="614680"/>
            </a:xfrm>
            <a:custGeom>
              <a:avLst/>
              <a:gdLst/>
              <a:ahLst/>
              <a:cxnLst/>
              <a:rect l="l" t="t" r="r" b="b"/>
              <a:pathLst>
                <a:path w="504825" h="614679">
                  <a:moveTo>
                    <a:pt x="0" y="0"/>
                  </a:moveTo>
                  <a:lnTo>
                    <a:pt x="57838" y="4053"/>
                  </a:lnTo>
                  <a:lnTo>
                    <a:pt x="110929" y="15599"/>
                  </a:lnTo>
                  <a:lnTo>
                    <a:pt x="157760" y="33720"/>
                  </a:lnTo>
                  <a:lnTo>
                    <a:pt x="196818" y="57494"/>
                  </a:lnTo>
                  <a:lnTo>
                    <a:pt x="226589" y="86002"/>
                  </a:lnTo>
                  <a:lnTo>
                    <a:pt x="252221" y="153543"/>
                  </a:lnTo>
                  <a:lnTo>
                    <a:pt x="277854" y="221083"/>
                  </a:lnTo>
                  <a:lnTo>
                    <a:pt x="307625" y="249591"/>
                  </a:lnTo>
                  <a:lnTo>
                    <a:pt x="346683" y="273365"/>
                  </a:lnTo>
                  <a:lnTo>
                    <a:pt x="393514" y="291486"/>
                  </a:lnTo>
                  <a:lnTo>
                    <a:pt x="446605" y="303032"/>
                  </a:lnTo>
                  <a:lnTo>
                    <a:pt x="504443" y="307086"/>
                  </a:lnTo>
                  <a:lnTo>
                    <a:pt x="446605" y="311139"/>
                  </a:lnTo>
                  <a:lnTo>
                    <a:pt x="393514" y="322685"/>
                  </a:lnTo>
                  <a:lnTo>
                    <a:pt x="346683" y="340806"/>
                  </a:lnTo>
                  <a:lnTo>
                    <a:pt x="307625" y="364580"/>
                  </a:lnTo>
                  <a:lnTo>
                    <a:pt x="277854" y="393088"/>
                  </a:lnTo>
                  <a:lnTo>
                    <a:pt x="252221" y="460629"/>
                  </a:lnTo>
                  <a:lnTo>
                    <a:pt x="226589" y="528169"/>
                  </a:lnTo>
                  <a:lnTo>
                    <a:pt x="196818" y="556677"/>
                  </a:lnTo>
                  <a:lnTo>
                    <a:pt x="157760" y="580451"/>
                  </a:lnTo>
                  <a:lnTo>
                    <a:pt x="110929" y="598572"/>
                  </a:lnTo>
                  <a:lnTo>
                    <a:pt x="57838" y="610118"/>
                  </a:lnTo>
                  <a:lnTo>
                    <a:pt x="0" y="614172"/>
                  </a:lnTo>
                </a:path>
              </a:pathLst>
            </a:custGeom>
            <a:ln w="25907">
              <a:solidFill>
                <a:srgbClr val="FF0000"/>
              </a:solidFill>
              <a:prstDash val="sysDash"/>
            </a:ln>
          </p:spPr>
          <p:txBody>
            <a:bodyPr wrap="square" lIns="0" tIns="0" rIns="0" bIns="0" rtlCol="0"/>
            <a:lstStyle/>
            <a:p>
              <a:endParaRPr/>
            </a:p>
          </p:txBody>
        </p:sp>
        <p:sp>
          <p:nvSpPr>
            <p:cNvPr id="31" name="object 31"/>
            <p:cNvSpPr/>
            <p:nvPr/>
          </p:nvSpPr>
          <p:spPr>
            <a:xfrm>
              <a:off x="3457321" y="4180458"/>
              <a:ext cx="2338705" cy="876300"/>
            </a:xfrm>
            <a:custGeom>
              <a:avLst/>
              <a:gdLst/>
              <a:ahLst/>
              <a:cxnLst/>
              <a:rect l="l" t="t" r="r" b="b"/>
              <a:pathLst>
                <a:path w="2338704" h="876300">
                  <a:moveTo>
                    <a:pt x="73025" y="825119"/>
                  </a:moveTo>
                  <a:lnTo>
                    <a:pt x="0" y="851916"/>
                  </a:lnTo>
                  <a:lnTo>
                    <a:pt x="8889" y="876173"/>
                  </a:lnTo>
                  <a:lnTo>
                    <a:pt x="81914" y="849503"/>
                  </a:lnTo>
                  <a:lnTo>
                    <a:pt x="73025" y="825119"/>
                  </a:lnTo>
                  <a:close/>
                </a:path>
                <a:path w="2338704" h="876300">
                  <a:moveTo>
                    <a:pt x="170306" y="789559"/>
                  </a:moveTo>
                  <a:lnTo>
                    <a:pt x="97281" y="816229"/>
                  </a:lnTo>
                  <a:lnTo>
                    <a:pt x="106171" y="840613"/>
                  </a:lnTo>
                  <a:lnTo>
                    <a:pt x="179196" y="813816"/>
                  </a:lnTo>
                  <a:lnTo>
                    <a:pt x="170306" y="789559"/>
                  </a:lnTo>
                  <a:close/>
                </a:path>
                <a:path w="2338704" h="876300">
                  <a:moveTo>
                    <a:pt x="267588" y="753872"/>
                  </a:moveTo>
                  <a:lnTo>
                    <a:pt x="194563" y="780669"/>
                  </a:lnTo>
                  <a:lnTo>
                    <a:pt x="203580" y="804926"/>
                  </a:lnTo>
                  <a:lnTo>
                    <a:pt x="276478" y="778256"/>
                  </a:lnTo>
                  <a:lnTo>
                    <a:pt x="267588" y="753872"/>
                  </a:lnTo>
                  <a:close/>
                </a:path>
                <a:path w="2338704" h="876300">
                  <a:moveTo>
                    <a:pt x="364870" y="718312"/>
                  </a:moveTo>
                  <a:lnTo>
                    <a:pt x="291973" y="744982"/>
                  </a:lnTo>
                  <a:lnTo>
                    <a:pt x="300863" y="769366"/>
                  </a:lnTo>
                  <a:lnTo>
                    <a:pt x="373888" y="742569"/>
                  </a:lnTo>
                  <a:lnTo>
                    <a:pt x="364870" y="718312"/>
                  </a:lnTo>
                  <a:close/>
                </a:path>
                <a:path w="2338704" h="876300">
                  <a:moveTo>
                    <a:pt x="462279" y="682625"/>
                  </a:moveTo>
                  <a:lnTo>
                    <a:pt x="389254" y="709422"/>
                  </a:lnTo>
                  <a:lnTo>
                    <a:pt x="398144" y="733679"/>
                  </a:lnTo>
                  <a:lnTo>
                    <a:pt x="471169" y="707009"/>
                  </a:lnTo>
                  <a:lnTo>
                    <a:pt x="462279" y="682625"/>
                  </a:lnTo>
                  <a:close/>
                </a:path>
                <a:path w="2338704" h="876300">
                  <a:moveTo>
                    <a:pt x="559562" y="647065"/>
                  </a:moveTo>
                  <a:lnTo>
                    <a:pt x="486537" y="673735"/>
                  </a:lnTo>
                  <a:lnTo>
                    <a:pt x="495426" y="698119"/>
                  </a:lnTo>
                  <a:lnTo>
                    <a:pt x="568451" y="671322"/>
                  </a:lnTo>
                  <a:lnTo>
                    <a:pt x="559562" y="647065"/>
                  </a:lnTo>
                  <a:close/>
                </a:path>
                <a:path w="2338704" h="876300">
                  <a:moveTo>
                    <a:pt x="656843" y="611378"/>
                  </a:moveTo>
                  <a:lnTo>
                    <a:pt x="583945" y="638175"/>
                  </a:lnTo>
                  <a:lnTo>
                    <a:pt x="592836" y="662432"/>
                  </a:lnTo>
                  <a:lnTo>
                    <a:pt x="665733" y="635762"/>
                  </a:lnTo>
                  <a:lnTo>
                    <a:pt x="656843" y="611378"/>
                  </a:lnTo>
                  <a:close/>
                </a:path>
                <a:path w="2338704" h="876300">
                  <a:moveTo>
                    <a:pt x="754252" y="575818"/>
                  </a:moveTo>
                  <a:lnTo>
                    <a:pt x="681227" y="602488"/>
                  </a:lnTo>
                  <a:lnTo>
                    <a:pt x="690117" y="626872"/>
                  </a:lnTo>
                  <a:lnTo>
                    <a:pt x="763142" y="600075"/>
                  </a:lnTo>
                  <a:lnTo>
                    <a:pt x="754252" y="575818"/>
                  </a:lnTo>
                  <a:close/>
                </a:path>
                <a:path w="2338704" h="876300">
                  <a:moveTo>
                    <a:pt x="851534" y="540131"/>
                  </a:moveTo>
                  <a:lnTo>
                    <a:pt x="778509" y="566928"/>
                  </a:lnTo>
                  <a:lnTo>
                    <a:pt x="787400" y="591185"/>
                  </a:lnTo>
                  <a:lnTo>
                    <a:pt x="860425" y="564515"/>
                  </a:lnTo>
                  <a:lnTo>
                    <a:pt x="851534" y="540131"/>
                  </a:lnTo>
                  <a:close/>
                </a:path>
                <a:path w="2338704" h="876300">
                  <a:moveTo>
                    <a:pt x="948816" y="504571"/>
                  </a:moveTo>
                  <a:lnTo>
                    <a:pt x="875791" y="531241"/>
                  </a:lnTo>
                  <a:lnTo>
                    <a:pt x="884808" y="555625"/>
                  </a:lnTo>
                  <a:lnTo>
                    <a:pt x="957706" y="528828"/>
                  </a:lnTo>
                  <a:lnTo>
                    <a:pt x="948816" y="504571"/>
                  </a:lnTo>
                  <a:close/>
                </a:path>
                <a:path w="2338704" h="876300">
                  <a:moveTo>
                    <a:pt x="1046099" y="468884"/>
                  </a:moveTo>
                  <a:lnTo>
                    <a:pt x="973201" y="495681"/>
                  </a:lnTo>
                  <a:lnTo>
                    <a:pt x="982090" y="519938"/>
                  </a:lnTo>
                  <a:lnTo>
                    <a:pt x="1054989" y="493268"/>
                  </a:lnTo>
                  <a:lnTo>
                    <a:pt x="1046099" y="468884"/>
                  </a:lnTo>
                  <a:close/>
                </a:path>
                <a:path w="2338704" h="876300">
                  <a:moveTo>
                    <a:pt x="1143507" y="433324"/>
                  </a:moveTo>
                  <a:lnTo>
                    <a:pt x="1070482" y="459994"/>
                  </a:lnTo>
                  <a:lnTo>
                    <a:pt x="1079373" y="484378"/>
                  </a:lnTo>
                  <a:lnTo>
                    <a:pt x="1152398" y="457581"/>
                  </a:lnTo>
                  <a:lnTo>
                    <a:pt x="1143507" y="433324"/>
                  </a:lnTo>
                  <a:close/>
                </a:path>
                <a:path w="2338704" h="876300">
                  <a:moveTo>
                    <a:pt x="1240789" y="397637"/>
                  </a:moveTo>
                  <a:lnTo>
                    <a:pt x="1167764" y="424434"/>
                  </a:lnTo>
                  <a:lnTo>
                    <a:pt x="1176654" y="448691"/>
                  </a:lnTo>
                  <a:lnTo>
                    <a:pt x="1249679" y="422021"/>
                  </a:lnTo>
                  <a:lnTo>
                    <a:pt x="1240789" y="397637"/>
                  </a:lnTo>
                  <a:close/>
                </a:path>
                <a:path w="2338704" h="876300">
                  <a:moveTo>
                    <a:pt x="1338071" y="362077"/>
                  </a:moveTo>
                  <a:lnTo>
                    <a:pt x="1265046" y="388747"/>
                  </a:lnTo>
                  <a:lnTo>
                    <a:pt x="1274064" y="413131"/>
                  </a:lnTo>
                  <a:lnTo>
                    <a:pt x="1346962" y="386334"/>
                  </a:lnTo>
                  <a:lnTo>
                    <a:pt x="1338071" y="362077"/>
                  </a:lnTo>
                  <a:close/>
                </a:path>
                <a:path w="2338704" h="876300">
                  <a:moveTo>
                    <a:pt x="1435353" y="326390"/>
                  </a:moveTo>
                  <a:lnTo>
                    <a:pt x="1362455" y="353187"/>
                  </a:lnTo>
                  <a:lnTo>
                    <a:pt x="1371345" y="377444"/>
                  </a:lnTo>
                  <a:lnTo>
                    <a:pt x="1444370" y="350774"/>
                  </a:lnTo>
                  <a:lnTo>
                    <a:pt x="1435353" y="326390"/>
                  </a:lnTo>
                  <a:close/>
                </a:path>
                <a:path w="2338704" h="876300">
                  <a:moveTo>
                    <a:pt x="1532763" y="290830"/>
                  </a:moveTo>
                  <a:lnTo>
                    <a:pt x="1459738" y="317500"/>
                  </a:lnTo>
                  <a:lnTo>
                    <a:pt x="1468627" y="341884"/>
                  </a:lnTo>
                  <a:lnTo>
                    <a:pt x="1541652" y="315087"/>
                  </a:lnTo>
                  <a:lnTo>
                    <a:pt x="1532763" y="290830"/>
                  </a:lnTo>
                  <a:close/>
                </a:path>
                <a:path w="2338704" h="876300">
                  <a:moveTo>
                    <a:pt x="1630044" y="255143"/>
                  </a:moveTo>
                  <a:lnTo>
                    <a:pt x="1557019" y="281940"/>
                  </a:lnTo>
                  <a:lnTo>
                    <a:pt x="1565909" y="306197"/>
                  </a:lnTo>
                  <a:lnTo>
                    <a:pt x="1638934" y="279527"/>
                  </a:lnTo>
                  <a:lnTo>
                    <a:pt x="1630044" y="255143"/>
                  </a:lnTo>
                  <a:close/>
                </a:path>
                <a:path w="2338704" h="876300">
                  <a:moveTo>
                    <a:pt x="1727327" y="219583"/>
                  </a:moveTo>
                  <a:lnTo>
                    <a:pt x="1654428" y="246253"/>
                  </a:lnTo>
                  <a:lnTo>
                    <a:pt x="1663318" y="270637"/>
                  </a:lnTo>
                  <a:lnTo>
                    <a:pt x="1736216" y="243840"/>
                  </a:lnTo>
                  <a:lnTo>
                    <a:pt x="1727327" y="219583"/>
                  </a:lnTo>
                  <a:close/>
                </a:path>
                <a:path w="2338704" h="876300">
                  <a:moveTo>
                    <a:pt x="1824736" y="183896"/>
                  </a:moveTo>
                  <a:lnTo>
                    <a:pt x="1751711" y="210693"/>
                  </a:lnTo>
                  <a:lnTo>
                    <a:pt x="1760601" y="234950"/>
                  </a:lnTo>
                  <a:lnTo>
                    <a:pt x="1833626" y="208280"/>
                  </a:lnTo>
                  <a:lnTo>
                    <a:pt x="1824736" y="183896"/>
                  </a:lnTo>
                  <a:close/>
                </a:path>
                <a:path w="2338704" h="876300">
                  <a:moveTo>
                    <a:pt x="1922017" y="148336"/>
                  </a:moveTo>
                  <a:lnTo>
                    <a:pt x="1848992" y="175006"/>
                  </a:lnTo>
                  <a:lnTo>
                    <a:pt x="1857882" y="199390"/>
                  </a:lnTo>
                  <a:lnTo>
                    <a:pt x="1930907" y="172593"/>
                  </a:lnTo>
                  <a:lnTo>
                    <a:pt x="1922017" y="148336"/>
                  </a:lnTo>
                  <a:close/>
                </a:path>
                <a:path w="2338704" h="876300">
                  <a:moveTo>
                    <a:pt x="2019300" y="112649"/>
                  </a:moveTo>
                  <a:lnTo>
                    <a:pt x="1946275" y="139446"/>
                  </a:lnTo>
                  <a:lnTo>
                    <a:pt x="1955291" y="163703"/>
                  </a:lnTo>
                  <a:lnTo>
                    <a:pt x="2028189" y="137033"/>
                  </a:lnTo>
                  <a:lnTo>
                    <a:pt x="2019300" y="112649"/>
                  </a:lnTo>
                  <a:close/>
                </a:path>
                <a:path w="2338704" h="876300">
                  <a:moveTo>
                    <a:pt x="2116581" y="77089"/>
                  </a:moveTo>
                  <a:lnTo>
                    <a:pt x="2043683" y="103759"/>
                  </a:lnTo>
                  <a:lnTo>
                    <a:pt x="2052574" y="128143"/>
                  </a:lnTo>
                  <a:lnTo>
                    <a:pt x="2125599" y="101346"/>
                  </a:lnTo>
                  <a:lnTo>
                    <a:pt x="2116581" y="77089"/>
                  </a:lnTo>
                  <a:close/>
                </a:path>
                <a:path w="2338704" h="876300">
                  <a:moveTo>
                    <a:pt x="2213991" y="41402"/>
                  </a:moveTo>
                  <a:lnTo>
                    <a:pt x="2140966" y="68199"/>
                  </a:lnTo>
                  <a:lnTo>
                    <a:pt x="2149855" y="92456"/>
                  </a:lnTo>
                  <a:lnTo>
                    <a:pt x="2222880" y="65786"/>
                  </a:lnTo>
                  <a:lnTo>
                    <a:pt x="2213991" y="41402"/>
                  </a:lnTo>
                  <a:close/>
                </a:path>
                <a:path w="2338704" h="876300">
                  <a:moveTo>
                    <a:pt x="2328608" y="19939"/>
                  </a:moveTo>
                  <a:lnTo>
                    <a:pt x="2272918" y="19939"/>
                  </a:lnTo>
                  <a:lnTo>
                    <a:pt x="2281808" y="44196"/>
                  </a:lnTo>
                  <a:lnTo>
                    <a:pt x="2269610" y="48664"/>
                  </a:lnTo>
                  <a:lnTo>
                    <a:pt x="2278506" y="73025"/>
                  </a:lnTo>
                  <a:lnTo>
                    <a:pt x="2328608" y="19939"/>
                  </a:lnTo>
                  <a:close/>
                </a:path>
                <a:path w="2338704" h="876300">
                  <a:moveTo>
                    <a:pt x="2260733" y="24358"/>
                  </a:moveTo>
                  <a:lnTo>
                    <a:pt x="2238248" y="32512"/>
                  </a:lnTo>
                  <a:lnTo>
                    <a:pt x="2247138" y="56896"/>
                  </a:lnTo>
                  <a:lnTo>
                    <a:pt x="2269610" y="48664"/>
                  </a:lnTo>
                  <a:lnTo>
                    <a:pt x="2260733" y="24358"/>
                  </a:lnTo>
                  <a:close/>
                </a:path>
                <a:path w="2338704" h="876300">
                  <a:moveTo>
                    <a:pt x="2272918" y="19939"/>
                  </a:moveTo>
                  <a:lnTo>
                    <a:pt x="2260733" y="24358"/>
                  </a:lnTo>
                  <a:lnTo>
                    <a:pt x="2269610" y="48664"/>
                  </a:lnTo>
                  <a:lnTo>
                    <a:pt x="2281808" y="44196"/>
                  </a:lnTo>
                  <a:lnTo>
                    <a:pt x="2272918" y="19939"/>
                  </a:lnTo>
                  <a:close/>
                </a:path>
                <a:path w="2338704" h="876300">
                  <a:moveTo>
                    <a:pt x="2251837" y="0"/>
                  </a:moveTo>
                  <a:lnTo>
                    <a:pt x="2260733" y="24358"/>
                  </a:lnTo>
                  <a:lnTo>
                    <a:pt x="2272918" y="19939"/>
                  </a:lnTo>
                  <a:lnTo>
                    <a:pt x="2328608" y="19939"/>
                  </a:lnTo>
                  <a:lnTo>
                    <a:pt x="2338196" y="9779"/>
                  </a:lnTo>
                  <a:lnTo>
                    <a:pt x="2251837" y="0"/>
                  </a:lnTo>
                  <a:close/>
                </a:path>
              </a:pathLst>
            </a:custGeom>
            <a:solidFill>
              <a:srgbClr val="FF0000"/>
            </a:solidFill>
          </p:spPr>
          <p:txBody>
            <a:bodyPr wrap="square" lIns="0" tIns="0" rIns="0" bIns="0" rtlCol="0"/>
            <a:lstStyle/>
            <a:p>
              <a:endParaRPr/>
            </a:p>
          </p:txBody>
        </p:sp>
        <p:sp>
          <p:nvSpPr>
            <p:cNvPr id="32" name="object 32"/>
            <p:cNvSpPr/>
            <p:nvPr/>
          </p:nvSpPr>
          <p:spPr>
            <a:xfrm>
              <a:off x="2916174" y="5526785"/>
              <a:ext cx="504825" cy="350520"/>
            </a:xfrm>
            <a:custGeom>
              <a:avLst/>
              <a:gdLst/>
              <a:ahLst/>
              <a:cxnLst/>
              <a:rect l="l" t="t" r="r" b="b"/>
              <a:pathLst>
                <a:path w="504825" h="350520">
                  <a:moveTo>
                    <a:pt x="0" y="0"/>
                  </a:moveTo>
                  <a:lnTo>
                    <a:pt x="67057" y="3130"/>
                  </a:lnTo>
                  <a:lnTo>
                    <a:pt x="127310" y="11966"/>
                  </a:lnTo>
                  <a:lnTo>
                    <a:pt x="178355" y="25669"/>
                  </a:lnTo>
                  <a:lnTo>
                    <a:pt x="217790" y="43405"/>
                  </a:lnTo>
                  <a:lnTo>
                    <a:pt x="252221" y="87629"/>
                  </a:lnTo>
                  <a:lnTo>
                    <a:pt x="286653" y="131859"/>
                  </a:lnTo>
                  <a:lnTo>
                    <a:pt x="326088" y="149594"/>
                  </a:lnTo>
                  <a:lnTo>
                    <a:pt x="377133" y="163296"/>
                  </a:lnTo>
                  <a:lnTo>
                    <a:pt x="437386" y="172129"/>
                  </a:lnTo>
                  <a:lnTo>
                    <a:pt x="504443" y="175259"/>
                  </a:lnTo>
                  <a:lnTo>
                    <a:pt x="437386" y="178390"/>
                  </a:lnTo>
                  <a:lnTo>
                    <a:pt x="377133" y="187223"/>
                  </a:lnTo>
                  <a:lnTo>
                    <a:pt x="326088" y="200925"/>
                  </a:lnTo>
                  <a:lnTo>
                    <a:pt x="286653" y="218660"/>
                  </a:lnTo>
                  <a:lnTo>
                    <a:pt x="252221" y="262889"/>
                  </a:lnTo>
                  <a:lnTo>
                    <a:pt x="217790" y="307119"/>
                  </a:lnTo>
                  <a:lnTo>
                    <a:pt x="178355" y="324854"/>
                  </a:lnTo>
                  <a:lnTo>
                    <a:pt x="127310" y="338556"/>
                  </a:lnTo>
                  <a:lnTo>
                    <a:pt x="67057" y="347389"/>
                  </a:lnTo>
                  <a:lnTo>
                    <a:pt x="0" y="350519"/>
                  </a:lnTo>
                </a:path>
              </a:pathLst>
            </a:custGeom>
            <a:ln w="25908">
              <a:solidFill>
                <a:srgbClr val="FF0000"/>
              </a:solidFill>
              <a:prstDash val="sysDash"/>
            </a:ln>
          </p:spPr>
          <p:txBody>
            <a:bodyPr wrap="square" lIns="0" tIns="0" rIns="0" bIns="0" rtlCol="0"/>
            <a:lstStyle/>
            <a:p>
              <a:endParaRPr/>
            </a:p>
          </p:txBody>
        </p:sp>
        <p:sp>
          <p:nvSpPr>
            <p:cNvPr id="33" name="object 33"/>
            <p:cNvSpPr/>
            <p:nvPr/>
          </p:nvSpPr>
          <p:spPr>
            <a:xfrm>
              <a:off x="3416808" y="4964048"/>
              <a:ext cx="2338070" cy="749935"/>
            </a:xfrm>
            <a:custGeom>
              <a:avLst/>
              <a:gdLst/>
              <a:ahLst/>
              <a:cxnLst/>
              <a:rect l="l" t="t" r="r" b="b"/>
              <a:pathLst>
                <a:path w="2338070" h="749935">
                  <a:moveTo>
                    <a:pt x="74167" y="701992"/>
                  </a:moveTo>
                  <a:lnTo>
                    <a:pt x="0" y="725004"/>
                  </a:lnTo>
                  <a:lnTo>
                    <a:pt x="7619" y="749744"/>
                  </a:lnTo>
                  <a:lnTo>
                    <a:pt x="81914" y="726744"/>
                  </a:lnTo>
                  <a:lnTo>
                    <a:pt x="74167" y="701992"/>
                  </a:lnTo>
                  <a:close/>
                </a:path>
                <a:path w="2338070" h="749935">
                  <a:moveTo>
                    <a:pt x="173227" y="671309"/>
                  </a:moveTo>
                  <a:lnTo>
                    <a:pt x="98932" y="694321"/>
                  </a:lnTo>
                  <a:lnTo>
                    <a:pt x="106679" y="719073"/>
                  </a:lnTo>
                  <a:lnTo>
                    <a:pt x="180847" y="696061"/>
                  </a:lnTo>
                  <a:lnTo>
                    <a:pt x="173227" y="671309"/>
                  </a:lnTo>
                  <a:close/>
                </a:path>
                <a:path w="2338070" h="749935">
                  <a:moveTo>
                    <a:pt x="272161" y="640638"/>
                  </a:moveTo>
                  <a:lnTo>
                    <a:pt x="197992" y="663651"/>
                  </a:lnTo>
                  <a:lnTo>
                    <a:pt x="205612" y="688390"/>
                  </a:lnTo>
                  <a:lnTo>
                    <a:pt x="279907" y="665378"/>
                  </a:lnTo>
                  <a:lnTo>
                    <a:pt x="272161" y="640638"/>
                  </a:lnTo>
                  <a:close/>
                </a:path>
                <a:path w="2338070" h="749935">
                  <a:moveTo>
                    <a:pt x="371220" y="609981"/>
                  </a:moveTo>
                  <a:lnTo>
                    <a:pt x="296925" y="632967"/>
                  </a:lnTo>
                  <a:lnTo>
                    <a:pt x="304545" y="657707"/>
                  </a:lnTo>
                  <a:lnTo>
                    <a:pt x="378840" y="634707"/>
                  </a:lnTo>
                  <a:lnTo>
                    <a:pt x="371220" y="609981"/>
                  </a:lnTo>
                  <a:close/>
                </a:path>
                <a:path w="2338070" h="749935">
                  <a:moveTo>
                    <a:pt x="470153" y="579247"/>
                  </a:moveTo>
                  <a:lnTo>
                    <a:pt x="395858" y="602234"/>
                  </a:lnTo>
                  <a:lnTo>
                    <a:pt x="403605" y="627037"/>
                  </a:lnTo>
                  <a:lnTo>
                    <a:pt x="477774" y="604012"/>
                  </a:lnTo>
                  <a:lnTo>
                    <a:pt x="470153" y="579247"/>
                  </a:lnTo>
                  <a:close/>
                </a:path>
                <a:path w="2338070" h="749935">
                  <a:moveTo>
                    <a:pt x="569087" y="548639"/>
                  </a:moveTo>
                  <a:lnTo>
                    <a:pt x="494918" y="571626"/>
                  </a:lnTo>
                  <a:lnTo>
                    <a:pt x="502538" y="596391"/>
                  </a:lnTo>
                  <a:lnTo>
                    <a:pt x="576833" y="573404"/>
                  </a:lnTo>
                  <a:lnTo>
                    <a:pt x="569087" y="548639"/>
                  </a:lnTo>
                  <a:close/>
                </a:path>
                <a:path w="2338070" h="749935">
                  <a:moveTo>
                    <a:pt x="668146" y="517906"/>
                  </a:moveTo>
                  <a:lnTo>
                    <a:pt x="593851" y="540892"/>
                  </a:lnTo>
                  <a:lnTo>
                    <a:pt x="601599" y="565657"/>
                  </a:lnTo>
                  <a:lnTo>
                    <a:pt x="675766" y="542670"/>
                  </a:lnTo>
                  <a:lnTo>
                    <a:pt x="668146" y="517906"/>
                  </a:lnTo>
                  <a:close/>
                </a:path>
                <a:path w="2338070" h="749935">
                  <a:moveTo>
                    <a:pt x="767079" y="487298"/>
                  </a:moveTo>
                  <a:lnTo>
                    <a:pt x="692912" y="510285"/>
                  </a:lnTo>
                  <a:lnTo>
                    <a:pt x="700531" y="535051"/>
                  </a:lnTo>
                  <a:lnTo>
                    <a:pt x="774826" y="511937"/>
                  </a:lnTo>
                  <a:lnTo>
                    <a:pt x="767079" y="487298"/>
                  </a:lnTo>
                  <a:close/>
                </a:path>
                <a:path w="2338070" h="749935">
                  <a:moveTo>
                    <a:pt x="866139" y="456564"/>
                  </a:moveTo>
                  <a:lnTo>
                    <a:pt x="791844" y="479551"/>
                  </a:lnTo>
                  <a:lnTo>
                    <a:pt x="799591" y="504316"/>
                  </a:lnTo>
                  <a:lnTo>
                    <a:pt x="873759" y="481329"/>
                  </a:lnTo>
                  <a:lnTo>
                    <a:pt x="866139" y="456564"/>
                  </a:lnTo>
                  <a:close/>
                </a:path>
                <a:path w="2338070" h="749935">
                  <a:moveTo>
                    <a:pt x="965072" y="425831"/>
                  </a:moveTo>
                  <a:lnTo>
                    <a:pt x="890904" y="448944"/>
                  </a:lnTo>
                  <a:lnTo>
                    <a:pt x="898525" y="473582"/>
                  </a:lnTo>
                  <a:lnTo>
                    <a:pt x="972819" y="450595"/>
                  </a:lnTo>
                  <a:lnTo>
                    <a:pt x="965072" y="425831"/>
                  </a:lnTo>
                  <a:close/>
                </a:path>
                <a:path w="2338070" h="749935">
                  <a:moveTo>
                    <a:pt x="1064132" y="395223"/>
                  </a:moveTo>
                  <a:lnTo>
                    <a:pt x="989838" y="418210"/>
                  </a:lnTo>
                  <a:lnTo>
                    <a:pt x="997457" y="442975"/>
                  </a:lnTo>
                  <a:lnTo>
                    <a:pt x="1071752" y="419988"/>
                  </a:lnTo>
                  <a:lnTo>
                    <a:pt x="1064132" y="395223"/>
                  </a:lnTo>
                  <a:close/>
                </a:path>
                <a:path w="2338070" h="749935">
                  <a:moveTo>
                    <a:pt x="1163065" y="364489"/>
                  </a:moveTo>
                  <a:lnTo>
                    <a:pt x="1088770" y="387476"/>
                  </a:lnTo>
                  <a:lnTo>
                    <a:pt x="1096517" y="412241"/>
                  </a:lnTo>
                  <a:lnTo>
                    <a:pt x="1170686" y="389254"/>
                  </a:lnTo>
                  <a:lnTo>
                    <a:pt x="1163065" y="364489"/>
                  </a:lnTo>
                  <a:close/>
                </a:path>
                <a:path w="2338070" h="749935">
                  <a:moveTo>
                    <a:pt x="1261999" y="333882"/>
                  </a:moveTo>
                  <a:lnTo>
                    <a:pt x="1187830" y="356869"/>
                  </a:lnTo>
                  <a:lnTo>
                    <a:pt x="1195451" y="381634"/>
                  </a:lnTo>
                  <a:lnTo>
                    <a:pt x="1269745" y="358647"/>
                  </a:lnTo>
                  <a:lnTo>
                    <a:pt x="1261999" y="333882"/>
                  </a:lnTo>
                  <a:close/>
                </a:path>
                <a:path w="2338070" h="749935">
                  <a:moveTo>
                    <a:pt x="1361058" y="303148"/>
                  </a:moveTo>
                  <a:lnTo>
                    <a:pt x="1286764" y="326135"/>
                  </a:lnTo>
                  <a:lnTo>
                    <a:pt x="1294511" y="350900"/>
                  </a:lnTo>
                  <a:lnTo>
                    <a:pt x="1368678" y="327913"/>
                  </a:lnTo>
                  <a:lnTo>
                    <a:pt x="1361058" y="303148"/>
                  </a:lnTo>
                  <a:close/>
                </a:path>
                <a:path w="2338070" h="749935">
                  <a:moveTo>
                    <a:pt x="1459991" y="272541"/>
                  </a:moveTo>
                  <a:lnTo>
                    <a:pt x="1385824" y="295528"/>
                  </a:lnTo>
                  <a:lnTo>
                    <a:pt x="1393443" y="320294"/>
                  </a:lnTo>
                  <a:lnTo>
                    <a:pt x="1467739" y="297179"/>
                  </a:lnTo>
                  <a:lnTo>
                    <a:pt x="1459991" y="272541"/>
                  </a:lnTo>
                  <a:close/>
                </a:path>
                <a:path w="2338070" h="749935">
                  <a:moveTo>
                    <a:pt x="1559052" y="241807"/>
                  </a:moveTo>
                  <a:lnTo>
                    <a:pt x="1484756" y="264794"/>
                  </a:lnTo>
                  <a:lnTo>
                    <a:pt x="1492503" y="289559"/>
                  </a:lnTo>
                  <a:lnTo>
                    <a:pt x="1566671" y="266573"/>
                  </a:lnTo>
                  <a:lnTo>
                    <a:pt x="1559052" y="241807"/>
                  </a:lnTo>
                  <a:close/>
                </a:path>
                <a:path w="2338070" h="749935">
                  <a:moveTo>
                    <a:pt x="1657984" y="211074"/>
                  </a:moveTo>
                  <a:lnTo>
                    <a:pt x="1583816" y="234187"/>
                  </a:lnTo>
                  <a:lnTo>
                    <a:pt x="1591437" y="258952"/>
                  </a:lnTo>
                  <a:lnTo>
                    <a:pt x="1665731" y="235838"/>
                  </a:lnTo>
                  <a:lnTo>
                    <a:pt x="1657984" y="211074"/>
                  </a:lnTo>
                  <a:close/>
                </a:path>
                <a:path w="2338070" h="749935">
                  <a:moveTo>
                    <a:pt x="1757044" y="180467"/>
                  </a:moveTo>
                  <a:lnTo>
                    <a:pt x="1682750" y="203453"/>
                  </a:lnTo>
                  <a:lnTo>
                    <a:pt x="1690369" y="228219"/>
                  </a:lnTo>
                  <a:lnTo>
                    <a:pt x="1764664" y="205231"/>
                  </a:lnTo>
                  <a:lnTo>
                    <a:pt x="1757044" y="180467"/>
                  </a:lnTo>
                  <a:close/>
                </a:path>
                <a:path w="2338070" h="749935">
                  <a:moveTo>
                    <a:pt x="1855977" y="149732"/>
                  </a:moveTo>
                  <a:lnTo>
                    <a:pt x="1781682" y="172846"/>
                  </a:lnTo>
                  <a:lnTo>
                    <a:pt x="1789429" y="197484"/>
                  </a:lnTo>
                  <a:lnTo>
                    <a:pt x="1863597" y="174498"/>
                  </a:lnTo>
                  <a:lnTo>
                    <a:pt x="1855977" y="149732"/>
                  </a:lnTo>
                  <a:close/>
                </a:path>
                <a:path w="2338070" h="749935">
                  <a:moveTo>
                    <a:pt x="1954911" y="119125"/>
                  </a:moveTo>
                  <a:lnTo>
                    <a:pt x="1880742" y="142112"/>
                  </a:lnTo>
                  <a:lnTo>
                    <a:pt x="1888363" y="166877"/>
                  </a:lnTo>
                  <a:lnTo>
                    <a:pt x="1962657" y="143890"/>
                  </a:lnTo>
                  <a:lnTo>
                    <a:pt x="1954911" y="119125"/>
                  </a:lnTo>
                  <a:close/>
                </a:path>
                <a:path w="2338070" h="749935">
                  <a:moveTo>
                    <a:pt x="2053970" y="88392"/>
                  </a:moveTo>
                  <a:lnTo>
                    <a:pt x="1979676" y="111378"/>
                  </a:lnTo>
                  <a:lnTo>
                    <a:pt x="1987422" y="136144"/>
                  </a:lnTo>
                  <a:lnTo>
                    <a:pt x="2061590" y="113156"/>
                  </a:lnTo>
                  <a:lnTo>
                    <a:pt x="2053970" y="88392"/>
                  </a:lnTo>
                  <a:close/>
                </a:path>
                <a:path w="2338070" h="749935">
                  <a:moveTo>
                    <a:pt x="2152904" y="57784"/>
                  </a:moveTo>
                  <a:lnTo>
                    <a:pt x="2078736" y="80771"/>
                  </a:lnTo>
                  <a:lnTo>
                    <a:pt x="2086355" y="105537"/>
                  </a:lnTo>
                  <a:lnTo>
                    <a:pt x="2160651" y="82550"/>
                  </a:lnTo>
                  <a:lnTo>
                    <a:pt x="2152904" y="57784"/>
                  </a:lnTo>
                  <a:close/>
                </a:path>
                <a:path w="2338070" h="749935">
                  <a:moveTo>
                    <a:pt x="2251964" y="27050"/>
                  </a:moveTo>
                  <a:lnTo>
                    <a:pt x="2177668" y="50037"/>
                  </a:lnTo>
                  <a:lnTo>
                    <a:pt x="2185416" y="74802"/>
                  </a:lnTo>
                  <a:lnTo>
                    <a:pt x="2259583" y="51815"/>
                  </a:lnTo>
                  <a:lnTo>
                    <a:pt x="2251964" y="27050"/>
                  </a:lnTo>
                  <a:close/>
                </a:path>
                <a:path w="2338070" h="749935">
                  <a:moveTo>
                    <a:pt x="2251837" y="0"/>
                  </a:moveTo>
                  <a:lnTo>
                    <a:pt x="2274824" y="74168"/>
                  </a:lnTo>
                  <a:lnTo>
                    <a:pt x="2337562" y="14096"/>
                  </a:lnTo>
                  <a:lnTo>
                    <a:pt x="2251837" y="0"/>
                  </a:lnTo>
                  <a:close/>
                </a:path>
              </a:pathLst>
            </a:custGeom>
            <a:solidFill>
              <a:srgbClr val="FF0000"/>
            </a:solidFill>
          </p:spPr>
          <p:txBody>
            <a:bodyPr wrap="square" lIns="0" tIns="0" rIns="0" bIns="0" rtlCol="0"/>
            <a:lstStyle/>
            <a:p>
              <a:endParaRPr/>
            </a:p>
          </p:txBody>
        </p:sp>
      </p:grpSp>
      <p:sp>
        <p:nvSpPr>
          <p:cNvPr id="34" name="object 34"/>
          <p:cNvSpPr txBox="1"/>
          <p:nvPr/>
        </p:nvSpPr>
        <p:spPr>
          <a:xfrm>
            <a:off x="7404609" y="2389123"/>
            <a:ext cx="3052445" cy="1207770"/>
          </a:xfrm>
          <a:prstGeom prst="rect">
            <a:avLst/>
          </a:prstGeom>
        </p:spPr>
        <p:txBody>
          <a:bodyPr vert="horz" wrap="square" lIns="0" tIns="12700" rIns="0" bIns="0" rtlCol="0">
            <a:spAutoFit/>
          </a:bodyPr>
          <a:lstStyle/>
          <a:p>
            <a:pPr marL="26034">
              <a:spcBef>
                <a:spcPts val="100"/>
              </a:spcBef>
            </a:pPr>
            <a:r>
              <a:rPr b="1" spc="-5" dirty="0">
                <a:solidFill>
                  <a:srgbClr val="FF0000"/>
                </a:solidFill>
                <a:latin typeface="Calibri"/>
                <a:cs typeface="Calibri"/>
              </a:rPr>
              <a:t>class-fields</a:t>
            </a:r>
            <a:r>
              <a:rPr b="1" spc="-55" dirty="0">
                <a:solidFill>
                  <a:srgbClr val="FF0000"/>
                </a:solidFill>
                <a:latin typeface="Calibri"/>
                <a:cs typeface="Calibri"/>
              </a:rPr>
              <a:t> </a:t>
            </a:r>
            <a:r>
              <a:rPr b="1" spc="-10" dirty="0">
                <a:solidFill>
                  <a:srgbClr val="FF0000"/>
                </a:solidFill>
                <a:latin typeface="Calibri"/>
                <a:cs typeface="Calibri"/>
              </a:rPr>
              <a:t>(static)</a:t>
            </a:r>
            <a:r>
              <a:rPr b="1" spc="-30" dirty="0">
                <a:solidFill>
                  <a:srgbClr val="FF0000"/>
                </a:solidFill>
                <a:latin typeface="Calibri"/>
                <a:cs typeface="Calibri"/>
              </a:rPr>
              <a:t> </a:t>
            </a:r>
            <a:r>
              <a:rPr b="1" dirty="0">
                <a:solidFill>
                  <a:srgbClr val="FF0000"/>
                </a:solidFill>
                <a:latin typeface="Calibri"/>
                <a:cs typeface="Calibri"/>
              </a:rPr>
              <a:t>accessed</a:t>
            </a:r>
            <a:r>
              <a:rPr b="1" spc="-20" dirty="0">
                <a:solidFill>
                  <a:srgbClr val="FF0000"/>
                </a:solidFill>
                <a:latin typeface="Calibri"/>
                <a:cs typeface="Calibri"/>
              </a:rPr>
              <a:t> </a:t>
            </a:r>
            <a:r>
              <a:rPr b="1" dirty="0">
                <a:solidFill>
                  <a:srgbClr val="FF0000"/>
                </a:solidFill>
                <a:latin typeface="Calibri"/>
                <a:cs typeface="Calibri"/>
              </a:rPr>
              <a:t>in</a:t>
            </a:r>
            <a:r>
              <a:rPr b="1" spc="-15" dirty="0">
                <a:solidFill>
                  <a:srgbClr val="FF0000"/>
                </a:solidFill>
                <a:latin typeface="Calibri"/>
                <a:cs typeface="Calibri"/>
              </a:rPr>
              <a:t> </a:t>
            </a:r>
            <a:r>
              <a:rPr b="1" dirty="0">
                <a:solidFill>
                  <a:srgbClr val="FF0000"/>
                </a:solidFill>
                <a:latin typeface="Calibri"/>
                <a:cs typeface="Calibri"/>
              </a:rPr>
              <a:t>a</a:t>
            </a:r>
            <a:endParaRPr dirty="0">
              <a:latin typeface="Calibri"/>
              <a:cs typeface="Calibri"/>
            </a:endParaRPr>
          </a:p>
          <a:p>
            <a:pPr marL="26034"/>
            <a:r>
              <a:rPr b="1" spc="-5">
                <a:solidFill>
                  <a:srgbClr val="FF0000"/>
                </a:solidFill>
                <a:latin typeface="Calibri"/>
                <a:cs typeface="Calibri"/>
              </a:rPr>
              <a:t>object-method</a:t>
            </a:r>
            <a:endParaRPr dirty="0">
              <a:latin typeface="Calibri"/>
              <a:cs typeface="Calibri"/>
            </a:endParaRPr>
          </a:p>
          <a:p>
            <a:pPr marL="12700" marR="318770">
              <a:spcBef>
                <a:spcPts val="665"/>
              </a:spcBef>
            </a:pPr>
            <a:r>
              <a:rPr b="1" spc="-5">
                <a:solidFill>
                  <a:srgbClr val="FF0000"/>
                </a:solidFill>
                <a:latin typeface="Calibri"/>
                <a:cs typeface="Calibri"/>
              </a:rPr>
              <a:t>object-method</a:t>
            </a:r>
            <a:r>
              <a:rPr b="1" spc="-70">
                <a:solidFill>
                  <a:srgbClr val="FF0000"/>
                </a:solidFill>
                <a:latin typeface="Calibri"/>
                <a:cs typeface="Calibri"/>
              </a:rPr>
              <a:t> </a:t>
            </a:r>
            <a:r>
              <a:rPr b="1" spc="-15" dirty="0">
                <a:solidFill>
                  <a:srgbClr val="FF0000"/>
                </a:solidFill>
                <a:latin typeface="Calibri"/>
                <a:cs typeface="Calibri"/>
              </a:rPr>
              <a:t>invoked</a:t>
            </a:r>
            <a:r>
              <a:rPr b="1" spc="-60" dirty="0">
                <a:solidFill>
                  <a:srgbClr val="FF0000"/>
                </a:solidFill>
                <a:latin typeface="Calibri"/>
                <a:cs typeface="Calibri"/>
              </a:rPr>
              <a:t> </a:t>
            </a:r>
            <a:r>
              <a:rPr b="1" spc="-10" dirty="0">
                <a:solidFill>
                  <a:srgbClr val="FF0000"/>
                </a:solidFill>
                <a:latin typeface="Calibri"/>
                <a:cs typeface="Calibri"/>
              </a:rPr>
              <a:t>from </a:t>
            </a:r>
            <a:r>
              <a:rPr b="1" spc="-395" dirty="0">
                <a:solidFill>
                  <a:srgbClr val="FF0000"/>
                </a:solidFill>
                <a:latin typeface="Calibri"/>
                <a:cs typeface="Calibri"/>
              </a:rPr>
              <a:t> </a:t>
            </a:r>
            <a:r>
              <a:rPr b="1">
                <a:solidFill>
                  <a:srgbClr val="FF0000"/>
                </a:solidFill>
                <a:latin typeface="Calibri"/>
                <a:cs typeface="Calibri"/>
              </a:rPr>
              <a:t>other</a:t>
            </a:r>
            <a:r>
              <a:rPr b="1" spc="-35">
                <a:solidFill>
                  <a:srgbClr val="FF0000"/>
                </a:solidFill>
                <a:latin typeface="Calibri"/>
                <a:cs typeface="Calibri"/>
              </a:rPr>
              <a:t> </a:t>
            </a:r>
            <a:r>
              <a:rPr b="1" spc="-5">
                <a:solidFill>
                  <a:srgbClr val="FF0000"/>
                </a:solidFill>
                <a:latin typeface="Calibri"/>
                <a:cs typeface="Calibri"/>
              </a:rPr>
              <a:t>object-method</a:t>
            </a:r>
            <a:endParaRPr dirty="0">
              <a:latin typeface="Calibri"/>
              <a:cs typeface="Calibri"/>
            </a:endParaRPr>
          </a:p>
        </p:txBody>
      </p:sp>
      <p:sp>
        <p:nvSpPr>
          <p:cNvPr id="36" name="object 36"/>
          <p:cNvSpPr txBox="1"/>
          <p:nvPr/>
        </p:nvSpPr>
        <p:spPr>
          <a:xfrm>
            <a:off x="2768905" y="5853575"/>
            <a:ext cx="1062355" cy="153888"/>
          </a:xfrm>
          <a:prstGeom prst="rect">
            <a:avLst/>
          </a:prstGeom>
        </p:spPr>
        <p:txBody>
          <a:bodyPr vert="horz" wrap="square" lIns="0" tIns="0" rIns="0" bIns="0" rtlCol="0">
            <a:spAutoFit/>
          </a:bodyPr>
          <a:lstStyle/>
          <a:p>
            <a:pPr marL="12700"/>
            <a:r>
              <a:rPr sz="1000" b="1" spc="-5" dirty="0">
                <a:latin typeface="Arial"/>
                <a:cs typeface="Arial"/>
              </a:rPr>
              <a:t>}//</a:t>
            </a:r>
            <a:r>
              <a:rPr sz="1000" b="1" spc="-25" dirty="0">
                <a:latin typeface="Arial"/>
                <a:cs typeface="Arial"/>
              </a:rPr>
              <a:t> </a:t>
            </a:r>
            <a:r>
              <a:rPr sz="1000" b="1" spc="-10" dirty="0">
                <a:latin typeface="Arial"/>
                <a:cs typeface="Arial"/>
              </a:rPr>
              <a:t>End</a:t>
            </a:r>
            <a:r>
              <a:rPr sz="1000" b="1" spc="-20" dirty="0">
                <a:latin typeface="Arial"/>
                <a:cs typeface="Arial"/>
              </a:rPr>
              <a:t> </a:t>
            </a:r>
            <a:r>
              <a:rPr sz="1000" b="1" spc="-5" dirty="0">
                <a:latin typeface="Arial"/>
                <a:cs typeface="Arial"/>
              </a:rPr>
              <a:t>of</a:t>
            </a:r>
            <a:r>
              <a:rPr sz="1000" b="1" spc="-15" dirty="0">
                <a:latin typeface="Arial"/>
                <a:cs typeface="Arial"/>
              </a:rPr>
              <a:t> </a:t>
            </a:r>
            <a:r>
              <a:rPr sz="1000" b="1" dirty="0">
                <a:latin typeface="Arial"/>
                <a:cs typeface="Arial"/>
              </a:rPr>
              <a:t>Method</a:t>
            </a:r>
            <a:endParaRPr sz="1000">
              <a:latin typeface="Arial"/>
              <a:cs typeface="Arial"/>
            </a:endParaRPr>
          </a:p>
        </p:txBody>
      </p:sp>
      <p:sp>
        <p:nvSpPr>
          <p:cNvPr id="37" name="object 37"/>
          <p:cNvSpPr txBox="1"/>
          <p:nvPr/>
        </p:nvSpPr>
        <p:spPr>
          <a:xfrm>
            <a:off x="2768904" y="6005976"/>
            <a:ext cx="398780" cy="319405"/>
          </a:xfrm>
          <a:prstGeom prst="rect">
            <a:avLst/>
          </a:prstGeom>
        </p:spPr>
        <p:txBody>
          <a:bodyPr vert="horz" wrap="square" lIns="0" tIns="0" rIns="0" bIns="0" rtlCol="0">
            <a:spAutoFit/>
          </a:bodyPr>
          <a:lstStyle/>
          <a:p>
            <a:pPr marL="12700"/>
            <a:r>
              <a:rPr sz="1000" b="1" spc="-5" dirty="0">
                <a:latin typeface="Arial"/>
                <a:cs typeface="Arial"/>
              </a:rPr>
              <a:t>public</a:t>
            </a:r>
            <a:endParaRPr sz="1000">
              <a:latin typeface="Arial"/>
              <a:cs typeface="Arial"/>
            </a:endParaRPr>
          </a:p>
          <a:p>
            <a:pPr marL="12700"/>
            <a:r>
              <a:rPr sz="1000" b="1" spc="-5" dirty="0">
                <a:latin typeface="Arial"/>
                <a:cs typeface="Arial"/>
              </a:rPr>
              <a:t>{</a:t>
            </a:r>
            <a:endParaRPr sz="1000">
              <a:latin typeface="Arial"/>
              <a:cs typeface="Arial"/>
            </a:endParaRPr>
          </a:p>
        </p:txBody>
      </p:sp>
      <p:sp>
        <p:nvSpPr>
          <p:cNvPr id="38" name="object 38"/>
          <p:cNvSpPr txBox="1"/>
          <p:nvPr/>
        </p:nvSpPr>
        <p:spPr>
          <a:xfrm>
            <a:off x="3683254" y="6005975"/>
            <a:ext cx="287020" cy="153888"/>
          </a:xfrm>
          <a:prstGeom prst="rect">
            <a:avLst/>
          </a:prstGeom>
        </p:spPr>
        <p:txBody>
          <a:bodyPr vert="horz" wrap="square" lIns="0" tIns="0" rIns="0" bIns="0" rtlCol="0">
            <a:spAutoFit/>
          </a:bodyPr>
          <a:lstStyle/>
          <a:p>
            <a:pPr marL="12700"/>
            <a:r>
              <a:rPr sz="1000" b="1" dirty="0">
                <a:latin typeface="Arial"/>
                <a:cs typeface="Arial"/>
              </a:rPr>
              <a:t>v</a:t>
            </a:r>
            <a:r>
              <a:rPr sz="1000" b="1" spc="-5" dirty="0">
                <a:latin typeface="Arial"/>
                <a:cs typeface="Arial"/>
              </a:rPr>
              <a:t>oid</a:t>
            </a:r>
            <a:endParaRPr sz="1000">
              <a:latin typeface="Arial"/>
              <a:cs typeface="Arial"/>
            </a:endParaRPr>
          </a:p>
        </p:txBody>
      </p:sp>
      <p:sp>
        <p:nvSpPr>
          <p:cNvPr id="39" name="object 39"/>
          <p:cNvSpPr txBox="1"/>
          <p:nvPr/>
        </p:nvSpPr>
        <p:spPr>
          <a:xfrm>
            <a:off x="4598036" y="6005975"/>
            <a:ext cx="544195" cy="153888"/>
          </a:xfrm>
          <a:prstGeom prst="rect">
            <a:avLst/>
          </a:prstGeom>
        </p:spPr>
        <p:txBody>
          <a:bodyPr vert="horz" wrap="square" lIns="0" tIns="0" rIns="0" bIns="0" rtlCol="0">
            <a:spAutoFit/>
          </a:bodyPr>
          <a:lstStyle/>
          <a:p>
            <a:pPr marL="12700"/>
            <a:r>
              <a:rPr sz="1000" b="1" spc="-5" dirty="0">
                <a:latin typeface="Arial"/>
                <a:cs typeface="Arial"/>
              </a:rPr>
              <a:t>displa</a:t>
            </a:r>
            <a:r>
              <a:rPr sz="1000" b="1" spc="-25" dirty="0">
                <a:latin typeface="Arial"/>
                <a:cs typeface="Arial"/>
              </a:rPr>
              <a:t>y</a:t>
            </a:r>
            <a:r>
              <a:rPr sz="1000" b="1" spc="-5" dirty="0">
                <a:latin typeface="Arial"/>
                <a:cs typeface="Arial"/>
              </a:rPr>
              <a:t>()</a:t>
            </a:r>
            <a:endParaRPr sz="1000">
              <a:latin typeface="Arial"/>
              <a:cs typeface="Arial"/>
            </a:endParaRPr>
          </a:p>
        </p:txBody>
      </p:sp>
      <p:sp>
        <p:nvSpPr>
          <p:cNvPr id="40" name="object 40"/>
          <p:cNvSpPr txBox="1"/>
          <p:nvPr/>
        </p:nvSpPr>
        <p:spPr>
          <a:xfrm>
            <a:off x="3683254" y="6311080"/>
            <a:ext cx="4771390" cy="153888"/>
          </a:xfrm>
          <a:prstGeom prst="rect">
            <a:avLst/>
          </a:prstGeom>
        </p:spPr>
        <p:txBody>
          <a:bodyPr vert="horz" wrap="square" lIns="0" tIns="0" rIns="0" bIns="0" rtlCol="0">
            <a:spAutoFit/>
          </a:bodyPr>
          <a:lstStyle/>
          <a:p>
            <a:pPr marL="12700"/>
            <a:r>
              <a:rPr sz="1000" b="1" spc="-5" dirty="0">
                <a:latin typeface="Arial"/>
                <a:cs typeface="Arial"/>
              </a:rPr>
              <a:t>System.out.println("a=</a:t>
            </a:r>
            <a:r>
              <a:rPr sz="1000" b="1" spc="25" dirty="0">
                <a:latin typeface="Arial"/>
                <a:cs typeface="Arial"/>
              </a:rPr>
              <a:t> </a:t>
            </a:r>
            <a:r>
              <a:rPr sz="1000" b="1" spc="-5" dirty="0">
                <a:latin typeface="Arial"/>
                <a:cs typeface="Arial"/>
              </a:rPr>
              <a:t>"+this.a+"</a:t>
            </a:r>
            <a:r>
              <a:rPr sz="1000" b="1" spc="20" dirty="0">
                <a:latin typeface="Arial"/>
                <a:cs typeface="Arial"/>
              </a:rPr>
              <a:t> </a:t>
            </a:r>
            <a:r>
              <a:rPr sz="1000" b="1" spc="-5" dirty="0">
                <a:latin typeface="Arial"/>
                <a:cs typeface="Arial"/>
              </a:rPr>
              <a:t>b=</a:t>
            </a:r>
            <a:r>
              <a:rPr sz="1000" b="1" spc="5" dirty="0">
                <a:latin typeface="Arial"/>
                <a:cs typeface="Arial"/>
              </a:rPr>
              <a:t> </a:t>
            </a:r>
            <a:r>
              <a:rPr sz="1000" b="1" spc="-5" dirty="0">
                <a:latin typeface="Arial"/>
                <a:cs typeface="Arial"/>
              </a:rPr>
              <a:t>"+this.b+"</a:t>
            </a:r>
            <a:r>
              <a:rPr sz="1000" b="1" spc="25" dirty="0">
                <a:latin typeface="Arial"/>
                <a:cs typeface="Arial"/>
              </a:rPr>
              <a:t> </a:t>
            </a:r>
            <a:r>
              <a:rPr sz="1000" b="1" spc="-5" dirty="0">
                <a:latin typeface="Arial"/>
                <a:cs typeface="Arial"/>
              </a:rPr>
              <a:t>c=</a:t>
            </a:r>
            <a:r>
              <a:rPr sz="1000" b="1" spc="5" dirty="0">
                <a:latin typeface="Arial"/>
                <a:cs typeface="Arial"/>
              </a:rPr>
              <a:t> </a:t>
            </a:r>
            <a:r>
              <a:rPr sz="1000" b="1" spc="-5" dirty="0">
                <a:latin typeface="Arial"/>
                <a:cs typeface="Arial"/>
              </a:rPr>
              <a:t>"+this.c</a:t>
            </a:r>
            <a:r>
              <a:rPr sz="1000" b="1" spc="15" dirty="0">
                <a:latin typeface="Arial"/>
                <a:cs typeface="Arial"/>
              </a:rPr>
              <a:t> </a:t>
            </a:r>
            <a:r>
              <a:rPr sz="1000" b="1" spc="-10" dirty="0">
                <a:latin typeface="Arial"/>
                <a:cs typeface="Arial"/>
              </a:rPr>
              <a:t>+"</a:t>
            </a:r>
            <a:r>
              <a:rPr sz="1000" b="1" spc="5" dirty="0">
                <a:latin typeface="Arial"/>
                <a:cs typeface="Arial"/>
              </a:rPr>
              <a:t> </a:t>
            </a:r>
            <a:r>
              <a:rPr sz="1000" b="1" spc="-5" dirty="0">
                <a:latin typeface="Arial"/>
                <a:cs typeface="Arial"/>
              </a:rPr>
              <a:t>d=</a:t>
            </a:r>
            <a:r>
              <a:rPr sz="1000" b="1" spc="5" dirty="0">
                <a:latin typeface="Arial"/>
                <a:cs typeface="Arial"/>
              </a:rPr>
              <a:t> </a:t>
            </a:r>
            <a:r>
              <a:rPr sz="1000" b="1" spc="-10" dirty="0">
                <a:latin typeface="Arial"/>
                <a:cs typeface="Arial"/>
              </a:rPr>
              <a:t>"+d+"</a:t>
            </a:r>
            <a:r>
              <a:rPr sz="1000" b="1" spc="30" dirty="0">
                <a:latin typeface="Arial"/>
                <a:cs typeface="Arial"/>
              </a:rPr>
              <a:t> </a:t>
            </a:r>
            <a:r>
              <a:rPr sz="1000" b="1" spc="-5" dirty="0">
                <a:latin typeface="Arial"/>
                <a:cs typeface="Arial"/>
              </a:rPr>
              <a:t>e=</a:t>
            </a:r>
            <a:r>
              <a:rPr sz="1000" b="1" dirty="0">
                <a:latin typeface="Arial"/>
                <a:cs typeface="Arial"/>
              </a:rPr>
              <a:t> </a:t>
            </a:r>
            <a:r>
              <a:rPr sz="1000" b="1" spc="-5" dirty="0">
                <a:latin typeface="Arial"/>
                <a:cs typeface="Arial"/>
              </a:rPr>
              <a:t>"+e);</a:t>
            </a:r>
            <a:endParaRPr sz="1000" dirty="0">
              <a:latin typeface="Arial"/>
              <a:cs typeface="Arial"/>
            </a:endParaRPr>
          </a:p>
        </p:txBody>
      </p:sp>
      <p:sp>
        <p:nvSpPr>
          <p:cNvPr id="41" name="object 41"/>
          <p:cNvSpPr txBox="1"/>
          <p:nvPr/>
        </p:nvSpPr>
        <p:spPr>
          <a:xfrm>
            <a:off x="1577340" y="6463481"/>
            <a:ext cx="4662805" cy="364202"/>
          </a:xfrm>
          <a:prstGeom prst="rect">
            <a:avLst/>
          </a:prstGeom>
        </p:spPr>
        <p:txBody>
          <a:bodyPr vert="horz" wrap="square" lIns="0" tIns="0" rIns="0" bIns="0" rtlCol="0">
            <a:spAutoFit/>
          </a:bodyPr>
          <a:lstStyle/>
          <a:p>
            <a:pPr marL="1203960">
              <a:tabLst>
                <a:tab pos="4611370" algn="l"/>
              </a:tabLst>
            </a:pPr>
            <a:r>
              <a:rPr sz="1000" b="1" spc="-5" dirty="0">
                <a:latin typeface="Arial"/>
                <a:cs typeface="Arial"/>
              </a:rPr>
              <a:t>}</a:t>
            </a:r>
            <a:r>
              <a:rPr sz="1000" b="1" spc="-25" dirty="0">
                <a:latin typeface="Arial"/>
                <a:cs typeface="Arial"/>
              </a:rPr>
              <a:t> </a:t>
            </a:r>
            <a:r>
              <a:rPr sz="1000" b="1" spc="-5" dirty="0">
                <a:latin typeface="Arial"/>
                <a:cs typeface="Arial"/>
              </a:rPr>
              <a:t>//</a:t>
            </a:r>
            <a:r>
              <a:rPr sz="1000" b="1" spc="-15" dirty="0">
                <a:latin typeface="Arial"/>
                <a:cs typeface="Arial"/>
              </a:rPr>
              <a:t> </a:t>
            </a:r>
            <a:r>
              <a:rPr sz="1000" b="1" spc="-10" dirty="0">
                <a:latin typeface="Arial"/>
                <a:cs typeface="Arial"/>
              </a:rPr>
              <a:t>End </a:t>
            </a:r>
            <a:r>
              <a:rPr sz="1000" b="1" spc="-5" dirty="0">
                <a:latin typeface="Arial"/>
                <a:cs typeface="Arial"/>
              </a:rPr>
              <a:t>of </a:t>
            </a:r>
            <a:r>
              <a:rPr sz="1000" b="1" dirty="0">
                <a:latin typeface="Arial"/>
                <a:cs typeface="Arial"/>
              </a:rPr>
              <a:t>Met</a:t>
            </a:r>
            <a:r>
              <a:rPr sz="1000" b="1" u="heavy" dirty="0">
                <a:uFill>
                  <a:solidFill>
                    <a:srgbClr val="FBAF17"/>
                  </a:solidFill>
                </a:uFill>
                <a:latin typeface="Arial"/>
                <a:cs typeface="Arial"/>
              </a:rPr>
              <a:t>hod	</a:t>
            </a:r>
            <a:endParaRPr sz="1000" dirty="0">
              <a:latin typeface="Arial"/>
              <a:cs typeface="Arial"/>
            </a:endParaRPr>
          </a:p>
          <a:p>
            <a:pPr marL="38100">
              <a:spcBef>
                <a:spcPts val="155"/>
              </a:spcBef>
            </a:pPr>
            <a:r>
              <a:rPr sz="1500" b="1" spc="-7" baseline="19444" dirty="0">
                <a:latin typeface="Arial"/>
                <a:cs typeface="Arial"/>
              </a:rPr>
              <a:t>}</a:t>
            </a:r>
            <a:r>
              <a:rPr lang="en-IN" sz="1200" b="1" spc="-5" dirty="0">
                <a:latin typeface="Arial"/>
                <a:cs typeface="Arial"/>
              </a:rPr>
              <a:t>//</a:t>
            </a:r>
            <a:r>
              <a:rPr lang="en-IN" sz="1200" b="1" spc="-15" dirty="0">
                <a:latin typeface="Arial"/>
                <a:cs typeface="Arial"/>
              </a:rPr>
              <a:t> </a:t>
            </a:r>
            <a:r>
              <a:rPr lang="en-IN" sz="1200" b="1" spc="-5" dirty="0">
                <a:latin typeface="Arial"/>
                <a:cs typeface="Arial"/>
              </a:rPr>
              <a:t>End</a:t>
            </a:r>
            <a:r>
              <a:rPr lang="en-IN" sz="1200" b="1" spc="-10" dirty="0">
                <a:latin typeface="Arial"/>
                <a:cs typeface="Arial"/>
              </a:rPr>
              <a:t> </a:t>
            </a:r>
            <a:r>
              <a:rPr lang="en-IN" sz="1200" b="1" spc="-5" dirty="0">
                <a:latin typeface="Arial"/>
                <a:cs typeface="Arial"/>
              </a:rPr>
              <a:t>of class</a:t>
            </a:r>
            <a:r>
              <a:rPr lang="en-IN" sz="1200" b="1" spc="-30" dirty="0">
                <a:latin typeface="Arial"/>
                <a:cs typeface="Arial"/>
              </a:rPr>
              <a:t> </a:t>
            </a:r>
            <a:r>
              <a:rPr lang="en-IN" sz="1200" b="1" spc="-5" dirty="0">
                <a:latin typeface="Arial"/>
                <a:cs typeface="Arial"/>
              </a:rPr>
              <a:t>Test</a:t>
            </a:r>
            <a:endParaRPr sz="1200" dirty="0">
              <a:latin typeface="Calibri"/>
              <a:cs typeface="Calibri"/>
            </a:endParaRPr>
          </a:p>
        </p:txBody>
      </p:sp>
      <p:sp>
        <p:nvSpPr>
          <p:cNvPr id="35" name="object 35"/>
          <p:cNvSpPr txBox="1"/>
          <p:nvPr/>
        </p:nvSpPr>
        <p:spPr>
          <a:xfrm>
            <a:off x="7410703" y="3881069"/>
            <a:ext cx="2680970" cy="122428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instance-fields</a:t>
            </a:r>
            <a:r>
              <a:rPr b="1" spc="-70" dirty="0">
                <a:solidFill>
                  <a:srgbClr val="FF0000"/>
                </a:solidFill>
                <a:latin typeface="Calibri"/>
                <a:cs typeface="Calibri"/>
              </a:rPr>
              <a:t> </a:t>
            </a:r>
            <a:r>
              <a:rPr b="1" dirty="0">
                <a:solidFill>
                  <a:srgbClr val="FF0000"/>
                </a:solidFill>
                <a:latin typeface="Calibri"/>
                <a:cs typeface="Calibri"/>
              </a:rPr>
              <a:t>accessed</a:t>
            </a:r>
            <a:r>
              <a:rPr b="1" spc="-40" dirty="0">
                <a:solidFill>
                  <a:srgbClr val="FF0000"/>
                </a:solidFill>
                <a:latin typeface="Calibri"/>
                <a:cs typeface="Calibri"/>
              </a:rPr>
              <a:t> </a:t>
            </a:r>
            <a:r>
              <a:rPr b="1" dirty="0">
                <a:solidFill>
                  <a:srgbClr val="FF0000"/>
                </a:solidFill>
                <a:latin typeface="Calibri"/>
                <a:cs typeface="Calibri"/>
              </a:rPr>
              <a:t>in</a:t>
            </a:r>
            <a:r>
              <a:rPr b="1" spc="-30" dirty="0">
                <a:solidFill>
                  <a:srgbClr val="FF0000"/>
                </a:solidFill>
                <a:latin typeface="Calibri"/>
                <a:cs typeface="Calibri"/>
              </a:rPr>
              <a:t> </a:t>
            </a:r>
            <a:r>
              <a:rPr b="1" dirty="0">
                <a:solidFill>
                  <a:srgbClr val="FF0000"/>
                </a:solidFill>
                <a:latin typeface="Calibri"/>
                <a:cs typeface="Calibri"/>
              </a:rPr>
              <a:t>a</a:t>
            </a:r>
            <a:endParaRPr>
              <a:latin typeface="Calibri"/>
              <a:cs typeface="Calibri"/>
            </a:endParaRPr>
          </a:p>
          <a:p>
            <a:pPr marL="12700">
              <a:spcBef>
                <a:spcPts val="30"/>
              </a:spcBef>
            </a:pPr>
            <a:r>
              <a:rPr b="1" spc="-5" dirty="0">
                <a:solidFill>
                  <a:srgbClr val="FF0000"/>
                </a:solidFill>
                <a:latin typeface="Calibri"/>
                <a:cs typeface="Calibri"/>
              </a:rPr>
              <a:t>class-method</a:t>
            </a:r>
            <a:r>
              <a:rPr b="1" spc="-65" dirty="0">
                <a:solidFill>
                  <a:srgbClr val="FF0000"/>
                </a:solidFill>
                <a:latin typeface="Calibri"/>
                <a:cs typeface="Calibri"/>
              </a:rPr>
              <a:t> </a:t>
            </a:r>
            <a:r>
              <a:rPr dirty="0">
                <a:solidFill>
                  <a:srgbClr val="FF0000"/>
                </a:solidFill>
                <a:latin typeface="Wingdings"/>
                <a:cs typeface="Wingdings"/>
              </a:rPr>
              <a:t></a:t>
            </a:r>
            <a:r>
              <a:rPr spc="-45" dirty="0">
                <a:solidFill>
                  <a:srgbClr val="FF0000"/>
                </a:solidFill>
                <a:latin typeface="Times New Roman"/>
                <a:cs typeface="Times New Roman"/>
              </a:rPr>
              <a:t> </a:t>
            </a:r>
            <a:r>
              <a:rPr b="1" spc="-10" dirty="0">
                <a:solidFill>
                  <a:srgbClr val="FF0000"/>
                </a:solidFill>
                <a:latin typeface="Calibri"/>
                <a:cs typeface="Calibri"/>
              </a:rPr>
              <a:t>Error</a:t>
            </a:r>
            <a:endParaRPr>
              <a:latin typeface="Calibri"/>
              <a:cs typeface="Calibri"/>
            </a:endParaRPr>
          </a:p>
          <a:p>
            <a:pPr marL="43180">
              <a:spcBef>
                <a:spcPts val="740"/>
              </a:spcBef>
            </a:pPr>
            <a:r>
              <a:rPr b="1" spc="-5" dirty="0">
                <a:solidFill>
                  <a:srgbClr val="FF0000"/>
                </a:solidFill>
                <a:latin typeface="Calibri"/>
                <a:cs typeface="Calibri"/>
              </a:rPr>
              <a:t>class-fields</a:t>
            </a:r>
            <a:r>
              <a:rPr b="1" spc="-60" dirty="0">
                <a:solidFill>
                  <a:srgbClr val="FF0000"/>
                </a:solidFill>
                <a:latin typeface="Calibri"/>
                <a:cs typeface="Calibri"/>
              </a:rPr>
              <a:t> </a:t>
            </a:r>
            <a:r>
              <a:rPr b="1" dirty="0">
                <a:solidFill>
                  <a:srgbClr val="FF0000"/>
                </a:solidFill>
                <a:latin typeface="Calibri"/>
                <a:cs typeface="Calibri"/>
              </a:rPr>
              <a:t>accessed</a:t>
            </a:r>
            <a:r>
              <a:rPr b="1" spc="-30" dirty="0">
                <a:solidFill>
                  <a:srgbClr val="FF0000"/>
                </a:solidFill>
                <a:latin typeface="Calibri"/>
                <a:cs typeface="Calibri"/>
              </a:rPr>
              <a:t> </a:t>
            </a:r>
            <a:r>
              <a:rPr b="1" dirty="0">
                <a:solidFill>
                  <a:srgbClr val="FF0000"/>
                </a:solidFill>
                <a:latin typeface="Calibri"/>
                <a:cs typeface="Calibri"/>
              </a:rPr>
              <a:t>in</a:t>
            </a:r>
            <a:r>
              <a:rPr b="1" spc="-10" dirty="0">
                <a:solidFill>
                  <a:srgbClr val="FF0000"/>
                </a:solidFill>
                <a:latin typeface="Calibri"/>
                <a:cs typeface="Calibri"/>
              </a:rPr>
              <a:t> </a:t>
            </a:r>
            <a:r>
              <a:rPr b="1" dirty="0">
                <a:solidFill>
                  <a:srgbClr val="FF0000"/>
                </a:solidFill>
                <a:latin typeface="Calibri"/>
                <a:cs typeface="Calibri"/>
              </a:rPr>
              <a:t>a</a:t>
            </a:r>
            <a:endParaRPr>
              <a:latin typeface="Calibri"/>
              <a:cs typeface="Calibri"/>
            </a:endParaRPr>
          </a:p>
          <a:p>
            <a:pPr marL="43180">
              <a:spcBef>
                <a:spcPts val="30"/>
              </a:spcBef>
            </a:pPr>
            <a:r>
              <a:rPr b="1" spc="-5" dirty="0">
                <a:solidFill>
                  <a:srgbClr val="FF0000"/>
                </a:solidFill>
                <a:latin typeface="Calibri"/>
                <a:cs typeface="Calibri"/>
              </a:rPr>
              <a:t>class-method</a:t>
            </a:r>
            <a:r>
              <a:rPr b="1" spc="-60" dirty="0">
                <a:solidFill>
                  <a:srgbClr val="FF0000"/>
                </a:solidFill>
                <a:latin typeface="Calibri"/>
                <a:cs typeface="Calibri"/>
              </a:rPr>
              <a:t> </a:t>
            </a:r>
            <a:r>
              <a:rPr dirty="0">
                <a:solidFill>
                  <a:srgbClr val="FF0000"/>
                </a:solidFill>
                <a:latin typeface="Wingdings"/>
                <a:cs typeface="Wingdings"/>
              </a:rPr>
              <a:t></a:t>
            </a:r>
            <a:r>
              <a:rPr spc="-45" dirty="0">
                <a:solidFill>
                  <a:srgbClr val="FF0000"/>
                </a:solidFill>
                <a:latin typeface="Times New Roman"/>
                <a:cs typeface="Times New Roman"/>
              </a:rPr>
              <a:t> </a:t>
            </a:r>
            <a:r>
              <a:rPr b="1" dirty="0">
                <a:solidFill>
                  <a:srgbClr val="FF0000"/>
                </a:solidFill>
                <a:latin typeface="Calibri"/>
                <a:cs typeface="Calibri"/>
              </a:rPr>
              <a:t>No</a:t>
            </a:r>
            <a:r>
              <a:rPr b="1" spc="-20" dirty="0">
                <a:solidFill>
                  <a:srgbClr val="FF0000"/>
                </a:solidFill>
                <a:latin typeface="Calibri"/>
                <a:cs typeface="Calibri"/>
              </a:rPr>
              <a:t> </a:t>
            </a:r>
            <a:r>
              <a:rPr b="1" spc="-10" dirty="0">
                <a:solidFill>
                  <a:srgbClr val="FF0000"/>
                </a:solidFill>
                <a:latin typeface="Calibri"/>
                <a:cs typeface="Calibri"/>
              </a:rPr>
              <a:t>Error</a:t>
            </a:r>
            <a:endParaRPr>
              <a:latin typeface="Calibri"/>
              <a:cs typeface="Calibri"/>
            </a:endParaRPr>
          </a:p>
        </p:txBody>
      </p:sp>
    </p:spTree>
    <p:extLst>
      <p:ext uri="{BB962C8B-B14F-4D97-AF65-F5344CB8AC3E}">
        <p14:creationId xmlns:p14="http://schemas.microsoft.com/office/powerpoint/2010/main" val="32206705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1"/>
            <a:ext cx="3107055" cy="391795"/>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 pos="1396365" algn="l"/>
                <a:tab pos="2738120" algn="l"/>
              </a:tabLst>
            </a:pPr>
            <a:r>
              <a:rPr sz="2400" spc="-5" dirty="0">
                <a:latin typeface="Arial MT"/>
                <a:cs typeface="Arial MT"/>
              </a:rPr>
              <a:t>‘stat</a:t>
            </a:r>
            <a:r>
              <a:rPr sz="2400" spc="-10" dirty="0">
                <a:latin typeface="Arial MT"/>
                <a:cs typeface="Arial MT"/>
              </a:rPr>
              <a:t>i</a:t>
            </a:r>
            <a:r>
              <a:rPr sz="2400" dirty="0">
                <a:latin typeface="Arial MT"/>
                <a:cs typeface="Arial MT"/>
              </a:rPr>
              <a:t>c’	keyword	for</a:t>
            </a:r>
            <a:endParaRPr sz="2400">
              <a:latin typeface="Arial MT"/>
              <a:cs typeface="Arial MT"/>
            </a:endParaRPr>
          </a:p>
        </p:txBody>
      </p:sp>
      <p:sp>
        <p:nvSpPr>
          <p:cNvPr id="3" name="object 3"/>
          <p:cNvSpPr txBox="1"/>
          <p:nvPr/>
        </p:nvSpPr>
        <p:spPr>
          <a:xfrm>
            <a:off x="5195443" y="1519251"/>
            <a:ext cx="4783455" cy="391795"/>
          </a:xfrm>
          <a:prstGeom prst="rect">
            <a:avLst/>
          </a:prstGeom>
        </p:spPr>
        <p:txBody>
          <a:bodyPr vert="horz" wrap="square" lIns="0" tIns="12700" rIns="0" bIns="0" rtlCol="0">
            <a:spAutoFit/>
          </a:bodyPr>
          <a:lstStyle/>
          <a:p>
            <a:pPr marL="12700">
              <a:spcBef>
                <a:spcPts val="100"/>
              </a:spcBef>
              <a:tabLst>
                <a:tab pos="1235075" algn="l"/>
                <a:tab pos="1661795" algn="l"/>
                <a:tab pos="2527300" algn="l"/>
                <a:tab pos="3294379" algn="l"/>
                <a:tab pos="3856354" algn="l"/>
              </a:tabLst>
            </a:pPr>
            <a:r>
              <a:rPr sz="2400" dirty="0">
                <a:latin typeface="Arial MT"/>
                <a:cs typeface="Arial MT"/>
              </a:rPr>
              <a:t>cl</a:t>
            </a:r>
            <a:r>
              <a:rPr sz="2400" spc="-10" dirty="0">
                <a:latin typeface="Arial MT"/>
                <a:cs typeface="Arial MT"/>
              </a:rPr>
              <a:t>a</a:t>
            </a:r>
            <a:r>
              <a:rPr sz="2400" dirty="0">
                <a:latin typeface="Arial MT"/>
                <a:cs typeface="Arial MT"/>
              </a:rPr>
              <a:t>s</a:t>
            </a:r>
            <a:r>
              <a:rPr sz="2400" spc="5" dirty="0">
                <a:latin typeface="Arial MT"/>
                <a:cs typeface="Arial MT"/>
              </a:rPr>
              <a:t>s</a:t>
            </a:r>
            <a:r>
              <a:rPr sz="2400" dirty="0">
                <a:latin typeface="Arial MT"/>
                <a:cs typeface="Arial MT"/>
              </a:rPr>
              <a:t>es	</a:t>
            </a:r>
            <a:r>
              <a:rPr sz="2400" spc="-10" dirty="0">
                <a:latin typeface="Arial MT"/>
                <a:cs typeface="Arial MT"/>
              </a:rPr>
              <a:t>i</a:t>
            </a:r>
            <a:r>
              <a:rPr sz="2400" dirty="0">
                <a:latin typeface="Arial MT"/>
                <a:cs typeface="Arial MT"/>
              </a:rPr>
              <a:t>s	us</a:t>
            </a:r>
            <a:r>
              <a:rPr sz="2400" spc="-10" dirty="0">
                <a:latin typeface="Arial MT"/>
                <a:cs typeface="Arial MT"/>
              </a:rPr>
              <a:t>e</a:t>
            </a:r>
            <a:r>
              <a:rPr sz="2400" dirty="0">
                <a:latin typeface="Arial MT"/>
                <a:cs typeface="Arial MT"/>
              </a:rPr>
              <a:t>d	only	for	n</a:t>
            </a:r>
            <a:r>
              <a:rPr sz="2400" spc="-10" dirty="0">
                <a:latin typeface="Arial MT"/>
                <a:cs typeface="Arial MT"/>
              </a:rPr>
              <a:t>e</a:t>
            </a:r>
            <a:r>
              <a:rPr sz="2400" dirty="0">
                <a:latin typeface="Arial MT"/>
                <a:cs typeface="Arial MT"/>
              </a:rPr>
              <a:t>s</a:t>
            </a:r>
            <a:r>
              <a:rPr sz="2400" spc="-10" dirty="0">
                <a:latin typeface="Arial MT"/>
                <a:cs typeface="Arial MT"/>
              </a:rPr>
              <a:t>t</a:t>
            </a:r>
            <a:r>
              <a:rPr sz="2400" dirty="0">
                <a:latin typeface="Arial MT"/>
                <a:cs typeface="Arial MT"/>
              </a:rPr>
              <a:t>ed</a:t>
            </a:r>
            <a:endParaRPr sz="2400">
              <a:latin typeface="Arial MT"/>
              <a:cs typeface="Arial MT"/>
            </a:endParaRPr>
          </a:p>
        </p:txBody>
      </p:sp>
      <p:sp>
        <p:nvSpPr>
          <p:cNvPr id="4" name="object 4"/>
          <p:cNvSpPr txBox="1"/>
          <p:nvPr/>
        </p:nvSpPr>
        <p:spPr>
          <a:xfrm>
            <a:off x="2250440" y="1826980"/>
            <a:ext cx="4806950" cy="1956435"/>
          </a:xfrm>
          <a:prstGeom prst="rect">
            <a:avLst/>
          </a:prstGeom>
        </p:spPr>
        <p:txBody>
          <a:bodyPr vert="horz" wrap="square" lIns="0" tIns="71120" rIns="0" bIns="0" rtlCol="0">
            <a:spAutoFit/>
          </a:bodyPr>
          <a:lstStyle/>
          <a:p>
            <a:pPr marL="12700">
              <a:spcBef>
                <a:spcPts val="560"/>
              </a:spcBef>
            </a:pPr>
            <a:r>
              <a:rPr sz="2400" spc="-5" dirty="0">
                <a:latin typeface="Arial MT"/>
                <a:cs typeface="Arial MT"/>
              </a:rPr>
              <a:t>classes</a:t>
            </a:r>
            <a:r>
              <a:rPr sz="2400" spc="15" dirty="0">
                <a:latin typeface="Arial MT"/>
                <a:cs typeface="Arial MT"/>
              </a:rPr>
              <a:t> </a:t>
            </a:r>
            <a:r>
              <a:rPr sz="2400" spc="-5" dirty="0">
                <a:latin typeface="Arial MT"/>
                <a:cs typeface="Arial MT"/>
              </a:rPr>
              <a:t>(class</a:t>
            </a:r>
            <a:r>
              <a:rPr sz="2400" spc="5" dirty="0">
                <a:latin typeface="Arial MT"/>
                <a:cs typeface="Arial MT"/>
              </a:rPr>
              <a:t> </a:t>
            </a:r>
            <a:r>
              <a:rPr sz="2400" spc="-5" dirty="0">
                <a:latin typeface="Arial MT"/>
                <a:cs typeface="Arial MT"/>
              </a:rPr>
              <a:t>inside</a:t>
            </a:r>
            <a:r>
              <a:rPr sz="2400" spc="25" dirty="0">
                <a:latin typeface="Arial MT"/>
                <a:cs typeface="Arial MT"/>
              </a:rPr>
              <a:t> </a:t>
            </a:r>
            <a:r>
              <a:rPr sz="2400" spc="-5" dirty="0">
                <a:latin typeface="Arial MT"/>
                <a:cs typeface="Arial MT"/>
              </a:rPr>
              <a:t>another</a:t>
            </a:r>
            <a:r>
              <a:rPr sz="2400" spc="20" dirty="0">
                <a:latin typeface="Arial MT"/>
                <a:cs typeface="Arial MT"/>
              </a:rPr>
              <a:t> </a:t>
            </a:r>
            <a:r>
              <a:rPr sz="2400" spc="-5" dirty="0">
                <a:latin typeface="Arial MT"/>
                <a:cs typeface="Arial MT"/>
              </a:rPr>
              <a:t>class)</a:t>
            </a:r>
            <a:endParaRPr sz="2400">
              <a:latin typeface="Arial MT"/>
              <a:cs typeface="Arial MT"/>
            </a:endParaRPr>
          </a:p>
          <a:p>
            <a:pPr marL="48260">
              <a:spcBef>
                <a:spcPts val="345"/>
              </a:spcBef>
            </a:pPr>
            <a:r>
              <a:rPr b="1" spc="-5" dirty="0">
                <a:latin typeface="Calibri"/>
                <a:cs typeface="Calibri"/>
              </a:rPr>
              <a:t>class</a:t>
            </a:r>
            <a:r>
              <a:rPr b="1" spc="-60" dirty="0">
                <a:latin typeface="Calibri"/>
                <a:cs typeface="Calibri"/>
              </a:rPr>
              <a:t> </a:t>
            </a:r>
            <a:r>
              <a:rPr b="1" spc="-5" dirty="0">
                <a:latin typeface="Calibri"/>
                <a:cs typeface="Calibri"/>
              </a:rPr>
              <a:t>XYZ</a:t>
            </a:r>
            <a:endParaRPr>
              <a:latin typeface="Calibri"/>
              <a:cs typeface="Calibri"/>
            </a:endParaRPr>
          </a:p>
          <a:p>
            <a:pPr marL="100330">
              <a:lnSpc>
                <a:spcPts val="2155"/>
              </a:lnSpc>
            </a:pPr>
            <a:r>
              <a:rPr b="1" dirty="0">
                <a:latin typeface="Calibri"/>
                <a:cs typeface="Calibri"/>
              </a:rPr>
              <a:t>{</a:t>
            </a:r>
            <a:endParaRPr>
              <a:latin typeface="Calibri"/>
              <a:cs typeface="Calibri"/>
            </a:endParaRPr>
          </a:p>
          <a:p>
            <a:pPr marL="963294">
              <a:lnSpc>
                <a:spcPts val="2395"/>
              </a:lnSpc>
            </a:pPr>
            <a:r>
              <a:rPr sz="2000" b="1" spc="-15" dirty="0">
                <a:solidFill>
                  <a:srgbClr val="FF0000"/>
                </a:solidFill>
                <a:latin typeface="Calibri"/>
                <a:cs typeface="Calibri"/>
              </a:rPr>
              <a:t>private</a:t>
            </a:r>
            <a:r>
              <a:rPr sz="2000" b="1" spc="-30" dirty="0">
                <a:solidFill>
                  <a:srgbClr val="FF0000"/>
                </a:solidFill>
                <a:latin typeface="Calibri"/>
                <a:cs typeface="Calibri"/>
              </a:rPr>
              <a:t> </a:t>
            </a:r>
            <a:r>
              <a:rPr sz="2000" b="1" spc="-5" dirty="0">
                <a:solidFill>
                  <a:srgbClr val="FF0000"/>
                </a:solidFill>
                <a:latin typeface="Calibri"/>
                <a:cs typeface="Calibri"/>
              </a:rPr>
              <a:t>class</a:t>
            </a:r>
            <a:r>
              <a:rPr sz="2000" b="1" spc="-20" dirty="0">
                <a:solidFill>
                  <a:srgbClr val="FF0000"/>
                </a:solidFill>
                <a:latin typeface="Calibri"/>
                <a:cs typeface="Calibri"/>
              </a:rPr>
              <a:t> </a:t>
            </a:r>
            <a:r>
              <a:rPr sz="2000" b="1" dirty="0">
                <a:solidFill>
                  <a:srgbClr val="FF0000"/>
                </a:solidFill>
                <a:latin typeface="Calibri"/>
                <a:cs typeface="Calibri"/>
              </a:rPr>
              <a:t>X</a:t>
            </a:r>
            <a:endParaRPr sz="2000">
              <a:latin typeface="Calibri"/>
              <a:cs typeface="Calibri"/>
            </a:endParaRPr>
          </a:p>
          <a:p>
            <a:pPr marL="963294">
              <a:spcBef>
                <a:spcPts val="5"/>
              </a:spcBef>
            </a:pPr>
            <a:r>
              <a:rPr sz="2000" b="1" dirty="0">
                <a:solidFill>
                  <a:srgbClr val="FF0000"/>
                </a:solidFill>
                <a:latin typeface="Calibri"/>
                <a:cs typeface="Calibri"/>
              </a:rPr>
              <a:t>{</a:t>
            </a:r>
            <a:endParaRPr sz="2000">
              <a:latin typeface="Calibri"/>
              <a:cs typeface="Calibri"/>
            </a:endParaRPr>
          </a:p>
          <a:p>
            <a:pPr marL="963294"/>
            <a:r>
              <a:rPr sz="2000" b="1" dirty="0">
                <a:solidFill>
                  <a:srgbClr val="FF0000"/>
                </a:solidFill>
                <a:latin typeface="Calibri"/>
                <a:cs typeface="Calibri"/>
              </a:rPr>
              <a:t>}//</a:t>
            </a:r>
            <a:r>
              <a:rPr sz="2000" b="1" spc="-15" dirty="0">
                <a:solidFill>
                  <a:srgbClr val="FF0000"/>
                </a:solidFill>
                <a:latin typeface="Calibri"/>
                <a:cs typeface="Calibri"/>
              </a:rPr>
              <a:t> </a:t>
            </a:r>
            <a:r>
              <a:rPr sz="2000" b="1" dirty="0">
                <a:solidFill>
                  <a:srgbClr val="FF0000"/>
                </a:solidFill>
                <a:latin typeface="Calibri"/>
                <a:cs typeface="Calibri"/>
              </a:rPr>
              <a:t>End</a:t>
            </a:r>
            <a:r>
              <a:rPr sz="2000" b="1" spc="-30" dirty="0">
                <a:solidFill>
                  <a:srgbClr val="FF0000"/>
                </a:solidFill>
                <a:latin typeface="Calibri"/>
                <a:cs typeface="Calibri"/>
              </a:rPr>
              <a:t> </a:t>
            </a:r>
            <a:r>
              <a:rPr sz="2000" b="1" dirty="0">
                <a:solidFill>
                  <a:srgbClr val="FF0000"/>
                </a:solidFill>
                <a:latin typeface="Calibri"/>
                <a:cs typeface="Calibri"/>
              </a:rPr>
              <a:t>of</a:t>
            </a:r>
            <a:r>
              <a:rPr sz="2000" b="1" spc="-5" dirty="0">
                <a:solidFill>
                  <a:srgbClr val="FF0000"/>
                </a:solidFill>
                <a:latin typeface="Calibri"/>
                <a:cs typeface="Calibri"/>
              </a:rPr>
              <a:t> class</a:t>
            </a:r>
            <a:r>
              <a:rPr sz="2000" b="1" spc="-35" dirty="0">
                <a:solidFill>
                  <a:srgbClr val="FF0000"/>
                </a:solidFill>
                <a:latin typeface="Calibri"/>
                <a:cs typeface="Calibri"/>
              </a:rPr>
              <a:t> </a:t>
            </a:r>
            <a:r>
              <a:rPr sz="2000" b="1" dirty="0">
                <a:solidFill>
                  <a:srgbClr val="FF0000"/>
                </a:solidFill>
                <a:latin typeface="Calibri"/>
                <a:cs typeface="Calibri"/>
              </a:rPr>
              <a:t>X</a:t>
            </a:r>
            <a:endParaRPr sz="2000">
              <a:latin typeface="Calibri"/>
              <a:cs typeface="Calibri"/>
            </a:endParaRPr>
          </a:p>
        </p:txBody>
      </p:sp>
      <p:sp>
        <p:nvSpPr>
          <p:cNvPr id="5" name="object 5"/>
          <p:cNvSpPr txBox="1">
            <a:spLocks noGrp="1"/>
          </p:cNvSpPr>
          <p:nvPr>
            <p:ph type="title"/>
          </p:nvPr>
        </p:nvSpPr>
        <p:spPr>
          <a:xfrm>
            <a:off x="1907540" y="379222"/>
            <a:ext cx="6487430" cy="689932"/>
          </a:xfrm>
          <a:prstGeom prst="rect">
            <a:avLst/>
          </a:prstGeom>
        </p:spPr>
        <p:txBody>
          <a:bodyPr vert="horz" wrap="square" lIns="0" tIns="12700" rIns="0" bIns="0" rtlCol="0" anchor="t">
            <a:spAutoFit/>
          </a:bodyPr>
          <a:lstStyle/>
          <a:p>
            <a:pPr marL="12700">
              <a:lnSpc>
                <a:spcPct val="100000"/>
              </a:lnSpc>
              <a:spcBef>
                <a:spcPts val="100"/>
              </a:spcBef>
            </a:pPr>
            <a:r>
              <a:rPr spc="-160" dirty="0"/>
              <a:t>s</a:t>
            </a:r>
            <a:r>
              <a:rPr spc="-155" dirty="0"/>
              <a:t>t</a:t>
            </a:r>
            <a:r>
              <a:rPr spc="-160" dirty="0"/>
              <a:t>a</a:t>
            </a:r>
            <a:r>
              <a:rPr spc="-155" dirty="0"/>
              <a:t>t</a:t>
            </a:r>
            <a:r>
              <a:rPr spc="-165" dirty="0"/>
              <a:t>i</a:t>
            </a:r>
            <a:r>
              <a:rPr spc="-5" dirty="0"/>
              <a:t>c</a:t>
            </a:r>
            <a:r>
              <a:rPr spc="-285" dirty="0"/>
              <a:t> </a:t>
            </a:r>
            <a:r>
              <a:rPr spc="-160" dirty="0"/>
              <a:t>key</a:t>
            </a:r>
            <a:r>
              <a:rPr spc="-165" dirty="0"/>
              <a:t>w</a:t>
            </a:r>
            <a:r>
              <a:rPr spc="-160" dirty="0"/>
              <a:t>or</a:t>
            </a:r>
            <a:r>
              <a:rPr dirty="0"/>
              <a:t>d</a:t>
            </a:r>
            <a:r>
              <a:rPr spc="-270" dirty="0"/>
              <a:t> </a:t>
            </a:r>
            <a:r>
              <a:rPr spc="-155" dirty="0"/>
              <a:t>f</a:t>
            </a:r>
            <a:r>
              <a:rPr spc="-160" dirty="0"/>
              <a:t>o</a:t>
            </a:r>
            <a:r>
              <a:rPr spc="-5" dirty="0"/>
              <a:t>r</a:t>
            </a:r>
            <a:r>
              <a:rPr spc="-280" dirty="0"/>
              <a:t> </a:t>
            </a:r>
            <a:r>
              <a:rPr spc="-160" dirty="0"/>
              <a:t>c</a:t>
            </a:r>
            <a:r>
              <a:rPr spc="-165" dirty="0"/>
              <a:t>l</a:t>
            </a:r>
            <a:r>
              <a:rPr spc="-160" dirty="0"/>
              <a:t>asse</a:t>
            </a:r>
            <a:r>
              <a:rPr spc="-5" dirty="0"/>
              <a:t>s</a:t>
            </a:r>
          </a:p>
        </p:txBody>
      </p:sp>
      <p:sp>
        <p:nvSpPr>
          <p:cNvPr id="6" name="object 6"/>
          <p:cNvSpPr txBox="1"/>
          <p:nvPr/>
        </p:nvSpPr>
        <p:spPr>
          <a:xfrm>
            <a:off x="3201162" y="4031057"/>
            <a:ext cx="2417445" cy="941705"/>
          </a:xfrm>
          <a:prstGeom prst="rect">
            <a:avLst/>
          </a:prstGeom>
        </p:spPr>
        <p:txBody>
          <a:bodyPr vert="horz" wrap="square" lIns="0" tIns="13335" rIns="0" bIns="0" rtlCol="0">
            <a:spAutoFit/>
          </a:bodyPr>
          <a:lstStyle/>
          <a:p>
            <a:pPr marL="12700">
              <a:spcBef>
                <a:spcPts val="105"/>
              </a:spcBef>
            </a:pPr>
            <a:r>
              <a:rPr sz="2000" b="1" spc="-10" dirty="0">
                <a:solidFill>
                  <a:srgbClr val="FF0000"/>
                </a:solidFill>
                <a:latin typeface="Calibri"/>
                <a:cs typeface="Calibri"/>
              </a:rPr>
              <a:t>protected</a:t>
            </a:r>
            <a:r>
              <a:rPr sz="2000" b="1" spc="-35" dirty="0">
                <a:solidFill>
                  <a:srgbClr val="FF0000"/>
                </a:solidFill>
                <a:latin typeface="Calibri"/>
                <a:cs typeface="Calibri"/>
              </a:rPr>
              <a:t> </a:t>
            </a:r>
            <a:r>
              <a:rPr sz="2000" b="1" spc="-15" dirty="0">
                <a:solidFill>
                  <a:srgbClr val="FF0000"/>
                </a:solidFill>
                <a:latin typeface="Calibri"/>
                <a:cs typeface="Calibri"/>
              </a:rPr>
              <a:t>static</a:t>
            </a:r>
            <a:r>
              <a:rPr sz="2000" b="1" spc="-30" dirty="0">
                <a:solidFill>
                  <a:srgbClr val="FF0000"/>
                </a:solidFill>
                <a:latin typeface="Calibri"/>
                <a:cs typeface="Calibri"/>
              </a:rPr>
              <a:t> </a:t>
            </a:r>
            <a:r>
              <a:rPr sz="2000" b="1" spc="-5" dirty="0">
                <a:solidFill>
                  <a:srgbClr val="FF0000"/>
                </a:solidFill>
                <a:latin typeface="Calibri"/>
                <a:cs typeface="Calibri"/>
              </a:rPr>
              <a:t>class</a:t>
            </a:r>
            <a:r>
              <a:rPr sz="2000" b="1" spc="-20" dirty="0">
                <a:solidFill>
                  <a:srgbClr val="FF0000"/>
                </a:solidFill>
                <a:latin typeface="Calibri"/>
                <a:cs typeface="Calibri"/>
              </a:rPr>
              <a:t> </a:t>
            </a:r>
            <a:r>
              <a:rPr sz="2000" b="1" dirty="0">
                <a:solidFill>
                  <a:srgbClr val="FF0000"/>
                </a:solidFill>
                <a:latin typeface="Calibri"/>
                <a:cs typeface="Calibri"/>
              </a:rPr>
              <a:t>Y</a:t>
            </a:r>
            <a:endParaRPr sz="2000">
              <a:latin typeface="Calibri"/>
              <a:cs typeface="Calibri"/>
            </a:endParaRPr>
          </a:p>
          <a:p>
            <a:pPr marL="12700">
              <a:spcBef>
                <a:spcPts val="5"/>
              </a:spcBef>
            </a:pPr>
            <a:r>
              <a:rPr sz="2000" b="1" dirty="0">
                <a:solidFill>
                  <a:srgbClr val="FF0000"/>
                </a:solidFill>
                <a:latin typeface="Calibri"/>
                <a:cs typeface="Calibri"/>
              </a:rPr>
              <a:t>{</a:t>
            </a:r>
            <a:endParaRPr sz="2000">
              <a:latin typeface="Calibri"/>
              <a:cs typeface="Calibri"/>
            </a:endParaRPr>
          </a:p>
          <a:p>
            <a:pPr marL="12700"/>
            <a:r>
              <a:rPr sz="2000" b="1" dirty="0">
                <a:solidFill>
                  <a:srgbClr val="FF0000"/>
                </a:solidFill>
                <a:latin typeface="Calibri"/>
                <a:cs typeface="Calibri"/>
              </a:rPr>
              <a:t>}//</a:t>
            </a:r>
            <a:r>
              <a:rPr sz="2000" b="1" spc="-15" dirty="0">
                <a:solidFill>
                  <a:srgbClr val="FF0000"/>
                </a:solidFill>
                <a:latin typeface="Calibri"/>
                <a:cs typeface="Calibri"/>
              </a:rPr>
              <a:t> </a:t>
            </a:r>
            <a:r>
              <a:rPr sz="2000" b="1" dirty="0">
                <a:solidFill>
                  <a:srgbClr val="FF0000"/>
                </a:solidFill>
                <a:latin typeface="Calibri"/>
                <a:cs typeface="Calibri"/>
              </a:rPr>
              <a:t>End</a:t>
            </a:r>
            <a:r>
              <a:rPr sz="2000" b="1" spc="-30" dirty="0">
                <a:solidFill>
                  <a:srgbClr val="FF0000"/>
                </a:solidFill>
                <a:latin typeface="Calibri"/>
                <a:cs typeface="Calibri"/>
              </a:rPr>
              <a:t> </a:t>
            </a:r>
            <a:r>
              <a:rPr sz="2000" b="1" dirty="0">
                <a:solidFill>
                  <a:srgbClr val="FF0000"/>
                </a:solidFill>
                <a:latin typeface="Calibri"/>
                <a:cs typeface="Calibri"/>
              </a:rPr>
              <a:t>of</a:t>
            </a:r>
            <a:r>
              <a:rPr sz="2000" b="1" spc="-5" dirty="0">
                <a:solidFill>
                  <a:srgbClr val="FF0000"/>
                </a:solidFill>
                <a:latin typeface="Calibri"/>
                <a:cs typeface="Calibri"/>
              </a:rPr>
              <a:t> class</a:t>
            </a:r>
            <a:r>
              <a:rPr sz="2000" b="1" spc="-35" dirty="0">
                <a:solidFill>
                  <a:srgbClr val="FF0000"/>
                </a:solidFill>
                <a:latin typeface="Calibri"/>
                <a:cs typeface="Calibri"/>
              </a:rPr>
              <a:t> </a:t>
            </a:r>
            <a:r>
              <a:rPr sz="2000" b="1" dirty="0">
                <a:solidFill>
                  <a:srgbClr val="FF0000"/>
                </a:solidFill>
                <a:latin typeface="Calibri"/>
                <a:cs typeface="Calibri"/>
              </a:rPr>
              <a:t>Y</a:t>
            </a:r>
            <a:endParaRPr sz="2000">
              <a:latin typeface="Calibri"/>
              <a:cs typeface="Calibri"/>
            </a:endParaRPr>
          </a:p>
        </p:txBody>
      </p:sp>
      <p:sp>
        <p:nvSpPr>
          <p:cNvPr id="7" name="object 7"/>
          <p:cNvSpPr txBox="1"/>
          <p:nvPr/>
        </p:nvSpPr>
        <p:spPr>
          <a:xfrm>
            <a:off x="2286407" y="5220157"/>
            <a:ext cx="2931795" cy="1216660"/>
          </a:xfrm>
          <a:prstGeom prst="rect">
            <a:avLst/>
          </a:prstGeom>
        </p:spPr>
        <p:txBody>
          <a:bodyPr vert="horz" wrap="square" lIns="0" tIns="13335" rIns="0" bIns="0" rtlCol="0">
            <a:spAutoFit/>
          </a:bodyPr>
          <a:lstStyle/>
          <a:p>
            <a:pPr marL="927100">
              <a:spcBef>
                <a:spcPts val="105"/>
              </a:spcBef>
            </a:pPr>
            <a:r>
              <a:rPr sz="2000" b="1" dirty="0">
                <a:solidFill>
                  <a:srgbClr val="FF0000"/>
                </a:solidFill>
                <a:latin typeface="Calibri"/>
                <a:cs typeface="Calibri"/>
              </a:rPr>
              <a:t>public</a:t>
            </a:r>
            <a:r>
              <a:rPr sz="2000" b="1" spc="-45" dirty="0">
                <a:solidFill>
                  <a:srgbClr val="FF0000"/>
                </a:solidFill>
                <a:latin typeface="Calibri"/>
                <a:cs typeface="Calibri"/>
              </a:rPr>
              <a:t> </a:t>
            </a:r>
            <a:r>
              <a:rPr sz="2000" b="1" spc="-15" dirty="0">
                <a:solidFill>
                  <a:srgbClr val="FF0000"/>
                </a:solidFill>
                <a:latin typeface="Calibri"/>
                <a:cs typeface="Calibri"/>
              </a:rPr>
              <a:t>static</a:t>
            </a:r>
            <a:r>
              <a:rPr sz="2000" b="1" spc="-25" dirty="0">
                <a:solidFill>
                  <a:srgbClr val="FF0000"/>
                </a:solidFill>
                <a:latin typeface="Calibri"/>
                <a:cs typeface="Calibri"/>
              </a:rPr>
              <a:t> </a:t>
            </a:r>
            <a:r>
              <a:rPr sz="2000" b="1" spc="-5" dirty="0">
                <a:solidFill>
                  <a:srgbClr val="FF0000"/>
                </a:solidFill>
                <a:latin typeface="Calibri"/>
                <a:cs typeface="Calibri"/>
              </a:rPr>
              <a:t>class</a:t>
            </a:r>
            <a:r>
              <a:rPr sz="2000" b="1" spc="-30" dirty="0">
                <a:solidFill>
                  <a:srgbClr val="FF0000"/>
                </a:solidFill>
                <a:latin typeface="Calibri"/>
                <a:cs typeface="Calibri"/>
              </a:rPr>
              <a:t> </a:t>
            </a:r>
            <a:r>
              <a:rPr sz="2000" b="1" dirty="0">
                <a:solidFill>
                  <a:srgbClr val="FF0000"/>
                </a:solidFill>
                <a:latin typeface="Calibri"/>
                <a:cs typeface="Calibri"/>
              </a:rPr>
              <a:t>Z</a:t>
            </a:r>
            <a:endParaRPr sz="2000">
              <a:latin typeface="Calibri"/>
              <a:cs typeface="Calibri"/>
            </a:endParaRPr>
          </a:p>
          <a:p>
            <a:pPr marL="927100"/>
            <a:r>
              <a:rPr sz="2000" b="1" dirty="0">
                <a:solidFill>
                  <a:srgbClr val="FF0000"/>
                </a:solidFill>
                <a:latin typeface="Calibri"/>
                <a:cs typeface="Calibri"/>
              </a:rPr>
              <a:t>{</a:t>
            </a:r>
            <a:endParaRPr sz="2000">
              <a:latin typeface="Calibri"/>
              <a:cs typeface="Calibri"/>
            </a:endParaRPr>
          </a:p>
          <a:p>
            <a:pPr marL="927100"/>
            <a:r>
              <a:rPr sz="2000" b="1" dirty="0">
                <a:solidFill>
                  <a:srgbClr val="FF0000"/>
                </a:solidFill>
                <a:latin typeface="Calibri"/>
                <a:cs typeface="Calibri"/>
              </a:rPr>
              <a:t>}//</a:t>
            </a:r>
            <a:r>
              <a:rPr sz="2000" b="1" spc="-15" dirty="0">
                <a:solidFill>
                  <a:srgbClr val="FF0000"/>
                </a:solidFill>
                <a:latin typeface="Calibri"/>
                <a:cs typeface="Calibri"/>
              </a:rPr>
              <a:t> </a:t>
            </a:r>
            <a:r>
              <a:rPr sz="2000" b="1" dirty="0">
                <a:solidFill>
                  <a:srgbClr val="FF0000"/>
                </a:solidFill>
                <a:latin typeface="Calibri"/>
                <a:cs typeface="Calibri"/>
              </a:rPr>
              <a:t>End</a:t>
            </a:r>
            <a:r>
              <a:rPr sz="2000" b="1" spc="-30" dirty="0">
                <a:solidFill>
                  <a:srgbClr val="FF0000"/>
                </a:solidFill>
                <a:latin typeface="Calibri"/>
                <a:cs typeface="Calibri"/>
              </a:rPr>
              <a:t> </a:t>
            </a:r>
            <a:r>
              <a:rPr sz="2000" b="1" dirty="0">
                <a:solidFill>
                  <a:srgbClr val="FF0000"/>
                </a:solidFill>
                <a:latin typeface="Calibri"/>
                <a:cs typeface="Calibri"/>
              </a:rPr>
              <a:t>of</a:t>
            </a:r>
            <a:r>
              <a:rPr sz="2000" b="1" spc="-5" dirty="0">
                <a:solidFill>
                  <a:srgbClr val="FF0000"/>
                </a:solidFill>
                <a:latin typeface="Calibri"/>
                <a:cs typeface="Calibri"/>
              </a:rPr>
              <a:t> class</a:t>
            </a:r>
            <a:r>
              <a:rPr sz="2000" b="1" spc="-35" dirty="0">
                <a:solidFill>
                  <a:srgbClr val="FF0000"/>
                </a:solidFill>
                <a:latin typeface="Calibri"/>
                <a:cs typeface="Calibri"/>
              </a:rPr>
              <a:t> </a:t>
            </a:r>
            <a:r>
              <a:rPr sz="2000" b="1" dirty="0">
                <a:solidFill>
                  <a:srgbClr val="FF0000"/>
                </a:solidFill>
                <a:latin typeface="Calibri"/>
                <a:cs typeface="Calibri"/>
              </a:rPr>
              <a:t>Z</a:t>
            </a:r>
            <a:endParaRPr sz="2000">
              <a:latin typeface="Calibri"/>
              <a:cs typeface="Calibri"/>
            </a:endParaRPr>
          </a:p>
          <a:p>
            <a:pPr marL="12700">
              <a:spcBef>
                <a:spcPts val="10"/>
              </a:spcBef>
            </a:pPr>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5" dirty="0">
                <a:latin typeface="Calibri"/>
                <a:cs typeface="Calibri"/>
              </a:rPr>
              <a:t> class</a:t>
            </a:r>
            <a:r>
              <a:rPr b="1" spc="-40" dirty="0">
                <a:latin typeface="Calibri"/>
                <a:cs typeface="Calibri"/>
              </a:rPr>
              <a:t> </a:t>
            </a:r>
            <a:r>
              <a:rPr b="1" spc="-5" dirty="0">
                <a:latin typeface="Calibri"/>
                <a:cs typeface="Calibri"/>
              </a:rPr>
              <a:t>XYZ</a:t>
            </a:r>
            <a:endParaRPr>
              <a:latin typeface="Calibri"/>
              <a:cs typeface="Calibri"/>
            </a:endParaRPr>
          </a:p>
        </p:txBody>
      </p:sp>
      <p:sp>
        <p:nvSpPr>
          <p:cNvPr id="8" name="object 8"/>
          <p:cNvSpPr/>
          <p:nvPr/>
        </p:nvSpPr>
        <p:spPr>
          <a:xfrm>
            <a:off x="4991862" y="2853689"/>
            <a:ext cx="2257425" cy="1007744"/>
          </a:xfrm>
          <a:custGeom>
            <a:avLst/>
            <a:gdLst/>
            <a:ahLst/>
            <a:cxnLst/>
            <a:rect l="l" t="t" r="r" b="b"/>
            <a:pathLst>
              <a:path w="2257425" h="1007745">
                <a:moveTo>
                  <a:pt x="0" y="0"/>
                </a:moveTo>
                <a:lnTo>
                  <a:pt x="74206" y="535"/>
                </a:lnTo>
                <a:lnTo>
                  <a:pt x="147129" y="2121"/>
                </a:lnTo>
                <a:lnTo>
                  <a:pt x="218622" y="4722"/>
                </a:lnTo>
                <a:lnTo>
                  <a:pt x="288535" y="8306"/>
                </a:lnTo>
                <a:lnTo>
                  <a:pt x="356719" y="12841"/>
                </a:lnTo>
                <a:lnTo>
                  <a:pt x="423026" y="18292"/>
                </a:lnTo>
                <a:lnTo>
                  <a:pt x="487308" y="24626"/>
                </a:lnTo>
                <a:lnTo>
                  <a:pt x="549415" y="31810"/>
                </a:lnTo>
                <a:lnTo>
                  <a:pt x="609199" y="39812"/>
                </a:lnTo>
                <a:lnTo>
                  <a:pt x="666512" y="48597"/>
                </a:lnTo>
                <a:lnTo>
                  <a:pt x="721204" y="58132"/>
                </a:lnTo>
                <a:lnTo>
                  <a:pt x="773127" y="68386"/>
                </a:lnTo>
                <a:lnTo>
                  <a:pt x="822133" y="79323"/>
                </a:lnTo>
                <a:lnTo>
                  <a:pt x="868072" y="90911"/>
                </a:lnTo>
                <a:lnTo>
                  <a:pt x="910797" y="103116"/>
                </a:lnTo>
                <a:lnTo>
                  <a:pt x="950158" y="115907"/>
                </a:lnTo>
                <a:lnTo>
                  <a:pt x="986007" y="129248"/>
                </a:lnTo>
                <a:lnTo>
                  <a:pt x="1046573" y="157452"/>
                </a:lnTo>
                <a:lnTo>
                  <a:pt x="1091307" y="187463"/>
                </a:lnTo>
                <a:lnTo>
                  <a:pt x="1119020" y="219014"/>
                </a:lnTo>
                <a:lnTo>
                  <a:pt x="1128522" y="251840"/>
                </a:lnTo>
                <a:lnTo>
                  <a:pt x="1149677" y="300619"/>
                </a:lnTo>
                <a:lnTo>
                  <a:pt x="1186049" y="331433"/>
                </a:lnTo>
                <a:lnTo>
                  <a:pt x="1238848" y="360573"/>
                </a:lnTo>
                <a:lnTo>
                  <a:pt x="1306885" y="387774"/>
                </a:lnTo>
                <a:lnTo>
                  <a:pt x="1346246" y="400565"/>
                </a:lnTo>
                <a:lnTo>
                  <a:pt x="1388971" y="412770"/>
                </a:lnTo>
                <a:lnTo>
                  <a:pt x="1434910" y="424358"/>
                </a:lnTo>
                <a:lnTo>
                  <a:pt x="1483916" y="435295"/>
                </a:lnTo>
                <a:lnTo>
                  <a:pt x="1535839" y="445549"/>
                </a:lnTo>
                <a:lnTo>
                  <a:pt x="1590531" y="455084"/>
                </a:lnTo>
                <a:lnTo>
                  <a:pt x="1647844" y="463869"/>
                </a:lnTo>
                <a:lnTo>
                  <a:pt x="1707628" y="471871"/>
                </a:lnTo>
                <a:lnTo>
                  <a:pt x="1769735" y="479055"/>
                </a:lnTo>
                <a:lnTo>
                  <a:pt x="1834017" y="485389"/>
                </a:lnTo>
                <a:lnTo>
                  <a:pt x="1900324" y="490840"/>
                </a:lnTo>
                <a:lnTo>
                  <a:pt x="1968508" y="495375"/>
                </a:lnTo>
                <a:lnTo>
                  <a:pt x="2038421" y="498959"/>
                </a:lnTo>
                <a:lnTo>
                  <a:pt x="2109914" y="501560"/>
                </a:lnTo>
                <a:lnTo>
                  <a:pt x="2182837" y="503146"/>
                </a:lnTo>
                <a:lnTo>
                  <a:pt x="2257043" y="503682"/>
                </a:lnTo>
                <a:lnTo>
                  <a:pt x="2182837" y="504217"/>
                </a:lnTo>
                <a:lnTo>
                  <a:pt x="2109914" y="505803"/>
                </a:lnTo>
                <a:lnTo>
                  <a:pt x="2038421" y="508404"/>
                </a:lnTo>
                <a:lnTo>
                  <a:pt x="1968508" y="511988"/>
                </a:lnTo>
                <a:lnTo>
                  <a:pt x="1900324" y="516523"/>
                </a:lnTo>
                <a:lnTo>
                  <a:pt x="1834017" y="521974"/>
                </a:lnTo>
                <a:lnTo>
                  <a:pt x="1769735" y="528308"/>
                </a:lnTo>
                <a:lnTo>
                  <a:pt x="1707628" y="535492"/>
                </a:lnTo>
                <a:lnTo>
                  <a:pt x="1647844" y="543494"/>
                </a:lnTo>
                <a:lnTo>
                  <a:pt x="1590531" y="552279"/>
                </a:lnTo>
                <a:lnTo>
                  <a:pt x="1535839" y="561814"/>
                </a:lnTo>
                <a:lnTo>
                  <a:pt x="1483916" y="572068"/>
                </a:lnTo>
                <a:lnTo>
                  <a:pt x="1434910" y="583005"/>
                </a:lnTo>
                <a:lnTo>
                  <a:pt x="1388971" y="594593"/>
                </a:lnTo>
                <a:lnTo>
                  <a:pt x="1346246" y="606798"/>
                </a:lnTo>
                <a:lnTo>
                  <a:pt x="1306885" y="619589"/>
                </a:lnTo>
                <a:lnTo>
                  <a:pt x="1271036" y="632930"/>
                </a:lnTo>
                <a:lnTo>
                  <a:pt x="1210470" y="661134"/>
                </a:lnTo>
                <a:lnTo>
                  <a:pt x="1165736" y="691145"/>
                </a:lnTo>
                <a:lnTo>
                  <a:pt x="1138023" y="722696"/>
                </a:lnTo>
                <a:lnTo>
                  <a:pt x="1128522" y="755523"/>
                </a:lnTo>
                <a:lnTo>
                  <a:pt x="1107366" y="804301"/>
                </a:lnTo>
                <a:lnTo>
                  <a:pt x="1070994" y="835115"/>
                </a:lnTo>
                <a:lnTo>
                  <a:pt x="1018195" y="864255"/>
                </a:lnTo>
                <a:lnTo>
                  <a:pt x="950158" y="891456"/>
                </a:lnTo>
                <a:lnTo>
                  <a:pt x="910797" y="904247"/>
                </a:lnTo>
                <a:lnTo>
                  <a:pt x="868072" y="916452"/>
                </a:lnTo>
                <a:lnTo>
                  <a:pt x="822133" y="928040"/>
                </a:lnTo>
                <a:lnTo>
                  <a:pt x="773127" y="938977"/>
                </a:lnTo>
                <a:lnTo>
                  <a:pt x="721204" y="949231"/>
                </a:lnTo>
                <a:lnTo>
                  <a:pt x="666512" y="958766"/>
                </a:lnTo>
                <a:lnTo>
                  <a:pt x="609199" y="967551"/>
                </a:lnTo>
                <a:lnTo>
                  <a:pt x="549415" y="975553"/>
                </a:lnTo>
                <a:lnTo>
                  <a:pt x="487308" y="982737"/>
                </a:lnTo>
                <a:lnTo>
                  <a:pt x="423026" y="989071"/>
                </a:lnTo>
                <a:lnTo>
                  <a:pt x="356719" y="994522"/>
                </a:lnTo>
                <a:lnTo>
                  <a:pt x="288535" y="999057"/>
                </a:lnTo>
                <a:lnTo>
                  <a:pt x="218622" y="1002641"/>
                </a:lnTo>
                <a:lnTo>
                  <a:pt x="147129" y="1005242"/>
                </a:lnTo>
                <a:lnTo>
                  <a:pt x="74206" y="1006828"/>
                </a:lnTo>
                <a:lnTo>
                  <a:pt x="0" y="1007364"/>
                </a:lnTo>
              </a:path>
            </a:pathLst>
          </a:custGeom>
          <a:ln w="38100">
            <a:solidFill>
              <a:srgbClr val="FF0000"/>
            </a:solidFill>
            <a:prstDash val="lgDash"/>
          </a:ln>
        </p:spPr>
        <p:txBody>
          <a:bodyPr wrap="square" lIns="0" tIns="0" rIns="0" bIns="0" rtlCol="0"/>
          <a:lstStyle/>
          <a:p>
            <a:endParaRPr/>
          </a:p>
        </p:txBody>
      </p:sp>
      <p:sp>
        <p:nvSpPr>
          <p:cNvPr id="9" name="object 9"/>
          <p:cNvSpPr txBox="1"/>
          <p:nvPr/>
        </p:nvSpPr>
        <p:spPr>
          <a:xfrm>
            <a:off x="7327772" y="3202685"/>
            <a:ext cx="3296920" cy="391160"/>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Non-static</a:t>
            </a:r>
            <a:r>
              <a:rPr sz="2400" spc="-25" dirty="0">
                <a:solidFill>
                  <a:srgbClr val="FF0000"/>
                </a:solidFill>
                <a:latin typeface="Arial MT"/>
                <a:cs typeface="Arial MT"/>
              </a:rPr>
              <a:t> </a:t>
            </a:r>
            <a:r>
              <a:rPr sz="2400" dirty="0">
                <a:solidFill>
                  <a:srgbClr val="FF0000"/>
                </a:solidFill>
                <a:latin typeface="Arial MT"/>
                <a:cs typeface="Arial MT"/>
              </a:rPr>
              <a:t>Nested</a:t>
            </a:r>
            <a:r>
              <a:rPr sz="2400" spc="-10" dirty="0">
                <a:solidFill>
                  <a:srgbClr val="FF0000"/>
                </a:solidFill>
                <a:latin typeface="Arial MT"/>
                <a:cs typeface="Arial MT"/>
              </a:rPr>
              <a:t> </a:t>
            </a:r>
            <a:r>
              <a:rPr sz="2400" spc="-5" dirty="0">
                <a:solidFill>
                  <a:srgbClr val="FF0000"/>
                </a:solidFill>
                <a:latin typeface="Arial MT"/>
                <a:cs typeface="Arial MT"/>
              </a:rPr>
              <a:t>Class</a:t>
            </a:r>
            <a:endParaRPr sz="2400">
              <a:latin typeface="Arial MT"/>
              <a:cs typeface="Arial MT"/>
            </a:endParaRPr>
          </a:p>
        </p:txBody>
      </p:sp>
      <p:sp>
        <p:nvSpPr>
          <p:cNvPr id="10" name="object 10"/>
          <p:cNvSpPr/>
          <p:nvPr/>
        </p:nvSpPr>
        <p:spPr>
          <a:xfrm>
            <a:off x="4872991" y="4005834"/>
            <a:ext cx="2257425" cy="1007744"/>
          </a:xfrm>
          <a:custGeom>
            <a:avLst/>
            <a:gdLst/>
            <a:ahLst/>
            <a:cxnLst/>
            <a:rect l="l" t="t" r="r" b="b"/>
            <a:pathLst>
              <a:path w="2257425" h="1007745">
                <a:moveTo>
                  <a:pt x="0" y="0"/>
                </a:moveTo>
                <a:lnTo>
                  <a:pt x="74206" y="535"/>
                </a:lnTo>
                <a:lnTo>
                  <a:pt x="147129" y="2121"/>
                </a:lnTo>
                <a:lnTo>
                  <a:pt x="218622" y="4722"/>
                </a:lnTo>
                <a:lnTo>
                  <a:pt x="288535" y="8306"/>
                </a:lnTo>
                <a:lnTo>
                  <a:pt x="356719" y="12841"/>
                </a:lnTo>
                <a:lnTo>
                  <a:pt x="423026" y="18292"/>
                </a:lnTo>
                <a:lnTo>
                  <a:pt x="487308" y="24626"/>
                </a:lnTo>
                <a:lnTo>
                  <a:pt x="549415" y="31810"/>
                </a:lnTo>
                <a:lnTo>
                  <a:pt x="609199" y="39812"/>
                </a:lnTo>
                <a:lnTo>
                  <a:pt x="666512" y="48597"/>
                </a:lnTo>
                <a:lnTo>
                  <a:pt x="721204" y="58132"/>
                </a:lnTo>
                <a:lnTo>
                  <a:pt x="773127" y="68386"/>
                </a:lnTo>
                <a:lnTo>
                  <a:pt x="822133" y="79323"/>
                </a:lnTo>
                <a:lnTo>
                  <a:pt x="868072" y="90911"/>
                </a:lnTo>
                <a:lnTo>
                  <a:pt x="910797" y="103116"/>
                </a:lnTo>
                <a:lnTo>
                  <a:pt x="950158" y="115907"/>
                </a:lnTo>
                <a:lnTo>
                  <a:pt x="986007" y="129248"/>
                </a:lnTo>
                <a:lnTo>
                  <a:pt x="1046573" y="157452"/>
                </a:lnTo>
                <a:lnTo>
                  <a:pt x="1091307" y="187463"/>
                </a:lnTo>
                <a:lnTo>
                  <a:pt x="1119020" y="219014"/>
                </a:lnTo>
                <a:lnTo>
                  <a:pt x="1128522" y="251841"/>
                </a:lnTo>
                <a:lnTo>
                  <a:pt x="1149677" y="300619"/>
                </a:lnTo>
                <a:lnTo>
                  <a:pt x="1186049" y="331433"/>
                </a:lnTo>
                <a:lnTo>
                  <a:pt x="1238848" y="360573"/>
                </a:lnTo>
                <a:lnTo>
                  <a:pt x="1306885" y="387774"/>
                </a:lnTo>
                <a:lnTo>
                  <a:pt x="1346246" y="400565"/>
                </a:lnTo>
                <a:lnTo>
                  <a:pt x="1388971" y="412770"/>
                </a:lnTo>
                <a:lnTo>
                  <a:pt x="1434910" y="424358"/>
                </a:lnTo>
                <a:lnTo>
                  <a:pt x="1483916" y="435295"/>
                </a:lnTo>
                <a:lnTo>
                  <a:pt x="1535839" y="445549"/>
                </a:lnTo>
                <a:lnTo>
                  <a:pt x="1590531" y="455084"/>
                </a:lnTo>
                <a:lnTo>
                  <a:pt x="1647844" y="463869"/>
                </a:lnTo>
                <a:lnTo>
                  <a:pt x="1707628" y="471871"/>
                </a:lnTo>
                <a:lnTo>
                  <a:pt x="1769735" y="479055"/>
                </a:lnTo>
                <a:lnTo>
                  <a:pt x="1834017" y="485389"/>
                </a:lnTo>
                <a:lnTo>
                  <a:pt x="1900324" y="490840"/>
                </a:lnTo>
                <a:lnTo>
                  <a:pt x="1968508" y="495375"/>
                </a:lnTo>
                <a:lnTo>
                  <a:pt x="2038421" y="498959"/>
                </a:lnTo>
                <a:lnTo>
                  <a:pt x="2109914" y="501560"/>
                </a:lnTo>
                <a:lnTo>
                  <a:pt x="2182837" y="503146"/>
                </a:lnTo>
                <a:lnTo>
                  <a:pt x="2257044" y="503682"/>
                </a:lnTo>
                <a:lnTo>
                  <a:pt x="2182837" y="504217"/>
                </a:lnTo>
                <a:lnTo>
                  <a:pt x="2109914" y="505803"/>
                </a:lnTo>
                <a:lnTo>
                  <a:pt x="2038421" y="508404"/>
                </a:lnTo>
                <a:lnTo>
                  <a:pt x="1968508" y="511988"/>
                </a:lnTo>
                <a:lnTo>
                  <a:pt x="1900324" y="516523"/>
                </a:lnTo>
                <a:lnTo>
                  <a:pt x="1834017" y="521974"/>
                </a:lnTo>
                <a:lnTo>
                  <a:pt x="1769735" y="528308"/>
                </a:lnTo>
                <a:lnTo>
                  <a:pt x="1707628" y="535492"/>
                </a:lnTo>
                <a:lnTo>
                  <a:pt x="1647844" y="543494"/>
                </a:lnTo>
                <a:lnTo>
                  <a:pt x="1590531" y="552279"/>
                </a:lnTo>
                <a:lnTo>
                  <a:pt x="1535839" y="561814"/>
                </a:lnTo>
                <a:lnTo>
                  <a:pt x="1483916" y="572068"/>
                </a:lnTo>
                <a:lnTo>
                  <a:pt x="1434910" y="583005"/>
                </a:lnTo>
                <a:lnTo>
                  <a:pt x="1388971" y="594593"/>
                </a:lnTo>
                <a:lnTo>
                  <a:pt x="1346246" y="606798"/>
                </a:lnTo>
                <a:lnTo>
                  <a:pt x="1306885" y="619589"/>
                </a:lnTo>
                <a:lnTo>
                  <a:pt x="1271036" y="632930"/>
                </a:lnTo>
                <a:lnTo>
                  <a:pt x="1210470" y="661134"/>
                </a:lnTo>
                <a:lnTo>
                  <a:pt x="1165736" y="691145"/>
                </a:lnTo>
                <a:lnTo>
                  <a:pt x="1138023" y="722696"/>
                </a:lnTo>
                <a:lnTo>
                  <a:pt x="1128522" y="755523"/>
                </a:lnTo>
                <a:lnTo>
                  <a:pt x="1107366" y="804301"/>
                </a:lnTo>
                <a:lnTo>
                  <a:pt x="1070994" y="835115"/>
                </a:lnTo>
                <a:lnTo>
                  <a:pt x="1018195" y="864255"/>
                </a:lnTo>
                <a:lnTo>
                  <a:pt x="950158" y="891456"/>
                </a:lnTo>
                <a:lnTo>
                  <a:pt x="910797" y="904247"/>
                </a:lnTo>
                <a:lnTo>
                  <a:pt x="868072" y="916452"/>
                </a:lnTo>
                <a:lnTo>
                  <a:pt x="822133" y="928040"/>
                </a:lnTo>
                <a:lnTo>
                  <a:pt x="773127" y="938977"/>
                </a:lnTo>
                <a:lnTo>
                  <a:pt x="721204" y="949231"/>
                </a:lnTo>
                <a:lnTo>
                  <a:pt x="666512" y="958766"/>
                </a:lnTo>
                <a:lnTo>
                  <a:pt x="609199" y="967551"/>
                </a:lnTo>
                <a:lnTo>
                  <a:pt x="549415" y="975553"/>
                </a:lnTo>
                <a:lnTo>
                  <a:pt x="487308" y="982737"/>
                </a:lnTo>
                <a:lnTo>
                  <a:pt x="423026" y="989071"/>
                </a:lnTo>
                <a:lnTo>
                  <a:pt x="356719" y="994522"/>
                </a:lnTo>
                <a:lnTo>
                  <a:pt x="288535" y="999057"/>
                </a:lnTo>
                <a:lnTo>
                  <a:pt x="218622" y="1002641"/>
                </a:lnTo>
                <a:lnTo>
                  <a:pt x="147129" y="1005242"/>
                </a:lnTo>
                <a:lnTo>
                  <a:pt x="74206" y="1006828"/>
                </a:lnTo>
                <a:lnTo>
                  <a:pt x="0" y="1007364"/>
                </a:lnTo>
              </a:path>
            </a:pathLst>
          </a:custGeom>
          <a:ln w="38100">
            <a:solidFill>
              <a:srgbClr val="FF0000"/>
            </a:solidFill>
            <a:prstDash val="lgDash"/>
          </a:ln>
        </p:spPr>
        <p:txBody>
          <a:bodyPr wrap="square" lIns="0" tIns="0" rIns="0" bIns="0" rtlCol="0"/>
          <a:lstStyle/>
          <a:p>
            <a:endParaRPr/>
          </a:p>
        </p:txBody>
      </p:sp>
      <p:sp>
        <p:nvSpPr>
          <p:cNvPr id="11" name="object 11"/>
          <p:cNvSpPr txBox="1"/>
          <p:nvPr/>
        </p:nvSpPr>
        <p:spPr>
          <a:xfrm>
            <a:off x="7208646" y="4306316"/>
            <a:ext cx="2631440" cy="391160"/>
          </a:xfrm>
          <a:prstGeom prst="rect">
            <a:avLst/>
          </a:prstGeom>
        </p:spPr>
        <p:txBody>
          <a:bodyPr vert="horz" wrap="square" lIns="0" tIns="12700" rIns="0" bIns="0" rtlCol="0">
            <a:spAutoFit/>
          </a:bodyPr>
          <a:lstStyle/>
          <a:p>
            <a:pPr marL="12700">
              <a:spcBef>
                <a:spcPts val="100"/>
              </a:spcBef>
            </a:pPr>
            <a:r>
              <a:rPr sz="2400" dirty="0">
                <a:solidFill>
                  <a:srgbClr val="FF0000"/>
                </a:solidFill>
                <a:latin typeface="Arial MT"/>
                <a:cs typeface="Arial MT"/>
              </a:rPr>
              <a:t>static</a:t>
            </a:r>
            <a:r>
              <a:rPr sz="2400" spc="-50" dirty="0">
                <a:solidFill>
                  <a:srgbClr val="FF0000"/>
                </a:solidFill>
                <a:latin typeface="Arial MT"/>
                <a:cs typeface="Arial MT"/>
              </a:rPr>
              <a:t> </a:t>
            </a:r>
            <a:r>
              <a:rPr sz="2400" spc="-5" dirty="0">
                <a:solidFill>
                  <a:srgbClr val="FF0000"/>
                </a:solidFill>
                <a:latin typeface="Arial MT"/>
                <a:cs typeface="Arial MT"/>
              </a:rPr>
              <a:t>Nested</a:t>
            </a:r>
            <a:r>
              <a:rPr sz="2400" spc="-30" dirty="0">
                <a:solidFill>
                  <a:srgbClr val="FF0000"/>
                </a:solidFill>
                <a:latin typeface="Arial MT"/>
                <a:cs typeface="Arial MT"/>
              </a:rPr>
              <a:t> </a:t>
            </a:r>
            <a:r>
              <a:rPr sz="2400" spc="-5" dirty="0">
                <a:solidFill>
                  <a:srgbClr val="FF0000"/>
                </a:solidFill>
                <a:latin typeface="Arial MT"/>
                <a:cs typeface="Arial MT"/>
              </a:rPr>
              <a:t>Class</a:t>
            </a:r>
            <a:endParaRPr sz="2400">
              <a:latin typeface="Arial MT"/>
              <a:cs typeface="Arial MT"/>
            </a:endParaRPr>
          </a:p>
        </p:txBody>
      </p:sp>
      <p:sp>
        <p:nvSpPr>
          <p:cNvPr id="12" name="object 12"/>
          <p:cNvSpPr/>
          <p:nvPr/>
        </p:nvSpPr>
        <p:spPr>
          <a:xfrm>
            <a:off x="4879086" y="5205222"/>
            <a:ext cx="2257425" cy="1009015"/>
          </a:xfrm>
          <a:custGeom>
            <a:avLst/>
            <a:gdLst/>
            <a:ahLst/>
            <a:cxnLst/>
            <a:rect l="l" t="t" r="r" b="b"/>
            <a:pathLst>
              <a:path w="2257425" h="1009014">
                <a:moveTo>
                  <a:pt x="0" y="0"/>
                </a:moveTo>
                <a:lnTo>
                  <a:pt x="74206" y="536"/>
                </a:lnTo>
                <a:lnTo>
                  <a:pt x="147129" y="2123"/>
                </a:lnTo>
                <a:lnTo>
                  <a:pt x="218622" y="4727"/>
                </a:lnTo>
                <a:lnTo>
                  <a:pt x="288535" y="8316"/>
                </a:lnTo>
                <a:lnTo>
                  <a:pt x="356719" y="12856"/>
                </a:lnTo>
                <a:lnTo>
                  <a:pt x="423026" y="18314"/>
                </a:lnTo>
                <a:lnTo>
                  <a:pt x="487308" y="24656"/>
                </a:lnTo>
                <a:lnTo>
                  <a:pt x="549415" y="31849"/>
                </a:lnTo>
                <a:lnTo>
                  <a:pt x="609199" y="39861"/>
                </a:lnTo>
                <a:lnTo>
                  <a:pt x="666512" y="48658"/>
                </a:lnTo>
                <a:lnTo>
                  <a:pt x="721204" y="58206"/>
                </a:lnTo>
                <a:lnTo>
                  <a:pt x="773127" y="68473"/>
                </a:lnTo>
                <a:lnTo>
                  <a:pt x="822133" y="79426"/>
                </a:lnTo>
                <a:lnTo>
                  <a:pt x="868072" y="91030"/>
                </a:lnTo>
                <a:lnTo>
                  <a:pt x="910797" y="103254"/>
                </a:lnTo>
                <a:lnTo>
                  <a:pt x="950158" y="116063"/>
                </a:lnTo>
                <a:lnTo>
                  <a:pt x="986007" y="129424"/>
                </a:lnTo>
                <a:lnTo>
                  <a:pt x="1046573" y="157672"/>
                </a:lnTo>
                <a:lnTo>
                  <a:pt x="1091307" y="187731"/>
                </a:lnTo>
                <a:lnTo>
                  <a:pt x="1119020" y="219336"/>
                </a:lnTo>
                <a:lnTo>
                  <a:pt x="1128522" y="252221"/>
                </a:lnTo>
                <a:lnTo>
                  <a:pt x="1149677" y="301079"/>
                </a:lnTo>
                <a:lnTo>
                  <a:pt x="1186049" y="331941"/>
                </a:lnTo>
                <a:lnTo>
                  <a:pt x="1238848" y="361127"/>
                </a:lnTo>
                <a:lnTo>
                  <a:pt x="1306885" y="388369"/>
                </a:lnTo>
                <a:lnTo>
                  <a:pt x="1346246" y="401178"/>
                </a:lnTo>
                <a:lnTo>
                  <a:pt x="1388971" y="413402"/>
                </a:lnTo>
                <a:lnTo>
                  <a:pt x="1434910" y="425007"/>
                </a:lnTo>
                <a:lnTo>
                  <a:pt x="1483916" y="435961"/>
                </a:lnTo>
                <a:lnTo>
                  <a:pt x="1535839" y="446228"/>
                </a:lnTo>
                <a:lnTo>
                  <a:pt x="1590531" y="455778"/>
                </a:lnTo>
                <a:lnTo>
                  <a:pt x="1647844" y="464576"/>
                </a:lnTo>
                <a:lnTo>
                  <a:pt x="1707628" y="472588"/>
                </a:lnTo>
                <a:lnTo>
                  <a:pt x="1769735" y="479783"/>
                </a:lnTo>
                <a:lnTo>
                  <a:pt x="1834017" y="486126"/>
                </a:lnTo>
                <a:lnTo>
                  <a:pt x="1900324" y="491585"/>
                </a:lnTo>
                <a:lnTo>
                  <a:pt x="1968508" y="496125"/>
                </a:lnTo>
                <a:lnTo>
                  <a:pt x="2038421" y="499715"/>
                </a:lnTo>
                <a:lnTo>
                  <a:pt x="2109914" y="502320"/>
                </a:lnTo>
                <a:lnTo>
                  <a:pt x="2182837" y="503907"/>
                </a:lnTo>
                <a:lnTo>
                  <a:pt x="2257043" y="504443"/>
                </a:lnTo>
                <a:lnTo>
                  <a:pt x="2182837" y="504980"/>
                </a:lnTo>
                <a:lnTo>
                  <a:pt x="2109914" y="506567"/>
                </a:lnTo>
                <a:lnTo>
                  <a:pt x="2038421" y="509172"/>
                </a:lnTo>
                <a:lnTo>
                  <a:pt x="1968508" y="512762"/>
                </a:lnTo>
                <a:lnTo>
                  <a:pt x="1900324" y="517302"/>
                </a:lnTo>
                <a:lnTo>
                  <a:pt x="1834017" y="522761"/>
                </a:lnTo>
                <a:lnTo>
                  <a:pt x="1769735" y="529104"/>
                </a:lnTo>
                <a:lnTo>
                  <a:pt x="1707628" y="536299"/>
                </a:lnTo>
                <a:lnTo>
                  <a:pt x="1647844" y="544311"/>
                </a:lnTo>
                <a:lnTo>
                  <a:pt x="1590531" y="553109"/>
                </a:lnTo>
                <a:lnTo>
                  <a:pt x="1535839" y="562659"/>
                </a:lnTo>
                <a:lnTo>
                  <a:pt x="1483916" y="572926"/>
                </a:lnTo>
                <a:lnTo>
                  <a:pt x="1434910" y="583880"/>
                </a:lnTo>
                <a:lnTo>
                  <a:pt x="1388971" y="595485"/>
                </a:lnTo>
                <a:lnTo>
                  <a:pt x="1346246" y="607709"/>
                </a:lnTo>
                <a:lnTo>
                  <a:pt x="1306885" y="620518"/>
                </a:lnTo>
                <a:lnTo>
                  <a:pt x="1271036" y="633880"/>
                </a:lnTo>
                <a:lnTo>
                  <a:pt x="1210470" y="662127"/>
                </a:lnTo>
                <a:lnTo>
                  <a:pt x="1165736" y="692184"/>
                </a:lnTo>
                <a:lnTo>
                  <a:pt x="1138023" y="723786"/>
                </a:lnTo>
                <a:lnTo>
                  <a:pt x="1128522" y="756665"/>
                </a:lnTo>
                <a:lnTo>
                  <a:pt x="1107366" y="805523"/>
                </a:lnTo>
                <a:lnTo>
                  <a:pt x="1070994" y="836385"/>
                </a:lnTo>
                <a:lnTo>
                  <a:pt x="1018195" y="865571"/>
                </a:lnTo>
                <a:lnTo>
                  <a:pt x="950158" y="892813"/>
                </a:lnTo>
                <a:lnTo>
                  <a:pt x="910797" y="905622"/>
                </a:lnTo>
                <a:lnTo>
                  <a:pt x="868072" y="917846"/>
                </a:lnTo>
                <a:lnTo>
                  <a:pt x="822133" y="929451"/>
                </a:lnTo>
                <a:lnTo>
                  <a:pt x="773127" y="940405"/>
                </a:lnTo>
                <a:lnTo>
                  <a:pt x="721204" y="950672"/>
                </a:lnTo>
                <a:lnTo>
                  <a:pt x="666512" y="960222"/>
                </a:lnTo>
                <a:lnTo>
                  <a:pt x="609199" y="969020"/>
                </a:lnTo>
                <a:lnTo>
                  <a:pt x="549415" y="977032"/>
                </a:lnTo>
                <a:lnTo>
                  <a:pt x="487308" y="984227"/>
                </a:lnTo>
                <a:lnTo>
                  <a:pt x="423026" y="990570"/>
                </a:lnTo>
                <a:lnTo>
                  <a:pt x="356719" y="996029"/>
                </a:lnTo>
                <a:lnTo>
                  <a:pt x="288535" y="1000569"/>
                </a:lnTo>
                <a:lnTo>
                  <a:pt x="218622" y="1004159"/>
                </a:lnTo>
                <a:lnTo>
                  <a:pt x="147129" y="1006764"/>
                </a:lnTo>
                <a:lnTo>
                  <a:pt x="74206" y="1008351"/>
                </a:lnTo>
                <a:lnTo>
                  <a:pt x="0" y="1008887"/>
                </a:lnTo>
              </a:path>
            </a:pathLst>
          </a:custGeom>
          <a:ln w="38100">
            <a:solidFill>
              <a:srgbClr val="FF0000"/>
            </a:solidFill>
            <a:prstDash val="lgDash"/>
          </a:ln>
        </p:spPr>
        <p:txBody>
          <a:bodyPr wrap="square" lIns="0" tIns="0" rIns="0" bIns="0" rtlCol="0"/>
          <a:lstStyle/>
          <a:p>
            <a:endParaRPr/>
          </a:p>
        </p:txBody>
      </p:sp>
      <p:sp>
        <p:nvSpPr>
          <p:cNvPr id="13" name="object 13"/>
          <p:cNvSpPr txBox="1"/>
          <p:nvPr/>
        </p:nvSpPr>
        <p:spPr>
          <a:xfrm>
            <a:off x="7215632" y="5508143"/>
            <a:ext cx="2632710" cy="391795"/>
          </a:xfrm>
          <a:prstGeom prst="rect">
            <a:avLst/>
          </a:prstGeom>
        </p:spPr>
        <p:txBody>
          <a:bodyPr vert="horz" wrap="square" lIns="0" tIns="12700" rIns="0" bIns="0" rtlCol="0">
            <a:spAutoFit/>
          </a:bodyPr>
          <a:lstStyle/>
          <a:p>
            <a:pPr marL="12700">
              <a:spcBef>
                <a:spcPts val="100"/>
              </a:spcBef>
            </a:pPr>
            <a:r>
              <a:rPr sz="2400" dirty="0">
                <a:solidFill>
                  <a:srgbClr val="FF0000"/>
                </a:solidFill>
                <a:latin typeface="Arial MT"/>
                <a:cs typeface="Arial MT"/>
              </a:rPr>
              <a:t>static</a:t>
            </a:r>
            <a:r>
              <a:rPr sz="2400" spc="-40" dirty="0">
                <a:solidFill>
                  <a:srgbClr val="FF0000"/>
                </a:solidFill>
                <a:latin typeface="Arial MT"/>
                <a:cs typeface="Arial MT"/>
              </a:rPr>
              <a:t> </a:t>
            </a:r>
            <a:r>
              <a:rPr sz="2400" spc="-5" dirty="0">
                <a:solidFill>
                  <a:srgbClr val="FF0000"/>
                </a:solidFill>
                <a:latin typeface="Arial MT"/>
                <a:cs typeface="Arial MT"/>
              </a:rPr>
              <a:t>Nested</a:t>
            </a:r>
            <a:r>
              <a:rPr sz="2400" spc="-25" dirty="0">
                <a:solidFill>
                  <a:srgbClr val="FF0000"/>
                </a:solidFill>
                <a:latin typeface="Arial MT"/>
                <a:cs typeface="Arial MT"/>
              </a:rPr>
              <a:t> </a:t>
            </a:r>
            <a:r>
              <a:rPr sz="2400" spc="-5" dirty="0">
                <a:solidFill>
                  <a:srgbClr val="FF0000"/>
                </a:solidFill>
                <a:latin typeface="Arial MT"/>
                <a:cs typeface="Arial MT"/>
              </a:rPr>
              <a:t>Class</a:t>
            </a:r>
            <a:endParaRPr sz="2400">
              <a:latin typeface="Arial MT"/>
              <a:cs typeface="Arial MT"/>
            </a:endParaRPr>
          </a:p>
        </p:txBody>
      </p:sp>
    </p:spTree>
    <p:extLst>
      <p:ext uri="{BB962C8B-B14F-4D97-AF65-F5344CB8AC3E}">
        <p14:creationId xmlns:p14="http://schemas.microsoft.com/office/powerpoint/2010/main" val="28445436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B6915-8F88-E9D7-8EB6-C5104672FAEA}"/>
              </a:ext>
            </a:extLst>
          </p:cNvPr>
          <p:cNvSpPr>
            <a:spLocks noGrp="1"/>
          </p:cNvSpPr>
          <p:nvPr>
            <p:ph idx="1"/>
          </p:nvPr>
        </p:nvSpPr>
        <p:spPr>
          <a:xfrm>
            <a:off x="3657599" y="1828801"/>
            <a:ext cx="7393022" cy="2733472"/>
          </a:xfrm>
        </p:spPr>
        <p:txBody>
          <a:bodyPr/>
          <a:lstStyle/>
          <a:p>
            <a:pPr marL="12700" indent="0">
              <a:lnSpc>
                <a:spcPct val="100000"/>
              </a:lnSpc>
              <a:spcBef>
                <a:spcPts val="915"/>
              </a:spcBef>
              <a:buClr>
                <a:srgbClr val="0F1141"/>
              </a:buClr>
              <a:buNone/>
              <a:tabLst>
                <a:tab pos="354965" algn="l"/>
                <a:tab pos="355600" algn="l"/>
              </a:tabLst>
            </a:pPr>
            <a:r>
              <a:rPr lang="en-IN" sz="3200" dirty="0">
                <a:latin typeface="Arial MT"/>
                <a:cs typeface="Arial MT"/>
              </a:rPr>
              <a:t>Use</a:t>
            </a:r>
            <a:r>
              <a:rPr lang="en-IN" sz="3200" spc="-30" dirty="0">
                <a:latin typeface="Arial MT"/>
                <a:cs typeface="Arial MT"/>
              </a:rPr>
              <a:t> </a:t>
            </a:r>
            <a:r>
              <a:rPr lang="en-IN" sz="3200" dirty="0">
                <a:latin typeface="Arial MT"/>
                <a:cs typeface="Arial MT"/>
              </a:rPr>
              <a:t>of</a:t>
            </a:r>
            <a:r>
              <a:rPr lang="en-IN" sz="3200" spc="-20" dirty="0">
                <a:latin typeface="Arial MT"/>
                <a:cs typeface="Arial MT"/>
              </a:rPr>
              <a:t> </a:t>
            </a:r>
            <a:r>
              <a:rPr lang="en-IN" sz="3200" spc="-5" dirty="0">
                <a:latin typeface="Arial MT"/>
                <a:cs typeface="Arial MT"/>
              </a:rPr>
              <a:t>final</a:t>
            </a:r>
            <a:r>
              <a:rPr lang="en-IN" sz="3200" spc="-20" dirty="0">
                <a:latin typeface="Arial MT"/>
                <a:cs typeface="Arial MT"/>
              </a:rPr>
              <a:t> </a:t>
            </a:r>
            <a:r>
              <a:rPr lang="en-IN" sz="3200" dirty="0">
                <a:latin typeface="Arial MT"/>
                <a:cs typeface="Arial MT"/>
              </a:rPr>
              <a:t>keyword</a:t>
            </a:r>
            <a:r>
              <a:rPr lang="en-IN" sz="3200" spc="-45" dirty="0">
                <a:latin typeface="Arial MT"/>
                <a:cs typeface="Arial MT"/>
              </a:rPr>
              <a:t> </a:t>
            </a:r>
            <a:r>
              <a:rPr lang="en-IN" sz="3200" dirty="0">
                <a:latin typeface="Arial MT"/>
                <a:cs typeface="Arial MT"/>
              </a:rPr>
              <a:t>in</a:t>
            </a:r>
            <a:r>
              <a:rPr lang="en-IN" sz="3200" spc="-25" dirty="0">
                <a:latin typeface="Arial MT"/>
                <a:cs typeface="Arial MT"/>
              </a:rPr>
              <a:t> </a:t>
            </a:r>
            <a:r>
              <a:rPr lang="en-IN" sz="3200" dirty="0">
                <a:latin typeface="Arial MT"/>
                <a:cs typeface="Arial MT"/>
              </a:rPr>
              <a:t>Java</a:t>
            </a:r>
          </a:p>
          <a:p>
            <a:pPr marL="870585" lvl="1" indent="-457834">
              <a:lnSpc>
                <a:spcPct val="100000"/>
              </a:lnSpc>
              <a:spcBef>
                <a:spcPts val="605"/>
              </a:spcBef>
              <a:buFont typeface="Wingdings"/>
              <a:buChar char=""/>
              <a:tabLst>
                <a:tab pos="870585" algn="l"/>
                <a:tab pos="871219" algn="l"/>
              </a:tabLst>
            </a:pPr>
            <a:r>
              <a:rPr lang="en-IN" sz="2400" spc="-5" dirty="0">
                <a:latin typeface="Arial MT"/>
                <a:cs typeface="Arial MT"/>
              </a:rPr>
              <a:t>final instance</a:t>
            </a:r>
            <a:r>
              <a:rPr lang="en-IN" sz="2400" dirty="0">
                <a:latin typeface="Arial MT"/>
                <a:cs typeface="Arial MT"/>
              </a:rPr>
              <a:t> </a:t>
            </a:r>
            <a:r>
              <a:rPr lang="en-IN" sz="2400" spc="-5" dirty="0">
                <a:latin typeface="Arial MT"/>
                <a:cs typeface="Arial MT"/>
              </a:rPr>
              <a:t>fields</a:t>
            </a:r>
            <a:endParaRPr lang="en-IN" sz="2400" dirty="0">
              <a:latin typeface="Arial MT"/>
              <a:cs typeface="Arial MT"/>
            </a:endParaRPr>
          </a:p>
          <a:p>
            <a:pPr marL="870585" lvl="1" indent="-457834">
              <a:lnSpc>
                <a:spcPct val="100000"/>
              </a:lnSpc>
              <a:spcBef>
                <a:spcPts val="575"/>
              </a:spcBef>
              <a:buFont typeface="Wingdings"/>
              <a:buChar char=""/>
              <a:tabLst>
                <a:tab pos="870585" algn="l"/>
                <a:tab pos="871219" algn="l"/>
              </a:tabLst>
            </a:pPr>
            <a:r>
              <a:rPr lang="en-IN" sz="2400" spc="-5" dirty="0">
                <a:latin typeface="Arial MT"/>
                <a:cs typeface="Arial MT"/>
              </a:rPr>
              <a:t>final</a:t>
            </a:r>
            <a:r>
              <a:rPr lang="en-IN" sz="2400" spc="-10" dirty="0">
                <a:latin typeface="Arial MT"/>
                <a:cs typeface="Arial MT"/>
              </a:rPr>
              <a:t> </a:t>
            </a:r>
            <a:r>
              <a:rPr lang="en-IN" sz="2400" spc="-5" dirty="0">
                <a:latin typeface="Arial MT"/>
                <a:cs typeface="Arial MT"/>
              </a:rPr>
              <a:t>methods</a:t>
            </a:r>
            <a:r>
              <a:rPr lang="en-IN" sz="2400" spc="-10" dirty="0">
                <a:latin typeface="Arial MT"/>
                <a:cs typeface="Arial MT"/>
              </a:rPr>
              <a:t> </a:t>
            </a:r>
            <a:r>
              <a:rPr lang="en-IN" sz="2400" dirty="0">
                <a:latin typeface="Arial MT"/>
                <a:cs typeface="Arial MT"/>
              </a:rPr>
              <a:t>of</a:t>
            </a:r>
            <a:r>
              <a:rPr lang="en-IN" sz="2400" spc="-5" dirty="0">
                <a:latin typeface="Arial MT"/>
                <a:cs typeface="Arial MT"/>
              </a:rPr>
              <a:t> class</a:t>
            </a:r>
            <a:endParaRPr lang="en-IN" sz="2400" dirty="0">
              <a:latin typeface="Arial MT"/>
              <a:cs typeface="Arial MT"/>
            </a:endParaRPr>
          </a:p>
          <a:p>
            <a:pPr marL="870585" lvl="1" indent="-457834">
              <a:lnSpc>
                <a:spcPct val="100000"/>
              </a:lnSpc>
              <a:spcBef>
                <a:spcPts val="580"/>
              </a:spcBef>
              <a:buFont typeface="Wingdings"/>
              <a:buChar char=""/>
              <a:tabLst>
                <a:tab pos="870585" algn="l"/>
                <a:tab pos="871219" algn="l"/>
              </a:tabLst>
            </a:pPr>
            <a:r>
              <a:rPr lang="en-IN" sz="2400" spc="-5" dirty="0">
                <a:latin typeface="Arial MT"/>
                <a:cs typeface="Arial MT"/>
              </a:rPr>
              <a:t>final</a:t>
            </a:r>
            <a:r>
              <a:rPr lang="en-IN" sz="2400" spc="-20" dirty="0">
                <a:latin typeface="Arial MT"/>
                <a:cs typeface="Arial MT"/>
              </a:rPr>
              <a:t> </a:t>
            </a:r>
            <a:r>
              <a:rPr lang="en-IN" sz="2400" spc="-5" dirty="0">
                <a:latin typeface="Arial MT"/>
                <a:cs typeface="Arial MT"/>
              </a:rPr>
              <a:t>classes</a:t>
            </a:r>
            <a:endParaRPr lang="en-IN" sz="2400" dirty="0">
              <a:latin typeface="Arial MT"/>
              <a:cs typeface="Arial MT"/>
            </a:endParaRPr>
          </a:p>
          <a:p>
            <a:endParaRPr lang="en-US" dirty="0"/>
          </a:p>
        </p:txBody>
      </p:sp>
      <p:sp>
        <p:nvSpPr>
          <p:cNvPr id="4" name="Footer Placeholder 3">
            <a:extLst>
              <a:ext uri="{FF2B5EF4-FFF2-40B4-BE49-F238E27FC236}">
                <a16:creationId xmlns:a16="http://schemas.microsoft.com/office/drawing/2014/main" id="{AFB4F228-2F63-57B8-D83A-059F657E5C56}"/>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18111663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002270" cy="2539157"/>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spc="-5" dirty="0">
                <a:latin typeface="Arial MT"/>
                <a:cs typeface="Arial MT"/>
              </a:rPr>
              <a:t>‘final’</a:t>
            </a:r>
            <a:r>
              <a:rPr sz="2400" spc="-65" dirty="0">
                <a:latin typeface="Arial MT"/>
                <a:cs typeface="Arial MT"/>
              </a:rPr>
              <a:t> </a:t>
            </a:r>
            <a:r>
              <a:rPr sz="2400" spc="-5" dirty="0">
                <a:latin typeface="Arial MT"/>
                <a:cs typeface="Arial MT"/>
              </a:rPr>
              <a:t>instance</a:t>
            </a:r>
            <a:r>
              <a:rPr sz="2400" spc="5" dirty="0">
                <a:latin typeface="Arial MT"/>
                <a:cs typeface="Arial MT"/>
              </a:rPr>
              <a:t> </a:t>
            </a:r>
            <a:r>
              <a:rPr sz="2400" spc="-5" dirty="0">
                <a:latin typeface="Arial MT"/>
                <a:cs typeface="Arial MT"/>
              </a:rPr>
              <a:t>fields</a:t>
            </a:r>
            <a:r>
              <a:rPr sz="2400" spc="5" dirty="0">
                <a:latin typeface="Arial MT"/>
                <a:cs typeface="Arial MT"/>
              </a:rPr>
              <a:t> </a:t>
            </a:r>
            <a:r>
              <a:rPr sz="2400" dirty="0">
                <a:latin typeface="Arial MT"/>
                <a:cs typeface="Arial MT"/>
              </a:rPr>
              <a:t>means</a:t>
            </a:r>
            <a:r>
              <a:rPr sz="2400" spc="5" dirty="0">
                <a:latin typeface="Arial MT"/>
                <a:cs typeface="Arial MT"/>
              </a:rPr>
              <a:t> </a:t>
            </a:r>
            <a:r>
              <a:rPr sz="2400" spc="-5" dirty="0">
                <a:latin typeface="Arial MT"/>
                <a:cs typeface="Arial MT"/>
              </a:rPr>
              <a:t>value</a:t>
            </a:r>
            <a:r>
              <a:rPr sz="2400" spc="20" dirty="0">
                <a:latin typeface="Arial MT"/>
                <a:cs typeface="Arial MT"/>
              </a:rPr>
              <a:t> </a:t>
            </a:r>
            <a:r>
              <a:rPr sz="2400" spc="-5" dirty="0">
                <a:latin typeface="Arial MT"/>
                <a:cs typeface="Arial MT"/>
              </a:rPr>
              <a:t>of</a:t>
            </a:r>
            <a:r>
              <a:rPr sz="2400" spc="-10" dirty="0">
                <a:latin typeface="Arial MT"/>
                <a:cs typeface="Arial MT"/>
              </a:rPr>
              <a:t> </a:t>
            </a:r>
            <a:r>
              <a:rPr sz="2400" dirty="0">
                <a:latin typeface="Arial MT"/>
                <a:cs typeface="Arial MT"/>
              </a:rPr>
              <a:t>the</a:t>
            </a:r>
            <a:r>
              <a:rPr sz="2400" spc="-15" dirty="0">
                <a:latin typeface="Arial MT"/>
                <a:cs typeface="Arial MT"/>
              </a:rPr>
              <a:t> </a:t>
            </a:r>
            <a:r>
              <a:rPr sz="2400" spc="-5" dirty="0">
                <a:latin typeface="Arial MT"/>
                <a:cs typeface="Arial MT"/>
              </a:rPr>
              <a:t>field</a:t>
            </a:r>
            <a:r>
              <a:rPr sz="2400" spc="1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fixed</a:t>
            </a:r>
            <a:r>
              <a:rPr sz="2400" spc="5" dirty="0">
                <a:latin typeface="Arial MT"/>
                <a:cs typeface="Arial MT"/>
              </a:rPr>
              <a:t> </a:t>
            </a:r>
            <a:r>
              <a:rPr sz="2400" spc="-5" dirty="0">
                <a:latin typeface="Arial MT"/>
                <a:cs typeface="Arial MT"/>
              </a:rPr>
              <a:t>and</a:t>
            </a:r>
            <a:endParaRPr sz="2400">
              <a:latin typeface="Arial MT"/>
              <a:cs typeface="Arial MT"/>
            </a:endParaRPr>
          </a:p>
          <a:p>
            <a:pPr marL="355600">
              <a:spcBef>
                <a:spcPts val="5"/>
              </a:spcBef>
            </a:pPr>
            <a:r>
              <a:rPr sz="2400" spc="-5" dirty="0">
                <a:latin typeface="Arial MT"/>
                <a:cs typeface="Arial MT"/>
              </a:rPr>
              <a:t>can</a:t>
            </a:r>
            <a:r>
              <a:rPr sz="2400" spc="-25" dirty="0">
                <a:latin typeface="Arial MT"/>
                <a:cs typeface="Arial MT"/>
              </a:rPr>
              <a:t> </a:t>
            </a:r>
            <a:r>
              <a:rPr sz="2400" dirty="0">
                <a:latin typeface="Arial MT"/>
                <a:cs typeface="Arial MT"/>
              </a:rPr>
              <a:t>not</a:t>
            </a:r>
            <a:r>
              <a:rPr sz="2400" spc="-25" dirty="0">
                <a:latin typeface="Arial MT"/>
                <a:cs typeface="Arial MT"/>
              </a:rPr>
              <a:t> </a:t>
            </a:r>
            <a:r>
              <a:rPr sz="2400" spc="-5" dirty="0">
                <a:latin typeface="Arial MT"/>
                <a:cs typeface="Arial MT"/>
              </a:rPr>
              <a:t>change</a:t>
            </a:r>
            <a:endParaRPr sz="2400">
              <a:latin typeface="Arial MT"/>
              <a:cs typeface="Arial MT"/>
            </a:endParaRPr>
          </a:p>
          <a:p>
            <a:pPr marL="355600" indent="-342900">
              <a:spcBef>
                <a:spcPts val="575"/>
              </a:spcBef>
              <a:buClr>
                <a:srgbClr val="0F1141"/>
              </a:buClr>
              <a:buChar char="•"/>
              <a:tabLst>
                <a:tab pos="354965" algn="l"/>
                <a:tab pos="355600" algn="l"/>
              </a:tabLst>
            </a:pPr>
            <a:r>
              <a:rPr sz="2400" spc="-10" dirty="0">
                <a:latin typeface="Arial MT"/>
                <a:cs typeface="Arial MT"/>
              </a:rPr>
              <a:t>‘final’</a:t>
            </a:r>
            <a:r>
              <a:rPr sz="2400" spc="-65" dirty="0">
                <a:latin typeface="Arial MT"/>
                <a:cs typeface="Arial MT"/>
              </a:rPr>
              <a:t> </a:t>
            </a:r>
            <a:r>
              <a:rPr sz="2400" spc="-5" dirty="0">
                <a:latin typeface="Arial MT"/>
                <a:cs typeface="Arial MT"/>
              </a:rPr>
              <a:t>fields</a:t>
            </a:r>
            <a:r>
              <a:rPr sz="2400" spc="10" dirty="0">
                <a:latin typeface="Arial MT"/>
                <a:cs typeface="Arial MT"/>
              </a:rPr>
              <a:t> </a:t>
            </a:r>
            <a:r>
              <a:rPr sz="2400" spc="-5" dirty="0">
                <a:latin typeface="Arial MT"/>
                <a:cs typeface="Arial MT"/>
              </a:rPr>
              <a:t>have</a:t>
            </a:r>
            <a:r>
              <a:rPr sz="2400" spc="5" dirty="0">
                <a:latin typeface="Arial MT"/>
                <a:cs typeface="Arial MT"/>
              </a:rPr>
              <a:t> </a:t>
            </a:r>
            <a:r>
              <a:rPr sz="2400" dirty="0">
                <a:latin typeface="Arial MT"/>
                <a:cs typeface="Arial MT"/>
              </a:rPr>
              <a:t>to</a:t>
            </a:r>
            <a:r>
              <a:rPr sz="2400" spc="-20" dirty="0">
                <a:latin typeface="Arial MT"/>
                <a:cs typeface="Arial MT"/>
              </a:rPr>
              <a:t> </a:t>
            </a:r>
            <a:r>
              <a:rPr sz="2400" spc="-5" dirty="0">
                <a:latin typeface="Arial MT"/>
                <a:cs typeface="Arial MT"/>
              </a:rPr>
              <a:t>be</a:t>
            </a:r>
            <a:r>
              <a:rPr sz="2400" spc="5" dirty="0">
                <a:latin typeface="Arial MT"/>
                <a:cs typeface="Arial MT"/>
              </a:rPr>
              <a:t> </a:t>
            </a:r>
            <a:r>
              <a:rPr sz="2400" spc="-10" dirty="0">
                <a:latin typeface="Arial MT"/>
                <a:cs typeface="Arial MT"/>
              </a:rPr>
              <a:t>explicitly</a:t>
            </a:r>
            <a:r>
              <a:rPr sz="2400" spc="35" dirty="0">
                <a:latin typeface="Arial MT"/>
                <a:cs typeface="Arial MT"/>
              </a:rPr>
              <a:t> </a:t>
            </a:r>
            <a:r>
              <a:rPr sz="2400" spc="-5" dirty="0">
                <a:latin typeface="Arial MT"/>
                <a:cs typeface="Arial MT"/>
              </a:rPr>
              <a:t>initialized</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Syntax</a:t>
            </a:r>
            <a:endParaRPr sz="2400">
              <a:latin typeface="Arial MT"/>
              <a:cs typeface="Arial MT"/>
            </a:endParaRPr>
          </a:p>
          <a:p>
            <a:pPr marL="927100">
              <a:spcBef>
                <a:spcPts val="980"/>
              </a:spcBef>
            </a:pPr>
            <a:r>
              <a:rPr sz="2000" u="heavy" dirty="0">
                <a:solidFill>
                  <a:srgbClr val="FF0000"/>
                </a:solidFill>
                <a:uFill>
                  <a:solidFill>
                    <a:srgbClr val="FF0000"/>
                  </a:solidFill>
                </a:uFill>
                <a:latin typeface="Arial MT"/>
                <a:cs typeface="Arial MT"/>
              </a:rPr>
              <a:t>&lt;scope&gt;</a:t>
            </a:r>
            <a:r>
              <a:rPr sz="2000" u="heavy" spc="-55" dirty="0">
                <a:solidFill>
                  <a:srgbClr val="FF0000"/>
                </a:solidFill>
                <a:uFill>
                  <a:solidFill>
                    <a:srgbClr val="FF0000"/>
                  </a:solidFill>
                </a:uFill>
                <a:latin typeface="Arial MT"/>
                <a:cs typeface="Arial MT"/>
              </a:rPr>
              <a:t> </a:t>
            </a:r>
            <a:r>
              <a:rPr sz="2000" u="heavy" dirty="0">
                <a:solidFill>
                  <a:srgbClr val="FF0000"/>
                </a:solidFill>
                <a:uFill>
                  <a:solidFill>
                    <a:srgbClr val="FF0000"/>
                  </a:solidFill>
                </a:uFill>
                <a:latin typeface="Arial MT"/>
                <a:cs typeface="Arial MT"/>
              </a:rPr>
              <a:t>[&lt;static&gt;]</a:t>
            </a:r>
            <a:r>
              <a:rPr sz="2000" u="heavy" spc="-60" dirty="0">
                <a:solidFill>
                  <a:srgbClr val="FF0000"/>
                </a:solidFill>
                <a:uFill>
                  <a:solidFill>
                    <a:srgbClr val="FF0000"/>
                  </a:solidFill>
                </a:uFill>
                <a:latin typeface="Arial MT"/>
                <a:cs typeface="Arial MT"/>
              </a:rPr>
              <a:t> </a:t>
            </a:r>
            <a:r>
              <a:rPr sz="2000" u="heavy" dirty="0">
                <a:solidFill>
                  <a:srgbClr val="FF0000"/>
                </a:solidFill>
                <a:uFill>
                  <a:solidFill>
                    <a:srgbClr val="FF0000"/>
                  </a:solidFill>
                </a:uFill>
                <a:latin typeface="Arial MT"/>
                <a:cs typeface="Arial MT"/>
              </a:rPr>
              <a:t>&lt;final&gt;</a:t>
            </a:r>
            <a:r>
              <a:rPr sz="2000" u="heavy" spc="-20" dirty="0">
                <a:solidFill>
                  <a:srgbClr val="FF0000"/>
                </a:solidFill>
                <a:uFill>
                  <a:solidFill>
                    <a:srgbClr val="FF0000"/>
                  </a:solidFill>
                </a:uFill>
                <a:latin typeface="Arial MT"/>
                <a:cs typeface="Arial MT"/>
              </a:rPr>
              <a:t> </a:t>
            </a:r>
            <a:r>
              <a:rPr sz="2000" u="heavy" dirty="0">
                <a:solidFill>
                  <a:srgbClr val="FF0000"/>
                </a:solidFill>
                <a:uFill>
                  <a:solidFill>
                    <a:srgbClr val="FF0000"/>
                  </a:solidFill>
                </a:uFill>
                <a:latin typeface="Arial MT"/>
                <a:cs typeface="Arial MT"/>
              </a:rPr>
              <a:t>&lt;type&gt;</a:t>
            </a:r>
            <a:r>
              <a:rPr sz="2000" u="heavy" spc="-40" dirty="0">
                <a:solidFill>
                  <a:srgbClr val="FF0000"/>
                </a:solidFill>
                <a:uFill>
                  <a:solidFill>
                    <a:srgbClr val="FF0000"/>
                  </a:solidFill>
                </a:uFill>
                <a:latin typeface="Arial MT"/>
                <a:cs typeface="Arial MT"/>
              </a:rPr>
              <a:t> </a:t>
            </a:r>
            <a:r>
              <a:rPr sz="2000" u="heavy" dirty="0">
                <a:solidFill>
                  <a:srgbClr val="FF0000"/>
                </a:solidFill>
                <a:uFill>
                  <a:solidFill>
                    <a:srgbClr val="FF0000"/>
                  </a:solidFill>
                </a:uFill>
                <a:latin typeface="Arial MT"/>
                <a:cs typeface="Arial MT"/>
              </a:rPr>
              <a:t>variable-name</a:t>
            </a:r>
            <a:r>
              <a:rPr sz="2000" u="heavy" spc="-35" dirty="0">
                <a:solidFill>
                  <a:srgbClr val="FF0000"/>
                </a:solidFill>
                <a:uFill>
                  <a:solidFill>
                    <a:srgbClr val="FF0000"/>
                  </a:solidFill>
                </a:uFill>
                <a:latin typeface="Arial MT"/>
                <a:cs typeface="Arial MT"/>
              </a:rPr>
              <a:t> </a:t>
            </a:r>
            <a:r>
              <a:rPr sz="2000" u="heavy" dirty="0">
                <a:solidFill>
                  <a:srgbClr val="FF0000"/>
                </a:solidFill>
                <a:uFill>
                  <a:solidFill>
                    <a:srgbClr val="FF0000"/>
                  </a:solidFill>
                </a:uFill>
                <a:latin typeface="Arial MT"/>
                <a:cs typeface="Arial MT"/>
              </a:rPr>
              <a:t>=</a:t>
            </a:r>
            <a:r>
              <a:rPr sz="2000" u="heavy" spc="-15" dirty="0">
                <a:solidFill>
                  <a:srgbClr val="FF0000"/>
                </a:solidFill>
                <a:uFill>
                  <a:solidFill>
                    <a:srgbClr val="FF0000"/>
                  </a:solidFill>
                </a:uFill>
                <a:latin typeface="Arial MT"/>
                <a:cs typeface="Arial MT"/>
              </a:rPr>
              <a:t> </a:t>
            </a:r>
            <a:r>
              <a:rPr sz="2000" u="heavy" dirty="0">
                <a:solidFill>
                  <a:srgbClr val="FF0000"/>
                </a:solidFill>
                <a:uFill>
                  <a:solidFill>
                    <a:srgbClr val="FF0000"/>
                  </a:solidFill>
                </a:uFill>
                <a:latin typeface="Arial MT"/>
                <a:cs typeface="Arial MT"/>
              </a:rPr>
              <a:t>value</a:t>
            </a:r>
            <a:endParaRPr sz="2000">
              <a:latin typeface="Arial MT"/>
              <a:cs typeface="Arial MT"/>
            </a:endParaRPr>
          </a:p>
          <a:p>
            <a:pPr marL="355600" indent="-342900">
              <a:spcBef>
                <a:spcPts val="655"/>
              </a:spcBef>
              <a:buClr>
                <a:srgbClr val="0F1141"/>
              </a:buClr>
              <a:buChar char="•"/>
              <a:tabLst>
                <a:tab pos="354965" algn="l"/>
                <a:tab pos="355600" algn="l"/>
              </a:tabLst>
            </a:pPr>
            <a:r>
              <a:rPr sz="2400" spc="-5" dirty="0">
                <a:latin typeface="Arial MT"/>
                <a:cs typeface="Arial MT"/>
              </a:rPr>
              <a:t>Example</a:t>
            </a:r>
            <a:endParaRPr sz="2400">
              <a:latin typeface="Arial MT"/>
              <a:cs typeface="Arial MT"/>
            </a:endParaRPr>
          </a:p>
        </p:txBody>
      </p:sp>
      <p:sp>
        <p:nvSpPr>
          <p:cNvPr id="3" name="object 3"/>
          <p:cNvSpPr txBox="1"/>
          <p:nvPr/>
        </p:nvSpPr>
        <p:spPr>
          <a:xfrm>
            <a:off x="4651375" y="4006787"/>
            <a:ext cx="737870" cy="1343025"/>
          </a:xfrm>
          <a:prstGeom prst="rect">
            <a:avLst/>
          </a:prstGeom>
        </p:spPr>
        <p:txBody>
          <a:bodyPr vert="horz" wrap="square" lIns="0" tIns="13335" rIns="0" bIns="0" rtlCol="0">
            <a:spAutoFit/>
          </a:bodyPr>
          <a:lstStyle/>
          <a:p>
            <a:pPr marL="12700" marR="5080">
              <a:lnSpc>
                <a:spcPct val="120000"/>
              </a:lnSpc>
              <a:spcBef>
                <a:spcPts val="105"/>
              </a:spcBef>
            </a:pPr>
            <a:r>
              <a:rPr sz="2400" spc="-5" dirty="0">
                <a:latin typeface="Arial MT"/>
                <a:cs typeface="Arial MT"/>
              </a:rPr>
              <a:t>final </a:t>
            </a:r>
            <a:r>
              <a:rPr sz="2400" dirty="0">
                <a:latin typeface="Arial MT"/>
                <a:cs typeface="Arial MT"/>
              </a:rPr>
              <a:t> stat</a:t>
            </a:r>
            <a:r>
              <a:rPr sz="2400" spc="-5" dirty="0">
                <a:latin typeface="Arial MT"/>
                <a:cs typeface="Arial MT"/>
              </a:rPr>
              <a:t>ic  </a:t>
            </a:r>
            <a:r>
              <a:rPr sz="2400" dirty="0">
                <a:latin typeface="Arial MT"/>
                <a:cs typeface="Arial MT"/>
              </a:rPr>
              <a:t>stat</a:t>
            </a:r>
            <a:r>
              <a:rPr sz="2400" spc="-5" dirty="0">
                <a:latin typeface="Arial MT"/>
                <a:cs typeface="Arial MT"/>
              </a:rPr>
              <a:t>ic</a:t>
            </a:r>
            <a:endParaRPr sz="2400">
              <a:latin typeface="Arial MT"/>
              <a:cs typeface="Arial MT"/>
            </a:endParaRPr>
          </a:p>
        </p:txBody>
      </p:sp>
      <p:sp>
        <p:nvSpPr>
          <p:cNvPr id="4" name="object 4"/>
          <p:cNvSpPr txBox="1"/>
          <p:nvPr/>
        </p:nvSpPr>
        <p:spPr>
          <a:xfrm>
            <a:off x="2308351" y="4006787"/>
            <a:ext cx="2927350" cy="1782445"/>
          </a:xfrm>
          <a:prstGeom prst="rect">
            <a:avLst/>
          </a:prstGeom>
        </p:spPr>
        <p:txBody>
          <a:bodyPr vert="horz" wrap="square" lIns="0" tIns="86360" rIns="0" bIns="0" rtlCol="0">
            <a:spAutoFit/>
          </a:bodyPr>
          <a:lstStyle/>
          <a:p>
            <a:pPr marL="469900" indent="-457834">
              <a:spcBef>
                <a:spcPts val="680"/>
              </a:spcBef>
              <a:buAutoNum type="arabicPeriod"/>
              <a:tabLst>
                <a:tab pos="469900" algn="l"/>
                <a:tab pos="470534" algn="l"/>
                <a:tab pos="1440815" algn="l"/>
              </a:tabLst>
            </a:pPr>
            <a:r>
              <a:rPr sz="2400" spc="-5" dirty="0">
                <a:latin typeface="Arial MT"/>
                <a:cs typeface="Arial MT"/>
              </a:rPr>
              <a:t>public	</a:t>
            </a:r>
            <a:r>
              <a:rPr sz="2400" dirty="0">
                <a:latin typeface="Arial MT"/>
                <a:cs typeface="Arial MT"/>
              </a:rPr>
              <a:t>static</a:t>
            </a:r>
            <a:endParaRPr sz="2400">
              <a:latin typeface="Arial MT"/>
              <a:cs typeface="Arial MT"/>
            </a:endParaRPr>
          </a:p>
          <a:p>
            <a:pPr marL="469900" indent="-457834">
              <a:spcBef>
                <a:spcPts val="575"/>
              </a:spcBef>
              <a:buAutoNum type="arabicPeriod"/>
              <a:tabLst>
                <a:tab pos="469900" algn="l"/>
                <a:tab pos="470534" algn="l"/>
              </a:tabLst>
            </a:pPr>
            <a:r>
              <a:rPr sz="2400" spc="-5" dirty="0">
                <a:latin typeface="Arial MT"/>
                <a:cs typeface="Arial MT"/>
              </a:rPr>
              <a:t>private</a:t>
            </a:r>
            <a:r>
              <a:rPr sz="2400" spc="-229" dirty="0">
                <a:latin typeface="Arial MT"/>
                <a:cs typeface="Arial MT"/>
              </a:rPr>
              <a:t> </a:t>
            </a:r>
            <a:r>
              <a:rPr sz="2400" spc="-5" dirty="0">
                <a:latin typeface="Arial MT"/>
                <a:cs typeface="Arial MT"/>
              </a:rPr>
              <a:t>final</a:t>
            </a:r>
            <a:endParaRPr sz="2400">
              <a:latin typeface="Arial MT"/>
              <a:cs typeface="Arial MT"/>
            </a:endParaRPr>
          </a:p>
          <a:p>
            <a:pPr marL="469900" indent="-457834">
              <a:spcBef>
                <a:spcPts val="580"/>
              </a:spcBef>
              <a:buAutoNum type="arabicPeriod"/>
              <a:tabLst>
                <a:tab pos="469900" algn="l"/>
                <a:tab pos="470534" algn="l"/>
                <a:tab pos="1440815" algn="l"/>
              </a:tabLst>
            </a:pPr>
            <a:r>
              <a:rPr sz="2400" spc="-5" dirty="0">
                <a:latin typeface="Arial MT"/>
                <a:cs typeface="Arial MT"/>
              </a:rPr>
              <a:t>public	final</a:t>
            </a:r>
            <a:endParaRPr sz="2400">
              <a:latin typeface="Arial MT"/>
              <a:cs typeface="Arial MT"/>
            </a:endParaRPr>
          </a:p>
          <a:p>
            <a:pPr marL="469900" indent="-457834">
              <a:spcBef>
                <a:spcPts val="575"/>
              </a:spcBef>
              <a:buAutoNum type="arabicPeriod"/>
              <a:tabLst>
                <a:tab pos="469900" algn="l"/>
                <a:tab pos="470534" algn="l"/>
                <a:tab pos="2355215" algn="l"/>
              </a:tabLst>
            </a:pPr>
            <a:r>
              <a:rPr sz="2400" dirty="0">
                <a:latin typeface="Arial MT"/>
                <a:cs typeface="Arial MT"/>
              </a:rPr>
              <a:t>priv</a:t>
            </a:r>
            <a:r>
              <a:rPr sz="2400" spc="-10" dirty="0">
                <a:latin typeface="Arial MT"/>
                <a:cs typeface="Arial MT"/>
              </a:rPr>
              <a:t>a</a:t>
            </a:r>
            <a:r>
              <a:rPr sz="2400" dirty="0">
                <a:latin typeface="Arial MT"/>
                <a:cs typeface="Arial MT"/>
              </a:rPr>
              <a:t>te static	fin</a:t>
            </a:r>
            <a:r>
              <a:rPr sz="2400" spc="-10" dirty="0">
                <a:latin typeface="Arial MT"/>
                <a:cs typeface="Arial MT"/>
              </a:rPr>
              <a:t>a</a:t>
            </a:r>
            <a:r>
              <a:rPr sz="2400" dirty="0">
                <a:latin typeface="Arial MT"/>
                <a:cs typeface="Arial MT"/>
              </a:rPr>
              <a:t>l</a:t>
            </a:r>
            <a:endParaRPr sz="2400">
              <a:latin typeface="Arial MT"/>
              <a:cs typeface="Arial MT"/>
            </a:endParaRPr>
          </a:p>
        </p:txBody>
      </p:sp>
      <p:sp>
        <p:nvSpPr>
          <p:cNvPr id="5" name="object 5"/>
          <p:cNvSpPr txBox="1"/>
          <p:nvPr/>
        </p:nvSpPr>
        <p:spPr>
          <a:xfrm>
            <a:off x="5565776" y="4006787"/>
            <a:ext cx="939165" cy="1782445"/>
          </a:xfrm>
          <a:prstGeom prst="rect">
            <a:avLst/>
          </a:prstGeom>
        </p:spPr>
        <p:txBody>
          <a:bodyPr vert="horz" wrap="square" lIns="0" tIns="13335" rIns="0" bIns="0" rtlCol="0">
            <a:spAutoFit/>
          </a:bodyPr>
          <a:lstStyle/>
          <a:p>
            <a:pPr marL="12700" marR="5080">
              <a:lnSpc>
                <a:spcPct val="120000"/>
              </a:lnSpc>
              <a:spcBef>
                <a:spcPts val="105"/>
              </a:spcBef>
            </a:pPr>
            <a:r>
              <a:rPr sz="2400" spc="-5" dirty="0">
                <a:latin typeface="Arial MT"/>
                <a:cs typeface="Arial MT"/>
              </a:rPr>
              <a:t>int </a:t>
            </a:r>
            <a:r>
              <a:rPr sz="2400" dirty="0">
                <a:latin typeface="Arial MT"/>
                <a:cs typeface="Arial MT"/>
              </a:rPr>
              <a:t> </a:t>
            </a:r>
            <a:r>
              <a:rPr sz="2400" spc="-5" dirty="0">
                <a:latin typeface="Arial MT"/>
                <a:cs typeface="Arial MT"/>
              </a:rPr>
              <a:t>do</a:t>
            </a:r>
            <a:r>
              <a:rPr sz="2400" spc="-15" dirty="0">
                <a:latin typeface="Arial MT"/>
                <a:cs typeface="Arial MT"/>
              </a:rPr>
              <a:t>u</a:t>
            </a:r>
            <a:r>
              <a:rPr sz="2400" spc="-5" dirty="0">
                <a:latin typeface="Arial MT"/>
                <a:cs typeface="Arial MT"/>
              </a:rPr>
              <a:t>b</a:t>
            </a:r>
            <a:r>
              <a:rPr sz="2400" spc="-15" dirty="0">
                <a:latin typeface="Arial MT"/>
                <a:cs typeface="Arial MT"/>
              </a:rPr>
              <a:t>l</a:t>
            </a:r>
            <a:r>
              <a:rPr sz="2400" spc="-5" dirty="0">
                <a:latin typeface="Arial MT"/>
                <a:cs typeface="Arial MT"/>
              </a:rPr>
              <a:t>e  do</a:t>
            </a:r>
            <a:r>
              <a:rPr sz="2400" spc="-15" dirty="0">
                <a:latin typeface="Arial MT"/>
                <a:cs typeface="Arial MT"/>
              </a:rPr>
              <a:t>u</a:t>
            </a:r>
            <a:r>
              <a:rPr sz="2400" spc="-5" dirty="0">
                <a:latin typeface="Arial MT"/>
                <a:cs typeface="Arial MT"/>
              </a:rPr>
              <a:t>b</a:t>
            </a:r>
            <a:r>
              <a:rPr sz="2400" spc="-15" dirty="0">
                <a:latin typeface="Arial MT"/>
                <a:cs typeface="Arial MT"/>
              </a:rPr>
              <a:t>l</a:t>
            </a:r>
            <a:r>
              <a:rPr sz="2400" spc="-5" dirty="0">
                <a:latin typeface="Arial MT"/>
                <a:cs typeface="Arial MT"/>
              </a:rPr>
              <a:t>e  float</a:t>
            </a:r>
            <a:endParaRPr sz="2400">
              <a:latin typeface="Arial MT"/>
              <a:cs typeface="Arial MT"/>
            </a:endParaRPr>
          </a:p>
        </p:txBody>
      </p:sp>
      <p:sp>
        <p:nvSpPr>
          <p:cNvPr id="6" name="object 6"/>
          <p:cNvSpPr txBox="1"/>
          <p:nvPr/>
        </p:nvSpPr>
        <p:spPr>
          <a:xfrm>
            <a:off x="7394829" y="4006787"/>
            <a:ext cx="1287145" cy="1782445"/>
          </a:xfrm>
          <a:prstGeom prst="rect">
            <a:avLst/>
          </a:prstGeom>
        </p:spPr>
        <p:txBody>
          <a:bodyPr vert="horz" wrap="square" lIns="0" tIns="86360" rIns="0" bIns="0" rtlCol="0">
            <a:spAutoFit/>
          </a:bodyPr>
          <a:lstStyle/>
          <a:p>
            <a:pPr marL="12700">
              <a:spcBef>
                <a:spcPts val="680"/>
              </a:spcBef>
            </a:pPr>
            <a:r>
              <a:rPr sz="2400" dirty="0">
                <a:latin typeface="Arial MT"/>
                <a:cs typeface="Arial MT"/>
              </a:rPr>
              <a:t>x</a:t>
            </a:r>
            <a:r>
              <a:rPr sz="2400" spc="-45" dirty="0">
                <a:latin typeface="Arial MT"/>
                <a:cs typeface="Arial MT"/>
              </a:rPr>
              <a:t> </a:t>
            </a:r>
            <a:r>
              <a:rPr sz="2400" dirty="0">
                <a:latin typeface="Arial MT"/>
                <a:cs typeface="Arial MT"/>
              </a:rPr>
              <a:t>=</a:t>
            </a:r>
            <a:r>
              <a:rPr sz="2400" spc="-30" dirty="0">
                <a:latin typeface="Arial MT"/>
                <a:cs typeface="Arial MT"/>
              </a:rPr>
              <a:t> </a:t>
            </a:r>
            <a:r>
              <a:rPr sz="2400" spc="-5" dirty="0">
                <a:latin typeface="Arial MT"/>
                <a:cs typeface="Arial MT"/>
              </a:rPr>
              <a:t>10;</a:t>
            </a:r>
            <a:endParaRPr sz="2400">
              <a:latin typeface="Arial MT"/>
              <a:cs typeface="Arial MT"/>
            </a:endParaRPr>
          </a:p>
          <a:p>
            <a:pPr marL="12700">
              <a:spcBef>
                <a:spcPts val="575"/>
              </a:spcBef>
              <a:tabLst>
                <a:tab pos="596265" algn="l"/>
              </a:tabLst>
            </a:pPr>
            <a:r>
              <a:rPr sz="2400" dirty="0">
                <a:latin typeface="Arial MT"/>
                <a:cs typeface="Arial MT"/>
              </a:rPr>
              <a:t>y</a:t>
            </a:r>
            <a:r>
              <a:rPr sz="2400" spc="-10" dirty="0">
                <a:latin typeface="Arial MT"/>
                <a:cs typeface="Arial MT"/>
              </a:rPr>
              <a:t> </a:t>
            </a:r>
            <a:r>
              <a:rPr sz="2400" dirty="0">
                <a:latin typeface="Arial MT"/>
                <a:cs typeface="Arial MT"/>
              </a:rPr>
              <a:t>=	4.56;</a:t>
            </a:r>
            <a:endParaRPr sz="2400">
              <a:latin typeface="Arial MT"/>
              <a:cs typeface="Arial MT"/>
            </a:endParaRPr>
          </a:p>
          <a:p>
            <a:pPr marL="12700">
              <a:spcBef>
                <a:spcPts val="580"/>
              </a:spcBef>
            </a:pPr>
            <a:r>
              <a:rPr sz="2400" dirty="0">
                <a:latin typeface="Arial MT"/>
                <a:cs typeface="Arial MT"/>
              </a:rPr>
              <a:t>z;</a:t>
            </a:r>
            <a:endParaRPr sz="2400">
              <a:latin typeface="Arial MT"/>
              <a:cs typeface="Arial MT"/>
            </a:endParaRPr>
          </a:p>
          <a:p>
            <a:pPr marL="12700">
              <a:spcBef>
                <a:spcPts val="575"/>
              </a:spcBef>
            </a:pPr>
            <a:r>
              <a:rPr sz="2400" spc="-5" dirty="0">
                <a:latin typeface="Arial MT"/>
                <a:cs typeface="Arial MT"/>
              </a:rPr>
              <a:t>d;</a:t>
            </a:r>
            <a:endParaRPr sz="2400">
              <a:latin typeface="Arial MT"/>
              <a:cs typeface="Arial MT"/>
            </a:endParaRPr>
          </a:p>
        </p:txBody>
      </p:sp>
      <p:sp>
        <p:nvSpPr>
          <p:cNvPr id="7" name="object 7"/>
          <p:cNvSpPr txBox="1">
            <a:spLocks noGrp="1"/>
          </p:cNvSpPr>
          <p:nvPr>
            <p:ph type="title"/>
          </p:nvPr>
        </p:nvSpPr>
        <p:spPr>
          <a:xfrm>
            <a:off x="1907539" y="379222"/>
            <a:ext cx="5611941" cy="689932"/>
          </a:xfrm>
          <a:prstGeom prst="rect">
            <a:avLst/>
          </a:prstGeom>
        </p:spPr>
        <p:txBody>
          <a:bodyPr vert="horz" wrap="square" lIns="0" tIns="12700" rIns="0" bIns="0" rtlCol="0" anchor="t">
            <a:spAutoFit/>
          </a:bodyPr>
          <a:lstStyle/>
          <a:p>
            <a:pPr marL="12700">
              <a:lnSpc>
                <a:spcPct val="100000"/>
              </a:lnSpc>
              <a:spcBef>
                <a:spcPts val="100"/>
              </a:spcBef>
            </a:pPr>
            <a:r>
              <a:rPr spc="-155" dirty="0"/>
              <a:t>f</a:t>
            </a:r>
            <a:r>
              <a:rPr spc="-165" dirty="0"/>
              <a:t>i</a:t>
            </a:r>
            <a:r>
              <a:rPr spc="-160" dirty="0"/>
              <a:t>na</a:t>
            </a:r>
            <a:r>
              <a:rPr dirty="0"/>
              <a:t>l</a:t>
            </a:r>
            <a:r>
              <a:rPr spc="-275" dirty="0"/>
              <a:t> </a:t>
            </a:r>
            <a:r>
              <a:rPr spc="-165" dirty="0"/>
              <a:t>i</a:t>
            </a:r>
            <a:r>
              <a:rPr spc="-160" dirty="0"/>
              <a:t>ns</a:t>
            </a:r>
            <a:r>
              <a:rPr spc="-155" dirty="0"/>
              <a:t>t</a:t>
            </a:r>
            <a:r>
              <a:rPr spc="-160" dirty="0"/>
              <a:t>anc</a:t>
            </a:r>
            <a:r>
              <a:rPr spc="-5" dirty="0"/>
              <a:t>e</a:t>
            </a:r>
            <a:r>
              <a:rPr spc="-254" dirty="0"/>
              <a:t> </a:t>
            </a:r>
            <a:r>
              <a:rPr spc="-155" dirty="0"/>
              <a:t>f</a:t>
            </a:r>
            <a:r>
              <a:rPr spc="-165" dirty="0"/>
              <a:t>i</a:t>
            </a:r>
            <a:r>
              <a:rPr spc="-160" dirty="0"/>
              <a:t>e</a:t>
            </a:r>
            <a:r>
              <a:rPr spc="-165" dirty="0"/>
              <a:t>l</a:t>
            </a:r>
            <a:r>
              <a:rPr spc="-160" dirty="0"/>
              <a:t>d</a:t>
            </a:r>
            <a:r>
              <a:rPr spc="-5" dirty="0"/>
              <a:t>s</a:t>
            </a:r>
          </a:p>
        </p:txBody>
      </p:sp>
      <p:grpSp>
        <p:nvGrpSpPr>
          <p:cNvPr id="8" name="object 8"/>
          <p:cNvGrpSpPr/>
          <p:nvPr/>
        </p:nvGrpSpPr>
        <p:grpSpPr>
          <a:xfrm>
            <a:off x="8388095" y="4155947"/>
            <a:ext cx="745490" cy="312420"/>
            <a:chOff x="6864095" y="4155947"/>
            <a:chExt cx="745490" cy="312420"/>
          </a:xfrm>
        </p:grpSpPr>
        <p:sp>
          <p:nvSpPr>
            <p:cNvPr id="9" name="object 9"/>
            <p:cNvSpPr/>
            <p:nvPr/>
          </p:nvSpPr>
          <p:spPr>
            <a:xfrm>
              <a:off x="6877049" y="4168901"/>
              <a:ext cx="719455" cy="287020"/>
            </a:xfrm>
            <a:custGeom>
              <a:avLst/>
              <a:gdLst/>
              <a:ahLst/>
              <a:cxnLst/>
              <a:rect l="l" t="t" r="r" b="b"/>
              <a:pathLst>
                <a:path w="719454" h="287020">
                  <a:moveTo>
                    <a:pt x="576072" y="0"/>
                  </a:moveTo>
                  <a:lnTo>
                    <a:pt x="576072" y="71628"/>
                  </a:lnTo>
                  <a:lnTo>
                    <a:pt x="0" y="71628"/>
                  </a:lnTo>
                  <a:lnTo>
                    <a:pt x="0" y="214884"/>
                  </a:lnTo>
                  <a:lnTo>
                    <a:pt x="576072" y="214884"/>
                  </a:lnTo>
                  <a:lnTo>
                    <a:pt x="576072" y="286512"/>
                  </a:lnTo>
                  <a:lnTo>
                    <a:pt x="719327" y="143256"/>
                  </a:lnTo>
                  <a:lnTo>
                    <a:pt x="576072" y="0"/>
                  </a:lnTo>
                  <a:close/>
                </a:path>
              </a:pathLst>
            </a:custGeom>
            <a:solidFill>
              <a:srgbClr val="4F81BC"/>
            </a:solidFill>
          </p:spPr>
          <p:txBody>
            <a:bodyPr wrap="square" lIns="0" tIns="0" rIns="0" bIns="0" rtlCol="0"/>
            <a:lstStyle/>
            <a:p>
              <a:endParaRPr/>
            </a:p>
          </p:txBody>
        </p:sp>
        <p:sp>
          <p:nvSpPr>
            <p:cNvPr id="10" name="object 10"/>
            <p:cNvSpPr/>
            <p:nvPr/>
          </p:nvSpPr>
          <p:spPr>
            <a:xfrm>
              <a:off x="6877049" y="4168901"/>
              <a:ext cx="719455" cy="287020"/>
            </a:xfrm>
            <a:custGeom>
              <a:avLst/>
              <a:gdLst/>
              <a:ahLst/>
              <a:cxnLst/>
              <a:rect l="l" t="t" r="r" b="b"/>
              <a:pathLst>
                <a:path w="719454" h="287020">
                  <a:moveTo>
                    <a:pt x="0" y="71628"/>
                  </a:moveTo>
                  <a:lnTo>
                    <a:pt x="576072" y="71628"/>
                  </a:lnTo>
                  <a:lnTo>
                    <a:pt x="576072" y="0"/>
                  </a:lnTo>
                  <a:lnTo>
                    <a:pt x="719327" y="143256"/>
                  </a:lnTo>
                  <a:lnTo>
                    <a:pt x="576072" y="286512"/>
                  </a:lnTo>
                  <a:lnTo>
                    <a:pt x="576072" y="214884"/>
                  </a:lnTo>
                  <a:lnTo>
                    <a:pt x="0" y="214884"/>
                  </a:lnTo>
                  <a:lnTo>
                    <a:pt x="0" y="71628"/>
                  </a:lnTo>
                  <a:close/>
                </a:path>
              </a:pathLst>
            </a:custGeom>
            <a:ln w="25907">
              <a:solidFill>
                <a:srgbClr val="385D89"/>
              </a:solidFill>
            </a:ln>
          </p:spPr>
          <p:txBody>
            <a:bodyPr wrap="square" lIns="0" tIns="0" rIns="0" bIns="0" rtlCol="0"/>
            <a:lstStyle/>
            <a:p>
              <a:endParaRPr/>
            </a:p>
          </p:txBody>
        </p:sp>
      </p:grpSp>
      <p:grpSp>
        <p:nvGrpSpPr>
          <p:cNvPr id="11" name="object 11"/>
          <p:cNvGrpSpPr/>
          <p:nvPr/>
        </p:nvGrpSpPr>
        <p:grpSpPr>
          <a:xfrm>
            <a:off x="8676131" y="4597909"/>
            <a:ext cx="745490" cy="314325"/>
            <a:chOff x="7152131" y="4597908"/>
            <a:chExt cx="745490" cy="314325"/>
          </a:xfrm>
        </p:grpSpPr>
        <p:sp>
          <p:nvSpPr>
            <p:cNvPr id="12" name="object 12"/>
            <p:cNvSpPr/>
            <p:nvPr/>
          </p:nvSpPr>
          <p:spPr>
            <a:xfrm>
              <a:off x="7165085" y="4610862"/>
              <a:ext cx="719455" cy="288290"/>
            </a:xfrm>
            <a:custGeom>
              <a:avLst/>
              <a:gdLst/>
              <a:ahLst/>
              <a:cxnLst/>
              <a:rect l="l" t="t" r="r" b="b"/>
              <a:pathLst>
                <a:path w="719454" h="288289">
                  <a:moveTo>
                    <a:pt x="575310" y="0"/>
                  </a:moveTo>
                  <a:lnTo>
                    <a:pt x="575310" y="72008"/>
                  </a:lnTo>
                  <a:lnTo>
                    <a:pt x="0" y="72008"/>
                  </a:lnTo>
                  <a:lnTo>
                    <a:pt x="0" y="216026"/>
                  </a:lnTo>
                  <a:lnTo>
                    <a:pt x="575310" y="216026"/>
                  </a:lnTo>
                  <a:lnTo>
                    <a:pt x="575310" y="288036"/>
                  </a:lnTo>
                  <a:lnTo>
                    <a:pt x="719328" y="144018"/>
                  </a:lnTo>
                  <a:lnTo>
                    <a:pt x="575310" y="0"/>
                  </a:lnTo>
                  <a:close/>
                </a:path>
              </a:pathLst>
            </a:custGeom>
            <a:solidFill>
              <a:srgbClr val="4F81BC"/>
            </a:solidFill>
          </p:spPr>
          <p:txBody>
            <a:bodyPr wrap="square" lIns="0" tIns="0" rIns="0" bIns="0" rtlCol="0"/>
            <a:lstStyle/>
            <a:p>
              <a:endParaRPr/>
            </a:p>
          </p:txBody>
        </p:sp>
        <p:sp>
          <p:nvSpPr>
            <p:cNvPr id="13" name="object 13"/>
            <p:cNvSpPr/>
            <p:nvPr/>
          </p:nvSpPr>
          <p:spPr>
            <a:xfrm>
              <a:off x="7165085" y="4610862"/>
              <a:ext cx="719455" cy="288290"/>
            </a:xfrm>
            <a:custGeom>
              <a:avLst/>
              <a:gdLst/>
              <a:ahLst/>
              <a:cxnLst/>
              <a:rect l="l" t="t" r="r" b="b"/>
              <a:pathLst>
                <a:path w="719454" h="288289">
                  <a:moveTo>
                    <a:pt x="0" y="72008"/>
                  </a:moveTo>
                  <a:lnTo>
                    <a:pt x="575310" y="72008"/>
                  </a:lnTo>
                  <a:lnTo>
                    <a:pt x="575310" y="0"/>
                  </a:lnTo>
                  <a:lnTo>
                    <a:pt x="719328" y="144018"/>
                  </a:lnTo>
                  <a:lnTo>
                    <a:pt x="575310" y="288036"/>
                  </a:lnTo>
                  <a:lnTo>
                    <a:pt x="575310" y="216026"/>
                  </a:lnTo>
                  <a:lnTo>
                    <a:pt x="0" y="216026"/>
                  </a:lnTo>
                  <a:lnTo>
                    <a:pt x="0" y="72008"/>
                  </a:lnTo>
                  <a:close/>
                </a:path>
              </a:pathLst>
            </a:custGeom>
            <a:ln w="25908">
              <a:solidFill>
                <a:srgbClr val="385D89"/>
              </a:solidFill>
            </a:ln>
          </p:spPr>
          <p:txBody>
            <a:bodyPr wrap="square" lIns="0" tIns="0" rIns="0" bIns="0" rtlCol="0"/>
            <a:lstStyle/>
            <a:p>
              <a:endParaRPr/>
            </a:p>
          </p:txBody>
        </p:sp>
      </p:grpSp>
      <p:grpSp>
        <p:nvGrpSpPr>
          <p:cNvPr id="14" name="object 14"/>
          <p:cNvGrpSpPr/>
          <p:nvPr/>
        </p:nvGrpSpPr>
        <p:grpSpPr>
          <a:xfrm>
            <a:off x="7761732" y="5047489"/>
            <a:ext cx="1371600" cy="314325"/>
            <a:chOff x="6237732" y="5047488"/>
            <a:chExt cx="1371600" cy="314325"/>
          </a:xfrm>
        </p:grpSpPr>
        <p:sp>
          <p:nvSpPr>
            <p:cNvPr id="15" name="object 15"/>
            <p:cNvSpPr/>
            <p:nvPr/>
          </p:nvSpPr>
          <p:spPr>
            <a:xfrm>
              <a:off x="6250686" y="5060442"/>
              <a:ext cx="1346200" cy="288290"/>
            </a:xfrm>
            <a:custGeom>
              <a:avLst/>
              <a:gdLst/>
              <a:ahLst/>
              <a:cxnLst/>
              <a:rect l="l" t="t" r="r" b="b"/>
              <a:pathLst>
                <a:path w="1346200" h="288289">
                  <a:moveTo>
                    <a:pt x="1201673" y="0"/>
                  </a:moveTo>
                  <a:lnTo>
                    <a:pt x="1201673" y="72008"/>
                  </a:lnTo>
                  <a:lnTo>
                    <a:pt x="0" y="72008"/>
                  </a:lnTo>
                  <a:lnTo>
                    <a:pt x="0" y="216026"/>
                  </a:lnTo>
                  <a:lnTo>
                    <a:pt x="1201673" y="216026"/>
                  </a:lnTo>
                  <a:lnTo>
                    <a:pt x="1201673" y="288035"/>
                  </a:lnTo>
                  <a:lnTo>
                    <a:pt x="1345691" y="144017"/>
                  </a:lnTo>
                  <a:lnTo>
                    <a:pt x="1201673" y="0"/>
                  </a:lnTo>
                  <a:close/>
                </a:path>
              </a:pathLst>
            </a:custGeom>
            <a:solidFill>
              <a:srgbClr val="4F81BC"/>
            </a:solidFill>
          </p:spPr>
          <p:txBody>
            <a:bodyPr wrap="square" lIns="0" tIns="0" rIns="0" bIns="0" rtlCol="0"/>
            <a:lstStyle/>
            <a:p>
              <a:endParaRPr/>
            </a:p>
          </p:txBody>
        </p:sp>
        <p:sp>
          <p:nvSpPr>
            <p:cNvPr id="16" name="object 16"/>
            <p:cNvSpPr/>
            <p:nvPr/>
          </p:nvSpPr>
          <p:spPr>
            <a:xfrm>
              <a:off x="6250686" y="5060442"/>
              <a:ext cx="1346200" cy="288290"/>
            </a:xfrm>
            <a:custGeom>
              <a:avLst/>
              <a:gdLst/>
              <a:ahLst/>
              <a:cxnLst/>
              <a:rect l="l" t="t" r="r" b="b"/>
              <a:pathLst>
                <a:path w="1346200" h="288289">
                  <a:moveTo>
                    <a:pt x="0" y="72008"/>
                  </a:moveTo>
                  <a:lnTo>
                    <a:pt x="1201673" y="72008"/>
                  </a:lnTo>
                  <a:lnTo>
                    <a:pt x="1201673" y="0"/>
                  </a:lnTo>
                  <a:lnTo>
                    <a:pt x="1345691" y="144017"/>
                  </a:lnTo>
                  <a:lnTo>
                    <a:pt x="1201673" y="288035"/>
                  </a:lnTo>
                  <a:lnTo>
                    <a:pt x="1201673" y="216026"/>
                  </a:lnTo>
                  <a:lnTo>
                    <a:pt x="0" y="216026"/>
                  </a:lnTo>
                  <a:lnTo>
                    <a:pt x="0" y="72008"/>
                  </a:lnTo>
                  <a:close/>
                </a:path>
              </a:pathLst>
            </a:custGeom>
            <a:ln w="25908">
              <a:solidFill>
                <a:srgbClr val="385D89"/>
              </a:solidFill>
            </a:ln>
          </p:spPr>
          <p:txBody>
            <a:bodyPr wrap="square" lIns="0" tIns="0" rIns="0" bIns="0" rtlCol="0"/>
            <a:lstStyle/>
            <a:p>
              <a:endParaRPr/>
            </a:p>
          </p:txBody>
        </p:sp>
      </p:grpSp>
      <p:grpSp>
        <p:nvGrpSpPr>
          <p:cNvPr id="17" name="object 17"/>
          <p:cNvGrpSpPr/>
          <p:nvPr/>
        </p:nvGrpSpPr>
        <p:grpSpPr>
          <a:xfrm>
            <a:off x="7757159" y="5460492"/>
            <a:ext cx="1371600" cy="314325"/>
            <a:chOff x="6233159" y="5460491"/>
            <a:chExt cx="1371600" cy="314325"/>
          </a:xfrm>
        </p:grpSpPr>
        <p:sp>
          <p:nvSpPr>
            <p:cNvPr id="18" name="object 18"/>
            <p:cNvSpPr/>
            <p:nvPr/>
          </p:nvSpPr>
          <p:spPr>
            <a:xfrm>
              <a:off x="6246113" y="5473445"/>
              <a:ext cx="1346200" cy="288290"/>
            </a:xfrm>
            <a:custGeom>
              <a:avLst/>
              <a:gdLst/>
              <a:ahLst/>
              <a:cxnLst/>
              <a:rect l="l" t="t" r="r" b="b"/>
              <a:pathLst>
                <a:path w="1346200" h="288289">
                  <a:moveTo>
                    <a:pt x="1201674" y="0"/>
                  </a:moveTo>
                  <a:lnTo>
                    <a:pt x="1201674" y="72008"/>
                  </a:lnTo>
                  <a:lnTo>
                    <a:pt x="0" y="72008"/>
                  </a:lnTo>
                  <a:lnTo>
                    <a:pt x="0" y="216026"/>
                  </a:lnTo>
                  <a:lnTo>
                    <a:pt x="1201674" y="216026"/>
                  </a:lnTo>
                  <a:lnTo>
                    <a:pt x="1201674" y="288035"/>
                  </a:lnTo>
                  <a:lnTo>
                    <a:pt x="1345691" y="144017"/>
                  </a:lnTo>
                  <a:lnTo>
                    <a:pt x="1201674" y="0"/>
                  </a:lnTo>
                  <a:close/>
                </a:path>
              </a:pathLst>
            </a:custGeom>
            <a:solidFill>
              <a:srgbClr val="4F81BC"/>
            </a:solidFill>
          </p:spPr>
          <p:txBody>
            <a:bodyPr wrap="square" lIns="0" tIns="0" rIns="0" bIns="0" rtlCol="0"/>
            <a:lstStyle/>
            <a:p>
              <a:endParaRPr/>
            </a:p>
          </p:txBody>
        </p:sp>
        <p:sp>
          <p:nvSpPr>
            <p:cNvPr id="19" name="object 19"/>
            <p:cNvSpPr/>
            <p:nvPr/>
          </p:nvSpPr>
          <p:spPr>
            <a:xfrm>
              <a:off x="6246113" y="5473445"/>
              <a:ext cx="1346200" cy="288290"/>
            </a:xfrm>
            <a:custGeom>
              <a:avLst/>
              <a:gdLst/>
              <a:ahLst/>
              <a:cxnLst/>
              <a:rect l="l" t="t" r="r" b="b"/>
              <a:pathLst>
                <a:path w="1346200" h="288289">
                  <a:moveTo>
                    <a:pt x="0" y="72008"/>
                  </a:moveTo>
                  <a:lnTo>
                    <a:pt x="1201674" y="72008"/>
                  </a:lnTo>
                  <a:lnTo>
                    <a:pt x="1201674" y="0"/>
                  </a:lnTo>
                  <a:lnTo>
                    <a:pt x="1345691" y="144017"/>
                  </a:lnTo>
                  <a:lnTo>
                    <a:pt x="1201674" y="288035"/>
                  </a:lnTo>
                  <a:lnTo>
                    <a:pt x="1201674" y="216026"/>
                  </a:lnTo>
                  <a:lnTo>
                    <a:pt x="0" y="216026"/>
                  </a:lnTo>
                  <a:lnTo>
                    <a:pt x="0" y="72008"/>
                  </a:lnTo>
                  <a:close/>
                </a:path>
              </a:pathLst>
            </a:custGeom>
            <a:ln w="25908">
              <a:solidFill>
                <a:srgbClr val="385D89"/>
              </a:solidFill>
            </a:ln>
          </p:spPr>
          <p:txBody>
            <a:bodyPr wrap="square" lIns="0" tIns="0" rIns="0" bIns="0" rtlCol="0"/>
            <a:lstStyle/>
            <a:p>
              <a:endParaRPr/>
            </a:p>
          </p:txBody>
        </p:sp>
      </p:grpSp>
      <p:sp>
        <p:nvSpPr>
          <p:cNvPr id="20" name="object 20"/>
          <p:cNvSpPr txBox="1"/>
          <p:nvPr/>
        </p:nvSpPr>
        <p:spPr>
          <a:xfrm>
            <a:off x="9200516" y="4017517"/>
            <a:ext cx="1289685" cy="1794510"/>
          </a:xfrm>
          <a:prstGeom prst="rect">
            <a:avLst/>
          </a:prstGeom>
        </p:spPr>
        <p:txBody>
          <a:bodyPr vert="horz" wrap="square" lIns="0" tIns="89535" rIns="0" bIns="0" rtlCol="0">
            <a:spAutoFit/>
          </a:bodyPr>
          <a:lstStyle/>
          <a:p>
            <a:pPr marL="12700">
              <a:spcBef>
                <a:spcPts val="705"/>
              </a:spcBef>
            </a:pPr>
            <a:r>
              <a:rPr sz="2400" dirty="0">
                <a:solidFill>
                  <a:srgbClr val="FF0000"/>
                </a:solidFill>
                <a:latin typeface="Arial Black"/>
                <a:cs typeface="Arial Black"/>
              </a:rPr>
              <a:t>OK</a:t>
            </a:r>
            <a:endParaRPr sz="2400">
              <a:latin typeface="Arial Black"/>
              <a:cs typeface="Arial Black"/>
            </a:endParaRPr>
          </a:p>
          <a:p>
            <a:pPr marL="300355">
              <a:spcBef>
                <a:spcPts val="610"/>
              </a:spcBef>
            </a:pPr>
            <a:r>
              <a:rPr sz="2400" dirty="0">
                <a:solidFill>
                  <a:srgbClr val="FF0000"/>
                </a:solidFill>
                <a:latin typeface="Arial Black"/>
                <a:cs typeface="Arial Black"/>
              </a:rPr>
              <a:t>OK</a:t>
            </a:r>
            <a:endParaRPr sz="2400">
              <a:latin typeface="Arial Black"/>
              <a:cs typeface="Arial Black"/>
            </a:endParaRPr>
          </a:p>
          <a:p>
            <a:pPr marL="74930">
              <a:spcBef>
                <a:spcPts val="715"/>
              </a:spcBef>
            </a:pPr>
            <a:r>
              <a:rPr sz="2400" dirty="0">
                <a:solidFill>
                  <a:srgbClr val="FF0000"/>
                </a:solidFill>
                <a:latin typeface="Arial Black"/>
                <a:cs typeface="Arial Black"/>
              </a:rPr>
              <a:t>Not</a:t>
            </a:r>
            <a:r>
              <a:rPr sz="2400" spc="-105" dirty="0">
                <a:solidFill>
                  <a:srgbClr val="FF0000"/>
                </a:solidFill>
                <a:latin typeface="Arial Black"/>
                <a:cs typeface="Arial Black"/>
              </a:rPr>
              <a:t> </a:t>
            </a:r>
            <a:r>
              <a:rPr sz="2400" dirty="0">
                <a:solidFill>
                  <a:srgbClr val="FF0000"/>
                </a:solidFill>
                <a:latin typeface="Arial Black"/>
                <a:cs typeface="Arial Black"/>
              </a:rPr>
              <a:t>OK</a:t>
            </a:r>
            <a:endParaRPr sz="2400">
              <a:latin typeface="Arial Black"/>
              <a:cs typeface="Arial Black"/>
            </a:endParaRPr>
          </a:p>
          <a:p>
            <a:pPr marL="69215">
              <a:spcBef>
                <a:spcPts val="475"/>
              </a:spcBef>
            </a:pPr>
            <a:r>
              <a:rPr sz="2400" dirty="0">
                <a:solidFill>
                  <a:srgbClr val="FF0000"/>
                </a:solidFill>
                <a:latin typeface="Arial Black"/>
                <a:cs typeface="Arial Black"/>
              </a:rPr>
              <a:t>Not</a:t>
            </a:r>
            <a:r>
              <a:rPr sz="2400" spc="-114" dirty="0">
                <a:solidFill>
                  <a:srgbClr val="FF0000"/>
                </a:solidFill>
                <a:latin typeface="Arial Black"/>
                <a:cs typeface="Arial Black"/>
              </a:rPr>
              <a:t> </a:t>
            </a:r>
            <a:r>
              <a:rPr sz="2400" dirty="0">
                <a:solidFill>
                  <a:srgbClr val="FF0000"/>
                </a:solidFill>
                <a:latin typeface="Arial Black"/>
                <a:cs typeface="Arial Black"/>
              </a:rPr>
              <a:t>OK</a:t>
            </a:r>
            <a:endParaRPr sz="2400">
              <a:latin typeface="Arial Black"/>
              <a:cs typeface="Arial Black"/>
            </a:endParaRPr>
          </a:p>
        </p:txBody>
      </p:sp>
      <p:sp>
        <p:nvSpPr>
          <p:cNvPr id="21" name="object 21"/>
          <p:cNvSpPr/>
          <p:nvPr/>
        </p:nvSpPr>
        <p:spPr>
          <a:xfrm>
            <a:off x="2527834" y="5250434"/>
            <a:ext cx="405765" cy="916305"/>
          </a:xfrm>
          <a:custGeom>
            <a:avLst/>
            <a:gdLst/>
            <a:ahLst/>
            <a:cxnLst/>
            <a:rect l="l" t="t" r="r" b="b"/>
            <a:pathLst>
              <a:path w="405765" h="916304">
                <a:moveTo>
                  <a:pt x="54305" y="71501"/>
                </a:moveTo>
                <a:lnTo>
                  <a:pt x="23825" y="0"/>
                </a:lnTo>
                <a:lnTo>
                  <a:pt x="0" y="10160"/>
                </a:lnTo>
                <a:lnTo>
                  <a:pt x="30480" y="81661"/>
                </a:lnTo>
                <a:lnTo>
                  <a:pt x="54305" y="71501"/>
                </a:lnTo>
                <a:close/>
              </a:path>
              <a:path w="405765" h="916304">
                <a:moveTo>
                  <a:pt x="94957" y="166878"/>
                </a:moveTo>
                <a:lnTo>
                  <a:pt x="64465" y="95377"/>
                </a:lnTo>
                <a:lnTo>
                  <a:pt x="40640" y="105537"/>
                </a:lnTo>
                <a:lnTo>
                  <a:pt x="71120" y="177038"/>
                </a:lnTo>
                <a:lnTo>
                  <a:pt x="94957" y="166878"/>
                </a:lnTo>
                <a:close/>
              </a:path>
              <a:path w="405765" h="916304">
                <a:moveTo>
                  <a:pt x="94983" y="513334"/>
                </a:moveTo>
                <a:lnTo>
                  <a:pt x="46405" y="452653"/>
                </a:lnTo>
                <a:lnTo>
                  <a:pt x="26187" y="468845"/>
                </a:lnTo>
                <a:lnTo>
                  <a:pt x="74752" y="529526"/>
                </a:lnTo>
                <a:lnTo>
                  <a:pt x="94983" y="513334"/>
                </a:lnTo>
                <a:close/>
              </a:path>
              <a:path w="405765" h="916304">
                <a:moveTo>
                  <a:pt x="135597" y="262128"/>
                </a:moveTo>
                <a:lnTo>
                  <a:pt x="105117" y="190627"/>
                </a:lnTo>
                <a:lnTo>
                  <a:pt x="81280" y="200787"/>
                </a:lnTo>
                <a:lnTo>
                  <a:pt x="111760" y="272288"/>
                </a:lnTo>
                <a:lnTo>
                  <a:pt x="135597" y="262128"/>
                </a:lnTo>
                <a:close/>
              </a:path>
              <a:path w="405765" h="916304">
                <a:moveTo>
                  <a:pt x="159740" y="594245"/>
                </a:moveTo>
                <a:lnTo>
                  <a:pt x="111163" y="533565"/>
                </a:lnTo>
                <a:lnTo>
                  <a:pt x="90944" y="549757"/>
                </a:lnTo>
                <a:lnTo>
                  <a:pt x="139509" y="610438"/>
                </a:lnTo>
                <a:lnTo>
                  <a:pt x="159740" y="594245"/>
                </a:lnTo>
                <a:close/>
              </a:path>
              <a:path w="405765" h="916304">
                <a:moveTo>
                  <a:pt x="176237" y="357479"/>
                </a:moveTo>
                <a:lnTo>
                  <a:pt x="145757" y="286004"/>
                </a:lnTo>
                <a:lnTo>
                  <a:pt x="121920" y="296164"/>
                </a:lnTo>
                <a:lnTo>
                  <a:pt x="152400" y="367639"/>
                </a:lnTo>
                <a:lnTo>
                  <a:pt x="176237" y="357479"/>
                </a:lnTo>
                <a:close/>
              </a:path>
              <a:path w="405765" h="916304">
                <a:moveTo>
                  <a:pt x="216877" y="452818"/>
                </a:moveTo>
                <a:lnTo>
                  <a:pt x="186397" y="381317"/>
                </a:lnTo>
                <a:lnTo>
                  <a:pt x="162572" y="391477"/>
                </a:lnTo>
                <a:lnTo>
                  <a:pt x="193052" y="462978"/>
                </a:lnTo>
                <a:lnTo>
                  <a:pt x="216877" y="452818"/>
                </a:lnTo>
                <a:close/>
              </a:path>
              <a:path w="405765" h="916304">
                <a:moveTo>
                  <a:pt x="224497" y="675144"/>
                </a:moveTo>
                <a:lnTo>
                  <a:pt x="175933" y="614476"/>
                </a:lnTo>
                <a:lnTo>
                  <a:pt x="155702" y="630656"/>
                </a:lnTo>
                <a:lnTo>
                  <a:pt x="204266" y="691337"/>
                </a:lnTo>
                <a:lnTo>
                  <a:pt x="224497" y="675144"/>
                </a:lnTo>
                <a:close/>
              </a:path>
              <a:path w="405765" h="916304">
                <a:moveTo>
                  <a:pt x="257517" y="548144"/>
                </a:moveTo>
                <a:lnTo>
                  <a:pt x="227037" y="476643"/>
                </a:lnTo>
                <a:lnTo>
                  <a:pt x="203212" y="486803"/>
                </a:lnTo>
                <a:lnTo>
                  <a:pt x="233692" y="558304"/>
                </a:lnTo>
                <a:lnTo>
                  <a:pt x="257517" y="548144"/>
                </a:lnTo>
                <a:close/>
              </a:path>
              <a:path w="405765" h="916304">
                <a:moveTo>
                  <a:pt x="289280" y="756056"/>
                </a:moveTo>
                <a:lnTo>
                  <a:pt x="240690" y="695375"/>
                </a:lnTo>
                <a:lnTo>
                  <a:pt x="220459" y="711568"/>
                </a:lnTo>
                <a:lnTo>
                  <a:pt x="269087" y="772248"/>
                </a:lnTo>
                <a:lnTo>
                  <a:pt x="289280" y="756056"/>
                </a:lnTo>
                <a:close/>
              </a:path>
              <a:path w="405765" h="916304">
                <a:moveTo>
                  <a:pt x="298170" y="643470"/>
                </a:moveTo>
                <a:lnTo>
                  <a:pt x="267690" y="571969"/>
                </a:lnTo>
                <a:lnTo>
                  <a:pt x="243852" y="582129"/>
                </a:lnTo>
                <a:lnTo>
                  <a:pt x="274294" y="653630"/>
                </a:lnTo>
                <a:lnTo>
                  <a:pt x="298170" y="643470"/>
                </a:lnTo>
                <a:close/>
              </a:path>
              <a:path w="405765" h="916304">
                <a:moveTo>
                  <a:pt x="338810" y="738797"/>
                </a:moveTo>
                <a:lnTo>
                  <a:pt x="308330" y="667308"/>
                </a:lnTo>
                <a:lnTo>
                  <a:pt x="284454" y="677468"/>
                </a:lnTo>
                <a:lnTo>
                  <a:pt x="314934" y="748957"/>
                </a:lnTo>
                <a:lnTo>
                  <a:pt x="338810" y="738797"/>
                </a:lnTo>
                <a:close/>
              </a:path>
              <a:path w="405765" h="916304">
                <a:moveTo>
                  <a:pt x="405485" y="829170"/>
                </a:moveTo>
                <a:lnTo>
                  <a:pt x="384124" y="838276"/>
                </a:lnTo>
                <a:lnTo>
                  <a:pt x="382625" y="831202"/>
                </a:lnTo>
                <a:lnTo>
                  <a:pt x="379323" y="833843"/>
                </a:lnTo>
                <a:lnTo>
                  <a:pt x="348970" y="762635"/>
                </a:lnTo>
                <a:lnTo>
                  <a:pt x="325094" y="772795"/>
                </a:lnTo>
                <a:lnTo>
                  <a:pt x="350621" y="832713"/>
                </a:lnTo>
                <a:lnTo>
                  <a:pt x="305409" y="776287"/>
                </a:lnTo>
                <a:lnTo>
                  <a:pt x="285216" y="792467"/>
                </a:lnTo>
                <a:lnTo>
                  <a:pt x="333730" y="853147"/>
                </a:lnTo>
                <a:lnTo>
                  <a:pt x="352844" y="837920"/>
                </a:lnTo>
                <a:lnTo>
                  <a:pt x="355574" y="844296"/>
                </a:lnTo>
                <a:lnTo>
                  <a:pt x="378396" y="834593"/>
                </a:lnTo>
                <a:lnTo>
                  <a:pt x="361988" y="847712"/>
                </a:lnTo>
                <a:lnTo>
                  <a:pt x="333984" y="859650"/>
                </a:lnTo>
                <a:lnTo>
                  <a:pt x="340334" y="865047"/>
                </a:lnTo>
                <a:lnTo>
                  <a:pt x="321919" y="879779"/>
                </a:lnTo>
                <a:lnTo>
                  <a:pt x="400786" y="916165"/>
                </a:lnTo>
                <a:lnTo>
                  <a:pt x="400367" y="914260"/>
                </a:lnTo>
                <a:lnTo>
                  <a:pt x="405485" y="829170"/>
                </a:lnTo>
                <a:close/>
              </a:path>
            </a:pathLst>
          </a:custGeom>
          <a:solidFill>
            <a:srgbClr val="FF0000"/>
          </a:solidFill>
        </p:spPr>
        <p:txBody>
          <a:bodyPr wrap="square" lIns="0" tIns="0" rIns="0" bIns="0" rtlCol="0"/>
          <a:lstStyle/>
          <a:p>
            <a:endParaRPr/>
          </a:p>
        </p:txBody>
      </p:sp>
      <p:sp>
        <p:nvSpPr>
          <p:cNvPr id="22" name="object 22"/>
          <p:cNvSpPr txBox="1"/>
          <p:nvPr/>
        </p:nvSpPr>
        <p:spPr>
          <a:xfrm>
            <a:off x="2934716" y="6038495"/>
            <a:ext cx="4253230" cy="391795"/>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Results </a:t>
            </a:r>
            <a:r>
              <a:rPr sz="2400" dirty="0">
                <a:solidFill>
                  <a:srgbClr val="FF0000"/>
                </a:solidFill>
                <a:latin typeface="Arial MT"/>
                <a:cs typeface="Arial MT"/>
              </a:rPr>
              <a:t>in</a:t>
            </a:r>
            <a:r>
              <a:rPr sz="2400" spc="-25" dirty="0">
                <a:solidFill>
                  <a:srgbClr val="FF0000"/>
                </a:solidFill>
                <a:latin typeface="Arial MT"/>
                <a:cs typeface="Arial MT"/>
              </a:rPr>
              <a:t> </a:t>
            </a:r>
            <a:r>
              <a:rPr sz="2400" spc="-10" dirty="0">
                <a:solidFill>
                  <a:srgbClr val="FF0000"/>
                </a:solidFill>
                <a:latin typeface="Arial MT"/>
                <a:cs typeface="Arial MT"/>
              </a:rPr>
              <a:t>Compile-Time</a:t>
            </a:r>
            <a:r>
              <a:rPr sz="2400" spc="10" dirty="0">
                <a:solidFill>
                  <a:srgbClr val="FF0000"/>
                </a:solidFill>
                <a:latin typeface="Arial MT"/>
                <a:cs typeface="Arial MT"/>
              </a:rPr>
              <a:t> </a:t>
            </a:r>
            <a:r>
              <a:rPr sz="2400" dirty="0">
                <a:solidFill>
                  <a:srgbClr val="FF0000"/>
                </a:solidFill>
                <a:latin typeface="Arial MT"/>
                <a:cs typeface="Arial MT"/>
              </a:rPr>
              <a:t>Errors</a:t>
            </a:r>
            <a:endParaRPr sz="2400">
              <a:latin typeface="Arial MT"/>
              <a:cs typeface="Arial MT"/>
            </a:endParaRPr>
          </a:p>
        </p:txBody>
      </p:sp>
    </p:spTree>
    <p:extLst>
      <p:ext uri="{BB962C8B-B14F-4D97-AF65-F5344CB8AC3E}">
        <p14:creationId xmlns:p14="http://schemas.microsoft.com/office/powerpoint/2010/main" val="26540825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51376" y="2324100"/>
            <a:ext cx="939165" cy="858440"/>
          </a:xfrm>
          <a:prstGeom prst="rect">
            <a:avLst/>
          </a:prstGeom>
        </p:spPr>
        <p:txBody>
          <a:bodyPr vert="horz" wrap="square" lIns="0" tIns="12700" rIns="0" bIns="0" rtlCol="0">
            <a:spAutoFit/>
          </a:bodyPr>
          <a:lstStyle/>
          <a:p>
            <a:pPr marL="12700" marR="5080">
              <a:lnSpc>
                <a:spcPct val="120100"/>
              </a:lnSpc>
              <a:spcBef>
                <a:spcPts val="100"/>
              </a:spcBef>
            </a:pPr>
            <a:r>
              <a:rPr sz="2400" spc="-5" dirty="0">
                <a:latin typeface="Arial MT"/>
                <a:cs typeface="Arial MT"/>
              </a:rPr>
              <a:t>do</a:t>
            </a:r>
            <a:r>
              <a:rPr sz="2400" spc="-15" dirty="0">
                <a:latin typeface="Arial MT"/>
                <a:cs typeface="Arial MT"/>
              </a:rPr>
              <a:t>u</a:t>
            </a:r>
            <a:r>
              <a:rPr sz="2400" spc="-5" dirty="0">
                <a:latin typeface="Arial MT"/>
                <a:cs typeface="Arial MT"/>
              </a:rPr>
              <a:t>b</a:t>
            </a:r>
            <a:r>
              <a:rPr sz="2400" spc="-15" dirty="0">
                <a:latin typeface="Arial MT"/>
                <a:cs typeface="Arial MT"/>
              </a:rPr>
              <a:t>l</a:t>
            </a:r>
            <a:r>
              <a:rPr sz="2400" spc="-5" dirty="0">
                <a:latin typeface="Arial MT"/>
                <a:cs typeface="Arial MT"/>
              </a:rPr>
              <a:t>e  final</a:t>
            </a:r>
            <a:endParaRPr sz="2400">
              <a:latin typeface="Arial MT"/>
              <a:cs typeface="Arial MT"/>
            </a:endParaRPr>
          </a:p>
        </p:txBody>
      </p:sp>
      <p:sp>
        <p:nvSpPr>
          <p:cNvPr id="3" name="object 3"/>
          <p:cNvSpPr txBox="1"/>
          <p:nvPr/>
        </p:nvSpPr>
        <p:spPr>
          <a:xfrm>
            <a:off x="1907541" y="1445831"/>
            <a:ext cx="1396365" cy="2221230"/>
          </a:xfrm>
          <a:prstGeom prst="rect">
            <a:avLst/>
          </a:prstGeom>
        </p:spPr>
        <p:txBody>
          <a:bodyPr vert="horz" wrap="square" lIns="0" tIns="86360" rIns="0" bIns="0" rtlCol="0">
            <a:spAutoFit/>
          </a:bodyPr>
          <a:lstStyle/>
          <a:p>
            <a:pPr marL="12700">
              <a:spcBef>
                <a:spcPts val="680"/>
              </a:spcBef>
            </a:pPr>
            <a:r>
              <a:rPr sz="2400" spc="-5" dirty="0">
                <a:latin typeface="Arial MT"/>
                <a:cs typeface="Arial MT"/>
              </a:rPr>
              <a:t>class</a:t>
            </a:r>
            <a:r>
              <a:rPr sz="2400" spc="-65" dirty="0">
                <a:latin typeface="Arial MT"/>
                <a:cs typeface="Arial MT"/>
              </a:rPr>
              <a:t> </a:t>
            </a:r>
            <a:r>
              <a:rPr sz="2400" spc="-5" dirty="0">
                <a:latin typeface="Arial MT"/>
                <a:cs typeface="Arial MT"/>
              </a:rPr>
              <a:t>XYZ</a:t>
            </a:r>
            <a:endParaRPr sz="2400">
              <a:latin typeface="Arial MT"/>
              <a:cs typeface="Arial MT"/>
            </a:endParaRPr>
          </a:p>
          <a:p>
            <a:pPr marL="12700">
              <a:spcBef>
                <a:spcPts val="575"/>
              </a:spcBef>
            </a:pPr>
            <a:r>
              <a:rPr sz="2400" dirty="0">
                <a:latin typeface="Arial MT"/>
                <a:cs typeface="Arial MT"/>
              </a:rPr>
              <a:t>{</a:t>
            </a:r>
            <a:endParaRPr sz="2400">
              <a:latin typeface="Arial MT"/>
              <a:cs typeface="Arial MT"/>
            </a:endParaRPr>
          </a:p>
          <a:p>
            <a:pPr marL="355600">
              <a:spcBef>
                <a:spcPts val="580"/>
              </a:spcBef>
            </a:pPr>
            <a:r>
              <a:rPr sz="2400" spc="-5" dirty="0">
                <a:latin typeface="Arial MT"/>
                <a:cs typeface="Arial MT"/>
              </a:rPr>
              <a:t>private</a:t>
            </a:r>
            <a:endParaRPr sz="2400">
              <a:latin typeface="Arial MT"/>
              <a:cs typeface="Arial MT"/>
            </a:endParaRPr>
          </a:p>
          <a:p>
            <a:pPr marL="355600" marR="117475">
              <a:lnSpc>
                <a:spcPct val="120000"/>
              </a:lnSpc>
            </a:pPr>
            <a:r>
              <a:rPr sz="2400" spc="-5" dirty="0">
                <a:latin typeface="Arial MT"/>
                <a:cs typeface="Arial MT"/>
              </a:rPr>
              <a:t>public </a:t>
            </a:r>
            <a:r>
              <a:rPr sz="2400" dirty="0">
                <a:latin typeface="Arial MT"/>
                <a:cs typeface="Arial MT"/>
              </a:rPr>
              <a:t> </a:t>
            </a:r>
            <a:r>
              <a:rPr sz="2400" spc="-5" dirty="0">
                <a:latin typeface="Arial MT"/>
                <a:cs typeface="Arial MT"/>
              </a:rPr>
              <a:t>private</a:t>
            </a:r>
            <a:endParaRPr sz="2400">
              <a:latin typeface="Arial MT"/>
              <a:cs typeface="Arial MT"/>
            </a:endParaRPr>
          </a:p>
        </p:txBody>
      </p:sp>
      <p:sp>
        <p:nvSpPr>
          <p:cNvPr id="4" name="object 4"/>
          <p:cNvSpPr txBox="1"/>
          <p:nvPr/>
        </p:nvSpPr>
        <p:spPr>
          <a:xfrm>
            <a:off x="3736595" y="2324101"/>
            <a:ext cx="939165" cy="1343025"/>
          </a:xfrm>
          <a:prstGeom prst="rect">
            <a:avLst/>
          </a:prstGeom>
        </p:spPr>
        <p:txBody>
          <a:bodyPr vert="horz" wrap="square" lIns="0" tIns="12700" rIns="0" bIns="0" rtlCol="0">
            <a:spAutoFit/>
          </a:bodyPr>
          <a:lstStyle/>
          <a:p>
            <a:pPr marL="12700" marR="5080">
              <a:lnSpc>
                <a:spcPct val="120100"/>
              </a:lnSpc>
              <a:spcBef>
                <a:spcPts val="100"/>
              </a:spcBef>
            </a:pPr>
            <a:r>
              <a:rPr sz="2400" spc="-5" dirty="0">
                <a:latin typeface="Arial MT"/>
                <a:cs typeface="Arial MT"/>
              </a:rPr>
              <a:t>final </a:t>
            </a:r>
            <a:r>
              <a:rPr sz="2400" dirty="0">
                <a:latin typeface="Arial MT"/>
                <a:cs typeface="Arial MT"/>
              </a:rPr>
              <a:t> static </a:t>
            </a:r>
            <a:r>
              <a:rPr sz="2400" spc="5" dirty="0">
                <a:latin typeface="Arial MT"/>
                <a:cs typeface="Arial MT"/>
              </a:rPr>
              <a:t> </a:t>
            </a:r>
            <a:r>
              <a:rPr sz="2400" spc="-5" dirty="0">
                <a:latin typeface="Arial MT"/>
                <a:cs typeface="Arial MT"/>
              </a:rPr>
              <a:t>do</a:t>
            </a:r>
            <a:r>
              <a:rPr sz="2400" spc="-15" dirty="0">
                <a:latin typeface="Arial MT"/>
                <a:cs typeface="Arial MT"/>
              </a:rPr>
              <a:t>u</a:t>
            </a:r>
            <a:r>
              <a:rPr sz="2400" spc="-5" dirty="0">
                <a:latin typeface="Arial MT"/>
                <a:cs typeface="Arial MT"/>
              </a:rPr>
              <a:t>b</a:t>
            </a:r>
            <a:r>
              <a:rPr sz="2400" spc="-15" dirty="0">
                <a:latin typeface="Arial MT"/>
                <a:cs typeface="Arial MT"/>
              </a:rPr>
              <a:t>l</a:t>
            </a:r>
            <a:r>
              <a:rPr sz="2400" spc="-5" dirty="0">
                <a:latin typeface="Arial MT"/>
                <a:cs typeface="Arial MT"/>
              </a:rPr>
              <a:t>e</a:t>
            </a:r>
            <a:endParaRPr sz="2400">
              <a:latin typeface="Arial MT"/>
              <a:cs typeface="Arial MT"/>
            </a:endParaRPr>
          </a:p>
        </p:txBody>
      </p:sp>
      <p:sp>
        <p:nvSpPr>
          <p:cNvPr id="5" name="object 5"/>
          <p:cNvSpPr txBox="1"/>
          <p:nvPr/>
        </p:nvSpPr>
        <p:spPr>
          <a:xfrm>
            <a:off x="5565776" y="2324101"/>
            <a:ext cx="2285365" cy="1343025"/>
          </a:xfrm>
          <a:prstGeom prst="rect">
            <a:avLst/>
          </a:prstGeom>
        </p:spPr>
        <p:txBody>
          <a:bodyPr vert="horz" wrap="square" lIns="0" tIns="85725" rIns="0" bIns="0" rtlCol="0">
            <a:spAutoFit/>
          </a:bodyPr>
          <a:lstStyle/>
          <a:p>
            <a:pPr marL="927100">
              <a:spcBef>
                <a:spcPts val="675"/>
              </a:spcBef>
            </a:pPr>
            <a:r>
              <a:rPr sz="2400" dirty="0">
                <a:latin typeface="Arial MT"/>
                <a:cs typeface="Arial MT"/>
              </a:rPr>
              <a:t>x</a:t>
            </a:r>
            <a:r>
              <a:rPr sz="2400" spc="-55" dirty="0">
                <a:latin typeface="Arial MT"/>
                <a:cs typeface="Arial MT"/>
              </a:rPr>
              <a:t> </a:t>
            </a:r>
            <a:r>
              <a:rPr sz="2400" dirty="0">
                <a:latin typeface="Arial MT"/>
                <a:cs typeface="Arial MT"/>
              </a:rPr>
              <a:t>=</a:t>
            </a:r>
            <a:r>
              <a:rPr sz="2400" spc="-30" dirty="0">
                <a:latin typeface="Arial MT"/>
                <a:cs typeface="Arial MT"/>
              </a:rPr>
              <a:t> </a:t>
            </a:r>
            <a:r>
              <a:rPr sz="2400" spc="-5" dirty="0">
                <a:latin typeface="Arial MT"/>
                <a:cs typeface="Arial MT"/>
              </a:rPr>
              <a:t>10.56;</a:t>
            </a:r>
            <a:endParaRPr sz="2400">
              <a:latin typeface="Arial MT"/>
              <a:cs typeface="Arial MT"/>
            </a:endParaRPr>
          </a:p>
          <a:p>
            <a:pPr marL="12700" marR="342265">
              <a:lnSpc>
                <a:spcPct val="120000"/>
              </a:lnSpc>
              <a:spcBef>
                <a:spcPts val="5"/>
              </a:spcBef>
              <a:tabLst>
                <a:tab pos="927100" algn="l"/>
                <a:tab pos="1510665" algn="l"/>
              </a:tabLst>
            </a:pPr>
            <a:r>
              <a:rPr sz="2400" spc="-5" dirty="0">
                <a:latin typeface="Arial MT"/>
                <a:cs typeface="Arial MT"/>
              </a:rPr>
              <a:t>i</a:t>
            </a:r>
            <a:r>
              <a:rPr sz="2400" spc="-15" dirty="0">
                <a:latin typeface="Arial MT"/>
                <a:cs typeface="Arial MT"/>
              </a:rPr>
              <a:t>n</a:t>
            </a:r>
            <a:r>
              <a:rPr sz="2400" dirty="0">
                <a:latin typeface="Arial MT"/>
                <a:cs typeface="Arial MT"/>
              </a:rPr>
              <a:t>t	y</a:t>
            </a:r>
            <a:r>
              <a:rPr sz="2400" spc="-10" dirty="0">
                <a:latin typeface="Arial MT"/>
                <a:cs typeface="Arial MT"/>
              </a:rPr>
              <a:t> </a:t>
            </a:r>
            <a:r>
              <a:rPr sz="2400" dirty="0">
                <a:latin typeface="Arial MT"/>
                <a:cs typeface="Arial MT"/>
              </a:rPr>
              <a:t>=	56;  z;</a:t>
            </a:r>
            <a:endParaRPr sz="2400">
              <a:latin typeface="Arial MT"/>
              <a:cs typeface="Arial MT"/>
            </a:endParaRPr>
          </a:p>
        </p:txBody>
      </p:sp>
      <p:sp>
        <p:nvSpPr>
          <p:cNvPr id="6" name="object 6"/>
          <p:cNvSpPr txBox="1"/>
          <p:nvPr/>
        </p:nvSpPr>
        <p:spPr>
          <a:xfrm>
            <a:off x="1907540" y="3641345"/>
            <a:ext cx="2809240" cy="1343025"/>
          </a:xfrm>
          <a:prstGeom prst="rect">
            <a:avLst/>
          </a:prstGeom>
        </p:spPr>
        <p:txBody>
          <a:bodyPr vert="horz" wrap="square" lIns="0" tIns="85725" rIns="0" bIns="0" rtlCol="0">
            <a:spAutoFit/>
          </a:bodyPr>
          <a:lstStyle/>
          <a:p>
            <a:pPr marL="355600">
              <a:spcBef>
                <a:spcPts val="675"/>
              </a:spcBef>
            </a:pPr>
            <a:r>
              <a:rPr sz="2400" dirty="0">
                <a:latin typeface="Arial MT"/>
                <a:cs typeface="Arial MT"/>
              </a:rPr>
              <a:t>……………………</a:t>
            </a:r>
            <a:endParaRPr sz="2400">
              <a:latin typeface="Arial MT"/>
              <a:cs typeface="Arial MT"/>
            </a:endParaRPr>
          </a:p>
          <a:p>
            <a:pPr marL="355600">
              <a:spcBef>
                <a:spcPts val="580"/>
              </a:spcBef>
            </a:pPr>
            <a:r>
              <a:rPr sz="2400" dirty="0">
                <a:latin typeface="Arial MT"/>
                <a:cs typeface="Arial MT"/>
              </a:rPr>
              <a:t>……………………</a:t>
            </a:r>
            <a:endParaRPr sz="2400">
              <a:latin typeface="Arial MT"/>
              <a:cs typeface="Arial MT"/>
            </a:endParaRPr>
          </a:p>
          <a:p>
            <a:pPr marL="12700">
              <a:spcBef>
                <a:spcPts val="575"/>
              </a:spcBef>
            </a:pPr>
            <a:r>
              <a:rPr sz="2400" dirty="0">
                <a:latin typeface="Arial MT"/>
                <a:cs typeface="Arial MT"/>
              </a:rPr>
              <a:t>}//</a:t>
            </a:r>
            <a:r>
              <a:rPr sz="2400" spc="-55" dirty="0">
                <a:latin typeface="Arial MT"/>
                <a:cs typeface="Arial MT"/>
              </a:rPr>
              <a:t> </a:t>
            </a:r>
            <a:r>
              <a:rPr sz="2400" spc="-5" dirty="0">
                <a:latin typeface="Arial MT"/>
                <a:cs typeface="Arial MT"/>
              </a:rPr>
              <a:t>End</a:t>
            </a:r>
            <a:r>
              <a:rPr sz="2400" spc="-10" dirty="0">
                <a:latin typeface="Arial MT"/>
                <a:cs typeface="Arial MT"/>
              </a:rPr>
              <a:t> </a:t>
            </a:r>
            <a:r>
              <a:rPr sz="2400" dirty="0">
                <a:latin typeface="Arial MT"/>
                <a:cs typeface="Arial MT"/>
              </a:rPr>
              <a:t>of</a:t>
            </a:r>
            <a:r>
              <a:rPr sz="2400" spc="-20" dirty="0">
                <a:latin typeface="Arial MT"/>
                <a:cs typeface="Arial MT"/>
              </a:rPr>
              <a:t> </a:t>
            </a:r>
            <a:r>
              <a:rPr sz="2400" spc="-5" dirty="0">
                <a:latin typeface="Arial MT"/>
                <a:cs typeface="Arial MT"/>
              </a:rPr>
              <a:t>XYZ</a:t>
            </a:r>
            <a:endParaRPr sz="2400">
              <a:latin typeface="Arial MT"/>
              <a:cs typeface="Arial MT"/>
            </a:endParaRPr>
          </a:p>
        </p:txBody>
      </p:sp>
      <p:sp>
        <p:nvSpPr>
          <p:cNvPr id="7" name="object 7"/>
          <p:cNvSpPr txBox="1">
            <a:spLocks noGrp="1"/>
          </p:cNvSpPr>
          <p:nvPr>
            <p:ph type="title"/>
          </p:nvPr>
        </p:nvSpPr>
        <p:spPr>
          <a:xfrm>
            <a:off x="1907540" y="379221"/>
            <a:ext cx="6052820" cy="574040"/>
          </a:xfrm>
          <a:prstGeom prst="rect">
            <a:avLst/>
          </a:prstGeom>
        </p:spPr>
        <p:txBody>
          <a:bodyPr vert="horz" wrap="square" lIns="0" tIns="12700" rIns="0" bIns="0" rtlCol="0" anchor="t">
            <a:spAutoFit/>
          </a:bodyPr>
          <a:lstStyle/>
          <a:p>
            <a:pPr marL="12700">
              <a:lnSpc>
                <a:spcPct val="100000"/>
              </a:lnSpc>
              <a:spcBef>
                <a:spcPts val="100"/>
              </a:spcBef>
            </a:pPr>
            <a:r>
              <a:rPr spc="-165" dirty="0"/>
              <a:t>‘</a:t>
            </a:r>
            <a:r>
              <a:rPr spc="-155" dirty="0"/>
              <a:t>f</a:t>
            </a:r>
            <a:r>
              <a:rPr spc="-165" dirty="0"/>
              <a:t>i</a:t>
            </a:r>
            <a:r>
              <a:rPr spc="-160" dirty="0"/>
              <a:t>na</a:t>
            </a:r>
            <a:r>
              <a:rPr spc="-165" dirty="0"/>
              <a:t>l</a:t>
            </a:r>
            <a:r>
              <a:rPr dirty="0"/>
              <a:t>’</a:t>
            </a:r>
            <a:r>
              <a:rPr spc="-455" dirty="0"/>
              <a:t> </a:t>
            </a:r>
            <a:r>
              <a:rPr spc="-165" dirty="0"/>
              <a:t>i</a:t>
            </a:r>
            <a:r>
              <a:rPr spc="-160" dirty="0"/>
              <a:t>ns</a:t>
            </a:r>
            <a:r>
              <a:rPr spc="-155" dirty="0"/>
              <a:t>t</a:t>
            </a:r>
            <a:r>
              <a:rPr spc="-160" dirty="0"/>
              <a:t>anc</a:t>
            </a:r>
            <a:r>
              <a:rPr dirty="0"/>
              <a:t>e</a:t>
            </a:r>
            <a:r>
              <a:rPr spc="-260" dirty="0"/>
              <a:t> </a:t>
            </a:r>
            <a:r>
              <a:rPr spc="-160" dirty="0"/>
              <a:t>F</a:t>
            </a:r>
            <a:r>
              <a:rPr spc="-165" dirty="0"/>
              <a:t>i</a:t>
            </a:r>
            <a:r>
              <a:rPr spc="-160" dirty="0"/>
              <a:t>e</a:t>
            </a:r>
            <a:r>
              <a:rPr spc="-165" dirty="0"/>
              <a:t>l</a:t>
            </a:r>
            <a:r>
              <a:rPr spc="-160" dirty="0"/>
              <a:t>d</a:t>
            </a:r>
            <a:r>
              <a:rPr dirty="0"/>
              <a:t>s</a:t>
            </a:r>
            <a:r>
              <a:rPr spc="-270" dirty="0"/>
              <a:t> </a:t>
            </a:r>
            <a:r>
              <a:rPr spc="-160" dirty="0"/>
              <a:t>Exa</a:t>
            </a:r>
            <a:r>
              <a:rPr spc="-155" dirty="0"/>
              <a:t>m</a:t>
            </a:r>
            <a:r>
              <a:rPr spc="-160" dirty="0"/>
              <a:t>p</a:t>
            </a:r>
            <a:r>
              <a:rPr spc="-165" dirty="0"/>
              <a:t>l</a:t>
            </a:r>
            <a:r>
              <a:rPr dirty="0"/>
              <a:t>e</a:t>
            </a:r>
          </a:p>
        </p:txBody>
      </p:sp>
      <p:grpSp>
        <p:nvGrpSpPr>
          <p:cNvPr id="8" name="object 8"/>
          <p:cNvGrpSpPr/>
          <p:nvPr/>
        </p:nvGrpSpPr>
        <p:grpSpPr>
          <a:xfrm>
            <a:off x="7883588" y="2420048"/>
            <a:ext cx="949960" cy="2877820"/>
            <a:chOff x="6359588" y="2420048"/>
            <a:chExt cx="949960" cy="2877820"/>
          </a:xfrm>
        </p:grpSpPr>
        <p:sp>
          <p:nvSpPr>
            <p:cNvPr id="9" name="object 9"/>
            <p:cNvSpPr/>
            <p:nvPr/>
          </p:nvSpPr>
          <p:spPr>
            <a:xfrm>
              <a:off x="6372606" y="2433065"/>
              <a:ext cx="576580" cy="360045"/>
            </a:xfrm>
            <a:custGeom>
              <a:avLst/>
              <a:gdLst/>
              <a:ahLst/>
              <a:cxnLst/>
              <a:rect l="l" t="t" r="r" b="b"/>
              <a:pathLst>
                <a:path w="576579" h="360044">
                  <a:moveTo>
                    <a:pt x="396240" y="0"/>
                  </a:moveTo>
                  <a:lnTo>
                    <a:pt x="396240" y="89916"/>
                  </a:lnTo>
                  <a:lnTo>
                    <a:pt x="0" y="89916"/>
                  </a:lnTo>
                  <a:lnTo>
                    <a:pt x="0" y="269748"/>
                  </a:lnTo>
                  <a:lnTo>
                    <a:pt x="396240" y="269748"/>
                  </a:lnTo>
                  <a:lnTo>
                    <a:pt x="396240" y="359663"/>
                  </a:lnTo>
                  <a:lnTo>
                    <a:pt x="576072" y="179832"/>
                  </a:lnTo>
                  <a:lnTo>
                    <a:pt x="396240" y="0"/>
                  </a:lnTo>
                  <a:close/>
                </a:path>
              </a:pathLst>
            </a:custGeom>
            <a:solidFill>
              <a:srgbClr val="4F81BC"/>
            </a:solidFill>
          </p:spPr>
          <p:txBody>
            <a:bodyPr wrap="square" lIns="0" tIns="0" rIns="0" bIns="0" rtlCol="0"/>
            <a:lstStyle/>
            <a:p>
              <a:endParaRPr/>
            </a:p>
          </p:txBody>
        </p:sp>
        <p:sp>
          <p:nvSpPr>
            <p:cNvPr id="10" name="object 10"/>
            <p:cNvSpPr/>
            <p:nvPr/>
          </p:nvSpPr>
          <p:spPr>
            <a:xfrm>
              <a:off x="6372606" y="2433065"/>
              <a:ext cx="576580" cy="360045"/>
            </a:xfrm>
            <a:custGeom>
              <a:avLst/>
              <a:gdLst/>
              <a:ahLst/>
              <a:cxnLst/>
              <a:rect l="l" t="t" r="r" b="b"/>
              <a:pathLst>
                <a:path w="576579" h="360044">
                  <a:moveTo>
                    <a:pt x="0" y="89916"/>
                  </a:moveTo>
                  <a:lnTo>
                    <a:pt x="396240" y="89916"/>
                  </a:lnTo>
                  <a:lnTo>
                    <a:pt x="396240" y="0"/>
                  </a:lnTo>
                  <a:lnTo>
                    <a:pt x="576072" y="179832"/>
                  </a:lnTo>
                  <a:lnTo>
                    <a:pt x="396240" y="359663"/>
                  </a:lnTo>
                  <a:lnTo>
                    <a:pt x="396240" y="269748"/>
                  </a:lnTo>
                  <a:lnTo>
                    <a:pt x="0" y="269748"/>
                  </a:lnTo>
                  <a:lnTo>
                    <a:pt x="0" y="89916"/>
                  </a:lnTo>
                  <a:close/>
                </a:path>
              </a:pathLst>
            </a:custGeom>
            <a:ln w="25908">
              <a:solidFill>
                <a:srgbClr val="385D89"/>
              </a:solidFill>
            </a:ln>
          </p:spPr>
          <p:txBody>
            <a:bodyPr wrap="square" lIns="0" tIns="0" rIns="0" bIns="0" rtlCol="0"/>
            <a:lstStyle/>
            <a:p>
              <a:endParaRPr/>
            </a:p>
          </p:txBody>
        </p:sp>
        <p:sp>
          <p:nvSpPr>
            <p:cNvPr id="11" name="object 11"/>
            <p:cNvSpPr/>
            <p:nvPr/>
          </p:nvSpPr>
          <p:spPr>
            <a:xfrm>
              <a:off x="6936486" y="2585465"/>
              <a:ext cx="360045" cy="2699385"/>
            </a:xfrm>
            <a:custGeom>
              <a:avLst/>
              <a:gdLst/>
              <a:ahLst/>
              <a:cxnLst/>
              <a:rect l="l" t="t" r="r" b="b"/>
              <a:pathLst>
                <a:path w="360045" h="2699385">
                  <a:moveTo>
                    <a:pt x="269748" y="0"/>
                  </a:moveTo>
                  <a:lnTo>
                    <a:pt x="89916" y="0"/>
                  </a:lnTo>
                  <a:lnTo>
                    <a:pt x="89916" y="2519172"/>
                  </a:lnTo>
                  <a:lnTo>
                    <a:pt x="0" y="2519172"/>
                  </a:lnTo>
                  <a:lnTo>
                    <a:pt x="179832" y="2699004"/>
                  </a:lnTo>
                  <a:lnTo>
                    <a:pt x="359664" y="2519172"/>
                  </a:lnTo>
                  <a:lnTo>
                    <a:pt x="269748" y="2519172"/>
                  </a:lnTo>
                  <a:lnTo>
                    <a:pt x="269748" y="0"/>
                  </a:lnTo>
                  <a:close/>
                </a:path>
              </a:pathLst>
            </a:custGeom>
            <a:solidFill>
              <a:srgbClr val="4F81BC"/>
            </a:solidFill>
          </p:spPr>
          <p:txBody>
            <a:bodyPr wrap="square" lIns="0" tIns="0" rIns="0" bIns="0" rtlCol="0"/>
            <a:lstStyle/>
            <a:p>
              <a:endParaRPr/>
            </a:p>
          </p:txBody>
        </p:sp>
        <p:sp>
          <p:nvSpPr>
            <p:cNvPr id="12" name="object 12"/>
            <p:cNvSpPr/>
            <p:nvPr/>
          </p:nvSpPr>
          <p:spPr>
            <a:xfrm>
              <a:off x="6936486" y="2585465"/>
              <a:ext cx="360045" cy="2699385"/>
            </a:xfrm>
            <a:custGeom>
              <a:avLst/>
              <a:gdLst/>
              <a:ahLst/>
              <a:cxnLst/>
              <a:rect l="l" t="t" r="r" b="b"/>
              <a:pathLst>
                <a:path w="360045" h="2699385">
                  <a:moveTo>
                    <a:pt x="0" y="2519172"/>
                  </a:moveTo>
                  <a:lnTo>
                    <a:pt x="89916" y="2519172"/>
                  </a:lnTo>
                  <a:lnTo>
                    <a:pt x="89916" y="0"/>
                  </a:lnTo>
                  <a:lnTo>
                    <a:pt x="269748" y="0"/>
                  </a:lnTo>
                  <a:lnTo>
                    <a:pt x="269748" y="2519172"/>
                  </a:lnTo>
                  <a:lnTo>
                    <a:pt x="359664" y="2519172"/>
                  </a:lnTo>
                  <a:lnTo>
                    <a:pt x="179832" y="2699004"/>
                  </a:lnTo>
                  <a:lnTo>
                    <a:pt x="0" y="2519172"/>
                  </a:lnTo>
                  <a:close/>
                </a:path>
              </a:pathLst>
            </a:custGeom>
            <a:ln w="25908">
              <a:solidFill>
                <a:srgbClr val="385D89"/>
              </a:solidFill>
            </a:ln>
          </p:spPr>
          <p:txBody>
            <a:bodyPr wrap="square" lIns="0" tIns="0" rIns="0" bIns="0" rtlCol="0"/>
            <a:lstStyle/>
            <a:p>
              <a:endParaRPr/>
            </a:p>
          </p:txBody>
        </p:sp>
      </p:grpSp>
      <p:sp>
        <p:nvSpPr>
          <p:cNvPr id="13" name="object 13"/>
          <p:cNvSpPr txBox="1"/>
          <p:nvPr/>
        </p:nvSpPr>
        <p:spPr>
          <a:xfrm>
            <a:off x="7636256" y="5288381"/>
            <a:ext cx="2145665" cy="756920"/>
          </a:xfrm>
          <a:prstGeom prst="rect">
            <a:avLst/>
          </a:prstGeom>
        </p:spPr>
        <p:txBody>
          <a:bodyPr vert="horz" wrap="square" lIns="0" tIns="12700" rIns="0" bIns="0" rtlCol="0">
            <a:spAutoFit/>
          </a:bodyPr>
          <a:lstStyle/>
          <a:p>
            <a:pPr marL="12700" marR="5080">
              <a:spcBef>
                <a:spcPts val="100"/>
              </a:spcBef>
            </a:pPr>
            <a:r>
              <a:rPr sz="2400" spc="-5">
                <a:solidFill>
                  <a:srgbClr val="FF0000"/>
                </a:solidFill>
                <a:latin typeface="Arial MT"/>
                <a:cs typeface="Arial MT"/>
              </a:rPr>
              <a:t>Ob</a:t>
            </a:r>
            <a:r>
              <a:rPr sz="2400">
                <a:solidFill>
                  <a:srgbClr val="FF0000"/>
                </a:solidFill>
                <a:latin typeface="Arial MT"/>
                <a:cs typeface="Arial MT"/>
              </a:rPr>
              <a:t>ject</a:t>
            </a:r>
            <a:r>
              <a:rPr sz="2400" dirty="0">
                <a:solidFill>
                  <a:srgbClr val="FF0000"/>
                </a:solidFill>
                <a:latin typeface="Arial MT"/>
                <a:cs typeface="Arial MT"/>
              </a:rPr>
              <a:t>/Inst</a:t>
            </a:r>
            <a:r>
              <a:rPr sz="2400" spc="-5" dirty="0">
                <a:solidFill>
                  <a:srgbClr val="FF0000"/>
                </a:solidFill>
                <a:latin typeface="Arial MT"/>
                <a:cs typeface="Arial MT"/>
              </a:rPr>
              <a:t>ance  field</a:t>
            </a:r>
            <a:r>
              <a:rPr sz="2400" dirty="0">
                <a:solidFill>
                  <a:srgbClr val="FF0000"/>
                </a:solidFill>
                <a:latin typeface="Arial MT"/>
                <a:cs typeface="Arial MT"/>
              </a:rPr>
              <a:t> </a:t>
            </a:r>
            <a:r>
              <a:rPr sz="2400" spc="-5" dirty="0">
                <a:solidFill>
                  <a:srgbClr val="FF0000"/>
                </a:solidFill>
                <a:latin typeface="Arial MT"/>
                <a:cs typeface="Arial MT"/>
              </a:rPr>
              <a:t>is final</a:t>
            </a:r>
            <a:endParaRPr sz="2400" dirty="0">
              <a:latin typeface="Arial MT"/>
              <a:cs typeface="Arial MT"/>
            </a:endParaRPr>
          </a:p>
        </p:txBody>
      </p:sp>
      <p:grpSp>
        <p:nvGrpSpPr>
          <p:cNvPr id="14" name="object 14"/>
          <p:cNvGrpSpPr/>
          <p:nvPr/>
        </p:nvGrpSpPr>
        <p:grpSpPr>
          <a:xfrm>
            <a:off x="5419597" y="2906268"/>
            <a:ext cx="2862580" cy="2502535"/>
            <a:chOff x="3895597" y="2906267"/>
            <a:chExt cx="2862580" cy="2502535"/>
          </a:xfrm>
        </p:grpSpPr>
        <p:sp>
          <p:nvSpPr>
            <p:cNvPr id="15" name="object 15"/>
            <p:cNvSpPr/>
            <p:nvPr/>
          </p:nvSpPr>
          <p:spPr>
            <a:xfrm>
              <a:off x="3908297" y="3101720"/>
              <a:ext cx="2837180" cy="2294255"/>
            </a:xfrm>
            <a:custGeom>
              <a:avLst/>
              <a:gdLst/>
              <a:ahLst/>
              <a:cxnLst/>
              <a:rect l="l" t="t" r="r" b="b"/>
              <a:pathLst>
                <a:path w="2837179" h="2294254">
                  <a:moveTo>
                    <a:pt x="2725166" y="0"/>
                  </a:moveTo>
                  <a:lnTo>
                    <a:pt x="85598" y="2082037"/>
                  </a:lnTo>
                  <a:lnTo>
                    <a:pt x="29844" y="2011426"/>
                  </a:lnTo>
                  <a:lnTo>
                    <a:pt x="0" y="2264282"/>
                  </a:lnTo>
                  <a:lnTo>
                    <a:pt x="252856" y="2294128"/>
                  </a:lnTo>
                  <a:lnTo>
                    <a:pt x="197103" y="2223389"/>
                  </a:lnTo>
                  <a:lnTo>
                    <a:pt x="2836672" y="141350"/>
                  </a:lnTo>
                  <a:lnTo>
                    <a:pt x="2725166" y="0"/>
                  </a:lnTo>
                  <a:close/>
                </a:path>
              </a:pathLst>
            </a:custGeom>
            <a:solidFill>
              <a:srgbClr val="4F81BC"/>
            </a:solidFill>
          </p:spPr>
          <p:txBody>
            <a:bodyPr wrap="square" lIns="0" tIns="0" rIns="0" bIns="0" rtlCol="0"/>
            <a:lstStyle/>
            <a:p>
              <a:endParaRPr/>
            </a:p>
          </p:txBody>
        </p:sp>
        <p:sp>
          <p:nvSpPr>
            <p:cNvPr id="16" name="object 16"/>
            <p:cNvSpPr/>
            <p:nvPr/>
          </p:nvSpPr>
          <p:spPr>
            <a:xfrm>
              <a:off x="3908297" y="3101720"/>
              <a:ext cx="2837180" cy="2294255"/>
            </a:xfrm>
            <a:custGeom>
              <a:avLst/>
              <a:gdLst/>
              <a:ahLst/>
              <a:cxnLst/>
              <a:rect l="l" t="t" r="r" b="b"/>
              <a:pathLst>
                <a:path w="2837179" h="2294254">
                  <a:moveTo>
                    <a:pt x="29844" y="2011426"/>
                  </a:moveTo>
                  <a:lnTo>
                    <a:pt x="85598" y="2082037"/>
                  </a:lnTo>
                  <a:lnTo>
                    <a:pt x="2725166" y="0"/>
                  </a:lnTo>
                  <a:lnTo>
                    <a:pt x="2836672" y="141350"/>
                  </a:lnTo>
                  <a:lnTo>
                    <a:pt x="197103" y="2223389"/>
                  </a:lnTo>
                  <a:lnTo>
                    <a:pt x="252856" y="2294128"/>
                  </a:lnTo>
                  <a:lnTo>
                    <a:pt x="0" y="2264282"/>
                  </a:lnTo>
                  <a:lnTo>
                    <a:pt x="29844" y="2011426"/>
                  </a:lnTo>
                  <a:close/>
                </a:path>
              </a:pathLst>
            </a:custGeom>
            <a:ln w="25400">
              <a:solidFill>
                <a:srgbClr val="385D89"/>
              </a:solidFill>
            </a:ln>
          </p:spPr>
          <p:txBody>
            <a:bodyPr wrap="square" lIns="0" tIns="0" rIns="0" bIns="0" rtlCol="0"/>
            <a:lstStyle/>
            <a:p>
              <a:endParaRPr/>
            </a:p>
          </p:txBody>
        </p:sp>
        <p:sp>
          <p:nvSpPr>
            <p:cNvPr id="17" name="object 17"/>
            <p:cNvSpPr/>
            <p:nvPr/>
          </p:nvSpPr>
          <p:spPr>
            <a:xfrm>
              <a:off x="6032753" y="2919221"/>
              <a:ext cx="576580" cy="360045"/>
            </a:xfrm>
            <a:custGeom>
              <a:avLst/>
              <a:gdLst/>
              <a:ahLst/>
              <a:cxnLst/>
              <a:rect l="l" t="t" r="r" b="b"/>
              <a:pathLst>
                <a:path w="576579" h="360045">
                  <a:moveTo>
                    <a:pt x="396240" y="0"/>
                  </a:moveTo>
                  <a:lnTo>
                    <a:pt x="396240" y="89915"/>
                  </a:lnTo>
                  <a:lnTo>
                    <a:pt x="0" y="89915"/>
                  </a:lnTo>
                  <a:lnTo>
                    <a:pt x="0" y="269748"/>
                  </a:lnTo>
                  <a:lnTo>
                    <a:pt x="396240" y="269748"/>
                  </a:lnTo>
                  <a:lnTo>
                    <a:pt x="396240" y="359663"/>
                  </a:lnTo>
                  <a:lnTo>
                    <a:pt x="576072" y="179831"/>
                  </a:lnTo>
                  <a:lnTo>
                    <a:pt x="396240" y="0"/>
                  </a:lnTo>
                  <a:close/>
                </a:path>
              </a:pathLst>
            </a:custGeom>
            <a:solidFill>
              <a:srgbClr val="4F81BC"/>
            </a:solidFill>
          </p:spPr>
          <p:txBody>
            <a:bodyPr wrap="square" lIns="0" tIns="0" rIns="0" bIns="0" rtlCol="0"/>
            <a:lstStyle/>
            <a:p>
              <a:endParaRPr/>
            </a:p>
          </p:txBody>
        </p:sp>
        <p:sp>
          <p:nvSpPr>
            <p:cNvPr id="18" name="object 18"/>
            <p:cNvSpPr/>
            <p:nvPr/>
          </p:nvSpPr>
          <p:spPr>
            <a:xfrm>
              <a:off x="6032753" y="2919221"/>
              <a:ext cx="576580" cy="360045"/>
            </a:xfrm>
            <a:custGeom>
              <a:avLst/>
              <a:gdLst/>
              <a:ahLst/>
              <a:cxnLst/>
              <a:rect l="l" t="t" r="r" b="b"/>
              <a:pathLst>
                <a:path w="576579" h="360045">
                  <a:moveTo>
                    <a:pt x="0" y="89915"/>
                  </a:moveTo>
                  <a:lnTo>
                    <a:pt x="396240" y="89915"/>
                  </a:lnTo>
                  <a:lnTo>
                    <a:pt x="396240" y="0"/>
                  </a:lnTo>
                  <a:lnTo>
                    <a:pt x="576072" y="179831"/>
                  </a:lnTo>
                  <a:lnTo>
                    <a:pt x="396240" y="359663"/>
                  </a:lnTo>
                  <a:lnTo>
                    <a:pt x="396240" y="269748"/>
                  </a:lnTo>
                  <a:lnTo>
                    <a:pt x="0" y="269748"/>
                  </a:lnTo>
                  <a:lnTo>
                    <a:pt x="0" y="89915"/>
                  </a:lnTo>
                  <a:close/>
                </a:path>
              </a:pathLst>
            </a:custGeom>
            <a:ln w="25908">
              <a:solidFill>
                <a:srgbClr val="385D89"/>
              </a:solidFill>
            </a:ln>
          </p:spPr>
          <p:txBody>
            <a:bodyPr wrap="square" lIns="0" tIns="0" rIns="0" bIns="0" rtlCol="0"/>
            <a:lstStyle/>
            <a:p>
              <a:endParaRPr/>
            </a:p>
          </p:txBody>
        </p:sp>
      </p:grpSp>
      <p:sp>
        <p:nvSpPr>
          <p:cNvPr id="19" name="object 19"/>
          <p:cNvSpPr txBox="1"/>
          <p:nvPr/>
        </p:nvSpPr>
        <p:spPr>
          <a:xfrm>
            <a:off x="4591050" y="5357572"/>
            <a:ext cx="1534160" cy="757555"/>
          </a:xfrm>
          <a:prstGeom prst="rect">
            <a:avLst/>
          </a:prstGeom>
        </p:spPr>
        <p:txBody>
          <a:bodyPr vert="horz" wrap="square" lIns="0" tIns="12700" rIns="0" bIns="0" rtlCol="0">
            <a:spAutoFit/>
          </a:bodyPr>
          <a:lstStyle/>
          <a:p>
            <a:pPr marL="12700" marR="5080">
              <a:spcBef>
                <a:spcPts val="100"/>
              </a:spcBef>
            </a:pPr>
            <a:r>
              <a:rPr sz="2400" spc="-5" dirty="0">
                <a:solidFill>
                  <a:srgbClr val="FF0000"/>
                </a:solidFill>
                <a:latin typeface="Arial MT"/>
                <a:cs typeface="Arial MT"/>
              </a:rPr>
              <a:t>class/static </a:t>
            </a:r>
            <a:r>
              <a:rPr sz="2400" spc="-655" dirty="0">
                <a:solidFill>
                  <a:srgbClr val="FF0000"/>
                </a:solidFill>
                <a:latin typeface="Arial MT"/>
                <a:cs typeface="Arial MT"/>
              </a:rPr>
              <a:t> </a:t>
            </a:r>
            <a:r>
              <a:rPr sz="2400" spc="-5" dirty="0">
                <a:solidFill>
                  <a:srgbClr val="FF0000"/>
                </a:solidFill>
                <a:latin typeface="Arial MT"/>
                <a:cs typeface="Arial MT"/>
              </a:rPr>
              <a:t>field</a:t>
            </a:r>
            <a:r>
              <a:rPr sz="2400" spc="-25" dirty="0">
                <a:solidFill>
                  <a:srgbClr val="FF0000"/>
                </a:solidFill>
                <a:latin typeface="Arial MT"/>
                <a:cs typeface="Arial MT"/>
              </a:rPr>
              <a:t> </a:t>
            </a:r>
            <a:r>
              <a:rPr sz="2400" dirty="0">
                <a:solidFill>
                  <a:srgbClr val="FF0000"/>
                </a:solidFill>
                <a:latin typeface="Arial MT"/>
                <a:cs typeface="Arial MT"/>
              </a:rPr>
              <a:t>is</a:t>
            </a:r>
            <a:r>
              <a:rPr sz="2400" spc="-30" dirty="0">
                <a:solidFill>
                  <a:srgbClr val="FF0000"/>
                </a:solidFill>
                <a:latin typeface="Arial MT"/>
                <a:cs typeface="Arial MT"/>
              </a:rPr>
              <a:t> </a:t>
            </a:r>
            <a:r>
              <a:rPr sz="2400" spc="-5" dirty="0">
                <a:solidFill>
                  <a:srgbClr val="FF0000"/>
                </a:solidFill>
                <a:latin typeface="Arial MT"/>
                <a:cs typeface="Arial MT"/>
              </a:rPr>
              <a:t>final</a:t>
            </a:r>
            <a:endParaRPr sz="2400">
              <a:latin typeface="Arial MT"/>
              <a:cs typeface="Arial MT"/>
            </a:endParaRPr>
          </a:p>
        </p:txBody>
      </p:sp>
    </p:spTree>
    <p:extLst>
      <p:ext uri="{BB962C8B-B14F-4D97-AF65-F5344CB8AC3E}">
        <p14:creationId xmlns:p14="http://schemas.microsoft.com/office/powerpoint/2010/main" val="4688558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99379"/>
            <a:ext cx="7137400" cy="566821"/>
          </a:xfrm>
          <a:prstGeom prst="rect">
            <a:avLst/>
          </a:prstGeom>
        </p:spPr>
        <p:txBody>
          <a:bodyPr vert="horz" wrap="square" lIns="0" tIns="104139" rIns="0" bIns="0" rtlCol="0" anchor="t">
            <a:spAutoFit/>
          </a:bodyPr>
          <a:lstStyle/>
          <a:p>
            <a:pPr marL="12700" marR="5080">
              <a:lnSpc>
                <a:spcPts val="3600"/>
              </a:lnSpc>
              <a:spcBef>
                <a:spcPts val="819"/>
              </a:spcBef>
            </a:pPr>
            <a:r>
              <a:rPr spc="-160" dirty="0"/>
              <a:t>pr</a:t>
            </a:r>
            <a:r>
              <a:rPr spc="-165" dirty="0"/>
              <a:t>i</a:t>
            </a:r>
            <a:r>
              <a:rPr spc="-160" dirty="0"/>
              <a:t>m</a:t>
            </a:r>
            <a:r>
              <a:rPr spc="-165" dirty="0"/>
              <a:t>i</a:t>
            </a:r>
            <a:r>
              <a:rPr spc="-155" dirty="0"/>
              <a:t>t</a:t>
            </a:r>
            <a:r>
              <a:rPr spc="-165" dirty="0"/>
              <a:t>i</a:t>
            </a:r>
            <a:r>
              <a:rPr spc="-160" dirty="0"/>
              <a:t>v</a:t>
            </a:r>
            <a:r>
              <a:rPr spc="-5" dirty="0"/>
              <a:t>e</a:t>
            </a:r>
            <a:r>
              <a:rPr spc="-254" dirty="0"/>
              <a:t> </a:t>
            </a:r>
            <a:r>
              <a:rPr spc="-155" dirty="0"/>
              <a:t>t</a:t>
            </a:r>
            <a:r>
              <a:rPr spc="-160" dirty="0"/>
              <a:t>yp</a:t>
            </a:r>
            <a:r>
              <a:rPr spc="-5" dirty="0"/>
              <a:t>e</a:t>
            </a:r>
            <a:r>
              <a:rPr spc="-285" dirty="0"/>
              <a:t> </a:t>
            </a:r>
            <a:r>
              <a:rPr spc="-160" dirty="0"/>
              <a:t>var</a:t>
            </a:r>
            <a:r>
              <a:rPr spc="-165" dirty="0"/>
              <a:t>i</a:t>
            </a:r>
            <a:r>
              <a:rPr spc="-160" dirty="0"/>
              <a:t>ab</a:t>
            </a:r>
            <a:r>
              <a:rPr spc="-165" dirty="0"/>
              <a:t>l</a:t>
            </a:r>
            <a:r>
              <a:rPr spc="-160" dirty="0"/>
              <a:t>e</a:t>
            </a:r>
            <a:r>
              <a:rPr spc="-5" dirty="0"/>
              <a:t>s</a:t>
            </a:r>
            <a:r>
              <a:rPr spc="-270" dirty="0"/>
              <a:t> </a:t>
            </a:r>
            <a:r>
              <a:rPr spc="-160" dirty="0"/>
              <a:t>a</a:t>
            </a:r>
            <a:r>
              <a:rPr spc="-5" dirty="0"/>
              <a:t>s  </a:t>
            </a:r>
            <a:r>
              <a:rPr spc="-130" dirty="0"/>
              <a:t>final</a:t>
            </a:r>
          </a:p>
        </p:txBody>
      </p:sp>
      <p:sp>
        <p:nvSpPr>
          <p:cNvPr id="3" name="object 3"/>
          <p:cNvSpPr txBox="1"/>
          <p:nvPr/>
        </p:nvSpPr>
        <p:spPr>
          <a:xfrm>
            <a:off x="1602739" y="1354075"/>
            <a:ext cx="1617980" cy="69659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dirty="0">
                <a:latin typeface="Arial"/>
                <a:cs typeface="Arial"/>
              </a:rPr>
              <a:t>File</a:t>
            </a:r>
            <a:r>
              <a:rPr sz="1100" b="1" spc="-50" dirty="0">
                <a:latin typeface="Arial"/>
                <a:cs typeface="Arial"/>
              </a:rPr>
              <a:t> </a:t>
            </a:r>
            <a:r>
              <a:rPr sz="1100" b="1" dirty="0">
                <a:latin typeface="Arial"/>
                <a:cs typeface="Arial"/>
              </a:rPr>
              <a:t>Name</a:t>
            </a:r>
            <a:r>
              <a:rPr sz="1100" b="1" spc="-20" dirty="0">
                <a:latin typeface="Arial"/>
                <a:cs typeface="Arial"/>
              </a:rPr>
              <a:t> </a:t>
            </a:r>
            <a:r>
              <a:rPr sz="1100" b="1" dirty="0">
                <a:latin typeface="Arial"/>
                <a:cs typeface="Arial"/>
              </a:rPr>
              <a:t>:</a:t>
            </a:r>
            <a:r>
              <a:rPr sz="1100" b="1" spc="-30" dirty="0">
                <a:latin typeface="Arial"/>
                <a:cs typeface="Arial"/>
              </a:rPr>
              <a:t> </a:t>
            </a:r>
            <a:r>
              <a:rPr sz="1100" b="1" spc="-5" dirty="0">
                <a:latin typeface="Arial"/>
                <a:cs typeface="Arial"/>
              </a:rPr>
              <a:t>Demo.java </a:t>
            </a:r>
            <a:r>
              <a:rPr sz="1100" b="1" spc="-290" dirty="0">
                <a:latin typeface="Arial"/>
                <a:cs typeface="Arial"/>
              </a:rPr>
              <a:t> </a:t>
            </a:r>
            <a:r>
              <a:rPr sz="1100" b="1" dirty="0">
                <a:latin typeface="Arial"/>
                <a:cs typeface="Arial"/>
              </a:rPr>
              <a:t>class</a:t>
            </a:r>
            <a:r>
              <a:rPr sz="1100" b="1" spc="-25" dirty="0">
                <a:latin typeface="Arial"/>
                <a:cs typeface="Arial"/>
              </a:rPr>
              <a:t> </a:t>
            </a:r>
            <a:r>
              <a:rPr sz="1100" b="1" dirty="0">
                <a:latin typeface="Arial"/>
                <a:cs typeface="Arial"/>
              </a:rPr>
              <a:t>Circle</a:t>
            </a:r>
            <a:endParaRPr sz="1100">
              <a:latin typeface="Arial"/>
              <a:cs typeface="Arial"/>
            </a:endParaRPr>
          </a:p>
          <a:p>
            <a:pPr marL="12700"/>
            <a:r>
              <a:rPr sz="1100" b="1" dirty="0">
                <a:latin typeface="Arial"/>
                <a:cs typeface="Arial"/>
              </a:rPr>
              <a:t>{</a:t>
            </a:r>
            <a:endParaRPr sz="1100">
              <a:latin typeface="Arial"/>
              <a:cs typeface="Arial"/>
            </a:endParaRPr>
          </a:p>
          <a:p>
            <a:pPr marL="927100"/>
            <a:r>
              <a:rPr sz="1100" b="1" spc="-5" dirty="0">
                <a:latin typeface="Arial"/>
                <a:cs typeface="Arial"/>
              </a:rPr>
              <a:t>private</a:t>
            </a:r>
            <a:endParaRPr sz="1100">
              <a:latin typeface="Arial"/>
              <a:cs typeface="Arial"/>
            </a:endParaRPr>
          </a:p>
        </p:txBody>
      </p:sp>
      <p:sp>
        <p:nvSpPr>
          <p:cNvPr id="4" name="object 4"/>
          <p:cNvSpPr txBox="1"/>
          <p:nvPr/>
        </p:nvSpPr>
        <p:spPr>
          <a:xfrm>
            <a:off x="3431795" y="1856994"/>
            <a:ext cx="484505" cy="182742"/>
          </a:xfrm>
          <a:prstGeom prst="rect">
            <a:avLst/>
          </a:prstGeom>
        </p:spPr>
        <p:txBody>
          <a:bodyPr vert="horz" wrap="square" lIns="0" tIns="13335" rIns="0" bIns="0" rtlCol="0">
            <a:spAutoFit/>
          </a:bodyPr>
          <a:lstStyle/>
          <a:p>
            <a:pPr marL="12700">
              <a:spcBef>
                <a:spcPts val="105"/>
              </a:spcBef>
            </a:pPr>
            <a:r>
              <a:rPr sz="1100" b="1" spc="-5" dirty="0">
                <a:latin typeface="Arial"/>
                <a:cs typeface="Arial"/>
              </a:rPr>
              <a:t>double</a:t>
            </a:r>
            <a:endParaRPr sz="1100">
              <a:latin typeface="Arial"/>
              <a:cs typeface="Arial"/>
            </a:endParaRPr>
          </a:p>
        </p:txBody>
      </p:sp>
      <p:sp>
        <p:nvSpPr>
          <p:cNvPr id="5" name="object 5"/>
          <p:cNvSpPr txBox="1"/>
          <p:nvPr/>
        </p:nvSpPr>
        <p:spPr>
          <a:xfrm>
            <a:off x="4346576" y="1856994"/>
            <a:ext cx="49339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radius;</a:t>
            </a:r>
            <a:endParaRPr sz="1100">
              <a:latin typeface="Arial"/>
              <a:cs typeface="Arial"/>
            </a:endParaRPr>
          </a:p>
        </p:txBody>
      </p:sp>
      <p:sp>
        <p:nvSpPr>
          <p:cNvPr id="6" name="object 6"/>
          <p:cNvSpPr txBox="1"/>
          <p:nvPr/>
        </p:nvSpPr>
        <p:spPr>
          <a:xfrm>
            <a:off x="1602740" y="2024634"/>
            <a:ext cx="4448175" cy="4385945"/>
          </a:xfrm>
          <a:prstGeom prst="rect">
            <a:avLst/>
          </a:prstGeom>
        </p:spPr>
        <p:txBody>
          <a:bodyPr vert="horz" wrap="square" lIns="0" tIns="13335" rIns="0" bIns="0" rtlCol="0">
            <a:spAutoFit/>
          </a:bodyPr>
          <a:lstStyle/>
          <a:p>
            <a:pPr marL="927100" marR="2061845">
              <a:spcBef>
                <a:spcPts val="105"/>
              </a:spcBef>
            </a:pPr>
            <a:r>
              <a:rPr sz="1100" b="1" dirty="0">
                <a:latin typeface="Arial"/>
                <a:cs typeface="Arial"/>
              </a:rPr>
              <a:t>//</a:t>
            </a:r>
            <a:r>
              <a:rPr sz="1100" b="1" spc="-45" dirty="0">
                <a:latin typeface="Arial"/>
                <a:cs typeface="Arial"/>
              </a:rPr>
              <a:t> </a:t>
            </a:r>
            <a:r>
              <a:rPr sz="1100" b="1" spc="-5" dirty="0">
                <a:latin typeface="Arial"/>
                <a:cs typeface="Arial"/>
              </a:rPr>
              <a:t>Constructor</a:t>
            </a:r>
            <a:r>
              <a:rPr sz="1100" b="1" spc="-35" dirty="0">
                <a:latin typeface="Arial"/>
                <a:cs typeface="Arial"/>
              </a:rPr>
              <a:t> </a:t>
            </a:r>
            <a:r>
              <a:rPr sz="1100" b="1" dirty="0">
                <a:latin typeface="Arial"/>
                <a:cs typeface="Arial"/>
              </a:rPr>
              <a:t>Method </a:t>
            </a:r>
            <a:r>
              <a:rPr sz="1100" b="1" spc="-290" dirty="0">
                <a:latin typeface="Arial"/>
                <a:cs typeface="Arial"/>
              </a:rPr>
              <a:t> </a:t>
            </a:r>
            <a:r>
              <a:rPr sz="1100" b="1" dirty="0">
                <a:latin typeface="Arial"/>
                <a:cs typeface="Arial"/>
              </a:rPr>
              <a:t>Circle(double</a:t>
            </a:r>
            <a:r>
              <a:rPr sz="1100" b="1" spc="-75" dirty="0">
                <a:latin typeface="Arial"/>
                <a:cs typeface="Arial"/>
              </a:rPr>
              <a:t> </a:t>
            </a:r>
            <a:r>
              <a:rPr sz="1100" b="1" dirty="0">
                <a:latin typeface="Arial"/>
                <a:cs typeface="Arial"/>
              </a:rPr>
              <a:t>radius)</a:t>
            </a:r>
            <a:endParaRPr sz="1100">
              <a:latin typeface="Arial"/>
              <a:cs typeface="Arial"/>
            </a:endParaRPr>
          </a:p>
          <a:p>
            <a:pPr marL="927100"/>
            <a:r>
              <a:rPr sz="1100" b="1" dirty="0">
                <a:latin typeface="Arial"/>
                <a:cs typeface="Arial"/>
              </a:rPr>
              <a:t>{</a:t>
            </a:r>
            <a:endParaRPr sz="1100">
              <a:latin typeface="Arial"/>
              <a:cs typeface="Arial"/>
            </a:endParaRPr>
          </a:p>
          <a:p>
            <a:pPr marL="1841500"/>
            <a:r>
              <a:rPr sz="1100" b="1" dirty="0">
                <a:latin typeface="Arial"/>
                <a:cs typeface="Arial"/>
              </a:rPr>
              <a:t>this.radius</a:t>
            </a:r>
            <a:r>
              <a:rPr sz="1100" b="1" spc="-7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radius;</a:t>
            </a:r>
            <a:endParaRPr sz="1100">
              <a:latin typeface="Arial"/>
              <a:cs typeface="Arial"/>
            </a:endParaRPr>
          </a:p>
          <a:p>
            <a:pPr marL="927100"/>
            <a:r>
              <a:rPr sz="1100" b="1" dirty="0">
                <a:latin typeface="Arial"/>
                <a:cs typeface="Arial"/>
              </a:rPr>
              <a:t>}//</a:t>
            </a:r>
            <a:r>
              <a:rPr sz="1100" b="1" spc="-45" dirty="0">
                <a:latin typeface="Arial"/>
                <a:cs typeface="Arial"/>
              </a:rPr>
              <a:t> </a:t>
            </a:r>
            <a:r>
              <a:rPr sz="1100" b="1" dirty="0">
                <a:latin typeface="Arial"/>
                <a:cs typeface="Arial"/>
              </a:rPr>
              <a:t>End</a:t>
            </a:r>
            <a:r>
              <a:rPr sz="1100" b="1" spc="-5" dirty="0">
                <a:latin typeface="Arial"/>
                <a:cs typeface="Arial"/>
              </a:rPr>
              <a:t> </a:t>
            </a:r>
            <a:r>
              <a:rPr sz="1100" b="1" dirty="0">
                <a:latin typeface="Arial"/>
                <a:cs typeface="Arial"/>
              </a:rPr>
              <a:t>of</a:t>
            </a:r>
            <a:r>
              <a:rPr sz="1100" b="1" spc="-10" dirty="0">
                <a:latin typeface="Arial"/>
                <a:cs typeface="Arial"/>
              </a:rPr>
              <a:t> </a:t>
            </a:r>
            <a:r>
              <a:rPr sz="1100" b="1" spc="-5" dirty="0">
                <a:latin typeface="Arial"/>
                <a:cs typeface="Arial"/>
              </a:rPr>
              <a:t>Constructor</a:t>
            </a:r>
            <a:r>
              <a:rPr sz="1100" b="1" spc="-25" dirty="0">
                <a:latin typeface="Arial"/>
                <a:cs typeface="Arial"/>
              </a:rPr>
              <a:t> </a:t>
            </a:r>
            <a:r>
              <a:rPr sz="1100" b="1" dirty="0">
                <a:latin typeface="Arial"/>
                <a:cs typeface="Arial"/>
              </a:rPr>
              <a:t>Methods</a:t>
            </a:r>
            <a:endParaRPr sz="1100">
              <a:latin typeface="Arial"/>
              <a:cs typeface="Arial"/>
            </a:endParaRPr>
          </a:p>
          <a:p>
            <a:pPr marL="9271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25" dirty="0">
                <a:latin typeface="Arial"/>
                <a:cs typeface="Arial"/>
              </a:rPr>
              <a:t> </a:t>
            </a:r>
            <a:r>
              <a:rPr sz="1100" b="1" dirty="0">
                <a:latin typeface="Arial"/>
                <a:cs typeface="Arial"/>
              </a:rPr>
              <a:t>Get</a:t>
            </a:r>
            <a:r>
              <a:rPr sz="1100" b="1" spc="-30" dirty="0">
                <a:latin typeface="Arial"/>
                <a:cs typeface="Arial"/>
              </a:rPr>
              <a:t> </a:t>
            </a:r>
            <a:r>
              <a:rPr sz="1100" b="1" spc="-5" dirty="0">
                <a:latin typeface="Arial"/>
                <a:cs typeface="Arial"/>
              </a:rPr>
              <a:t>Radius</a:t>
            </a:r>
            <a:endParaRPr sz="1100">
              <a:latin typeface="Arial"/>
              <a:cs typeface="Arial"/>
            </a:endParaRPr>
          </a:p>
          <a:p>
            <a:pPr marL="927100">
              <a:tabLst>
                <a:tab pos="1841500" algn="l"/>
                <a:tab pos="2755900" algn="l"/>
              </a:tabLst>
            </a:pPr>
            <a:r>
              <a:rPr sz="1100" b="1" dirty="0">
                <a:latin typeface="Arial"/>
                <a:cs typeface="Arial"/>
              </a:rPr>
              <a:t>public	</a:t>
            </a:r>
            <a:r>
              <a:rPr sz="1100" b="1" spc="-5" dirty="0">
                <a:latin typeface="Arial"/>
                <a:cs typeface="Arial"/>
              </a:rPr>
              <a:t>double	getRadius()</a:t>
            </a:r>
            <a:endParaRPr sz="1100">
              <a:latin typeface="Arial"/>
              <a:cs typeface="Arial"/>
            </a:endParaRPr>
          </a:p>
          <a:p>
            <a:pPr marL="927100"/>
            <a:r>
              <a:rPr sz="1100" b="1" dirty="0">
                <a:latin typeface="Arial"/>
                <a:cs typeface="Arial"/>
              </a:rPr>
              <a:t>{</a:t>
            </a:r>
            <a:endParaRPr sz="1100">
              <a:latin typeface="Arial"/>
              <a:cs typeface="Arial"/>
            </a:endParaRPr>
          </a:p>
          <a:p>
            <a:pPr marL="1841500"/>
            <a:r>
              <a:rPr sz="1100" b="1" dirty="0">
                <a:latin typeface="Arial"/>
                <a:cs typeface="Arial"/>
              </a:rPr>
              <a:t>return</a:t>
            </a:r>
            <a:r>
              <a:rPr sz="1100" b="1" spc="-60" dirty="0">
                <a:latin typeface="Arial"/>
                <a:cs typeface="Arial"/>
              </a:rPr>
              <a:t> </a:t>
            </a:r>
            <a:r>
              <a:rPr sz="1100" b="1" dirty="0">
                <a:latin typeface="Arial"/>
                <a:cs typeface="Arial"/>
              </a:rPr>
              <a:t>this.radius;</a:t>
            </a:r>
            <a:endParaRPr sz="1100">
              <a:latin typeface="Arial"/>
              <a:cs typeface="Arial"/>
            </a:endParaRPr>
          </a:p>
          <a:p>
            <a:pPr marL="927100"/>
            <a:r>
              <a:rPr sz="1100" b="1" dirty="0">
                <a:latin typeface="Arial"/>
                <a:cs typeface="Arial"/>
              </a:rPr>
              <a:t>}</a:t>
            </a:r>
            <a:endParaRPr sz="1100">
              <a:latin typeface="Arial"/>
              <a:cs typeface="Arial"/>
            </a:endParaRPr>
          </a:p>
          <a:p>
            <a:pPr marL="9271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Set</a:t>
            </a:r>
            <a:r>
              <a:rPr sz="1100" b="1" spc="-15" dirty="0">
                <a:latin typeface="Arial"/>
                <a:cs typeface="Arial"/>
              </a:rPr>
              <a:t> </a:t>
            </a:r>
            <a:r>
              <a:rPr sz="1100" b="1" spc="-5" dirty="0">
                <a:latin typeface="Arial"/>
                <a:cs typeface="Arial"/>
              </a:rPr>
              <a:t>Radius</a:t>
            </a:r>
            <a:endParaRPr sz="1100">
              <a:latin typeface="Arial"/>
              <a:cs typeface="Arial"/>
            </a:endParaRPr>
          </a:p>
          <a:p>
            <a:pPr marL="927100">
              <a:tabLst>
                <a:tab pos="1841500" algn="l"/>
                <a:tab pos="2755900" algn="l"/>
              </a:tabLst>
            </a:pPr>
            <a:r>
              <a:rPr sz="1100" b="1" dirty="0">
                <a:latin typeface="Arial"/>
                <a:cs typeface="Arial"/>
              </a:rPr>
              <a:t>public	</a:t>
            </a:r>
            <a:r>
              <a:rPr sz="1100" b="1" spc="-5" dirty="0">
                <a:latin typeface="Arial"/>
                <a:cs typeface="Arial"/>
              </a:rPr>
              <a:t>void	setRadius(double</a:t>
            </a:r>
            <a:r>
              <a:rPr sz="1100" b="1" spc="-35" dirty="0">
                <a:latin typeface="Arial"/>
                <a:cs typeface="Arial"/>
              </a:rPr>
              <a:t> </a:t>
            </a:r>
            <a:r>
              <a:rPr sz="1100" b="1" dirty="0">
                <a:latin typeface="Arial"/>
                <a:cs typeface="Arial"/>
              </a:rPr>
              <a:t>radius)</a:t>
            </a:r>
            <a:endParaRPr sz="1100">
              <a:latin typeface="Arial"/>
              <a:cs typeface="Arial"/>
            </a:endParaRPr>
          </a:p>
          <a:p>
            <a:pPr marL="927100"/>
            <a:r>
              <a:rPr sz="1100" b="1" dirty="0">
                <a:latin typeface="Arial"/>
                <a:cs typeface="Arial"/>
              </a:rPr>
              <a:t>{</a:t>
            </a:r>
            <a:endParaRPr sz="1100">
              <a:latin typeface="Arial"/>
              <a:cs typeface="Arial"/>
            </a:endParaRPr>
          </a:p>
          <a:p>
            <a:pPr marL="1841500"/>
            <a:r>
              <a:rPr sz="1100" b="1" dirty="0">
                <a:latin typeface="Arial"/>
                <a:cs typeface="Arial"/>
              </a:rPr>
              <a:t>this.radius</a:t>
            </a:r>
            <a:r>
              <a:rPr sz="1100" b="1" spc="-70"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radius;</a:t>
            </a:r>
            <a:endParaRPr sz="1100">
              <a:latin typeface="Arial"/>
              <a:cs typeface="Arial"/>
            </a:endParaRPr>
          </a:p>
          <a:p>
            <a:pPr marL="927100"/>
            <a:r>
              <a:rPr sz="1100" b="1" dirty="0">
                <a:latin typeface="Arial"/>
                <a:cs typeface="Arial"/>
              </a:rPr>
              <a:t>}</a:t>
            </a:r>
            <a:endParaRPr sz="1100">
              <a:latin typeface="Arial"/>
              <a:cs typeface="Arial"/>
            </a:endParaRPr>
          </a:p>
          <a:p>
            <a:pPr marL="927100" marR="1301750">
              <a:tabLst>
                <a:tab pos="1841500" algn="l"/>
                <a:tab pos="2755900" algn="l"/>
              </a:tabLst>
            </a:pPr>
            <a:r>
              <a:rPr sz="1100" b="1" dirty="0">
                <a:latin typeface="Arial"/>
                <a:cs typeface="Arial"/>
              </a:rPr>
              <a:t>// Method to Get </a:t>
            </a:r>
            <a:r>
              <a:rPr sz="1100" b="1" spc="-10" dirty="0">
                <a:latin typeface="Arial"/>
                <a:cs typeface="Arial"/>
              </a:rPr>
              <a:t>Area </a:t>
            </a:r>
            <a:r>
              <a:rPr sz="1100" b="1" dirty="0">
                <a:latin typeface="Arial"/>
                <a:cs typeface="Arial"/>
              </a:rPr>
              <a:t>of Circle </a:t>
            </a:r>
            <a:r>
              <a:rPr sz="1100" b="1" spc="5" dirty="0">
                <a:latin typeface="Arial"/>
                <a:cs typeface="Arial"/>
              </a:rPr>
              <a:t> </a:t>
            </a: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area()</a:t>
            </a:r>
            <a:endParaRPr sz="1100">
              <a:latin typeface="Arial"/>
              <a:cs typeface="Arial"/>
            </a:endParaRPr>
          </a:p>
          <a:p>
            <a:pPr marL="927100"/>
            <a:r>
              <a:rPr sz="1100" b="1" dirty="0">
                <a:latin typeface="Arial"/>
                <a:cs typeface="Arial"/>
              </a:rPr>
              <a:t>{</a:t>
            </a:r>
            <a:endParaRPr sz="1100">
              <a:latin typeface="Arial"/>
              <a:cs typeface="Arial"/>
            </a:endParaRPr>
          </a:p>
          <a:p>
            <a:pPr marL="1841500"/>
            <a:r>
              <a:rPr sz="1100" b="1" dirty="0">
                <a:latin typeface="Arial"/>
                <a:cs typeface="Arial"/>
              </a:rPr>
              <a:t>return</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radius</a:t>
            </a:r>
            <a:r>
              <a:rPr sz="1100" b="1" spc="-30" dirty="0">
                <a:latin typeface="Arial"/>
                <a:cs typeface="Arial"/>
              </a:rPr>
              <a:t> </a:t>
            </a:r>
            <a:r>
              <a:rPr sz="1100" b="1" dirty="0">
                <a:latin typeface="Arial"/>
                <a:cs typeface="Arial"/>
              </a:rPr>
              <a:t>*</a:t>
            </a:r>
            <a:r>
              <a:rPr sz="1100" b="1" spc="-10" dirty="0">
                <a:latin typeface="Arial"/>
                <a:cs typeface="Arial"/>
              </a:rPr>
              <a:t> </a:t>
            </a:r>
            <a:r>
              <a:rPr sz="1100" b="1" dirty="0">
                <a:latin typeface="Arial"/>
                <a:cs typeface="Arial"/>
              </a:rPr>
              <a:t>radius;</a:t>
            </a:r>
            <a:endParaRPr sz="1100">
              <a:latin typeface="Arial"/>
              <a:cs typeface="Arial"/>
            </a:endParaRPr>
          </a:p>
          <a:p>
            <a:pPr marL="927100">
              <a:spcBef>
                <a:spcPts val="5"/>
              </a:spcBef>
            </a:pPr>
            <a:r>
              <a:rPr sz="1100" b="1" dirty="0">
                <a:latin typeface="Arial"/>
                <a:cs typeface="Arial"/>
              </a:rPr>
              <a:t>}</a:t>
            </a:r>
            <a:endParaRPr sz="1100">
              <a:latin typeface="Arial"/>
              <a:cs typeface="Arial"/>
            </a:endParaRPr>
          </a:p>
          <a:p>
            <a:pPr marL="927100" marR="951230">
              <a:tabLst>
                <a:tab pos="1841500" algn="l"/>
                <a:tab pos="2755900" algn="l"/>
              </a:tabLst>
            </a:pPr>
            <a:r>
              <a:rPr sz="1100" b="1" dirty="0">
                <a:latin typeface="Arial"/>
                <a:cs typeface="Arial"/>
              </a:rPr>
              <a:t>// Method to Get Perimeter of Circle </a:t>
            </a:r>
            <a:r>
              <a:rPr sz="1100" b="1" spc="5" dirty="0">
                <a:latin typeface="Arial"/>
                <a:cs typeface="Arial"/>
              </a:rPr>
              <a:t> </a:t>
            </a: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p</a:t>
            </a:r>
            <a:r>
              <a:rPr sz="1100" b="1" spc="-5" dirty="0">
                <a:latin typeface="Arial"/>
                <a:cs typeface="Arial"/>
              </a:rPr>
              <a:t>e</a:t>
            </a:r>
            <a:r>
              <a:rPr sz="1100" b="1" dirty="0">
                <a:latin typeface="Arial"/>
                <a:cs typeface="Arial"/>
              </a:rPr>
              <a:t>r</a:t>
            </a:r>
            <a:r>
              <a:rPr sz="1100" b="1" spc="5" dirty="0">
                <a:latin typeface="Arial"/>
                <a:cs typeface="Arial"/>
              </a:rPr>
              <a:t>i</a:t>
            </a:r>
            <a:r>
              <a:rPr sz="1100" b="1" dirty="0">
                <a:latin typeface="Arial"/>
                <a:cs typeface="Arial"/>
              </a:rPr>
              <a:t>meter</a:t>
            </a:r>
            <a:r>
              <a:rPr sz="1100" b="1" spc="-10" dirty="0">
                <a:latin typeface="Arial"/>
                <a:cs typeface="Arial"/>
              </a:rPr>
              <a:t>(</a:t>
            </a:r>
            <a:r>
              <a:rPr sz="1100" b="1" dirty="0">
                <a:latin typeface="Arial"/>
                <a:cs typeface="Arial"/>
              </a:rPr>
              <a:t>)</a:t>
            </a:r>
            <a:endParaRPr sz="1100">
              <a:latin typeface="Arial"/>
              <a:cs typeface="Arial"/>
            </a:endParaRPr>
          </a:p>
          <a:p>
            <a:pPr marL="927100"/>
            <a:r>
              <a:rPr sz="1100" b="1" dirty="0">
                <a:latin typeface="Arial"/>
                <a:cs typeface="Arial"/>
              </a:rPr>
              <a:t>{</a:t>
            </a:r>
            <a:endParaRPr sz="1100">
              <a:latin typeface="Arial"/>
              <a:cs typeface="Arial"/>
            </a:endParaRPr>
          </a:p>
          <a:p>
            <a:pPr marL="1841500"/>
            <a:r>
              <a:rPr sz="1100" b="1" dirty="0">
                <a:latin typeface="Arial"/>
                <a:cs typeface="Arial"/>
              </a:rPr>
              <a:t>return</a:t>
            </a:r>
            <a:r>
              <a:rPr sz="1100" b="1" spc="-30" dirty="0">
                <a:latin typeface="Arial"/>
                <a:cs typeface="Arial"/>
              </a:rPr>
              <a:t> </a:t>
            </a:r>
            <a:r>
              <a:rPr sz="1100" b="1" dirty="0">
                <a:latin typeface="Arial"/>
                <a:cs typeface="Arial"/>
              </a:rPr>
              <a:t>2</a:t>
            </a:r>
            <a:r>
              <a:rPr sz="1100" b="1" spc="-2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a:p>
            <a:pPr marL="927100"/>
            <a:r>
              <a:rPr sz="1100" b="1" dirty="0">
                <a:latin typeface="Arial"/>
                <a:cs typeface="Arial"/>
              </a:rPr>
              <a:t>}</a:t>
            </a:r>
            <a:endParaRPr sz="1100">
              <a:latin typeface="Arial"/>
              <a:cs typeface="Arial"/>
            </a:endParaRPr>
          </a:p>
          <a:p>
            <a:pPr marL="12700"/>
            <a:r>
              <a:rPr sz="1100" b="1" dirty="0">
                <a:latin typeface="Arial"/>
                <a:cs typeface="Arial"/>
              </a:rPr>
              <a:t>}//</a:t>
            </a:r>
            <a:r>
              <a:rPr sz="1100" b="1" spc="-55" dirty="0">
                <a:latin typeface="Arial"/>
                <a:cs typeface="Arial"/>
              </a:rPr>
              <a:t> </a:t>
            </a:r>
            <a:r>
              <a:rPr sz="1100" b="1" dirty="0">
                <a:latin typeface="Arial"/>
                <a:cs typeface="Arial"/>
              </a:rPr>
              <a:t>End</a:t>
            </a:r>
            <a:r>
              <a:rPr sz="1100" b="1" spc="-15" dirty="0">
                <a:latin typeface="Arial"/>
                <a:cs typeface="Arial"/>
              </a:rPr>
              <a:t> </a:t>
            </a:r>
            <a:r>
              <a:rPr sz="1100" b="1" dirty="0">
                <a:latin typeface="Arial"/>
                <a:cs typeface="Arial"/>
              </a:rPr>
              <a:t>of</a:t>
            </a:r>
            <a:r>
              <a:rPr sz="1100" b="1" spc="-20" dirty="0">
                <a:latin typeface="Arial"/>
                <a:cs typeface="Arial"/>
              </a:rPr>
              <a:t> </a:t>
            </a:r>
            <a:r>
              <a:rPr sz="1100" b="1" dirty="0">
                <a:latin typeface="Arial"/>
                <a:cs typeface="Arial"/>
              </a:rPr>
              <a:t>class</a:t>
            </a:r>
            <a:r>
              <a:rPr sz="1100" b="1" spc="-35" dirty="0">
                <a:latin typeface="Arial"/>
                <a:cs typeface="Arial"/>
              </a:rPr>
              <a:t> </a:t>
            </a:r>
            <a:r>
              <a:rPr sz="1100" b="1" dirty="0">
                <a:latin typeface="Arial"/>
                <a:cs typeface="Arial"/>
              </a:rPr>
              <a:t>Demo</a:t>
            </a:r>
            <a:endParaRPr sz="1100">
              <a:latin typeface="Arial"/>
              <a:cs typeface="Arial"/>
            </a:endParaRPr>
          </a:p>
        </p:txBody>
      </p:sp>
      <p:sp>
        <p:nvSpPr>
          <p:cNvPr id="7" name="object 7"/>
          <p:cNvSpPr/>
          <p:nvPr/>
        </p:nvSpPr>
        <p:spPr>
          <a:xfrm>
            <a:off x="1524762" y="1325117"/>
            <a:ext cx="4788535" cy="5171440"/>
          </a:xfrm>
          <a:custGeom>
            <a:avLst/>
            <a:gdLst/>
            <a:ahLst/>
            <a:cxnLst/>
            <a:rect l="l" t="t" r="r" b="b"/>
            <a:pathLst>
              <a:path w="4788535" h="5171440">
                <a:moveTo>
                  <a:pt x="0" y="5170932"/>
                </a:moveTo>
                <a:lnTo>
                  <a:pt x="4788408" y="5170932"/>
                </a:lnTo>
                <a:lnTo>
                  <a:pt x="4788408" y="0"/>
                </a:lnTo>
                <a:lnTo>
                  <a:pt x="0" y="0"/>
                </a:lnTo>
                <a:lnTo>
                  <a:pt x="0" y="5170932"/>
                </a:lnTo>
                <a:close/>
              </a:path>
            </a:pathLst>
          </a:custGeom>
          <a:ln w="25908">
            <a:solidFill>
              <a:srgbClr val="000000"/>
            </a:solidFill>
          </a:ln>
        </p:spPr>
        <p:txBody>
          <a:bodyPr wrap="square" lIns="0" tIns="0" rIns="0" bIns="0" rtlCol="0"/>
          <a:lstStyle/>
          <a:p>
            <a:endParaRPr/>
          </a:p>
        </p:txBody>
      </p:sp>
      <p:sp>
        <p:nvSpPr>
          <p:cNvPr id="8" name="object 8"/>
          <p:cNvSpPr txBox="1"/>
          <p:nvPr/>
        </p:nvSpPr>
        <p:spPr>
          <a:xfrm>
            <a:off x="6631941" y="1457325"/>
            <a:ext cx="917575" cy="529590"/>
          </a:xfrm>
          <a:prstGeom prst="rect">
            <a:avLst/>
          </a:prstGeom>
        </p:spPr>
        <p:txBody>
          <a:bodyPr vert="horz" wrap="square" lIns="0" tIns="13335" rIns="0" bIns="0" rtlCol="0">
            <a:spAutoFit/>
          </a:bodyPr>
          <a:lstStyle/>
          <a:p>
            <a:pPr marL="12700" marR="5080">
              <a:spcBef>
                <a:spcPts val="105"/>
              </a:spcBef>
            </a:pPr>
            <a:r>
              <a:rPr sz="1100" b="1" spc="-5" dirty="0">
                <a:latin typeface="Arial"/>
                <a:cs typeface="Arial"/>
              </a:rPr>
              <a:t>//Driver</a:t>
            </a:r>
            <a:r>
              <a:rPr sz="1100" b="1" spc="-70" dirty="0">
                <a:latin typeface="Arial"/>
                <a:cs typeface="Arial"/>
              </a:rPr>
              <a:t> </a:t>
            </a:r>
            <a:r>
              <a:rPr sz="1100" b="1" spc="-5" dirty="0">
                <a:latin typeface="Arial"/>
                <a:cs typeface="Arial"/>
              </a:rPr>
              <a:t>Class </a:t>
            </a:r>
            <a:r>
              <a:rPr sz="1100" b="1" spc="-295" dirty="0">
                <a:latin typeface="Arial"/>
                <a:cs typeface="Arial"/>
              </a:rPr>
              <a:t> </a:t>
            </a:r>
            <a:r>
              <a:rPr sz="1100" b="1" dirty="0">
                <a:latin typeface="Arial"/>
                <a:cs typeface="Arial"/>
              </a:rPr>
              <a:t>class</a:t>
            </a:r>
            <a:r>
              <a:rPr sz="1100" b="1" spc="-35" dirty="0">
                <a:latin typeface="Arial"/>
                <a:cs typeface="Arial"/>
              </a:rPr>
              <a:t> </a:t>
            </a:r>
            <a:r>
              <a:rPr sz="1100" b="1" spc="-5" dirty="0">
                <a:latin typeface="Arial"/>
                <a:cs typeface="Arial"/>
              </a:rPr>
              <a:t>Test</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9" name="object 9"/>
          <p:cNvSpPr txBox="1"/>
          <p:nvPr/>
        </p:nvSpPr>
        <p:spPr>
          <a:xfrm>
            <a:off x="8460994" y="1960626"/>
            <a:ext cx="178498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static</a:t>
            </a:r>
            <a:r>
              <a:rPr sz="1100" b="1" spc="-55" dirty="0">
                <a:latin typeface="Arial"/>
                <a:cs typeface="Arial"/>
              </a:rPr>
              <a:t> </a:t>
            </a:r>
            <a:r>
              <a:rPr sz="1100" b="1" spc="-5" dirty="0">
                <a:latin typeface="Arial"/>
                <a:cs typeface="Arial"/>
              </a:rPr>
              <a:t>void</a:t>
            </a:r>
            <a:r>
              <a:rPr sz="1100" b="1" spc="-30" dirty="0">
                <a:latin typeface="Arial"/>
                <a:cs typeface="Arial"/>
              </a:rPr>
              <a:t> </a:t>
            </a:r>
            <a:r>
              <a:rPr sz="1100" b="1" dirty="0">
                <a:latin typeface="Arial"/>
                <a:cs typeface="Arial"/>
              </a:rPr>
              <a:t>main(String</a:t>
            </a:r>
            <a:r>
              <a:rPr sz="1100" b="1" spc="-55" dirty="0">
                <a:latin typeface="Arial"/>
                <a:cs typeface="Arial"/>
              </a:rPr>
              <a:t> </a:t>
            </a:r>
            <a:r>
              <a:rPr sz="1100" b="1" dirty="0">
                <a:latin typeface="Arial"/>
                <a:cs typeface="Arial"/>
              </a:rPr>
              <a:t>s[])</a:t>
            </a:r>
            <a:endParaRPr sz="1100">
              <a:latin typeface="Arial"/>
              <a:cs typeface="Arial"/>
            </a:endParaRPr>
          </a:p>
        </p:txBody>
      </p:sp>
      <p:sp>
        <p:nvSpPr>
          <p:cNvPr id="10" name="object 10"/>
          <p:cNvSpPr txBox="1"/>
          <p:nvPr/>
        </p:nvSpPr>
        <p:spPr>
          <a:xfrm>
            <a:off x="7546594" y="1960627"/>
            <a:ext cx="438784" cy="361315"/>
          </a:xfrm>
          <a:prstGeom prst="rect">
            <a:avLst/>
          </a:prstGeom>
        </p:spPr>
        <p:txBody>
          <a:bodyPr vert="horz" wrap="square" lIns="0" tIns="13335" rIns="0" bIns="0" rtlCol="0">
            <a:spAutoFit/>
          </a:bodyPr>
          <a:lstStyle/>
          <a:p>
            <a:pPr marL="12700">
              <a:spcBef>
                <a:spcPts val="105"/>
              </a:spcBef>
            </a:pP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1" name="object 11"/>
          <p:cNvSpPr txBox="1"/>
          <p:nvPr/>
        </p:nvSpPr>
        <p:spPr>
          <a:xfrm>
            <a:off x="9375775" y="2294383"/>
            <a:ext cx="848994" cy="228909"/>
          </a:xfrm>
          <a:prstGeom prst="rect">
            <a:avLst/>
          </a:prstGeom>
        </p:spPr>
        <p:txBody>
          <a:bodyPr vert="horz" wrap="square" lIns="0" tIns="13335" rIns="0" bIns="0" rtlCol="0">
            <a:spAutoFit/>
          </a:bodyPr>
          <a:lstStyle/>
          <a:p>
            <a:pPr marL="12700">
              <a:spcBef>
                <a:spcPts val="105"/>
              </a:spcBef>
            </a:pPr>
            <a:r>
              <a:rPr sz="1400" b="1" spc="-5" dirty="0">
                <a:solidFill>
                  <a:srgbClr val="FF0000"/>
                </a:solidFill>
                <a:latin typeface="Arial"/>
                <a:cs typeface="Arial"/>
              </a:rPr>
              <a:t>int</a:t>
            </a:r>
            <a:r>
              <a:rPr sz="1400" b="1" spc="-45" dirty="0">
                <a:solidFill>
                  <a:srgbClr val="FF0000"/>
                </a:solidFill>
                <a:latin typeface="Arial"/>
                <a:cs typeface="Arial"/>
              </a:rPr>
              <a:t> </a:t>
            </a:r>
            <a:r>
              <a:rPr sz="1400" b="1" dirty="0">
                <a:solidFill>
                  <a:srgbClr val="FF0000"/>
                </a:solidFill>
                <a:latin typeface="Arial"/>
                <a:cs typeface="Arial"/>
              </a:rPr>
              <a:t>x</a:t>
            </a:r>
            <a:r>
              <a:rPr sz="1400" b="1" spc="-35" dirty="0">
                <a:solidFill>
                  <a:srgbClr val="FF0000"/>
                </a:solidFill>
                <a:latin typeface="Arial"/>
                <a:cs typeface="Arial"/>
              </a:rPr>
              <a:t> </a:t>
            </a:r>
            <a:r>
              <a:rPr sz="1400" b="1" dirty="0">
                <a:solidFill>
                  <a:srgbClr val="FF0000"/>
                </a:solidFill>
                <a:latin typeface="Arial"/>
                <a:cs typeface="Arial"/>
              </a:rPr>
              <a:t>=</a:t>
            </a:r>
            <a:r>
              <a:rPr sz="1400" b="1" spc="-35" dirty="0">
                <a:solidFill>
                  <a:srgbClr val="FF0000"/>
                </a:solidFill>
                <a:latin typeface="Arial"/>
                <a:cs typeface="Arial"/>
              </a:rPr>
              <a:t> </a:t>
            </a:r>
            <a:r>
              <a:rPr sz="1400" b="1" dirty="0">
                <a:solidFill>
                  <a:srgbClr val="FF0000"/>
                </a:solidFill>
                <a:latin typeface="Arial"/>
                <a:cs typeface="Arial"/>
              </a:rPr>
              <a:t>40;</a:t>
            </a:r>
            <a:endParaRPr sz="1400">
              <a:latin typeface="Arial"/>
              <a:cs typeface="Arial"/>
            </a:endParaRPr>
          </a:p>
        </p:txBody>
      </p:sp>
      <p:sp>
        <p:nvSpPr>
          <p:cNvPr id="12" name="object 12"/>
          <p:cNvSpPr txBox="1"/>
          <p:nvPr/>
        </p:nvSpPr>
        <p:spPr>
          <a:xfrm>
            <a:off x="6631940" y="2294382"/>
            <a:ext cx="2413000" cy="789940"/>
          </a:xfrm>
          <a:prstGeom prst="rect">
            <a:avLst/>
          </a:prstGeom>
        </p:spPr>
        <p:txBody>
          <a:bodyPr vert="horz" wrap="square" lIns="0" tIns="13335" rIns="0" bIns="0" rtlCol="0">
            <a:spAutoFit/>
          </a:bodyPr>
          <a:lstStyle/>
          <a:p>
            <a:pPr marL="1841500">
              <a:spcBef>
                <a:spcPts val="105"/>
              </a:spcBef>
            </a:pPr>
            <a:r>
              <a:rPr sz="1400" b="1" spc="-5" dirty="0">
                <a:solidFill>
                  <a:srgbClr val="FF0000"/>
                </a:solidFill>
                <a:latin typeface="Arial"/>
                <a:cs typeface="Arial"/>
              </a:rPr>
              <a:t>final</a:t>
            </a:r>
            <a:endParaRPr sz="1400">
              <a:latin typeface="Arial"/>
              <a:cs typeface="Arial"/>
            </a:endParaRPr>
          </a:p>
          <a:p>
            <a:pPr marL="1841500"/>
            <a:r>
              <a:rPr sz="1400" b="1" dirty="0">
                <a:solidFill>
                  <a:srgbClr val="FF0000"/>
                </a:solidFill>
                <a:latin typeface="Arial"/>
                <a:cs typeface="Arial"/>
              </a:rPr>
              <a:t>x</a:t>
            </a:r>
            <a:r>
              <a:rPr sz="1400" b="1" spc="-50" dirty="0">
                <a:solidFill>
                  <a:srgbClr val="FF0000"/>
                </a:solidFill>
                <a:latin typeface="Arial"/>
                <a:cs typeface="Arial"/>
              </a:rPr>
              <a:t> </a:t>
            </a:r>
            <a:r>
              <a:rPr sz="1400" b="1" dirty="0">
                <a:solidFill>
                  <a:srgbClr val="FF0000"/>
                </a:solidFill>
                <a:latin typeface="Arial"/>
                <a:cs typeface="Arial"/>
              </a:rPr>
              <a:t>=</a:t>
            </a:r>
            <a:r>
              <a:rPr sz="1400" b="1" spc="-50" dirty="0">
                <a:solidFill>
                  <a:srgbClr val="FF0000"/>
                </a:solidFill>
                <a:latin typeface="Arial"/>
                <a:cs typeface="Arial"/>
              </a:rPr>
              <a:t> </a:t>
            </a:r>
            <a:r>
              <a:rPr sz="1400" b="1" dirty="0">
                <a:solidFill>
                  <a:srgbClr val="FF0000"/>
                </a:solidFill>
                <a:latin typeface="Arial"/>
                <a:cs typeface="Arial"/>
              </a:rPr>
              <a:t>20;</a:t>
            </a:r>
            <a:endParaRPr sz="1400">
              <a:latin typeface="Arial"/>
              <a:cs typeface="Arial"/>
            </a:endParaRPr>
          </a:p>
          <a:p>
            <a:pPr marL="927100">
              <a:spcBef>
                <a:spcPts val="10"/>
              </a:spcBef>
            </a:pPr>
            <a:r>
              <a:rPr sz="1100" b="1" dirty="0">
                <a:latin typeface="Arial"/>
                <a:cs typeface="Arial"/>
              </a:rPr>
              <a:t>}//</a:t>
            </a:r>
            <a:r>
              <a:rPr sz="1100" b="1" spc="-60" dirty="0">
                <a:latin typeface="Arial"/>
                <a:cs typeface="Arial"/>
              </a:rPr>
              <a:t> </a:t>
            </a:r>
            <a:r>
              <a:rPr sz="1100" b="1" dirty="0">
                <a:latin typeface="Arial"/>
                <a:cs typeface="Arial"/>
              </a:rPr>
              <a:t>End</a:t>
            </a:r>
            <a:r>
              <a:rPr sz="1100" b="1" spc="-20" dirty="0">
                <a:latin typeface="Arial"/>
                <a:cs typeface="Arial"/>
              </a:rPr>
              <a:t> </a:t>
            </a:r>
            <a:r>
              <a:rPr sz="1100" b="1" dirty="0">
                <a:latin typeface="Arial"/>
                <a:cs typeface="Arial"/>
              </a:rPr>
              <a:t>of</a:t>
            </a:r>
            <a:r>
              <a:rPr sz="1100" b="1" spc="-20" dirty="0">
                <a:latin typeface="Arial"/>
                <a:cs typeface="Arial"/>
              </a:rPr>
              <a:t> </a:t>
            </a:r>
            <a:r>
              <a:rPr sz="1100" b="1" dirty="0">
                <a:latin typeface="Arial"/>
                <a:cs typeface="Arial"/>
              </a:rPr>
              <a:t>Methods</a:t>
            </a:r>
            <a:endParaRPr sz="1100">
              <a:latin typeface="Arial"/>
              <a:cs typeface="Arial"/>
            </a:endParaRPr>
          </a:p>
          <a:p>
            <a:pPr marL="12700"/>
            <a:r>
              <a:rPr sz="1100" b="1" dirty="0">
                <a:latin typeface="Arial"/>
                <a:cs typeface="Arial"/>
              </a:rPr>
              <a:t>}//</a:t>
            </a:r>
            <a:r>
              <a:rPr sz="1100" b="1" spc="-55" dirty="0">
                <a:latin typeface="Arial"/>
                <a:cs typeface="Arial"/>
              </a:rPr>
              <a:t> </a:t>
            </a:r>
            <a:r>
              <a:rPr sz="1100" b="1" dirty="0">
                <a:latin typeface="Arial"/>
                <a:cs typeface="Arial"/>
              </a:rPr>
              <a:t>End</a:t>
            </a:r>
            <a:r>
              <a:rPr sz="1100" b="1" spc="-10" dirty="0">
                <a:latin typeface="Arial"/>
                <a:cs typeface="Arial"/>
              </a:rPr>
              <a:t> </a:t>
            </a:r>
            <a:r>
              <a:rPr sz="1100" b="1" dirty="0">
                <a:latin typeface="Arial"/>
                <a:cs typeface="Arial"/>
              </a:rPr>
              <a:t>of</a:t>
            </a:r>
            <a:r>
              <a:rPr sz="1100" b="1" spc="-20" dirty="0">
                <a:latin typeface="Arial"/>
                <a:cs typeface="Arial"/>
              </a:rPr>
              <a:t> </a:t>
            </a:r>
            <a:r>
              <a:rPr sz="1100" b="1" spc="-5" dirty="0">
                <a:latin typeface="Arial"/>
                <a:cs typeface="Arial"/>
              </a:rPr>
              <a:t>Test</a:t>
            </a:r>
            <a:r>
              <a:rPr sz="1100" b="1" spc="-20" dirty="0">
                <a:latin typeface="Arial"/>
                <a:cs typeface="Arial"/>
              </a:rPr>
              <a:t> </a:t>
            </a:r>
            <a:r>
              <a:rPr sz="1100" b="1" dirty="0">
                <a:latin typeface="Arial"/>
                <a:cs typeface="Arial"/>
              </a:rPr>
              <a:t>class</a:t>
            </a:r>
            <a:endParaRPr sz="1100">
              <a:latin typeface="Arial"/>
              <a:cs typeface="Arial"/>
            </a:endParaRPr>
          </a:p>
        </p:txBody>
      </p:sp>
      <p:sp>
        <p:nvSpPr>
          <p:cNvPr id="13" name="object 13"/>
          <p:cNvSpPr/>
          <p:nvPr/>
        </p:nvSpPr>
        <p:spPr>
          <a:xfrm>
            <a:off x="6503671" y="1366267"/>
            <a:ext cx="3973195" cy="2525395"/>
          </a:xfrm>
          <a:custGeom>
            <a:avLst/>
            <a:gdLst/>
            <a:ahLst/>
            <a:cxnLst/>
            <a:rect l="l" t="t" r="r" b="b"/>
            <a:pathLst>
              <a:path w="3973195" h="2525395">
                <a:moveTo>
                  <a:pt x="0" y="2525268"/>
                </a:moveTo>
                <a:lnTo>
                  <a:pt x="3973068" y="2525268"/>
                </a:lnTo>
                <a:lnTo>
                  <a:pt x="3973068" y="0"/>
                </a:lnTo>
                <a:lnTo>
                  <a:pt x="0" y="0"/>
                </a:lnTo>
                <a:lnTo>
                  <a:pt x="0" y="2525268"/>
                </a:lnTo>
                <a:close/>
              </a:path>
            </a:pathLst>
          </a:custGeom>
          <a:ln w="25908">
            <a:solidFill>
              <a:srgbClr val="000000"/>
            </a:solidFill>
          </a:ln>
        </p:spPr>
        <p:txBody>
          <a:bodyPr wrap="square" lIns="0" tIns="0" rIns="0" bIns="0" rtlCol="0"/>
          <a:lstStyle/>
          <a:p>
            <a:endParaRPr/>
          </a:p>
        </p:txBody>
      </p:sp>
      <p:sp>
        <p:nvSpPr>
          <p:cNvPr id="14" name="object 14"/>
          <p:cNvSpPr txBox="1"/>
          <p:nvPr/>
        </p:nvSpPr>
        <p:spPr>
          <a:xfrm>
            <a:off x="6581903" y="4455922"/>
            <a:ext cx="3714115" cy="16719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F:\&gt;javac</a:t>
            </a:r>
            <a:r>
              <a:rPr b="1" spc="-20" dirty="0">
                <a:solidFill>
                  <a:srgbClr val="FF0000"/>
                </a:solidFill>
                <a:latin typeface="Calibri"/>
                <a:cs typeface="Calibri"/>
              </a:rPr>
              <a:t> </a:t>
            </a:r>
            <a:r>
              <a:rPr b="1" spc="-10" dirty="0">
                <a:solidFill>
                  <a:srgbClr val="FF0000"/>
                </a:solidFill>
                <a:latin typeface="Calibri"/>
                <a:cs typeface="Calibri"/>
              </a:rPr>
              <a:t>Demo.java</a:t>
            </a:r>
            <a:endParaRPr>
              <a:latin typeface="Calibri"/>
              <a:cs typeface="Calibri"/>
            </a:endParaRPr>
          </a:p>
          <a:p>
            <a:pPr marL="12700" marR="5080"/>
            <a:r>
              <a:rPr b="1" spc="-5" dirty="0">
                <a:solidFill>
                  <a:srgbClr val="FF0000"/>
                </a:solidFill>
                <a:latin typeface="Calibri"/>
                <a:cs typeface="Calibri"/>
              </a:rPr>
              <a:t>Demo.java:37:</a:t>
            </a:r>
            <a:r>
              <a:rPr b="1" spc="-40" dirty="0">
                <a:solidFill>
                  <a:srgbClr val="FF0000"/>
                </a:solidFill>
                <a:latin typeface="Calibri"/>
                <a:cs typeface="Calibri"/>
              </a:rPr>
              <a:t> </a:t>
            </a:r>
            <a:r>
              <a:rPr b="1" dirty="0">
                <a:solidFill>
                  <a:srgbClr val="FF0000"/>
                </a:solidFill>
                <a:latin typeface="Calibri"/>
                <a:cs typeface="Calibri"/>
              </a:rPr>
              <a:t>cannot</a:t>
            </a:r>
            <a:r>
              <a:rPr b="1" spc="-40" dirty="0">
                <a:solidFill>
                  <a:srgbClr val="FF0000"/>
                </a:solidFill>
                <a:latin typeface="Calibri"/>
                <a:cs typeface="Calibri"/>
              </a:rPr>
              <a:t> </a:t>
            </a:r>
            <a:r>
              <a:rPr b="1" dirty="0">
                <a:solidFill>
                  <a:srgbClr val="FF0000"/>
                </a:solidFill>
                <a:latin typeface="Calibri"/>
                <a:cs typeface="Calibri"/>
              </a:rPr>
              <a:t>assign</a:t>
            </a:r>
            <a:r>
              <a:rPr b="1" spc="-45" dirty="0">
                <a:solidFill>
                  <a:srgbClr val="FF0000"/>
                </a:solidFill>
                <a:latin typeface="Calibri"/>
                <a:cs typeface="Calibri"/>
              </a:rPr>
              <a:t> </a:t>
            </a:r>
            <a:r>
              <a:rPr b="1" dirty="0">
                <a:solidFill>
                  <a:srgbClr val="FF0000"/>
                </a:solidFill>
                <a:latin typeface="Calibri"/>
                <a:cs typeface="Calibri"/>
              </a:rPr>
              <a:t>a</a:t>
            </a:r>
            <a:r>
              <a:rPr b="1" spc="-10" dirty="0">
                <a:solidFill>
                  <a:srgbClr val="FF0000"/>
                </a:solidFill>
                <a:latin typeface="Calibri"/>
                <a:cs typeface="Calibri"/>
              </a:rPr>
              <a:t> </a:t>
            </a:r>
            <a:r>
              <a:rPr b="1" spc="-5" dirty="0">
                <a:solidFill>
                  <a:srgbClr val="FF0000"/>
                </a:solidFill>
                <a:latin typeface="Calibri"/>
                <a:cs typeface="Calibri"/>
              </a:rPr>
              <a:t>value</a:t>
            </a:r>
            <a:r>
              <a:rPr b="1" spc="-45" dirty="0">
                <a:solidFill>
                  <a:srgbClr val="FF0000"/>
                </a:solidFill>
                <a:latin typeface="Calibri"/>
                <a:cs typeface="Calibri"/>
              </a:rPr>
              <a:t> </a:t>
            </a:r>
            <a:r>
              <a:rPr b="1" spc="-10" dirty="0">
                <a:solidFill>
                  <a:srgbClr val="FF0000"/>
                </a:solidFill>
                <a:latin typeface="Calibri"/>
                <a:cs typeface="Calibri"/>
              </a:rPr>
              <a:t>to </a:t>
            </a:r>
            <a:r>
              <a:rPr b="1" spc="-390" dirty="0">
                <a:solidFill>
                  <a:srgbClr val="FF0000"/>
                </a:solidFill>
                <a:latin typeface="Calibri"/>
                <a:cs typeface="Calibri"/>
              </a:rPr>
              <a:t> </a:t>
            </a:r>
            <a:r>
              <a:rPr b="1" spc="-5" dirty="0">
                <a:solidFill>
                  <a:srgbClr val="FF0000"/>
                </a:solidFill>
                <a:latin typeface="Calibri"/>
                <a:cs typeface="Calibri"/>
              </a:rPr>
              <a:t>final</a:t>
            </a:r>
            <a:r>
              <a:rPr b="1" spc="-15" dirty="0">
                <a:solidFill>
                  <a:srgbClr val="FF0000"/>
                </a:solidFill>
                <a:latin typeface="Calibri"/>
                <a:cs typeface="Calibri"/>
              </a:rPr>
              <a:t> </a:t>
            </a:r>
            <a:r>
              <a:rPr b="1" spc="-5" dirty="0">
                <a:solidFill>
                  <a:srgbClr val="FF0000"/>
                </a:solidFill>
                <a:latin typeface="Calibri"/>
                <a:cs typeface="Calibri"/>
              </a:rPr>
              <a:t>variable</a:t>
            </a:r>
            <a:r>
              <a:rPr b="1" spc="-15" dirty="0">
                <a:solidFill>
                  <a:srgbClr val="FF0000"/>
                </a:solidFill>
                <a:latin typeface="Calibri"/>
                <a:cs typeface="Calibri"/>
              </a:rPr>
              <a:t> </a:t>
            </a:r>
            <a:r>
              <a:rPr b="1" dirty="0">
                <a:solidFill>
                  <a:srgbClr val="FF0000"/>
                </a:solidFill>
                <a:latin typeface="Calibri"/>
                <a:cs typeface="Calibri"/>
              </a:rPr>
              <a:t>x</a:t>
            </a:r>
            <a:endParaRPr>
              <a:latin typeface="Calibri"/>
              <a:cs typeface="Calibri"/>
            </a:endParaRPr>
          </a:p>
          <a:p>
            <a:pPr marL="850900"/>
            <a:r>
              <a:rPr b="1" dirty="0">
                <a:solidFill>
                  <a:srgbClr val="FF0000"/>
                </a:solidFill>
                <a:latin typeface="Calibri"/>
                <a:cs typeface="Calibri"/>
              </a:rPr>
              <a:t>x</a:t>
            </a:r>
            <a:r>
              <a:rPr b="1" spc="-35"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dirty="0">
                <a:solidFill>
                  <a:srgbClr val="FF0000"/>
                </a:solidFill>
                <a:latin typeface="Calibri"/>
                <a:cs typeface="Calibri"/>
              </a:rPr>
              <a:t>20;</a:t>
            </a:r>
            <a:endParaRPr>
              <a:latin typeface="Calibri"/>
              <a:cs typeface="Calibri"/>
            </a:endParaRPr>
          </a:p>
          <a:p>
            <a:pPr marL="850900"/>
            <a:r>
              <a:rPr b="1" dirty="0">
                <a:solidFill>
                  <a:srgbClr val="FF0000"/>
                </a:solidFill>
                <a:latin typeface="Calibri"/>
                <a:cs typeface="Calibri"/>
              </a:rPr>
              <a:t>^</a:t>
            </a:r>
            <a:endParaRPr>
              <a:latin typeface="Calibri"/>
              <a:cs typeface="Calibri"/>
            </a:endParaRPr>
          </a:p>
          <a:p>
            <a:pPr marL="12700"/>
            <a:r>
              <a:rPr b="1" dirty="0">
                <a:solidFill>
                  <a:srgbClr val="FF0000"/>
                </a:solidFill>
                <a:latin typeface="Calibri"/>
                <a:cs typeface="Calibri"/>
              </a:rPr>
              <a:t>1</a:t>
            </a:r>
            <a:r>
              <a:rPr b="1" spc="-40" dirty="0">
                <a:solidFill>
                  <a:srgbClr val="FF0000"/>
                </a:solidFill>
                <a:latin typeface="Calibri"/>
                <a:cs typeface="Calibri"/>
              </a:rPr>
              <a:t> </a:t>
            </a:r>
            <a:r>
              <a:rPr b="1" spc="-10" dirty="0">
                <a:solidFill>
                  <a:srgbClr val="FF0000"/>
                </a:solidFill>
                <a:latin typeface="Calibri"/>
                <a:cs typeface="Calibri"/>
              </a:rPr>
              <a:t>error</a:t>
            </a:r>
            <a:endParaRPr>
              <a:latin typeface="Calibri"/>
              <a:cs typeface="Calibri"/>
            </a:endParaRPr>
          </a:p>
        </p:txBody>
      </p:sp>
    </p:spTree>
    <p:extLst>
      <p:ext uri="{BB962C8B-B14F-4D97-AF65-F5344CB8AC3E}">
        <p14:creationId xmlns:p14="http://schemas.microsoft.com/office/powerpoint/2010/main" val="3669720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866808"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55" dirty="0"/>
              <a:t>t</a:t>
            </a:r>
            <a:r>
              <a:rPr spc="-160" dirty="0"/>
              <a:t>yp</a:t>
            </a:r>
            <a:r>
              <a:rPr spc="-5" dirty="0"/>
              <a:t>e</a:t>
            </a:r>
            <a:r>
              <a:rPr spc="-285" dirty="0"/>
              <a:t> </a:t>
            </a:r>
            <a:r>
              <a:rPr spc="-160" dirty="0"/>
              <a:t>var</a:t>
            </a:r>
            <a:r>
              <a:rPr spc="-165" dirty="0"/>
              <a:t>i</a:t>
            </a:r>
            <a:r>
              <a:rPr spc="-160" dirty="0"/>
              <a:t>ab</a:t>
            </a:r>
            <a:r>
              <a:rPr spc="-165" dirty="0"/>
              <a:t>l</a:t>
            </a:r>
            <a:r>
              <a:rPr spc="-160" dirty="0"/>
              <a:t>e</a:t>
            </a:r>
            <a:r>
              <a:rPr spc="-5" dirty="0"/>
              <a:t>s</a:t>
            </a:r>
            <a:r>
              <a:rPr spc="-270" dirty="0"/>
              <a:t> </a:t>
            </a:r>
            <a:r>
              <a:rPr spc="-160" dirty="0"/>
              <a:t>a</a:t>
            </a:r>
            <a:r>
              <a:rPr spc="-5" dirty="0"/>
              <a:t>s</a:t>
            </a:r>
            <a:r>
              <a:rPr spc="-305" dirty="0"/>
              <a:t> </a:t>
            </a:r>
            <a:r>
              <a:rPr spc="-155" dirty="0"/>
              <a:t>f</a:t>
            </a:r>
            <a:r>
              <a:rPr spc="-165" dirty="0"/>
              <a:t>i</a:t>
            </a:r>
            <a:r>
              <a:rPr spc="-160" dirty="0"/>
              <a:t>na</a:t>
            </a:r>
            <a:r>
              <a:rPr dirty="0"/>
              <a:t>l</a:t>
            </a:r>
          </a:p>
        </p:txBody>
      </p:sp>
      <p:sp>
        <p:nvSpPr>
          <p:cNvPr id="3" name="object 3"/>
          <p:cNvSpPr txBox="1"/>
          <p:nvPr/>
        </p:nvSpPr>
        <p:spPr>
          <a:xfrm>
            <a:off x="1602739" y="1354075"/>
            <a:ext cx="1617980" cy="69659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dirty="0">
                <a:latin typeface="Arial"/>
                <a:cs typeface="Arial"/>
              </a:rPr>
              <a:t>File</a:t>
            </a:r>
            <a:r>
              <a:rPr sz="1100" b="1" spc="-50" dirty="0">
                <a:latin typeface="Arial"/>
                <a:cs typeface="Arial"/>
              </a:rPr>
              <a:t> </a:t>
            </a:r>
            <a:r>
              <a:rPr sz="1100" b="1" dirty="0">
                <a:latin typeface="Arial"/>
                <a:cs typeface="Arial"/>
              </a:rPr>
              <a:t>Name</a:t>
            </a:r>
            <a:r>
              <a:rPr sz="1100" b="1" spc="-20" dirty="0">
                <a:latin typeface="Arial"/>
                <a:cs typeface="Arial"/>
              </a:rPr>
              <a:t> </a:t>
            </a:r>
            <a:r>
              <a:rPr sz="1100" b="1" dirty="0">
                <a:latin typeface="Arial"/>
                <a:cs typeface="Arial"/>
              </a:rPr>
              <a:t>:</a:t>
            </a:r>
            <a:r>
              <a:rPr sz="1100" b="1" spc="-30" dirty="0">
                <a:latin typeface="Arial"/>
                <a:cs typeface="Arial"/>
              </a:rPr>
              <a:t> </a:t>
            </a:r>
            <a:r>
              <a:rPr sz="1100" b="1" spc="-5" dirty="0">
                <a:latin typeface="Arial"/>
                <a:cs typeface="Arial"/>
              </a:rPr>
              <a:t>Demo.java </a:t>
            </a:r>
            <a:r>
              <a:rPr sz="1100" b="1" spc="-290" dirty="0">
                <a:latin typeface="Arial"/>
                <a:cs typeface="Arial"/>
              </a:rPr>
              <a:t> </a:t>
            </a:r>
            <a:r>
              <a:rPr sz="1100" b="1" dirty="0">
                <a:latin typeface="Arial"/>
                <a:cs typeface="Arial"/>
              </a:rPr>
              <a:t>class</a:t>
            </a:r>
            <a:r>
              <a:rPr sz="1100" b="1" spc="-25" dirty="0">
                <a:latin typeface="Arial"/>
                <a:cs typeface="Arial"/>
              </a:rPr>
              <a:t> </a:t>
            </a:r>
            <a:r>
              <a:rPr sz="1100" b="1" dirty="0">
                <a:latin typeface="Arial"/>
                <a:cs typeface="Arial"/>
              </a:rPr>
              <a:t>Circle</a:t>
            </a:r>
            <a:endParaRPr sz="1100">
              <a:latin typeface="Arial"/>
              <a:cs typeface="Arial"/>
            </a:endParaRPr>
          </a:p>
          <a:p>
            <a:pPr marL="12700"/>
            <a:r>
              <a:rPr sz="1100" b="1" dirty="0">
                <a:latin typeface="Arial"/>
                <a:cs typeface="Arial"/>
              </a:rPr>
              <a:t>{</a:t>
            </a:r>
            <a:endParaRPr sz="1100">
              <a:latin typeface="Arial"/>
              <a:cs typeface="Arial"/>
            </a:endParaRPr>
          </a:p>
          <a:p>
            <a:pPr marL="927100"/>
            <a:r>
              <a:rPr sz="1100" b="1" spc="-5" dirty="0">
                <a:latin typeface="Arial"/>
                <a:cs typeface="Arial"/>
              </a:rPr>
              <a:t>private</a:t>
            </a:r>
            <a:endParaRPr sz="1100">
              <a:latin typeface="Arial"/>
              <a:cs typeface="Arial"/>
            </a:endParaRPr>
          </a:p>
        </p:txBody>
      </p:sp>
      <p:sp>
        <p:nvSpPr>
          <p:cNvPr id="4" name="object 4"/>
          <p:cNvSpPr txBox="1"/>
          <p:nvPr/>
        </p:nvSpPr>
        <p:spPr>
          <a:xfrm>
            <a:off x="3431795" y="1856994"/>
            <a:ext cx="484505" cy="182742"/>
          </a:xfrm>
          <a:prstGeom prst="rect">
            <a:avLst/>
          </a:prstGeom>
        </p:spPr>
        <p:txBody>
          <a:bodyPr vert="horz" wrap="square" lIns="0" tIns="13335" rIns="0" bIns="0" rtlCol="0">
            <a:spAutoFit/>
          </a:bodyPr>
          <a:lstStyle/>
          <a:p>
            <a:pPr marL="12700">
              <a:spcBef>
                <a:spcPts val="105"/>
              </a:spcBef>
            </a:pPr>
            <a:r>
              <a:rPr sz="1100" b="1" spc="-5" dirty="0">
                <a:latin typeface="Arial"/>
                <a:cs typeface="Arial"/>
              </a:rPr>
              <a:t>double</a:t>
            </a:r>
            <a:endParaRPr sz="1100">
              <a:latin typeface="Arial"/>
              <a:cs typeface="Arial"/>
            </a:endParaRPr>
          </a:p>
        </p:txBody>
      </p:sp>
      <p:sp>
        <p:nvSpPr>
          <p:cNvPr id="5" name="object 5"/>
          <p:cNvSpPr txBox="1"/>
          <p:nvPr/>
        </p:nvSpPr>
        <p:spPr>
          <a:xfrm>
            <a:off x="4346576" y="1856994"/>
            <a:ext cx="49339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radius;</a:t>
            </a:r>
            <a:endParaRPr sz="1100">
              <a:latin typeface="Arial"/>
              <a:cs typeface="Arial"/>
            </a:endParaRPr>
          </a:p>
        </p:txBody>
      </p:sp>
      <p:sp>
        <p:nvSpPr>
          <p:cNvPr id="6" name="object 6"/>
          <p:cNvSpPr txBox="1"/>
          <p:nvPr/>
        </p:nvSpPr>
        <p:spPr>
          <a:xfrm>
            <a:off x="2517445" y="2024634"/>
            <a:ext cx="1476375" cy="52895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spc="-5" dirty="0">
                <a:latin typeface="Arial"/>
                <a:cs typeface="Arial"/>
              </a:rPr>
              <a:t>Constructor</a:t>
            </a:r>
            <a:r>
              <a:rPr sz="1100" b="1" spc="-35" dirty="0">
                <a:latin typeface="Arial"/>
                <a:cs typeface="Arial"/>
              </a:rPr>
              <a:t> </a:t>
            </a:r>
            <a:r>
              <a:rPr sz="1100" b="1" dirty="0">
                <a:latin typeface="Arial"/>
                <a:cs typeface="Arial"/>
              </a:rPr>
              <a:t>Method </a:t>
            </a:r>
            <a:r>
              <a:rPr sz="1100" b="1" spc="-290" dirty="0">
                <a:latin typeface="Arial"/>
                <a:cs typeface="Arial"/>
              </a:rPr>
              <a:t> </a:t>
            </a:r>
            <a:r>
              <a:rPr sz="1100" b="1" dirty="0">
                <a:latin typeface="Arial"/>
                <a:cs typeface="Arial"/>
              </a:rPr>
              <a:t>Circle(double</a:t>
            </a:r>
            <a:r>
              <a:rPr sz="1100" b="1" spc="-7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7" name="object 7"/>
          <p:cNvSpPr txBox="1"/>
          <p:nvPr/>
        </p:nvSpPr>
        <p:spPr>
          <a:xfrm>
            <a:off x="3431795" y="2527249"/>
            <a:ext cx="135572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this.radius</a:t>
            </a:r>
            <a:r>
              <a:rPr sz="1100" b="1" spc="-80" dirty="0">
                <a:latin typeface="Arial"/>
                <a:cs typeface="Arial"/>
              </a:rPr>
              <a:t> </a:t>
            </a:r>
            <a:r>
              <a:rPr sz="1100" b="1" dirty="0">
                <a:latin typeface="Arial"/>
                <a:cs typeface="Arial"/>
              </a:rPr>
              <a:t>=</a:t>
            </a:r>
            <a:r>
              <a:rPr sz="1100" b="1" spc="-40" dirty="0">
                <a:latin typeface="Arial"/>
                <a:cs typeface="Arial"/>
              </a:rPr>
              <a:t> </a:t>
            </a:r>
            <a:r>
              <a:rPr sz="1100" b="1" dirty="0">
                <a:latin typeface="Arial"/>
                <a:cs typeface="Arial"/>
              </a:rPr>
              <a:t>radius;</a:t>
            </a:r>
            <a:endParaRPr sz="1100">
              <a:latin typeface="Arial"/>
              <a:cs typeface="Arial"/>
            </a:endParaRPr>
          </a:p>
        </p:txBody>
      </p:sp>
      <p:sp>
        <p:nvSpPr>
          <p:cNvPr id="8" name="object 8"/>
          <p:cNvSpPr txBox="1"/>
          <p:nvPr/>
        </p:nvSpPr>
        <p:spPr>
          <a:xfrm>
            <a:off x="2517445" y="2695449"/>
            <a:ext cx="2080895" cy="361315"/>
          </a:xfrm>
          <a:prstGeom prst="rect">
            <a:avLst/>
          </a:prstGeom>
        </p:spPr>
        <p:txBody>
          <a:bodyPr vert="horz" wrap="square" lIns="0" tIns="13335" rIns="0" bIns="0" rtlCol="0">
            <a:spAutoFit/>
          </a:bodyPr>
          <a:lstStyle/>
          <a:p>
            <a:pPr marL="12700">
              <a:spcBef>
                <a:spcPts val="105"/>
              </a:spcBef>
            </a:pPr>
            <a:r>
              <a:rPr sz="1100" b="1" dirty="0">
                <a:latin typeface="Arial"/>
                <a:cs typeface="Arial"/>
              </a:rPr>
              <a:t>}//</a:t>
            </a:r>
            <a:r>
              <a:rPr sz="1100" b="1" spc="-50" dirty="0">
                <a:latin typeface="Arial"/>
                <a:cs typeface="Arial"/>
              </a:rPr>
              <a:t> </a:t>
            </a:r>
            <a:r>
              <a:rPr sz="1100" b="1" dirty="0">
                <a:latin typeface="Arial"/>
                <a:cs typeface="Arial"/>
              </a:rPr>
              <a:t>End</a:t>
            </a:r>
            <a:r>
              <a:rPr sz="1100" b="1" spc="-5" dirty="0">
                <a:latin typeface="Arial"/>
                <a:cs typeface="Arial"/>
              </a:rPr>
              <a:t> </a:t>
            </a:r>
            <a:r>
              <a:rPr sz="1100" b="1" dirty="0">
                <a:latin typeface="Arial"/>
                <a:cs typeface="Arial"/>
              </a:rPr>
              <a:t>of</a:t>
            </a:r>
            <a:r>
              <a:rPr sz="1100" b="1" spc="-10" dirty="0">
                <a:latin typeface="Arial"/>
                <a:cs typeface="Arial"/>
              </a:rPr>
              <a:t> </a:t>
            </a:r>
            <a:r>
              <a:rPr sz="1100" b="1" spc="-5" dirty="0">
                <a:latin typeface="Arial"/>
                <a:cs typeface="Arial"/>
              </a:rPr>
              <a:t>Constructor</a:t>
            </a:r>
            <a:r>
              <a:rPr sz="1100" b="1" spc="-25" dirty="0">
                <a:latin typeface="Arial"/>
                <a:cs typeface="Arial"/>
              </a:rPr>
              <a:t> </a:t>
            </a:r>
            <a:r>
              <a:rPr sz="1100" b="1" dirty="0">
                <a:latin typeface="Arial"/>
                <a:cs typeface="Arial"/>
              </a:rPr>
              <a:t>Methods</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25" dirty="0">
                <a:latin typeface="Arial"/>
                <a:cs typeface="Arial"/>
              </a:rPr>
              <a:t> </a:t>
            </a:r>
            <a:r>
              <a:rPr sz="1100" b="1" dirty="0">
                <a:latin typeface="Arial"/>
                <a:cs typeface="Arial"/>
              </a:rPr>
              <a:t>Get</a:t>
            </a:r>
            <a:r>
              <a:rPr sz="1100" b="1" spc="-30" dirty="0">
                <a:latin typeface="Arial"/>
                <a:cs typeface="Arial"/>
              </a:rPr>
              <a:t> </a:t>
            </a:r>
            <a:r>
              <a:rPr sz="1100" b="1" spc="-5" dirty="0">
                <a:latin typeface="Arial"/>
                <a:cs typeface="Arial"/>
              </a:rPr>
              <a:t>Radius</a:t>
            </a:r>
            <a:endParaRPr sz="1100">
              <a:latin typeface="Arial"/>
              <a:cs typeface="Arial"/>
            </a:endParaRPr>
          </a:p>
        </p:txBody>
      </p:sp>
      <p:sp>
        <p:nvSpPr>
          <p:cNvPr id="9" name="object 9"/>
          <p:cNvSpPr txBox="1"/>
          <p:nvPr/>
        </p:nvSpPr>
        <p:spPr>
          <a:xfrm>
            <a:off x="2517445" y="3030728"/>
            <a:ext cx="2625725" cy="361315"/>
          </a:xfrm>
          <a:prstGeom prst="rect">
            <a:avLst/>
          </a:prstGeom>
        </p:spPr>
        <p:txBody>
          <a:bodyPr vert="horz" wrap="square" lIns="0" tIns="13335" rIns="0" bIns="0" rtlCol="0">
            <a:spAutoFit/>
          </a:bodyPr>
          <a:lstStyle/>
          <a:p>
            <a:pPr marL="12700">
              <a:spcBef>
                <a:spcPts val="105"/>
              </a:spcBef>
              <a:tabLst>
                <a:tab pos="926465" algn="l"/>
                <a:tab pos="1841500" algn="l"/>
              </a:tabLst>
            </a:pPr>
            <a:r>
              <a:rPr sz="1100" b="1" dirty="0">
                <a:latin typeface="Arial"/>
                <a:cs typeface="Arial"/>
              </a:rPr>
              <a:t>public	</a:t>
            </a:r>
            <a:r>
              <a:rPr sz="1100" b="1" spc="-5" dirty="0">
                <a:latin typeface="Arial"/>
                <a:cs typeface="Arial"/>
              </a:rPr>
              <a:t>double	getRadius()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0" name="object 10"/>
          <p:cNvSpPr txBox="1"/>
          <p:nvPr/>
        </p:nvSpPr>
        <p:spPr>
          <a:xfrm>
            <a:off x="3431795" y="3366007"/>
            <a:ext cx="122364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return</a:t>
            </a:r>
            <a:r>
              <a:rPr sz="1100" b="1" spc="-20" dirty="0">
                <a:latin typeface="Arial"/>
                <a:cs typeface="Arial"/>
              </a:rPr>
              <a:t> </a:t>
            </a:r>
            <a:r>
              <a:rPr sz="1100" b="1" dirty="0">
                <a:latin typeface="Arial"/>
                <a:cs typeface="Arial"/>
              </a:rPr>
              <a:t>this.</a:t>
            </a:r>
            <a:r>
              <a:rPr sz="1100" b="1" spc="-10" dirty="0">
                <a:latin typeface="Arial"/>
                <a:cs typeface="Arial"/>
              </a:rPr>
              <a:t>r</a:t>
            </a:r>
            <a:r>
              <a:rPr sz="1100" b="1" dirty="0">
                <a:latin typeface="Arial"/>
                <a:cs typeface="Arial"/>
              </a:rPr>
              <a:t>a</a:t>
            </a:r>
            <a:r>
              <a:rPr sz="1100" b="1" spc="-5" dirty="0">
                <a:latin typeface="Arial"/>
                <a:cs typeface="Arial"/>
              </a:rPr>
              <a:t>d</a:t>
            </a:r>
            <a:r>
              <a:rPr sz="1100" b="1" dirty="0">
                <a:latin typeface="Arial"/>
                <a:cs typeface="Arial"/>
              </a:rPr>
              <a:t>ius;</a:t>
            </a:r>
            <a:endParaRPr sz="1100">
              <a:latin typeface="Arial"/>
              <a:cs typeface="Arial"/>
            </a:endParaRPr>
          </a:p>
        </p:txBody>
      </p:sp>
      <p:sp>
        <p:nvSpPr>
          <p:cNvPr id="11" name="object 11"/>
          <p:cNvSpPr txBox="1"/>
          <p:nvPr/>
        </p:nvSpPr>
        <p:spPr>
          <a:xfrm>
            <a:off x="2517445" y="3533647"/>
            <a:ext cx="3533775" cy="697230"/>
          </a:xfrm>
          <a:prstGeom prst="rect">
            <a:avLst/>
          </a:prstGeom>
        </p:spPr>
        <p:txBody>
          <a:bodyPr vert="horz" wrap="square" lIns="0" tIns="13335" rIns="0" bIns="0" rtlCol="0">
            <a:spAutoFit/>
          </a:bodyPr>
          <a:lstStyle/>
          <a:p>
            <a:pPr marL="12700">
              <a:spcBef>
                <a:spcPts val="105"/>
              </a:spcBef>
            </a:pPr>
            <a:r>
              <a:rPr sz="1100" b="1" dirty="0">
                <a:latin typeface="Arial"/>
                <a:cs typeface="Arial"/>
              </a:rPr>
              <a:t>}</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Set</a:t>
            </a:r>
            <a:r>
              <a:rPr sz="1100" b="1" spc="-15" dirty="0">
                <a:latin typeface="Arial"/>
                <a:cs typeface="Arial"/>
              </a:rPr>
              <a:t> </a:t>
            </a:r>
            <a:r>
              <a:rPr sz="1100" b="1" spc="-5" dirty="0">
                <a:latin typeface="Arial"/>
                <a:cs typeface="Arial"/>
              </a:rPr>
              <a:t>Radius</a:t>
            </a:r>
            <a:endParaRPr sz="1100">
              <a:latin typeface="Arial"/>
              <a:cs typeface="Arial"/>
            </a:endParaRPr>
          </a:p>
          <a:p>
            <a:pPr marL="12700">
              <a:tabLst>
                <a:tab pos="926465" algn="l"/>
                <a:tab pos="1841500" algn="l"/>
              </a:tabLst>
            </a:pPr>
            <a:r>
              <a:rPr sz="1100" b="1" dirty="0">
                <a:latin typeface="Arial"/>
                <a:cs typeface="Arial"/>
              </a:rPr>
              <a:t>public	</a:t>
            </a:r>
            <a:r>
              <a:rPr sz="1100" b="1" spc="-5" dirty="0">
                <a:latin typeface="Arial"/>
                <a:cs typeface="Arial"/>
              </a:rPr>
              <a:t>void	setRadius(double</a:t>
            </a:r>
            <a:r>
              <a:rPr sz="1100" b="1" spc="-3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2" name="object 12"/>
          <p:cNvSpPr txBox="1"/>
          <p:nvPr/>
        </p:nvSpPr>
        <p:spPr>
          <a:xfrm>
            <a:off x="3431795" y="4204462"/>
            <a:ext cx="135572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this.radius</a:t>
            </a:r>
            <a:r>
              <a:rPr sz="1100" b="1" spc="-75" dirty="0">
                <a:latin typeface="Arial"/>
                <a:cs typeface="Arial"/>
              </a:rPr>
              <a:t> </a:t>
            </a:r>
            <a:r>
              <a:rPr sz="1100" b="1" dirty="0">
                <a:latin typeface="Arial"/>
                <a:cs typeface="Arial"/>
              </a:rPr>
              <a:t>=</a:t>
            </a:r>
            <a:r>
              <a:rPr sz="1100" b="1" spc="-40" dirty="0">
                <a:latin typeface="Arial"/>
                <a:cs typeface="Arial"/>
              </a:rPr>
              <a:t> </a:t>
            </a:r>
            <a:r>
              <a:rPr sz="1100" b="1" dirty="0">
                <a:latin typeface="Arial"/>
                <a:cs typeface="Arial"/>
              </a:rPr>
              <a:t>radius;</a:t>
            </a:r>
            <a:endParaRPr sz="1100">
              <a:latin typeface="Arial"/>
              <a:cs typeface="Arial"/>
            </a:endParaRPr>
          </a:p>
        </p:txBody>
      </p:sp>
      <p:sp>
        <p:nvSpPr>
          <p:cNvPr id="13" name="object 13"/>
          <p:cNvSpPr txBox="1"/>
          <p:nvPr/>
        </p:nvSpPr>
        <p:spPr>
          <a:xfrm>
            <a:off x="2517444" y="4372103"/>
            <a:ext cx="800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endParaRPr sz="1100">
              <a:latin typeface="Arial"/>
              <a:cs typeface="Arial"/>
            </a:endParaRPr>
          </a:p>
        </p:txBody>
      </p:sp>
      <p:sp>
        <p:nvSpPr>
          <p:cNvPr id="14" name="object 14"/>
          <p:cNvSpPr txBox="1"/>
          <p:nvPr/>
        </p:nvSpPr>
        <p:spPr>
          <a:xfrm>
            <a:off x="2517444" y="4539742"/>
            <a:ext cx="20231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Get</a:t>
            </a:r>
            <a:r>
              <a:rPr sz="1100" b="1" spc="-30" dirty="0">
                <a:latin typeface="Arial"/>
                <a:cs typeface="Arial"/>
              </a:rPr>
              <a:t> </a:t>
            </a:r>
            <a:r>
              <a:rPr sz="1100" b="1" spc="-10" dirty="0">
                <a:latin typeface="Arial"/>
                <a:cs typeface="Arial"/>
              </a:rPr>
              <a:t>Area</a:t>
            </a:r>
            <a:r>
              <a:rPr sz="1100" b="1" spc="15" dirty="0">
                <a:latin typeface="Arial"/>
                <a:cs typeface="Arial"/>
              </a:rPr>
              <a:t> </a:t>
            </a:r>
            <a:r>
              <a:rPr sz="1100" b="1" dirty="0">
                <a:latin typeface="Arial"/>
                <a:cs typeface="Arial"/>
              </a:rPr>
              <a:t>of</a:t>
            </a:r>
            <a:r>
              <a:rPr sz="1100" b="1" spc="-30" dirty="0">
                <a:latin typeface="Arial"/>
                <a:cs typeface="Arial"/>
              </a:rPr>
              <a:t> </a:t>
            </a:r>
            <a:r>
              <a:rPr sz="1100" b="1" dirty="0">
                <a:latin typeface="Arial"/>
                <a:cs typeface="Arial"/>
              </a:rPr>
              <a:t>Circle</a:t>
            </a:r>
            <a:endParaRPr sz="1100">
              <a:latin typeface="Arial"/>
              <a:cs typeface="Arial"/>
            </a:endParaRPr>
          </a:p>
        </p:txBody>
      </p:sp>
      <p:sp>
        <p:nvSpPr>
          <p:cNvPr id="15" name="object 15"/>
          <p:cNvSpPr txBox="1"/>
          <p:nvPr/>
        </p:nvSpPr>
        <p:spPr>
          <a:xfrm>
            <a:off x="2517444" y="4707383"/>
            <a:ext cx="2236470" cy="361315"/>
          </a:xfrm>
          <a:prstGeom prst="rect">
            <a:avLst/>
          </a:prstGeom>
        </p:spPr>
        <p:txBody>
          <a:bodyPr vert="horz" wrap="square" lIns="0" tIns="12700" rIns="0" bIns="0" rtlCol="0">
            <a:spAutoFit/>
          </a:bodyPr>
          <a:lstStyle/>
          <a:p>
            <a:pPr marL="12700">
              <a:spcBef>
                <a:spcPts val="100"/>
              </a:spcBef>
              <a:tabLst>
                <a:tab pos="926465" algn="l"/>
                <a:tab pos="1841500" algn="l"/>
              </a:tabLst>
            </a:pP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area()</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6" name="object 16"/>
          <p:cNvSpPr txBox="1"/>
          <p:nvPr/>
        </p:nvSpPr>
        <p:spPr>
          <a:xfrm>
            <a:off x="3431795" y="5042662"/>
            <a:ext cx="204152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return</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radius</a:t>
            </a:r>
            <a:r>
              <a:rPr sz="1100" b="1" spc="-30"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p:txBody>
      </p:sp>
      <p:sp>
        <p:nvSpPr>
          <p:cNvPr id="17" name="object 17"/>
          <p:cNvSpPr txBox="1"/>
          <p:nvPr/>
        </p:nvSpPr>
        <p:spPr>
          <a:xfrm>
            <a:off x="2517444" y="5210684"/>
            <a:ext cx="800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endParaRPr sz="1100">
              <a:latin typeface="Arial"/>
              <a:cs typeface="Arial"/>
            </a:endParaRPr>
          </a:p>
        </p:txBody>
      </p:sp>
      <p:sp>
        <p:nvSpPr>
          <p:cNvPr id="18" name="object 18"/>
          <p:cNvSpPr txBox="1"/>
          <p:nvPr/>
        </p:nvSpPr>
        <p:spPr>
          <a:xfrm>
            <a:off x="2517445" y="5378323"/>
            <a:ext cx="235521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Get</a:t>
            </a:r>
            <a:r>
              <a:rPr sz="1100" b="1" spc="-25" dirty="0">
                <a:latin typeface="Arial"/>
                <a:cs typeface="Arial"/>
              </a:rPr>
              <a:t> </a:t>
            </a:r>
            <a:r>
              <a:rPr sz="1100" b="1" dirty="0">
                <a:latin typeface="Arial"/>
                <a:cs typeface="Arial"/>
              </a:rPr>
              <a:t>Perimeter</a:t>
            </a:r>
            <a:r>
              <a:rPr sz="1100" b="1" spc="-65" dirty="0">
                <a:latin typeface="Arial"/>
                <a:cs typeface="Arial"/>
              </a:rPr>
              <a:t> </a:t>
            </a:r>
            <a:r>
              <a:rPr sz="1100" b="1" dirty="0">
                <a:latin typeface="Arial"/>
                <a:cs typeface="Arial"/>
              </a:rPr>
              <a:t>of</a:t>
            </a:r>
            <a:r>
              <a:rPr sz="1100" b="1" spc="-15" dirty="0">
                <a:latin typeface="Arial"/>
                <a:cs typeface="Arial"/>
              </a:rPr>
              <a:t> </a:t>
            </a:r>
            <a:r>
              <a:rPr sz="1100" b="1" dirty="0">
                <a:latin typeface="Arial"/>
                <a:cs typeface="Arial"/>
              </a:rPr>
              <a:t>Circle</a:t>
            </a:r>
            <a:endParaRPr sz="1100">
              <a:latin typeface="Arial"/>
              <a:cs typeface="Arial"/>
            </a:endParaRPr>
          </a:p>
        </p:txBody>
      </p:sp>
      <p:sp>
        <p:nvSpPr>
          <p:cNvPr id="19" name="object 19"/>
          <p:cNvSpPr txBox="1"/>
          <p:nvPr/>
        </p:nvSpPr>
        <p:spPr>
          <a:xfrm>
            <a:off x="2517444" y="5545938"/>
            <a:ext cx="2586990" cy="182101"/>
          </a:xfrm>
          <a:prstGeom prst="rect">
            <a:avLst/>
          </a:prstGeom>
        </p:spPr>
        <p:txBody>
          <a:bodyPr vert="horz" wrap="square" lIns="0" tIns="12700" rIns="0" bIns="0" rtlCol="0">
            <a:spAutoFit/>
          </a:bodyPr>
          <a:lstStyle/>
          <a:p>
            <a:pPr marL="12700">
              <a:spcBef>
                <a:spcPts val="100"/>
              </a:spcBef>
              <a:tabLst>
                <a:tab pos="926465" algn="l"/>
                <a:tab pos="1841500" algn="l"/>
              </a:tabLst>
            </a:pP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p</a:t>
            </a:r>
            <a:r>
              <a:rPr sz="1100" b="1" spc="-5" dirty="0">
                <a:latin typeface="Arial"/>
                <a:cs typeface="Arial"/>
              </a:rPr>
              <a:t>e</a:t>
            </a:r>
            <a:r>
              <a:rPr sz="1100" b="1" dirty="0">
                <a:latin typeface="Arial"/>
                <a:cs typeface="Arial"/>
              </a:rPr>
              <a:t>r</a:t>
            </a:r>
            <a:r>
              <a:rPr sz="1100" b="1" spc="5" dirty="0">
                <a:latin typeface="Arial"/>
                <a:cs typeface="Arial"/>
              </a:rPr>
              <a:t>i</a:t>
            </a:r>
            <a:r>
              <a:rPr sz="1100" b="1" dirty="0">
                <a:latin typeface="Arial"/>
                <a:cs typeface="Arial"/>
              </a:rPr>
              <a:t>meter</a:t>
            </a:r>
            <a:r>
              <a:rPr sz="1100" b="1" spc="-10" dirty="0">
                <a:latin typeface="Arial"/>
                <a:cs typeface="Arial"/>
              </a:rPr>
              <a:t>(</a:t>
            </a:r>
            <a:r>
              <a:rPr sz="1100" b="1" dirty="0">
                <a:latin typeface="Arial"/>
                <a:cs typeface="Arial"/>
              </a:rPr>
              <a:t>)</a:t>
            </a:r>
            <a:endParaRPr sz="1100" dirty="0">
              <a:latin typeface="Arial"/>
              <a:cs typeface="Arial"/>
            </a:endParaRPr>
          </a:p>
        </p:txBody>
      </p:sp>
      <p:sp>
        <p:nvSpPr>
          <p:cNvPr id="20" name="object 20"/>
          <p:cNvSpPr/>
          <p:nvPr/>
        </p:nvSpPr>
        <p:spPr>
          <a:xfrm>
            <a:off x="1524762" y="1325117"/>
            <a:ext cx="4788535" cy="5171440"/>
          </a:xfrm>
          <a:custGeom>
            <a:avLst/>
            <a:gdLst/>
            <a:ahLst/>
            <a:cxnLst/>
            <a:rect l="l" t="t" r="r" b="b"/>
            <a:pathLst>
              <a:path w="4788535" h="5171440">
                <a:moveTo>
                  <a:pt x="0" y="5170932"/>
                </a:moveTo>
                <a:lnTo>
                  <a:pt x="4788408" y="5170932"/>
                </a:lnTo>
                <a:lnTo>
                  <a:pt x="4788408" y="0"/>
                </a:lnTo>
                <a:lnTo>
                  <a:pt x="0" y="0"/>
                </a:lnTo>
                <a:lnTo>
                  <a:pt x="0" y="5170932"/>
                </a:lnTo>
                <a:close/>
              </a:path>
            </a:pathLst>
          </a:custGeom>
          <a:ln w="25908">
            <a:solidFill>
              <a:srgbClr val="000000"/>
            </a:solidFill>
          </a:ln>
        </p:spPr>
        <p:txBody>
          <a:bodyPr wrap="square" lIns="0" tIns="0" rIns="0" bIns="0" rtlCol="0"/>
          <a:lstStyle/>
          <a:p>
            <a:endParaRPr/>
          </a:p>
        </p:txBody>
      </p:sp>
      <p:sp>
        <p:nvSpPr>
          <p:cNvPr id="21" name="object 21"/>
          <p:cNvSpPr txBox="1"/>
          <p:nvPr/>
        </p:nvSpPr>
        <p:spPr>
          <a:xfrm>
            <a:off x="6631941" y="1457325"/>
            <a:ext cx="917575" cy="529590"/>
          </a:xfrm>
          <a:prstGeom prst="rect">
            <a:avLst/>
          </a:prstGeom>
        </p:spPr>
        <p:txBody>
          <a:bodyPr vert="horz" wrap="square" lIns="0" tIns="13335" rIns="0" bIns="0" rtlCol="0">
            <a:spAutoFit/>
          </a:bodyPr>
          <a:lstStyle/>
          <a:p>
            <a:pPr marL="12700" marR="5080">
              <a:spcBef>
                <a:spcPts val="105"/>
              </a:spcBef>
            </a:pPr>
            <a:r>
              <a:rPr sz="1100" b="1" spc="-5" dirty="0">
                <a:latin typeface="Arial"/>
                <a:cs typeface="Arial"/>
              </a:rPr>
              <a:t>//Driver</a:t>
            </a:r>
            <a:r>
              <a:rPr sz="1100" b="1" spc="-70" dirty="0">
                <a:latin typeface="Arial"/>
                <a:cs typeface="Arial"/>
              </a:rPr>
              <a:t> </a:t>
            </a:r>
            <a:r>
              <a:rPr sz="1100" b="1" spc="-5" dirty="0">
                <a:latin typeface="Arial"/>
                <a:cs typeface="Arial"/>
              </a:rPr>
              <a:t>Class </a:t>
            </a:r>
            <a:r>
              <a:rPr sz="1100" b="1" spc="-295" dirty="0">
                <a:latin typeface="Arial"/>
                <a:cs typeface="Arial"/>
              </a:rPr>
              <a:t> </a:t>
            </a:r>
            <a:r>
              <a:rPr sz="1100" b="1" dirty="0">
                <a:latin typeface="Arial"/>
                <a:cs typeface="Arial"/>
              </a:rPr>
              <a:t>class</a:t>
            </a:r>
            <a:r>
              <a:rPr sz="1100" b="1" spc="-35" dirty="0">
                <a:latin typeface="Arial"/>
                <a:cs typeface="Arial"/>
              </a:rPr>
              <a:t> </a:t>
            </a:r>
            <a:r>
              <a:rPr sz="1100" b="1" spc="-5" dirty="0">
                <a:latin typeface="Arial"/>
                <a:cs typeface="Arial"/>
              </a:rPr>
              <a:t>Test</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22" name="object 22"/>
          <p:cNvSpPr txBox="1"/>
          <p:nvPr/>
        </p:nvSpPr>
        <p:spPr>
          <a:xfrm>
            <a:off x="7546595" y="1960627"/>
            <a:ext cx="2699385" cy="361315"/>
          </a:xfrm>
          <a:prstGeom prst="rect">
            <a:avLst/>
          </a:prstGeom>
        </p:spPr>
        <p:txBody>
          <a:bodyPr vert="horz" wrap="square" lIns="0" tIns="13335" rIns="0" bIns="0" rtlCol="0">
            <a:spAutoFit/>
          </a:bodyPr>
          <a:lstStyle/>
          <a:p>
            <a:pPr marL="12700">
              <a:spcBef>
                <a:spcPts val="105"/>
              </a:spcBef>
              <a:tabLst>
                <a:tab pos="926465" algn="l"/>
              </a:tabLst>
            </a:pPr>
            <a:r>
              <a:rPr sz="1100" b="1" dirty="0">
                <a:latin typeface="Arial"/>
                <a:cs typeface="Arial"/>
              </a:rPr>
              <a:t>public	static</a:t>
            </a:r>
            <a:r>
              <a:rPr sz="1100" b="1" spc="-55" dirty="0">
                <a:latin typeface="Arial"/>
                <a:cs typeface="Arial"/>
              </a:rPr>
              <a:t> </a:t>
            </a:r>
            <a:r>
              <a:rPr sz="1100" b="1" spc="-5" dirty="0">
                <a:latin typeface="Arial"/>
                <a:cs typeface="Arial"/>
              </a:rPr>
              <a:t>void</a:t>
            </a:r>
            <a:r>
              <a:rPr sz="1100" b="1" spc="-30" dirty="0">
                <a:latin typeface="Arial"/>
                <a:cs typeface="Arial"/>
              </a:rPr>
              <a:t> </a:t>
            </a:r>
            <a:r>
              <a:rPr sz="1100" b="1" dirty="0">
                <a:latin typeface="Arial"/>
                <a:cs typeface="Arial"/>
              </a:rPr>
              <a:t>main(String</a:t>
            </a:r>
            <a:r>
              <a:rPr sz="1100" b="1" spc="-55" dirty="0">
                <a:latin typeface="Arial"/>
                <a:cs typeface="Arial"/>
              </a:rPr>
              <a:t> </a:t>
            </a:r>
            <a:r>
              <a:rPr sz="1100" b="1" dirty="0">
                <a:latin typeface="Arial"/>
                <a:cs typeface="Arial"/>
              </a:rPr>
              <a:t>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23" name="object 23"/>
          <p:cNvSpPr txBox="1"/>
          <p:nvPr/>
        </p:nvSpPr>
        <p:spPr>
          <a:xfrm>
            <a:off x="6631941" y="2294382"/>
            <a:ext cx="3343275" cy="835660"/>
          </a:xfrm>
          <a:prstGeom prst="rect">
            <a:avLst/>
          </a:prstGeom>
        </p:spPr>
        <p:txBody>
          <a:bodyPr vert="horz" wrap="square" lIns="0" tIns="13335" rIns="0" bIns="0" rtlCol="0">
            <a:spAutoFit/>
          </a:bodyPr>
          <a:lstStyle/>
          <a:p>
            <a:pPr marL="1125220" marR="5080">
              <a:spcBef>
                <a:spcPts val="105"/>
              </a:spcBef>
            </a:pPr>
            <a:r>
              <a:rPr sz="1400" b="1" dirty="0">
                <a:solidFill>
                  <a:srgbClr val="FF0000"/>
                </a:solidFill>
                <a:latin typeface="Arial"/>
                <a:cs typeface="Arial"/>
              </a:rPr>
              <a:t>Circle</a:t>
            </a:r>
            <a:r>
              <a:rPr sz="1400" b="1" spc="-50" dirty="0">
                <a:solidFill>
                  <a:srgbClr val="FF0000"/>
                </a:solidFill>
                <a:latin typeface="Arial"/>
                <a:cs typeface="Arial"/>
              </a:rPr>
              <a:t> </a:t>
            </a:r>
            <a:r>
              <a:rPr sz="1400" b="1" dirty="0">
                <a:solidFill>
                  <a:srgbClr val="FF0000"/>
                </a:solidFill>
                <a:latin typeface="Arial"/>
                <a:cs typeface="Arial"/>
              </a:rPr>
              <a:t>c1</a:t>
            </a:r>
            <a:r>
              <a:rPr sz="1400" b="1" spc="-15" dirty="0">
                <a:solidFill>
                  <a:srgbClr val="FF0000"/>
                </a:solidFill>
                <a:latin typeface="Arial"/>
                <a:cs typeface="Arial"/>
              </a:rPr>
              <a:t> </a:t>
            </a:r>
            <a:r>
              <a:rPr sz="1400" b="1" dirty="0">
                <a:solidFill>
                  <a:srgbClr val="FF0000"/>
                </a:solidFill>
                <a:latin typeface="Arial"/>
                <a:cs typeface="Arial"/>
              </a:rPr>
              <a:t>=</a:t>
            </a:r>
            <a:r>
              <a:rPr sz="1400" b="1" spc="-20" dirty="0">
                <a:solidFill>
                  <a:srgbClr val="FF0000"/>
                </a:solidFill>
                <a:latin typeface="Arial"/>
                <a:cs typeface="Arial"/>
              </a:rPr>
              <a:t> </a:t>
            </a:r>
            <a:r>
              <a:rPr sz="1400" b="1" spc="-5" dirty="0">
                <a:solidFill>
                  <a:srgbClr val="FF0000"/>
                </a:solidFill>
                <a:latin typeface="Arial"/>
                <a:cs typeface="Arial"/>
              </a:rPr>
              <a:t>new</a:t>
            </a:r>
            <a:r>
              <a:rPr sz="1400" b="1" spc="-25" dirty="0">
                <a:solidFill>
                  <a:srgbClr val="FF0000"/>
                </a:solidFill>
                <a:latin typeface="Arial"/>
                <a:cs typeface="Arial"/>
              </a:rPr>
              <a:t> </a:t>
            </a:r>
            <a:r>
              <a:rPr sz="1400" b="1" spc="-5" dirty="0">
                <a:solidFill>
                  <a:srgbClr val="FF0000"/>
                </a:solidFill>
                <a:latin typeface="Arial"/>
                <a:cs typeface="Arial"/>
              </a:rPr>
              <a:t>Circle(10); </a:t>
            </a:r>
            <a:r>
              <a:rPr sz="1400" b="1" spc="-375" dirty="0">
                <a:solidFill>
                  <a:srgbClr val="FF0000"/>
                </a:solidFill>
                <a:latin typeface="Arial"/>
                <a:cs typeface="Arial"/>
              </a:rPr>
              <a:t> </a:t>
            </a:r>
            <a:r>
              <a:rPr sz="1400" b="1" dirty="0">
                <a:solidFill>
                  <a:srgbClr val="FF0000"/>
                </a:solidFill>
                <a:latin typeface="Arial"/>
                <a:cs typeface="Arial"/>
              </a:rPr>
              <a:t>Circle</a:t>
            </a:r>
            <a:r>
              <a:rPr sz="1400" b="1" spc="-50" dirty="0">
                <a:solidFill>
                  <a:srgbClr val="FF0000"/>
                </a:solidFill>
                <a:latin typeface="Arial"/>
                <a:cs typeface="Arial"/>
              </a:rPr>
              <a:t> </a:t>
            </a:r>
            <a:r>
              <a:rPr sz="1400" b="1" spc="-5" dirty="0">
                <a:solidFill>
                  <a:srgbClr val="FF0000"/>
                </a:solidFill>
                <a:latin typeface="Arial"/>
                <a:cs typeface="Arial"/>
              </a:rPr>
              <a:t>c2</a:t>
            </a:r>
            <a:r>
              <a:rPr sz="1400" b="1" spc="-15" dirty="0">
                <a:solidFill>
                  <a:srgbClr val="FF0000"/>
                </a:solidFill>
                <a:latin typeface="Arial"/>
                <a:cs typeface="Arial"/>
              </a:rPr>
              <a:t> </a:t>
            </a:r>
            <a:r>
              <a:rPr sz="1400" b="1" dirty="0">
                <a:solidFill>
                  <a:srgbClr val="FF0000"/>
                </a:solidFill>
                <a:latin typeface="Arial"/>
                <a:cs typeface="Arial"/>
              </a:rPr>
              <a:t>=</a:t>
            </a:r>
            <a:r>
              <a:rPr sz="1400" b="1" spc="-15" dirty="0">
                <a:solidFill>
                  <a:srgbClr val="FF0000"/>
                </a:solidFill>
                <a:latin typeface="Arial"/>
                <a:cs typeface="Arial"/>
              </a:rPr>
              <a:t> </a:t>
            </a:r>
            <a:r>
              <a:rPr sz="1400" b="1" spc="-5" dirty="0">
                <a:solidFill>
                  <a:srgbClr val="FF0000"/>
                </a:solidFill>
                <a:latin typeface="Arial"/>
                <a:cs typeface="Arial"/>
              </a:rPr>
              <a:t>new</a:t>
            </a:r>
            <a:r>
              <a:rPr sz="1400" b="1" spc="-30" dirty="0">
                <a:solidFill>
                  <a:srgbClr val="FF0000"/>
                </a:solidFill>
                <a:latin typeface="Arial"/>
                <a:cs typeface="Arial"/>
              </a:rPr>
              <a:t> </a:t>
            </a:r>
            <a:r>
              <a:rPr sz="1400" b="1" spc="-5" dirty="0">
                <a:solidFill>
                  <a:srgbClr val="FF0000"/>
                </a:solidFill>
                <a:latin typeface="Arial"/>
                <a:cs typeface="Arial"/>
              </a:rPr>
              <a:t>Circle(20);</a:t>
            </a:r>
            <a:endParaRPr sz="1400">
              <a:latin typeface="Arial"/>
              <a:cs typeface="Arial"/>
            </a:endParaRPr>
          </a:p>
          <a:p>
            <a:pPr marL="927100">
              <a:spcBef>
                <a:spcPts val="295"/>
              </a:spcBef>
            </a:pPr>
            <a:r>
              <a:rPr sz="1100" b="1" dirty="0">
                <a:latin typeface="Arial"/>
                <a:cs typeface="Arial"/>
              </a:rPr>
              <a:t>}//</a:t>
            </a:r>
            <a:r>
              <a:rPr sz="1100" b="1" spc="-60" dirty="0">
                <a:latin typeface="Arial"/>
                <a:cs typeface="Arial"/>
              </a:rPr>
              <a:t> </a:t>
            </a:r>
            <a:r>
              <a:rPr sz="1100" b="1" dirty="0">
                <a:latin typeface="Arial"/>
                <a:cs typeface="Arial"/>
              </a:rPr>
              <a:t>End</a:t>
            </a:r>
            <a:r>
              <a:rPr sz="1100" b="1" spc="-20" dirty="0">
                <a:latin typeface="Arial"/>
                <a:cs typeface="Arial"/>
              </a:rPr>
              <a:t> </a:t>
            </a:r>
            <a:r>
              <a:rPr sz="1100" b="1" dirty="0">
                <a:latin typeface="Arial"/>
                <a:cs typeface="Arial"/>
              </a:rPr>
              <a:t>of</a:t>
            </a:r>
            <a:r>
              <a:rPr sz="1100" b="1" spc="-20" dirty="0">
                <a:latin typeface="Arial"/>
                <a:cs typeface="Arial"/>
              </a:rPr>
              <a:t> </a:t>
            </a:r>
            <a:r>
              <a:rPr sz="1100" b="1" dirty="0">
                <a:latin typeface="Arial"/>
                <a:cs typeface="Arial"/>
              </a:rPr>
              <a:t>Methods</a:t>
            </a:r>
            <a:endParaRPr sz="1100">
              <a:latin typeface="Arial"/>
              <a:cs typeface="Arial"/>
            </a:endParaRPr>
          </a:p>
          <a:p>
            <a:pPr marL="12700">
              <a:spcBef>
                <a:spcPts val="75"/>
              </a:spcBef>
            </a:pPr>
            <a:r>
              <a:rPr sz="1100" b="1" dirty="0">
                <a:latin typeface="Arial"/>
                <a:cs typeface="Arial"/>
              </a:rPr>
              <a:t>}//</a:t>
            </a:r>
            <a:r>
              <a:rPr sz="1100" b="1" spc="-55" dirty="0">
                <a:latin typeface="Arial"/>
                <a:cs typeface="Arial"/>
              </a:rPr>
              <a:t> </a:t>
            </a:r>
            <a:r>
              <a:rPr sz="1100" b="1" dirty="0">
                <a:latin typeface="Arial"/>
                <a:cs typeface="Arial"/>
              </a:rPr>
              <a:t>End</a:t>
            </a:r>
            <a:r>
              <a:rPr sz="1100" b="1" spc="-10" dirty="0">
                <a:latin typeface="Arial"/>
                <a:cs typeface="Arial"/>
              </a:rPr>
              <a:t> </a:t>
            </a:r>
            <a:r>
              <a:rPr sz="1100" b="1" dirty="0">
                <a:latin typeface="Arial"/>
                <a:cs typeface="Arial"/>
              </a:rPr>
              <a:t>of</a:t>
            </a:r>
            <a:r>
              <a:rPr sz="1100" b="1" spc="-20" dirty="0">
                <a:latin typeface="Arial"/>
                <a:cs typeface="Arial"/>
              </a:rPr>
              <a:t> </a:t>
            </a:r>
            <a:r>
              <a:rPr sz="1100" b="1" spc="-5" dirty="0">
                <a:latin typeface="Arial"/>
                <a:cs typeface="Arial"/>
              </a:rPr>
              <a:t>Test</a:t>
            </a:r>
            <a:r>
              <a:rPr sz="1100" b="1" spc="-20" dirty="0">
                <a:latin typeface="Arial"/>
                <a:cs typeface="Arial"/>
              </a:rPr>
              <a:t> </a:t>
            </a:r>
            <a:r>
              <a:rPr sz="1100" b="1" dirty="0">
                <a:latin typeface="Arial"/>
                <a:cs typeface="Arial"/>
              </a:rPr>
              <a:t>class</a:t>
            </a:r>
            <a:endParaRPr sz="1100">
              <a:latin typeface="Arial"/>
              <a:cs typeface="Arial"/>
            </a:endParaRPr>
          </a:p>
        </p:txBody>
      </p:sp>
      <p:grpSp>
        <p:nvGrpSpPr>
          <p:cNvPr id="24" name="object 24"/>
          <p:cNvGrpSpPr/>
          <p:nvPr/>
        </p:nvGrpSpPr>
        <p:grpSpPr>
          <a:xfrm>
            <a:off x="6490653" y="1353249"/>
            <a:ext cx="3999229" cy="3461385"/>
            <a:chOff x="4966652" y="1353248"/>
            <a:chExt cx="3999229" cy="3461385"/>
          </a:xfrm>
        </p:grpSpPr>
        <p:sp>
          <p:nvSpPr>
            <p:cNvPr id="25" name="object 25"/>
            <p:cNvSpPr/>
            <p:nvPr/>
          </p:nvSpPr>
          <p:spPr>
            <a:xfrm>
              <a:off x="4979670" y="1366266"/>
              <a:ext cx="3973195" cy="2525395"/>
            </a:xfrm>
            <a:custGeom>
              <a:avLst/>
              <a:gdLst/>
              <a:ahLst/>
              <a:cxnLst/>
              <a:rect l="l" t="t" r="r" b="b"/>
              <a:pathLst>
                <a:path w="3973195" h="2525395">
                  <a:moveTo>
                    <a:pt x="0" y="2525268"/>
                  </a:moveTo>
                  <a:lnTo>
                    <a:pt x="3973068" y="2525268"/>
                  </a:lnTo>
                  <a:lnTo>
                    <a:pt x="3973068" y="0"/>
                  </a:lnTo>
                  <a:lnTo>
                    <a:pt x="0" y="0"/>
                  </a:lnTo>
                  <a:lnTo>
                    <a:pt x="0" y="2525268"/>
                  </a:lnTo>
                  <a:close/>
                </a:path>
              </a:pathLst>
            </a:custGeom>
            <a:ln w="25908">
              <a:solidFill>
                <a:srgbClr val="000000"/>
              </a:solidFill>
            </a:ln>
          </p:spPr>
          <p:txBody>
            <a:bodyPr wrap="square" lIns="0" tIns="0" rIns="0" bIns="0" rtlCol="0"/>
            <a:lstStyle/>
            <a:p>
              <a:endParaRPr/>
            </a:p>
          </p:txBody>
        </p:sp>
        <p:sp>
          <p:nvSpPr>
            <p:cNvPr id="26" name="object 26"/>
            <p:cNvSpPr/>
            <p:nvPr/>
          </p:nvSpPr>
          <p:spPr>
            <a:xfrm>
              <a:off x="6460998" y="4736591"/>
              <a:ext cx="576580" cy="78105"/>
            </a:xfrm>
            <a:custGeom>
              <a:avLst/>
              <a:gdLst/>
              <a:ahLst/>
              <a:cxnLst/>
              <a:rect l="l" t="t" r="r" b="b"/>
              <a:pathLst>
                <a:path w="576579" h="78104">
                  <a:moveTo>
                    <a:pt x="77724" y="25907"/>
                  </a:moveTo>
                  <a:lnTo>
                    <a:pt x="0" y="25907"/>
                  </a:lnTo>
                  <a:lnTo>
                    <a:pt x="0" y="51815"/>
                  </a:lnTo>
                  <a:lnTo>
                    <a:pt x="77724" y="51815"/>
                  </a:lnTo>
                  <a:lnTo>
                    <a:pt x="77724" y="25907"/>
                  </a:lnTo>
                  <a:close/>
                </a:path>
                <a:path w="576579" h="78104">
                  <a:moveTo>
                    <a:pt x="181355" y="25907"/>
                  </a:moveTo>
                  <a:lnTo>
                    <a:pt x="103631" y="25907"/>
                  </a:lnTo>
                  <a:lnTo>
                    <a:pt x="103631" y="51815"/>
                  </a:lnTo>
                  <a:lnTo>
                    <a:pt x="181355" y="51815"/>
                  </a:lnTo>
                  <a:lnTo>
                    <a:pt x="181355" y="25907"/>
                  </a:lnTo>
                  <a:close/>
                </a:path>
                <a:path w="576579" h="78104">
                  <a:moveTo>
                    <a:pt x="284987" y="25907"/>
                  </a:moveTo>
                  <a:lnTo>
                    <a:pt x="207263" y="25907"/>
                  </a:lnTo>
                  <a:lnTo>
                    <a:pt x="207263" y="51815"/>
                  </a:lnTo>
                  <a:lnTo>
                    <a:pt x="284987" y="51815"/>
                  </a:lnTo>
                  <a:lnTo>
                    <a:pt x="284987" y="25907"/>
                  </a:lnTo>
                  <a:close/>
                </a:path>
                <a:path w="576579" h="78104">
                  <a:moveTo>
                    <a:pt x="388620" y="25907"/>
                  </a:moveTo>
                  <a:lnTo>
                    <a:pt x="310896" y="25907"/>
                  </a:lnTo>
                  <a:lnTo>
                    <a:pt x="310896" y="51815"/>
                  </a:lnTo>
                  <a:lnTo>
                    <a:pt x="388620" y="51815"/>
                  </a:lnTo>
                  <a:lnTo>
                    <a:pt x="388620" y="25907"/>
                  </a:lnTo>
                  <a:close/>
                </a:path>
                <a:path w="576579" h="78104">
                  <a:moveTo>
                    <a:pt x="492251" y="25907"/>
                  </a:moveTo>
                  <a:lnTo>
                    <a:pt x="414527" y="25907"/>
                  </a:lnTo>
                  <a:lnTo>
                    <a:pt x="414527" y="51815"/>
                  </a:lnTo>
                  <a:lnTo>
                    <a:pt x="492251" y="51815"/>
                  </a:lnTo>
                  <a:lnTo>
                    <a:pt x="492251" y="25907"/>
                  </a:lnTo>
                  <a:close/>
                </a:path>
                <a:path w="576579" h="78104">
                  <a:moveTo>
                    <a:pt x="498348" y="0"/>
                  </a:moveTo>
                  <a:lnTo>
                    <a:pt x="498348" y="77723"/>
                  </a:lnTo>
                  <a:lnTo>
                    <a:pt x="576072" y="38861"/>
                  </a:lnTo>
                  <a:lnTo>
                    <a:pt x="498348" y="0"/>
                  </a:lnTo>
                  <a:close/>
                </a:path>
              </a:pathLst>
            </a:custGeom>
            <a:solidFill>
              <a:srgbClr val="000000"/>
            </a:solidFill>
          </p:spPr>
          <p:txBody>
            <a:bodyPr wrap="square" lIns="0" tIns="0" rIns="0" bIns="0" rtlCol="0"/>
            <a:lstStyle/>
            <a:p>
              <a:endParaRPr/>
            </a:p>
          </p:txBody>
        </p:sp>
      </p:grpSp>
      <p:sp>
        <p:nvSpPr>
          <p:cNvPr id="27" name="object 27"/>
          <p:cNvSpPr txBox="1"/>
          <p:nvPr/>
        </p:nvSpPr>
        <p:spPr>
          <a:xfrm>
            <a:off x="7664322" y="4596510"/>
            <a:ext cx="23685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c1</a:t>
            </a:r>
            <a:endParaRPr>
              <a:latin typeface="Calibri"/>
              <a:cs typeface="Calibri"/>
            </a:endParaRPr>
          </a:p>
        </p:txBody>
      </p:sp>
      <p:sp>
        <p:nvSpPr>
          <p:cNvPr id="28" name="object 28"/>
          <p:cNvSpPr txBox="1"/>
          <p:nvPr/>
        </p:nvSpPr>
        <p:spPr>
          <a:xfrm>
            <a:off x="8530590" y="4514850"/>
            <a:ext cx="914400" cy="386644"/>
          </a:xfrm>
          <a:prstGeom prst="rect">
            <a:avLst/>
          </a:prstGeom>
          <a:solidFill>
            <a:srgbClr val="4F81BC"/>
          </a:solidFill>
          <a:ln w="25907">
            <a:solidFill>
              <a:srgbClr val="385D89"/>
            </a:solidFill>
          </a:ln>
        </p:spPr>
        <p:txBody>
          <a:bodyPr vert="horz" wrap="square" lIns="0" tIns="108585" rIns="0" bIns="0" rtlCol="0">
            <a:spAutoFit/>
          </a:bodyPr>
          <a:lstStyle/>
          <a:p>
            <a:pPr marL="172720">
              <a:spcBef>
                <a:spcPts val="855"/>
              </a:spcBef>
            </a:pPr>
            <a:r>
              <a:rPr spc="-10" dirty="0">
                <a:solidFill>
                  <a:srgbClr val="FFFFFF"/>
                </a:solidFill>
                <a:latin typeface="Calibri"/>
                <a:cs typeface="Calibri"/>
              </a:rPr>
              <a:t>radius</a:t>
            </a:r>
            <a:endParaRPr>
              <a:latin typeface="Calibri"/>
              <a:cs typeface="Calibri"/>
            </a:endParaRPr>
          </a:p>
        </p:txBody>
      </p:sp>
      <p:sp>
        <p:nvSpPr>
          <p:cNvPr id="29" name="object 29"/>
          <p:cNvSpPr txBox="1"/>
          <p:nvPr/>
        </p:nvSpPr>
        <p:spPr>
          <a:xfrm>
            <a:off x="8681973" y="4167885"/>
            <a:ext cx="6096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r>
              <a:rPr b="1" spc="-10" dirty="0">
                <a:solidFill>
                  <a:srgbClr val="FF0000"/>
                </a:solidFill>
                <a:latin typeface="Calibri"/>
                <a:cs typeface="Calibri"/>
              </a:rPr>
              <a:t>C</a:t>
            </a:r>
            <a:r>
              <a:rPr b="1" dirty="0">
                <a:solidFill>
                  <a:srgbClr val="FF0000"/>
                </a:solidFill>
                <a:latin typeface="Calibri"/>
                <a:cs typeface="Calibri"/>
              </a:rPr>
              <a:t>i</a:t>
            </a:r>
            <a:r>
              <a:rPr b="1" spc="-25" dirty="0">
                <a:solidFill>
                  <a:srgbClr val="FF0000"/>
                </a:solidFill>
                <a:latin typeface="Calibri"/>
                <a:cs typeface="Calibri"/>
              </a:rPr>
              <a:t>r</a:t>
            </a:r>
            <a:r>
              <a:rPr b="1" spc="-5" dirty="0">
                <a:solidFill>
                  <a:srgbClr val="FF0000"/>
                </a:solidFill>
                <a:latin typeface="Calibri"/>
                <a:cs typeface="Calibri"/>
              </a:rPr>
              <a:t>cle</a:t>
            </a:r>
            <a:endParaRPr>
              <a:latin typeface="Calibri"/>
              <a:cs typeface="Calibri"/>
            </a:endParaRPr>
          </a:p>
        </p:txBody>
      </p:sp>
      <p:sp>
        <p:nvSpPr>
          <p:cNvPr id="30" name="object 30"/>
          <p:cNvSpPr txBox="1"/>
          <p:nvPr/>
        </p:nvSpPr>
        <p:spPr>
          <a:xfrm>
            <a:off x="7639303" y="5480710"/>
            <a:ext cx="23685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c2</a:t>
            </a:r>
            <a:endParaRPr>
              <a:latin typeface="Calibri"/>
              <a:cs typeface="Calibri"/>
            </a:endParaRPr>
          </a:p>
        </p:txBody>
      </p:sp>
      <p:sp>
        <p:nvSpPr>
          <p:cNvPr id="31" name="object 31"/>
          <p:cNvSpPr/>
          <p:nvPr/>
        </p:nvSpPr>
        <p:spPr>
          <a:xfrm>
            <a:off x="7959090" y="5620512"/>
            <a:ext cx="576580" cy="78105"/>
          </a:xfrm>
          <a:custGeom>
            <a:avLst/>
            <a:gdLst/>
            <a:ahLst/>
            <a:cxnLst/>
            <a:rect l="l" t="t" r="r" b="b"/>
            <a:pathLst>
              <a:path w="576579" h="78104">
                <a:moveTo>
                  <a:pt x="77724" y="25907"/>
                </a:moveTo>
                <a:lnTo>
                  <a:pt x="0" y="25907"/>
                </a:lnTo>
                <a:lnTo>
                  <a:pt x="0" y="51815"/>
                </a:lnTo>
                <a:lnTo>
                  <a:pt x="77724" y="51815"/>
                </a:lnTo>
                <a:lnTo>
                  <a:pt x="77724" y="25907"/>
                </a:lnTo>
                <a:close/>
              </a:path>
              <a:path w="576579" h="78104">
                <a:moveTo>
                  <a:pt x="181356" y="25907"/>
                </a:moveTo>
                <a:lnTo>
                  <a:pt x="103632" y="25907"/>
                </a:lnTo>
                <a:lnTo>
                  <a:pt x="103632" y="51815"/>
                </a:lnTo>
                <a:lnTo>
                  <a:pt x="181356" y="51815"/>
                </a:lnTo>
                <a:lnTo>
                  <a:pt x="181356" y="25907"/>
                </a:lnTo>
                <a:close/>
              </a:path>
              <a:path w="576579" h="78104">
                <a:moveTo>
                  <a:pt x="284988" y="25907"/>
                </a:moveTo>
                <a:lnTo>
                  <a:pt x="207263" y="25907"/>
                </a:lnTo>
                <a:lnTo>
                  <a:pt x="207263" y="51815"/>
                </a:lnTo>
                <a:lnTo>
                  <a:pt x="284988" y="51815"/>
                </a:lnTo>
                <a:lnTo>
                  <a:pt x="284988" y="25907"/>
                </a:lnTo>
                <a:close/>
              </a:path>
              <a:path w="576579" h="78104">
                <a:moveTo>
                  <a:pt x="388619" y="25907"/>
                </a:moveTo>
                <a:lnTo>
                  <a:pt x="310895" y="25907"/>
                </a:lnTo>
                <a:lnTo>
                  <a:pt x="310895" y="51815"/>
                </a:lnTo>
                <a:lnTo>
                  <a:pt x="388619" y="51815"/>
                </a:lnTo>
                <a:lnTo>
                  <a:pt x="388619" y="25907"/>
                </a:lnTo>
                <a:close/>
              </a:path>
              <a:path w="576579" h="78104">
                <a:moveTo>
                  <a:pt x="492252" y="25907"/>
                </a:moveTo>
                <a:lnTo>
                  <a:pt x="414528" y="25907"/>
                </a:lnTo>
                <a:lnTo>
                  <a:pt x="414528" y="51815"/>
                </a:lnTo>
                <a:lnTo>
                  <a:pt x="492252" y="51815"/>
                </a:lnTo>
                <a:lnTo>
                  <a:pt x="492252" y="25907"/>
                </a:lnTo>
                <a:close/>
              </a:path>
              <a:path w="576579" h="78104">
                <a:moveTo>
                  <a:pt x="498348" y="0"/>
                </a:moveTo>
                <a:lnTo>
                  <a:pt x="498348" y="77724"/>
                </a:lnTo>
                <a:lnTo>
                  <a:pt x="576071" y="38862"/>
                </a:lnTo>
                <a:lnTo>
                  <a:pt x="498348" y="0"/>
                </a:lnTo>
                <a:close/>
              </a:path>
            </a:pathLst>
          </a:custGeom>
          <a:solidFill>
            <a:srgbClr val="000000"/>
          </a:solidFill>
        </p:spPr>
        <p:txBody>
          <a:bodyPr wrap="square" lIns="0" tIns="0" rIns="0" bIns="0" rtlCol="0"/>
          <a:lstStyle/>
          <a:p>
            <a:endParaRPr/>
          </a:p>
        </p:txBody>
      </p:sp>
      <p:sp>
        <p:nvSpPr>
          <p:cNvPr id="32" name="object 32"/>
          <p:cNvSpPr txBox="1"/>
          <p:nvPr/>
        </p:nvSpPr>
        <p:spPr>
          <a:xfrm>
            <a:off x="8506206" y="5398770"/>
            <a:ext cx="914400" cy="386644"/>
          </a:xfrm>
          <a:prstGeom prst="rect">
            <a:avLst/>
          </a:prstGeom>
          <a:solidFill>
            <a:srgbClr val="4F81BC"/>
          </a:solidFill>
          <a:ln w="25907">
            <a:solidFill>
              <a:srgbClr val="385D89"/>
            </a:solidFill>
          </a:ln>
        </p:spPr>
        <p:txBody>
          <a:bodyPr vert="horz" wrap="square" lIns="0" tIns="108585" rIns="0" bIns="0" rtlCol="0">
            <a:spAutoFit/>
          </a:bodyPr>
          <a:lstStyle/>
          <a:p>
            <a:pPr marL="172720">
              <a:spcBef>
                <a:spcPts val="855"/>
              </a:spcBef>
            </a:pPr>
            <a:r>
              <a:rPr spc="-10" dirty="0">
                <a:solidFill>
                  <a:srgbClr val="FFFFFF"/>
                </a:solidFill>
                <a:latin typeface="Calibri"/>
                <a:cs typeface="Calibri"/>
              </a:rPr>
              <a:t>radius</a:t>
            </a:r>
            <a:endParaRPr>
              <a:latin typeface="Calibri"/>
              <a:cs typeface="Calibri"/>
            </a:endParaRPr>
          </a:p>
        </p:txBody>
      </p:sp>
      <p:sp>
        <p:nvSpPr>
          <p:cNvPr id="34" name="object 34"/>
          <p:cNvSpPr txBox="1"/>
          <p:nvPr/>
        </p:nvSpPr>
        <p:spPr>
          <a:xfrm>
            <a:off x="2517444" y="5726859"/>
            <a:ext cx="80010" cy="169277"/>
          </a:xfrm>
          <a:prstGeom prst="rect">
            <a:avLst/>
          </a:prstGeom>
        </p:spPr>
        <p:txBody>
          <a:bodyPr vert="horz" wrap="square" lIns="0" tIns="0" rIns="0" bIns="0" rtlCol="0">
            <a:spAutoFit/>
          </a:bodyPr>
          <a:lstStyle/>
          <a:p>
            <a:pPr marL="12700"/>
            <a:r>
              <a:rPr sz="1100" b="1" dirty="0">
                <a:latin typeface="Arial"/>
                <a:cs typeface="Arial"/>
              </a:rPr>
              <a:t>{</a:t>
            </a:r>
            <a:endParaRPr sz="1100">
              <a:latin typeface="Arial"/>
              <a:cs typeface="Arial"/>
            </a:endParaRPr>
          </a:p>
        </p:txBody>
      </p:sp>
      <p:sp>
        <p:nvSpPr>
          <p:cNvPr id="35" name="object 35"/>
          <p:cNvSpPr txBox="1"/>
          <p:nvPr/>
        </p:nvSpPr>
        <p:spPr>
          <a:xfrm>
            <a:off x="3431795" y="5894500"/>
            <a:ext cx="1699895" cy="169277"/>
          </a:xfrm>
          <a:prstGeom prst="rect">
            <a:avLst/>
          </a:prstGeom>
        </p:spPr>
        <p:txBody>
          <a:bodyPr vert="horz" wrap="square" lIns="0" tIns="0" rIns="0" bIns="0" rtlCol="0">
            <a:spAutoFit/>
          </a:bodyPr>
          <a:lstStyle/>
          <a:p>
            <a:pPr marL="12700"/>
            <a:r>
              <a:rPr sz="1100" b="1" dirty="0">
                <a:latin typeface="Arial"/>
                <a:cs typeface="Arial"/>
              </a:rPr>
              <a:t>return</a:t>
            </a:r>
            <a:r>
              <a:rPr sz="1100" b="1" spc="-35" dirty="0">
                <a:latin typeface="Arial"/>
                <a:cs typeface="Arial"/>
              </a:rPr>
              <a:t> </a:t>
            </a:r>
            <a:r>
              <a:rPr sz="1100" b="1" dirty="0">
                <a:latin typeface="Arial"/>
                <a:cs typeface="Arial"/>
              </a:rPr>
              <a:t>2</a:t>
            </a:r>
            <a:r>
              <a:rPr sz="1100" b="1" spc="-2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p:txBody>
      </p:sp>
      <p:sp>
        <p:nvSpPr>
          <p:cNvPr id="36" name="object 36"/>
          <p:cNvSpPr txBox="1"/>
          <p:nvPr/>
        </p:nvSpPr>
        <p:spPr>
          <a:xfrm>
            <a:off x="1602739" y="6062139"/>
            <a:ext cx="1442720" cy="349885"/>
          </a:xfrm>
          <a:prstGeom prst="rect">
            <a:avLst/>
          </a:prstGeom>
        </p:spPr>
        <p:txBody>
          <a:bodyPr vert="horz" wrap="square" lIns="0" tIns="0" rIns="0" bIns="0" rtlCol="0">
            <a:spAutoFit/>
          </a:bodyPr>
          <a:lstStyle/>
          <a:p>
            <a:pPr marL="927100"/>
            <a:r>
              <a:rPr sz="1100" b="1" dirty="0">
                <a:latin typeface="Arial"/>
                <a:cs typeface="Arial"/>
              </a:rPr>
              <a:t>}</a:t>
            </a:r>
            <a:endParaRPr sz="1100">
              <a:latin typeface="Arial"/>
              <a:cs typeface="Arial"/>
            </a:endParaRPr>
          </a:p>
          <a:p>
            <a:pPr marL="12700"/>
            <a:r>
              <a:rPr sz="1100" b="1" dirty="0">
                <a:latin typeface="Arial"/>
                <a:cs typeface="Arial"/>
              </a:rPr>
              <a:t>}//</a:t>
            </a:r>
            <a:r>
              <a:rPr sz="1100" b="1" spc="-60" dirty="0">
                <a:latin typeface="Arial"/>
                <a:cs typeface="Arial"/>
              </a:rPr>
              <a:t> </a:t>
            </a:r>
            <a:r>
              <a:rPr sz="1100" b="1" dirty="0">
                <a:latin typeface="Arial"/>
                <a:cs typeface="Arial"/>
              </a:rPr>
              <a:t>End</a:t>
            </a:r>
            <a:r>
              <a:rPr sz="1100" b="1" spc="-15" dirty="0">
                <a:latin typeface="Arial"/>
                <a:cs typeface="Arial"/>
              </a:rPr>
              <a:t> </a:t>
            </a:r>
            <a:r>
              <a:rPr sz="1100" b="1" dirty="0">
                <a:latin typeface="Arial"/>
                <a:cs typeface="Arial"/>
              </a:rPr>
              <a:t>of</a:t>
            </a:r>
            <a:r>
              <a:rPr sz="1100" b="1" spc="-25" dirty="0">
                <a:latin typeface="Arial"/>
                <a:cs typeface="Arial"/>
              </a:rPr>
              <a:t> </a:t>
            </a:r>
            <a:r>
              <a:rPr sz="1100" b="1" dirty="0">
                <a:latin typeface="Arial"/>
                <a:cs typeface="Arial"/>
              </a:rPr>
              <a:t>class</a:t>
            </a:r>
            <a:r>
              <a:rPr sz="1100" b="1" spc="-35" dirty="0">
                <a:latin typeface="Arial"/>
                <a:cs typeface="Arial"/>
              </a:rPr>
              <a:t> </a:t>
            </a:r>
            <a:r>
              <a:rPr sz="1100" b="1" dirty="0">
                <a:latin typeface="Arial"/>
                <a:cs typeface="Arial"/>
              </a:rPr>
              <a:t>Demo</a:t>
            </a:r>
            <a:endParaRPr sz="1100">
              <a:latin typeface="Arial"/>
              <a:cs typeface="Arial"/>
            </a:endParaRPr>
          </a:p>
        </p:txBody>
      </p:sp>
      <p:sp>
        <p:nvSpPr>
          <p:cNvPr id="33" name="object 33"/>
          <p:cNvSpPr txBox="1"/>
          <p:nvPr/>
        </p:nvSpPr>
        <p:spPr>
          <a:xfrm>
            <a:off x="8657081" y="5052186"/>
            <a:ext cx="6096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r>
              <a:rPr b="1" spc="-10" dirty="0">
                <a:solidFill>
                  <a:srgbClr val="FF0000"/>
                </a:solidFill>
                <a:latin typeface="Calibri"/>
                <a:cs typeface="Calibri"/>
              </a:rPr>
              <a:t>C</a:t>
            </a:r>
            <a:r>
              <a:rPr b="1" dirty="0">
                <a:solidFill>
                  <a:srgbClr val="FF0000"/>
                </a:solidFill>
                <a:latin typeface="Calibri"/>
                <a:cs typeface="Calibri"/>
              </a:rPr>
              <a:t>i</a:t>
            </a:r>
            <a:r>
              <a:rPr b="1" spc="-25" dirty="0">
                <a:solidFill>
                  <a:srgbClr val="FF0000"/>
                </a:solidFill>
                <a:latin typeface="Calibri"/>
                <a:cs typeface="Calibri"/>
              </a:rPr>
              <a:t>r</a:t>
            </a:r>
            <a:r>
              <a:rPr b="1" spc="-5" dirty="0">
                <a:solidFill>
                  <a:srgbClr val="FF0000"/>
                </a:solidFill>
                <a:latin typeface="Calibri"/>
                <a:cs typeface="Calibri"/>
              </a:rPr>
              <a:t>cle</a:t>
            </a:r>
            <a:endParaRPr>
              <a:latin typeface="Calibri"/>
              <a:cs typeface="Calibri"/>
            </a:endParaRPr>
          </a:p>
        </p:txBody>
      </p:sp>
    </p:spTree>
    <p:extLst>
      <p:ext uri="{BB962C8B-B14F-4D97-AF65-F5344CB8AC3E}">
        <p14:creationId xmlns:p14="http://schemas.microsoft.com/office/powerpoint/2010/main" val="33247382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623049"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55" dirty="0"/>
              <a:t>t</a:t>
            </a:r>
            <a:r>
              <a:rPr spc="-160" dirty="0"/>
              <a:t>yp</a:t>
            </a:r>
            <a:r>
              <a:rPr spc="-5" dirty="0"/>
              <a:t>e</a:t>
            </a:r>
            <a:r>
              <a:rPr spc="-285" dirty="0"/>
              <a:t> </a:t>
            </a:r>
            <a:r>
              <a:rPr spc="-160" dirty="0"/>
              <a:t>var</a:t>
            </a:r>
            <a:r>
              <a:rPr spc="-165" dirty="0"/>
              <a:t>i</a:t>
            </a:r>
            <a:r>
              <a:rPr spc="-160" dirty="0"/>
              <a:t>ab</a:t>
            </a:r>
            <a:r>
              <a:rPr spc="-165" dirty="0"/>
              <a:t>l</a:t>
            </a:r>
            <a:r>
              <a:rPr spc="-160" dirty="0"/>
              <a:t>e</a:t>
            </a:r>
            <a:r>
              <a:rPr spc="-5" dirty="0"/>
              <a:t>s</a:t>
            </a:r>
            <a:r>
              <a:rPr spc="-270" dirty="0"/>
              <a:t> </a:t>
            </a:r>
            <a:r>
              <a:rPr spc="-160" dirty="0"/>
              <a:t>a</a:t>
            </a:r>
            <a:r>
              <a:rPr spc="-5" dirty="0"/>
              <a:t>s</a:t>
            </a:r>
            <a:r>
              <a:rPr spc="-305" dirty="0"/>
              <a:t> </a:t>
            </a:r>
            <a:r>
              <a:rPr spc="-155" dirty="0"/>
              <a:t>f</a:t>
            </a:r>
            <a:r>
              <a:rPr spc="-165" dirty="0"/>
              <a:t>i</a:t>
            </a:r>
            <a:r>
              <a:rPr spc="-160" dirty="0"/>
              <a:t>na</a:t>
            </a:r>
            <a:r>
              <a:rPr dirty="0"/>
              <a:t>l</a:t>
            </a:r>
          </a:p>
        </p:txBody>
      </p:sp>
      <p:sp>
        <p:nvSpPr>
          <p:cNvPr id="3" name="object 3"/>
          <p:cNvSpPr txBox="1"/>
          <p:nvPr/>
        </p:nvSpPr>
        <p:spPr>
          <a:xfrm>
            <a:off x="1602739" y="1354075"/>
            <a:ext cx="1617980" cy="69659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dirty="0">
                <a:latin typeface="Arial"/>
                <a:cs typeface="Arial"/>
              </a:rPr>
              <a:t>File</a:t>
            </a:r>
            <a:r>
              <a:rPr sz="1100" b="1" spc="-50" dirty="0">
                <a:latin typeface="Arial"/>
                <a:cs typeface="Arial"/>
              </a:rPr>
              <a:t> </a:t>
            </a:r>
            <a:r>
              <a:rPr sz="1100" b="1" dirty="0">
                <a:latin typeface="Arial"/>
                <a:cs typeface="Arial"/>
              </a:rPr>
              <a:t>Name</a:t>
            </a:r>
            <a:r>
              <a:rPr sz="1100" b="1" spc="-20" dirty="0">
                <a:latin typeface="Arial"/>
                <a:cs typeface="Arial"/>
              </a:rPr>
              <a:t> </a:t>
            </a:r>
            <a:r>
              <a:rPr sz="1100" b="1" dirty="0">
                <a:latin typeface="Arial"/>
                <a:cs typeface="Arial"/>
              </a:rPr>
              <a:t>:</a:t>
            </a:r>
            <a:r>
              <a:rPr sz="1100" b="1" spc="-30" dirty="0">
                <a:latin typeface="Arial"/>
                <a:cs typeface="Arial"/>
              </a:rPr>
              <a:t> </a:t>
            </a:r>
            <a:r>
              <a:rPr sz="1100" b="1" spc="-5" dirty="0">
                <a:latin typeface="Arial"/>
                <a:cs typeface="Arial"/>
              </a:rPr>
              <a:t>Demo.java </a:t>
            </a:r>
            <a:r>
              <a:rPr sz="1100" b="1" spc="-290" dirty="0">
                <a:latin typeface="Arial"/>
                <a:cs typeface="Arial"/>
              </a:rPr>
              <a:t> </a:t>
            </a:r>
            <a:r>
              <a:rPr sz="1100" b="1" dirty="0">
                <a:latin typeface="Arial"/>
                <a:cs typeface="Arial"/>
              </a:rPr>
              <a:t>class</a:t>
            </a:r>
            <a:r>
              <a:rPr sz="1100" b="1" spc="-25" dirty="0">
                <a:latin typeface="Arial"/>
                <a:cs typeface="Arial"/>
              </a:rPr>
              <a:t> </a:t>
            </a:r>
            <a:r>
              <a:rPr sz="1100" b="1" dirty="0">
                <a:latin typeface="Arial"/>
                <a:cs typeface="Arial"/>
              </a:rPr>
              <a:t>Circle</a:t>
            </a:r>
            <a:endParaRPr sz="1100">
              <a:latin typeface="Arial"/>
              <a:cs typeface="Arial"/>
            </a:endParaRPr>
          </a:p>
          <a:p>
            <a:pPr marL="12700"/>
            <a:r>
              <a:rPr sz="1100" b="1" dirty="0">
                <a:latin typeface="Arial"/>
                <a:cs typeface="Arial"/>
              </a:rPr>
              <a:t>{</a:t>
            </a:r>
            <a:endParaRPr sz="1100">
              <a:latin typeface="Arial"/>
              <a:cs typeface="Arial"/>
            </a:endParaRPr>
          </a:p>
          <a:p>
            <a:pPr marL="927100"/>
            <a:r>
              <a:rPr sz="1100" b="1" spc="-5" dirty="0">
                <a:latin typeface="Arial"/>
                <a:cs typeface="Arial"/>
              </a:rPr>
              <a:t>private</a:t>
            </a:r>
            <a:endParaRPr sz="1100">
              <a:latin typeface="Arial"/>
              <a:cs typeface="Arial"/>
            </a:endParaRPr>
          </a:p>
        </p:txBody>
      </p:sp>
      <p:sp>
        <p:nvSpPr>
          <p:cNvPr id="4" name="object 4"/>
          <p:cNvSpPr txBox="1"/>
          <p:nvPr/>
        </p:nvSpPr>
        <p:spPr>
          <a:xfrm>
            <a:off x="3431795" y="1856994"/>
            <a:ext cx="484505" cy="182742"/>
          </a:xfrm>
          <a:prstGeom prst="rect">
            <a:avLst/>
          </a:prstGeom>
        </p:spPr>
        <p:txBody>
          <a:bodyPr vert="horz" wrap="square" lIns="0" tIns="13335" rIns="0" bIns="0" rtlCol="0">
            <a:spAutoFit/>
          </a:bodyPr>
          <a:lstStyle/>
          <a:p>
            <a:pPr marL="12700">
              <a:spcBef>
                <a:spcPts val="105"/>
              </a:spcBef>
            </a:pPr>
            <a:r>
              <a:rPr sz="1100" b="1" spc="-5" dirty="0">
                <a:latin typeface="Arial"/>
                <a:cs typeface="Arial"/>
              </a:rPr>
              <a:t>double</a:t>
            </a:r>
            <a:endParaRPr sz="1100">
              <a:latin typeface="Arial"/>
              <a:cs typeface="Arial"/>
            </a:endParaRPr>
          </a:p>
        </p:txBody>
      </p:sp>
      <p:sp>
        <p:nvSpPr>
          <p:cNvPr id="5" name="object 5"/>
          <p:cNvSpPr txBox="1"/>
          <p:nvPr/>
        </p:nvSpPr>
        <p:spPr>
          <a:xfrm>
            <a:off x="4346576" y="1856994"/>
            <a:ext cx="49339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radius;</a:t>
            </a:r>
            <a:endParaRPr sz="1100">
              <a:latin typeface="Arial"/>
              <a:cs typeface="Arial"/>
            </a:endParaRPr>
          </a:p>
        </p:txBody>
      </p:sp>
      <p:sp>
        <p:nvSpPr>
          <p:cNvPr id="6" name="object 6"/>
          <p:cNvSpPr txBox="1"/>
          <p:nvPr/>
        </p:nvSpPr>
        <p:spPr>
          <a:xfrm>
            <a:off x="2517445" y="2024634"/>
            <a:ext cx="1476375" cy="52895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spc="-5" dirty="0">
                <a:latin typeface="Arial"/>
                <a:cs typeface="Arial"/>
              </a:rPr>
              <a:t>Constructor</a:t>
            </a:r>
            <a:r>
              <a:rPr sz="1100" b="1" spc="-35" dirty="0">
                <a:latin typeface="Arial"/>
                <a:cs typeface="Arial"/>
              </a:rPr>
              <a:t> </a:t>
            </a:r>
            <a:r>
              <a:rPr sz="1100" b="1" dirty="0">
                <a:latin typeface="Arial"/>
                <a:cs typeface="Arial"/>
              </a:rPr>
              <a:t>Method </a:t>
            </a:r>
            <a:r>
              <a:rPr sz="1100" b="1" spc="-290" dirty="0">
                <a:latin typeface="Arial"/>
                <a:cs typeface="Arial"/>
              </a:rPr>
              <a:t> </a:t>
            </a:r>
            <a:r>
              <a:rPr sz="1100" b="1" dirty="0">
                <a:latin typeface="Arial"/>
                <a:cs typeface="Arial"/>
              </a:rPr>
              <a:t>Circle(double</a:t>
            </a:r>
            <a:r>
              <a:rPr sz="1100" b="1" spc="-7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7" name="object 7"/>
          <p:cNvSpPr txBox="1"/>
          <p:nvPr/>
        </p:nvSpPr>
        <p:spPr>
          <a:xfrm>
            <a:off x="3431795" y="2527249"/>
            <a:ext cx="135572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this.radius</a:t>
            </a:r>
            <a:r>
              <a:rPr sz="1100" b="1" spc="-80" dirty="0">
                <a:latin typeface="Arial"/>
                <a:cs typeface="Arial"/>
              </a:rPr>
              <a:t> </a:t>
            </a:r>
            <a:r>
              <a:rPr sz="1100" b="1" dirty="0">
                <a:latin typeface="Arial"/>
                <a:cs typeface="Arial"/>
              </a:rPr>
              <a:t>=</a:t>
            </a:r>
            <a:r>
              <a:rPr sz="1100" b="1" spc="-40" dirty="0">
                <a:latin typeface="Arial"/>
                <a:cs typeface="Arial"/>
              </a:rPr>
              <a:t> </a:t>
            </a:r>
            <a:r>
              <a:rPr sz="1100" b="1" dirty="0">
                <a:latin typeface="Arial"/>
                <a:cs typeface="Arial"/>
              </a:rPr>
              <a:t>radius;</a:t>
            </a:r>
            <a:endParaRPr sz="1100">
              <a:latin typeface="Arial"/>
              <a:cs typeface="Arial"/>
            </a:endParaRPr>
          </a:p>
        </p:txBody>
      </p:sp>
      <p:sp>
        <p:nvSpPr>
          <p:cNvPr id="8" name="object 8"/>
          <p:cNvSpPr txBox="1"/>
          <p:nvPr/>
        </p:nvSpPr>
        <p:spPr>
          <a:xfrm>
            <a:off x="2517445" y="2695449"/>
            <a:ext cx="2080895" cy="361315"/>
          </a:xfrm>
          <a:prstGeom prst="rect">
            <a:avLst/>
          </a:prstGeom>
        </p:spPr>
        <p:txBody>
          <a:bodyPr vert="horz" wrap="square" lIns="0" tIns="13335" rIns="0" bIns="0" rtlCol="0">
            <a:spAutoFit/>
          </a:bodyPr>
          <a:lstStyle/>
          <a:p>
            <a:pPr marL="12700">
              <a:spcBef>
                <a:spcPts val="105"/>
              </a:spcBef>
            </a:pPr>
            <a:r>
              <a:rPr sz="1100" b="1" dirty="0">
                <a:latin typeface="Arial"/>
                <a:cs typeface="Arial"/>
              </a:rPr>
              <a:t>}//</a:t>
            </a:r>
            <a:r>
              <a:rPr sz="1100" b="1" spc="-50" dirty="0">
                <a:latin typeface="Arial"/>
                <a:cs typeface="Arial"/>
              </a:rPr>
              <a:t> </a:t>
            </a:r>
            <a:r>
              <a:rPr sz="1100" b="1" dirty="0">
                <a:latin typeface="Arial"/>
                <a:cs typeface="Arial"/>
              </a:rPr>
              <a:t>End</a:t>
            </a:r>
            <a:r>
              <a:rPr sz="1100" b="1" spc="-5" dirty="0">
                <a:latin typeface="Arial"/>
                <a:cs typeface="Arial"/>
              </a:rPr>
              <a:t> </a:t>
            </a:r>
            <a:r>
              <a:rPr sz="1100" b="1" dirty="0">
                <a:latin typeface="Arial"/>
                <a:cs typeface="Arial"/>
              </a:rPr>
              <a:t>of</a:t>
            </a:r>
            <a:r>
              <a:rPr sz="1100" b="1" spc="-10" dirty="0">
                <a:latin typeface="Arial"/>
                <a:cs typeface="Arial"/>
              </a:rPr>
              <a:t> </a:t>
            </a:r>
            <a:r>
              <a:rPr sz="1100" b="1" spc="-5" dirty="0">
                <a:latin typeface="Arial"/>
                <a:cs typeface="Arial"/>
              </a:rPr>
              <a:t>Constructor</a:t>
            </a:r>
            <a:r>
              <a:rPr sz="1100" b="1" spc="-25" dirty="0">
                <a:latin typeface="Arial"/>
                <a:cs typeface="Arial"/>
              </a:rPr>
              <a:t> </a:t>
            </a:r>
            <a:r>
              <a:rPr sz="1100" b="1" dirty="0">
                <a:latin typeface="Arial"/>
                <a:cs typeface="Arial"/>
              </a:rPr>
              <a:t>Methods</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25" dirty="0">
                <a:latin typeface="Arial"/>
                <a:cs typeface="Arial"/>
              </a:rPr>
              <a:t> </a:t>
            </a:r>
            <a:r>
              <a:rPr sz="1100" b="1" dirty="0">
                <a:latin typeface="Arial"/>
                <a:cs typeface="Arial"/>
              </a:rPr>
              <a:t>Get</a:t>
            </a:r>
            <a:r>
              <a:rPr sz="1100" b="1" spc="-30" dirty="0">
                <a:latin typeface="Arial"/>
                <a:cs typeface="Arial"/>
              </a:rPr>
              <a:t> </a:t>
            </a:r>
            <a:r>
              <a:rPr sz="1100" b="1" spc="-5" dirty="0">
                <a:latin typeface="Arial"/>
                <a:cs typeface="Arial"/>
              </a:rPr>
              <a:t>Radius</a:t>
            </a:r>
            <a:endParaRPr sz="1100">
              <a:latin typeface="Arial"/>
              <a:cs typeface="Arial"/>
            </a:endParaRPr>
          </a:p>
        </p:txBody>
      </p:sp>
      <p:sp>
        <p:nvSpPr>
          <p:cNvPr id="9" name="object 9"/>
          <p:cNvSpPr txBox="1"/>
          <p:nvPr/>
        </p:nvSpPr>
        <p:spPr>
          <a:xfrm>
            <a:off x="2517445" y="3030728"/>
            <a:ext cx="2625725" cy="361315"/>
          </a:xfrm>
          <a:prstGeom prst="rect">
            <a:avLst/>
          </a:prstGeom>
        </p:spPr>
        <p:txBody>
          <a:bodyPr vert="horz" wrap="square" lIns="0" tIns="13335" rIns="0" bIns="0" rtlCol="0">
            <a:spAutoFit/>
          </a:bodyPr>
          <a:lstStyle/>
          <a:p>
            <a:pPr marL="12700">
              <a:spcBef>
                <a:spcPts val="105"/>
              </a:spcBef>
              <a:tabLst>
                <a:tab pos="926465" algn="l"/>
                <a:tab pos="1841500" algn="l"/>
              </a:tabLst>
            </a:pPr>
            <a:r>
              <a:rPr sz="1100" b="1" dirty="0">
                <a:latin typeface="Arial"/>
                <a:cs typeface="Arial"/>
              </a:rPr>
              <a:t>public	</a:t>
            </a:r>
            <a:r>
              <a:rPr sz="1100" b="1" spc="-5" dirty="0">
                <a:latin typeface="Arial"/>
                <a:cs typeface="Arial"/>
              </a:rPr>
              <a:t>double	getRadius()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0" name="object 10"/>
          <p:cNvSpPr txBox="1"/>
          <p:nvPr/>
        </p:nvSpPr>
        <p:spPr>
          <a:xfrm>
            <a:off x="3431795" y="3366007"/>
            <a:ext cx="122364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return</a:t>
            </a:r>
            <a:r>
              <a:rPr sz="1100" b="1" spc="-20" dirty="0">
                <a:latin typeface="Arial"/>
                <a:cs typeface="Arial"/>
              </a:rPr>
              <a:t> </a:t>
            </a:r>
            <a:r>
              <a:rPr sz="1100" b="1" dirty="0">
                <a:latin typeface="Arial"/>
                <a:cs typeface="Arial"/>
              </a:rPr>
              <a:t>this.</a:t>
            </a:r>
            <a:r>
              <a:rPr sz="1100" b="1" spc="-10" dirty="0">
                <a:latin typeface="Arial"/>
                <a:cs typeface="Arial"/>
              </a:rPr>
              <a:t>r</a:t>
            </a:r>
            <a:r>
              <a:rPr sz="1100" b="1" dirty="0">
                <a:latin typeface="Arial"/>
                <a:cs typeface="Arial"/>
              </a:rPr>
              <a:t>a</a:t>
            </a:r>
            <a:r>
              <a:rPr sz="1100" b="1" spc="-5" dirty="0">
                <a:latin typeface="Arial"/>
                <a:cs typeface="Arial"/>
              </a:rPr>
              <a:t>d</a:t>
            </a:r>
            <a:r>
              <a:rPr sz="1100" b="1" dirty="0">
                <a:latin typeface="Arial"/>
                <a:cs typeface="Arial"/>
              </a:rPr>
              <a:t>ius;</a:t>
            </a:r>
            <a:endParaRPr sz="1100">
              <a:latin typeface="Arial"/>
              <a:cs typeface="Arial"/>
            </a:endParaRPr>
          </a:p>
        </p:txBody>
      </p:sp>
      <p:sp>
        <p:nvSpPr>
          <p:cNvPr id="11" name="object 11"/>
          <p:cNvSpPr txBox="1"/>
          <p:nvPr/>
        </p:nvSpPr>
        <p:spPr>
          <a:xfrm>
            <a:off x="2517444" y="3533647"/>
            <a:ext cx="80010"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a:t>
            </a:r>
            <a:endParaRPr sz="1100">
              <a:latin typeface="Arial"/>
              <a:cs typeface="Arial"/>
            </a:endParaRPr>
          </a:p>
        </p:txBody>
      </p:sp>
      <p:sp>
        <p:nvSpPr>
          <p:cNvPr id="12" name="object 12"/>
          <p:cNvSpPr txBox="1"/>
          <p:nvPr/>
        </p:nvSpPr>
        <p:spPr>
          <a:xfrm>
            <a:off x="2517445" y="3701288"/>
            <a:ext cx="3533775" cy="529590"/>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Set</a:t>
            </a:r>
            <a:r>
              <a:rPr sz="1100" b="1" spc="-15" dirty="0">
                <a:latin typeface="Arial"/>
                <a:cs typeface="Arial"/>
              </a:rPr>
              <a:t> </a:t>
            </a:r>
            <a:r>
              <a:rPr sz="1100" b="1" spc="-5" dirty="0">
                <a:latin typeface="Arial"/>
                <a:cs typeface="Arial"/>
              </a:rPr>
              <a:t>Radius</a:t>
            </a:r>
            <a:endParaRPr sz="1100">
              <a:latin typeface="Arial"/>
              <a:cs typeface="Arial"/>
            </a:endParaRPr>
          </a:p>
          <a:p>
            <a:pPr marL="12700">
              <a:spcBef>
                <a:spcPts val="5"/>
              </a:spcBef>
              <a:tabLst>
                <a:tab pos="926465" algn="l"/>
                <a:tab pos="1841500" algn="l"/>
              </a:tabLst>
            </a:pPr>
            <a:r>
              <a:rPr sz="1100" b="1" dirty="0">
                <a:latin typeface="Arial"/>
                <a:cs typeface="Arial"/>
              </a:rPr>
              <a:t>public	</a:t>
            </a:r>
            <a:r>
              <a:rPr sz="1100" b="1" spc="-5" dirty="0">
                <a:latin typeface="Arial"/>
                <a:cs typeface="Arial"/>
              </a:rPr>
              <a:t>void	setRadius(double</a:t>
            </a:r>
            <a:r>
              <a:rPr sz="1100" b="1" spc="-3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3" name="object 13"/>
          <p:cNvSpPr txBox="1"/>
          <p:nvPr/>
        </p:nvSpPr>
        <p:spPr>
          <a:xfrm>
            <a:off x="3431795" y="4204462"/>
            <a:ext cx="135572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this.radius</a:t>
            </a:r>
            <a:r>
              <a:rPr sz="1100" b="1" spc="-75" dirty="0">
                <a:latin typeface="Arial"/>
                <a:cs typeface="Arial"/>
              </a:rPr>
              <a:t> </a:t>
            </a:r>
            <a:r>
              <a:rPr sz="1100" b="1" dirty="0">
                <a:latin typeface="Arial"/>
                <a:cs typeface="Arial"/>
              </a:rPr>
              <a:t>=</a:t>
            </a:r>
            <a:r>
              <a:rPr sz="1100" b="1" spc="-40" dirty="0">
                <a:latin typeface="Arial"/>
                <a:cs typeface="Arial"/>
              </a:rPr>
              <a:t> </a:t>
            </a:r>
            <a:r>
              <a:rPr sz="1100" b="1" dirty="0">
                <a:latin typeface="Arial"/>
                <a:cs typeface="Arial"/>
              </a:rPr>
              <a:t>radius;</a:t>
            </a:r>
            <a:endParaRPr sz="1100">
              <a:latin typeface="Arial"/>
              <a:cs typeface="Arial"/>
            </a:endParaRPr>
          </a:p>
        </p:txBody>
      </p:sp>
      <p:sp>
        <p:nvSpPr>
          <p:cNvPr id="14" name="object 14"/>
          <p:cNvSpPr txBox="1"/>
          <p:nvPr/>
        </p:nvSpPr>
        <p:spPr>
          <a:xfrm>
            <a:off x="2517444" y="4372103"/>
            <a:ext cx="800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endParaRPr sz="1100">
              <a:latin typeface="Arial"/>
              <a:cs typeface="Arial"/>
            </a:endParaRPr>
          </a:p>
        </p:txBody>
      </p:sp>
      <p:sp>
        <p:nvSpPr>
          <p:cNvPr id="15" name="object 15"/>
          <p:cNvSpPr txBox="1"/>
          <p:nvPr/>
        </p:nvSpPr>
        <p:spPr>
          <a:xfrm>
            <a:off x="2517444" y="4539742"/>
            <a:ext cx="20231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Get</a:t>
            </a:r>
            <a:r>
              <a:rPr sz="1100" b="1" spc="-30" dirty="0">
                <a:latin typeface="Arial"/>
                <a:cs typeface="Arial"/>
              </a:rPr>
              <a:t> </a:t>
            </a:r>
            <a:r>
              <a:rPr sz="1100" b="1" spc="-10" dirty="0">
                <a:latin typeface="Arial"/>
                <a:cs typeface="Arial"/>
              </a:rPr>
              <a:t>Area</a:t>
            </a:r>
            <a:r>
              <a:rPr sz="1100" b="1" spc="15" dirty="0">
                <a:latin typeface="Arial"/>
                <a:cs typeface="Arial"/>
              </a:rPr>
              <a:t> </a:t>
            </a:r>
            <a:r>
              <a:rPr sz="1100" b="1" dirty="0">
                <a:latin typeface="Arial"/>
                <a:cs typeface="Arial"/>
              </a:rPr>
              <a:t>of</a:t>
            </a:r>
            <a:r>
              <a:rPr sz="1100" b="1" spc="-30" dirty="0">
                <a:latin typeface="Arial"/>
                <a:cs typeface="Arial"/>
              </a:rPr>
              <a:t> </a:t>
            </a:r>
            <a:r>
              <a:rPr sz="1100" b="1" dirty="0">
                <a:latin typeface="Arial"/>
                <a:cs typeface="Arial"/>
              </a:rPr>
              <a:t>Circle</a:t>
            </a:r>
            <a:endParaRPr sz="1100">
              <a:latin typeface="Arial"/>
              <a:cs typeface="Arial"/>
            </a:endParaRPr>
          </a:p>
        </p:txBody>
      </p:sp>
      <p:sp>
        <p:nvSpPr>
          <p:cNvPr id="16" name="object 16"/>
          <p:cNvSpPr txBox="1"/>
          <p:nvPr/>
        </p:nvSpPr>
        <p:spPr>
          <a:xfrm>
            <a:off x="2517444" y="4707383"/>
            <a:ext cx="2236470" cy="361315"/>
          </a:xfrm>
          <a:prstGeom prst="rect">
            <a:avLst/>
          </a:prstGeom>
        </p:spPr>
        <p:txBody>
          <a:bodyPr vert="horz" wrap="square" lIns="0" tIns="12700" rIns="0" bIns="0" rtlCol="0">
            <a:spAutoFit/>
          </a:bodyPr>
          <a:lstStyle/>
          <a:p>
            <a:pPr marL="12700">
              <a:spcBef>
                <a:spcPts val="100"/>
              </a:spcBef>
              <a:tabLst>
                <a:tab pos="926465" algn="l"/>
                <a:tab pos="1841500" algn="l"/>
              </a:tabLst>
            </a:pP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area()</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7" name="object 17"/>
          <p:cNvSpPr txBox="1"/>
          <p:nvPr/>
        </p:nvSpPr>
        <p:spPr>
          <a:xfrm>
            <a:off x="3431795" y="5042662"/>
            <a:ext cx="204152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return</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radius</a:t>
            </a:r>
            <a:r>
              <a:rPr sz="1100" b="1" spc="-30"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p:txBody>
      </p:sp>
      <p:sp>
        <p:nvSpPr>
          <p:cNvPr id="18" name="object 18"/>
          <p:cNvSpPr txBox="1"/>
          <p:nvPr/>
        </p:nvSpPr>
        <p:spPr>
          <a:xfrm>
            <a:off x="2517444" y="5210684"/>
            <a:ext cx="800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endParaRPr sz="1100">
              <a:latin typeface="Arial"/>
              <a:cs typeface="Arial"/>
            </a:endParaRPr>
          </a:p>
        </p:txBody>
      </p:sp>
      <p:sp>
        <p:nvSpPr>
          <p:cNvPr id="19" name="object 19"/>
          <p:cNvSpPr txBox="1"/>
          <p:nvPr/>
        </p:nvSpPr>
        <p:spPr>
          <a:xfrm>
            <a:off x="2517445" y="5378323"/>
            <a:ext cx="235521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Get</a:t>
            </a:r>
            <a:r>
              <a:rPr sz="1100" b="1" spc="-25" dirty="0">
                <a:latin typeface="Arial"/>
                <a:cs typeface="Arial"/>
              </a:rPr>
              <a:t> </a:t>
            </a:r>
            <a:r>
              <a:rPr sz="1100" b="1" dirty="0">
                <a:latin typeface="Arial"/>
                <a:cs typeface="Arial"/>
              </a:rPr>
              <a:t>Perimeter</a:t>
            </a:r>
            <a:r>
              <a:rPr sz="1100" b="1" spc="-65" dirty="0">
                <a:latin typeface="Arial"/>
                <a:cs typeface="Arial"/>
              </a:rPr>
              <a:t> </a:t>
            </a:r>
            <a:r>
              <a:rPr sz="1100" b="1" dirty="0">
                <a:latin typeface="Arial"/>
                <a:cs typeface="Arial"/>
              </a:rPr>
              <a:t>of</a:t>
            </a:r>
            <a:r>
              <a:rPr sz="1100" b="1" spc="-15" dirty="0">
                <a:latin typeface="Arial"/>
                <a:cs typeface="Arial"/>
              </a:rPr>
              <a:t> </a:t>
            </a:r>
            <a:r>
              <a:rPr sz="1100" b="1" dirty="0">
                <a:latin typeface="Arial"/>
                <a:cs typeface="Arial"/>
              </a:rPr>
              <a:t>Circle</a:t>
            </a:r>
            <a:endParaRPr sz="1100">
              <a:latin typeface="Arial"/>
              <a:cs typeface="Arial"/>
            </a:endParaRPr>
          </a:p>
        </p:txBody>
      </p:sp>
      <p:sp>
        <p:nvSpPr>
          <p:cNvPr id="20" name="object 20"/>
          <p:cNvSpPr txBox="1"/>
          <p:nvPr/>
        </p:nvSpPr>
        <p:spPr>
          <a:xfrm>
            <a:off x="2517444" y="5545938"/>
            <a:ext cx="2586990" cy="182101"/>
          </a:xfrm>
          <a:prstGeom prst="rect">
            <a:avLst/>
          </a:prstGeom>
        </p:spPr>
        <p:txBody>
          <a:bodyPr vert="horz" wrap="square" lIns="0" tIns="12700" rIns="0" bIns="0" rtlCol="0">
            <a:spAutoFit/>
          </a:bodyPr>
          <a:lstStyle/>
          <a:p>
            <a:pPr marL="12700">
              <a:spcBef>
                <a:spcPts val="100"/>
              </a:spcBef>
              <a:tabLst>
                <a:tab pos="926465" algn="l"/>
                <a:tab pos="1841500" algn="l"/>
              </a:tabLst>
            </a:pP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p</a:t>
            </a:r>
            <a:r>
              <a:rPr sz="1100" b="1" spc="-5" dirty="0">
                <a:latin typeface="Arial"/>
                <a:cs typeface="Arial"/>
              </a:rPr>
              <a:t>e</a:t>
            </a:r>
            <a:r>
              <a:rPr sz="1100" b="1" dirty="0">
                <a:latin typeface="Arial"/>
                <a:cs typeface="Arial"/>
              </a:rPr>
              <a:t>r</a:t>
            </a:r>
            <a:r>
              <a:rPr sz="1100" b="1" spc="5" dirty="0">
                <a:latin typeface="Arial"/>
                <a:cs typeface="Arial"/>
              </a:rPr>
              <a:t>i</a:t>
            </a:r>
            <a:r>
              <a:rPr sz="1100" b="1" dirty="0">
                <a:latin typeface="Arial"/>
                <a:cs typeface="Arial"/>
              </a:rPr>
              <a:t>meter</a:t>
            </a:r>
            <a:r>
              <a:rPr sz="1100" b="1" spc="-10" dirty="0">
                <a:latin typeface="Arial"/>
                <a:cs typeface="Arial"/>
              </a:rPr>
              <a:t>(</a:t>
            </a:r>
            <a:r>
              <a:rPr sz="1100" b="1" dirty="0">
                <a:latin typeface="Arial"/>
                <a:cs typeface="Arial"/>
              </a:rPr>
              <a:t>)</a:t>
            </a:r>
            <a:endParaRPr sz="1100">
              <a:latin typeface="Arial"/>
              <a:cs typeface="Arial"/>
            </a:endParaRPr>
          </a:p>
        </p:txBody>
      </p:sp>
      <p:sp>
        <p:nvSpPr>
          <p:cNvPr id="21" name="object 21"/>
          <p:cNvSpPr/>
          <p:nvPr/>
        </p:nvSpPr>
        <p:spPr>
          <a:xfrm>
            <a:off x="1524762" y="1325117"/>
            <a:ext cx="4788535" cy="5171440"/>
          </a:xfrm>
          <a:custGeom>
            <a:avLst/>
            <a:gdLst/>
            <a:ahLst/>
            <a:cxnLst/>
            <a:rect l="l" t="t" r="r" b="b"/>
            <a:pathLst>
              <a:path w="4788535" h="5171440">
                <a:moveTo>
                  <a:pt x="0" y="5170932"/>
                </a:moveTo>
                <a:lnTo>
                  <a:pt x="4788408" y="5170932"/>
                </a:lnTo>
                <a:lnTo>
                  <a:pt x="4788408" y="0"/>
                </a:lnTo>
                <a:lnTo>
                  <a:pt x="0" y="0"/>
                </a:lnTo>
                <a:lnTo>
                  <a:pt x="0" y="5170932"/>
                </a:lnTo>
                <a:close/>
              </a:path>
            </a:pathLst>
          </a:custGeom>
          <a:ln w="25908">
            <a:solidFill>
              <a:srgbClr val="000000"/>
            </a:solidFill>
          </a:ln>
        </p:spPr>
        <p:txBody>
          <a:bodyPr wrap="square" lIns="0" tIns="0" rIns="0" bIns="0" rtlCol="0"/>
          <a:lstStyle/>
          <a:p>
            <a:endParaRPr/>
          </a:p>
        </p:txBody>
      </p:sp>
      <p:sp>
        <p:nvSpPr>
          <p:cNvPr id="22" name="object 22"/>
          <p:cNvSpPr txBox="1"/>
          <p:nvPr/>
        </p:nvSpPr>
        <p:spPr>
          <a:xfrm>
            <a:off x="6631941" y="1457325"/>
            <a:ext cx="917575" cy="529590"/>
          </a:xfrm>
          <a:prstGeom prst="rect">
            <a:avLst/>
          </a:prstGeom>
        </p:spPr>
        <p:txBody>
          <a:bodyPr vert="horz" wrap="square" lIns="0" tIns="13335" rIns="0" bIns="0" rtlCol="0">
            <a:spAutoFit/>
          </a:bodyPr>
          <a:lstStyle/>
          <a:p>
            <a:pPr marL="12700" marR="5080">
              <a:spcBef>
                <a:spcPts val="105"/>
              </a:spcBef>
            </a:pPr>
            <a:r>
              <a:rPr sz="1100" b="1" spc="-5" dirty="0">
                <a:latin typeface="Arial"/>
                <a:cs typeface="Arial"/>
              </a:rPr>
              <a:t>//Driver</a:t>
            </a:r>
            <a:r>
              <a:rPr sz="1100" b="1" spc="-70" dirty="0">
                <a:latin typeface="Arial"/>
                <a:cs typeface="Arial"/>
              </a:rPr>
              <a:t> </a:t>
            </a:r>
            <a:r>
              <a:rPr sz="1100" b="1" spc="-5" dirty="0">
                <a:latin typeface="Arial"/>
                <a:cs typeface="Arial"/>
              </a:rPr>
              <a:t>Class </a:t>
            </a:r>
            <a:r>
              <a:rPr sz="1100" b="1" spc="-295" dirty="0">
                <a:latin typeface="Arial"/>
                <a:cs typeface="Arial"/>
              </a:rPr>
              <a:t> </a:t>
            </a:r>
            <a:r>
              <a:rPr sz="1100" b="1" dirty="0">
                <a:latin typeface="Arial"/>
                <a:cs typeface="Arial"/>
              </a:rPr>
              <a:t>class</a:t>
            </a:r>
            <a:r>
              <a:rPr sz="1100" b="1" spc="-35" dirty="0">
                <a:latin typeface="Arial"/>
                <a:cs typeface="Arial"/>
              </a:rPr>
              <a:t> </a:t>
            </a:r>
            <a:r>
              <a:rPr sz="1100" b="1" spc="-5" dirty="0">
                <a:latin typeface="Arial"/>
                <a:cs typeface="Arial"/>
              </a:rPr>
              <a:t>Test</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23" name="object 23"/>
          <p:cNvSpPr txBox="1"/>
          <p:nvPr/>
        </p:nvSpPr>
        <p:spPr>
          <a:xfrm>
            <a:off x="7546595" y="1960627"/>
            <a:ext cx="2699385" cy="786765"/>
          </a:xfrm>
          <a:prstGeom prst="rect">
            <a:avLst/>
          </a:prstGeom>
        </p:spPr>
        <p:txBody>
          <a:bodyPr vert="horz" wrap="square" lIns="0" tIns="13335" rIns="0" bIns="0" rtlCol="0">
            <a:spAutoFit/>
          </a:bodyPr>
          <a:lstStyle/>
          <a:p>
            <a:pPr marL="12700">
              <a:spcBef>
                <a:spcPts val="105"/>
              </a:spcBef>
              <a:tabLst>
                <a:tab pos="926465" algn="l"/>
              </a:tabLst>
            </a:pPr>
            <a:r>
              <a:rPr sz="1100" b="1" dirty="0">
                <a:latin typeface="Arial"/>
                <a:cs typeface="Arial"/>
              </a:rPr>
              <a:t>public	static</a:t>
            </a:r>
            <a:r>
              <a:rPr sz="1100" b="1" spc="-55" dirty="0">
                <a:latin typeface="Arial"/>
                <a:cs typeface="Arial"/>
              </a:rPr>
              <a:t> </a:t>
            </a:r>
            <a:r>
              <a:rPr sz="1100" b="1" spc="-5" dirty="0">
                <a:latin typeface="Arial"/>
                <a:cs typeface="Arial"/>
              </a:rPr>
              <a:t>void</a:t>
            </a:r>
            <a:r>
              <a:rPr sz="1100" b="1" spc="-30" dirty="0">
                <a:latin typeface="Arial"/>
                <a:cs typeface="Arial"/>
              </a:rPr>
              <a:t> </a:t>
            </a:r>
            <a:r>
              <a:rPr sz="1100" b="1" dirty="0">
                <a:latin typeface="Arial"/>
                <a:cs typeface="Arial"/>
              </a:rPr>
              <a:t>main(String</a:t>
            </a:r>
            <a:r>
              <a:rPr sz="1100" b="1" spc="-55" dirty="0">
                <a:latin typeface="Arial"/>
                <a:cs typeface="Arial"/>
              </a:rPr>
              <a:t> </a:t>
            </a:r>
            <a:r>
              <a:rPr sz="1100" b="1" dirty="0">
                <a:latin typeface="Arial"/>
                <a:cs typeface="Arial"/>
              </a:rPr>
              <a:t>s[])</a:t>
            </a:r>
            <a:endParaRPr sz="1100">
              <a:latin typeface="Arial"/>
              <a:cs typeface="Arial"/>
            </a:endParaRPr>
          </a:p>
          <a:p>
            <a:pPr marL="12700">
              <a:lnSpc>
                <a:spcPts val="1315"/>
              </a:lnSpc>
            </a:pPr>
            <a:r>
              <a:rPr sz="1100" b="1" dirty="0">
                <a:latin typeface="Arial"/>
                <a:cs typeface="Arial"/>
              </a:rPr>
              <a:t>{</a:t>
            </a:r>
            <a:endParaRPr sz="1100">
              <a:latin typeface="Arial"/>
              <a:cs typeface="Arial"/>
            </a:endParaRPr>
          </a:p>
          <a:p>
            <a:pPr marL="210185" marR="275590">
              <a:lnSpc>
                <a:spcPts val="1680"/>
              </a:lnSpc>
              <a:spcBef>
                <a:spcPts val="50"/>
              </a:spcBef>
            </a:pPr>
            <a:r>
              <a:rPr sz="1400" b="1" dirty="0">
                <a:solidFill>
                  <a:srgbClr val="FF0000"/>
                </a:solidFill>
                <a:latin typeface="Arial"/>
                <a:cs typeface="Arial"/>
              </a:rPr>
              <a:t>Circle</a:t>
            </a:r>
            <a:r>
              <a:rPr sz="1400" b="1" spc="-50" dirty="0">
                <a:solidFill>
                  <a:srgbClr val="FF0000"/>
                </a:solidFill>
                <a:latin typeface="Arial"/>
                <a:cs typeface="Arial"/>
              </a:rPr>
              <a:t> </a:t>
            </a:r>
            <a:r>
              <a:rPr sz="1400" b="1" dirty="0">
                <a:solidFill>
                  <a:srgbClr val="FF0000"/>
                </a:solidFill>
                <a:latin typeface="Arial"/>
                <a:cs typeface="Arial"/>
              </a:rPr>
              <a:t>c1</a:t>
            </a:r>
            <a:r>
              <a:rPr sz="1400" b="1" spc="-15" dirty="0">
                <a:solidFill>
                  <a:srgbClr val="FF0000"/>
                </a:solidFill>
                <a:latin typeface="Arial"/>
                <a:cs typeface="Arial"/>
              </a:rPr>
              <a:t> </a:t>
            </a:r>
            <a:r>
              <a:rPr sz="1400" b="1" dirty="0">
                <a:solidFill>
                  <a:srgbClr val="FF0000"/>
                </a:solidFill>
                <a:latin typeface="Arial"/>
                <a:cs typeface="Arial"/>
              </a:rPr>
              <a:t>=</a:t>
            </a:r>
            <a:r>
              <a:rPr sz="1400" b="1" spc="-20" dirty="0">
                <a:solidFill>
                  <a:srgbClr val="FF0000"/>
                </a:solidFill>
                <a:latin typeface="Arial"/>
                <a:cs typeface="Arial"/>
              </a:rPr>
              <a:t> </a:t>
            </a:r>
            <a:r>
              <a:rPr sz="1400" b="1" spc="-5" dirty="0">
                <a:solidFill>
                  <a:srgbClr val="FF0000"/>
                </a:solidFill>
                <a:latin typeface="Arial"/>
                <a:cs typeface="Arial"/>
              </a:rPr>
              <a:t>new</a:t>
            </a:r>
            <a:r>
              <a:rPr sz="1400" b="1" spc="-25" dirty="0">
                <a:solidFill>
                  <a:srgbClr val="FF0000"/>
                </a:solidFill>
                <a:latin typeface="Arial"/>
                <a:cs typeface="Arial"/>
              </a:rPr>
              <a:t> </a:t>
            </a:r>
            <a:r>
              <a:rPr sz="1400" b="1" spc="-5" dirty="0">
                <a:solidFill>
                  <a:srgbClr val="FF0000"/>
                </a:solidFill>
                <a:latin typeface="Arial"/>
                <a:cs typeface="Arial"/>
              </a:rPr>
              <a:t>Circle(10); </a:t>
            </a:r>
            <a:r>
              <a:rPr sz="1400" b="1" spc="-375" dirty="0">
                <a:solidFill>
                  <a:srgbClr val="FF0000"/>
                </a:solidFill>
                <a:latin typeface="Arial"/>
                <a:cs typeface="Arial"/>
              </a:rPr>
              <a:t> </a:t>
            </a:r>
            <a:r>
              <a:rPr sz="1400" b="1" dirty="0">
                <a:solidFill>
                  <a:srgbClr val="FF0000"/>
                </a:solidFill>
                <a:latin typeface="Arial"/>
                <a:cs typeface="Arial"/>
              </a:rPr>
              <a:t>Circle</a:t>
            </a:r>
            <a:r>
              <a:rPr sz="1400" b="1" spc="-50" dirty="0">
                <a:solidFill>
                  <a:srgbClr val="FF0000"/>
                </a:solidFill>
                <a:latin typeface="Arial"/>
                <a:cs typeface="Arial"/>
              </a:rPr>
              <a:t> </a:t>
            </a:r>
            <a:r>
              <a:rPr sz="1400" b="1" spc="-5" dirty="0">
                <a:solidFill>
                  <a:srgbClr val="FF0000"/>
                </a:solidFill>
                <a:latin typeface="Arial"/>
                <a:cs typeface="Arial"/>
              </a:rPr>
              <a:t>c2</a:t>
            </a:r>
            <a:r>
              <a:rPr sz="1400" b="1" spc="-15" dirty="0">
                <a:solidFill>
                  <a:srgbClr val="FF0000"/>
                </a:solidFill>
                <a:latin typeface="Arial"/>
                <a:cs typeface="Arial"/>
              </a:rPr>
              <a:t> </a:t>
            </a:r>
            <a:r>
              <a:rPr sz="1400" b="1" dirty="0">
                <a:solidFill>
                  <a:srgbClr val="FF0000"/>
                </a:solidFill>
                <a:latin typeface="Arial"/>
                <a:cs typeface="Arial"/>
              </a:rPr>
              <a:t>=</a:t>
            </a:r>
            <a:r>
              <a:rPr sz="1400" b="1" spc="-15" dirty="0">
                <a:solidFill>
                  <a:srgbClr val="FF0000"/>
                </a:solidFill>
                <a:latin typeface="Arial"/>
                <a:cs typeface="Arial"/>
              </a:rPr>
              <a:t> </a:t>
            </a:r>
            <a:r>
              <a:rPr sz="1400" b="1" spc="-5" dirty="0">
                <a:solidFill>
                  <a:srgbClr val="FF0000"/>
                </a:solidFill>
                <a:latin typeface="Arial"/>
                <a:cs typeface="Arial"/>
              </a:rPr>
              <a:t>new</a:t>
            </a:r>
            <a:r>
              <a:rPr sz="1400" b="1" spc="-25" dirty="0">
                <a:solidFill>
                  <a:srgbClr val="FF0000"/>
                </a:solidFill>
                <a:latin typeface="Arial"/>
                <a:cs typeface="Arial"/>
              </a:rPr>
              <a:t> </a:t>
            </a:r>
            <a:r>
              <a:rPr sz="1400" b="1" spc="-5" dirty="0">
                <a:solidFill>
                  <a:srgbClr val="FF0000"/>
                </a:solidFill>
                <a:latin typeface="Arial"/>
                <a:cs typeface="Arial"/>
              </a:rPr>
              <a:t>Circle(20);</a:t>
            </a:r>
            <a:endParaRPr sz="1400">
              <a:latin typeface="Arial"/>
              <a:cs typeface="Arial"/>
            </a:endParaRPr>
          </a:p>
        </p:txBody>
      </p:sp>
      <p:sp>
        <p:nvSpPr>
          <p:cNvPr id="24" name="object 24"/>
          <p:cNvSpPr txBox="1"/>
          <p:nvPr/>
        </p:nvSpPr>
        <p:spPr>
          <a:xfrm>
            <a:off x="9375775" y="2934717"/>
            <a:ext cx="283210" cy="228909"/>
          </a:xfrm>
          <a:prstGeom prst="rect">
            <a:avLst/>
          </a:prstGeom>
        </p:spPr>
        <p:txBody>
          <a:bodyPr vert="horz" wrap="square" lIns="0" tIns="13335" rIns="0" bIns="0" rtlCol="0">
            <a:spAutoFit/>
          </a:bodyPr>
          <a:lstStyle/>
          <a:p>
            <a:pPr marL="12700">
              <a:spcBef>
                <a:spcPts val="105"/>
              </a:spcBef>
            </a:pPr>
            <a:r>
              <a:rPr sz="1400" b="1" spc="-5" dirty="0">
                <a:solidFill>
                  <a:srgbClr val="FF0000"/>
                </a:solidFill>
                <a:latin typeface="Arial"/>
                <a:cs typeface="Arial"/>
              </a:rPr>
              <a:t>c2;</a:t>
            </a:r>
            <a:endParaRPr sz="1400">
              <a:latin typeface="Arial"/>
              <a:cs typeface="Arial"/>
            </a:endParaRPr>
          </a:p>
        </p:txBody>
      </p:sp>
      <p:sp>
        <p:nvSpPr>
          <p:cNvPr id="25" name="object 25"/>
          <p:cNvSpPr txBox="1"/>
          <p:nvPr/>
        </p:nvSpPr>
        <p:spPr>
          <a:xfrm>
            <a:off x="6631940" y="2934716"/>
            <a:ext cx="2157730" cy="835660"/>
          </a:xfrm>
          <a:prstGeom prst="rect">
            <a:avLst/>
          </a:prstGeom>
        </p:spPr>
        <p:txBody>
          <a:bodyPr vert="horz" wrap="square" lIns="0" tIns="13335" rIns="0" bIns="0" rtlCol="0">
            <a:spAutoFit/>
          </a:bodyPr>
          <a:lstStyle/>
          <a:p>
            <a:pPr marL="913765" algn="ctr">
              <a:spcBef>
                <a:spcPts val="105"/>
              </a:spcBef>
              <a:tabLst>
                <a:tab pos="1629410" algn="l"/>
              </a:tabLst>
            </a:pPr>
            <a:r>
              <a:rPr sz="1400" b="1" spc="-5" dirty="0">
                <a:solidFill>
                  <a:srgbClr val="FF0000"/>
                </a:solidFill>
                <a:latin typeface="Arial"/>
                <a:cs typeface="Arial"/>
              </a:rPr>
              <a:t>c1	</a:t>
            </a:r>
            <a:r>
              <a:rPr sz="1400" b="1" dirty="0">
                <a:solidFill>
                  <a:srgbClr val="FF0000"/>
                </a:solidFill>
                <a:latin typeface="Arial"/>
                <a:cs typeface="Arial"/>
              </a:rPr>
              <a:t>=</a:t>
            </a:r>
            <a:endParaRPr sz="1400">
              <a:latin typeface="Arial"/>
              <a:cs typeface="Arial"/>
            </a:endParaRPr>
          </a:p>
          <a:p>
            <a:pPr>
              <a:spcBef>
                <a:spcPts val="20"/>
              </a:spcBef>
            </a:pPr>
            <a:endParaRPr sz="1700">
              <a:latin typeface="Arial"/>
              <a:cs typeface="Arial"/>
            </a:endParaRPr>
          </a:p>
          <a:p>
            <a:pPr marL="914400" algn="ctr">
              <a:spcBef>
                <a:spcPts val="5"/>
              </a:spcBef>
            </a:pPr>
            <a:r>
              <a:rPr sz="1100" b="1" dirty="0">
                <a:latin typeface="Arial"/>
                <a:cs typeface="Arial"/>
              </a:rPr>
              <a:t>}//</a:t>
            </a:r>
            <a:r>
              <a:rPr sz="1100" b="1" spc="-60" dirty="0">
                <a:latin typeface="Arial"/>
                <a:cs typeface="Arial"/>
              </a:rPr>
              <a:t> </a:t>
            </a:r>
            <a:r>
              <a:rPr sz="1100" b="1" dirty="0">
                <a:latin typeface="Arial"/>
                <a:cs typeface="Arial"/>
              </a:rPr>
              <a:t>End</a:t>
            </a:r>
            <a:r>
              <a:rPr sz="1100" b="1" spc="-25" dirty="0">
                <a:latin typeface="Arial"/>
                <a:cs typeface="Arial"/>
              </a:rPr>
              <a:t> </a:t>
            </a:r>
            <a:r>
              <a:rPr sz="1100" b="1" dirty="0">
                <a:latin typeface="Arial"/>
                <a:cs typeface="Arial"/>
              </a:rPr>
              <a:t>of</a:t>
            </a:r>
            <a:r>
              <a:rPr sz="1100" b="1" spc="-25" dirty="0">
                <a:latin typeface="Arial"/>
                <a:cs typeface="Arial"/>
              </a:rPr>
              <a:t> </a:t>
            </a:r>
            <a:r>
              <a:rPr sz="1100" b="1" dirty="0">
                <a:latin typeface="Arial"/>
                <a:cs typeface="Arial"/>
              </a:rPr>
              <a:t>Methods</a:t>
            </a:r>
            <a:endParaRPr sz="1100">
              <a:latin typeface="Arial"/>
              <a:cs typeface="Arial"/>
            </a:endParaRPr>
          </a:p>
          <a:p>
            <a:pPr marL="12700">
              <a:spcBef>
                <a:spcPts val="70"/>
              </a:spcBef>
            </a:pPr>
            <a:r>
              <a:rPr sz="1100" b="1" dirty="0">
                <a:latin typeface="Arial"/>
                <a:cs typeface="Arial"/>
              </a:rPr>
              <a:t>}//</a:t>
            </a:r>
            <a:r>
              <a:rPr sz="1100" b="1" spc="-55" dirty="0">
                <a:latin typeface="Arial"/>
                <a:cs typeface="Arial"/>
              </a:rPr>
              <a:t> </a:t>
            </a:r>
            <a:r>
              <a:rPr sz="1100" b="1" dirty="0">
                <a:latin typeface="Arial"/>
                <a:cs typeface="Arial"/>
              </a:rPr>
              <a:t>End</a:t>
            </a:r>
            <a:r>
              <a:rPr sz="1100" b="1" spc="-10" dirty="0">
                <a:latin typeface="Arial"/>
                <a:cs typeface="Arial"/>
              </a:rPr>
              <a:t> </a:t>
            </a:r>
            <a:r>
              <a:rPr sz="1100" b="1" dirty="0">
                <a:latin typeface="Arial"/>
                <a:cs typeface="Arial"/>
              </a:rPr>
              <a:t>of</a:t>
            </a:r>
            <a:r>
              <a:rPr sz="1100" b="1" spc="-20" dirty="0">
                <a:latin typeface="Arial"/>
                <a:cs typeface="Arial"/>
              </a:rPr>
              <a:t> </a:t>
            </a:r>
            <a:r>
              <a:rPr sz="1100" b="1" spc="-5" dirty="0">
                <a:latin typeface="Arial"/>
                <a:cs typeface="Arial"/>
              </a:rPr>
              <a:t>Test</a:t>
            </a:r>
            <a:r>
              <a:rPr sz="1100" b="1" spc="-20" dirty="0">
                <a:latin typeface="Arial"/>
                <a:cs typeface="Arial"/>
              </a:rPr>
              <a:t> </a:t>
            </a:r>
            <a:r>
              <a:rPr sz="1100" b="1" dirty="0">
                <a:latin typeface="Arial"/>
                <a:cs typeface="Arial"/>
              </a:rPr>
              <a:t>class</a:t>
            </a:r>
            <a:endParaRPr sz="1100">
              <a:latin typeface="Arial"/>
              <a:cs typeface="Arial"/>
            </a:endParaRPr>
          </a:p>
        </p:txBody>
      </p:sp>
      <p:grpSp>
        <p:nvGrpSpPr>
          <p:cNvPr id="26" name="object 26"/>
          <p:cNvGrpSpPr/>
          <p:nvPr/>
        </p:nvGrpSpPr>
        <p:grpSpPr>
          <a:xfrm>
            <a:off x="6490653" y="1353248"/>
            <a:ext cx="3999229" cy="4044950"/>
            <a:chOff x="4966652" y="1353248"/>
            <a:chExt cx="3999229" cy="4044950"/>
          </a:xfrm>
        </p:grpSpPr>
        <p:sp>
          <p:nvSpPr>
            <p:cNvPr id="27" name="object 27"/>
            <p:cNvSpPr/>
            <p:nvPr/>
          </p:nvSpPr>
          <p:spPr>
            <a:xfrm>
              <a:off x="4979670" y="1366266"/>
              <a:ext cx="3973195" cy="2525395"/>
            </a:xfrm>
            <a:custGeom>
              <a:avLst/>
              <a:gdLst/>
              <a:ahLst/>
              <a:cxnLst/>
              <a:rect l="l" t="t" r="r" b="b"/>
              <a:pathLst>
                <a:path w="3973195" h="2525395">
                  <a:moveTo>
                    <a:pt x="0" y="2525268"/>
                  </a:moveTo>
                  <a:lnTo>
                    <a:pt x="3973068" y="2525268"/>
                  </a:lnTo>
                  <a:lnTo>
                    <a:pt x="3973068" y="0"/>
                  </a:lnTo>
                  <a:lnTo>
                    <a:pt x="0" y="0"/>
                  </a:lnTo>
                  <a:lnTo>
                    <a:pt x="0" y="2525268"/>
                  </a:lnTo>
                  <a:close/>
                </a:path>
              </a:pathLst>
            </a:custGeom>
            <a:ln w="25908">
              <a:solidFill>
                <a:srgbClr val="000000"/>
              </a:solidFill>
            </a:ln>
          </p:spPr>
          <p:txBody>
            <a:bodyPr wrap="square" lIns="0" tIns="0" rIns="0" bIns="0" rtlCol="0"/>
            <a:lstStyle/>
            <a:p>
              <a:endParaRPr/>
            </a:p>
          </p:txBody>
        </p:sp>
        <p:sp>
          <p:nvSpPr>
            <p:cNvPr id="28" name="object 28"/>
            <p:cNvSpPr/>
            <p:nvPr/>
          </p:nvSpPr>
          <p:spPr>
            <a:xfrm>
              <a:off x="6451219" y="4766945"/>
              <a:ext cx="555625" cy="631190"/>
            </a:xfrm>
            <a:custGeom>
              <a:avLst/>
              <a:gdLst/>
              <a:ahLst/>
              <a:cxnLst/>
              <a:rect l="l" t="t" r="r" b="b"/>
              <a:pathLst>
                <a:path w="555625" h="631189">
                  <a:moveTo>
                    <a:pt x="19557" y="0"/>
                  </a:moveTo>
                  <a:lnTo>
                    <a:pt x="0" y="17017"/>
                  </a:lnTo>
                  <a:lnTo>
                    <a:pt x="51307" y="75437"/>
                  </a:lnTo>
                  <a:lnTo>
                    <a:pt x="70738" y="58419"/>
                  </a:lnTo>
                  <a:lnTo>
                    <a:pt x="19557" y="0"/>
                  </a:lnTo>
                  <a:close/>
                </a:path>
                <a:path w="555625" h="631189">
                  <a:moveTo>
                    <a:pt x="87883" y="77850"/>
                  </a:moveTo>
                  <a:lnTo>
                    <a:pt x="68325" y="94995"/>
                  </a:lnTo>
                  <a:lnTo>
                    <a:pt x="119633" y="153415"/>
                  </a:lnTo>
                  <a:lnTo>
                    <a:pt x="139064" y="136270"/>
                  </a:lnTo>
                  <a:lnTo>
                    <a:pt x="87883" y="77850"/>
                  </a:lnTo>
                  <a:close/>
                </a:path>
                <a:path w="555625" h="631189">
                  <a:moveTo>
                    <a:pt x="156209" y="155828"/>
                  </a:moveTo>
                  <a:lnTo>
                    <a:pt x="136651" y="172846"/>
                  </a:lnTo>
                  <a:lnTo>
                    <a:pt x="187959" y="231266"/>
                  </a:lnTo>
                  <a:lnTo>
                    <a:pt x="207390" y="214248"/>
                  </a:lnTo>
                  <a:lnTo>
                    <a:pt x="156209" y="155828"/>
                  </a:lnTo>
                  <a:close/>
                </a:path>
                <a:path w="555625" h="631189">
                  <a:moveTo>
                    <a:pt x="224535" y="233679"/>
                  </a:moveTo>
                  <a:lnTo>
                    <a:pt x="204977" y="250824"/>
                  </a:lnTo>
                  <a:lnTo>
                    <a:pt x="256285" y="309244"/>
                  </a:lnTo>
                  <a:lnTo>
                    <a:pt x="275716" y="292099"/>
                  </a:lnTo>
                  <a:lnTo>
                    <a:pt x="224535" y="233679"/>
                  </a:lnTo>
                  <a:close/>
                </a:path>
                <a:path w="555625" h="631189">
                  <a:moveTo>
                    <a:pt x="292861" y="311657"/>
                  </a:moveTo>
                  <a:lnTo>
                    <a:pt x="273303" y="328675"/>
                  </a:lnTo>
                  <a:lnTo>
                    <a:pt x="324611" y="387095"/>
                  </a:lnTo>
                  <a:lnTo>
                    <a:pt x="344042" y="370077"/>
                  </a:lnTo>
                  <a:lnTo>
                    <a:pt x="292861" y="311657"/>
                  </a:lnTo>
                  <a:close/>
                </a:path>
                <a:path w="555625" h="631189">
                  <a:moveTo>
                    <a:pt x="361187" y="389508"/>
                  </a:moveTo>
                  <a:lnTo>
                    <a:pt x="341629" y="406653"/>
                  </a:lnTo>
                  <a:lnTo>
                    <a:pt x="392937" y="465073"/>
                  </a:lnTo>
                  <a:lnTo>
                    <a:pt x="412369" y="448055"/>
                  </a:lnTo>
                  <a:lnTo>
                    <a:pt x="361187" y="389508"/>
                  </a:lnTo>
                  <a:close/>
                </a:path>
                <a:path w="555625" h="631189">
                  <a:moveTo>
                    <a:pt x="429513" y="467486"/>
                  </a:moveTo>
                  <a:lnTo>
                    <a:pt x="409955" y="484504"/>
                  </a:lnTo>
                  <a:lnTo>
                    <a:pt x="461263" y="543051"/>
                  </a:lnTo>
                  <a:lnTo>
                    <a:pt x="480695" y="525906"/>
                  </a:lnTo>
                  <a:lnTo>
                    <a:pt x="429513" y="467486"/>
                  </a:lnTo>
                  <a:close/>
                </a:path>
                <a:path w="555625" h="631189">
                  <a:moveTo>
                    <a:pt x="494676" y="581136"/>
                  </a:moveTo>
                  <a:lnTo>
                    <a:pt x="475233" y="598169"/>
                  </a:lnTo>
                  <a:lnTo>
                    <a:pt x="555625" y="631062"/>
                  </a:lnTo>
                  <a:lnTo>
                    <a:pt x="545104" y="590803"/>
                  </a:lnTo>
                  <a:lnTo>
                    <a:pt x="503174" y="590803"/>
                  </a:lnTo>
                  <a:lnTo>
                    <a:pt x="494676" y="581136"/>
                  </a:lnTo>
                  <a:close/>
                </a:path>
                <a:path w="555625" h="631189">
                  <a:moveTo>
                    <a:pt x="514198" y="564033"/>
                  </a:moveTo>
                  <a:lnTo>
                    <a:pt x="494676" y="581136"/>
                  </a:lnTo>
                  <a:lnTo>
                    <a:pt x="503174" y="590803"/>
                  </a:lnTo>
                  <a:lnTo>
                    <a:pt x="522731" y="573785"/>
                  </a:lnTo>
                  <a:lnTo>
                    <a:pt x="514198" y="564033"/>
                  </a:lnTo>
                  <a:close/>
                </a:path>
                <a:path w="555625" h="631189">
                  <a:moveTo>
                    <a:pt x="533653" y="546988"/>
                  </a:moveTo>
                  <a:lnTo>
                    <a:pt x="514198" y="564033"/>
                  </a:lnTo>
                  <a:lnTo>
                    <a:pt x="522731" y="573785"/>
                  </a:lnTo>
                  <a:lnTo>
                    <a:pt x="503174" y="590803"/>
                  </a:lnTo>
                  <a:lnTo>
                    <a:pt x="545104" y="590803"/>
                  </a:lnTo>
                  <a:lnTo>
                    <a:pt x="533653" y="546988"/>
                  </a:lnTo>
                  <a:close/>
                </a:path>
                <a:path w="555625" h="631189">
                  <a:moveTo>
                    <a:pt x="497839" y="545337"/>
                  </a:moveTo>
                  <a:lnTo>
                    <a:pt x="478281" y="562482"/>
                  </a:lnTo>
                  <a:lnTo>
                    <a:pt x="494676" y="581136"/>
                  </a:lnTo>
                  <a:lnTo>
                    <a:pt x="514198" y="564033"/>
                  </a:lnTo>
                  <a:lnTo>
                    <a:pt x="497839" y="545337"/>
                  </a:lnTo>
                  <a:close/>
                </a:path>
              </a:pathLst>
            </a:custGeom>
            <a:solidFill>
              <a:srgbClr val="000000"/>
            </a:solidFill>
          </p:spPr>
          <p:txBody>
            <a:bodyPr wrap="square" lIns="0" tIns="0" rIns="0" bIns="0" rtlCol="0"/>
            <a:lstStyle/>
            <a:p>
              <a:endParaRPr/>
            </a:p>
          </p:txBody>
        </p:sp>
      </p:grpSp>
      <p:sp>
        <p:nvSpPr>
          <p:cNvPr id="29" name="object 29"/>
          <p:cNvSpPr txBox="1"/>
          <p:nvPr/>
        </p:nvSpPr>
        <p:spPr>
          <a:xfrm>
            <a:off x="7664322" y="4596510"/>
            <a:ext cx="23685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c1</a:t>
            </a:r>
            <a:endParaRPr>
              <a:latin typeface="Calibri"/>
              <a:cs typeface="Calibri"/>
            </a:endParaRPr>
          </a:p>
        </p:txBody>
      </p:sp>
      <p:sp>
        <p:nvSpPr>
          <p:cNvPr id="30" name="object 30"/>
          <p:cNvSpPr txBox="1"/>
          <p:nvPr/>
        </p:nvSpPr>
        <p:spPr>
          <a:xfrm>
            <a:off x="8530590" y="4514850"/>
            <a:ext cx="914400" cy="386644"/>
          </a:xfrm>
          <a:prstGeom prst="rect">
            <a:avLst/>
          </a:prstGeom>
          <a:solidFill>
            <a:srgbClr val="4F81BC"/>
          </a:solidFill>
          <a:ln w="25907">
            <a:solidFill>
              <a:srgbClr val="385D89"/>
            </a:solidFill>
          </a:ln>
        </p:spPr>
        <p:txBody>
          <a:bodyPr vert="horz" wrap="square" lIns="0" tIns="108585" rIns="0" bIns="0" rtlCol="0">
            <a:spAutoFit/>
          </a:bodyPr>
          <a:lstStyle/>
          <a:p>
            <a:pPr marL="172720">
              <a:spcBef>
                <a:spcPts val="855"/>
              </a:spcBef>
            </a:pPr>
            <a:r>
              <a:rPr spc="-10" dirty="0">
                <a:solidFill>
                  <a:srgbClr val="FFFFFF"/>
                </a:solidFill>
                <a:latin typeface="Calibri"/>
                <a:cs typeface="Calibri"/>
              </a:rPr>
              <a:t>radius</a:t>
            </a:r>
            <a:endParaRPr>
              <a:latin typeface="Calibri"/>
              <a:cs typeface="Calibri"/>
            </a:endParaRPr>
          </a:p>
        </p:txBody>
      </p:sp>
      <p:sp>
        <p:nvSpPr>
          <p:cNvPr id="31" name="object 31"/>
          <p:cNvSpPr txBox="1"/>
          <p:nvPr/>
        </p:nvSpPr>
        <p:spPr>
          <a:xfrm>
            <a:off x="8681973" y="4167885"/>
            <a:ext cx="6096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r>
              <a:rPr b="1" spc="-10" dirty="0">
                <a:solidFill>
                  <a:srgbClr val="FF0000"/>
                </a:solidFill>
                <a:latin typeface="Calibri"/>
                <a:cs typeface="Calibri"/>
              </a:rPr>
              <a:t>C</a:t>
            </a:r>
            <a:r>
              <a:rPr b="1" dirty="0">
                <a:solidFill>
                  <a:srgbClr val="FF0000"/>
                </a:solidFill>
                <a:latin typeface="Calibri"/>
                <a:cs typeface="Calibri"/>
              </a:rPr>
              <a:t>i</a:t>
            </a:r>
            <a:r>
              <a:rPr b="1" spc="-25" dirty="0">
                <a:solidFill>
                  <a:srgbClr val="FF0000"/>
                </a:solidFill>
                <a:latin typeface="Calibri"/>
                <a:cs typeface="Calibri"/>
              </a:rPr>
              <a:t>r</a:t>
            </a:r>
            <a:r>
              <a:rPr b="1" spc="-5" dirty="0">
                <a:solidFill>
                  <a:srgbClr val="FF0000"/>
                </a:solidFill>
                <a:latin typeface="Calibri"/>
                <a:cs typeface="Calibri"/>
              </a:rPr>
              <a:t>cle</a:t>
            </a:r>
            <a:endParaRPr>
              <a:latin typeface="Calibri"/>
              <a:cs typeface="Calibri"/>
            </a:endParaRPr>
          </a:p>
        </p:txBody>
      </p:sp>
      <p:sp>
        <p:nvSpPr>
          <p:cNvPr id="32" name="object 32"/>
          <p:cNvSpPr txBox="1"/>
          <p:nvPr/>
        </p:nvSpPr>
        <p:spPr>
          <a:xfrm>
            <a:off x="7639303" y="5480710"/>
            <a:ext cx="23685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c2</a:t>
            </a:r>
            <a:endParaRPr>
              <a:latin typeface="Calibri"/>
              <a:cs typeface="Calibri"/>
            </a:endParaRPr>
          </a:p>
        </p:txBody>
      </p:sp>
      <p:sp>
        <p:nvSpPr>
          <p:cNvPr id="33" name="object 33"/>
          <p:cNvSpPr/>
          <p:nvPr/>
        </p:nvSpPr>
        <p:spPr>
          <a:xfrm>
            <a:off x="7959090" y="5620512"/>
            <a:ext cx="576580" cy="78105"/>
          </a:xfrm>
          <a:custGeom>
            <a:avLst/>
            <a:gdLst/>
            <a:ahLst/>
            <a:cxnLst/>
            <a:rect l="l" t="t" r="r" b="b"/>
            <a:pathLst>
              <a:path w="576579" h="78104">
                <a:moveTo>
                  <a:pt x="77724" y="25907"/>
                </a:moveTo>
                <a:lnTo>
                  <a:pt x="0" y="25907"/>
                </a:lnTo>
                <a:lnTo>
                  <a:pt x="0" y="51815"/>
                </a:lnTo>
                <a:lnTo>
                  <a:pt x="77724" y="51815"/>
                </a:lnTo>
                <a:lnTo>
                  <a:pt x="77724" y="25907"/>
                </a:lnTo>
                <a:close/>
              </a:path>
              <a:path w="576579" h="78104">
                <a:moveTo>
                  <a:pt x="181356" y="25907"/>
                </a:moveTo>
                <a:lnTo>
                  <a:pt x="103632" y="25907"/>
                </a:lnTo>
                <a:lnTo>
                  <a:pt x="103632" y="51815"/>
                </a:lnTo>
                <a:lnTo>
                  <a:pt x="181356" y="51815"/>
                </a:lnTo>
                <a:lnTo>
                  <a:pt x="181356" y="25907"/>
                </a:lnTo>
                <a:close/>
              </a:path>
              <a:path w="576579" h="78104">
                <a:moveTo>
                  <a:pt x="284988" y="25907"/>
                </a:moveTo>
                <a:lnTo>
                  <a:pt x="207263" y="25907"/>
                </a:lnTo>
                <a:lnTo>
                  <a:pt x="207263" y="51815"/>
                </a:lnTo>
                <a:lnTo>
                  <a:pt x="284988" y="51815"/>
                </a:lnTo>
                <a:lnTo>
                  <a:pt x="284988" y="25907"/>
                </a:lnTo>
                <a:close/>
              </a:path>
              <a:path w="576579" h="78104">
                <a:moveTo>
                  <a:pt x="388619" y="25907"/>
                </a:moveTo>
                <a:lnTo>
                  <a:pt x="310895" y="25907"/>
                </a:lnTo>
                <a:lnTo>
                  <a:pt x="310895" y="51815"/>
                </a:lnTo>
                <a:lnTo>
                  <a:pt x="388619" y="51815"/>
                </a:lnTo>
                <a:lnTo>
                  <a:pt x="388619" y="25907"/>
                </a:lnTo>
                <a:close/>
              </a:path>
              <a:path w="576579" h="78104">
                <a:moveTo>
                  <a:pt x="492252" y="25907"/>
                </a:moveTo>
                <a:lnTo>
                  <a:pt x="414528" y="25907"/>
                </a:lnTo>
                <a:lnTo>
                  <a:pt x="414528" y="51815"/>
                </a:lnTo>
                <a:lnTo>
                  <a:pt x="492252" y="51815"/>
                </a:lnTo>
                <a:lnTo>
                  <a:pt x="492252" y="25907"/>
                </a:lnTo>
                <a:close/>
              </a:path>
              <a:path w="576579" h="78104">
                <a:moveTo>
                  <a:pt x="498348" y="0"/>
                </a:moveTo>
                <a:lnTo>
                  <a:pt x="498348" y="77724"/>
                </a:lnTo>
                <a:lnTo>
                  <a:pt x="576071" y="38862"/>
                </a:lnTo>
                <a:lnTo>
                  <a:pt x="498348" y="0"/>
                </a:lnTo>
                <a:close/>
              </a:path>
            </a:pathLst>
          </a:custGeom>
          <a:solidFill>
            <a:srgbClr val="000000"/>
          </a:solidFill>
        </p:spPr>
        <p:txBody>
          <a:bodyPr wrap="square" lIns="0" tIns="0" rIns="0" bIns="0" rtlCol="0"/>
          <a:lstStyle/>
          <a:p>
            <a:endParaRPr/>
          </a:p>
        </p:txBody>
      </p:sp>
      <p:sp>
        <p:nvSpPr>
          <p:cNvPr id="34" name="object 34"/>
          <p:cNvSpPr txBox="1"/>
          <p:nvPr/>
        </p:nvSpPr>
        <p:spPr>
          <a:xfrm>
            <a:off x="8506206" y="5398770"/>
            <a:ext cx="914400" cy="386644"/>
          </a:xfrm>
          <a:prstGeom prst="rect">
            <a:avLst/>
          </a:prstGeom>
          <a:solidFill>
            <a:srgbClr val="4F81BC"/>
          </a:solidFill>
          <a:ln w="25907">
            <a:solidFill>
              <a:srgbClr val="385D89"/>
            </a:solidFill>
          </a:ln>
        </p:spPr>
        <p:txBody>
          <a:bodyPr vert="horz" wrap="square" lIns="0" tIns="108585" rIns="0" bIns="0" rtlCol="0">
            <a:spAutoFit/>
          </a:bodyPr>
          <a:lstStyle/>
          <a:p>
            <a:pPr marL="172720">
              <a:spcBef>
                <a:spcPts val="855"/>
              </a:spcBef>
            </a:pPr>
            <a:r>
              <a:rPr spc="-10" dirty="0">
                <a:solidFill>
                  <a:srgbClr val="FFFFFF"/>
                </a:solidFill>
                <a:latin typeface="Calibri"/>
                <a:cs typeface="Calibri"/>
              </a:rPr>
              <a:t>radius</a:t>
            </a:r>
            <a:endParaRPr>
              <a:latin typeface="Calibri"/>
              <a:cs typeface="Calibri"/>
            </a:endParaRPr>
          </a:p>
        </p:txBody>
      </p:sp>
      <p:sp>
        <p:nvSpPr>
          <p:cNvPr id="37" name="object 37"/>
          <p:cNvSpPr txBox="1"/>
          <p:nvPr/>
        </p:nvSpPr>
        <p:spPr>
          <a:xfrm>
            <a:off x="2517444" y="5726859"/>
            <a:ext cx="80010" cy="169277"/>
          </a:xfrm>
          <a:prstGeom prst="rect">
            <a:avLst/>
          </a:prstGeom>
        </p:spPr>
        <p:txBody>
          <a:bodyPr vert="horz" wrap="square" lIns="0" tIns="0" rIns="0" bIns="0" rtlCol="0">
            <a:spAutoFit/>
          </a:bodyPr>
          <a:lstStyle/>
          <a:p>
            <a:pPr marL="12700"/>
            <a:r>
              <a:rPr sz="1100" b="1" dirty="0">
                <a:latin typeface="Arial"/>
                <a:cs typeface="Arial"/>
              </a:rPr>
              <a:t>{</a:t>
            </a:r>
            <a:endParaRPr sz="1100">
              <a:latin typeface="Arial"/>
              <a:cs typeface="Arial"/>
            </a:endParaRPr>
          </a:p>
        </p:txBody>
      </p:sp>
      <p:sp>
        <p:nvSpPr>
          <p:cNvPr id="38" name="object 38"/>
          <p:cNvSpPr txBox="1"/>
          <p:nvPr/>
        </p:nvSpPr>
        <p:spPr>
          <a:xfrm>
            <a:off x="3431795" y="5894500"/>
            <a:ext cx="1699895" cy="169277"/>
          </a:xfrm>
          <a:prstGeom prst="rect">
            <a:avLst/>
          </a:prstGeom>
        </p:spPr>
        <p:txBody>
          <a:bodyPr vert="horz" wrap="square" lIns="0" tIns="0" rIns="0" bIns="0" rtlCol="0">
            <a:spAutoFit/>
          </a:bodyPr>
          <a:lstStyle/>
          <a:p>
            <a:pPr marL="12700"/>
            <a:r>
              <a:rPr sz="1100" b="1" dirty="0">
                <a:latin typeface="Arial"/>
                <a:cs typeface="Arial"/>
              </a:rPr>
              <a:t>return</a:t>
            </a:r>
            <a:r>
              <a:rPr sz="1100" b="1" spc="-35" dirty="0">
                <a:latin typeface="Arial"/>
                <a:cs typeface="Arial"/>
              </a:rPr>
              <a:t> </a:t>
            </a:r>
            <a:r>
              <a:rPr sz="1100" b="1" dirty="0">
                <a:latin typeface="Arial"/>
                <a:cs typeface="Arial"/>
              </a:rPr>
              <a:t>2</a:t>
            </a:r>
            <a:r>
              <a:rPr sz="1100" b="1" spc="-2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p:txBody>
      </p:sp>
      <p:sp>
        <p:nvSpPr>
          <p:cNvPr id="39" name="object 39"/>
          <p:cNvSpPr txBox="1"/>
          <p:nvPr/>
        </p:nvSpPr>
        <p:spPr>
          <a:xfrm>
            <a:off x="1602739" y="6062139"/>
            <a:ext cx="1442720" cy="349885"/>
          </a:xfrm>
          <a:prstGeom prst="rect">
            <a:avLst/>
          </a:prstGeom>
        </p:spPr>
        <p:txBody>
          <a:bodyPr vert="horz" wrap="square" lIns="0" tIns="0" rIns="0" bIns="0" rtlCol="0">
            <a:spAutoFit/>
          </a:bodyPr>
          <a:lstStyle/>
          <a:p>
            <a:pPr marL="927100"/>
            <a:r>
              <a:rPr sz="1100" b="1" dirty="0">
                <a:latin typeface="Arial"/>
                <a:cs typeface="Arial"/>
              </a:rPr>
              <a:t>}</a:t>
            </a:r>
            <a:endParaRPr sz="1100">
              <a:latin typeface="Arial"/>
              <a:cs typeface="Arial"/>
            </a:endParaRPr>
          </a:p>
          <a:p>
            <a:pPr marL="12700"/>
            <a:r>
              <a:rPr sz="1100" b="1" dirty="0">
                <a:latin typeface="Arial"/>
                <a:cs typeface="Arial"/>
              </a:rPr>
              <a:t>}//</a:t>
            </a:r>
            <a:r>
              <a:rPr sz="1100" b="1" spc="-60" dirty="0">
                <a:latin typeface="Arial"/>
                <a:cs typeface="Arial"/>
              </a:rPr>
              <a:t> </a:t>
            </a:r>
            <a:r>
              <a:rPr sz="1100" b="1" dirty="0">
                <a:latin typeface="Arial"/>
                <a:cs typeface="Arial"/>
              </a:rPr>
              <a:t>End</a:t>
            </a:r>
            <a:r>
              <a:rPr sz="1100" b="1" spc="-15" dirty="0">
                <a:latin typeface="Arial"/>
                <a:cs typeface="Arial"/>
              </a:rPr>
              <a:t> </a:t>
            </a:r>
            <a:r>
              <a:rPr sz="1100" b="1" dirty="0">
                <a:latin typeface="Arial"/>
                <a:cs typeface="Arial"/>
              </a:rPr>
              <a:t>of</a:t>
            </a:r>
            <a:r>
              <a:rPr sz="1100" b="1" spc="-25" dirty="0">
                <a:latin typeface="Arial"/>
                <a:cs typeface="Arial"/>
              </a:rPr>
              <a:t> </a:t>
            </a:r>
            <a:r>
              <a:rPr sz="1100" b="1" dirty="0">
                <a:latin typeface="Arial"/>
                <a:cs typeface="Arial"/>
              </a:rPr>
              <a:t>class</a:t>
            </a:r>
            <a:r>
              <a:rPr sz="1100" b="1" spc="-35" dirty="0">
                <a:latin typeface="Arial"/>
                <a:cs typeface="Arial"/>
              </a:rPr>
              <a:t> </a:t>
            </a:r>
            <a:r>
              <a:rPr sz="1100" b="1" dirty="0">
                <a:latin typeface="Arial"/>
                <a:cs typeface="Arial"/>
              </a:rPr>
              <a:t>Demo</a:t>
            </a:r>
            <a:endParaRPr sz="1100">
              <a:latin typeface="Arial"/>
              <a:cs typeface="Arial"/>
            </a:endParaRPr>
          </a:p>
        </p:txBody>
      </p:sp>
      <p:sp>
        <p:nvSpPr>
          <p:cNvPr id="35" name="object 35"/>
          <p:cNvSpPr txBox="1"/>
          <p:nvPr/>
        </p:nvSpPr>
        <p:spPr>
          <a:xfrm>
            <a:off x="8657081" y="5052186"/>
            <a:ext cx="6096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r>
              <a:rPr b="1" spc="-10" dirty="0">
                <a:solidFill>
                  <a:srgbClr val="FF0000"/>
                </a:solidFill>
                <a:latin typeface="Calibri"/>
                <a:cs typeface="Calibri"/>
              </a:rPr>
              <a:t>C</a:t>
            </a:r>
            <a:r>
              <a:rPr b="1" dirty="0">
                <a:solidFill>
                  <a:srgbClr val="FF0000"/>
                </a:solidFill>
                <a:latin typeface="Calibri"/>
                <a:cs typeface="Calibri"/>
              </a:rPr>
              <a:t>i</a:t>
            </a:r>
            <a:r>
              <a:rPr b="1" spc="-25" dirty="0">
                <a:solidFill>
                  <a:srgbClr val="FF0000"/>
                </a:solidFill>
                <a:latin typeface="Calibri"/>
                <a:cs typeface="Calibri"/>
              </a:rPr>
              <a:t>r</a:t>
            </a:r>
            <a:r>
              <a:rPr b="1" spc="-5" dirty="0">
                <a:solidFill>
                  <a:srgbClr val="FF0000"/>
                </a:solidFill>
                <a:latin typeface="Calibri"/>
                <a:cs typeface="Calibri"/>
              </a:rPr>
              <a:t>cle</a:t>
            </a:r>
            <a:endParaRPr>
              <a:latin typeface="Calibri"/>
              <a:cs typeface="Calibri"/>
            </a:endParaRPr>
          </a:p>
        </p:txBody>
      </p:sp>
      <p:sp>
        <p:nvSpPr>
          <p:cNvPr id="36" name="object 36"/>
          <p:cNvSpPr txBox="1"/>
          <p:nvPr/>
        </p:nvSpPr>
        <p:spPr>
          <a:xfrm>
            <a:off x="9527793" y="4458716"/>
            <a:ext cx="810260" cy="574040"/>
          </a:xfrm>
          <a:prstGeom prst="rect">
            <a:avLst/>
          </a:prstGeom>
        </p:spPr>
        <p:txBody>
          <a:bodyPr vert="horz" wrap="square" lIns="0" tIns="12700" rIns="0" bIns="0" rtlCol="0">
            <a:spAutoFit/>
          </a:bodyPr>
          <a:lstStyle/>
          <a:p>
            <a:pPr marL="99060" marR="5080" indent="-86995">
              <a:spcBef>
                <a:spcPts val="100"/>
              </a:spcBef>
            </a:pPr>
            <a:r>
              <a:rPr>
                <a:latin typeface="Calibri"/>
                <a:cs typeface="Calibri"/>
              </a:rPr>
              <a:t>Garba</a:t>
            </a:r>
            <a:r>
              <a:rPr spc="-10">
                <a:latin typeface="Calibri"/>
                <a:cs typeface="Calibri"/>
              </a:rPr>
              <a:t>g</a:t>
            </a:r>
            <a:r>
              <a:rPr>
                <a:latin typeface="Calibri"/>
                <a:cs typeface="Calibri"/>
              </a:rPr>
              <a:t>e  </a:t>
            </a:r>
            <a:r>
              <a:rPr spc="-5">
                <a:latin typeface="Calibri"/>
                <a:cs typeface="Calibri"/>
              </a:rPr>
              <a:t>Object</a:t>
            </a:r>
            <a:endParaRPr dirty="0">
              <a:latin typeface="Calibri"/>
              <a:cs typeface="Calibri"/>
            </a:endParaRPr>
          </a:p>
        </p:txBody>
      </p:sp>
    </p:spTree>
    <p:extLst>
      <p:ext uri="{BB962C8B-B14F-4D97-AF65-F5344CB8AC3E}">
        <p14:creationId xmlns:p14="http://schemas.microsoft.com/office/powerpoint/2010/main" val="24070081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1"/>
            <a:ext cx="5506085" cy="574040"/>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55" dirty="0"/>
              <a:t>t</a:t>
            </a:r>
            <a:r>
              <a:rPr spc="-160" dirty="0"/>
              <a:t>yp</a:t>
            </a:r>
            <a:r>
              <a:rPr spc="-5" dirty="0"/>
              <a:t>e</a:t>
            </a:r>
            <a:r>
              <a:rPr spc="-285" dirty="0"/>
              <a:t> </a:t>
            </a:r>
            <a:r>
              <a:rPr spc="-160" dirty="0"/>
              <a:t>var</a:t>
            </a:r>
            <a:r>
              <a:rPr spc="-165" dirty="0"/>
              <a:t>i</a:t>
            </a:r>
            <a:r>
              <a:rPr spc="-160" dirty="0"/>
              <a:t>ab</a:t>
            </a:r>
            <a:r>
              <a:rPr spc="-165" dirty="0"/>
              <a:t>l</a:t>
            </a:r>
            <a:r>
              <a:rPr spc="-160" dirty="0"/>
              <a:t>e</a:t>
            </a:r>
            <a:r>
              <a:rPr spc="-5" dirty="0"/>
              <a:t>s</a:t>
            </a:r>
            <a:r>
              <a:rPr spc="-270" dirty="0"/>
              <a:t> </a:t>
            </a:r>
            <a:r>
              <a:rPr spc="-160" dirty="0"/>
              <a:t>a</a:t>
            </a:r>
            <a:r>
              <a:rPr spc="-5" dirty="0"/>
              <a:t>s</a:t>
            </a:r>
            <a:r>
              <a:rPr spc="-305" dirty="0"/>
              <a:t> </a:t>
            </a:r>
            <a:r>
              <a:rPr spc="-155" dirty="0"/>
              <a:t>f</a:t>
            </a:r>
            <a:r>
              <a:rPr spc="-165" dirty="0"/>
              <a:t>i</a:t>
            </a:r>
            <a:r>
              <a:rPr spc="-160" dirty="0"/>
              <a:t>na</a:t>
            </a:r>
            <a:r>
              <a:rPr dirty="0"/>
              <a:t>l</a:t>
            </a:r>
          </a:p>
        </p:txBody>
      </p:sp>
      <p:sp>
        <p:nvSpPr>
          <p:cNvPr id="3" name="object 3"/>
          <p:cNvSpPr txBox="1"/>
          <p:nvPr/>
        </p:nvSpPr>
        <p:spPr>
          <a:xfrm>
            <a:off x="1602739" y="1354075"/>
            <a:ext cx="1617980" cy="69659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dirty="0">
                <a:latin typeface="Arial"/>
                <a:cs typeface="Arial"/>
              </a:rPr>
              <a:t>File</a:t>
            </a:r>
            <a:r>
              <a:rPr sz="1100" b="1" spc="-50" dirty="0">
                <a:latin typeface="Arial"/>
                <a:cs typeface="Arial"/>
              </a:rPr>
              <a:t> </a:t>
            </a:r>
            <a:r>
              <a:rPr sz="1100" b="1" dirty="0">
                <a:latin typeface="Arial"/>
                <a:cs typeface="Arial"/>
              </a:rPr>
              <a:t>Name</a:t>
            </a:r>
            <a:r>
              <a:rPr sz="1100" b="1" spc="-20" dirty="0">
                <a:latin typeface="Arial"/>
                <a:cs typeface="Arial"/>
              </a:rPr>
              <a:t> </a:t>
            </a:r>
            <a:r>
              <a:rPr sz="1100" b="1" dirty="0">
                <a:latin typeface="Arial"/>
                <a:cs typeface="Arial"/>
              </a:rPr>
              <a:t>:</a:t>
            </a:r>
            <a:r>
              <a:rPr sz="1100" b="1" spc="-30" dirty="0">
                <a:latin typeface="Arial"/>
                <a:cs typeface="Arial"/>
              </a:rPr>
              <a:t> </a:t>
            </a:r>
            <a:r>
              <a:rPr sz="1100" b="1" spc="-5" dirty="0">
                <a:latin typeface="Arial"/>
                <a:cs typeface="Arial"/>
              </a:rPr>
              <a:t>Demo.java </a:t>
            </a:r>
            <a:r>
              <a:rPr sz="1100" b="1" spc="-290" dirty="0">
                <a:latin typeface="Arial"/>
                <a:cs typeface="Arial"/>
              </a:rPr>
              <a:t> </a:t>
            </a:r>
            <a:r>
              <a:rPr sz="1100" b="1" dirty="0">
                <a:latin typeface="Arial"/>
                <a:cs typeface="Arial"/>
              </a:rPr>
              <a:t>class</a:t>
            </a:r>
            <a:r>
              <a:rPr sz="1100" b="1" spc="-25" dirty="0">
                <a:latin typeface="Arial"/>
                <a:cs typeface="Arial"/>
              </a:rPr>
              <a:t> </a:t>
            </a:r>
            <a:r>
              <a:rPr sz="1100" b="1" dirty="0">
                <a:latin typeface="Arial"/>
                <a:cs typeface="Arial"/>
              </a:rPr>
              <a:t>Circle</a:t>
            </a:r>
            <a:endParaRPr sz="1100">
              <a:latin typeface="Arial"/>
              <a:cs typeface="Arial"/>
            </a:endParaRPr>
          </a:p>
          <a:p>
            <a:pPr marL="12700"/>
            <a:r>
              <a:rPr sz="1100" b="1" dirty="0">
                <a:latin typeface="Arial"/>
                <a:cs typeface="Arial"/>
              </a:rPr>
              <a:t>{</a:t>
            </a:r>
            <a:endParaRPr sz="1100">
              <a:latin typeface="Arial"/>
              <a:cs typeface="Arial"/>
            </a:endParaRPr>
          </a:p>
          <a:p>
            <a:pPr marL="927100"/>
            <a:r>
              <a:rPr sz="1100" b="1" spc="-5" dirty="0">
                <a:latin typeface="Arial"/>
                <a:cs typeface="Arial"/>
              </a:rPr>
              <a:t>private</a:t>
            </a:r>
            <a:endParaRPr sz="1100">
              <a:latin typeface="Arial"/>
              <a:cs typeface="Arial"/>
            </a:endParaRPr>
          </a:p>
        </p:txBody>
      </p:sp>
      <p:sp>
        <p:nvSpPr>
          <p:cNvPr id="4" name="object 4"/>
          <p:cNvSpPr txBox="1"/>
          <p:nvPr/>
        </p:nvSpPr>
        <p:spPr>
          <a:xfrm>
            <a:off x="3431795" y="1856994"/>
            <a:ext cx="484505" cy="182742"/>
          </a:xfrm>
          <a:prstGeom prst="rect">
            <a:avLst/>
          </a:prstGeom>
        </p:spPr>
        <p:txBody>
          <a:bodyPr vert="horz" wrap="square" lIns="0" tIns="13335" rIns="0" bIns="0" rtlCol="0">
            <a:spAutoFit/>
          </a:bodyPr>
          <a:lstStyle/>
          <a:p>
            <a:pPr marL="12700">
              <a:spcBef>
                <a:spcPts val="105"/>
              </a:spcBef>
            </a:pPr>
            <a:r>
              <a:rPr sz="1100" b="1" spc="-5" dirty="0">
                <a:latin typeface="Arial"/>
                <a:cs typeface="Arial"/>
              </a:rPr>
              <a:t>double</a:t>
            </a:r>
            <a:endParaRPr sz="1100">
              <a:latin typeface="Arial"/>
              <a:cs typeface="Arial"/>
            </a:endParaRPr>
          </a:p>
        </p:txBody>
      </p:sp>
      <p:sp>
        <p:nvSpPr>
          <p:cNvPr id="5" name="object 5"/>
          <p:cNvSpPr txBox="1"/>
          <p:nvPr/>
        </p:nvSpPr>
        <p:spPr>
          <a:xfrm>
            <a:off x="4346576" y="1856994"/>
            <a:ext cx="49339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radius;</a:t>
            </a:r>
            <a:endParaRPr sz="1100">
              <a:latin typeface="Arial"/>
              <a:cs typeface="Arial"/>
            </a:endParaRPr>
          </a:p>
        </p:txBody>
      </p:sp>
      <p:sp>
        <p:nvSpPr>
          <p:cNvPr id="6" name="object 6"/>
          <p:cNvSpPr txBox="1"/>
          <p:nvPr/>
        </p:nvSpPr>
        <p:spPr>
          <a:xfrm>
            <a:off x="2517445" y="2024634"/>
            <a:ext cx="3533775" cy="3715385"/>
          </a:xfrm>
          <a:prstGeom prst="rect">
            <a:avLst/>
          </a:prstGeom>
        </p:spPr>
        <p:txBody>
          <a:bodyPr vert="horz" wrap="square" lIns="0" tIns="13335" rIns="0" bIns="0" rtlCol="0">
            <a:spAutoFit/>
          </a:bodyPr>
          <a:lstStyle/>
          <a:p>
            <a:pPr marL="12700" marR="2061845">
              <a:spcBef>
                <a:spcPts val="105"/>
              </a:spcBef>
            </a:pPr>
            <a:r>
              <a:rPr sz="1100" b="1" dirty="0">
                <a:latin typeface="Arial"/>
                <a:cs typeface="Arial"/>
              </a:rPr>
              <a:t>//</a:t>
            </a:r>
            <a:r>
              <a:rPr sz="1100" b="1" spc="-45" dirty="0">
                <a:latin typeface="Arial"/>
                <a:cs typeface="Arial"/>
              </a:rPr>
              <a:t> </a:t>
            </a:r>
            <a:r>
              <a:rPr sz="1100" b="1" spc="-5" dirty="0">
                <a:latin typeface="Arial"/>
                <a:cs typeface="Arial"/>
              </a:rPr>
              <a:t>Constructor</a:t>
            </a:r>
            <a:r>
              <a:rPr sz="1100" b="1" spc="-35" dirty="0">
                <a:latin typeface="Arial"/>
                <a:cs typeface="Arial"/>
              </a:rPr>
              <a:t> </a:t>
            </a:r>
            <a:r>
              <a:rPr sz="1100" b="1" dirty="0">
                <a:latin typeface="Arial"/>
                <a:cs typeface="Arial"/>
              </a:rPr>
              <a:t>Method </a:t>
            </a:r>
            <a:r>
              <a:rPr sz="1100" b="1" spc="-290" dirty="0">
                <a:latin typeface="Arial"/>
                <a:cs typeface="Arial"/>
              </a:rPr>
              <a:t> </a:t>
            </a:r>
            <a:r>
              <a:rPr sz="1100" b="1" dirty="0">
                <a:latin typeface="Arial"/>
                <a:cs typeface="Arial"/>
              </a:rPr>
              <a:t>Circle(double</a:t>
            </a:r>
            <a:r>
              <a:rPr sz="1100" b="1" spc="-7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this.radius</a:t>
            </a:r>
            <a:r>
              <a:rPr sz="1100" b="1" spc="-7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r>
              <a:rPr sz="1100" b="1" spc="-45" dirty="0">
                <a:latin typeface="Arial"/>
                <a:cs typeface="Arial"/>
              </a:rPr>
              <a:t> </a:t>
            </a:r>
            <a:r>
              <a:rPr sz="1100" b="1" dirty="0">
                <a:latin typeface="Arial"/>
                <a:cs typeface="Arial"/>
              </a:rPr>
              <a:t>End</a:t>
            </a:r>
            <a:r>
              <a:rPr sz="1100" b="1" spc="-5" dirty="0">
                <a:latin typeface="Arial"/>
                <a:cs typeface="Arial"/>
              </a:rPr>
              <a:t> </a:t>
            </a:r>
            <a:r>
              <a:rPr sz="1100" b="1" dirty="0">
                <a:latin typeface="Arial"/>
                <a:cs typeface="Arial"/>
              </a:rPr>
              <a:t>of</a:t>
            </a:r>
            <a:r>
              <a:rPr sz="1100" b="1" spc="-10" dirty="0">
                <a:latin typeface="Arial"/>
                <a:cs typeface="Arial"/>
              </a:rPr>
              <a:t> </a:t>
            </a:r>
            <a:r>
              <a:rPr sz="1100" b="1" spc="-5" dirty="0">
                <a:latin typeface="Arial"/>
                <a:cs typeface="Arial"/>
              </a:rPr>
              <a:t>Constructor</a:t>
            </a:r>
            <a:r>
              <a:rPr sz="1100" b="1" spc="-25" dirty="0">
                <a:latin typeface="Arial"/>
                <a:cs typeface="Arial"/>
              </a:rPr>
              <a:t> </a:t>
            </a:r>
            <a:r>
              <a:rPr sz="1100" b="1" dirty="0">
                <a:latin typeface="Arial"/>
                <a:cs typeface="Arial"/>
              </a:rPr>
              <a:t>Methods</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25" dirty="0">
                <a:latin typeface="Arial"/>
                <a:cs typeface="Arial"/>
              </a:rPr>
              <a:t> </a:t>
            </a:r>
            <a:r>
              <a:rPr sz="1100" b="1" dirty="0">
                <a:latin typeface="Arial"/>
                <a:cs typeface="Arial"/>
              </a:rPr>
              <a:t>Get</a:t>
            </a:r>
            <a:r>
              <a:rPr sz="1100" b="1" spc="-30" dirty="0">
                <a:latin typeface="Arial"/>
                <a:cs typeface="Arial"/>
              </a:rPr>
              <a:t> </a:t>
            </a:r>
            <a:r>
              <a:rPr sz="1100" b="1" spc="-5" dirty="0">
                <a:latin typeface="Arial"/>
                <a:cs typeface="Arial"/>
              </a:rPr>
              <a:t>Radius</a:t>
            </a:r>
            <a:endParaRPr sz="1100">
              <a:latin typeface="Arial"/>
              <a:cs typeface="Arial"/>
            </a:endParaRPr>
          </a:p>
          <a:p>
            <a:pPr marL="12700">
              <a:tabLst>
                <a:tab pos="926465" algn="l"/>
                <a:tab pos="1841500" algn="l"/>
              </a:tabLst>
            </a:pPr>
            <a:r>
              <a:rPr sz="1100" b="1" dirty="0">
                <a:latin typeface="Arial"/>
                <a:cs typeface="Arial"/>
              </a:rPr>
              <a:t>public	</a:t>
            </a:r>
            <a:r>
              <a:rPr sz="1100" b="1" spc="-5" dirty="0">
                <a:latin typeface="Arial"/>
                <a:cs typeface="Arial"/>
              </a:rPr>
              <a:t>double	getRadius()</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return</a:t>
            </a:r>
            <a:r>
              <a:rPr sz="1100" b="1" spc="-60" dirty="0">
                <a:latin typeface="Arial"/>
                <a:cs typeface="Arial"/>
              </a:rPr>
              <a:t> </a:t>
            </a:r>
            <a:r>
              <a:rPr sz="1100" b="1" dirty="0">
                <a:latin typeface="Arial"/>
                <a:cs typeface="Arial"/>
              </a:rPr>
              <a:t>this.radius;</a:t>
            </a:r>
            <a:endParaRPr sz="1100">
              <a:latin typeface="Arial"/>
              <a:cs typeface="Arial"/>
            </a:endParaRPr>
          </a:p>
          <a:p>
            <a:pPr marL="12700"/>
            <a:r>
              <a:rPr sz="1100" b="1" dirty="0">
                <a:latin typeface="Arial"/>
                <a:cs typeface="Arial"/>
              </a:rPr>
              <a:t>}</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Set</a:t>
            </a:r>
            <a:r>
              <a:rPr sz="1100" b="1" spc="-15" dirty="0">
                <a:latin typeface="Arial"/>
                <a:cs typeface="Arial"/>
              </a:rPr>
              <a:t> </a:t>
            </a:r>
            <a:r>
              <a:rPr sz="1100" b="1" spc="-5" dirty="0">
                <a:latin typeface="Arial"/>
                <a:cs typeface="Arial"/>
              </a:rPr>
              <a:t>Radius</a:t>
            </a:r>
            <a:endParaRPr sz="1100">
              <a:latin typeface="Arial"/>
              <a:cs typeface="Arial"/>
            </a:endParaRPr>
          </a:p>
          <a:p>
            <a:pPr marL="12700">
              <a:tabLst>
                <a:tab pos="926465" algn="l"/>
                <a:tab pos="1841500" algn="l"/>
              </a:tabLst>
            </a:pPr>
            <a:r>
              <a:rPr sz="1100" b="1" dirty="0">
                <a:latin typeface="Arial"/>
                <a:cs typeface="Arial"/>
              </a:rPr>
              <a:t>public	</a:t>
            </a:r>
            <a:r>
              <a:rPr sz="1100" b="1" spc="-5" dirty="0">
                <a:latin typeface="Arial"/>
                <a:cs typeface="Arial"/>
              </a:rPr>
              <a:t>void	setRadius(double</a:t>
            </a:r>
            <a:r>
              <a:rPr sz="1100" b="1" spc="-3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this.radius</a:t>
            </a:r>
            <a:r>
              <a:rPr sz="1100" b="1" spc="-70"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a:p>
            <a:pPr marL="12700" marR="1301750">
              <a:tabLst>
                <a:tab pos="926465" algn="l"/>
                <a:tab pos="1841500" algn="l"/>
              </a:tabLst>
            </a:pPr>
            <a:r>
              <a:rPr sz="1100" b="1" dirty="0">
                <a:latin typeface="Arial"/>
                <a:cs typeface="Arial"/>
              </a:rPr>
              <a:t>// Method to Get </a:t>
            </a:r>
            <a:r>
              <a:rPr sz="1100" b="1" spc="-10" dirty="0">
                <a:latin typeface="Arial"/>
                <a:cs typeface="Arial"/>
              </a:rPr>
              <a:t>Area </a:t>
            </a:r>
            <a:r>
              <a:rPr sz="1100" b="1" dirty="0">
                <a:latin typeface="Arial"/>
                <a:cs typeface="Arial"/>
              </a:rPr>
              <a:t>of Circle </a:t>
            </a:r>
            <a:r>
              <a:rPr sz="1100" b="1" spc="5" dirty="0">
                <a:latin typeface="Arial"/>
                <a:cs typeface="Arial"/>
              </a:rPr>
              <a:t> </a:t>
            </a: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area()</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return</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radius</a:t>
            </a:r>
            <a:r>
              <a:rPr sz="1100" b="1" spc="-30" dirty="0">
                <a:latin typeface="Arial"/>
                <a:cs typeface="Arial"/>
              </a:rPr>
              <a:t> </a:t>
            </a:r>
            <a:r>
              <a:rPr sz="1100" b="1" dirty="0">
                <a:latin typeface="Arial"/>
                <a:cs typeface="Arial"/>
              </a:rPr>
              <a:t>*</a:t>
            </a:r>
            <a:r>
              <a:rPr sz="1100" b="1" spc="-10" dirty="0">
                <a:latin typeface="Arial"/>
                <a:cs typeface="Arial"/>
              </a:rPr>
              <a:t> </a:t>
            </a:r>
            <a:r>
              <a:rPr sz="1100" b="1" dirty="0">
                <a:latin typeface="Arial"/>
                <a:cs typeface="Arial"/>
              </a:rPr>
              <a:t>radius;</a:t>
            </a:r>
            <a:endParaRPr sz="1100">
              <a:latin typeface="Arial"/>
              <a:cs typeface="Arial"/>
            </a:endParaRPr>
          </a:p>
          <a:p>
            <a:pPr marL="12700">
              <a:spcBef>
                <a:spcPts val="5"/>
              </a:spcBef>
            </a:pPr>
            <a:r>
              <a:rPr sz="1100" b="1" dirty="0">
                <a:latin typeface="Arial"/>
                <a:cs typeface="Arial"/>
              </a:rPr>
              <a:t>}</a:t>
            </a:r>
            <a:endParaRPr sz="1100">
              <a:latin typeface="Arial"/>
              <a:cs typeface="Arial"/>
            </a:endParaRPr>
          </a:p>
          <a:p>
            <a:pPr marL="12700" marR="951230">
              <a:tabLst>
                <a:tab pos="926465" algn="l"/>
                <a:tab pos="1841500" algn="l"/>
              </a:tabLst>
            </a:pPr>
            <a:r>
              <a:rPr sz="1100" b="1" dirty="0">
                <a:latin typeface="Arial"/>
                <a:cs typeface="Arial"/>
              </a:rPr>
              <a:t>// Method to Get Perimeter of Circle </a:t>
            </a:r>
            <a:r>
              <a:rPr sz="1100" b="1" spc="5" dirty="0">
                <a:latin typeface="Arial"/>
                <a:cs typeface="Arial"/>
              </a:rPr>
              <a:t> </a:t>
            </a: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p</a:t>
            </a:r>
            <a:r>
              <a:rPr sz="1100" b="1" spc="-5" dirty="0">
                <a:latin typeface="Arial"/>
                <a:cs typeface="Arial"/>
              </a:rPr>
              <a:t>e</a:t>
            </a:r>
            <a:r>
              <a:rPr sz="1100" b="1" dirty="0">
                <a:latin typeface="Arial"/>
                <a:cs typeface="Arial"/>
              </a:rPr>
              <a:t>r</a:t>
            </a:r>
            <a:r>
              <a:rPr sz="1100" b="1" spc="5" dirty="0">
                <a:latin typeface="Arial"/>
                <a:cs typeface="Arial"/>
              </a:rPr>
              <a:t>i</a:t>
            </a:r>
            <a:r>
              <a:rPr sz="1100" b="1" dirty="0">
                <a:latin typeface="Arial"/>
                <a:cs typeface="Arial"/>
              </a:rPr>
              <a:t>meter</a:t>
            </a:r>
            <a:r>
              <a:rPr sz="1100" b="1" spc="-10" dirty="0">
                <a:latin typeface="Arial"/>
                <a:cs typeface="Arial"/>
              </a:rPr>
              <a:t>(</a:t>
            </a:r>
            <a:r>
              <a:rPr sz="1100" b="1" dirty="0">
                <a:latin typeface="Arial"/>
                <a:cs typeface="Arial"/>
              </a:rPr>
              <a:t>)</a:t>
            </a:r>
            <a:endParaRPr sz="1100">
              <a:latin typeface="Arial"/>
              <a:cs typeface="Arial"/>
            </a:endParaRPr>
          </a:p>
        </p:txBody>
      </p:sp>
      <p:sp>
        <p:nvSpPr>
          <p:cNvPr id="7" name="object 7"/>
          <p:cNvSpPr/>
          <p:nvPr/>
        </p:nvSpPr>
        <p:spPr>
          <a:xfrm>
            <a:off x="1524762" y="1325117"/>
            <a:ext cx="4788535" cy="5171440"/>
          </a:xfrm>
          <a:custGeom>
            <a:avLst/>
            <a:gdLst/>
            <a:ahLst/>
            <a:cxnLst/>
            <a:rect l="l" t="t" r="r" b="b"/>
            <a:pathLst>
              <a:path w="4788535" h="5171440">
                <a:moveTo>
                  <a:pt x="0" y="5170932"/>
                </a:moveTo>
                <a:lnTo>
                  <a:pt x="4788408" y="5170932"/>
                </a:lnTo>
                <a:lnTo>
                  <a:pt x="4788408" y="0"/>
                </a:lnTo>
                <a:lnTo>
                  <a:pt x="0" y="0"/>
                </a:lnTo>
                <a:lnTo>
                  <a:pt x="0" y="5170932"/>
                </a:lnTo>
                <a:close/>
              </a:path>
            </a:pathLst>
          </a:custGeom>
          <a:ln w="25908">
            <a:solidFill>
              <a:srgbClr val="000000"/>
            </a:solidFill>
          </a:ln>
        </p:spPr>
        <p:txBody>
          <a:bodyPr wrap="square" lIns="0" tIns="0" rIns="0" bIns="0" rtlCol="0"/>
          <a:lstStyle/>
          <a:p>
            <a:endParaRPr/>
          </a:p>
        </p:txBody>
      </p:sp>
      <p:sp>
        <p:nvSpPr>
          <p:cNvPr id="8" name="object 8"/>
          <p:cNvSpPr txBox="1"/>
          <p:nvPr/>
        </p:nvSpPr>
        <p:spPr>
          <a:xfrm>
            <a:off x="6631941" y="1457325"/>
            <a:ext cx="917575" cy="529590"/>
          </a:xfrm>
          <a:prstGeom prst="rect">
            <a:avLst/>
          </a:prstGeom>
        </p:spPr>
        <p:txBody>
          <a:bodyPr vert="horz" wrap="square" lIns="0" tIns="13335" rIns="0" bIns="0" rtlCol="0">
            <a:spAutoFit/>
          </a:bodyPr>
          <a:lstStyle/>
          <a:p>
            <a:pPr marL="12700" marR="5080">
              <a:spcBef>
                <a:spcPts val="105"/>
              </a:spcBef>
            </a:pPr>
            <a:r>
              <a:rPr sz="1100" b="1" spc="-5" dirty="0">
                <a:latin typeface="Arial"/>
                <a:cs typeface="Arial"/>
              </a:rPr>
              <a:t>//Driver</a:t>
            </a:r>
            <a:r>
              <a:rPr sz="1100" b="1" spc="-70" dirty="0">
                <a:latin typeface="Arial"/>
                <a:cs typeface="Arial"/>
              </a:rPr>
              <a:t> </a:t>
            </a:r>
            <a:r>
              <a:rPr sz="1100" b="1" spc="-5" dirty="0">
                <a:latin typeface="Arial"/>
                <a:cs typeface="Arial"/>
              </a:rPr>
              <a:t>Class </a:t>
            </a:r>
            <a:r>
              <a:rPr sz="1100" b="1" spc="-295" dirty="0">
                <a:latin typeface="Arial"/>
                <a:cs typeface="Arial"/>
              </a:rPr>
              <a:t> </a:t>
            </a:r>
            <a:r>
              <a:rPr sz="1100" b="1" dirty="0">
                <a:latin typeface="Arial"/>
                <a:cs typeface="Arial"/>
              </a:rPr>
              <a:t>class</a:t>
            </a:r>
            <a:r>
              <a:rPr sz="1100" b="1" spc="-35" dirty="0">
                <a:latin typeface="Arial"/>
                <a:cs typeface="Arial"/>
              </a:rPr>
              <a:t> </a:t>
            </a:r>
            <a:r>
              <a:rPr sz="1100" b="1" spc="-5" dirty="0">
                <a:latin typeface="Arial"/>
                <a:cs typeface="Arial"/>
              </a:rPr>
              <a:t>Test</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9" name="object 9"/>
          <p:cNvSpPr txBox="1"/>
          <p:nvPr/>
        </p:nvSpPr>
        <p:spPr>
          <a:xfrm>
            <a:off x="6631941" y="1960626"/>
            <a:ext cx="3613785" cy="1139190"/>
          </a:xfrm>
          <a:prstGeom prst="rect">
            <a:avLst/>
          </a:prstGeom>
        </p:spPr>
        <p:txBody>
          <a:bodyPr vert="horz" wrap="square" lIns="0" tIns="13335" rIns="0" bIns="0" rtlCol="0">
            <a:spAutoFit/>
          </a:bodyPr>
          <a:lstStyle/>
          <a:p>
            <a:pPr marL="927100">
              <a:spcBef>
                <a:spcPts val="105"/>
              </a:spcBef>
              <a:tabLst>
                <a:tab pos="1841500" algn="l"/>
              </a:tabLst>
            </a:pPr>
            <a:r>
              <a:rPr sz="1100" b="1" dirty="0">
                <a:latin typeface="Arial"/>
                <a:cs typeface="Arial"/>
              </a:rPr>
              <a:t>public	static</a:t>
            </a:r>
            <a:r>
              <a:rPr sz="1100" b="1" spc="-55" dirty="0">
                <a:latin typeface="Arial"/>
                <a:cs typeface="Arial"/>
              </a:rPr>
              <a:t> </a:t>
            </a:r>
            <a:r>
              <a:rPr sz="1100" b="1" spc="-5" dirty="0">
                <a:latin typeface="Arial"/>
                <a:cs typeface="Arial"/>
              </a:rPr>
              <a:t>void</a:t>
            </a:r>
            <a:r>
              <a:rPr sz="1100" b="1" spc="-30" dirty="0">
                <a:latin typeface="Arial"/>
                <a:cs typeface="Arial"/>
              </a:rPr>
              <a:t> </a:t>
            </a:r>
            <a:r>
              <a:rPr sz="1100" b="1" dirty="0">
                <a:latin typeface="Arial"/>
                <a:cs typeface="Arial"/>
              </a:rPr>
              <a:t>main(String</a:t>
            </a:r>
            <a:r>
              <a:rPr sz="1100" b="1" spc="-55" dirty="0">
                <a:latin typeface="Arial"/>
                <a:cs typeface="Arial"/>
              </a:rPr>
              <a:t> </a:t>
            </a:r>
            <a:r>
              <a:rPr sz="1100" b="1" dirty="0">
                <a:latin typeface="Arial"/>
                <a:cs typeface="Arial"/>
              </a:rPr>
              <a:t>s[])</a:t>
            </a:r>
            <a:endParaRPr sz="1100">
              <a:latin typeface="Arial"/>
              <a:cs typeface="Arial"/>
            </a:endParaRPr>
          </a:p>
          <a:p>
            <a:pPr marL="927100">
              <a:lnSpc>
                <a:spcPts val="1315"/>
              </a:lnSpc>
            </a:pPr>
            <a:r>
              <a:rPr sz="1100" b="1" dirty="0">
                <a:latin typeface="Arial"/>
                <a:cs typeface="Arial"/>
              </a:rPr>
              <a:t>{</a:t>
            </a:r>
            <a:endParaRPr sz="1100">
              <a:latin typeface="Arial"/>
              <a:cs typeface="Arial"/>
            </a:endParaRPr>
          </a:p>
          <a:p>
            <a:pPr marL="1125220">
              <a:lnSpc>
                <a:spcPts val="1675"/>
              </a:lnSpc>
            </a:pPr>
            <a:r>
              <a:rPr sz="1400" b="1" spc="-5" dirty="0">
                <a:solidFill>
                  <a:srgbClr val="FF0000"/>
                </a:solidFill>
                <a:latin typeface="Arial"/>
                <a:cs typeface="Arial"/>
              </a:rPr>
              <a:t>final</a:t>
            </a:r>
            <a:r>
              <a:rPr sz="1400" b="1" spc="-45" dirty="0">
                <a:solidFill>
                  <a:srgbClr val="FF0000"/>
                </a:solidFill>
                <a:latin typeface="Arial"/>
                <a:cs typeface="Arial"/>
              </a:rPr>
              <a:t> </a:t>
            </a:r>
            <a:r>
              <a:rPr sz="1200" b="1" spc="-5" dirty="0">
                <a:solidFill>
                  <a:srgbClr val="FF0000"/>
                </a:solidFill>
                <a:latin typeface="Arial"/>
                <a:cs typeface="Arial"/>
              </a:rPr>
              <a:t>Circle</a:t>
            </a:r>
            <a:r>
              <a:rPr sz="1200" b="1" spc="-20" dirty="0">
                <a:solidFill>
                  <a:srgbClr val="FF0000"/>
                </a:solidFill>
                <a:latin typeface="Arial"/>
                <a:cs typeface="Arial"/>
              </a:rPr>
              <a:t> </a:t>
            </a:r>
            <a:r>
              <a:rPr sz="1200" b="1" spc="-5" dirty="0">
                <a:solidFill>
                  <a:srgbClr val="FF0000"/>
                </a:solidFill>
                <a:latin typeface="Arial"/>
                <a:cs typeface="Arial"/>
              </a:rPr>
              <a:t>c1</a:t>
            </a:r>
            <a:r>
              <a:rPr sz="1200" b="1" spc="-15" dirty="0">
                <a:solidFill>
                  <a:srgbClr val="FF0000"/>
                </a:solidFill>
                <a:latin typeface="Arial"/>
                <a:cs typeface="Arial"/>
              </a:rPr>
              <a:t> </a:t>
            </a:r>
            <a:r>
              <a:rPr sz="1200" b="1" dirty="0">
                <a:solidFill>
                  <a:srgbClr val="FF0000"/>
                </a:solidFill>
                <a:latin typeface="Arial"/>
                <a:cs typeface="Arial"/>
              </a:rPr>
              <a:t>=</a:t>
            </a:r>
            <a:r>
              <a:rPr sz="1200" b="1" spc="-10" dirty="0">
                <a:solidFill>
                  <a:srgbClr val="FF0000"/>
                </a:solidFill>
                <a:latin typeface="Arial"/>
                <a:cs typeface="Arial"/>
              </a:rPr>
              <a:t> </a:t>
            </a:r>
            <a:r>
              <a:rPr sz="1200" b="1" dirty="0">
                <a:solidFill>
                  <a:srgbClr val="FF0000"/>
                </a:solidFill>
                <a:latin typeface="Arial"/>
                <a:cs typeface="Arial"/>
              </a:rPr>
              <a:t>new</a:t>
            </a:r>
            <a:r>
              <a:rPr sz="1200" b="1" spc="-5" dirty="0">
                <a:solidFill>
                  <a:srgbClr val="FF0000"/>
                </a:solidFill>
                <a:latin typeface="Arial"/>
                <a:cs typeface="Arial"/>
              </a:rPr>
              <a:t> </a:t>
            </a:r>
            <a:r>
              <a:rPr sz="1200" b="1" dirty="0">
                <a:solidFill>
                  <a:srgbClr val="FF0000"/>
                </a:solidFill>
                <a:latin typeface="Arial"/>
                <a:cs typeface="Arial"/>
              </a:rPr>
              <a:t>Circle(10);</a:t>
            </a:r>
            <a:endParaRPr sz="1200">
              <a:latin typeface="Arial"/>
              <a:cs typeface="Arial"/>
            </a:endParaRPr>
          </a:p>
          <a:p>
            <a:pPr>
              <a:spcBef>
                <a:spcPts val="10"/>
              </a:spcBef>
            </a:pPr>
            <a:endParaRPr sz="1500">
              <a:latin typeface="Arial"/>
              <a:cs typeface="Arial"/>
            </a:endParaRPr>
          </a:p>
          <a:p>
            <a:pPr marL="927100">
              <a:spcBef>
                <a:spcPts val="5"/>
              </a:spcBef>
            </a:pPr>
            <a:r>
              <a:rPr sz="1100" b="1" dirty="0">
                <a:latin typeface="Arial"/>
                <a:cs typeface="Arial"/>
              </a:rPr>
              <a:t>}//</a:t>
            </a:r>
            <a:r>
              <a:rPr sz="1100" b="1" spc="-60" dirty="0">
                <a:latin typeface="Arial"/>
                <a:cs typeface="Arial"/>
              </a:rPr>
              <a:t> </a:t>
            </a:r>
            <a:r>
              <a:rPr sz="1100" b="1" dirty="0">
                <a:latin typeface="Arial"/>
                <a:cs typeface="Arial"/>
              </a:rPr>
              <a:t>End</a:t>
            </a:r>
            <a:r>
              <a:rPr sz="1100" b="1" spc="-20" dirty="0">
                <a:latin typeface="Arial"/>
                <a:cs typeface="Arial"/>
              </a:rPr>
              <a:t> </a:t>
            </a:r>
            <a:r>
              <a:rPr sz="1100" b="1" dirty="0">
                <a:latin typeface="Arial"/>
                <a:cs typeface="Arial"/>
              </a:rPr>
              <a:t>of</a:t>
            </a:r>
            <a:r>
              <a:rPr sz="1100" b="1" spc="-20" dirty="0">
                <a:latin typeface="Arial"/>
                <a:cs typeface="Arial"/>
              </a:rPr>
              <a:t> </a:t>
            </a:r>
            <a:r>
              <a:rPr sz="1100" b="1" dirty="0">
                <a:latin typeface="Arial"/>
                <a:cs typeface="Arial"/>
              </a:rPr>
              <a:t>Methods</a:t>
            </a:r>
            <a:endParaRPr sz="1100">
              <a:latin typeface="Arial"/>
              <a:cs typeface="Arial"/>
            </a:endParaRPr>
          </a:p>
          <a:p>
            <a:pPr marL="12700">
              <a:spcBef>
                <a:spcPts val="70"/>
              </a:spcBef>
            </a:pPr>
            <a:r>
              <a:rPr sz="1100" b="1" dirty="0">
                <a:latin typeface="Arial"/>
                <a:cs typeface="Arial"/>
              </a:rPr>
              <a:t>}//</a:t>
            </a:r>
            <a:r>
              <a:rPr sz="1100" b="1" spc="-55" dirty="0">
                <a:latin typeface="Arial"/>
                <a:cs typeface="Arial"/>
              </a:rPr>
              <a:t> </a:t>
            </a:r>
            <a:r>
              <a:rPr sz="1100" b="1" dirty="0">
                <a:latin typeface="Arial"/>
                <a:cs typeface="Arial"/>
              </a:rPr>
              <a:t>End</a:t>
            </a:r>
            <a:r>
              <a:rPr sz="1100" b="1" spc="-10" dirty="0">
                <a:latin typeface="Arial"/>
                <a:cs typeface="Arial"/>
              </a:rPr>
              <a:t> </a:t>
            </a:r>
            <a:r>
              <a:rPr sz="1100" b="1" dirty="0">
                <a:latin typeface="Arial"/>
                <a:cs typeface="Arial"/>
              </a:rPr>
              <a:t>of</a:t>
            </a:r>
            <a:r>
              <a:rPr sz="1100" b="1" spc="-20" dirty="0">
                <a:latin typeface="Arial"/>
                <a:cs typeface="Arial"/>
              </a:rPr>
              <a:t> </a:t>
            </a:r>
            <a:r>
              <a:rPr sz="1100" b="1" spc="-5" dirty="0">
                <a:latin typeface="Arial"/>
                <a:cs typeface="Arial"/>
              </a:rPr>
              <a:t>Test</a:t>
            </a:r>
            <a:r>
              <a:rPr sz="1100" b="1" spc="-20" dirty="0">
                <a:latin typeface="Arial"/>
                <a:cs typeface="Arial"/>
              </a:rPr>
              <a:t> </a:t>
            </a:r>
            <a:r>
              <a:rPr sz="1100" b="1" dirty="0">
                <a:latin typeface="Arial"/>
                <a:cs typeface="Arial"/>
              </a:rPr>
              <a:t>class</a:t>
            </a:r>
            <a:endParaRPr sz="1100">
              <a:latin typeface="Arial"/>
              <a:cs typeface="Arial"/>
            </a:endParaRPr>
          </a:p>
        </p:txBody>
      </p:sp>
      <p:grpSp>
        <p:nvGrpSpPr>
          <p:cNvPr id="10" name="object 10"/>
          <p:cNvGrpSpPr/>
          <p:nvPr/>
        </p:nvGrpSpPr>
        <p:grpSpPr>
          <a:xfrm>
            <a:off x="6490716" y="1353311"/>
            <a:ext cx="3999229" cy="3677920"/>
            <a:chOff x="4966715" y="1353311"/>
            <a:chExt cx="3999229" cy="3677920"/>
          </a:xfrm>
        </p:grpSpPr>
        <p:sp>
          <p:nvSpPr>
            <p:cNvPr id="11" name="object 11"/>
            <p:cNvSpPr/>
            <p:nvPr/>
          </p:nvSpPr>
          <p:spPr>
            <a:xfrm>
              <a:off x="4979669" y="1366265"/>
              <a:ext cx="3973195" cy="2525395"/>
            </a:xfrm>
            <a:custGeom>
              <a:avLst/>
              <a:gdLst/>
              <a:ahLst/>
              <a:cxnLst/>
              <a:rect l="l" t="t" r="r" b="b"/>
              <a:pathLst>
                <a:path w="3973195" h="2525395">
                  <a:moveTo>
                    <a:pt x="0" y="2525268"/>
                  </a:moveTo>
                  <a:lnTo>
                    <a:pt x="3973068" y="2525268"/>
                  </a:lnTo>
                  <a:lnTo>
                    <a:pt x="3973068" y="0"/>
                  </a:lnTo>
                  <a:lnTo>
                    <a:pt x="0" y="0"/>
                  </a:lnTo>
                  <a:lnTo>
                    <a:pt x="0" y="2525268"/>
                  </a:lnTo>
                  <a:close/>
                </a:path>
              </a:pathLst>
            </a:custGeom>
            <a:ln w="25908">
              <a:solidFill>
                <a:srgbClr val="000000"/>
              </a:solidFill>
            </a:ln>
          </p:spPr>
          <p:txBody>
            <a:bodyPr wrap="square" lIns="0" tIns="0" rIns="0" bIns="0" rtlCol="0"/>
            <a:lstStyle/>
            <a:p>
              <a:endParaRPr/>
            </a:p>
          </p:txBody>
        </p:sp>
        <p:sp>
          <p:nvSpPr>
            <p:cNvPr id="12" name="object 12"/>
            <p:cNvSpPr/>
            <p:nvPr/>
          </p:nvSpPr>
          <p:spPr>
            <a:xfrm>
              <a:off x="5907785" y="4953000"/>
              <a:ext cx="576580" cy="78105"/>
            </a:xfrm>
            <a:custGeom>
              <a:avLst/>
              <a:gdLst/>
              <a:ahLst/>
              <a:cxnLst/>
              <a:rect l="l" t="t" r="r" b="b"/>
              <a:pathLst>
                <a:path w="576579" h="78104">
                  <a:moveTo>
                    <a:pt x="77724" y="25907"/>
                  </a:moveTo>
                  <a:lnTo>
                    <a:pt x="0" y="25907"/>
                  </a:lnTo>
                  <a:lnTo>
                    <a:pt x="0" y="51816"/>
                  </a:lnTo>
                  <a:lnTo>
                    <a:pt x="77724" y="51816"/>
                  </a:lnTo>
                  <a:lnTo>
                    <a:pt x="77724" y="25907"/>
                  </a:lnTo>
                  <a:close/>
                </a:path>
                <a:path w="576579" h="78104">
                  <a:moveTo>
                    <a:pt x="181355" y="25907"/>
                  </a:moveTo>
                  <a:lnTo>
                    <a:pt x="103631" y="25907"/>
                  </a:lnTo>
                  <a:lnTo>
                    <a:pt x="103631" y="51816"/>
                  </a:lnTo>
                  <a:lnTo>
                    <a:pt x="181355" y="51816"/>
                  </a:lnTo>
                  <a:lnTo>
                    <a:pt x="181355" y="25907"/>
                  </a:lnTo>
                  <a:close/>
                </a:path>
                <a:path w="576579" h="78104">
                  <a:moveTo>
                    <a:pt x="284988" y="25907"/>
                  </a:moveTo>
                  <a:lnTo>
                    <a:pt x="207263" y="25907"/>
                  </a:lnTo>
                  <a:lnTo>
                    <a:pt x="207263" y="51816"/>
                  </a:lnTo>
                  <a:lnTo>
                    <a:pt x="284988" y="51816"/>
                  </a:lnTo>
                  <a:lnTo>
                    <a:pt x="284988" y="25907"/>
                  </a:lnTo>
                  <a:close/>
                </a:path>
                <a:path w="576579" h="78104">
                  <a:moveTo>
                    <a:pt x="388619" y="25907"/>
                  </a:moveTo>
                  <a:lnTo>
                    <a:pt x="310896" y="25907"/>
                  </a:lnTo>
                  <a:lnTo>
                    <a:pt x="310896" y="51816"/>
                  </a:lnTo>
                  <a:lnTo>
                    <a:pt x="388619" y="51816"/>
                  </a:lnTo>
                  <a:lnTo>
                    <a:pt x="388619" y="25907"/>
                  </a:lnTo>
                  <a:close/>
                </a:path>
                <a:path w="576579" h="78104">
                  <a:moveTo>
                    <a:pt x="492251" y="25907"/>
                  </a:moveTo>
                  <a:lnTo>
                    <a:pt x="414527" y="25907"/>
                  </a:lnTo>
                  <a:lnTo>
                    <a:pt x="414527" y="51816"/>
                  </a:lnTo>
                  <a:lnTo>
                    <a:pt x="492251" y="51816"/>
                  </a:lnTo>
                  <a:lnTo>
                    <a:pt x="492251" y="25907"/>
                  </a:lnTo>
                  <a:close/>
                </a:path>
                <a:path w="576579" h="78104">
                  <a:moveTo>
                    <a:pt x="498348" y="0"/>
                  </a:moveTo>
                  <a:lnTo>
                    <a:pt x="498348" y="77724"/>
                  </a:lnTo>
                  <a:lnTo>
                    <a:pt x="576072" y="38862"/>
                  </a:lnTo>
                  <a:lnTo>
                    <a:pt x="498348"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7111746" y="4812538"/>
            <a:ext cx="23685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c1</a:t>
            </a:r>
            <a:endParaRPr>
              <a:latin typeface="Calibri"/>
              <a:cs typeface="Calibri"/>
            </a:endParaRPr>
          </a:p>
        </p:txBody>
      </p:sp>
      <p:sp>
        <p:nvSpPr>
          <p:cNvPr id="17" name="object 17"/>
          <p:cNvSpPr txBox="1"/>
          <p:nvPr/>
        </p:nvSpPr>
        <p:spPr>
          <a:xfrm>
            <a:off x="2517444" y="5726859"/>
            <a:ext cx="80010" cy="169277"/>
          </a:xfrm>
          <a:prstGeom prst="rect">
            <a:avLst/>
          </a:prstGeom>
        </p:spPr>
        <p:txBody>
          <a:bodyPr vert="horz" wrap="square" lIns="0" tIns="0" rIns="0" bIns="0" rtlCol="0">
            <a:spAutoFit/>
          </a:bodyPr>
          <a:lstStyle/>
          <a:p>
            <a:pPr marL="12700"/>
            <a:r>
              <a:rPr sz="1100" b="1" dirty="0">
                <a:latin typeface="Arial"/>
                <a:cs typeface="Arial"/>
              </a:rPr>
              <a:t>{</a:t>
            </a:r>
            <a:endParaRPr sz="1100">
              <a:latin typeface="Arial"/>
              <a:cs typeface="Arial"/>
            </a:endParaRPr>
          </a:p>
        </p:txBody>
      </p:sp>
      <p:sp>
        <p:nvSpPr>
          <p:cNvPr id="18" name="object 18"/>
          <p:cNvSpPr txBox="1"/>
          <p:nvPr/>
        </p:nvSpPr>
        <p:spPr>
          <a:xfrm>
            <a:off x="3431795" y="5894500"/>
            <a:ext cx="1699895" cy="169277"/>
          </a:xfrm>
          <a:prstGeom prst="rect">
            <a:avLst/>
          </a:prstGeom>
        </p:spPr>
        <p:txBody>
          <a:bodyPr vert="horz" wrap="square" lIns="0" tIns="0" rIns="0" bIns="0" rtlCol="0">
            <a:spAutoFit/>
          </a:bodyPr>
          <a:lstStyle/>
          <a:p>
            <a:pPr marL="12700"/>
            <a:r>
              <a:rPr sz="1100" b="1" dirty="0">
                <a:latin typeface="Arial"/>
                <a:cs typeface="Arial"/>
              </a:rPr>
              <a:t>return</a:t>
            </a:r>
            <a:r>
              <a:rPr sz="1100" b="1" spc="-35" dirty="0">
                <a:latin typeface="Arial"/>
                <a:cs typeface="Arial"/>
              </a:rPr>
              <a:t> </a:t>
            </a:r>
            <a:r>
              <a:rPr sz="1100" b="1" dirty="0">
                <a:latin typeface="Arial"/>
                <a:cs typeface="Arial"/>
              </a:rPr>
              <a:t>2</a:t>
            </a:r>
            <a:r>
              <a:rPr sz="1100" b="1" spc="-2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p:txBody>
      </p:sp>
      <p:sp>
        <p:nvSpPr>
          <p:cNvPr id="19" name="object 19"/>
          <p:cNvSpPr txBox="1"/>
          <p:nvPr/>
        </p:nvSpPr>
        <p:spPr>
          <a:xfrm>
            <a:off x="1602739" y="6062139"/>
            <a:ext cx="1442720" cy="349885"/>
          </a:xfrm>
          <a:prstGeom prst="rect">
            <a:avLst/>
          </a:prstGeom>
        </p:spPr>
        <p:txBody>
          <a:bodyPr vert="horz" wrap="square" lIns="0" tIns="0" rIns="0" bIns="0" rtlCol="0">
            <a:spAutoFit/>
          </a:bodyPr>
          <a:lstStyle/>
          <a:p>
            <a:pPr marL="927100"/>
            <a:r>
              <a:rPr sz="1100" b="1" dirty="0">
                <a:latin typeface="Arial"/>
                <a:cs typeface="Arial"/>
              </a:rPr>
              <a:t>}</a:t>
            </a:r>
            <a:endParaRPr sz="1100">
              <a:latin typeface="Arial"/>
              <a:cs typeface="Arial"/>
            </a:endParaRPr>
          </a:p>
          <a:p>
            <a:pPr marL="12700"/>
            <a:r>
              <a:rPr sz="1100" b="1" dirty="0">
                <a:latin typeface="Arial"/>
                <a:cs typeface="Arial"/>
              </a:rPr>
              <a:t>}//</a:t>
            </a:r>
            <a:r>
              <a:rPr sz="1100" b="1" spc="-60" dirty="0">
                <a:latin typeface="Arial"/>
                <a:cs typeface="Arial"/>
              </a:rPr>
              <a:t> </a:t>
            </a:r>
            <a:r>
              <a:rPr sz="1100" b="1" dirty="0">
                <a:latin typeface="Arial"/>
                <a:cs typeface="Arial"/>
              </a:rPr>
              <a:t>End</a:t>
            </a:r>
            <a:r>
              <a:rPr sz="1100" b="1" spc="-15" dirty="0">
                <a:latin typeface="Arial"/>
                <a:cs typeface="Arial"/>
              </a:rPr>
              <a:t> </a:t>
            </a:r>
            <a:r>
              <a:rPr sz="1100" b="1" dirty="0">
                <a:latin typeface="Arial"/>
                <a:cs typeface="Arial"/>
              </a:rPr>
              <a:t>of</a:t>
            </a:r>
            <a:r>
              <a:rPr sz="1100" b="1" spc="-25" dirty="0">
                <a:latin typeface="Arial"/>
                <a:cs typeface="Arial"/>
              </a:rPr>
              <a:t> </a:t>
            </a:r>
            <a:r>
              <a:rPr sz="1100" b="1" dirty="0">
                <a:latin typeface="Arial"/>
                <a:cs typeface="Arial"/>
              </a:rPr>
              <a:t>class</a:t>
            </a:r>
            <a:r>
              <a:rPr sz="1100" b="1" spc="-35" dirty="0">
                <a:latin typeface="Arial"/>
                <a:cs typeface="Arial"/>
              </a:rPr>
              <a:t> </a:t>
            </a:r>
            <a:r>
              <a:rPr sz="1100" b="1" dirty="0">
                <a:latin typeface="Arial"/>
                <a:cs typeface="Arial"/>
              </a:rPr>
              <a:t>Demo</a:t>
            </a:r>
            <a:endParaRPr sz="1100">
              <a:latin typeface="Arial"/>
              <a:cs typeface="Arial"/>
            </a:endParaRPr>
          </a:p>
        </p:txBody>
      </p:sp>
      <p:sp>
        <p:nvSpPr>
          <p:cNvPr id="14" name="object 14"/>
          <p:cNvSpPr txBox="1"/>
          <p:nvPr/>
        </p:nvSpPr>
        <p:spPr>
          <a:xfrm>
            <a:off x="7978902" y="4729735"/>
            <a:ext cx="914400" cy="387927"/>
          </a:xfrm>
          <a:prstGeom prst="rect">
            <a:avLst/>
          </a:prstGeom>
          <a:solidFill>
            <a:srgbClr val="4F81BC"/>
          </a:solidFill>
          <a:ln w="25907">
            <a:solidFill>
              <a:srgbClr val="385D89"/>
            </a:solidFill>
          </a:ln>
        </p:spPr>
        <p:txBody>
          <a:bodyPr vert="horz" wrap="square" lIns="0" tIns="109855" rIns="0" bIns="0" rtlCol="0">
            <a:spAutoFit/>
          </a:bodyPr>
          <a:lstStyle/>
          <a:p>
            <a:pPr algn="ctr">
              <a:spcBef>
                <a:spcPts val="865"/>
              </a:spcBef>
            </a:pPr>
            <a:r>
              <a:rPr spc="-5" dirty="0">
                <a:solidFill>
                  <a:srgbClr val="FFFFFF"/>
                </a:solidFill>
                <a:latin typeface="Calibri"/>
                <a:cs typeface="Calibri"/>
              </a:rPr>
              <a:t>10</a:t>
            </a:r>
            <a:endParaRPr>
              <a:latin typeface="Calibri"/>
              <a:cs typeface="Calibri"/>
            </a:endParaRPr>
          </a:p>
        </p:txBody>
      </p:sp>
      <p:sp>
        <p:nvSpPr>
          <p:cNvPr id="15" name="object 15"/>
          <p:cNvSpPr txBox="1"/>
          <p:nvPr/>
        </p:nvSpPr>
        <p:spPr>
          <a:xfrm>
            <a:off x="8129396" y="4384040"/>
            <a:ext cx="6096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r>
              <a:rPr b="1" spc="-10" dirty="0">
                <a:solidFill>
                  <a:srgbClr val="FF0000"/>
                </a:solidFill>
                <a:latin typeface="Calibri"/>
                <a:cs typeface="Calibri"/>
              </a:rPr>
              <a:t>C</a:t>
            </a:r>
            <a:r>
              <a:rPr b="1" dirty="0">
                <a:solidFill>
                  <a:srgbClr val="FF0000"/>
                </a:solidFill>
                <a:latin typeface="Calibri"/>
                <a:cs typeface="Calibri"/>
              </a:rPr>
              <a:t>i</a:t>
            </a:r>
            <a:r>
              <a:rPr b="1" spc="-25" dirty="0">
                <a:solidFill>
                  <a:srgbClr val="FF0000"/>
                </a:solidFill>
                <a:latin typeface="Calibri"/>
                <a:cs typeface="Calibri"/>
              </a:rPr>
              <a:t>r</a:t>
            </a:r>
            <a:r>
              <a:rPr b="1" spc="-5" dirty="0">
                <a:solidFill>
                  <a:srgbClr val="FF0000"/>
                </a:solidFill>
                <a:latin typeface="Calibri"/>
                <a:cs typeface="Calibri"/>
              </a:rPr>
              <a:t>cle</a:t>
            </a:r>
            <a:endParaRPr>
              <a:latin typeface="Calibri"/>
              <a:cs typeface="Calibri"/>
            </a:endParaRPr>
          </a:p>
        </p:txBody>
      </p:sp>
      <p:sp>
        <p:nvSpPr>
          <p:cNvPr id="16" name="object 16"/>
          <p:cNvSpPr txBox="1"/>
          <p:nvPr/>
        </p:nvSpPr>
        <p:spPr>
          <a:xfrm>
            <a:off x="8239126" y="5304282"/>
            <a:ext cx="441325" cy="197490"/>
          </a:xfrm>
          <a:prstGeom prst="rect">
            <a:avLst/>
          </a:prstGeom>
        </p:spPr>
        <p:txBody>
          <a:bodyPr vert="horz" wrap="square" lIns="0" tIns="12700" rIns="0" bIns="0" rtlCol="0">
            <a:spAutoFit/>
          </a:bodyPr>
          <a:lstStyle/>
          <a:p>
            <a:pPr marL="12700">
              <a:spcBef>
                <a:spcPts val="100"/>
              </a:spcBef>
            </a:pPr>
            <a:r>
              <a:rPr sz="1200" spc="-5" dirty="0">
                <a:latin typeface="Arial MT"/>
                <a:cs typeface="Arial MT"/>
              </a:rPr>
              <a:t>radius</a:t>
            </a:r>
            <a:endParaRPr sz="1200">
              <a:latin typeface="Arial MT"/>
              <a:cs typeface="Arial MT"/>
            </a:endParaRPr>
          </a:p>
        </p:txBody>
      </p:sp>
    </p:spTree>
    <p:extLst>
      <p:ext uri="{BB962C8B-B14F-4D97-AF65-F5344CB8AC3E}">
        <p14:creationId xmlns:p14="http://schemas.microsoft.com/office/powerpoint/2010/main" val="11731478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487429"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55" dirty="0"/>
              <a:t>t</a:t>
            </a:r>
            <a:r>
              <a:rPr spc="-160" dirty="0"/>
              <a:t>yp</a:t>
            </a:r>
            <a:r>
              <a:rPr spc="-5" dirty="0"/>
              <a:t>e</a:t>
            </a:r>
            <a:r>
              <a:rPr spc="-285" dirty="0"/>
              <a:t> </a:t>
            </a:r>
            <a:r>
              <a:rPr spc="-160" dirty="0"/>
              <a:t>var</a:t>
            </a:r>
            <a:r>
              <a:rPr spc="-165" dirty="0"/>
              <a:t>i</a:t>
            </a:r>
            <a:r>
              <a:rPr spc="-160" dirty="0"/>
              <a:t>ab</a:t>
            </a:r>
            <a:r>
              <a:rPr spc="-165" dirty="0"/>
              <a:t>l</a:t>
            </a:r>
            <a:r>
              <a:rPr spc="-160" dirty="0"/>
              <a:t>e</a:t>
            </a:r>
            <a:r>
              <a:rPr spc="-5" dirty="0"/>
              <a:t>s</a:t>
            </a:r>
            <a:r>
              <a:rPr spc="-270" dirty="0"/>
              <a:t> </a:t>
            </a:r>
            <a:r>
              <a:rPr spc="-160" dirty="0"/>
              <a:t>a</a:t>
            </a:r>
            <a:r>
              <a:rPr spc="-5" dirty="0"/>
              <a:t>s</a:t>
            </a:r>
            <a:r>
              <a:rPr spc="-305" dirty="0"/>
              <a:t> </a:t>
            </a:r>
            <a:r>
              <a:rPr spc="-155" dirty="0"/>
              <a:t>f</a:t>
            </a:r>
            <a:r>
              <a:rPr spc="-165" dirty="0"/>
              <a:t>i</a:t>
            </a:r>
            <a:r>
              <a:rPr spc="-160" dirty="0"/>
              <a:t>na</a:t>
            </a:r>
            <a:r>
              <a:rPr dirty="0"/>
              <a:t>l</a:t>
            </a:r>
          </a:p>
        </p:txBody>
      </p:sp>
      <p:sp>
        <p:nvSpPr>
          <p:cNvPr id="3" name="object 3"/>
          <p:cNvSpPr txBox="1"/>
          <p:nvPr/>
        </p:nvSpPr>
        <p:spPr>
          <a:xfrm>
            <a:off x="1602739" y="1354075"/>
            <a:ext cx="1617980" cy="69659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dirty="0">
                <a:latin typeface="Arial"/>
                <a:cs typeface="Arial"/>
              </a:rPr>
              <a:t>File</a:t>
            </a:r>
            <a:r>
              <a:rPr sz="1100" b="1" spc="-50" dirty="0">
                <a:latin typeface="Arial"/>
                <a:cs typeface="Arial"/>
              </a:rPr>
              <a:t> </a:t>
            </a:r>
            <a:r>
              <a:rPr sz="1100" b="1" dirty="0">
                <a:latin typeface="Arial"/>
                <a:cs typeface="Arial"/>
              </a:rPr>
              <a:t>Name</a:t>
            </a:r>
            <a:r>
              <a:rPr sz="1100" b="1" spc="-20" dirty="0">
                <a:latin typeface="Arial"/>
                <a:cs typeface="Arial"/>
              </a:rPr>
              <a:t> </a:t>
            </a:r>
            <a:r>
              <a:rPr sz="1100" b="1" dirty="0">
                <a:latin typeface="Arial"/>
                <a:cs typeface="Arial"/>
              </a:rPr>
              <a:t>:</a:t>
            </a:r>
            <a:r>
              <a:rPr sz="1100" b="1" spc="-30" dirty="0">
                <a:latin typeface="Arial"/>
                <a:cs typeface="Arial"/>
              </a:rPr>
              <a:t> </a:t>
            </a:r>
            <a:r>
              <a:rPr sz="1100" b="1" spc="-5" dirty="0">
                <a:latin typeface="Arial"/>
                <a:cs typeface="Arial"/>
              </a:rPr>
              <a:t>Demo.java </a:t>
            </a:r>
            <a:r>
              <a:rPr sz="1100" b="1" spc="-290" dirty="0">
                <a:latin typeface="Arial"/>
                <a:cs typeface="Arial"/>
              </a:rPr>
              <a:t> </a:t>
            </a:r>
            <a:r>
              <a:rPr sz="1100" b="1" dirty="0">
                <a:latin typeface="Arial"/>
                <a:cs typeface="Arial"/>
              </a:rPr>
              <a:t>class</a:t>
            </a:r>
            <a:r>
              <a:rPr sz="1100" b="1" spc="-25" dirty="0">
                <a:latin typeface="Arial"/>
                <a:cs typeface="Arial"/>
              </a:rPr>
              <a:t> </a:t>
            </a:r>
            <a:r>
              <a:rPr sz="1100" b="1" dirty="0">
                <a:latin typeface="Arial"/>
                <a:cs typeface="Arial"/>
              </a:rPr>
              <a:t>Circle</a:t>
            </a:r>
            <a:endParaRPr sz="1100">
              <a:latin typeface="Arial"/>
              <a:cs typeface="Arial"/>
            </a:endParaRPr>
          </a:p>
          <a:p>
            <a:pPr marL="12700"/>
            <a:r>
              <a:rPr sz="1100" b="1" dirty="0">
                <a:latin typeface="Arial"/>
                <a:cs typeface="Arial"/>
              </a:rPr>
              <a:t>{</a:t>
            </a:r>
            <a:endParaRPr sz="1100">
              <a:latin typeface="Arial"/>
              <a:cs typeface="Arial"/>
            </a:endParaRPr>
          </a:p>
          <a:p>
            <a:pPr marL="927100"/>
            <a:r>
              <a:rPr sz="1100" b="1" spc="-5" dirty="0">
                <a:latin typeface="Arial"/>
                <a:cs typeface="Arial"/>
              </a:rPr>
              <a:t>private</a:t>
            </a:r>
            <a:endParaRPr sz="1100">
              <a:latin typeface="Arial"/>
              <a:cs typeface="Arial"/>
            </a:endParaRPr>
          </a:p>
        </p:txBody>
      </p:sp>
      <p:sp>
        <p:nvSpPr>
          <p:cNvPr id="4" name="object 4"/>
          <p:cNvSpPr txBox="1"/>
          <p:nvPr/>
        </p:nvSpPr>
        <p:spPr>
          <a:xfrm>
            <a:off x="3431795" y="1856994"/>
            <a:ext cx="484505" cy="182742"/>
          </a:xfrm>
          <a:prstGeom prst="rect">
            <a:avLst/>
          </a:prstGeom>
        </p:spPr>
        <p:txBody>
          <a:bodyPr vert="horz" wrap="square" lIns="0" tIns="13335" rIns="0" bIns="0" rtlCol="0">
            <a:spAutoFit/>
          </a:bodyPr>
          <a:lstStyle/>
          <a:p>
            <a:pPr marL="12700">
              <a:spcBef>
                <a:spcPts val="105"/>
              </a:spcBef>
            </a:pPr>
            <a:r>
              <a:rPr sz="1100" b="1" spc="-5" dirty="0">
                <a:latin typeface="Arial"/>
                <a:cs typeface="Arial"/>
              </a:rPr>
              <a:t>double</a:t>
            </a:r>
            <a:endParaRPr sz="1100">
              <a:latin typeface="Arial"/>
              <a:cs typeface="Arial"/>
            </a:endParaRPr>
          </a:p>
        </p:txBody>
      </p:sp>
      <p:sp>
        <p:nvSpPr>
          <p:cNvPr id="5" name="object 5"/>
          <p:cNvSpPr txBox="1"/>
          <p:nvPr/>
        </p:nvSpPr>
        <p:spPr>
          <a:xfrm>
            <a:off x="4346576" y="1856994"/>
            <a:ext cx="49339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radius;</a:t>
            </a:r>
            <a:endParaRPr sz="1100">
              <a:latin typeface="Arial"/>
              <a:cs typeface="Arial"/>
            </a:endParaRPr>
          </a:p>
        </p:txBody>
      </p:sp>
      <p:sp>
        <p:nvSpPr>
          <p:cNvPr id="6" name="object 6"/>
          <p:cNvSpPr txBox="1"/>
          <p:nvPr/>
        </p:nvSpPr>
        <p:spPr>
          <a:xfrm>
            <a:off x="2517445" y="2024634"/>
            <a:ext cx="1476375" cy="52895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spc="-5" dirty="0">
                <a:latin typeface="Arial"/>
                <a:cs typeface="Arial"/>
              </a:rPr>
              <a:t>Constructor</a:t>
            </a:r>
            <a:r>
              <a:rPr sz="1100" b="1" spc="-35" dirty="0">
                <a:latin typeface="Arial"/>
                <a:cs typeface="Arial"/>
              </a:rPr>
              <a:t> </a:t>
            </a:r>
            <a:r>
              <a:rPr sz="1100" b="1" dirty="0">
                <a:latin typeface="Arial"/>
                <a:cs typeface="Arial"/>
              </a:rPr>
              <a:t>Method </a:t>
            </a:r>
            <a:r>
              <a:rPr sz="1100" b="1" spc="-290" dirty="0">
                <a:latin typeface="Arial"/>
                <a:cs typeface="Arial"/>
              </a:rPr>
              <a:t> </a:t>
            </a:r>
            <a:r>
              <a:rPr sz="1100" b="1" dirty="0">
                <a:latin typeface="Arial"/>
                <a:cs typeface="Arial"/>
              </a:rPr>
              <a:t>Circle(double</a:t>
            </a:r>
            <a:r>
              <a:rPr sz="1100" b="1" spc="-7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7" name="object 7"/>
          <p:cNvSpPr txBox="1"/>
          <p:nvPr/>
        </p:nvSpPr>
        <p:spPr>
          <a:xfrm>
            <a:off x="3431795" y="2527249"/>
            <a:ext cx="135572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this.radius</a:t>
            </a:r>
            <a:r>
              <a:rPr sz="1100" b="1" spc="-80" dirty="0">
                <a:latin typeface="Arial"/>
                <a:cs typeface="Arial"/>
              </a:rPr>
              <a:t> </a:t>
            </a:r>
            <a:r>
              <a:rPr sz="1100" b="1" dirty="0">
                <a:latin typeface="Arial"/>
                <a:cs typeface="Arial"/>
              </a:rPr>
              <a:t>=</a:t>
            </a:r>
            <a:r>
              <a:rPr sz="1100" b="1" spc="-40" dirty="0">
                <a:latin typeface="Arial"/>
                <a:cs typeface="Arial"/>
              </a:rPr>
              <a:t> </a:t>
            </a:r>
            <a:r>
              <a:rPr sz="1100" b="1" dirty="0">
                <a:latin typeface="Arial"/>
                <a:cs typeface="Arial"/>
              </a:rPr>
              <a:t>radius;</a:t>
            </a:r>
            <a:endParaRPr sz="1100">
              <a:latin typeface="Arial"/>
              <a:cs typeface="Arial"/>
            </a:endParaRPr>
          </a:p>
        </p:txBody>
      </p:sp>
      <p:sp>
        <p:nvSpPr>
          <p:cNvPr id="8" name="object 8"/>
          <p:cNvSpPr txBox="1"/>
          <p:nvPr/>
        </p:nvSpPr>
        <p:spPr>
          <a:xfrm>
            <a:off x="2517445" y="2695449"/>
            <a:ext cx="2080895" cy="361315"/>
          </a:xfrm>
          <a:prstGeom prst="rect">
            <a:avLst/>
          </a:prstGeom>
        </p:spPr>
        <p:txBody>
          <a:bodyPr vert="horz" wrap="square" lIns="0" tIns="13335" rIns="0" bIns="0" rtlCol="0">
            <a:spAutoFit/>
          </a:bodyPr>
          <a:lstStyle/>
          <a:p>
            <a:pPr marL="12700">
              <a:spcBef>
                <a:spcPts val="105"/>
              </a:spcBef>
            </a:pPr>
            <a:r>
              <a:rPr sz="1100" b="1" dirty="0">
                <a:latin typeface="Arial"/>
                <a:cs typeface="Arial"/>
              </a:rPr>
              <a:t>}//</a:t>
            </a:r>
            <a:r>
              <a:rPr sz="1100" b="1" spc="-50" dirty="0">
                <a:latin typeface="Arial"/>
                <a:cs typeface="Arial"/>
              </a:rPr>
              <a:t> </a:t>
            </a:r>
            <a:r>
              <a:rPr sz="1100" b="1" dirty="0">
                <a:latin typeface="Arial"/>
                <a:cs typeface="Arial"/>
              </a:rPr>
              <a:t>End</a:t>
            </a:r>
            <a:r>
              <a:rPr sz="1100" b="1" spc="-5" dirty="0">
                <a:latin typeface="Arial"/>
                <a:cs typeface="Arial"/>
              </a:rPr>
              <a:t> </a:t>
            </a:r>
            <a:r>
              <a:rPr sz="1100" b="1" dirty="0">
                <a:latin typeface="Arial"/>
                <a:cs typeface="Arial"/>
              </a:rPr>
              <a:t>of</a:t>
            </a:r>
            <a:r>
              <a:rPr sz="1100" b="1" spc="-10" dirty="0">
                <a:latin typeface="Arial"/>
                <a:cs typeface="Arial"/>
              </a:rPr>
              <a:t> </a:t>
            </a:r>
            <a:r>
              <a:rPr sz="1100" b="1" spc="-5" dirty="0">
                <a:latin typeface="Arial"/>
                <a:cs typeface="Arial"/>
              </a:rPr>
              <a:t>Constructor</a:t>
            </a:r>
            <a:r>
              <a:rPr sz="1100" b="1" spc="-25" dirty="0">
                <a:latin typeface="Arial"/>
                <a:cs typeface="Arial"/>
              </a:rPr>
              <a:t> </a:t>
            </a:r>
            <a:r>
              <a:rPr sz="1100" b="1" dirty="0">
                <a:latin typeface="Arial"/>
                <a:cs typeface="Arial"/>
              </a:rPr>
              <a:t>Methods</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25" dirty="0">
                <a:latin typeface="Arial"/>
                <a:cs typeface="Arial"/>
              </a:rPr>
              <a:t> </a:t>
            </a:r>
            <a:r>
              <a:rPr sz="1100" b="1" dirty="0">
                <a:latin typeface="Arial"/>
                <a:cs typeface="Arial"/>
              </a:rPr>
              <a:t>Get</a:t>
            </a:r>
            <a:r>
              <a:rPr sz="1100" b="1" spc="-30" dirty="0">
                <a:latin typeface="Arial"/>
                <a:cs typeface="Arial"/>
              </a:rPr>
              <a:t> </a:t>
            </a:r>
            <a:r>
              <a:rPr sz="1100" b="1" spc="-5" dirty="0">
                <a:latin typeface="Arial"/>
                <a:cs typeface="Arial"/>
              </a:rPr>
              <a:t>Radius</a:t>
            </a:r>
            <a:endParaRPr sz="1100">
              <a:latin typeface="Arial"/>
              <a:cs typeface="Arial"/>
            </a:endParaRPr>
          </a:p>
        </p:txBody>
      </p:sp>
      <p:sp>
        <p:nvSpPr>
          <p:cNvPr id="9" name="object 9"/>
          <p:cNvSpPr txBox="1"/>
          <p:nvPr/>
        </p:nvSpPr>
        <p:spPr>
          <a:xfrm>
            <a:off x="2517445" y="3030728"/>
            <a:ext cx="2625725" cy="361315"/>
          </a:xfrm>
          <a:prstGeom prst="rect">
            <a:avLst/>
          </a:prstGeom>
        </p:spPr>
        <p:txBody>
          <a:bodyPr vert="horz" wrap="square" lIns="0" tIns="13335" rIns="0" bIns="0" rtlCol="0">
            <a:spAutoFit/>
          </a:bodyPr>
          <a:lstStyle/>
          <a:p>
            <a:pPr marL="12700">
              <a:spcBef>
                <a:spcPts val="105"/>
              </a:spcBef>
              <a:tabLst>
                <a:tab pos="926465" algn="l"/>
                <a:tab pos="1841500" algn="l"/>
              </a:tabLst>
            </a:pPr>
            <a:r>
              <a:rPr sz="1100" b="1" dirty="0">
                <a:latin typeface="Arial"/>
                <a:cs typeface="Arial"/>
              </a:rPr>
              <a:t>public	</a:t>
            </a:r>
            <a:r>
              <a:rPr sz="1100" b="1" spc="-5" dirty="0">
                <a:latin typeface="Arial"/>
                <a:cs typeface="Arial"/>
              </a:rPr>
              <a:t>double	getRadius()</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0" name="object 10"/>
          <p:cNvSpPr txBox="1"/>
          <p:nvPr/>
        </p:nvSpPr>
        <p:spPr>
          <a:xfrm>
            <a:off x="3431795" y="3366007"/>
            <a:ext cx="122364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return</a:t>
            </a:r>
            <a:r>
              <a:rPr sz="1100" b="1" spc="-20" dirty="0">
                <a:latin typeface="Arial"/>
                <a:cs typeface="Arial"/>
              </a:rPr>
              <a:t> </a:t>
            </a:r>
            <a:r>
              <a:rPr sz="1100" b="1" dirty="0">
                <a:latin typeface="Arial"/>
                <a:cs typeface="Arial"/>
              </a:rPr>
              <a:t>this.</a:t>
            </a:r>
            <a:r>
              <a:rPr sz="1100" b="1" spc="-10" dirty="0">
                <a:latin typeface="Arial"/>
                <a:cs typeface="Arial"/>
              </a:rPr>
              <a:t>r</a:t>
            </a:r>
            <a:r>
              <a:rPr sz="1100" b="1" dirty="0">
                <a:latin typeface="Arial"/>
                <a:cs typeface="Arial"/>
              </a:rPr>
              <a:t>a</a:t>
            </a:r>
            <a:r>
              <a:rPr sz="1100" b="1" spc="-5" dirty="0">
                <a:latin typeface="Arial"/>
                <a:cs typeface="Arial"/>
              </a:rPr>
              <a:t>d</a:t>
            </a:r>
            <a:r>
              <a:rPr sz="1100" b="1" dirty="0">
                <a:latin typeface="Arial"/>
                <a:cs typeface="Arial"/>
              </a:rPr>
              <a:t>ius;</a:t>
            </a:r>
            <a:endParaRPr sz="1100">
              <a:latin typeface="Arial"/>
              <a:cs typeface="Arial"/>
            </a:endParaRPr>
          </a:p>
        </p:txBody>
      </p:sp>
      <p:sp>
        <p:nvSpPr>
          <p:cNvPr id="11" name="object 11"/>
          <p:cNvSpPr txBox="1"/>
          <p:nvPr/>
        </p:nvSpPr>
        <p:spPr>
          <a:xfrm>
            <a:off x="2517445" y="3533648"/>
            <a:ext cx="3533775" cy="864869"/>
          </a:xfrm>
          <a:prstGeom prst="rect">
            <a:avLst/>
          </a:prstGeom>
        </p:spPr>
        <p:txBody>
          <a:bodyPr vert="horz" wrap="square" lIns="0" tIns="13335" rIns="0" bIns="0" rtlCol="0">
            <a:spAutoFit/>
          </a:bodyPr>
          <a:lstStyle/>
          <a:p>
            <a:pPr marL="12700">
              <a:spcBef>
                <a:spcPts val="105"/>
              </a:spcBef>
            </a:pPr>
            <a:r>
              <a:rPr sz="1100" b="1" dirty="0">
                <a:latin typeface="Arial"/>
                <a:cs typeface="Arial"/>
              </a:rPr>
              <a:t>}</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Set</a:t>
            </a:r>
            <a:r>
              <a:rPr sz="1100" b="1" spc="-15" dirty="0">
                <a:latin typeface="Arial"/>
                <a:cs typeface="Arial"/>
              </a:rPr>
              <a:t> </a:t>
            </a:r>
            <a:r>
              <a:rPr sz="1100" b="1" spc="-5" dirty="0">
                <a:latin typeface="Arial"/>
                <a:cs typeface="Arial"/>
              </a:rPr>
              <a:t>Radius</a:t>
            </a:r>
            <a:endParaRPr sz="1100">
              <a:latin typeface="Arial"/>
              <a:cs typeface="Arial"/>
            </a:endParaRPr>
          </a:p>
          <a:p>
            <a:pPr marL="12700">
              <a:tabLst>
                <a:tab pos="926465" algn="l"/>
                <a:tab pos="1841500" algn="l"/>
              </a:tabLst>
            </a:pPr>
            <a:r>
              <a:rPr sz="1100" b="1" dirty="0">
                <a:latin typeface="Arial"/>
                <a:cs typeface="Arial"/>
              </a:rPr>
              <a:t>public	</a:t>
            </a:r>
            <a:r>
              <a:rPr sz="1100" b="1" spc="-5" dirty="0">
                <a:latin typeface="Arial"/>
                <a:cs typeface="Arial"/>
              </a:rPr>
              <a:t>void	setRadius(double</a:t>
            </a:r>
            <a:r>
              <a:rPr sz="1100" b="1" spc="-3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this.radius</a:t>
            </a:r>
            <a:r>
              <a:rPr sz="1100" b="1" spc="-70"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radius;</a:t>
            </a:r>
            <a:endParaRPr sz="1100">
              <a:latin typeface="Arial"/>
              <a:cs typeface="Arial"/>
            </a:endParaRPr>
          </a:p>
        </p:txBody>
      </p:sp>
      <p:sp>
        <p:nvSpPr>
          <p:cNvPr id="12" name="object 12"/>
          <p:cNvSpPr txBox="1"/>
          <p:nvPr/>
        </p:nvSpPr>
        <p:spPr>
          <a:xfrm>
            <a:off x="2517444" y="4372103"/>
            <a:ext cx="800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endParaRPr sz="1100">
              <a:latin typeface="Arial"/>
              <a:cs typeface="Arial"/>
            </a:endParaRPr>
          </a:p>
        </p:txBody>
      </p:sp>
      <p:sp>
        <p:nvSpPr>
          <p:cNvPr id="13" name="object 13"/>
          <p:cNvSpPr txBox="1"/>
          <p:nvPr/>
        </p:nvSpPr>
        <p:spPr>
          <a:xfrm>
            <a:off x="2517444" y="4539742"/>
            <a:ext cx="20231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Get</a:t>
            </a:r>
            <a:r>
              <a:rPr sz="1100" b="1" spc="-30" dirty="0">
                <a:latin typeface="Arial"/>
                <a:cs typeface="Arial"/>
              </a:rPr>
              <a:t> </a:t>
            </a:r>
            <a:r>
              <a:rPr sz="1100" b="1" spc="-10" dirty="0">
                <a:latin typeface="Arial"/>
                <a:cs typeface="Arial"/>
              </a:rPr>
              <a:t>Area</a:t>
            </a:r>
            <a:r>
              <a:rPr sz="1100" b="1" spc="15" dirty="0">
                <a:latin typeface="Arial"/>
                <a:cs typeface="Arial"/>
              </a:rPr>
              <a:t> </a:t>
            </a:r>
            <a:r>
              <a:rPr sz="1100" b="1" dirty="0">
                <a:latin typeface="Arial"/>
                <a:cs typeface="Arial"/>
              </a:rPr>
              <a:t>of</a:t>
            </a:r>
            <a:r>
              <a:rPr sz="1100" b="1" spc="-30" dirty="0">
                <a:latin typeface="Arial"/>
                <a:cs typeface="Arial"/>
              </a:rPr>
              <a:t> </a:t>
            </a:r>
            <a:r>
              <a:rPr sz="1100" b="1" dirty="0">
                <a:latin typeface="Arial"/>
                <a:cs typeface="Arial"/>
              </a:rPr>
              <a:t>Circle</a:t>
            </a:r>
            <a:endParaRPr sz="1100">
              <a:latin typeface="Arial"/>
              <a:cs typeface="Arial"/>
            </a:endParaRPr>
          </a:p>
        </p:txBody>
      </p:sp>
      <p:sp>
        <p:nvSpPr>
          <p:cNvPr id="14" name="object 14"/>
          <p:cNvSpPr txBox="1"/>
          <p:nvPr/>
        </p:nvSpPr>
        <p:spPr>
          <a:xfrm>
            <a:off x="2517444" y="4707383"/>
            <a:ext cx="2236470" cy="361315"/>
          </a:xfrm>
          <a:prstGeom prst="rect">
            <a:avLst/>
          </a:prstGeom>
        </p:spPr>
        <p:txBody>
          <a:bodyPr vert="horz" wrap="square" lIns="0" tIns="12700" rIns="0" bIns="0" rtlCol="0">
            <a:spAutoFit/>
          </a:bodyPr>
          <a:lstStyle/>
          <a:p>
            <a:pPr marL="12700">
              <a:spcBef>
                <a:spcPts val="100"/>
              </a:spcBef>
              <a:tabLst>
                <a:tab pos="926465" algn="l"/>
                <a:tab pos="1841500" algn="l"/>
              </a:tabLst>
            </a:pP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area()</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15" name="object 15"/>
          <p:cNvSpPr txBox="1"/>
          <p:nvPr/>
        </p:nvSpPr>
        <p:spPr>
          <a:xfrm>
            <a:off x="3431795" y="5042662"/>
            <a:ext cx="204152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return</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radius</a:t>
            </a:r>
            <a:r>
              <a:rPr sz="1100" b="1" spc="-30"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p:txBody>
      </p:sp>
      <p:sp>
        <p:nvSpPr>
          <p:cNvPr id="16" name="object 16"/>
          <p:cNvSpPr txBox="1"/>
          <p:nvPr/>
        </p:nvSpPr>
        <p:spPr>
          <a:xfrm>
            <a:off x="2517444" y="5210684"/>
            <a:ext cx="80010"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endParaRPr sz="1100">
              <a:latin typeface="Arial"/>
              <a:cs typeface="Arial"/>
            </a:endParaRPr>
          </a:p>
        </p:txBody>
      </p:sp>
      <p:sp>
        <p:nvSpPr>
          <p:cNvPr id="17" name="object 17"/>
          <p:cNvSpPr txBox="1"/>
          <p:nvPr/>
        </p:nvSpPr>
        <p:spPr>
          <a:xfrm>
            <a:off x="2517445" y="5378323"/>
            <a:ext cx="235521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Get</a:t>
            </a:r>
            <a:r>
              <a:rPr sz="1100" b="1" spc="-25" dirty="0">
                <a:latin typeface="Arial"/>
                <a:cs typeface="Arial"/>
              </a:rPr>
              <a:t> </a:t>
            </a:r>
            <a:r>
              <a:rPr sz="1100" b="1" dirty="0">
                <a:latin typeface="Arial"/>
                <a:cs typeface="Arial"/>
              </a:rPr>
              <a:t>Perimeter</a:t>
            </a:r>
            <a:r>
              <a:rPr sz="1100" b="1" spc="-65" dirty="0">
                <a:latin typeface="Arial"/>
                <a:cs typeface="Arial"/>
              </a:rPr>
              <a:t> </a:t>
            </a:r>
            <a:r>
              <a:rPr sz="1100" b="1" dirty="0">
                <a:latin typeface="Arial"/>
                <a:cs typeface="Arial"/>
              </a:rPr>
              <a:t>of</a:t>
            </a:r>
            <a:r>
              <a:rPr sz="1100" b="1" spc="-15" dirty="0">
                <a:latin typeface="Arial"/>
                <a:cs typeface="Arial"/>
              </a:rPr>
              <a:t> </a:t>
            </a:r>
            <a:r>
              <a:rPr sz="1100" b="1" dirty="0">
                <a:latin typeface="Arial"/>
                <a:cs typeface="Arial"/>
              </a:rPr>
              <a:t>Circle</a:t>
            </a:r>
            <a:endParaRPr sz="1100">
              <a:latin typeface="Arial"/>
              <a:cs typeface="Arial"/>
            </a:endParaRPr>
          </a:p>
        </p:txBody>
      </p:sp>
      <p:sp>
        <p:nvSpPr>
          <p:cNvPr id="18" name="object 18"/>
          <p:cNvSpPr txBox="1"/>
          <p:nvPr/>
        </p:nvSpPr>
        <p:spPr>
          <a:xfrm>
            <a:off x="2517445" y="5545938"/>
            <a:ext cx="2614295" cy="528955"/>
          </a:xfrm>
          <a:prstGeom prst="rect">
            <a:avLst/>
          </a:prstGeom>
        </p:spPr>
        <p:txBody>
          <a:bodyPr vert="horz" wrap="square" lIns="0" tIns="12700" rIns="0" bIns="0" rtlCol="0">
            <a:spAutoFit/>
          </a:bodyPr>
          <a:lstStyle/>
          <a:p>
            <a:pPr marL="12700">
              <a:spcBef>
                <a:spcPts val="100"/>
              </a:spcBef>
              <a:tabLst>
                <a:tab pos="926465" algn="l"/>
                <a:tab pos="1841500" algn="l"/>
              </a:tabLst>
            </a:pPr>
            <a:r>
              <a:rPr sz="1100" b="1" dirty="0">
                <a:latin typeface="Arial"/>
                <a:cs typeface="Arial"/>
              </a:rPr>
              <a:t>public	</a:t>
            </a:r>
            <a:r>
              <a:rPr sz="1100" b="1" spc="-5" dirty="0">
                <a:latin typeface="Arial"/>
                <a:cs typeface="Arial"/>
              </a:rPr>
              <a:t>double	</a:t>
            </a:r>
            <a:r>
              <a:rPr sz="1100" b="1" dirty="0">
                <a:latin typeface="Arial"/>
                <a:cs typeface="Arial"/>
              </a:rPr>
              <a:t>perimeter()</a:t>
            </a:r>
            <a:endParaRPr sz="1100">
              <a:latin typeface="Arial"/>
              <a:cs typeface="Arial"/>
            </a:endParaRPr>
          </a:p>
          <a:p>
            <a:pPr marL="12700">
              <a:spcBef>
                <a:spcPts val="5"/>
              </a:spcBef>
            </a:pPr>
            <a:r>
              <a:rPr sz="1100" b="1" dirty="0">
                <a:latin typeface="Arial"/>
                <a:cs typeface="Arial"/>
              </a:rPr>
              <a:t>{</a:t>
            </a:r>
            <a:endParaRPr sz="1100">
              <a:latin typeface="Arial"/>
              <a:cs typeface="Arial"/>
            </a:endParaRPr>
          </a:p>
          <a:p>
            <a:pPr marL="926465"/>
            <a:r>
              <a:rPr sz="1100" b="1" dirty="0">
                <a:latin typeface="Arial"/>
                <a:cs typeface="Arial"/>
              </a:rPr>
              <a:t>return</a:t>
            </a:r>
            <a:r>
              <a:rPr sz="1100" b="1" spc="-35" dirty="0">
                <a:latin typeface="Arial"/>
                <a:cs typeface="Arial"/>
              </a:rPr>
              <a:t> </a:t>
            </a:r>
            <a:r>
              <a:rPr sz="1100" b="1" dirty="0">
                <a:latin typeface="Arial"/>
                <a:cs typeface="Arial"/>
              </a:rPr>
              <a:t>2</a:t>
            </a:r>
            <a:r>
              <a:rPr sz="1100" b="1" spc="-2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p:txBody>
      </p:sp>
      <p:sp>
        <p:nvSpPr>
          <p:cNvPr id="19" name="object 19"/>
          <p:cNvSpPr/>
          <p:nvPr/>
        </p:nvSpPr>
        <p:spPr>
          <a:xfrm>
            <a:off x="1524762" y="1325117"/>
            <a:ext cx="4788535" cy="5171440"/>
          </a:xfrm>
          <a:custGeom>
            <a:avLst/>
            <a:gdLst/>
            <a:ahLst/>
            <a:cxnLst/>
            <a:rect l="l" t="t" r="r" b="b"/>
            <a:pathLst>
              <a:path w="4788535" h="5171440">
                <a:moveTo>
                  <a:pt x="0" y="5170932"/>
                </a:moveTo>
                <a:lnTo>
                  <a:pt x="4788408" y="5170932"/>
                </a:lnTo>
                <a:lnTo>
                  <a:pt x="4788408" y="0"/>
                </a:lnTo>
                <a:lnTo>
                  <a:pt x="0" y="0"/>
                </a:lnTo>
                <a:lnTo>
                  <a:pt x="0" y="5170932"/>
                </a:lnTo>
                <a:close/>
              </a:path>
            </a:pathLst>
          </a:custGeom>
          <a:ln w="25908">
            <a:solidFill>
              <a:srgbClr val="000000"/>
            </a:solidFill>
          </a:ln>
        </p:spPr>
        <p:txBody>
          <a:bodyPr wrap="square" lIns="0" tIns="0" rIns="0" bIns="0" rtlCol="0"/>
          <a:lstStyle/>
          <a:p>
            <a:endParaRPr/>
          </a:p>
        </p:txBody>
      </p:sp>
      <p:sp>
        <p:nvSpPr>
          <p:cNvPr id="20" name="object 20"/>
          <p:cNvSpPr txBox="1"/>
          <p:nvPr/>
        </p:nvSpPr>
        <p:spPr>
          <a:xfrm>
            <a:off x="6631941" y="1457325"/>
            <a:ext cx="917575" cy="529590"/>
          </a:xfrm>
          <a:prstGeom prst="rect">
            <a:avLst/>
          </a:prstGeom>
        </p:spPr>
        <p:txBody>
          <a:bodyPr vert="horz" wrap="square" lIns="0" tIns="13335" rIns="0" bIns="0" rtlCol="0">
            <a:spAutoFit/>
          </a:bodyPr>
          <a:lstStyle/>
          <a:p>
            <a:pPr marL="12700" marR="5080">
              <a:spcBef>
                <a:spcPts val="105"/>
              </a:spcBef>
            </a:pPr>
            <a:r>
              <a:rPr sz="1100" b="1" spc="-5" dirty="0">
                <a:latin typeface="Arial"/>
                <a:cs typeface="Arial"/>
              </a:rPr>
              <a:t>//Driver</a:t>
            </a:r>
            <a:r>
              <a:rPr sz="1100" b="1" spc="-70" dirty="0">
                <a:latin typeface="Arial"/>
                <a:cs typeface="Arial"/>
              </a:rPr>
              <a:t> </a:t>
            </a:r>
            <a:r>
              <a:rPr sz="1100" b="1" spc="-5" dirty="0">
                <a:latin typeface="Arial"/>
                <a:cs typeface="Arial"/>
              </a:rPr>
              <a:t>Class </a:t>
            </a:r>
            <a:r>
              <a:rPr sz="1100" b="1" spc="-295" dirty="0">
                <a:latin typeface="Arial"/>
                <a:cs typeface="Arial"/>
              </a:rPr>
              <a:t> </a:t>
            </a:r>
            <a:r>
              <a:rPr sz="1100" b="1" dirty="0">
                <a:latin typeface="Arial"/>
                <a:cs typeface="Arial"/>
              </a:rPr>
              <a:t>class</a:t>
            </a:r>
            <a:r>
              <a:rPr sz="1100" b="1" spc="-35" dirty="0">
                <a:latin typeface="Arial"/>
                <a:cs typeface="Arial"/>
              </a:rPr>
              <a:t> </a:t>
            </a:r>
            <a:r>
              <a:rPr sz="1100" b="1" spc="-5" dirty="0">
                <a:latin typeface="Arial"/>
                <a:cs typeface="Arial"/>
              </a:rPr>
              <a:t>Test</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21" name="object 21"/>
          <p:cNvSpPr txBox="1"/>
          <p:nvPr/>
        </p:nvSpPr>
        <p:spPr>
          <a:xfrm>
            <a:off x="7546595" y="1960626"/>
            <a:ext cx="2699385" cy="756920"/>
          </a:xfrm>
          <a:prstGeom prst="rect">
            <a:avLst/>
          </a:prstGeom>
        </p:spPr>
        <p:txBody>
          <a:bodyPr vert="horz" wrap="square" lIns="0" tIns="13335" rIns="0" bIns="0" rtlCol="0">
            <a:spAutoFit/>
          </a:bodyPr>
          <a:lstStyle/>
          <a:p>
            <a:pPr marL="12700">
              <a:spcBef>
                <a:spcPts val="105"/>
              </a:spcBef>
              <a:tabLst>
                <a:tab pos="926465" algn="l"/>
              </a:tabLst>
            </a:pPr>
            <a:r>
              <a:rPr sz="1100" b="1" dirty="0">
                <a:latin typeface="Arial"/>
                <a:cs typeface="Arial"/>
              </a:rPr>
              <a:t>public	static</a:t>
            </a:r>
            <a:r>
              <a:rPr sz="1100" b="1" spc="-55" dirty="0">
                <a:latin typeface="Arial"/>
                <a:cs typeface="Arial"/>
              </a:rPr>
              <a:t> </a:t>
            </a:r>
            <a:r>
              <a:rPr sz="1100" b="1" spc="-5" dirty="0">
                <a:latin typeface="Arial"/>
                <a:cs typeface="Arial"/>
              </a:rPr>
              <a:t>void</a:t>
            </a:r>
            <a:r>
              <a:rPr sz="1100" b="1" spc="-30" dirty="0">
                <a:latin typeface="Arial"/>
                <a:cs typeface="Arial"/>
              </a:rPr>
              <a:t> </a:t>
            </a:r>
            <a:r>
              <a:rPr sz="1100" b="1" dirty="0">
                <a:latin typeface="Arial"/>
                <a:cs typeface="Arial"/>
              </a:rPr>
              <a:t>main(String</a:t>
            </a:r>
            <a:r>
              <a:rPr sz="1100" b="1" spc="-55" dirty="0">
                <a:latin typeface="Arial"/>
                <a:cs typeface="Arial"/>
              </a:rPr>
              <a:t> </a:t>
            </a:r>
            <a:r>
              <a:rPr sz="1100" b="1" dirty="0">
                <a:latin typeface="Arial"/>
                <a:cs typeface="Arial"/>
              </a:rPr>
              <a:t>s[])</a:t>
            </a:r>
            <a:endParaRPr sz="1100">
              <a:latin typeface="Arial"/>
              <a:cs typeface="Arial"/>
            </a:endParaRPr>
          </a:p>
          <a:p>
            <a:pPr marL="12700">
              <a:lnSpc>
                <a:spcPts val="1315"/>
              </a:lnSpc>
            </a:pPr>
            <a:r>
              <a:rPr sz="1100" b="1" dirty="0">
                <a:latin typeface="Arial"/>
                <a:cs typeface="Arial"/>
              </a:rPr>
              <a:t>{</a:t>
            </a:r>
            <a:endParaRPr sz="1100">
              <a:latin typeface="Arial"/>
              <a:cs typeface="Arial"/>
            </a:endParaRPr>
          </a:p>
          <a:p>
            <a:pPr marL="227329" marR="173990" indent="-17145">
              <a:lnSpc>
                <a:spcPts val="1490"/>
              </a:lnSpc>
              <a:spcBef>
                <a:spcPts val="200"/>
              </a:spcBef>
            </a:pPr>
            <a:r>
              <a:rPr sz="1400" b="1" spc="-5" dirty="0">
                <a:solidFill>
                  <a:srgbClr val="FF0000"/>
                </a:solidFill>
                <a:latin typeface="Arial"/>
                <a:cs typeface="Arial"/>
              </a:rPr>
              <a:t>final</a:t>
            </a:r>
            <a:r>
              <a:rPr sz="1400" b="1" spc="-45" dirty="0">
                <a:solidFill>
                  <a:srgbClr val="FF0000"/>
                </a:solidFill>
                <a:latin typeface="Arial"/>
                <a:cs typeface="Arial"/>
              </a:rPr>
              <a:t> </a:t>
            </a:r>
            <a:r>
              <a:rPr sz="1200" b="1" spc="-5" dirty="0">
                <a:solidFill>
                  <a:srgbClr val="FF0000"/>
                </a:solidFill>
                <a:latin typeface="Arial"/>
                <a:cs typeface="Arial"/>
              </a:rPr>
              <a:t>Circle</a:t>
            </a:r>
            <a:r>
              <a:rPr sz="1200" b="1" spc="-20" dirty="0">
                <a:solidFill>
                  <a:srgbClr val="FF0000"/>
                </a:solidFill>
                <a:latin typeface="Arial"/>
                <a:cs typeface="Arial"/>
              </a:rPr>
              <a:t> </a:t>
            </a:r>
            <a:r>
              <a:rPr sz="1200" b="1" spc="-5" dirty="0">
                <a:solidFill>
                  <a:srgbClr val="FF0000"/>
                </a:solidFill>
                <a:latin typeface="Arial"/>
                <a:cs typeface="Arial"/>
              </a:rPr>
              <a:t>c1</a:t>
            </a:r>
            <a:r>
              <a:rPr sz="1200" b="1" spc="-15" dirty="0">
                <a:solidFill>
                  <a:srgbClr val="FF0000"/>
                </a:solidFill>
                <a:latin typeface="Arial"/>
                <a:cs typeface="Arial"/>
              </a:rPr>
              <a:t> </a:t>
            </a:r>
            <a:r>
              <a:rPr sz="1200" b="1" dirty="0">
                <a:solidFill>
                  <a:srgbClr val="FF0000"/>
                </a:solidFill>
                <a:latin typeface="Arial"/>
                <a:cs typeface="Arial"/>
              </a:rPr>
              <a:t>=</a:t>
            </a:r>
            <a:r>
              <a:rPr sz="1200" b="1" spc="-10" dirty="0">
                <a:solidFill>
                  <a:srgbClr val="FF0000"/>
                </a:solidFill>
                <a:latin typeface="Arial"/>
                <a:cs typeface="Arial"/>
              </a:rPr>
              <a:t> </a:t>
            </a:r>
            <a:r>
              <a:rPr sz="1200" b="1" dirty="0">
                <a:solidFill>
                  <a:srgbClr val="FF0000"/>
                </a:solidFill>
                <a:latin typeface="Arial"/>
                <a:cs typeface="Arial"/>
              </a:rPr>
              <a:t>new</a:t>
            </a:r>
            <a:r>
              <a:rPr sz="1200" b="1" spc="-5" dirty="0">
                <a:solidFill>
                  <a:srgbClr val="FF0000"/>
                </a:solidFill>
                <a:latin typeface="Arial"/>
                <a:cs typeface="Arial"/>
              </a:rPr>
              <a:t> </a:t>
            </a:r>
            <a:r>
              <a:rPr sz="1200" b="1" dirty="0">
                <a:solidFill>
                  <a:srgbClr val="FF0000"/>
                </a:solidFill>
                <a:latin typeface="Arial"/>
                <a:cs typeface="Arial"/>
              </a:rPr>
              <a:t>Circle(10); </a:t>
            </a:r>
            <a:r>
              <a:rPr sz="1200" b="1" spc="-315" dirty="0">
                <a:solidFill>
                  <a:srgbClr val="FF0000"/>
                </a:solidFill>
                <a:latin typeface="Arial"/>
                <a:cs typeface="Arial"/>
              </a:rPr>
              <a:t> </a:t>
            </a:r>
            <a:r>
              <a:rPr sz="1200" b="1" spc="-5" dirty="0">
                <a:solidFill>
                  <a:srgbClr val="FF0000"/>
                </a:solidFill>
                <a:latin typeface="Arial"/>
                <a:cs typeface="Arial"/>
              </a:rPr>
              <a:t>c1.setRadius(20);</a:t>
            </a:r>
            <a:endParaRPr sz="1200">
              <a:latin typeface="Arial"/>
              <a:cs typeface="Arial"/>
            </a:endParaRPr>
          </a:p>
        </p:txBody>
      </p:sp>
      <p:sp>
        <p:nvSpPr>
          <p:cNvPr id="22" name="object 22"/>
          <p:cNvSpPr txBox="1"/>
          <p:nvPr/>
        </p:nvSpPr>
        <p:spPr>
          <a:xfrm>
            <a:off x="6631940" y="2903322"/>
            <a:ext cx="2157730" cy="379095"/>
          </a:xfrm>
          <a:prstGeom prst="rect">
            <a:avLst/>
          </a:prstGeom>
        </p:spPr>
        <p:txBody>
          <a:bodyPr vert="horz" wrap="square" lIns="0" tIns="21590" rIns="0" bIns="0" rtlCol="0">
            <a:spAutoFit/>
          </a:bodyPr>
          <a:lstStyle/>
          <a:p>
            <a:pPr marL="927100">
              <a:spcBef>
                <a:spcPts val="170"/>
              </a:spcBef>
            </a:pPr>
            <a:r>
              <a:rPr sz="1100" b="1" dirty="0">
                <a:latin typeface="Arial"/>
                <a:cs typeface="Arial"/>
              </a:rPr>
              <a:t>}//</a:t>
            </a:r>
            <a:r>
              <a:rPr sz="1100" b="1" spc="-65" dirty="0">
                <a:latin typeface="Arial"/>
                <a:cs typeface="Arial"/>
              </a:rPr>
              <a:t> </a:t>
            </a:r>
            <a:r>
              <a:rPr sz="1100" b="1" dirty="0">
                <a:latin typeface="Arial"/>
                <a:cs typeface="Arial"/>
              </a:rPr>
              <a:t>End</a:t>
            </a:r>
            <a:r>
              <a:rPr sz="1100" b="1" spc="-20" dirty="0">
                <a:latin typeface="Arial"/>
                <a:cs typeface="Arial"/>
              </a:rPr>
              <a:t> </a:t>
            </a:r>
            <a:r>
              <a:rPr sz="1100" b="1" dirty="0">
                <a:latin typeface="Arial"/>
                <a:cs typeface="Arial"/>
              </a:rPr>
              <a:t>of</a:t>
            </a:r>
            <a:r>
              <a:rPr sz="1100" b="1" spc="-30" dirty="0">
                <a:latin typeface="Arial"/>
                <a:cs typeface="Arial"/>
              </a:rPr>
              <a:t> </a:t>
            </a:r>
            <a:r>
              <a:rPr sz="1100" b="1" dirty="0">
                <a:latin typeface="Arial"/>
                <a:cs typeface="Arial"/>
              </a:rPr>
              <a:t>Methods</a:t>
            </a:r>
            <a:endParaRPr sz="1100">
              <a:latin typeface="Arial"/>
              <a:cs typeface="Arial"/>
            </a:endParaRPr>
          </a:p>
          <a:p>
            <a:pPr marL="12700">
              <a:spcBef>
                <a:spcPts val="70"/>
              </a:spcBef>
            </a:pPr>
            <a:r>
              <a:rPr sz="1100" b="1" dirty="0">
                <a:latin typeface="Arial"/>
                <a:cs typeface="Arial"/>
              </a:rPr>
              <a:t>}//</a:t>
            </a:r>
            <a:r>
              <a:rPr sz="1100" b="1" spc="-55" dirty="0">
                <a:latin typeface="Arial"/>
                <a:cs typeface="Arial"/>
              </a:rPr>
              <a:t> </a:t>
            </a:r>
            <a:r>
              <a:rPr sz="1100" b="1" dirty="0">
                <a:latin typeface="Arial"/>
                <a:cs typeface="Arial"/>
              </a:rPr>
              <a:t>End</a:t>
            </a:r>
            <a:r>
              <a:rPr sz="1100" b="1" spc="-10" dirty="0">
                <a:latin typeface="Arial"/>
                <a:cs typeface="Arial"/>
              </a:rPr>
              <a:t> </a:t>
            </a:r>
            <a:r>
              <a:rPr sz="1100" b="1" dirty="0">
                <a:latin typeface="Arial"/>
                <a:cs typeface="Arial"/>
              </a:rPr>
              <a:t>of</a:t>
            </a:r>
            <a:r>
              <a:rPr sz="1100" b="1" spc="-20" dirty="0">
                <a:latin typeface="Arial"/>
                <a:cs typeface="Arial"/>
              </a:rPr>
              <a:t> </a:t>
            </a:r>
            <a:r>
              <a:rPr sz="1100" b="1" spc="-5" dirty="0">
                <a:latin typeface="Arial"/>
                <a:cs typeface="Arial"/>
              </a:rPr>
              <a:t>Test</a:t>
            </a:r>
            <a:r>
              <a:rPr sz="1100" b="1" spc="-20" dirty="0">
                <a:latin typeface="Arial"/>
                <a:cs typeface="Arial"/>
              </a:rPr>
              <a:t> </a:t>
            </a:r>
            <a:r>
              <a:rPr sz="1100" b="1" dirty="0">
                <a:latin typeface="Arial"/>
                <a:cs typeface="Arial"/>
              </a:rPr>
              <a:t>class</a:t>
            </a:r>
            <a:endParaRPr sz="1100">
              <a:latin typeface="Arial"/>
              <a:cs typeface="Arial"/>
            </a:endParaRPr>
          </a:p>
        </p:txBody>
      </p:sp>
      <p:grpSp>
        <p:nvGrpSpPr>
          <p:cNvPr id="23" name="object 23"/>
          <p:cNvGrpSpPr/>
          <p:nvPr/>
        </p:nvGrpSpPr>
        <p:grpSpPr>
          <a:xfrm>
            <a:off x="6490653" y="1353248"/>
            <a:ext cx="3999229" cy="3677920"/>
            <a:chOff x="4966652" y="1353248"/>
            <a:chExt cx="3999229" cy="3677920"/>
          </a:xfrm>
        </p:grpSpPr>
        <p:sp>
          <p:nvSpPr>
            <p:cNvPr id="24" name="object 24"/>
            <p:cNvSpPr/>
            <p:nvPr/>
          </p:nvSpPr>
          <p:spPr>
            <a:xfrm>
              <a:off x="4979670" y="1366266"/>
              <a:ext cx="3973195" cy="2525395"/>
            </a:xfrm>
            <a:custGeom>
              <a:avLst/>
              <a:gdLst/>
              <a:ahLst/>
              <a:cxnLst/>
              <a:rect l="l" t="t" r="r" b="b"/>
              <a:pathLst>
                <a:path w="3973195" h="2525395">
                  <a:moveTo>
                    <a:pt x="0" y="2525268"/>
                  </a:moveTo>
                  <a:lnTo>
                    <a:pt x="3973068" y="2525268"/>
                  </a:lnTo>
                  <a:lnTo>
                    <a:pt x="3973068" y="0"/>
                  </a:lnTo>
                  <a:lnTo>
                    <a:pt x="0" y="0"/>
                  </a:lnTo>
                  <a:lnTo>
                    <a:pt x="0" y="2525268"/>
                  </a:lnTo>
                  <a:close/>
                </a:path>
              </a:pathLst>
            </a:custGeom>
            <a:ln w="25908">
              <a:solidFill>
                <a:srgbClr val="000000"/>
              </a:solidFill>
            </a:ln>
          </p:spPr>
          <p:txBody>
            <a:bodyPr wrap="square" lIns="0" tIns="0" rIns="0" bIns="0" rtlCol="0"/>
            <a:lstStyle/>
            <a:p>
              <a:endParaRPr/>
            </a:p>
          </p:txBody>
        </p:sp>
        <p:sp>
          <p:nvSpPr>
            <p:cNvPr id="25" name="object 25"/>
            <p:cNvSpPr/>
            <p:nvPr/>
          </p:nvSpPr>
          <p:spPr>
            <a:xfrm>
              <a:off x="5907786" y="4953000"/>
              <a:ext cx="576580" cy="78105"/>
            </a:xfrm>
            <a:custGeom>
              <a:avLst/>
              <a:gdLst/>
              <a:ahLst/>
              <a:cxnLst/>
              <a:rect l="l" t="t" r="r" b="b"/>
              <a:pathLst>
                <a:path w="576579" h="78104">
                  <a:moveTo>
                    <a:pt x="77724" y="25907"/>
                  </a:moveTo>
                  <a:lnTo>
                    <a:pt x="0" y="25907"/>
                  </a:lnTo>
                  <a:lnTo>
                    <a:pt x="0" y="51816"/>
                  </a:lnTo>
                  <a:lnTo>
                    <a:pt x="77724" y="51816"/>
                  </a:lnTo>
                  <a:lnTo>
                    <a:pt x="77724" y="25907"/>
                  </a:lnTo>
                  <a:close/>
                </a:path>
                <a:path w="576579" h="78104">
                  <a:moveTo>
                    <a:pt x="181355" y="25907"/>
                  </a:moveTo>
                  <a:lnTo>
                    <a:pt x="103631" y="25907"/>
                  </a:lnTo>
                  <a:lnTo>
                    <a:pt x="103631" y="51816"/>
                  </a:lnTo>
                  <a:lnTo>
                    <a:pt x="181355" y="51816"/>
                  </a:lnTo>
                  <a:lnTo>
                    <a:pt x="181355" y="25907"/>
                  </a:lnTo>
                  <a:close/>
                </a:path>
                <a:path w="576579" h="78104">
                  <a:moveTo>
                    <a:pt x="284988" y="25907"/>
                  </a:moveTo>
                  <a:lnTo>
                    <a:pt x="207263" y="25907"/>
                  </a:lnTo>
                  <a:lnTo>
                    <a:pt x="207263" y="51816"/>
                  </a:lnTo>
                  <a:lnTo>
                    <a:pt x="284988" y="51816"/>
                  </a:lnTo>
                  <a:lnTo>
                    <a:pt x="284988" y="25907"/>
                  </a:lnTo>
                  <a:close/>
                </a:path>
                <a:path w="576579" h="78104">
                  <a:moveTo>
                    <a:pt x="388619" y="25907"/>
                  </a:moveTo>
                  <a:lnTo>
                    <a:pt x="310896" y="25907"/>
                  </a:lnTo>
                  <a:lnTo>
                    <a:pt x="310896" y="51816"/>
                  </a:lnTo>
                  <a:lnTo>
                    <a:pt x="388619" y="51816"/>
                  </a:lnTo>
                  <a:lnTo>
                    <a:pt x="388619" y="25907"/>
                  </a:lnTo>
                  <a:close/>
                </a:path>
                <a:path w="576579" h="78104">
                  <a:moveTo>
                    <a:pt x="492251" y="25907"/>
                  </a:moveTo>
                  <a:lnTo>
                    <a:pt x="414527" y="25907"/>
                  </a:lnTo>
                  <a:lnTo>
                    <a:pt x="414527" y="51816"/>
                  </a:lnTo>
                  <a:lnTo>
                    <a:pt x="492251" y="51816"/>
                  </a:lnTo>
                  <a:lnTo>
                    <a:pt x="492251" y="25907"/>
                  </a:lnTo>
                  <a:close/>
                </a:path>
                <a:path w="576579" h="78104">
                  <a:moveTo>
                    <a:pt x="498348" y="0"/>
                  </a:moveTo>
                  <a:lnTo>
                    <a:pt x="498348" y="77724"/>
                  </a:lnTo>
                  <a:lnTo>
                    <a:pt x="576072" y="38862"/>
                  </a:lnTo>
                  <a:lnTo>
                    <a:pt x="498348" y="0"/>
                  </a:lnTo>
                  <a:close/>
                </a:path>
              </a:pathLst>
            </a:custGeom>
            <a:solidFill>
              <a:srgbClr val="000000"/>
            </a:solidFill>
          </p:spPr>
          <p:txBody>
            <a:bodyPr wrap="square" lIns="0" tIns="0" rIns="0" bIns="0" rtlCol="0"/>
            <a:lstStyle/>
            <a:p>
              <a:endParaRPr/>
            </a:p>
          </p:txBody>
        </p:sp>
      </p:grpSp>
      <p:sp>
        <p:nvSpPr>
          <p:cNvPr id="26" name="object 26"/>
          <p:cNvSpPr txBox="1"/>
          <p:nvPr/>
        </p:nvSpPr>
        <p:spPr>
          <a:xfrm>
            <a:off x="7111746" y="4812538"/>
            <a:ext cx="23685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c1</a:t>
            </a:r>
            <a:endParaRPr>
              <a:latin typeface="Calibri"/>
              <a:cs typeface="Calibri"/>
            </a:endParaRPr>
          </a:p>
        </p:txBody>
      </p:sp>
      <p:sp>
        <p:nvSpPr>
          <p:cNvPr id="27" name="object 27"/>
          <p:cNvSpPr txBox="1"/>
          <p:nvPr/>
        </p:nvSpPr>
        <p:spPr>
          <a:xfrm>
            <a:off x="7978902" y="4729735"/>
            <a:ext cx="914400" cy="387927"/>
          </a:xfrm>
          <a:prstGeom prst="rect">
            <a:avLst/>
          </a:prstGeom>
          <a:solidFill>
            <a:srgbClr val="4F81BC"/>
          </a:solidFill>
          <a:ln w="25907">
            <a:solidFill>
              <a:srgbClr val="385D89"/>
            </a:solidFill>
          </a:ln>
        </p:spPr>
        <p:txBody>
          <a:bodyPr vert="horz" wrap="square" lIns="0" tIns="109855" rIns="0" bIns="0" rtlCol="0">
            <a:spAutoFit/>
          </a:bodyPr>
          <a:lstStyle/>
          <a:p>
            <a:pPr algn="ctr">
              <a:spcBef>
                <a:spcPts val="865"/>
              </a:spcBef>
            </a:pPr>
            <a:r>
              <a:rPr spc="-5" dirty="0">
                <a:solidFill>
                  <a:srgbClr val="FF0000"/>
                </a:solidFill>
                <a:latin typeface="Calibri"/>
                <a:cs typeface="Calibri"/>
              </a:rPr>
              <a:t>20</a:t>
            </a:r>
            <a:endParaRPr>
              <a:latin typeface="Calibri"/>
              <a:cs typeface="Calibri"/>
            </a:endParaRPr>
          </a:p>
        </p:txBody>
      </p:sp>
      <p:sp>
        <p:nvSpPr>
          <p:cNvPr id="28" name="object 28"/>
          <p:cNvSpPr txBox="1"/>
          <p:nvPr/>
        </p:nvSpPr>
        <p:spPr>
          <a:xfrm>
            <a:off x="8129396" y="4384040"/>
            <a:ext cx="6096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r>
              <a:rPr b="1" spc="-10" dirty="0">
                <a:solidFill>
                  <a:srgbClr val="FF0000"/>
                </a:solidFill>
                <a:latin typeface="Calibri"/>
                <a:cs typeface="Calibri"/>
              </a:rPr>
              <a:t>C</a:t>
            </a:r>
            <a:r>
              <a:rPr b="1" dirty="0">
                <a:solidFill>
                  <a:srgbClr val="FF0000"/>
                </a:solidFill>
                <a:latin typeface="Calibri"/>
                <a:cs typeface="Calibri"/>
              </a:rPr>
              <a:t>i</a:t>
            </a:r>
            <a:r>
              <a:rPr b="1" spc="-25" dirty="0">
                <a:solidFill>
                  <a:srgbClr val="FF0000"/>
                </a:solidFill>
                <a:latin typeface="Calibri"/>
                <a:cs typeface="Calibri"/>
              </a:rPr>
              <a:t>r</a:t>
            </a:r>
            <a:r>
              <a:rPr b="1" spc="-5" dirty="0">
                <a:solidFill>
                  <a:srgbClr val="FF0000"/>
                </a:solidFill>
                <a:latin typeface="Calibri"/>
                <a:cs typeface="Calibri"/>
              </a:rPr>
              <a:t>cle</a:t>
            </a:r>
            <a:endParaRPr>
              <a:latin typeface="Calibri"/>
              <a:cs typeface="Calibri"/>
            </a:endParaRPr>
          </a:p>
        </p:txBody>
      </p:sp>
      <p:sp>
        <p:nvSpPr>
          <p:cNvPr id="29" name="object 29"/>
          <p:cNvSpPr txBox="1"/>
          <p:nvPr/>
        </p:nvSpPr>
        <p:spPr>
          <a:xfrm>
            <a:off x="8239126" y="5304282"/>
            <a:ext cx="441325" cy="197490"/>
          </a:xfrm>
          <a:prstGeom prst="rect">
            <a:avLst/>
          </a:prstGeom>
        </p:spPr>
        <p:txBody>
          <a:bodyPr vert="horz" wrap="square" lIns="0" tIns="12700" rIns="0" bIns="0" rtlCol="0">
            <a:spAutoFit/>
          </a:bodyPr>
          <a:lstStyle/>
          <a:p>
            <a:pPr marL="12700">
              <a:spcBef>
                <a:spcPts val="100"/>
              </a:spcBef>
            </a:pPr>
            <a:r>
              <a:rPr sz="1200" spc="-5" dirty="0">
                <a:latin typeface="Arial MT"/>
                <a:cs typeface="Arial MT"/>
              </a:rPr>
              <a:t>radius</a:t>
            </a:r>
            <a:endParaRPr sz="1200">
              <a:latin typeface="Arial MT"/>
              <a:cs typeface="Arial MT"/>
            </a:endParaRPr>
          </a:p>
        </p:txBody>
      </p:sp>
      <p:grpSp>
        <p:nvGrpSpPr>
          <p:cNvPr id="30" name="object 30"/>
          <p:cNvGrpSpPr/>
          <p:nvPr/>
        </p:nvGrpSpPr>
        <p:grpSpPr>
          <a:xfrm>
            <a:off x="9107423" y="2543555"/>
            <a:ext cx="1195070" cy="2199640"/>
            <a:chOff x="7583423" y="2543555"/>
            <a:chExt cx="1195070" cy="2199640"/>
          </a:xfrm>
        </p:grpSpPr>
        <p:sp>
          <p:nvSpPr>
            <p:cNvPr id="31" name="object 31"/>
            <p:cNvSpPr/>
            <p:nvPr/>
          </p:nvSpPr>
          <p:spPr>
            <a:xfrm>
              <a:off x="7596377" y="2556509"/>
              <a:ext cx="978535" cy="144780"/>
            </a:xfrm>
            <a:custGeom>
              <a:avLst/>
              <a:gdLst/>
              <a:ahLst/>
              <a:cxnLst/>
              <a:rect l="l" t="t" r="r" b="b"/>
              <a:pathLst>
                <a:path w="978534" h="144780">
                  <a:moveTo>
                    <a:pt x="906018" y="0"/>
                  </a:moveTo>
                  <a:lnTo>
                    <a:pt x="906018" y="36194"/>
                  </a:lnTo>
                  <a:lnTo>
                    <a:pt x="0" y="36194"/>
                  </a:lnTo>
                  <a:lnTo>
                    <a:pt x="0" y="108585"/>
                  </a:lnTo>
                  <a:lnTo>
                    <a:pt x="906018" y="108585"/>
                  </a:lnTo>
                  <a:lnTo>
                    <a:pt x="906018" y="144779"/>
                  </a:lnTo>
                  <a:lnTo>
                    <a:pt x="978407" y="72389"/>
                  </a:lnTo>
                  <a:lnTo>
                    <a:pt x="906018" y="0"/>
                  </a:lnTo>
                  <a:close/>
                </a:path>
              </a:pathLst>
            </a:custGeom>
            <a:solidFill>
              <a:srgbClr val="4F81BC"/>
            </a:solidFill>
          </p:spPr>
          <p:txBody>
            <a:bodyPr wrap="square" lIns="0" tIns="0" rIns="0" bIns="0" rtlCol="0"/>
            <a:lstStyle/>
            <a:p>
              <a:endParaRPr/>
            </a:p>
          </p:txBody>
        </p:sp>
        <p:sp>
          <p:nvSpPr>
            <p:cNvPr id="32" name="object 32"/>
            <p:cNvSpPr/>
            <p:nvPr/>
          </p:nvSpPr>
          <p:spPr>
            <a:xfrm>
              <a:off x="7596377" y="2556509"/>
              <a:ext cx="978535" cy="144780"/>
            </a:xfrm>
            <a:custGeom>
              <a:avLst/>
              <a:gdLst/>
              <a:ahLst/>
              <a:cxnLst/>
              <a:rect l="l" t="t" r="r" b="b"/>
              <a:pathLst>
                <a:path w="978534" h="144780">
                  <a:moveTo>
                    <a:pt x="0" y="36194"/>
                  </a:moveTo>
                  <a:lnTo>
                    <a:pt x="906018" y="36194"/>
                  </a:lnTo>
                  <a:lnTo>
                    <a:pt x="906018" y="0"/>
                  </a:lnTo>
                  <a:lnTo>
                    <a:pt x="978407" y="72389"/>
                  </a:lnTo>
                  <a:lnTo>
                    <a:pt x="906018" y="144779"/>
                  </a:lnTo>
                  <a:lnTo>
                    <a:pt x="906018" y="108585"/>
                  </a:lnTo>
                  <a:lnTo>
                    <a:pt x="0" y="108585"/>
                  </a:lnTo>
                  <a:lnTo>
                    <a:pt x="0" y="36194"/>
                  </a:lnTo>
                  <a:close/>
                </a:path>
              </a:pathLst>
            </a:custGeom>
            <a:ln w="25908">
              <a:solidFill>
                <a:srgbClr val="385D89"/>
              </a:solidFill>
            </a:ln>
          </p:spPr>
          <p:txBody>
            <a:bodyPr wrap="square" lIns="0" tIns="0" rIns="0" bIns="0" rtlCol="0"/>
            <a:lstStyle/>
            <a:p>
              <a:endParaRPr/>
            </a:p>
          </p:txBody>
        </p:sp>
        <p:sp>
          <p:nvSpPr>
            <p:cNvPr id="33" name="object 33"/>
            <p:cNvSpPr/>
            <p:nvPr/>
          </p:nvSpPr>
          <p:spPr>
            <a:xfrm>
              <a:off x="8580881" y="2635757"/>
              <a:ext cx="184785" cy="2094230"/>
            </a:xfrm>
            <a:custGeom>
              <a:avLst/>
              <a:gdLst/>
              <a:ahLst/>
              <a:cxnLst/>
              <a:rect l="l" t="t" r="r" b="b"/>
              <a:pathLst>
                <a:path w="184784" h="2094229">
                  <a:moveTo>
                    <a:pt x="138302" y="0"/>
                  </a:moveTo>
                  <a:lnTo>
                    <a:pt x="46100" y="0"/>
                  </a:lnTo>
                  <a:lnTo>
                    <a:pt x="46100" y="2001773"/>
                  </a:lnTo>
                  <a:lnTo>
                    <a:pt x="0" y="2001773"/>
                  </a:lnTo>
                  <a:lnTo>
                    <a:pt x="92201" y="2093975"/>
                  </a:lnTo>
                  <a:lnTo>
                    <a:pt x="184403" y="2001773"/>
                  </a:lnTo>
                  <a:lnTo>
                    <a:pt x="138302" y="2001773"/>
                  </a:lnTo>
                  <a:lnTo>
                    <a:pt x="138302" y="0"/>
                  </a:lnTo>
                  <a:close/>
                </a:path>
              </a:pathLst>
            </a:custGeom>
            <a:solidFill>
              <a:srgbClr val="4F81BC"/>
            </a:solidFill>
          </p:spPr>
          <p:txBody>
            <a:bodyPr wrap="square" lIns="0" tIns="0" rIns="0" bIns="0" rtlCol="0"/>
            <a:lstStyle/>
            <a:p>
              <a:endParaRPr/>
            </a:p>
          </p:txBody>
        </p:sp>
        <p:sp>
          <p:nvSpPr>
            <p:cNvPr id="34" name="object 34"/>
            <p:cNvSpPr/>
            <p:nvPr/>
          </p:nvSpPr>
          <p:spPr>
            <a:xfrm>
              <a:off x="8580881" y="2635757"/>
              <a:ext cx="184785" cy="2094230"/>
            </a:xfrm>
            <a:custGeom>
              <a:avLst/>
              <a:gdLst/>
              <a:ahLst/>
              <a:cxnLst/>
              <a:rect l="l" t="t" r="r" b="b"/>
              <a:pathLst>
                <a:path w="184784" h="2094229">
                  <a:moveTo>
                    <a:pt x="0" y="2001773"/>
                  </a:moveTo>
                  <a:lnTo>
                    <a:pt x="46100" y="2001773"/>
                  </a:lnTo>
                  <a:lnTo>
                    <a:pt x="46100" y="0"/>
                  </a:lnTo>
                  <a:lnTo>
                    <a:pt x="138302" y="0"/>
                  </a:lnTo>
                  <a:lnTo>
                    <a:pt x="138302" y="2001773"/>
                  </a:lnTo>
                  <a:lnTo>
                    <a:pt x="184403" y="2001773"/>
                  </a:lnTo>
                  <a:lnTo>
                    <a:pt x="92201" y="2093975"/>
                  </a:lnTo>
                  <a:lnTo>
                    <a:pt x="0" y="2001773"/>
                  </a:lnTo>
                  <a:close/>
                </a:path>
              </a:pathLst>
            </a:custGeom>
            <a:ln w="25908">
              <a:solidFill>
                <a:srgbClr val="385D89"/>
              </a:solidFill>
            </a:ln>
          </p:spPr>
          <p:txBody>
            <a:bodyPr wrap="square" lIns="0" tIns="0" rIns="0" bIns="0" rtlCol="0"/>
            <a:lstStyle/>
            <a:p>
              <a:endParaRPr/>
            </a:p>
          </p:txBody>
        </p:sp>
      </p:grpSp>
      <p:sp>
        <p:nvSpPr>
          <p:cNvPr id="35" name="object 35"/>
          <p:cNvSpPr txBox="1"/>
          <p:nvPr/>
        </p:nvSpPr>
        <p:spPr>
          <a:xfrm>
            <a:off x="9979915" y="4861002"/>
            <a:ext cx="484505" cy="391795"/>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OK</a:t>
            </a:r>
            <a:endParaRPr sz="2400">
              <a:latin typeface="Arial"/>
              <a:cs typeface="Arial"/>
            </a:endParaRPr>
          </a:p>
        </p:txBody>
      </p:sp>
      <p:sp>
        <p:nvSpPr>
          <p:cNvPr id="36" name="object 36"/>
          <p:cNvSpPr txBox="1"/>
          <p:nvPr/>
        </p:nvSpPr>
        <p:spPr>
          <a:xfrm>
            <a:off x="1602739" y="6062139"/>
            <a:ext cx="1442720" cy="349885"/>
          </a:xfrm>
          <a:prstGeom prst="rect">
            <a:avLst/>
          </a:prstGeom>
        </p:spPr>
        <p:txBody>
          <a:bodyPr vert="horz" wrap="square" lIns="0" tIns="0" rIns="0" bIns="0" rtlCol="0">
            <a:spAutoFit/>
          </a:bodyPr>
          <a:lstStyle/>
          <a:p>
            <a:pPr marL="927100"/>
            <a:r>
              <a:rPr sz="1100" b="1" dirty="0">
                <a:latin typeface="Arial"/>
                <a:cs typeface="Arial"/>
              </a:rPr>
              <a:t>}</a:t>
            </a:r>
            <a:endParaRPr sz="1100">
              <a:latin typeface="Arial"/>
              <a:cs typeface="Arial"/>
            </a:endParaRPr>
          </a:p>
          <a:p>
            <a:pPr marL="12700"/>
            <a:r>
              <a:rPr sz="1100" b="1" dirty="0">
                <a:latin typeface="Arial"/>
                <a:cs typeface="Arial"/>
              </a:rPr>
              <a:t>}//</a:t>
            </a:r>
            <a:r>
              <a:rPr sz="1100" b="1" spc="-60" dirty="0">
                <a:latin typeface="Arial"/>
                <a:cs typeface="Arial"/>
              </a:rPr>
              <a:t> </a:t>
            </a:r>
            <a:r>
              <a:rPr sz="1100" b="1" dirty="0">
                <a:latin typeface="Arial"/>
                <a:cs typeface="Arial"/>
              </a:rPr>
              <a:t>End</a:t>
            </a:r>
            <a:r>
              <a:rPr sz="1100" b="1" spc="-15" dirty="0">
                <a:latin typeface="Arial"/>
                <a:cs typeface="Arial"/>
              </a:rPr>
              <a:t> </a:t>
            </a:r>
            <a:r>
              <a:rPr sz="1100" b="1" dirty="0">
                <a:latin typeface="Arial"/>
                <a:cs typeface="Arial"/>
              </a:rPr>
              <a:t>of</a:t>
            </a:r>
            <a:r>
              <a:rPr sz="1100" b="1" spc="-25" dirty="0">
                <a:latin typeface="Arial"/>
                <a:cs typeface="Arial"/>
              </a:rPr>
              <a:t> </a:t>
            </a:r>
            <a:r>
              <a:rPr sz="1100" b="1" dirty="0">
                <a:latin typeface="Arial"/>
                <a:cs typeface="Arial"/>
              </a:rPr>
              <a:t>class</a:t>
            </a:r>
            <a:r>
              <a:rPr sz="1100" b="1" spc="-35" dirty="0">
                <a:latin typeface="Arial"/>
                <a:cs typeface="Arial"/>
              </a:rPr>
              <a:t> </a:t>
            </a:r>
            <a:r>
              <a:rPr sz="1100" b="1" dirty="0">
                <a:latin typeface="Arial"/>
                <a:cs typeface="Arial"/>
              </a:rPr>
              <a:t>Demo</a:t>
            </a:r>
            <a:endParaRPr sz="1100">
              <a:latin typeface="Arial"/>
              <a:cs typeface="Arial"/>
            </a:endParaRPr>
          </a:p>
        </p:txBody>
      </p:sp>
    </p:spTree>
    <p:extLst>
      <p:ext uri="{BB962C8B-B14F-4D97-AF65-F5344CB8AC3E}">
        <p14:creationId xmlns:p14="http://schemas.microsoft.com/office/powerpoint/2010/main" val="225939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1"/>
            <a:ext cx="8432165" cy="757555"/>
          </a:xfrm>
          <a:prstGeom prst="rect">
            <a:avLst/>
          </a:prstGeom>
        </p:spPr>
        <p:txBody>
          <a:bodyPr vert="horz" wrap="square" lIns="0" tIns="12700" rIns="0" bIns="0" rtlCol="0">
            <a:spAutoFit/>
          </a:bodyPr>
          <a:lstStyle/>
          <a:p>
            <a:pPr marL="355600" indent="-342900">
              <a:spcBef>
                <a:spcPts val="100"/>
              </a:spcBef>
              <a:buClr>
                <a:srgbClr val="0F1141"/>
              </a:buClr>
              <a:buFont typeface="Arial MT"/>
              <a:buChar char="•"/>
              <a:tabLst>
                <a:tab pos="354965" algn="l"/>
                <a:tab pos="355600" algn="l"/>
                <a:tab pos="1161415" algn="l"/>
                <a:tab pos="1475740" algn="l"/>
                <a:tab pos="1722755" algn="l"/>
                <a:tab pos="2849245" algn="l"/>
                <a:tab pos="3535045" algn="l"/>
                <a:tab pos="5223510" algn="l"/>
                <a:tab pos="6774180" algn="l"/>
                <a:tab pos="7444740" algn="l"/>
                <a:tab pos="8063865" algn="l"/>
              </a:tabLst>
            </a:pPr>
            <a:r>
              <a:rPr sz="2400" b="1" dirty="0">
                <a:latin typeface="Arial"/>
                <a:cs typeface="Arial"/>
              </a:rPr>
              <a:t>R</a:t>
            </a:r>
            <a:r>
              <a:rPr sz="2400" b="1" spc="-10" dirty="0">
                <a:latin typeface="Arial"/>
                <a:cs typeface="Arial"/>
              </a:rPr>
              <a:t>u</a:t>
            </a:r>
            <a:r>
              <a:rPr sz="2400" b="1" dirty="0">
                <a:latin typeface="Arial"/>
                <a:cs typeface="Arial"/>
              </a:rPr>
              <a:t>le	6	:	</a:t>
            </a:r>
            <a:r>
              <a:rPr sz="2400" b="1" spc="-15" dirty="0">
                <a:latin typeface="Arial"/>
                <a:cs typeface="Arial"/>
              </a:rPr>
              <a:t>&lt;</a:t>
            </a:r>
            <a:r>
              <a:rPr sz="2400" b="1" dirty="0">
                <a:latin typeface="Arial"/>
                <a:cs typeface="Arial"/>
              </a:rPr>
              <a:t>fin</a:t>
            </a:r>
            <a:r>
              <a:rPr sz="2400" b="1" spc="-20" dirty="0">
                <a:latin typeface="Arial"/>
                <a:cs typeface="Arial"/>
              </a:rPr>
              <a:t>a</a:t>
            </a:r>
            <a:r>
              <a:rPr sz="2400" b="1" dirty="0">
                <a:latin typeface="Arial"/>
                <a:cs typeface="Arial"/>
              </a:rPr>
              <a:t>l&gt;	</a:t>
            </a:r>
            <a:r>
              <a:rPr sz="2400" b="1" spc="-5" dirty="0">
                <a:latin typeface="Arial"/>
                <a:cs typeface="Arial"/>
              </a:rPr>
              <a:t>an</a:t>
            </a:r>
            <a:r>
              <a:rPr sz="2400" b="1" dirty="0">
                <a:latin typeface="Arial"/>
                <a:cs typeface="Arial"/>
              </a:rPr>
              <a:t>d	&lt;ab</a:t>
            </a:r>
            <a:r>
              <a:rPr sz="2400" b="1" spc="-10" dirty="0">
                <a:latin typeface="Arial"/>
                <a:cs typeface="Arial"/>
              </a:rPr>
              <a:t>s</a:t>
            </a:r>
            <a:r>
              <a:rPr sz="2400" b="1" dirty="0">
                <a:latin typeface="Arial"/>
                <a:cs typeface="Arial"/>
              </a:rPr>
              <a:t>tract&gt;	ke</a:t>
            </a:r>
            <a:r>
              <a:rPr sz="2400" b="1" spc="-40" dirty="0">
                <a:latin typeface="Arial"/>
                <a:cs typeface="Arial"/>
              </a:rPr>
              <a:t>y</a:t>
            </a:r>
            <a:r>
              <a:rPr sz="2400" b="1" spc="20" dirty="0">
                <a:latin typeface="Arial"/>
                <a:cs typeface="Arial"/>
              </a:rPr>
              <a:t>w</a:t>
            </a:r>
            <a:r>
              <a:rPr sz="2400" b="1" dirty="0">
                <a:latin typeface="Arial"/>
                <a:cs typeface="Arial"/>
              </a:rPr>
              <a:t>or</a:t>
            </a:r>
            <a:r>
              <a:rPr sz="2400" b="1" spc="-20" dirty="0">
                <a:latin typeface="Arial"/>
                <a:cs typeface="Arial"/>
              </a:rPr>
              <a:t>d</a:t>
            </a:r>
            <a:r>
              <a:rPr sz="2400" b="1" dirty="0">
                <a:latin typeface="Arial"/>
                <a:cs typeface="Arial"/>
              </a:rPr>
              <a:t>s	</a:t>
            </a:r>
            <a:r>
              <a:rPr sz="2400" b="1" spc="-5" dirty="0">
                <a:latin typeface="Arial"/>
                <a:cs typeface="Arial"/>
              </a:rPr>
              <a:t>ca</a:t>
            </a:r>
            <a:r>
              <a:rPr sz="2400" b="1" dirty="0">
                <a:latin typeface="Arial"/>
                <a:cs typeface="Arial"/>
              </a:rPr>
              <a:t>n	</a:t>
            </a:r>
            <a:r>
              <a:rPr sz="2400" b="1" spc="-5" dirty="0">
                <a:latin typeface="Arial"/>
                <a:cs typeface="Arial"/>
              </a:rPr>
              <a:t>no</a:t>
            </a:r>
            <a:r>
              <a:rPr sz="2400" b="1" dirty="0">
                <a:latin typeface="Arial"/>
                <a:cs typeface="Arial"/>
              </a:rPr>
              <a:t>t	</a:t>
            </a:r>
            <a:r>
              <a:rPr sz="2400" b="1" spc="-5" dirty="0">
                <a:latin typeface="Arial"/>
                <a:cs typeface="Arial"/>
              </a:rPr>
              <a:t>be</a:t>
            </a:r>
            <a:endParaRPr sz="2400">
              <a:latin typeface="Arial"/>
              <a:cs typeface="Arial"/>
            </a:endParaRPr>
          </a:p>
          <a:p>
            <a:pPr marL="355600">
              <a:spcBef>
                <a:spcPts val="5"/>
              </a:spcBef>
            </a:pPr>
            <a:r>
              <a:rPr sz="2400" b="1" spc="-5" dirty="0">
                <a:latin typeface="Arial"/>
                <a:cs typeface="Arial"/>
              </a:rPr>
              <a:t>used</a:t>
            </a:r>
            <a:r>
              <a:rPr sz="2400" b="1" spc="-15" dirty="0">
                <a:latin typeface="Arial"/>
                <a:cs typeface="Arial"/>
              </a:rPr>
              <a:t> </a:t>
            </a:r>
            <a:r>
              <a:rPr sz="2400" b="1" dirty="0">
                <a:latin typeface="Arial"/>
                <a:cs typeface="Arial"/>
              </a:rPr>
              <a:t>together</a:t>
            </a:r>
            <a:r>
              <a:rPr sz="2400" b="1" spc="-20" dirty="0">
                <a:latin typeface="Arial"/>
                <a:cs typeface="Arial"/>
              </a:rPr>
              <a:t> </a:t>
            </a:r>
            <a:r>
              <a:rPr sz="2400" b="1" dirty="0">
                <a:latin typeface="Arial"/>
                <a:cs typeface="Arial"/>
              </a:rPr>
              <a:t>for</a:t>
            </a:r>
            <a:r>
              <a:rPr sz="2400" b="1" spc="-15" dirty="0">
                <a:latin typeface="Arial"/>
                <a:cs typeface="Arial"/>
              </a:rPr>
              <a:t> </a:t>
            </a:r>
            <a:r>
              <a:rPr sz="2400" b="1" spc="-5" dirty="0">
                <a:latin typeface="Arial"/>
                <a:cs typeface="Arial"/>
              </a:rPr>
              <a:t>a</a:t>
            </a:r>
            <a:r>
              <a:rPr sz="2400" b="1" spc="-15" dirty="0">
                <a:latin typeface="Arial"/>
                <a:cs typeface="Arial"/>
              </a:rPr>
              <a:t> </a:t>
            </a:r>
            <a:r>
              <a:rPr sz="2400" b="1" spc="-5" dirty="0">
                <a:latin typeface="Arial"/>
                <a:cs typeface="Arial"/>
              </a:rPr>
              <a:t>class</a:t>
            </a:r>
            <a:endParaRPr sz="2400">
              <a:latin typeface="Arial"/>
              <a:cs typeface="Arial"/>
            </a:endParaRPr>
          </a:p>
        </p:txBody>
      </p:sp>
      <p:sp>
        <p:nvSpPr>
          <p:cNvPr id="3" name="object 3"/>
          <p:cNvSpPr txBox="1">
            <a:spLocks noGrp="1"/>
          </p:cNvSpPr>
          <p:nvPr>
            <p:ph type="title"/>
          </p:nvPr>
        </p:nvSpPr>
        <p:spPr>
          <a:xfrm>
            <a:off x="1907541" y="379222"/>
            <a:ext cx="6902162"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60" dirty="0"/>
              <a:t>De</a:t>
            </a:r>
            <a:r>
              <a:rPr spc="-155" dirty="0"/>
              <a:t>f</a:t>
            </a:r>
            <a:r>
              <a:rPr spc="-165" dirty="0"/>
              <a:t>i</a:t>
            </a:r>
            <a:r>
              <a:rPr spc="-160" dirty="0"/>
              <a:t>n</a:t>
            </a:r>
            <a:r>
              <a:rPr spc="-165" dirty="0"/>
              <a:t>i</a:t>
            </a:r>
            <a:r>
              <a:rPr spc="-155" dirty="0"/>
              <a:t>t</a:t>
            </a:r>
            <a:r>
              <a:rPr spc="-150" dirty="0"/>
              <a:t>io</a:t>
            </a:r>
            <a:r>
              <a:rPr dirty="0"/>
              <a:t>n</a:t>
            </a:r>
            <a:r>
              <a:rPr spc="-250" dirty="0"/>
              <a:t> </a:t>
            </a:r>
            <a:r>
              <a:rPr spc="-160" dirty="0"/>
              <a:t>Ru</a:t>
            </a:r>
            <a:r>
              <a:rPr spc="-165" dirty="0"/>
              <a:t>l</a:t>
            </a:r>
            <a:r>
              <a:rPr spc="-160" dirty="0"/>
              <a:t>e</a:t>
            </a:r>
            <a:r>
              <a:rPr spc="-5" dirty="0"/>
              <a:t>s</a:t>
            </a:r>
            <a:r>
              <a:rPr spc="-285" dirty="0"/>
              <a:t> </a:t>
            </a:r>
            <a:r>
              <a:rPr dirty="0"/>
              <a:t>:</a:t>
            </a:r>
            <a:r>
              <a:rPr spc="-305" dirty="0"/>
              <a:t> </a:t>
            </a:r>
            <a:r>
              <a:rPr spc="-160" dirty="0"/>
              <a:t>Ru</a:t>
            </a:r>
            <a:r>
              <a:rPr spc="-165" dirty="0"/>
              <a:t>l</a:t>
            </a:r>
            <a:r>
              <a:rPr spc="-5" dirty="0"/>
              <a:t>e</a:t>
            </a:r>
            <a:r>
              <a:rPr spc="-285" dirty="0"/>
              <a:t> </a:t>
            </a:r>
            <a:r>
              <a:rPr spc="-5" dirty="0"/>
              <a:t>6</a:t>
            </a:r>
          </a:p>
        </p:txBody>
      </p:sp>
      <p:grpSp>
        <p:nvGrpSpPr>
          <p:cNvPr id="4" name="object 4"/>
          <p:cNvGrpSpPr/>
          <p:nvPr/>
        </p:nvGrpSpPr>
        <p:grpSpPr>
          <a:xfrm>
            <a:off x="5536692" y="3462528"/>
            <a:ext cx="1004569" cy="510540"/>
            <a:chOff x="4012691" y="3462528"/>
            <a:chExt cx="1004569" cy="510540"/>
          </a:xfrm>
        </p:grpSpPr>
        <p:sp>
          <p:nvSpPr>
            <p:cNvPr id="5" name="object 5"/>
            <p:cNvSpPr/>
            <p:nvPr/>
          </p:nvSpPr>
          <p:spPr>
            <a:xfrm>
              <a:off x="4025645" y="3475482"/>
              <a:ext cx="978535" cy="485140"/>
            </a:xfrm>
            <a:custGeom>
              <a:avLst/>
              <a:gdLst/>
              <a:ahLst/>
              <a:cxnLst/>
              <a:rect l="l" t="t" r="r" b="b"/>
              <a:pathLst>
                <a:path w="978535" h="485139">
                  <a:moveTo>
                    <a:pt x="736091" y="0"/>
                  </a:moveTo>
                  <a:lnTo>
                    <a:pt x="736091" y="121157"/>
                  </a:lnTo>
                  <a:lnTo>
                    <a:pt x="0" y="121157"/>
                  </a:lnTo>
                  <a:lnTo>
                    <a:pt x="0" y="363473"/>
                  </a:lnTo>
                  <a:lnTo>
                    <a:pt x="736091" y="363473"/>
                  </a:lnTo>
                  <a:lnTo>
                    <a:pt x="736091" y="484631"/>
                  </a:lnTo>
                  <a:lnTo>
                    <a:pt x="978407" y="242315"/>
                  </a:lnTo>
                  <a:lnTo>
                    <a:pt x="736091" y="0"/>
                  </a:lnTo>
                  <a:close/>
                </a:path>
              </a:pathLst>
            </a:custGeom>
            <a:solidFill>
              <a:srgbClr val="4F81BC"/>
            </a:solidFill>
          </p:spPr>
          <p:txBody>
            <a:bodyPr wrap="square" lIns="0" tIns="0" rIns="0" bIns="0" rtlCol="0"/>
            <a:lstStyle/>
            <a:p>
              <a:endParaRPr/>
            </a:p>
          </p:txBody>
        </p:sp>
        <p:sp>
          <p:nvSpPr>
            <p:cNvPr id="6" name="object 6"/>
            <p:cNvSpPr/>
            <p:nvPr/>
          </p:nvSpPr>
          <p:spPr>
            <a:xfrm>
              <a:off x="4025645" y="3475482"/>
              <a:ext cx="978535" cy="485140"/>
            </a:xfrm>
            <a:custGeom>
              <a:avLst/>
              <a:gdLst/>
              <a:ahLst/>
              <a:cxnLst/>
              <a:rect l="l" t="t" r="r" b="b"/>
              <a:pathLst>
                <a:path w="978535" h="485139">
                  <a:moveTo>
                    <a:pt x="0" y="121157"/>
                  </a:moveTo>
                  <a:lnTo>
                    <a:pt x="736091" y="121157"/>
                  </a:lnTo>
                  <a:lnTo>
                    <a:pt x="736091" y="0"/>
                  </a:lnTo>
                  <a:lnTo>
                    <a:pt x="978407" y="242315"/>
                  </a:lnTo>
                  <a:lnTo>
                    <a:pt x="736091" y="484631"/>
                  </a:lnTo>
                  <a:lnTo>
                    <a:pt x="736091" y="363473"/>
                  </a:lnTo>
                  <a:lnTo>
                    <a:pt x="0" y="363473"/>
                  </a:lnTo>
                  <a:lnTo>
                    <a:pt x="0" y="121157"/>
                  </a:lnTo>
                  <a:close/>
                </a:path>
              </a:pathLst>
            </a:custGeom>
            <a:ln w="25908">
              <a:solidFill>
                <a:srgbClr val="385D89"/>
              </a:solidFill>
            </a:ln>
          </p:spPr>
          <p:txBody>
            <a:bodyPr wrap="square" lIns="0" tIns="0" rIns="0" bIns="0" rtlCol="0"/>
            <a:lstStyle/>
            <a:p>
              <a:endParaRPr/>
            </a:p>
          </p:txBody>
        </p:sp>
      </p:grpSp>
      <p:sp>
        <p:nvSpPr>
          <p:cNvPr id="7" name="object 7"/>
          <p:cNvSpPr txBox="1"/>
          <p:nvPr/>
        </p:nvSpPr>
        <p:spPr>
          <a:xfrm>
            <a:off x="1978864" y="3125217"/>
            <a:ext cx="2750185" cy="1245235"/>
          </a:xfrm>
          <a:prstGeom prst="rect">
            <a:avLst/>
          </a:prstGeom>
        </p:spPr>
        <p:txBody>
          <a:bodyPr vert="horz" wrap="square" lIns="0" tIns="13335" rIns="0" bIns="0" rtlCol="0">
            <a:spAutoFit/>
          </a:bodyPr>
          <a:lstStyle/>
          <a:p>
            <a:pPr marL="12700" marR="5080">
              <a:spcBef>
                <a:spcPts val="105"/>
              </a:spcBef>
            </a:pPr>
            <a:r>
              <a:rPr sz="2000" dirty="0">
                <a:latin typeface="Arial MT"/>
                <a:cs typeface="Arial MT"/>
              </a:rPr>
              <a:t>//</a:t>
            </a:r>
            <a:r>
              <a:rPr sz="2000" spc="-55" dirty="0">
                <a:latin typeface="Arial MT"/>
                <a:cs typeface="Arial MT"/>
              </a:rPr>
              <a:t> </a:t>
            </a:r>
            <a:r>
              <a:rPr sz="2000" dirty="0">
                <a:latin typeface="Arial MT"/>
                <a:cs typeface="Arial MT"/>
              </a:rPr>
              <a:t>File</a:t>
            </a:r>
            <a:r>
              <a:rPr sz="2000" spc="-15" dirty="0">
                <a:latin typeface="Arial MT"/>
                <a:cs typeface="Arial MT"/>
              </a:rPr>
              <a:t> </a:t>
            </a:r>
            <a:r>
              <a:rPr sz="2000" dirty="0">
                <a:latin typeface="Arial MT"/>
                <a:cs typeface="Arial MT"/>
              </a:rPr>
              <a:t>Name:</a:t>
            </a:r>
            <a:r>
              <a:rPr sz="2000" spc="-50" dirty="0">
                <a:latin typeface="Arial MT"/>
                <a:cs typeface="Arial MT"/>
              </a:rPr>
              <a:t> </a:t>
            </a:r>
            <a:r>
              <a:rPr sz="2000" dirty="0">
                <a:latin typeface="Arial MT"/>
                <a:cs typeface="Arial MT"/>
              </a:rPr>
              <a:t>Demo.java </a:t>
            </a:r>
            <a:r>
              <a:rPr sz="2000" spc="-540" dirty="0">
                <a:latin typeface="Arial MT"/>
                <a:cs typeface="Arial MT"/>
              </a:rPr>
              <a:t> </a:t>
            </a:r>
            <a:r>
              <a:rPr sz="2000" dirty="0">
                <a:latin typeface="Arial MT"/>
                <a:cs typeface="Arial MT"/>
              </a:rPr>
              <a:t>final</a:t>
            </a:r>
            <a:r>
              <a:rPr sz="2000" spc="-20" dirty="0">
                <a:latin typeface="Arial MT"/>
                <a:cs typeface="Arial MT"/>
              </a:rPr>
              <a:t> </a:t>
            </a:r>
            <a:r>
              <a:rPr sz="2000" dirty="0">
                <a:latin typeface="Arial MT"/>
                <a:cs typeface="Arial MT"/>
              </a:rPr>
              <a:t>abstract</a:t>
            </a:r>
            <a:r>
              <a:rPr sz="2000" spc="-50" dirty="0">
                <a:latin typeface="Arial MT"/>
                <a:cs typeface="Arial MT"/>
              </a:rPr>
              <a:t> </a:t>
            </a:r>
            <a:r>
              <a:rPr sz="2000" dirty="0">
                <a:latin typeface="Arial MT"/>
                <a:cs typeface="Arial MT"/>
              </a:rPr>
              <a:t>class</a:t>
            </a:r>
            <a:r>
              <a:rPr sz="2000" spc="-25" dirty="0">
                <a:latin typeface="Arial MT"/>
                <a:cs typeface="Arial MT"/>
              </a:rPr>
              <a:t> </a:t>
            </a:r>
            <a:r>
              <a:rPr sz="2000" dirty="0">
                <a:latin typeface="Arial MT"/>
                <a:cs typeface="Arial MT"/>
              </a:rPr>
              <a:t>X</a:t>
            </a:r>
          </a:p>
          <a:p>
            <a:pPr marL="12700"/>
            <a:r>
              <a:rPr sz="2000" dirty="0">
                <a:latin typeface="Arial MT"/>
                <a:cs typeface="Arial MT"/>
              </a:rPr>
              <a:t>{</a:t>
            </a:r>
          </a:p>
          <a:p>
            <a:pPr marL="12700"/>
            <a:r>
              <a:rPr sz="2000" dirty="0">
                <a:latin typeface="Arial MT"/>
                <a:cs typeface="Arial MT"/>
              </a:rPr>
              <a:t>}//</a:t>
            </a:r>
            <a:r>
              <a:rPr sz="2000" spc="-40" dirty="0">
                <a:latin typeface="Arial MT"/>
                <a:cs typeface="Arial MT"/>
              </a:rPr>
              <a:t> </a:t>
            </a:r>
            <a:r>
              <a:rPr sz="2000" dirty="0">
                <a:latin typeface="Arial MT"/>
                <a:cs typeface="Arial MT"/>
              </a:rPr>
              <a:t>End</a:t>
            </a:r>
            <a:r>
              <a:rPr sz="2000" spc="-35"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class</a:t>
            </a:r>
            <a:r>
              <a:rPr sz="2000" spc="-35" dirty="0">
                <a:latin typeface="Arial MT"/>
                <a:cs typeface="Arial MT"/>
              </a:rPr>
              <a:t> </a:t>
            </a:r>
            <a:r>
              <a:rPr sz="2000" dirty="0">
                <a:latin typeface="Arial MT"/>
                <a:cs typeface="Arial MT"/>
              </a:rPr>
              <a:t>X</a:t>
            </a:r>
          </a:p>
        </p:txBody>
      </p:sp>
      <p:sp>
        <p:nvSpPr>
          <p:cNvPr id="8" name="object 8"/>
          <p:cNvSpPr/>
          <p:nvPr/>
        </p:nvSpPr>
        <p:spPr>
          <a:xfrm>
            <a:off x="1632966" y="3059430"/>
            <a:ext cx="3744595" cy="1397635"/>
          </a:xfrm>
          <a:custGeom>
            <a:avLst/>
            <a:gdLst/>
            <a:ahLst/>
            <a:cxnLst/>
            <a:rect l="l" t="t" r="r" b="b"/>
            <a:pathLst>
              <a:path w="3744595" h="1397635">
                <a:moveTo>
                  <a:pt x="0" y="232918"/>
                </a:moveTo>
                <a:lnTo>
                  <a:pt x="4732" y="185972"/>
                </a:lnTo>
                <a:lnTo>
                  <a:pt x="18303" y="142249"/>
                </a:lnTo>
                <a:lnTo>
                  <a:pt x="39778" y="102685"/>
                </a:lnTo>
                <a:lnTo>
                  <a:pt x="68219" y="68214"/>
                </a:lnTo>
                <a:lnTo>
                  <a:pt x="102690" y="39775"/>
                </a:lnTo>
                <a:lnTo>
                  <a:pt x="142255" y="18301"/>
                </a:lnTo>
                <a:lnTo>
                  <a:pt x="185976" y="4731"/>
                </a:lnTo>
                <a:lnTo>
                  <a:pt x="232918" y="0"/>
                </a:lnTo>
                <a:lnTo>
                  <a:pt x="3511550" y="0"/>
                </a:lnTo>
                <a:lnTo>
                  <a:pt x="3558495" y="4731"/>
                </a:lnTo>
                <a:lnTo>
                  <a:pt x="3602218" y="18301"/>
                </a:lnTo>
                <a:lnTo>
                  <a:pt x="3641782" y="39775"/>
                </a:lnTo>
                <a:lnTo>
                  <a:pt x="3676253" y="68214"/>
                </a:lnTo>
                <a:lnTo>
                  <a:pt x="3704692" y="102685"/>
                </a:lnTo>
                <a:lnTo>
                  <a:pt x="3726166" y="142249"/>
                </a:lnTo>
                <a:lnTo>
                  <a:pt x="3739736" y="185972"/>
                </a:lnTo>
                <a:lnTo>
                  <a:pt x="3744468" y="232918"/>
                </a:lnTo>
                <a:lnTo>
                  <a:pt x="3744468" y="1164590"/>
                </a:lnTo>
                <a:lnTo>
                  <a:pt x="3739736" y="1211535"/>
                </a:lnTo>
                <a:lnTo>
                  <a:pt x="3726166" y="1255258"/>
                </a:lnTo>
                <a:lnTo>
                  <a:pt x="3704692" y="1294822"/>
                </a:lnTo>
                <a:lnTo>
                  <a:pt x="3676253" y="1329293"/>
                </a:lnTo>
                <a:lnTo>
                  <a:pt x="3641782" y="1357732"/>
                </a:lnTo>
                <a:lnTo>
                  <a:pt x="3602218" y="1379206"/>
                </a:lnTo>
                <a:lnTo>
                  <a:pt x="3558495" y="1392776"/>
                </a:lnTo>
                <a:lnTo>
                  <a:pt x="3511550" y="1397508"/>
                </a:lnTo>
                <a:lnTo>
                  <a:pt x="232918" y="1397508"/>
                </a:lnTo>
                <a:lnTo>
                  <a:pt x="185976" y="1392776"/>
                </a:lnTo>
                <a:lnTo>
                  <a:pt x="142255" y="1379206"/>
                </a:lnTo>
                <a:lnTo>
                  <a:pt x="102690" y="1357732"/>
                </a:lnTo>
                <a:lnTo>
                  <a:pt x="68219" y="1329293"/>
                </a:lnTo>
                <a:lnTo>
                  <a:pt x="39778" y="1294822"/>
                </a:lnTo>
                <a:lnTo>
                  <a:pt x="18303" y="1255258"/>
                </a:lnTo>
                <a:lnTo>
                  <a:pt x="4732" y="1211535"/>
                </a:lnTo>
                <a:lnTo>
                  <a:pt x="0" y="1164590"/>
                </a:lnTo>
                <a:lnTo>
                  <a:pt x="0" y="232918"/>
                </a:lnTo>
                <a:close/>
              </a:path>
            </a:pathLst>
          </a:custGeom>
          <a:ln w="25907">
            <a:solidFill>
              <a:srgbClr val="000000"/>
            </a:solidFill>
          </a:ln>
        </p:spPr>
        <p:txBody>
          <a:bodyPr wrap="square" lIns="0" tIns="0" rIns="0" bIns="0" rtlCol="0"/>
          <a:lstStyle/>
          <a:p>
            <a:endParaRPr/>
          </a:p>
        </p:txBody>
      </p:sp>
      <p:sp>
        <p:nvSpPr>
          <p:cNvPr id="9" name="object 9"/>
          <p:cNvSpPr txBox="1"/>
          <p:nvPr/>
        </p:nvSpPr>
        <p:spPr>
          <a:xfrm>
            <a:off x="6679819" y="2880183"/>
            <a:ext cx="3568700" cy="1672589"/>
          </a:xfrm>
          <a:prstGeom prst="rect">
            <a:avLst/>
          </a:prstGeom>
        </p:spPr>
        <p:txBody>
          <a:bodyPr vert="horz" wrap="square" lIns="0" tIns="12700" rIns="0" bIns="0" rtlCol="0">
            <a:spAutoFit/>
          </a:bodyPr>
          <a:lstStyle/>
          <a:p>
            <a:pPr marL="12700">
              <a:spcBef>
                <a:spcPts val="100"/>
              </a:spcBef>
            </a:pPr>
            <a:r>
              <a:rPr spc="-5" dirty="0">
                <a:solidFill>
                  <a:srgbClr val="FF0000"/>
                </a:solidFill>
                <a:latin typeface="Arial MT"/>
                <a:cs typeface="Arial MT"/>
              </a:rPr>
              <a:t>F:\&gt;javac</a:t>
            </a:r>
            <a:r>
              <a:rPr spc="-35" dirty="0">
                <a:solidFill>
                  <a:srgbClr val="FF0000"/>
                </a:solidFill>
                <a:latin typeface="Arial MT"/>
                <a:cs typeface="Arial MT"/>
              </a:rPr>
              <a:t> </a:t>
            </a:r>
            <a:r>
              <a:rPr spc="-5" dirty="0">
                <a:solidFill>
                  <a:srgbClr val="FF0000"/>
                </a:solidFill>
                <a:latin typeface="Arial MT"/>
                <a:cs typeface="Arial MT"/>
              </a:rPr>
              <a:t>Demo.java</a:t>
            </a:r>
            <a:endParaRPr>
              <a:latin typeface="Arial MT"/>
              <a:cs typeface="Arial MT"/>
            </a:endParaRPr>
          </a:p>
          <a:p>
            <a:pPr marL="12700" marR="5080">
              <a:spcBef>
                <a:spcPts val="5"/>
              </a:spcBef>
            </a:pPr>
            <a:r>
              <a:rPr spc="-5" dirty="0">
                <a:solidFill>
                  <a:srgbClr val="FF0000"/>
                </a:solidFill>
                <a:latin typeface="Arial MT"/>
                <a:cs typeface="Arial MT"/>
              </a:rPr>
              <a:t>Demo.java:2:</a:t>
            </a:r>
            <a:r>
              <a:rPr dirty="0">
                <a:solidFill>
                  <a:srgbClr val="FF0000"/>
                </a:solidFill>
                <a:latin typeface="Arial MT"/>
                <a:cs typeface="Arial MT"/>
              </a:rPr>
              <a:t> </a:t>
            </a:r>
            <a:r>
              <a:rPr spc="-5" dirty="0">
                <a:solidFill>
                  <a:srgbClr val="FF0000"/>
                </a:solidFill>
                <a:latin typeface="Arial MT"/>
                <a:cs typeface="Arial MT"/>
              </a:rPr>
              <a:t>illegal</a:t>
            </a:r>
            <a:r>
              <a:rPr spc="5" dirty="0">
                <a:solidFill>
                  <a:srgbClr val="FF0000"/>
                </a:solidFill>
                <a:latin typeface="Arial MT"/>
                <a:cs typeface="Arial MT"/>
              </a:rPr>
              <a:t> </a:t>
            </a:r>
            <a:r>
              <a:rPr spc="-5" dirty="0">
                <a:solidFill>
                  <a:srgbClr val="FF0000"/>
                </a:solidFill>
                <a:latin typeface="Arial MT"/>
                <a:cs typeface="Arial MT"/>
              </a:rPr>
              <a:t>combination</a:t>
            </a:r>
            <a:r>
              <a:rPr spc="5" dirty="0">
                <a:solidFill>
                  <a:srgbClr val="FF0000"/>
                </a:solidFill>
                <a:latin typeface="Arial MT"/>
                <a:cs typeface="Arial MT"/>
              </a:rPr>
              <a:t> </a:t>
            </a:r>
            <a:r>
              <a:rPr dirty="0">
                <a:solidFill>
                  <a:srgbClr val="FF0000"/>
                </a:solidFill>
                <a:latin typeface="Arial MT"/>
                <a:cs typeface="Arial MT"/>
              </a:rPr>
              <a:t>of </a:t>
            </a:r>
            <a:r>
              <a:rPr spc="-484" dirty="0">
                <a:solidFill>
                  <a:srgbClr val="FF0000"/>
                </a:solidFill>
                <a:latin typeface="Arial MT"/>
                <a:cs typeface="Arial MT"/>
              </a:rPr>
              <a:t> </a:t>
            </a:r>
            <a:r>
              <a:rPr spc="-5" dirty="0">
                <a:solidFill>
                  <a:srgbClr val="FF0000"/>
                </a:solidFill>
                <a:latin typeface="Arial MT"/>
                <a:cs typeface="Arial MT"/>
              </a:rPr>
              <a:t>modifiers:</a:t>
            </a:r>
            <a:r>
              <a:rPr spc="10" dirty="0">
                <a:solidFill>
                  <a:srgbClr val="FF0000"/>
                </a:solidFill>
                <a:latin typeface="Arial MT"/>
                <a:cs typeface="Arial MT"/>
              </a:rPr>
              <a:t> </a:t>
            </a:r>
            <a:r>
              <a:rPr spc="-5" dirty="0">
                <a:solidFill>
                  <a:srgbClr val="FF0000"/>
                </a:solidFill>
                <a:latin typeface="Arial MT"/>
                <a:cs typeface="Arial MT"/>
              </a:rPr>
              <a:t>abstract</a:t>
            </a:r>
            <a:r>
              <a:rPr spc="5" dirty="0">
                <a:solidFill>
                  <a:srgbClr val="FF0000"/>
                </a:solidFill>
                <a:latin typeface="Arial MT"/>
                <a:cs typeface="Arial MT"/>
              </a:rPr>
              <a:t> </a:t>
            </a:r>
            <a:r>
              <a:rPr spc="-5" dirty="0">
                <a:solidFill>
                  <a:srgbClr val="FF0000"/>
                </a:solidFill>
                <a:latin typeface="Arial MT"/>
                <a:cs typeface="Arial MT"/>
              </a:rPr>
              <a:t>and</a:t>
            </a:r>
            <a:r>
              <a:rPr dirty="0">
                <a:solidFill>
                  <a:srgbClr val="FF0000"/>
                </a:solidFill>
                <a:latin typeface="Arial MT"/>
                <a:cs typeface="Arial MT"/>
              </a:rPr>
              <a:t> </a:t>
            </a:r>
            <a:r>
              <a:rPr spc="-5" dirty="0">
                <a:solidFill>
                  <a:srgbClr val="FF0000"/>
                </a:solidFill>
                <a:latin typeface="Arial MT"/>
                <a:cs typeface="Arial MT"/>
              </a:rPr>
              <a:t>final</a:t>
            </a:r>
            <a:endParaRPr>
              <a:latin typeface="Arial MT"/>
              <a:cs typeface="Arial MT"/>
            </a:endParaRPr>
          </a:p>
          <a:p>
            <a:pPr marL="12700"/>
            <a:r>
              <a:rPr spc="-5" dirty="0">
                <a:solidFill>
                  <a:srgbClr val="FF0000"/>
                </a:solidFill>
                <a:latin typeface="Arial MT"/>
                <a:cs typeface="Arial MT"/>
              </a:rPr>
              <a:t>final</a:t>
            </a:r>
            <a:r>
              <a:rPr dirty="0">
                <a:solidFill>
                  <a:srgbClr val="FF0000"/>
                </a:solidFill>
                <a:latin typeface="Arial MT"/>
                <a:cs typeface="Arial MT"/>
              </a:rPr>
              <a:t> </a:t>
            </a:r>
            <a:r>
              <a:rPr spc="-5" dirty="0">
                <a:solidFill>
                  <a:srgbClr val="FF0000"/>
                </a:solidFill>
                <a:latin typeface="Arial MT"/>
                <a:cs typeface="Arial MT"/>
              </a:rPr>
              <a:t>abstract class</a:t>
            </a:r>
            <a:r>
              <a:rPr spc="-10" dirty="0">
                <a:solidFill>
                  <a:srgbClr val="FF0000"/>
                </a:solidFill>
                <a:latin typeface="Arial MT"/>
                <a:cs typeface="Arial MT"/>
              </a:rPr>
              <a:t> </a:t>
            </a:r>
            <a:r>
              <a:rPr dirty="0">
                <a:solidFill>
                  <a:srgbClr val="FF0000"/>
                </a:solidFill>
                <a:latin typeface="Arial MT"/>
                <a:cs typeface="Arial MT"/>
              </a:rPr>
              <a:t>X</a:t>
            </a:r>
            <a:endParaRPr>
              <a:latin typeface="Arial MT"/>
              <a:cs typeface="Arial MT"/>
            </a:endParaRPr>
          </a:p>
          <a:p>
            <a:pPr marL="965200"/>
            <a:r>
              <a:rPr spc="-5" dirty="0">
                <a:solidFill>
                  <a:srgbClr val="FF0000"/>
                </a:solidFill>
                <a:latin typeface="Arial MT"/>
                <a:cs typeface="Arial MT"/>
              </a:rPr>
              <a:t>^</a:t>
            </a:r>
            <a:endParaRPr>
              <a:latin typeface="Arial MT"/>
              <a:cs typeface="Arial MT"/>
            </a:endParaRPr>
          </a:p>
          <a:p>
            <a:pPr marL="12700"/>
            <a:r>
              <a:rPr spc="-5" dirty="0">
                <a:solidFill>
                  <a:srgbClr val="FF0000"/>
                </a:solidFill>
                <a:latin typeface="Arial MT"/>
                <a:cs typeface="Arial MT"/>
              </a:rPr>
              <a:t>1</a:t>
            </a:r>
            <a:r>
              <a:rPr spc="-45" dirty="0">
                <a:solidFill>
                  <a:srgbClr val="FF0000"/>
                </a:solidFill>
                <a:latin typeface="Arial MT"/>
                <a:cs typeface="Arial MT"/>
              </a:rPr>
              <a:t> </a:t>
            </a:r>
            <a:r>
              <a:rPr spc="-5" dirty="0">
                <a:solidFill>
                  <a:srgbClr val="FF0000"/>
                </a:solidFill>
                <a:latin typeface="Arial MT"/>
                <a:cs typeface="Arial MT"/>
              </a:rPr>
              <a:t>error</a:t>
            </a:r>
            <a:endParaRPr>
              <a:latin typeface="Arial MT"/>
              <a:cs typeface="Arial MT"/>
            </a:endParaRPr>
          </a:p>
        </p:txBody>
      </p:sp>
      <p:sp>
        <p:nvSpPr>
          <p:cNvPr id="12" name="Footer Placeholder 11">
            <a:extLst>
              <a:ext uri="{FF2B5EF4-FFF2-40B4-BE49-F238E27FC236}">
                <a16:creationId xmlns:a16="http://schemas.microsoft.com/office/drawing/2014/main" id="{C2813D39-6133-F384-7625-CBC1C5B4BFE4}"/>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1"/>
            <a:ext cx="5506085" cy="574040"/>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55" dirty="0"/>
              <a:t>t</a:t>
            </a:r>
            <a:r>
              <a:rPr spc="-160" dirty="0"/>
              <a:t>yp</a:t>
            </a:r>
            <a:r>
              <a:rPr spc="-5" dirty="0"/>
              <a:t>e</a:t>
            </a:r>
            <a:r>
              <a:rPr spc="-285" dirty="0"/>
              <a:t> </a:t>
            </a:r>
            <a:r>
              <a:rPr spc="-160" dirty="0"/>
              <a:t>var</a:t>
            </a:r>
            <a:r>
              <a:rPr spc="-165" dirty="0"/>
              <a:t>i</a:t>
            </a:r>
            <a:r>
              <a:rPr spc="-160" dirty="0"/>
              <a:t>ab</a:t>
            </a:r>
            <a:r>
              <a:rPr spc="-165" dirty="0"/>
              <a:t>l</a:t>
            </a:r>
            <a:r>
              <a:rPr spc="-160" dirty="0"/>
              <a:t>e</a:t>
            </a:r>
            <a:r>
              <a:rPr spc="-5" dirty="0"/>
              <a:t>s</a:t>
            </a:r>
            <a:r>
              <a:rPr spc="-270" dirty="0"/>
              <a:t> </a:t>
            </a:r>
            <a:r>
              <a:rPr spc="-160" dirty="0"/>
              <a:t>a</a:t>
            </a:r>
            <a:r>
              <a:rPr spc="-5" dirty="0"/>
              <a:t>s</a:t>
            </a:r>
            <a:r>
              <a:rPr spc="-305" dirty="0"/>
              <a:t> </a:t>
            </a:r>
            <a:r>
              <a:rPr spc="-155" dirty="0"/>
              <a:t>f</a:t>
            </a:r>
            <a:r>
              <a:rPr spc="-165" dirty="0"/>
              <a:t>i</a:t>
            </a:r>
            <a:r>
              <a:rPr spc="-160" dirty="0"/>
              <a:t>na</a:t>
            </a:r>
            <a:r>
              <a:rPr dirty="0"/>
              <a:t>l</a:t>
            </a:r>
          </a:p>
        </p:txBody>
      </p:sp>
      <p:sp>
        <p:nvSpPr>
          <p:cNvPr id="3" name="object 3"/>
          <p:cNvSpPr txBox="1"/>
          <p:nvPr/>
        </p:nvSpPr>
        <p:spPr>
          <a:xfrm>
            <a:off x="1602739" y="1354075"/>
            <a:ext cx="1617980" cy="696595"/>
          </a:xfrm>
          <a:prstGeom prst="rect">
            <a:avLst/>
          </a:prstGeom>
        </p:spPr>
        <p:txBody>
          <a:bodyPr vert="horz" wrap="square" lIns="0" tIns="13335" rIns="0" bIns="0" rtlCol="0">
            <a:spAutoFit/>
          </a:bodyPr>
          <a:lstStyle/>
          <a:p>
            <a:pPr marL="12700" marR="5080">
              <a:spcBef>
                <a:spcPts val="105"/>
              </a:spcBef>
            </a:pPr>
            <a:r>
              <a:rPr sz="1100" b="1" dirty="0">
                <a:latin typeface="Arial"/>
                <a:cs typeface="Arial"/>
              </a:rPr>
              <a:t>//</a:t>
            </a:r>
            <a:r>
              <a:rPr sz="1100" b="1" spc="-45" dirty="0">
                <a:latin typeface="Arial"/>
                <a:cs typeface="Arial"/>
              </a:rPr>
              <a:t> </a:t>
            </a:r>
            <a:r>
              <a:rPr sz="1100" b="1" dirty="0">
                <a:latin typeface="Arial"/>
                <a:cs typeface="Arial"/>
              </a:rPr>
              <a:t>File</a:t>
            </a:r>
            <a:r>
              <a:rPr sz="1100" b="1" spc="-50" dirty="0">
                <a:latin typeface="Arial"/>
                <a:cs typeface="Arial"/>
              </a:rPr>
              <a:t> </a:t>
            </a:r>
            <a:r>
              <a:rPr sz="1100" b="1" dirty="0">
                <a:latin typeface="Arial"/>
                <a:cs typeface="Arial"/>
              </a:rPr>
              <a:t>Name</a:t>
            </a:r>
            <a:r>
              <a:rPr sz="1100" b="1" spc="-20" dirty="0">
                <a:latin typeface="Arial"/>
                <a:cs typeface="Arial"/>
              </a:rPr>
              <a:t> </a:t>
            </a:r>
            <a:r>
              <a:rPr sz="1100" b="1" dirty="0">
                <a:latin typeface="Arial"/>
                <a:cs typeface="Arial"/>
              </a:rPr>
              <a:t>:</a:t>
            </a:r>
            <a:r>
              <a:rPr sz="1100" b="1" spc="-30" dirty="0">
                <a:latin typeface="Arial"/>
                <a:cs typeface="Arial"/>
              </a:rPr>
              <a:t> </a:t>
            </a:r>
            <a:r>
              <a:rPr sz="1100" b="1" spc="-5" dirty="0">
                <a:latin typeface="Arial"/>
                <a:cs typeface="Arial"/>
              </a:rPr>
              <a:t>Demo.java </a:t>
            </a:r>
            <a:r>
              <a:rPr sz="1100" b="1" spc="-290" dirty="0">
                <a:latin typeface="Arial"/>
                <a:cs typeface="Arial"/>
              </a:rPr>
              <a:t> </a:t>
            </a:r>
            <a:r>
              <a:rPr sz="1100" b="1" dirty="0">
                <a:latin typeface="Arial"/>
                <a:cs typeface="Arial"/>
              </a:rPr>
              <a:t>class</a:t>
            </a:r>
            <a:r>
              <a:rPr sz="1100" b="1" spc="-25" dirty="0">
                <a:latin typeface="Arial"/>
                <a:cs typeface="Arial"/>
              </a:rPr>
              <a:t> </a:t>
            </a:r>
            <a:r>
              <a:rPr sz="1100" b="1" dirty="0">
                <a:latin typeface="Arial"/>
                <a:cs typeface="Arial"/>
              </a:rPr>
              <a:t>Circle</a:t>
            </a:r>
            <a:endParaRPr sz="1100">
              <a:latin typeface="Arial"/>
              <a:cs typeface="Arial"/>
            </a:endParaRPr>
          </a:p>
          <a:p>
            <a:pPr marL="12700"/>
            <a:r>
              <a:rPr sz="1100" b="1" dirty="0">
                <a:latin typeface="Arial"/>
                <a:cs typeface="Arial"/>
              </a:rPr>
              <a:t>{</a:t>
            </a:r>
            <a:endParaRPr sz="1100">
              <a:latin typeface="Arial"/>
              <a:cs typeface="Arial"/>
            </a:endParaRPr>
          </a:p>
          <a:p>
            <a:pPr marL="927100"/>
            <a:r>
              <a:rPr sz="1100" b="1" spc="-5" dirty="0">
                <a:latin typeface="Arial"/>
                <a:cs typeface="Arial"/>
              </a:rPr>
              <a:t>private</a:t>
            </a:r>
            <a:endParaRPr sz="1100">
              <a:latin typeface="Arial"/>
              <a:cs typeface="Arial"/>
            </a:endParaRPr>
          </a:p>
        </p:txBody>
      </p:sp>
      <p:sp>
        <p:nvSpPr>
          <p:cNvPr id="4" name="object 4"/>
          <p:cNvSpPr txBox="1"/>
          <p:nvPr/>
        </p:nvSpPr>
        <p:spPr>
          <a:xfrm>
            <a:off x="3431795" y="1856994"/>
            <a:ext cx="484505" cy="182742"/>
          </a:xfrm>
          <a:prstGeom prst="rect">
            <a:avLst/>
          </a:prstGeom>
        </p:spPr>
        <p:txBody>
          <a:bodyPr vert="horz" wrap="square" lIns="0" tIns="13335" rIns="0" bIns="0" rtlCol="0">
            <a:spAutoFit/>
          </a:bodyPr>
          <a:lstStyle/>
          <a:p>
            <a:pPr marL="12700">
              <a:spcBef>
                <a:spcPts val="105"/>
              </a:spcBef>
            </a:pPr>
            <a:r>
              <a:rPr sz="1100" b="1" spc="-5" dirty="0">
                <a:latin typeface="Arial"/>
                <a:cs typeface="Arial"/>
              </a:rPr>
              <a:t>double</a:t>
            </a:r>
            <a:endParaRPr sz="1100">
              <a:latin typeface="Arial"/>
              <a:cs typeface="Arial"/>
            </a:endParaRPr>
          </a:p>
        </p:txBody>
      </p:sp>
      <p:sp>
        <p:nvSpPr>
          <p:cNvPr id="5" name="object 5"/>
          <p:cNvSpPr txBox="1"/>
          <p:nvPr/>
        </p:nvSpPr>
        <p:spPr>
          <a:xfrm>
            <a:off x="4346576" y="1856994"/>
            <a:ext cx="49339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radius;</a:t>
            </a:r>
            <a:endParaRPr sz="1100">
              <a:latin typeface="Arial"/>
              <a:cs typeface="Arial"/>
            </a:endParaRPr>
          </a:p>
        </p:txBody>
      </p:sp>
      <p:sp>
        <p:nvSpPr>
          <p:cNvPr id="6" name="object 6"/>
          <p:cNvSpPr txBox="1"/>
          <p:nvPr/>
        </p:nvSpPr>
        <p:spPr>
          <a:xfrm>
            <a:off x="2517445" y="2024634"/>
            <a:ext cx="3533775" cy="4050665"/>
          </a:xfrm>
          <a:prstGeom prst="rect">
            <a:avLst/>
          </a:prstGeom>
        </p:spPr>
        <p:txBody>
          <a:bodyPr vert="horz" wrap="square" lIns="0" tIns="13335" rIns="0" bIns="0" rtlCol="0">
            <a:spAutoFit/>
          </a:bodyPr>
          <a:lstStyle/>
          <a:p>
            <a:pPr marL="12700" marR="2061845">
              <a:spcBef>
                <a:spcPts val="105"/>
              </a:spcBef>
            </a:pPr>
            <a:r>
              <a:rPr sz="1100" b="1" dirty="0">
                <a:latin typeface="Arial"/>
                <a:cs typeface="Arial"/>
              </a:rPr>
              <a:t>//</a:t>
            </a:r>
            <a:r>
              <a:rPr sz="1100" b="1" spc="-45" dirty="0">
                <a:latin typeface="Arial"/>
                <a:cs typeface="Arial"/>
              </a:rPr>
              <a:t> </a:t>
            </a:r>
            <a:r>
              <a:rPr sz="1100" b="1" spc="-5" dirty="0">
                <a:latin typeface="Arial"/>
                <a:cs typeface="Arial"/>
              </a:rPr>
              <a:t>Constructor</a:t>
            </a:r>
            <a:r>
              <a:rPr sz="1100" b="1" spc="-35" dirty="0">
                <a:latin typeface="Arial"/>
                <a:cs typeface="Arial"/>
              </a:rPr>
              <a:t> </a:t>
            </a:r>
            <a:r>
              <a:rPr sz="1100" b="1" dirty="0">
                <a:latin typeface="Arial"/>
                <a:cs typeface="Arial"/>
              </a:rPr>
              <a:t>Method </a:t>
            </a:r>
            <a:r>
              <a:rPr sz="1100" b="1" spc="-290" dirty="0">
                <a:latin typeface="Arial"/>
                <a:cs typeface="Arial"/>
              </a:rPr>
              <a:t> </a:t>
            </a:r>
            <a:r>
              <a:rPr sz="1100" b="1" dirty="0">
                <a:latin typeface="Arial"/>
                <a:cs typeface="Arial"/>
              </a:rPr>
              <a:t>Circle(double</a:t>
            </a:r>
            <a:r>
              <a:rPr sz="1100" b="1" spc="-7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this.radius</a:t>
            </a:r>
            <a:r>
              <a:rPr sz="1100" b="1" spc="-7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r>
              <a:rPr sz="1100" b="1" spc="-45" dirty="0">
                <a:latin typeface="Arial"/>
                <a:cs typeface="Arial"/>
              </a:rPr>
              <a:t> </a:t>
            </a:r>
            <a:r>
              <a:rPr sz="1100" b="1" dirty="0">
                <a:latin typeface="Arial"/>
                <a:cs typeface="Arial"/>
              </a:rPr>
              <a:t>End</a:t>
            </a:r>
            <a:r>
              <a:rPr sz="1100" b="1" spc="-5" dirty="0">
                <a:latin typeface="Arial"/>
                <a:cs typeface="Arial"/>
              </a:rPr>
              <a:t> </a:t>
            </a:r>
            <a:r>
              <a:rPr sz="1100" b="1" dirty="0">
                <a:latin typeface="Arial"/>
                <a:cs typeface="Arial"/>
              </a:rPr>
              <a:t>of</a:t>
            </a:r>
            <a:r>
              <a:rPr sz="1100" b="1" spc="-10" dirty="0">
                <a:latin typeface="Arial"/>
                <a:cs typeface="Arial"/>
              </a:rPr>
              <a:t> </a:t>
            </a:r>
            <a:r>
              <a:rPr sz="1100" b="1" spc="-5" dirty="0">
                <a:latin typeface="Arial"/>
                <a:cs typeface="Arial"/>
              </a:rPr>
              <a:t>Constructor</a:t>
            </a:r>
            <a:r>
              <a:rPr sz="1100" b="1" spc="-25" dirty="0">
                <a:latin typeface="Arial"/>
                <a:cs typeface="Arial"/>
              </a:rPr>
              <a:t> </a:t>
            </a:r>
            <a:r>
              <a:rPr sz="1100" b="1" dirty="0">
                <a:latin typeface="Arial"/>
                <a:cs typeface="Arial"/>
              </a:rPr>
              <a:t>Methods</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25" dirty="0">
                <a:latin typeface="Arial"/>
                <a:cs typeface="Arial"/>
              </a:rPr>
              <a:t> </a:t>
            </a:r>
            <a:r>
              <a:rPr sz="1100" b="1" dirty="0">
                <a:latin typeface="Arial"/>
                <a:cs typeface="Arial"/>
              </a:rPr>
              <a:t>Get</a:t>
            </a:r>
            <a:r>
              <a:rPr sz="1100" b="1" spc="-30" dirty="0">
                <a:latin typeface="Arial"/>
                <a:cs typeface="Arial"/>
              </a:rPr>
              <a:t> </a:t>
            </a:r>
            <a:r>
              <a:rPr sz="1100" b="1" spc="-5" dirty="0">
                <a:latin typeface="Arial"/>
                <a:cs typeface="Arial"/>
              </a:rPr>
              <a:t>Radius</a:t>
            </a:r>
            <a:endParaRPr sz="1100">
              <a:latin typeface="Arial"/>
              <a:cs typeface="Arial"/>
            </a:endParaRPr>
          </a:p>
          <a:p>
            <a:pPr marL="12700">
              <a:tabLst>
                <a:tab pos="926465" algn="l"/>
                <a:tab pos="1841500" algn="l"/>
              </a:tabLst>
            </a:pPr>
            <a:r>
              <a:rPr sz="1100" b="1" dirty="0">
                <a:latin typeface="Arial"/>
                <a:cs typeface="Arial"/>
              </a:rPr>
              <a:t>public	</a:t>
            </a:r>
            <a:r>
              <a:rPr sz="1100" b="1" spc="-5" dirty="0">
                <a:latin typeface="Arial"/>
                <a:cs typeface="Arial"/>
              </a:rPr>
              <a:t>double	getRadius()</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return</a:t>
            </a:r>
            <a:r>
              <a:rPr sz="1100" b="1" spc="-60" dirty="0">
                <a:latin typeface="Arial"/>
                <a:cs typeface="Arial"/>
              </a:rPr>
              <a:t> </a:t>
            </a:r>
            <a:r>
              <a:rPr sz="1100" b="1" dirty="0">
                <a:latin typeface="Arial"/>
                <a:cs typeface="Arial"/>
              </a:rPr>
              <a:t>this.radius;</a:t>
            </a:r>
            <a:endParaRPr sz="1100">
              <a:latin typeface="Arial"/>
              <a:cs typeface="Arial"/>
            </a:endParaRPr>
          </a:p>
          <a:p>
            <a:pPr marL="12700"/>
            <a:r>
              <a:rPr sz="1100" b="1" dirty="0">
                <a:latin typeface="Arial"/>
                <a:cs typeface="Arial"/>
              </a:rPr>
              <a:t>}</a:t>
            </a:r>
            <a:endParaRPr sz="1100">
              <a:latin typeface="Arial"/>
              <a:cs typeface="Arial"/>
            </a:endParaRPr>
          </a:p>
          <a:p>
            <a:pPr marL="12700"/>
            <a:r>
              <a:rPr sz="1100" b="1" dirty="0">
                <a:latin typeface="Arial"/>
                <a:cs typeface="Arial"/>
              </a:rPr>
              <a:t>//</a:t>
            </a:r>
            <a:r>
              <a:rPr sz="1100" b="1" spc="-40" dirty="0">
                <a:latin typeface="Arial"/>
                <a:cs typeface="Arial"/>
              </a:rPr>
              <a:t> </a:t>
            </a:r>
            <a:r>
              <a:rPr sz="1100" b="1" dirty="0">
                <a:latin typeface="Arial"/>
                <a:cs typeface="Arial"/>
              </a:rPr>
              <a:t>Method</a:t>
            </a:r>
            <a:r>
              <a:rPr sz="1100" b="1" spc="-35" dirty="0">
                <a:latin typeface="Arial"/>
                <a:cs typeface="Arial"/>
              </a:rPr>
              <a:t> </a:t>
            </a:r>
            <a:r>
              <a:rPr sz="1100" b="1" dirty="0">
                <a:latin typeface="Arial"/>
                <a:cs typeface="Arial"/>
              </a:rPr>
              <a:t>to</a:t>
            </a:r>
            <a:r>
              <a:rPr sz="1100" b="1" spc="-30" dirty="0">
                <a:latin typeface="Arial"/>
                <a:cs typeface="Arial"/>
              </a:rPr>
              <a:t> </a:t>
            </a:r>
            <a:r>
              <a:rPr sz="1100" b="1" dirty="0">
                <a:latin typeface="Arial"/>
                <a:cs typeface="Arial"/>
              </a:rPr>
              <a:t>Set</a:t>
            </a:r>
            <a:r>
              <a:rPr sz="1100" b="1" spc="-15" dirty="0">
                <a:latin typeface="Arial"/>
                <a:cs typeface="Arial"/>
              </a:rPr>
              <a:t> </a:t>
            </a:r>
            <a:r>
              <a:rPr sz="1100" b="1" spc="-5" dirty="0">
                <a:latin typeface="Arial"/>
                <a:cs typeface="Arial"/>
              </a:rPr>
              <a:t>Radius</a:t>
            </a:r>
            <a:endParaRPr sz="1100">
              <a:latin typeface="Arial"/>
              <a:cs typeface="Arial"/>
            </a:endParaRPr>
          </a:p>
          <a:p>
            <a:pPr marL="12700">
              <a:tabLst>
                <a:tab pos="926465" algn="l"/>
                <a:tab pos="1841500" algn="l"/>
              </a:tabLst>
            </a:pPr>
            <a:r>
              <a:rPr sz="1100" b="1" dirty="0">
                <a:latin typeface="Arial"/>
                <a:cs typeface="Arial"/>
              </a:rPr>
              <a:t>public	</a:t>
            </a:r>
            <a:r>
              <a:rPr sz="1100" b="1" spc="-5" dirty="0">
                <a:latin typeface="Arial"/>
                <a:cs typeface="Arial"/>
              </a:rPr>
              <a:t>void	setRadius(double</a:t>
            </a:r>
            <a:r>
              <a:rPr sz="1100" b="1" spc="-3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this.radius</a:t>
            </a:r>
            <a:r>
              <a:rPr sz="1100" b="1" spc="-70"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radius;</a:t>
            </a:r>
            <a:endParaRPr sz="1100">
              <a:latin typeface="Arial"/>
              <a:cs typeface="Arial"/>
            </a:endParaRPr>
          </a:p>
          <a:p>
            <a:pPr marL="12700"/>
            <a:r>
              <a:rPr sz="1100" b="1" dirty="0">
                <a:latin typeface="Arial"/>
                <a:cs typeface="Arial"/>
              </a:rPr>
              <a:t>}</a:t>
            </a:r>
            <a:endParaRPr sz="1100">
              <a:latin typeface="Arial"/>
              <a:cs typeface="Arial"/>
            </a:endParaRPr>
          </a:p>
          <a:p>
            <a:pPr marL="12700" marR="1301750">
              <a:tabLst>
                <a:tab pos="926465" algn="l"/>
                <a:tab pos="1841500" algn="l"/>
              </a:tabLst>
            </a:pPr>
            <a:r>
              <a:rPr sz="1100" b="1" dirty="0">
                <a:latin typeface="Arial"/>
                <a:cs typeface="Arial"/>
              </a:rPr>
              <a:t>// Method to Get </a:t>
            </a:r>
            <a:r>
              <a:rPr sz="1100" b="1" spc="-10" dirty="0">
                <a:latin typeface="Arial"/>
                <a:cs typeface="Arial"/>
              </a:rPr>
              <a:t>Area </a:t>
            </a:r>
            <a:r>
              <a:rPr sz="1100" b="1" dirty="0">
                <a:latin typeface="Arial"/>
                <a:cs typeface="Arial"/>
              </a:rPr>
              <a:t>of Circle </a:t>
            </a:r>
            <a:r>
              <a:rPr sz="1100" b="1" spc="5" dirty="0">
                <a:latin typeface="Arial"/>
                <a:cs typeface="Arial"/>
              </a:rPr>
              <a:t> </a:t>
            </a: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area()</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return</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radius</a:t>
            </a:r>
            <a:r>
              <a:rPr sz="1100" b="1" spc="-30" dirty="0">
                <a:latin typeface="Arial"/>
                <a:cs typeface="Arial"/>
              </a:rPr>
              <a:t> </a:t>
            </a:r>
            <a:r>
              <a:rPr sz="1100" b="1" dirty="0">
                <a:latin typeface="Arial"/>
                <a:cs typeface="Arial"/>
              </a:rPr>
              <a:t>*</a:t>
            </a:r>
            <a:r>
              <a:rPr sz="1100" b="1" spc="-10" dirty="0">
                <a:latin typeface="Arial"/>
                <a:cs typeface="Arial"/>
              </a:rPr>
              <a:t> </a:t>
            </a:r>
            <a:r>
              <a:rPr sz="1100" b="1" dirty="0">
                <a:latin typeface="Arial"/>
                <a:cs typeface="Arial"/>
              </a:rPr>
              <a:t>radius;</a:t>
            </a:r>
            <a:endParaRPr sz="1100">
              <a:latin typeface="Arial"/>
              <a:cs typeface="Arial"/>
            </a:endParaRPr>
          </a:p>
          <a:p>
            <a:pPr marL="12700">
              <a:spcBef>
                <a:spcPts val="5"/>
              </a:spcBef>
            </a:pPr>
            <a:r>
              <a:rPr sz="1100" b="1" dirty="0">
                <a:latin typeface="Arial"/>
                <a:cs typeface="Arial"/>
              </a:rPr>
              <a:t>}</a:t>
            </a:r>
            <a:endParaRPr sz="1100">
              <a:latin typeface="Arial"/>
              <a:cs typeface="Arial"/>
            </a:endParaRPr>
          </a:p>
          <a:p>
            <a:pPr marL="12700" marR="951230">
              <a:tabLst>
                <a:tab pos="926465" algn="l"/>
                <a:tab pos="1841500" algn="l"/>
              </a:tabLst>
            </a:pPr>
            <a:r>
              <a:rPr sz="1100" b="1" dirty="0">
                <a:latin typeface="Arial"/>
                <a:cs typeface="Arial"/>
              </a:rPr>
              <a:t>// Method to Get Perimeter of Circle </a:t>
            </a:r>
            <a:r>
              <a:rPr sz="1100" b="1" spc="5" dirty="0">
                <a:latin typeface="Arial"/>
                <a:cs typeface="Arial"/>
              </a:rPr>
              <a:t> </a:t>
            </a:r>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	d</a:t>
            </a:r>
            <a:r>
              <a:rPr sz="1100" b="1" spc="-10" dirty="0">
                <a:latin typeface="Arial"/>
                <a:cs typeface="Arial"/>
              </a:rPr>
              <a:t>o</a:t>
            </a:r>
            <a:r>
              <a:rPr sz="1100" b="1" dirty="0">
                <a:latin typeface="Arial"/>
                <a:cs typeface="Arial"/>
              </a:rPr>
              <a:t>u</a:t>
            </a:r>
            <a:r>
              <a:rPr sz="1100" b="1" spc="-10" dirty="0">
                <a:latin typeface="Arial"/>
                <a:cs typeface="Arial"/>
              </a:rPr>
              <a:t>b</a:t>
            </a:r>
            <a:r>
              <a:rPr sz="1100" b="1" dirty="0">
                <a:latin typeface="Arial"/>
                <a:cs typeface="Arial"/>
              </a:rPr>
              <a:t>le	p</a:t>
            </a:r>
            <a:r>
              <a:rPr sz="1100" b="1" spc="-5" dirty="0">
                <a:latin typeface="Arial"/>
                <a:cs typeface="Arial"/>
              </a:rPr>
              <a:t>e</a:t>
            </a:r>
            <a:r>
              <a:rPr sz="1100" b="1" dirty="0">
                <a:latin typeface="Arial"/>
                <a:cs typeface="Arial"/>
              </a:rPr>
              <a:t>r</a:t>
            </a:r>
            <a:r>
              <a:rPr sz="1100" b="1" spc="5" dirty="0">
                <a:latin typeface="Arial"/>
                <a:cs typeface="Arial"/>
              </a:rPr>
              <a:t>i</a:t>
            </a:r>
            <a:r>
              <a:rPr sz="1100" b="1" dirty="0">
                <a:latin typeface="Arial"/>
                <a:cs typeface="Arial"/>
              </a:rPr>
              <a:t>meter</a:t>
            </a:r>
            <a:r>
              <a:rPr sz="1100" b="1" spc="-10" dirty="0">
                <a:latin typeface="Arial"/>
                <a:cs typeface="Arial"/>
              </a:rPr>
              <a:t>(</a:t>
            </a:r>
            <a:r>
              <a:rPr sz="1100" b="1" dirty="0">
                <a:latin typeface="Arial"/>
                <a:cs typeface="Arial"/>
              </a:rPr>
              <a:t>)</a:t>
            </a:r>
            <a:endParaRPr sz="1100">
              <a:latin typeface="Arial"/>
              <a:cs typeface="Arial"/>
            </a:endParaRPr>
          </a:p>
          <a:p>
            <a:pPr marL="12700"/>
            <a:r>
              <a:rPr sz="1100" b="1" dirty="0">
                <a:latin typeface="Arial"/>
                <a:cs typeface="Arial"/>
              </a:rPr>
              <a:t>{</a:t>
            </a:r>
            <a:endParaRPr sz="1100">
              <a:latin typeface="Arial"/>
              <a:cs typeface="Arial"/>
            </a:endParaRPr>
          </a:p>
          <a:p>
            <a:pPr marL="926465"/>
            <a:r>
              <a:rPr sz="1100" b="1" dirty="0">
                <a:latin typeface="Arial"/>
                <a:cs typeface="Arial"/>
              </a:rPr>
              <a:t>return</a:t>
            </a:r>
            <a:r>
              <a:rPr sz="1100" b="1" spc="-30" dirty="0">
                <a:latin typeface="Arial"/>
                <a:cs typeface="Arial"/>
              </a:rPr>
              <a:t> </a:t>
            </a:r>
            <a:r>
              <a:rPr sz="1100" b="1" dirty="0">
                <a:latin typeface="Arial"/>
                <a:cs typeface="Arial"/>
              </a:rPr>
              <a:t>2</a:t>
            </a:r>
            <a:r>
              <a:rPr sz="1100" b="1" spc="-20" dirty="0">
                <a:latin typeface="Arial"/>
                <a:cs typeface="Arial"/>
              </a:rPr>
              <a:t> </a:t>
            </a:r>
            <a:r>
              <a:rPr sz="1100" b="1" dirty="0">
                <a:latin typeface="Arial"/>
                <a:cs typeface="Arial"/>
              </a:rPr>
              <a:t>*</a:t>
            </a:r>
            <a:r>
              <a:rPr sz="1100" b="1" spc="-30" dirty="0">
                <a:latin typeface="Arial"/>
                <a:cs typeface="Arial"/>
              </a:rPr>
              <a:t> </a:t>
            </a:r>
            <a:r>
              <a:rPr sz="1100" b="1" dirty="0">
                <a:latin typeface="Arial"/>
                <a:cs typeface="Arial"/>
              </a:rPr>
              <a:t>3.1456</a:t>
            </a:r>
            <a:r>
              <a:rPr sz="1100" b="1" spc="-35" dirty="0">
                <a:latin typeface="Arial"/>
                <a:cs typeface="Arial"/>
              </a:rPr>
              <a:t> </a:t>
            </a:r>
            <a:r>
              <a:rPr sz="1100" b="1" dirty="0">
                <a:latin typeface="Arial"/>
                <a:cs typeface="Arial"/>
              </a:rPr>
              <a:t>*</a:t>
            </a:r>
            <a:r>
              <a:rPr sz="1100" b="1" spc="-15" dirty="0">
                <a:latin typeface="Arial"/>
                <a:cs typeface="Arial"/>
              </a:rPr>
              <a:t> </a:t>
            </a:r>
            <a:r>
              <a:rPr sz="1100" b="1" dirty="0">
                <a:latin typeface="Arial"/>
                <a:cs typeface="Arial"/>
              </a:rPr>
              <a:t>radius;</a:t>
            </a:r>
            <a:endParaRPr sz="1100">
              <a:latin typeface="Arial"/>
              <a:cs typeface="Arial"/>
            </a:endParaRPr>
          </a:p>
        </p:txBody>
      </p:sp>
      <p:sp>
        <p:nvSpPr>
          <p:cNvPr id="7" name="object 7"/>
          <p:cNvSpPr/>
          <p:nvPr/>
        </p:nvSpPr>
        <p:spPr>
          <a:xfrm>
            <a:off x="1524762" y="1325117"/>
            <a:ext cx="4788535" cy="5171440"/>
          </a:xfrm>
          <a:custGeom>
            <a:avLst/>
            <a:gdLst/>
            <a:ahLst/>
            <a:cxnLst/>
            <a:rect l="l" t="t" r="r" b="b"/>
            <a:pathLst>
              <a:path w="4788535" h="5171440">
                <a:moveTo>
                  <a:pt x="0" y="5170932"/>
                </a:moveTo>
                <a:lnTo>
                  <a:pt x="4788408" y="5170932"/>
                </a:lnTo>
                <a:lnTo>
                  <a:pt x="4788408" y="0"/>
                </a:lnTo>
                <a:lnTo>
                  <a:pt x="0" y="0"/>
                </a:lnTo>
                <a:lnTo>
                  <a:pt x="0" y="5170932"/>
                </a:lnTo>
                <a:close/>
              </a:path>
            </a:pathLst>
          </a:custGeom>
          <a:ln w="25908">
            <a:solidFill>
              <a:srgbClr val="000000"/>
            </a:solidFill>
          </a:ln>
        </p:spPr>
        <p:txBody>
          <a:bodyPr wrap="square" lIns="0" tIns="0" rIns="0" bIns="0" rtlCol="0"/>
          <a:lstStyle/>
          <a:p>
            <a:endParaRPr/>
          </a:p>
        </p:txBody>
      </p:sp>
      <p:sp>
        <p:nvSpPr>
          <p:cNvPr id="8" name="object 8"/>
          <p:cNvSpPr txBox="1"/>
          <p:nvPr/>
        </p:nvSpPr>
        <p:spPr>
          <a:xfrm>
            <a:off x="6631941" y="1457325"/>
            <a:ext cx="917575" cy="529590"/>
          </a:xfrm>
          <a:prstGeom prst="rect">
            <a:avLst/>
          </a:prstGeom>
        </p:spPr>
        <p:txBody>
          <a:bodyPr vert="horz" wrap="square" lIns="0" tIns="13335" rIns="0" bIns="0" rtlCol="0">
            <a:spAutoFit/>
          </a:bodyPr>
          <a:lstStyle/>
          <a:p>
            <a:pPr marL="12700" marR="5080">
              <a:spcBef>
                <a:spcPts val="105"/>
              </a:spcBef>
            </a:pPr>
            <a:r>
              <a:rPr sz="1100" b="1" spc="-5" dirty="0">
                <a:latin typeface="Arial"/>
                <a:cs typeface="Arial"/>
              </a:rPr>
              <a:t>//Driver</a:t>
            </a:r>
            <a:r>
              <a:rPr sz="1100" b="1" spc="-70" dirty="0">
                <a:latin typeface="Arial"/>
                <a:cs typeface="Arial"/>
              </a:rPr>
              <a:t> </a:t>
            </a:r>
            <a:r>
              <a:rPr sz="1100" b="1" spc="-5" dirty="0">
                <a:latin typeface="Arial"/>
                <a:cs typeface="Arial"/>
              </a:rPr>
              <a:t>Class </a:t>
            </a:r>
            <a:r>
              <a:rPr sz="1100" b="1" spc="-295" dirty="0">
                <a:latin typeface="Arial"/>
                <a:cs typeface="Arial"/>
              </a:rPr>
              <a:t> </a:t>
            </a:r>
            <a:r>
              <a:rPr sz="1100" b="1" dirty="0">
                <a:latin typeface="Arial"/>
                <a:cs typeface="Arial"/>
              </a:rPr>
              <a:t>class</a:t>
            </a:r>
            <a:r>
              <a:rPr sz="1100" b="1" spc="-35" dirty="0">
                <a:latin typeface="Arial"/>
                <a:cs typeface="Arial"/>
              </a:rPr>
              <a:t> </a:t>
            </a:r>
            <a:r>
              <a:rPr sz="1100" b="1" spc="-5" dirty="0">
                <a:latin typeface="Arial"/>
                <a:cs typeface="Arial"/>
              </a:rPr>
              <a:t>Test</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9" name="object 9"/>
          <p:cNvSpPr txBox="1"/>
          <p:nvPr/>
        </p:nvSpPr>
        <p:spPr>
          <a:xfrm>
            <a:off x="6631941" y="1960626"/>
            <a:ext cx="3613785" cy="1896032"/>
          </a:xfrm>
          <a:prstGeom prst="rect">
            <a:avLst/>
          </a:prstGeom>
        </p:spPr>
        <p:txBody>
          <a:bodyPr vert="horz" wrap="square" lIns="0" tIns="13335" rIns="0" bIns="0" rtlCol="0">
            <a:spAutoFit/>
          </a:bodyPr>
          <a:lstStyle/>
          <a:p>
            <a:pPr marL="927100">
              <a:spcBef>
                <a:spcPts val="105"/>
              </a:spcBef>
              <a:tabLst>
                <a:tab pos="1841500" algn="l"/>
              </a:tabLst>
            </a:pPr>
            <a:r>
              <a:rPr sz="1100" b="1" dirty="0">
                <a:latin typeface="Arial"/>
                <a:cs typeface="Arial"/>
              </a:rPr>
              <a:t>public	static</a:t>
            </a:r>
            <a:r>
              <a:rPr sz="1100" b="1" spc="-55" dirty="0">
                <a:latin typeface="Arial"/>
                <a:cs typeface="Arial"/>
              </a:rPr>
              <a:t> </a:t>
            </a:r>
            <a:r>
              <a:rPr sz="1100" b="1" spc="-5" dirty="0">
                <a:latin typeface="Arial"/>
                <a:cs typeface="Arial"/>
              </a:rPr>
              <a:t>void</a:t>
            </a:r>
            <a:r>
              <a:rPr sz="1100" b="1" spc="-30" dirty="0">
                <a:latin typeface="Arial"/>
                <a:cs typeface="Arial"/>
              </a:rPr>
              <a:t> </a:t>
            </a:r>
            <a:r>
              <a:rPr sz="1100" b="1" dirty="0">
                <a:latin typeface="Arial"/>
                <a:cs typeface="Arial"/>
              </a:rPr>
              <a:t>main(String</a:t>
            </a:r>
            <a:r>
              <a:rPr sz="1100" b="1" spc="-55" dirty="0">
                <a:latin typeface="Arial"/>
                <a:cs typeface="Arial"/>
              </a:rPr>
              <a:t> </a:t>
            </a:r>
            <a:r>
              <a:rPr sz="1100" b="1" dirty="0">
                <a:latin typeface="Arial"/>
                <a:cs typeface="Arial"/>
              </a:rPr>
              <a:t>s[])</a:t>
            </a:r>
            <a:endParaRPr sz="1100">
              <a:latin typeface="Arial"/>
              <a:cs typeface="Arial"/>
            </a:endParaRPr>
          </a:p>
          <a:p>
            <a:pPr marL="927100">
              <a:lnSpc>
                <a:spcPts val="1315"/>
              </a:lnSpc>
            </a:pPr>
            <a:r>
              <a:rPr sz="1100" b="1" dirty="0">
                <a:latin typeface="Arial"/>
                <a:cs typeface="Arial"/>
              </a:rPr>
              <a:t>{</a:t>
            </a:r>
            <a:endParaRPr sz="1100">
              <a:latin typeface="Arial"/>
              <a:cs typeface="Arial"/>
            </a:endParaRPr>
          </a:p>
          <a:p>
            <a:pPr marL="1141730" marR="173990" indent="-17145">
              <a:lnSpc>
                <a:spcPts val="1490"/>
              </a:lnSpc>
              <a:spcBef>
                <a:spcPts val="200"/>
              </a:spcBef>
            </a:pPr>
            <a:r>
              <a:rPr sz="1400" b="1" spc="-5" dirty="0">
                <a:solidFill>
                  <a:srgbClr val="FF0000"/>
                </a:solidFill>
                <a:latin typeface="Arial"/>
                <a:cs typeface="Arial"/>
              </a:rPr>
              <a:t>final</a:t>
            </a:r>
            <a:r>
              <a:rPr sz="1400" b="1" spc="-45" dirty="0">
                <a:solidFill>
                  <a:srgbClr val="FF0000"/>
                </a:solidFill>
                <a:latin typeface="Arial"/>
                <a:cs typeface="Arial"/>
              </a:rPr>
              <a:t> </a:t>
            </a:r>
            <a:r>
              <a:rPr sz="1200" b="1" spc="-5" dirty="0">
                <a:solidFill>
                  <a:srgbClr val="FF0000"/>
                </a:solidFill>
                <a:latin typeface="Arial"/>
                <a:cs typeface="Arial"/>
              </a:rPr>
              <a:t>Circle</a:t>
            </a:r>
            <a:r>
              <a:rPr sz="1200" b="1" spc="-20" dirty="0">
                <a:solidFill>
                  <a:srgbClr val="FF0000"/>
                </a:solidFill>
                <a:latin typeface="Arial"/>
                <a:cs typeface="Arial"/>
              </a:rPr>
              <a:t> </a:t>
            </a:r>
            <a:r>
              <a:rPr sz="1200" b="1" spc="-5" dirty="0">
                <a:solidFill>
                  <a:srgbClr val="FF0000"/>
                </a:solidFill>
                <a:latin typeface="Arial"/>
                <a:cs typeface="Arial"/>
              </a:rPr>
              <a:t>c1</a:t>
            </a:r>
            <a:r>
              <a:rPr sz="1200" b="1" spc="-15" dirty="0">
                <a:solidFill>
                  <a:srgbClr val="FF0000"/>
                </a:solidFill>
                <a:latin typeface="Arial"/>
                <a:cs typeface="Arial"/>
              </a:rPr>
              <a:t> </a:t>
            </a:r>
            <a:r>
              <a:rPr sz="1200" b="1" dirty="0">
                <a:solidFill>
                  <a:srgbClr val="FF0000"/>
                </a:solidFill>
                <a:latin typeface="Arial"/>
                <a:cs typeface="Arial"/>
              </a:rPr>
              <a:t>=</a:t>
            </a:r>
            <a:r>
              <a:rPr sz="1200" b="1" spc="-10" dirty="0">
                <a:solidFill>
                  <a:srgbClr val="FF0000"/>
                </a:solidFill>
                <a:latin typeface="Arial"/>
                <a:cs typeface="Arial"/>
              </a:rPr>
              <a:t> </a:t>
            </a:r>
            <a:r>
              <a:rPr sz="1200" b="1" dirty="0">
                <a:solidFill>
                  <a:srgbClr val="FF0000"/>
                </a:solidFill>
                <a:latin typeface="Arial"/>
                <a:cs typeface="Arial"/>
              </a:rPr>
              <a:t>new</a:t>
            </a:r>
            <a:r>
              <a:rPr sz="1200" b="1" spc="-5" dirty="0">
                <a:solidFill>
                  <a:srgbClr val="FF0000"/>
                </a:solidFill>
                <a:latin typeface="Arial"/>
                <a:cs typeface="Arial"/>
              </a:rPr>
              <a:t> </a:t>
            </a:r>
            <a:r>
              <a:rPr sz="1200" b="1" dirty="0">
                <a:solidFill>
                  <a:srgbClr val="FF0000"/>
                </a:solidFill>
                <a:latin typeface="Arial"/>
                <a:cs typeface="Arial"/>
              </a:rPr>
              <a:t>Circle(10); </a:t>
            </a:r>
            <a:r>
              <a:rPr sz="1200" b="1" spc="-315" dirty="0">
                <a:solidFill>
                  <a:srgbClr val="FF0000"/>
                </a:solidFill>
                <a:latin typeface="Arial"/>
                <a:cs typeface="Arial"/>
              </a:rPr>
              <a:t> </a:t>
            </a:r>
            <a:r>
              <a:rPr sz="1200" b="1" spc="-5" dirty="0">
                <a:solidFill>
                  <a:srgbClr val="FF0000"/>
                </a:solidFill>
                <a:latin typeface="Arial"/>
                <a:cs typeface="Arial"/>
              </a:rPr>
              <a:t>c1.setRadius(20);</a:t>
            </a:r>
            <a:endParaRPr sz="1200">
              <a:latin typeface="Arial"/>
              <a:cs typeface="Arial"/>
            </a:endParaRPr>
          </a:p>
          <a:p>
            <a:pPr>
              <a:lnSpc>
                <a:spcPct val="100000"/>
              </a:lnSpc>
            </a:pPr>
            <a:endParaRPr sz="1200">
              <a:latin typeface="Arial"/>
              <a:cs typeface="Arial"/>
            </a:endParaRPr>
          </a:p>
          <a:p>
            <a:pPr marL="1126490"/>
            <a:r>
              <a:rPr sz="1200" b="1" spc="-5" dirty="0">
                <a:solidFill>
                  <a:srgbClr val="FF0000"/>
                </a:solidFill>
                <a:latin typeface="Arial"/>
                <a:cs typeface="Arial"/>
              </a:rPr>
              <a:t>Circle</a:t>
            </a:r>
            <a:r>
              <a:rPr sz="1200" b="1" spc="-35" dirty="0">
                <a:solidFill>
                  <a:srgbClr val="FF0000"/>
                </a:solidFill>
                <a:latin typeface="Arial"/>
                <a:cs typeface="Arial"/>
              </a:rPr>
              <a:t> </a:t>
            </a:r>
            <a:r>
              <a:rPr sz="1200" b="1" spc="-5" dirty="0">
                <a:solidFill>
                  <a:srgbClr val="FF0000"/>
                </a:solidFill>
                <a:latin typeface="Arial"/>
                <a:cs typeface="Arial"/>
              </a:rPr>
              <a:t>c2</a:t>
            </a:r>
            <a:r>
              <a:rPr sz="1200" b="1" spc="-20" dirty="0">
                <a:solidFill>
                  <a:srgbClr val="FF0000"/>
                </a:solidFill>
                <a:latin typeface="Arial"/>
                <a:cs typeface="Arial"/>
              </a:rPr>
              <a:t> </a:t>
            </a: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new</a:t>
            </a:r>
            <a:r>
              <a:rPr sz="1200" b="1" spc="-10" dirty="0">
                <a:solidFill>
                  <a:srgbClr val="FF0000"/>
                </a:solidFill>
                <a:latin typeface="Arial"/>
                <a:cs typeface="Arial"/>
              </a:rPr>
              <a:t> </a:t>
            </a:r>
            <a:r>
              <a:rPr sz="1200" b="1" dirty="0">
                <a:solidFill>
                  <a:srgbClr val="FF0000"/>
                </a:solidFill>
                <a:latin typeface="Arial"/>
                <a:cs typeface="Arial"/>
              </a:rPr>
              <a:t>Circle(5);</a:t>
            </a:r>
            <a:endParaRPr sz="1200">
              <a:latin typeface="Arial"/>
              <a:cs typeface="Arial"/>
            </a:endParaRPr>
          </a:p>
          <a:p>
            <a:pPr marL="1141730"/>
            <a:r>
              <a:rPr sz="1200" b="1" spc="-5" dirty="0">
                <a:solidFill>
                  <a:srgbClr val="FF0000"/>
                </a:solidFill>
                <a:latin typeface="Arial"/>
                <a:cs typeface="Arial"/>
              </a:rPr>
              <a:t>c1</a:t>
            </a:r>
            <a:r>
              <a:rPr sz="1200" b="1" spc="-25" dirty="0">
                <a:solidFill>
                  <a:srgbClr val="FF0000"/>
                </a:solidFill>
                <a:latin typeface="Arial"/>
                <a:cs typeface="Arial"/>
              </a:rPr>
              <a:t> </a:t>
            </a:r>
            <a:r>
              <a:rPr sz="1200" b="1" dirty="0">
                <a:solidFill>
                  <a:srgbClr val="FF0000"/>
                </a:solidFill>
                <a:latin typeface="Arial"/>
                <a:cs typeface="Arial"/>
              </a:rPr>
              <a:t>=</a:t>
            </a:r>
            <a:r>
              <a:rPr sz="1200" b="1" spc="5" dirty="0">
                <a:solidFill>
                  <a:srgbClr val="FF0000"/>
                </a:solidFill>
                <a:latin typeface="Arial"/>
                <a:cs typeface="Arial"/>
              </a:rPr>
              <a:t> </a:t>
            </a:r>
            <a:r>
              <a:rPr sz="1200" b="1" spc="-5" dirty="0">
                <a:solidFill>
                  <a:srgbClr val="FF0000"/>
                </a:solidFill>
                <a:latin typeface="Arial"/>
                <a:cs typeface="Arial"/>
              </a:rPr>
              <a:t>c2;</a:t>
            </a:r>
            <a:r>
              <a:rPr sz="1200" b="1" spc="645" dirty="0">
                <a:solidFill>
                  <a:srgbClr val="FF0000"/>
                </a:solidFill>
                <a:latin typeface="Arial"/>
                <a:cs typeface="Arial"/>
              </a:rPr>
              <a:t> </a:t>
            </a:r>
            <a:r>
              <a:rPr sz="1200" b="1" dirty="0">
                <a:solidFill>
                  <a:srgbClr val="FF0000"/>
                </a:solidFill>
                <a:latin typeface="Arial"/>
                <a:cs typeface="Arial"/>
              </a:rPr>
              <a:t>// </a:t>
            </a:r>
            <a:r>
              <a:rPr sz="1200" b="1" spc="-5" dirty="0">
                <a:solidFill>
                  <a:srgbClr val="FF0000"/>
                </a:solidFill>
                <a:latin typeface="Arial"/>
                <a:cs typeface="Arial"/>
              </a:rPr>
              <a:t>Compile-Time Error</a:t>
            </a:r>
            <a:endParaRPr sz="1200">
              <a:latin typeface="Arial"/>
              <a:cs typeface="Arial"/>
            </a:endParaRPr>
          </a:p>
          <a:p>
            <a:pPr>
              <a:spcBef>
                <a:spcPts val="10"/>
              </a:spcBef>
            </a:pPr>
            <a:endParaRPr sz="1500">
              <a:latin typeface="Arial"/>
              <a:cs typeface="Arial"/>
            </a:endParaRPr>
          </a:p>
          <a:p>
            <a:pPr marL="927100"/>
            <a:r>
              <a:rPr sz="1100" b="1" dirty="0">
                <a:latin typeface="Arial"/>
                <a:cs typeface="Arial"/>
              </a:rPr>
              <a:t>}//</a:t>
            </a:r>
            <a:r>
              <a:rPr sz="1100" b="1" spc="-60" dirty="0">
                <a:latin typeface="Arial"/>
                <a:cs typeface="Arial"/>
              </a:rPr>
              <a:t> </a:t>
            </a:r>
            <a:r>
              <a:rPr sz="1100" b="1" dirty="0">
                <a:latin typeface="Arial"/>
                <a:cs typeface="Arial"/>
              </a:rPr>
              <a:t>End</a:t>
            </a:r>
            <a:r>
              <a:rPr sz="1100" b="1" spc="-20" dirty="0">
                <a:latin typeface="Arial"/>
                <a:cs typeface="Arial"/>
              </a:rPr>
              <a:t> </a:t>
            </a:r>
            <a:r>
              <a:rPr sz="1100" b="1" dirty="0">
                <a:latin typeface="Arial"/>
                <a:cs typeface="Arial"/>
              </a:rPr>
              <a:t>of</a:t>
            </a:r>
            <a:r>
              <a:rPr sz="1100" b="1" spc="-20" dirty="0">
                <a:latin typeface="Arial"/>
                <a:cs typeface="Arial"/>
              </a:rPr>
              <a:t> </a:t>
            </a:r>
            <a:r>
              <a:rPr sz="1100" b="1" dirty="0">
                <a:latin typeface="Arial"/>
                <a:cs typeface="Arial"/>
              </a:rPr>
              <a:t>Methods</a:t>
            </a:r>
            <a:endParaRPr sz="1100">
              <a:latin typeface="Arial"/>
              <a:cs typeface="Arial"/>
            </a:endParaRPr>
          </a:p>
          <a:p>
            <a:pPr marL="12700">
              <a:spcBef>
                <a:spcPts val="70"/>
              </a:spcBef>
            </a:pPr>
            <a:r>
              <a:rPr sz="1100" b="1" dirty="0">
                <a:latin typeface="Arial"/>
                <a:cs typeface="Arial"/>
              </a:rPr>
              <a:t>}//</a:t>
            </a:r>
            <a:r>
              <a:rPr sz="1100" b="1" spc="-55" dirty="0">
                <a:latin typeface="Arial"/>
                <a:cs typeface="Arial"/>
              </a:rPr>
              <a:t> </a:t>
            </a:r>
            <a:r>
              <a:rPr sz="1100" b="1" dirty="0">
                <a:latin typeface="Arial"/>
                <a:cs typeface="Arial"/>
              </a:rPr>
              <a:t>End</a:t>
            </a:r>
            <a:r>
              <a:rPr sz="1100" b="1" spc="-10" dirty="0">
                <a:latin typeface="Arial"/>
                <a:cs typeface="Arial"/>
              </a:rPr>
              <a:t> </a:t>
            </a:r>
            <a:r>
              <a:rPr sz="1100" b="1" dirty="0">
                <a:latin typeface="Arial"/>
                <a:cs typeface="Arial"/>
              </a:rPr>
              <a:t>of</a:t>
            </a:r>
            <a:r>
              <a:rPr sz="1100" b="1" spc="-20" dirty="0">
                <a:latin typeface="Arial"/>
                <a:cs typeface="Arial"/>
              </a:rPr>
              <a:t> </a:t>
            </a:r>
            <a:r>
              <a:rPr sz="1100" b="1" spc="-5" dirty="0">
                <a:latin typeface="Arial"/>
                <a:cs typeface="Arial"/>
              </a:rPr>
              <a:t>Test</a:t>
            </a:r>
            <a:r>
              <a:rPr sz="1100" b="1" spc="-20" dirty="0">
                <a:latin typeface="Arial"/>
                <a:cs typeface="Arial"/>
              </a:rPr>
              <a:t> </a:t>
            </a:r>
            <a:r>
              <a:rPr sz="1100" b="1" dirty="0">
                <a:latin typeface="Arial"/>
                <a:cs typeface="Arial"/>
              </a:rPr>
              <a:t>class</a:t>
            </a:r>
            <a:endParaRPr sz="1100">
              <a:latin typeface="Arial"/>
              <a:cs typeface="Arial"/>
            </a:endParaRPr>
          </a:p>
        </p:txBody>
      </p:sp>
      <p:sp>
        <p:nvSpPr>
          <p:cNvPr id="10" name="object 10"/>
          <p:cNvSpPr/>
          <p:nvPr/>
        </p:nvSpPr>
        <p:spPr>
          <a:xfrm>
            <a:off x="6503671" y="1366267"/>
            <a:ext cx="3973195" cy="2525395"/>
          </a:xfrm>
          <a:custGeom>
            <a:avLst/>
            <a:gdLst/>
            <a:ahLst/>
            <a:cxnLst/>
            <a:rect l="l" t="t" r="r" b="b"/>
            <a:pathLst>
              <a:path w="3973195" h="2525395">
                <a:moveTo>
                  <a:pt x="0" y="2525268"/>
                </a:moveTo>
                <a:lnTo>
                  <a:pt x="3973068" y="2525268"/>
                </a:lnTo>
                <a:lnTo>
                  <a:pt x="3973068" y="0"/>
                </a:lnTo>
                <a:lnTo>
                  <a:pt x="0" y="0"/>
                </a:lnTo>
                <a:lnTo>
                  <a:pt x="0" y="2525268"/>
                </a:lnTo>
                <a:close/>
              </a:path>
            </a:pathLst>
          </a:custGeom>
          <a:ln w="25908">
            <a:solidFill>
              <a:srgbClr val="000000"/>
            </a:solidFill>
          </a:ln>
        </p:spPr>
        <p:txBody>
          <a:bodyPr wrap="square" lIns="0" tIns="0" rIns="0" bIns="0" rtlCol="0"/>
          <a:lstStyle/>
          <a:p>
            <a:endParaRPr/>
          </a:p>
        </p:txBody>
      </p:sp>
      <p:sp>
        <p:nvSpPr>
          <p:cNvPr id="11" name="object 11"/>
          <p:cNvSpPr txBox="1"/>
          <p:nvPr/>
        </p:nvSpPr>
        <p:spPr>
          <a:xfrm>
            <a:off x="6581903" y="4384041"/>
            <a:ext cx="3714115" cy="16719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F:\&gt;javac</a:t>
            </a:r>
            <a:r>
              <a:rPr b="1" spc="-20" dirty="0">
                <a:solidFill>
                  <a:srgbClr val="FF0000"/>
                </a:solidFill>
                <a:latin typeface="Calibri"/>
                <a:cs typeface="Calibri"/>
              </a:rPr>
              <a:t> </a:t>
            </a:r>
            <a:r>
              <a:rPr b="1" spc="-10" dirty="0">
                <a:solidFill>
                  <a:srgbClr val="FF0000"/>
                </a:solidFill>
                <a:latin typeface="Calibri"/>
                <a:cs typeface="Calibri"/>
              </a:rPr>
              <a:t>Demo.java</a:t>
            </a:r>
            <a:endParaRPr>
              <a:latin typeface="Calibri"/>
              <a:cs typeface="Calibri"/>
            </a:endParaRPr>
          </a:p>
          <a:p>
            <a:pPr marL="12700" marR="5080"/>
            <a:r>
              <a:rPr b="1" spc="-5" dirty="0">
                <a:solidFill>
                  <a:srgbClr val="FF0000"/>
                </a:solidFill>
                <a:latin typeface="Calibri"/>
                <a:cs typeface="Calibri"/>
              </a:rPr>
              <a:t>Demo.java:39:</a:t>
            </a:r>
            <a:r>
              <a:rPr b="1" spc="-40" dirty="0">
                <a:solidFill>
                  <a:srgbClr val="FF0000"/>
                </a:solidFill>
                <a:latin typeface="Calibri"/>
                <a:cs typeface="Calibri"/>
              </a:rPr>
              <a:t> </a:t>
            </a:r>
            <a:r>
              <a:rPr b="1" dirty="0">
                <a:solidFill>
                  <a:srgbClr val="FF0000"/>
                </a:solidFill>
                <a:latin typeface="Calibri"/>
                <a:cs typeface="Calibri"/>
              </a:rPr>
              <a:t>cannot</a:t>
            </a:r>
            <a:r>
              <a:rPr b="1" spc="-40" dirty="0">
                <a:solidFill>
                  <a:srgbClr val="FF0000"/>
                </a:solidFill>
                <a:latin typeface="Calibri"/>
                <a:cs typeface="Calibri"/>
              </a:rPr>
              <a:t> </a:t>
            </a:r>
            <a:r>
              <a:rPr b="1" dirty="0">
                <a:solidFill>
                  <a:srgbClr val="FF0000"/>
                </a:solidFill>
                <a:latin typeface="Calibri"/>
                <a:cs typeface="Calibri"/>
              </a:rPr>
              <a:t>assign</a:t>
            </a:r>
            <a:r>
              <a:rPr b="1" spc="-45" dirty="0">
                <a:solidFill>
                  <a:srgbClr val="FF0000"/>
                </a:solidFill>
                <a:latin typeface="Calibri"/>
                <a:cs typeface="Calibri"/>
              </a:rPr>
              <a:t> </a:t>
            </a:r>
            <a:r>
              <a:rPr b="1" dirty="0">
                <a:solidFill>
                  <a:srgbClr val="FF0000"/>
                </a:solidFill>
                <a:latin typeface="Calibri"/>
                <a:cs typeface="Calibri"/>
              </a:rPr>
              <a:t>a</a:t>
            </a:r>
            <a:r>
              <a:rPr b="1" spc="-10" dirty="0">
                <a:solidFill>
                  <a:srgbClr val="FF0000"/>
                </a:solidFill>
                <a:latin typeface="Calibri"/>
                <a:cs typeface="Calibri"/>
              </a:rPr>
              <a:t> </a:t>
            </a:r>
            <a:r>
              <a:rPr b="1" spc="-5" dirty="0">
                <a:solidFill>
                  <a:srgbClr val="FF0000"/>
                </a:solidFill>
                <a:latin typeface="Calibri"/>
                <a:cs typeface="Calibri"/>
              </a:rPr>
              <a:t>value</a:t>
            </a:r>
            <a:r>
              <a:rPr b="1" spc="-45" dirty="0">
                <a:solidFill>
                  <a:srgbClr val="FF0000"/>
                </a:solidFill>
                <a:latin typeface="Calibri"/>
                <a:cs typeface="Calibri"/>
              </a:rPr>
              <a:t> </a:t>
            </a:r>
            <a:r>
              <a:rPr b="1" spc="-10" dirty="0">
                <a:solidFill>
                  <a:srgbClr val="FF0000"/>
                </a:solidFill>
                <a:latin typeface="Calibri"/>
                <a:cs typeface="Calibri"/>
              </a:rPr>
              <a:t>to </a:t>
            </a:r>
            <a:r>
              <a:rPr b="1" spc="-390" dirty="0">
                <a:solidFill>
                  <a:srgbClr val="FF0000"/>
                </a:solidFill>
                <a:latin typeface="Calibri"/>
                <a:cs typeface="Calibri"/>
              </a:rPr>
              <a:t> </a:t>
            </a:r>
            <a:r>
              <a:rPr b="1" spc="-5" dirty="0">
                <a:solidFill>
                  <a:srgbClr val="FF0000"/>
                </a:solidFill>
                <a:latin typeface="Calibri"/>
                <a:cs typeface="Calibri"/>
              </a:rPr>
              <a:t>final</a:t>
            </a:r>
            <a:r>
              <a:rPr b="1" spc="-15" dirty="0">
                <a:solidFill>
                  <a:srgbClr val="FF0000"/>
                </a:solidFill>
                <a:latin typeface="Calibri"/>
                <a:cs typeface="Calibri"/>
              </a:rPr>
              <a:t> </a:t>
            </a:r>
            <a:r>
              <a:rPr b="1" spc="-5" dirty="0">
                <a:solidFill>
                  <a:srgbClr val="FF0000"/>
                </a:solidFill>
                <a:latin typeface="Calibri"/>
                <a:cs typeface="Calibri"/>
              </a:rPr>
              <a:t>variable</a:t>
            </a:r>
            <a:r>
              <a:rPr b="1" spc="-15" dirty="0">
                <a:solidFill>
                  <a:srgbClr val="FF0000"/>
                </a:solidFill>
                <a:latin typeface="Calibri"/>
                <a:cs typeface="Calibri"/>
              </a:rPr>
              <a:t> </a:t>
            </a:r>
            <a:r>
              <a:rPr b="1" spc="-5" dirty="0">
                <a:solidFill>
                  <a:srgbClr val="FF0000"/>
                </a:solidFill>
                <a:latin typeface="Calibri"/>
                <a:cs typeface="Calibri"/>
              </a:rPr>
              <a:t>c1</a:t>
            </a:r>
            <a:endParaRPr>
              <a:latin typeface="Calibri"/>
              <a:cs typeface="Calibri"/>
            </a:endParaRPr>
          </a:p>
          <a:p>
            <a:pPr marL="850900"/>
            <a:r>
              <a:rPr b="1" spc="-5" dirty="0">
                <a:solidFill>
                  <a:srgbClr val="FF0000"/>
                </a:solidFill>
                <a:latin typeface="Calibri"/>
                <a:cs typeface="Calibri"/>
              </a:rPr>
              <a:t>c1</a:t>
            </a:r>
            <a:r>
              <a:rPr b="1" spc="-35"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dirty="0">
                <a:solidFill>
                  <a:srgbClr val="FF0000"/>
                </a:solidFill>
                <a:latin typeface="Calibri"/>
                <a:cs typeface="Calibri"/>
              </a:rPr>
              <a:t>c2;</a:t>
            </a:r>
            <a:endParaRPr>
              <a:latin typeface="Calibri"/>
              <a:cs typeface="Calibri"/>
            </a:endParaRPr>
          </a:p>
          <a:p>
            <a:pPr marL="850900"/>
            <a:r>
              <a:rPr b="1" dirty="0">
                <a:solidFill>
                  <a:srgbClr val="FF0000"/>
                </a:solidFill>
                <a:latin typeface="Calibri"/>
                <a:cs typeface="Calibri"/>
              </a:rPr>
              <a:t>^</a:t>
            </a:r>
            <a:endParaRPr>
              <a:latin typeface="Calibri"/>
              <a:cs typeface="Calibri"/>
            </a:endParaRPr>
          </a:p>
          <a:p>
            <a:pPr marL="12700"/>
            <a:r>
              <a:rPr b="1" dirty="0">
                <a:solidFill>
                  <a:srgbClr val="FF0000"/>
                </a:solidFill>
                <a:latin typeface="Calibri"/>
                <a:cs typeface="Calibri"/>
              </a:rPr>
              <a:t>1</a:t>
            </a:r>
            <a:r>
              <a:rPr b="1" spc="-40" dirty="0">
                <a:solidFill>
                  <a:srgbClr val="FF0000"/>
                </a:solidFill>
                <a:latin typeface="Calibri"/>
                <a:cs typeface="Calibri"/>
              </a:rPr>
              <a:t> </a:t>
            </a:r>
            <a:r>
              <a:rPr b="1" spc="-10" dirty="0">
                <a:solidFill>
                  <a:srgbClr val="FF0000"/>
                </a:solidFill>
                <a:latin typeface="Calibri"/>
                <a:cs typeface="Calibri"/>
              </a:rPr>
              <a:t>error</a:t>
            </a:r>
            <a:endParaRPr>
              <a:latin typeface="Calibri"/>
              <a:cs typeface="Calibri"/>
            </a:endParaRPr>
          </a:p>
        </p:txBody>
      </p:sp>
      <p:sp>
        <p:nvSpPr>
          <p:cNvPr id="12" name="object 12"/>
          <p:cNvSpPr txBox="1"/>
          <p:nvPr/>
        </p:nvSpPr>
        <p:spPr>
          <a:xfrm>
            <a:off x="1602739" y="6062139"/>
            <a:ext cx="1442720" cy="349885"/>
          </a:xfrm>
          <a:prstGeom prst="rect">
            <a:avLst/>
          </a:prstGeom>
        </p:spPr>
        <p:txBody>
          <a:bodyPr vert="horz" wrap="square" lIns="0" tIns="0" rIns="0" bIns="0" rtlCol="0">
            <a:spAutoFit/>
          </a:bodyPr>
          <a:lstStyle/>
          <a:p>
            <a:pPr marL="927100"/>
            <a:r>
              <a:rPr sz="1100" b="1" dirty="0">
                <a:latin typeface="Arial"/>
                <a:cs typeface="Arial"/>
              </a:rPr>
              <a:t>}</a:t>
            </a:r>
            <a:endParaRPr sz="1100">
              <a:latin typeface="Arial"/>
              <a:cs typeface="Arial"/>
            </a:endParaRPr>
          </a:p>
          <a:p>
            <a:pPr marL="12700"/>
            <a:r>
              <a:rPr sz="1100" b="1" dirty="0">
                <a:latin typeface="Arial"/>
                <a:cs typeface="Arial"/>
              </a:rPr>
              <a:t>}//</a:t>
            </a:r>
            <a:r>
              <a:rPr sz="1100" b="1" spc="-60" dirty="0">
                <a:latin typeface="Arial"/>
                <a:cs typeface="Arial"/>
              </a:rPr>
              <a:t> </a:t>
            </a:r>
            <a:r>
              <a:rPr sz="1100" b="1" dirty="0">
                <a:latin typeface="Arial"/>
                <a:cs typeface="Arial"/>
              </a:rPr>
              <a:t>End</a:t>
            </a:r>
            <a:r>
              <a:rPr sz="1100" b="1" spc="-15" dirty="0">
                <a:latin typeface="Arial"/>
                <a:cs typeface="Arial"/>
              </a:rPr>
              <a:t> </a:t>
            </a:r>
            <a:r>
              <a:rPr sz="1100" b="1" dirty="0">
                <a:latin typeface="Arial"/>
                <a:cs typeface="Arial"/>
              </a:rPr>
              <a:t>of</a:t>
            </a:r>
            <a:r>
              <a:rPr sz="1100" b="1" spc="-25" dirty="0">
                <a:latin typeface="Arial"/>
                <a:cs typeface="Arial"/>
              </a:rPr>
              <a:t> </a:t>
            </a:r>
            <a:r>
              <a:rPr sz="1100" b="1" dirty="0">
                <a:latin typeface="Arial"/>
                <a:cs typeface="Arial"/>
              </a:rPr>
              <a:t>class</a:t>
            </a:r>
            <a:r>
              <a:rPr sz="1100" b="1" spc="-35" dirty="0">
                <a:latin typeface="Arial"/>
                <a:cs typeface="Arial"/>
              </a:rPr>
              <a:t> </a:t>
            </a:r>
            <a:r>
              <a:rPr sz="1100" b="1" dirty="0">
                <a:latin typeface="Arial"/>
                <a:cs typeface="Arial"/>
              </a:rPr>
              <a:t>Demo</a:t>
            </a:r>
            <a:endParaRPr sz="1100">
              <a:latin typeface="Arial"/>
              <a:cs typeface="Arial"/>
            </a:endParaRPr>
          </a:p>
        </p:txBody>
      </p:sp>
    </p:spTree>
    <p:extLst>
      <p:ext uri="{BB962C8B-B14F-4D97-AF65-F5344CB8AC3E}">
        <p14:creationId xmlns:p14="http://schemas.microsoft.com/office/powerpoint/2010/main" val="6215932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7093584" cy="391795"/>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spc="-80" dirty="0">
                <a:latin typeface="Arial MT"/>
                <a:cs typeface="Arial MT"/>
              </a:rPr>
              <a:t>You</a:t>
            </a:r>
            <a:r>
              <a:rPr sz="2400" spc="-10" dirty="0">
                <a:latin typeface="Arial MT"/>
                <a:cs typeface="Arial MT"/>
              </a:rPr>
              <a:t> </a:t>
            </a:r>
            <a:r>
              <a:rPr sz="2400" dirty="0">
                <a:latin typeface="Arial MT"/>
                <a:cs typeface="Arial MT"/>
              </a:rPr>
              <a:t>can </a:t>
            </a:r>
            <a:r>
              <a:rPr sz="2400" spc="-5" dirty="0">
                <a:latin typeface="Arial MT"/>
                <a:cs typeface="Arial MT"/>
              </a:rPr>
              <a:t>declare</a:t>
            </a:r>
            <a:r>
              <a:rPr sz="2400" spc="30" dirty="0">
                <a:latin typeface="Arial MT"/>
                <a:cs typeface="Arial MT"/>
              </a:rPr>
              <a:t> </a:t>
            </a:r>
            <a:r>
              <a:rPr sz="2400" dirty="0">
                <a:latin typeface="Arial MT"/>
                <a:cs typeface="Arial MT"/>
              </a:rPr>
              <a:t>method </a:t>
            </a:r>
            <a:r>
              <a:rPr sz="2400" spc="-5" dirty="0">
                <a:latin typeface="Arial MT"/>
                <a:cs typeface="Arial MT"/>
              </a:rPr>
              <a:t>parameters</a:t>
            </a:r>
            <a:r>
              <a:rPr sz="2400" dirty="0">
                <a:latin typeface="Arial MT"/>
                <a:cs typeface="Arial MT"/>
              </a:rPr>
              <a:t> </a:t>
            </a:r>
            <a:r>
              <a:rPr sz="2400" spc="-5" dirty="0">
                <a:latin typeface="Arial MT"/>
                <a:cs typeface="Arial MT"/>
              </a:rPr>
              <a:t>as ‘final’</a:t>
            </a:r>
            <a:r>
              <a:rPr sz="2400" spc="-70" dirty="0">
                <a:latin typeface="Arial MT"/>
                <a:cs typeface="Arial MT"/>
              </a:rPr>
              <a:t> </a:t>
            </a:r>
            <a:r>
              <a:rPr sz="2400" spc="-5" dirty="0">
                <a:latin typeface="Arial MT"/>
                <a:cs typeface="Arial MT"/>
              </a:rPr>
              <a:t>also</a:t>
            </a:r>
            <a:endParaRPr sz="2400">
              <a:latin typeface="Arial MT"/>
              <a:cs typeface="Arial MT"/>
            </a:endParaRPr>
          </a:p>
        </p:txBody>
      </p:sp>
      <p:sp>
        <p:nvSpPr>
          <p:cNvPr id="3" name="object 3"/>
          <p:cNvSpPr txBox="1">
            <a:spLocks noGrp="1"/>
          </p:cNvSpPr>
          <p:nvPr>
            <p:ph type="title"/>
          </p:nvPr>
        </p:nvSpPr>
        <p:spPr>
          <a:xfrm>
            <a:off x="1907541" y="150622"/>
            <a:ext cx="6428485" cy="1042849"/>
          </a:xfrm>
          <a:prstGeom prst="rect">
            <a:avLst/>
          </a:prstGeom>
        </p:spPr>
        <p:txBody>
          <a:bodyPr vert="horz" wrap="square" lIns="0" tIns="104139" rIns="0" bIns="0" rtlCol="0" anchor="t">
            <a:spAutoFit/>
          </a:bodyPr>
          <a:lstStyle/>
          <a:p>
            <a:pPr marL="12700" marR="5080">
              <a:lnSpc>
                <a:spcPts val="3600"/>
              </a:lnSpc>
              <a:spcBef>
                <a:spcPts val="819"/>
              </a:spcBef>
            </a:pPr>
            <a:r>
              <a:rPr spc="-155" dirty="0"/>
              <a:t>M</a:t>
            </a:r>
            <a:r>
              <a:rPr spc="-160" dirty="0"/>
              <a:t>e</a:t>
            </a:r>
            <a:r>
              <a:rPr spc="-155" dirty="0"/>
              <a:t>t</a:t>
            </a:r>
            <a:r>
              <a:rPr spc="-160" dirty="0"/>
              <a:t>ho</a:t>
            </a:r>
            <a:r>
              <a:rPr dirty="0"/>
              <a:t>d</a:t>
            </a:r>
            <a:r>
              <a:rPr spc="-260" dirty="0"/>
              <a:t> </a:t>
            </a:r>
            <a:r>
              <a:rPr spc="-160" dirty="0"/>
              <a:t>parame</a:t>
            </a:r>
            <a:r>
              <a:rPr spc="-155" dirty="0"/>
              <a:t>t</a:t>
            </a:r>
            <a:r>
              <a:rPr spc="-160" dirty="0"/>
              <a:t>er</a:t>
            </a:r>
            <a:r>
              <a:rPr spc="-5" dirty="0"/>
              <a:t>s</a:t>
            </a:r>
            <a:r>
              <a:rPr spc="-285" dirty="0"/>
              <a:t> </a:t>
            </a:r>
            <a:r>
              <a:rPr dirty="0"/>
              <a:t>/  </a:t>
            </a:r>
            <a:r>
              <a:rPr spc="-160" dirty="0"/>
              <a:t>argumen</a:t>
            </a:r>
            <a:r>
              <a:rPr spc="-155" dirty="0"/>
              <a:t>t</a:t>
            </a:r>
            <a:r>
              <a:rPr spc="-5" dirty="0"/>
              <a:t>s</a:t>
            </a:r>
            <a:r>
              <a:rPr spc="-254" dirty="0"/>
              <a:t> </a:t>
            </a:r>
            <a:r>
              <a:rPr spc="-160" dirty="0"/>
              <a:t>a</a:t>
            </a:r>
            <a:r>
              <a:rPr spc="-5" dirty="0"/>
              <a:t>s</a:t>
            </a:r>
            <a:r>
              <a:rPr spc="-305" dirty="0"/>
              <a:t> </a:t>
            </a:r>
            <a:r>
              <a:rPr spc="-155" dirty="0"/>
              <a:t>f</a:t>
            </a:r>
            <a:r>
              <a:rPr spc="-165" dirty="0"/>
              <a:t>i</a:t>
            </a:r>
            <a:r>
              <a:rPr spc="-160" dirty="0"/>
              <a:t>na</a:t>
            </a:r>
            <a:r>
              <a:rPr dirty="0"/>
              <a:t>l</a:t>
            </a:r>
          </a:p>
        </p:txBody>
      </p:sp>
      <p:sp>
        <p:nvSpPr>
          <p:cNvPr id="4" name="object 4"/>
          <p:cNvSpPr txBox="1"/>
          <p:nvPr/>
        </p:nvSpPr>
        <p:spPr>
          <a:xfrm>
            <a:off x="2286407" y="1935227"/>
            <a:ext cx="5268595" cy="2860675"/>
          </a:xfrm>
          <a:prstGeom prst="rect">
            <a:avLst/>
          </a:prstGeom>
        </p:spPr>
        <p:txBody>
          <a:bodyPr vert="horz" wrap="square" lIns="0" tIns="12700" rIns="0" bIns="0" rtlCol="0">
            <a:spAutoFit/>
          </a:bodyPr>
          <a:lstStyle/>
          <a:p>
            <a:pPr marL="12700" marR="2922270">
              <a:spcBef>
                <a:spcPts val="100"/>
              </a:spcBef>
            </a:pPr>
            <a:r>
              <a:rPr b="1" spc="-5" dirty="0">
                <a:latin typeface="Calibri"/>
                <a:cs typeface="Calibri"/>
              </a:rPr>
              <a:t>//</a:t>
            </a:r>
            <a:r>
              <a:rPr b="1" spc="-15" dirty="0">
                <a:latin typeface="Calibri"/>
                <a:cs typeface="Calibri"/>
              </a:rPr>
              <a:t> </a:t>
            </a:r>
            <a:r>
              <a:rPr b="1" dirty="0">
                <a:latin typeface="Calibri"/>
                <a:cs typeface="Calibri"/>
              </a:rPr>
              <a:t>File</a:t>
            </a:r>
            <a:r>
              <a:rPr b="1" spc="-35" dirty="0">
                <a:latin typeface="Calibri"/>
                <a:cs typeface="Calibri"/>
              </a:rPr>
              <a:t> </a:t>
            </a:r>
            <a:r>
              <a:rPr b="1" dirty="0">
                <a:latin typeface="Calibri"/>
                <a:cs typeface="Calibri"/>
              </a:rPr>
              <a:t>Name:</a:t>
            </a:r>
            <a:r>
              <a:rPr b="1" spc="-45" dirty="0">
                <a:latin typeface="Calibri"/>
                <a:cs typeface="Calibri"/>
              </a:rPr>
              <a:t> </a:t>
            </a:r>
            <a:r>
              <a:rPr b="1" spc="-10" dirty="0">
                <a:latin typeface="Calibri"/>
                <a:cs typeface="Calibri"/>
              </a:rPr>
              <a:t>Demo.java </a:t>
            </a:r>
            <a:r>
              <a:rPr b="1" spc="-390" dirty="0">
                <a:latin typeface="Calibri"/>
                <a:cs typeface="Calibri"/>
              </a:rPr>
              <a:t> </a:t>
            </a:r>
            <a:r>
              <a:rPr b="1" spc="-5" dirty="0">
                <a:latin typeface="Calibri"/>
                <a:cs typeface="Calibri"/>
              </a:rPr>
              <a:t>class</a:t>
            </a:r>
            <a:r>
              <a:rPr b="1" spc="-30" dirty="0">
                <a:latin typeface="Calibri"/>
                <a:cs typeface="Calibri"/>
              </a:rPr>
              <a:t> </a:t>
            </a:r>
            <a:r>
              <a:rPr b="1" spc="-50" dirty="0">
                <a:latin typeface="Calibri"/>
                <a:cs typeface="Calibri"/>
              </a:rPr>
              <a:t>Test</a:t>
            </a:r>
            <a:endParaRPr>
              <a:latin typeface="Calibri"/>
              <a:cs typeface="Calibri"/>
            </a:endParaRPr>
          </a:p>
          <a:p>
            <a:pPr marL="12700"/>
            <a:r>
              <a:rPr b="1" dirty="0">
                <a:latin typeface="Calibri"/>
                <a:cs typeface="Calibri"/>
              </a:rPr>
              <a:t>{</a:t>
            </a:r>
            <a:endParaRPr>
              <a:latin typeface="Calibri"/>
              <a:cs typeface="Calibri"/>
            </a:endParaRPr>
          </a:p>
          <a:p>
            <a:pPr marL="927100">
              <a:lnSpc>
                <a:spcPts val="2850"/>
              </a:lnSpc>
              <a:spcBef>
                <a:spcPts val="60"/>
              </a:spcBef>
            </a:pPr>
            <a:r>
              <a:rPr b="1" dirty="0">
                <a:latin typeface="Calibri"/>
                <a:cs typeface="Calibri"/>
              </a:rPr>
              <a:t>public</a:t>
            </a:r>
            <a:r>
              <a:rPr b="1" spc="-50" dirty="0">
                <a:latin typeface="Calibri"/>
                <a:cs typeface="Calibri"/>
              </a:rPr>
              <a:t> </a:t>
            </a:r>
            <a:r>
              <a:rPr b="1" spc="-10" dirty="0">
                <a:latin typeface="Calibri"/>
                <a:cs typeface="Calibri"/>
              </a:rPr>
              <a:t>static</a:t>
            </a:r>
            <a:r>
              <a:rPr b="1" spc="-15" dirty="0">
                <a:latin typeface="Calibri"/>
                <a:cs typeface="Calibri"/>
              </a:rPr>
              <a:t> </a:t>
            </a:r>
            <a:r>
              <a:rPr b="1" spc="-5" dirty="0">
                <a:latin typeface="Calibri"/>
                <a:cs typeface="Calibri"/>
              </a:rPr>
              <a:t>void</a:t>
            </a:r>
            <a:r>
              <a:rPr b="1" spc="-35" dirty="0">
                <a:latin typeface="Calibri"/>
                <a:cs typeface="Calibri"/>
              </a:rPr>
              <a:t> </a:t>
            </a:r>
            <a:r>
              <a:rPr b="1" dirty="0">
                <a:latin typeface="Calibri"/>
                <a:cs typeface="Calibri"/>
              </a:rPr>
              <a:t>sum(</a:t>
            </a:r>
            <a:r>
              <a:rPr sz="2400" b="1" dirty="0">
                <a:solidFill>
                  <a:srgbClr val="FF0000"/>
                </a:solidFill>
                <a:latin typeface="Arial"/>
                <a:cs typeface="Arial"/>
              </a:rPr>
              <a:t>final</a:t>
            </a:r>
            <a:r>
              <a:rPr sz="2400" b="1" spc="-55" dirty="0">
                <a:solidFill>
                  <a:srgbClr val="FF0000"/>
                </a:solidFill>
                <a:latin typeface="Arial"/>
                <a:cs typeface="Arial"/>
              </a:rPr>
              <a:t> </a:t>
            </a:r>
            <a:r>
              <a:rPr sz="2400" b="1" dirty="0">
                <a:solidFill>
                  <a:srgbClr val="FF0000"/>
                </a:solidFill>
                <a:latin typeface="Arial"/>
                <a:cs typeface="Arial"/>
              </a:rPr>
              <a:t>int</a:t>
            </a:r>
            <a:r>
              <a:rPr sz="2400" b="1" spc="-25" dirty="0">
                <a:solidFill>
                  <a:srgbClr val="FF0000"/>
                </a:solidFill>
                <a:latin typeface="Arial"/>
                <a:cs typeface="Arial"/>
              </a:rPr>
              <a:t> </a:t>
            </a:r>
            <a:r>
              <a:rPr sz="2400" b="1" dirty="0">
                <a:solidFill>
                  <a:srgbClr val="FF0000"/>
                </a:solidFill>
                <a:latin typeface="Arial"/>
                <a:cs typeface="Arial"/>
              </a:rPr>
              <a:t>a,</a:t>
            </a:r>
            <a:r>
              <a:rPr sz="2400" b="1" spc="-20" dirty="0">
                <a:solidFill>
                  <a:srgbClr val="FF0000"/>
                </a:solidFill>
                <a:latin typeface="Arial"/>
                <a:cs typeface="Arial"/>
              </a:rPr>
              <a:t> </a:t>
            </a:r>
            <a:r>
              <a:rPr sz="2400" b="1" dirty="0">
                <a:solidFill>
                  <a:srgbClr val="FF0000"/>
                </a:solidFill>
                <a:latin typeface="Arial"/>
                <a:cs typeface="Arial"/>
              </a:rPr>
              <a:t>int</a:t>
            </a:r>
            <a:r>
              <a:rPr sz="2400" b="1" spc="-25" dirty="0">
                <a:solidFill>
                  <a:srgbClr val="FF0000"/>
                </a:solidFill>
                <a:latin typeface="Arial"/>
                <a:cs typeface="Arial"/>
              </a:rPr>
              <a:t> </a:t>
            </a:r>
            <a:r>
              <a:rPr sz="2400" b="1" spc="-5" dirty="0">
                <a:solidFill>
                  <a:srgbClr val="FF0000"/>
                </a:solidFill>
                <a:latin typeface="Arial"/>
                <a:cs typeface="Arial"/>
              </a:rPr>
              <a:t>b</a:t>
            </a:r>
            <a:r>
              <a:rPr b="1" spc="-5" dirty="0">
                <a:latin typeface="Calibri"/>
                <a:cs typeface="Calibri"/>
              </a:rPr>
              <a:t>)</a:t>
            </a:r>
            <a:endParaRPr>
              <a:latin typeface="Calibri"/>
              <a:cs typeface="Calibri"/>
            </a:endParaRPr>
          </a:p>
          <a:p>
            <a:pPr marL="927100">
              <a:lnSpc>
                <a:spcPts val="2130"/>
              </a:lnSpc>
            </a:pPr>
            <a:r>
              <a:rPr b="1" dirty="0">
                <a:latin typeface="Calibri"/>
                <a:cs typeface="Calibri"/>
              </a:rPr>
              <a:t>{</a:t>
            </a:r>
            <a:endParaRPr>
              <a:latin typeface="Calibri"/>
              <a:cs typeface="Calibri"/>
            </a:endParaRPr>
          </a:p>
          <a:p>
            <a:pPr marL="1841500"/>
            <a:r>
              <a:rPr b="1" dirty="0">
                <a:latin typeface="Calibri"/>
                <a:cs typeface="Calibri"/>
              </a:rPr>
              <a:t>a</a:t>
            </a:r>
            <a:r>
              <a:rPr b="1" spc="-30" dirty="0">
                <a:latin typeface="Calibri"/>
                <a:cs typeface="Calibri"/>
              </a:rPr>
              <a:t> </a:t>
            </a:r>
            <a:r>
              <a:rPr b="1" dirty="0">
                <a:latin typeface="Calibri"/>
                <a:cs typeface="Calibri"/>
              </a:rPr>
              <a:t>=</a:t>
            </a:r>
            <a:r>
              <a:rPr b="1" spc="-20" dirty="0">
                <a:latin typeface="Calibri"/>
                <a:cs typeface="Calibri"/>
              </a:rPr>
              <a:t> </a:t>
            </a:r>
            <a:r>
              <a:rPr b="1" dirty="0">
                <a:latin typeface="Calibri"/>
                <a:cs typeface="Calibri"/>
              </a:rPr>
              <a:t>56;</a:t>
            </a:r>
            <a:endParaRPr>
              <a:latin typeface="Calibri"/>
              <a:cs typeface="Calibri"/>
            </a:endParaRPr>
          </a:p>
          <a:p>
            <a:pPr marL="1841500"/>
            <a:r>
              <a:rPr b="1" spc="-10" dirty="0">
                <a:latin typeface="Calibri"/>
                <a:cs typeface="Calibri"/>
              </a:rPr>
              <a:t>System.out.println(a+b);</a:t>
            </a:r>
            <a:endParaRPr>
              <a:latin typeface="Calibri"/>
              <a:cs typeface="Calibri"/>
            </a:endParaRPr>
          </a:p>
          <a:p>
            <a:pPr marL="927100"/>
            <a:r>
              <a:rPr b="1" dirty="0">
                <a:latin typeface="Calibri"/>
                <a:cs typeface="Calibri"/>
              </a:rPr>
              <a:t>}</a:t>
            </a:r>
            <a:endParaRPr>
              <a:latin typeface="Calibri"/>
              <a:cs typeface="Calibri"/>
            </a:endParaRPr>
          </a:p>
          <a:p>
            <a:pPr marL="927100"/>
            <a:r>
              <a:rPr b="1" dirty="0">
                <a:latin typeface="Calibri"/>
                <a:cs typeface="Calibri"/>
              </a:rPr>
              <a:t>public</a:t>
            </a:r>
            <a:r>
              <a:rPr b="1" spc="-45" dirty="0">
                <a:latin typeface="Calibri"/>
                <a:cs typeface="Calibri"/>
              </a:rPr>
              <a:t> </a:t>
            </a:r>
            <a:r>
              <a:rPr b="1" spc="-10" dirty="0">
                <a:latin typeface="Calibri"/>
                <a:cs typeface="Calibri"/>
              </a:rPr>
              <a:t>static</a:t>
            </a:r>
            <a:r>
              <a:rPr b="1" spc="-15" dirty="0">
                <a:latin typeface="Calibri"/>
                <a:cs typeface="Calibri"/>
              </a:rPr>
              <a:t> </a:t>
            </a:r>
            <a:r>
              <a:rPr b="1" spc="-5" dirty="0">
                <a:latin typeface="Calibri"/>
                <a:cs typeface="Calibri"/>
              </a:rPr>
              <a:t>void</a:t>
            </a:r>
            <a:r>
              <a:rPr b="1" spc="-30" dirty="0">
                <a:latin typeface="Calibri"/>
                <a:cs typeface="Calibri"/>
              </a:rPr>
              <a:t> </a:t>
            </a:r>
            <a:r>
              <a:rPr b="1" spc="-5" dirty="0">
                <a:latin typeface="Calibri"/>
                <a:cs typeface="Calibri"/>
              </a:rPr>
              <a:t>main(String</a:t>
            </a:r>
            <a:r>
              <a:rPr b="1" spc="-20" dirty="0">
                <a:latin typeface="Calibri"/>
                <a:cs typeface="Calibri"/>
              </a:rPr>
              <a:t> </a:t>
            </a:r>
            <a:r>
              <a:rPr b="1" spc="-10" dirty="0">
                <a:latin typeface="Calibri"/>
                <a:cs typeface="Calibri"/>
              </a:rPr>
              <a:t>args[])</a:t>
            </a:r>
            <a:endParaRPr>
              <a:latin typeface="Calibri"/>
              <a:cs typeface="Calibri"/>
            </a:endParaRPr>
          </a:p>
          <a:p>
            <a:pPr marL="927100">
              <a:spcBef>
                <a:spcPts val="5"/>
              </a:spcBef>
            </a:pPr>
            <a:r>
              <a:rPr b="1" dirty="0">
                <a:latin typeface="Calibri"/>
                <a:cs typeface="Calibri"/>
              </a:rPr>
              <a:t>{</a:t>
            </a:r>
            <a:endParaRPr>
              <a:latin typeface="Calibri"/>
              <a:cs typeface="Calibri"/>
            </a:endParaRPr>
          </a:p>
        </p:txBody>
      </p:sp>
      <p:sp>
        <p:nvSpPr>
          <p:cNvPr id="5" name="object 5"/>
          <p:cNvSpPr txBox="1"/>
          <p:nvPr/>
        </p:nvSpPr>
        <p:spPr>
          <a:xfrm>
            <a:off x="4115562" y="4770501"/>
            <a:ext cx="1038225"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sum(10,5);</a:t>
            </a:r>
            <a:endParaRPr>
              <a:latin typeface="Calibri"/>
              <a:cs typeface="Calibri"/>
            </a:endParaRPr>
          </a:p>
        </p:txBody>
      </p:sp>
      <p:sp>
        <p:nvSpPr>
          <p:cNvPr id="6" name="object 6"/>
          <p:cNvSpPr txBox="1"/>
          <p:nvPr/>
        </p:nvSpPr>
        <p:spPr>
          <a:xfrm>
            <a:off x="3201162" y="5044821"/>
            <a:ext cx="104139"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a:t>
            </a:r>
            <a:endParaRPr>
              <a:latin typeface="Calibri"/>
              <a:cs typeface="Calibri"/>
            </a:endParaRPr>
          </a:p>
        </p:txBody>
      </p:sp>
      <p:sp>
        <p:nvSpPr>
          <p:cNvPr id="7" name="object 7"/>
          <p:cNvSpPr txBox="1"/>
          <p:nvPr/>
        </p:nvSpPr>
        <p:spPr>
          <a:xfrm>
            <a:off x="2286407" y="5319141"/>
            <a:ext cx="104139"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a:t>
            </a:r>
            <a:endParaRPr>
              <a:latin typeface="Calibri"/>
              <a:cs typeface="Calibri"/>
            </a:endParaRPr>
          </a:p>
        </p:txBody>
      </p:sp>
      <p:sp>
        <p:nvSpPr>
          <p:cNvPr id="8" name="object 8"/>
          <p:cNvSpPr/>
          <p:nvPr/>
        </p:nvSpPr>
        <p:spPr>
          <a:xfrm>
            <a:off x="5661787" y="2314955"/>
            <a:ext cx="2596515" cy="557530"/>
          </a:xfrm>
          <a:custGeom>
            <a:avLst/>
            <a:gdLst/>
            <a:ahLst/>
            <a:cxnLst/>
            <a:rect l="l" t="t" r="r" b="b"/>
            <a:pathLst>
              <a:path w="2596515" h="557530">
                <a:moveTo>
                  <a:pt x="112267" y="497840"/>
                </a:moveTo>
                <a:lnTo>
                  <a:pt x="0" y="519684"/>
                </a:lnTo>
                <a:lnTo>
                  <a:pt x="7365" y="557022"/>
                </a:lnTo>
                <a:lnTo>
                  <a:pt x="119507" y="535178"/>
                </a:lnTo>
                <a:lnTo>
                  <a:pt x="112267" y="497840"/>
                </a:lnTo>
                <a:close/>
              </a:path>
              <a:path w="2596515" h="557530">
                <a:moveTo>
                  <a:pt x="261874" y="468757"/>
                </a:moveTo>
                <a:lnTo>
                  <a:pt x="149605" y="490601"/>
                </a:lnTo>
                <a:lnTo>
                  <a:pt x="156972" y="527939"/>
                </a:lnTo>
                <a:lnTo>
                  <a:pt x="269113" y="506095"/>
                </a:lnTo>
                <a:lnTo>
                  <a:pt x="261874" y="468757"/>
                </a:lnTo>
                <a:close/>
              </a:path>
              <a:path w="2596515" h="557530">
                <a:moveTo>
                  <a:pt x="411479" y="439674"/>
                </a:moveTo>
                <a:lnTo>
                  <a:pt x="299212" y="461518"/>
                </a:lnTo>
                <a:lnTo>
                  <a:pt x="306450" y="498856"/>
                </a:lnTo>
                <a:lnTo>
                  <a:pt x="418718" y="477012"/>
                </a:lnTo>
                <a:lnTo>
                  <a:pt x="411479" y="439674"/>
                </a:lnTo>
                <a:close/>
              </a:path>
              <a:path w="2596515" h="557530">
                <a:moveTo>
                  <a:pt x="561086" y="410591"/>
                </a:moveTo>
                <a:lnTo>
                  <a:pt x="448817" y="432435"/>
                </a:lnTo>
                <a:lnTo>
                  <a:pt x="456057" y="469773"/>
                </a:lnTo>
                <a:lnTo>
                  <a:pt x="568325" y="447929"/>
                </a:lnTo>
                <a:lnTo>
                  <a:pt x="561086" y="410591"/>
                </a:lnTo>
                <a:close/>
              </a:path>
              <a:path w="2596515" h="557530">
                <a:moveTo>
                  <a:pt x="710691" y="381508"/>
                </a:moveTo>
                <a:lnTo>
                  <a:pt x="598424" y="403352"/>
                </a:lnTo>
                <a:lnTo>
                  <a:pt x="605663" y="440690"/>
                </a:lnTo>
                <a:lnTo>
                  <a:pt x="717930" y="418846"/>
                </a:lnTo>
                <a:lnTo>
                  <a:pt x="710691" y="381508"/>
                </a:lnTo>
                <a:close/>
              </a:path>
              <a:path w="2596515" h="557530">
                <a:moveTo>
                  <a:pt x="860298" y="352425"/>
                </a:moveTo>
                <a:lnTo>
                  <a:pt x="748029" y="374142"/>
                </a:lnTo>
                <a:lnTo>
                  <a:pt x="755268" y="411607"/>
                </a:lnTo>
                <a:lnTo>
                  <a:pt x="867537" y="389763"/>
                </a:lnTo>
                <a:lnTo>
                  <a:pt x="860298" y="352425"/>
                </a:lnTo>
                <a:close/>
              </a:path>
              <a:path w="2596515" h="557530">
                <a:moveTo>
                  <a:pt x="1009776" y="323342"/>
                </a:moveTo>
                <a:lnTo>
                  <a:pt x="897636" y="345059"/>
                </a:lnTo>
                <a:lnTo>
                  <a:pt x="904875" y="382524"/>
                </a:lnTo>
                <a:lnTo>
                  <a:pt x="1017142" y="360680"/>
                </a:lnTo>
                <a:lnTo>
                  <a:pt x="1009776" y="323342"/>
                </a:lnTo>
                <a:close/>
              </a:path>
              <a:path w="2596515" h="557530">
                <a:moveTo>
                  <a:pt x="1159383" y="294259"/>
                </a:moveTo>
                <a:lnTo>
                  <a:pt x="1047241" y="315976"/>
                </a:lnTo>
                <a:lnTo>
                  <a:pt x="1054480" y="353441"/>
                </a:lnTo>
                <a:lnTo>
                  <a:pt x="1166749" y="331597"/>
                </a:lnTo>
                <a:lnTo>
                  <a:pt x="1159383" y="294259"/>
                </a:lnTo>
                <a:close/>
              </a:path>
              <a:path w="2596515" h="557530">
                <a:moveTo>
                  <a:pt x="1308989" y="265176"/>
                </a:moveTo>
                <a:lnTo>
                  <a:pt x="1196848" y="286893"/>
                </a:lnTo>
                <a:lnTo>
                  <a:pt x="1204087" y="324358"/>
                </a:lnTo>
                <a:lnTo>
                  <a:pt x="1316354" y="302514"/>
                </a:lnTo>
                <a:lnTo>
                  <a:pt x="1308989" y="265176"/>
                </a:lnTo>
                <a:close/>
              </a:path>
              <a:path w="2596515" h="557530">
                <a:moveTo>
                  <a:pt x="1458595" y="236093"/>
                </a:moveTo>
                <a:lnTo>
                  <a:pt x="1346453" y="257810"/>
                </a:lnTo>
                <a:lnTo>
                  <a:pt x="1353692" y="295275"/>
                </a:lnTo>
                <a:lnTo>
                  <a:pt x="1465961" y="273431"/>
                </a:lnTo>
                <a:lnTo>
                  <a:pt x="1458595" y="236093"/>
                </a:lnTo>
                <a:close/>
              </a:path>
              <a:path w="2596515" h="557530">
                <a:moveTo>
                  <a:pt x="1608201" y="206883"/>
                </a:moveTo>
                <a:lnTo>
                  <a:pt x="1496060" y="228727"/>
                </a:lnTo>
                <a:lnTo>
                  <a:pt x="1503299" y="266192"/>
                </a:lnTo>
                <a:lnTo>
                  <a:pt x="1615439" y="244348"/>
                </a:lnTo>
                <a:lnTo>
                  <a:pt x="1608201" y="206883"/>
                </a:lnTo>
                <a:close/>
              </a:path>
              <a:path w="2596515" h="557530">
                <a:moveTo>
                  <a:pt x="1757807" y="177800"/>
                </a:moveTo>
                <a:lnTo>
                  <a:pt x="1645665" y="199644"/>
                </a:lnTo>
                <a:lnTo>
                  <a:pt x="1652904" y="237109"/>
                </a:lnTo>
                <a:lnTo>
                  <a:pt x="1765046" y="215265"/>
                </a:lnTo>
                <a:lnTo>
                  <a:pt x="1757807" y="177800"/>
                </a:lnTo>
                <a:close/>
              </a:path>
              <a:path w="2596515" h="557530">
                <a:moveTo>
                  <a:pt x="1907413" y="148717"/>
                </a:moveTo>
                <a:lnTo>
                  <a:pt x="1795272" y="170561"/>
                </a:lnTo>
                <a:lnTo>
                  <a:pt x="1802511" y="208026"/>
                </a:lnTo>
                <a:lnTo>
                  <a:pt x="1914652" y="186182"/>
                </a:lnTo>
                <a:lnTo>
                  <a:pt x="1907413" y="148717"/>
                </a:lnTo>
                <a:close/>
              </a:path>
              <a:path w="2596515" h="557530">
                <a:moveTo>
                  <a:pt x="2057018" y="119634"/>
                </a:moveTo>
                <a:lnTo>
                  <a:pt x="1944877" y="141478"/>
                </a:lnTo>
                <a:lnTo>
                  <a:pt x="1952116" y="178943"/>
                </a:lnTo>
                <a:lnTo>
                  <a:pt x="2064258" y="157099"/>
                </a:lnTo>
                <a:lnTo>
                  <a:pt x="2057018" y="119634"/>
                </a:lnTo>
                <a:close/>
              </a:path>
              <a:path w="2596515" h="557530">
                <a:moveTo>
                  <a:pt x="2206625" y="90551"/>
                </a:moveTo>
                <a:lnTo>
                  <a:pt x="2094357" y="112395"/>
                </a:lnTo>
                <a:lnTo>
                  <a:pt x="2101723" y="149860"/>
                </a:lnTo>
                <a:lnTo>
                  <a:pt x="2213864" y="128016"/>
                </a:lnTo>
                <a:lnTo>
                  <a:pt x="2206625" y="90551"/>
                </a:lnTo>
                <a:close/>
              </a:path>
              <a:path w="2596515" h="557530">
                <a:moveTo>
                  <a:pt x="2356230" y="61468"/>
                </a:moveTo>
                <a:lnTo>
                  <a:pt x="2243963" y="83312"/>
                </a:lnTo>
                <a:lnTo>
                  <a:pt x="2251329" y="120777"/>
                </a:lnTo>
                <a:lnTo>
                  <a:pt x="2363470" y="98933"/>
                </a:lnTo>
                <a:lnTo>
                  <a:pt x="2356230" y="61468"/>
                </a:lnTo>
                <a:close/>
              </a:path>
              <a:path w="2596515" h="557530">
                <a:moveTo>
                  <a:pt x="2594181" y="33782"/>
                </a:moveTo>
                <a:lnTo>
                  <a:pt x="2498852" y="33782"/>
                </a:lnTo>
                <a:lnTo>
                  <a:pt x="2506091" y="71120"/>
                </a:lnTo>
                <a:lnTo>
                  <a:pt x="2487363" y="74761"/>
                </a:lnTo>
                <a:lnTo>
                  <a:pt x="2494661" y="112268"/>
                </a:lnTo>
                <a:lnTo>
                  <a:pt x="2596007" y="34290"/>
                </a:lnTo>
                <a:lnTo>
                  <a:pt x="2594181" y="33782"/>
                </a:lnTo>
                <a:close/>
              </a:path>
              <a:path w="2596515" h="557530">
                <a:moveTo>
                  <a:pt x="2480098" y="37424"/>
                </a:moveTo>
                <a:lnTo>
                  <a:pt x="2393568" y="54229"/>
                </a:lnTo>
                <a:lnTo>
                  <a:pt x="2400935" y="91567"/>
                </a:lnTo>
                <a:lnTo>
                  <a:pt x="2487363" y="74761"/>
                </a:lnTo>
                <a:lnTo>
                  <a:pt x="2480098" y="37424"/>
                </a:lnTo>
                <a:close/>
              </a:path>
              <a:path w="2596515" h="557530">
                <a:moveTo>
                  <a:pt x="2498852" y="33782"/>
                </a:moveTo>
                <a:lnTo>
                  <a:pt x="2480098" y="37424"/>
                </a:lnTo>
                <a:lnTo>
                  <a:pt x="2487363" y="74761"/>
                </a:lnTo>
                <a:lnTo>
                  <a:pt x="2506091" y="71120"/>
                </a:lnTo>
                <a:lnTo>
                  <a:pt x="2498852" y="33782"/>
                </a:lnTo>
                <a:close/>
              </a:path>
              <a:path w="2596515" h="557530">
                <a:moveTo>
                  <a:pt x="2472816" y="0"/>
                </a:moveTo>
                <a:lnTo>
                  <a:pt x="2480098" y="37424"/>
                </a:lnTo>
                <a:lnTo>
                  <a:pt x="2498852" y="33782"/>
                </a:lnTo>
                <a:lnTo>
                  <a:pt x="2594181" y="33782"/>
                </a:lnTo>
                <a:lnTo>
                  <a:pt x="2472816" y="0"/>
                </a:lnTo>
                <a:close/>
              </a:path>
            </a:pathLst>
          </a:custGeom>
          <a:solidFill>
            <a:srgbClr val="FF0000"/>
          </a:solidFill>
        </p:spPr>
        <p:txBody>
          <a:bodyPr wrap="square" lIns="0" tIns="0" rIns="0" bIns="0" rtlCol="0"/>
          <a:lstStyle/>
          <a:p>
            <a:endParaRPr/>
          </a:p>
        </p:txBody>
      </p:sp>
      <p:sp>
        <p:nvSpPr>
          <p:cNvPr id="9" name="object 9"/>
          <p:cNvSpPr txBox="1"/>
          <p:nvPr/>
        </p:nvSpPr>
        <p:spPr>
          <a:xfrm>
            <a:off x="8336026" y="1942846"/>
            <a:ext cx="1819910" cy="756920"/>
          </a:xfrm>
          <a:prstGeom prst="rect">
            <a:avLst/>
          </a:prstGeom>
        </p:spPr>
        <p:txBody>
          <a:bodyPr vert="horz" wrap="square" lIns="0" tIns="12700" rIns="0" bIns="0" rtlCol="0">
            <a:spAutoFit/>
          </a:bodyPr>
          <a:lstStyle/>
          <a:p>
            <a:pPr marL="12700" marR="5080">
              <a:spcBef>
                <a:spcPts val="100"/>
              </a:spcBef>
            </a:pPr>
            <a:r>
              <a:rPr sz="2400" b="1" dirty="0">
                <a:solidFill>
                  <a:srgbClr val="FF0000"/>
                </a:solidFill>
                <a:latin typeface="Arial"/>
                <a:cs typeface="Arial"/>
              </a:rPr>
              <a:t>final</a:t>
            </a:r>
            <a:r>
              <a:rPr sz="2400" b="1" spc="-114" dirty="0">
                <a:solidFill>
                  <a:srgbClr val="FF0000"/>
                </a:solidFill>
                <a:latin typeface="Arial"/>
                <a:cs typeface="Arial"/>
              </a:rPr>
              <a:t> </a:t>
            </a:r>
            <a:r>
              <a:rPr sz="2400" b="1" dirty="0">
                <a:solidFill>
                  <a:srgbClr val="FF0000"/>
                </a:solidFill>
                <a:latin typeface="Arial"/>
                <a:cs typeface="Arial"/>
              </a:rPr>
              <a:t>Method </a:t>
            </a:r>
            <a:r>
              <a:rPr sz="2400" b="1" spc="-650" dirty="0">
                <a:solidFill>
                  <a:srgbClr val="FF0000"/>
                </a:solidFill>
                <a:latin typeface="Arial"/>
                <a:cs typeface="Arial"/>
              </a:rPr>
              <a:t> </a:t>
            </a:r>
            <a:r>
              <a:rPr sz="2400" b="1" spc="-5" dirty="0">
                <a:solidFill>
                  <a:srgbClr val="FF0000"/>
                </a:solidFill>
                <a:latin typeface="Arial"/>
                <a:cs typeface="Arial"/>
              </a:rPr>
              <a:t>Argument</a:t>
            </a:r>
            <a:endParaRPr sz="2400">
              <a:latin typeface="Arial"/>
              <a:cs typeface="Arial"/>
            </a:endParaRPr>
          </a:p>
        </p:txBody>
      </p:sp>
      <p:sp>
        <p:nvSpPr>
          <p:cNvPr id="10" name="object 10"/>
          <p:cNvSpPr/>
          <p:nvPr/>
        </p:nvSpPr>
        <p:spPr>
          <a:xfrm>
            <a:off x="4764278" y="3447416"/>
            <a:ext cx="3296285" cy="164465"/>
          </a:xfrm>
          <a:custGeom>
            <a:avLst/>
            <a:gdLst/>
            <a:ahLst/>
            <a:cxnLst/>
            <a:rect l="l" t="t" r="r" b="b"/>
            <a:pathLst>
              <a:path w="3296284" h="164464">
                <a:moveTo>
                  <a:pt x="114300" y="122682"/>
                </a:moveTo>
                <a:lnTo>
                  <a:pt x="0" y="125857"/>
                </a:lnTo>
                <a:lnTo>
                  <a:pt x="1016" y="163957"/>
                </a:lnTo>
                <a:lnTo>
                  <a:pt x="115316" y="160782"/>
                </a:lnTo>
                <a:lnTo>
                  <a:pt x="114300" y="122682"/>
                </a:lnTo>
                <a:close/>
              </a:path>
              <a:path w="3296284" h="164464">
                <a:moveTo>
                  <a:pt x="266573" y="118490"/>
                </a:moveTo>
                <a:lnTo>
                  <a:pt x="152273" y="121665"/>
                </a:lnTo>
                <a:lnTo>
                  <a:pt x="153416" y="159766"/>
                </a:lnTo>
                <a:lnTo>
                  <a:pt x="267588" y="156590"/>
                </a:lnTo>
                <a:lnTo>
                  <a:pt x="266573" y="118490"/>
                </a:lnTo>
                <a:close/>
              </a:path>
              <a:path w="3296284" h="164464">
                <a:moveTo>
                  <a:pt x="418973" y="114300"/>
                </a:moveTo>
                <a:lnTo>
                  <a:pt x="304673" y="117475"/>
                </a:lnTo>
                <a:lnTo>
                  <a:pt x="305688" y="155448"/>
                </a:lnTo>
                <a:lnTo>
                  <a:pt x="419988" y="152400"/>
                </a:lnTo>
                <a:lnTo>
                  <a:pt x="418973" y="114300"/>
                </a:lnTo>
                <a:close/>
              </a:path>
              <a:path w="3296284" h="164464">
                <a:moveTo>
                  <a:pt x="571246" y="110109"/>
                </a:moveTo>
                <a:lnTo>
                  <a:pt x="456946" y="113157"/>
                </a:lnTo>
                <a:lnTo>
                  <a:pt x="458088" y="151257"/>
                </a:lnTo>
                <a:lnTo>
                  <a:pt x="572262" y="148209"/>
                </a:lnTo>
                <a:lnTo>
                  <a:pt x="571246" y="110109"/>
                </a:lnTo>
                <a:close/>
              </a:path>
              <a:path w="3296284" h="164464">
                <a:moveTo>
                  <a:pt x="723646" y="105918"/>
                </a:moveTo>
                <a:lnTo>
                  <a:pt x="609346" y="108965"/>
                </a:lnTo>
                <a:lnTo>
                  <a:pt x="610362" y="147065"/>
                </a:lnTo>
                <a:lnTo>
                  <a:pt x="724662" y="143890"/>
                </a:lnTo>
                <a:lnTo>
                  <a:pt x="723646" y="105918"/>
                </a:lnTo>
                <a:close/>
              </a:path>
              <a:path w="3296284" h="164464">
                <a:moveTo>
                  <a:pt x="875919" y="101726"/>
                </a:moveTo>
                <a:lnTo>
                  <a:pt x="761746" y="104775"/>
                </a:lnTo>
                <a:lnTo>
                  <a:pt x="762762" y="142875"/>
                </a:lnTo>
                <a:lnTo>
                  <a:pt x="877062" y="139700"/>
                </a:lnTo>
                <a:lnTo>
                  <a:pt x="875919" y="101726"/>
                </a:lnTo>
                <a:close/>
              </a:path>
              <a:path w="3296284" h="164464">
                <a:moveTo>
                  <a:pt x="1028319" y="97409"/>
                </a:moveTo>
                <a:lnTo>
                  <a:pt x="914019" y="100584"/>
                </a:lnTo>
                <a:lnTo>
                  <a:pt x="915035" y="138684"/>
                </a:lnTo>
                <a:lnTo>
                  <a:pt x="1029335" y="135509"/>
                </a:lnTo>
                <a:lnTo>
                  <a:pt x="1028319" y="97409"/>
                </a:lnTo>
                <a:close/>
              </a:path>
              <a:path w="3296284" h="164464">
                <a:moveTo>
                  <a:pt x="1180592" y="93218"/>
                </a:moveTo>
                <a:lnTo>
                  <a:pt x="1066419" y="96393"/>
                </a:lnTo>
                <a:lnTo>
                  <a:pt x="1067435" y="134493"/>
                </a:lnTo>
                <a:lnTo>
                  <a:pt x="1181735" y="131318"/>
                </a:lnTo>
                <a:lnTo>
                  <a:pt x="1180592" y="93218"/>
                </a:lnTo>
                <a:close/>
              </a:path>
              <a:path w="3296284" h="164464">
                <a:moveTo>
                  <a:pt x="1332992" y="89026"/>
                </a:moveTo>
                <a:lnTo>
                  <a:pt x="1218692" y="92201"/>
                </a:lnTo>
                <a:lnTo>
                  <a:pt x="1219708" y="130301"/>
                </a:lnTo>
                <a:lnTo>
                  <a:pt x="1334008" y="127126"/>
                </a:lnTo>
                <a:lnTo>
                  <a:pt x="1332992" y="89026"/>
                </a:lnTo>
                <a:close/>
              </a:path>
              <a:path w="3296284" h="164464">
                <a:moveTo>
                  <a:pt x="1485264" y="84836"/>
                </a:moveTo>
                <a:lnTo>
                  <a:pt x="1371092" y="88011"/>
                </a:lnTo>
                <a:lnTo>
                  <a:pt x="1372108" y="126111"/>
                </a:lnTo>
                <a:lnTo>
                  <a:pt x="1486408" y="122936"/>
                </a:lnTo>
                <a:lnTo>
                  <a:pt x="1485264" y="84836"/>
                </a:lnTo>
                <a:close/>
              </a:path>
              <a:path w="3296284" h="164464">
                <a:moveTo>
                  <a:pt x="1637664" y="80645"/>
                </a:moveTo>
                <a:lnTo>
                  <a:pt x="1523364" y="83820"/>
                </a:lnTo>
                <a:lnTo>
                  <a:pt x="1524508" y="121920"/>
                </a:lnTo>
                <a:lnTo>
                  <a:pt x="1638681" y="118745"/>
                </a:lnTo>
                <a:lnTo>
                  <a:pt x="1637664" y="80645"/>
                </a:lnTo>
                <a:close/>
              </a:path>
              <a:path w="3296284" h="164464">
                <a:moveTo>
                  <a:pt x="1789938" y="76454"/>
                </a:moveTo>
                <a:lnTo>
                  <a:pt x="1675764" y="79629"/>
                </a:lnTo>
                <a:lnTo>
                  <a:pt x="1676781" y="117729"/>
                </a:lnTo>
                <a:lnTo>
                  <a:pt x="1791081" y="114554"/>
                </a:lnTo>
                <a:lnTo>
                  <a:pt x="1789938" y="76454"/>
                </a:lnTo>
                <a:close/>
              </a:path>
              <a:path w="3296284" h="164464">
                <a:moveTo>
                  <a:pt x="1942338" y="72262"/>
                </a:moveTo>
                <a:lnTo>
                  <a:pt x="1828038" y="75437"/>
                </a:lnTo>
                <a:lnTo>
                  <a:pt x="1829181" y="113537"/>
                </a:lnTo>
                <a:lnTo>
                  <a:pt x="1943354" y="110362"/>
                </a:lnTo>
                <a:lnTo>
                  <a:pt x="1942338" y="72262"/>
                </a:lnTo>
                <a:close/>
              </a:path>
              <a:path w="3296284" h="164464">
                <a:moveTo>
                  <a:pt x="2094738" y="68072"/>
                </a:moveTo>
                <a:lnTo>
                  <a:pt x="1980438" y="71247"/>
                </a:lnTo>
                <a:lnTo>
                  <a:pt x="1981454" y="109347"/>
                </a:lnTo>
                <a:lnTo>
                  <a:pt x="2095754" y="106172"/>
                </a:lnTo>
                <a:lnTo>
                  <a:pt x="2094738" y="68072"/>
                </a:lnTo>
                <a:close/>
              </a:path>
              <a:path w="3296284" h="164464">
                <a:moveTo>
                  <a:pt x="2247011" y="63881"/>
                </a:moveTo>
                <a:lnTo>
                  <a:pt x="2132711" y="67056"/>
                </a:lnTo>
                <a:lnTo>
                  <a:pt x="2133854" y="105029"/>
                </a:lnTo>
                <a:lnTo>
                  <a:pt x="2248027" y="101981"/>
                </a:lnTo>
                <a:lnTo>
                  <a:pt x="2247011" y="63881"/>
                </a:lnTo>
                <a:close/>
              </a:path>
              <a:path w="3296284" h="164464">
                <a:moveTo>
                  <a:pt x="2399411" y="59689"/>
                </a:moveTo>
                <a:lnTo>
                  <a:pt x="2285111" y="62737"/>
                </a:lnTo>
                <a:lnTo>
                  <a:pt x="2286127" y="100837"/>
                </a:lnTo>
                <a:lnTo>
                  <a:pt x="2400427" y="97789"/>
                </a:lnTo>
                <a:lnTo>
                  <a:pt x="2399411" y="59689"/>
                </a:lnTo>
                <a:close/>
              </a:path>
              <a:path w="3296284" h="164464">
                <a:moveTo>
                  <a:pt x="2551684" y="55499"/>
                </a:moveTo>
                <a:lnTo>
                  <a:pt x="2437511" y="58547"/>
                </a:lnTo>
                <a:lnTo>
                  <a:pt x="2438527" y="96647"/>
                </a:lnTo>
                <a:lnTo>
                  <a:pt x="2552700" y="93472"/>
                </a:lnTo>
                <a:lnTo>
                  <a:pt x="2551684" y="55499"/>
                </a:lnTo>
                <a:close/>
              </a:path>
              <a:path w="3296284" h="164464">
                <a:moveTo>
                  <a:pt x="2704084" y="51308"/>
                </a:moveTo>
                <a:lnTo>
                  <a:pt x="2589784" y="54356"/>
                </a:lnTo>
                <a:lnTo>
                  <a:pt x="2590800" y="92456"/>
                </a:lnTo>
                <a:lnTo>
                  <a:pt x="2705100" y="89281"/>
                </a:lnTo>
                <a:lnTo>
                  <a:pt x="2704084" y="51308"/>
                </a:lnTo>
                <a:close/>
              </a:path>
              <a:path w="3296284" h="164464">
                <a:moveTo>
                  <a:pt x="2856357" y="46989"/>
                </a:moveTo>
                <a:lnTo>
                  <a:pt x="2742184" y="50164"/>
                </a:lnTo>
                <a:lnTo>
                  <a:pt x="2743200" y="88264"/>
                </a:lnTo>
                <a:lnTo>
                  <a:pt x="2857500" y="85089"/>
                </a:lnTo>
                <a:lnTo>
                  <a:pt x="2856357" y="46989"/>
                </a:lnTo>
                <a:close/>
              </a:path>
              <a:path w="3296284" h="164464">
                <a:moveTo>
                  <a:pt x="3008757" y="42799"/>
                </a:moveTo>
                <a:lnTo>
                  <a:pt x="2894457" y="45974"/>
                </a:lnTo>
                <a:lnTo>
                  <a:pt x="2895473" y="84074"/>
                </a:lnTo>
                <a:lnTo>
                  <a:pt x="3009773" y="80899"/>
                </a:lnTo>
                <a:lnTo>
                  <a:pt x="3008757" y="42799"/>
                </a:lnTo>
                <a:close/>
              </a:path>
              <a:path w="3296284" h="164464">
                <a:moveTo>
                  <a:pt x="3161030" y="38608"/>
                </a:moveTo>
                <a:lnTo>
                  <a:pt x="3046857" y="41783"/>
                </a:lnTo>
                <a:lnTo>
                  <a:pt x="3047873" y="79883"/>
                </a:lnTo>
                <a:lnTo>
                  <a:pt x="3162173" y="76708"/>
                </a:lnTo>
                <a:lnTo>
                  <a:pt x="3161030" y="38608"/>
                </a:lnTo>
                <a:close/>
              </a:path>
              <a:path w="3296284" h="164464">
                <a:moveTo>
                  <a:pt x="3180334" y="0"/>
                </a:moveTo>
                <a:lnTo>
                  <a:pt x="3183509" y="114300"/>
                </a:lnTo>
                <a:lnTo>
                  <a:pt x="3255604" y="75692"/>
                </a:lnTo>
                <a:lnTo>
                  <a:pt x="3200273" y="75692"/>
                </a:lnTo>
                <a:lnTo>
                  <a:pt x="3199130" y="37592"/>
                </a:lnTo>
                <a:lnTo>
                  <a:pt x="3261002" y="37592"/>
                </a:lnTo>
                <a:lnTo>
                  <a:pt x="3180334" y="0"/>
                </a:lnTo>
                <a:close/>
              </a:path>
              <a:path w="3296284" h="164464">
                <a:moveTo>
                  <a:pt x="3200400" y="37592"/>
                </a:moveTo>
                <a:lnTo>
                  <a:pt x="3199130" y="37592"/>
                </a:lnTo>
                <a:lnTo>
                  <a:pt x="3200273" y="75692"/>
                </a:lnTo>
                <a:lnTo>
                  <a:pt x="3201543" y="75692"/>
                </a:lnTo>
                <a:lnTo>
                  <a:pt x="3200400" y="37592"/>
                </a:lnTo>
                <a:close/>
              </a:path>
              <a:path w="3296284" h="164464">
                <a:moveTo>
                  <a:pt x="3261002" y="37592"/>
                </a:moveTo>
                <a:lnTo>
                  <a:pt x="3200400" y="37592"/>
                </a:lnTo>
                <a:lnTo>
                  <a:pt x="3201543" y="75692"/>
                </a:lnTo>
                <a:lnTo>
                  <a:pt x="3255604" y="75692"/>
                </a:lnTo>
                <a:lnTo>
                  <a:pt x="3296157" y="53975"/>
                </a:lnTo>
                <a:lnTo>
                  <a:pt x="3261002" y="37592"/>
                </a:lnTo>
                <a:close/>
              </a:path>
            </a:pathLst>
          </a:custGeom>
          <a:solidFill>
            <a:srgbClr val="FF0000"/>
          </a:solidFill>
        </p:spPr>
        <p:txBody>
          <a:bodyPr wrap="square" lIns="0" tIns="0" rIns="0" bIns="0" rtlCol="0"/>
          <a:lstStyle/>
          <a:p>
            <a:endParaRPr/>
          </a:p>
        </p:txBody>
      </p:sp>
      <p:sp>
        <p:nvSpPr>
          <p:cNvPr id="11" name="object 11"/>
          <p:cNvSpPr txBox="1"/>
          <p:nvPr/>
        </p:nvSpPr>
        <p:spPr>
          <a:xfrm>
            <a:off x="8108442" y="3134106"/>
            <a:ext cx="1549400" cy="757555"/>
          </a:xfrm>
          <a:prstGeom prst="rect">
            <a:avLst/>
          </a:prstGeom>
        </p:spPr>
        <p:txBody>
          <a:bodyPr vert="horz" wrap="square" lIns="0" tIns="12700" rIns="0" bIns="0" rtlCol="0">
            <a:spAutoFit/>
          </a:bodyPr>
          <a:lstStyle/>
          <a:p>
            <a:pPr marL="12700" marR="5080">
              <a:spcBef>
                <a:spcPts val="100"/>
              </a:spcBef>
            </a:pPr>
            <a:r>
              <a:rPr sz="2400" b="1" spc="-5" dirty="0">
                <a:solidFill>
                  <a:srgbClr val="FF0000"/>
                </a:solidFill>
                <a:latin typeface="Arial"/>
                <a:cs typeface="Arial"/>
              </a:rPr>
              <a:t>Erron</a:t>
            </a:r>
            <a:r>
              <a:rPr sz="2400" b="1" spc="-15" dirty="0">
                <a:solidFill>
                  <a:srgbClr val="FF0000"/>
                </a:solidFill>
                <a:latin typeface="Arial"/>
                <a:cs typeface="Arial"/>
              </a:rPr>
              <a:t>e</a:t>
            </a:r>
            <a:r>
              <a:rPr sz="2400" b="1" dirty="0">
                <a:solidFill>
                  <a:srgbClr val="FF0000"/>
                </a:solidFill>
                <a:latin typeface="Arial"/>
                <a:cs typeface="Arial"/>
              </a:rPr>
              <a:t>ous  Statement</a:t>
            </a:r>
            <a:endParaRPr sz="2400">
              <a:latin typeface="Arial"/>
              <a:cs typeface="Arial"/>
            </a:endParaRPr>
          </a:p>
        </p:txBody>
      </p:sp>
      <p:sp>
        <p:nvSpPr>
          <p:cNvPr id="12" name="object 12"/>
          <p:cNvSpPr txBox="1"/>
          <p:nvPr/>
        </p:nvSpPr>
        <p:spPr>
          <a:xfrm>
            <a:off x="6197853" y="4844289"/>
            <a:ext cx="4084320" cy="16719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F:\&gt;javac</a:t>
            </a:r>
            <a:r>
              <a:rPr b="1" spc="-15" dirty="0">
                <a:solidFill>
                  <a:srgbClr val="FF0000"/>
                </a:solidFill>
                <a:latin typeface="Calibri"/>
                <a:cs typeface="Calibri"/>
              </a:rPr>
              <a:t> </a:t>
            </a:r>
            <a:r>
              <a:rPr b="1" spc="-10" dirty="0">
                <a:solidFill>
                  <a:srgbClr val="FF0000"/>
                </a:solidFill>
                <a:latin typeface="Calibri"/>
                <a:cs typeface="Calibri"/>
              </a:rPr>
              <a:t>Demo.java</a:t>
            </a:r>
            <a:endParaRPr>
              <a:latin typeface="Calibri"/>
              <a:cs typeface="Calibri"/>
            </a:endParaRPr>
          </a:p>
          <a:p>
            <a:pPr marL="12700"/>
            <a:r>
              <a:rPr b="1" spc="-10" dirty="0">
                <a:solidFill>
                  <a:srgbClr val="FF0000"/>
                </a:solidFill>
                <a:latin typeface="Calibri"/>
                <a:cs typeface="Calibri"/>
              </a:rPr>
              <a:t>Demo.java:6:</a:t>
            </a:r>
            <a:r>
              <a:rPr b="1" spc="-25" dirty="0">
                <a:solidFill>
                  <a:srgbClr val="FF0000"/>
                </a:solidFill>
                <a:latin typeface="Calibri"/>
                <a:cs typeface="Calibri"/>
              </a:rPr>
              <a:t> </a:t>
            </a:r>
            <a:r>
              <a:rPr b="1" spc="-5" dirty="0">
                <a:solidFill>
                  <a:srgbClr val="FF0000"/>
                </a:solidFill>
                <a:latin typeface="Calibri"/>
                <a:cs typeface="Calibri"/>
              </a:rPr>
              <a:t>final</a:t>
            </a:r>
            <a:r>
              <a:rPr b="1" spc="-10" dirty="0">
                <a:solidFill>
                  <a:srgbClr val="FF0000"/>
                </a:solidFill>
                <a:latin typeface="Calibri"/>
                <a:cs typeface="Calibri"/>
              </a:rPr>
              <a:t> parameter</a:t>
            </a:r>
            <a:r>
              <a:rPr b="1" spc="-45" dirty="0">
                <a:solidFill>
                  <a:srgbClr val="FF0000"/>
                </a:solidFill>
                <a:latin typeface="Calibri"/>
                <a:cs typeface="Calibri"/>
              </a:rPr>
              <a:t> </a:t>
            </a:r>
            <a:r>
              <a:rPr b="1" dirty="0">
                <a:solidFill>
                  <a:srgbClr val="FF0000"/>
                </a:solidFill>
                <a:latin typeface="Calibri"/>
                <a:cs typeface="Calibri"/>
              </a:rPr>
              <a:t>a</a:t>
            </a:r>
            <a:r>
              <a:rPr b="1" spc="-5" dirty="0">
                <a:solidFill>
                  <a:srgbClr val="FF0000"/>
                </a:solidFill>
                <a:latin typeface="Calibri"/>
                <a:cs typeface="Calibri"/>
              </a:rPr>
              <a:t> </a:t>
            </a:r>
            <a:r>
              <a:rPr b="1" spc="-15" dirty="0">
                <a:solidFill>
                  <a:srgbClr val="FF0000"/>
                </a:solidFill>
                <a:latin typeface="Calibri"/>
                <a:cs typeface="Calibri"/>
              </a:rPr>
              <a:t>may</a:t>
            </a:r>
            <a:r>
              <a:rPr b="1" spc="5" dirty="0">
                <a:solidFill>
                  <a:srgbClr val="FF0000"/>
                </a:solidFill>
                <a:latin typeface="Calibri"/>
                <a:cs typeface="Calibri"/>
              </a:rPr>
              <a:t> </a:t>
            </a:r>
            <a:r>
              <a:rPr b="1" dirty="0">
                <a:solidFill>
                  <a:srgbClr val="FF0000"/>
                </a:solidFill>
                <a:latin typeface="Calibri"/>
                <a:cs typeface="Calibri"/>
              </a:rPr>
              <a:t>not</a:t>
            </a:r>
            <a:r>
              <a:rPr b="1" spc="-15" dirty="0">
                <a:solidFill>
                  <a:srgbClr val="FF0000"/>
                </a:solidFill>
                <a:latin typeface="Calibri"/>
                <a:cs typeface="Calibri"/>
              </a:rPr>
              <a:t> </a:t>
            </a:r>
            <a:r>
              <a:rPr b="1" dirty="0">
                <a:solidFill>
                  <a:srgbClr val="FF0000"/>
                </a:solidFill>
                <a:latin typeface="Calibri"/>
                <a:cs typeface="Calibri"/>
              </a:rPr>
              <a:t>be</a:t>
            </a:r>
            <a:endParaRPr>
              <a:latin typeface="Calibri"/>
              <a:cs typeface="Calibri"/>
            </a:endParaRPr>
          </a:p>
          <a:p>
            <a:pPr marL="12700"/>
            <a:r>
              <a:rPr b="1" dirty="0">
                <a:solidFill>
                  <a:srgbClr val="FF0000"/>
                </a:solidFill>
                <a:latin typeface="Calibri"/>
                <a:cs typeface="Calibri"/>
              </a:rPr>
              <a:t>assigned</a:t>
            </a:r>
            <a:endParaRPr>
              <a:latin typeface="Calibri"/>
              <a:cs typeface="Calibri"/>
            </a:endParaRPr>
          </a:p>
          <a:p>
            <a:pPr marL="850900"/>
            <a:r>
              <a:rPr b="1" dirty="0">
                <a:solidFill>
                  <a:srgbClr val="FF0000"/>
                </a:solidFill>
                <a:latin typeface="Calibri"/>
                <a:cs typeface="Calibri"/>
              </a:rPr>
              <a:t>a</a:t>
            </a:r>
            <a:r>
              <a:rPr b="1" spc="-30" dirty="0">
                <a:solidFill>
                  <a:srgbClr val="FF0000"/>
                </a:solidFill>
                <a:latin typeface="Calibri"/>
                <a:cs typeface="Calibri"/>
              </a:rPr>
              <a:t> </a:t>
            </a:r>
            <a:r>
              <a:rPr b="1" dirty="0">
                <a:solidFill>
                  <a:srgbClr val="FF0000"/>
                </a:solidFill>
                <a:latin typeface="Calibri"/>
                <a:cs typeface="Calibri"/>
              </a:rPr>
              <a:t>=</a:t>
            </a:r>
            <a:r>
              <a:rPr b="1" spc="-20" dirty="0">
                <a:solidFill>
                  <a:srgbClr val="FF0000"/>
                </a:solidFill>
                <a:latin typeface="Calibri"/>
                <a:cs typeface="Calibri"/>
              </a:rPr>
              <a:t> </a:t>
            </a:r>
            <a:r>
              <a:rPr b="1" dirty="0">
                <a:solidFill>
                  <a:srgbClr val="FF0000"/>
                </a:solidFill>
                <a:latin typeface="Calibri"/>
                <a:cs typeface="Calibri"/>
              </a:rPr>
              <a:t>56;</a:t>
            </a:r>
            <a:endParaRPr>
              <a:latin typeface="Calibri"/>
              <a:cs typeface="Calibri"/>
            </a:endParaRPr>
          </a:p>
          <a:p>
            <a:pPr marL="850900"/>
            <a:r>
              <a:rPr b="1" dirty="0">
                <a:solidFill>
                  <a:srgbClr val="FF0000"/>
                </a:solidFill>
                <a:latin typeface="Calibri"/>
                <a:cs typeface="Calibri"/>
              </a:rPr>
              <a:t>^</a:t>
            </a:r>
            <a:endParaRPr>
              <a:latin typeface="Calibri"/>
              <a:cs typeface="Calibri"/>
            </a:endParaRPr>
          </a:p>
          <a:p>
            <a:pPr marL="12700"/>
            <a:r>
              <a:rPr b="1" dirty="0">
                <a:solidFill>
                  <a:srgbClr val="FF0000"/>
                </a:solidFill>
                <a:latin typeface="Calibri"/>
                <a:cs typeface="Calibri"/>
              </a:rPr>
              <a:t>1</a:t>
            </a:r>
            <a:r>
              <a:rPr b="1" spc="-40" dirty="0">
                <a:solidFill>
                  <a:srgbClr val="FF0000"/>
                </a:solidFill>
                <a:latin typeface="Calibri"/>
                <a:cs typeface="Calibri"/>
              </a:rPr>
              <a:t> </a:t>
            </a:r>
            <a:r>
              <a:rPr b="1" spc="-10" dirty="0">
                <a:solidFill>
                  <a:srgbClr val="FF0000"/>
                </a:solidFill>
                <a:latin typeface="Calibri"/>
                <a:cs typeface="Calibri"/>
              </a:rPr>
              <a:t>error</a:t>
            </a:r>
            <a:endParaRPr>
              <a:latin typeface="Calibri"/>
              <a:cs typeface="Calibri"/>
            </a:endParaRPr>
          </a:p>
        </p:txBody>
      </p:sp>
    </p:spTree>
    <p:extLst>
      <p:ext uri="{BB962C8B-B14F-4D97-AF65-F5344CB8AC3E}">
        <p14:creationId xmlns:p14="http://schemas.microsoft.com/office/powerpoint/2010/main" val="11297914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1"/>
            <a:ext cx="7419975" cy="757555"/>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spc="-5" dirty="0">
                <a:latin typeface="Arial MT"/>
                <a:cs typeface="Arial MT"/>
              </a:rPr>
              <a:t>final</a:t>
            </a:r>
            <a:r>
              <a:rPr sz="2400" spc="5" dirty="0">
                <a:latin typeface="Arial MT"/>
                <a:cs typeface="Arial MT"/>
              </a:rPr>
              <a:t> </a:t>
            </a:r>
            <a:r>
              <a:rPr sz="2400" spc="-5" dirty="0">
                <a:latin typeface="Arial MT"/>
                <a:cs typeface="Arial MT"/>
              </a:rPr>
              <a:t>class</a:t>
            </a:r>
            <a:r>
              <a:rPr sz="2400" spc="5" dirty="0">
                <a:latin typeface="Arial MT"/>
                <a:cs typeface="Arial MT"/>
              </a:rPr>
              <a:t> </a:t>
            </a:r>
            <a:r>
              <a:rPr sz="2400" dirty="0">
                <a:latin typeface="Arial MT"/>
                <a:cs typeface="Arial MT"/>
              </a:rPr>
              <a:t>means</a:t>
            </a:r>
            <a:r>
              <a:rPr sz="2400" spc="10" dirty="0">
                <a:latin typeface="Arial MT"/>
                <a:cs typeface="Arial MT"/>
              </a:rPr>
              <a:t> </a:t>
            </a:r>
            <a:r>
              <a:rPr sz="2400" spc="-5" dirty="0">
                <a:latin typeface="Arial MT"/>
                <a:cs typeface="Arial MT"/>
              </a:rPr>
              <a:t>class</a:t>
            </a:r>
            <a:r>
              <a:rPr sz="2400" spc="5" dirty="0">
                <a:latin typeface="Arial MT"/>
                <a:cs typeface="Arial MT"/>
              </a:rPr>
              <a:t> </a:t>
            </a:r>
            <a:r>
              <a:rPr sz="2400" spc="-5" dirty="0">
                <a:latin typeface="Arial MT"/>
                <a:cs typeface="Arial MT"/>
              </a:rPr>
              <a:t>definition</a:t>
            </a:r>
            <a:r>
              <a:rPr sz="2400" spc="20" dirty="0">
                <a:latin typeface="Arial MT"/>
                <a:cs typeface="Arial MT"/>
              </a:rPr>
              <a:t> </a:t>
            </a:r>
            <a:r>
              <a:rPr sz="2400" dirty="0">
                <a:latin typeface="Arial MT"/>
                <a:cs typeface="Arial MT"/>
              </a:rPr>
              <a:t>is</a:t>
            </a:r>
            <a:r>
              <a:rPr sz="2400" spc="5" dirty="0">
                <a:latin typeface="Arial MT"/>
                <a:cs typeface="Arial MT"/>
              </a:rPr>
              <a:t> </a:t>
            </a:r>
            <a:r>
              <a:rPr sz="2400" spc="-5" dirty="0">
                <a:latin typeface="Arial MT"/>
                <a:cs typeface="Arial MT"/>
              </a:rPr>
              <a:t>final</a:t>
            </a:r>
            <a:r>
              <a:rPr sz="2400" spc="10" dirty="0">
                <a:latin typeface="Arial MT"/>
                <a:cs typeface="Arial MT"/>
              </a:rPr>
              <a:t> </a:t>
            </a:r>
            <a:r>
              <a:rPr sz="2400" spc="-5" dirty="0">
                <a:latin typeface="Arial MT"/>
                <a:cs typeface="Arial MT"/>
              </a:rPr>
              <a:t>and</a:t>
            </a:r>
            <a:r>
              <a:rPr sz="2400" spc="15" dirty="0">
                <a:latin typeface="Arial MT"/>
                <a:cs typeface="Arial MT"/>
              </a:rPr>
              <a:t> </a:t>
            </a:r>
            <a:r>
              <a:rPr sz="2400" dirty="0">
                <a:latin typeface="Arial MT"/>
                <a:cs typeface="Arial MT"/>
              </a:rPr>
              <a:t>can</a:t>
            </a:r>
            <a:r>
              <a:rPr sz="2400" spc="-10" dirty="0">
                <a:latin typeface="Arial MT"/>
                <a:cs typeface="Arial MT"/>
              </a:rPr>
              <a:t> </a:t>
            </a:r>
            <a:r>
              <a:rPr sz="2400" dirty="0">
                <a:latin typeface="Arial MT"/>
                <a:cs typeface="Arial MT"/>
              </a:rPr>
              <a:t>not</a:t>
            </a:r>
            <a:endParaRPr sz="2400">
              <a:latin typeface="Arial MT"/>
              <a:cs typeface="Arial MT"/>
            </a:endParaRPr>
          </a:p>
          <a:p>
            <a:pPr marL="355600">
              <a:spcBef>
                <a:spcPts val="5"/>
              </a:spcBef>
            </a:pPr>
            <a:r>
              <a:rPr sz="2400" spc="-5" dirty="0">
                <a:latin typeface="Arial MT"/>
                <a:cs typeface="Arial MT"/>
              </a:rPr>
              <a:t>have</a:t>
            </a:r>
            <a:r>
              <a:rPr sz="2400" spc="-15" dirty="0">
                <a:latin typeface="Arial MT"/>
                <a:cs typeface="Arial MT"/>
              </a:rPr>
              <a:t> </a:t>
            </a:r>
            <a:r>
              <a:rPr sz="2400" spc="-5" dirty="0">
                <a:latin typeface="Arial MT"/>
                <a:cs typeface="Arial MT"/>
              </a:rPr>
              <a:t>sub-classes</a:t>
            </a:r>
            <a:endParaRPr sz="2400">
              <a:latin typeface="Arial MT"/>
              <a:cs typeface="Arial MT"/>
            </a:endParaRPr>
          </a:p>
        </p:txBody>
      </p:sp>
      <p:sp>
        <p:nvSpPr>
          <p:cNvPr id="3" name="object 3"/>
          <p:cNvSpPr txBox="1">
            <a:spLocks noGrp="1"/>
          </p:cNvSpPr>
          <p:nvPr>
            <p:ph type="title"/>
          </p:nvPr>
        </p:nvSpPr>
        <p:spPr>
          <a:xfrm>
            <a:off x="1907541" y="379222"/>
            <a:ext cx="4006876" cy="689932"/>
          </a:xfrm>
          <a:prstGeom prst="rect">
            <a:avLst/>
          </a:prstGeom>
        </p:spPr>
        <p:txBody>
          <a:bodyPr vert="horz" wrap="square" lIns="0" tIns="12700" rIns="0" bIns="0" rtlCol="0" anchor="t">
            <a:spAutoFit/>
          </a:bodyPr>
          <a:lstStyle/>
          <a:p>
            <a:pPr marL="12700">
              <a:lnSpc>
                <a:spcPct val="100000"/>
              </a:lnSpc>
              <a:spcBef>
                <a:spcPts val="100"/>
              </a:spcBef>
            </a:pPr>
            <a:r>
              <a:rPr spc="-155" dirty="0"/>
              <a:t>f</a:t>
            </a:r>
            <a:r>
              <a:rPr spc="-165" dirty="0"/>
              <a:t>i</a:t>
            </a:r>
            <a:r>
              <a:rPr spc="-160" dirty="0"/>
              <a:t>na</a:t>
            </a:r>
            <a:r>
              <a:rPr dirty="0"/>
              <a:t>l</a:t>
            </a:r>
            <a:r>
              <a:rPr spc="-275" dirty="0"/>
              <a:t> </a:t>
            </a:r>
            <a:r>
              <a:rPr spc="-160" dirty="0"/>
              <a:t>c</a:t>
            </a:r>
            <a:r>
              <a:rPr spc="-165" dirty="0"/>
              <a:t>l</a:t>
            </a:r>
            <a:r>
              <a:rPr spc="-160" dirty="0"/>
              <a:t>asse</a:t>
            </a:r>
            <a:r>
              <a:rPr spc="-5" dirty="0"/>
              <a:t>s</a:t>
            </a:r>
          </a:p>
        </p:txBody>
      </p:sp>
      <p:sp>
        <p:nvSpPr>
          <p:cNvPr id="4" name="object 4"/>
          <p:cNvSpPr txBox="1"/>
          <p:nvPr/>
        </p:nvSpPr>
        <p:spPr>
          <a:xfrm>
            <a:off x="2430577" y="2735072"/>
            <a:ext cx="2327275" cy="1123315"/>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final</a:t>
            </a:r>
            <a:r>
              <a:rPr sz="2400" spc="-15" dirty="0">
                <a:latin typeface="Arial MT"/>
                <a:cs typeface="Arial MT"/>
              </a:rPr>
              <a:t> </a:t>
            </a:r>
            <a:r>
              <a:rPr sz="2400" spc="-5" dirty="0">
                <a:latin typeface="Arial MT"/>
                <a:cs typeface="Arial MT"/>
              </a:rPr>
              <a:t>class</a:t>
            </a:r>
            <a:r>
              <a:rPr sz="2400" spc="-20" dirty="0">
                <a:latin typeface="Arial MT"/>
                <a:cs typeface="Arial MT"/>
              </a:rPr>
              <a:t> </a:t>
            </a:r>
            <a:r>
              <a:rPr sz="2400" dirty="0">
                <a:latin typeface="Arial MT"/>
                <a:cs typeface="Arial MT"/>
              </a:rPr>
              <a:t>X</a:t>
            </a:r>
            <a:endParaRPr sz="2400">
              <a:latin typeface="Arial MT"/>
              <a:cs typeface="Arial MT"/>
            </a:endParaRPr>
          </a:p>
          <a:p>
            <a:pPr marL="12700"/>
            <a:r>
              <a:rPr sz="2400" dirty="0">
                <a:latin typeface="Arial MT"/>
                <a:cs typeface="Arial MT"/>
              </a:rPr>
              <a:t>{</a:t>
            </a:r>
            <a:endParaRPr sz="2400">
              <a:latin typeface="Arial MT"/>
              <a:cs typeface="Arial MT"/>
            </a:endParaRPr>
          </a:p>
          <a:p>
            <a:pPr marL="12700"/>
            <a:r>
              <a:rPr sz="2400" dirty="0">
                <a:latin typeface="Arial MT"/>
                <a:cs typeface="Arial MT"/>
              </a:rPr>
              <a:t>}//</a:t>
            </a:r>
            <a:r>
              <a:rPr sz="2400" spc="-45" dirty="0">
                <a:latin typeface="Arial MT"/>
                <a:cs typeface="Arial MT"/>
              </a:rPr>
              <a:t> </a:t>
            </a:r>
            <a:r>
              <a:rPr sz="2400" spc="-5" dirty="0">
                <a:latin typeface="Arial MT"/>
                <a:cs typeface="Arial MT"/>
              </a:rPr>
              <a:t>End </a:t>
            </a:r>
            <a:r>
              <a:rPr sz="2400" dirty="0">
                <a:latin typeface="Arial MT"/>
                <a:cs typeface="Arial MT"/>
              </a:rPr>
              <a:t>of</a:t>
            </a:r>
            <a:r>
              <a:rPr sz="2400" spc="-25" dirty="0">
                <a:latin typeface="Arial MT"/>
                <a:cs typeface="Arial MT"/>
              </a:rPr>
              <a:t> </a:t>
            </a:r>
            <a:r>
              <a:rPr sz="2400" spc="-5" dirty="0">
                <a:latin typeface="Arial MT"/>
                <a:cs typeface="Arial MT"/>
              </a:rPr>
              <a:t>class</a:t>
            </a:r>
            <a:r>
              <a:rPr sz="2400" spc="-15" dirty="0">
                <a:latin typeface="Arial MT"/>
                <a:cs typeface="Arial MT"/>
              </a:rPr>
              <a:t> </a:t>
            </a:r>
            <a:r>
              <a:rPr sz="2400" dirty="0">
                <a:latin typeface="Arial MT"/>
                <a:cs typeface="Arial MT"/>
              </a:rPr>
              <a:t>X</a:t>
            </a:r>
            <a:endParaRPr sz="2400">
              <a:latin typeface="Arial MT"/>
              <a:cs typeface="Arial MT"/>
            </a:endParaRPr>
          </a:p>
        </p:txBody>
      </p:sp>
      <p:sp>
        <p:nvSpPr>
          <p:cNvPr id="5" name="object 5"/>
          <p:cNvSpPr txBox="1"/>
          <p:nvPr/>
        </p:nvSpPr>
        <p:spPr>
          <a:xfrm>
            <a:off x="2430576" y="4198367"/>
            <a:ext cx="2437130" cy="1123315"/>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class</a:t>
            </a:r>
            <a:r>
              <a:rPr sz="2400" spc="-55" dirty="0">
                <a:latin typeface="Arial MT"/>
                <a:cs typeface="Arial MT"/>
              </a:rPr>
              <a:t> </a:t>
            </a:r>
            <a:r>
              <a:rPr sz="2400" dirty="0">
                <a:latin typeface="Arial MT"/>
                <a:cs typeface="Arial MT"/>
              </a:rPr>
              <a:t>Y</a:t>
            </a:r>
            <a:r>
              <a:rPr sz="2400" spc="-75" dirty="0">
                <a:latin typeface="Arial MT"/>
                <a:cs typeface="Arial MT"/>
              </a:rPr>
              <a:t> </a:t>
            </a:r>
            <a:r>
              <a:rPr sz="2400" spc="-5" dirty="0">
                <a:latin typeface="Arial MT"/>
                <a:cs typeface="Arial MT"/>
              </a:rPr>
              <a:t>extends</a:t>
            </a:r>
            <a:r>
              <a:rPr sz="2400" spc="-10" dirty="0">
                <a:latin typeface="Arial MT"/>
                <a:cs typeface="Arial MT"/>
              </a:rPr>
              <a:t> </a:t>
            </a:r>
            <a:r>
              <a:rPr sz="2400" dirty="0">
                <a:latin typeface="Arial MT"/>
                <a:cs typeface="Arial MT"/>
              </a:rPr>
              <a:t>X</a:t>
            </a:r>
            <a:endParaRPr sz="2400">
              <a:latin typeface="Arial MT"/>
              <a:cs typeface="Arial MT"/>
            </a:endParaRPr>
          </a:p>
          <a:p>
            <a:pPr marL="12700"/>
            <a:r>
              <a:rPr sz="2400" dirty="0">
                <a:latin typeface="Arial MT"/>
                <a:cs typeface="Arial MT"/>
              </a:rPr>
              <a:t>{</a:t>
            </a:r>
            <a:endParaRPr sz="2400">
              <a:latin typeface="Arial MT"/>
              <a:cs typeface="Arial MT"/>
            </a:endParaRPr>
          </a:p>
          <a:p>
            <a:pPr marL="12700"/>
            <a:r>
              <a:rPr sz="2400" dirty="0">
                <a:latin typeface="Arial MT"/>
                <a:cs typeface="Arial MT"/>
              </a:rPr>
              <a:t>}//</a:t>
            </a:r>
            <a:r>
              <a:rPr sz="2400" spc="-50" dirty="0">
                <a:latin typeface="Arial MT"/>
                <a:cs typeface="Arial MT"/>
              </a:rPr>
              <a:t> </a:t>
            </a:r>
            <a:r>
              <a:rPr sz="2400" spc="-5" dirty="0">
                <a:latin typeface="Arial MT"/>
                <a:cs typeface="Arial MT"/>
              </a:rPr>
              <a:t>End </a:t>
            </a:r>
            <a:r>
              <a:rPr sz="2400" dirty="0">
                <a:latin typeface="Arial MT"/>
                <a:cs typeface="Arial MT"/>
              </a:rPr>
              <a:t>of</a:t>
            </a:r>
            <a:r>
              <a:rPr sz="2400" spc="-15" dirty="0">
                <a:latin typeface="Arial MT"/>
                <a:cs typeface="Arial MT"/>
              </a:rPr>
              <a:t> </a:t>
            </a:r>
            <a:r>
              <a:rPr sz="2400" spc="-5" dirty="0">
                <a:latin typeface="Arial MT"/>
                <a:cs typeface="Arial MT"/>
              </a:rPr>
              <a:t>class</a:t>
            </a:r>
            <a:r>
              <a:rPr sz="2400" spc="-65" dirty="0">
                <a:latin typeface="Arial MT"/>
                <a:cs typeface="Arial MT"/>
              </a:rPr>
              <a:t> </a:t>
            </a:r>
            <a:r>
              <a:rPr sz="2400" dirty="0">
                <a:latin typeface="Arial MT"/>
                <a:cs typeface="Arial MT"/>
              </a:rPr>
              <a:t>Y</a:t>
            </a:r>
            <a:endParaRPr sz="2400">
              <a:latin typeface="Arial MT"/>
              <a:cs typeface="Arial MT"/>
            </a:endParaRPr>
          </a:p>
        </p:txBody>
      </p:sp>
      <p:sp>
        <p:nvSpPr>
          <p:cNvPr id="6" name="object 6"/>
          <p:cNvSpPr txBox="1"/>
          <p:nvPr/>
        </p:nvSpPr>
        <p:spPr>
          <a:xfrm>
            <a:off x="6189727" y="3289172"/>
            <a:ext cx="3353435" cy="1855470"/>
          </a:xfrm>
          <a:prstGeom prst="rect">
            <a:avLst/>
          </a:prstGeom>
        </p:spPr>
        <p:txBody>
          <a:bodyPr vert="horz" wrap="square" lIns="0" tIns="13335" rIns="0" bIns="0" rtlCol="0">
            <a:spAutoFit/>
          </a:bodyPr>
          <a:lstStyle/>
          <a:p>
            <a:pPr marL="12700" marR="5080">
              <a:spcBef>
                <a:spcPts val="105"/>
              </a:spcBef>
            </a:pPr>
            <a:r>
              <a:rPr sz="2000" b="1" spc="-5" dirty="0">
                <a:solidFill>
                  <a:srgbClr val="FF0000"/>
                </a:solidFill>
                <a:latin typeface="Arial"/>
                <a:cs typeface="Arial"/>
              </a:rPr>
              <a:t>F:\&gt;javac Demo.java </a:t>
            </a:r>
            <a:r>
              <a:rPr sz="2000" b="1" dirty="0">
                <a:solidFill>
                  <a:srgbClr val="FF0000"/>
                </a:solidFill>
                <a:latin typeface="Arial"/>
                <a:cs typeface="Arial"/>
              </a:rPr>
              <a:t> </a:t>
            </a:r>
            <a:r>
              <a:rPr sz="2000" b="1" spc="-5" dirty="0">
                <a:solidFill>
                  <a:srgbClr val="FF0000"/>
                </a:solidFill>
                <a:latin typeface="Arial"/>
                <a:cs typeface="Arial"/>
              </a:rPr>
              <a:t>Demo.java:4:</a:t>
            </a:r>
            <a:r>
              <a:rPr sz="2000" b="1" spc="-50" dirty="0">
                <a:solidFill>
                  <a:srgbClr val="FF0000"/>
                </a:solidFill>
                <a:latin typeface="Arial"/>
                <a:cs typeface="Arial"/>
              </a:rPr>
              <a:t> </a:t>
            </a:r>
            <a:r>
              <a:rPr sz="2000" b="1" dirty="0">
                <a:solidFill>
                  <a:srgbClr val="FF0000"/>
                </a:solidFill>
                <a:latin typeface="Arial"/>
                <a:cs typeface="Arial"/>
              </a:rPr>
              <a:t>cannot</a:t>
            </a:r>
            <a:r>
              <a:rPr sz="2000" b="1" spc="-35" dirty="0">
                <a:solidFill>
                  <a:srgbClr val="FF0000"/>
                </a:solidFill>
                <a:latin typeface="Arial"/>
                <a:cs typeface="Arial"/>
              </a:rPr>
              <a:t> </a:t>
            </a:r>
            <a:r>
              <a:rPr sz="2000" b="1" dirty="0">
                <a:solidFill>
                  <a:srgbClr val="FF0000"/>
                </a:solidFill>
                <a:latin typeface="Arial"/>
                <a:cs typeface="Arial"/>
              </a:rPr>
              <a:t>inherit </a:t>
            </a:r>
            <a:r>
              <a:rPr sz="2000" b="1" spc="-540" dirty="0">
                <a:solidFill>
                  <a:srgbClr val="FF0000"/>
                </a:solidFill>
                <a:latin typeface="Arial"/>
                <a:cs typeface="Arial"/>
              </a:rPr>
              <a:t> </a:t>
            </a:r>
            <a:r>
              <a:rPr sz="2000" b="1" dirty="0">
                <a:solidFill>
                  <a:srgbClr val="FF0000"/>
                </a:solidFill>
                <a:latin typeface="Arial"/>
                <a:cs typeface="Arial"/>
              </a:rPr>
              <a:t>from</a:t>
            </a:r>
            <a:r>
              <a:rPr sz="2000" b="1" spc="-30" dirty="0">
                <a:solidFill>
                  <a:srgbClr val="FF0000"/>
                </a:solidFill>
                <a:latin typeface="Arial"/>
                <a:cs typeface="Arial"/>
              </a:rPr>
              <a:t> </a:t>
            </a:r>
            <a:r>
              <a:rPr sz="2000" b="1" dirty="0">
                <a:solidFill>
                  <a:srgbClr val="FF0000"/>
                </a:solidFill>
                <a:latin typeface="Arial"/>
                <a:cs typeface="Arial"/>
              </a:rPr>
              <a:t>final</a:t>
            </a:r>
            <a:r>
              <a:rPr sz="2000" b="1" spc="-40" dirty="0">
                <a:solidFill>
                  <a:srgbClr val="FF0000"/>
                </a:solidFill>
                <a:latin typeface="Arial"/>
                <a:cs typeface="Arial"/>
              </a:rPr>
              <a:t> </a:t>
            </a:r>
            <a:r>
              <a:rPr sz="2000" b="1" dirty="0">
                <a:solidFill>
                  <a:srgbClr val="FF0000"/>
                </a:solidFill>
                <a:latin typeface="Arial"/>
                <a:cs typeface="Arial"/>
              </a:rPr>
              <a:t>X</a:t>
            </a:r>
            <a:endParaRPr sz="2000">
              <a:latin typeface="Arial"/>
              <a:cs typeface="Arial"/>
            </a:endParaRPr>
          </a:p>
          <a:p>
            <a:pPr marL="12700"/>
            <a:r>
              <a:rPr sz="2000" b="1" dirty="0">
                <a:solidFill>
                  <a:srgbClr val="FF0000"/>
                </a:solidFill>
                <a:latin typeface="Arial"/>
                <a:cs typeface="Arial"/>
              </a:rPr>
              <a:t>class</a:t>
            </a:r>
            <a:r>
              <a:rPr sz="2000" b="1" spc="-80" dirty="0">
                <a:solidFill>
                  <a:srgbClr val="FF0000"/>
                </a:solidFill>
                <a:latin typeface="Arial"/>
                <a:cs typeface="Arial"/>
              </a:rPr>
              <a:t> </a:t>
            </a:r>
            <a:r>
              <a:rPr sz="2000" b="1" dirty="0">
                <a:solidFill>
                  <a:srgbClr val="FF0000"/>
                </a:solidFill>
                <a:latin typeface="Arial"/>
                <a:cs typeface="Arial"/>
              </a:rPr>
              <a:t>Y</a:t>
            </a:r>
            <a:r>
              <a:rPr sz="2000" b="1" spc="-55" dirty="0">
                <a:solidFill>
                  <a:srgbClr val="FF0000"/>
                </a:solidFill>
                <a:latin typeface="Arial"/>
                <a:cs typeface="Arial"/>
              </a:rPr>
              <a:t> </a:t>
            </a:r>
            <a:r>
              <a:rPr sz="2000" b="1" dirty="0">
                <a:solidFill>
                  <a:srgbClr val="FF0000"/>
                </a:solidFill>
                <a:latin typeface="Arial"/>
                <a:cs typeface="Arial"/>
              </a:rPr>
              <a:t>extends</a:t>
            </a:r>
            <a:r>
              <a:rPr sz="2000" b="1" spc="-40" dirty="0">
                <a:solidFill>
                  <a:srgbClr val="FF0000"/>
                </a:solidFill>
                <a:latin typeface="Arial"/>
                <a:cs typeface="Arial"/>
              </a:rPr>
              <a:t> </a:t>
            </a:r>
            <a:r>
              <a:rPr sz="2000" b="1" dirty="0">
                <a:solidFill>
                  <a:srgbClr val="FF0000"/>
                </a:solidFill>
                <a:latin typeface="Arial"/>
                <a:cs typeface="Arial"/>
              </a:rPr>
              <a:t>X</a:t>
            </a:r>
            <a:endParaRPr sz="2000">
              <a:latin typeface="Arial"/>
              <a:cs typeface="Arial"/>
            </a:endParaRPr>
          </a:p>
          <a:p>
            <a:pPr marL="1129665"/>
            <a:r>
              <a:rPr sz="2000" b="1" dirty="0">
                <a:solidFill>
                  <a:srgbClr val="FF0000"/>
                </a:solidFill>
                <a:latin typeface="Arial"/>
                <a:cs typeface="Arial"/>
              </a:rPr>
              <a:t>^</a:t>
            </a:r>
            <a:endParaRPr sz="2000">
              <a:latin typeface="Arial"/>
              <a:cs typeface="Arial"/>
            </a:endParaRPr>
          </a:p>
          <a:p>
            <a:pPr marL="12700"/>
            <a:r>
              <a:rPr sz="2000" b="1" dirty="0">
                <a:solidFill>
                  <a:srgbClr val="FF0000"/>
                </a:solidFill>
                <a:latin typeface="Arial"/>
                <a:cs typeface="Arial"/>
              </a:rPr>
              <a:t>1</a:t>
            </a:r>
            <a:r>
              <a:rPr sz="2000" b="1" spc="-45" dirty="0">
                <a:solidFill>
                  <a:srgbClr val="FF0000"/>
                </a:solidFill>
                <a:latin typeface="Arial"/>
                <a:cs typeface="Arial"/>
              </a:rPr>
              <a:t> </a:t>
            </a:r>
            <a:r>
              <a:rPr sz="2000" b="1" dirty="0">
                <a:solidFill>
                  <a:srgbClr val="FF0000"/>
                </a:solidFill>
                <a:latin typeface="Arial"/>
                <a:cs typeface="Arial"/>
              </a:rPr>
              <a:t>error</a:t>
            </a:r>
            <a:endParaRPr sz="2000">
              <a:latin typeface="Arial"/>
              <a:cs typeface="Arial"/>
            </a:endParaRPr>
          </a:p>
        </p:txBody>
      </p:sp>
    </p:spTree>
    <p:extLst>
      <p:ext uri="{BB962C8B-B14F-4D97-AF65-F5344CB8AC3E}">
        <p14:creationId xmlns:p14="http://schemas.microsoft.com/office/powerpoint/2010/main" val="22126215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7919720" cy="1562735"/>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spc="-5" dirty="0">
                <a:latin typeface="Arial MT"/>
                <a:cs typeface="Arial MT"/>
              </a:rPr>
              <a:t>‘final’</a:t>
            </a:r>
            <a:r>
              <a:rPr sz="2400" spc="-65" dirty="0">
                <a:latin typeface="Arial MT"/>
                <a:cs typeface="Arial MT"/>
              </a:rPr>
              <a:t> </a:t>
            </a:r>
            <a:r>
              <a:rPr sz="2400" dirty="0">
                <a:latin typeface="Arial MT"/>
                <a:cs typeface="Arial MT"/>
              </a:rPr>
              <a:t>methods </a:t>
            </a:r>
            <a:r>
              <a:rPr sz="2400" spc="-5" dirty="0">
                <a:latin typeface="Arial MT"/>
                <a:cs typeface="Arial MT"/>
              </a:rPr>
              <a:t>means</a:t>
            </a:r>
            <a:r>
              <a:rPr sz="2400" dirty="0">
                <a:latin typeface="Arial MT"/>
                <a:cs typeface="Arial MT"/>
              </a:rPr>
              <a:t> the</a:t>
            </a:r>
            <a:r>
              <a:rPr sz="2400" spc="5" dirty="0">
                <a:latin typeface="Arial MT"/>
                <a:cs typeface="Arial MT"/>
              </a:rPr>
              <a:t> </a:t>
            </a:r>
            <a:r>
              <a:rPr sz="2400" spc="-5" dirty="0">
                <a:latin typeface="Arial MT"/>
                <a:cs typeface="Arial MT"/>
              </a:rPr>
              <a:t>implementation</a:t>
            </a:r>
            <a:r>
              <a:rPr sz="2400" spc="15" dirty="0">
                <a:latin typeface="Arial MT"/>
                <a:cs typeface="Arial MT"/>
              </a:rPr>
              <a:t> </a:t>
            </a:r>
            <a:r>
              <a:rPr sz="2400" spc="-5" dirty="0">
                <a:latin typeface="Arial MT"/>
                <a:cs typeface="Arial MT"/>
              </a:rPr>
              <a:t>of</a:t>
            </a:r>
            <a:r>
              <a:rPr sz="2400" spc="-10" dirty="0">
                <a:latin typeface="Arial MT"/>
                <a:cs typeface="Arial MT"/>
              </a:rPr>
              <a:t> </a:t>
            </a:r>
            <a:r>
              <a:rPr sz="2400" dirty="0">
                <a:latin typeface="Arial MT"/>
                <a:cs typeface="Arial MT"/>
              </a:rPr>
              <a:t>the</a:t>
            </a:r>
            <a:r>
              <a:rPr sz="2400" spc="-15" dirty="0">
                <a:latin typeface="Arial MT"/>
                <a:cs typeface="Arial MT"/>
              </a:rPr>
              <a:t> </a:t>
            </a:r>
            <a:r>
              <a:rPr sz="2400" dirty="0">
                <a:latin typeface="Arial MT"/>
                <a:cs typeface="Arial MT"/>
              </a:rPr>
              <a:t>method</a:t>
            </a:r>
            <a:endParaRPr sz="2400">
              <a:latin typeface="Arial MT"/>
              <a:cs typeface="Arial MT"/>
            </a:endParaRPr>
          </a:p>
          <a:p>
            <a:pPr marL="355600">
              <a:spcBef>
                <a:spcPts val="5"/>
              </a:spcBef>
            </a:pPr>
            <a:r>
              <a:rPr sz="2400" spc="-5" dirty="0">
                <a:latin typeface="Arial MT"/>
                <a:cs typeface="Arial MT"/>
              </a:rPr>
              <a:t>is</a:t>
            </a:r>
            <a:r>
              <a:rPr sz="2400" dirty="0">
                <a:latin typeface="Arial MT"/>
                <a:cs typeface="Arial MT"/>
              </a:rPr>
              <a:t> </a:t>
            </a:r>
            <a:r>
              <a:rPr sz="2400" spc="-5" dirty="0">
                <a:latin typeface="Arial MT"/>
                <a:cs typeface="Arial MT"/>
              </a:rPr>
              <a:t>final.</a:t>
            </a:r>
            <a:r>
              <a:rPr sz="2400" spc="15" dirty="0">
                <a:latin typeface="Arial MT"/>
                <a:cs typeface="Arial MT"/>
              </a:rPr>
              <a:t> </a:t>
            </a:r>
            <a:r>
              <a:rPr sz="2400" u="heavy" spc="-5" dirty="0">
                <a:solidFill>
                  <a:srgbClr val="FF0000"/>
                </a:solidFill>
                <a:uFill>
                  <a:solidFill>
                    <a:srgbClr val="FF0000"/>
                  </a:solidFill>
                </a:uFill>
                <a:latin typeface="Arial MT"/>
                <a:cs typeface="Arial MT"/>
              </a:rPr>
              <a:t>Sub</a:t>
            </a:r>
            <a:r>
              <a:rPr sz="2400" u="heavy" spc="15" dirty="0">
                <a:solidFill>
                  <a:srgbClr val="FF0000"/>
                </a:solidFill>
                <a:uFill>
                  <a:solidFill>
                    <a:srgbClr val="FF0000"/>
                  </a:solidFill>
                </a:uFill>
                <a:latin typeface="Arial MT"/>
                <a:cs typeface="Arial MT"/>
              </a:rPr>
              <a:t> </a:t>
            </a:r>
            <a:r>
              <a:rPr sz="2400" u="heavy" spc="-5" dirty="0">
                <a:solidFill>
                  <a:srgbClr val="FF0000"/>
                </a:solidFill>
                <a:uFill>
                  <a:solidFill>
                    <a:srgbClr val="FF0000"/>
                  </a:solidFill>
                </a:uFill>
                <a:latin typeface="Arial MT"/>
                <a:cs typeface="Arial MT"/>
              </a:rPr>
              <a:t>classes</a:t>
            </a:r>
            <a:r>
              <a:rPr sz="2400" u="heavy" spc="15" dirty="0">
                <a:solidFill>
                  <a:srgbClr val="FF0000"/>
                </a:solidFill>
                <a:uFill>
                  <a:solidFill>
                    <a:srgbClr val="FF0000"/>
                  </a:solidFill>
                </a:uFill>
                <a:latin typeface="Arial MT"/>
                <a:cs typeface="Arial MT"/>
              </a:rPr>
              <a:t> </a:t>
            </a:r>
            <a:r>
              <a:rPr sz="2400" u="heavy" spc="-5" dirty="0">
                <a:solidFill>
                  <a:srgbClr val="FF0000"/>
                </a:solidFill>
                <a:uFill>
                  <a:solidFill>
                    <a:srgbClr val="FF0000"/>
                  </a:solidFill>
                </a:uFill>
                <a:latin typeface="Arial MT"/>
                <a:cs typeface="Arial MT"/>
              </a:rPr>
              <a:t>can</a:t>
            </a:r>
            <a:r>
              <a:rPr sz="2400" u="heavy" spc="5" dirty="0">
                <a:solidFill>
                  <a:srgbClr val="FF0000"/>
                </a:solidFill>
                <a:uFill>
                  <a:solidFill>
                    <a:srgbClr val="FF0000"/>
                  </a:solidFill>
                </a:uFill>
                <a:latin typeface="Arial MT"/>
                <a:cs typeface="Arial MT"/>
              </a:rPr>
              <a:t> </a:t>
            </a:r>
            <a:r>
              <a:rPr sz="2400" u="heavy" spc="-5" dirty="0">
                <a:solidFill>
                  <a:srgbClr val="FF0000"/>
                </a:solidFill>
                <a:uFill>
                  <a:solidFill>
                    <a:srgbClr val="FF0000"/>
                  </a:solidFill>
                </a:uFill>
                <a:latin typeface="Arial MT"/>
                <a:cs typeface="Arial MT"/>
              </a:rPr>
              <a:t>not</a:t>
            </a:r>
            <a:r>
              <a:rPr sz="2400" u="heavy" spc="5" dirty="0">
                <a:solidFill>
                  <a:srgbClr val="FF0000"/>
                </a:solidFill>
                <a:uFill>
                  <a:solidFill>
                    <a:srgbClr val="FF0000"/>
                  </a:solidFill>
                </a:uFill>
                <a:latin typeface="Arial MT"/>
                <a:cs typeface="Arial MT"/>
              </a:rPr>
              <a:t> </a:t>
            </a:r>
            <a:r>
              <a:rPr sz="2400" u="heavy" spc="-5" dirty="0">
                <a:solidFill>
                  <a:srgbClr val="FF0000"/>
                </a:solidFill>
                <a:uFill>
                  <a:solidFill>
                    <a:srgbClr val="FF0000"/>
                  </a:solidFill>
                </a:uFill>
                <a:latin typeface="Arial MT"/>
                <a:cs typeface="Arial MT"/>
              </a:rPr>
              <a:t>override</a:t>
            </a:r>
            <a:r>
              <a:rPr sz="2400" u="heavy" spc="15" dirty="0">
                <a:solidFill>
                  <a:srgbClr val="FF0000"/>
                </a:solidFill>
                <a:uFill>
                  <a:solidFill>
                    <a:srgbClr val="FF0000"/>
                  </a:solidFill>
                </a:uFill>
                <a:latin typeface="Arial MT"/>
                <a:cs typeface="Arial MT"/>
              </a:rPr>
              <a:t> </a:t>
            </a:r>
            <a:r>
              <a:rPr sz="2400" u="heavy" spc="-5" dirty="0">
                <a:solidFill>
                  <a:srgbClr val="FF0000"/>
                </a:solidFill>
                <a:uFill>
                  <a:solidFill>
                    <a:srgbClr val="FF0000"/>
                  </a:solidFill>
                </a:uFill>
                <a:latin typeface="Arial MT"/>
                <a:cs typeface="Arial MT"/>
              </a:rPr>
              <a:t>the</a:t>
            </a:r>
            <a:r>
              <a:rPr sz="2400" u="heavy" spc="5" dirty="0">
                <a:solidFill>
                  <a:srgbClr val="FF0000"/>
                </a:solidFill>
                <a:uFill>
                  <a:solidFill>
                    <a:srgbClr val="FF0000"/>
                  </a:solidFill>
                </a:uFill>
                <a:latin typeface="Arial MT"/>
                <a:cs typeface="Arial MT"/>
              </a:rPr>
              <a:t> </a:t>
            </a:r>
            <a:r>
              <a:rPr sz="2400" u="heavy" spc="-5" dirty="0">
                <a:solidFill>
                  <a:srgbClr val="FF0000"/>
                </a:solidFill>
                <a:uFill>
                  <a:solidFill>
                    <a:srgbClr val="FF0000"/>
                  </a:solidFill>
                </a:uFill>
                <a:latin typeface="Arial MT"/>
                <a:cs typeface="Arial MT"/>
              </a:rPr>
              <a:t>method.</a:t>
            </a:r>
            <a:endParaRPr sz="2400">
              <a:latin typeface="Arial MT"/>
              <a:cs typeface="Arial MT"/>
            </a:endParaRPr>
          </a:p>
          <a:p>
            <a:pPr marL="355600" marR="153670" indent="-342900">
              <a:spcBef>
                <a:spcPts val="575"/>
              </a:spcBef>
              <a:buClr>
                <a:srgbClr val="0F1141"/>
              </a:buClr>
              <a:buChar char="•"/>
              <a:tabLst>
                <a:tab pos="354965" algn="l"/>
                <a:tab pos="355600" algn="l"/>
              </a:tabLst>
            </a:pPr>
            <a:r>
              <a:rPr sz="2400" spc="-10" dirty="0">
                <a:latin typeface="Arial MT"/>
                <a:cs typeface="Arial MT"/>
              </a:rPr>
              <a:t>‘final’</a:t>
            </a:r>
            <a:r>
              <a:rPr sz="2400" spc="-75" dirty="0">
                <a:latin typeface="Arial MT"/>
                <a:cs typeface="Arial MT"/>
              </a:rPr>
              <a:t> </a:t>
            </a:r>
            <a:r>
              <a:rPr sz="2400" spc="-5" dirty="0">
                <a:latin typeface="Arial MT"/>
                <a:cs typeface="Arial MT"/>
              </a:rPr>
              <a:t>and</a:t>
            </a:r>
            <a:r>
              <a:rPr sz="2400" dirty="0">
                <a:latin typeface="Arial MT"/>
                <a:cs typeface="Arial MT"/>
              </a:rPr>
              <a:t> </a:t>
            </a:r>
            <a:r>
              <a:rPr sz="2400" spc="-5" dirty="0">
                <a:latin typeface="Arial MT"/>
                <a:cs typeface="Arial MT"/>
              </a:rPr>
              <a:t>‘abstract’</a:t>
            </a:r>
            <a:r>
              <a:rPr sz="2400" spc="-95" dirty="0">
                <a:latin typeface="Arial MT"/>
                <a:cs typeface="Arial MT"/>
              </a:rPr>
              <a:t> </a:t>
            </a:r>
            <a:r>
              <a:rPr sz="2400" dirty="0">
                <a:latin typeface="Arial MT"/>
                <a:cs typeface="Arial MT"/>
              </a:rPr>
              <a:t>keywords</a:t>
            </a:r>
            <a:r>
              <a:rPr sz="2400" spc="5" dirty="0">
                <a:latin typeface="Arial MT"/>
                <a:cs typeface="Arial MT"/>
              </a:rPr>
              <a:t> </a:t>
            </a:r>
            <a:r>
              <a:rPr sz="2400" dirty="0">
                <a:latin typeface="Arial MT"/>
                <a:cs typeface="Arial MT"/>
              </a:rPr>
              <a:t>can</a:t>
            </a:r>
            <a:r>
              <a:rPr sz="2400" spc="-5" dirty="0">
                <a:latin typeface="Arial MT"/>
                <a:cs typeface="Arial MT"/>
              </a:rPr>
              <a:t> not</a:t>
            </a:r>
            <a:r>
              <a:rPr sz="2400" spc="-15" dirty="0">
                <a:latin typeface="Arial MT"/>
                <a:cs typeface="Arial MT"/>
              </a:rPr>
              <a:t> </a:t>
            </a:r>
            <a:r>
              <a:rPr sz="2400" spc="-5" dirty="0">
                <a:latin typeface="Arial MT"/>
                <a:cs typeface="Arial MT"/>
              </a:rPr>
              <a:t>be</a:t>
            </a:r>
            <a:r>
              <a:rPr sz="2400" spc="-10" dirty="0">
                <a:latin typeface="Arial MT"/>
                <a:cs typeface="Arial MT"/>
              </a:rPr>
              <a:t> </a:t>
            </a:r>
            <a:r>
              <a:rPr sz="2400" spc="-5" dirty="0">
                <a:latin typeface="Arial MT"/>
                <a:cs typeface="Arial MT"/>
              </a:rPr>
              <a:t>used</a:t>
            </a:r>
            <a:r>
              <a:rPr sz="2400" dirty="0">
                <a:latin typeface="Arial MT"/>
                <a:cs typeface="Arial MT"/>
              </a:rPr>
              <a:t> together </a:t>
            </a:r>
            <a:r>
              <a:rPr sz="2400" spc="-655" dirty="0">
                <a:latin typeface="Arial MT"/>
                <a:cs typeface="Arial MT"/>
              </a:rPr>
              <a:t> </a:t>
            </a:r>
            <a:r>
              <a:rPr sz="2400" dirty="0">
                <a:latin typeface="Arial MT"/>
                <a:cs typeface="Arial MT"/>
              </a:rPr>
              <a:t>for</a:t>
            </a:r>
            <a:r>
              <a:rPr sz="2400" spc="-5" dirty="0">
                <a:latin typeface="Arial MT"/>
                <a:cs typeface="Arial MT"/>
              </a:rPr>
              <a:t> </a:t>
            </a:r>
            <a:r>
              <a:rPr sz="2400" dirty="0">
                <a:latin typeface="Arial MT"/>
                <a:cs typeface="Arial MT"/>
              </a:rPr>
              <a:t>a</a:t>
            </a:r>
            <a:r>
              <a:rPr sz="2400" spc="-15" dirty="0">
                <a:latin typeface="Arial MT"/>
                <a:cs typeface="Arial MT"/>
              </a:rPr>
              <a:t> </a:t>
            </a:r>
            <a:r>
              <a:rPr sz="2400" dirty="0">
                <a:latin typeface="Arial MT"/>
                <a:cs typeface="Arial MT"/>
              </a:rPr>
              <a:t>method</a:t>
            </a:r>
            <a:endParaRPr sz="2400">
              <a:latin typeface="Arial MT"/>
              <a:cs typeface="Arial MT"/>
            </a:endParaRPr>
          </a:p>
        </p:txBody>
      </p:sp>
      <p:sp>
        <p:nvSpPr>
          <p:cNvPr id="3" name="object 3"/>
          <p:cNvSpPr txBox="1">
            <a:spLocks noGrp="1"/>
          </p:cNvSpPr>
          <p:nvPr>
            <p:ph type="title"/>
          </p:nvPr>
        </p:nvSpPr>
        <p:spPr>
          <a:xfrm>
            <a:off x="1907539" y="379222"/>
            <a:ext cx="4288979" cy="689932"/>
          </a:xfrm>
          <a:prstGeom prst="rect">
            <a:avLst/>
          </a:prstGeom>
        </p:spPr>
        <p:txBody>
          <a:bodyPr vert="horz" wrap="square" lIns="0" tIns="12700" rIns="0" bIns="0" rtlCol="0" anchor="t">
            <a:spAutoFit/>
          </a:bodyPr>
          <a:lstStyle/>
          <a:p>
            <a:pPr marL="12700">
              <a:lnSpc>
                <a:spcPct val="100000"/>
              </a:lnSpc>
              <a:spcBef>
                <a:spcPts val="100"/>
              </a:spcBef>
            </a:pPr>
            <a:r>
              <a:rPr spc="-155" dirty="0"/>
              <a:t>f</a:t>
            </a:r>
            <a:r>
              <a:rPr spc="-165" dirty="0"/>
              <a:t>i</a:t>
            </a:r>
            <a:r>
              <a:rPr spc="-160" dirty="0"/>
              <a:t>na</a:t>
            </a:r>
            <a:r>
              <a:rPr dirty="0"/>
              <a:t>l</a:t>
            </a:r>
            <a:r>
              <a:rPr spc="-275" dirty="0"/>
              <a:t> </a:t>
            </a:r>
            <a:r>
              <a:rPr spc="-155" dirty="0"/>
              <a:t>M</a:t>
            </a:r>
            <a:r>
              <a:rPr spc="-160" dirty="0"/>
              <a:t>e</a:t>
            </a:r>
            <a:r>
              <a:rPr spc="-155" dirty="0"/>
              <a:t>t</a:t>
            </a:r>
            <a:r>
              <a:rPr spc="-160" dirty="0"/>
              <a:t>hod</a:t>
            </a:r>
            <a:r>
              <a:rPr spc="-5" dirty="0"/>
              <a:t>s</a:t>
            </a:r>
          </a:p>
        </p:txBody>
      </p:sp>
      <p:sp>
        <p:nvSpPr>
          <p:cNvPr id="4" name="object 4"/>
          <p:cNvSpPr txBox="1"/>
          <p:nvPr/>
        </p:nvSpPr>
        <p:spPr>
          <a:xfrm>
            <a:off x="7327772" y="3977386"/>
            <a:ext cx="3234690" cy="1123315"/>
          </a:xfrm>
          <a:prstGeom prst="rect">
            <a:avLst/>
          </a:prstGeom>
        </p:spPr>
        <p:txBody>
          <a:bodyPr vert="horz" wrap="square" lIns="0" tIns="12700" rIns="0" bIns="0" rtlCol="0">
            <a:spAutoFit/>
          </a:bodyPr>
          <a:lstStyle/>
          <a:p>
            <a:pPr marL="12700" marR="5080" algn="just">
              <a:spcBef>
                <a:spcPts val="100"/>
              </a:spcBef>
            </a:pPr>
            <a:r>
              <a:rPr sz="2400" b="1" spc="-5" dirty="0">
                <a:solidFill>
                  <a:srgbClr val="FF0000"/>
                </a:solidFill>
                <a:latin typeface="Arial"/>
                <a:cs typeface="Arial"/>
              </a:rPr>
              <a:t>&lt;&lt;illegal</a:t>
            </a:r>
            <a:r>
              <a:rPr sz="2400" b="1" dirty="0">
                <a:solidFill>
                  <a:srgbClr val="FF0000"/>
                </a:solidFill>
                <a:latin typeface="Arial"/>
                <a:cs typeface="Arial"/>
              </a:rPr>
              <a:t> </a:t>
            </a:r>
            <a:r>
              <a:rPr sz="2400" b="1" spc="-5" dirty="0">
                <a:solidFill>
                  <a:srgbClr val="FF0000"/>
                </a:solidFill>
                <a:latin typeface="Arial"/>
                <a:cs typeface="Arial"/>
              </a:rPr>
              <a:t>combination </a:t>
            </a:r>
            <a:r>
              <a:rPr sz="2400" b="1" spc="-655" dirty="0">
                <a:solidFill>
                  <a:srgbClr val="FF0000"/>
                </a:solidFill>
                <a:latin typeface="Arial"/>
                <a:cs typeface="Arial"/>
              </a:rPr>
              <a:t> </a:t>
            </a:r>
            <a:r>
              <a:rPr sz="2400" b="1" spc="-5" dirty="0">
                <a:solidFill>
                  <a:srgbClr val="FF0000"/>
                </a:solidFill>
                <a:latin typeface="Arial"/>
                <a:cs typeface="Arial"/>
              </a:rPr>
              <a:t>of modifiers: abstract </a:t>
            </a:r>
            <a:r>
              <a:rPr sz="2400" b="1" dirty="0">
                <a:solidFill>
                  <a:srgbClr val="FF0000"/>
                </a:solidFill>
                <a:latin typeface="Arial"/>
                <a:cs typeface="Arial"/>
              </a:rPr>
              <a:t> </a:t>
            </a:r>
            <a:r>
              <a:rPr sz="2400" b="1" spc="-5" dirty="0">
                <a:solidFill>
                  <a:srgbClr val="FF0000"/>
                </a:solidFill>
                <a:latin typeface="Arial"/>
                <a:cs typeface="Arial"/>
              </a:rPr>
              <a:t>and</a:t>
            </a:r>
            <a:r>
              <a:rPr sz="2400" b="1" spc="-15" dirty="0">
                <a:solidFill>
                  <a:srgbClr val="FF0000"/>
                </a:solidFill>
                <a:latin typeface="Arial"/>
                <a:cs typeface="Arial"/>
              </a:rPr>
              <a:t> </a:t>
            </a:r>
            <a:r>
              <a:rPr sz="2400" b="1" dirty="0">
                <a:solidFill>
                  <a:srgbClr val="FF0000"/>
                </a:solidFill>
                <a:latin typeface="Arial"/>
                <a:cs typeface="Arial"/>
              </a:rPr>
              <a:t>final&gt;&gt;</a:t>
            </a:r>
            <a:endParaRPr sz="2400">
              <a:latin typeface="Arial"/>
              <a:cs typeface="Arial"/>
            </a:endParaRPr>
          </a:p>
        </p:txBody>
      </p:sp>
      <p:sp>
        <p:nvSpPr>
          <p:cNvPr id="5" name="object 5"/>
          <p:cNvSpPr txBox="1"/>
          <p:nvPr/>
        </p:nvSpPr>
        <p:spPr>
          <a:xfrm>
            <a:off x="1710334" y="3887471"/>
            <a:ext cx="899160" cy="635635"/>
          </a:xfrm>
          <a:prstGeom prst="rect">
            <a:avLst/>
          </a:prstGeom>
        </p:spPr>
        <p:txBody>
          <a:bodyPr vert="horz" wrap="square" lIns="0" tIns="12700" rIns="0" bIns="0" rtlCol="0">
            <a:spAutoFit/>
          </a:bodyPr>
          <a:lstStyle/>
          <a:p>
            <a:pPr marL="12700">
              <a:spcBef>
                <a:spcPts val="100"/>
              </a:spcBef>
            </a:pPr>
            <a:r>
              <a:rPr sz="2000" b="1" dirty="0">
                <a:latin typeface="Arial"/>
                <a:cs typeface="Arial"/>
              </a:rPr>
              <a:t>class</a:t>
            </a:r>
            <a:r>
              <a:rPr sz="2000" b="1" spc="-105" dirty="0">
                <a:latin typeface="Arial"/>
                <a:cs typeface="Arial"/>
              </a:rPr>
              <a:t> </a:t>
            </a:r>
            <a:r>
              <a:rPr sz="2000" b="1" dirty="0">
                <a:latin typeface="Arial"/>
                <a:cs typeface="Arial"/>
              </a:rPr>
              <a:t>X</a:t>
            </a:r>
            <a:endParaRPr sz="2000">
              <a:latin typeface="Arial"/>
              <a:cs typeface="Arial"/>
            </a:endParaRPr>
          </a:p>
          <a:p>
            <a:pPr marL="12700"/>
            <a:r>
              <a:rPr sz="2000" b="1" dirty="0">
                <a:latin typeface="Arial"/>
                <a:cs typeface="Arial"/>
              </a:rPr>
              <a:t>{</a:t>
            </a:r>
            <a:endParaRPr sz="2000">
              <a:latin typeface="Arial"/>
              <a:cs typeface="Arial"/>
            </a:endParaRPr>
          </a:p>
        </p:txBody>
      </p:sp>
      <p:sp>
        <p:nvSpPr>
          <p:cNvPr id="6" name="object 6"/>
          <p:cNvSpPr txBox="1"/>
          <p:nvPr/>
        </p:nvSpPr>
        <p:spPr>
          <a:xfrm>
            <a:off x="1710334" y="4497070"/>
            <a:ext cx="4914900" cy="636270"/>
          </a:xfrm>
          <a:prstGeom prst="rect">
            <a:avLst/>
          </a:prstGeom>
        </p:spPr>
        <p:txBody>
          <a:bodyPr vert="horz" wrap="square" lIns="0" tIns="12700" rIns="0" bIns="0" rtlCol="0">
            <a:spAutoFit/>
          </a:bodyPr>
          <a:lstStyle/>
          <a:p>
            <a:pPr marL="927100">
              <a:spcBef>
                <a:spcPts val="100"/>
              </a:spcBef>
            </a:pPr>
            <a:r>
              <a:rPr sz="2000" b="1" dirty="0">
                <a:latin typeface="Arial"/>
                <a:cs typeface="Arial"/>
              </a:rPr>
              <a:t>public</a:t>
            </a:r>
            <a:r>
              <a:rPr sz="2000" b="1" spc="-30" dirty="0">
                <a:latin typeface="Arial"/>
                <a:cs typeface="Arial"/>
              </a:rPr>
              <a:t> </a:t>
            </a:r>
            <a:r>
              <a:rPr sz="2000" b="1" dirty="0">
                <a:latin typeface="Arial"/>
                <a:cs typeface="Arial"/>
              </a:rPr>
              <a:t>final</a:t>
            </a:r>
            <a:r>
              <a:rPr sz="2000" b="1" spc="-35" dirty="0">
                <a:latin typeface="Arial"/>
                <a:cs typeface="Arial"/>
              </a:rPr>
              <a:t> </a:t>
            </a:r>
            <a:r>
              <a:rPr sz="2000" b="1" dirty="0">
                <a:latin typeface="Arial"/>
                <a:cs typeface="Arial"/>
              </a:rPr>
              <a:t>abstract</a:t>
            </a:r>
            <a:r>
              <a:rPr sz="2000" b="1" spc="-40" dirty="0">
                <a:latin typeface="Arial"/>
                <a:cs typeface="Arial"/>
              </a:rPr>
              <a:t> </a:t>
            </a:r>
            <a:r>
              <a:rPr sz="2000" b="1" spc="-5" dirty="0">
                <a:latin typeface="Arial"/>
                <a:cs typeface="Arial"/>
              </a:rPr>
              <a:t>void</a:t>
            </a:r>
            <a:r>
              <a:rPr sz="2000" b="1" dirty="0">
                <a:latin typeface="Arial"/>
                <a:cs typeface="Arial"/>
              </a:rPr>
              <a:t> </a:t>
            </a:r>
            <a:r>
              <a:rPr sz="2000" b="1" spc="-5" dirty="0">
                <a:latin typeface="Arial"/>
                <a:cs typeface="Arial"/>
              </a:rPr>
              <a:t>doS()</a:t>
            </a:r>
            <a:r>
              <a:rPr sz="2000" b="1" spc="-15" dirty="0">
                <a:latin typeface="Arial"/>
                <a:cs typeface="Arial"/>
              </a:rPr>
              <a:t> </a:t>
            </a:r>
            <a:r>
              <a:rPr sz="2000" b="1" dirty="0">
                <a:latin typeface="Arial"/>
                <a:cs typeface="Arial"/>
              </a:rPr>
              <a:t>{}</a:t>
            </a:r>
            <a:endParaRPr sz="2000">
              <a:latin typeface="Arial"/>
              <a:cs typeface="Arial"/>
            </a:endParaRPr>
          </a:p>
          <a:p>
            <a:pPr marL="12700"/>
            <a:r>
              <a:rPr sz="2000" b="1" dirty="0">
                <a:latin typeface="Arial"/>
                <a:cs typeface="Arial"/>
              </a:rPr>
              <a:t>}</a:t>
            </a:r>
            <a:r>
              <a:rPr sz="2000" b="1" spc="-30" dirty="0">
                <a:latin typeface="Arial"/>
                <a:cs typeface="Arial"/>
              </a:rPr>
              <a:t> </a:t>
            </a:r>
            <a:r>
              <a:rPr sz="2000" b="1" dirty="0">
                <a:latin typeface="Arial"/>
                <a:cs typeface="Arial"/>
              </a:rPr>
              <a:t>//</a:t>
            </a:r>
            <a:r>
              <a:rPr sz="2000" b="1" spc="-20" dirty="0">
                <a:latin typeface="Arial"/>
                <a:cs typeface="Arial"/>
              </a:rPr>
              <a:t> </a:t>
            </a:r>
            <a:r>
              <a:rPr sz="2000" b="1" spc="-5" dirty="0">
                <a:latin typeface="Arial"/>
                <a:cs typeface="Arial"/>
              </a:rPr>
              <a:t>End</a:t>
            </a:r>
            <a:r>
              <a:rPr sz="2000" b="1" spc="-20" dirty="0">
                <a:latin typeface="Arial"/>
                <a:cs typeface="Arial"/>
              </a:rPr>
              <a:t> </a:t>
            </a:r>
            <a:r>
              <a:rPr sz="2000" b="1" dirty="0">
                <a:latin typeface="Arial"/>
                <a:cs typeface="Arial"/>
              </a:rPr>
              <a:t>of</a:t>
            </a:r>
            <a:r>
              <a:rPr sz="2000" b="1" spc="-25" dirty="0">
                <a:latin typeface="Arial"/>
                <a:cs typeface="Arial"/>
              </a:rPr>
              <a:t> </a:t>
            </a:r>
            <a:r>
              <a:rPr sz="2000" b="1" dirty="0">
                <a:latin typeface="Arial"/>
                <a:cs typeface="Arial"/>
              </a:rPr>
              <a:t>class</a:t>
            </a:r>
            <a:r>
              <a:rPr sz="2000" b="1" spc="-25" dirty="0">
                <a:latin typeface="Arial"/>
                <a:cs typeface="Arial"/>
              </a:rPr>
              <a:t> </a:t>
            </a:r>
            <a:r>
              <a:rPr sz="2000" b="1" dirty="0">
                <a:latin typeface="Arial"/>
                <a:cs typeface="Arial"/>
              </a:rPr>
              <a:t>X</a:t>
            </a:r>
            <a:endParaRPr sz="2000">
              <a:latin typeface="Arial"/>
              <a:cs typeface="Arial"/>
            </a:endParaRPr>
          </a:p>
        </p:txBody>
      </p:sp>
    </p:spTree>
    <p:extLst>
      <p:ext uri="{BB962C8B-B14F-4D97-AF65-F5344CB8AC3E}">
        <p14:creationId xmlns:p14="http://schemas.microsoft.com/office/powerpoint/2010/main" val="36174230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672256" cy="689932"/>
          </a:xfrm>
          <a:prstGeom prst="rect">
            <a:avLst/>
          </a:prstGeom>
        </p:spPr>
        <p:txBody>
          <a:bodyPr vert="horz" wrap="square" lIns="0" tIns="12700" rIns="0" bIns="0" rtlCol="0" anchor="t">
            <a:spAutoFit/>
          </a:bodyPr>
          <a:lstStyle/>
          <a:p>
            <a:pPr marL="12700">
              <a:lnSpc>
                <a:spcPct val="100000"/>
              </a:lnSpc>
              <a:spcBef>
                <a:spcPts val="100"/>
              </a:spcBef>
            </a:pPr>
            <a:r>
              <a:rPr spc="-155" dirty="0"/>
              <a:t>f</a:t>
            </a:r>
            <a:r>
              <a:rPr spc="-165" dirty="0"/>
              <a:t>i</a:t>
            </a:r>
            <a:r>
              <a:rPr spc="-160" dirty="0"/>
              <a:t>na</a:t>
            </a:r>
            <a:r>
              <a:rPr dirty="0"/>
              <a:t>l</a:t>
            </a:r>
            <a:r>
              <a:rPr spc="-275" dirty="0"/>
              <a:t> </a:t>
            </a:r>
            <a:r>
              <a:rPr spc="-155" dirty="0"/>
              <a:t>M</a:t>
            </a:r>
            <a:r>
              <a:rPr spc="-160" dirty="0"/>
              <a:t>e</a:t>
            </a:r>
            <a:r>
              <a:rPr spc="-155" dirty="0"/>
              <a:t>t</a:t>
            </a:r>
            <a:r>
              <a:rPr spc="-160" dirty="0"/>
              <a:t>hod</a:t>
            </a:r>
            <a:r>
              <a:rPr spc="-5" dirty="0"/>
              <a:t>s</a:t>
            </a:r>
            <a:r>
              <a:rPr spc="-254" dirty="0"/>
              <a:t> </a:t>
            </a:r>
            <a:r>
              <a:rPr dirty="0"/>
              <a:t>:</a:t>
            </a:r>
            <a:r>
              <a:rPr spc="-305" dirty="0"/>
              <a:t> </a:t>
            </a:r>
            <a:r>
              <a:rPr spc="-160" dirty="0"/>
              <a:t>Examp</a:t>
            </a:r>
            <a:r>
              <a:rPr spc="-165" dirty="0"/>
              <a:t>l</a:t>
            </a:r>
            <a:r>
              <a:rPr spc="-5" dirty="0"/>
              <a:t>e</a:t>
            </a:r>
          </a:p>
        </p:txBody>
      </p:sp>
      <p:sp>
        <p:nvSpPr>
          <p:cNvPr id="3" name="object 3"/>
          <p:cNvSpPr/>
          <p:nvPr/>
        </p:nvSpPr>
        <p:spPr>
          <a:xfrm>
            <a:off x="1660398" y="1503425"/>
            <a:ext cx="3618229" cy="2543810"/>
          </a:xfrm>
          <a:custGeom>
            <a:avLst/>
            <a:gdLst/>
            <a:ahLst/>
            <a:cxnLst/>
            <a:rect l="l" t="t" r="r" b="b"/>
            <a:pathLst>
              <a:path w="3618229" h="2543810">
                <a:moveTo>
                  <a:pt x="0" y="2543556"/>
                </a:moveTo>
                <a:lnTo>
                  <a:pt x="3617976" y="2543556"/>
                </a:lnTo>
                <a:lnTo>
                  <a:pt x="3617976" y="0"/>
                </a:lnTo>
                <a:lnTo>
                  <a:pt x="0" y="0"/>
                </a:lnTo>
                <a:lnTo>
                  <a:pt x="0" y="2543556"/>
                </a:lnTo>
                <a:close/>
              </a:path>
            </a:pathLst>
          </a:custGeom>
          <a:ln w="25908">
            <a:solidFill>
              <a:srgbClr val="385D89"/>
            </a:solidFill>
          </a:ln>
        </p:spPr>
        <p:txBody>
          <a:bodyPr wrap="square" lIns="0" tIns="0" rIns="0" bIns="0" rtlCol="0"/>
          <a:lstStyle/>
          <a:p>
            <a:endParaRPr/>
          </a:p>
        </p:txBody>
      </p:sp>
      <p:sp>
        <p:nvSpPr>
          <p:cNvPr id="4" name="object 4"/>
          <p:cNvSpPr txBox="1"/>
          <p:nvPr/>
        </p:nvSpPr>
        <p:spPr>
          <a:xfrm>
            <a:off x="1669543" y="1509141"/>
            <a:ext cx="3592195" cy="2426970"/>
          </a:xfrm>
          <a:prstGeom prst="rect">
            <a:avLst/>
          </a:prstGeom>
        </p:spPr>
        <p:txBody>
          <a:bodyPr vert="horz" wrap="square" lIns="0" tIns="12700" rIns="0" bIns="0" rtlCol="0">
            <a:spAutoFit/>
          </a:bodyPr>
          <a:lstStyle/>
          <a:p>
            <a:pPr marL="138430" marR="1057910">
              <a:spcBef>
                <a:spcPts val="100"/>
              </a:spcBef>
            </a:pPr>
            <a:r>
              <a:rPr sz="1750" dirty="0">
                <a:latin typeface="Arial MT"/>
                <a:cs typeface="Arial MT"/>
              </a:rPr>
              <a:t>//</a:t>
            </a:r>
            <a:r>
              <a:rPr sz="1750" spc="-20" dirty="0">
                <a:latin typeface="Arial MT"/>
                <a:cs typeface="Arial MT"/>
              </a:rPr>
              <a:t> </a:t>
            </a:r>
            <a:r>
              <a:rPr sz="1750" spc="-5" dirty="0">
                <a:latin typeface="Arial MT"/>
                <a:cs typeface="Arial MT"/>
              </a:rPr>
              <a:t>File</a:t>
            </a:r>
            <a:r>
              <a:rPr sz="1750" spc="-10" dirty="0">
                <a:latin typeface="Arial MT"/>
                <a:cs typeface="Arial MT"/>
              </a:rPr>
              <a:t> </a:t>
            </a:r>
            <a:r>
              <a:rPr sz="1750" spc="-5" dirty="0">
                <a:latin typeface="Arial MT"/>
                <a:cs typeface="Arial MT"/>
              </a:rPr>
              <a:t>Name:</a:t>
            </a:r>
            <a:r>
              <a:rPr sz="1750" spc="-15" dirty="0">
                <a:latin typeface="Arial MT"/>
                <a:cs typeface="Arial MT"/>
              </a:rPr>
              <a:t> </a:t>
            </a:r>
            <a:r>
              <a:rPr sz="1750" dirty="0">
                <a:latin typeface="Arial MT"/>
                <a:cs typeface="Arial MT"/>
              </a:rPr>
              <a:t>Demo.java </a:t>
            </a:r>
            <a:r>
              <a:rPr sz="1750" spc="-470" dirty="0">
                <a:latin typeface="Arial MT"/>
                <a:cs typeface="Arial MT"/>
              </a:rPr>
              <a:t> </a:t>
            </a:r>
            <a:r>
              <a:rPr sz="1750" spc="-5" dirty="0">
                <a:latin typeface="Arial MT"/>
                <a:cs typeface="Arial MT"/>
              </a:rPr>
              <a:t>class</a:t>
            </a:r>
            <a:r>
              <a:rPr sz="1750" dirty="0">
                <a:latin typeface="Arial MT"/>
                <a:cs typeface="Arial MT"/>
              </a:rPr>
              <a:t> X</a:t>
            </a:r>
            <a:endParaRPr sz="1750">
              <a:latin typeface="Arial MT"/>
              <a:cs typeface="Arial MT"/>
            </a:endParaRPr>
          </a:p>
          <a:p>
            <a:pPr marL="138430"/>
            <a:r>
              <a:rPr sz="1750" dirty="0">
                <a:latin typeface="Arial MT"/>
                <a:cs typeface="Arial MT"/>
              </a:rPr>
              <a:t>{</a:t>
            </a:r>
            <a:endParaRPr sz="1750">
              <a:latin typeface="Arial MT"/>
              <a:cs typeface="Arial MT"/>
            </a:endParaRPr>
          </a:p>
          <a:p>
            <a:pPr marL="1053465">
              <a:spcBef>
                <a:spcPts val="5"/>
              </a:spcBef>
            </a:pPr>
            <a:r>
              <a:rPr sz="1750" b="1" dirty="0">
                <a:solidFill>
                  <a:srgbClr val="FF0000"/>
                </a:solidFill>
                <a:latin typeface="Arial"/>
                <a:cs typeface="Arial"/>
              </a:rPr>
              <a:t>public </a:t>
            </a:r>
            <a:r>
              <a:rPr sz="1750" b="1" spc="-10" dirty="0">
                <a:solidFill>
                  <a:srgbClr val="FF0000"/>
                </a:solidFill>
                <a:latin typeface="Arial"/>
                <a:cs typeface="Arial"/>
              </a:rPr>
              <a:t>void</a:t>
            </a:r>
            <a:r>
              <a:rPr sz="1750" b="1" spc="30" dirty="0">
                <a:solidFill>
                  <a:srgbClr val="FF0000"/>
                </a:solidFill>
                <a:latin typeface="Arial"/>
                <a:cs typeface="Arial"/>
              </a:rPr>
              <a:t> </a:t>
            </a:r>
            <a:r>
              <a:rPr sz="1750" b="1" spc="-5" dirty="0">
                <a:solidFill>
                  <a:srgbClr val="FF0000"/>
                </a:solidFill>
                <a:latin typeface="Arial"/>
                <a:cs typeface="Arial"/>
              </a:rPr>
              <a:t>doS()</a:t>
            </a:r>
            <a:r>
              <a:rPr sz="1750" b="1" spc="-10" dirty="0">
                <a:solidFill>
                  <a:srgbClr val="FF0000"/>
                </a:solidFill>
                <a:latin typeface="Arial"/>
                <a:cs typeface="Arial"/>
              </a:rPr>
              <a:t> </a:t>
            </a:r>
            <a:r>
              <a:rPr sz="1750" b="1" dirty="0">
                <a:solidFill>
                  <a:srgbClr val="FF0000"/>
                </a:solidFill>
                <a:latin typeface="Arial"/>
                <a:cs typeface="Arial"/>
              </a:rPr>
              <a:t>{</a:t>
            </a:r>
            <a:r>
              <a:rPr sz="1750" b="1" spc="-15" dirty="0">
                <a:solidFill>
                  <a:srgbClr val="FF0000"/>
                </a:solidFill>
                <a:latin typeface="Arial"/>
                <a:cs typeface="Arial"/>
              </a:rPr>
              <a:t> </a:t>
            </a:r>
            <a:r>
              <a:rPr sz="1750" b="1" dirty="0">
                <a:solidFill>
                  <a:srgbClr val="FF0000"/>
                </a:solidFill>
                <a:latin typeface="Arial"/>
                <a:cs typeface="Arial"/>
              </a:rPr>
              <a:t>}</a:t>
            </a:r>
            <a:endParaRPr sz="1750">
              <a:latin typeface="Arial"/>
              <a:cs typeface="Arial"/>
            </a:endParaRPr>
          </a:p>
          <a:p>
            <a:pPr marL="138430" marR="1686560"/>
            <a:r>
              <a:rPr sz="1750" dirty="0">
                <a:latin typeface="Arial MT"/>
                <a:cs typeface="Arial MT"/>
              </a:rPr>
              <a:t>} // </a:t>
            </a:r>
            <a:r>
              <a:rPr sz="1750" spc="-5" dirty="0">
                <a:latin typeface="Arial MT"/>
                <a:cs typeface="Arial MT"/>
              </a:rPr>
              <a:t>End </a:t>
            </a:r>
            <a:r>
              <a:rPr sz="1750" dirty="0">
                <a:latin typeface="Arial MT"/>
                <a:cs typeface="Arial MT"/>
              </a:rPr>
              <a:t>of class X </a:t>
            </a:r>
            <a:r>
              <a:rPr sz="1750" spc="-475" dirty="0">
                <a:latin typeface="Arial MT"/>
                <a:cs typeface="Arial MT"/>
              </a:rPr>
              <a:t> </a:t>
            </a:r>
            <a:r>
              <a:rPr sz="1750" spc="-5" dirty="0">
                <a:latin typeface="Arial MT"/>
                <a:cs typeface="Arial MT"/>
              </a:rPr>
              <a:t>class</a:t>
            </a:r>
            <a:r>
              <a:rPr sz="1750" spc="-55" dirty="0">
                <a:latin typeface="Arial MT"/>
                <a:cs typeface="Arial MT"/>
              </a:rPr>
              <a:t> </a:t>
            </a:r>
            <a:r>
              <a:rPr sz="1750" dirty="0">
                <a:latin typeface="Arial MT"/>
                <a:cs typeface="Arial MT"/>
              </a:rPr>
              <a:t>Y</a:t>
            </a:r>
            <a:r>
              <a:rPr sz="1750" spc="-55" dirty="0">
                <a:latin typeface="Arial MT"/>
                <a:cs typeface="Arial MT"/>
              </a:rPr>
              <a:t> </a:t>
            </a:r>
            <a:r>
              <a:rPr sz="1750" spc="-5" dirty="0">
                <a:latin typeface="Arial MT"/>
                <a:cs typeface="Arial MT"/>
              </a:rPr>
              <a:t>extends</a:t>
            </a:r>
            <a:r>
              <a:rPr sz="1750" spc="-10" dirty="0">
                <a:latin typeface="Arial MT"/>
                <a:cs typeface="Arial MT"/>
              </a:rPr>
              <a:t> </a:t>
            </a:r>
            <a:r>
              <a:rPr sz="1750" dirty="0">
                <a:latin typeface="Arial MT"/>
                <a:cs typeface="Arial MT"/>
              </a:rPr>
              <a:t>X</a:t>
            </a:r>
            <a:endParaRPr sz="1750">
              <a:latin typeface="Arial MT"/>
              <a:cs typeface="Arial MT"/>
            </a:endParaRPr>
          </a:p>
          <a:p>
            <a:pPr marL="138430"/>
            <a:r>
              <a:rPr sz="1750" dirty="0">
                <a:latin typeface="Arial MT"/>
                <a:cs typeface="Arial MT"/>
              </a:rPr>
              <a:t>{</a:t>
            </a:r>
            <a:endParaRPr sz="1750">
              <a:latin typeface="Arial MT"/>
              <a:cs typeface="Arial MT"/>
            </a:endParaRPr>
          </a:p>
          <a:p>
            <a:pPr marL="1053465"/>
            <a:r>
              <a:rPr sz="1750" b="1" dirty="0">
                <a:solidFill>
                  <a:srgbClr val="FF0000"/>
                </a:solidFill>
                <a:latin typeface="Arial"/>
                <a:cs typeface="Arial"/>
              </a:rPr>
              <a:t>public </a:t>
            </a:r>
            <a:r>
              <a:rPr sz="1750" b="1" spc="-10" dirty="0">
                <a:solidFill>
                  <a:srgbClr val="FF0000"/>
                </a:solidFill>
                <a:latin typeface="Arial"/>
                <a:cs typeface="Arial"/>
              </a:rPr>
              <a:t>void</a:t>
            </a:r>
            <a:r>
              <a:rPr sz="1750" b="1" spc="40" dirty="0">
                <a:solidFill>
                  <a:srgbClr val="FF0000"/>
                </a:solidFill>
                <a:latin typeface="Arial"/>
                <a:cs typeface="Arial"/>
              </a:rPr>
              <a:t> </a:t>
            </a:r>
            <a:r>
              <a:rPr sz="1750" b="1" spc="-5" dirty="0">
                <a:solidFill>
                  <a:srgbClr val="FF0000"/>
                </a:solidFill>
                <a:latin typeface="Arial"/>
                <a:cs typeface="Arial"/>
              </a:rPr>
              <a:t>doS()</a:t>
            </a:r>
            <a:r>
              <a:rPr sz="1750" b="1" spc="-10" dirty="0">
                <a:solidFill>
                  <a:srgbClr val="FF0000"/>
                </a:solidFill>
                <a:latin typeface="Arial"/>
                <a:cs typeface="Arial"/>
              </a:rPr>
              <a:t> </a:t>
            </a:r>
            <a:r>
              <a:rPr sz="1750" b="1" dirty="0">
                <a:solidFill>
                  <a:srgbClr val="FF0000"/>
                </a:solidFill>
                <a:latin typeface="Arial"/>
                <a:cs typeface="Arial"/>
              </a:rPr>
              <a:t>{</a:t>
            </a:r>
            <a:r>
              <a:rPr sz="1750" b="1" spc="-20" dirty="0">
                <a:solidFill>
                  <a:srgbClr val="FF0000"/>
                </a:solidFill>
                <a:latin typeface="Arial"/>
                <a:cs typeface="Arial"/>
              </a:rPr>
              <a:t> </a:t>
            </a:r>
            <a:r>
              <a:rPr sz="1750" b="1" dirty="0">
                <a:solidFill>
                  <a:srgbClr val="FF0000"/>
                </a:solidFill>
                <a:latin typeface="Arial"/>
                <a:cs typeface="Arial"/>
              </a:rPr>
              <a:t>}</a:t>
            </a:r>
            <a:endParaRPr sz="1750">
              <a:latin typeface="Arial"/>
              <a:cs typeface="Arial"/>
            </a:endParaRPr>
          </a:p>
          <a:p>
            <a:pPr marL="138430"/>
            <a:r>
              <a:rPr sz="1750" dirty="0">
                <a:latin typeface="Arial MT"/>
                <a:cs typeface="Arial MT"/>
              </a:rPr>
              <a:t>}</a:t>
            </a:r>
            <a:r>
              <a:rPr sz="1750" spc="-10" dirty="0">
                <a:latin typeface="Arial MT"/>
                <a:cs typeface="Arial MT"/>
              </a:rPr>
              <a:t> </a:t>
            </a:r>
            <a:r>
              <a:rPr sz="1750" dirty="0">
                <a:latin typeface="Arial MT"/>
                <a:cs typeface="Arial MT"/>
              </a:rPr>
              <a:t>//</a:t>
            </a:r>
            <a:r>
              <a:rPr sz="1750" spc="-25" dirty="0">
                <a:latin typeface="Arial MT"/>
                <a:cs typeface="Arial MT"/>
              </a:rPr>
              <a:t> </a:t>
            </a:r>
            <a:r>
              <a:rPr sz="1750" spc="-5" dirty="0">
                <a:latin typeface="Arial MT"/>
                <a:cs typeface="Arial MT"/>
              </a:rPr>
              <a:t>End</a:t>
            </a:r>
            <a:r>
              <a:rPr sz="1750" spc="-15" dirty="0">
                <a:latin typeface="Arial MT"/>
                <a:cs typeface="Arial MT"/>
              </a:rPr>
              <a:t> </a:t>
            </a:r>
            <a:r>
              <a:rPr sz="1750" dirty="0">
                <a:latin typeface="Arial MT"/>
                <a:cs typeface="Arial MT"/>
              </a:rPr>
              <a:t>of</a:t>
            </a:r>
            <a:r>
              <a:rPr sz="1750" spc="-10" dirty="0">
                <a:latin typeface="Arial MT"/>
                <a:cs typeface="Arial MT"/>
              </a:rPr>
              <a:t> </a:t>
            </a:r>
            <a:r>
              <a:rPr sz="1750" dirty="0">
                <a:latin typeface="Arial MT"/>
                <a:cs typeface="Arial MT"/>
              </a:rPr>
              <a:t>class</a:t>
            </a:r>
            <a:r>
              <a:rPr sz="1750" spc="-50" dirty="0">
                <a:latin typeface="Arial MT"/>
                <a:cs typeface="Arial MT"/>
              </a:rPr>
              <a:t> </a:t>
            </a:r>
            <a:r>
              <a:rPr sz="1750" dirty="0">
                <a:latin typeface="Arial MT"/>
                <a:cs typeface="Arial MT"/>
              </a:rPr>
              <a:t>Y</a:t>
            </a:r>
            <a:endParaRPr sz="1750">
              <a:latin typeface="Arial MT"/>
              <a:cs typeface="Arial MT"/>
            </a:endParaRPr>
          </a:p>
        </p:txBody>
      </p:sp>
      <p:sp>
        <p:nvSpPr>
          <p:cNvPr id="5" name="object 5"/>
          <p:cNvSpPr txBox="1"/>
          <p:nvPr/>
        </p:nvSpPr>
        <p:spPr>
          <a:xfrm>
            <a:off x="6273546" y="1507997"/>
            <a:ext cx="914400" cy="312906"/>
          </a:xfrm>
          <a:prstGeom prst="rect">
            <a:avLst/>
          </a:prstGeom>
          <a:ln w="25907">
            <a:solidFill>
              <a:srgbClr val="385D89"/>
            </a:solidFill>
          </a:ln>
        </p:spPr>
        <p:txBody>
          <a:bodyPr vert="horz" wrap="square" lIns="0" tIns="35560" rIns="0" bIns="0" rtlCol="0">
            <a:spAutoFit/>
          </a:bodyPr>
          <a:lstStyle/>
          <a:p>
            <a:pPr algn="ctr">
              <a:spcBef>
                <a:spcPts val="280"/>
              </a:spcBef>
            </a:pPr>
            <a:r>
              <a:rPr b="1" dirty="0">
                <a:latin typeface="Arial"/>
                <a:cs typeface="Arial"/>
              </a:rPr>
              <a:t>X</a:t>
            </a:r>
            <a:endParaRPr>
              <a:latin typeface="Arial"/>
              <a:cs typeface="Arial"/>
            </a:endParaRPr>
          </a:p>
        </p:txBody>
      </p:sp>
      <p:sp>
        <p:nvSpPr>
          <p:cNvPr id="6" name="object 6"/>
          <p:cNvSpPr/>
          <p:nvPr/>
        </p:nvSpPr>
        <p:spPr>
          <a:xfrm>
            <a:off x="6479285" y="1879854"/>
            <a:ext cx="485140" cy="562610"/>
          </a:xfrm>
          <a:custGeom>
            <a:avLst/>
            <a:gdLst/>
            <a:ahLst/>
            <a:cxnLst/>
            <a:rect l="l" t="t" r="r" b="b"/>
            <a:pathLst>
              <a:path w="485139" h="562610">
                <a:moveTo>
                  <a:pt x="121158" y="562356"/>
                </a:moveTo>
                <a:lnTo>
                  <a:pt x="121158" y="242316"/>
                </a:lnTo>
                <a:lnTo>
                  <a:pt x="0" y="242316"/>
                </a:lnTo>
                <a:lnTo>
                  <a:pt x="242315" y="0"/>
                </a:lnTo>
                <a:lnTo>
                  <a:pt x="484631" y="242316"/>
                </a:lnTo>
                <a:lnTo>
                  <a:pt x="363474" y="242316"/>
                </a:lnTo>
                <a:lnTo>
                  <a:pt x="363474" y="562356"/>
                </a:lnTo>
                <a:lnTo>
                  <a:pt x="121158" y="562356"/>
                </a:lnTo>
                <a:close/>
              </a:path>
            </a:pathLst>
          </a:custGeom>
          <a:ln w="25907">
            <a:solidFill>
              <a:srgbClr val="385D89"/>
            </a:solidFill>
          </a:ln>
        </p:spPr>
        <p:txBody>
          <a:bodyPr wrap="square" lIns="0" tIns="0" rIns="0" bIns="0" rtlCol="0"/>
          <a:lstStyle/>
          <a:p>
            <a:endParaRPr/>
          </a:p>
        </p:txBody>
      </p:sp>
      <p:sp>
        <p:nvSpPr>
          <p:cNvPr id="7" name="object 7"/>
          <p:cNvSpPr txBox="1"/>
          <p:nvPr/>
        </p:nvSpPr>
        <p:spPr>
          <a:xfrm>
            <a:off x="6273546" y="2458973"/>
            <a:ext cx="914400" cy="312906"/>
          </a:xfrm>
          <a:prstGeom prst="rect">
            <a:avLst/>
          </a:prstGeom>
          <a:ln w="25907">
            <a:solidFill>
              <a:srgbClr val="385D89"/>
            </a:solidFill>
          </a:ln>
        </p:spPr>
        <p:txBody>
          <a:bodyPr vert="horz" wrap="square" lIns="0" tIns="35560" rIns="0" bIns="0" rtlCol="0">
            <a:spAutoFit/>
          </a:bodyPr>
          <a:lstStyle/>
          <a:p>
            <a:pPr algn="ctr">
              <a:spcBef>
                <a:spcPts val="280"/>
              </a:spcBef>
            </a:pPr>
            <a:r>
              <a:rPr b="1" dirty="0">
                <a:latin typeface="Arial"/>
                <a:cs typeface="Arial"/>
              </a:rPr>
              <a:t>Y</a:t>
            </a:r>
            <a:endParaRPr>
              <a:latin typeface="Arial"/>
              <a:cs typeface="Arial"/>
            </a:endParaRPr>
          </a:p>
        </p:txBody>
      </p:sp>
      <p:sp>
        <p:nvSpPr>
          <p:cNvPr id="8" name="object 8"/>
          <p:cNvSpPr txBox="1"/>
          <p:nvPr/>
        </p:nvSpPr>
        <p:spPr>
          <a:xfrm>
            <a:off x="7266178" y="1515871"/>
            <a:ext cx="152908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&lt;&lt;Super</a:t>
            </a:r>
            <a:r>
              <a:rPr b="1" spc="-90" dirty="0">
                <a:latin typeface="Calibri"/>
                <a:cs typeface="Calibri"/>
              </a:rPr>
              <a:t> </a:t>
            </a:r>
            <a:r>
              <a:rPr b="1" spc="-5" dirty="0">
                <a:latin typeface="Calibri"/>
                <a:cs typeface="Calibri"/>
              </a:rPr>
              <a:t>class&gt;&gt;</a:t>
            </a:r>
            <a:endParaRPr>
              <a:latin typeface="Calibri"/>
              <a:cs typeface="Calibri"/>
            </a:endParaRPr>
          </a:p>
        </p:txBody>
      </p:sp>
      <p:sp>
        <p:nvSpPr>
          <p:cNvPr id="9" name="object 9"/>
          <p:cNvSpPr txBox="1"/>
          <p:nvPr/>
        </p:nvSpPr>
        <p:spPr>
          <a:xfrm>
            <a:off x="7362826" y="2417445"/>
            <a:ext cx="1334135"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&lt;&lt;Sub</a:t>
            </a:r>
            <a:r>
              <a:rPr b="1" spc="-70" dirty="0">
                <a:latin typeface="Calibri"/>
                <a:cs typeface="Calibri"/>
              </a:rPr>
              <a:t> </a:t>
            </a:r>
            <a:r>
              <a:rPr b="1" spc="-5" dirty="0">
                <a:latin typeface="Calibri"/>
                <a:cs typeface="Calibri"/>
              </a:rPr>
              <a:t>class&gt;&gt;</a:t>
            </a:r>
            <a:endParaRPr>
              <a:latin typeface="Calibri"/>
              <a:cs typeface="Calibri"/>
            </a:endParaRPr>
          </a:p>
        </p:txBody>
      </p:sp>
      <p:grpSp>
        <p:nvGrpSpPr>
          <p:cNvPr id="10" name="object 10"/>
          <p:cNvGrpSpPr/>
          <p:nvPr/>
        </p:nvGrpSpPr>
        <p:grpSpPr>
          <a:xfrm>
            <a:off x="4859972" y="3372549"/>
            <a:ext cx="1393190" cy="358775"/>
            <a:chOff x="3335972" y="3372548"/>
            <a:chExt cx="1393190" cy="358775"/>
          </a:xfrm>
        </p:grpSpPr>
        <p:sp>
          <p:nvSpPr>
            <p:cNvPr id="11" name="object 11"/>
            <p:cNvSpPr/>
            <p:nvPr/>
          </p:nvSpPr>
          <p:spPr>
            <a:xfrm>
              <a:off x="3348989" y="3385565"/>
              <a:ext cx="1367155" cy="332740"/>
            </a:xfrm>
            <a:custGeom>
              <a:avLst/>
              <a:gdLst/>
              <a:ahLst/>
              <a:cxnLst/>
              <a:rect l="l" t="t" r="r" b="b"/>
              <a:pathLst>
                <a:path w="1367154" h="332739">
                  <a:moveTo>
                    <a:pt x="1200912" y="0"/>
                  </a:moveTo>
                  <a:lnTo>
                    <a:pt x="1200912" y="83058"/>
                  </a:lnTo>
                  <a:lnTo>
                    <a:pt x="0" y="83058"/>
                  </a:lnTo>
                  <a:lnTo>
                    <a:pt x="0" y="249174"/>
                  </a:lnTo>
                  <a:lnTo>
                    <a:pt x="1200912" y="249174"/>
                  </a:lnTo>
                  <a:lnTo>
                    <a:pt x="1200912" y="332232"/>
                  </a:lnTo>
                  <a:lnTo>
                    <a:pt x="1367027" y="166116"/>
                  </a:lnTo>
                  <a:lnTo>
                    <a:pt x="1200912" y="0"/>
                  </a:lnTo>
                  <a:close/>
                </a:path>
              </a:pathLst>
            </a:custGeom>
            <a:solidFill>
              <a:srgbClr val="4F81BC"/>
            </a:solidFill>
          </p:spPr>
          <p:txBody>
            <a:bodyPr wrap="square" lIns="0" tIns="0" rIns="0" bIns="0" rtlCol="0"/>
            <a:lstStyle/>
            <a:p>
              <a:endParaRPr/>
            </a:p>
          </p:txBody>
        </p:sp>
        <p:sp>
          <p:nvSpPr>
            <p:cNvPr id="12" name="object 12"/>
            <p:cNvSpPr/>
            <p:nvPr/>
          </p:nvSpPr>
          <p:spPr>
            <a:xfrm>
              <a:off x="3348989" y="3385565"/>
              <a:ext cx="1367155" cy="332740"/>
            </a:xfrm>
            <a:custGeom>
              <a:avLst/>
              <a:gdLst/>
              <a:ahLst/>
              <a:cxnLst/>
              <a:rect l="l" t="t" r="r" b="b"/>
              <a:pathLst>
                <a:path w="1367154" h="332739">
                  <a:moveTo>
                    <a:pt x="0" y="83058"/>
                  </a:moveTo>
                  <a:lnTo>
                    <a:pt x="1200912" y="83058"/>
                  </a:lnTo>
                  <a:lnTo>
                    <a:pt x="1200912" y="0"/>
                  </a:lnTo>
                  <a:lnTo>
                    <a:pt x="1367027" y="166116"/>
                  </a:lnTo>
                  <a:lnTo>
                    <a:pt x="1200912" y="332232"/>
                  </a:lnTo>
                  <a:lnTo>
                    <a:pt x="1200912" y="249174"/>
                  </a:lnTo>
                  <a:lnTo>
                    <a:pt x="0" y="249174"/>
                  </a:lnTo>
                  <a:lnTo>
                    <a:pt x="0" y="83058"/>
                  </a:lnTo>
                  <a:close/>
                </a:path>
              </a:pathLst>
            </a:custGeom>
            <a:ln w="25908">
              <a:solidFill>
                <a:srgbClr val="385D89"/>
              </a:solidFill>
            </a:ln>
          </p:spPr>
          <p:txBody>
            <a:bodyPr wrap="square" lIns="0" tIns="0" rIns="0" bIns="0" rtlCol="0"/>
            <a:lstStyle/>
            <a:p>
              <a:endParaRPr/>
            </a:p>
          </p:txBody>
        </p:sp>
      </p:grpSp>
      <p:sp>
        <p:nvSpPr>
          <p:cNvPr id="13" name="object 13"/>
          <p:cNvSpPr txBox="1"/>
          <p:nvPr/>
        </p:nvSpPr>
        <p:spPr>
          <a:xfrm>
            <a:off x="6353048" y="2951227"/>
            <a:ext cx="3338195" cy="1123315"/>
          </a:xfrm>
          <a:prstGeom prst="rect">
            <a:avLst/>
          </a:prstGeom>
        </p:spPr>
        <p:txBody>
          <a:bodyPr vert="horz" wrap="square" lIns="0" tIns="12700" rIns="0" bIns="0" rtlCol="0">
            <a:spAutoFit/>
          </a:bodyPr>
          <a:lstStyle/>
          <a:p>
            <a:pPr marL="12700" marR="5080">
              <a:spcBef>
                <a:spcPts val="100"/>
              </a:spcBef>
              <a:tabLst>
                <a:tab pos="948055" algn="l"/>
                <a:tab pos="1318895" algn="l"/>
                <a:tab pos="2865755" algn="l"/>
              </a:tabLst>
            </a:pPr>
            <a:r>
              <a:rPr sz="2400" b="1" spc="-5" dirty="0">
                <a:latin typeface="Arial"/>
                <a:cs typeface="Arial"/>
              </a:rPr>
              <a:t>class	Y	</a:t>
            </a:r>
            <a:r>
              <a:rPr sz="2400" b="1" spc="5" dirty="0">
                <a:latin typeface="Arial"/>
                <a:cs typeface="Arial"/>
              </a:rPr>
              <a:t>o</a:t>
            </a:r>
            <a:r>
              <a:rPr sz="2400" b="1" spc="-5" dirty="0">
                <a:latin typeface="Arial"/>
                <a:cs typeface="Arial"/>
              </a:rPr>
              <a:t>verrides</a:t>
            </a:r>
            <a:r>
              <a:rPr sz="2400" b="1" dirty="0">
                <a:latin typeface="Arial"/>
                <a:cs typeface="Arial"/>
              </a:rPr>
              <a:t>	</a:t>
            </a:r>
            <a:r>
              <a:rPr sz="2400" b="1" spc="10" dirty="0">
                <a:latin typeface="Arial"/>
                <a:cs typeface="Arial"/>
              </a:rPr>
              <a:t>t</a:t>
            </a:r>
            <a:r>
              <a:rPr sz="2400" b="1" dirty="0">
                <a:latin typeface="Arial"/>
                <a:cs typeface="Arial"/>
              </a:rPr>
              <a:t>he  </a:t>
            </a:r>
            <a:r>
              <a:rPr sz="2400" b="1" spc="-5" dirty="0">
                <a:latin typeface="Arial"/>
                <a:cs typeface="Arial"/>
              </a:rPr>
              <a:t>doS()</a:t>
            </a:r>
            <a:r>
              <a:rPr sz="2400" b="1" spc="-10" dirty="0">
                <a:latin typeface="Arial"/>
                <a:cs typeface="Arial"/>
              </a:rPr>
              <a:t> </a:t>
            </a:r>
            <a:r>
              <a:rPr sz="2400" b="1" dirty="0">
                <a:latin typeface="Arial"/>
                <a:cs typeface="Arial"/>
              </a:rPr>
              <a:t>method</a:t>
            </a:r>
            <a:endParaRPr sz="2400">
              <a:latin typeface="Arial"/>
              <a:cs typeface="Arial"/>
            </a:endParaRPr>
          </a:p>
          <a:p>
            <a:pPr marL="12700"/>
            <a:r>
              <a:rPr sz="2400" b="1" spc="-5" dirty="0">
                <a:latin typeface="Arial"/>
                <a:cs typeface="Arial"/>
              </a:rPr>
              <a:t>of</a:t>
            </a:r>
            <a:r>
              <a:rPr sz="2400" b="1" spc="-35" dirty="0">
                <a:latin typeface="Arial"/>
                <a:cs typeface="Arial"/>
              </a:rPr>
              <a:t> </a:t>
            </a:r>
            <a:r>
              <a:rPr sz="2400" b="1" dirty="0">
                <a:latin typeface="Arial"/>
                <a:cs typeface="Arial"/>
              </a:rPr>
              <a:t>class</a:t>
            </a:r>
            <a:r>
              <a:rPr sz="2400" b="1" spc="-30" dirty="0">
                <a:latin typeface="Arial"/>
                <a:cs typeface="Arial"/>
              </a:rPr>
              <a:t> </a:t>
            </a:r>
            <a:r>
              <a:rPr sz="2400" b="1" dirty="0">
                <a:latin typeface="Arial"/>
                <a:cs typeface="Arial"/>
              </a:rPr>
              <a:t>X</a:t>
            </a:r>
            <a:endParaRPr sz="2400">
              <a:latin typeface="Arial"/>
              <a:cs typeface="Arial"/>
            </a:endParaRPr>
          </a:p>
        </p:txBody>
      </p:sp>
      <p:sp>
        <p:nvSpPr>
          <p:cNvPr id="14" name="object 14"/>
          <p:cNvSpPr/>
          <p:nvPr/>
        </p:nvSpPr>
        <p:spPr>
          <a:xfrm>
            <a:off x="1652779" y="4086605"/>
            <a:ext cx="3618229" cy="2543810"/>
          </a:xfrm>
          <a:custGeom>
            <a:avLst/>
            <a:gdLst/>
            <a:ahLst/>
            <a:cxnLst/>
            <a:rect l="l" t="t" r="r" b="b"/>
            <a:pathLst>
              <a:path w="3618229" h="2543809">
                <a:moveTo>
                  <a:pt x="0" y="2543556"/>
                </a:moveTo>
                <a:lnTo>
                  <a:pt x="3617976" y="2543556"/>
                </a:lnTo>
                <a:lnTo>
                  <a:pt x="3617976" y="0"/>
                </a:lnTo>
                <a:lnTo>
                  <a:pt x="0" y="0"/>
                </a:lnTo>
                <a:lnTo>
                  <a:pt x="0" y="2543556"/>
                </a:lnTo>
                <a:close/>
              </a:path>
            </a:pathLst>
          </a:custGeom>
          <a:ln w="25908">
            <a:solidFill>
              <a:srgbClr val="385D89"/>
            </a:solidFill>
          </a:ln>
        </p:spPr>
        <p:txBody>
          <a:bodyPr wrap="square" lIns="0" tIns="0" rIns="0" bIns="0" rtlCol="0"/>
          <a:lstStyle/>
          <a:p>
            <a:endParaRPr/>
          </a:p>
        </p:txBody>
      </p:sp>
      <p:sp>
        <p:nvSpPr>
          <p:cNvPr id="15" name="object 15"/>
          <p:cNvSpPr txBox="1"/>
          <p:nvPr/>
        </p:nvSpPr>
        <p:spPr>
          <a:xfrm>
            <a:off x="1669543" y="4092321"/>
            <a:ext cx="3592195" cy="2465070"/>
          </a:xfrm>
          <a:prstGeom prst="rect">
            <a:avLst/>
          </a:prstGeom>
        </p:spPr>
        <p:txBody>
          <a:bodyPr vert="horz" wrap="square" lIns="0" tIns="12700" rIns="0" bIns="0" rtlCol="0">
            <a:spAutoFit/>
          </a:bodyPr>
          <a:lstStyle/>
          <a:p>
            <a:pPr marL="130810" marR="1065530">
              <a:spcBef>
                <a:spcPts val="100"/>
              </a:spcBef>
            </a:pPr>
            <a:r>
              <a:rPr sz="1750" dirty="0">
                <a:latin typeface="Arial MT"/>
                <a:cs typeface="Arial MT"/>
              </a:rPr>
              <a:t>//</a:t>
            </a:r>
            <a:r>
              <a:rPr sz="1750" spc="-20" dirty="0">
                <a:latin typeface="Arial MT"/>
                <a:cs typeface="Arial MT"/>
              </a:rPr>
              <a:t> </a:t>
            </a:r>
            <a:r>
              <a:rPr sz="1750" spc="-5" dirty="0">
                <a:latin typeface="Arial MT"/>
                <a:cs typeface="Arial MT"/>
              </a:rPr>
              <a:t>File</a:t>
            </a:r>
            <a:r>
              <a:rPr sz="1750" spc="-10" dirty="0">
                <a:latin typeface="Arial MT"/>
                <a:cs typeface="Arial MT"/>
              </a:rPr>
              <a:t> </a:t>
            </a:r>
            <a:r>
              <a:rPr sz="1750" spc="-5" dirty="0">
                <a:latin typeface="Arial MT"/>
                <a:cs typeface="Arial MT"/>
              </a:rPr>
              <a:t>Name:</a:t>
            </a:r>
            <a:r>
              <a:rPr sz="1750" spc="-15" dirty="0">
                <a:latin typeface="Arial MT"/>
                <a:cs typeface="Arial MT"/>
              </a:rPr>
              <a:t> </a:t>
            </a:r>
            <a:r>
              <a:rPr sz="1750" dirty="0">
                <a:latin typeface="Arial MT"/>
                <a:cs typeface="Arial MT"/>
              </a:rPr>
              <a:t>Demo.java </a:t>
            </a:r>
            <a:r>
              <a:rPr sz="1750" spc="-470" dirty="0">
                <a:latin typeface="Arial MT"/>
                <a:cs typeface="Arial MT"/>
              </a:rPr>
              <a:t> </a:t>
            </a:r>
            <a:r>
              <a:rPr sz="1750" spc="-5" dirty="0">
                <a:latin typeface="Arial MT"/>
                <a:cs typeface="Arial MT"/>
              </a:rPr>
              <a:t>class</a:t>
            </a:r>
            <a:r>
              <a:rPr sz="1750" dirty="0">
                <a:latin typeface="Arial MT"/>
                <a:cs typeface="Arial MT"/>
              </a:rPr>
              <a:t> X</a:t>
            </a:r>
            <a:endParaRPr sz="1750">
              <a:latin typeface="Arial MT"/>
              <a:cs typeface="Arial MT"/>
            </a:endParaRPr>
          </a:p>
          <a:p>
            <a:pPr marL="130810">
              <a:lnSpc>
                <a:spcPts val="2095"/>
              </a:lnSpc>
            </a:pPr>
            <a:r>
              <a:rPr sz="1750" dirty="0">
                <a:latin typeface="Arial MT"/>
                <a:cs typeface="Arial MT"/>
              </a:rPr>
              <a:t>{</a:t>
            </a:r>
            <a:endParaRPr sz="1750">
              <a:latin typeface="Arial MT"/>
              <a:cs typeface="Arial MT"/>
            </a:endParaRPr>
          </a:p>
          <a:p>
            <a:pPr marL="1045844">
              <a:lnSpc>
                <a:spcPts val="2395"/>
              </a:lnSpc>
            </a:pPr>
            <a:r>
              <a:rPr sz="1750" b="1" dirty="0">
                <a:solidFill>
                  <a:srgbClr val="FF0000"/>
                </a:solidFill>
                <a:latin typeface="Arial"/>
                <a:cs typeface="Arial"/>
              </a:rPr>
              <a:t>public</a:t>
            </a:r>
            <a:r>
              <a:rPr sz="1750" b="1" spc="-5" dirty="0">
                <a:solidFill>
                  <a:srgbClr val="FF0000"/>
                </a:solidFill>
                <a:latin typeface="Arial"/>
                <a:cs typeface="Arial"/>
              </a:rPr>
              <a:t> </a:t>
            </a:r>
            <a:r>
              <a:rPr sz="2000" b="1" dirty="0">
                <a:solidFill>
                  <a:srgbClr val="FF0000"/>
                </a:solidFill>
                <a:latin typeface="Arial"/>
                <a:cs typeface="Arial"/>
              </a:rPr>
              <a:t>final</a:t>
            </a:r>
            <a:r>
              <a:rPr sz="2000" b="1" spc="-110" dirty="0">
                <a:solidFill>
                  <a:srgbClr val="FF0000"/>
                </a:solidFill>
                <a:latin typeface="Arial"/>
                <a:cs typeface="Arial"/>
              </a:rPr>
              <a:t> </a:t>
            </a:r>
            <a:r>
              <a:rPr sz="1750" b="1" spc="-10" dirty="0">
                <a:solidFill>
                  <a:srgbClr val="FF0000"/>
                </a:solidFill>
                <a:latin typeface="Arial"/>
                <a:cs typeface="Arial"/>
              </a:rPr>
              <a:t>void</a:t>
            </a:r>
            <a:r>
              <a:rPr sz="1750" b="1" spc="35" dirty="0">
                <a:solidFill>
                  <a:srgbClr val="FF0000"/>
                </a:solidFill>
                <a:latin typeface="Arial"/>
                <a:cs typeface="Arial"/>
              </a:rPr>
              <a:t> </a:t>
            </a:r>
            <a:r>
              <a:rPr sz="1750" b="1" spc="-5" dirty="0">
                <a:solidFill>
                  <a:srgbClr val="FF0000"/>
                </a:solidFill>
                <a:latin typeface="Arial"/>
                <a:cs typeface="Arial"/>
              </a:rPr>
              <a:t>doS()</a:t>
            </a:r>
            <a:endParaRPr sz="1750">
              <a:latin typeface="Arial"/>
              <a:cs typeface="Arial"/>
            </a:endParaRPr>
          </a:p>
          <a:p>
            <a:pPr marL="130810">
              <a:spcBef>
                <a:spcPts val="15"/>
              </a:spcBef>
            </a:pPr>
            <a:r>
              <a:rPr sz="1750" b="1" dirty="0">
                <a:solidFill>
                  <a:srgbClr val="FF0000"/>
                </a:solidFill>
                <a:latin typeface="Arial"/>
                <a:cs typeface="Arial"/>
              </a:rPr>
              <a:t>{</a:t>
            </a:r>
            <a:r>
              <a:rPr sz="1750" b="1" spc="-45" dirty="0">
                <a:solidFill>
                  <a:srgbClr val="FF0000"/>
                </a:solidFill>
                <a:latin typeface="Arial"/>
                <a:cs typeface="Arial"/>
              </a:rPr>
              <a:t> </a:t>
            </a:r>
            <a:r>
              <a:rPr sz="1750" b="1" dirty="0">
                <a:solidFill>
                  <a:srgbClr val="FF0000"/>
                </a:solidFill>
                <a:latin typeface="Arial"/>
                <a:cs typeface="Arial"/>
              </a:rPr>
              <a:t>}</a:t>
            </a:r>
            <a:endParaRPr sz="1750">
              <a:latin typeface="Arial"/>
              <a:cs typeface="Arial"/>
            </a:endParaRPr>
          </a:p>
          <a:p>
            <a:pPr marL="130810" marR="1694180"/>
            <a:r>
              <a:rPr sz="1750" dirty="0">
                <a:latin typeface="Arial MT"/>
                <a:cs typeface="Arial MT"/>
              </a:rPr>
              <a:t>} // </a:t>
            </a:r>
            <a:r>
              <a:rPr sz="1750" spc="-5" dirty="0">
                <a:latin typeface="Arial MT"/>
                <a:cs typeface="Arial MT"/>
              </a:rPr>
              <a:t>End </a:t>
            </a:r>
            <a:r>
              <a:rPr sz="1750" dirty="0">
                <a:latin typeface="Arial MT"/>
                <a:cs typeface="Arial MT"/>
              </a:rPr>
              <a:t>of class X </a:t>
            </a:r>
            <a:r>
              <a:rPr sz="1750" spc="-475" dirty="0">
                <a:latin typeface="Arial MT"/>
                <a:cs typeface="Arial MT"/>
              </a:rPr>
              <a:t> </a:t>
            </a:r>
            <a:r>
              <a:rPr sz="1750" spc="-5" dirty="0">
                <a:latin typeface="Arial MT"/>
                <a:cs typeface="Arial MT"/>
              </a:rPr>
              <a:t>class</a:t>
            </a:r>
            <a:r>
              <a:rPr sz="1750" spc="-55" dirty="0">
                <a:latin typeface="Arial MT"/>
                <a:cs typeface="Arial MT"/>
              </a:rPr>
              <a:t> </a:t>
            </a:r>
            <a:r>
              <a:rPr sz="1750" dirty="0">
                <a:latin typeface="Arial MT"/>
                <a:cs typeface="Arial MT"/>
              </a:rPr>
              <a:t>Y</a:t>
            </a:r>
            <a:r>
              <a:rPr sz="1750" spc="-55" dirty="0">
                <a:latin typeface="Arial MT"/>
                <a:cs typeface="Arial MT"/>
              </a:rPr>
              <a:t> </a:t>
            </a:r>
            <a:r>
              <a:rPr sz="1750" spc="-5" dirty="0">
                <a:latin typeface="Arial MT"/>
                <a:cs typeface="Arial MT"/>
              </a:rPr>
              <a:t>extends</a:t>
            </a:r>
            <a:r>
              <a:rPr sz="1750" spc="-10" dirty="0">
                <a:latin typeface="Arial MT"/>
                <a:cs typeface="Arial MT"/>
              </a:rPr>
              <a:t> </a:t>
            </a:r>
            <a:r>
              <a:rPr sz="1750" dirty="0">
                <a:latin typeface="Arial MT"/>
                <a:cs typeface="Arial MT"/>
              </a:rPr>
              <a:t>X</a:t>
            </a:r>
            <a:endParaRPr sz="1750">
              <a:latin typeface="Arial MT"/>
              <a:cs typeface="Arial MT"/>
            </a:endParaRPr>
          </a:p>
          <a:p>
            <a:pPr marL="130810"/>
            <a:r>
              <a:rPr sz="1750" dirty="0">
                <a:latin typeface="Arial MT"/>
                <a:cs typeface="Arial MT"/>
              </a:rPr>
              <a:t>{</a:t>
            </a:r>
            <a:endParaRPr sz="1750">
              <a:latin typeface="Arial MT"/>
              <a:cs typeface="Arial MT"/>
            </a:endParaRPr>
          </a:p>
          <a:p>
            <a:pPr marL="1045844"/>
            <a:r>
              <a:rPr sz="1750" b="1" dirty="0">
                <a:solidFill>
                  <a:srgbClr val="FF0000"/>
                </a:solidFill>
                <a:latin typeface="Arial"/>
                <a:cs typeface="Arial"/>
              </a:rPr>
              <a:t>public </a:t>
            </a:r>
            <a:r>
              <a:rPr sz="1750" b="1" spc="-10" dirty="0">
                <a:solidFill>
                  <a:srgbClr val="FF0000"/>
                </a:solidFill>
                <a:latin typeface="Arial"/>
                <a:cs typeface="Arial"/>
              </a:rPr>
              <a:t>void</a:t>
            </a:r>
            <a:r>
              <a:rPr sz="1750" b="1" spc="40" dirty="0">
                <a:solidFill>
                  <a:srgbClr val="FF0000"/>
                </a:solidFill>
                <a:latin typeface="Arial"/>
                <a:cs typeface="Arial"/>
              </a:rPr>
              <a:t> </a:t>
            </a:r>
            <a:r>
              <a:rPr sz="1750" b="1" spc="-5" dirty="0">
                <a:solidFill>
                  <a:srgbClr val="FF0000"/>
                </a:solidFill>
                <a:latin typeface="Arial"/>
                <a:cs typeface="Arial"/>
              </a:rPr>
              <a:t>doS()</a:t>
            </a:r>
            <a:r>
              <a:rPr sz="1750" b="1" spc="-10" dirty="0">
                <a:solidFill>
                  <a:srgbClr val="FF0000"/>
                </a:solidFill>
                <a:latin typeface="Arial"/>
                <a:cs typeface="Arial"/>
              </a:rPr>
              <a:t> </a:t>
            </a:r>
            <a:r>
              <a:rPr sz="1750" b="1" dirty="0">
                <a:solidFill>
                  <a:srgbClr val="FF0000"/>
                </a:solidFill>
                <a:latin typeface="Arial"/>
                <a:cs typeface="Arial"/>
              </a:rPr>
              <a:t>{</a:t>
            </a:r>
            <a:r>
              <a:rPr sz="1750" b="1" spc="-20" dirty="0">
                <a:solidFill>
                  <a:srgbClr val="FF0000"/>
                </a:solidFill>
                <a:latin typeface="Arial"/>
                <a:cs typeface="Arial"/>
              </a:rPr>
              <a:t> </a:t>
            </a:r>
            <a:r>
              <a:rPr sz="1750" b="1" dirty="0">
                <a:solidFill>
                  <a:srgbClr val="FF0000"/>
                </a:solidFill>
                <a:latin typeface="Arial"/>
                <a:cs typeface="Arial"/>
              </a:rPr>
              <a:t>}</a:t>
            </a:r>
            <a:endParaRPr sz="1750">
              <a:latin typeface="Arial"/>
              <a:cs typeface="Arial"/>
            </a:endParaRPr>
          </a:p>
        </p:txBody>
      </p:sp>
      <p:sp>
        <p:nvSpPr>
          <p:cNvPr id="17" name="object 17"/>
          <p:cNvSpPr/>
          <p:nvPr/>
        </p:nvSpPr>
        <p:spPr>
          <a:xfrm>
            <a:off x="5324094" y="4126230"/>
            <a:ext cx="1492250" cy="2524125"/>
          </a:xfrm>
          <a:custGeom>
            <a:avLst/>
            <a:gdLst/>
            <a:ahLst/>
            <a:cxnLst/>
            <a:rect l="l" t="t" r="r" b="b"/>
            <a:pathLst>
              <a:path w="1492250" h="2524125">
                <a:moveTo>
                  <a:pt x="0" y="0"/>
                </a:moveTo>
                <a:lnTo>
                  <a:pt x="58297" y="1473"/>
                </a:lnTo>
                <a:lnTo>
                  <a:pt x="115367" y="5822"/>
                </a:lnTo>
                <a:lnTo>
                  <a:pt x="171045" y="12938"/>
                </a:lnTo>
                <a:lnTo>
                  <a:pt x="225164" y="22711"/>
                </a:lnTo>
                <a:lnTo>
                  <a:pt x="277559" y="35032"/>
                </a:lnTo>
                <a:lnTo>
                  <a:pt x="328064" y="49794"/>
                </a:lnTo>
                <a:lnTo>
                  <a:pt x="376512" y="66886"/>
                </a:lnTo>
                <a:lnTo>
                  <a:pt x="422738" y="86201"/>
                </a:lnTo>
                <a:lnTo>
                  <a:pt x="466577" y="107628"/>
                </a:lnTo>
                <a:lnTo>
                  <a:pt x="507861" y="131060"/>
                </a:lnTo>
                <a:lnTo>
                  <a:pt x="546426" y="156387"/>
                </a:lnTo>
                <a:lnTo>
                  <a:pt x="582105" y="183502"/>
                </a:lnTo>
                <a:lnTo>
                  <a:pt x="614733" y="212293"/>
                </a:lnTo>
                <a:lnTo>
                  <a:pt x="644144" y="242654"/>
                </a:lnTo>
                <a:lnTo>
                  <a:pt x="670171" y="274475"/>
                </a:lnTo>
                <a:lnTo>
                  <a:pt x="692649" y="307647"/>
                </a:lnTo>
                <a:lnTo>
                  <a:pt x="711412" y="342061"/>
                </a:lnTo>
                <a:lnTo>
                  <a:pt x="726294" y="377609"/>
                </a:lnTo>
                <a:lnTo>
                  <a:pt x="737130" y="414182"/>
                </a:lnTo>
                <a:lnTo>
                  <a:pt x="745997" y="489966"/>
                </a:lnTo>
                <a:lnTo>
                  <a:pt x="745997" y="771906"/>
                </a:lnTo>
                <a:lnTo>
                  <a:pt x="748242" y="810201"/>
                </a:lnTo>
                <a:lnTo>
                  <a:pt x="765701" y="884262"/>
                </a:lnTo>
                <a:lnTo>
                  <a:pt x="780583" y="919810"/>
                </a:lnTo>
                <a:lnTo>
                  <a:pt x="799346" y="954224"/>
                </a:lnTo>
                <a:lnTo>
                  <a:pt x="821824" y="987396"/>
                </a:lnTo>
                <a:lnTo>
                  <a:pt x="847851" y="1019217"/>
                </a:lnTo>
                <a:lnTo>
                  <a:pt x="877262" y="1049578"/>
                </a:lnTo>
                <a:lnTo>
                  <a:pt x="909890" y="1078369"/>
                </a:lnTo>
                <a:lnTo>
                  <a:pt x="945569" y="1105484"/>
                </a:lnTo>
                <a:lnTo>
                  <a:pt x="984134" y="1130811"/>
                </a:lnTo>
                <a:lnTo>
                  <a:pt x="1025418" y="1154243"/>
                </a:lnTo>
                <a:lnTo>
                  <a:pt x="1069257" y="1175670"/>
                </a:lnTo>
                <a:lnTo>
                  <a:pt x="1115483" y="1194985"/>
                </a:lnTo>
                <a:lnTo>
                  <a:pt x="1163931" y="1212077"/>
                </a:lnTo>
                <a:lnTo>
                  <a:pt x="1214436" y="1226839"/>
                </a:lnTo>
                <a:lnTo>
                  <a:pt x="1266831" y="1239160"/>
                </a:lnTo>
                <a:lnTo>
                  <a:pt x="1320950" y="1248933"/>
                </a:lnTo>
                <a:lnTo>
                  <a:pt x="1376628" y="1256049"/>
                </a:lnTo>
                <a:lnTo>
                  <a:pt x="1433698" y="1260398"/>
                </a:lnTo>
                <a:lnTo>
                  <a:pt x="1491995" y="1261872"/>
                </a:lnTo>
                <a:lnTo>
                  <a:pt x="1433698" y="1263346"/>
                </a:lnTo>
                <a:lnTo>
                  <a:pt x="1376628" y="1267695"/>
                </a:lnTo>
                <a:lnTo>
                  <a:pt x="1320950" y="1274811"/>
                </a:lnTo>
                <a:lnTo>
                  <a:pt x="1266831" y="1284585"/>
                </a:lnTo>
                <a:lnTo>
                  <a:pt x="1214436" y="1296907"/>
                </a:lnTo>
                <a:lnTo>
                  <a:pt x="1163931" y="1311670"/>
                </a:lnTo>
                <a:lnTo>
                  <a:pt x="1115483" y="1328763"/>
                </a:lnTo>
                <a:lnTo>
                  <a:pt x="1069257" y="1348078"/>
                </a:lnTo>
                <a:lnTo>
                  <a:pt x="1025418" y="1369506"/>
                </a:lnTo>
                <a:lnTo>
                  <a:pt x="984134" y="1392938"/>
                </a:lnTo>
                <a:lnTo>
                  <a:pt x="945569" y="1418266"/>
                </a:lnTo>
                <a:lnTo>
                  <a:pt x="909890" y="1445379"/>
                </a:lnTo>
                <a:lnTo>
                  <a:pt x="877262" y="1474170"/>
                </a:lnTo>
                <a:lnTo>
                  <a:pt x="847851" y="1504530"/>
                </a:lnTo>
                <a:lnTo>
                  <a:pt x="821824" y="1536349"/>
                </a:lnTo>
                <a:lnTo>
                  <a:pt x="799346" y="1569518"/>
                </a:lnTo>
                <a:lnTo>
                  <a:pt x="780583" y="1603930"/>
                </a:lnTo>
                <a:lnTo>
                  <a:pt x="765701" y="1639473"/>
                </a:lnTo>
                <a:lnTo>
                  <a:pt x="754865" y="1676041"/>
                </a:lnTo>
                <a:lnTo>
                  <a:pt x="745997" y="1751812"/>
                </a:lnTo>
                <a:lnTo>
                  <a:pt x="745997" y="2033803"/>
                </a:lnTo>
                <a:lnTo>
                  <a:pt x="743753" y="2072091"/>
                </a:lnTo>
                <a:lnTo>
                  <a:pt x="726294" y="2146142"/>
                </a:lnTo>
                <a:lnTo>
                  <a:pt x="711412" y="2181685"/>
                </a:lnTo>
                <a:lnTo>
                  <a:pt x="692649" y="2216097"/>
                </a:lnTo>
                <a:lnTo>
                  <a:pt x="670171" y="2249266"/>
                </a:lnTo>
                <a:lnTo>
                  <a:pt x="644143" y="2281085"/>
                </a:lnTo>
                <a:lnTo>
                  <a:pt x="614733" y="2311445"/>
                </a:lnTo>
                <a:lnTo>
                  <a:pt x="582105" y="2340236"/>
                </a:lnTo>
                <a:lnTo>
                  <a:pt x="546426" y="2367349"/>
                </a:lnTo>
                <a:lnTo>
                  <a:pt x="507861" y="2392677"/>
                </a:lnTo>
                <a:lnTo>
                  <a:pt x="466577" y="2416109"/>
                </a:lnTo>
                <a:lnTo>
                  <a:pt x="422738" y="2437537"/>
                </a:lnTo>
                <a:lnTo>
                  <a:pt x="376512" y="2456852"/>
                </a:lnTo>
                <a:lnTo>
                  <a:pt x="328064" y="2473945"/>
                </a:lnTo>
                <a:lnTo>
                  <a:pt x="277559" y="2488708"/>
                </a:lnTo>
                <a:lnTo>
                  <a:pt x="225164" y="2501030"/>
                </a:lnTo>
                <a:lnTo>
                  <a:pt x="171045" y="2510804"/>
                </a:lnTo>
                <a:lnTo>
                  <a:pt x="115367" y="2517920"/>
                </a:lnTo>
                <a:lnTo>
                  <a:pt x="58297" y="2522269"/>
                </a:lnTo>
                <a:lnTo>
                  <a:pt x="0" y="2523744"/>
                </a:lnTo>
              </a:path>
            </a:pathLst>
          </a:custGeom>
          <a:ln w="38100">
            <a:solidFill>
              <a:srgbClr val="FF0000"/>
            </a:solidFill>
            <a:prstDash val="lgDash"/>
          </a:ln>
        </p:spPr>
        <p:txBody>
          <a:bodyPr wrap="square" lIns="0" tIns="0" rIns="0" bIns="0" rtlCol="0"/>
          <a:lstStyle/>
          <a:p>
            <a:endParaRPr/>
          </a:p>
        </p:txBody>
      </p:sp>
      <p:sp>
        <p:nvSpPr>
          <p:cNvPr id="18" name="object 18"/>
          <p:cNvSpPr txBox="1"/>
          <p:nvPr/>
        </p:nvSpPr>
        <p:spPr>
          <a:xfrm>
            <a:off x="6903211" y="4390771"/>
            <a:ext cx="2940050" cy="1946275"/>
          </a:xfrm>
          <a:prstGeom prst="rect">
            <a:avLst/>
          </a:prstGeom>
        </p:spPr>
        <p:txBody>
          <a:bodyPr vert="horz" wrap="square" lIns="0" tIns="12700" rIns="0" bIns="0" rtlCol="0">
            <a:spAutoFit/>
          </a:bodyPr>
          <a:lstStyle/>
          <a:p>
            <a:pPr marL="12700" marR="5080">
              <a:spcBef>
                <a:spcPts val="100"/>
              </a:spcBef>
            </a:pPr>
            <a:r>
              <a:rPr b="1" spc="-10" dirty="0">
                <a:solidFill>
                  <a:srgbClr val="FF0000"/>
                </a:solidFill>
                <a:latin typeface="Calibri"/>
                <a:cs typeface="Calibri"/>
              </a:rPr>
              <a:t>F:\&gt;javac</a:t>
            </a:r>
            <a:r>
              <a:rPr b="1" spc="10" dirty="0">
                <a:solidFill>
                  <a:srgbClr val="FF0000"/>
                </a:solidFill>
                <a:latin typeface="Calibri"/>
                <a:cs typeface="Calibri"/>
              </a:rPr>
              <a:t> </a:t>
            </a:r>
            <a:r>
              <a:rPr b="1" spc="-10" dirty="0">
                <a:solidFill>
                  <a:srgbClr val="FF0000"/>
                </a:solidFill>
                <a:latin typeface="Calibri"/>
                <a:cs typeface="Calibri"/>
              </a:rPr>
              <a:t>Demo.java </a:t>
            </a:r>
            <a:r>
              <a:rPr b="1" spc="-5" dirty="0">
                <a:solidFill>
                  <a:srgbClr val="FF0000"/>
                </a:solidFill>
                <a:latin typeface="Calibri"/>
                <a:cs typeface="Calibri"/>
              </a:rPr>
              <a:t> </a:t>
            </a:r>
            <a:r>
              <a:rPr b="1" spc="-10" dirty="0">
                <a:solidFill>
                  <a:srgbClr val="FF0000"/>
                </a:solidFill>
                <a:latin typeface="Calibri"/>
                <a:cs typeface="Calibri"/>
              </a:rPr>
              <a:t>Demo.java:8: </a:t>
            </a:r>
            <a:r>
              <a:rPr b="1" dirty="0">
                <a:solidFill>
                  <a:srgbClr val="FF0000"/>
                </a:solidFill>
                <a:latin typeface="Calibri"/>
                <a:cs typeface="Calibri"/>
              </a:rPr>
              <a:t>doS() in Y </a:t>
            </a:r>
            <a:r>
              <a:rPr b="1" spc="-5" dirty="0">
                <a:solidFill>
                  <a:srgbClr val="FF0000"/>
                </a:solidFill>
                <a:latin typeface="Calibri"/>
                <a:cs typeface="Calibri"/>
              </a:rPr>
              <a:t>cannot </a:t>
            </a:r>
            <a:r>
              <a:rPr b="1" spc="-395" dirty="0">
                <a:solidFill>
                  <a:srgbClr val="FF0000"/>
                </a:solidFill>
                <a:latin typeface="Calibri"/>
                <a:cs typeface="Calibri"/>
              </a:rPr>
              <a:t> </a:t>
            </a:r>
            <a:r>
              <a:rPr b="1" spc="-5" dirty="0">
                <a:solidFill>
                  <a:srgbClr val="FF0000"/>
                </a:solidFill>
                <a:latin typeface="Calibri"/>
                <a:cs typeface="Calibri"/>
              </a:rPr>
              <a:t>override</a:t>
            </a:r>
            <a:r>
              <a:rPr b="1" spc="-65" dirty="0">
                <a:solidFill>
                  <a:srgbClr val="FF0000"/>
                </a:solidFill>
                <a:latin typeface="Calibri"/>
                <a:cs typeface="Calibri"/>
              </a:rPr>
              <a:t> </a:t>
            </a:r>
            <a:r>
              <a:rPr b="1" dirty="0">
                <a:solidFill>
                  <a:srgbClr val="FF0000"/>
                </a:solidFill>
                <a:latin typeface="Calibri"/>
                <a:cs typeface="Calibri"/>
              </a:rPr>
              <a:t>doS()</a:t>
            </a:r>
            <a:r>
              <a:rPr b="1" spc="-20" dirty="0">
                <a:solidFill>
                  <a:srgbClr val="FF0000"/>
                </a:solidFill>
                <a:latin typeface="Calibri"/>
                <a:cs typeface="Calibri"/>
              </a:rPr>
              <a:t> </a:t>
            </a:r>
            <a:r>
              <a:rPr b="1" dirty="0">
                <a:solidFill>
                  <a:srgbClr val="FF0000"/>
                </a:solidFill>
                <a:latin typeface="Calibri"/>
                <a:cs typeface="Calibri"/>
              </a:rPr>
              <a:t>in</a:t>
            </a:r>
            <a:r>
              <a:rPr b="1" spc="-15" dirty="0">
                <a:solidFill>
                  <a:srgbClr val="FF0000"/>
                </a:solidFill>
                <a:latin typeface="Calibri"/>
                <a:cs typeface="Calibri"/>
              </a:rPr>
              <a:t> </a:t>
            </a:r>
            <a:r>
              <a:rPr b="1" dirty="0">
                <a:solidFill>
                  <a:srgbClr val="FF0000"/>
                </a:solidFill>
                <a:latin typeface="Calibri"/>
                <a:cs typeface="Calibri"/>
              </a:rPr>
              <a:t>X;</a:t>
            </a:r>
            <a:r>
              <a:rPr b="1" spc="-15" dirty="0">
                <a:solidFill>
                  <a:srgbClr val="FF0000"/>
                </a:solidFill>
                <a:latin typeface="Calibri"/>
                <a:cs typeface="Calibri"/>
              </a:rPr>
              <a:t> </a:t>
            </a:r>
            <a:r>
              <a:rPr b="1" spc="-5" dirty="0">
                <a:solidFill>
                  <a:srgbClr val="FF0000"/>
                </a:solidFill>
                <a:latin typeface="Calibri"/>
                <a:cs typeface="Calibri"/>
              </a:rPr>
              <a:t>overridden </a:t>
            </a:r>
            <a:r>
              <a:rPr b="1" spc="-390" dirty="0">
                <a:solidFill>
                  <a:srgbClr val="FF0000"/>
                </a:solidFill>
                <a:latin typeface="Calibri"/>
                <a:cs typeface="Calibri"/>
              </a:rPr>
              <a:t> </a:t>
            </a:r>
            <a:r>
              <a:rPr b="1" spc="-5" dirty="0">
                <a:solidFill>
                  <a:srgbClr val="FF0000"/>
                </a:solidFill>
                <a:latin typeface="Calibri"/>
                <a:cs typeface="Calibri"/>
              </a:rPr>
              <a:t>method</a:t>
            </a:r>
            <a:r>
              <a:rPr b="1" spc="-35" dirty="0">
                <a:solidFill>
                  <a:srgbClr val="FF0000"/>
                </a:solidFill>
                <a:latin typeface="Calibri"/>
                <a:cs typeface="Calibri"/>
              </a:rPr>
              <a:t> </a:t>
            </a:r>
            <a:r>
              <a:rPr b="1" dirty="0">
                <a:solidFill>
                  <a:srgbClr val="FF0000"/>
                </a:solidFill>
                <a:latin typeface="Calibri"/>
                <a:cs typeface="Calibri"/>
              </a:rPr>
              <a:t>is</a:t>
            </a:r>
            <a:r>
              <a:rPr b="1" spc="-10" dirty="0">
                <a:solidFill>
                  <a:srgbClr val="FF0000"/>
                </a:solidFill>
                <a:latin typeface="Calibri"/>
                <a:cs typeface="Calibri"/>
              </a:rPr>
              <a:t> </a:t>
            </a:r>
            <a:r>
              <a:rPr b="1" spc="-5" dirty="0">
                <a:solidFill>
                  <a:srgbClr val="FF0000"/>
                </a:solidFill>
                <a:latin typeface="Calibri"/>
                <a:cs typeface="Calibri"/>
              </a:rPr>
              <a:t>final</a:t>
            </a:r>
            <a:endParaRPr>
              <a:latin typeface="Calibri"/>
              <a:cs typeface="Calibri"/>
            </a:endParaRPr>
          </a:p>
          <a:p>
            <a:pPr marL="431800"/>
            <a:r>
              <a:rPr b="1" dirty="0">
                <a:solidFill>
                  <a:srgbClr val="FF0000"/>
                </a:solidFill>
                <a:latin typeface="Calibri"/>
                <a:cs typeface="Calibri"/>
              </a:rPr>
              <a:t>public</a:t>
            </a:r>
            <a:r>
              <a:rPr b="1" spc="-60" dirty="0">
                <a:solidFill>
                  <a:srgbClr val="FF0000"/>
                </a:solidFill>
                <a:latin typeface="Calibri"/>
                <a:cs typeface="Calibri"/>
              </a:rPr>
              <a:t> </a:t>
            </a:r>
            <a:r>
              <a:rPr b="1" spc="-5" dirty="0">
                <a:solidFill>
                  <a:srgbClr val="FF0000"/>
                </a:solidFill>
                <a:latin typeface="Calibri"/>
                <a:cs typeface="Calibri"/>
              </a:rPr>
              <a:t>void</a:t>
            </a:r>
            <a:r>
              <a:rPr b="1" spc="-25" dirty="0">
                <a:solidFill>
                  <a:srgbClr val="FF0000"/>
                </a:solidFill>
                <a:latin typeface="Calibri"/>
                <a:cs typeface="Calibri"/>
              </a:rPr>
              <a:t> </a:t>
            </a:r>
            <a:r>
              <a:rPr b="1" dirty="0">
                <a:solidFill>
                  <a:srgbClr val="FF0000"/>
                </a:solidFill>
                <a:latin typeface="Calibri"/>
                <a:cs typeface="Calibri"/>
              </a:rPr>
              <a:t>doS()</a:t>
            </a:r>
            <a:r>
              <a:rPr b="1" spc="-20" dirty="0">
                <a:solidFill>
                  <a:srgbClr val="FF0000"/>
                </a:solidFill>
                <a:latin typeface="Calibri"/>
                <a:cs typeface="Calibri"/>
              </a:rPr>
              <a:t> </a:t>
            </a:r>
            <a:r>
              <a:rPr b="1" dirty="0">
                <a:solidFill>
                  <a:srgbClr val="FF0000"/>
                </a:solidFill>
                <a:latin typeface="Calibri"/>
                <a:cs typeface="Calibri"/>
              </a:rPr>
              <a:t>{</a:t>
            </a:r>
            <a:r>
              <a:rPr b="1" spc="-20" dirty="0">
                <a:solidFill>
                  <a:srgbClr val="FF0000"/>
                </a:solidFill>
                <a:latin typeface="Calibri"/>
                <a:cs typeface="Calibri"/>
              </a:rPr>
              <a:t> </a:t>
            </a:r>
            <a:r>
              <a:rPr b="1" dirty="0">
                <a:solidFill>
                  <a:srgbClr val="FF0000"/>
                </a:solidFill>
                <a:latin typeface="Calibri"/>
                <a:cs typeface="Calibri"/>
              </a:rPr>
              <a:t>}</a:t>
            </a:r>
            <a:endParaRPr>
              <a:latin typeface="Calibri"/>
              <a:cs typeface="Calibri"/>
            </a:endParaRPr>
          </a:p>
          <a:p>
            <a:pPr marL="1059815"/>
            <a:r>
              <a:rPr b="1" dirty="0">
                <a:solidFill>
                  <a:srgbClr val="FF0000"/>
                </a:solidFill>
                <a:latin typeface="Calibri"/>
                <a:cs typeface="Calibri"/>
              </a:rPr>
              <a:t>^</a:t>
            </a:r>
            <a:endParaRPr>
              <a:latin typeface="Calibri"/>
              <a:cs typeface="Calibri"/>
            </a:endParaRPr>
          </a:p>
          <a:p>
            <a:pPr marL="12700"/>
            <a:r>
              <a:rPr b="1" dirty="0">
                <a:solidFill>
                  <a:srgbClr val="FF0000"/>
                </a:solidFill>
                <a:latin typeface="Calibri"/>
                <a:cs typeface="Calibri"/>
              </a:rPr>
              <a:t>1</a:t>
            </a:r>
            <a:r>
              <a:rPr b="1" spc="-40" dirty="0">
                <a:solidFill>
                  <a:srgbClr val="FF0000"/>
                </a:solidFill>
                <a:latin typeface="Calibri"/>
                <a:cs typeface="Calibri"/>
              </a:rPr>
              <a:t> </a:t>
            </a:r>
            <a:r>
              <a:rPr b="1" spc="-10" dirty="0">
                <a:solidFill>
                  <a:srgbClr val="FF0000"/>
                </a:solidFill>
                <a:latin typeface="Calibri"/>
                <a:cs typeface="Calibri"/>
              </a:rPr>
              <a:t>error</a:t>
            </a:r>
            <a:endParaRPr>
              <a:latin typeface="Calibri"/>
              <a:cs typeface="Calibri"/>
            </a:endParaRPr>
          </a:p>
        </p:txBody>
      </p:sp>
    </p:spTree>
    <p:extLst>
      <p:ext uri="{BB962C8B-B14F-4D97-AF65-F5344CB8AC3E}">
        <p14:creationId xmlns:p14="http://schemas.microsoft.com/office/powerpoint/2010/main" val="21336925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0F677-EB82-A40C-0E29-C84DF275795E}"/>
              </a:ext>
            </a:extLst>
          </p:cNvPr>
          <p:cNvSpPr>
            <a:spLocks noGrp="1"/>
          </p:cNvSpPr>
          <p:nvPr>
            <p:ph idx="1"/>
          </p:nvPr>
        </p:nvSpPr>
        <p:spPr/>
        <p:txBody>
          <a:bodyPr>
            <a:normAutofit/>
          </a:bodyPr>
          <a:lstStyle/>
          <a:p>
            <a:r>
              <a:rPr lang="en-IN" sz="3200" dirty="0">
                <a:latin typeface="Arial MT"/>
                <a:cs typeface="Arial MT"/>
              </a:rPr>
              <a:t>Object</a:t>
            </a:r>
            <a:r>
              <a:rPr lang="en-IN" sz="3200" spc="-45" dirty="0">
                <a:latin typeface="Arial MT"/>
                <a:cs typeface="Arial MT"/>
              </a:rPr>
              <a:t> </a:t>
            </a:r>
            <a:r>
              <a:rPr lang="en-IN" sz="3200" dirty="0">
                <a:latin typeface="Arial MT"/>
                <a:cs typeface="Arial MT"/>
              </a:rPr>
              <a:t>class</a:t>
            </a:r>
            <a:r>
              <a:rPr lang="en-IN" sz="3200" spc="-40" dirty="0">
                <a:latin typeface="Arial MT"/>
                <a:cs typeface="Arial MT"/>
              </a:rPr>
              <a:t> </a:t>
            </a:r>
            <a:r>
              <a:rPr lang="en-IN" sz="3200" dirty="0">
                <a:latin typeface="Arial MT"/>
                <a:cs typeface="Arial MT"/>
              </a:rPr>
              <a:t>in</a:t>
            </a:r>
            <a:r>
              <a:rPr lang="en-IN" sz="3200" spc="-35" dirty="0">
                <a:latin typeface="Arial MT"/>
                <a:cs typeface="Arial MT"/>
              </a:rPr>
              <a:t> </a:t>
            </a:r>
            <a:r>
              <a:rPr lang="en-IN" sz="3200" dirty="0">
                <a:latin typeface="Arial MT"/>
                <a:cs typeface="Arial MT"/>
              </a:rPr>
              <a:t>Java</a:t>
            </a:r>
          </a:p>
          <a:p>
            <a:endParaRPr lang="en-US" sz="3200" dirty="0"/>
          </a:p>
        </p:txBody>
      </p:sp>
      <p:sp>
        <p:nvSpPr>
          <p:cNvPr id="4" name="Footer Placeholder 3">
            <a:extLst>
              <a:ext uri="{FF2B5EF4-FFF2-40B4-BE49-F238E27FC236}">
                <a16:creationId xmlns:a16="http://schemas.microsoft.com/office/drawing/2014/main" id="{D0AA6855-0D06-2A97-B604-B843A2EA1296}"/>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36392693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45831"/>
            <a:ext cx="7381240" cy="1270000"/>
          </a:xfrm>
          <a:prstGeom prst="rect">
            <a:avLst/>
          </a:prstGeom>
        </p:spPr>
        <p:txBody>
          <a:bodyPr vert="horz" wrap="square" lIns="0" tIns="86360" rIns="0" bIns="0" rtlCol="0">
            <a:spAutoFit/>
          </a:bodyPr>
          <a:lstStyle/>
          <a:p>
            <a:pPr marL="355600" indent="-342900">
              <a:spcBef>
                <a:spcPts val="680"/>
              </a:spcBef>
              <a:buClr>
                <a:srgbClr val="0F1141"/>
              </a:buClr>
              <a:buChar char="•"/>
              <a:tabLst>
                <a:tab pos="354965" algn="l"/>
                <a:tab pos="355600" algn="l"/>
              </a:tabLst>
            </a:pPr>
            <a:r>
              <a:rPr sz="2400" spc="-5" dirty="0">
                <a:latin typeface="Arial MT"/>
                <a:cs typeface="Arial MT"/>
              </a:rPr>
              <a:t>Supermost</a:t>
            </a:r>
            <a:r>
              <a:rPr sz="2400" dirty="0">
                <a:latin typeface="Arial MT"/>
                <a:cs typeface="Arial MT"/>
              </a:rPr>
              <a:t> </a:t>
            </a:r>
            <a:r>
              <a:rPr sz="2400" spc="-5" dirty="0">
                <a:latin typeface="Arial MT"/>
                <a:cs typeface="Arial MT"/>
              </a:rPr>
              <a:t>class</a:t>
            </a:r>
            <a:r>
              <a:rPr sz="2400" dirty="0">
                <a:latin typeface="Arial MT"/>
                <a:cs typeface="Arial MT"/>
              </a:rPr>
              <a:t> in</a:t>
            </a:r>
            <a:r>
              <a:rPr sz="2400" spc="5" dirty="0">
                <a:latin typeface="Arial MT"/>
                <a:cs typeface="Arial MT"/>
              </a:rPr>
              <a:t> </a:t>
            </a:r>
            <a:r>
              <a:rPr sz="2400" spc="-5" dirty="0">
                <a:latin typeface="Arial MT"/>
                <a:cs typeface="Arial MT"/>
              </a:rPr>
              <a:t>Java.</a:t>
            </a:r>
            <a:r>
              <a:rPr sz="2400" dirty="0">
                <a:latin typeface="Arial MT"/>
                <a:cs typeface="Arial MT"/>
              </a:rPr>
              <a:t> </a:t>
            </a:r>
            <a:r>
              <a:rPr sz="2400" dirty="0">
                <a:solidFill>
                  <a:srgbClr val="FF0000"/>
                </a:solidFill>
                <a:latin typeface="Arial MT"/>
                <a:cs typeface="Arial MT"/>
              </a:rPr>
              <a:t>[java.lang.Object]</a:t>
            </a:r>
            <a:endParaRPr sz="2400">
              <a:latin typeface="Arial MT"/>
              <a:cs typeface="Arial MT"/>
            </a:endParaRPr>
          </a:p>
          <a:p>
            <a:pPr marL="355600" marR="5080" indent="-342900">
              <a:spcBef>
                <a:spcPts val="575"/>
              </a:spcBef>
              <a:buClr>
                <a:srgbClr val="0F1141"/>
              </a:buClr>
              <a:buChar char="•"/>
              <a:tabLst>
                <a:tab pos="354965" algn="l"/>
                <a:tab pos="355600" algn="l"/>
                <a:tab pos="2979420" algn="l"/>
              </a:tabLst>
            </a:pPr>
            <a:r>
              <a:rPr sz="2400" dirty="0">
                <a:latin typeface="Arial MT"/>
                <a:cs typeface="Arial MT"/>
              </a:rPr>
              <a:t>If</a:t>
            </a:r>
            <a:r>
              <a:rPr sz="2400" spc="-15" dirty="0">
                <a:latin typeface="Arial MT"/>
                <a:cs typeface="Arial MT"/>
              </a:rPr>
              <a:t> </a:t>
            </a:r>
            <a:r>
              <a:rPr sz="2400" spc="-5" dirty="0">
                <a:latin typeface="Arial MT"/>
                <a:cs typeface="Arial MT"/>
              </a:rPr>
              <a:t>a class</a:t>
            </a:r>
            <a:r>
              <a:rPr sz="2400" spc="15" dirty="0">
                <a:latin typeface="Arial MT"/>
                <a:cs typeface="Arial MT"/>
              </a:rPr>
              <a:t> </a:t>
            </a:r>
            <a:r>
              <a:rPr sz="2400" spc="-5" dirty="0">
                <a:latin typeface="Arial MT"/>
                <a:cs typeface="Arial MT"/>
              </a:rPr>
              <a:t>does</a:t>
            </a:r>
            <a:r>
              <a:rPr sz="2400" spc="5" dirty="0">
                <a:latin typeface="Arial MT"/>
                <a:cs typeface="Arial MT"/>
              </a:rPr>
              <a:t> </a:t>
            </a:r>
            <a:r>
              <a:rPr sz="2400" dirty="0">
                <a:latin typeface="Arial MT"/>
                <a:cs typeface="Arial MT"/>
              </a:rPr>
              <a:t>not	</a:t>
            </a:r>
            <a:r>
              <a:rPr sz="2400" spc="-5" dirty="0">
                <a:latin typeface="Arial MT"/>
                <a:cs typeface="Arial MT"/>
              </a:rPr>
              <a:t>extend any super class </a:t>
            </a:r>
            <a:r>
              <a:rPr sz="2400" dirty="0">
                <a:latin typeface="Arial MT"/>
                <a:cs typeface="Arial MT"/>
              </a:rPr>
              <a:t>then that </a:t>
            </a:r>
            <a:r>
              <a:rPr sz="2400" spc="-650" dirty="0">
                <a:latin typeface="Arial MT"/>
                <a:cs typeface="Arial MT"/>
              </a:rPr>
              <a:t> </a:t>
            </a:r>
            <a:r>
              <a:rPr sz="2400" spc="-5" dirty="0">
                <a:latin typeface="Arial MT"/>
                <a:cs typeface="Arial MT"/>
              </a:rPr>
              <a:t>class</a:t>
            </a:r>
            <a:r>
              <a:rPr sz="240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a</a:t>
            </a:r>
            <a:r>
              <a:rPr sz="2400" spc="5" dirty="0">
                <a:latin typeface="Arial MT"/>
                <a:cs typeface="Arial MT"/>
              </a:rPr>
              <a:t> </a:t>
            </a:r>
            <a:r>
              <a:rPr sz="2400" spc="-5" dirty="0">
                <a:latin typeface="Arial MT"/>
                <a:cs typeface="Arial MT"/>
              </a:rPr>
              <a:t>direct</a:t>
            </a:r>
            <a:r>
              <a:rPr sz="2400" spc="5" dirty="0">
                <a:latin typeface="Arial MT"/>
                <a:cs typeface="Arial MT"/>
              </a:rPr>
              <a:t> </a:t>
            </a:r>
            <a:r>
              <a:rPr sz="2400" spc="-5" dirty="0">
                <a:latin typeface="Arial MT"/>
                <a:cs typeface="Arial MT"/>
              </a:rPr>
              <a:t>sub</a:t>
            </a:r>
            <a:r>
              <a:rPr sz="2400" dirty="0">
                <a:latin typeface="Arial MT"/>
                <a:cs typeface="Arial MT"/>
              </a:rPr>
              <a:t> </a:t>
            </a:r>
            <a:r>
              <a:rPr sz="2400" spc="-5" dirty="0">
                <a:latin typeface="Arial MT"/>
                <a:cs typeface="Arial MT"/>
              </a:rPr>
              <a:t>class</a:t>
            </a:r>
            <a:r>
              <a:rPr sz="2400" spc="10" dirty="0">
                <a:latin typeface="Arial MT"/>
                <a:cs typeface="Arial MT"/>
              </a:rPr>
              <a:t> </a:t>
            </a:r>
            <a:r>
              <a:rPr sz="2400" dirty="0">
                <a:latin typeface="Arial MT"/>
                <a:cs typeface="Arial MT"/>
              </a:rPr>
              <a:t>of</a:t>
            </a:r>
            <a:r>
              <a:rPr sz="2400" spc="-20" dirty="0">
                <a:latin typeface="Arial MT"/>
                <a:cs typeface="Arial MT"/>
              </a:rPr>
              <a:t> </a:t>
            </a:r>
            <a:r>
              <a:rPr sz="2400" dirty="0">
                <a:latin typeface="Arial MT"/>
                <a:cs typeface="Arial MT"/>
              </a:rPr>
              <a:t>Object </a:t>
            </a:r>
            <a:r>
              <a:rPr sz="2400" spc="-5" dirty="0">
                <a:latin typeface="Arial MT"/>
                <a:cs typeface="Arial MT"/>
              </a:rPr>
              <a:t>class.</a:t>
            </a:r>
            <a:endParaRPr sz="2400">
              <a:latin typeface="Arial MT"/>
              <a:cs typeface="Arial MT"/>
            </a:endParaRPr>
          </a:p>
        </p:txBody>
      </p:sp>
      <p:sp>
        <p:nvSpPr>
          <p:cNvPr id="3" name="object 3"/>
          <p:cNvSpPr txBox="1">
            <a:spLocks noGrp="1"/>
          </p:cNvSpPr>
          <p:nvPr>
            <p:ph type="title"/>
          </p:nvPr>
        </p:nvSpPr>
        <p:spPr>
          <a:xfrm>
            <a:off x="1907541" y="379222"/>
            <a:ext cx="5054091" cy="689932"/>
          </a:xfrm>
          <a:prstGeom prst="rect">
            <a:avLst/>
          </a:prstGeom>
        </p:spPr>
        <p:txBody>
          <a:bodyPr vert="horz" wrap="square" lIns="0" tIns="12700" rIns="0" bIns="0" rtlCol="0" anchor="t">
            <a:spAutoFit/>
          </a:bodyPr>
          <a:lstStyle/>
          <a:p>
            <a:pPr marL="12700">
              <a:lnSpc>
                <a:spcPct val="100000"/>
              </a:lnSpc>
              <a:spcBef>
                <a:spcPts val="100"/>
              </a:spcBef>
            </a:pPr>
            <a:r>
              <a:rPr spc="-165" dirty="0"/>
              <a:t>O</a:t>
            </a:r>
            <a:r>
              <a:rPr spc="-160" dirty="0"/>
              <a:t>b</a:t>
            </a:r>
            <a:r>
              <a:rPr spc="-165" dirty="0"/>
              <a:t>j</a:t>
            </a:r>
            <a:r>
              <a:rPr spc="-160" dirty="0"/>
              <a:t>ec</a:t>
            </a:r>
            <a:r>
              <a:rPr dirty="0"/>
              <a:t>t</a:t>
            </a:r>
            <a:r>
              <a:rPr spc="-270" dirty="0"/>
              <a:t> </a:t>
            </a:r>
            <a:r>
              <a:rPr spc="-160" dirty="0"/>
              <a:t>c</a:t>
            </a:r>
            <a:r>
              <a:rPr spc="-165" dirty="0"/>
              <a:t>l</a:t>
            </a:r>
            <a:r>
              <a:rPr spc="-160" dirty="0"/>
              <a:t>as</a:t>
            </a:r>
            <a:r>
              <a:rPr spc="-5" dirty="0"/>
              <a:t>s</a:t>
            </a:r>
            <a:r>
              <a:rPr spc="-285" dirty="0"/>
              <a:t> </a:t>
            </a:r>
            <a:r>
              <a:rPr spc="-165" dirty="0"/>
              <a:t>i</a:t>
            </a:r>
            <a:r>
              <a:rPr dirty="0"/>
              <a:t>n</a:t>
            </a:r>
            <a:r>
              <a:rPr spc="-295" dirty="0"/>
              <a:t> </a:t>
            </a:r>
            <a:r>
              <a:rPr spc="-160" dirty="0"/>
              <a:t>Jav</a:t>
            </a:r>
            <a:r>
              <a:rPr spc="-5" dirty="0"/>
              <a:t>a</a:t>
            </a:r>
          </a:p>
        </p:txBody>
      </p:sp>
      <p:sp>
        <p:nvSpPr>
          <p:cNvPr id="4" name="object 4"/>
          <p:cNvSpPr txBox="1"/>
          <p:nvPr/>
        </p:nvSpPr>
        <p:spPr>
          <a:xfrm>
            <a:off x="2502509" y="3023109"/>
            <a:ext cx="2326640" cy="1123315"/>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class</a:t>
            </a:r>
            <a:r>
              <a:rPr sz="2400" spc="-40" dirty="0">
                <a:solidFill>
                  <a:srgbClr val="FF0000"/>
                </a:solidFill>
                <a:latin typeface="Arial MT"/>
                <a:cs typeface="Arial MT"/>
              </a:rPr>
              <a:t> </a:t>
            </a:r>
            <a:r>
              <a:rPr sz="2400" dirty="0">
                <a:solidFill>
                  <a:srgbClr val="FF0000"/>
                </a:solidFill>
                <a:latin typeface="Arial MT"/>
                <a:cs typeface="Arial MT"/>
              </a:rPr>
              <a:t>X</a:t>
            </a:r>
            <a:endParaRPr sz="2400">
              <a:latin typeface="Arial MT"/>
              <a:cs typeface="Arial MT"/>
            </a:endParaRPr>
          </a:p>
          <a:p>
            <a:pPr marL="12700"/>
            <a:r>
              <a:rPr sz="2400" dirty="0">
                <a:solidFill>
                  <a:srgbClr val="FF0000"/>
                </a:solidFill>
                <a:latin typeface="Arial MT"/>
                <a:cs typeface="Arial MT"/>
              </a:rPr>
              <a:t>{</a:t>
            </a:r>
            <a:endParaRPr sz="2400">
              <a:latin typeface="Arial MT"/>
              <a:cs typeface="Arial MT"/>
            </a:endParaRPr>
          </a:p>
          <a:p>
            <a:pPr marL="12700"/>
            <a:r>
              <a:rPr sz="2400" dirty="0">
                <a:solidFill>
                  <a:srgbClr val="FF0000"/>
                </a:solidFill>
                <a:latin typeface="Arial MT"/>
                <a:cs typeface="Arial MT"/>
              </a:rPr>
              <a:t>}//</a:t>
            </a:r>
            <a:r>
              <a:rPr sz="2400" spc="-50" dirty="0">
                <a:solidFill>
                  <a:srgbClr val="FF0000"/>
                </a:solidFill>
                <a:latin typeface="Arial MT"/>
                <a:cs typeface="Arial MT"/>
              </a:rPr>
              <a:t> </a:t>
            </a:r>
            <a:r>
              <a:rPr sz="2400" spc="-5" dirty="0">
                <a:solidFill>
                  <a:srgbClr val="FF0000"/>
                </a:solidFill>
                <a:latin typeface="Arial MT"/>
                <a:cs typeface="Arial MT"/>
              </a:rPr>
              <a:t>End</a:t>
            </a:r>
            <a:r>
              <a:rPr sz="2400" spc="-10" dirty="0">
                <a:solidFill>
                  <a:srgbClr val="FF0000"/>
                </a:solidFill>
                <a:latin typeface="Arial MT"/>
                <a:cs typeface="Arial MT"/>
              </a:rPr>
              <a:t> </a:t>
            </a:r>
            <a:r>
              <a:rPr sz="2400" dirty="0">
                <a:solidFill>
                  <a:srgbClr val="FF0000"/>
                </a:solidFill>
                <a:latin typeface="Arial MT"/>
                <a:cs typeface="Arial MT"/>
              </a:rPr>
              <a:t>of</a:t>
            </a:r>
            <a:r>
              <a:rPr sz="2400" spc="-20" dirty="0">
                <a:solidFill>
                  <a:srgbClr val="FF0000"/>
                </a:solidFill>
                <a:latin typeface="Arial MT"/>
                <a:cs typeface="Arial MT"/>
              </a:rPr>
              <a:t> </a:t>
            </a:r>
            <a:r>
              <a:rPr sz="2400" spc="-5" dirty="0">
                <a:solidFill>
                  <a:srgbClr val="FF0000"/>
                </a:solidFill>
                <a:latin typeface="Arial MT"/>
                <a:cs typeface="Arial MT"/>
              </a:rPr>
              <a:t>class</a:t>
            </a:r>
            <a:r>
              <a:rPr sz="2400" spc="-20" dirty="0">
                <a:solidFill>
                  <a:srgbClr val="FF0000"/>
                </a:solidFill>
                <a:latin typeface="Arial MT"/>
                <a:cs typeface="Arial MT"/>
              </a:rPr>
              <a:t> </a:t>
            </a:r>
            <a:r>
              <a:rPr sz="2400" dirty="0">
                <a:solidFill>
                  <a:srgbClr val="FF0000"/>
                </a:solidFill>
                <a:latin typeface="Arial MT"/>
                <a:cs typeface="Arial MT"/>
              </a:rPr>
              <a:t>X</a:t>
            </a:r>
            <a:endParaRPr sz="2400">
              <a:latin typeface="Arial MT"/>
              <a:cs typeface="Arial MT"/>
            </a:endParaRPr>
          </a:p>
        </p:txBody>
      </p:sp>
      <p:sp>
        <p:nvSpPr>
          <p:cNvPr id="5" name="object 5"/>
          <p:cNvSpPr txBox="1"/>
          <p:nvPr/>
        </p:nvSpPr>
        <p:spPr>
          <a:xfrm>
            <a:off x="5106162" y="3033777"/>
            <a:ext cx="2320925" cy="1123315"/>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class</a:t>
            </a:r>
            <a:r>
              <a:rPr sz="2400" spc="-75" dirty="0">
                <a:solidFill>
                  <a:srgbClr val="FF0000"/>
                </a:solidFill>
                <a:latin typeface="Arial MT"/>
                <a:cs typeface="Arial MT"/>
              </a:rPr>
              <a:t> </a:t>
            </a:r>
            <a:r>
              <a:rPr sz="2400" dirty="0">
                <a:solidFill>
                  <a:srgbClr val="FF0000"/>
                </a:solidFill>
                <a:latin typeface="Arial MT"/>
                <a:cs typeface="Arial MT"/>
              </a:rPr>
              <a:t>Y</a:t>
            </a:r>
            <a:endParaRPr sz="2400">
              <a:latin typeface="Arial MT"/>
              <a:cs typeface="Arial MT"/>
            </a:endParaRPr>
          </a:p>
          <a:p>
            <a:pPr marL="12700"/>
            <a:r>
              <a:rPr sz="2400" dirty="0">
                <a:solidFill>
                  <a:srgbClr val="FF0000"/>
                </a:solidFill>
                <a:latin typeface="Arial MT"/>
                <a:cs typeface="Arial MT"/>
              </a:rPr>
              <a:t>{</a:t>
            </a:r>
            <a:endParaRPr sz="2400">
              <a:latin typeface="Arial MT"/>
              <a:cs typeface="Arial MT"/>
            </a:endParaRPr>
          </a:p>
          <a:p>
            <a:pPr marL="12700"/>
            <a:r>
              <a:rPr sz="2400" dirty="0">
                <a:solidFill>
                  <a:srgbClr val="FF0000"/>
                </a:solidFill>
                <a:latin typeface="Arial MT"/>
                <a:cs typeface="Arial MT"/>
              </a:rPr>
              <a:t>}//</a:t>
            </a:r>
            <a:r>
              <a:rPr sz="2400" spc="-50" dirty="0">
                <a:solidFill>
                  <a:srgbClr val="FF0000"/>
                </a:solidFill>
                <a:latin typeface="Arial MT"/>
                <a:cs typeface="Arial MT"/>
              </a:rPr>
              <a:t> </a:t>
            </a:r>
            <a:r>
              <a:rPr sz="2400" spc="-5" dirty="0">
                <a:solidFill>
                  <a:srgbClr val="FF0000"/>
                </a:solidFill>
                <a:latin typeface="Arial MT"/>
                <a:cs typeface="Arial MT"/>
              </a:rPr>
              <a:t>End</a:t>
            </a:r>
            <a:r>
              <a:rPr sz="2400" spc="-10" dirty="0">
                <a:solidFill>
                  <a:srgbClr val="FF0000"/>
                </a:solidFill>
                <a:latin typeface="Arial MT"/>
                <a:cs typeface="Arial MT"/>
              </a:rPr>
              <a:t> </a:t>
            </a:r>
            <a:r>
              <a:rPr sz="2400" dirty="0">
                <a:solidFill>
                  <a:srgbClr val="FF0000"/>
                </a:solidFill>
                <a:latin typeface="Arial MT"/>
                <a:cs typeface="Arial MT"/>
              </a:rPr>
              <a:t>of</a:t>
            </a:r>
            <a:r>
              <a:rPr sz="2400" spc="-20" dirty="0">
                <a:solidFill>
                  <a:srgbClr val="FF0000"/>
                </a:solidFill>
                <a:latin typeface="Arial MT"/>
                <a:cs typeface="Arial MT"/>
              </a:rPr>
              <a:t> </a:t>
            </a:r>
            <a:r>
              <a:rPr sz="2400" spc="-5" dirty="0">
                <a:solidFill>
                  <a:srgbClr val="FF0000"/>
                </a:solidFill>
                <a:latin typeface="Arial MT"/>
                <a:cs typeface="Arial MT"/>
              </a:rPr>
              <a:t>class</a:t>
            </a:r>
            <a:r>
              <a:rPr sz="2400" spc="-70" dirty="0">
                <a:solidFill>
                  <a:srgbClr val="FF0000"/>
                </a:solidFill>
                <a:latin typeface="Arial MT"/>
                <a:cs typeface="Arial MT"/>
              </a:rPr>
              <a:t> </a:t>
            </a:r>
            <a:r>
              <a:rPr sz="2400" dirty="0">
                <a:solidFill>
                  <a:srgbClr val="FF0000"/>
                </a:solidFill>
                <a:latin typeface="Arial MT"/>
                <a:cs typeface="Arial MT"/>
              </a:rPr>
              <a:t>Y</a:t>
            </a:r>
            <a:endParaRPr sz="2400">
              <a:latin typeface="Arial MT"/>
              <a:cs typeface="Arial MT"/>
            </a:endParaRPr>
          </a:p>
        </p:txBody>
      </p:sp>
      <p:sp>
        <p:nvSpPr>
          <p:cNvPr id="6" name="object 6"/>
          <p:cNvSpPr txBox="1"/>
          <p:nvPr/>
        </p:nvSpPr>
        <p:spPr>
          <a:xfrm>
            <a:off x="7689341" y="3023109"/>
            <a:ext cx="2311400" cy="1123315"/>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class</a:t>
            </a:r>
            <a:r>
              <a:rPr sz="2400" spc="-30" dirty="0">
                <a:solidFill>
                  <a:srgbClr val="FF0000"/>
                </a:solidFill>
                <a:latin typeface="Arial MT"/>
                <a:cs typeface="Arial MT"/>
              </a:rPr>
              <a:t> </a:t>
            </a:r>
            <a:r>
              <a:rPr sz="2400" dirty="0">
                <a:solidFill>
                  <a:srgbClr val="FF0000"/>
                </a:solidFill>
                <a:latin typeface="Arial MT"/>
                <a:cs typeface="Arial MT"/>
              </a:rPr>
              <a:t>Z</a:t>
            </a:r>
            <a:endParaRPr sz="2400">
              <a:latin typeface="Arial MT"/>
              <a:cs typeface="Arial MT"/>
            </a:endParaRPr>
          </a:p>
          <a:p>
            <a:pPr marL="12700"/>
            <a:r>
              <a:rPr sz="2400" dirty="0">
                <a:solidFill>
                  <a:srgbClr val="FF0000"/>
                </a:solidFill>
                <a:latin typeface="Arial MT"/>
                <a:cs typeface="Arial MT"/>
              </a:rPr>
              <a:t>{</a:t>
            </a:r>
            <a:endParaRPr sz="2400">
              <a:latin typeface="Arial MT"/>
              <a:cs typeface="Arial MT"/>
            </a:endParaRPr>
          </a:p>
          <a:p>
            <a:pPr marL="12700"/>
            <a:r>
              <a:rPr sz="2400" dirty="0">
                <a:solidFill>
                  <a:srgbClr val="FF0000"/>
                </a:solidFill>
                <a:latin typeface="Arial MT"/>
                <a:cs typeface="Arial MT"/>
              </a:rPr>
              <a:t>}//</a:t>
            </a:r>
            <a:r>
              <a:rPr sz="2400" spc="-45" dirty="0">
                <a:solidFill>
                  <a:srgbClr val="FF0000"/>
                </a:solidFill>
                <a:latin typeface="Arial MT"/>
                <a:cs typeface="Arial MT"/>
              </a:rPr>
              <a:t> </a:t>
            </a:r>
            <a:r>
              <a:rPr sz="2400" spc="-5" dirty="0">
                <a:solidFill>
                  <a:srgbClr val="FF0000"/>
                </a:solidFill>
                <a:latin typeface="Arial MT"/>
                <a:cs typeface="Arial MT"/>
              </a:rPr>
              <a:t>End </a:t>
            </a:r>
            <a:r>
              <a:rPr sz="2400" dirty="0">
                <a:solidFill>
                  <a:srgbClr val="FF0000"/>
                </a:solidFill>
                <a:latin typeface="Arial MT"/>
                <a:cs typeface="Arial MT"/>
              </a:rPr>
              <a:t>of</a:t>
            </a:r>
            <a:r>
              <a:rPr sz="2400" spc="-15" dirty="0">
                <a:solidFill>
                  <a:srgbClr val="FF0000"/>
                </a:solidFill>
                <a:latin typeface="Arial MT"/>
                <a:cs typeface="Arial MT"/>
              </a:rPr>
              <a:t> </a:t>
            </a:r>
            <a:r>
              <a:rPr sz="2400" spc="-5" dirty="0">
                <a:solidFill>
                  <a:srgbClr val="FF0000"/>
                </a:solidFill>
                <a:latin typeface="Arial MT"/>
                <a:cs typeface="Arial MT"/>
              </a:rPr>
              <a:t>class</a:t>
            </a:r>
            <a:r>
              <a:rPr sz="2400" spc="-15" dirty="0">
                <a:solidFill>
                  <a:srgbClr val="FF0000"/>
                </a:solidFill>
                <a:latin typeface="Arial MT"/>
                <a:cs typeface="Arial MT"/>
              </a:rPr>
              <a:t> </a:t>
            </a:r>
            <a:r>
              <a:rPr sz="2400" dirty="0">
                <a:solidFill>
                  <a:srgbClr val="FF0000"/>
                </a:solidFill>
                <a:latin typeface="Arial MT"/>
                <a:cs typeface="Arial MT"/>
              </a:rPr>
              <a:t>Z</a:t>
            </a:r>
            <a:endParaRPr sz="2400">
              <a:latin typeface="Arial MT"/>
              <a:cs typeface="Arial MT"/>
            </a:endParaRPr>
          </a:p>
        </p:txBody>
      </p:sp>
      <p:sp>
        <p:nvSpPr>
          <p:cNvPr id="7" name="object 7"/>
          <p:cNvSpPr txBox="1"/>
          <p:nvPr/>
        </p:nvSpPr>
        <p:spPr>
          <a:xfrm>
            <a:off x="1907541" y="4383785"/>
            <a:ext cx="7795895" cy="1562100"/>
          </a:xfrm>
          <a:prstGeom prst="rect">
            <a:avLst/>
          </a:prstGeom>
        </p:spPr>
        <p:txBody>
          <a:bodyPr vert="horz" wrap="square" lIns="0" tIns="12700" rIns="0" bIns="0" rtlCol="0">
            <a:spAutoFit/>
          </a:bodyPr>
          <a:lstStyle/>
          <a:p>
            <a:pPr marL="355600" marR="5080" indent="-342900">
              <a:spcBef>
                <a:spcPts val="100"/>
              </a:spcBef>
              <a:buClr>
                <a:srgbClr val="0F1141"/>
              </a:buClr>
              <a:buChar char="•"/>
              <a:tabLst>
                <a:tab pos="354965" algn="l"/>
                <a:tab pos="355600" algn="l"/>
              </a:tabLst>
            </a:pPr>
            <a:r>
              <a:rPr sz="2400" spc="-5" dirty="0">
                <a:latin typeface="Arial MT"/>
                <a:cs typeface="Arial MT"/>
              </a:rPr>
              <a:t>Classes</a:t>
            </a:r>
            <a:r>
              <a:rPr sz="2400" spc="20" dirty="0">
                <a:latin typeface="Arial MT"/>
                <a:cs typeface="Arial MT"/>
              </a:rPr>
              <a:t> </a:t>
            </a:r>
            <a:r>
              <a:rPr sz="2400" dirty="0">
                <a:latin typeface="Arial MT"/>
                <a:cs typeface="Arial MT"/>
              </a:rPr>
              <a:t>X,</a:t>
            </a:r>
            <a:r>
              <a:rPr sz="2400" spc="-50" dirty="0">
                <a:latin typeface="Arial MT"/>
                <a:cs typeface="Arial MT"/>
              </a:rPr>
              <a:t> </a:t>
            </a:r>
            <a:r>
              <a:rPr sz="2400" dirty="0">
                <a:latin typeface="Arial MT"/>
                <a:cs typeface="Arial MT"/>
              </a:rPr>
              <a:t>Y</a:t>
            </a:r>
            <a:r>
              <a:rPr sz="2400" spc="-55" dirty="0">
                <a:latin typeface="Arial MT"/>
                <a:cs typeface="Arial MT"/>
              </a:rPr>
              <a:t> </a:t>
            </a:r>
            <a:r>
              <a:rPr sz="2400" spc="-5" dirty="0">
                <a:latin typeface="Arial MT"/>
                <a:cs typeface="Arial MT"/>
              </a:rPr>
              <a:t>and</a:t>
            </a:r>
            <a:r>
              <a:rPr sz="2400" spc="5" dirty="0">
                <a:latin typeface="Arial MT"/>
                <a:cs typeface="Arial MT"/>
              </a:rPr>
              <a:t> </a:t>
            </a:r>
            <a:r>
              <a:rPr sz="2400" dirty="0">
                <a:latin typeface="Arial MT"/>
                <a:cs typeface="Arial MT"/>
              </a:rPr>
              <a:t>Z</a:t>
            </a:r>
            <a:r>
              <a:rPr sz="2400" spc="5" dirty="0">
                <a:latin typeface="Arial MT"/>
                <a:cs typeface="Arial MT"/>
              </a:rPr>
              <a:t> </a:t>
            </a:r>
            <a:r>
              <a:rPr sz="2400" spc="-10" dirty="0">
                <a:latin typeface="Arial MT"/>
                <a:cs typeface="Arial MT"/>
              </a:rPr>
              <a:t>as</a:t>
            </a:r>
            <a:r>
              <a:rPr sz="2400" spc="5" dirty="0">
                <a:latin typeface="Arial MT"/>
                <a:cs typeface="Arial MT"/>
              </a:rPr>
              <a:t> </a:t>
            </a:r>
            <a:r>
              <a:rPr sz="2400" spc="-5" dirty="0">
                <a:latin typeface="Arial MT"/>
                <a:cs typeface="Arial MT"/>
              </a:rPr>
              <a:t>shown</a:t>
            </a:r>
            <a:r>
              <a:rPr sz="2400" spc="5" dirty="0">
                <a:latin typeface="Arial MT"/>
                <a:cs typeface="Arial MT"/>
              </a:rPr>
              <a:t> </a:t>
            </a:r>
            <a:r>
              <a:rPr sz="2400" spc="-5" dirty="0">
                <a:latin typeface="Arial MT"/>
                <a:cs typeface="Arial MT"/>
              </a:rPr>
              <a:t>above</a:t>
            </a:r>
            <a:r>
              <a:rPr sz="2400" spc="25" dirty="0">
                <a:latin typeface="Arial MT"/>
                <a:cs typeface="Arial MT"/>
              </a:rPr>
              <a:t> </a:t>
            </a:r>
            <a:r>
              <a:rPr sz="2400" spc="-5" dirty="0">
                <a:latin typeface="Arial MT"/>
                <a:cs typeface="Arial MT"/>
              </a:rPr>
              <a:t>are </a:t>
            </a:r>
            <a:r>
              <a:rPr sz="2400" dirty="0">
                <a:latin typeface="Arial MT"/>
                <a:cs typeface="Arial MT"/>
              </a:rPr>
              <a:t>the </a:t>
            </a:r>
            <a:r>
              <a:rPr sz="2400" spc="-5" dirty="0">
                <a:latin typeface="Arial MT"/>
                <a:cs typeface="Arial MT"/>
              </a:rPr>
              <a:t>direct</a:t>
            </a:r>
            <a:r>
              <a:rPr sz="2400" spc="5" dirty="0">
                <a:latin typeface="Arial MT"/>
                <a:cs typeface="Arial MT"/>
              </a:rPr>
              <a:t> </a:t>
            </a:r>
            <a:r>
              <a:rPr sz="2400" dirty="0">
                <a:latin typeface="Arial MT"/>
                <a:cs typeface="Arial MT"/>
              </a:rPr>
              <a:t>sub- </a:t>
            </a:r>
            <a:r>
              <a:rPr sz="2400" spc="-650" dirty="0">
                <a:latin typeface="Arial MT"/>
                <a:cs typeface="Arial MT"/>
              </a:rPr>
              <a:t> </a:t>
            </a:r>
            <a:r>
              <a:rPr sz="2400" spc="-5" dirty="0">
                <a:latin typeface="Arial MT"/>
                <a:cs typeface="Arial MT"/>
              </a:rPr>
              <a:t>classes</a:t>
            </a:r>
            <a:r>
              <a:rPr sz="2400" dirty="0">
                <a:latin typeface="Arial MT"/>
                <a:cs typeface="Arial MT"/>
              </a:rPr>
              <a:t> of</a:t>
            </a:r>
            <a:r>
              <a:rPr sz="2400" spc="-10" dirty="0">
                <a:latin typeface="Arial MT"/>
                <a:cs typeface="Arial MT"/>
              </a:rPr>
              <a:t> </a:t>
            </a:r>
            <a:r>
              <a:rPr sz="2400" dirty="0">
                <a:latin typeface="Arial MT"/>
                <a:cs typeface="Arial MT"/>
              </a:rPr>
              <a:t>Object</a:t>
            </a:r>
            <a:r>
              <a:rPr sz="2400" spc="-25" dirty="0">
                <a:latin typeface="Arial MT"/>
                <a:cs typeface="Arial MT"/>
              </a:rPr>
              <a:t> </a:t>
            </a:r>
            <a:r>
              <a:rPr sz="2400" spc="-5" dirty="0">
                <a:latin typeface="Arial MT"/>
                <a:cs typeface="Arial MT"/>
              </a:rPr>
              <a:t>class.</a:t>
            </a:r>
            <a:endParaRPr sz="2400">
              <a:latin typeface="Arial MT"/>
              <a:cs typeface="Arial MT"/>
            </a:endParaRPr>
          </a:p>
          <a:p>
            <a:pPr marL="355600" marR="10160" indent="-342900">
              <a:spcBef>
                <a:spcPts val="575"/>
              </a:spcBef>
              <a:buClr>
                <a:srgbClr val="0F1141"/>
              </a:buClr>
              <a:buChar char="•"/>
              <a:tabLst>
                <a:tab pos="354965" algn="l"/>
                <a:tab pos="355600" algn="l"/>
              </a:tabLst>
            </a:pPr>
            <a:r>
              <a:rPr sz="2400" spc="-5" dirty="0">
                <a:latin typeface="Arial MT"/>
                <a:cs typeface="Arial MT"/>
              </a:rPr>
              <a:t>Every</a:t>
            </a:r>
            <a:r>
              <a:rPr sz="2400" spc="10" dirty="0">
                <a:latin typeface="Arial MT"/>
                <a:cs typeface="Arial MT"/>
              </a:rPr>
              <a:t> </a:t>
            </a:r>
            <a:r>
              <a:rPr sz="2400" spc="-5" dirty="0">
                <a:latin typeface="Arial MT"/>
                <a:cs typeface="Arial MT"/>
              </a:rPr>
              <a:t>class</a:t>
            </a:r>
            <a:r>
              <a:rPr sz="2400" spc="10" dirty="0">
                <a:latin typeface="Arial MT"/>
                <a:cs typeface="Arial MT"/>
              </a:rPr>
              <a:t> </a:t>
            </a:r>
            <a:r>
              <a:rPr sz="2400" spc="-5" dirty="0">
                <a:latin typeface="Arial MT"/>
                <a:cs typeface="Arial MT"/>
              </a:rPr>
              <a:t>in</a:t>
            </a:r>
            <a:r>
              <a:rPr sz="2400" spc="15" dirty="0">
                <a:latin typeface="Arial MT"/>
                <a:cs typeface="Arial MT"/>
              </a:rPr>
              <a:t> </a:t>
            </a:r>
            <a:r>
              <a:rPr sz="2400" dirty="0">
                <a:latin typeface="Arial MT"/>
                <a:cs typeface="Arial MT"/>
              </a:rPr>
              <a:t>Java,</a:t>
            </a:r>
            <a:r>
              <a:rPr sz="2400" spc="10" dirty="0">
                <a:latin typeface="Arial MT"/>
                <a:cs typeface="Arial MT"/>
              </a:rPr>
              <a:t> </a:t>
            </a:r>
            <a:r>
              <a:rPr sz="2400" spc="-5" dirty="0">
                <a:latin typeface="Arial MT"/>
                <a:cs typeface="Arial MT"/>
              </a:rPr>
              <a:t>directly</a:t>
            </a:r>
            <a:r>
              <a:rPr sz="2400" spc="20" dirty="0">
                <a:latin typeface="Arial MT"/>
                <a:cs typeface="Arial MT"/>
              </a:rPr>
              <a:t> </a:t>
            </a:r>
            <a:r>
              <a:rPr sz="2400" spc="-5" dirty="0">
                <a:latin typeface="Arial MT"/>
                <a:cs typeface="Arial MT"/>
              </a:rPr>
              <a:t>or</a:t>
            </a:r>
            <a:r>
              <a:rPr sz="2400" spc="5" dirty="0">
                <a:latin typeface="Arial MT"/>
                <a:cs typeface="Arial MT"/>
              </a:rPr>
              <a:t> </a:t>
            </a:r>
            <a:r>
              <a:rPr sz="2400" spc="-5" dirty="0">
                <a:latin typeface="Arial MT"/>
                <a:cs typeface="Arial MT"/>
              </a:rPr>
              <a:t>in-directly</a:t>
            </a:r>
            <a:r>
              <a:rPr sz="2400" spc="20" dirty="0">
                <a:latin typeface="Arial MT"/>
                <a:cs typeface="Arial MT"/>
              </a:rPr>
              <a:t> </a:t>
            </a:r>
            <a:r>
              <a:rPr sz="2400" spc="-5" dirty="0">
                <a:latin typeface="Arial MT"/>
                <a:cs typeface="Arial MT"/>
              </a:rPr>
              <a:t>is</a:t>
            </a:r>
            <a:r>
              <a:rPr sz="2400" spc="5"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sub-class </a:t>
            </a:r>
            <a:r>
              <a:rPr sz="2400" spc="-650" dirty="0">
                <a:latin typeface="Arial MT"/>
                <a:cs typeface="Arial MT"/>
              </a:rPr>
              <a:t> </a:t>
            </a:r>
            <a:r>
              <a:rPr sz="2400" dirty="0">
                <a:latin typeface="Arial MT"/>
                <a:cs typeface="Arial MT"/>
              </a:rPr>
              <a:t>of</a:t>
            </a:r>
            <a:r>
              <a:rPr sz="2400" spc="-5" dirty="0">
                <a:latin typeface="Arial MT"/>
                <a:cs typeface="Arial MT"/>
              </a:rPr>
              <a:t> </a:t>
            </a:r>
            <a:r>
              <a:rPr sz="2400" dirty="0">
                <a:latin typeface="Arial MT"/>
                <a:cs typeface="Arial MT"/>
              </a:rPr>
              <a:t>Object.</a:t>
            </a:r>
            <a:endParaRPr sz="2400">
              <a:latin typeface="Arial MT"/>
              <a:cs typeface="Arial MT"/>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8833612" cy="581184"/>
          </a:xfrm>
          <a:prstGeom prst="rect">
            <a:avLst/>
          </a:prstGeom>
        </p:spPr>
        <p:txBody>
          <a:bodyPr vert="horz" wrap="square" lIns="0" tIns="104139" rIns="0" bIns="0" rtlCol="0" anchor="t">
            <a:spAutoFit/>
          </a:bodyPr>
          <a:lstStyle/>
          <a:p>
            <a:pPr marL="12700" marR="5080">
              <a:lnSpc>
                <a:spcPts val="3600"/>
              </a:lnSpc>
              <a:spcBef>
                <a:spcPts val="819"/>
              </a:spcBef>
            </a:pPr>
            <a:r>
              <a:rPr spc="-160" dirty="0"/>
              <a:t>Ho</a:t>
            </a:r>
            <a:r>
              <a:rPr dirty="0"/>
              <a:t>w</a:t>
            </a:r>
            <a:r>
              <a:rPr spc="-290" dirty="0"/>
              <a:t> </a:t>
            </a:r>
            <a:r>
              <a:rPr spc="-160" dirty="0"/>
              <a:t>Jav</a:t>
            </a:r>
            <a:r>
              <a:rPr spc="-5" dirty="0"/>
              <a:t>a</a:t>
            </a:r>
            <a:r>
              <a:rPr spc="-305" dirty="0"/>
              <a:t> </a:t>
            </a:r>
            <a:r>
              <a:rPr spc="-160" dirty="0"/>
              <a:t>Searche</a:t>
            </a:r>
            <a:r>
              <a:rPr spc="-5" dirty="0"/>
              <a:t>s</a:t>
            </a:r>
            <a:r>
              <a:rPr spc="-265" dirty="0"/>
              <a:t> </a:t>
            </a:r>
            <a:r>
              <a:rPr spc="-160" dirty="0"/>
              <a:t>Fo</a:t>
            </a:r>
            <a:r>
              <a:rPr spc="-5" dirty="0"/>
              <a:t>r</a:t>
            </a:r>
            <a:r>
              <a:rPr spc="-280" dirty="0"/>
              <a:t> </a:t>
            </a:r>
            <a:r>
              <a:rPr spc="-155" dirty="0"/>
              <a:t>C</a:t>
            </a:r>
            <a:r>
              <a:rPr spc="-160" dirty="0"/>
              <a:t>a</a:t>
            </a:r>
            <a:r>
              <a:rPr spc="-165" dirty="0"/>
              <a:t>ll</a:t>
            </a:r>
            <a:r>
              <a:rPr spc="-160" dirty="0"/>
              <a:t>e</a:t>
            </a:r>
            <a:r>
              <a:rPr dirty="0"/>
              <a:t>d  </a:t>
            </a:r>
            <a:r>
              <a:rPr spc="-135" dirty="0"/>
              <a:t>Methods</a:t>
            </a:r>
          </a:p>
        </p:txBody>
      </p:sp>
      <p:sp>
        <p:nvSpPr>
          <p:cNvPr id="3" name="object 3"/>
          <p:cNvSpPr/>
          <p:nvPr/>
        </p:nvSpPr>
        <p:spPr>
          <a:xfrm>
            <a:off x="3847338" y="1971295"/>
            <a:ext cx="914400" cy="504825"/>
          </a:xfrm>
          <a:custGeom>
            <a:avLst/>
            <a:gdLst/>
            <a:ahLst/>
            <a:cxnLst/>
            <a:rect l="l" t="t" r="r" b="b"/>
            <a:pathLst>
              <a:path w="914400" h="504825">
                <a:moveTo>
                  <a:pt x="914400" y="0"/>
                </a:moveTo>
                <a:lnTo>
                  <a:pt x="0" y="0"/>
                </a:lnTo>
                <a:lnTo>
                  <a:pt x="0" y="504443"/>
                </a:lnTo>
                <a:lnTo>
                  <a:pt x="914400" y="504443"/>
                </a:lnTo>
                <a:lnTo>
                  <a:pt x="914400" y="0"/>
                </a:lnTo>
                <a:close/>
              </a:path>
            </a:pathLst>
          </a:custGeom>
          <a:solidFill>
            <a:srgbClr val="4F81BC"/>
          </a:solidFill>
        </p:spPr>
        <p:txBody>
          <a:bodyPr wrap="square" lIns="0" tIns="0" rIns="0" bIns="0" rtlCol="0"/>
          <a:lstStyle/>
          <a:p>
            <a:endParaRPr/>
          </a:p>
        </p:txBody>
      </p:sp>
      <p:sp>
        <p:nvSpPr>
          <p:cNvPr id="4" name="object 4"/>
          <p:cNvSpPr txBox="1"/>
          <p:nvPr/>
        </p:nvSpPr>
        <p:spPr>
          <a:xfrm>
            <a:off x="3847338" y="1971294"/>
            <a:ext cx="914400" cy="377026"/>
          </a:xfrm>
          <a:prstGeom prst="rect">
            <a:avLst/>
          </a:prstGeom>
          <a:ln w="25908">
            <a:solidFill>
              <a:srgbClr val="385D89"/>
            </a:solidFill>
          </a:ln>
        </p:spPr>
        <p:txBody>
          <a:bodyPr vert="horz" wrap="square" lIns="0" tIns="99060" rIns="0" bIns="0" rtlCol="0">
            <a:spAutoFit/>
          </a:bodyPr>
          <a:lstStyle/>
          <a:p>
            <a:pPr algn="ctr">
              <a:spcBef>
                <a:spcPts val="780"/>
              </a:spcBef>
            </a:pPr>
            <a:r>
              <a:rPr dirty="0">
                <a:solidFill>
                  <a:srgbClr val="FF0000"/>
                </a:solidFill>
                <a:latin typeface="Calibri"/>
                <a:cs typeface="Calibri"/>
              </a:rPr>
              <a:t>A</a:t>
            </a:r>
            <a:endParaRPr>
              <a:latin typeface="Calibri"/>
              <a:cs typeface="Calibri"/>
            </a:endParaRPr>
          </a:p>
        </p:txBody>
      </p:sp>
      <p:grpSp>
        <p:nvGrpSpPr>
          <p:cNvPr id="5" name="object 5"/>
          <p:cNvGrpSpPr/>
          <p:nvPr/>
        </p:nvGrpSpPr>
        <p:grpSpPr>
          <a:xfrm>
            <a:off x="3847338" y="2484057"/>
            <a:ext cx="914400" cy="1165225"/>
            <a:chOff x="2323338" y="2484056"/>
            <a:chExt cx="914400" cy="1165225"/>
          </a:xfrm>
        </p:grpSpPr>
        <p:sp>
          <p:nvSpPr>
            <p:cNvPr id="6" name="object 6"/>
            <p:cNvSpPr/>
            <p:nvPr/>
          </p:nvSpPr>
          <p:spPr>
            <a:xfrm>
              <a:off x="2538222" y="2497074"/>
              <a:ext cx="485140" cy="626745"/>
            </a:xfrm>
            <a:custGeom>
              <a:avLst/>
              <a:gdLst/>
              <a:ahLst/>
              <a:cxnLst/>
              <a:rect l="l" t="t" r="r" b="b"/>
              <a:pathLst>
                <a:path w="485139" h="626744">
                  <a:moveTo>
                    <a:pt x="242315" y="0"/>
                  </a:moveTo>
                  <a:lnTo>
                    <a:pt x="0" y="242315"/>
                  </a:lnTo>
                  <a:lnTo>
                    <a:pt x="121157" y="242315"/>
                  </a:lnTo>
                  <a:lnTo>
                    <a:pt x="121157" y="626363"/>
                  </a:lnTo>
                  <a:lnTo>
                    <a:pt x="363473" y="626363"/>
                  </a:lnTo>
                  <a:lnTo>
                    <a:pt x="363473" y="242315"/>
                  </a:lnTo>
                  <a:lnTo>
                    <a:pt x="484631" y="242315"/>
                  </a:lnTo>
                  <a:lnTo>
                    <a:pt x="242315" y="0"/>
                  </a:lnTo>
                  <a:close/>
                </a:path>
              </a:pathLst>
            </a:custGeom>
            <a:solidFill>
              <a:srgbClr val="4F81BC"/>
            </a:solidFill>
          </p:spPr>
          <p:txBody>
            <a:bodyPr wrap="square" lIns="0" tIns="0" rIns="0" bIns="0" rtlCol="0"/>
            <a:lstStyle/>
            <a:p>
              <a:endParaRPr/>
            </a:p>
          </p:txBody>
        </p:sp>
        <p:sp>
          <p:nvSpPr>
            <p:cNvPr id="7" name="object 7"/>
            <p:cNvSpPr/>
            <p:nvPr/>
          </p:nvSpPr>
          <p:spPr>
            <a:xfrm>
              <a:off x="2538222" y="2497074"/>
              <a:ext cx="485140" cy="626745"/>
            </a:xfrm>
            <a:custGeom>
              <a:avLst/>
              <a:gdLst/>
              <a:ahLst/>
              <a:cxnLst/>
              <a:rect l="l" t="t" r="r" b="b"/>
              <a:pathLst>
                <a:path w="485139" h="626744">
                  <a:moveTo>
                    <a:pt x="484631" y="242315"/>
                  </a:moveTo>
                  <a:lnTo>
                    <a:pt x="363473" y="242315"/>
                  </a:lnTo>
                  <a:lnTo>
                    <a:pt x="363473" y="626363"/>
                  </a:lnTo>
                  <a:lnTo>
                    <a:pt x="121157" y="626363"/>
                  </a:lnTo>
                  <a:lnTo>
                    <a:pt x="121157" y="242315"/>
                  </a:lnTo>
                  <a:lnTo>
                    <a:pt x="0" y="242315"/>
                  </a:lnTo>
                  <a:lnTo>
                    <a:pt x="242315" y="0"/>
                  </a:lnTo>
                  <a:lnTo>
                    <a:pt x="484631" y="242315"/>
                  </a:lnTo>
                  <a:close/>
                </a:path>
              </a:pathLst>
            </a:custGeom>
            <a:ln w="25908">
              <a:solidFill>
                <a:srgbClr val="385D89"/>
              </a:solidFill>
            </a:ln>
          </p:spPr>
          <p:txBody>
            <a:bodyPr wrap="square" lIns="0" tIns="0" rIns="0" bIns="0" rtlCol="0"/>
            <a:lstStyle/>
            <a:p>
              <a:endParaRPr/>
            </a:p>
          </p:txBody>
        </p:sp>
        <p:sp>
          <p:nvSpPr>
            <p:cNvPr id="8" name="object 8"/>
            <p:cNvSpPr/>
            <p:nvPr/>
          </p:nvSpPr>
          <p:spPr>
            <a:xfrm>
              <a:off x="2323338" y="3144774"/>
              <a:ext cx="914400" cy="504825"/>
            </a:xfrm>
            <a:custGeom>
              <a:avLst/>
              <a:gdLst/>
              <a:ahLst/>
              <a:cxnLst/>
              <a:rect l="l" t="t" r="r" b="b"/>
              <a:pathLst>
                <a:path w="914400" h="504825">
                  <a:moveTo>
                    <a:pt x="914400" y="0"/>
                  </a:moveTo>
                  <a:lnTo>
                    <a:pt x="0" y="0"/>
                  </a:lnTo>
                  <a:lnTo>
                    <a:pt x="0" y="504444"/>
                  </a:lnTo>
                  <a:lnTo>
                    <a:pt x="914400" y="504444"/>
                  </a:lnTo>
                  <a:lnTo>
                    <a:pt x="914400" y="0"/>
                  </a:lnTo>
                  <a:close/>
                </a:path>
              </a:pathLst>
            </a:custGeom>
            <a:solidFill>
              <a:srgbClr val="4F81BC"/>
            </a:solidFill>
          </p:spPr>
          <p:txBody>
            <a:bodyPr wrap="square" lIns="0" tIns="0" rIns="0" bIns="0" rtlCol="0"/>
            <a:lstStyle/>
            <a:p>
              <a:endParaRPr/>
            </a:p>
          </p:txBody>
        </p:sp>
      </p:grpSp>
      <p:sp>
        <p:nvSpPr>
          <p:cNvPr id="9" name="object 9"/>
          <p:cNvSpPr txBox="1"/>
          <p:nvPr/>
        </p:nvSpPr>
        <p:spPr>
          <a:xfrm>
            <a:off x="3847338" y="3144773"/>
            <a:ext cx="914400" cy="377026"/>
          </a:xfrm>
          <a:prstGeom prst="rect">
            <a:avLst/>
          </a:prstGeom>
          <a:ln w="25908">
            <a:solidFill>
              <a:srgbClr val="385D89"/>
            </a:solidFill>
          </a:ln>
        </p:spPr>
        <p:txBody>
          <a:bodyPr vert="horz" wrap="square" lIns="0" tIns="99060" rIns="0" bIns="0" rtlCol="0">
            <a:spAutoFit/>
          </a:bodyPr>
          <a:lstStyle/>
          <a:p>
            <a:pPr algn="ctr">
              <a:spcBef>
                <a:spcPts val="780"/>
              </a:spcBef>
            </a:pPr>
            <a:r>
              <a:rPr dirty="0">
                <a:solidFill>
                  <a:srgbClr val="FF0000"/>
                </a:solidFill>
                <a:latin typeface="Calibri"/>
                <a:cs typeface="Calibri"/>
              </a:rPr>
              <a:t>B</a:t>
            </a:r>
            <a:endParaRPr>
              <a:latin typeface="Calibri"/>
              <a:cs typeface="Calibri"/>
            </a:endParaRPr>
          </a:p>
        </p:txBody>
      </p:sp>
      <p:grpSp>
        <p:nvGrpSpPr>
          <p:cNvPr id="10" name="object 10"/>
          <p:cNvGrpSpPr/>
          <p:nvPr/>
        </p:nvGrpSpPr>
        <p:grpSpPr>
          <a:xfrm>
            <a:off x="4049205" y="3657536"/>
            <a:ext cx="511175" cy="652780"/>
            <a:chOff x="2525204" y="3657536"/>
            <a:chExt cx="511175" cy="652780"/>
          </a:xfrm>
        </p:grpSpPr>
        <p:sp>
          <p:nvSpPr>
            <p:cNvPr id="11" name="object 11"/>
            <p:cNvSpPr/>
            <p:nvPr/>
          </p:nvSpPr>
          <p:spPr>
            <a:xfrm>
              <a:off x="2538222" y="3670553"/>
              <a:ext cx="485140" cy="626745"/>
            </a:xfrm>
            <a:custGeom>
              <a:avLst/>
              <a:gdLst/>
              <a:ahLst/>
              <a:cxnLst/>
              <a:rect l="l" t="t" r="r" b="b"/>
              <a:pathLst>
                <a:path w="485139" h="626745">
                  <a:moveTo>
                    <a:pt x="242315" y="0"/>
                  </a:moveTo>
                  <a:lnTo>
                    <a:pt x="0" y="242316"/>
                  </a:lnTo>
                  <a:lnTo>
                    <a:pt x="121157" y="242316"/>
                  </a:lnTo>
                  <a:lnTo>
                    <a:pt x="121157" y="626364"/>
                  </a:lnTo>
                  <a:lnTo>
                    <a:pt x="363473" y="626364"/>
                  </a:lnTo>
                  <a:lnTo>
                    <a:pt x="363473" y="242316"/>
                  </a:lnTo>
                  <a:lnTo>
                    <a:pt x="484631" y="242316"/>
                  </a:lnTo>
                  <a:lnTo>
                    <a:pt x="242315" y="0"/>
                  </a:lnTo>
                  <a:close/>
                </a:path>
              </a:pathLst>
            </a:custGeom>
            <a:solidFill>
              <a:srgbClr val="4F81BC"/>
            </a:solidFill>
          </p:spPr>
          <p:txBody>
            <a:bodyPr wrap="square" lIns="0" tIns="0" rIns="0" bIns="0" rtlCol="0"/>
            <a:lstStyle/>
            <a:p>
              <a:endParaRPr/>
            </a:p>
          </p:txBody>
        </p:sp>
        <p:sp>
          <p:nvSpPr>
            <p:cNvPr id="12" name="object 12"/>
            <p:cNvSpPr/>
            <p:nvPr/>
          </p:nvSpPr>
          <p:spPr>
            <a:xfrm>
              <a:off x="2538222" y="3670553"/>
              <a:ext cx="485140" cy="626745"/>
            </a:xfrm>
            <a:custGeom>
              <a:avLst/>
              <a:gdLst/>
              <a:ahLst/>
              <a:cxnLst/>
              <a:rect l="l" t="t" r="r" b="b"/>
              <a:pathLst>
                <a:path w="485139" h="626745">
                  <a:moveTo>
                    <a:pt x="484631" y="242316"/>
                  </a:moveTo>
                  <a:lnTo>
                    <a:pt x="363473" y="242316"/>
                  </a:lnTo>
                  <a:lnTo>
                    <a:pt x="363473" y="626364"/>
                  </a:lnTo>
                  <a:lnTo>
                    <a:pt x="121157" y="626364"/>
                  </a:lnTo>
                  <a:lnTo>
                    <a:pt x="121157" y="242316"/>
                  </a:lnTo>
                  <a:lnTo>
                    <a:pt x="0" y="242316"/>
                  </a:lnTo>
                  <a:lnTo>
                    <a:pt x="242315" y="0"/>
                  </a:lnTo>
                  <a:lnTo>
                    <a:pt x="484631" y="242316"/>
                  </a:lnTo>
                  <a:close/>
                </a:path>
              </a:pathLst>
            </a:custGeom>
            <a:ln w="25908">
              <a:solidFill>
                <a:srgbClr val="385D89"/>
              </a:solidFill>
            </a:ln>
          </p:spPr>
          <p:txBody>
            <a:bodyPr wrap="square" lIns="0" tIns="0" rIns="0" bIns="0" rtlCol="0"/>
            <a:lstStyle/>
            <a:p>
              <a:endParaRPr/>
            </a:p>
          </p:txBody>
        </p:sp>
      </p:grpSp>
      <p:sp>
        <p:nvSpPr>
          <p:cNvPr id="13" name="object 13"/>
          <p:cNvSpPr txBox="1"/>
          <p:nvPr/>
        </p:nvSpPr>
        <p:spPr>
          <a:xfrm>
            <a:off x="3847338" y="4318254"/>
            <a:ext cx="914400" cy="377667"/>
          </a:xfrm>
          <a:prstGeom prst="rect">
            <a:avLst/>
          </a:prstGeom>
          <a:solidFill>
            <a:srgbClr val="4F81BC"/>
          </a:solidFill>
          <a:ln w="25908">
            <a:solidFill>
              <a:srgbClr val="385D89"/>
            </a:solidFill>
          </a:ln>
        </p:spPr>
        <p:txBody>
          <a:bodyPr vert="horz" wrap="square" lIns="0" tIns="99695" rIns="0" bIns="0" rtlCol="0">
            <a:spAutoFit/>
          </a:bodyPr>
          <a:lstStyle/>
          <a:p>
            <a:pPr algn="ctr">
              <a:spcBef>
                <a:spcPts val="785"/>
              </a:spcBef>
            </a:pPr>
            <a:r>
              <a:rPr dirty="0">
                <a:solidFill>
                  <a:srgbClr val="FF0000"/>
                </a:solidFill>
                <a:latin typeface="Calibri"/>
                <a:cs typeface="Calibri"/>
              </a:rPr>
              <a:t>C</a:t>
            </a:r>
            <a:endParaRPr>
              <a:latin typeface="Calibri"/>
              <a:cs typeface="Calibri"/>
            </a:endParaRPr>
          </a:p>
        </p:txBody>
      </p:sp>
      <p:grpSp>
        <p:nvGrpSpPr>
          <p:cNvPr id="14" name="object 14"/>
          <p:cNvGrpSpPr/>
          <p:nvPr/>
        </p:nvGrpSpPr>
        <p:grpSpPr>
          <a:xfrm>
            <a:off x="4049267" y="4831079"/>
            <a:ext cx="510540" cy="652780"/>
            <a:chOff x="2525267" y="4831079"/>
            <a:chExt cx="510540" cy="652780"/>
          </a:xfrm>
        </p:grpSpPr>
        <p:sp>
          <p:nvSpPr>
            <p:cNvPr id="15" name="object 15"/>
            <p:cNvSpPr/>
            <p:nvPr/>
          </p:nvSpPr>
          <p:spPr>
            <a:xfrm>
              <a:off x="2538221" y="4844033"/>
              <a:ext cx="485140" cy="626745"/>
            </a:xfrm>
            <a:custGeom>
              <a:avLst/>
              <a:gdLst/>
              <a:ahLst/>
              <a:cxnLst/>
              <a:rect l="l" t="t" r="r" b="b"/>
              <a:pathLst>
                <a:path w="485139" h="626745">
                  <a:moveTo>
                    <a:pt x="242315" y="0"/>
                  </a:moveTo>
                  <a:lnTo>
                    <a:pt x="0" y="242316"/>
                  </a:lnTo>
                  <a:lnTo>
                    <a:pt x="121157" y="242316"/>
                  </a:lnTo>
                  <a:lnTo>
                    <a:pt x="121157" y="626364"/>
                  </a:lnTo>
                  <a:lnTo>
                    <a:pt x="363473" y="626364"/>
                  </a:lnTo>
                  <a:lnTo>
                    <a:pt x="363473" y="242316"/>
                  </a:lnTo>
                  <a:lnTo>
                    <a:pt x="484631" y="242316"/>
                  </a:lnTo>
                  <a:lnTo>
                    <a:pt x="242315" y="0"/>
                  </a:lnTo>
                  <a:close/>
                </a:path>
              </a:pathLst>
            </a:custGeom>
            <a:solidFill>
              <a:srgbClr val="4F81BC"/>
            </a:solidFill>
          </p:spPr>
          <p:txBody>
            <a:bodyPr wrap="square" lIns="0" tIns="0" rIns="0" bIns="0" rtlCol="0"/>
            <a:lstStyle/>
            <a:p>
              <a:endParaRPr/>
            </a:p>
          </p:txBody>
        </p:sp>
        <p:sp>
          <p:nvSpPr>
            <p:cNvPr id="16" name="object 16"/>
            <p:cNvSpPr/>
            <p:nvPr/>
          </p:nvSpPr>
          <p:spPr>
            <a:xfrm>
              <a:off x="2538221" y="4844033"/>
              <a:ext cx="485140" cy="626745"/>
            </a:xfrm>
            <a:custGeom>
              <a:avLst/>
              <a:gdLst/>
              <a:ahLst/>
              <a:cxnLst/>
              <a:rect l="l" t="t" r="r" b="b"/>
              <a:pathLst>
                <a:path w="485139" h="626745">
                  <a:moveTo>
                    <a:pt x="484631" y="242316"/>
                  </a:moveTo>
                  <a:lnTo>
                    <a:pt x="363473" y="242316"/>
                  </a:lnTo>
                  <a:lnTo>
                    <a:pt x="363473" y="626364"/>
                  </a:lnTo>
                  <a:lnTo>
                    <a:pt x="121157" y="626364"/>
                  </a:lnTo>
                  <a:lnTo>
                    <a:pt x="121157" y="242316"/>
                  </a:lnTo>
                  <a:lnTo>
                    <a:pt x="0" y="242316"/>
                  </a:lnTo>
                  <a:lnTo>
                    <a:pt x="242315" y="0"/>
                  </a:lnTo>
                  <a:lnTo>
                    <a:pt x="484631" y="242316"/>
                  </a:lnTo>
                  <a:close/>
                </a:path>
              </a:pathLst>
            </a:custGeom>
            <a:ln w="25908">
              <a:solidFill>
                <a:srgbClr val="385D89"/>
              </a:solidFill>
            </a:ln>
          </p:spPr>
          <p:txBody>
            <a:bodyPr wrap="square" lIns="0" tIns="0" rIns="0" bIns="0" rtlCol="0"/>
            <a:lstStyle/>
            <a:p>
              <a:endParaRPr/>
            </a:p>
          </p:txBody>
        </p:sp>
      </p:grpSp>
      <p:sp>
        <p:nvSpPr>
          <p:cNvPr id="17" name="object 17"/>
          <p:cNvSpPr txBox="1"/>
          <p:nvPr/>
        </p:nvSpPr>
        <p:spPr>
          <a:xfrm>
            <a:off x="3847338" y="5491735"/>
            <a:ext cx="914400" cy="378309"/>
          </a:xfrm>
          <a:prstGeom prst="rect">
            <a:avLst/>
          </a:prstGeom>
          <a:solidFill>
            <a:srgbClr val="4F81BC"/>
          </a:solidFill>
          <a:ln w="25908">
            <a:solidFill>
              <a:srgbClr val="385D89"/>
            </a:solidFill>
          </a:ln>
        </p:spPr>
        <p:txBody>
          <a:bodyPr vert="horz" wrap="square" lIns="0" tIns="100330" rIns="0" bIns="0" rtlCol="0">
            <a:spAutoFit/>
          </a:bodyPr>
          <a:lstStyle/>
          <a:p>
            <a:pPr algn="ctr">
              <a:spcBef>
                <a:spcPts val="790"/>
              </a:spcBef>
            </a:pPr>
            <a:r>
              <a:rPr dirty="0">
                <a:solidFill>
                  <a:srgbClr val="FF0000"/>
                </a:solidFill>
                <a:latin typeface="Calibri"/>
                <a:cs typeface="Calibri"/>
              </a:rPr>
              <a:t>D</a:t>
            </a:r>
            <a:endParaRPr>
              <a:latin typeface="Calibri"/>
              <a:cs typeface="Calibri"/>
            </a:endParaRPr>
          </a:p>
        </p:txBody>
      </p:sp>
      <p:sp>
        <p:nvSpPr>
          <p:cNvPr id="18" name="object 18"/>
          <p:cNvSpPr txBox="1"/>
          <p:nvPr/>
        </p:nvSpPr>
        <p:spPr>
          <a:xfrm>
            <a:off x="1724964" y="1791080"/>
            <a:ext cx="660400" cy="57404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class</a:t>
            </a:r>
            <a:r>
              <a:rPr b="1" spc="-95" dirty="0">
                <a:solidFill>
                  <a:srgbClr val="FF0000"/>
                </a:solidFill>
                <a:latin typeface="Calibri"/>
                <a:cs typeface="Calibri"/>
              </a:rPr>
              <a:t> </a:t>
            </a:r>
            <a:r>
              <a:rPr b="1" dirty="0">
                <a:solidFill>
                  <a:srgbClr val="FF0000"/>
                </a:solidFill>
                <a:latin typeface="Calibri"/>
                <a:cs typeface="Calibri"/>
              </a:rPr>
              <a:t>A</a:t>
            </a:r>
            <a:endParaRPr>
              <a:latin typeface="Calibri"/>
              <a:cs typeface="Calibri"/>
            </a:endParaRPr>
          </a:p>
          <a:p>
            <a:pPr marL="12700"/>
            <a:r>
              <a:rPr b="1" dirty="0">
                <a:solidFill>
                  <a:srgbClr val="FF0000"/>
                </a:solidFill>
                <a:latin typeface="Calibri"/>
                <a:cs typeface="Calibri"/>
              </a:rPr>
              <a:t>{</a:t>
            </a:r>
            <a:endParaRPr>
              <a:latin typeface="Calibri"/>
              <a:cs typeface="Calibri"/>
            </a:endParaRPr>
          </a:p>
        </p:txBody>
      </p:sp>
      <p:sp>
        <p:nvSpPr>
          <p:cNvPr id="19" name="object 19"/>
          <p:cNvSpPr txBox="1"/>
          <p:nvPr/>
        </p:nvSpPr>
        <p:spPr>
          <a:xfrm>
            <a:off x="1724964" y="2339721"/>
            <a:ext cx="1651000" cy="3867150"/>
          </a:xfrm>
          <a:prstGeom prst="rect">
            <a:avLst/>
          </a:prstGeom>
        </p:spPr>
        <p:txBody>
          <a:bodyPr vert="horz" wrap="square" lIns="0" tIns="12700" rIns="0" bIns="0" rtlCol="0">
            <a:spAutoFit/>
          </a:bodyPr>
          <a:lstStyle/>
          <a:p>
            <a:pPr marL="927100">
              <a:spcBef>
                <a:spcPts val="100"/>
              </a:spcBef>
            </a:pPr>
            <a:r>
              <a:rPr b="1" spc="-5" dirty="0">
                <a:solidFill>
                  <a:srgbClr val="FF0000"/>
                </a:solidFill>
                <a:latin typeface="Calibri"/>
                <a:cs typeface="Calibri"/>
              </a:rPr>
              <a:t>…..</a:t>
            </a:r>
            <a:endParaRPr>
              <a:latin typeface="Calibri"/>
              <a:cs typeface="Calibri"/>
            </a:endParaRPr>
          </a:p>
          <a:p>
            <a:pPr marL="12700" marR="11430"/>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End</a:t>
            </a:r>
            <a:r>
              <a:rPr b="1" spc="-40" dirty="0">
                <a:solidFill>
                  <a:srgbClr val="FF0000"/>
                </a:solidFill>
                <a:latin typeface="Calibri"/>
                <a:cs typeface="Calibri"/>
              </a:rPr>
              <a:t> </a:t>
            </a:r>
            <a:r>
              <a:rPr b="1" dirty="0">
                <a:solidFill>
                  <a:srgbClr val="FF0000"/>
                </a:solidFill>
                <a:latin typeface="Calibri"/>
                <a:cs typeface="Calibri"/>
              </a:rPr>
              <a:t>of</a:t>
            </a:r>
            <a:r>
              <a:rPr b="1" spc="-15" dirty="0">
                <a:solidFill>
                  <a:srgbClr val="FF0000"/>
                </a:solidFill>
                <a:latin typeface="Calibri"/>
                <a:cs typeface="Calibri"/>
              </a:rPr>
              <a:t> </a:t>
            </a:r>
            <a:r>
              <a:rPr b="1" spc="-5" dirty="0">
                <a:solidFill>
                  <a:srgbClr val="FF0000"/>
                </a:solidFill>
                <a:latin typeface="Calibri"/>
                <a:cs typeface="Calibri"/>
              </a:rPr>
              <a:t>class</a:t>
            </a:r>
            <a:r>
              <a:rPr b="1" spc="-45" dirty="0">
                <a:solidFill>
                  <a:srgbClr val="FF0000"/>
                </a:solidFill>
                <a:latin typeface="Calibri"/>
                <a:cs typeface="Calibri"/>
              </a:rPr>
              <a:t> </a:t>
            </a:r>
            <a:r>
              <a:rPr b="1" dirty="0">
                <a:solidFill>
                  <a:srgbClr val="FF0000"/>
                </a:solidFill>
                <a:latin typeface="Calibri"/>
                <a:cs typeface="Calibri"/>
              </a:rPr>
              <a:t>A </a:t>
            </a:r>
            <a:r>
              <a:rPr b="1" spc="-390" dirty="0">
                <a:solidFill>
                  <a:srgbClr val="FF0000"/>
                </a:solidFill>
                <a:latin typeface="Calibri"/>
                <a:cs typeface="Calibri"/>
              </a:rPr>
              <a:t> </a:t>
            </a:r>
            <a:r>
              <a:rPr b="1" spc="-5" dirty="0">
                <a:solidFill>
                  <a:srgbClr val="FF0000"/>
                </a:solidFill>
                <a:latin typeface="Calibri"/>
                <a:cs typeface="Calibri"/>
              </a:rPr>
              <a:t>class</a:t>
            </a:r>
            <a:r>
              <a:rPr b="1" spc="-45" dirty="0">
                <a:solidFill>
                  <a:srgbClr val="FF0000"/>
                </a:solidFill>
                <a:latin typeface="Calibri"/>
                <a:cs typeface="Calibri"/>
              </a:rPr>
              <a:t> </a:t>
            </a:r>
            <a:r>
              <a:rPr b="1" dirty="0">
                <a:solidFill>
                  <a:srgbClr val="FF0000"/>
                </a:solidFill>
                <a:latin typeface="Calibri"/>
                <a:cs typeface="Calibri"/>
              </a:rPr>
              <a:t>B</a:t>
            </a:r>
            <a:r>
              <a:rPr b="1" spc="-15" dirty="0">
                <a:solidFill>
                  <a:srgbClr val="FF0000"/>
                </a:solidFill>
                <a:latin typeface="Calibri"/>
                <a:cs typeface="Calibri"/>
              </a:rPr>
              <a:t> </a:t>
            </a:r>
            <a:r>
              <a:rPr b="1" spc="-10" dirty="0">
                <a:solidFill>
                  <a:srgbClr val="FF0000"/>
                </a:solidFill>
                <a:latin typeface="Calibri"/>
                <a:cs typeface="Calibri"/>
              </a:rPr>
              <a:t>extends</a:t>
            </a:r>
            <a:r>
              <a:rPr b="1" spc="-40" dirty="0">
                <a:solidFill>
                  <a:srgbClr val="FF0000"/>
                </a:solidFill>
                <a:latin typeface="Calibri"/>
                <a:cs typeface="Calibri"/>
              </a:rPr>
              <a:t> </a:t>
            </a:r>
            <a:r>
              <a:rPr b="1" dirty="0">
                <a:solidFill>
                  <a:srgbClr val="FF0000"/>
                </a:solidFill>
                <a:latin typeface="Calibri"/>
                <a:cs typeface="Calibri"/>
              </a:rPr>
              <a:t>A</a:t>
            </a:r>
            <a:endParaRPr>
              <a:latin typeface="Calibri"/>
              <a:cs typeface="Calibri"/>
            </a:endParaRPr>
          </a:p>
          <a:p>
            <a:pPr marL="12700"/>
            <a:r>
              <a:rPr b="1" dirty="0">
                <a:solidFill>
                  <a:srgbClr val="FF0000"/>
                </a:solidFill>
                <a:latin typeface="Calibri"/>
                <a:cs typeface="Calibri"/>
              </a:rPr>
              <a:t>{</a:t>
            </a:r>
            <a:endParaRPr>
              <a:latin typeface="Calibri"/>
              <a:cs typeface="Calibri"/>
            </a:endParaRPr>
          </a:p>
          <a:p>
            <a:pPr marL="927100"/>
            <a:r>
              <a:rPr b="1" spc="-5" dirty="0">
                <a:solidFill>
                  <a:srgbClr val="FF0000"/>
                </a:solidFill>
                <a:latin typeface="Calibri"/>
                <a:cs typeface="Calibri"/>
              </a:rPr>
              <a:t>…..</a:t>
            </a:r>
            <a:endParaRPr>
              <a:latin typeface="Calibri"/>
              <a:cs typeface="Calibri"/>
            </a:endParaRPr>
          </a:p>
          <a:p>
            <a:pPr marL="12700"/>
            <a:r>
              <a:rPr b="1" dirty="0">
                <a:solidFill>
                  <a:srgbClr val="FF0000"/>
                </a:solidFill>
                <a:latin typeface="Calibri"/>
                <a:cs typeface="Calibri"/>
              </a:rPr>
              <a:t>}//</a:t>
            </a:r>
            <a:r>
              <a:rPr b="1" spc="-15" dirty="0">
                <a:solidFill>
                  <a:srgbClr val="FF0000"/>
                </a:solidFill>
                <a:latin typeface="Calibri"/>
                <a:cs typeface="Calibri"/>
              </a:rPr>
              <a:t> </a:t>
            </a:r>
            <a:r>
              <a:rPr b="1" dirty="0">
                <a:solidFill>
                  <a:srgbClr val="FF0000"/>
                </a:solidFill>
                <a:latin typeface="Calibri"/>
                <a:cs typeface="Calibri"/>
              </a:rPr>
              <a:t>End</a:t>
            </a:r>
            <a:r>
              <a:rPr b="1" spc="-40" dirty="0">
                <a:solidFill>
                  <a:srgbClr val="FF0000"/>
                </a:solidFill>
                <a:latin typeface="Calibri"/>
                <a:cs typeface="Calibri"/>
              </a:rPr>
              <a:t> </a:t>
            </a:r>
            <a:r>
              <a:rPr b="1" dirty="0">
                <a:solidFill>
                  <a:srgbClr val="FF0000"/>
                </a:solidFill>
                <a:latin typeface="Calibri"/>
                <a:cs typeface="Calibri"/>
              </a:rPr>
              <a:t>of</a:t>
            </a:r>
            <a:r>
              <a:rPr b="1" spc="-15" dirty="0">
                <a:solidFill>
                  <a:srgbClr val="FF0000"/>
                </a:solidFill>
                <a:latin typeface="Calibri"/>
                <a:cs typeface="Calibri"/>
              </a:rPr>
              <a:t> </a:t>
            </a:r>
            <a:r>
              <a:rPr b="1" spc="-5" dirty="0">
                <a:solidFill>
                  <a:srgbClr val="FF0000"/>
                </a:solidFill>
                <a:latin typeface="Calibri"/>
                <a:cs typeface="Calibri"/>
              </a:rPr>
              <a:t>class</a:t>
            </a:r>
            <a:r>
              <a:rPr b="1" spc="-35" dirty="0">
                <a:solidFill>
                  <a:srgbClr val="FF0000"/>
                </a:solidFill>
                <a:latin typeface="Calibri"/>
                <a:cs typeface="Calibri"/>
              </a:rPr>
              <a:t> </a:t>
            </a:r>
            <a:r>
              <a:rPr b="1" dirty="0">
                <a:solidFill>
                  <a:srgbClr val="FF0000"/>
                </a:solidFill>
                <a:latin typeface="Calibri"/>
                <a:cs typeface="Calibri"/>
              </a:rPr>
              <a:t>B</a:t>
            </a:r>
            <a:endParaRPr>
              <a:latin typeface="Calibri"/>
              <a:cs typeface="Calibri"/>
            </a:endParaRPr>
          </a:p>
          <a:p>
            <a:pPr marL="12700">
              <a:spcBef>
                <a:spcPts val="5"/>
              </a:spcBef>
            </a:pPr>
            <a:r>
              <a:rPr b="1" spc="-5" dirty="0">
                <a:solidFill>
                  <a:srgbClr val="FF0000"/>
                </a:solidFill>
                <a:latin typeface="Calibri"/>
                <a:cs typeface="Calibri"/>
              </a:rPr>
              <a:t>class</a:t>
            </a:r>
            <a:r>
              <a:rPr b="1" spc="-50" dirty="0">
                <a:solidFill>
                  <a:srgbClr val="FF0000"/>
                </a:solidFill>
                <a:latin typeface="Calibri"/>
                <a:cs typeface="Calibri"/>
              </a:rPr>
              <a:t> </a:t>
            </a:r>
            <a:r>
              <a:rPr b="1" dirty="0">
                <a:solidFill>
                  <a:srgbClr val="FF0000"/>
                </a:solidFill>
                <a:latin typeface="Calibri"/>
                <a:cs typeface="Calibri"/>
              </a:rPr>
              <a:t>C</a:t>
            </a:r>
            <a:r>
              <a:rPr b="1" spc="-20" dirty="0">
                <a:solidFill>
                  <a:srgbClr val="FF0000"/>
                </a:solidFill>
                <a:latin typeface="Calibri"/>
                <a:cs typeface="Calibri"/>
              </a:rPr>
              <a:t> </a:t>
            </a:r>
            <a:r>
              <a:rPr b="1" spc="-10" dirty="0">
                <a:solidFill>
                  <a:srgbClr val="FF0000"/>
                </a:solidFill>
                <a:latin typeface="Calibri"/>
                <a:cs typeface="Calibri"/>
              </a:rPr>
              <a:t>extends</a:t>
            </a:r>
            <a:r>
              <a:rPr b="1" spc="-65" dirty="0">
                <a:solidFill>
                  <a:srgbClr val="FF0000"/>
                </a:solidFill>
                <a:latin typeface="Calibri"/>
                <a:cs typeface="Calibri"/>
              </a:rPr>
              <a:t> </a:t>
            </a:r>
            <a:r>
              <a:rPr b="1" dirty="0">
                <a:solidFill>
                  <a:srgbClr val="FF0000"/>
                </a:solidFill>
                <a:latin typeface="Calibri"/>
                <a:cs typeface="Calibri"/>
              </a:rPr>
              <a:t>B</a:t>
            </a:r>
            <a:endParaRPr>
              <a:latin typeface="Calibri"/>
              <a:cs typeface="Calibri"/>
            </a:endParaRPr>
          </a:p>
          <a:p>
            <a:pPr marL="12700"/>
            <a:r>
              <a:rPr b="1" dirty="0">
                <a:solidFill>
                  <a:srgbClr val="FF0000"/>
                </a:solidFill>
                <a:latin typeface="Calibri"/>
                <a:cs typeface="Calibri"/>
              </a:rPr>
              <a:t>{</a:t>
            </a:r>
            <a:endParaRPr>
              <a:latin typeface="Calibri"/>
              <a:cs typeface="Calibri"/>
            </a:endParaRPr>
          </a:p>
          <a:p>
            <a:pPr marL="927100"/>
            <a:r>
              <a:rPr b="1" spc="-5" dirty="0">
                <a:solidFill>
                  <a:srgbClr val="FF0000"/>
                </a:solidFill>
                <a:latin typeface="Calibri"/>
                <a:cs typeface="Calibri"/>
              </a:rPr>
              <a:t>…..</a:t>
            </a:r>
            <a:endParaRPr>
              <a:latin typeface="Calibri"/>
              <a:cs typeface="Calibri"/>
            </a:endParaRPr>
          </a:p>
          <a:p>
            <a:pPr marL="12700"/>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End</a:t>
            </a:r>
            <a:r>
              <a:rPr b="1" spc="-40" dirty="0">
                <a:solidFill>
                  <a:srgbClr val="FF0000"/>
                </a:solidFill>
                <a:latin typeface="Calibri"/>
                <a:cs typeface="Calibri"/>
              </a:rPr>
              <a:t> </a:t>
            </a:r>
            <a:r>
              <a:rPr b="1" dirty="0">
                <a:solidFill>
                  <a:srgbClr val="FF0000"/>
                </a:solidFill>
                <a:latin typeface="Calibri"/>
                <a:cs typeface="Calibri"/>
              </a:rPr>
              <a:t>of</a:t>
            </a:r>
            <a:r>
              <a:rPr b="1" spc="-15" dirty="0">
                <a:solidFill>
                  <a:srgbClr val="FF0000"/>
                </a:solidFill>
                <a:latin typeface="Calibri"/>
                <a:cs typeface="Calibri"/>
              </a:rPr>
              <a:t> </a:t>
            </a:r>
            <a:r>
              <a:rPr b="1" spc="-5" dirty="0">
                <a:solidFill>
                  <a:srgbClr val="FF0000"/>
                </a:solidFill>
                <a:latin typeface="Calibri"/>
                <a:cs typeface="Calibri"/>
              </a:rPr>
              <a:t>class</a:t>
            </a:r>
            <a:r>
              <a:rPr b="1" spc="-35" dirty="0">
                <a:solidFill>
                  <a:srgbClr val="FF0000"/>
                </a:solidFill>
                <a:latin typeface="Calibri"/>
                <a:cs typeface="Calibri"/>
              </a:rPr>
              <a:t> </a:t>
            </a:r>
            <a:r>
              <a:rPr b="1" dirty="0">
                <a:solidFill>
                  <a:srgbClr val="FF0000"/>
                </a:solidFill>
                <a:latin typeface="Calibri"/>
                <a:cs typeface="Calibri"/>
              </a:rPr>
              <a:t>C</a:t>
            </a:r>
            <a:endParaRPr>
              <a:latin typeface="Calibri"/>
              <a:cs typeface="Calibri"/>
            </a:endParaRPr>
          </a:p>
          <a:p>
            <a:pPr marL="12700"/>
            <a:r>
              <a:rPr b="1" spc="-5" dirty="0">
                <a:solidFill>
                  <a:srgbClr val="FF0000"/>
                </a:solidFill>
                <a:latin typeface="Calibri"/>
                <a:cs typeface="Calibri"/>
              </a:rPr>
              <a:t>class</a:t>
            </a:r>
            <a:r>
              <a:rPr b="1" spc="-40" dirty="0">
                <a:solidFill>
                  <a:srgbClr val="FF0000"/>
                </a:solidFill>
                <a:latin typeface="Calibri"/>
                <a:cs typeface="Calibri"/>
              </a:rPr>
              <a:t> </a:t>
            </a:r>
            <a:r>
              <a:rPr b="1" dirty="0">
                <a:solidFill>
                  <a:srgbClr val="FF0000"/>
                </a:solidFill>
                <a:latin typeface="Calibri"/>
                <a:cs typeface="Calibri"/>
              </a:rPr>
              <a:t>D</a:t>
            </a:r>
            <a:r>
              <a:rPr b="1" spc="-30" dirty="0">
                <a:solidFill>
                  <a:srgbClr val="FF0000"/>
                </a:solidFill>
                <a:latin typeface="Calibri"/>
                <a:cs typeface="Calibri"/>
              </a:rPr>
              <a:t> </a:t>
            </a:r>
            <a:r>
              <a:rPr b="1" spc="-10" dirty="0">
                <a:solidFill>
                  <a:srgbClr val="FF0000"/>
                </a:solidFill>
                <a:latin typeface="Calibri"/>
                <a:cs typeface="Calibri"/>
              </a:rPr>
              <a:t>extends</a:t>
            </a:r>
            <a:r>
              <a:rPr b="1" spc="-50" dirty="0">
                <a:solidFill>
                  <a:srgbClr val="FF0000"/>
                </a:solidFill>
                <a:latin typeface="Calibri"/>
                <a:cs typeface="Calibri"/>
              </a:rPr>
              <a:t> </a:t>
            </a:r>
            <a:r>
              <a:rPr b="1" dirty="0">
                <a:solidFill>
                  <a:srgbClr val="FF0000"/>
                </a:solidFill>
                <a:latin typeface="Calibri"/>
                <a:cs typeface="Calibri"/>
              </a:rPr>
              <a:t>C</a:t>
            </a:r>
            <a:endParaRPr>
              <a:latin typeface="Calibri"/>
              <a:cs typeface="Calibri"/>
            </a:endParaRPr>
          </a:p>
          <a:p>
            <a:pPr marL="12700"/>
            <a:r>
              <a:rPr b="1" dirty="0">
                <a:solidFill>
                  <a:srgbClr val="FF0000"/>
                </a:solidFill>
                <a:latin typeface="Calibri"/>
                <a:cs typeface="Calibri"/>
              </a:rPr>
              <a:t>{</a:t>
            </a:r>
            <a:endParaRPr>
              <a:latin typeface="Calibri"/>
              <a:cs typeface="Calibri"/>
            </a:endParaRPr>
          </a:p>
          <a:p>
            <a:pPr marL="927100"/>
            <a:r>
              <a:rPr b="1" spc="-5" dirty="0">
                <a:solidFill>
                  <a:srgbClr val="FF0000"/>
                </a:solidFill>
                <a:latin typeface="Calibri"/>
                <a:cs typeface="Calibri"/>
              </a:rPr>
              <a:t>…..</a:t>
            </a:r>
            <a:endParaRPr>
              <a:latin typeface="Calibri"/>
              <a:cs typeface="Calibri"/>
            </a:endParaRPr>
          </a:p>
          <a:p>
            <a:pPr marL="12700"/>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End</a:t>
            </a:r>
            <a:r>
              <a:rPr b="1" spc="-40" dirty="0">
                <a:solidFill>
                  <a:srgbClr val="FF0000"/>
                </a:solidFill>
                <a:latin typeface="Calibri"/>
                <a:cs typeface="Calibri"/>
              </a:rPr>
              <a:t> </a:t>
            </a:r>
            <a:r>
              <a:rPr b="1" dirty="0">
                <a:solidFill>
                  <a:srgbClr val="FF0000"/>
                </a:solidFill>
                <a:latin typeface="Calibri"/>
                <a:cs typeface="Calibri"/>
              </a:rPr>
              <a:t>of</a:t>
            </a:r>
            <a:r>
              <a:rPr b="1" spc="-10" dirty="0">
                <a:solidFill>
                  <a:srgbClr val="FF0000"/>
                </a:solidFill>
                <a:latin typeface="Calibri"/>
                <a:cs typeface="Calibri"/>
              </a:rPr>
              <a:t> </a:t>
            </a:r>
            <a:r>
              <a:rPr b="1" spc="-5" dirty="0">
                <a:solidFill>
                  <a:srgbClr val="FF0000"/>
                </a:solidFill>
                <a:latin typeface="Calibri"/>
                <a:cs typeface="Calibri"/>
              </a:rPr>
              <a:t>class</a:t>
            </a:r>
            <a:r>
              <a:rPr b="1" spc="-35" dirty="0">
                <a:solidFill>
                  <a:srgbClr val="FF0000"/>
                </a:solidFill>
                <a:latin typeface="Calibri"/>
                <a:cs typeface="Calibri"/>
              </a:rPr>
              <a:t> </a:t>
            </a:r>
            <a:r>
              <a:rPr b="1" dirty="0">
                <a:solidFill>
                  <a:srgbClr val="FF0000"/>
                </a:solidFill>
                <a:latin typeface="Calibri"/>
                <a:cs typeface="Calibri"/>
              </a:rPr>
              <a:t>D</a:t>
            </a:r>
            <a:endParaRPr>
              <a:latin typeface="Calibri"/>
              <a:cs typeface="Calibri"/>
            </a:endParaRPr>
          </a:p>
        </p:txBody>
      </p:sp>
      <p:sp>
        <p:nvSpPr>
          <p:cNvPr id="20" name="object 20"/>
          <p:cNvSpPr/>
          <p:nvPr/>
        </p:nvSpPr>
        <p:spPr>
          <a:xfrm>
            <a:off x="2421611" y="1607057"/>
            <a:ext cx="5009515" cy="4194810"/>
          </a:xfrm>
          <a:custGeom>
            <a:avLst/>
            <a:gdLst/>
            <a:ahLst/>
            <a:cxnLst/>
            <a:rect l="l" t="t" r="r" b="b"/>
            <a:pathLst>
              <a:path w="5009515" h="4194810">
                <a:moveTo>
                  <a:pt x="81102" y="364998"/>
                </a:moveTo>
                <a:lnTo>
                  <a:pt x="76466" y="339598"/>
                </a:lnTo>
                <a:lnTo>
                  <a:pt x="0" y="353441"/>
                </a:lnTo>
                <a:lnTo>
                  <a:pt x="4622" y="378968"/>
                </a:lnTo>
                <a:lnTo>
                  <a:pt x="81102" y="364998"/>
                </a:lnTo>
                <a:close/>
              </a:path>
              <a:path w="5009515" h="4194810">
                <a:moveTo>
                  <a:pt x="183057" y="346456"/>
                </a:moveTo>
                <a:lnTo>
                  <a:pt x="178422" y="321056"/>
                </a:lnTo>
                <a:lnTo>
                  <a:pt x="101955" y="334899"/>
                </a:lnTo>
                <a:lnTo>
                  <a:pt x="106591" y="360426"/>
                </a:lnTo>
                <a:lnTo>
                  <a:pt x="183057" y="346456"/>
                </a:lnTo>
                <a:close/>
              </a:path>
              <a:path w="5009515" h="4194810">
                <a:moveTo>
                  <a:pt x="285013" y="328041"/>
                </a:moveTo>
                <a:lnTo>
                  <a:pt x="280390" y="302514"/>
                </a:lnTo>
                <a:lnTo>
                  <a:pt x="203911" y="316357"/>
                </a:lnTo>
                <a:lnTo>
                  <a:pt x="208546" y="341884"/>
                </a:lnTo>
                <a:lnTo>
                  <a:pt x="285013" y="328041"/>
                </a:lnTo>
                <a:close/>
              </a:path>
              <a:path w="5009515" h="4194810">
                <a:moveTo>
                  <a:pt x="386994" y="309499"/>
                </a:moveTo>
                <a:lnTo>
                  <a:pt x="382295" y="283972"/>
                </a:lnTo>
                <a:lnTo>
                  <a:pt x="305879" y="297815"/>
                </a:lnTo>
                <a:lnTo>
                  <a:pt x="310515" y="323342"/>
                </a:lnTo>
                <a:lnTo>
                  <a:pt x="386994" y="309499"/>
                </a:lnTo>
                <a:close/>
              </a:path>
              <a:path w="5009515" h="4194810">
                <a:moveTo>
                  <a:pt x="488975" y="290957"/>
                </a:moveTo>
                <a:lnTo>
                  <a:pt x="484276" y="265430"/>
                </a:lnTo>
                <a:lnTo>
                  <a:pt x="407822" y="279273"/>
                </a:lnTo>
                <a:lnTo>
                  <a:pt x="412521" y="304800"/>
                </a:lnTo>
                <a:lnTo>
                  <a:pt x="488975" y="290957"/>
                </a:lnTo>
                <a:close/>
              </a:path>
              <a:path w="5009515" h="4194810">
                <a:moveTo>
                  <a:pt x="590956" y="272415"/>
                </a:moveTo>
                <a:lnTo>
                  <a:pt x="586257" y="246888"/>
                </a:lnTo>
                <a:lnTo>
                  <a:pt x="509803" y="260731"/>
                </a:lnTo>
                <a:lnTo>
                  <a:pt x="514375" y="286258"/>
                </a:lnTo>
                <a:lnTo>
                  <a:pt x="590956" y="272415"/>
                </a:lnTo>
                <a:close/>
              </a:path>
              <a:path w="5009515" h="4194810">
                <a:moveTo>
                  <a:pt x="692810" y="253873"/>
                </a:moveTo>
                <a:lnTo>
                  <a:pt x="688238" y="228346"/>
                </a:lnTo>
                <a:lnTo>
                  <a:pt x="611784" y="242189"/>
                </a:lnTo>
                <a:lnTo>
                  <a:pt x="616356" y="267716"/>
                </a:lnTo>
                <a:lnTo>
                  <a:pt x="692810" y="253873"/>
                </a:lnTo>
                <a:close/>
              </a:path>
              <a:path w="5009515" h="4194810">
                <a:moveTo>
                  <a:pt x="794791" y="235331"/>
                </a:moveTo>
                <a:lnTo>
                  <a:pt x="790219" y="209804"/>
                </a:lnTo>
                <a:lnTo>
                  <a:pt x="713765" y="223647"/>
                </a:lnTo>
                <a:lnTo>
                  <a:pt x="718337" y="249174"/>
                </a:lnTo>
                <a:lnTo>
                  <a:pt x="794791" y="235331"/>
                </a:lnTo>
                <a:close/>
              </a:path>
              <a:path w="5009515" h="4194810">
                <a:moveTo>
                  <a:pt x="896772" y="216789"/>
                </a:moveTo>
                <a:lnTo>
                  <a:pt x="892200" y="191262"/>
                </a:lnTo>
                <a:lnTo>
                  <a:pt x="815619" y="205232"/>
                </a:lnTo>
                <a:lnTo>
                  <a:pt x="820318" y="230632"/>
                </a:lnTo>
                <a:lnTo>
                  <a:pt x="896772" y="216789"/>
                </a:lnTo>
                <a:close/>
              </a:path>
              <a:path w="5009515" h="4194810">
                <a:moveTo>
                  <a:pt x="998753" y="198247"/>
                </a:moveTo>
                <a:lnTo>
                  <a:pt x="994054" y="172720"/>
                </a:lnTo>
                <a:lnTo>
                  <a:pt x="917600" y="186690"/>
                </a:lnTo>
                <a:lnTo>
                  <a:pt x="922299" y="212090"/>
                </a:lnTo>
                <a:lnTo>
                  <a:pt x="998753" y="198247"/>
                </a:lnTo>
                <a:close/>
              </a:path>
              <a:path w="5009515" h="4194810">
                <a:moveTo>
                  <a:pt x="1100734" y="179705"/>
                </a:moveTo>
                <a:lnTo>
                  <a:pt x="1096035" y="154178"/>
                </a:lnTo>
                <a:lnTo>
                  <a:pt x="1019581" y="168148"/>
                </a:lnTo>
                <a:lnTo>
                  <a:pt x="1024280" y="193548"/>
                </a:lnTo>
                <a:lnTo>
                  <a:pt x="1100734" y="179705"/>
                </a:lnTo>
                <a:close/>
              </a:path>
              <a:path w="5009515" h="4194810">
                <a:moveTo>
                  <a:pt x="1202715" y="161163"/>
                </a:moveTo>
                <a:lnTo>
                  <a:pt x="1198016" y="135636"/>
                </a:lnTo>
                <a:lnTo>
                  <a:pt x="1121562" y="149606"/>
                </a:lnTo>
                <a:lnTo>
                  <a:pt x="1126134" y="175006"/>
                </a:lnTo>
                <a:lnTo>
                  <a:pt x="1202715" y="161163"/>
                </a:lnTo>
                <a:close/>
              </a:path>
              <a:path w="5009515" h="4194810">
                <a:moveTo>
                  <a:pt x="1304569" y="142621"/>
                </a:moveTo>
                <a:lnTo>
                  <a:pt x="1299997" y="117094"/>
                </a:lnTo>
                <a:lnTo>
                  <a:pt x="1223543" y="131064"/>
                </a:lnTo>
                <a:lnTo>
                  <a:pt x="1228115" y="156464"/>
                </a:lnTo>
                <a:lnTo>
                  <a:pt x="1304569" y="142621"/>
                </a:lnTo>
                <a:close/>
              </a:path>
              <a:path w="5009515" h="4194810">
                <a:moveTo>
                  <a:pt x="1406550" y="124079"/>
                </a:moveTo>
                <a:lnTo>
                  <a:pt x="1401978" y="98552"/>
                </a:lnTo>
                <a:lnTo>
                  <a:pt x="1325524" y="112522"/>
                </a:lnTo>
                <a:lnTo>
                  <a:pt x="1330096" y="137922"/>
                </a:lnTo>
                <a:lnTo>
                  <a:pt x="1406550" y="124079"/>
                </a:lnTo>
                <a:close/>
              </a:path>
              <a:path w="5009515" h="4194810">
                <a:moveTo>
                  <a:pt x="1508531" y="105537"/>
                </a:moveTo>
                <a:lnTo>
                  <a:pt x="1503959" y="80010"/>
                </a:lnTo>
                <a:lnTo>
                  <a:pt x="1427378" y="93980"/>
                </a:lnTo>
                <a:lnTo>
                  <a:pt x="1432077" y="119380"/>
                </a:lnTo>
                <a:lnTo>
                  <a:pt x="1508531" y="105537"/>
                </a:lnTo>
                <a:close/>
              </a:path>
              <a:path w="5009515" h="4194810">
                <a:moveTo>
                  <a:pt x="1610512" y="86995"/>
                </a:moveTo>
                <a:lnTo>
                  <a:pt x="1605813" y="61468"/>
                </a:lnTo>
                <a:lnTo>
                  <a:pt x="1529359" y="75438"/>
                </a:lnTo>
                <a:lnTo>
                  <a:pt x="1534058" y="100838"/>
                </a:lnTo>
                <a:lnTo>
                  <a:pt x="1610512" y="86995"/>
                </a:lnTo>
                <a:close/>
              </a:path>
              <a:path w="5009515" h="4194810">
                <a:moveTo>
                  <a:pt x="1712493" y="68453"/>
                </a:moveTo>
                <a:lnTo>
                  <a:pt x="1707794" y="42926"/>
                </a:lnTo>
                <a:lnTo>
                  <a:pt x="1631340" y="56896"/>
                </a:lnTo>
                <a:lnTo>
                  <a:pt x="1636039" y="82423"/>
                </a:lnTo>
                <a:lnTo>
                  <a:pt x="1712493" y="68453"/>
                </a:lnTo>
                <a:close/>
              </a:path>
              <a:path w="5009515" h="4194810">
                <a:moveTo>
                  <a:pt x="1882419" y="24384"/>
                </a:moveTo>
                <a:lnTo>
                  <a:pt x="1799107" y="0"/>
                </a:lnTo>
                <a:lnTo>
                  <a:pt x="1803704" y="25501"/>
                </a:lnTo>
                <a:lnTo>
                  <a:pt x="1733321" y="38354"/>
                </a:lnTo>
                <a:lnTo>
                  <a:pt x="1738020" y="63881"/>
                </a:lnTo>
                <a:lnTo>
                  <a:pt x="1808327" y="51041"/>
                </a:lnTo>
                <a:lnTo>
                  <a:pt x="1812950" y="76581"/>
                </a:lnTo>
                <a:lnTo>
                  <a:pt x="1882419" y="24384"/>
                </a:lnTo>
                <a:close/>
              </a:path>
              <a:path w="5009515" h="4194810">
                <a:moveTo>
                  <a:pt x="2398039" y="2757678"/>
                </a:moveTo>
                <a:lnTo>
                  <a:pt x="2320315" y="2757678"/>
                </a:lnTo>
                <a:lnTo>
                  <a:pt x="2320315" y="2783586"/>
                </a:lnTo>
                <a:lnTo>
                  <a:pt x="2398039" y="2783586"/>
                </a:lnTo>
                <a:lnTo>
                  <a:pt x="2398039" y="2757678"/>
                </a:lnTo>
                <a:close/>
              </a:path>
              <a:path w="5009515" h="4194810">
                <a:moveTo>
                  <a:pt x="2398039" y="1605534"/>
                </a:moveTo>
                <a:lnTo>
                  <a:pt x="2320315" y="1605534"/>
                </a:lnTo>
                <a:lnTo>
                  <a:pt x="2320315" y="1631442"/>
                </a:lnTo>
                <a:lnTo>
                  <a:pt x="2398039" y="1631442"/>
                </a:lnTo>
                <a:lnTo>
                  <a:pt x="2398039" y="1605534"/>
                </a:lnTo>
                <a:close/>
              </a:path>
              <a:path w="5009515" h="4194810">
                <a:moveTo>
                  <a:pt x="2427503" y="1738122"/>
                </a:moveTo>
                <a:lnTo>
                  <a:pt x="2384323" y="1738122"/>
                </a:lnTo>
                <a:lnTo>
                  <a:pt x="2384323" y="1712214"/>
                </a:lnTo>
                <a:lnTo>
                  <a:pt x="2306599" y="1751076"/>
                </a:lnTo>
                <a:lnTo>
                  <a:pt x="2384323" y="1789938"/>
                </a:lnTo>
                <a:lnTo>
                  <a:pt x="2384323" y="1764030"/>
                </a:lnTo>
                <a:lnTo>
                  <a:pt x="2427503" y="1764030"/>
                </a:lnTo>
                <a:lnTo>
                  <a:pt x="2427503" y="1738122"/>
                </a:lnTo>
                <a:close/>
              </a:path>
              <a:path w="5009515" h="4194810">
                <a:moveTo>
                  <a:pt x="2427503" y="585978"/>
                </a:moveTo>
                <a:lnTo>
                  <a:pt x="2384323" y="585978"/>
                </a:lnTo>
                <a:lnTo>
                  <a:pt x="2384323" y="560070"/>
                </a:lnTo>
                <a:lnTo>
                  <a:pt x="2306599" y="598932"/>
                </a:lnTo>
                <a:lnTo>
                  <a:pt x="2384323" y="637794"/>
                </a:lnTo>
                <a:lnTo>
                  <a:pt x="2384323" y="611886"/>
                </a:lnTo>
                <a:lnTo>
                  <a:pt x="2427503" y="611886"/>
                </a:lnTo>
                <a:lnTo>
                  <a:pt x="2427503" y="585978"/>
                </a:lnTo>
                <a:close/>
              </a:path>
              <a:path w="5009515" h="4194810">
                <a:moveTo>
                  <a:pt x="2431567" y="3969258"/>
                </a:moveTo>
                <a:lnTo>
                  <a:pt x="2353830" y="3969258"/>
                </a:lnTo>
                <a:lnTo>
                  <a:pt x="2353830" y="3995166"/>
                </a:lnTo>
                <a:lnTo>
                  <a:pt x="2431567" y="3995166"/>
                </a:lnTo>
                <a:lnTo>
                  <a:pt x="2431567" y="3969258"/>
                </a:lnTo>
                <a:close/>
              </a:path>
              <a:path w="5009515" h="4194810">
                <a:moveTo>
                  <a:pt x="2433091" y="460121"/>
                </a:moveTo>
                <a:lnTo>
                  <a:pt x="2355367" y="460375"/>
                </a:lnTo>
                <a:lnTo>
                  <a:pt x="2355367" y="486283"/>
                </a:lnTo>
                <a:lnTo>
                  <a:pt x="2433091" y="486029"/>
                </a:lnTo>
                <a:lnTo>
                  <a:pt x="2433091" y="460121"/>
                </a:lnTo>
                <a:close/>
              </a:path>
              <a:path w="5009515" h="4194810">
                <a:moveTo>
                  <a:pt x="2461031" y="2949702"/>
                </a:moveTo>
                <a:lnTo>
                  <a:pt x="2417851" y="2949702"/>
                </a:lnTo>
                <a:lnTo>
                  <a:pt x="2417851" y="2923794"/>
                </a:lnTo>
                <a:lnTo>
                  <a:pt x="2340127" y="2962656"/>
                </a:lnTo>
                <a:lnTo>
                  <a:pt x="2417851" y="3001518"/>
                </a:lnTo>
                <a:lnTo>
                  <a:pt x="2417851" y="2975610"/>
                </a:lnTo>
                <a:lnTo>
                  <a:pt x="2461031" y="2975610"/>
                </a:lnTo>
                <a:lnTo>
                  <a:pt x="2461031" y="2949702"/>
                </a:lnTo>
                <a:close/>
              </a:path>
              <a:path w="5009515" h="4194810">
                <a:moveTo>
                  <a:pt x="2485034" y="4168076"/>
                </a:moveTo>
                <a:lnTo>
                  <a:pt x="2484780" y="4142168"/>
                </a:lnTo>
                <a:lnTo>
                  <a:pt x="2431478" y="4142549"/>
                </a:lnTo>
                <a:lnTo>
                  <a:pt x="2431313" y="4116641"/>
                </a:lnTo>
                <a:lnTo>
                  <a:pt x="2353830" y="4156049"/>
                </a:lnTo>
                <a:lnTo>
                  <a:pt x="2431821" y="4194365"/>
                </a:lnTo>
                <a:lnTo>
                  <a:pt x="2431643" y="4168546"/>
                </a:lnTo>
                <a:lnTo>
                  <a:pt x="2485034" y="4168076"/>
                </a:lnTo>
                <a:close/>
              </a:path>
              <a:path w="5009515" h="4194810">
                <a:moveTo>
                  <a:pt x="2501671" y="2757678"/>
                </a:moveTo>
                <a:lnTo>
                  <a:pt x="2423947" y="2757678"/>
                </a:lnTo>
                <a:lnTo>
                  <a:pt x="2423947" y="2783586"/>
                </a:lnTo>
                <a:lnTo>
                  <a:pt x="2501671" y="2783586"/>
                </a:lnTo>
                <a:lnTo>
                  <a:pt x="2501671" y="2757678"/>
                </a:lnTo>
                <a:close/>
              </a:path>
              <a:path w="5009515" h="4194810">
                <a:moveTo>
                  <a:pt x="2501671" y="1605534"/>
                </a:moveTo>
                <a:lnTo>
                  <a:pt x="2423947" y="1605534"/>
                </a:lnTo>
                <a:lnTo>
                  <a:pt x="2423947" y="1631442"/>
                </a:lnTo>
                <a:lnTo>
                  <a:pt x="2501671" y="1631442"/>
                </a:lnTo>
                <a:lnTo>
                  <a:pt x="2501671" y="1605534"/>
                </a:lnTo>
                <a:close/>
              </a:path>
              <a:path w="5009515" h="4194810">
                <a:moveTo>
                  <a:pt x="2531135" y="1738122"/>
                </a:moveTo>
                <a:lnTo>
                  <a:pt x="2453411" y="1738122"/>
                </a:lnTo>
                <a:lnTo>
                  <a:pt x="2453411" y="1764030"/>
                </a:lnTo>
                <a:lnTo>
                  <a:pt x="2531135" y="1764030"/>
                </a:lnTo>
                <a:lnTo>
                  <a:pt x="2531135" y="1738122"/>
                </a:lnTo>
                <a:close/>
              </a:path>
              <a:path w="5009515" h="4194810">
                <a:moveTo>
                  <a:pt x="2531135" y="585978"/>
                </a:moveTo>
                <a:lnTo>
                  <a:pt x="2453411" y="585978"/>
                </a:lnTo>
                <a:lnTo>
                  <a:pt x="2453411" y="611886"/>
                </a:lnTo>
                <a:lnTo>
                  <a:pt x="2531135" y="611886"/>
                </a:lnTo>
                <a:lnTo>
                  <a:pt x="2531135" y="585978"/>
                </a:lnTo>
                <a:close/>
              </a:path>
              <a:path w="5009515" h="4194810">
                <a:moveTo>
                  <a:pt x="2535199" y="3969258"/>
                </a:moveTo>
                <a:lnTo>
                  <a:pt x="2457475" y="3969258"/>
                </a:lnTo>
                <a:lnTo>
                  <a:pt x="2457475" y="3995166"/>
                </a:lnTo>
                <a:lnTo>
                  <a:pt x="2535199" y="3995166"/>
                </a:lnTo>
                <a:lnTo>
                  <a:pt x="2535199" y="3969258"/>
                </a:lnTo>
                <a:close/>
              </a:path>
              <a:path w="5009515" h="4194810">
                <a:moveTo>
                  <a:pt x="2536723" y="459740"/>
                </a:moveTo>
                <a:lnTo>
                  <a:pt x="2458999" y="459994"/>
                </a:lnTo>
                <a:lnTo>
                  <a:pt x="2458999" y="485902"/>
                </a:lnTo>
                <a:lnTo>
                  <a:pt x="2536723" y="485648"/>
                </a:lnTo>
                <a:lnTo>
                  <a:pt x="2536723" y="459740"/>
                </a:lnTo>
                <a:close/>
              </a:path>
              <a:path w="5009515" h="4194810">
                <a:moveTo>
                  <a:pt x="2564663" y="2949702"/>
                </a:moveTo>
                <a:lnTo>
                  <a:pt x="2486939" y="2949702"/>
                </a:lnTo>
                <a:lnTo>
                  <a:pt x="2486939" y="2975610"/>
                </a:lnTo>
                <a:lnTo>
                  <a:pt x="2564663" y="2975610"/>
                </a:lnTo>
                <a:lnTo>
                  <a:pt x="2564663" y="2949702"/>
                </a:lnTo>
                <a:close/>
              </a:path>
              <a:path w="5009515" h="4194810">
                <a:moveTo>
                  <a:pt x="2588666" y="4167352"/>
                </a:moveTo>
                <a:lnTo>
                  <a:pt x="2588412" y="4141444"/>
                </a:lnTo>
                <a:lnTo>
                  <a:pt x="2510688" y="4141990"/>
                </a:lnTo>
                <a:lnTo>
                  <a:pt x="2510942" y="4167898"/>
                </a:lnTo>
                <a:lnTo>
                  <a:pt x="2588666" y="4167352"/>
                </a:lnTo>
                <a:close/>
              </a:path>
              <a:path w="5009515" h="4194810">
                <a:moveTo>
                  <a:pt x="2605303" y="2757678"/>
                </a:moveTo>
                <a:lnTo>
                  <a:pt x="2527579" y="2757678"/>
                </a:lnTo>
                <a:lnTo>
                  <a:pt x="2527579" y="2783586"/>
                </a:lnTo>
                <a:lnTo>
                  <a:pt x="2605303" y="2783586"/>
                </a:lnTo>
                <a:lnTo>
                  <a:pt x="2605303" y="2757678"/>
                </a:lnTo>
                <a:close/>
              </a:path>
              <a:path w="5009515" h="4194810">
                <a:moveTo>
                  <a:pt x="2605303" y="1605534"/>
                </a:moveTo>
                <a:lnTo>
                  <a:pt x="2527579" y="1605534"/>
                </a:lnTo>
                <a:lnTo>
                  <a:pt x="2527579" y="1631442"/>
                </a:lnTo>
                <a:lnTo>
                  <a:pt x="2605303" y="1631442"/>
                </a:lnTo>
                <a:lnTo>
                  <a:pt x="2605303" y="1605534"/>
                </a:lnTo>
                <a:close/>
              </a:path>
              <a:path w="5009515" h="4194810">
                <a:moveTo>
                  <a:pt x="2634767" y="1738122"/>
                </a:moveTo>
                <a:lnTo>
                  <a:pt x="2557043" y="1738122"/>
                </a:lnTo>
                <a:lnTo>
                  <a:pt x="2557043" y="1764030"/>
                </a:lnTo>
                <a:lnTo>
                  <a:pt x="2634767" y="1764030"/>
                </a:lnTo>
                <a:lnTo>
                  <a:pt x="2634767" y="1738122"/>
                </a:lnTo>
                <a:close/>
              </a:path>
              <a:path w="5009515" h="4194810">
                <a:moveTo>
                  <a:pt x="2634767" y="585978"/>
                </a:moveTo>
                <a:lnTo>
                  <a:pt x="2557043" y="585978"/>
                </a:lnTo>
                <a:lnTo>
                  <a:pt x="2557043" y="611886"/>
                </a:lnTo>
                <a:lnTo>
                  <a:pt x="2634767" y="611886"/>
                </a:lnTo>
                <a:lnTo>
                  <a:pt x="2634767" y="585978"/>
                </a:lnTo>
                <a:close/>
              </a:path>
              <a:path w="5009515" h="4194810">
                <a:moveTo>
                  <a:pt x="2638831" y="3969258"/>
                </a:moveTo>
                <a:lnTo>
                  <a:pt x="2561107" y="3969258"/>
                </a:lnTo>
                <a:lnTo>
                  <a:pt x="2561107" y="3995166"/>
                </a:lnTo>
                <a:lnTo>
                  <a:pt x="2638831" y="3995166"/>
                </a:lnTo>
                <a:lnTo>
                  <a:pt x="2638831" y="3969258"/>
                </a:lnTo>
                <a:close/>
              </a:path>
              <a:path w="5009515" h="4194810">
                <a:moveTo>
                  <a:pt x="2640355" y="459232"/>
                </a:moveTo>
                <a:lnTo>
                  <a:pt x="2562631" y="459613"/>
                </a:lnTo>
                <a:lnTo>
                  <a:pt x="2562631" y="485521"/>
                </a:lnTo>
                <a:lnTo>
                  <a:pt x="2640355" y="485140"/>
                </a:lnTo>
                <a:lnTo>
                  <a:pt x="2640355" y="459232"/>
                </a:lnTo>
                <a:close/>
              </a:path>
              <a:path w="5009515" h="4194810">
                <a:moveTo>
                  <a:pt x="2668295" y="2949702"/>
                </a:moveTo>
                <a:lnTo>
                  <a:pt x="2590571" y="2949702"/>
                </a:lnTo>
                <a:lnTo>
                  <a:pt x="2590571" y="2975610"/>
                </a:lnTo>
                <a:lnTo>
                  <a:pt x="2668295" y="2975610"/>
                </a:lnTo>
                <a:lnTo>
                  <a:pt x="2668295" y="2949702"/>
                </a:lnTo>
                <a:close/>
              </a:path>
              <a:path w="5009515" h="4194810">
                <a:moveTo>
                  <a:pt x="2692298" y="4166628"/>
                </a:moveTo>
                <a:lnTo>
                  <a:pt x="2692044" y="4140720"/>
                </a:lnTo>
                <a:lnTo>
                  <a:pt x="2614320" y="4141266"/>
                </a:lnTo>
                <a:lnTo>
                  <a:pt x="2614574" y="4167174"/>
                </a:lnTo>
                <a:lnTo>
                  <a:pt x="2692298" y="4166628"/>
                </a:lnTo>
                <a:close/>
              </a:path>
              <a:path w="5009515" h="4194810">
                <a:moveTo>
                  <a:pt x="2708935" y="2757678"/>
                </a:moveTo>
                <a:lnTo>
                  <a:pt x="2631211" y="2757678"/>
                </a:lnTo>
                <a:lnTo>
                  <a:pt x="2631211" y="2783586"/>
                </a:lnTo>
                <a:lnTo>
                  <a:pt x="2708935" y="2783586"/>
                </a:lnTo>
                <a:lnTo>
                  <a:pt x="2708935" y="2757678"/>
                </a:lnTo>
                <a:close/>
              </a:path>
              <a:path w="5009515" h="4194810">
                <a:moveTo>
                  <a:pt x="2708935" y="1605534"/>
                </a:moveTo>
                <a:lnTo>
                  <a:pt x="2631211" y="1605534"/>
                </a:lnTo>
                <a:lnTo>
                  <a:pt x="2631211" y="1631442"/>
                </a:lnTo>
                <a:lnTo>
                  <a:pt x="2708935" y="1631442"/>
                </a:lnTo>
                <a:lnTo>
                  <a:pt x="2708935" y="1605534"/>
                </a:lnTo>
                <a:close/>
              </a:path>
              <a:path w="5009515" h="4194810">
                <a:moveTo>
                  <a:pt x="2738399" y="1738122"/>
                </a:moveTo>
                <a:lnTo>
                  <a:pt x="2660675" y="1738122"/>
                </a:lnTo>
                <a:lnTo>
                  <a:pt x="2660675" y="1764030"/>
                </a:lnTo>
                <a:lnTo>
                  <a:pt x="2738399" y="1764030"/>
                </a:lnTo>
                <a:lnTo>
                  <a:pt x="2738399" y="1738122"/>
                </a:lnTo>
                <a:close/>
              </a:path>
              <a:path w="5009515" h="4194810">
                <a:moveTo>
                  <a:pt x="2738399" y="585978"/>
                </a:moveTo>
                <a:lnTo>
                  <a:pt x="2660675" y="585978"/>
                </a:lnTo>
                <a:lnTo>
                  <a:pt x="2660675" y="611886"/>
                </a:lnTo>
                <a:lnTo>
                  <a:pt x="2738399" y="611886"/>
                </a:lnTo>
                <a:lnTo>
                  <a:pt x="2738399" y="585978"/>
                </a:lnTo>
                <a:close/>
              </a:path>
              <a:path w="5009515" h="4194810">
                <a:moveTo>
                  <a:pt x="2742463" y="3969258"/>
                </a:moveTo>
                <a:lnTo>
                  <a:pt x="2664739" y="3969258"/>
                </a:lnTo>
                <a:lnTo>
                  <a:pt x="2664739" y="3995166"/>
                </a:lnTo>
                <a:lnTo>
                  <a:pt x="2742463" y="3995166"/>
                </a:lnTo>
                <a:lnTo>
                  <a:pt x="2742463" y="3969258"/>
                </a:lnTo>
                <a:close/>
              </a:path>
              <a:path w="5009515" h="4194810">
                <a:moveTo>
                  <a:pt x="2743987" y="458851"/>
                </a:moveTo>
                <a:lnTo>
                  <a:pt x="2666263" y="459232"/>
                </a:lnTo>
                <a:lnTo>
                  <a:pt x="2666263" y="485140"/>
                </a:lnTo>
                <a:lnTo>
                  <a:pt x="2743987" y="484759"/>
                </a:lnTo>
                <a:lnTo>
                  <a:pt x="2743987" y="458851"/>
                </a:lnTo>
                <a:close/>
              </a:path>
              <a:path w="5009515" h="4194810">
                <a:moveTo>
                  <a:pt x="2771927" y="2949702"/>
                </a:moveTo>
                <a:lnTo>
                  <a:pt x="2694203" y="2949702"/>
                </a:lnTo>
                <a:lnTo>
                  <a:pt x="2694203" y="2975610"/>
                </a:lnTo>
                <a:lnTo>
                  <a:pt x="2771927" y="2975610"/>
                </a:lnTo>
                <a:lnTo>
                  <a:pt x="2771927" y="2949702"/>
                </a:lnTo>
                <a:close/>
              </a:path>
              <a:path w="5009515" h="4194810">
                <a:moveTo>
                  <a:pt x="2795930" y="4165892"/>
                </a:moveTo>
                <a:lnTo>
                  <a:pt x="2795676" y="4139984"/>
                </a:lnTo>
                <a:lnTo>
                  <a:pt x="2717952" y="4140530"/>
                </a:lnTo>
                <a:lnTo>
                  <a:pt x="2718206" y="4166438"/>
                </a:lnTo>
                <a:lnTo>
                  <a:pt x="2795930" y="4165892"/>
                </a:lnTo>
                <a:close/>
              </a:path>
              <a:path w="5009515" h="4194810">
                <a:moveTo>
                  <a:pt x="2812567" y="2757678"/>
                </a:moveTo>
                <a:lnTo>
                  <a:pt x="2734843" y="2757678"/>
                </a:lnTo>
                <a:lnTo>
                  <a:pt x="2734843" y="2783586"/>
                </a:lnTo>
                <a:lnTo>
                  <a:pt x="2812567" y="2783586"/>
                </a:lnTo>
                <a:lnTo>
                  <a:pt x="2812567" y="2757678"/>
                </a:lnTo>
                <a:close/>
              </a:path>
              <a:path w="5009515" h="4194810">
                <a:moveTo>
                  <a:pt x="2812567" y="1605534"/>
                </a:moveTo>
                <a:lnTo>
                  <a:pt x="2734843" y="1605534"/>
                </a:lnTo>
                <a:lnTo>
                  <a:pt x="2734843" y="1631442"/>
                </a:lnTo>
                <a:lnTo>
                  <a:pt x="2812567" y="1631442"/>
                </a:lnTo>
                <a:lnTo>
                  <a:pt x="2812567" y="1605534"/>
                </a:lnTo>
                <a:close/>
              </a:path>
              <a:path w="5009515" h="4194810">
                <a:moveTo>
                  <a:pt x="2842031" y="1738122"/>
                </a:moveTo>
                <a:lnTo>
                  <a:pt x="2764307" y="1738122"/>
                </a:lnTo>
                <a:lnTo>
                  <a:pt x="2764307" y="1764030"/>
                </a:lnTo>
                <a:lnTo>
                  <a:pt x="2842031" y="1764030"/>
                </a:lnTo>
                <a:lnTo>
                  <a:pt x="2842031" y="1738122"/>
                </a:lnTo>
                <a:close/>
              </a:path>
              <a:path w="5009515" h="4194810">
                <a:moveTo>
                  <a:pt x="2842031" y="585978"/>
                </a:moveTo>
                <a:lnTo>
                  <a:pt x="2764307" y="585978"/>
                </a:lnTo>
                <a:lnTo>
                  <a:pt x="2764307" y="611886"/>
                </a:lnTo>
                <a:lnTo>
                  <a:pt x="2842031" y="611886"/>
                </a:lnTo>
                <a:lnTo>
                  <a:pt x="2842031" y="585978"/>
                </a:lnTo>
                <a:close/>
              </a:path>
              <a:path w="5009515" h="4194810">
                <a:moveTo>
                  <a:pt x="2846095" y="3969258"/>
                </a:moveTo>
                <a:lnTo>
                  <a:pt x="2768371" y="3969258"/>
                </a:lnTo>
                <a:lnTo>
                  <a:pt x="2768371" y="3995166"/>
                </a:lnTo>
                <a:lnTo>
                  <a:pt x="2846095" y="3995166"/>
                </a:lnTo>
                <a:lnTo>
                  <a:pt x="2846095" y="3969258"/>
                </a:lnTo>
                <a:close/>
              </a:path>
              <a:path w="5009515" h="4194810">
                <a:moveTo>
                  <a:pt x="2847619" y="458470"/>
                </a:moveTo>
                <a:lnTo>
                  <a:pt x="2769895" y="458851"/>
                </a:lnTo>
                <a:lnTo>
                  <a:pt x="2769895" y="484759"/>
                </a:lnTo>
                <a:lnTo>
                  <a:pt x="2847619" y="484378"/>
                </a:lnTo>
                <a:lnTo>
                  <a:pt x="2847619" y="458470"/>
                </a:lnTo>
                <a:close/>
              </a:path>
              <a:path w="5009515" h="4194810">
                <a:moveTo>
                  <a:pt x="2875559" y="2949702"/>
                </a:moveTo>
                <a:lnTo>
                  <a:pt x="2797835" y="2949702"/>
                </a:lnTo>
                <a:lnTo>
                  <a:pt x="2797835" y="2975610"/>
                </a:lnTo>
                <a:lnTo>
                  <a:pt x="2875559" y="2975610"/>
                </a:lnTo>
                <a:lnTo>
                  <a:pt x="2875559" y="2949702"/>
                </a:lnTo>
                <a:close/>
              </a:path>
              <a:path w="5009515" h="4194810">
                <a:moveTo>
                  <a:pt x="2899562" y="4165168"/>
                </a:moveTo>
                <a:lnTo>
                  <a:pt x="2899308" y="4139260"/>
                </a:lnTo>
                <a:lnTo>
                  <a:pt x="2821584" y="4139806"/>
                </a:lnTo>
                <a:lnTo>
                  <a:pt x="2821838" y="4165714"/>
                </a:lnTo>
                <a:lnTo>
                  <a:pt x="2899562" y="4165168"/>
                </a:lnTo>
                <a:close/>
              </a:path>
              <a:path w="5009515" h="4194810">
                <a:moveTo>
                  <a:pt x="2935249" y="2589403"/>
                </a:moveTo>
                <a:lnTo>
                  <a:pt x="2909341" y="2589403"/>
                </a:lnTo>
                <a:lnTo>
                  <a:pt x="2909341" y="2667127"/>
                </a:lnTo>
                <a:lnTo>
                  <a:pt x="2935249" y="2667127"/>
                </a:lnTo>
                <a:lnTo>
                  <a:pt x="2935249" y="2589403"/>
                </a:lnTo>
                <a:close/>
              </a:path>
              <a:path w="5009515" h="4194810">
                <a:moveTo>
                  <a:pt x="2935249" y="2485771"/>
                </a:moveTo>
                <a:lnTo>
                  <a:pt x="2909341" y="2485771"/>
                </a:lnTo>
                <a:lnTo>
                  <a:pt x="2909341" y="2563495"/>
                </a:lnTo>
                <a:lnTo>
                  <a:pt x="2935249" y="2563495"/>
                </a:lnTo>
                <a:lnTo>
                  <a:pt x="2935249" y="2485771"/>
                </a:lnTo>
                <a:close/>
              </a:path>
              <a:path w="5009515" h="4194810">
                <a:moveTo>
                  <a:pt x="2935249" y="2382139"/>
                </a:moveTo>
                <a:lnTo>
                  <a:pt x="2909341" y="2382139"/>
                </a:lnTo>
                <a:lnTo>
                  <a:pt x="2909341" y="2459863"/>
                </a:lnTo>
                <a:lnTo>
                  <a:pt x="2935249" y="2459863"/>
                </a:lnTo>
                <a:lnTo>
                  <a:pt x="2935249" y="2382139"/>
                </a:lnTo>
                <a:close/>
              </a:path>
              <a:path w="5009515" h="4194810">
                <a:moveTo>
                  <a:pt x="2935249" y="2278507"/>
                </a:moveTo>
                <a:lnTo>
                  <a:pt x="2909341" y="2278507"/>
                </a:lnTo>
                <a:lnTo>
                  <a:pt x="2909341" y="2356231"/>
                </a:lnTo>
                <a:lnTo>
                  <a:pt x="2935249" y="2356231"/>
                </a:lnTo>
                <a:lnTo>
                  <a:pt x="2935249" y="2278507"/>
                </a:lnTo>
                <a:close/>
              </a:path>
              <a:path w="5009515" h="4194810">
                <a:moveTo>
                  <a:pt x="2935249" y="2174875"/>
                </a:moveTo>
                <a:lnTo>
                  <a:pt x="2909341" y="2174875"/>
                </a:lnTo>
                <a:lnTo>
                  <a:pt x="2909341" y="2252599"/>
                </a:lnTo>
                <a:lnTo>
                  <a:pt x="2935249" y="2252599"/>
                </a:lnTo>
                <a:lnTo>
                  <a:pt x="2935249" y="2174875"/>
                </a:lnTo>
                <a:close/>
              </a:path>
              <a:path w="5009515" h="4194810">
                <a:moveTo>
                  <a:pt x="2935249" y="2071243"/>
                </a:moveTo>
                <a:lnTo>
                  <a:pt x="2909341" y="2071243"/>
                </a:lnTo>
                <a:lnTo>
                  <a:pt x="2909341" y="2148967"/>
                </a:lnTo>
                <a:lnTo>
                  <a:pt x="2935249" y="2148967"/>
                </a:lnTo>
                <a:lnTo>
                  <a:pt x="2935249" y="2071243"/>
                </a:lnTo>
                <a:close/>
              </a:path>
              <a:path w="5009515" h="4194810">
                <a:moveTo>
                  <a:pt x="2935249" y="1967623"/>
                </a:moveTo>
                <a:lnTo>
                  <a:pt x="2909341" y="1967623"/>
                </a:lnTo>
                <a:lnTo>
                  <a:pt x="2909341" y="2045335"/>
                </a:lnTo>
                <a:lnTo>
                  <a:pt x="2935249" y="2045335"/>
                </a:lnTo>
                <a:lnTo>
                  <a:pt x="2935249" y="1967623"/>
                </a:lnTo>
                <a:close/>
              </a:path>
              <a:path w="5009515" h="4194810">
                <a:moveTo>
                  <a:pt x="2935249" y="1863979"/>
                </a:moveTo>
                <a:lnTo>
                  <a:pt x="2909341" y="1863979"/>
                </a:lnTo>
                <a:lnTo>
                  <a:pt x="2909341" y="1941703"/>
                </a:lnTo>
                <a:lnTo>
                  <a:pt x="2935249" y="1941703"/>
                </a:lnTo>
                <a:lnTo>
                  <a:pt x="2935249" y="1863979"/>
                </a:lnTo>
                <a:close/>
              </a:path>
              <a:path w="5009515" h="4194810">
                <a:moveTo>
                  <a:pt x="2935249" y="1437259"/>
                </a:moveTo>
                <a:lnTo>
                  <a:pt x="2909341" y="1437259"/>
                </a:lnTo>
                <a:lnTo>
                  <a:pt x="2909341" y="1514983"/>
                </a:lnTo>
                <a:lnTo>
                  <a:pt x="2935249" y="1514983"/>
                </a:lnTo>
                <a:lnTo>
                  <a:pt x="2935249" y="1437259"/>
                </a:lnTo>
                <a:close/>
              </a:path>
              <a:path w="5009515" h="4194810">
                <a:moveTo>
                  <a:pt x="2935249" y="1333627"/>
                </a:moveTo>
                <a:lnTo>
                  <a:pt x="2909341" y="1333627"/>
                </a:lnTo>
                <a:lnTo>
                  <a:pt x="2909341" y="1411351"/>
                </a:lnTo>
                <a:lnTo>
                  <a:pt x="2935249" y="1411351"/>
                </a:lnTo>
                <a:lnTo>
                  <a:pt x="2935249" y="1333627"/>
                </a:lnTo>
                <a:close/>
              </a:path>
              <a:path w="5009515" h="4194810">
                <a:moveTo>
                  <a:pt x="2935249" y="1229995"/>
                </a:moveTo>
                <a:lnTo>
                  <a:pt x="2909341" y="1229995"/>
                </a:lnTo>
                <a:lnTo>
                  <a:pt x="2909341" y="1307719"/>
                </a:lnTo>
                <a:lnTo>
                  <a:pt x="2935249" y="1307719"/>
                </a:lnTo>
                <a:lnTo>
                  <a:pt x="2935249" y="1229995"/>
                </a:lnTo>
                <a:close/>
              </a:path>
              <a:path w="5009515" h="4194810">
                <a:moveTo>
                  <a:pt x="2935249" y="1126363"/>
                </a:moveTo>
                <a:lnTo>
                  <a:pt x="2909341" y="1126363"/>
                </a:lnTo>
                <a:lnTo>
                  <a:pt x="2909341" y="1204087"/>
                </a:lnTo>
                <a:lnTo>
                  <a:pt x="2935249" y="1204087"/>
                </a:lnTo>
                <a:lnTo>
                  <a:pt x="2935249" y="1126363"/>
                </a:lnTo>
                <a:close/>
              </a:path>
              <a:path w="5009515" h="4194810">
                <a:moveTo>
                  <a:pt x="2935249" y="1022731"/>
                </a:moveTo>
                <a:lnTo>
                  <a:pt x="2909341" y="1022731"/>
                </a:lnTo>
                <a:lnTo>
                  <a:pt x="2909341" y="1100455"/>
                </a:lnTo>
                <a:lnTo>
                  <a:pt x="2935249" y="1100455"/>
                </a:lnTo>
                <a:lnTo>
                  <a:pt x="2935249" y="1022731"/>
                </a:lnTo>
                <a:close/>
              </a:path>
              <a:path w="5009515" h="4194810">
                <a:moveTo>
                  <a:pt x="2935249" y="919099"/>
                </a:moveTo>
                <a:lnTo>
                  <a:pt x="2909341" y="919099"/>
                </a:lnTo>
                <a:lnTo>
                  <a:pt x="2909341" y="996823"/>
                </a:lnTo>
                <a:lnTo>
                  <a:pt x="2935249" y="996823"/>
                </a:lnTo>
                <a:lnTo>
                  <a:pt x="2935249" y="919099"/>
                </a:lnTo>
                <a:close/>
              </a:path>
              <a:path w="5009515" h="4194810">
                <a:moveTo>
                  <a:pt x="2935249" y="815467"/>
                </a:moveTo>
                <a:lnTo>
                  <a:pt x="2909341" y="815467"/>
                </a:lnTo>
                <a:lnTo>
                  <a:pt x="2909341" y="893191"/>
                </a:lnTo>
                <a:lnTo>
                  <a:pt x="2935249" y="893191"/>
                </a:lnTo>
                <a:lnTo>
                  <a:pt x="2935249" y="815467"/>
                </a:lnTo>
                <a:close/>
              </a:path>
              <a:path w="5009515" h="4194810">
                <a:moveTo>
                  <a:pt x="2935249" y="711835"/>
                </a:moveTo>
                <a:lnTo>
                  <a:pt x="2909341" y="711835"/>
                </a:lnTo>
                <a:lnTo>
                  <a:pt x="2909341" y="789559"/>
                </a:lnTo>
                <a:lnTo>
                  <a:pt x="2935249" y="789559"/>
                </a:lnTo>
                <a:lnTo>
                  <a:pt x="2935249" y="711835"/>
                </a:lnTo>
                <a:close/>
              </a:path>
              <a:path w="5009515" h="4194810">
                <a:moveTo>
                  <a:pt x="2946425" y="2770632"/>
                </a:moveTo>
                <a:lnTo>
                  <a:pt x="2935249" y="2765044"/>
                </a:lnTo>
                <a:lnTo>
                  <a:pt x="2935249" y="2693035"/>
                </a:lnTo>
                <a:lnTo>
                  <a:pt x="2909341" y="2693035"/>
                </a:lnTo>
                <a:lnTo>
                  <a:pt x="2909341" y="2752090"/>
                </a:lnTo>
                <a:lnTo>
                  <a:pt x="2868701" y="2731770"/>
                </a:lnTo>
                <a:lnTo>
                  <a:pt x="2868701" y="2757678"/>
                </a:lnTo>
                <a:lnTo>
                  <a:pt x="2838475" y="2757678"/>
                </a:lnTo>
                <a:lnTo>
                  <a:pt x="2838475" y="2783586"/>
                </a:lnTo>
                <a:lnTo>
                  <a:pt x="2868701" y="2783586"/>
                </a:lnTo>
                <a:lnTo>
                  <a:pt x="2868701" y="2809494"/>
                </a:lnTo>
                <a:lnTo>
                  <a:pt x="2920517" y="2783586"/>
                </a:lnTo>
                <a:lnTo>
                  <a:pt x="2946425" y="2770632"/>
                </a:lnTo>
                <a:close/>
              </a:path>
              <a:path w="5009515" h="4194810">
                <a:moveTo>
                  <a:pt x="2946425" y="1618488"/>
                </a:moveTo>
                <a:lnTo>
                  <a:pt x="2935249" y="1612912"/>
                </a:lnTo>
                <a:lnTo>
                  <a:pt x="2935249" y="1540891"/>
                </a:lnTo>
                <a:lnTo>
                  <a:pt x="2909341" y="1540891"/>
                </a:lnTo>
                <a:lnTo>
                  <a:pt x="2909341" y="1599958"/>
                </a:lnTo>
                <a:lnTo>
                  <a:pt x="2868701" y="1579626"/>
                </a:lnTo>
                <a:lnTo>
                  <a:pt x="2868701" y="1605534"/>
                </a:lnTo>
                <a:lnTo>
                  <a:pt x="2838475" y="1605534"/>
                </a:lnTo>
                <a:lnTo>
                  <a:pt x="2838475" y="1631442"/>
                </a:lnTo>
                <a:lnTo>
                  <a:pt x="2868701" y="1631442"/>
                </a:lnTo>
                <a:lnTo>
                  <a:pt x="2868701" y="1657350"/>
                </a:lnTo>
                <a:lnTo>
                  <a:pt x="2920517" y="1631442"/>
                </a:lnTo>
                <a:lnTo>
                  <a:pt x="2946425" y="1618488"/>
                </a:lnTo>
                <a:close/>
              </a:path>
              <a:path w="5009515" h="4194810">
                <a:moveTo>
                  <a:pt x="2951251" y="458089"/>
                </a:moveTo>
                <a:lnTo>
                  <a:pt x="2873527" y="458470"/>
                </a:lnTo>
                <a:lnTo>
                  <a:pt x="2873527" y="484378"/>
                </a:lnTo>
                <a:lnTo>
                  <a:pt x="2951251" y="483997"/>
                </a:lnTo>
                <a:lnTo>
                  <a:pt x="2951251" y="458089"/>
                </a:lnTo>
                <a:close/>
              </a:path>
              <a:path w="5009515" h="4194810">
                <a:moveTo>
                  <a:pt x="2961157" y="1828800"/>
                </a:moveTo>
                <a:lnTo>
                  <a:pt x="2954667" y="1815846"/>
                </a:lnTo>
                <a:lnTo>
                  <a:pt x="2928759" y="1764030"/>
                </a:lnTo>
                <a:lnTo>
                  <a:pt x="2945663" y="1764030"/>
                </a:lnTo>
                <a:lnTo>
                  <a:pt x="2945663" y="1738122"/>
                </a:lnTo>
                <a:lnTo>
                  <a:pt x="2867939" y="1738122"/>
                </a:lnTo>
                <a:lnTo>
                  <a:pt x="2867939" y="1764030"/>
                </a:lnTo>
                <a:lnTo>
                  <a:pt x="2915818" y="1764030"/>
                </a:lnTo>
                <a:lnTo>
                  <a:pt x="2883433" y="1828800"/>
                </a:lnTo>
                <a:lnTo>
                  <a:pt x="2909341" y="1828800"/>
                </a:lnTo>
                <a:lnTo>
                  <a:pt x="2909341" y="1838071"/>
                </a:lnTo>
                <a:lnTo>
                  <a:pt x="2935249" y="1838071"/>
                </a:lnTo>
                <a:lnTo>
                  <a:pt x="2935249" y="1828800"/>
                </a:lnTo>
                <a:lnTo>
                  <a:pt x="2961157" y="1828800"/>
                </a:lnTo>
                <a:close/>
              </a:path>
              <a:path w="5009515" h="4194810">
                <a:moveTo>
                  <a:pt x="2961157" y="676656"/>
                </a:moveTo>
                <a:lnTo>
                  <a:pt x="2954680" y="663702"/>
                </a:lnTo>
                <a:lnTo>
                  <a:pt x="2928772" y="611886"/>
                </a:lnTo>
                <a:lnTo>
                  <a:pt x="2945663" y="611886"/>
                </a:lnTo>
                <a:lnTo>
                  <a:pt x="2945663" y="585978"/>
                </a:lnTo>
                <a:lnTo>
                  <a:pt x="2867939" y="585978"/>
                </a:lnTo>
                <a:lnTo>
                  <a:pt x="2867939" y="611886"/>
                </a:lnTo>
                <a:lnTo>
                  <a:pt x="2915818" y="611886"/>
                </a:lnTo>
                <a:lnTo>
                  <a:pt x="2883433" y="676656"/>
                </a:lnTo>
                <a:lnTo>
                  <a:pt x="2909341" y="676656"/>
                </a:lnTo>
                <a:lnTo>
                  <a:pt x="2909341" y="685927"/>
                </a:lnTo>
                <a:lnTo>
                  <a:pt x="2935249" y="685927"/>
                </a:lnTo>
                <a:lnTo>
                  <a:pt x="2935249" y="676656"/>
                </a:lnTo>
                <a:lnTo>
                  <a:pt x="2961157" y="676656"/>
                </a:lnTo>
                <a:close/>
              </a:path>
              <a:path w="5009515" h="4194810">
                <a:moveTo>
                  <a:pt x="2968777" y="3800983"/>
                </a:moveTo>
                <a:lnTo>
                  <a:pt x="2942869" y="3800983"/>
                </a:lnTo>
                <a:lnTo>
                  <a:pt x="2942869" y="3878707"/>
                </a:lnTo>
                <a:lnTo>
                  <a:pt x="2968777" y="3878707"/>
                </a:lnTo>
                <a:lnTo>
                  <a:pt x="2968777" y="3800983"/>
                </a:lnTo>
                <a:close/>
              </a:path>
              <a:path w="5009515" h="4194810">
                <a:moveTo>
                  <a:pt x="2968777" y="3697351"/>
                </a:moveTo>
                <a:lnTo>
                  <a:pt x="2942869" y="3697351"/>
                </a:lnTo>
                <a:lnTo>
                  <a:pt x="2942869" y="3775075"/>
                </a:lnTo>
                <a:lnTo>
                  <a:pt x="2968777" y="3775075"/>
                </a:lnTo>
                <a:lnTo>
                  <a:pt x="2968777" y="3697351"/>
                </a:lnTo>
                <a:close/>
              </a:path>
              <a:path w="5009515" h="4194810">
                <a:moveTo>
                  <a:pt x="2968777" y="3593719"/>
                </a:moveTo>
                <a:lnTo>
                  <a:pt x="2942869" y="3593719"/>
                </a:lnTo>
                <a:lnTo>
                  <a:pt x="2942869" y="3671443"/>
                </a:lnTo>
                <a:lnTo>
                  <a:pt x="2968777" y="3671443"/>
                </a:lnTo>
                <a:lnTo>
                  <a:pt x="2968777" y="3593719"/>
                </a:lnTo>
                <a:close/>
              </a:path>
              <a:path w="5009515" h="4194810">
                <a:moveTo>
                  <a:pt x="2968777" y="3490087"/>
                </a:moveTo>
                <a:lnTo>
                  <a:pt x="2942869" y="3490087"/>
                </a:lnTo>
                <a:lnTo>
                  <a:pt x="2942869" y="3567811"/>
                </a:lnTo>
                <a:lnTo>
                  <a:pt x="2968777" y="3567811"/>
                </a:lnTo>
                <a:lnTo>
                  <a:pt x="2968777" y="3490087"/>
                </a:lnTo>
                <a:close/>
              </a:path>
              <a:path w="5009515" h="4194810">
                <a:moveTo>
                  <a:pt x="2968777" y="3386455"/>
                </a:moveTo>
                <a:lnTo>
                  <a:pt x="2942869" y="3386455"/>
                </a:lnTo>
                <a:lnTo>
                  <a:pt x="2942869" y="3464179"/>
                </a:lnTo>
                <a:lnTo>
                  <a:pt x="2968777" y="3464179"/>
                </a:lnTo>
                <a:lnTo>
                  <a:pt x="2968777" y="3386455"/>
                </a:lnTo>
                <a:close/>
              </a:path>
              <a:path w="5009515" h="4194810">
                <a:moveTo>
                  <a:pt x="2968777" y="3282823"/>
                </a:moveTo>
                <a:lnTo>
                  <a:pt x="2942869" y="3282823"/>
                </a:lnTo>
                <a:lnTo>
                  <a:pt x="2942869" y="3360547"/>
                </a:lnTo>
                <a:lnTo>
                  <a:pt x="2968777" y="3360547"/>
                </a:lnTo>
                <a:lnTo>
                  <a:pt x="2968777" y="3282823"/>
                </a:lnTo>
                <a:close/>
              </a:path>
              <a:path w="5009515" h="4194810">
                <a:moveTo>
                  <a:pt x="2968777" y="3179191"/>
                </a:moveTo>
                <a:lnTo>
                  <a:pt x="2942869" y="3179191"/>
                </a:lnTo>
                <a:lnTo>
                  <a:pt x="2942869" y="3256915"/>
                </a:lnTo>
                <a:lnTo>
                  <a:pt x="2968777" y="3256915"/>
                </a:lnTo>
                <a:lnTo>
                  <a:pt x="2968777" y="3179191"/>
                </a:lnTo>
                <a:close/>
              </a:path>
              <a:path w="5009515" h="4194810">
                <a:moveTo>
                  <a:pt x="2968777" y="3075559"/>
                </a:moveTo>
                <a:lnTo>
                  <a:pt x="2942869" y="3075559"/>
                </a:lnTo>
                <a:lnTo>
                  <a:pt x="2942869" y="3153283"/>
                </a:lnTo>
                <a:lnTo>
                  <a:pt x="2968777" y="3153283"/>
                </a:lnTo>
                <a:lnTo>
                  <a:pt x="2968777" y="3075559"/>
                </a:lnTo>
                <a:close/>
              </a:path>
              <a:path w="5009515" h="4194810">
                <a:moveTo>
                  <a:pt x="2979953" y="3982212"/>
                </a:moveTo>
                <a:lnTo>
                  <a:pt x="2968777" y="3976624"/>
                </a:lnTo>
                <a:lnTo>
                  <a:pt x="2968777" y="3904615"/>
                </a:lnTo>
                <a:lnTo>
                  <a:pt x="2942869" y="3904615"/>
                </a:lnTo>
                <a:lnTo>
                  <a:pt x="2942869" y="3963670"/>
                </a:lnTo>
                <a:lnTo>
                  <a:pt x="2902229" y="3943350"/>
                </a:lnTo>
                <a:lnTo>
                  <a:pt x="2902229" y="3969258"/>
                </a:lnTo>
                <a:lnTo>
                  <a:pt x="2872003" y="3969258"/>
                </a:lnTo>
                <a:lnTo>
                  <a:pt x="2872003" y="3995166"/>
                </a:lnTo>
                <a:lnTo>
                  <a:pt x="2902229" y="3995166"/>
                </a:lnTo>
                <a:lnTo>
                  <a:pt x="2902229" y="4021074"/>
                </a:lnTo>
                <a:lnTo>
                  <a:pt x="2954045" y="3995166"/>
                </a:lnTo>
                <a:lnTo>
                  <a:pt x="2979953" y="3982212"/>
                </a:lnTo>
                <a:close/>
              </a:path>
              <a:path w="5009515" h="4194810">
                <a:moveTo>
                  <a:pt x="2994685" y="3040380"/>
                </a:moveTo>
                <a:lnTo>
                  <a:pt x="2988208" y="3027426"/>
                </a:lnTo>
                <a:lnTo>
                  <a:pt x="2962300" y="2975610"/>
                </a:lnTo>
                <a:lnTo>
                  <a:pt x="2979191" y="2975610"/>
                </a:lnTo>
                <a:lnTo>
                  <a:pt x="2979191" y="2949702"/>
                </a:lnTo>
                <a:lnTo>
                  <a:pt x="2901467" y="2949702"/>
                </a:lnTo>
                <a:lnTo>
                  <a:pt x="2901467" y="2975610"/>
                </a:lnTo>
                <a:lnTo>
                  <a:pt x="2949346" y="2975610"/>
                </a:lnTo>
                <a:lnTo>
                  <a:pt x="2916961" y="3040380"/>
                </a:lnTo>
                <a:lnTo>
                  <a:pt x="2942869" y="3040380"/>
                </a:lnTo>
                <a:lnTo>
                  <a:pt x="2942869" y="3049651"/>
                </a:lnTo>
                <a:lnTo>
                  <a:pt x="2968777" y="3049651"/>
                </a:lnTo>
                <a:lnTo>
                  <a:pt x="2968777" y="3040380"/>
                </a:lnTo>
                <a:lnTo>
                  <a:pt x="2994685" y="3040380"/>
                </a:lnTo>
                <a:close/>
              </a:path>
              <a:path w="5009515" h="4194810">
                <a:moveTo>
                  <a:pt x="3003067" y="4164444"/>
                </a:moveTo>
                <a:lnTo>
                  <a:pt x="3002940" y="4138536"/>
                </a:lnTo>
                <a:lnTo>
                  <a:pt x="2925216" y="4139082"/>
                </a:lnTo>
                <a:lnTo>
                  <a:pt x="2925470" y="4164990"/>
                </a:lnTo>
                <a:lnTo>
                  <a:pt x="3003067" y="4164444"/>
                </a:lnTo>
                <a:close/>
              </a:path>
              <a:path w="5009515" h="4194810">
                <a:moveTo>
                  <a:pt x="3054883" y="457708"/>
                </a:moveTo>
                <a:lnTo>
                  <a:pt x="2977159" y="457962"/>
                </a:lnTo>
                <a:lnTo>
                  <a:pt x="2977159" y="483870"/>
                </a:lnTo>
                <a:lnTo>
                  <a:pt x="3054883" y="483616"/>
                </a:lnTo>
                <a:lnTo>
                  <a:pt x="3054883" y="457708"/>
                </a:lnTo>
                <a:close/>
              </a:path>
              <a:path w="5009515" h="4194810">
                <a:moveTo>
                  <a:pt x="3106699" y="4163707"/>
                </a:moveTo>
                <a:lnTo>
                  <a:pt x="3106572" y="4137799"/>
                </a:lnTo>
                <a:lnTo>
                  <a:pt x="3028848" y="4138345"/>
                </a:lnTo>
                <a:lnTo>
                  <a:pt x="3028975" y="4164253"/>
                </a:lnTo>
                <a:lnTo>
                  <a:pt x="3106699" y="4163707"/>
                </a:lnTo>
                <a:close/>
              </a:path>
              <a:path w="5009515" h="4194810">
                <a:moveTo>
                  <a:pt x="3158515" y="457327"/>
                </a:moveTo>
                <a:lnTo>
                  <a:pt x="3080791" y="457581"/>
                </a:lnTo>
                <a:lnTo>
                  <a:pt x="3080791" y="483489"/>
                </a:lnTo>
                <a:lnTo>
                  <a:pt x="3158515" y="483235"/>
                </a:lnTo>
                <a:lnTo>
                  <a:pt x="3158515" y="457327"/>
                </a:lnTo>
                <a:close/>
              </a:path>
              <a:path w="5009515" h="4194810">
                <a:moveTo>
                  <a:pt x="3210331" y="4162983"/>
                </a:moveTo>
                <a:lnTo>
                  <a:pt x="3210204" y="4137075"/>
                </a:lnTo>
                <a:lnTo>
                  <a:pt x="3132480" y="4137622"/>
                </a:lnTo>
                <a:lnTo>
                  <a:pt x="3132607" y="4163530"/>
                </a:lnTo>
                <a:lnTo>
                  <a:pt x="3210331" y="4162983"/>
                </a:lnTo>
                <a:close/>
              </a:path>
              <a:path w="5009515" h="4194810">
                <a:moveTo>
                  <a:pt x="3262147" y="456946"/>
                </a:moveTo>
                <a:lnTo>
                  <a:pt x="3184423" y="457200"/>
                </a:lnTo>
                <a:lnTo>
                  <a:pt x="3184423" y="483108"/>
                </a:lnTo>
                <a:lnTo>
                  <a:pt x="3262147" y="482854"/>
                </a:lnTo>
                <a:lnTo>
                  <a:pt x="3262147" y="456946"/>
                </a:lnTo>
                <a:close/>
              </a:path>
              <a:path w="5009515" h="4194810">
                <a:moveTo>
                  <a:pt x="3313963" y="4162260"/>
                </a:moveTo>
                <a:lnTo>
                  <a:pt x="3313836" y="4136352"/>
                </a:lnTo>
                <a:lnTo>
                  <a:pt x="3236112" y="4136898"/>
                </a:lnTo>
                <a:lnTo>
                  <a:pt x="3236239" y="4162806"/>
                </a:lnTo>
                <a:lnTo>
                  <a:pt x="3313963" y="4162260"/>
                </a:lnTo>
                <a:close/>
              </a:path>
              <a:path w="5009515" h="4194810">
                <a:moveTo>
                  <a:pt x="3365779" y="456565"/>
                </a:moveTo>
                <a:lnTo>
                  <a:pt x="3288055" y="456819"/>
                </a:lnTo>
                <a:lnTo>
                  <a:pt x="3288055" y="482727"/>
                </a:lnTo>
                <a:lnTo>
                  <a:pt x="3365779" y="482473"/>
                </a:lnTo>
                <a:lnTo>
                  <a:pt x="3365779" y="456565"/>
                </a:lnTo>
                <a:close/>
              </a:path>
              <a:path w="5009515" h="4194810">
                <a:moveTo>
                  <a:pt x="3417595" y="4161523"/>
                </a:moveTo>
                <a:lnTo>
                  <a:pt x="3417468" y="4135615"/>
                </a:lnTo>
                <a:lnTo>
                  <a:pt x="3339744" y="4136161"/>
                </a:lnTo>
                <a:lnTo>
                  <a:pt x="3339871" y="4162069"/>
                </a:lnTo>
                <a:lnTo>
                  <a:pt x="3417595" y="4161523"/>
                </a:lnTo>
                <a:close/>
              </a:path>
              <a:path w="5009515" h="4194810">
                <a:moveTo>
                  <a:pt x="3469411" y="456184"/>
                </a:moveTo>
                <a:lnTo>
                  <a:pt x="3391687" y="456438"/>
                </a:lnTo>
                <a:lnTo>
                  <a:pt x="3391687" y="482346"/>
                </a:lnTo>
                <a:lnTo>
                  <a:pt x="3469411" y="482092"/>
                </a:lnTo>
                <a:lnTo>
                  <a:pt x="3469411" y="456184"/>
                </a:lnTo>
                <a:close/>
              </a:path>
              <a:path w="5009515" h="4194810">
                <a:moveTo>
                  <a:pt x="3521227" y="4160799"/>
                </a:moveTo>
                <a:lnTo>
                  <a:pt x="3521100" y="4134891"/>
                </a:lnTo>
                <a:lnTo>
                  <a:pt x="3443376" y="4135437"/>
                </a:lnTo>
                <a:lnTo>
                  <a:pt x="3443503" y="4161345"/>
                </a:lnTo>
                <a:lnTo>
                  <a:pt x="3521227" y="4160799"/>
                </a:lnTo>
                <a:close/>
              </a:path>
              <a:path w="5009515" h="4194810">
                <a:moveTo>
                  <a:pt x="3573043" y="455803"/>
                </a:moveTo>
                <a:lnTo>
                  <a:pt x="3495319" y="456057"/>
                </a:lnTo>
                <a:lnTo>
                  <a:pt x="3495319" y="481965"/>
                </a:lnTo>
                <a:lnTo>
                  <a:pt x="3573043" y="481711"/>
                </a:lnTo>
                <a:lnTo>
                  <a:pt x="3573043" y="455803"/>
                </a:lnTo>
                <a:close/>
              </a:path>
              <a:path w="5009515" h="4194810">
                <a:moveTo>
                  <a:pt x="3624859" y="4160075"/>
                </a:moveTo>
                <a:lnTo>
                  <a:pt x="3624732" y="4134167"/>
                </a:lnTo>
                <a:lnTo>
                  <a:pt x="3547008" y="4134713"/>
                </a:lnTo>
                <a:lnTo>
                  <a:pt x="3547135" y="4160621"/>
                </a:lnTo>
                <a:lnTo>
                  <a:pt x="3624859" y="4160075"/>
                </a:lnTo>
                <a:close/>
              </a:path>
              <a:path w="5009515" h="4194810">
                <a:moveTo>
                  <a:pt x="3676675" y="455422"/>
                </a:moveTo>
                <a:lnTo>
                  <a:pt x="3598951" y="455676"/>
                </a:lnTo>
                <a:lnTo>
                  <a:pt x="3598951" y="481584"/>
                </a:lnTo>
                <a:lnTo>
                  <a:pt x="3676675" y="481330"/>
                </a:lnTo>
                <a:lnTo>
                  <a:pt x="3676675" y="455422"/>
                </a:lnTo>
                <a:close/>
              </a:path>
              <a:path w="5009515" h="4194810">
                <a:moveTo>
                  <a:pt x="3728491" y="4159351"/>
                </a:moveTo>
                <a:lnTo>
                  <a:pt x="3728364" y="4133443"/>
                </a:lnTo>
                <a:lnTo>
                  <a:pt x="3650640" y="4133989"/>
                </a:lnTo>
                <a:lnTo>
                  <a:pt x="3650767" y="4159897"/>
                </a:lnTo>
                <a:lnTo>
                  <a:pt x="3728491" y="4159351"/>
                </a:lnTo>
                <a:close/>
              </a:path>
              <a:path w="5009515" h="4194810">
                <a:moveTo>
                  <a:pt x="3780307" y="455041"/>
                </a:moveTo>
                <a:lnTo>
                  <a:pt x="3702583" y="455295"/>
                </a:lnTo>
                <a:lnTo>
                  <a:pt x="3702583" y="481203"/>
                </a:lnTo>
                <a:lnTo>
                  <a:pt x="3780307" y="480949"/>
                </a:lnTo>
                <a:lnTo>
                  <a:pt x="3780307" y="455041"/>
                </a:lnTo>
                <a:close/>
              </a:path>
              <a:path w="5009515" h="4194810">
                <a:moveTo>
                  <a:pt x="3832123" y="4158615"/>
                </a:moveTo>
                <a:lnTo>
                  <a:pt x="3831996" y="4132707"/>
                </a:lnTo>
                <a:lnTo>
                  <a:pt x="3754272" y="4133253"/>
                </a:lnTo>
                <a:lnTo>
                  <a:pt x="3754399" y="4159161"/>
                </a:lnTo>
                <a:lnTo>
                  <a:pt x="3832123" y="4158615"/>
                </a:lnTo>
                <a:close/>
              </a:path>
              <a:path w="5009515" h="4194810">
                <a:moveTo>
                  <a:pt x="3883939" y="454660"/>
                </a:moveTo>
                <a:lnTo>
                  <a:pt x="3806215" y="454914"/>
                </a:lnTo>
                <a:lnTo>
                  <a:pt x="3806215" y="480822"/>
                </a:lnTo>
                <a:lnTo>
                  <a:pt x="3883939" y="480568"/>
                </a:lnTo>
                <a:lnTo>
                  <a:pt x="3883939" y="454660"/>
                </a:lnTo>
                <a:close/>
              </a:path>
              <a:path w="5009515" h="4194810">
                <a:moveTo>
                  <a:pt x="3935755" y="4157891"/>
                </a:moveTo>
                <a:lnTo>
                  <a:pt x="3935628" y="4131983"/>
                </a:lnTo>
                <a:lnTo>
                  <a:pt x="3857904" y="4132529"/>
                </a:lnTo>
                <a:lnTo>
                  <a:pt x="3858031" y="4158437"/>
                </a:lnTo>
                <a:lnTo>
                  <a:pt x="3935755" y="4157891"/>
                </a:lnTo>
                <a:close/>
              </a:path>
              <a:path w="5009515" h="4194810">
                <a:moveTo>
                  <a:pt x="3987571" y="454279"/>
                </a:moveTo>
                <a:lnTo>
                  <a:pt x="3909847" y="454533"/>
                </a:lnTo>
                <a:lnTo>
                  <a:pt x="3909847" y="480441"/>
                </a:lnTo>
                <a:lnTo>
                  <a:pt x="3987571" y="480187"/>
                </a:lnTo>
                <a:lnTo>
                  <a:pt x="3987571" y="454279"/>
                </a:lnTo>
                <a:close/>
              </a:path>
              <a:path w="5009515" h="4194810">
                <a:moveTo>
                  <a:pt x="4039387" y="4157167"/>
                </a:moveTo>
                <a:lnTo>
                  <a:pt x="4039260" y="4131259"/>
                </a:lnTo>
                <a:lnTo>
                  <a:pt x="3961536" y="4131805"/>
                </a:lnTo>
                <a:lnTo>
                  <a:pt x="3961663" y="4157713"/>
                </a:lnTo>
                <a:lnTo>
                  <a:pt x="4039387" y="4157167"/>
                </a:lnTo>
                <a:close/>
              </a:path>
              <a:path w="5009515" h="4194810">
                <a:moveTo>
                  <a:pt x="4091203" y="453771"/>
                </a:moveTo>
                <a:lnTo>
                  <a:pt x="4013479" y="454152"/>
                </a:lnTo>
                <a:lnTo>
                  <a:pt x="4013479" y="480060"/>
                </a:lnTo>
                <a:lnTo>
                  <a:pt x="4091203" y="479679"/>
                </a:lnTo>
                <a:lnTo>
                  <a:pt x="4091203" y="453771"/>
                </a:lnTo>
                <a:close/>
              </a:path>
              <a:path w="5009515" h="4194810">
                <a:moveTo>
                  <a:pt x="4143019" y="4156430"/>
                </a:moveTo>
                <a:lnTo>
                  <a:pt x="4142892" y="4130522"/>
                </a:lnTo>
                <a:lnTo>
                  <a:pt x="4065168" y="4131068"/>
                </a:lnTo>
                <a:lnTo>
                  <a:pt x="4065295" y="4156976"/>
                </a:lnTo>
                <a:lnTo>
                  <a:pt x="4143019" y="4156430"/>
                </a:lnTo>
                <a:close/>
              </a:path>
              <a:path w="5009515" h="4194810">
                <a:moveTo>
                  <a:pt x="4208424" y="466344"/>
                </a:moveTo>
                <a:lnTo>
                  <a:pt x="4182808" y="453644"/>
                </a:lnTo>
                <a:lnTo>
                  <a:pt x="4130573" y="427736"/>
                </a:lnTo>
                <a:lnTo>
                  <a:pt x="4130649" y="453707"/>
                </a:lnTo>
                <a:lnTo>
                  <a:pt x="4117111" y="453771"/>
                </a:lnTo>
                <a:lnTo>
                  <a:pt x="4117111" y="479679"/>
                </a:lnTo>
                <a:lnTo>
                  <a:pt x="4130738" y="479615"/>
                </a:lnTo>
                <a:lnTo>
                  <a:pt x="4130827" y="505460"/>
                </a:lnTo>
                <a:lnTo>
                  <a:pt x="4208424" y="466344"/>
                </a:lnTo>
                <a:close/>
              </a:path>
              <a:path w="5009515" h="4194810">
                <a:moveTo>
                  <a:pt x="4246651" y="4155706"/>
                </a:moveTo>
                <a:lnTo>
                  <a:pt x="4246524" y="4129798"/>
                </a:lnTo>
                <a:lnTo>
                  <a:pt x="4168800" y="4130344"/>
                </a:lnTo>
                <a:lnTo>
                  <a:pt x="4168927" y="4156252"/>
                </a:lnTo>
                <a:lnTo>
                  <a:pt x="4246651" y="4155706"/>
                </a:lnTo>
                <a:close/>
              </a:path>
              <a:path w="5009515" h="4194810">
                <a:moveTo>
                  <a:pt x="4350283" y="4154982"/>
                </a:moveTo>
                <a:lnTo>
                  <a:pt x="4350156" y="4129074"/>
                </a:lnTo>
                <a:lnTo>
                  <a:pt x="4272432" y="4129621"/>
                </a:lnTo>
                <a:lnTo>
                  <a:pt x="4272559" y="4155529"/>
                </a:lnTo>
                <a:lnTo>
                  <a:pt x="4350283" y="4154982"/>
                </a:lnTo>
                <a:close/>
              </a:path>
              <a:path w="5009515" h="4194810">
                <a:moveTo>
                  <a:pt x="4453915" y="4154246"/>
                </a:moveTo>
                <a:lnTo>
                  <a:pt x="4453788" y="4128338"/>
                </a:lnTo>
                <a:lnTo>
                  <a:pt x="4376064" y="4128884"/>
                </a:lnTo>
                <a:lnTo>
                  <a:pt x="4376191" y="4154792"/>
                </a:lnTo>
                <a:lnTo>
                  <a:pt x="4453915" y="4154246"/>
                </a:lnTo>
                <a:close/>
              </a:path>
              <a:path w="5009515" h="4194810">
                <a:moveTo>
                  <a:pt x="4557547" y="4153522"/>
                </a:moveTo>
                <a:lnTo>
                  <a:pt x="4557420" y="4127614"/>
                </a:lnTo>
                <a:lnTo>
                  <a:pt x="4479696" y="4128160"/>
                </a:lnTo>
                <a:lnTo>
                  <a:pt x="4479823" y="4154068"/>
                </a:lnTo>
                <a:lnTo>
                  <a:pt x="4557547" y="4153522"/>
                </a:lnTo>
                <a:close/>
              </a:path>
              <a:path w="5009515" h="4194810">
                <a:moveTo>
                  <a:pt x="4661179" y="4152798"/>
                </a:moveTo>
                <a:lnTo>
                  <a:pt x="4661052" y="4126890"/>
                </a:lnTo>
                <a:lnTo>
                  <a:pt x="4583328" y="4127436"/>
                </a:lnTo>
                <a:lnTo>
                  <a:pt x="4583455" y="4153344"/>
                </a:lnTo>
                <a:lnTo>
                  <a:pt x="4661179" y="4152798"/>
                </a:lnTo>
                <a:close/>
              </a:path>
              <a:path w="5009515" h="4194810">
                <a:moveTo>
                  <a:pt x="4764811" y="4152061"/>
                </a:moveTo>
                <a:lnTo>
                  <a:pt x="4764684" y="4126166"/>
                </a:lnTo>
                <a:lnTo>
                  <a:pt x="4686960" y="4126700"/>
                </a:lnTo>
                <a:lnTo>
                  <a:pt x="4687087" y="4152608"/>
                </a:lnTo>
                <a:lnTo>
                  <a:pt x="4764811" y="4152061"/>
                </a:lnTo>
                <a:close/>
              </a:path>
              <a:path w="5009515" h="4194810">
                <a:moveTo>
                  <a:pt x="4868443" y="4151338"/>
                </a:moveTo>
                <a:lnTo>
                  <a:pt x="4868316" y="4125430"/>
                </a:lnTo>
                <a:lnTo>
                  <a:pt x="4790592" y="4125976"/>
                </a:lnTo>
                <a:lnTo>
                  <a:pt x="4790719" y="4151884"/>
                </a:lnTo>
                <a:lnTo>
                  <a:pt x="4868443" y="4151338"/>
                </a:lnTo>
                <a:close/>
              </a:path>
              <a:path w="5009515" h="4194810">
                <a:moveTo>
                  <a:pt x="4983505" y="3933444"/>
                </a:moveTo>
                <a:lnTo>
                  <a:pt x="4957597" y="3933444"/>
                </a:lnTo>
                <a:lnTo>
                  <a:pt x="4957597" y="4011168"/>
                </a:lnTo>
                <a:lnTo>
                  <a:pt x="4983505" y="4011168"/>
                </a:lnTo>
                <a:lnTo>
                  <a:pt x="4983505" y="3933444"/>
                </a:lnTo>
                <a:close/>
              </a:path>
              <a:path w="5009515" h="4194810">
                <a:moveTo>
                  <a:pt x="4983505" y="3829812"/>
                </a:moveTo>
                <a:lnTo>
                  <a:pt x="4957597" y="3829812"/>
                </a:lnTo>
                <a:lnTo>
                  <a:pt x="4957597" y="3907536"/>
                </a:lnTo>
                <a:lnTo>
                  <a:pt x="4983505" y="3907536"/>
                </a:lnTo>
                <a:lnTo>
                  <a:pt x="4983505" y="3829812"/>
                </a:lnTo>
                <a:close/>
              </a:path>
              <a:path w="5009515" h="4194810">
                <a:moveTo>
                  <a:pt x="4983505" y="3726180"/>
                </a:moveTo>
                <a:lnTo>
                  <a:pt x="4957597" y="3726180"/>
                </a:lnTo>
                <a:lnTo>
                  <a:pt x="4957597" y="3803904"/>
                </a:lnTo>
                <a:lnTo>
                  <a:pt x="4983505" y="3803904"/>
                </a:lnTo>
                <a:lnTo>
                  <a:pt x="4983505" y="3726180"/>
                </a:lnTo>
                <a:close/>
              </a:path>
              <a:path w="5009515" h="4194810">
                <a:moveTo>
                  <a:pt x="4983505" y="3622548"/>
                </a:moveTo>
                <a:lnTo>
                  <a:pt x="4957597" y="3622548"/>
                </a:lnTo>
                <a:lnTo>
                  <a:pt x="4957597" y="3700272"/>
                </a:lnTo>
                <a:lnTo>
                  <a:pt x="4983505" y="3700272"/>
                </a:lnTo>
                <a:lnTo>
                  <a:pt x="4983505" y="3622548"/>
                </a:lnTo>
                <a:close/>
              </a:path>
              <a:path w="5009515" h="4194810">
                <a:moveTo>
                  <a:pt x="4983505" y="3518916"/>
                </a:moveTo>
                <a:lnTo>
                  <a:pt x="4957597" y="3518916"/>
                </a:lnTo>
                <a:lnTo>
                  <a:pt x="4957597" y="3596652"/>
                </a:lnTo>
                <a:lnTo>
                  <a:pt x="4983505" y="3596652"/>
                </a:lnTo>
                <a:lnTo>
                  <a:pt x="4983505" y="3518916"/>
                </a:lnTo>
                <a:close/>
              </a:path>
              <a:path w="5009515" h="4194810">
                <a:moveTo>
                  <a:pt x="4983505" y="3415284"/>
                </a:moveTo>
                <a:lnTo>
                  <a:pt x="4957597" y="3415284"/>
                </a:lnTo>
                <a:lnTo>
                  <a:pt x="4957597" y="3493008"/>
                </a:lnTo>
                <a:lnTo>
                  <a:pt x="4983505" y="3493008"/>
                </a:lnTo>
                <a:lnTo>
                  <a:pt x="4983505" y="3415284"/>
                </a:lnTo>
                <a:close/>
              </a:path>
              <a:path w="5009515" h="4194810">
                <a:moveTo>
                  <a:pt x="4983505" y="3311652"/>
                </a:moveTo>
                <a:lnTo>
                  <a:pt x="4957597" y="3311652"/>
                </a:lnTo>
                <a:lnTo>
                  <a:pt x="4957597" y="3389376"/>
                </a:lnTo>
                <a:lnTo>
                  <a:pt x="4983505" y="3389376"/>
                </a:lnTo>
                <a:lnTo>
                  <a:pt x="4983505" y="3311652"/>
                </a:lnTo>
                <a:close/>
              </a:path>
              <a:path w="5009515" h="4194810">
                <a:moveTo>
                  <a:pt x="4983505" y="3208020"/>
                </a:moveTo>
                <a:lnTo>
                  <a:pt x="4957597" y="3208020"/>
                </a:lnTo>
                <a:lnTo>
                  <a:pt x="4957597" y="3285744"/>
                </a:lnTo>
                <a:lnTo>
                  <a:pt x="4983505" y="3285744"/>
                </a:lnTo>
                <a:lnTo>
                  <a:pt x="4983505" y="3208020"/>
                </a:lnTo>
                <a:close/>
              </a:path>
              <a:path w="5009515" h="4194810">
                <a:moveTo>
                  <a:pt x="4983505" y="3104388"/>
                </a:moveTo>
                <a:lnTo>
                  <a:pt x="4957597" y="3104388"/>
                </a:lnTo>
                <a:lnTo>
                  <a:pt x="4957597" y="3182112"/>
                </a:lnTo>
                <a:lnTo>
                  <a:pt x="4983505" y="3182112"/>
                </a:lnTo>
                <a:lnTo>
                  <a:pt x="4983505" y="3104388"/>
                </a:lnTo>
                <a:close/>
              </a:path>
              <a:path w="5009515" h="4194810">
                <a:moveTo>
                  <a:pt x="4983505" y="3000756"/>
                </a:moveTo>
                <a:lnTo>
                  <a:pt x="4957597" y="3000756"/>
                </a:lnTo>
                <a:lnTo>
                  <a:pt x="4957597" y="3078480"/>
                </a:lnTo>
                <a:lnTo>
                  <a:pt x="4983505" y="3078480"/>
                </a:lnTo>
                <a:lnTo>
                  <a:pt x="4983505" y="3000756"/>
                </a:lnTo>
                <a:close/>
              </a:path>
              <a:path w="5009515" h="4194810">
                <a:moveTo>
                  <a:pt x="4983505" y="2897124"/>
                </a:moveTo>
                <a:lnTo>
                  <a:pt x="4957597" y="2897124"/>
                </a:lnTo>
                <a:lnTo>
                  <a:pt x="4957597" y="2974848"/>
                </a:lnTo>
                <a:lnTo>
                  <a:pt x="4983505" y="2974848"/>
                </a:lnTo>
                <a:lnTo>
                  <a:pt x="4983505" y="2897124"/>
                </a:lnTo>
                <a:close/>
              </a:path>
              <a:path w="5009515" h="4194810">
                <a:moveTo>
                  <a:pt x="4983505" y="2793492"/>
                </a:moveTo>
                <a:lnTo>
                  <a:pt x="4957597" y="2793492"/>
                </a:lnTo>
                <a:lnTo>
                  <a:pt x="4957597" y="2871216"/>
                </a:lnTo>
                <a:lnTo>
                  <a:pt x="4983505" y="2871216"/>
                </a:lnTo>
                <a:lnTo>
                  <a:pt x="4983505" y="2793492"/>
                </a:lnTo>
                <a:close/>
              </a:path>
              <a:path w="5009515" h="4194810">
                <a:moveTo>
                  <a:pt x="4983505" y="2689860"/>
                </a:moveTo>
                <a:lnTo>
                  <a:pt x="4957597" y="2689860"/>
                </a:lnTo>
                <a:lnTo>
                  <a:pt x="4957597" y="2767584"/>
                </a:lnTo>
                <a:lnTo>
                  <a:pt x="4983505" y="2767584"/>
                </a:lnTo>
                <a:lnTo>
                  <a:pt x="4983505" y="2689860"/>
                </a:lnTo>
                <a:close/>
              </a:path>
              <a:path w="5009515" h="4194810">
                <a:moveTo>
                  <a:pt x="5009413" y="4059377"/>
                </a:moveTo>
                <a:lnTo>
                  <a:pt x="4983505" y="4059377"/>
                </a:lnTo>
                <a:lnTo>
                  <a:pt x="4983505" y="4037076"/>
                </a:lnTo>
                <a:lnTo>
                  <a:pt x="4957597" y="4037076"/>
                </a:lnTo>
                <a:lnTo>
                  <a:pt x="4957597" y="4059377"/>
                </a:lnTo>
                <a:lnTo>
                  <a:pt x="4931689" y="4059377"/>
                </a:lnTo>
                <a:lnTo>
                  <a:pt x="4964379" y="4124769"/>
                </a:lnTo>
                <a:lnTo>
                  <a:pt x="4894224" y="4125252"/>
                </a:lnTo>
                <a:lnTo>
                  <a:pt x="4894351" y="4151160"/>
                </a:lnTo>
                <a:lnTo>
                  <a:pt x="4972075" y="4150614"/>
                </a:lnTo>
                <a:lnTo>
                  <a:pt x="4971986" y="4134218"/>
                </a:lnTo>
                <a:lnTo>
                  <a:pt x="5002936" y="4072331"/>
                </a:lnTo>
                <a:lnTo>
                  <a:pt x="5009413" y="4059377"/>
                </a:lnTo>
                <a:close/>
              </a:path>
            </a:pathLst>
          </a:custGeom>
          <a:solidFill>
            <a:srgbClr val="FF0000"/>
          </a:solidFill>
        </p:spPr>
        <p:txBody>
          <a:bodyPr wrap="square" lIns="0" tIns="0" rIns="0" bIns="0" rtlCol="0"/>
          <a:lstStyle/>
          <a:p>
            <a:endParaRPr/>
          </a:p>
        </p:txBody>
      </p:sp>
      <p:sp>
        <p:nvSpPr>
          <p:cNvPr id="21" name="object 21"/>
          <p:cNvSpPr txBox="1"/>
          <p:nvPr/>
        </p:nvSpPr>
        <p:spPr>
          <a:xfrm>
            <a:off x="4370324" y="1412571"/>
            <a:ext cx="3173095" cy="391795"/>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Calibri"/>
                <a:cs typeface="Calibri"/>
              </a:rPr>
              <a:t>Super</a:t>
            </a:r>
            <a:r>
              <a:rPr sz="2400" b="1" spc="-15" dirty="0">
                <a:solidFill>
                  <a:srgbClr val="FF0000"/>
                </a:solidFill>
                <a:latin typeface="Calibri"/>
                <a:cs typeface="Calibri"/>
              </a:rPr>
              <a:t> </a:t>
            </a:r>
            <a:r>
              <a:rPr sz="2400" b="1" spc="-5" dirty="0">
                <a:solidFill>
                  <a:srgbClr val="FF0000"/>
                </a:solidFill>
                <a:latin typeface="Calibri"/>
                <a:cs typeface="Calibri"/>
              </a:rPr>
              <a:t>class</a:t>
            </a:r>
            <a:r>
              <a:rPr sz="2400" b="1" spc="-25" dirty="0">
                <a:solidFill>
                  <a:srgbClr val="FF0000"/>
                </a:solidFill>
                <a:latin typeface="Calibri"/>
                <a:cs typeface="Calibri"/>
              </a:rPr>
              <a:t> </a:t>
            </a:r>
            <a:r>
              <a:rPr sz="2400" b="1" dirty="0">
                <a:solidFill>
                  <a:srgbClr val="FF0000"/>
                </a:solidFill>
                <a:latin typeface="Calibri"/>
                <a:cs typeface="Calibri"/>
              </a:rPr>
              <a:t>of</a:t>
            </a:r>
            <a:r>
              <a:rPr sz="2400" b="1" spc="-10" dirty="0">
                <a:solidFill>
                  <a:srgbClr val="FF0000"/>
                </a:solidFill>
                <a:latin typeface="Calibri"/>
                <a:cs typeface="Calibri"/>
              </a:rPr>
              <a:t> </a:t>
            </a:r>
            <a:r>
              <a:rPr sz="2400" b="1" dirty="0">
                <a:solidFill>
                  <a:srgbClr val="FF0000"/>
                </a:solidFill>
                <a:latin typeface="Calibri"/>
                <a:cs typeface="Calibri"/>
              </a:rPr>
              <a:t>A</a:t>
            </a:r>
            <a:r>
              <a:rPr sz="2400" b="1" spc="-20" dirty="0">
                <a:solidFill>
                  <a:srgbClr val="FF0000"/>
                </a:solidFill>
                <a:latin typeface="Calibri"/>
                <a:cs typeface="Calibri"/>
              </a:rPr>
              <a:t> </a:t>
            </a:r>
            <a:r>
              <a:rPr sz="2400" b="1" dirty="0">
                <a:solidFill>
                  <a:srgbClr val="FF0000"/>
                </a:solidFill>
                <a:latin typeface="Calibri"/>
                <a:cs typeface="Calibri"/>
              </a:rPr>
              <a:t>is</a:t>
            </a:r>
            <a:r>
              <a:rPr sz="2400" b="1" spc="-10" dirty="0">
                <a:solidFill>
                  <a:srgbClr val="FF0000"/>
                </a:solidFill>
                <a:latin typeface="Calibri"/>
                <a:cs typeface="Calibri"/>
              </a:rPr>
              <a:t> </a:t>
            </a:r>
            <a:r>
              <a:rPr sz="2400" b="1" spc="-5" dirty="0">
                <a:solidFill>
                  <a:srgbClr val="FF0000"/>
                </a:solidFill>
                <a:latin typeface="Calibri"/>
                <a:cs typeface="Calibri"/>
              </a:rPr>
              <a:t>Object</a:t>
            </a:r>
            <a:endParaRPr sz="2400">
              <a:latin typeface="Calibri"/>
              <a:cs typeface="Calibri"/>
            </a:endParaRPr>
          </a:p>
        </p:txBody>
      </p:sp>
      <p:sp>
        <p:nvSpPr>
          <p:cNvPr id="22" name="object 22"/>
          <p:cNvSpPr txBox="1"/>
          <p:nvPr/>
        </p:nvSpPr>
        <p:spPr>
          <a:xfrm>
            <a:off x="9207246" y="3432760"/>
            <a:ext cx="376555" cy="300355"/>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D</a:t>
            </a:r>
            <a:r>
              <a:rPr b="1" dirty="0">
                <a:solidFill>
                  <a:srgbClr val="FF0000"/>
                </a:solidFill>
                <a:latin typeface="Calibri"/>
                <a:cs typeface="Calibri"/>
              </a:rPr>
              <a:t>();</a:t>
            </a:r>
            <a:endParaRPr>
              <a:latin typeface="Calibri"/>
              <a:cs typeface="Calibri"/>
            </a:endParaRPr>
          </a:p>
        </p:txBody>
      </p:sp>
      <p:sp>
        <p:nvSpPr>
          <p:cNvPr id="23" name="object 23"/>
          <p:cNvSpPr/>
          <p:nvPr/>
        </p:nvSpPr>
        <p:spPr>
          <a:xfrm>
            <a:off x="7856602" y="2231770"/>
            <a:ext cx="78105" cy="577850"/>
          </a:xfrm>
          <a:custGeom>
            <a:avLst/>
            <a:gdLst/>
            <a:ahLst/>
            <a:cxnLst/>
            <a:rect l="l" t="t" r="r" b="b"/>
            <a:pathLst>
              <a:path w="78104" h="577850">
                <a:moveTo>
                  <a:pt x="45338" y="0"/>
                </a:moveTo>
                <a:lnTo>
                  <a:pt x="19431" y="253"/>
                </a:lnTo>
                <a:lnTo>
                  <a:pt x="20447" y="77977"/>
                </a:lnTo>
                <a:lnTo>
                  <a:pt x="46354" y="77724"/>
                </a:lnTo>
                <a:lnTo>
                  <a:pt x="45338" y="0"/>
                </a:lnTo>
                <a:close/>
              </a:path>
              <a:path w="78104" h="577850">
                <a:moveTo>
                  <a:pt x="46736" y="103631"/>
                </a:moveTo>
                <a:lnTo>
                  <a:pt x="20827" y="103886"/>
                </a:lnTo>
                <a:lnTo>
                  <a:pt x="21844" y="181609"/>
                </a:lnTo>
                <a:lnTo>
                  <a:pt x="47751" y="181355"/>
                </a:lnTo>
                <a:lnTo>
                  <a:pt x="46736" y="103631"/>
                </a:lnTo>
                <a:close/>
              </a:path>
              <a:path w="78104" h="577850">
                <a:moveTo>
                  <a:pt x="48006" y="207263"/>
                </a:moveTo>
                <a:lnTo>
                  <a:pt x="22098" y="207517"/>
                </a:lnTo>
                <a:lnTo>
                  <a:pt x="23113" y="285241"/>
                </a:lnTo>
                <a:lnTo>
                  <a:pt x="49022" y="284861"/>
                </a:lnTo>
                <a:lnTo>
                  <a:pt x="48006" y="207263"/>
                </a:lnTo>
                <a:close/>
              </a:path>
              <a:path w="78104" h="577850">
                <a:moveTo>
                  <a:pt x="49402" y="310768"/>
                </a:moveTo>
                <a:lnTo>
                  <a:pt x="23495" y="311150"/>
                </a:lnTo>
                <a:lnTo>
                  <a:pt x="24511" y="388874"/>
                </a:lnTo>
                <a:lnTo>
                  <a:pt x="50419" y="388492"/>
                </a:lnTo>
                <a:lnTo>
                  <a:pt x="49402" y="310768"/>
                </a:lnTo>
                <a:close/>
              </a:path>
              <a:path w="78104" h="577850">
                <a:moveTo>
                  <a:pt x="50800" y="414400"/>
                </a:moveTo>
                <a:lnTo>
                  <a:pt x="24891" y="414781"/>
                </a:lnTo>
                <a:lnTo>
                  <a:pt x="25908" y="492505"/>
                </a:lnTo>
                <a:lnTo>
                  <a:pt x="51815" y="492125"/>
                </a:lnTo>
                <a:lnTo>
                  <a:pt x="50800" y="414400"/>
                </a:lnTo>
                <a:close/>
              </a:path>
              <a:path w="78104" h="577850">
                <a:moveTo>
                  <a:pt x="77724" y="499109"/>
                </a:moveTo>
                <a:lnTo>
                  <a:pt x="0" y="500125"/>
                </a:lnTo>
                <a:lnTo>
                  <a:pt x="39877" y="577341"/>
                </a:lnTo>
                <a:lnTo>
                  <a:pt x="77724" y="499109"/>
                </a:lnTo>
                <a:close/>
              </a:path>
            </a:pathLst>
          </a:custGeom>
          <a:solidFill>
            <a:srgbClr val="FF0000"/>
          </a:solidFill>
        </p:spPr>
        <p:txBody>
          <a:bodyPr wrap="square" lIns="0" tIns="0" rIns="0" bIns="0" rtlCol="0"/>
          <a:lstStyle/>
          <a:p>
            <a:endParaRPr/>
          </a:p>
        </p:txBody>
      </p:sp>
      <p:sp>
        <p:nvSpPr>
          <p:cNvPr id="24" name="object 24"/>
          <p:cNvSpPr txBox="1"/>
          <p:nvPr/>
        </p:nvSpPr>
        <p:spPr>
          <a:xfrm>
            <a:off x="7543928" y="5038725"/>
            <a:ext cx="154114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First</a:t>
            </a:r>
            <a:r>
              <a:rPr b="1" spc="-35" dirty="0">
                <a:solidFill>
                  <a:srgbClr val="FF0000"/>
                </a:solidFill>
                <a:latin typeface="Calibri"/>
                <a:cs typeface="Calibri"/>
              </a:rPr>
              <a:t> </a:t>
            </a:r>
            <a:r>
              <a:rPr b="1" spc="-5" dirty="0">
                <a:solidFill>
                  <a:srgbClr val="FF0000"/>
                </a:solidFill>
                <a:latin typeface="Calibri"/>
                <a:cs typeface="Calibri"/>
              </a:rPr>
              <a:t>Search</a:t>
            </a:r>
            <a:r>
              <a:rPr b="1" spc="-50" dirty="0">
                <a:solidFill>
                  <a:srgbClr val="FF0000"/>
                </a:solidFill>
                <a:latin typeface="Calibri"/>
                <a:cs typeface="Calibri"/>
              </a:rPr>
              <a:t> </a:t>
            </a:r>
            <a:r>
              <a:rPr b="1" dirty="0">
                <a:solidFill>
                  <a:srgbClr val="FF0000"/>
                </a:solidFill>
                <a:latin typeface="Calibri"/>
                <a:cs typeface="Calibri"/>
              </a:rPr>
              <a:t>in</a:t>
            </a:r>
            <a:r>
              <a:rPr b="1" spc="-35" dirty="0">
                <a:solidFill>
                  <a:srgbClr val="FF0000"/>
                </a:solidFill>
                <a:latin typeface="Calibri"/>
                <a:cs typeface="Calibri"/>
              </a:rPr>
              <a:t> </a:t>
            </a:r>
            <a:r>
              <a:rPr b="1" dirty="0">
                <a:solidFill>
                  <a:srgbClr val="FF0000"/>
                </a:solidFill>
                <a:latin typeface="Calibri"/>
                <a:cs typeface="Calibri"/>
              </a:rPr>
              <a:t>D</a:t>
            </a:r>
            <a:endParaRPr>
              <a:latin typeface="Calibri"/>
              <a:cs typeface="Calibri"/>
            </a:endParaRPr>
          </a:p>
        </p:txBody>
      </p:sp>
      <p:sp>
        <p:nvSpPr>
          <p:cNvPr id="25" name="object 25"/>
          <p:cNvSpPr txBox="1"/>
          <p:nvPr/>
        </p:nvSpPr>
        <p:spPr>
          <a:xfrm>
            <a:off x="5446267" y="4888229"/>
            <a:ext cx="145161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Not</a:t>
            </a:r>
            <a:r>
              <a:rPr b="1" spc="-30" dirty="0">
                <a:solidFill>
                  <a:srgbClr val="FF0000"/>
                </a:solidFill>
                <a:latin typeface="Calibri"/>
                <a:cs typeface="Calibri"/>
              </a:rPr>
              <a:t> </a:t>
            </a:r>
            <a:r>
              <a:rPr b="1" spc="-5" dirty="0">
                <a:solidFill>
                  <a:srgbClr val="FF0000"/>
                </a:solidFill>
                <a:latin typeface="Calibri"/>
                <a:cs typeface="Calibri"/>
              </a:rPr>
              <a:t>Found</a:t>
            </a:r>
            <a:r>
              <a:rPr b="1" spc="-40" dirty="0">
                <a:solidFill>
                  <a:srgbClr val="FF0000"/>
                </a:solidFill>
                <a:latin typeface="Calibri"/>
                <a:cs typeface="Calibri"/>
              </a:rPr>
              <a:t> </a:t>
            </a:r>
            <a:r>
              <a:rPr b="1" dirty="0">
                <a:solidFill>
                  <a:srgbClr val="FF0000"/>
                </a:solidFill>
                <a:latin typeface="Calibri"/>
                <a:cs typeface="Calibri"/>
              </a:rPr>
              <a:t>in</a:t>
            </a:r>
            <a:r>
              <a:rPr b="1" spc="-30" dirty="0">
                <a:solidFill>
                  <a:srgbClr val="FF0000"/>
                </a:solidFill>
                <a:latin typeface="Calibri"/>
                <a:cs typeface="Calibri"/>
              </a:rPr>
              <a:t> </a:t>
            </a:r>
            <a:r>
              <a:rPr b="1" dirty="0">
                <a:solidFill>
                  <a:srgbClr val="FF0000"/>
                </a:solidFill>
                <a:latin typeface="Calibri"/>
                <a:cs typeface="Calibri"/>
              </a:rPr>
              <a:t>D</a:t>
            </a:r>
            <a:endParaRPr>
              <a:latin typeface="Calibri"/>
              <a:cs typeface="Calibri"/>
            </a:endParaRPr>
          </a:p>
        </p:txBody>
      </p:sp>
      <p:sp>
        <p:nvSpPr>
          <p:cNvPr id="26" name="object 26"/>
          <p:cNvSpPr txBox="1"/>
          <p:nvPr/>
        </p:nvSpPr>
        <p:spPr>
          <a:xfrm>
            <a:off x="5362194" y="2541270"/>
            <a:ext cx="14351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Not</a:t>
            </a:r>
            <a:r>
              <a:rPr b="1" spc="-30" dirty="0">
                <a:solidFill>
                  <a:srgbClr val="FF0000"/>
                </a:solidFill>
                <a:latin typeface="Calibri"/>
                <a:cs typeface="Calibri"/>
              </a:rPr>
              <a:t> </a:t>
            </a:r>
            <a:r>
              <a:rPr b="1" spc="-5" dirty="0">
                <a:solidFill>
                  <a:srgbClr val="FF0000"/>
                </a:solidFill>
                <a:latin typeface="Calibri"/>
                <a:cs typeface="Calibri"/>
              </a:rPr>
              <a:t>Found</a:t>
            </a:r>
            <a:r>
              <a:rPr b="1" spc="-40" dirty="0">
                <a:solidFill>
                  <a:srgbClr val="FF0000"/>
                </a:solidFill>
                <a:latin typeface="Calibri"/>
                <a:cs typeface="Calibri"/>
              </a:rPr>
              <a:t> </a:t>
            </a:r>
            <a:r>
              <a:rPr b="1" dirty="0">
                <a:solidFill>
                  <a:srgbClr val="FF0000"/>
                </a:solidFill>
                <a:latin typeface="Calibri"/>
                <a:cs typeface="Calibri"/>
              </a:rPr>
              <a:t>in</a:t>
            </a:r>
            <a:r>
              <a:rPr b="1" spc="-30" dirty="0">
                <a:solidFill>
                  <a:srgbClr val="FF0000"/>
                </a:solidFill>
                <a:latin typeface="Calibri"/>
                <a:cs typeface="Calibri"/>
              </a:rPr>
              <a:t> </a:t>
            </a:r>
            <a:r>
              <a:rPr b="1" dirty="0">
                <a:solidFill>
                  <a:srgbClr val="FF0000"/>
                </a:solidFill>
                <a:latin typeface="Calibri"/>
                <a:cs typeface="Calibri"/>
              </a:rPr>
              <a:t>B</a:t>
            </a:r>
            <a:endParaRPr>
              <a:latin typeface="Calibri"/>
              <a:cs typeface="Calibri"/>
            </a:endParaRPr>
          </a:p>
        </p:txBody>
      </p:sp>
      <p:sp>
        <p:nvSpPr>
          <p:cNvPr id="27" name="object 27"/>
          <p:cNvSpPr txBox="1"/>
          <p:nvPr/>
        </p:nvSpPr>
        <p:spPr>
          <a:xfrm>
            <a:off x="5086604" y="1735582"/>
            <a:ext cx="144589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Not</a:t>
            </a:r>
            <a:r>
              <a:rPr b="1" spc="-30" dirty="0">
                <a:solidFill>
                  <a:srgbClr val="FF0000"/>
                </a:solidFill>
                <a:latin typeface="Calibri"/>
                <a:cs typeface="Calibri"/>
              </a:rPr>
              <a:t> </a:t>
            </a:r>
            <a:r>
              <a:rPr b="1" spc="-5" dirty="0">
                <a:solidFill>
                  <a:srgbClr val="FF0000"/>
                </a:solidFill>
                <a:latin typeface="Calibri"/>
                <a:cs typeface="Calibri"/>
              </a:rPr>
              <a:t>Found</a:t>
            </a:r>
            <a:r>
              <a:rPr b="1" spc="-40" dirty="0">
                <a:solidFill>
                  <a:srgbClr val="FF0000"/>
                </a:solidFill>
                <a:latin typeface="Calibri"/>
                <a:cs typeface="Calibri"/>
              </a:rPr>
              <a:t> </a:t>
            </a:r>
            <a:r>
              <a:rPr b="1" dirty="0">
                <a:solidFill>
                  <a:srgbClr val="FF0000"/>
                </a:solidFill>
                <a:latin typeface="Calibri"/>
                <a:cs typeface="Calibri"/>
              </a:rPr>
              <a:t>in</a:t>
            </a:r>
            <a:r>
              <a:rPr b="1" spc="-30" dirty="0">
                <a:solidFill>
                  <a:srgbClr val="FF0000"/>
                </a:solidFill>
                <a:latin typeface="Calibri"/>
                <a:cs typeface="Calibri"/>
              </a:rPr>
              <a:t> </a:t>
            </a:r>
            <a:r>
              <a:rPr b="1" dirty="0">
                <a:solidFill>
                  <a:srgbClr val="FF0000"/>
                </a:solidFill>
                <a:latin typeface="Calibri"/>
                <a:cs typeface="Calibri"/>
              </a:rPr>
              <a:t>A</a:t>
            </a:r>
            <a:endParaRPr>
              <a:latin typeface="Calibri"/>
              <a:cs typeface="Calibri"/>
            </a:endParaRPr>
          </a:p>
        </p:txBody>
      </p:sp>
      <p:sp>
        <p:nvSpPr>
          <p:cNvPr id="28" name="object 28"/>
          <p:cNvSpPr txBox="1"/>
          <p:nvPr/>
        </p:nvSpPr>
        <p:spPr>
          <a:xfrm>
            <a:off x="6708140" y="1820673"/>
            <a:ext cx="3192780" cy="758825"/>
          </a:xfrm>
          <a:prstGeom prst="rect">
            <a:avLst/>
          </a:prstGeom>
        </p:spPr>
        <p:txBody>
          <a:bodyPr vert="horz" wrap="square" lIns="0" tIns="104775" rIns="0" bIns="0" rtlCol="0">
            <a:spAutoFit/>
          </a:bodyPr>
          <a:lstStyle/>
          <a:p>
            <a:pPr marL="12700">
              <a:spcBef>
                <a:spcPts val="825"/>
              </a:spcBef>
            </a:pPr>
            <a:r>
              <a:rPr b="1" spc="-10" dirty="0">
                <a:solidFill>
                  <a:srgbClr val="FF0000"/>
                </a:solidFill>
                <a:latin typeface="Calibri"/>
                <a:cs typeface="Calibri"/>
              </a:rPr>
              <a:t>Last</a:t>
            </a:r>
            <a:r>
              <a:rPr b="1" spc="-5" dirty="0">
                <a:solidFill>
                  <a:srgbClr val="FF0000"/>
                </a:solidFill>
                <a:latin typeface="Calibri"/>
                <a:cs typeface="Calibri"/>
              </a:rPr>
              <a:t> Search</a:t>
            </a:r>
            <a:r>
              <a:rPr b="1" spc="-35" dirty="0">
                <a:solidFill>
                  <a:srgbClr val="FF0000"/>
                </a:solidFill>
                <a:latin typeface="Calibri"/>
                <a:cs typeface="Calibri"/>
              </a:rPr>
              <a:t> </a:t>
            </a:r>
            <a:r>
              <a:rPr b="1" dirty="0">
                <a:solidFill>
                  <a:srgbClr val="FF0000"/>
                </a:solidFill>
                <a:latin typeface="Calibri"/>
                <a:cs typeface="Calibri"/>
              </a:rPr>
              <a:t>in</a:t>
            </a:r>
            <a:r>
              <a:rPr b="1" spc="-20" dirty="0">
                <a:solidFill>
                  <a:srgbClr val="FF0000"/>
                </a:solidFill>
                <a:latin typeface="Calibri"/>
                <a:cs typeface="Calibri"/>
              </a:rPr>
              <a:t> </a:t>
            </a:r>
            <a:r>
              <a:rPr b="1" spc="-5" dirty="0">
                <a:solidFill>
                  <a:srgbClr val="FF0000"/>
                </a:solidFill>
                <a:latin typeface="Calibri"/>
                <a:cs typeface="Calibri"/>
              </a:rPr>
              <a:t>Object</a:t>
            </a:r>
            <a:r>
              <a:rPr b="1" spc="-35" dirty="0">
                <a:solidFill>
                  <a:srgbClr val="FF0000"/>
                </a:solidFill>
                <a:latin typeface="Calibri"/>
                <a:cs typeface="Calibri"/>
              </a:rPr>
              <a:t> </a:t>
            </a:r>
            <a:r>
              <a:rPr b="1" spc="-5" dirty="0">
                <a:solidFill>
                  <a:srgbClr val="FF0000"/>
                </a:solidFill>
                <a:latin typeface="Calibri"/>
                <a:cs typeface="Calibri"/>
              </a:rPr>
              <a:t>class</a:t>
            </a:r>
            <a:endParaRPr>
              <a:latin typeface="Calibri"/>
              <a:cs typeface="Calibri"/>
            </a:endParaRPr>
          </a:p>
          <a:p>
            <a:pPr marL="1272540">
              <a:spcBef>
                <a:spcPts val="725"/>
              </a:spcBef>
            </a:pPr>
            <a:r>
              <a:rPr b="1" dirty="0">
                <a:solidFill>
                  <a:srgbClr val="FF0000"/>
                </a:solidFill>
                <a:latin typeface="Calibri"/>
                <a:cs typeface="Calibri"/>
              </a:rPr>
              <a:t>Not</a:t>
            </a:r>
            <a:r>
              <a:rPr b="1" spc="-30" dirty="0">
                <a:solidFill>
                  <a:srgbClr val="FF0000"/>
                </a:solidFill>
                <a:latin typeface="Calibri"/>
                <a:cs typeface="Calibri"/>
              </a:rPr>
              <a:t> </a:t>
            </a:r>
            <a:r>
              <a:rPr b="1" spc="-5" dirty="0">
                <a:solidFill>
                  <a:srgbClr val="FF0000"/>
                </a:solidFill>
                <a:latin typeface="Calibri"/>
                <a:cs typeface="Calibri"/>
              </a:rPr>
              <a:t>Found</a:t>
            </a:r>
            <a:r>
              <a:rPr b="1" spc="-40" dirty="0">
                <a:solidFill>
                  <a:srgbClr val="FF0000"/>
                </a:solidFill>
                <a:latin typeface="Calibri"/>
                <a:cs typeface="Calibri"/>
              </a:rPr>
              <a:t> </a:t>
            </a:r>
            <a:r>
              <a:rPr b="1" dirty="0">
                <a:solidFill>
                  <a:srgbClr val="FF0000"/>
                </a:solidFill>
                <a:latin typeface="Calibri"/>
                <a:cs typeface="Calibri"/>
              </a:rPr>
              <a:t>in</a:t>
            </a:r>
            <a:r>
              <a:rPr b="1" spc="-25" dirty="0">
                <a:solidFill>
                  <a:srgbClr val="FF0000"/>
                </a:solidFill>
                <a:latin typeface="Calibri"/>
                <a:cs typeface="Calibri"/>
              </a:rPr>
              <a:t> </a:t>
            </a:r>
            <a:r>
              <a:rPr b="1" spc="-5" dirty="0">
                <a:solidFill>
                  <a:srgbClr val="FF0000"/>
                </a:solidFill>
                <a:latin typeface="Calibri"/>
                <a:cs typeface="Calibri"/>
              </a:rPr>
              <a:t>Object</a:t>
            </a:r>
            <a:endParaRPr>
              <a:latin typeface="Calibri"/>
              <a:cs typeface="Calibri"/>
            </a:endParaRPr>
          </a:p>
        </p:txBody>
      </p:sp>
      <p:sp>
        <p:nvSpPr>
          <p:cNvPr id="29" name="object 29"/>
          <p:cNvSpPr txBox="1"/>
          <p:nvPr/>
        </p:nvSpPr>
        <p:spPr>
          <a:xfrm>
            <a:off x="5351779" y="2910585"/>
            <a:ext cx="3375660" cy="1371600"/>
          </a:xfrm>
          <a:prstGeom prst="rect">
            <a:avLst/>
          </a:prstGeom>
        </p:spPr>
        <p:txBody>
          <a:bodyPr vert="horz" wrap="square" lIns="0" tIns="12700" rIns="0" bIns="0" rtlCol="0">
            <a:spAutoFit/>
          </a:bodyPr>
          <a:lstStyle/>
          <a:p>
            <a:pPr marL="1484630">
              <a:spcBef>
                <a:spcPts val="100"/>
              </a:spcBef>
            </a:pPr>
            <a:r>
              <a:rPr b="1" spc="-5" dirty="0">
                <a:solidFill>
                  <a:srgbClr val="FF0000"/>
                </a:solidFill>
                <a:latin typeface="Calibri"/>
                <a:cs typeface="Calibri"/>
              </a:rPr>
              <a:t>Compile-Time</a:t>
            </a:r>
            <a:r>
              <a:rPr b="1" spc="-45" dirty="0">
                <a:solidFill>
                  <a:srgbClr val="FF0000"/>
                </a:solidFill>
                <a:latin typeface="Calibri"/>
                <a:cs typeface="Calibri"/>
              </a:rPr>
              <a:t> </a:t>
            </a:r>
            <a:r>
              <a:rPr b="1" spc="-10" dirty="0">
                <a:solidFill>
                  <a:srgbClr val="FF0000"/>
                </a:solidFill>
                <a:latin typeface="Calibri"/>
                <a:cs typeface="Calibri"/>
              </a:rPr>
              <a:t>Error</a:t>
            </a:r>
            <a:endParaRPr>
              <a:latin typeface="Calibri"/>
              <a:cs typeface="Calibri"/>
            </a:endParaRPr>
          </a:p>
          <a:p>
            <a:pPr>
              <a:lnSpc>
                <a:spcPct val="100000"/>
              </a:lnSpc>
            </a:pPr>
            <a:endParaRPr sz="1600">
              <a:latin typeface="Calibri"/>
              <a:cs typeface="Calibri"/>
            </a:endParaRPr>
          </a:p>
          <a:p>
            <a:pPr marL="1124585">
              <a:lnSpc>
                <a:spcPts val="2080"/>
              </a:lnSpc>
              <a:tabLst>
                <a:tab pos="2038350" algn="l"/>
                <a:tab pos="2953385" algn="l"/>
              </a:tabLst>
            </a:pPr>
            <a:r>
              <a:rPr b="1" dirty="0">
                <a:solidFill>
                  <a:srgbClr val="FF0000"/>
                </a:solidFill>
                <a:latin typeface="Calibri"/>
                <a:cs typeface="Calibri"/>
              </a:rPr>
              <a:t>D	d1 =	new</a:t>
            </a:r>
            <a:endParaRPr>
              <a:latin typeface="Calibri"/>
              <a:cs typeface="Calibri"/>
            </a:endParaRPr>
          </a:p>
          <a:p>
            <a:pPr marL="12700">
              <a:lnSpc>
                <a:spcPts val="2080"/>
              </a:lnSpc>
            </a:pPr>
            <a:r>
              <a:rPr b="1" dirty="0">
                <a:solidFill>
                  <a:srgbClr val="FF0000"/>
                </a:solidFill>
                <a:latin typeface="Calibri"/>
                <a:cs typeface="Calibri"/>
              </a:rPr>
              <a:t>Not</a:t>
            </a:r>
            <a:r>
              <a:rPr b="1" spc="-25" dirty="0">
                <a:solidFill>
                  <a:srgbClr val="FF0000"/>
                </a:solidFill>
                <a:latin typeface="Calibri"/>
                <a:cs typeface="Calibri"/>
              </a:rPr>
              <a:t> </a:t>
            </a:r>
            <a:r>
              <a:rPr b="1" spc="-5" dirty="0">
                <a:solidFill>
                  <a:srgbClr val="FF0000"/>
                </a:solidFill>
                <a:latin typeface="Calibri"/>
                <a:cs typeface="Calibri"/>
              </a:rPr>
              <a:t>Found</a:t>
            </a:r>
            <a:r>
              <a:rPr b="1" spc="-30" dirty="0">
                <a:solidFill>
                  <a:srgbClr val="FF0000"/>
                </a:solidFill>
                <a:latin typeface="Calibri"/>
                <a:cs typeface="Calibri"/>
              </a:rPr>
              <a:t> </a:t>
            </a:r>
            <a:r>
              <a:rPr b="1" dirty="0">
                <a:solidFill>
                  <a:srgbClr val="FF0000"/>
                </a:solidFill>
                <a:latin typeface="Calibri"/>
                <a:cs typeface="Calibri"/>
              </a:rPr>
              <a:t>in</a:t>
            </a:r>
            <a:r>
              <a:rPr b="1" spc="-20" dirty="0">
                <a:solidFill>
                  <a:srgbClr val="FF0000"/>
                </a:solidFill>
                <a:latin typeface="Calibri"/>
                <a:cs typeface="Calibri"/>
              </a:rPr>
              <a:t> </a:t>
            </a:r>
            <a:r>
              <a:rPr b="1" dirty="0">
                <a:solidFill>
                  <a:srgbClr val="FF0000"/>
                </a:solidFill>
                <a:latin typeface="Calibri"/>
                <a:cs typeface="Calibri"/>
              </a:rPr>
              <a:t>C</a:t>
            </a:r>
            <a:endParaRPr>
              <a:latin typeface="Calibri"/>
              <a:cs typeface="Calibri"/>
            </a:endParaRPr>
          </a:p>
          <a:p>
            <a:pPr marL="1124585">
              <a:spcBef>
                <a:spcPts val="165"/>
              </a:spcBef>
            </a:pPr>
            <a:r>
              <a:rPr b="1" spc="-5" dirty="0">
                <a:solidFill>
                  <a:srgbClr val="FF0000"/>
                </a:solidFill>
                <a:latin typeface="Calibri"/>
                <a:cs typeface="Calibri"/>
              </a:rPr>
              <a:t>d1.someMethod(….);</a:t>
            </a:r>
            <a:endParaRPr>
              <a:latin typeface="Calibri"/>
              <a:cs typeface="Calibri"/>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5238"/>
            <a:ext cx="3033395"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spc="-5" dirty="0">
                <a:latin typeface="Arial MT"/>
                <a:cs typeface="Arial MT"/>
              </a:rPr>
              <a:t>Strings</a:t>
            </a:r>
            <a:r>
              <a:rPr sz="3200" spc="-30" dirty="0">
                <a:latin typeface="Arial MT"/>
                <a:cs typeface="Arial MT"/>
              </a:rPr>
              <a:t> </a:t>
            </a:r>
            <a:r>
              <a:rPr sz="3200" spc="-10" dirty="0">
                <a:latin typeface="Arial MT"/>
                <a:cs typeface="Arial MT"/>
              </a:rPr>
              <a:t>in</a:t>
            </a:r>
            <a:r>
              <a:rPr sz="3200" spc="-30" dirty="0">
                <a:latin typeface="Arial MT"/>
                <a:cs typeface="Arial MT"/>
              </a:rPr>
              <a:t> </a:t>
            </a:r>
            <a:r>
              <a:rPr sz="3200" dirty="0">
                <a:latin typeface="Arial MT"/>
                <a:cs typeface="Arial MT"/>
              </a:rPr>
              <a:t>Java</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306547"/>
            <a:ext cx="8072120" cy="5075107"/>
          </a:xfrm>
          <a:prstGeom prst="rect">
            <a:avLst/>
          </a:prstGeom>
        </p:spPr>
        <p:txBody>
          <a:bodyPr vert="horz" wrap="square" lIns="0" tIns="73025" rIns="0" bIns="0" rtlCol="0">
            <a:spAutoFit/>
          </a:bodyPr>
          <a:lstStyle/>
          <a:p>
            <a:pPr marL="355600" indent="-342900">
              <a:spcBef>
                <a:spcPts val="575"/>
              </a:spcBef>
              <a:buClr>
                <a:srgbClr val="0F1141"/>
              </a:buClr>
              <a:buChar char="•"/>
              <a:tabLst>
                <a:tab pos="354965" algn="l"/>
                <a:tab pos="355600" algn="l"/>
              </a:tabLst>
            </a:pPr>
            <a:r>
              <a:rPr sz="2000" spc="-5" dirty="0">
                <a:latin typeface="Arial MT"/>
                <a:cs typeface="Arial MT"/>
              </a:rPr>
              <a:t>Represents</a:t>
            </a:r>
            <a:r>
              <a:rPr sz="2000" spc="-45" dirty="0">
                <a:latin typeface="Arial MT"/>
                <a:cs typeface="Arial MT"/>
              </a:rPr>
              <a:t> </a:t>
            </a:r>
            <a:r>
              <a:rPr sz="2000" spc="-5" dirty="0">
                <a:latin typeface="Arial MT"/>
                <a:cs typeface="Arial MT"/>
              </a:rPr>
              <a:t>character</a:t>
            </a:r>
            <a:r>
              <a:rPr sz="2000" spc="-25" dirty="0">
                <a:latin typeface="Arial MT"/>
                <a:cs typeface="Arial MT"/>
              </a:rPr>
              <a:t> </a:t>
            </a:r>
            <a:r>
              <a:rPr sz="2000" dirty="0">
                <a:latin typeface="Arial MT"/>
                <a:cs typeface="Arial MT"/>
              </a:rPr>
              <a:t>strings</a:t>
            </a:r>
            <a:r>
              <a:rPr sz="2000" spc="-30" dirty="0">
                <a:latin typeface="Arial MT"/>
                <a:cs typeface="Arial MT"/>
              </a:rPr>
              <a:t> </a:t>
            </a:r>
            <a:r>
              <a:rPr sz="2000" dirty="0">
                <a:latin typeface="Arial MT"/>
                <a:cs typeface="Arial MT"/>
              </a:rPr>
              <a:t>such</a:t>
            </a:r>
            <a:r>
              <a:rPr sz="2000" spc="-15" dirty="0">
                <a:latin typeface="Arial MT"/>
                <a:cs typeface="Arial MT"/>
              </a:rPr>
              <a:t> </a:t>
            </a:r>
            <a:r>
              <a:rPr sz="2000" spc="-5" dirty="0">
                <a:latin typeface="Arial MT"/>
                <a:cs typeface="Arial MT"/>
              </a:rPr>
              <a:t>as</a:t>
            </a:r>
            <a:r>
              <a:rPr sz="2000" spc="-10" dirty="0">
                <a:latin typeface="Arial MT"/>
                <a:cs typeface="Arial MT"/>
              </a:rPr>
              <a:t> </a:t>
            </a:r>
            <a:r>
              <a:rPr sz="2000" dirty="0">
                <a:latin typeface="Arial MT"/>
                <a:cs typeface="Arial MT"/>
              </a:rPr>
              <a:t>“a”,</a:t>
            </a:r>
            <a:r>
              <a:rPr sz="2000" spc="-20" dirty="0">
                <a:latin typeface="Arial MT"/>
                <a:cs typeface="Arial MT"/>
              </a:rPr>
              <a:t> </a:t>
            </a:r>
            <a:r>
              <a:rPr sz="2000" spc="-5" dirty="0">
                <a:latin typeface="Arial MT"/>
                <a:cs typeface="Arial MT"/>
              </a:rPr>
              <a:t>“David”,</a:t>
            </a:r>
            <a:r>
              <a:rPr sz="2000" spc="-30" dirty="0">
                <a:latin typeface="Arial MT"/>
                <a:cs typeface="Arial MT"/>
              </a:rPr>
              <a:t> </a:t>
            </a:r>
            <a:r>
              <a:rPr sz="2000" dirty="0">
                <a:latin typeface="Arial MT"/>
                <a:cs typeface="Arial MT"/>
              </a:rPr>
              <a:t>“Mike”</a:t>
            </a:r>
            <a:r>
              <a:rPr sz="2000" spc="20" dirty="0">
                <a:latin typeface="Arial MT"/>
                <a:cs typeface="Arial MT"/>
              </a:rPr>
              <a:t> </a:t>
            </a:r>
            <a:r>
              <a:rPr sz="2000" dirty="0">
                <a:latin typeface="Arial MT"/>
                <a:cs typeface="Arial MT"/>
              </a:rPr>
              <a:t>etc</a:t>
            </a:r>
            <a:endParaRPr sz="2000">
              <a:latin typeface="Arial MT"/>
              <a:cs typeface="Arial MT"/>
            </a:endParaRPr>
          </a:p>
          <a:p>
            <a:pPr marL="355600" marR="214629" indent="-342900">
              <a:spcBef>
                <a:spcPts val="480"/>
              </a:spcBef>
              <a:buClr>
                <a:srgbClr val="0F1141"/>
              </a:buClr>
              <a:buChar char="•"/>
              <a:tabLst>
                <a:tab pos="354965" algn="l"/>
                <a:tab pos="355600" algn="l"/>
              </a:tabLst>
            </a:pPr>
            <a:r>
              <a:rPr sz="2000" spc="-5" dirty="0">
                <a:latin typeface="Arial MT"/>
                <a:cs typeface="Arial MT"/>
              </a:rPr>
              <a:t>Every</a:t>
            </a:r>
            <a:r>
              <a:rPr sz="2000" spc="-10" dirty="0">
                <a:latin typeface="Arial MT"/>
                <a:cs typeface="Arial MT"/>
              </a:rPr>
              <a:t> </a:t>
            </a:r>
            <a:r>
              <a:rPr sz="2000" dirty="0">
                <a:latin typeface="Arial MT"/>
                <a:cs typeface="Arial MT"/>
              </a:rPr>
              <a:t>String</a:t>
            </a:r>
            <a:r>
              <a:rPr sz="2000" spc="-15" dirty="0">
                <a:latin typeface="Arial MT"/>
                <a:cs typeface="Arial MT"/>
              </a:rPr>
              <a:t> </a:t>
            </a:r>
            <a:r>
              <a:rPr sz="2000" spc="-5" dirty="0">
                <a:latin typeface="Arial MT"/>
                <a:cs typeface="Arial MT"/>
              </a:rPr>
              <a:t>literal</a:t>
            </a:r>
            <a:r>
              <a:rPr sz="2000" dirty="0">
                <a:latin typeface="Arial MT"/>
                <a:cs typeface="Arial MT"/>
              </a:rPr>
              <a:t> (such</a:t>
            </a:r>
            <a:r>
              <a:rPr sz="2000" spc="-30" dirty="0">
                <a:latin typeface="Arial MT"/>
                <a:cs typeface="Arial MT"/>
              </a:rPr>
              <a:t> </a:t>
            </a:r>
            <a:r>
              <a:rPr sz="2000" dirty="0">
                <a:latin typeface="Arial MT"/>
                <a:cs typeface="Arial MT"/>
              </a:rPr>
              <a:t>as</a:t>
            </a:r>
            <a:r>
              <a:rPr sz="2000" spc="-10" dirty="0">
                <a:latin typeface="Arial MT"/>
                <a:cs typeface="Arial MT"/>
              </a:rPr>
              <a:t> </a:t>
            </a:r>
            <a:r>
              <a:rPr sz="2000" dirty="0">
                <a:latin typeface="Arial MT"/>
                <a:cs typeface="Arial MT"/>
              </a:rPr>
              <a:t>“123”,</a:t>
            </a:r>
            <a:r>
              <a:rPr sz="2000" spc="-50" dirty="0">
                <a:latin typeface="Arial MT"/>
                <a:cs typeface="Arial MT"/>
              </a:rPr>
              <a:t> </a:t>
            </a:r>
            <a:r>
              <a:rPr sz="2000" dirty="0">
                <a:latin typeface="Arial MT"/>
                <a:cs typeface="Arial MT"/>
              </a:rPr>
              <a:t>“Ram”,</a:t>
            </a:r>
            <a:r>
              <a:rPr sz="2000" spc="-40" dirty="0">
                <a:latin typeface="Arial MT"/>
                <a:cs typeface="Arial MT"/>
              </a:rPr>
              <a:t> </a:t>
            </a:r>
            <a:r>
              <a:rPr sz="2000" spc="-20" dirty="0">
                <a:latin typeface="Arial MT"/>
                <a:cs typeface="Arial MT"/>
              </a:rPr>
              <a:t>“151103”</a:t>
            </a:r>
            <a:r>
              <a:rPr sz="2000" spc="-50" dirty="0">
                <a:latin typeface="Arial MT"/>
                <a:cs typeface="Arial MT"/>
              </a:rPr>
              <a:t> </a:t>
            </a:r>
            <a:r>
              <a:rPr sz="2000" spc="-5" dirty="0">
                <a:latin typeface="Arial MT"/>
                <a:cs typeface="Arial MT"/>
              </a:rPr>
              <a:t>etc.)</a:t>
            </a:r>
            <a:r>
              <a:rPr sz="2000" spc="-20" dirty="0">
                <a:latin typeface="Arial MT"/>
                <a:cs typeface="Arial MT"/>
              </a:rPr>
              <a:t> </a:t>
            </a:r>
            <a:r>
              <a:rPr sz="2000" spc="-5" dirty="0">
                <a:latin typeface="Arial MT"/>
                <a:cs typeface="Arial MT"/>
              </a:rPr>
              <a:t>is</a:t>
            </a:r>
            <a:r>
              <a:rPr sz="2000" spc="5" dirty="0">
                <a:latin typeface="Arial MT"/>
                <a:cs typeface="Arial MT"/>
              </a:rPr>
              <a:t> </a:t>
            </a:r>
            <a:r>
              <a:rPr sz="2000" dirty="0">
                <a:latin typeface="Arial MT"/>
                <a:cs typeface="Arial MT"/>
              </a:rPr>
              <a:t>a</a:t>
            </a:r>
            <a:r>
              <a:rPr sz="2000" spc="-20" dirty="0">
                <a:latin typeface="Arial MT"/>
                <a:cs typeface="Arial MT"/>
              </a:rPr>
              <a:t> </a:t>
            </a:r>
            <a:r>
              <a:rPr sz="2000" dirty="0">
                <a:latin typeface="Arial MT"/>
                <a:cs typeface="Arial MT"/>
              </a:rPr>
              <a:t>String </a:t>
            </a:r>
            <a:r>
              <a:rPr sz="2000" spc="-540" dirty="0">
                <a:latin typeface="Arial MT"/>
                <a:cs typeface="Arial MT"/>
              </a:rPr>
              <a:t> </a:t>
            </a:r>
            <a:r>
              <a:rPr sz="2000" spc="-5" dirty="0">
                <a:latin typeface="Arial MT"/>
                <a:cs typeface="Arial MT"/>
              </a:rPr>
              <a:t>type </a:t>
            </a:r>
            <a:r>
              <a:rPr sz="2000" dirty="0">
                <a:latin typeface="Arial MT"/>
                <a:cs typeface="Arial MT"/>
              </a:rPr>
              <a:t>object in Java and hence any String class method can be </a:t>
            </a:r>
            <a:r>
              <a:rPr sz="2000" spc="5" dirty="0">
                <a:latin typeface="Arial MT"/>
                <a:cs typeface="Arial MT"/>
              </a:rPr>
              <a:t> </a:t>
            </a:r>
            <a:r>
              <a:rPr sz="2000" spc="-5" dirty="0">
                <a:latin typeface="Arial MT"/>
                <a:cs typeface="Arial MT"/>
              </a:rPr>
              <a:t>invoked via </a:t>
            </a:r>
            <a:r>
              <a:rPr sz="2000" dirty="0">
                <a:latin typeface="Arial MT"/>
                <a:cs typeface="Arial MT"/>
              </a:rPr>
              <a:t>string </a:t>
            </a:r>
            <a:r>
              <a:rPr sz="2000" spc="-5" dirty="0">
                <a:latin typeface="Arial MT"/>
                <a:cs typeface="Arial MT"/>
              </a:rPr>
              <a:t>type literals also. </a:t>
            </a:r>
            <a:r>
              <a:rPr sz="2000" dirty="0">
                <a:latin typeface="Arial MT"/>
                <a:cs typeface="Arial MT"/>
              </a:rPr>
              <a:t>For </a:t>
            </a:r>
            <a:r>
              <a:rPr sz="2000" spc="-5" dirty="0">
                <a:latin typeface="Arial MT"/>
                <a:cs typeface="Arial MT"/>
              </a:rPr>
              <a:t>Example, </a:t>
            </a:r>
            <a:r>
              <a:rPr sz="2000" dirty="0">
                <a:latin typeface="Arial MT"/>
                <a:cs typeface="Arial MT"/>
              </a:rPr>
              <a:t>“abc”.length(), </a:t>
            </a:r>
            <a:r>
              <a:rPr sz="2000" spc="5" dirty="0">
                <a:latin typeface="Arial MT"/>
                <a:cs typeface="Arial MT"/>
              </a:rPr>
              <a:t> </a:t>
            </a:r>
            <a:r>
              <a:rPr sz="2000" spc="-5" dirty="0">
                <a:latin typeface="Arial MT"/>
                <a:cs typeface="Arial MT"/>
              </a:rPr>
              <a:t>“abc”.equals(“ABC”);</a:t>
            </a:r>
            <a:endParaRPr sz="2000">
              <a:latin typeface="Arial MT"/>
              <a:cs typeface="Arial MT"/>
            </a:endParaRPr>
          </a:p>
          <a:p>
            <a:pPr marL="355600" indent="-342900">
              <a:spcBef>
                <a:spcPts val="480"/>
              </a:spcBef>
              <a:buClr>
                <a:srgbClr val="0F1141"/>
              </a:buClr>
              <a:buChar char="•"/>
              <a:tabLst>
                <a:tab pos="354965" algn="l"/>
                <a:tab pos="355600" algn="l"/>
              </a:tabLst>
            </a:pPr>
            <a:r>
              <a:rPr sz="2000" dirty="0">
                <a:latin typeface="Arial MT"/>
                <a:cs typeface="Arial MT"/>
              </a:rPr>
              <a:t>String</a:t>
            </a:r>
            <a:r>
              <a:rPr sz="2000" spc="-25" dirty="0">
                <a:latin typeface="Arial MT"/>
                <a:cs typeface="Arial MT"/>
              </a:rPr>
              <a:t> </a:t>
            </a:r>
            <a:r>
              <a:rPr sz="2000" dirty="0">
                <a:latin typeface="Arial MT"/>
                <a:cs typeface="Arial MT"/>
              </a:rPr>
              <a:t>str</a:t>
            </a:r>
            <a:r>
              <a:rPr sz="2000" spc="-25" dirty="0">
                <a:latin typeface="Arial MT"/>
                <a:cs typeface="Arial MT"/>
              </a:rPr>
              <a:t> </a:t>
            </a:r>
            <a:r>
              <a:rPr sz="2000" dirty="0">
                <a:latin typeface="Arial MT"/>
                <a:cs typeface="Arial MT"/>
              </a:rPr>
              <a:t>=</a:t>
            </a:r>
            <a:r>
              <a:rPr sz="2000" spc="-15" dirty="0">
                <a:latin typeface="Arial MT"/>
                <a:cs typeface="Arial MT"/>
              </a:rPr>
              <a:t> </a:t>
            </a:r>
            <a:r>
              <a:rPr sz="2000" dirty="0">
                <a:latin typeface="Arial MT"/>
                <a:cs typeface="Arial MT"/>
              </a:rPr>
              <a:t>“abc”;</a:t>
            </a:r>
            <a:r>
              <a:rPr sz="2000" spc="-45" dirty="0">
                <a:latin typeface="Arial MT"/>
                <a:cs typeface="Arial MT"/>
              </a:rPr>
              <a:t> </a:t>
            </a:r>
            <a:r>
              <a:rPr sz="2000" dirty="0">
                <a:latin typeface="Arial MT"/>
                <a:cs typeface="Arial MT"/>
              </a:rPr>
              <a:t>,</a:t>
            </a:r>
            <a:r>
              <a:rPr sz="2000" spc="-10" dirty="0">
                <a:latin typeface="Arial MT"/>
                <a:cs typeface="Arial MT"/>
              </a:rPr>
              <a:t> </a:t>
            </a:r>
            <a:r>
              <a:rPr sz="2000" dirty="0">
                <a:latin typeface="Arial MT"/>
                <a:cs typeface="Arial MT"/>
              </a:rPr>
              <a:t>or</a:t>
            </a:r>
            <a:r>
              <a:rPr sz="2000" spc="-25" dirty="0">
                <a:latin typeface="Arial MT"/>
                <a:cs typeface="Arial MT"/>
              </a:rPr>
              <a:t> </a:t>
            </a:r>
            <a:r>
              <a:rPr sz="2000" dirty="0">
                <a:latin typeface="Arial MT"/>
                <a:cs typeface="Arial MT"/>
              </a:rPr>
              <a:t>String</a:t>
            </a:r>
            <a:r>
              <a:rPr sz="2000" spc="-5" dirty="0">
                <a:latin typeface="Arial MT"/>
                <a:cs typeface="Arial MT"/>
              </a:rPr>
              <a:t> </a:t>
            </a:r>
            <a:r>
              <a:rPr sz="2000" dirty="0">
                <a:latin typeface="Arial MT"/>
                <a:cs typeface="Arial MT"/>
              </a:rPr>
              <a:t>str</a:t>
            </a:r>
            <a:r>
              <a:rPr sz="2000" spc="-2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new</a:t>
            </a:r>
            <a:r>
              <a:rPr sz="2000" spc="-15" dirty="0">
                <a:latin typeface="Arial MT"/>
                <a:cs typeface="Arial MT"/>
              </a:rPr>
              <a:t> </a:t>
            </a:r>
            <a:r>
              <a:rPr sz="2000" dirty="0">
                <a:latin typeface="Arial MT"/>
                <a:cs typeface="Arial MT"/>
              </a:rPr>
              <a:t>String(“abc”);</a:t>
            </a:r>
            <a:r>
              <a:rPr sz="2000" spc="-55" dirty="0">
                <a:latin typeface="Arial MT"/>
                <a:cs typeface="Arial MT"/>
              </a:rPr>
              <a:t> </a:t>
            </a:r>
            <a:r>
              <a:rPr sz="2000" dirty="0">
                <a:latin typeface="Arial MT"/>
                <a:cs typeface="Arial MT"/>
              </a:rPr>
              <a:t>are</a:t>
            </a:r>
            <a:r>
              <a:rPr sz="2000" spc="-10" dirty="0">
                <a:latin typeface="Arial MT"/>
                <a:cs typeface="Arial MT"/>
              </a:rPr>
              <a:t> </a:t>
            </a:r>
            <a:r>
              <a:rPr sz="2000" dirty="0">
                <a:latin typeface="Arial MT"/>
                <a:cs typeface="Arial MT"/>
              </a:rPr>
              <a:t>equivalent</a:t>
            </a:r>
            <a:endParaRPr sz="2000">
              <a:latin typeface="Arial MT"/>
              <a:cs typeface="Arial MT"/>
            </a:endParaRPr>
          </a:p>
          <a:p>
            <a:pPr marL="355600">
              <a:spcBef>
                <a:spcPts val="5"/>
              </a:spcBef>
            </a:pPr>
            <a:r>
              <a:rPr sz="2000" dirty="0">
                <a:latin typeface="Arial MT"/>
                <a:cs typeface="Arial MT"/>
              </a:rPr>
              <a:t>statements</a:t>
            </a:r>
            <a:endParaRPr sz="2000">
              <a:latin typeface="Arial MT"/>
              <a:cs typeface="Arial MT"/>
            </a:endParaRPr>
          </a:p>
          <a:p>
            <a:pPr marL="355600" indent="-342900">
              <a:spcBef>
                <a:spcPts val="480"/>
              </a:spcBef>
              <a:buClr>
                <a:srgbClr val="0F1141"/>
              </a:buClr>
              <a:buChar char="•"/>
              <a:tabLst>
                <a:tab pos="354965" algn="l"/>
                <a:tab pos="355600" algn="l"/>
              </a:tabLst>
            </a:pPr>
            <a:r>
              <a:rPr sz="2000" dirty="0">
                <a:latin typeface="Arial MT"/>
                <a:cs typeface="Arial MT"/>
              </a:rPr>
              <a:t>Strings</a:t>
            </a:r>
            <a:r>
              <a:rPr sz="2000" spc="-25" dirty="0">
                <a:latin typeface="Arial MT"/>
                <a:cs typeface="Arial MT"/>
              </a:rPr>
              <a:t> </a:t>
            </a:r>
            <a:r>
              <a:rPr sz="2000" dirty="0">
                <a:latin typeface="Arial MT"/>
                <a:cs typeface="Arial MT"/>
              </a:rPr>
              <a:t>in</a:t>
            </a:r>
            <a:r>
              <a:rPr sz="2000" spc="-10" dirty="0">
                <a:latin typeface="Arial MT"/>
                <a:cs typeface="Arial MT"/>
              </a:rPr>
              <a:t> </a:t>
            </a:r>
            <a:r>
              <a:rPr sz="2000" dirty="0">
                <a:latin typeface="Arial MT"/>
                <a:cs typeface="Arial MT"/>
              </a:rPr>
              <a:t>Java</a:t>
            </a:r>
            <a:r>
              <a:rPr sz="2000" spc="-25" dirty="0">
                <a:latin typeface="Arial MT"/>
                <a:cs typeface="Arial MT"/>
              </a:rPr>
              <a:t> </a:t>
            </a:r>
            <a:r>
              <a:rPr sz="2000" dirty="0">
                <a:latin typeface="Arial MT"/>
                <a:cs typeface="Arial MT"/>
              </a:rPr>
              <a:t>represents</a:t>
            </a:r>
            <a:r>
              <a:rPr sz="2000" spc="-65" dirty="0">
                <a:latin typeface="Arial MT"/>
                <a:cs typeface="Arial MT"/>
              </a:rPr>
              <a:t> </a:t>
            </a:r>
            <a:r>
              <a:rPr sz="2000" dirty="0">
                <a:latin typeface="Arial MT"/>
                <a:cs typeface="Arial MT"/>
              </a:rPr>
              <a:t>immutable</a:t>
            </a:r>
            <a:r>
              <a:rPr sz="2000" spc="-30" dirty="0">
                <a:latin typeface="Arial MT"/>
                <a:cs typeface="Arial MT"/>
              </a:rPr>
              <a:t> </a:t>
            </a:r>
            <a:r>
              <a:rPr sz="2000" dirty="0">
                <a:latin typeface="Arial MT"/>
                <a:cs typeface="Arial MT"/>
              </a:rPr>
              <a:t>strings</a:t>
            </a:r>
            <a:endParaRPr sz="2000">
              <a:latin typeface="Arial MT"/>
              <a:cs typeface="Arial MT"/>
            </a:endParaRPr>
          </a:p>
          <a:p>
            <a:pPr marL="355600" indent="-342900">
              <a:spcBef>
                <a:spcPts val="480"/>
              </a:spcBef>
              <a:buClr>
                <a:srgbClr val="0F1141"/>
              </a:buClr>
              <a:buChar char="•"/>
              <a:tabLst>
                <a:tab pos="354965" algn="l"/>
                <a:tab pos="355600" algn="l"/>
              </a:tabLst>
            </a:pPr>
            <a:r>
              <a:rPr sz="2000" dirty="0">
                <a:latin typeface="Arial MT"/>
                <a:cs typeface="Arial MT"/>
              </a:rPr>
              <a:t>Every</a:t>
            </a:r>
            <a:r>
              <a:rPr sz="2000" spc="-20" dirty="0">
                <a:latin typeface="Arial MT"/>
                <a:cs typeface="Arial MT"/>
              </a:rPr>
              <a:t> </a:t>
            </a:r>
            <a:r>
              <a:rPr sz="2000" dirty="0">
                <a:latin typeface="Arial MT"/>
                <a:cs typeface="Arial MT"/>
              </a:rPr>
              <a:t>string</a:t>
            </a:r>
            <a:r>
              <a:rPr sz="2000" spc="-30" dirty="0">
                <a:latin typeface="Arial MT"/>
                <a:cs typeface="Arial MT"/>
              </a:rPr>
              <a:t> </a:t>
            </a:r>
            <a:r>
              <a:rPr sz="2000" dirty="0">
                <a:latin typeface="Arial MT"/>
                <a:cs typeface="Arial MT"/>
              </a:rPr>
              <a:t>has</a:t>
            </a:r>
            <a:r>
              <a:rPr sz="2000" spc="-10"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length</a:t>
            </a:r>
            <a:r>
              <a:rPr sz="2000" spc="-15" dirty="0">
                <a:latin typeface="Arial MT"/>
                <a:cs typeface="Arial MT"/>
              </a:rPr>
              <a:t> </a:t>
            </a:r>
            <a:r>
              <a:rPr sz="2000" dirty="0">
                <a:latin typeface="Arial MT"/>
                <a:cs typeface="Arial MT"/>
              </a:rPr>
              <a:t>which</a:t>
            </a:r>
            <a:r>
              <a:rPr sz="2000" spc="-20" dirty="0">
                <a:latin typeface="Arial MT"/>
                <a:cs typeface="Arial MT"/>
              </a:rPr>
              <a:t> </a:t>
            </a:r>
            <a:r>
              <a:rPr sz="2000" dirty="0">
                <a:latin typeface="Arial MT"/>
                <a:cs typeface="Arial MT"/>
              </a:rPr>
              <a:t>can</a:t>
            </a:r>
            <a:r>
              <a:rPr sz="2000" spc="-15" dirty="0">
                <a:latin typeface="Arial MT"/>
                <a:cs typeface="Arial MT"/>
              </a:rPr>
              <a:t> </a:t>
            </a:r>
            <a:r>
              <a:rPr sz="2000" dirty="0">
                <a:latin typeface="Arial MT"/>
                <a:cs typeface="Arial MT"/>
              </a:rPr>
              <a:t>be</a:t>
            </a:r>
            <a:r>
              <a:rPr sz="2000" spc="-15" dirty="0">
                <a:latin typeface="Arial MT"/>
                <a:cs typeface="Arial MT"/>
              </a:rPr>
              <a:t> </a:t>
            </a:r>
            <a:r>
              <a:rPr sz="2000" dirty="0">
                <a:latin typeface="Arial MT"/>
                <a:cs typeface="Arial MT"/>
              </a:rPr>
              <a:t>retrieved</a:t>
            </a:r>
            <a:r>
              <a:rPr sz="2000" spc="-35" dirty="0">
                <a:latin typeface="Arial MT"/>
                <a:cs typeface="Arial MT"/>
              </a:rPr>
              <a:t> </a:t>
            </a:r>
            <a:r>
              <a:rPr sz="2000" dirty="0">
                <a:latin typeface="Arial MT"/>
                <a:cs typeface="Arial MT"/>
              </a:rPr>
              <a:t>using</a:t>
            </a:r>
            <a:r>
              <a:rPr sz="2000" spc="5" dirty="0">
                <a:latin typeface="Arial MT"/>
                <a:cs typeface="Arial MT"/>
              </a:rPr>
              <a:t> </a:t>
            </a:r>
            <a:r>
              <a:rPr sz="2000" dirty="0">
                <a:solidFill>
                  <a:srgbClr val="FF0000"/>
                </a:solidFill>
                <a:latin typeface="Arial MT"/>
                <a:cs typeface="Arial MT"/>
              </a:rPr>
              <a:t>length()</a:t>
            </a:r>
            <a:endParaRPr sz="2000">
              <a:latin typeface="Arial MT"/>
              <a:cs typeface="Arial MT"/>
            </a:endParaRPr>
          </a:p>
          <a:p>
            <a:pPr marL="355600"/>
            <a:r>
              <a:rPr sz="2000" spc="-5" dirty="0">
                <a:latin typeface="Arial MT"/>
                <a:cs typeface="Arial MT"/>
              </a:rPr>
              <a:t>method.</a:t>
            </a:r>
            <a:r>
              <a:rPr sz="2000" spc="-35" dirty="0">
                <a:latin typeface="Arial MT"/>
                <a:cs typeface="Arial MT"/>
              </a:rPr>
              <a:t> </a:t>
            </a:r>
            <a:r>
              <a:rPr sz="2000" dirty="0">
                <a:latin typeface="Arial MT"/>
                <a:cs typeface="Arial MT"/>
              </a:rPr>
              <a:t>For</a:t>
            </a:r>
            <a:r>
              <a:rPr sz="2000" spc="-15" dirty="0">
                <a:latin typeface="Arial MT"/>
                <a:cs typeface="Arial MT"/>
              </a:rPr>
              <a:t> </a:t>
            </a:r>
            <a:r>
              <a:rPr sz="2000" spc="-5" dirty="0">
                <a:latin typeface="Arial MT"/>
                <a:cs typeface="Arial MT"/>
              </a:rPr>
              <a:t>Example</a:t>
            </a:r>
            <a:r>
              <a:rPr sz="2000" spc="-10" dirty="0">
                <a:latin typeface="Arial MT"/>
                <a:cs typeface="Arial MT"/>
              </a:rPr>
              <a:t> </a:t>
            </a:r>
            <a:r>
              <a:rPr sz="2000" dirty="0">
                <a:latin typeface="Arial MT"/>
                <a:cs typeface="Arial MT"/>
              </a:rPr>
              <a:t>“Mike”.length()</a:t>
            </a:r>
            <a:r>
              <a:rPr sz="2000" spc="-50" dirty="0">
                <a:latin typeface="Arial MT"/>
                <a:cs typeface="Arial MT"/>
              </a:rPr>
              <a:t> </a:t>
            </a:r>
            <a:r>
              <a:rPr sz="2000" dirty="0">
                <a:latin typeface="Arial MT"/>
                <a:cs typeface="Arial MT"/>
              </a:rPr>
              <a:t>returns</a:t>
            </a:r>
            <a:r>
              <a:rPr sz="2000" spc="-30" dirty="0">
                <a:latin typeface="Arial MT"/>
                <a:cs typeface="Arial MT"/>
              </a:rPr>
              <a:t> </a:t>
            </a:r>
            <a:r>
              <a:rPr sz="2000" dirty="0">
                <a:latin typeface="Arial MT"/>
                <a:cs typeface="Arial MT"/>
              </a:rPr>
              <a:t>4</a:t>
            </a:r>
            <a:endParaRPr sz="2000">
              <a:latin typeface="Arial MT"/>
              <a:cs typeface="Arial MT"/>
            </a:endParaRPr>
          </a:p>
          <a:p>
            <a:pPr marL="355600" marR="5080" indent="-342900" algn="just">
              <a:spcBef>
                <a:spcPts val="480"/>
              </a:spcBef>
              <a:buClr>
                <a:srgbClr val="0F1141"/>
              </a:buClr>
              <a:buChar char="•"/>
              <a:tabLst>
                <a:tab pos="355600" algn="l"/>
              </a:tabLst>
            </a:pPr>
            <a:r>
              <a:rPr sz="2000" dirty="0">
                <a:latin typeface="Arial MT"/>
                <a:cs typeface="Arial MT"/>
              </a:rPr>
              <a:t>Every </a:t>
            </a:r>
            <a:r>
              <a:rPr sz="2000" spc="-5" dirty="0">
                <a:latin typeface="Arial MT"/>
                <a:cs typeface="Arial MT"/>
              </a:rPr>
              <a:t>character </a:t>
            </a:r>
            <a:r>
              <a:rPr sz="2000" dirty="0">
                <a:latin typeface="Arial MT"/>
                <a:cs typeface="Arial MT"/>
              </a:rPr>
              <a:t>of String object </a:t>
            </a:r>
            <a:r>
              <a:rPr sz="2000" spc="-10" dirty="0">
                <a:latin typeface="Arial MT"/>
                <a:cs typeface="Arial MT"/>
              </a:rPr>
              <a:t>is </a:t>
            </a:r>
            <a:r>
              <a:rPr sz="2000" spc="-5" dirty="0">
                <a:latin typeface="Arial MT"/>
                <a:cs typeface="Arial MT"/>
              </a:rPr>
              <a:t>idexed and index </a:t>
            </a:r>
            <a:r>
              <a:rPr sz="2000" dirty="0">
                <a:latin typeface="Arial MT"/>
                <a:cs typeface="Arial MT"/>
              </a:rPr>
              <a:t>varies </a:t>
            </a:r>
            <a:r>
              <a:rPr sz="2000" spc="-5" dirty="0">
                <a:latin typeface="Arial MT"/>
                <a:cs typeface="Arial MT"/>
              </a:rPr>
              <a:t>from </a:t>
            </a:r>
            <a:r>
              <a:rPr sz="2000" dirty="0">
                <a:solidFill>
                  <a:srgbClr val="FF0000"/>
                </a:solidFill>
                <a:latin typeface="Arial MT"/>
                <a:cs typeface="Arial MT"/>
              </a:rPr>
              <a:t>0 </a:t>
            </a:r>
            <a:r>
              <a:rPr sz="2000" spc="-20" dirty="0">
                <a:latin typeface="Arial MT"/>
                <a:cs typeface="Arial MT"/>
              </a:rPr>
              <a:t>to </a:t>
            </a:r>
            <a:r>
              <a:rPr sz="2000" spc="-15" dirty="0">
                <a:latin typeface="Arial MT"/>
                <a:cs typeface="Arial MT"/>
              </a:rPr>
              <a:t> </a:t>
            </a:r>
            <a:r>
              <a:rPr sz="2000" dirty="0">
                <a:solidFill>
                  <a:srgbClr val="FF0000"/>
                </a:solidFill>
                <a:latin typeface="Arial MT"/>
                <a:cs typeface="Arial MT"/>
              </a:rPr>
              <a:t>L-1 </a:t>
            </a:r>
            <a:r>
              <a:rPr sz="2000" spc="-5" dirty="0">
                <a:latin typeface="Arial MT"/>
                <a:cs typeface="Arial MT"/>
              </a:rPr>
              <a:t>(Where </a:t>
            </a:r>
            <a:r>
              <a:rPr sz="2000" spc="-40" dirty="0">
                <a:latin typeface="Arial MT"/>
                <a:cs typeface="Arial MT"/>
              </a:rPr>
              <a:t>‘L’ </a:t>
            </a:r>
            <a:r>
              <a:rPr sz="2000" spc="-5" dirty="0">
                <a:latin typeface="Arial MT"/>
                <a:cs typeface="Arial MT"/>
              </a:rPr>
              <a:t>is length </a:t>
            </a:r>
            <a:r>
              <a:rPr sz="2000" spc="-10" dirty="0">
                <a:latin typeface="Arial MT"/>
                <a:cs typeface="Arial MT"/>
              </a:rPr>
              <a:t>of </a:t>
            </a:r>
            <a:r>
              <a:rPr sz="2000" dirty="0">
                <a:latin typeface="Arial MT"/>
                <a:cs typeface="Arial MT"/>
              </a:rPr>
              <a:t>String). </a:t>
            </a:r>
            <a:r>
              <a:rPr sz="2000" spc="-5" dirty="0">
                <a:latin typeface="Arial MT"/>
                <a:cs typeface="Arial MT"/>
              </a:rPr>
              <a:t>For </a:t>
            </a:r>
            <a:r>
              <a:rPr sz="2000" dirty="0">
                <a:latin typeface="Arial MT"/>
                <a:cs typeface="Arial MT"/>
              </a:rPr>
              <a:t>example, </a:t>
            </a:r>
            <a:r>
              <a:rPr sz="2000" spc="-5" dirty="0">
                <a:latin typeface="Arial MT"/>
                <a:cs typeface="Arial MT"/>
              </a:rPr>
              <a:t>string </a:t>
            </a:r>
            <a:r>
              <a:rPr sz="2000" spc="-5" dirty="0">
                <a:solidFill>
                  <a:srgbClr val="FF0000"/>
                </a:solidFill>
                <a:latin typeface="Arial MT"/>
                <a:cs typeface="Arial MT"/>
              </a:rPr>
              <a:t>“Mike” </a:t>
            </a:r>
            <a:r>
              <a:rPr sz="2000" spc="-15" dirty="0">
                <a:latin typeface="Arial MT"/>
                <a:cs typeface="Arial MT"/>
              </a:rPr>
              <a:t>has </a:t>
            </a:r>
            <a:r>
              <a:rPr sz="2000" spc="-10" dirty="0">
                <a:latin typeface="Arial MT"/>
                <a:cs typeface="Arial MT"/>
              </a:rPr>
              <a:t> </a:t>
            </a:r>
            <a:r>
              <a:rPr sz="2000" dirty="0">
                <a:latin typeface="Arial MT"/>
                <a:cs typeface="Arial MT"/>
              </a:rPr>
              <a:t>character</a:t>
            </a:r>
            <a:r>
              <a:rPr sz="2000" spc="-45" dirty="0">
                <a:latin typeface="Arial MT"/>
                <a:cs typeface="Arial MT"/>
              </a:rPr>
              <a:t> </a:t>
            </a:r>
            <a:r>
              <a:rPr sz="2000" spc="-5" dirty="0">
                <a:solidFill>
                  <a:srgbClr val="FF0000"/>
                </a:solidFill>
                <a:latin typeface="Arial MT"/>
                <a:cs typeface="Arial MT"/>
              </a:rPr>
              <a:t>‘M’</a:t>
            </a:r>
            <a:r>
              <a:rPr sz="2000" spc="-80" dirty="0">
                <a:solidFill>
                  <a:srgbClr val="FF0000"/>
                </a:solidFill>
                <a:latin typeface="Arial MT"/>
                <a:cs typeface="Arial MT"/>
              </a:rPr>
              <a:t> </a:t>
            </a:r>
            <a:r>
              <a:rPr sz="2000" dirty="0">
                <a:latin typeface="Arial MT"/>
                <a:cs typeface="Arial MT"/>
              </a:rPr>
              <a:t>at</a:t>
            </a:r>
            <a:r>
              <a:rPr sz="2000" spc="-25" dirty="0">
                <a:latin typeface="Arial MT"/>
                <a:cs typeface="Arial MT"/>
              </a:rPr>
              <a:t> </a:t>
            </a:r>
            <a:r>
              <a:rPr sz="2000" dirty="0">
                <a:latin typeface="Arial MT"/>
                <a:cs typeface="Arial MT"/>
              </a:rPr>
              <a:t>index</a:t>
            </a:r>
            <a:r>
              <a:rPr sz="2000" spc="-5" dirty="0">
                <a:latin typeface="Arial MT"/>
                <a:cs typeface="Arial MT"/>
              </a:rPr>
              <a:t> </a:t>
            </a:r>
            <a:r>
              <a:rPr sz="2000" dirty="0">
                <a:solidFill>
                  <a:srgbClr val="FF0000"/>
                </a:solidFill>
                <a:latin typeface="Arial MT"/>
                <a:cs typeface="Arial MT"/>
              </a:rPr>
              <a:t>0</a:t>
            </a:r>
            <a:r>
              <a:rPr sz="2000" dirty="0">
                <a:latin typeface="Arial MT"/>
                <a:cs typeface="Arial MT"/>
              </a:rPr>
              <a:t>,</a:t>
            </a:r>
            <a:r>
              <a:rPr sz="2000" spc="-25" dirty="0">
                <a:latin typeface="Arial MT"/>
                <a:cs typeface="Arial MT"/>
              </a:rPr>
              <a:t> </a:t>
            </a:r>
            <a:r>
              <a:rPr sz="2000" dirty="0">
                <a:latin typeface="Arial MT"/>
                <a:cs typeface="Arial MT"/>
              </a:rPr>
              <a:t>character</a:t>
            </a:r>
            <a:r>
              <a:rPr sz="2000" spc="-45" dirty="0">
                <a:latin typeface="Arial MT"/>
                <a:cs typeface="Arial MT"/>
              </a:rPr>
              <a:t> </a:t>
            </a:r>
            <a:r>
              <a:rPr sz="2000" spc="-5" dirty="0">
                <a:solidFill>
                  <a:srgbClr val="FF0000"/>
                </a:solidFill>
                <a:latin typeface="Arial MT"/>
                <a:cs typeface="Arial MT"/>
              </a:rPr>
              <a:t>‘i’</a:t>
            </a:r>
            <a:r>
              <a:rPr sz="2000" spc="-65" dirty="0">
                <a:solidFill>
                  <a:srgbClr val="FF0000"/>
                </a:solidFill>
                <a:latin typeface="Arial MT"/>
                <a:cs typeface="Arial MT"/>
              </a:rPr>
              <a:t> </a:t>
            </a:r>
            <a:r>
              <a:rPr sz="2000" dirty="0">
                <a:latin typeface="Arial MT"/>
                <a:cs typeface="Arial MT"/>
              </a:rPr>
              <a:t>at</a:t>
            </a:r>
            <a:r>
              <a:rPr sz="2000" spc="-25" dirty="0">
                <a:latin typeface="Arial MT"/>
                <a:cs typeface="Arial MT"/>
              </a:rPr>
              <a:t> </a:t>
            </a:r>
            <a:r>
              <a:rPr sz="2000" dirty="0">
                <a:latin typeface="Arial MT"/>
                <a:cs typeface="Arial MT"/>
              </a:rPr>
              <a:t>index</a:t>
            </a:r>
            <a:r>
              <a:rPr sz="2000" spc="-10" dirty="0">
                <a:latin typeface="Arial MT"/>
                <a:cs typeface="Arial MT"/>
              </a:rPr>
              <a:t> </a:t>
            </a:r>
            <a:r>
              <a:rPr sz="2000" dirty="0">
                <a:solidFill>
                  <a:srgbClr val="FF0000"/>
                </a:solidFill>
                <a:latin typeface="Arial MT"/>
                <a:cs typeface="Arial MT"/>
              </a:rPr>
              <a:t>1</a:t>
            </a:r>
            <a:r>
              <a:rPr sz="2000" spc="-5" dirty="0">
                <a:solidFill>
                  <a:srgbClr val="FF0000"/>
                </a:solidFill>
                <a:latin typeface="Arial MT"/>
                <a:cs typeface="Arial MT"/>
              </a:rPr>
              <a:t> </a:t>
            </a:r>
            <a:r>
              <a:rPr sz="2000" dirty="0">
                <a:latin typeface="Arial MT"/>
                <a:cs typeface="Arial MT"/>
              </a:rPr>
              <a:t>etc.</a:t>
            </a:r>
            <a:endParaRPr sz="2000">
              <a:latin typeface="Arial MT"/>
              <a:cs typeface="Arial MT"/>
            </a:endParaRPr>
          </a:p>
          <a:p>
            <a:pPr marL="355600" indent="-342900" algn="just">
              <a:spcBef>
                <a:spcPts val="480"/>
              </a:spcBef>
              <a:buClr>
                <a:srgbClr val="0F1141"/>
              </a:buClr>
              <a:buChar char="•"/>
              <a:tabLst>
                <a:tab pos="355600" algn="l"/>
              </a:tabLst>
            </a:pPr>
            <a:r>
              <a:rPr sz="2000" spc="-5" dirty="0">
                <a:latin typeface="Arial MT"/>
                <a:cs typeface="Arial MT"/>
              </a:rPr>
              <a:t>Getting</a:t>
            </a:r>
            <a:r>
              <a:rPr sz="2000" spc="650" dirty="0">
                <a:latin typeface="Arial MT"/>
                <a:cs typeface="Arial MT"/>
              </a:rPr>
              <a:t>   </a:t>
            </a:r>
            <a:r>
              <a:rPr sz="2000" spc="-5" dirty="0">
                <a:latin typeface="Arial MT"/>
                <a:cs typeface="Arial MT"/>
              </a:rPr>
              <a:t>characters</a:t>
            </a:r>
            <a:r>
              <a:rPr sz="2000" spc="655" dirty="0">
                <a:latin typeface="Arial MT"/>
                <a:cs typeface="Arial MT"/>
              </a:rPr>
              <a:t>   </a:t>
            </a:r>
            <a:r>
              <a:rPr sz="2000" spc="-5" dirty="0">
                <a:latin typeface="Arial MT"/>
                <a:cs typeface="Arial MT"/>
              </a:rPr>
              <a:t>out</a:t>
            </a:r>
            <a:r>
              <a:rPr sz="2000" spc="655" dirty="0">
                <a:latin typeface="Arial MT"/>
                <a:cs typeface="Arial MT"/>
              </a:rPr>
              <a:t>   </a:t>
            </a:r>
            <a:r>
              <a:rPr sz="2000" dirty="0">
                <a:latin typeface="Arial MT"/>
                <a:cs typeface="Arial MT"/>
              </a:rPr>
              <a:t>of     </a:t>
            </a:r>
            <a:r>
              <a:rPr sz="2000" spc="285" dirty="0">
                <a:latin typeface="Arial MT"/>
                <a:cs typeface="Arial MT"/>
              </a:rPr>
              <a:t> </a:t>
            </a:r>
            <a:r>
              <a:rPr sz="2000" spc="-5" dirty="0">
                <a:latin typeface="Arial MT"/>
                <a:cs typeface="Arial MT"/>
              </a:rPr>
              <a:t>index</a:t>
            </a:r>
            <a:r>
              <a:rPr sz="2000" spc="650" dirty="0">
                <a:latin typeface="Arial MT"/>
                <a:cs typeface="Arial MT"/>
              </a:rPr>
              <a:t>  </a:t>
            </a:r>
            <a:r>
              <a:rPr sz="2000" spc="655" dirty="0">
                <a:latin typeface="Arial MT"/>
                <a:cs typeface="Arial MT"/>
              </a:rPr>
              <a:t> </a:t>
            </a:r>
            <a:r>
              <a:rPr sz="2000" dirty="0">
                <a:latin typeface="Arial MT"/>
                <a:cs typeface="Arial MT"/>
              </a:rPr>
              <a:t>will     </a:t>
            </a:r>
            <a:r>
              <a:rPr sz="2000" spc="320" dirty="0">
                <a:latin typeface="Arial MT"/>
                <a:cs typeface="Arial MT"/>
              </a:rPr>
              <a:t> </a:t>
            </a:r>
            <a:r>
              <a:rPr sz="2000" spc="-5" dirty="0">
                <a:latin typeface="Arial MT"/>
                <a:cs typeface="Arial MT"/>
              </a:rPr>
              <a:t>results</a:t>
            </a:r>
            <a:r>
              <a:rPr sz="2000" spc="650" dirty="0">
                <a:latin typeface="Arial MT"/>
                <a:cs typeface="Arial MT"/>
              </a:rPr>
              <a:t>  </a:t>
            </a:r>
            <a:r>
              <a:rPr sz="2000" spc="655" dirty="0">
                <a:latin typeface="Arial MT"/>
                <a:cs typeface="Arial MT"/>
              </a:rPr>
              <a:t> </a:t>
            </a:r>
            <a:r>
              <a:rPr sz="2000" spc="-5" dirty="0">
                <a:latin typeface="Arial MT"/>
                <a:cs typeface="Arial MT"/>
              </a:rPr>
              <a:t>in</a:t>
            </a:r>
            <a:endParaRPr sz="2000">
              <a:latin typeface="Arial MT"/>
              <a:cs typeface="Arial MT"/>
            </a:endParaRPr>
          </a:p>
          <a:p>
            <a:pPr marL="355600">
              <a:spcBef>
                <a:spcPts val="5"/>
              </a:spcBef>
            </a:pPr>
            <a:r>
              <a:rPr sz="2000" dirty="0">
                <a:solidFill>
                  <a:srgbClr val="FF0000"/>
                </a:solidFill>
                <a:latin typeface="Arial MT"/>
                <a:cs typeface="Arial MT"/>
              </a:rPr>
              <a:t>StringIndexOutofBoundsException.</a:t>
            </a:r>
            <a:endParaRPr sz="20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379222"/>
            <a:ext cx="5590540" cy="689932"/>
          </a:xfrm>
          <a:prstGeom prst="rect">
            <a:avLst/>
          </a:prstGeom>
        </p:spPr>
        <p:txBody>
          <a:bodyPr vert="horz" wrap="square" lIns="0" tIns="12700" rIns="0" bIns="0" rtlCol="0" anchor="t">
            <a:spAutoFit/>
          </a:bodyPr>
          <a:lstStyle/>
          <a:p>
            <a:pPr marL="12700">
              <a:lnSpc>
                <a:spcPct val="100000"/>
              </a:lnSpc>
              <a:spcBef>
                <a:spcPts val="100"/>
              </a:spcBef>
            </a:pPr>
            <a:r>
              <a:rPr spc="-160" dirty="0"/>
              <a:t>S</a:t>
            </a:r>
            <a:r>
              <a:rPr spc="-155" dirty="0"/>
              <a:t>t</a:t>
            </a:r>
            <a:r>
              <a:rPr spc="-160" dirty="0"/>
              <a:t>r</a:t>
            </a:r>
            <a:r>
              <a:rPr spc="-165" dirty="0"/>
              <a:t>i</a:t>
            </a:r>
            <a:r>
              <a:rPr spc="-160" dirty="0"/>
              <a:t>n</a:t>
            </a:r>
            <a:r>
              <a:rPr dirty="0"/>
              <a:t>g</a:t>
            </a:r>
            <a:r>
              <a:rPr spc="-270" dirty="0"/>
              <a:t> </a:t>
            </a:r>
            <a:r>
              <a:rPr spc="-165" dirty="0"/>
              <a:t>I</a:t>
            </a:r>
            <a:r>
              <a:rPr spc="-160" dirty="0"/>
              <a:t>n</a:t>
            </a:r>
            <a:r>
              <a:rPr spc="-155" dirty="0"/>
              <a:t>t</a:t>
            </a:r>
            <a:r>
              <a:rPr spc="-160" dirty="0"/>
              <a:t>rod</a:t>
            </a:r>
            <a:r>
              <a:rPr spc="-150" dirty="0"/>
              <a:t>u</a:t>
            </a:r>
            <a:r>
              <a:rPr spc="-160" dirty="0"/>
              <a:t>c</a:t>
            </a:r>
            <a:r>
              <a:rPr spc="-145" dirty="0"/>
              <a:t>t</a:t>
            </a:r>
            <a:r>
              <a:rPr spc="-150" dirty="0"/>
              <a:t>io</a:t>
            </a:r>
            <a:r>
              <a:rPr dirty="0"/>
              <a:t>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1"/>
            <a:ext cx="8430895" cy="391795"/>
          </a:xfrm>
          <a:prstGeom prst="rect">
            <a:avLst/>
          </a:prstGeom>
        </p:spPr>
        <p:txBody>
          <a:bodyPr vert="horz" wrap="square" lIns="0" tIns="12700" rIns="0" bIns="0" rtlCol="0">
            <a:spAutoFit/>
          </a:bodyPr>
          <a:lstStyle/>
          <a:p>
            <a:pPr marL="355600" indent="-342900">
              <a:spcBef>
                <a:spcPts val="100"/>
              </a:spcBef>
              <a:buClr>
                <a:srgbClr val="0F1141"/>
              </a:buClr>
              <a:buFont typeface="Arial MT"/>
              <a:buChar char="•"/>
              <a:tabLst>
                <a:tab pos="354965" algn="l"/>
                <a:tab pos="355600" algn="l"/>
              </a:tabLst>
            </a:pPr>
            <a:r>
              <a:rPr sz="2400" b="1" spc="-5" dirty="0">
                <a:latin typeface="Arial"/>
                <a:cs typeface="Arial"/>
              </a:rPr>
              <a:t>Rule</a:t>
            </a:r>
            <a:r>
              <a:rPr sz="2400" b="1" spc="45" dirty="0">
                <a:latin typeface="Arial"/>
                <a:cs typeface="Arial"/>
              </a:rPr>
              <a:t> </a:t>
            </a:r>
            <a:r>
              <a:rPr sz="2400" b="1" dirty="0">
                <a:latin typeface="Arial"/>
                <a:cs typeface="Arial"/>
              </a:rPr>
              <a:t>7</a:t>
            </a:r>
            <a:r>
              <a:rPr sz="2400" b="1" spc="35" dirty="0">
                <a:latin typeface="Arial"/>
                <a:cs typeface="Arial"/>
              </a:rPr>
              <a:t> </a:t>
            </a:r>
            <a:r>
              <a:rPr sz="2400" b="1" dirty="0">
                <a:latin typeface="Arial"/>
                <a:cs typeface="Arial"/>
              </a:rPr>
              <a:t>:</a:t>
            </a:r>
            <a:r>
              <a:rPr sz="2400" b="1" spc="45" dirty="0">
                <a:latin typeface="Arial"/>
                <a:cs typeface="Arial"/>
              </a:rPr>
              <a:t> </a:t>
            </a:r>
            <a:r>
              <a:rPr sz="2400" b="1" spc="-5" dirty="0">
                <a:latin typeface="Arial"/>
                <a:cs typeface="Arial"/>
              </a:rPr>
              <a:t>&lt;extends&gt;</a:t>
            </a:r>
            <a:r>
              <a:rPr sz="2400" b="1" spc="55" dirty="0">
                <a:latin typeface="Arial"/>
                <a:cs typeface="Arial"/>
              </a:rPr>
              <a:t> </a:t>
            </a:r>
            <a:r>
              <a:rPr sz="2400" b="1" dirty="0">
                <a:latin typeface="Arial"/>
                <a:cs typeface="Arial"/>
              </a:rPr>
              <a:t>keyword</a:t>
            </a:r>
            <a:r>
              <a:rPr sz="2400" b="1" spc="40" dirty="0">
                <a:latin typeface="Arial"/>
                <a:cs typeface="Arial"/>
              </a:rPr>
              <a:t> </a:t>
            </a:r>
            <a:r>
              <a:rPr sz="2400" b="1" spc="-5" dirty="0">
                <a:latin typeface="Arial"/>
                <a:cs typeface="Arial"/>
              </a:rPr>
              <a:t>can</a:t>
            </a:r>
            <a:r>
              <a:rPr sz="2400" b="1" spc="45" dirty="0">
                <a:latin typeface="Arial"/>
                <a:cs typeface="Arial"/>
              </a:rPr>
              <a:t> </a:t>
            </a:r>
            <a:r>
              <a:rPr sz="2400" b="1" spc="-5" dirty="0">
                <a:latin typeface="Arial"/>
                <a:cs typeface="Arial"/>
              </a:rPr>
              <a:t>be</a:t>
            </a:r>
            <a:r>
              <a:rPr sz="2400" b="1" spc="35" dirty="0">
                <a:latin typeface="Arial"/>
                <a:cs typeface="Arial"/>
              </a:rPr>
              <a:t> </a:t>
            </a:r>
            <a:r>
              <a:rPr sz="2400" b="1" spc="-5" dirty="0">
                <a:latin typeface="Arial"/>
                <a:cs typeface="Arial"/>
              </a:rPr>
              <a:t>used</a:t>
            </a:r>
            <a:r>
              <a:rPr sz="2400" b="1" spc="25" dirty="0">
                <a:latin typeface="Arial"/>
                <a:cs typeface="Arial"/>
              </a:rPr>
              <a:t> </a:t>
            </a:r>
            <a:r>
              <a:rPr sz="2400" b="1" spc="-5" dirty="0">
                <a:latin typeface="Arial"/>
                <a:cs typeface="Arial"/>
              </a:rPr>
              <a:t>only</a:t>
            </a:r>
            <a:r>
              <a:rPr sz="2400" b="1" spc="25" dirty="0">
                <a:latin typeface="Arial"/>
                <a:cs typeface="Arial"/>
              </a:rPr>
              <a:t> </a:t>
            </a:r>
            <a:r>
              <a:rPr sz="2400" b="1" dirty="0">
                <a:latin typeface="Arial"/>
                <a:cs typeface="Arial"/>
              </a:rPr>
              <a:t>to</a:t>
            </a:r>
            <a:r>
              <a:rPr sz="2400" b="1" spc="45" dirty="0">
                <a:latin typeface="Arial"/>
                <a:cs typeface="Arial"/>
              </a:rPr>
              <a:t> </a:t>
            </a:r>
            <a:r>
              <a:rPr sz="2400" b="1" spc="-5" dirty="0">
                <a:latin typeface="Arial"/>
                <a:cs typeface="Arial"/>
              </a:rPr>
              <a:t>extend</a:t>
            </a:r>
            <a:endParaRPr sz="2400">
              <a:latin typeface="Arial"/>
              <a:cs typeface="Arial"/>
            </a:endParaRPr>
          </a:p>
        </p:txBody>
      </p:sp>
      <p:sp>
        <p:nvSpPr>
          <p:cNvPr id="3" name="object 3"/>
          <p:cNvSpPr txBox="1"/>
          <p:nvPr/>
        </p:nvSpPr>
        <p:spPr>
          <a:xfrm>
            <a:off x="9179814" y="1885569"/>
            <a:ext cx="1158240" cy="391160"/>
          </a:xfrm>
          <a:prstGeom prst="rect">
            <a:avLst/>
          </a:prstGeom>
        </p:spPr>
        <p:txBody>
          <a:bodyPr vert="horz" wrap="square" lIns="0" tIns="12700" rIns="0" bIns="0" rtlCol="0">
            <a:spAutoFit/>
          </a:bodyPr>
          <a:lstStyle/>
          <a:p>
            <a:pPr marL="12700">
              <a:spcBef>
                <a:spcPts val="100"/>
              </a:spcBef>
            </a:pPr>
            <a:r>
              <a:rPr sz="2400" b="1" dirty="0">
                <a:latin typeface="Arial"/>
                <a:cs typeface="Arial"/>
              </a:rPr>
              <a:t>s</a:t>
            </a:r>
            <a:r>
              <a:rPr sz="2400" b="1" spc="-20" dirty="0">
                <a:latin typeface="Arial"/>
                <a:cs typeface="Arial"/>
              </a:rPr>
              <a:t>u</a:t>
            </a:r>
            <a:r>
              <a:rPr sz="2400" b="1" dirty="0">
                <a:latin typeface="Arial"/>
                <a:cs typeface="Arial"/>
              </a:rPr>
              <a:t>pport</a:t>
            </a:r>
            <a:endParaRPr sz="2400">
              <a:latin typeface="Arial"/>
              <a:cs typeface="Arial"/>
            </a:endParaRPr>
          </a:p>
        </p:txBody>
      </p:sp>
      <p:sp>
        <p:nvSpPr>
          <p:cNvPr id="4" name="object 4"/>
          <p:cNvSpPr txBox="1">
            <a:spLocks noGrp="1"/>
          </p:cNvSpPr>
          <p:nvPr>
            <p:ph type="title"/>
          </p:nvPr>
        </p:nvSpPr>
        <p:spPr>
          <a:xfrm>
            <a:off x="1907541" y="379222"/>
            <a:ext cx="7079143"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60" dirty="0"/>
              <a:t>De</a:t>
            </a:r>
            <a:r>
              <a:rPr spc="-155" dirty="0"/>
              <a:t>f</a:t>
            </a:r>
            <a:r>
              <a:rPr spc="-165" dirty="0"/>
              <a:t>i</a:t>
            </a:r>
            <a:r>
              <a:rPr spc="-160" dirty="0"/>
              <a:t>n</a:t>
            </a:r>
            <a:r>
              <a:rPr spc="-165" dirty="0"/>
              <a:t>i</a:t>
            </a:r>
            <a:r>
              <a:rPr spc="-155" dirty="0"/>
              <a:t>t</a:t>
            </a:r>
            <a:r>
              <a:rPr spc="-150" dirty="0"/>
              <a:t>io</a:t>
            </a:r>
            <a:r>
              <a:rPr dirty="0"/>
              <a:t>n</a:t>
            </a:r>
            <a:r>
              <a:rPr spc="-250" dirty="0"/>
              <a:t> </a:t>
            </a:r>
            <a:r>
              <a:rPr spc="-160" dirty="0"/>
              <a:t>Ru</a:t>
            </a:r>
            <a:r>
              <a:rPr spc="-165" dirty="0"/>
              <a:t>l</a:t>
            </a:r>
            <a:r>
              <a:rPr spc="-160" dirty="0"/>
              <a:t>e</a:t>
            </a:r>
            <a:r>
              <a:rPr spc="-5" dirty="0"/>
              <a:t>s</a:t>
            </a:r>
            <a:r>
              <a:rPr spc="-285" dirty="0"/>
              <a:t> </a:t>
            </a:r>
            <a:r>
              <a:rPr dirty="0"/>
              <a:t>:</a:t>
            </a:r>
            <a:r>
              <a:rPr spc="-305" dirty="0"/>
              <a:t> </a:t>
            </a:r>
            <a:r>
              <a:rPr spc="-160" dirty="0"/>
              <a:t>Ru</a:t>
            </a:r>
            <a:r>
              <a:rPr spc="-165" dirty="0"/>
              <a:t>l</a:t>
            </a:r>
            <a:r>
              <a:rPr spc="-5" dirty="0"/>
              <a:t>e</a:t>
            </a:r>
            <a:r>
              <a:rPr spc="-285" dirty="0"/>
              <a:t> </a:t>
            </a:r>
            <a:r>
              <a:rPr spc="-5" dirty="0"/>
              <a:t>7</a:t>
            </a:r>
          </a:p>
        </p:txBody>
      </p:sp>
      <p:grpSp>
        <p:nvGrpSpPr>
          <p:cNvPr id="5" name="object 5"/>
          <p:cNvGrpSpPr/>
          <p:nvPr/>
        </p:nvGrpSpPr>
        <p:grpSpPr>
          <a:xfrm>
            <a:off x="5177029" y="4274820"/>
            <a:ext cx="1004569" cy="510540"/>
            <a:chOff x="3653028" y="4274820"/>
            <a:chExt cx="1004569" cy="510540"/>
          </a:xfrm>
        </p:grpSpPr>
        <p:sp>
          <p:nvSpPr>
            <p:cNvPr id="6" name="object 6"/>
            <p:cNvSpPr/>
            <p:nvPr/>
          </p:nvSpPr>
          <p:spPr>
            <a:xfrm>
              <a:off x="3665982" y="4287774"/>
              <a:ext cx="978535" cy="485140"/>
            </a:xfrm>
            <a:custGeom>
              <a:avLst/>
              <a:gdLst/>
              <a:ahLst/>
              <a:cxnLst/>
              <a:rect l="l" t="t" r="r" b="b"/>
              <a:pathLst>
                <a:path w="978535" h="485139">
                  <a:moveTo>
                    <a:pt x="736091" y="0"/>
                  </a:moveTo>
                  <a:lnTo>
                    <a:pt x="736091" y="121157"/>
                  </a:lnTo>
                  <a:lnTo>
                    <a:pt x="0" y="121157"/>
                  </a:lnTo>
                  <a:lnTo>
                    <a:pt x="0" y="363474"/>
                  </a:lnTo>
                  <a:lnTo>
                    <a:pt x="736091" y="363474"/>
                  </a:lnTo>
                  <a:lnTo>
                    <a:pt x="736091" y="484631"/>
                  </a:lnTo>
                  <a:lnTo>
                    <a:pt x="978407" y="242315"/>
                  </a:lnTo>
                  <a:lnTo>
                    <a:pt x="736091" y="0"/>
                  </a:lnTo>
                  <a:close/>
                </a:path>
              </a:pathLst>
            </a:custGeom>
            <a:solidFill>
              <a:srgbClr val="4F81BC"/>
            </a:solidFill>
          </p:spPr>
          <p:txBody>
            <a:bodyPr wrap="square" lIns="0" tIns="0" rIns="0" bIns="0" rtlCol="0"/>
            <a:lstStyle/>
            <a:p>
              <a:endParaRPr/>
            </a:p>
          </p:txBody>
        </p:sp>
        <p:sp>
          <p:nvSpPr>
            <p:cNvPr id="7" name="object 7"/>
            <p:cNvSpPr/>
            <p:nvPr/>
          </p:nvSpPr>
          <p:spPr>
            <a:xfrm>
              <a:off x="3665982" y="4287774"/>
              <a:ext cx="978535" cy="485140"/>
            </a:xfrm>
            <a:custGeom>
              <a:avLst/>
              <a:gdLst/>
              <a:ahLst/>
              <a:cxnLst/>
              <a:rect l="l" t="t" r="r" b="b"/>
              <a:pathLst>
                <a:path w="978535" h="485139">
                  <a:moveTo>
                    <a:pt x="0" y="121157"/>
                  </a:moveTo>
                  <a:lnTo>
                    <a:pt x="736091" y="121157"/>
                  </a:lnTo>
                  <a:lnTo>
                    <a:pt x="736091" y="0"/>
                  </a:lnTo>
                  <a:lnTo>
                    <a:pt x="978407" y="242315"/>
                  </a:lnTo>
                  <a:lnTo>
                    <a:pt x="736091" y="484631"/>
                  </a:lnTo>
                  <a:lnTo>
                    <a:pt x="736091" y="363474"/>
                  </a:lnTo>
                  <a:lnTo>
                    <a:pt x="0" y="363474"/>
                  </a:lnTo>
                  <a:lnTo>
                    <a:pt x="0" y="121157"/>
                  </a:lnTo>
                  <a:close/>
                </a:path>
              </a:pathLst>
            </a:custGeom>
            <a:ln w="25908">
              <a:solidFill>
                <a:srgbClr val="385D89"/>
              </a:solidFill>
            </a:ln>
          </p:spPr>
          <p:txBody>
            <a:bodyPr wrap="square" lIns="0" tIns="0" rIns="0" bIns="0" rtlCol="0"/>
            <a:lstStyle/>
            <a:p>
              <a:endParaRPr/>
            </a:p>
          </p:txBody>
        </p:sp>
      </p:grpSp>
      <p:sp>
        <p:nvSpPr>
          <p:cNvPr id="8" name="object 8"/>
          <p:cNvSpPr txBox="1"/>
          <p:nvPr/>
        </p:nvSpPr>
        <p:spPr>
          <a:xfrm>
            <a:off x="6463666" y="1885569"/>
            <a:ext cx="2695575" cy="2104390"/>
          </a:xfrm>
          <a:prstGeom prst="rect">
            <a:avLst/>
          </a:prstGeom>
        </p:spPr>
        <p:txBody>
          <a:bodyPr vert="horz" wrap="square" lIns="0" tIns="12700" rIns="0" bIns="0" rtlCol="0">
            <a:spAutoFit/>
          </a:bodyPr>
          <a:lstStyle/>
          <a:p>
            <a:pPr marL="226060">
              <a:spcBef>
                <a:spcPts val="100"/>
              </a:spcBef>
              <a:tabLst>
                <a:tab pos="1116965" algn="l"/>
                <a:tab pos="2040889" algn="l"/>
              </a:tabLst>
            </a:pPr>
            <a:r>
              <a:rPr sz="2400" b="1" spc="-5" dirty="0">
                <a:latin typeface="Arial"/>
                <a:cs typeface="Arial"/>
              </a:rPr>
              <a:t>Java	does	not</a:t>
            </a:r>
            <a:endParaRPr sz="2400">
              <a:latin typeface="Arial"/>
              <a:cs typeface="Arial"/>
            </a:endParaRPr>
          </a:p>
          <a:p>
            <a:pPr>
              <a:spcBef>
                <a:spcPts val="40"/>
              </a:spcBef>
            </a:pPr>
            <a:endParaRPr sz="2300">
              <a:latin typeface="Arial"/>
              <a:cs typeface="Arial"/>
            </a:endParaRPr>
          </a:p>
          <a:p>
            <a:pPr marL="12700" marR="5080"/>
            <a:r>
              <a:rPr spc="-5" dirty="0">
                <a:solidFill>
                  <a:srgbClr val="FF0000"/>
                </a:solidFill>
                <a:latin typeface="Arial MT"/>
                <a:cs typeface="Arial MT"/>
              </a:rPr>
              <a:t>F:\&gt;javac Demo.java </a:t>
            </a:r>
            <a:r>
              <a:rPr dirty="0">
                <a:solidFill>
                  <a:srgbClr val="FF0000"/>
                </a:solidFill>
                <a:latin typeface="Arial MT"/>
                <a:cs typeface="Arial MT"/>
              </a:rPr>
              <a:t> </a:t>
            </a:r>
            <a:r>
              <a:rPr spc="-15" dirty="0">
                <a:solidFill>
                  <a:srgbClr val="FF0000"/>
                </a:solidFill>
                <a:latin typeface="Arial MT"/>
                <a:cs typeface="Arial MT"/>
              </a:rPr>
              <a:t>Demo.java:11:</a:t>
            </a:r>
            <a:r>
              <a:rPr spc="-25" dirty="0">
                <a:solidFill>
                  <a:srgbClr val="FF0000"/>
                </a:solidFill>
                <a:latin typeface="Arial MT"/>
                <a:cs typeface="Arial MT"/>
              </a:rPr>
              <a:t> </a:t>
            </a:r>
            <a:r>
              <a:rPr dirty="0">
                <a:solidFill>
                  <a:srgbClr val="FF0000"/>
                </a:solidFill>
                <a:latin typeface="Arial MT"/>
                <a:cs typeface="Arial MT"/>
              </a:rPr>
              <a:t>'{'</a:t>
            </a:r>
            <a:r>
              <a:rPr spc="-60" dirty="0">
                <a:solidFill>
                  <a:srgbClr val="FF0000"/>
                </a:solidFill>
                <a:latin typeface="Arial MT"/>
                <a:cs typeface="Arial MT"/>
              </a:rPr>
              <a:t> </a:t>
            </a:r>
            <a:r>
              <a:rPr spc="-5" dirty="0">
                <a:solidFill>
                  <a:srgbClr val="FF0000"/>
                </a:solidFill>
                <a:latin typeface="Arial MT"/>
                <a:cs typeface="Arial MT"/>
              </a:rPr>
              <a:t>expected </a:t>
            </a:r>
            <a:r>
              <a:rPr spc="-484" dirty="0">
                <a:solidFill>
                  <a:srgbClr val="FF0000"/>
                </a:solidFill>
                <a:latin typeface="Arial MT"/>
                <a:cs typeface="Arial MT"/>
              </a:rPr>
              <a:t> </a:t>
            </a:r>
            <a:r>
              <a:rPr spc="-5" dirty="0">
                <a:solidFill>
                  <a:srgbClr val="FF0000"/>
                </a:solidFill>
                <a:latin typeface="Arial MT"/>
                <a:cs typeface="Arial MT"/>
              </a:rPr>
              <a:t>class</a:t>
            </a:r>
            <a:r>
              <a:rPr spc="-100" dirty="0">
                <a:solidFill>
                  <a:srgbClr val="FF0000"/>
                </a:solidFill>
                <a:latin typeface="Arial MT"/>
                <a:cs typeface="Arial MT"/>
              </a:rPr>
              <a:t> </a:t>
            </a:r>
            <a:r>
              <a:rPr dirty="0">
                <a:solidFill>
                  <a:srgbClr val="FF0000"/>
                </a:solidFill>
                <a:latin typeface="Arial MT"/>
                <a:cs typeface="Arial MT"/>
              </a:rPr>
              <a:t>A</a:t>
            </a:r>
            <a:r>
              <a:rPr spc="-114" dirty="0">
                <a:solidFill>
                  <a:srgbClr val="FF0000"/>
                </a:solidFill>
                <a:latin typeface="Arial MT"/>
                <a:cs typeface="Arial MT"/>
              </a:rPr>
              <a:t> </a:t>
            </a:r>
            <a:r>
              <a:rPr spc="-5" dirty="0">
                <a:solidFill>
                  <a:srgbClr val="FF0000"/>
                </a:solidFill>
                <a:latin typeface="Arial MT"/>
                <a:cs typeface="Arial MT"/>
              </a:rPr>
              <a:t>extends</a:t>
            </a:r>
            <a:r>
              <a:rPr spc="10" dirty="0">
                <a:solidFill>
                  <a:srgbClr val="FF0000"/>
                </a:solidFill>
                <a:latin typeface="Arial MT"/>
                <a:cs typeface="Arial MT"/>
              </a:rPr>
              <a:t> </a:t>
            </a:r>
            <a:r>
              <a:rPr dirty="0">
                <a:solidFill>
                  <a:srgbClr val="FF0000"/>
                </a:solidFill>
                <a:latin typeface="Arial MT"/>
                <a:cs typeface="Arial MT"/>
              </a:rPr>
              <a:t>X</a:t>
            </a:r>
            <a:r>
              <a:rPr spc="-5" dirty="0">
                <a:solidFill>
                  <a:srgbClr val="FF0000"/>
                </a:solidFill>
                <a:latin typeface="Arial MT"/>
                <a:cs typeface="Arial MT"/>
              </a:rPr>
              <a:t> </a:t>
            </a:r>
            <a:r>
              <a:rPr dirty="0">
                <a:solidFill>
                  <a:srgbClr val="FF0000"/>
                </a:solidFill>
                <a:latin typeface="Arial MT"/>
                <a:cs typeface="Arial MT"/>
              </a:rPr>
              <a:t>,</a:t>
            </a:r>
            <a:r>
              <a:rPr spc="-110" dirty="0">
                <a:solidFill>
                  <a:srgbClr val="FF0000"/>
                </a:solidFill>
                <a:latin typeface="Arial MT"/>
                <a:cs typeface="Arial MT"/>
              </a:rPr>
              <a:t> </a:t>
            </a:r>
            <a:r>
              <a:rPr dirty="0">
                <a:solidFill>
                  <a:srgbClr val="FF0000"/>
                </a:solidFill>
                <a:latin typeface="Arial MT"/>
                <a:cs typeface="Arial MT"/>
              </a:rPr>
              <a:t>A</a:t>
            </a:r>
            <a:endParaRPr>
              <a:latin typeface="Arial MT"/>
              <a:cs typeface="Arial MT"/>
            </a:endParaRPr>
          </a:p>
          <a:p>
            <a:pPr marL="1091565"/>
            <a:r>
              <a:rPr spc="-5" dirty="0">
                <a:solidFill>
                  <a:srgbClr val="FF0000"/>
                </a:solidFill>
                <a:latin typeface="Arial MT"/>
                <a:cs typeface="Arial MT"/>
              </a:rPr>
              <a:t>^</a:t>
            </a:r>
            <a:endParaRPr>
              <a:latin typeface="Arial MT"/>
              <a:cs typeface="Arial MT"/>
            </a:endParaRPr>
          </a:p>
          <a:p>
            <a:pPr marL="12700"/>
            <a:r>
              <a:rPr spc="-5" dirty="0">
                <a:solidFill>
                  <a:srgbClr val="FF0000"/>
                </a:solidFill>
                <a:latin typeface="Arial MT"/>
                <a:cs typeface="Arial MT"/>
              </a:rPr>
              <a:t>1</a:t>
            </a:r>
            <a:r>
              <a:rPr spc="-40" dirty="0">
                <a:solidFill>
                  <a:srgbClr val="FF0000"/>
                </a:solidFill>
                <a:latin typeface="Arial MT"/>
                <a:cs typeface="Arial MT"/>
              </a:rPr>
              <a:t> </a:t>
            </a:r>
            <a:r>
              <a:rPr spc="-5" dirty="0">
                <a:solidFill>
                  <a:srgbClr val="FF0000"/>
                </a:solidFill>
                <a:latin typeface="Arial MT"/>
                <a:cs typeface="Arial MT"/>
              </a:rPr>
              <a:t>error</a:t>
            </a:r>
            <a:endParaRPr>
              <a:latin typeface="Arial MT"/>
              <a:cs typeface="Arial MT"/>
            </a:endParaRPr>
          </a:p>
        </p:txBody>
      </p:sp>
      <p:sp>
        <p:nvSpPr>
          <p:cNvPr id="9" name="object 9"/>
          <p:cNvSpPr txBox="1"/>
          <p:nvPr/>
        </p:nvSpPr>
        <p:spPr>
          <a:xfrm>
            <a:off x="6463666" y="4239006"/>
            <a:ext cx="2901315" cy="2220595"/>
          </a:xfrm>
          <a:prstGeom prst="rect">
            <a:avLst/>
          </a:prstGeom>
        </p:spPr>
        <p:txBody>
          <a:bodyPr vert="horz" wrap="square" lIns="0" tIns="12700" rIns="0" bIns="0" rtlCol="0">
            <a:spAutoFit/>
          </a:bodyPr>
          <a:lstStyle/>
          <a:p>
            <a:pPr marL="12700" marR="211454">
              <a:spcBef>
                <a:spcPts val="100"/>
              </a:spcBef>
            </a:pPr>
            <a:r>
              <a:rPr spc="-5" dirty="0">
                <a:solidFill>
                  <a:srgbClr val="FF0000"/>
                </a:solidFill>
                <a:latin typeface="Arial MT"/>
                <a:cs typeface="Arial MT"/>
              </a:rPr>
              <a:t>F:\&gt;javac Demo.java </a:t>
            </a:r>
            <a:r>
              <a:rPr dirty="0">
                <a:solidFill>
                  <a:srgbClr val="FF0000"/>
                </a:solidFill>
                <a:latin typeface="Arial MT"/>
                <a:cs typeface="Arial MT"/>
              </a:rPr>
              <a:t> </a:t>
            </a:r>
            <a:r>
              <a:rPr spc="-15" dirty="0">
                <a:solidFill>
                  <a:srgbClr val="FF0000"/>
                </a:solidFill>
                <a:latin typeface="Arial MT"/>
                <a:cs typeface="Arial MT"/>
              </a:rPr>
              <a:t>Demo.java:11:</a:t>
            </a:r>
            <a:r>
              <a:rPr spc="-20" dirty="0">
                <a:solidFill>
                  <a:srgbClr val="FF0000"/>
                </a:solidFill>
                <a:latin typeface="Arial MT"/>
                <a:cs typeface="Arial MT"/>
              </a:rPr>
              <a:t> </a:t>
            </a:r>
            <a:r>
              <a:rPr dirty="0">
                <a:solidFill>
                  <a:srgbClr val="FF0000"/>
                </a:solidFill>
                <a:latin typeface="Arial MT"/>
                <a:cs typeface="Arial MT"/>
              </a:rPr>
              <a:t>'{'</a:t>
            </a:r>
            <a:r>
              <a:rPr spc="-45" dirty="0">
                <a:solidFill>
                  <a:srgbClr val="FF0000"/>
                </a:solidFill>
                <a:latin typeface="Arial MT"/>
                <a:cs typeface="Arial MT"/>
              </a:rPr>
              <a:t> </a:t>
            </a:r>
            <a:r>
              <a:rPr spc="-5" dirty="0">
                <a:solidFill>
                  <a:srgbClr val="FF0000"/>
                </a:solidFill>
                <a:latin typeface="Arial MT"/>
                <a:cs typeface="Arial MT"/>
              </a:rPr>
              <a:t>expected </a:t>
            </a:r>
            <a:r>
              <a:rPr spc="-484" dirty="0">
                <a:solidFill>
                  <a:srgbClr val="FF0000"/>
                </a:solidFill>
                <a:latin typeface="Arial MT"/>
                <a:cs typeface="Arial MT"/>
              </a:rPr>
              <a:t> </a:t>
            </a:r>
            <a:r>
              <a:rPr spc="-5" dirty="0">
                <a:solidFill>
                  <a:srgbClr val="FF0000"/>
                </a:solidFill>
                <a:latin typeface="Arial MT"/>
                <a:cs typeface="Arial MT"/>
              </a:rPr>
              <a:t>class</a:t>
            </a:r>
            <a:r>
              <a:rPr spc="-100" dirty="0">
                <a:solidFill>
                  <a:srgbClr val="FF0000"/>
                </a:solidFill>
                <a:latin typeface="Arial MT"/>
                <a:cs typeface="Arial MT"/>
              </a:rPr>
              <a:t> </a:t>
            </a:r>
            <a:r>
              <a:rPr dirty="0">
                <a:solidFill>
                  <a:srgbClr val="FF0000"/>
                </a:solidFill>
                <a:latin typeface="Arial MT"/>
                <a:cs typeface="Arial MT"/>
              </a:rPr>
              <a:t>A</a:t>
            </a:r>
            <a:r>
              <a:rPr spc="-114" dirty="0">
                <a:solidFill>
                  <a:srgbClr val="FF0000"/>
                </a:solidFill>
                <a:latin typeface="Arial MT"/>
                <a:cs typeface="Arial MT"/>
              </a:rPr>
              <a:t> </a:t>
            </a:r>
            <a:r>
              <a:rPr spc="-5" dirty="0">
                <a:solidFill>
                  <a:srgbClr val="FF0000"/>
                </a:solidFill>
                <a:latin typeface="Arial MT"/>
                <a:cs typeface="Arial MT"/>
              </a:rPr>
              <a:t>extends</a:t>
            </a:r>
            <a:r>
              <a:rPr spc="10" dirty="0">
                <a:solidFill>
                  <a:srgbClr val="FF0000"/>
                </a:solidFill>
                <a:latin typeface="Arial MT"/>
                <a:cs typeface="Arial MT"/>
              </a:rPr>
              <a:t> </a:t>
            </a:r>
            <a:r>
              <a:rPr dirty="0">
                <a:solidFill>
                  <a:srgbClr val="FF0000"/>
                </a:solidFill>
                <a:latin typeface="Arial MT"/>
                <a:cs typeface="Arial MT"/>
              </a:rPr>
              <a:t>X</a:t>
            </a:r>
            <a:r>
              <a:rPr spc="-5" dirty="0">
                <a:solidFill>
                  <a:srgbClr val="FF0000"/>
                </a:solidFill>
                <a:latin typeface="Arial MT"/>
                <a:cs typeface="Arial MT"/>
              </a:rPr>
              <a:t> </a:t>
            </a:r>
            <a:r>
              <a:rPr dirty="0">
                <a:solidFill>
                  <a:srgbClr val="FF0000"/>
                </a:solidFill>
                <a:latin typeface="Arial MT"/>
                <a:cs typeface="Arial MT"/>
              </a:rPr>
              <a:t>,</a:t>
            </a:r>
            <a:r>
              <a:rPr spc="-110" dirty="0">
                <a:solidFill>
                  <a:srgbClr val="FF0000"/>
                </a:solidFill>
                <a:latin typeface="Arial MT"/>
                <a:cs typeface="Arial MT"/>
              </a:rPr>
              <a:t> </a:t>
            </a:r>
            <a:r>
              <a:rPr dirty="0">
                <a:solidFill>
                  <a:srgbClr val="FF0000"/>
                </a:solidFill>
                <a:latin typeface="Arial MT"/>
                <a:cs typeface="Arial MT"/>
              </a:rPr>
              <a:t>A</a:t>
            </a:r>
            <a:endParaRPr>
              <a:latin typeface="Arial MT"/>
              <a:cs typeface="Arial MT"/>
            </a:endParaRPr>
          </a:p>
          <a:p>
            <a:pPr marL="1091565"/>
            <a:r>
              <a:rPr spc="-5" dirty="0">
                <a:solidFill>
                  <a:srgbClr val="FF0000"/>
                </a:solidFill>
                <a:latin typeface="Arial MT"/>
                <a:cs typeface="Arial MT"/>
              </a:rPr>
              <a:t>^</a:t>
            </a:r>
            <a:endParaRPr>
              <a:latin typeface="Arial MT"/>
              <a:cs typeface="Arial MT"/>
            </a:endParaRPr>
          </a:p>
          <a:p>
            <a:pPr marL="12700"/>
            <a:r>
              <a:rPr spc="-5" dirty="0">
                <a:solidFill>
                  <a:srgbClr val="FF0000"/>
                </a:solidFill>
                <a:latin typeface="Arial MT"/>
                <a:cs typeface="Arial MT"/>
              </a:rPr>
              <a:t>Demo.java:14:</a:t>
            </a:r>
            <a:r>
              <a:rPr spc="-10" dirty="0">
                <a:solidFill>
                  <a:srgbClr val="FF0000"/>
                </a:solidFill>
                <a:latin typeface="Arial MT"/>
                <a:cs typeface="Arial MT"/>
              </a:rPr>
              <a:t> </a:t>
            </a:r>
            <a:r>
              <a:rPr dirty="0">
                <a:solidFill>
                  <a:srgbClr val="FF0000"/>
                </a:solidFill>
                <a:latin typeface="Arial MT"/>
                <a:cs typeface="Arial MT"/>
              </a:rPr>
              <a:t>'{'</a:t>
            </a:r>
            <a:r>
              <a:rPr spc="-40" dirty="0">
                <a:solidFill>
                  <a:srgbClr val="FF0000"/>
                </a:solidFill>
                <a:latin typeface="Arial MT"/>
                <a:cs typeface="Arial MT"/>
              </a:rPr>
              <a:t> </a:t>
            </a:r>
            <a:r>
              <a:rPr spc="-5" dirty="0">
                <a:solidFill>
                  <a:srgbClr val="FF0000"/>
                </a:solidFill>
                <a:latin typeface="Arial MT"/>
                <a:cs typeface="Arial MT"/>
              </a:rPr>
              <a:t>expected</a:t>
            </a:r>
            <a:endParaRPr>
              <a:latin typeface="Arial MT"/>
              <a:cs typeface="Arial MT"/>
            </a:endParaRPr>
          </a:p>
          <a:p>
            <a:pPr marL="12700"/>
            <a:r>
              <a:rPr spc="-5" dirty="0">
                <a:solidFill>
                  <a:srgbClr val="FF0000"/>
                </a:solidFill>
                <a:latin typeface="Arial MT"/>
                <a:cs typeface="Arial MT"/>
              </a:rPr>
              <a:t>class</a:t>
            </a:r>
            <a:r>
              <a:rPr spc="-15" dirty="0">
                <a:solidFill>
                  <a:srgbClr val="FF0000"/>
                </a:solidFill>
                <a:latin typeface="Arial MT"/>
                <a:cs typeface="Arial MT"/>
              </a:rPr>
              <a:t> </a:t>
            </a:r>
            <a:r>
              <a:rPr dirty="0">
                <a:solidFill>
                  <a:srgbClr val="FF0000"/>
                </a:solidFill>
                <a:latin typeface="Arial MT"/>
                <a:cs typeface="Arial MT"/>
              </a:rPr>
              <a:t>B</a:t>
            </a:r>
            <a:r>
              <a:rPr spc="-10" dirty="0">
                <a:solidFill>
                  <a:srgbClr val="FF0000"/>
                </a:solidFill>
                <a:latin typeface="Arial MT"/>
                <a:cs typeface="Arial MT"/>
              </a:rPr>
              <a:t> </a:t>
            </a:r>
            <a:r>
              <a:rPr spc="-5" dirty="0">
                <a:solidFill>
                  <a:srgbClr val="FF0000"/>
                </a:solidFill>
                <a:latin typeface="Arial MT"/>
                <a:cs typeface="Arial MT"/>
              </a:rPr>
              <a:t>extends</a:t>
            </a:r>
            <a:r>
              <a:rPr spc="-30" dirty="0">
                <a:solidFill>
                  <a:srgbClr val="FF0000"/>
                </a:solidFill>
                <a:latin typeface="Arial MT"/>
                <a:cs typeface="Arial MT"/>
              </a:rPr>
              <a:t> </a:t>
            </a:r>
            <a:r>
              <a:rPr dirty="0">
                <a:solidFill>
                  <a:srgbClr val="FF0000"/>
                </a:solidFill>
                <a:latin typeface="Arial MT"/>
                <a:cs typeface="Arial MT"/>
              </a:rPr>
              <a:t>Y</a:t>
            </a:r>
            <a:r>
              <a:rPr spc="-50" dirty="0">
                <a:solidFill>
                  <a:srgbClr val="FF0000"/>
                </a:solidFill>
                <a:latin typeface="Arial MT"/>
                <a:cs typeface="Arial MT"/>
              </a:rPr>
              <a:t> </a:t>
            </a:r>
            <a:r>
              <a:rPr spc="-5" dirty="0">
                <a:solidFill>
                  <a:srgbClr val="FF0000"/>
                </a:solidFill>
                <a:latin typeface="Arial MT"/>
                <a:cs typeface="Arial MT"/>
              </a:rPr>
              <a:t>extends</a:t>
            </a:r>
            <a:r>
              <a:rPr spc="5" dirty="0">
                <a:solidFill>
                  <a:srgbClr val="FF0000"/>
                </a:solidFill>
                <a:latin typeface="Arial MT"/>
                <a:cs typeface="Arial MT"/>
              </a:rPr>
              <a:t> </a:t>
            </a:r>
            <a:r>
              <a:rPr dirty="0">
                <a:solidFill>
                  <a:srgbClr val="FF0000"/>
                </a:solidFill>
                <a:latin typeface="Arial MT"/>
                <a:cs typeface="Arial MT"/>
              </a:rPr>
              <a:t>Z</a:t>
            </a:r>
            <a:endParaRPr>
              <a:latin typeface="Arial MT"/>
              <a:cs typeface="Arial MT"/>
            </a:endParaRPr>
          </a:p>
          <a:p>
            <a:pPr marL="1091565"/>
            <a:r>
              <a:rPr spc="-5" dirty="0">
                <a:solidFill>
                  <a:srgbClr val="FF0000"/>
                </a:solidFill>
                <a:latin typeface="Arial MT"/>
                <a:cs typeface="Arial MT"/>
              </a:rPr>
              <a:t>^</a:t>
            </a:r>
            <a:endParaRPr>
              <a:latin typeface="Arial MT"/>
              <a:cs typeface="Arial MT"/>
            </a:endParaRPr>
          </a:p>
          <a:p>
            <a:pPr marL="12700"/>
            <a:r>
              <a:rPr spc="-5" dirty="0">
                <a:solidFill>
                  <a:srgbClr val="FF0000"/>
                </a:solidFill>
                <a:latin typeface="Arial MT"/>
                <a:cs typeface="Arial MT"/>
              </a:rPr>
              <a:t>2</a:t>
            </a:r>
            <a:r>
              <a:rPr spc="-35" dirty="0">
                <a:solidFill>
                  <a:srgbClr val="FF0000"/>
                </a:solidFill>
                <a:latin typeface="Arial MT"/>
                <a:cs typeface="Arial MT"/>
              </a:rPr>
              <a:t> </a:t>
            </a:r>
            <a:r>
              <a:rPr spc="-5" dirty="0">
                <a:solidFill>
                  <a:srgbClr val="FF0000"/>
                </a:solidFill>
                <a:latin typeface="Arial MT"/>
                <a:cs typeface="Arial MT"/>
              </a:rPr>
              <a:t>errors</a:t>
            </a:r>
            <a:endParaRPr>
              <a:latin typeface="Arial MT"/>
              <a:cs typeface="Arial MT"/>
            </a:endParaRPr>
          </a:p>
        </p:txBody>
      </p:sp>
      <p:sp>
        <p:nvSpPr>
          <p:cNvPr id="10" name="object 10"/>
          <p:cNvSpPr txBox="1"/>
          <p:nvPr/>
        </p:nvSpPr>
        <p:spPr>
          <a:xfrm>
            <a:off x="2250441" y="1885569"/>
            <a:ext cx="4238625" cy="4424680"/>
          </a:xfrm>
          <a:prstGeom prst="rect">
            <a:avLst/>
          </a:prstGeom>
        </p:spPr>
        <p:txBody>
          <a:bodyPr vert="horz" wrap="square" lIns="0" tIns="12700" rIns="0" bIns="0" rtlCol="0">
            <a:spAutoFit/>
          </a:bodyPr>
          <a:lstStyle/>
          <a:p>
            <a:pPr marL="12700" marR="5080">
              <a:spcBef>
                <a:spcPts val="100"/>
              </a:spcBef>
              <a:tabLst>
                <a:tab pos="767080" algn="l"/>
                <a:tab pos="1809114" algn="l"/>
                <a:tab pos="2870200" algn="l"/>
              </a:tabLst>
            </a:pPr>
            <a:r>
              <a:rPr sz="2400" b="1" spc="-5" dirty="0">
                <a:latin typeface="Arial"/>
                <a:cs typeface="Arial"/>
              </a:rPr>
              <a:t>on</a:t>
            </a:r>
            <a:r>
              <a:rPr sz="2400" b="1" dirty="0">
                <a:latin typeface="Arial"/>
                <a:cs typeface="Arial"/>
              </a:rPr>
              <a:t>e	</a:t>
            </a:r>
            <a:r>
              <a:rPr sz="2400" b="1" spc="-10" dirty="0">
                <a:latin typeface="Arial"/>
                <a:cs typeface="Arial"/>
              </a:rPr>
              <a:t>supe</a:t>
            </a:r>
            <a:r>
              <a:rPr sz="2400" b="1" spc="-5" dirty="0">
                <a:latin typeface="Arial"/>
                <a:cs typeface="Arial"/>
              </a:rPr>
              <a:t>r	clas</a:t>
            </a:r>
            <a:r>
              <a:rPr sz="2400" b="1" spc="-10" dirty="0">
                <a:latin typeface="Arial"/>
                <a:cs typeface="Arial"/>
              </a:rPr>
              <a:t>s</a:t>
            </a:r>
            <a:r>
              <a:rPr sz="2400" b="1" dirty="0">
                <a:latin typeface="Arial"/>
                <a:cs typeface="Arial"/>
              </a:rPr>
              <a:t>.	</a:t>
            </a:r>
            <a:r>
              <a:rPr sz="2400" b="1" spc="-5" dirty="0">
                <a:latin typeface="Arial"/>
                <a:cs typeface="Arial"/>
              </a:rPr>
              <a:t>[</a:t>
            </a:r>
            <a:r>
              <a:rPr sz="2400" b="1" spc="-20" dirty="0">
                <a:latin typeface="Arial"/>
                <a:cs typeface="Arial"/>
              </a:rPr>
              <a:t>B</a:t>
            </a:r>
            <a:r>
              <a:rPr sz="2400" b="1" dirty="0">
                <a:latin typeface="Arial"/>
                <a:cs typeface="Arial"/>
              </a:rPr>
              <a:t>e</a:t>
            </a:r>
            <a:r>
              <a:rPr sz="2400" b="1" spc="-5" dirty="0">
                <a:latin typeface="Arial"/>
                <a:cs typeface="Arial"/>
              </a:rPr>
              <a:t>ca</a:t>
            </a:r>
            <a:r>
              <a:rPr sz="2400" b="1" spc="-15" dirty="0">
                <a:latin typeface="Arial"/>
                <a:cs typeface="Arial"/>
              </a:rPr>
              <a:t>u</a:t>
            </a:r>
            <a:r>
              <a:rPr sz="2400" b="1" dirty="0">
                <a:latin typeface="Arial"/>
                <a:cs typeface="Arial"/>
              </a:rPr>
              <a:t>s</a:t>
            </a:r>
            <a:r>
              <a:rPr sz="2400" b="1" spc="-5" dirty="0">
                <a:latin typeface="Arial"/>
                <a:cs typeface="Arial"/>
              </a:rPr>
              <a:t>e  </a:t>
            </a:r>
            <a:r>
              <a:rPr sz="2400" b="1" dirty="0">
                <a:latin typeface="Arial"/>
                <a:cs typeface="Arial"/>
              </a:rPr>
              <a:t>multiple</a:t>
            </a:r>
            <a:r>
              <a:rPr sz="2400" b="1" spc="-35" dirty="0">
                <a:latin typeface="Arial"/>
                <a:cs typeface="Arial"/>
              </a:rPr>
              <a:t> </a:t>
            </a:r>
            <a:r>
              <a:rPr sz="2400" b="1" spc="-5" dirty="0">
                <a:latin typeface="Arial"/>
                <a:cs typeface="Arial"/>
              </a:rPr>
              <a:t>inheritance</a:t>
            </a:r>
            <a:r>
              <a:rPr sz="2400" b="1" spc="-15" dirty="0">
                <a:latin typeface="Arial"/>
                <a:cs typeface="Arial"/>
              </a:rPr>
              <a:t> </a:t>
            </a:r>
            <a:r>
              <a:rPr sz="2400" b="1" spc="-5" dirty="0">
                <a:latin typeface="Arial"/>
                <a:cs typeface="Arial"/>
              </a:rPr>
              <a:t>directly]</a:t>
            </a:r>
            <a:endParaRPr sz="2400">
              <a:latin typeface="Arial"/>
              <a:cs typeface="Arial"/>
            </a:endParaRPr>
          </a:p>
          <a:p>
            <a:pPr marL="120014" marR="2175510">
              <a:spcBef>
                <a:spcPts val="1989"/>
              </a:spcBef>
            </a:pPr>
            <a:r>
              <a:rPr sz="1400" b="1" dirty="0">
                <a:latin typeface="Arial"/>
                <a:cs typeface="Arial"/>
              </a:rPr>
              <a:t>//</a:t>
            </a:r>
            <a:r>
              <a:rPr sz="1400" b="1" spc="-35" dirty="0">
                <a:latin typeface="Arial"/>
                <a:cs typeface="Arial"/>
              </a:rPr>
              <a:t> </a:t>
            </a:r>
            <a:r>
              <a:rPr sz="1400" b="1" spc="-5" dirty="0">
                <a:latin typeface="Arial"/>
                <a:cs typeface="Arial"/>
              </a:rPr>
              <a:t>File</a:t>
            </a:r>
            <a:r>
              <a:rPr sz="1400" b="1" spc="-45" dirty="0">
                <a:latin typeface="Arial"/>
                <a:cs typeface="Arial"/>
              </a:rPr>
              <a:t> </a:t>
            </a:r>
            <a:r>
              <a:rPr sz="1400" b="1" spc="-5" dirty="0">
                <a:latin typeface="Arial"/>
                <a:cs typeface="Arial"/>
              </a:rPr>
              <a:t>Name:Demo.java </a:t>
            </a:r>
            <a:r>
              <a:rPr sz="1400" b="1" spc="-370" dirty="0">
                <a:latin typeface="Arial"/>
                <a:cs typeface="Arial"/>
              </a:rPr>
              <a:t> </a:t>
            </a:r>
            <a:r>
              <a:rPr sz="1400" b="1" dirty="0">
                <a:latin typeface="Arial"/>
                <a:cs typeface="Arial"/>
              </a:rPr>
              <a:t>class</a:t>
            </a:r>
            <a:r>
              <a:rPr sz="1400" b="1" spc="-40" dirty="0">
                <a:latin typeface="Arial"/>
                <a:cs typeface="Arial"/>
              </a:rPr>
              <a:t> </a:t>
            </a:r>
            <a:r>
              <a:rPr sz="1400" b="1" dirty="0">
                <a:latin typeface="Arial"/>
                <a:cs typeface="Arial"/>
              </a:rPr>
              <a:t>X</a:t>
            </a:r>
            <a:endParaRPr sz="1400">
              <a:latin typeface="Arial"/>
              <a:cs typeface="Arial"/>
            </a:endParaRPr>
          </a:p>
          <a:p>
            <a:pPr marL="120014"/>
            <a:r>
              <a:rPr sz="1400" b="1" dirty="0">
                <a:latin typeface="Arial"/>
                <a:cs typeface="Arial"/>
              </a:rPr>
              <a:t>{</a:t>
            </a:r>
            <a:endParaRPr sz="1400">
              <a:latin typeface="Arial"/>
              <a:cs typeface="Arial"/>
            </a:endParaRPr>
          </a:p>
          <a:p>
            <a:pPr marL="120014" marR="2618740">
              <a:spcBef>
                <a:spcPts val="5"/>
              </a:spcBef>
            </a:pPr>
            <a:r>
              <a:rPr sz="1400" b="1" dirty="0">
                <a:latin typeface="Arial"/>
                <a:cs typeface="Arial"/>
              </a:rPr>
              <a:t>}// </a:t>
            </a:r>
            <a:r>
              <a:rPr sz="1400" b="1" spc="-5" dirty="0">
                <a:latin typeface="Arial"/>
                <a:cs typeface="Arial"/>
              </a:rPr>
              <a:t>End of </a:t>
            </a:r>
            <a:r>
              <a:rPr sz="1400" b="1" dirty="0">
                <a:latin typeface="Arial"/>
                <a:cs typeface="Arial"/>
              </a:rPr>
              <a:t>class X </a:t>
            </a:r>
            <a:r>
              <a:rPr sz="1400" b="1" spc="5" dirty="0">
                <a:latin typeface="Arial"/>
                <a:cs typeface="Arial"/>
              </a:rPr>
              <a:t> </a:t>
            </a:r>
            <a:r>
              <a:rPr sz="1400" b="1" dirty="0">
                <a:latin typeface="Arial"/>
                <a:cs typeface="Arial"/>
              </a:rPr>
              <a:t>class</a:t>
            </a:r>
            <a:r>
              <a:rPr sz="1400" b="1" spc="-75" dirty="0">
                <a:latin typeface="Arial"/>
                <a:cs typeface="Arial"/>
              </a:rPr>
              <a:t> </a:t>
            </a:r>
            <a:r>
              <a:rPr sz="1400" b="1" dirty="0">
                <a:latin typeface="Arial"/>
                <a:cs typeface="Arial"/>
              </a:rPr>
              <a:t>Y</a:t>
            </a:r>
            <a:r>
              <a:rPr sz="1400" b="1" spc="-50" dirty="0">
                <a:latin typeface="Arial"/>
                <a:cs typeface="Arial"/>
              </a:rPr>
              <a:t> </a:t>
            </a:r>
            <a:r>
              <a:rPr sz="1400" b="1" spc="-5" dirty="0">
                <a:latin typeface="Arial"/>
                <a:cs typeface="Arial"/>
              </a:rPr>
              <a:t>extends</a:t>
            </a:r>
            <a:r>
              <a:rPr sz="1400" b="1" spc="-45" dirty="0">
                <a:latin typeface="Arial"/>
                <a:cs typeface="Arial"/>
              </a:rPr>
              <a:t> </a:t>
            </a:r>
            <a:r>
              <a:rPr sz="1400" b="1" dirty="0">
                <a:latin typeface="Arial"/>
                <a:cs typeface="Arial"/>
              </a:rPr>
              <a:t>X</a:t>
            </a:r>
            <a:endParaRPr sz="1400">
              <a:latin typeface="Arial"/>
              <a:cs typeface="Arial"/>
            </a:endParaRPr>
          </a:p>
          <a:p>
            <a:pPr marL="120014"/>
            <a:r>
              <a:rPr sz="1400" b="1" dirty="0">
                <a:latin typeface="Arial"/>
                <a:cs typeface="Arial"/>
              </a:rPr>
              <a:t>{</a:t>
            </a:r>
            <a:endParaRPr sz="1400">
              <a:latin typeface="Arial"/>
              <a:cs typeface="Arial"/>
            </a:endParaRPr>
          </a:p>
          <a:p>
            <a:pPr marL="120014" marR="2684780"/>
            <a:r>
              <a:rPr sz="1400" b="1" dirty="0">
                <a:latin typeface="Arial"/>
                <a:cs typeface="Arial"/>
              </a:rPr>
              <a:t>}//</a:t>
            </a:r>
            <a:r>
              <a:rPr sz="1400" b="1" spc="-35" dirty="0">
                <a:latin typeface="Arial"/>
                <a:cs typeface="Arial"/>
              </a:rPr>
              <a:t> </a:t>
            </a:r>
            <a:r>
              <a:rPr sz="1400" b="1" spc="-5" dirty="0">
                <a:latin typeface="Arial"/>
                <a:cs typeface="Arial"/>
              </a:rPr>
              <a:t>End</a:t>
            </a:r>
            <a:r>
              <a:rPr sz="1400" b="1" spc="-25" dirty="0">
                <a:latin typeface="Arial"/>
                <a:cs typeface="Arial"/>
              </a:rPr>
              <a:t> </a:t>
            </a:r>
            <a:r>
              <a:rPr sz="1400" b="1" spc="-5" dirty="0">
                <a:latin typeface="Arial"/>
                <a:cs typeface="Arial"/>
              </a:rPr>
              <a:t>of</a:t>
            </a:r>
            <a:r>
              <a:rPr sz="1400" b="1" spc="-35" dirty="0">
                <a:latin typeface="Arial"/>
                <a:cs typeface="Arial"/>
              </a:rPr>
              <a:t> </a:t>
            </a:r>
            <a:r>
              <a:rPr sz="1400" b="1" dirty="0">
                <a:latin typeface="Arial"/>
                <a:cs typeface="Arial"/>
              </a:rPr>
              <a:t>class</a:t>
            </a:r>
            <a:r>
              <a:rPr sz="1400" b="1" spc="-70" dirty="0">
                <a:latin typeface="Arial"/>
                <a:cs typeface="Arial"/>
              </a:rPr>
              <a:t> </a:t>
            </a:r>
            <a:r>
              <a:rPr sz="1400" b="1" dirty="0">
                <a:latin typeface="Arial"/>
                <a:cs typeface="Arial"/>
              </a:rPr>
              <a:t>Y </a:t>
            </a:r>
            <a:r>
              <a:rPr sz="1400" b="1" spc="-375" dirty="0">
                <a:latin typeface="Arial"/>
                <a:cs typeface="Arial"/>
              </a:rPr>
              <a:t> </a:t>
            </a:r>
            <a:r>
              <a:rPr sz="1400" b="1" dirty="0">
                <a:latin typeface="Arial"/>
                <a:cs typeface="Arial"/>
              </a:rPr>
              <a:t>class</a:t>
            </a:r>
            <a:r>
              <a:rPr sz="1400" b="1" spc="-40" dirty="0">
                <a:latin typeface="Arial"/>
                <a:cs typeface="Arial"/>
              </a:rPr>
              <a:t> </a:t>
            </a:r>
            <a:r>
              <a:rPr sz="1400" b="1" dirty="0">
                <a:latin typeface="Arial"/>
                <a:cs typeface="Arial"/>
              </a:rPr>
              <a:t>Z</a:t>
            </a:r>
            <a:endParaRPr sz="1400">
              <a:latin typeface="Arial"/>
              <a:cs typeface="Arial"/>
            </a:endParaRPr>
          </a:p>
          <a:p>
            <a:pPr marL="120014"/>
            <a:r>
              <a:rPr sz="1400" b="1" dirty="0">
                <a:latin typeface="Arial"/>
                <a:cs typeface="Arial"/>
              </a:rPr>
              <a:t>{</a:t>
            </a:r>
            <a:endParaRPr sz="1400">
              <a:latin typeface="Arial"/>
              <a:cs typeface="Arial"/>
            </a:endParaRPr>
          </a:p>
          <a:p>
            <a:pPr marL="120014" marR="2347595"/>
            <a:r>
              <a:rPr sz="1400" b="1" dirty="0">
                <a:latin typeface="Arial"/>
                <a:cs typeface="Arial"/>
              </a:rPr>
              <a:t>}// </a:t>
            </a:r>
            <a:r>
              <a:rPr sz="1400" b="1" spc="-5" dirty="0">
                <a:latin typeface="Arial"/>
                <a:cs typeface="Arial"/>
              </a:rPr>
              <a:t>End of </a:t>
            </a:r>
            <a:r>
              <a:rPr sz="1400" b="1" dirty="0">
                <a:latin typeface="Arial"/>
                <a:cs typeface="Arial"/>
              </a:rPr>
              <a:t>class Z </a:t>
            </a:r>
            <a:r>
              <a:rPr sz="1400" b="1" spc="5" dirty="0">
                <a:latin typeface="Arial"/>
                <a:cs typeface="Arial"/>
              </a:rPr>
              <a:t> </a:t>
            </a:r>
            <a:r>
              <a:rPr sz="1400" b="1" dirty="0">
                <a:solidFill>
                  <a:srgbClr val="FF0000"/>
                </a:solidFill>
                <a:latin typeface="Arial"/>
                <a:cs typeface="Arial"/>
              </a:rPr>
              <a:t>class</a:t>
            </a:r>
            <a:r>
              <a:rPr sz="1400" b="1" spc="-90" dirty="0">
                <a:solidFill>
                  <a:srgbClr val="FF0000"/>
                </a:solidFill>
                <a:latin typeface="Arial"/>
                <a:cs typeface="Arial"/>
              </a:rPr>
              <a:t> </a:t>
            </a:r>
            <a:r>
              <a:rPr sz="1400" b="1" dirty="0">
                <a:solidFill>
                  <a:srgbClr val="FF0000"/>
                </a:solidFill>
                <a:latin typeface="Arial"/>
                <a:cs typeface="Arial"/>
              </a:rPr>
              <a:t>A</a:t>
            </a:r>
            <a:r>
              <a:rPr sz="1400" b="1" spc="-75" dirty="0">
                <a:solidFill>
                  <a:srgbClr val="FF0000"/>
                </a:solidFill>
                <a:latin typeface="Arial"/>
                <a:cs typeface="Arial"/>
              </a:rPr>
              <a:t> </a:t>
            </a:r>
            <a:r>
              <a:rPr sz="1400" b="1" spc="-5" dirty="0">
                <a:solidFill>
                  <a:srgbClr val="FF0000"/>
                </a:solidFill>
                <a:latin typeface="Arial"/>
                <a:cs typeface="Arial"/>
              </a:rPr>
              <a:t>extends</a:t>
            </a:r>
            <a:r>
              <a:rPr sz="1400" b="1" spc="-40" dirty="0">
                <a:solidFill>
                  <a:srgbClr val="FF0000"/>
                </a:solidFill>
                <a:latin typeface="Arial"/>
                <a:cs typeface="Arial"/>
              </a:rPr>
              <a:t> </a:t>
            </a:r>
            <a:r>
              <a:rPr sz="1400" b="1" dirty="0">
                <a:solidFill>
                  <a:srgbClr val="FF0000"/>
                </a:solidFill>
                <a:latin typeface="Arial"/>
                <a:cs typeface="Arial"/>
              </a:rPr>
              <a:t>X</a:t>
            </a:r>
            <a:r>
              <a:rPr sz="1400" b="1" spc="-25" dirty="0">
                <a:solidFill>
                  <a:srgbClr val="FF0000"/>
                </a:solidFill>
                <a:latin typeface="Arial"/>
                <a:cs typeface="Arial"/>
              </a:rPr>
              <a:t> </a:t>
            </a:r>
            <a:r>
              <a:rPr sz="1400" b="1" dirty="0">
                <a:solidFill>
                  <a:srgbClr val="FF0000"/>
                </a:solidFill>
                <a:latin typeface="Arial"/>
                <a:cs typeface="Arial"/>
              </a:rPr>
              <a:t>,</a:t>
            </a:r>
            <a:r>
              <a:rPr sz="1400" b="1" spc="-75" dirty="0">
                <a:solidFill>
                  <a:srgbClr val="FF0000"/>
                </a:solidFill>
                <a:latin typeface="Arial"/>
                <a:cs typeface="Arial"/>
              </a:rPr>
              <a:t> </a:t>
            </a:r>
            <a:r>
              <a:rPr sz="1400" b="1" dirty="0">
                <a:solidFill>
                  <a:srgbClr val="FF0000"/>
                </a:solidFill>
                <a:latin typeface="Arial"/>
                <a:cs typeface="Arial"/>
              </a:rPr>
              <a:t>A</a:t>
            </a:r>
            <a:endParaRPr sz="1400">
              <a:latin typeface="Arial"/>
              <a:cs typeface="Arial"/>
            </a:endParaRPr>
          </a:p>
          <a:p>
            <a:pPr marL="120014"/>
            <a:r>
              <a:rPr sz="1400" b="1" dirty="0">
                <a:latin typeface="Arial"/>
                <a:cs typeface="Arial"/>
              </a:rPr>
              <a:t>{</a:t>
            </a:r>
            <a:endParaRPr sz="1400">
              <a:latin typeface="Arial"/>
              <a:cs typeface="Arial"/>
            </a:endParaRPr>
          </a:p>
          <a:p>
            <a:pPr marL="120014"/>
            <a:r>
              <a:rPr sz="1400" b="1" dirty="0">
                <a:latin typeface="Arial"/>
                <a:cs typeface="Arial"/>
              </a:rPr>
              <a:t>}//</a:t>
            </a:r>
            <a:r>
              <a:rPr sz="1400" b="1" spc="-30" dirty="0">
                <a:latin typeface="Arial"/>
                <a:cs typeface="Arial"/>
              </a:rPr>
              <a:t> </a:t>
            </a:r>
            <a:r>
              <a:rPr sz="1400" b="1" spc="-5" dirty="0">
                <a:latin typeface="Arial"/>
                <a:cs typeface="Arial"/>
              </a:rPr>
              <a:t>End</a:t>
            </a:r>
            <a:r>
              <a:rPr sz="1400" b="1" spc="-25" dirty="0">
                <a:latin typeface="Arial"/>
                <a:cs typeface="Arial"/>
              </a:rPr>
              <a:t> </a:t>
            </a:r>
            <a:r>
              <a:rPr sz="1400" b="1" spc="-5" dirty="0">
                <a:latin typeface="Arial"/>
                <a:cs typeface="Arial"/>
              </a:rPr>
              <a:t>of</a:t>
            </a:r>
            <a:r>
              <a:rPr sz="1400" b="1" spc="-30" dirty="0">
                <a:latin typeface="Arial"/>
                <a:cs typeface="Arial"/>
              </a:rPr>
              <a:t> </a:t>
            </a:r>
            <a:r>
              <a:rPr sz="1400" b="1" dirty="0">
                <a:latin typeface="Arial"/>
                <a:cs typeface="Arial"/>
              </a:rPr>
              <a:t>class</a:t>
            </a:r>
            <a:r>
              <a:rPr sz="1400" b="1" spc="-95" dirty="0">
                <a:latin typeface="Arial"/>
                <a:cs typeface="Arial"/>
              </a:rPr>
              <a:t> </a:t>
            </a:r>
            <a:r>
              <a:rPr sz="1400" b="1" dirty="0">
                <a:latin typeface="Arial"/>
                <a:cs typeface="Arial"/>
              </a:rPr>
              <a:t>A</a:t>
            </a:r>
            <a:endParaRPr sz="1400">
              <a:latin typeface="Arial"/>
              <a:cs typeface="Arial"/>
            </a:endParaRPr>
          </a:p>
          <a:p>
            <a:pPr marL="120014"/>
            <a:r>
              <a:rPr sz="1400" b="1" dirty="0">
                <a:solidFill>
                  <a:srgbClr val="FF0000"/>
                </a:solidFill>
                <a:latin typeface="Arial"/>
                <a:cs typeface="Arial"/>
              </a:rPr>
              <a:t>class</a:t>
            </a:r>
            <a:r>
              <a:rPr sz="1400" b="1" spc="-40" dirty="0">
                <a:solidFill>
                  <a:srgbClr val="FF0000"/>
                </a:solidFill>
                <a:latin typeface="Arial"/>
                <a:cs typeface="Arial"/>
              </a:rPr>
              <a:t> </a:t>
            </a:r>
            <a:r>
              <a:rPr sz="1400" b="1" dirty="0">
                <a:solidFill>
                  <a:srgbClr val="FF0000"/>
                </a:solidFill>
                <a:latin typeface="Arial"/>
                <a:cs typeface="Arial"/>
              </a:rPr>
              <a:t>B</a:t>
            </a:r>
            <a:r>
              <a:rPr sz="1400" b="1" spc="-10" dirty="0">
                <a:solidFill>
                  <a:srgbClr val="FF0000"/>
                </a:solidFill>
                <a:latin typeface="Arial"/>
                <a:cs typeface="Arial"/>
              </a:rPr>
              <a:t> </a:t>
            </a:r>
            <a:r>
              <a:rPr sz="1400" b="1" spc="-5" dirty="0">
                <a:solidFill>
                  <a:srgbClr val="FF0000"/>
                </a:solidFill>
                <a:latin typeface="Arial"/>
                <a:cs typeface="Arial"/>
              </a:rPr>
              <a:t>extends</a:t>
            </a:r>
            <a:r>
              <a:rPr sz="1400" b="1" spc="-75" dirty="0">
                <a:solidFill>
                  <a:srgbClr val="FF0000"/>
                </a:solidFill>
                <a:latin typeface="Arial"/>
                <a:cs typeface="Arial"/>
              </a:rPr>
              <a:t> </a:t>
            </a:r>
            <a:r>
              <a:rPr sz="1400" b="1" dirty="0">
                <a:solidFill>
                  <a:srgbClr val="FF0000"/>
                </a:solidFill>
                <a:latin typeface="Arial"/>
                <a:cs typeface="Arial"/>
              </a:rPr>
              <a:t>Y</a:t>
            </a:r>
            <a:r>
              <a:rPr sz="1400" b="1" spc="-20" dirty="0">
                <a:solidFill>
                  <a:srgbClr val="FF0000"/>
                </a:solidFill>
                <a:latin typeface="Arial"/>
                <a:cs typeface="Arial"/>
              </a:rPr>
              <a:t> </a:t>
            </a:r>
            <a:r>
              <a:rPr sz="1400" b="1" spc="-5" dirty="0">
                <a:solidFill>
                  <a:srgbClr val="FF0000"/>
                </a:solidFill>
                <a:latin typeface="Arial"/>
                <a:cs typeface="Arial"/>
              </a:rPr>
              <a:t>extends</a:t>
            </a:r>
            <a:r>
              <a:rPr sz="1400" b="1" spc="-50" dirty="0">
                <a:solidFill>
                  <a:srgbClr val="FF0000"/>
                </a:solidFill>
                <a:latin typeface="Arial"/>
                <a:cs typeface="Arial"/>
              </a:rPr>
              <a:t> </a:t>
            </a:r>
            <a:r>
              <a:rPr sz="1400" b="1" dirty="0">
                <a:solidFill>
                  <a:srgbClr val="FF0000"/>
                </a:solidFill>
                <a:latin typeface="Arial"/>
                <a:cs typeface="Arial"/>
              </a:rPr>
              <a:t>Z</a:t>
            </a:r>
            <a:endParaRPr sz="1400">
              <a:latin typeface="Arial"/>
              <a:cs typeface="Arial"/>
            </a:endParaRPr>
          </a:p>
          <a:p>
            <a:pPr marL="120014"/>
            <a:r>
              <a:rPr sz="1400" b="1" dirty="0">
                <a:latin typeface="Arial"/>
                <a:cs typeface="Arial"/>
              </a:rPr>
              <a:t>{</a:t>
            </a:r>
            <a:endParaRPr sz="1400">
              <a:latin typeface="Arial"/>
              <a:cs typeface="Arial"/>
            </a:endParaRPr>
          </a:p>
          <a:p>
            <a:pPr marL="120014"/>
            <a:r>
              <a:rPr sz="1400" b="1" dirty="0">
                <a:latin typeface="Arial"/>
                <a:cs typeface="Arial"/>
              </a:rPr>
              <a:t>}//</a:t>
            </a:r>
            <a:r>
              <a:rPr sz="1400" b="1" spc="-30" dirty="0">
                <a:latin typeface="Arial"/>
                <a:cs typeface="Arial"/>
              </a:rPr>
              <a:t> </a:t>
            </a:r>
            <a:r>
              <a:rPr sz="1400" b="1" spc="-5" dirty="0">
                <a:latin typeface="Arial"/>
                <a:cs typeface="Arial"/>
              </a:rPr>
              <a:t>End</a:t>
            </a:r>
            <a:r>
              <a:rPr sz="1400" b="1" spc="-25" dirty="0">
                <a:latin typeface="Arial"/>
                <a:cs typeface="Arial"/>
              </a:rPr>
              <a:t> </a:t>
            </a:r>
            <a:r>
              <a:rPr sz="1400" b="1" spc="-5" dirty="0">
                <a:latin typeface="Arial"/>
                <a:cs typeface="Arial"/>
              </a:rPr>
              <a:t>of</a:t>
            </a:r>
            <a:r>
              <a:rPr sz="1400" b="1" spc="-30" dirty="0">
                <a:latin typeface="Arial"/>
                <a:cs typeface="Arial"/>
              </a:rPr>
              <a:t> </a:t>
            </a:r>
            <a:r>
              <a:rPr sz="1400" b="1" dirty="0">
                <a:latin typeface="Arial"/>
                <a:cs typeface="Arial"/>
              </a:rPr>
              <a:t>class</a:t>
            </a:r>
            <a:r>
              <a:rPr sz="1400" b="1" spc="-50" dirty="0">
                <a:latin typeface="Arial"/>
                <a:cs typeface="Arial"/>
              </a:rPr>
              <a:t> </a:t>
            </a:r>
            <a:r>
              <a:rPr sz="1400" b="1" dirty="0">
                <a:latin typeface="Arial"/>
                <a:cs typeface="Arial"/>
              </a:rPr>
              <a:t>B</a:t>
            </a:r>
            <a:endParaRPr sz="1400">
              <a:latin typeface="Arial"/>
              <a:cs typeface="Arial"/>
            </a:endParaRPr>
          </a:p>
        </p:txBody>
      </p:sp>
      <p:sp>
        <p:nvSpPr>
          <p:cNvPr id="11" name="object 11"/>
          <p:cNvSpPr/>
          <p:nvPr/>
        </p:nvSpPr>
        <p:spPr>
          <a:xfrm>
            <a:off x="2035301" y="2817114"/>
            <a:ext cx="3054350" cy="3625850"/>
          </a:xfrm>
          <a:custGeom>
            <a:avLst/>
            <a:gdLst/>
            <a:ahLst/>
            <a:cxnLst/>
            <a:rect l="l" t="t" r="r" b="b"/>
            <a:pathLst>
              <a:path w="3054350" h="3625850">
                <a:moveTo>
                  <a:pt x="0" y="509015"/>
                </a:moveTo>
                <a:lnTo>
                  <a:pt x="2330" y="459985"/>
                </a:lnTo>
                <a:lnTo>
                  <a:pt x="9178" y="412275"/>
                </a:lnTo>
                <a:lnTo>
                  <a:pt x="20331" y="366099"/>
                </a:lnTo>
                <a:lnTo>
                  <a:pt x="35576" y="321669"/>
                </a:lnTo>
                <a:lnTo>
                  <a:pt x="54699" y="279200"/>
                </a:lnTo>
                <a:lnTo>
                  <a:pt x="77487" y="238903"/>
                </a:lnTo>
                <a:lnTo>
                  <a:pt x="103727" y="200992"/>
                </a:lnTo>
                <a:lnTo>
                  <a:pt x="133205" y="165680"/>
                </a:lnTo>
                <a:lnTo>
                  <a:pt x="165707" y="133181"/>
                </a:lnTo>
                <a:lnTo>
                  <a:pt x="201022" y="103707"/>
                </a:lnTo>
                <a:lnTo>
                  <a:pt x="238934" y="77471"/>
                </a:lnTo>
                <a:lnTo>
                  <a:pt x="279232" y="54687"/>
                </a:lnTo>
                <a:lnTo>
                  <a:pt x="321701" y="35568"/>
                </a:lnTo>
                <a:lnTo>
                  <a:pt x="366129" y="20326"/>
                </a:lnTo>
                <a:lnTo>
                  <a:pt x="412301" y="9176"/>
                </a:lnTo>
                <a:lnTo>
                  <a:pt x="460006" y="2329"/>
                </a:lnTo>
                <a:lnTo>
                  <a:pt x="509028" y="0"/>
                </a:lnTo>
                <a:lnTo>
                  <a:pt x="2545080" y="0"/>
                </a:lnTo>
                <a:lnTo>
                  <a:pt x="2594110" y="2329"/>
                </a:lnTo>
                <a:lnTo>
                  <a:pt x="2641820" y="9176"/>
                </a:lnTo>
                <a:lnTo>
                  <a:pt x="2687996" y="20326"/>
                </a:lnTo>
                <a:lnTo>
                  <a:pt x="2732426" y="35568"/>
                </a:lnTo>
                <a:lnTo>
                  <a:pt x="2774895" y="54687"/>
                </a:lnTo>
                <a:lnTo>
                  <a:pt x="2815192" y="77471"/>
                </a:lnTo>
                <a:lnTo>
                  <a:pt x="2853103" y="103707"/>
                </a:lnTo>
                <a:lnTo>
                  <a:pt x="2888415" y="133181"/>
                </a:lnTo>
                <a:lnTo>
                  <a:pt x="2920914" y="165680"/>
                </a:lnTo>
                <a:lnTo>
                  <a:pt x="2950388" y="200992"/>
                </a:lnTo>
                <a:lnTo>
                  <a:pt x="2976624" y="238903"/>
                </a:lnTo>
                <a:lnTo>
                  <a:pt x="2999408" y="279200"/>
                </a:lnTo>
                <a:lnTo>
                  <a:pt x="3018527" y="321669"/>
                </a:lnTo>
                <a:lnTo>
                  <a:pt x="3033769" y="366099"/>
                </a:lnTo>
                <a:lnTo>
                  <a:pt x="3044919" y="412275"/>
                </a:lnTo>
                <a:lnTo>
                  <a:pt x="3051766" y="459985"/>
                </a:lnTo>
                <a:lnTo>
                  <a:pt x="3054096" y="509015"/>
                </a:lnTo>
                <a:lnTo>
                  <a:pt x="3054096" y="3116567"/>
                </a:lnTo>
                <a:lnTo>
                  <a:pt x="3051766" y="3165589"/>
                </a:lnTo>
                <a:lnTo>
                  <a:pt x="3044919" y="3213294"/>
                </a:lnTo>
                <a:lnTo>
                  <a:pt x="3033769" y="3259466"/>
                </a:lnTo>
                <a:lnTo>
                  <a:pt x="3018527" y="3303894"/>
                </a:lnTo>
                <a:lnTo>
                  <a:pt x="2999408" y="3346363"/>
                </a:lnTo>
                <a:lnTo>
                  <a:pt x="2976624" y="3386661"/>
                </a:lnTo>
                <a:lnTo>
                  <a:pt x="2950388" y="3424573"/>
                </a:lnTo>
                <a:lnTo>
                  <a:pt x="2920914" y="3459888"/>
                </a:lnTo>
                <a:lnTo>
                  <a:pt x="2888415" y="3492390"/>
                </a:lnTo>
                <a:lnTo>
                  <a:pt x="2853103" y="3521868"/>
                </a:lnTo>
                <a:lnTo>
                  <a:pt x="2815192" y="3548108"/>
                </a:lnTo>
                <a:lnTo>
                  <a:pt x="2774895" y="3570896"/>
                </a:lnTo>
                <a:lnTo>
                  <a:pt x="2732426" y="3590019"/>
                </a:lnTo>
                <a:lnTo>
                  <a:pt x="2687996" y="3605264"/>
                </a:lnTo>
                <a:lnTo>
                  <a:pt x="2641820" y="3616417"/>
                </a:lnTo>
                <a:lnTo>
                  <a:pt x="2594110" y="3623265"/>
                </a:lnTo>
                <a:lnTo>
                  <a:pt x="2545080" y="3625596"/>
                </a:lnTo>
                <a:lnTo>
                  <a:pt x="509028" y="3625596"/>
                </a:lnTo>
                <a:lnTo>
                  <a:pt x="460006" y="3623265"/>
                </a:lnTo>
                <a:lnTo>
                  <a:pt x="412301" y="3616417"/>
                </a:lnTo>
                <a:lnTo>
                  <a:pt x="366129" y="3605264"/>
                </a:lnTo>
                <a:lnTo>
                  <a:pt x="321701" y="3590019"/>
                </a:lnTo>
                <a:lnTo>
                  <a:pt x="279232" y="3570896"/>
                </a:lnTo>
                <a:lnTo>
                  <a:pt x="238934" y="3548108"/>
                </a:lnTo>
                <a:lnTo>
                  <a:pt x="201022" y="3521868"/>
                </a:lnTo>
                <a:lnTo>
                  <a:pt x="165707" y="3492390"/>
                </a:lnTo>
                <a:lnTo>
                  <a:pt x="133205" y="3459888"/>
                </a:lnTo>
                <a:lnTo>
                  <a:pt x="103727" y="3424573"/>
                </a:lnTo>
                <a:lnTo>
                  <a:pt x="77487" y="3386661"/>
                </a:lnTo>
                <a:lnTo>
                  <a:pt x="54699" y="3346363"/>
                </a:lnTo>
                <a:lnTo>
                  <a:pt x="35576" y="3303894"/>
                </a:lnTo>
                <a:lnTo>
                  <a:pt x="20331" y="3259466"/>
                </a:lnTo>
                <a:lnTo>
                  <a:pt x="9178" y="3213294"/>
                </a:lnTo>
                <a:lnTo>
                  <a:pt x="2330" y="3165589"/>
                </a:lnTo>
                <a:lnTo>
                  <a:pt x="0" y="3116567"/>
                </a:lnTo>
                <a:lnTo>
                  <a:pt x="0" y="509015"/>
                </a:lnTo>
                <a:close/>
              </a:path>
            </a:pathLst>
          </a:custGeom>
          <a:ln w="25908">
            <a:solidFill>
              <a:srgbClr val="000000"/>
            </a:solidFill>
          </a:ln>
        </p:spPr>
        <p:txBody>
          <a:bodyPr wrap="square" lIns="0" tIns="0" rIns="0" bIns="0" rtlCol="0"/>
          <a:lstStyle/>
          <a:p>
            <a:endParaRPr/>
          </a:p>
        </p:txBody>
      </p:sp>
      <p:sp>
        <p:nvSpPr>
          <p:cNvPr id="14" name="Footer Placeholder 13">
            <a:extLst>
              <a:ext uri="{FF2B5EF4-FFF2-40B4-BE49-F238E27FC236}">
                <a16:creationId xmlns:a16="http://schemas.microsoft.com/office/drawing/2014/main" id="{4BBD1429-F123-5B73-0EFE-341B2EF42839}"/>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44307"/>
            <a:ext cx="8432165" cy="4124960"/>
          </a:xfrm>
          <a:prstGeom prst="rect">
            <a:avLst/>
          </a:prstGeom>
        </p:spPr>
        <p:txBody>
          <a:bodyPr vert="horz" wrap="square" lIns="0" tIns="86360" rIns="0" bIns="0" rtlCol="0">
            <a:spAutoFit/>
          </a:bodyPr>
          <a:lstStyle/>
          <a:p>
            <a:pPr marL="469900" indent="-457200" algn="just">
              <a:spcBef>
                <a:spcPts val="680"/>
              </a:spcBef>
              <a:buClr>
                <a:srgbClr val="0F1141"/>
              </a:buClr>
              <a:buAutoNum type="arabicPeriod"/>
              <a:tabLst>
                <a:tab pos="469900" algn="l"/>
              </a:tabLst>
            </a:pPr>
            <a:r>
              <a:rPr sz="2400" dirty="0">
                <a:solidFill>
                  <a:srgbClr val="FF0000"/>
                </a:solidFill>
                <a:latin typeface="Arial MT"/>
                <a:cs typeface="Arial MT"/>
              </a:rPr>
              <a:t>String()   </a:t>
            </a:r>
            <a:r>
              <a:rPr sz="2400" spc="254" dirty="0">
                <a:solidFill>
                  <a:srgbClr val="FF0000"/>
                </a:solidFill>
                <a:latin typeface="Arial MT"/>
                <a:cs typeface="Arial MT"/>
              </a:rPr>
              <a:t> </a:t>
            </a:r>
            <a:r>
              <a:rPr sz="2400" dirty="0">
                <a:latin typeface="Wingdings"/>
                <a:cs typeface="Wingdings"/>
              </a:rPr>
              <a:t></a:t>
            </a:r>
            <a:r>
              <a:rPr sz="2400" dirty="0">
                <a:latin typeface="Times New Roman"/>
                <a:cs typeface="Times New Roman"/>
              </a:rPr>
              <a:t>      </a:t>
            </a:r>
            <a:r>
              <a:rPr sz="2400" spc="55" dirty="0">
                <a:latin typeface="Times New Roman"/>
                <a:cs typeface="Times New Roman"/>
              </a:rPr>
              <a:t> </a:t>
            </a:r>
            <a:r>
              <a:rPr sz="2400" spc="-5" dirty="0">
                <a:latin typeface="Arial MT"/>
                <a:cs typeface="Arial MT"/>
              </a:rPr>
              <a:t>Creates</a:t>
            </a:r>
            <a:r>
              <a:rPr sz="2400" spc="5" dirty="0">
                <a:latin typeface="Arial MT"/>
                <a:cs typeface="Arial MT"/>
              </a:rPr>
              <a:t> </a:t>
            </a:r>
            <a:r>
              <a:rPr sz="2400" spc="-5" dirty="0">
                <a:latin typeface="Arial MT"/>
                <a:cs typeface="Arial MT"/>
              </a:rPr>
              <a:t>an</a:t>
            </a:r>
            <a:r>
              <a:rPr sz="2400" dirty="0">
                <a:latin typeface="Arial MT"/>
                <a:cs typeface="Arial MT"/>
              </a:rPr>
              <a:t> </a:t>
            </a:r>
            <a:r>
              <a:rPr sz="2400" spc="-5" dirty="0">
                <a:latin typeface="Arial MT"/>
                <a:cs typeface="Arial MT"/>
              </a:rPr>
              <a:t>Empty String,</a:t>
            </a:r>
            <a:r>
              <a:rPr sz="2400" spc="5" dirty="0">
                <a:latin typeface="Arial MT"/>
                <a:cs typeface="Arial MT"/>
              </a:rPr>
              <a:t> </a:t>
            </a:r>
            <a:r>
              <a:rPr sz="2400" spc="-5" dirty="0">
                <a:latin typeface="Arial MT"/>
                <a:cs typeface="Arial MT"/>
              </a:rPr>
              <a:t>length</a:t>
            </a:r>
            <a:r>
              <a:rPr sz="2400" spc="20" dirty="0">
                <a:latin typeface="Arial MT"/>
                <a:cs typeface="Arial MT"/>
              </a:rPr>
              <a:t> </a:t>
            </a:r>
            <a:r>
              <a:rPr sz="2400" dirty="0">
                <a:latin typeface="Arial MT"/>
                <a:cs typeface="Arial MT"/>
              </a:rPr>
              <a:t>=0</a:t>
            </a:r>
            <a:endParaRPr sz="2400">
              <a:latin typeface="Arial MT"/>
              <a:cs typeface="Arial MT"/>
            </a:endParaRPr>
          </a:p>
          <a:p>
            <a:pPr marL="469900" indent="-457200" algn="just">
              <a:spcBef>
                <a:spcPts val="575"/>
              </a:spcBef>
              <a:buClr>
                <a:srgbClr val="0F1141"/>
              </a:buClr>
              <a:buAutoNum type="arabicPeriod"/>
              <a:tabLst>
                <a:tab pos="469900" algn="l"/>
              </a:tabLst>
            </a:pPr>
            <a:r>
              <a:rPr sz="2400" spc="-5" dirty="0">
                <a:solidFill>
                  <a:srgbClr val="FF0000"/>
                </a:solidFill>
                <a:latin typeface="Arial MT"/>
                <a:cs typeface="Arial MT"/>
              </a:rPr>
              <a:t>String(char[]</a:t>
            </a:r>
            <a:r>
              <a:rPr sz="2400" dirty="0">
                <a:solidFill>
                  <a:srgbClr val="FF0000"/>
                </a:solidFill>
                <a:latin typeface="Arial MT"/>
                <a:cs typeface="Arial MT"/>
              </a:rPr>
              <a:t> str)</a:t>
            </a:r>
            <a:r>
              <a:rPr sz="2400" spc="125" dirty="0">
                <a:solidFill>
                  <a:srgbClr val="FF0000"/>
                </a:solidFill>
                <a:latin typeface="Arial MT"/>
                <a:cs typeface="Arial MT"/>
              </a:rPr>
              <a:t> </a:t>
            </a:r>
            <a:r>
              <a:rPr sz="2400" dirty="0">
                <a:latin typeface="Wingdings"/>
                <a:cs typeface="Wingdings"/>
              </a:rPr>
              <a:t></a:t>
            </a:r>
            <a:r>
              <a:rPr sz="2400" spc="70" dirty="0">
                <a:latin typeface="Times New Roman"/>
                <a:cs typeface="Times New Roman"/>
              </a:rPr>
              <a:t> </a:t>
            </a:r>
            <a:r>
              <a:rPr sz="2400" spc="-5" dirty="0">
                <a:latin typeface="Arial MT"/>
                <a:cs typeface="Arial MT"/>
              </a:rPr>
              <a:t>Creates</a:t>
            </a:r>
            <a:r>
              <a:rPr sz="2400" spc="10"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string</a:t>
            </a:r>
            <a:r>
              <a:rPr sz="2400" spc="15" dirty="0">
                <a:latin typeface="Arial MT"/>
                <a:cs typeface="Arial MT"/>
              </a:rPr>
              <a:t> </a:t>
            </a:r>
            <a:r>
              <a:rPr sz="2400" dirty="0">
                <a:latin typeface="Arial MT"/>
                <a:cs typeface="Arial MT"/>
              </a:rPr>
              <a:t>from</a:t>
            </a:r>
            <a:r>
              <a:rPr sz="2400" spc="-5" dirty="0">
                <a:latin typeface="Arial MT"/>
                <a:cs typeface="Arial MT"/>
              </a:rPr>
              <a:t> char</a:t>
            </a:r>
            <a:r>
              <a:rPr sz="2400" spc="10" dirty="0">
                <a:latin typeface="Arial MT"/>
                <a:cs typeface="Arial MT"/>
              </a:rPr>
              <a:t> </a:t>
            </a:r>
            <a:r>
              <a:rPr sz="2400" spc="-5" dirty="0">
                <a:latin typeface="Arial MT"/>
                <a:cs typeface="Arial MT"/>
              </a:rPr>
              <a:t>array</a:t>
            </a:r>
            <a:endParaRPr sz="2400">
              <a:latin typeface="Arial MT"/>
              <a:cs typeface="Arial MT"/>
            </a:endParaRPr>
          </a:p>
          <a:p>
            <a:pPr marL="469900" marR="5080" indent="-457200" algn="just">
              <a:lnSpc>
                <a:spcPct val="100299"/>
              </a:lnSpc>
              <a:spcBef>
                <a:spcPts val="570"/>
              </a:spcBef>
              <a:buClr>
                <a:srgbClr val="0F1141"/>
              </a:buClr>
              <a:buAutoNum type="arabicPeriod"/>
              <a:tabLst>
                <a:tab pos="469900" algn="l"/>
              </a:tabLst>
            </a:pPr>
            <a:r>
              <a:rPr sz="2400" spc="-5" dirty="0">
                <a:solidFill>
                  <a:srgbClr val="FF0000"/>
                </a:solidFill>
                <a:latin typeface="Arial MT"/>
                <a:cs typeface="Arial MT"/>
              </a:rPr>
              <a:t>String(char chars[],int start, int </a:t>
            </a:r>
            <a:r>
              <a:rPr sz="2400" dirty="0">
                <a:solidFill>
                  <a:srgbClr val="FF0000"/>
                </a:solidFill>
                <a:latin typeface="Arial MT"/>
                <a:cs typeface="Arial MT"/>
              </a:rPr>
              <a:t>numChars) </a:t>
            </a:r>
            <a:r>
              <a:rPr sz="2400" dirty="0">
                <a:latin typeface="Wingdings"/>
                <a:cs typeface="Wingdings"/>
              </a:rPr>
              <a:t></a:t>
            </a:r>
            <a:r>
              <a:rPr sz="2400" spc="5" dirty="0">
                <a:latin typeface="Times New Roman"/>
                <a:cs typeface="Times New Roman"/>
              </a:rPr>
              <a:t> </a:t>
            </a:r>
            <a:r>
              <a:rPr sz="2400" spc="-5" dirty="0">
                <a:latin typeface="Arial MT"/>
                <a:cs typeface="Arial MT"/>
              </a:rPr>
              <a:t>Creates a </a:t>
            </a:r>
            <a:r>
              <a:rPr sz="2400" dirty="0">
                <a:latin typeface="Arial MT"/>
                <a:cs typeface="Arial MT"/>
              </a:rPr>
              <a:t> String from </a:t>
            </a:r>
            <a:r>
              <a:rPr sz="2400" spc="-5" dirty="0">
                <a:solidFill>
                  <a:srgbClr val="FF0000"/>
                </a:solidFill>
                <a:latin typeface="Arial MT"/>
                <a:cs typeface="Arial MT"/>
              </a:rPr>
              <a:t>chars </a:t>
            </a:r>
            <a:r>
              <a:rPr sz="2400" spc="-5" dirty="0">
                <a:latin typeface="Arial MT"/>
                <a:cs typeface="Arial MT"/>
              </a:rPr>
              <a:t>array starting from index </a:t>
            </a:r>
            <a:r>
              <a:rPr sz="2400" spc="-5" dirty="0">
                <a:solidFill>
                  <a:srgbClr val="FF0000"/>
                </a:solidFill>
                <a:latin typeface="Arial MT"/>
                <a:cs typeface="Arial MT"/>
              </a:rPr>
              <a:t>‘start’ </a:t>
            </a:r>
            <a:r>
              <a:rPr sz="2400" dirty="0">
                <a:latin typeface="Arial MT"/>
                <a:cs typeface="Arial MT"/>
              </a:rPr>
              <a:t>to </a:t>
            </a:r>
            <a:r>
              <a:rPr sz="2400" spc="-5" dirty="0">
                <a:solidFill>
                  <a:srgbClr val="FF0000"/>
                </a:solidFill>
                <a:latin typeface="Arial MT"/>
                <a:cs typeface="Arial MT"/>
              </a:rPr>
              <a:t>‘start </a:t>
            </a:r>
            <a:r>
              <a:rPr sz="2400" dirty="0">
                <a:solidFill>
                  <a:srgbClr val="FF0000"/>
                </a:solidFill>
                <a:latin typeface="Arial MT"/>
                <a:cs typeface="Arial MT"/>
              </a:rPr>
              <a:t>+ </a:t>
            </a:r>
            <a:r>
              <a:rPr sz="2400" spc="5" dirty="0">
                <a:solidFill>
                  <a:srgbClr val="FF0000"/>
                </a:solidFill>
                <a:latin typeface="Arial MT"/>
                <a:cs typeface="Arial MT"/>
              </a:rPr>
              <a:t> </a:t>
            </a:r>
            <a:r>
              <a:rPr sz="2400" spc="-5" dirty="0">
                <a:solidFill>
                  <a:srgbClr val="FF0000"/>
                </a:solidFill>
                <a:latin typeface="Arial MT"/>
                <a:cs typeface="Arial MT"/>
              </a:rPr>
              <a:t>numChars</a:t>
            </a:r>
            <a:r>
              <a:rPr sz="2400" dirty="0">
                <a:solidFill>
                  <a:srgbClr val="FF0000"/>
                </a:solidFill>
                <a:latin typeface="Arial MT"/>
                <a:cs typeface="Arial MT"/>
              </a:rPr>
              <a:t> – </a:t>
            </a:r>
            <a:r>
              <a:rPr sz="2400" spc="-5" dirty="0">
                <a:solidFill>
                  <a:srgbClr val="FF0000"/>
                </a:solidFill>
                <a:latin typeface="Arial MT"/>
                <a:cs typeface="Arial MT"/>
              </a:rPr>
              <a:t>1’</a:t>
            </a:r>
            <a:endParaRPr sz="2400">
              <a:latin typeface="Arial MT"/>
              <a:cs typeface="Arial MT"/>
            </a:endParaRPr>
          </a:p>
          <a:p>
            <a:pPr marL="469900" indent="-457200" algn="just">
              <a:spcBef>
                <a:spcPts val="565"/>
              </a:spcBef>
              <a:buClr>
                <a:srgbClr val="0F1141"/>
              </a:buClr>
              <a:buAutoNum type="arabicPeriod"/>
              <a:tabLst>
                <a:tab pos="469900" algn="l"/>
              </a:tabLst>
            </a:pPr>
            <a:r>
              <a:rPr sz="2400" spc="-5" dirty="0">
                <a:solidFill>
                  <a:srgbClr val="FF0000"/>
                </a:solidFill>
                <a:latin typeface="Arial MT"/>
                <a:cs typeface="Arial MT"/>
              </a:rPr>
              <a:t>String(String</a:t>
            </a:r>
            <a:r>
              <a:rPr sz="2400" spc="10" dirty="0">
                <a:solidFill>
                  <a:srgbClr val="FF0000"/>
                </a:solidFill>
                <a:latin typeface="Arial MT"/>
                <a:cs typeface="Arial MT"/>
              </a:rPr>
              <a:t> </a:t>
            </a:r>
            <a:r>
              <a:rPr sz="2400" dirty="0">
                <a:solidFill>
                  <a:srgbClr val="FF0000"/>
                </a:solidFill>
                <a:latin typeface="Arial MT"/>
                <a:cs typeface="Arial MT"/>
              </a:rPr>
              <a:t>str)</a:t>
            </a:r>
            <a:r>
              <a:rPr sz="2400" spc="-20" dirty="0">
                <a:solidFill>
                  <a:srgbClr val="FF0000"/>
                </a:solidFill>
                <a:latin typeface="Arial MT"/>
                <a:cs typeface="Arial MT"/>
              </a:rPr>
              <a:t> </a:t>
            </a:r>
            <a:r>
              <a:rPr sz="2400" dirty="0">
                <a:latin typeface="Wingdings"/>
                <a:cs typeface="Wingdings"/>
              </a:rPr>
              <a:t></a:t>
            </a:r>
            <a:r>
              <a:rPr sz="2400" spc="80" dirty="0">
                <a:latin typeface="Times New Roman"/>
                <a:cs typeface="Times New Roman"/>
              </a:rPr>
              <a:t> </a:t>
            </a:r>
            <a:r>
              <a:rPr sz="2400" spc="-5" dirty="0">
                <a:latin typeface="Arial MT"/>
                <a:cs typeface="Arial MT"/>
              </a:rPr>
              <a:t>Creates</a:t>
            </a:r>
            <a:r>
              <a:rPr sz="2400" spc="1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String</a:t>
            </a:r>
            <a:r>
              <a:rPr sz="2400" spc="20" dirty="0">
                <a:latin typeface="Arial MT"/>
                <a:cs typeface="Arial MT"/>
              </a:rPr>
              <a:t> </a:t>
            </a:r>
            <a:r>
              <a:rPr sz="2400" dirty="0">
                <a:latin typeface="Arial MT"/>
                <a:cs typeface="Arial MT"/>
              </a:rPr>
              <a:t>from</a:t>
            </a:r>
            <a:r>
              <a:rPr sz="2400" spc="-5" dirty="0">
                <a:latin typeface="Arial MT"/>
                <a:cs typeface="Arial MT"/>
              </a:rPr>
              <a:t> another</a:t>
            </a:r>
            <a:r>
              <a:rPr sz="2400" spc="20" dirty="0">
                <a:latin typeface="Arial MT"/>
                <a:cs typeface="Arial MT"/>
              </a:rPr>
              <a:t> </a:t>
            </a:r>
            <a:r>
              <a:rPr sz="2400" spc="-5" dirty="0">
                <a:latin typeface="Arial MT"/>
                <a:cs typeface="Arial MT"/>
              </a:rPr>
              <a:t>String</a:t>
            </a:r>
            <a:endParaRPr sz="2400">
              <a:latin typeface="Arial MT"/>
              <a:cs typeface="Arial MT"/>
            </a:endParaRPr>
          </a:p>
          <a:p>
            <a:pPr marL="469900" indent="-457200" algn="just">
              <a:spcBef>
                <a:spcPts val="575"/>
              </a:spcBef>
              <a:buClr>
                <a:srgbClr val="0F1141"/>
              </a:buClr>
              <a:buAutoNum type="arabicPeriod"/>
              <a:tabLst>
                <a:tab pos="469900" algn="l"/>
              </a:tabLst>
            </a:pPr>
            <a:r>
              <a:rPr sz="2400" dirty="0">
                <a:solidFill>
                  <a:srgbClr val="FF0000"/>
                </a:solidFill>
                <a:latin typeface="Arial MT"/>
                <a:cs typeface="Arial MT"/>
              </a:rPr>
              <a:t>String(byte[]</a:t>
            </a:r>
            <a:r>
              <a:rPr sz="2400" spc="-30" dirty="0">
                <a:solidFill>
                  <a:srgbClr val="FF0000"/>
                </a:solidFill>
                <a:latin typeface="Arial MT"/>
                <a:cs typeface="Arial MT"/>
              </a:rPr>
              <a:t> </a:t>
            </a:r>
            <a:r>
              <a:rPr sz="2400" dirty="0">
                <a:solidFill>
                  <a:srgbClr val="FF0000"/>
                </a:solidFill>
                <a:latin typeface="Arial MT"/>
                <a:cs typeface="Arial MT"/>
              </a:rPr>
              <a:t>bytes)</a:t>
            </a:r>
            <a:r>
              <a:rPr sz="2400" spc="-10" dirty="0">
                <a:solidFill>
                  <a:srgbClr val="FF0000"/>
                </a:solidFill>
                <a:latin typeface="Arial MT"/>
                <a:cs typeface="Arial MT"/>
              </a:rPr>
              <a:t> </a:t>
            </a:r>
            <a:r>
              <a:rPr sz="2400" dirty="0">
                <a:latin typeface="Wingdings"/>
                <a:cs typeface="Wingdings"/>
              </a:rPr>
              <a:t></a:t>
            </a:r>
            <a:r>
              <a:rPr sz="2400" spc="55" dirty="0">
                <a:latin typeface="Times New Roman"/>
                <a:cs typeface="Times New Roman"/>
              </a:rPr>
              <a:t> </a:t>
            </a:r>
            <a:r>
              <a:rPr sz="2400" spc="-5" dirty="0">
                <a:latin typeface="Arial MT"/>
                <a:cs typeface="Arial MT"/>
              </a:rPr>
              <a:t>Creats</a:t>
            </a:r>
            <a:r>
              <a:rPr sz="2400" dirty="0">
                <a:latin typeface="Arial MT"/>
                <a:cs typeface="Arial MT"/>
              </a:rPr>
              <a:t> a </a:t>
            </a:r>
            <a:r>
              <a:rPr sz="2400" spc="-5" dirty="0">
                <a:latin typeface="Arial MT"/>
                <a:cs typeface="Arial MT"/>
              </a:rPr>
              <a:t>String</a:t>
            </a:r>
            <a:r>
              <a:rPr sz="2400" dirty="0">
                <a:latin typeface="Arial MT"/>
                <a:cs typeface="Arial MT"/>
              </a:rPr>
              <a:t> from</a:t>
            </a:r>
            <a:r>
              <a:rPr sz="2400" spc="-15" dirty="0">
                <a:latin typeface="Arial MT"/>
                <a:cs typeface="Arial MT"/>
              </a:rPr>
              <a:t> </a:t>
            </a:r>
            <a:r>
              <a:rPr sz="2400" dirty="0">
                <a:latin typeface="Arial MT"/>
                <a:cs typeface="Arial MT"/>
              </a:rPr>
              <a:t>byte</a:t>
            </a:r>
            <a:r>
              <a:rPr sz="2400" spc="-5" dirty="0">
                <a:latin typeface="Arial MT"/>
                <a:cs typeface="Arial MT"/>
              </a:rPr>
              <a:t> </a:t>
            </a:r>
            <a:r>
              <a:rPr sz="2400" dirty="0">
                <a:latin typeface="Arial MT"/>
                <a:cs typeface="Arial MT"/>
              </a:rPr>
              <a:t>array</a:t>
            </a:r>
            <a:endParaRPr sz="2400">
              <a:latin typeface="Arial MT"/>
              <a:cs typeface="Arial MT"/>
            </a:endParaRPr>
          </a:p>
          <a:p>
            <a:pPr marL="469900" marR="5080" indent="-457200" algn="just">
              <a:lnSpc>
                <a:spcPct val="100200"/>
              </a:lnSpc>
              <a:spcBef>
                <a:spcPts val="570"/>
              </a:spcBef>
              <a:buClr>
                <a:srgbClr val="0F1141"/>
              </a:buClr>
              <a:buAutoNum type="arabicPeriod"/>
              <a:tabLst>
                <a:tab pos="469900" algn="l"/>
              </a:tabLst>
            </a:pPr>
            <a:r>
              <a:rPr sz="2400" spc="-5" dirty="0">
                <a:solidFill>
                  <a:srgbClr val="FF0000"/>
                </a:solidFill>
                <a:latin typeface="Arial MT"/>
                <a:cs typeface="Arial MT"/>
              </a:rPr>
              <a:t>String(byte</a:t>
            </a:r>
            <a:r>
              <a:rPr sz="2400" dirty="0">
                <a:solidFill>
                  <a:srgbClr val="FF0000"/>
                </a:solidFill>
                <a:latin typeface="Arial MT"/>
                <a:cs typeface="Arial MT"/>
              </a:rPr>
              <a:t> </a:t>
            </a:r>
            <a:r>
              <a:rPr sz="2400" spc="-5" dirty="0">
                <a:solidFill>
                  <a:srgbClr val="FF0000"/>
                </a:solidFill>
                <a:latin typeface="Arial MT"/>
                <a:cs typeface="Arial MT"/>
              </a:rPr>
              <a:t>bytes[],int</a:t>
            </a:r>
            <a:r>
              <a:rPr sz="2400" dirty="0">
                <a:solidFill>
                  <a:srgbClr val="FF0000"/>
                </a:solidFill>
                <a:latin typeface="Arial MT"/>
                <a:cs typeface="Arial MT"/>
              </a:rPr>
              <a:t> </a:t>
            </a:r>
            <a:r>
              <a:rPr sz="2400" spc="-5" dirty="0">
                <a:solidFill>
                  <a:srgbClr val="FF0000"/>
                </a:solidFill>
                <a:latin typeface="Arial MT"/>
                <a:cs typeface="Arial MT"/>
              </a:rPr>
              <a:t>start,</a:t>
            </a:r>
            <a:r>
              <a:rPr sz="2400" dirty="0">
                <a:solidFill>
                  <a:srgbClr val="FF0000"/>
                </a:solidFill>
                <a:latin typeface="Arial MT"/>
                <a:cs typeface="Arial MT"/>
              </a:rPr>
              <a:t> </a:t>
            </a:r>
            <a:r>
              <a:rPr sz="2400" spc="-5" dirty="0">
                <a:solidFill>
                  <a:srgbClr val="FF0000"/>
                </a:solidFill>
                <a:latin typeface="Arial MT"/>
                <a:cs typeface="Arial MT"/>
              </a:rPr>
              <a:t>int</a:t>
            </a:r>
            <a:r>
              <a:rPr sz="2400" dirty="0">
                <a:solidFill>
                  <a:srgbClr val="FF0000"/>
                </a:solidFill>
                <a:latin typeface="Arial MT"/>
                <a:cs typeface="Arial MT"/>
              </a:rPr>
              <a:t> numChars)</a:t>
            </a:r>
            <a:r>
              <a:rPr sz="2400" spc="5" dirty="0">
                <a:solidFill>
                  <a:srgbClr val="FF0000"/>
                </a:solidFill>
                <a:latin typeface="Arial MT"/>
                <a:cs typeface="Arial MT"/>
              </a:rPr>
              <a:t> </a:t>
            </a:r>
            <a:r>
              <a:rPr sz="2400" dirty="0">
                <a:latin typeface="Wingdings"/>
                <a:cs typeface="Wingdings"/>
              </a:rPr>
              <a:t></a:t>
            </a:r>
            <a:r>
              <a:rPr sz="2400" spc="5" dirty="0">
                <a:latin typeface="Times New Roman"/>
                <a:cs typeface="Times New Roman"/>
              </a:rPr>
              <a:t> </a:t>
            </a:r>
            <a:r>
              <a:rPr sz="2400" dirty="0">
                <a:latin typeface="Arial MT"/>
                <a:cs typeface="Arial MT"/>
              </a:rPr>
              <a:t>Creats</a:t>
            </a:r>
            <a:r>
              <a:rPr sz="2400" spc="5" dirty="0">
                <a:latin typeface="Arial MT"/>
                <a:cs typeface="Arial MT"/>
              </a:rPr>
              <a:t> </a:t>
            </a:r>
            <a:r>
              <a:rPr sz="2400" spc="-5" dirty="0">
                <a:latin typeface="Arial MT"/>
                <a:cs typeface="Arial MT"/>
              </a:rPr>
              <a:t>a </a:t>
            </a:r>
            <a:r>
              <a:rPr sz="2400" dirty="0">
                <a:latin typeface="Arial MT"/>
                <a:cs typeface="Arial MT"/>
              </a:rPr>
              <a:t> </a:t>
            </a:r>
            <a:r>
              <a:rPr sz="2400" spc="-5" dirty="0">
                <a:latin typeface="Arial MT"/>
                <a:cs typeface="Arial MT"/>
              </a:rPr>
              <a:t>String</a:t>
            </a:r>
            <a:r>
              <a:rPr sz="2400" dirty="0">
                <a:latin typeface="Arial MT"/>
                <a:cs typeface="Arial MT"/>
              </a:rPr>
              <a:t> </a:t>
            </a:r>
            <a:r>
              <a:rPr sz="2400" spc="-5" dirty="0">
                <a:latin typeface="Arial MT"/>
                <a:cs typeface="Arial MT"/>
              </a:rPr>
              <a:t>from</a:t>
            </a:r>
            <a:r>
              <a:rPr sz="2400" dirty="0">
                <a:latin typeface="Arial MT"/>
                <a:cs typeface="Arial MT"/>
              </a:rPr>
              <a:t> </a:t>
            </a:r>
            <a:r>
              <a:rPr sz="2400" dirty="0">
                <a:solidFill>
                  <a:srgbClr val="FF0000"/>
                </a:solidFill>
                <a:latin typeface="Arial MT"/>
                <a:cs typeface="Arial MT"/>
              </a:rPr>
              <a:t>bytes</a:t>
            </a:r>
            <a:r>
              <a:rPr sz="2400" spc="5" dirty="0">
                <a:solidFill>
                  <a:srgbClr val="FF0000"/>
                </a:solidFill>
                <a:latin typeface="Arial MT"/>
                <a:cs typeface="Arial MT"/>
              </a:rPr>
              <a:t> </a:t>
            </a:r>
            <a:r>
              <a:rPr sz="2400" spc="-5" dirty="0">
                <a:latin typeface="Arial MT"/>
                <a:cs typeface="Arial MT"/>
              </a:rPr>
              <a:t>starting</a:t>
            </a:r>
            <a:r>
              <a:rPr sz="2400" dirty="0">
                <a:latin typeface="Arial MT"/>
                <a:cs typeface="Arial MT"/>
              </a:rPr>
              <a:t> from</a:t>
            </a:r>
            <a:r>
              <a:rPr sz="2400" spc="5" dirty="0">
                <a:latin typeface="Arial MT"/>
                <a:cs typeface="Arial MT"/>
              </a:rPr>
              <a:t> </a:t>
            </a:r>
            <a:r>
              <a:rPr sz="2400" spc="-5" dirty="0">
                <a:latin typeface="Arial MT"/>
                <a:cs typeface="Arial MT"/>
              </a:rPr>
              <a:t>index</a:t>
            </a:r>
            <a:r>
              <a:rPr sz="2400" dirty="0">
                <a:latin typeface="Arial MT"/>
                <a:cs typeface="Arial MT"/>
              </a:rPr>
              <a:t> </a:t>
            </a:r>
            <a:r>
              <a:rPr sz="2400" dirty="0">
                <a:solidFill>
                  <a:srgbClr val="FF0000"/>
                </a:solidFill>
                <a:latin typeface="Arial MT"/>
                <a:cs typeface="Arial MT"/>
              </a:rPr>
              <a:t>‘start’</a:t>
            </a:r>
            <a:r>
              <a:rPr sz="2400" spc="5" dirty="0">
                <a:solidFill>
                  <a:srgbClr val="FF0000"/>
                </a:solidFill>
                <a:latin typeface="Arial MT"/>
                <a:cs typeface="Arial MT"/>
              </a:rPr>
              <a:t> </a:t>
            </a:r>
            <a:r>
              <a:rPr sz="2400" dirty="0">
                <a:latin typeface="Arial MT"/>
                <a:cs typeface="Arial MT"/>
              </a:rPr>
              <a:t>to</a:t>
            </a:r>
            <a:r>
              <a:rPr sz="2400" spc="5" dirty="0">
                <a:latin typeface="Arial MT"/>
                <a:cs typeface="Arial MT"/>
              </a:rPr>
              <a:t> </a:t>
            </a:r>
            <a:r>
              <a:rPr sz="2400" spc="-5" dirty="0">
                <a:solidFill>
                  <a:srgbClr val="FF0000"/>
                </a:solidFill>
                <a:latin typeface="Arial MT"/>
                <a:cs typeface="Arial MT"/>
              </a:rPr>
              <a:t>‘start</a:t>
            </a:r>
            <a:r>
              <a:rPr sz="2400" dirty="0">
                <a:solidFill>
                  <a:srgbClr val="FF0000"/>
                </a:solidFill>
                <a:latin typeface="Arial MT"/>
                <a:cs typeface="Arial MT"/>
              </a:rPr>
              <a:t> + </a:t>
            </a:r>
            <a:r>
              <a:rPr sz="2400" spc="5" dirty="0">
                <a:solidFill>
                  <a:srgbClr val="FF0000"/>
                </a:solidFill>
                <a:latin typeface="Arial MT"/>
                <a:cs typeface="Arial MT"/>
              </a:rPr>
              <a:t> </a:t>
            </a:r>
            <a:r>
              <a:rPr sz="2400" dirty="0">
                <a:solidFill>
                  <a:srgbClr val="FF0000"/>
                </a:solidFill>
                <a:latin typeface="Arial MT"/>
                <a:cs typeface="Arial MT"/>
              </a:rPr>
              <a:t>numChars</a:t>
            </a:r>
            <a:r>
              <a:rPr sz="2400" spc="-5" dirty="0">
                <a:solidFill>
                  <a:srgbClr val="FF0000"/>
                </a:solidFill>
                <a:latin typeface="Arial MT"/>
                <a:cs typeface="Arial MT"/>
              </a:rPr>
              <a:t> </a:t>
            </a:r>
            <a:r>
              <a:rPr sz="2400" dirty="0">
                <a:solidFill>
                  <a:srgbClr val="FF0000"/>
                </a:solidFill>
                <a:latin typeface="Arial MT"/>
                <a:cs typeface="Arial MT"/>
              </a:rPr>
              <a:t>– </a:t>
            </a:r>
            <a:r>
              <a:rPr sz="2400" spc="-5" dirty="0">
                <a:solidFill>
                  <a:srgbClr val="FF0000"/>
                </a:solidFill>
                <a:latin typeface="Arial MT"/>
                <a:cs typeface="Arial MT"/>
              </a:rPr>
              <a:t>1’</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379222"/>
            <a:ext cx="7212076"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mpor</a:t>
            </a:r>
            <a:r>
              <a:rPr spc="-155" dirty="0"/>
              <a:t>t</a:t>
            </a:r>
            <a:r>
              <a:rPr spc="-160" dirty="0"/>
              <a:t>an</a:t>
            </a:r>
            <a:r>
              <a:rPr dirty="0"/>
              <a:t>t</a:t>
            </a:r>
            <a:r>
              <a:rPr spc="-245" dirty="0"/>
              <a:t> </a:t>
            </a:r>
            <a:r>
              <a:rPr spc="-160" dirty="0"/>
              <a:t>S</a:t>
            </a:r>
            <a:r>
              <a:rPr spc="-155" dirty="0"/>
              <a:t>t</a:t>
            </a:r>
            <a:r>
              <a:rPr spc="-160" dirty="0"/>
              <a:t>r</a:t>
            </a:r>
            <a:r>
              <a:rPr spc="-165" dirty="0"/>
              <a:t>i</a:t>
            </a:r>
            <a:r>
              <a:rPr spc="-160" dirty="0"/>
              <a:t>n</a:t>
            </a:r>
            <a:r>
              <a:rPr dirty="0"/>
              <a:t>g</a:t>
            </a:r>
            <a:r>
              <a:rPr spc="-270" dirty="0"/>
              <a:t> </a:t>
            </a:r>
            <a:r>
              <a:rPr spc="-160" dirty="0"/>
              <a:t>Cons</a:t>
            </a:r>
            <a:r>
              <a:rPr spc="-155" dirty="0"/>
              <a:t>t</a:t>
            </a:r>
            <a:r>
              <a:rPr spc="-160" dirty="0"/>
              <a:t>ruc</a:t>
            </a:r>
            <a:r>
              <a:rPr spc="-155" dirty="0"/>
              <a:t>t</a:t>
            </a:r>
            <a:r>
              <a:rPr spc="-160" dirty="0"/>
              <a:t>o</a:t>
            </a:r>
            <a:r>
              <a:rPr spc="-150" dirty="0"/>
              <a:t>r</a:t>
            </a:r>
            <a:r>
              <a:rPr spc="-5" dirty="0"/>
              <a:t>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834124" cy="689932"/>
          </a:xfrm>
          <a:prstGeom prst="rect">
            <a:avLst/>
          </a:prstGeom>
        </p:spPr>
        <p:txBody>
          <a:bodyPr vert="horz" wrap="square" lIns="0" tIns="12700" rIns="0" bIns="0" rtlCol="0" anchor="t">
            <a:spAutoFit/>
          </a:bodyPr>
          <a:lstStyle/>
          <a:p>
            <a:pPr marL="12700">
              <a:lnSpc>
                <a:spcPct val="100000"/>
              </a:lnSpc>
              <a:spcBef>
                <a:spcPts val="100"/>
              </a:spcBef>
            </a:pPr>
            <a:r>
              <a:rPr spc="-160" dirty="0"/>
              <a:t>S</a:t>
            </a:r>
            <a:r>
              <a:rPr spc="-155" dirty="0"/>
              <a:t>t</a:t>
            </a:r>
            <a:r>
              <a:rPr spc="-160" dirty="0"/>
              <a:t>r</a:t>
            </a:r>
            <a:r>
              <a:rPr spc="-165" dirty="0"/>
              <a:t>i</a:t>
            </a:r>
            <a:r>
              <a:rPr spc="-160" dirty="0"/>
              <a:t>n</a:t>
            </a:r>
            <a:r>
              <a:rPr dirty="0"/>
              <a:t>g</a:t>
            </a:r>
            <a:r>
              <a:rPr spc="-270" dirty="0"/>
              <a:t> </a:t>
            </a:r>
            <a:r>
              <a:rPr spc="-160" dirty="0"/>
              <a:t>Cons</a:t>
            </a:r>
            <a:r>
              <a:rPr spc="-155" dirty="0"/>
              <a:t>t</a:t>
            </a:r>
            <a:r>
              <a:rPr spc="-160" dirty="0"/>
              <a:t>ruc</a:t>
            </a:r>
            <a:r>
              <a:rPr spc="-145" dirty="0"/>
              <a:t>t</a:t>
            </a:r>
            <a:r>
              <a:rPr spc="-160" dirty="0"/>
              <a:t>ors</a:t>
            </a:r>
            <a:r>
              <a:rPr dirty="0"/>
              <a:t>:</a:t>
            </a:r>
            <a:r>
              <a:rPr spc="-245" dirty="0"/>
              <a:t> </a:t>
            </a:r>
            <a:r>
              <a:rPr spc="-160" dirty="0"/>
              <a:t>Examp</a:t>
            </a:r>
            <a:r>
              <a:rPr spc="-165" dirty="0"/>
              <a:t>l</a:t>
            </a:r>
            <a:r>
              <a:rPr spc="-5" dirty="0"/>
              <a:t>e</a:t>
            </a:r>
          </a:p>
        </p:txBody>
      </p:sp>
      <p:sp>
        <p:nvSpPr>
          <p:cNvPr id="3" name="object 3"/>
          <p:cNvSpPr txBox="1"/>
          <p:nvPr/>
        </p:nvSpPr>
        <p:spPr>
          <a:xfrm>
            <a:off x="1907540" y="1506094"/>
            <a:ext cx="2819400" cy="228909"/>
          </a:xfrm>
          <a:prstGeom prst="rect">
            <a:avLst/>
          </a:prstGeom>
        </p:spPr>
        <p:txBody>
          <a:bodyPr vert="horz" wrap="square" lIns="0" tIns="13335" rIns="0" bIns="0" rtlCol="0">
            <a:spAutoFit/>
          </a:bodyPr>
          <a:lstStyle/>
          <a:p>
            <a:pPr marL="12700">
              <a:spcBef>
                <a:spcPts val="105"/>
              </a:spcBef>
            </a:pPr>
            <a:r>
              <a:rPr sz="1400" b="1" dirty="0">
                <a:solidFill>
                  <a:srgbClr val="FF0000"/>
                </a:solidFill>
                <a:latin typeface="Calibri"/>
                <a:cs typeface="Calibri"/>
              </a:rPr>
              <a:t>//</a:t>
            </a:r>
            <a:r>
              <a:rPr sz="1400" b="1" spc="-25" dirty="0">
                <a:solidFill>
                  <a:srgbClr val="FF0000"/>
                </a:solidFill>
                <a:latin typeface="Calibri"/>
                <a:cs typeface="Calibri"/>
              </a:rPr>
              <a:t> </a:t>
            </a:r>
            <a:r>
              <a:rPr sz="1400" b="1" spc="-5" dirty="0">
                <a:solidFill>
                  <a:srgbClr val="FF0000"/>
                </a:solidFill>
                <a:latin typeface="Calibri"/>
                <a:cs typeface="Calibri"/>
              </a:rPr>
              <a:t>Creating</a:t>
            </a:r>
            <a:r>
              <a:rPr sz="1400" b="1" spc="-60" dirty="0">
                <a:solidFill>
                  <a:srgbClr val="FF0000"/>
                </a:solidFill>
                <a:latin typeface="Calibri"/>
                <a:cs typeface="Calibri"/>
              </a:rPr>
              <a:t> </a:t>
            </a:r>
            <a:r>
              <a:rPr sz="1400" b="1" dirty="0">
                <a:solidFill>
                  <a:srgbClr val="FF0000"/>
                </a:solidFill>
                <a:latin typeface="Calibri"/>
                <a:cs typeface="Calibri"/>
              </a:rPr>
              <a:t>Strings</a:t>
            </a:r>
            <a:r>
              <a:rPr sz="1400" b="1" spc="-20" dirty="0">
                <a:solidFill>
                  <a:srgbClr val="FF0000"/>
                </a:solidFill>
                <a:latin typeface="Calibri"/>
                <a:cs typeface="Calibri"/>
              </a:rPr>
              <a:t> </a:t>
            </a:r>
            <a:r>
              <a:rPr sz="1400" b="1" spc="-5" dirty="0">
                <a:solidFill>
                  <a:srgbClr val="FF0000"/>
                </a:solidFill>
                <a:latin typeface="Calibri"/>
                <a:cs typeface="Calibri"/>
              </a:rPr>
              <a:t>from</a:t>
            </a:r>
            <a:r>
              <a:rPr sz="1400" b="1" spc="-40" dirty="0">
                <a:solidFill>
                  <a:srgbClr val="FF0000"/>
                </a:solidFill>
                <a:latin typeface="Calibri"/>
                <a:cs typeface="Calibri"/>
              </a:rPr>
              <a:t> </a:t>
            </a:r>
            <a:r>
              <a:rPr sz="1400" b="1" dirty="0">
                <a:solidFill>
                  <a:srgbClr val="FF0000"/>
                </a:solidFill>
                <a:latin typeface="Calibri"/>
                <a:cs typeface="Calibri"/>
              </a:rPr>
              <a:t>String</a:t>
            </a:r>
            <a:r>
              <a:rPr sz="1400" b="1" spc="-25" dirty="0">
                <a:solidFill>
                  <a:srgbClr val="FF0000"/>
                </a:solidFill>
                <a:latin typeface="Calibri"/>
                <a:cs typeface="Calibri"/>
              </a:rPr>
              <a:t> </a:t>
            </a:r>
            <a:r>
              <a:rPr sz="1400" b="1" spc="-5" dirty="0">
                <a:solidFill>
                  <a:srgbClr val="FF0000"/>
                </a:solidFill>
                <a:latin typeface="Calibri"/>
                <a:cs typeface="Calibri"/>
              </a:rPr>
              <a:t>Literals</a:t>
            </a:r>
            <a:endParaRPr sz="1400">
              <a:latin typeface="Calibri"/>
              <a:cs typeface="Calibri"/>
            </a:endParaRPr>
          </a:p>
        </p:txBody>
      </p:sp>
      <p:sp>
        <p:nvSpPr>
          <p:cNvPr id="4" name="object 4"/>
          <p:cNvSpPr txBox="1"/>
          <p:nvPr/>
        </p:nvSpPr>
        <p:spPr>
          <a:xfrm>
            <a:off x="1907540" y="1719453"/>
            <a:ext cx="784860" cy="452755"/>
          </a:xfrm>
          <a:prstGeom prst="rect">
            <a:avLst/>
          </a:prstGeom>
        </p:spPr>
        <p:txBody>
          <a:bodyPr vert="horz" wrap="square" lIns="0" tIns="13335" rIns="0" bIns="0" rtlCol="0">
            <a:spAutoFit/>
          </a:bodyPr>
          <a:lstStyle/>
          <a:p>
            <a:pPr marL="12700" marR="5080">
              <a:spcBef>
                <a:spcPts val="105"/>
              </a:spcBef>
            </a:pPr>
            <a:r>
              <a:rPr sz="1400" b="1" dirty="0">
                <a:latin typeface="Calibri"/>
                <a:cs typeface="Calibri"/>
              </a:rPr>
              <a:t>String </a:t>
            </a:r>
            <a:r>
              <a:rPr sz="1400" b="1" spc="-5" dirty="0">
                <a:latin typeface="Calibri"/>
                <a:cs typeface="Calibri"/>
              </a:rPr>
              <a:t>str </a:t>
            </a:r>
            <a:r>
              <a:rPr sz="1400" b="1" dirty="0">
                <a:latin typeface="Calibri"/>
                <a:cs typeface="Calibri"/>
              </a:rPr>
              <a:t> String</a:t>
            </a:r>
            <a:r>
              <a:rPr sz="1400" b="1" spc="-20" dirty="0">
                <a:latin typeface="Calibri"/>
                <a:cs typeface="Calibri"/>
              </a:rPr>
              <a:t> </a:t>
            </a:r>
            <a:r>
              <a:rPr sz="1400" b="1" spc="-10" dirty="0">
                <a:latin typeface="Calibri"/>
                <a:cs typeface="Calibri"/>
              </a:rPr>
              <a:t>s</a:t>
            </a:r>
            <a:r>
              <a:rPr sz="1400" b="1" dirty="0">
                <a:latin typeface="Calibri"/>
                <a:cs typeface="Calibri"/>
              </a:rPr>
              <a:t>tr1</a:t>
            </a:r>
            <a:endParaRPr sz="1400">
              <a:latin typeface="Calibri"/>
              <a:cs typeface="Calibri"/>
            </a:endParaRPr>
          </a:p>
        </p:txBody>
      </p:sp>
      <p:sp>
        <p:nvSpPr>
          <p:cNvPr id="5" name="object 5"/>
          <p:cNvSpPr txBox="1"/>
          <p:nvPr/>
        </p:nvSpPr>
        <p:spPr>
          <a:xfrm>
            <a:off x="2822195" y="1719453"/>
            <a:ext cx="2007235" cy="452755"/>
          </a:xfrm>
          <a:prstGeom prst="rect">
            <a:avLst/>
          </a:prstGeom>
        </p:spPr>
        <p:txBody>
          <a:bodyPr vert="horz" wrap="square" lIns="0" tIns="13335" rIns="0" bIns="0" rtlCol="0">
            <a:spAutoFit/>
          </a:bodyPr>
          <a:lstStyle/>
          <a:p>
            <a:pPr marL="12700">
              <a:spcBef>
                <a:spcPts val="105"/>
              </a:spcBef>
              <a:tabLst>
                <a:tab pos="1841500" algn="l"/>
              </a:tabLst>
            </a:pPr>
            <a:r>
              <a:rPr sz="1400" b="1" dirty="0">
                <a:latin typeface="Calibri"/>
                <a:cs typeface="Calibri"/>
              </a:rPr>
              <a:t>=</a:t>
            </a:r>
            <a:r>
              <a:rPr sz="1400" b="1" spc="-10" dirty="0">
                <a:latin typeface="Calibri"/>
                <a:cs typeface="Calibri"/>
              </a:rPr>
              <a:t> </a:t>
            </a:r>
            <a:r>
              <a:rPr sz="1400" b="1" spc="-5" dirty="0">
                <a:latin typeface="Calibri"/>
                <a:cs typeface="Calibri"/>
              </a:rPr>
              <a:t>"</a:t>
            </a:r>
            <a:r>
              <a:rPr sz="1400" b="1" dirty="0">
                <a:latin typeface="Calibri"/>
                <a:cs typeface="Calibri"/>
              </a:rPr>
              <a:t>abc</a:t>
            </a:r>
            <a:r>
              <a:rPr sz="1400" b="1" spc="-5" dirty="0">
                <a:latin typeface="Calibri"/>
                <a:cs typeface="Calibri"/>
              </a:rPr>
              <a:t>"</a:t>
            </a:r>
            <a:r>
              <a:rPr sz="1400" b="1" dirty="0">
                <a:latin typeface="Calibri"/>
                <a:cs typeface="Calibri"/>
              </a:rPr>
              <a:t>;	</a:t>
            </a:r>
            <a:r>
              <a:rPr sz="1400" b="1" spc="-5" dirty="0">
                <a:latin typeface="Calibri"/>
                <a:cs typeface="Calibri"/>
              </a:rPr>
              <a:t>//</a:t>
            </a:r>
            <a:endParaRPr sz="1400">
              <a:latin typeface="Calibri"/>
              <a:cs typeface="Calibri"/>
            </a:endParaRPr>
          </a:p>
          <a:p>
            <a:pPr marL="12700"/>
            <a:r>
              <a:rPr sz="1400" b="1" dirty="0">
                <a:latin typeface="Calibri"/>
                <a:cs typeface="Calibri"/>
              </a:rPr>
              <a:t>=</a:t>
            </a:r>
            <a:r>
              <a:rPr sz="1400" b="1" spc="-20" dirty="0">
                <a:latin typeface="Calibri"/>
                <a:cs typeface="Calibri"/>
              </a:rPr>
              <a:t> </a:t>
            </a:r>
            <a:r>
              <a:rPr sz="1400" b="1" spc="-5" dirty="0">
                <a:latin typeface="Calibri"/>
                <a:cs typeface="Calibri"/>
              </a:rPr>
              <a:t>new</a:t>
            </a:r>
            <a:r>
              <a:rPr sz="1400" b="1" spc="-30" dirty="0">
                <a:latin typeface="Calibri"/>
                <a:cs typeface="Calibri"/>
              </a:rPr>
              <a:t> </a:t>
            </a:r>
            <a:r>
              <a:rPr sz="1400" b="1" spc="-5" dirty="0">
                <a:latin typeface="Calibri"/>
                <a:cs typeface="Calibri"/>
              </a:rPr>
              <a:t>String("abc");</a:t>
            </a:r>
            <a:endParaRPr sz="1400">
              <a:latin typeface="Calibri"/>
              <a:cs typeface="Calibri"/>
            </a:endParaRPr>
          </a:p>
        </p:txBody>
      </p:sp>
      <p:sp>
        <p:nvSpPr>
          <p:cNvPr id="6" name="object 6"/>
          <p:cNvSpPr txBox="1"/>
          <p:nvPr/>
        </p:nvSpPr>
        <p:spPr>
          <a:xfrm>
            <a:off x="5565775" y="1719453"/>
            <a:ext cx="222377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String</a:t>
            </a:r>
            <a:r>
              <a:rPr sz="1400" b="1" spc="-25" dirty="0">
                <a:latin typeface="Calibri"/>
                <a:cs typeface="Calibri"/>
              </a:rPr>
              <a:t> </a:t>
            </a:r>
            <a:r>
              <a:rPr sz="1400" b="1" spc="-5" dirty="0">
                <a:latin typeface="Calibri"/>
                <a:cs typeface="Calibri"/>
              </a:rPr>
              <a:t>str</a:t>
            </a:r>
            <a:r>
              <a:rPr sz="1400" b="1" spc="-15" dirty="0">
                <a:latin typeface="Calibri"/>
                <a:cs typeface="Calibri"/>
              </a:rPr>
              <a:t> </a:t>
            </a:r>
            <a:r>
              <a:rPr sz="1400" b="1" dirty="0">
                <a:latin typeface="Calibri"/>
                <a:cs typeface="Calibri"/>
              </a:rPr>
              <a:t>= </a:t>
            </a:r>
            <a:r>
              <a:rPr sz="1400" b="1" spc="-5" dirty="0">
                <a:latin typeface="Calibri"/>
                <a:cs typeface="Calibri"/>
              </a:rPr>
              <a:t>new</a:t>
            </a:r>
            <a:r>
              <a:rPr sz="1400" b="1" spc="-40" dirty="0">
                <a:latin typeface="Calibri"/>
                <a:cs typeface="Calibri"/>
              </a:rPr>
              <a:t> </a:t>
            </a:r>
            <a:r>
              <a:rPr sz="1400" b="1" spc="-5" dirty="0">
                <a:latin typeface="Calibri"/>
                <a:cs typeface="Calibri"/>
              </a:rPr>
              <a:t>String("abc");</a:t>
            </a:r>
            <a:endParaRPr sz="1400">
              <a:latin typeface="Calibri"/>
              <a:cs typeface="Calibri"/>
            </a:endParaRPr>
          </a:p>
        </p:txBody>
      </p:sp>
      <p:sp>
        <p:nvSpPr>
          <p:cNvPr id="7" name="object 7"/>
          <p:cNvSpPr txBox="1"/>
          <p:nvPr/>
        </p:nvSpPr>
        <p:spPr>
          <a:xfrm>
            <a:off x="1889862" y="2434209"/>
            <a:ext cx="2708275" cy="452755"/>
          </a:xfrm>
          <a:prstGeom prst="rect">
            <a:avLst/>
          </a:prstGeom>
        </p:spPr>
        <p:txBody>
          <a:bodyPr vert="horz" wrap="square" lIns="0" tIns="13335" rIns="0" bIns="0" rtlCol="0">
            <a:spAutoFit/>
          </a:bodyPr>
          <a:lstStyle/>
          <a:p>
            <a:pPr marL="12700" marR="5080">
              <a:spcBef>
                <a:spcPts val="105"/>
              </a:spcBef>
              <a:tabLst>
                <a:tab pos="926465" algn="l"/>
              </a:tabLst>
            </a:pPr>
            <a:r>
              <a:rPr sz="1400" b="1" dirty="0">
                <a:solidFill>
                  <a:srgbClr val="FF0000"/>
                </a:solidFill>
                <a:latin typeface="Calibri"/>
                <a:cs typeface="Calibri"/>
              </a:rPr>
              <a:t>// </a:t>
            </a:r>
            <a:r>
              <a:rPr sz="1400" b="1" spc="-5" dirty="0">
                <a:solidFill>
                  <a:srgbClr val="FF0000"/>
                </a:solidFill>
                <a:latin typeface="Calibri"/>
                <a:cs typeface="Calibri"/>
              </a:rPr>
              <a:t>Creating </a:t>
            </a:r>
            <a:r>
              <a:rPr sz="1400" b="1" dirty="0">
                <a:solidFill>
                  <a:srgbClr val="FF0000"/>
                </a:solidFill>
                <a:latin typeface="Calibri"/>
                <a:cs typeface="Calibri"/>
              </a:rPr>
              <a:t>Strings </a:t>
            </a:r>
            <a:r>
              <a:rPr sz="1400" b="1" spc="-5" dirty="0">
                <a:solidFill>
                  <a:srgbClr val="FF0000"/>
                </a:solidFill>
                <a:latin typeface="Calibri"/>
                <a:cs typeface="Calibri"/>
              </a:rPr>
              <a:t>from </a:t>
            </a:r>
            <a:r>
              <a:rPr sz="1400" b="1" dirty="0">
                <a:solidFill>
                  <a:srgbClr val="FF0000"/>
                </a:solidFill>
                <a:latin typeface="Calibri"/>
                <a:cs typeface="Calibri"/>
              </a:rPr>
              <a:t>char[] </a:t>
            </a:r>
            <a:r>
              <a:rPr sz="1400" b="1" spc="-10" dirty="0">
                <a:solidFill>
                  <a:srgbClr val="FF0000"/>
                </a:solidFill>
                <a:latin typeface="Calibri"/>
                <a:cs typeface="Calibri"/>
              </a:rPr>
              <a:t>Array </a:t>
            </a:r>
            <a:r>
              <a:rPr sz="1400" b="1" spc="-305" dirty="0">
                <a:solidFill>
                  <a:srgbClr val="FF0000"/>
                </a:solidFill>
                <a:latin typeface="Calibri"/>
                <a:cs typeface="Calibri"/>
              </a:rPr>
              <a:t> </a:t>
            </a:r>
            <a:r>
              <a:rPr sz="1400" b="1" dirty="0">
                <a:latin typeface="Calibri"/>
                <a:cs typeface="Calibri"/>
              </a:rPr>
              <a:t>char[]	chs</a:t>
            </a:r>
            <a:r>
              <a:rPr sz="1400" b="1" spc="-35" dirty="0">
                <a:latin typeface="Calibri"/>
                <a:cs typeface="Calibri"/>
              </a:rPr>
              <a:t> </a:t>
            </a:r>
            <a:r>
              <a:rPr sz="1400" b="1" dirty="0">
                <a:latin typeface="Calibri"/>
                <a:cs typeface="Calibri"/>
              </a:rPr>
              <a:t>=</a:t>
            </a:r>
            <a:r>
              <a:rPr sz="1400" b="1" spc="-25" dirty="0">
                <a:latin typeface="Calibri"/>
                <a:cs typeface="Calibri"/>
              </a:rPr>
              <a:t> </a:t>
            </a:r>
            <a:r>
              <a:rPr sz="1400" b="1" spc="-5" dirty="0">
                <a:latin typeface="Calibri"/>
                <a:cs typeface="Calibri"/>
              </a:rPr>
              <a:t>{'o','b','j','e','c','t'};</a:t>
            </a:r>
            <a:endParaRPr sz="1400">
              <a:latin typeface="Calibri"/>
              <a:cs typeface="Calibri"/>
            </a:endParaRPr>
          </a:p>
        </p:txBody>
      </p:sp>
      <p:sp>
        <p:nvSpPr>
          <p:cNvPr id="8" name="object 8"/>
          <p:cNvSpPr txBox="1"/>
          <p:nvPr/>
        </p:nvSpPr>
        <p:spPr>
          <a:xfrm>
            <a:off x="1889861" y="2861311"/>
            <a:ext cx="214249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String</a:t>
            </a:r>
            <a:r>
              <a:rPr sz="1400" b="1" spc="-25" dirty="0">
                <a:latin typeface="Calibri"/>
                <a:cs typeface="Calibri"/>
              </a:rPr>
              <a:t> </a:t>
            </a:r>
            <a:r>
              <a:rPr sz="1400" b="1" spc="-5" dirty="0">
                <a:latin typeface="Calibri"/>
                <a:cs typeface="Calibri"/>
              </a:rPr>
              <a:t>str2</a:t>
            </a:r>
            <a:r>
              <a:rPr sz="1400" b="1" spc="-10" dirty="0">
                <a:latin typeface="Calibri"/>
                <a:cs typeface="Calibri"/>
              </a:rPr>
              <a:t> </a:t>
            </a:r>
            <a:r>
              <a:rPr sz="1400" b="1" dirty="0">
                <a:latin typeface="Calibri"/>
                <a:cs typeface="Calibri"/>
              </a:rPr>
              <a:t>=</a:t>
            </a:r>
            <a:r>
              <a:rPr sz="1400" b="1" spc="-10" dirty="0">
                <a:latin typeface="Calibri"/>
                <a:cs typeface="Calibri"/>
              </a:rPr>
              <a:t> </a:t>
            </a:r>
            <a:r>
              <a:rPr sz="1400" b="1" spc="-5" dirty="0">
                <a:latin typeface="Calibri"/>
                <a:cs typeface="Calibri"/>
              </a:rPr>
              <a:t>new</a:t>
            </a:r>
            <a:r>
              <a:rPr sz="1400" b="1" spc="-25" dirty="0">
                <a:latin typeface="Calibri"/>
                <a:cs typeface="Calibri"/>
              </a:rPr>
              <a:t> </a:t>
            </a:r>
            <a:r>
              <a:rPr sz="1400" b="1" spc="-5" dirty="0">
                <a:latin typeface="Calibri"/>
                <a:cs typeface="Calibri"/>
              </a:rPr>
              <a:t>String(chs);</a:t>
            </a:r>
            <a:endParaRPr sz="1400">
              <a:latin typeface="Calibri"/>
              <a:cs typeface="Calibri"/>
            </a:endParaRPr>
          </a:p>
        </p:txBody>
      </p:sp>
      <p:sp>
        <p:nvSpPr>
          <p:cNvPr id="9" name="object 9"/>
          <p:cNvSpPr txBox="1"/>
          <p:nvPr/>
        </p:nvSpPr>
        <p:spPr>
          <a:xfrm>
            <a:off x="4633342" y="2861311"/>
            <a:ext cx="1167765"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a:t>
            </a:r>
            <a:r>
              <a:rPr sz="1400" b="1" spc="-70" dirty="0">
                <a:latin typeface="Calibri"/>
                <a:cs typeface="Calibri"/>
              </a:rPr>
              <a:t> </a:t>
            </a:r>
            <a:r>
              <a:rPr sz="1400" b="1" spc="-5" dirty="0">
                <a:latin typeface="Calibri"/>
                <a:cs typeface="Calibri"/>
              </a:rPr>
              <a:t>str2:“object"</a:t>
            </a:r>
            <a:endParaRPr sz="1400">
              <a:latin typeface="Calibri"/>
              <a:cs typeface="Calibri"/>
            </a:endParaRPr>
          </a:p>
        </p:txBody>
      </p:sp>
      <p:sp>
        <p:nvSpPr>
          <p:cNvPr id="10" name="object 10"/>
          <p:cNvSpPr txBox="1"/>
          <p:nvPr/>
        </p:nvSpPr>
        <p:spPr>
          <a:xfrm>
            <a:off x="1889861" y="3288030"/>
            <a:ext cx="241300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String</a:t>
            </a:r>
            <a:r>
              <a:rPr sz="1400" b="1" spc="-20" dirty="0">
                <a:latin typeface="Calibri"/>
                <a:cs typeface="Calibri"/>
              </a:rPr>
              <a:t> </a:t>
            </a:r>
            <a:r>
              <a:rPr sz="1400" b="1" spc="-5" dirty="0">
                <a:latin typeface="Calibri"/>
                <a:cs typeface="Calibri"/>
              </a:rPr>
              <a:t>str3</a:t>
            </a:r>
            <a:r>
              <a:rPr sz="1400" b="1" spc="-10" dirty="0">
                <a:latin typeface="Calibri"/>
                <a:cs typeface="Calibri"/>
              </a:rPr>
              <a:t> </a:t>
            </a:r>
            <a:r>
              <a:rPr sz="1400" b="1" dirty="0">
                <a:latin typeface="Calibri"/>
                <a:cs typeface="Calibri"/>
              </a:rPr>
              <a:t>=</a:t>
            </a:r>
            <a:r>
              <a:rPr sz="1400" b="1" spc="-10" dirty="0">
                <a:latin typeface="Calibri"/>
                <a:cs typeface="Calibri"/>
              </a:rPr>
              <a:t> </a:t>
            </a:r>
            <a:r>
              <a:rPr sz="1400" b="1" spc="-5" dirty="0">
                <a:latin typeface="Calibri"/>
                <a:cs typeface="Calibri"/>
              </a:rPr>
              <a:t>new</a:t>
            </a:r>
            <a:r>
              <a:rPr sz="1400" b="1" spc="-20" dirty="0">
                <a:latin typeface="Calibri"/>
                <a:cs typeface="Calibri"/>
              </a:rPr>
              <a:t> </a:t>
            </a:r>
            <a:r>
              <a:rPr sz="1400" b="1" spc="-5" dirty="0">
                <a:latin typeface="Calibri"/>
                <a:cs typeface="Calibri"/>
              </a:rPr>
              <a:t>String(chs,2,4);</a:t>
            </a:r>
            <a:endParaRPr sz="1400">
              <a:latin typeface="Calibri"/>
              <a:cs typeface="Calibri"/>
            </a:endParaRPr>
          </a:p>
        </p:txBody>
      </p:sp>
      <p:sp>
        <p:nvSpPr>
          <p:cNvPr id="11" name="object 11"/>
          <p:cNvSpPr txBox="1"/>
          <p:nvPr/>
        </p:nvSpPr>
        <p:spPr>
          <a:xfrm>
            <a:off x="4633341" y="3288030"/>
            <a:ext cx="5100320" cy="228909"/>
          </a:xfrm>
          <a:prstGeom prst="rect">
            <a:avLst/>
          </a:prstGeom>
        </p:spPr>
        <p:txBody>
          <a:bodyPr vert="horz" wrap="square" lIns="0" tIns="13335" rIns="0" bIns="0" rtlCol="0">
            <a:spAutoFit/>
          </a:bodyPr>
          <a:lstStyle/>
          <a:p>
            <a:pPr marL="12700">
              <a:spcBef>
                <a:spcPts val="105"/>
              </a:spcBef>
            </a:pPr>
            <a:r>
              <a:rPr sz="1400" b="1" spc="-5" dirty="0">
                <a:latin typeface="Calibri"/>
                <a:cs typeface="Calibri"/>
              </a:rPr>
              <a:t>//</a:t>
            </a:r>
            <a:r>
              <a:rPr sz="1400" b="1" spc="-15" dirty="0">
                <a:latin typeface="Calibri"/>
                <a:cs typeface="Calibri"/>
              </a:rPr>
              <a:t> </a:t>
            </a:r>
            <a:r>
              <a:rPr sz="1400" b="1" spc="-5" dirty="0">
                <a:latin typeface="Calibri"/>
                <a:cs typeface="Calibri"/>
              </a:rPr>
              <a:t>start-index=1,</a:t>
            </a:r>
            <a:r>
              <a:rPr sz="1400" b="1" spc="-30" dirty="0">
                <a:latin typeface="Calibri"/>
                <a:cs typeface="Calibri"/>
              </a:rPr>
              <a:t> </a:t>
            </a:r>
            <a:r>
              <a:rPr sz="1400" b="1" spc="-5" dirty="0">
                <a:latin typeface="Calibri"/>
                <a:cs typeface="Calibri"/>
              </a:rPr>
              <a:t>number-of-characters=4,index</a:t>
            </a:r>
            <a:r>
              <a:rPr sz="1400" b="1" spc="-50" dirty="0">
                <a:latin typeface="Calibri"/>
                <a:cs typeface="Calibri"/>
              </a:rPr>
              <a:t> </a:t>
            </a:r>
            <a:r>
              <a:rPr sz="1400" b="1" spc="-10" dirty="0">
                <a:latin typeface="Calibri"/>
                <a:cs typeface="Calibri"/>
              </a:rPr>
              <a:t>range:</a:t>
            </a:r>
            <a:r>
              <a:rPr sz="1400" b="1" spc="-15" dirty="0">
                <a:latin typeface="Calibri"/>
                <a:cs typeface="Calibri"/>
              </a:rPr>
              <a:t> </a:t>
            </a:r>
            <a:r>
              <a:rPr sz="1400" b="1" dirty="0">
                <a:latin typeface="Calibri"/>
                <a:cs typeface="Calibri"/>
              </a:rPr>
              <a:t>2</a:t>
            </a:r>
            <a:r>
              <a:rPr sz="1400" b="1" spc="-10" dirty="0">
                <a:latin typeface="Calibri"/>
                <a:cs typeface="Calibri"/>
              </a:rPr>
              <a:t> </a:t>
            </a:r>
            <a:r>
              <a:rPr sz="1400" b="1" spc="-5" dirty="0">
                <a:latin typeface="Calibri"/>
                <a:cs typeface="Calibri"/>
              </a:rPr>
              <a:t>to</a:t>
            </a:r>
            <a:r>
              <a:rPr sz="1400" b="1" spc="-20" dirty="0">
                <a:latin typeface="Calibri"/>
                <a:cs typeface="Calibri"/>
              </a:rPr>
              <a:t> </a:t>
            </a:r>
            <a:r>
              <a:rPr sz="1400" b="1" dirty="0">
                <a:latin typeface="Calibri"/>
                <a:cs typeface="Calibri"/>
              </a:rPr>
              <a:t>5 (“ject”);</a:t>
            </a:r>
            <a:endParaRPr sz="1400">
              <a:latin typeface="Calibri"/>
              <a:cs typeface="Calibri"/>
            </a:endParaRPr>
          </a:p>
        </p:txBody>
      </p:sp>
      <p:sp>
        <p:nvSpPr>
          <p:cNvPr id="12" name="object 12"/>
          <p:cNvSpPr txBox="1"/>
          <p:nvPr/>
        </p:nvSpPr>
        <p:spPr>
          <a:xfrm>
            <a:off x="1889861" y="3714750"/>
            <a:ext cx="2565400"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//String</a:t>
            </a:r>
            <a:r>
              <a:rPr sz="1400" b="1" spc="-25" dirty="0">
                <a:solidFill>
                  <a:srgbClr val="FF0000"/>
                </a:solidFill>
                <a:latin typeface="Calibri"/>
                <a:cs typeface="Calibri"/>
              </a:rPr>
              <a:t> </a:t>
            </a:r>
            <a:r>
              <a:rPr sz="1400" b="1" spc="-5" dirty="0">
                <a:solidFill>
                  <a:srgbClr val="FF0000"/>
                </a:solidFill>
                <a:latin typeface="Calibri"/>
                <a:cs typeface="Calibri"/>
              </a:rPr>
              <a:t>str4</a:t>
            </a:r>
            <a:r>
              <a:rPr sz="1400" b="1" spc="-10" dirty="0">
                <a:solidFill>
                  <a:srgbClr val="FF0000"/>
                </a:solidFill>
                <a:latin typeface="Calibri"/>
                <a:cs typeface="Calibri"/>
              </a:rPr>
              <a:t> </a:t>
            </a:r>
            <a:r>
              <a:rPr sz="1400" b="1" dirty="0">
                <a:solidFill>
                  <a:srgbClr val="FF0000"/>
                </a:solidFill>
                <a:latin typeface="Calibri"/>
                <a:cs typeface="Calibri"/>
              </a:rPr>
              <a:t>=</a:t>
            </a:r>
            <a:r>
              <a:rPr sz="1400" b="1" spc="-10" dirty="0">
                <a:solidFill>
                  <a:srgbClr val="FF0000"/>
                </a:solidFill>
                <a:latin typeface="Calibri"/>
                <a:cs typeface="Calibri"/>
              </a:rPr>
              <a:t> </a:t>
            </a:r>
            <a:r>
              <a:rPr sz="1400" b="1" spc="-5" dirty="0">
                <a:solidFill>
                  <a:srgbClr val="FF0000"/>
                </a:solidFill>
                <a:latin typeface="Calibri"/>
                <a:cs typeface="Calibri"/>
              </a:rPr>
              <a:t>new</a:t>
            </a:r>
            <a:r>
              <a:rPr sz="1400" b="1" spc="-25" dirty="0">
                <a:solidFill>
                  <a:srgbClr val="FF0000"/>
                </a:solidFill>
                <a:latin typeface="Calibri"/>
                <a:cs typeface="Calibri"/>
              </a:rPr>
              <a:t> </a:t>
            </a:r>
            <a:r>
              <a:rPr sz="1400" b="1" spc="-5" dirty="0">
                <a:solidFill>
                  <a:srgbClr val="FF0000"/>
                </a:solidFill>
                <a:latin typeface="Calibri"/>
                <a:cs typeface="Calibri"/>
              </a:rPr>
              <a:t>String(chs,3,4);</a:t>
            </a:r>
            <a:endParaRPr sz="1400">
              <a:latin typeface="Calibri"/>
              <a:cs typeface="Calibri"/>
            </a:endParaRPr>
          </a:p>
        </p:txBody>
      </p:sp>
      <p:sp>
        <p:nvSpPr>
          <p:cNvPr id="13" name="object 13"/>
          <p:cNvSpPr txBox="1"/>
          <p:nvPr/>
        </p:nvSpPr>
        <p:spPr>
          <a:xfrm>
            <a:off x="2023363" y="4314520"/>
            <a:ext cx="8091170" cy="1734185"/>
          </a:xfrm>
          <a:prstGeom prst="rect">
            <a:avLst/>
          </a:prstGeom>
        </p:spPr>
        <p:txBody>
          <a:bodyPr vert="horz" wrap="square" lIns="0" tIns="13335" rIns="0" bIns="0" rtlCol="0">
            <a:spAutoFit/>
          </a:bodyPr>
          <a:lstStyle/>
          <a:p>
            <a:pPr marL="12700">
              <a:spcBef>
                <a:spcPts val="105"/>
              </a:spcBef>
            </a:pPr>
            <a:r>
              <a:rPr sz="1400" b="1" dirty="0">
                <a:solidFill>
                  <a:srgbClr val="FF0000"/>
                </a:solidFill>
                <a:latin typeface="Calibri"/>
                <a:cs typeface="Calibri"/>
              </a:rPr>
              <a:t>//</a:t>
            </a:r>
            <a:r>
              <a:rPr sz="1400" b="1" spc="-15" dirty="0">
                <a:solidFill>
                  <a:srgbClr val="FF0000"/>
                </a:solidFill>
                <a:latin typeface="Calibri"/>
                <a:cs typeface="Calibri"/>
              </a:rPr>
              <a:t> </a:t>
            </a:r>
            <a:r>
              <a:rPr sz="1400" b="1" spc="-5" dirty="0">
                <a:solidFill>
                  <a:srgbClr val="FF0000"/>
                </a:solidFill>
                <a:latin typeface="Calibri"/>
                <a:cs typeface="Calibri"/>
              </a:rPr>
              <a:t>Creating</a:t>
            </a:r>
            <a:r>
              <a:rPr sz="1400" b="1" spc="-55" dirty="0">
                <a:solidFill>
                  <a:srgbClr val="FF0000"/>
                </a:solidFill>
                <a:latin typeface="Calibri"/>
                <a:cs typeface="Calibri"/>
              </a:rPr>
              <a:t> </a:t>
            </a:r>
            <a:r>
              <a:rPr sz="1400" b="1" dirty="0">
                <a:solidFill>
                  <a:srgbClr val="FF0000"/>
                </a:solidFill>
                <a:latin typeface="Calibri"/>
                <a:cs typeface="Calibri"/>
              </a:rPr>
              <a:t>Strings</a:t>
            </a:r>
            <a:r>
              <a:rPr sz="1400" b="1" spc="-25" dirty="0">
                <a:solidFill>
                  <a:srgbClr val="FF0000"/>
                </a:solidFill>
                <a:latin typeface="Calibri"/>
                <a:cs typeface="Calibri"/>
              </a:rPr>
              <a:t> </a:t>
            </a:r>
            <a:r>
              <a:rPr sz="1400" b="1" spc="-5" dirty="0">
                <a:solidFill>
                  <a:srgbClr val="FF0000"/>
                </a:solidFill>
                <a:latin typeface="Calibri"/>
                <a:cs typeface="Calibri"/>
              </a:rPr>
              <a:t>from</a:t>
            </a:r>
            <a:r>
              <a:rPr sz="1400" b="1" spc="-40" dirty="0">
                <a:solidFill>
                  <a:srgbClr val="FF0000"/>
                </a:solidFill>
                <a:latin typeface="Calibri"/>
                <a:cs typeface="Calibri"/>
              </a:rPr>
              <a:t> </a:t>
            </a:r>
            <a:r>
              <a:rPr sz="1400" b="1" spc="-5" dirty="0">
                <a:solidFill>
                  <a:srgbClr val="FF0000"/>
                </a:solidFill>
                <a:latin typeface="Calibri"/>
                <a:cs typeface="Calibri"/>
              </a:rPr>
              <a:t>byte[]</a:t>
            </a:r>
            <a:r>
              <a:rPr sz="1400" b="1" spc="-35" dirty="0">
                <a:solidFill>
                  <a:srgbClr val="FF0000"/>
                </a:solidFill>
                <a:latin typeface="Calibri"/>
                <a:cs typeface="Calibri"/>
              </a:rPr>
              <a:t> </a:t>
            </a:r>
            <a:r>
              <a:rPr sz="1400" b="1" spc="-10" dirty="0">
                <a:solidFill>
                  <a:srgbClr val="FF0000"/>
                </a:solidFill>
                <a:latin typeface="Calibri"/>
                <a:cs typeface="Calibri"/>
              </a:rPr>
              <a:t>Array</a:t>
            </a:r>
            <a:endParaRPr sz="1400">
              <a:latin typeface="Calibri"/>
              <a:cs typeface="Calibri"/>
            </a:endParaRPr>
          </a:p>
          <a:p>
            <a:pPr marL="12700">
              <a:spcBef>
                <a:spcPts val="5"/>
              </a:spcBef>
              <a:tabLst>
                <a:tab pos="926465" algn="l"/>
              </a:tabLst>
            </a:pPr>
            <a:r>
              <a:rPr sz="1400" b="1" spc="-5" dirty="0">
                <a:latin typeface="Calibri"/>
                <a:cs typeface="Calibri"/>
              </a:rPr>
              <a:t>byte[]	bytes</a:t>
            </a:r>
            <a:r>
              <a:rPr sz="1400" b="1" spc="-35" dirty="0">
                <a:latin typeface="Calibri"/>
                <a:cs typeface="Calibri"/>
              </a:rPr>
              <a:t> </a:t>
            </a:r>
            <a:r>
              <a:rPr sz="1400" b="1" dirty="0">
                <a:latin typeface="Calibri"/>
                <a:cs typeface="Calibri"/>
              </a:rPr>
              <a:t>=</a:t>
            </a:r>
            <a:r>
              <a:rPr sz="1400" b="1" spc="-15" dirty="0">
                <a:latin typeface="Calibri"/>
                <a:cs typeface="Calibri"/>
              </a:rPr>
              <a:t> </a:t>
            </a:r>
            <a:r>
              <a:rPr sz="1400" b="1" spc="-5" dirty="0">
                <a:latin typeface="Calibri"/>
                <a:cs typeface="Calibri"/>
              </a:rPr>
              <a:t>{45,65,90,78,23,89};</a:t>
            </a:r>
            <a:endParaRPr sz="1400">
              <a:latin typeface="Calibri"/>
              <a:cs typeface="Calibri"/>
            </a:endParaRPr>
          </a:p>
          <a:p>
            <a:pPr>
              <a:spcBef>
                <a:spcPts val="30"/>
              </a:spcBef>
            </a:pPr>
            <a:endParaRPr sz="1350">
              <a:latin typeface="Calibri"/>
              <a:cs typeface="Calibri"/>
            </a:endParaRPr>
          </a:p>
          <a:p>
            <a:pPr marL="12700">
              <a:tabLst>
                <a:tab pos="2755900" algn="l"/>
              </a:tabLst>
            </a:pPr>
            <a:r>
              <a:rPr sz="1400" b="1" dirty="0">
                <a:latin typeface="Calibri"/>
                <a:cs typeface="Calibri"/>
              </a:rPr>
              <a:t>String</a:t>
            </a:r>
            <a:r>
              <a:rPr sz="1400" b="1" spc="-10" dirty="0">
                <a:latin typeface="Calibri"/>
                <a:cs typeface="Calibri"/>
              </a:rPr>
              <a:t> </a:t>
            </a:r>
            <a:r>
              <a:rPr sz="1400" b="1" spc="-5" dirty="0">
                <a:latin typeface="Calibri"/>
                <a:cs typeface="Calibri"/>
              </a:rPr>
              <a:t>str5</a:t>
            </a:r>
            <a:r>
              <a:rPr sz="1400" b="1" spc="5" dirty="0">
                <a:latin typeface="Calibri"/>
                <a:cs typeface="Calibri"/>
              </a:rPr>
              <a:t> </a:t>
            </a:r>
            <a:r>
              <a:rPr sz="1400" b="1" dirty="0">
                <a:latin typeface="Calibri"/>
                <a:cs typeface="Calibri"/>
              </a:rPr>
              <a:t>=</a:t>
            </a:r>
            <a:r>
              <a:rPr sz="1400" b="1" spc="5" dirty="0">
                <a:latin typeface="Calibri"/>
                <a:cs typeface="Calibri"/>
              </a:rPr>
              <a:t> </a:t>
            </a:r>
            <a:r>
              <a:rPr sz="1400" b="1" spc="-5" dirty="0">
                <a:latin typeface="Calibri"/>
                <a:cs typeface="Calibri"/>
              </a:rPr>
              <a:t>new String(bytes);	//</a:t>
            </a:r>
            <a:r>
              <a:rPr sz="1400" b="1" spc="-25" dirty="0">
                <a:latin typeface="Calibri"/>
                <a:cs typeface="Calibri"/>
              </a:rPr>
              <a:t> </a:t>
            </a:r>
            <a:r>
              <a:rPr sz="1400" b="1" spc="-5" dirty="0">
                <a:latin typeface="Calibri"/>
                <a:cs typeface="Calibri"/>
              </a:rPr>
              <a:t>str5:</a:t>
            </a:r>
            <a:r>
              <a:rPr sz="1400" b="1" spc="-25" dirty="0">
                <a:latin typeface="Calibri"/>
                <a:cs typeface="Calibri"/>
              </a:rPr>
              <a:t> </a:t>
            </a:r>
            <a:r>
              <a:rPr sz="1400" b="1" dirty="0">
                <a:latin typeface="Calibri"/>
                <a:cs typeface="Calibri"/>
              </a:rPr>
              <a:t>-AZN↨Y</a:t>
            </a:r>
            <a:endParaRPr sz="1400">
              <a:latin typeface="Calibri"/>
              <a:cs typeface="Calibri"/>
            </a:endParaRPr>
          </a:p>
          <a:p>
            <a:pPr>
              <a:spcBef>
                <a:spcPts val="30"/>
              </a:spcBef>
            </a:pPr>
            <a:endParaRPr sz="1350">
              <a:latin typeface="Calibri"/>
              <a:cs typeface="Calibri"/>
            </a:endParaRPr>
          </a:p>
          <a:p>
            <a:pPr marL="12700">
              <a:tabLst>
                <a:tab pos="2795270" algn="l"/>
              </a:tabLst>
            </a:pPr>
            <a:r>
              <a:rPr sz="1400" b="1" dirty="0">
                <a:latin typeface="Calibri"/>
                <a:cs typeface="Calibri"/>
              </a:rPr>
              <a:t>String</a:t>
            </a:r>
            <a:r>
              <a:rPr sz="1400" b="1" spc="-15" dirty="0">
                <a:latin typeface="Calibri"/>
                <a:cs typeface="Calibri"/>
              </a:rPr>
              <a:t> </a:t>
            </a:r>
            <a:r>
              <a:rPr sz="1400" b="1" spc="-5" dirty="0">
                <a:latin typeface="Calibri"/>
                <a:cs typeface="Calibri"/>
              </a:rPr>
              <a:t>str6</a:t>
            </a:r>
            <a:r>
              <a:rPr sz="1400" b="1" spc="5" dirty="0">
                <a:latin typeface="Calibri"/>
                <a:cs typeface="Calibri"/>
              </a:rPr>
              <a:t> </a:t>
            </a:r>
            <a:r>
              <a:rPr sz="1400" b="1" dirty="0">
                <a:latin typeface="Calibri"/>
                <a:cs typeface="Calibri"/>
              </a:rPr>
              <a:t>=</a:t>
            </a:r>
            <a:r>
              <a:rPr sz="1400" b="1" spc="5" dirty="0">
                <a:latin typeface="Calibri"/>
                <a:cs typeface="Calibri"/>
              </a:rPr>
              <a:t> </a:t>
            </a:r>
            <a:r>
              <a:rPr sz="1400" b="1" spc="-5" dirty="0">
                <a:latin typeface="Calibri"/>
                <a:cs typeface="Calibri"/>
              </a:rPr>
              <a:t>new String(bytes,2,4);	</a:t>
            </a:r>
            <a:r>
              <a:rPr sz="1400" b="1" dirty="0">
                <a:latin typeface="Calibri"/>
                <a:cs typeface="Calibri"/>
              </a:rPr>
              <a:t>//</a:t>
            </a:r>
            <a:r>
              <a:rPr sz="1400" b="1" spc="-15" dirty="0">
                <a:latin typeface="Calibri"/>
                <a:cs typeface="Calibri"/>
              </a:rPr>
              <a:t> </a:t>
            </a:r>
            <a:r>
              <a:rPr sz="1400" b="1" spc="-5" dirty="0">
                <a:latin typeface="Calibri"/>
                <a:cs typeface="Calibri"/>
              </a:rPr>
              <a:t>start-index=1,</a:t>
            </a:r>
            <a:r>
              <a:rPr sz="1400" b="1" spc="-35" dirty="0">
                <a:latin typeface="Calibri"/>
                <a:cs typeface="Calibri"/>
              </a:rPr>
              <a:t> </a:t>
            </a:r>
            <a:r>
              <a:rPr sz="1400" b="1" spc="-5" dirty="0">
                <a:latin typeface="Calibri"/>
                <a:cs typeface="Calibri"/>
              </a:rPr>
              <a:t>number-of-characters=4,index</a:t>
            </a:r>
            <a:r>
              <a:rPr sz="1400" b="1" spc="-15" dirty="0">
                <a:latin typeface="Calibri"/>
                <a:cs typeface="Calibri"/>
              </a:rPr>
              <a:t> </a:t>
            </a:r>
            <a:r>
              <a:rPr sz="1400" b="1" spc="-10" dirty="0">
                <a:latin typeface="Calibri"/>
                <a:cs typeface="Calibri"/>
              </a:rPr>
              <a:t>range:</a:t>
            </a:r>
            <a:r>
              <a:rPr sz="1400" b="1" spc="-50" dirty="0">
                <a:latin typeface="Calibri"/>
                <a:cs typeface="Calibri"/>
              </a:rPr>
              <a:t> </a:t>
            </a:r>
            <a:r>
              <a:rPr sz="1400" b="1" dirty="0">
                <a:latin typeface="Calibri"/>
                <a:cs typeface="Calibri"/>
              </a:rPr>
              <a:t>2</a:t>
            </a:r>
            <a:r>
              <a:rPr sz="1400" b="1" spc="-5" dirty="0">
                <a:latin typeface="Calibri"/>
                <a:cs typeface="Calibri"/>
              </a:rPr>
              <a:t> to</a:t>
            </a:r>
            <a:r>
              <a:rPr sz="1400" b="1" spc="-15" dirty="0">
                <a:latin typeface="Calibri"/>
                <a:cs typeface="Calibri"/>
              </a:rPr>
              <a:t> </a:t>
            </a:r>
            <a:r>
              <a:rPr sz="1400" b="1" dirty="0">
                <a:latin typeface="Calibri"/>
                <a:cs typeface="Calibri"/>
              </a:rPr>
              <a:t>5,</a:t>
            </a:r>
            <a:r>
              <a:rPr sz="1400" b="1" spc="-5" dirty="0">
                <a:latin typeface="Calibri"/>
                <a:cs typeface="Calibri"/>
              </a:rPr>
              <a:t> str6:</a:t>
            </a:r>
            <a:r>
              <a:rPr sz="1400" b="1" spc="-15" dirty="0">
                <a:latin typeface="Calibri"/>
                <a:cs typeface="Calibri"/>
              </a:rPr>
              <a:t> </a:t>
            </a:r>
            <a:r>
              <a:rPr sz="1400" b="1" dirty="0">
                <a:latin typeface="Calibri"/>
                <a:cs typeface="Calibri"/>
              </a:rPr>
              <a:t>ZN↨Y</a:t>
            </a:r>
            <a:endParaRPr sz="1400">
              <a:latin typeface="Calibri"/>
              <a:cs typeface="Calibri"/>
            </a:endParaRPr>
          </a:p>
          <a:p>
            <a:pPr>
              <a:spcBef>
                <a:spcPts val="35"/>
              </a:spcBef>
            </a:pPr>
            <a:endParaRPr sz="1350">
              <a:latin typeface="Calibri"/>
              <a:cs typeface="Calibri"/>
            </a:endParaRPr>
          </a:p>
          <a:p>
            <a:pPr marL="12700"/>
            <a:r>
              <a:rPr sz="1400" b="1" dirty="0">
                <a:solidFill>
                  <a:srgbClr val="FF0000"/>
                </a:solidFill>
                <a:latin typeface="Calibri"/>
                <a:cs typeface="Calibri"/>
              </a:rPr>
              <a:t>//String</a:t>
            </a:r>
            <a:r>
              <a:rPr sz="1400" b="1" spc="-25" dirty="0">
                <a:solidFill>
                  <a:srgbClr val="FF0000"/>
                </a:solidFill>
                <a:latin typeface="Calibri"/>
                <a:cs typeface="Calibri"/>
              </a:rPr>
              <a:t> </a:t>
            </a:r>
            <a:r>
              <a:rPr sz="1400" b="1" spc="-5" dirty="0">
                <a:solidFill>
                  <a:srgbClr val="FF0000"/>
                </a:solidFill>
                <a:latin typeface="Calibri"/>
                <a:cs typeface="Calibri"/>
              </a:rPr>
              <a:t>str7 </a:t>
            </a:r>
            <a:r>
              <a:rPr sz="1400" b="1" dirty="0">
                <a:solidFill>
                  <a:srgbClr val="FF0000"/>
                </a:solidFill>
                <a:latin typeface="Calibri"/>
                <a:cs typeface="Calibri"/>
              </a:rPr>
              <a:t>= </a:t>
            </a:r>
            <a:r>
              <a:rPr sz="1400" b="1" spc="-5" dirty="0">
                <a:solidFill>
                  <a:srgbClr val="FF0000"/>
                </a:solidFill>
                <a:latin typeface="Calibri"/>
                <a:cs typeface="Calibri"/>
              </a:rPr>
              <a:t>new</a:t>
            </a:r>
            <a:r>
              <a:rPr sz="1400" b="1" spc="-20" dirty="0">
                <a:solidFill>
                  <a:srgbClr val="FF0000"/>
                </a:solidFill>
                <a:latin typeface="Calibri"/>
                <a:cs typeface="Calibri"/>
              </a:rPr>
              <a:t> </a:t>
            </a:r>
            <a:r>
              <a:rPr sz="1400" b="1" spc="-5" dirty="0">
                <a:solidFill>
                  <a:srgbClr val="FF0000"/>
                </a:solidFill>
                <a:latin typeface="Calibri"/>
                <a:cs typeface="Calibri"/>
              </a:rPr>
              <a:t>String(bytes,3,4);</a:t>
            </a:r>
            <a:r>
              <a:rPr sz="1400" b="1" spc="25" dirty="0">
                <a:solidFill>
                  <a:srgbClr val="FF0000"/>
                </a:solidFill>
                <a:latin typeface="Calibri"/>
                <a:cs typeface="Calibri"/>
              </a:rPr>
              <a:t> </a:t>
            </a:r>
            <a:r>
              <a:rPr sz="1400" b="1" dirty="0">
                <a:solidFill>
                  <a:srgbClr val="FF0000"/>
                </a:solidFill>
                <a:latin typeface="Calibri"/>
                <a:cs typeface="Calibri"/>
              </a:rPr>
              <a:t>//</a:t>
            </a:r>
            <a:r>
              <a:rPr sz="1400" b="1" spc="-10" dirty="0">
                <a:solidFill>
                  <a:srgbClr val="FF0000"/>
                </a:solidFill>
                <a:latin typeface="Calibri"/>
                <a:cs typeface="Calibri"/>
              </a:rPr>
              <a:t> </a:t>
            </a:r>
            <a:r>
              <a:rPr sz="1400" b="1" spc="-5" dirty="0">
                <a:solidFill>
                  <a:srgbClr val="FF0000"/>
                </a:solidFill>
                <a:latin typeface="Calibri"/>
                <a:cs typeface="Calibri"/>
              </a:rPr>
              <a:t>start-index=3,</a:t>
            </a:r>
            <a:r>
              <a:rPr sz="1400" b="1" spc="-25" dirty="0">
                <a:solidFill>
                  <a:srgbClr val="FF0000"/>
                </a:solidFill>
                <a:latin typeface="Calibri"/>
                <a:cs typeface="Calibri"/>
              </a:rPr>
              <a:t> </a:t>
            </a:r>
            <a:r>
              <a:rPr sz="1400" b="1" spc="-5" dirty="0">
                <a:solidFill>
                  <a:srgbClr val="FF0000"/>
                </a:solidFill>
                <a:latin typeface="Calibri"/>
                <a:cs typeface="Calibri"/>
              </a:rPr>
              <a:t>number-of-characters=4,index</a:t>
            </a:r>
            <a:r>
              <a:rPr sz="1400" b="1" spc="-50" dirty="0">
                <a:solidFill>
                  <a:srgbClr val="FF0000"/>
                </a:solidFill>
                <a:latin typeface="Calibri"/>
                <a:cs typeface="Calibri"/>
              </a:rPr>
              <a:t> </a:t>
            </a:r>
            <a:r>
              <a:rPr sz="1400" b="1" spc="-10" dirty="0">
                <a:solidFill>
                  <a:srgbClr val="FF0000"/>
                </a:solidFill>
                <a:latin typeface="Calibri"/>
                <a:cs typeface="Calibri"/>
              </a:rPr>
              <a:t>range:</a:t>
            </a:r>
            <a:r>
              <a:rPr sz="1400" b="1" spc="-15" dirty="0">
                <a:solidFill>
                  <a:srgbClr val="FF0000"/>
                </a:solidFill>
                <a:latin typeface="Calibri"/>
                <a:cs typeface="Calibri"/>
              </a:rPr>
              <a:t> </a:t>
            </a:r>
            <a:r>
              <a:rPr sz="1400" b="1" dirty="0">
                <a:solidFill>
                  <a:srgbClr val="FF0000"/>
                </a:solidFill>
                <a:latin typeface="Calibri"/>
                <a:cs typeface="Calibri"/>
              </a:rPr>
              <a:t>3</a:t>
            </a:r>
            <a:r>
              <a:rPr sz="1400" b="1" spc="-5" dirty="0">
                <a:solidFill>
                  <a:srgbClr val="FF0000"/>
                </a:solidFill>
                <a:latin typeface="Calibri"/>
                <a:cs typeface="Calibri"/>
              </a:rPr>
              <a:t> to</a:t>
            </a:r>
            <a:r>
              <a:rPr sz="1400" b="1" dirty="0">
                <a:solidFill>
                  <a:srgbClr val="FF0000"/>
                </a:solidFill>
                <a:latin typeface="Calibri"/>
                <a:cs typeface="Calibri"/>
              </a:rPr>
              <a:t> 6</a:t>
            </a:r>
            <a:endParaRPr sz="1400">
              <a:latin typeface="Calibri"/>
              <a:cs typeface="Calibri"/>
            </a:endParaRPr>
          </a:p>
        </p:txBody>
      </p:sp>
      <p:sp>
        <p:nvSpPr>
          <p:cNvPr id="14" name="object 14"/>
          <p:cNvSpPr/>
          <p:nvPr/>
        </p:nvSpPr>
        <p:spPr>
          <a:xfrm>
            <a:off x="3465577" y="3934206"/>
            <a:ext cx="2775585" cy="327025"/>
          </a:xfrm>
          <a:custGeom>
            <a:avLst/>
            <a:gdLst/>
            <a:ahLst/>
            <a:cxnLst/>
            <a:rect l="l" t="t" r="r" b="b"/>
            <a:pathLst>
              <a:path w="2775585" h="327025">
                <a:moveTo>
                  <a:pt x="51816" y="103632"/>
                </a:moveTo>
                <a:lnTo>
                  <a:pt x="25908" y="103632"/>
                </a:lnTo>
                <a:lnTo>
                  <a:pt x="25908" y="181356"/>
                </a:lnTo>
                <a:lnTo>
                  <a:pt x="51816" y="181356"/>
                </a:lnTo>
                <a:lnTo>
                  <a:pt x="51816" y="103632"/>
                </a:lnTo>
                <a:close/>
              </a:path>
              <a:path w="2775585" h="327025">
                <a:moveTo>
                  <a:pt x="51816" y="0"/>
                </a:moveTo>
                <a:lnTo>
                  <a:pt x="25908" y="0"/>
                </a:lnTo>
                <a:lnTo>
                  <a:pt x="25908" y="77724"/>
                </a:lnTo>
                <a:lnTo>
                  <a:pt x="51816" y="77724"/>
                </a:lnTo>
                <a:lnTo>
                  <a:pt x="51816" y="0"/>
                </a:lnTo>
                <a:close/>
              </a:path>
              <a:path w="2775585" h="327025">
                <a:moveTo>
                  <a:pt x="116586" y="275082"/>
                </a:moveTo>
                <a:lnTo>
                  <a:pt x="45339" y="275082"/>
                </a:lnTo>
                <a:lnTo>
                  <a:pt x="71247" y="223266"/>
                </a:lnTo>
                <a:lnTo>
                  <a:pt x="77724" y="210312"/>
                </a:lnTo>
                <a:lnTo>
                  <a:pt x="51816" y="210312"/>
                </a:lnTo>
                <a:lnTo>
                  <a:pt x="51816" y="207264"/>
                </a:lnTo>
                <a:lnTo>
                  <a:pt x="25908" y="207264"/>
                </a:lnTo>
                <a:lnTo>
                  <a:pt x="25908" y="210312"/>
                </a:lnTo>
                <a:lnTo>
                  <a:pt x="0" y="210312"/>
                </a:lnTo>
                <a:lnTo>
                  <a:pt x="38862" y="288036"/>
                </a:lnTo>
                <a:lnTo>
                  <a:pt x="38862" y="300990"/>
                </a:lnTo>
                <a:lnTo>
                  <a:pt x="116586" y="300990"/>
                </a:lnTo>
                <a:lnTo>
                  <a:pt x="116586" y="275082"/>
                </a:lnTo>
                <a:close/>
              </a:path>
              <a:path w="2775585" h="327025">
                <a:moveTo>
                  <a:pt x="220218" y="275082"/>
                </a:moveTo>
                <a:lnTo>
                  <a:pt x="142494" y="275082"/>
                </a:lnTo>
                <a:lnTo>
                  <a:pt x="142494" y="300990"/>
                </a:lnTo>
                <a:lnTo>
                  <a:pt x="220218" y="300990"/>
                </a:lnTo>
                <a:lnTo>
                  <a:pt x="220218" y="275082"/>
                </a:lnTo>
                <a:close/>
              </a:path>
              <a:path w="2775585" h="327025">
                <a:moveTo>
                  <a:pt x="323850" y="275082"/>
                </a:moveTo>
                <a:lnTo>
                  <a:pt x="246126" y="275082"/>
                </a:lnTo>
                <a:lnTo>
                  <a:pt x="246126" y="300990"/>
                </a:lnTo>
                <a:lnTo>
                  <a:pt x="323850" y="300990"/>
                </a:lnTo>
                <a:lnTo>
                  <a:pt x="323850" y="275082"/>
                </a:lnTo>
                <a:close/>
              </a:path>
              <a:path w="2775585" h="327025">
                <a:moveTo>
                  <a:pt x="427482" y="275082"/>
                </a:moveTo>
                <a:lnTo>
                  <a:pt x="349758" y="275082"/>
                </a:lnTo>
                <a:lnTo>
                  <a:pt x="349758" y="300990"/>
                </a:lnTo>
                <a:lnTo>
                  <a:pt x="427482" y="300990"/>
                </a:lnTo>
                <a:lnTo>
                  <a:pt x="427482" y="275082"/>
                </a:lnTo>
                <a:close/>
              </a:path>
              <a:path w="2775585" h="327025">
                <a:moveTo>
                  <a:pt x="531114" y="275082"/>
                </a:moveTo>
                <a:lnTo>
                  <a:pt x="453390" y="275082"/>
                </a:lnTo>
                <a:lnTo>
                  <a:pt x="453390" y="300990"/>
                </a:lnTo>
                <a:lnTo>
                  <a:pt x="531114" y="300990"/>
                </a:lnTo>
                <a:lnTo>
                  <a:pt x="531114" y="275082"/>
                </a:lnTo>
                <a:close/>
              </a:path>
              <a:path w="2775585" h="327025">
                <a:moveTo>
                  <a:pt x="634746" y="275082"/>
                </a:moveTo>
                <a:lnTo>
                  <a:pt x="557022" y="275082"/>
                </a:lnTo>
                <a:lnTo>
                  <a:pt x="557022" y="300990"/>
                </a:lnTo>
                <a:lnTo>
                  <a:pt x="634746" y="300990"/>
                </a:lnTo>
                <a:lnTo>
                  <a:pt x="634746" y="275082"/>
                </a:lnTo>
                <a:close/>
              </a:path>
              <a:path w="2775585" h="327025">
                <a:moveTo>
                  <a:pt x="738378" y="275082"/>
                </a:moveTo>
                <a:lnTo>
                  <a:pt x="660654" y="275082"/>
                </a:lnTo>
                <a:lnTo>
                  <a:pt x="660654" y="300990"/>
                </a:lnTo>
                <a:lnTo>
                  <a:pt x="738378" y="300990"/>
                </a:lnTo>
                <a:lnTo>
                  <a:pt x="738378" y="275082"/>
                </a:lnTo>
                <a:close/>
              </a:path>
              <a:path w="2775585" h="327025">
                <a:moveTo>
                  <a:pt x="842010" y="275082"/>
                </a:moveTo>
                <a:lnTo>
                  <a:pt x="764286" y="275082"/>
                </a:lnTo>
                <a:lnTo>
                  <a:pt x="764286" y="300990"/>
                </a:lnTo>
                <a:lnTo>
                  <a:pt x="842010" y="300990"/>
                </a:lnTo>
                <a:lnTo>
                  <a:pt x="842010" y="275082"/>
                </a:lnTo>
                <a:close/>
              </a:path>
              <a:path w="2775585" h="327025">
                <a:moveTo>
                  <a:pt x="945642" y="275082"/>
                </a:moveTo>
                <a:lnTo>
                  <a:pt x="867918" y="275082"/>
                </a:lnTo>
                <a:lnTo>
                  <a:pt x="867918" y="300990"/>
                </a:lnTo>
                <a:lnTo>
                  <a:pt x="945642" y="300990"/>
                </a:lnTo>
                <a:lnTo>
                  <a:pt x="945642" y="275082"/>
                </a:lnTo>
                <a:close/>
              </a:path>
              <a:path w="2775585" h="327025">
                <a:moveTo>
                  <a:pt x="1049274" y="275082"/>
                </a:moveTo>
                <a:lnTo>
                  <a:pt x="971550" y="275082"/>
                </a:lnTo>
                <a:lnTo>
                  <a:pt x="971550" y="300990"/>
                </a:lnTo>
                <a:lnTo>
                  <a:pt x="1049274" y="300990"/>
                </a:lnTo>
                <a:lnTo>
                  <a:pt x="1049274" y="275082"/>
                </a:lnTo>
                <a:close/>
              </a:path>
              <a:path w="2775585" h="327025">
                <a:moveTo>
                  <a:pt x="1152906" y="275082"/>
                </a:moveTo>
                <a:lnTo>
                  <a:pt x="1075182" y="275082"/>
                </a:lnTo>
                <a:lnTo>
                  <a:pt x="1075182" y="300990"/>
                </a:lnTo>
                <a:lnTo>
                  <a:pt x="1152906" y="300990"/>
                </a:lnTo>
                <a:lnTo>
                  <a:pt x="1152906" y="275082"/>
                </a:lnTo>
                <a:close/>
              </a:path>
              <a:path w="2775585" h="327025">
                <a:moveTo>
                  <a:pt x="1256538" y="275082"/>
                </a:moveTo>
                <a:lnTo>
                  <a:pt x="1178814" y="275082"/>
                </a:lnTo>
                <a:lnTo>
                  <a:pt x="1178814" y="300990"/>
                </a:lnTo>
                <a:lnTo>
                  <a:pt x="1256538" y="300990"/>
                </a:lnTo>
                <a:lnTo>
                  <a:pt x="1256538" y="275082"/>
                </a:lnTo>
                <a:close/>
              </a:path>
              <a:path w="2775585" h="327025">
                <a:moveTo>
                  <a:pt x="1360170" y="275082"/>
                </a:moveTo>
                <a:lnTo>
                  <a:pt x="1282446" y="275082"/>
                </a:lnTo>
                <a:lnTo>
                  <a:pt x="1282446" y="300990"/>
                </a:lnTo>
                <a:lnTo>
                  <a:pt x="1360170" y="300990"/>
                </a:lnTo>
                <a:lnTo>
                  <a:pt x="1360170" y="275082"/>
                </a:lnTo>
                <a:close/>
              </a:path>
              <a:path w="2775585" h="327025">
                <a:moveTo>
                  <a:pt x="1463802" y="275082"/>
                </a:moveTo>
                <a:lnTo>
                  <a:pt x="1386065" y="275082"/>
                </a:lnTo>
                <a:lnTo>
                  <a:pt x="1386065" y="300990"/>
                </a:lnTo>
                <a:lnTo>
                  <a:pt x="1463802" y="300990"/>
                </a:lnTo>
                <a:lnTo>
                  <a:pt x="1463802" y="275082"/>
                </a:lnTo>
                <a:close/>
              </a:path>
              <a:path w="2775585" h="327025">
                <a:moveTo>
                  <a:pt x="1567434" y="275082"/>
                </a:moveTo>
                <a:lnTo>
                  <a:pt x="1489710" y="275082"/>
                </a:lnTo>
                <a:lnTo>
                  <a:pt x="1489710" y="300990"/>
                </a:lnTo>
                <a:lnTo>
                  <a:pt x="1567434" y="300990"/>
                </a:lnTo>
                <a:lnTo>
                  <a:pt x="1567434" y="275082"/>
                </a:lnTo>
                <a:close/>
              </a:path>
              <a:path w="2775585" h="327025">
                <a:moveTo>
                  <a:pt x="1671066" y="275082"/>
                </a:moveTo>
                <a:lnTo>
                  <a:pt x="1593342" y="275082"/>
                </a:lnTo>
                <a:lnTo>
                  <a:pt x="1593342" y="300990"/>
                </a:lnTo>
                <a:lnTo>
                  <a:pt x="1671066" y="300990"/>
                </a:lnTo>
                <a:lnTo>
                  <a:pt x="1671066" y="275082"/>
                </a:lnTo>
                <a:close/>
              </a:path>
              <a:path w="2775585" h="327025">
                <a:moveTo>
                  <a:pt x="1774698" y="275082"/>
                </a:moveTo>
                <a:lnTo>
                  <a:pt x="1696974" y="275082"/>
                </a:lnTo>
                <a:lnTo>
                  <a:pt x="1696974" y="300990"/>
                </a:lnTo>
                <a:lnTo>
                  <a:pt x="1774698" y="300990"/>
                </a:lnTo>
                <a:lnTo>
                  <a:pt x="1774698" y="275082"/>
                </a:lnTo>
                <a:close/>
              </a:path>
              <a:path w="2775585" h="327025">
                <a:moveTo>
                  <a:pt x="1878330" y="275082"/>
                </a:moveTo>
                <a:lnTo>
                  <a:pt x="1800606" y="275082"/>
                </a:lnTo>
                <a:lnTo>
                  <a:pt x="1800606" y="300990"/>
                </a:lnTo>
                <a:lnTo>
                  <a:pt x="1878330" y="300990"/>
                </a:lnTo>
                <a:lnTo>
                  <a:pt x="1878330" y="275082"/>
                </a:lnTo>
                <a:close/>
              </a:path>
              <a:path w="2775585" h="327025">
                <a:moveTo>
                  <a:pt x="1981962" y="275082"/>
                </a:moveTo>
                <a:lnTo>
                  <a:pt x="1904238" y="275082"/>
                </a:lnTo>
                <a:lnTo>
                  <a:pt x="1904238" y="300990"/>
                </a:lnTo>
                <a:lnTo>
                  <a:pt x="1981962" y="300990"/>
                </a:lnTo>
                <a:lnTo>
                  <a:pt x="1981962" y="275082"/>
                </a:lnTo>
                <a:close/>
              </a:path>
              <a:path w="2775585" h="327025">
                <a:moveTo>
                  <a:pt x="2085594" y="275082"/>
                </a:moveTo>
                <a:lnTo>
                  <a:pt x="2007870" y="275082"/>
                </a:lnTo>
                <a:lnTo>
                  <a:pt x="2007870" y="300990"/>
                </a:lnTo>
                <a:lnTo>
                  <a:pt x="2085594" y="300990"/>
                </a:lnTo>
                <a:lnTo>
                  <a:pt x="2085594" y="275082"/>
                </a:lnTo>
                <a:close/>
              </a:path>
              <a:path w="2775585" h="327025">
                <a:moveTo>
                  <a:pt x="2189226" y="275082"/>
                </a:moveTo>
                <a:lnTo>
                  <a:pt x="2111502" y="275082"/>
                </a:lnTo>
                <a:lnTo>
                  <a:pt x="2111502" y="300990"/>
                </a:lnTo>
                <a:lnTo>
                  <a:pt x="2189226" y="300990"/>
                </a:lnTo>
                <a:lnTo>
                  <a:pt x="2189226" y="275082"/>
                </a:lnTo>
                <a:close/>
              </a:path>
              <a:path w="2775585" h="327025">
                <a:moveTo>
                  <a:pt x="2292858" y="275082"/>
                </a:moveTo>
                <a:lnTo>
                  <a:pt x="2215134" y="275082"/>
                </a:lnTo>
                <a:lnTo>
                  <a:pt x="2215134" y="300990"/>
                </a:lnTo>
                <a:lnTo>
                  <a:pt x="2292858" y="300990"/>
                </a:lnTo>
                <a:lnTo>
                  <a:pt x="2292858" y="275082"/>
                </a:lnTo>
                <a:close/>
              </a:path>
              <a:path w="2775585" h="327025">
                <a:moveTo>
                  <a:pt x="2396490" y="275082"/>
                </a:moveTo>
                <a:lnTo>
                  <a:pt x="2318766" y="275082"/>
                </a:lnTo>
                <a:lnTo>
                  <a:pt x="2318766" y="300990"/>
                </a:lnTo>
                <a:lnTo>
                  <a:pt x="2396490" y="300990"/>
                </a:lnTo>
                <a:lnTo>
                  <a:pt x="2396490" y="275082"/>
                </a:lnTo>
                <a:close/>
              </a:path>
              <a:path w="2775585" h="327025">
                <a:moveTo>
                  <a:pt x="2500122" y="275082"/>
                </a:moveTo>
                <a:lnTo>
                  <a:pt x="2422398" y="275082"/>
                </a:lnTo>
                <a:lnTo>
                  <a:pt x="2422398" y="300990"/>
                </a:lnTo>
                <a:lnTo>
                  <a:pt x="2500122" y="300990"/>
                </a:lnTo>
                <a:lnTo>
                  <a:pt x="2500122" y="275082"/>
                </a:lnTo>
                <a:close/>
              </a:path>
              <a:path w="2775585" h="327025">
                <a:moveTo>
                  <a:pt x="2603754" y="275082"/>
                </a:moveTo>
                <a:lnTo>
                  <a:pt x="2526030" y="275082"/>
                </a:lnTo>
                <a:lnTo>
                  <a:pt x="2526030" y="300990"/>
                </a:lnTo>
                <a:lnTo>
                  <a:pt x="2603754" y="300990"/>
                </a:lnTo>
                <a:lnTo>
                  <a:pt x="2603754" y="275082"/>
                </a:lnTo>
                <a:close/>
              </a:path>
              <a:path w="2775585" h="327025">
                <a:moveTo>
                  <a:pt x="2775204" y="288036"/>
                </a:moveTo>
                <a:lnTo>
                  <a:pt x="2749283" y="275082"/>
                </a:lnTo>
                <a:lnTo>
                  <a:pt x="2697480" y="249174"/>
                </a:lnTo>
                <a:lnTo>
                  <a:pt x="2697480" y="275082"/>
                </a:lnTo>
                <a:lnTo>
                  <a:pt x="2629662" y="275082"/>
                </a:lnTo>
                <a:lnTo>
                  <a:pt x="2629662" y="300990"/>
                </a:lnTo>
                <a:lnTo>
                  <a:pt x="2697480" y="300990"/>
                </a:lnTo>
                <a:lnTo>
                  <a:pt x="2697480" y="326898"/>
                </a:lnTo>
                <a:lnTo>
                  <a:pt x="2749296" y="300990"/>
                </a:lnTo>
                <a:lnTo>
                  <a:pt x="2775204" y="288036"/>
                </a:lnTo>
                <a:close/>
              </a:path>
            </a:pathLst>
          </a:custGeom>
          <a:solidFill>
            <a:srgbClr val="FF0000"/>
          </a:solidFill>
        </p:spPr>
        <p:txBody>
          <a:bodyPr wrap="square" lIns="0" tIns="0" rIns="0" bIns="0" rtlCol="0"/>
          <a:lstStyle/>
          <a:p>
            <a:endParaRPr/>
          </a:p>
        </p:txBody>
      </p:sp>
      <p:sp>
        <p:nvSpPr>
          <p:cNvPr id="15" name="object 15"/>
          <p:cNvSpPr txBox="1"/>
          <p:nvPr/>
        </p:nvSpPr>
        <p:spPr>
          <a:xfrm>
            <a:off x="4633342" y="3630429"/>
            <a:ext cx="5856605" cy="706120"/>
          </a:xfrm>
          <a:prstGeom prst="rect">
            <a:avLst/>
          </a:prstGeom>
        </p:spPr>
        <p:txBody>
          <a:bodyPr vert="horz" wrap="square" lIns="0" tIns="97155" rIns="0" bIns="0" rtlCol="0">
            <a:spAutoFit/>
          </a:bodyPr>
          <a:lstStyle/>
          <a:p>
            <a:pPr marL="12700">
              <a:spcBef>
                <a:spcPts val="765"/>
              </a:spcBef>
            </a:pPr>
            <a:r>
              <a:rPr sz="1400" b="1" spc="-5" dirty="0">
                <a:solidFill>
                  <a:srgbClr val="FF0000"/>
                </a:solidFill>
                <a:latin typeface="Calibri"/>
                <a:cs typeface="Calibri"/>
              </a:rPr>
              <a:t>//</a:t>
            </a:r>
            <a:r>
              <a:rPr sz="1400" b="1" spc="-20" dirty="0">
                <a:solidFill>
                  <a:srgbClr val="FF0000"/>
                </a:solidFill>
                <a:latin typeface="Calibri"/>
                <a:cs typeface="Calibri"/>
              </a:rPr>
              <a:t> </a:t>
            </a:r>
            <a:r>
              <a:rPr sz="1400" b="1" spc="-5" dirty="0">
                <a:solidFill>
                  <a:srgbClr val="FF0000"/>
                </a:solidFill>
                <a:latin typeface="Calibri"/>
                <a:cs typeface="Calibri"/>
              </a:rPr>
              <a:t>start-index=3,</a:t>
            </a:r>
            <a:r>
              <a:rPr sz="1400" b="1" spc="-35" dirty="0">
                <a:solidFill>
                  <a:srgbClr val="FF0000"/>
                </a:solidFill>
                <a:latin typeface="Calibri"/>
                <a:cs typeface="Calibri"/>
              </a:rPr>
              <a:t> </a:t>
            </a:r>
            <a:r>
              <a:rPr sz="1400" b="1" spc="-5" dirty="0">
                <a:solidFill>
                  <a:srgbClr val="FF0000"/>
                </a:solidFill>
                <a:latin typeface="Calibri"/>
                <a:cs typeface="Calibri"/>
              </a:rPr>
              <a:t>number-of-characters=4,index</a:t>
            </a:r>
            <a:r>
              <a:rPr sz="1400" b="1" spc="-55" dirty="0">
                <a:solidFill>
                  <a:srgbClr val="FF0000"/>
                </a:solidFill>
                <a:latin typeface="Calibri"/>
                <a:cs typeface="Calibri"/>
              </a:rPr>
              <a:t> </a:t>
            </a:r>
            <a:r>
              <a:rPr sz="1400" b="1" spc="-10" dirty="0">
                <a:solidFill>
                  <a:srgbClr val="FF0000"/>
                </a:solidFill>
                <a:latin typeface="Calibri"/>
                <a:cs typeface="Calibri"/>
              </a:rPr>
              <a:t>range:</a:t>
            </a:r>
            <a:r>
              <a:rPr sz="1400" b="1" spc="-25" dirty="0">
                <a:solidFill>
                  <a:srgbClr val="FF0000"/>
                </a:solidFill>
                <a:latin typeface="Calibri"/>
                <a:cs typeface="Calibri"/>
              </a:rPr>
              <a:t> </a:t>
            </a:r>
            <a:r>
              <a:rPr sz="1400" b="1" dirty="0">
                <a:solidFill>
                  <a:srgbClr val="FF0000"/>
                </a:solidFill>
                <a:latin typeface="Calibri"/>
                <a:cs typeface="Calibri"/>
              </a:rPr>
              <a:t>3</a:t>
            </a:r>
            <a:r>
              <a:rPr sz="1400" b="1" spc="-15" dirty="0">
                <a:solidFill>
                  <a:srgbClr val="FF0000"/>
                </a:solidFill>
                <a:latin typeface="Calibri"/>
                <a:cs typeface="Calibri"/>
              </a:rPr>
              <a:t> </a:t>
            </a:r>
            <a:r>
              <a:rPr sz="1400" b="1" spc="-5" dirty="0">
                <a:solidFill>
                  <a:srgbClr val="FF0000"/>
                </a:solidFill>
                <a:latin typeface="Calibri"/>
                <a:cs typeface="Calibri"/>
              </a:rPr>
              <a:t>to</a:t>
            </a:r>
            <a:r>
              <a:rPr sz="1400" b="1" spc="-20" dirty="0">
                <a:solidFill>
                  <a:srgbClr val="FF0000"/>
                </a:solidFill>
                <a:latin typeface="Calibri"/>
                <a:cs typeface="Calibri"/>
              </a:rPr>
              <a:t> </a:t>
            </a:r>
            <a:r>
              <a:rPr sz="1400" b="1" dirty="0">
                <a:solidFill>
                  <a:srgbClr val="FF0000"/>
                </a:solidFill>
                <a:latin typeface="Calibri"/>
                <a:cs typeface="Calibri"/>
              </a:rPr>
              <a:t>6</a:t>
            </a:r>
            <a:endParaRPr sz="1400">
              <a:latin typeface="Calibri"/>
              <a:cs typeface="Calibri"/>
            </a:endParaRPr>
          </a:p>
          <a:p>
            <a:pPr marL="1626870">
              <a:spcBef>
                <a:spcPts val="855"/>
              </a:spcBef>
            </a:pPr>
            <a:r>
              <a:rPr b="1" spc="-5" dirty="0">
                <a:solidFill>
                  <a:srgbClr val="FF0000"/>
                </a:solidFill>
                <a:latin typeface="Calibri"/>
                <a:cs typeface="Calibri"/>
              </a:rPr>
              <a:t>Results</a:t>
            </a:r>
            <a:r>
              <a:rPr b="1" spc="-30" dirty="0">
                <a:solidFill>
                  <a:srgbClr val="FF0000"/>
                </a:solidFill>
                <a:latin typeface="Calibri"/>
                <a:cs typeface="Calibri"/>
              </a:rPr>
              <a:t> </a:t>
            </a:r>
            <a:r>
              <a:rPr b="1" dirty="0">
                <a:solidFill>
                  <a:srgbClr val="FF0000"/>
                </a:solidFill>
                <a:latin typeface="Calibri"/>
                <a:cs typeface="Calibri"/>
              </a:rPr>
              <a:t>in</a:t>
            </a:r>
            <a:r>
              <a:rPr b="1" spc="5" dirty="0">
                <a:solidFill>
                  <a:srgbClr val="FF0000"/>
                </a:solidFill>
                <a:latin typeface="Calibri"/>
                <a:cs typeface="Calibri"/>
              </a:rPr>
              <a:t> </a:t>
            </a:r>
            <a:r>
              <a:rPr b="1" spc="-10" dirty="0">
                <a:solidFill>
                  <a:srgbClr val="FF0000"/>
                </a:solidFill>
                <a:latin typeface="Calibri"/>
                <a:cs typeface="Calibri"/>
              </a:rPr>
              <a:t>StringIndexOutofBoundsException</a:t>
            </a:r>
            <a:endParaRPr>
              <a:latin typeface="Calibri"/>
              <a:cs typeface="Calibri"/>
            </a:endParaRPr>
          </a:p>
        </p:txBody>
      </p:sp>
      <p:sp>
        <p:nvSpPr>
          <p:cNvPr id="16" name="object 16"/>
          <p:cNvSpPr/>
          <p:nvPr/>
        </p:nvSpPr>
        <p:spPr>
          <a:xfrm>
            <a:off x="3930269" y="4388358"/>
            <a:ext cx="2311400" cy="1501140"/>
          </a:xfrm>
          <a:custGeom>
            <a:avLst/>
            <a:gdLst/>
            <a:ahLst/>
            <a:cxnLst/>
            <a:rect l="l" t="t" r="r" b="b"/>
            <a:pathLst>
              <a:path w="2311400" h="1501139">
                <a:moveTo>
                  <a:pt x="65278" y="1436865"/>
                </a:moveTo>
                <a:lnTo>
                  <a:pt x="0" y="1479080"/>
                </a:lnTo>
                <a:lnTo>
                  <a:pt x="13969" y="1500835"/>
                </a:lnTo>
                <a:lnTo>
                  <a:pt x="79248" y="1458633"/>
                </a:lnTo>
                <a:lnTo>
                  <a:pt x="65278" y="1436865"/>
                </a:lnTo>
                <a:close/>
              </a:path>
              <a:path w="2311400" h="1501139">
                <a:moveTo>
                  <a:pt x="152273" y="1380604"/>
                </a:moveTo>
                <a:lnTo>
                  <a:pt x="86994" y="1422806"/>
                </a:lnTo>
                <a:lnTo>
                  <a:pt x="101092" y="1444561"/>
                </a:lnTo>
                <a:lnTo>
                  <a:pt x="166369" y="1402359"/>
                </a:lnTo>
                <a:lnTo>
                  <a:pt x="152273" y="1380604"/>
                </a:lnTo>
                <a:close/>
              </a:path>
              <a:path w="2311400" h="1501139">
                <a:moveTo>
                  <a:pt x="239268" y="1324330"/>
                </a:moveTo>
                <a:lnTo>
                  <a:pt x="173989" y="1366532"/>
                </a:lnTo>
                <a:lnTo>
                  <a:pt x="188087" y="1388287"/>
                </a:lnTo>
                <a:lnTo>
                  <a:pt x="253364" y="1346085"/>
                </a:lnTo>
                <a:lnTo>
                  <a:pt x="239268" y="1324330"/>
                </a:lnTo>
                <a:close/>
              </a:path>
              <a:path w="2311400" h="1501139">
                <a:moveTo>
                  <a:pt x="326263" y="1268056"/>
                </a:moveTo>
                <a:lnTo>
                  <a:pt x="260985" y="1310259"/>
                </a:lnTo>
                <a:lnTo>
                  <a:pt x="275081" y="1332014"/>
                </a:lnTo>
                <a:lnTo>
                  <a:pt x="340360" y="1289812"/>
                </a:lnTo>
                <a:lnTo>
                  <a:pt x="326263" y="1268056"/>
                </a:lnTo>
                <a:close/>
              </a:path>
              <a:path w="2311400" h="1501139">
                <a:moveTo>
                  <a:pt x="413257" y="1211783"/>
                </a:moveTo>
                <a:lnTo>
                  <a:pt x="348106" y="1253998"/>
                </a:lnTo>
                <a:lnTo>
                  <a:pt x="362076" y="1275753"/>
                </a:lnTo>
                <a:lnTo>
                  <a:pt x="427355" y="1233538"/>
                </a:lnTo>
                <a:lnTo>
                  <a:pt x="413257" y="1211783"/>
                </a:lnTo>
                <a:close/>
              </a:path>
              <a:path w="2311400" h="1501139">
                <a:moveTo>
                  <a:pt x="500380" y="1155573"/>
                </a:moveTo>
                <a:lnTo>
                  <a:pt x="435101" y="1197737"/>
                </a:lnTo>
                <a:lnTo>
                  <a:pt x="449199" y="1219479"/>
                </a:lnTo>
                <a:lnTo>
                  <a:pt x="514350" y="1177290"/>
                </a:lnTo>
                <a:lnTo>
                  <a:pt x="500380" y="1155573"/>
                </a:lnTo>
                <a:close/>
              </a:path>
              <a:path w="2311400" h="1501139">
                <a:moveTo>
                  <a:pt x="587375" y="1099185"/>
                </a:moveTo>
                <a:lnTo>
                  <a:pt x="522097" y="1141476"/>
                </a:lnTo>
                <a:lnTo>
                  <a:pt x="536194" y="1163193"/>
                </a:lnTo>
                <a:lnTo>
                  <a:pt x="601472" y="1121029"/>
                </a:lnTo>
                <a:lnTo>
                  <a:pt x="587375" y="1099185"/>
                </a:lnTo>
                <a:close/>
              </a:path>
              <a:path w="2311400" h="1501139">
                <a:moveTo>
                  <a:pt x="674369" y="1042924"/>
                </a:moveTo>
                <a:lnTo>
                  <a:pt x="609092" y="1085215"/>
                </a:lnTo>
                <a:lnTo>
                  <a:pt x="623188" y="1106932"/>
                </a:lnTo>
                <a:lnTo>
                  <a:pt x="688467" y="1064768"/>
                </a:lnTo>
                <a:lnTo>
                  <a:pt x="674369" y="1042924"/>
                </a:lnTo>
                <a:close/>
              </a:path>
              <a:path w="2311400" h="1501139">
                <a:moveTo>
                  <a:pt x="761364" y="986663"/>
                </a:moveTo>
                <a:lnTo>
                  <a:pt x="696087" y="1028954"/>
                </a:lnTo>
                <a:lnTo>
                  <a:pt x="710183" y="1050671"/>
                </a:lnTo>
                <a:lnTo>
                  <a:pt x="775462" y="1008507"/>
                </a:lnTo>
                <a:lnTo>
                  <a:pt x="761364" y="986663"/>
                </a:lnTo>
                <a:close/>
              </a:path>
              <a:path w="2311400" h="1501139">
                <a:moveTo>
                  <a:pt x="848486" y="930402"/>
                </a:moveTo>
                <a:lnTo>
                  <a:pt x="783208" y="972693"/>
                </a:lnTo>
                <a:lnTo>
                  <a:pt x="797179" y="994410"/>
                </a:lnTo>
                <a:lnTo>
                  <a:pt x="862457" y="952246"/>
                </a:lnTo>
                <a:lnTo>
                  <a:pt x="848486" y="930402"/>
                </a:lnTo>
                <a:close/>
              </a:path>
              <a:path w="2311400" h="1501139">
                <a:moveTo>
                  <a:pt x="935482" y="874141"/>
                </a:moveTo>
                <a:lnTo>
                  <a:pt x="870204" y="916305"/>
                </a:lnTo>
                <a:lnTo>
                  <a:pt x="884301" y="938149"/>
                </a:lnTo>
                <a:lnTo>
                  <a:pt x="949579" y="895858"/>
                </a:lnTo>
                <a:lnTo>
                  <a:pt x="935482" y="874141"/>
                </a:lnTo>
                <a:close/>
              </a:path>
              <a:path w="2311400" h="1501139">
                <a:moveTo>
                  <a:pt x="1022477" y="817880"/>
                </a:moveTo>
                <a:lnTo>
                  <a:pt x="957198" y="860044"/>
                </a:lnTo>
                <a:lnTo>
                  <a:pt x="971295" y="881888"/>
                </a:lnTo>
                <a:lnTo>
                  <a:pt x="1036573" y="839597"/>
                </a:lnTo>
                <a:lnTo>
                  <a:pt x="1022477" y="817880"/>
                </a:lnTo>
                <a:close/>
              </a:path>
              <a:path w="2311400" h="1501139">
                <a:moveTo>
                  <a:pt x="1109471" y="761619"/>
                </a:moveTo>
                <a:lnTo>
                  <a:pt x="1044194" y="803783"/>
                </a:lnTo>
                <a:lnTo>
                  <a:pt x="1058291" y="825627"/>
                </a:lnTo>
                <a:lnTo>
                  <a:pt x="1123569" y="783336"/>
                </a:lnTo>
                <a:lnTo>
                  <a:pt x="1109471" y="761619"/>
                </a:lnTo>
                <a:close/>
              </a:path>
              <a:path w="2311400" h="1501139">
                <a:moveTo>
                  <a:pt x="1196594" y="705358"/>
                </a:moveTo>
                <a:lnTo>
                  <a:pt x="1131316" y="747522"/>
                </a:lnTo>
                <a:lnTo>
                  <a:pt x="1145285" y="769366"/>
                </a:lnTo>
                <a:lnTo>
                  <a:pt x="1210564" y="727075"/>
                </a:lnTo>
                <a:lnTo>
                  <a:pt x="1196594" y="705358"/>
                </a:lnTo>
                <a:close/>
              </a:path>
              <a:path w="2311400" h="1501139">
                <a:moveTo>
                  <a:pt x="1283589" y="649097"/>
                </a:moveTo>
                <a:lnTo>
                  <a:pt x="1218310" y="691261"/>
                </a:lnTo>
                <a:lnTo>
                  <a:pt x="1232408" y="713105"/>
                </a:lnTo>
                <a:lnTo>
                  <a:pt x="1297685" y="670814"/>
                </a:lnTo>
                <a:lnTo>
                  <a:pt x="1283589" y="649097"/>
                </a:lnTo>
                <a:close/>
              </a:path>
              <a:path w="2311400" h="1501139">
                <a:moveTo>
                  <a:pt x="1370583" y="592836"/>
                </a:moveTo>
                <a:lnTo>
                  <a:pt x="1305306" y="635000"/>
                </a:lnTo>
                <a:lnTo>
                  <a:pt x="1319403" y="656717"/>
                </a:lnTo>
                <a:lnTo>
                  <a:pt x="1384681" y="614553"/>
                </a:lnTo>
                <a:lnTo>
                  <a:pt x="1370583" y="592836"/>
                </a:lnTo>
                <a:close/>
              </a:path>
              <a:path w="2311400" h="1501139">
                <a:moveTo>
                  <a:pt x="1457579" y="536575"/>
                </a:moveTo>
                <a:lnTo>
                  <a:pt x="1392301" y="578739"/>
                </a:lnTo>
                <a:lnTo>
                  <a:pt x="1406397" y="600456"/>
                </a:lnTo>
                <a:lnTo>
                  <a:pt x="1471676" y="558292"/>
                </a:lnTo>
                <a:lnTo>
                  <a:pt x="1457579" y="536575"/>
                </a:lnTo>
                <a:close/>
              </a:path>
              <a:path w="2311400" h="1501139">
                <a:moveTo>
                  <a:pt x="1544573" y="480314"/>
                </a:moveTo>
                <a:lnTo>
                  <a:pt x="1479422" y="522478"/>
                </a:lnTo>
                <a:lnTo>
                  <a:pt x="1493393" y="544195"/>
                </a:lnTo>
                <a:lnTo>
                  <a:pt x="1558670" y="502031"/>
                </a:lnTo>
                <a:lnTo>
                  <a:pt x="1544573" y="480314"/>
                </a:lnTo>
                <a:close/>
              </a:path>
              <a:path w="2311400" h="1501139">
                <a:moveTo>
                  <a:pt x="1631695" y="424053"/>
                </a:moveTo>
                <a:lnTo>
                  <a:pt x="1566418" y="466217"/>
                </a:lnTo>
                <a:lnTo>
                  <a:pt x="1580515" y="487934"/>
                </a:lnTo>
                <a:lnTo>
                  <a:pt x="1645666" y="445770"/>
                </a:lnTo>
                <a:lnTo>
                  <a:pt x="1631695" y="424053"/>
                </a:lnTo>
                <a:close/>
              </a:path>
              <a:path w="2311400" h="1501139">
                <a:moveTo>
                  <a:pt x="1718691" y="367792"/>
                </a:moveTo>
                <a:lnTo>
                  <a:pt x="1653413" y="409956"/>
                </a:lnTo>
                <a:lnTo>
                  <a:pt x="1667509" y="431673"/>
                </a:lnTo>
                <a:lnTo>
                  <a:pt x="1732788" y="389509"/>
                </a:lnTo>
                <a:lnTo>
                  <a:pt x="1718691" y="367792"/>
                </a:lnTo>
                <a:close/>
              </a:path>
              <a:path w="2311400" h="1501139">
                <a:moveTo>
                  <a:pt x="1805685" y="311404"/>
                </a:moveTo>
                <a:lnTo>
                  <a:pt x="1740408" y="353695"/>
                </a:lnTo>
                <a:lnTo>
                  <a:pt x="1754505" y="375412"/>
                </a:lnTo>
                <a:lnTo>
                  <a:pt x="1819783" y="333248"/>
                </a:lnTo>
                <a:lnTo>
                  <a:pt x="1805685" y="311404"/>
                </a:lnTo>
                <a:close/>
              </a:path>
              <a:path w="2311400" h="1501139">
                <a:moveTo>
                  <a:pt x="1892681" y="255143"/>
                </a:moveTo>
                <a:lnTo>
                  <a:pt x="1827403" y="297434"/>
                </a:lnTo>
                <a:lnTo>
                  <a:pt x="1841500" y="319151"/>
                </a:lnTo>
                <a:lnTo>
                  <a:pt x="1906778" y="276987"/>
                </a:lnTo>
                <a:lnTo>
                  <a:pt x="1892681" y="255143"/>
                </a:lnTo>
                <a:close/>
              </a:path>
              <a:path w="2311400" h="1501139">
                <a:moveTo>
                  <a:pt x="1979803" y="198882"/>
                </a:moveTo>
                <a:lnTo>
                  <a:pt x="1914525" y="241173"/>
                </a:lnTo>
                <a:lnTo>
                  <a:pt x="1928495" y="262890"/>
                </a:lnTo>
                <a:lnTo>
                  <a:pt x="1993772" y="220726"/>
                </a:lnTo>
                <a:lnTo>
                  <a:pt x="1979803" y="198882"/>
                </a:lnTo>
                <a:close/>
              </a:path>
              <a:path w="2311400" h="1501139">
                <a:moveTo>
                  <a:pt x="2066797" y="142621"/>
                </a:moveTo>
                <a:lnTo>
                  <a:pt x="2001520" y="184912"/>
                </a:lnTo>
                <a:lnTo>
                  <a:pt x="2015617" y="206629"/>
                </a:lnTo>
                <a:lnTo>
                  <a:pt x="2080895" y="164465"/>
                </a:lnTo>
                <a:lnTo>
                  <a:pt x="2066797" y="142621"/>
                </a:lnTo>
                <a:close/>
              </a:path>
              <a:path w="2311400" h="1501139">
                <a:moveTo>
                  <a:pt x="2153793" y="86360"/>
                </a:moveTo>
                <a:lnTo>
                  <a:pt x="2088515" y="128524"/>
                </a:lnTo>
                <a:lnTo>
                  <a:pt x="2102611" y="150368"/>
                </a:lnTo>
                <a:lnTo>
                  <a:pt x="2167890" y="108077"/>
                </a:lnTo>
                <a:lnTo>
                  <a:pt x="2153793" y="86360"/>
                </a:lnTo>
                <a:close/>
              </a:path>
              <a:path w="2311400" h="1501139">
                <a:moveTo>
                  <a:pt x="2238963" y="31277"/>
                </a:moveTo>
                <a:lnTo>
                  <a:pt x="2175510" y="72263"/>
                </a:lnTo>
                <a:lnTo>
                  <a:pt x="2189607" y="94107"/>
                </a:lnTo>
                <a:lnTo>
                  <a:pt x="2253012" y="53028"/>
                </a:lnTo>
                <a:lnTo>
                  <a:pt x="2238963" y="31277"/>
                </a:lnTo>
                <a:close/>
              </a:path>
              <a:path w="2311400" h="1501139">
                <a:moveTo>
                  <a:pt x="2293489" y="30099"/>
                </a:moveTo>
                <a:lnTo>
                  <a:pt x="2240788" y="30099"/>
                </a:lnTo>
                <a:lnTo>
                  <a:pt x="2254885" y="51816"/>
                </a:lnTo>
                <a:lnTo>
                  <a:pt x="2253012" y="53028"/>
                </a:lnTo>
                <a:lnTo>
                  <a:pt x="2267077" y="74803"/>
                </a:lnTo>
                <a:lnTo>
                  <a:pt x="2293489" y="30099"/>
                </a:lnTo>
                <a:close/>
              </a:path>
              <a:path w="2311400" h="1501139">
                <a:moveTo>
                  <a:pt x="2240788" y="30099"/>
                </a:moveTo>
                <a:lnTo>
                  <a:pt x="2238963" y="31277"/>
                </a:lnTo>
                <a:lnTo>
                  <a:pt x="2253012" y="53028"/>
                </a:lnTo>
                <a:lnTo>
                  <a:pt x="2254885" y="51816"/>
                </a:lnTo>
                <a:lnTo>
                  <a:pt x="2240788" y="30099"/>
                </a:lnTo>
                <a:close/>
              </a:path>
              <a:path w="2311400" h="1501139">
                <a:moveTo>
                  <a:pt x="2311272" y="0"/>
                </a:moveTo>
                <a:lnTo>
                  <a:pt x="2224913" y="9525"/>
                </a:lnTo>
                <a:lnTo>
                  <a:pt x="2238963" y="31277"/>
                </a:lnTo>
                <a:lnTo>
                  <a:pt x="2240788" y="30099"/>
                </a:lnTo>
                <a:lnTo>
                  <a:pt x="2293489" y="30099"/>
                </a:lnTo>
                <a:lnTo>
                  <a:pt x="2311272" y="0"/>
                </a:lnTo>
                <a:close/>
              </a:path>
            </a:pathLst>
          </a:custGeom>
          <a:solidFill>
            <a:srgbClr val="FF0000"/>
          </a:solidFill>
        </p:spPr>
        <p:txBody>
          <a:bodyPr wrap="square" lIns="0" tIns="0" rIns="0" bIns="0" rtlCol="0"/>
          <a:lstStyle/>
          <a:p>
            <a:endParaRPr/>
          </a:p>
        </p:txBody>
      </p:sp>
      <p:sp>
        <p:nvSpPr>
          <p:cNvPr id="17" name="object 1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18" name="object 1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5" y="1517726"/>
            <a:ext cx="8772525" cy="3613150"/>
          </a:xfrm>
          <a:prstGeom prst="rect">
            <a:avLst/>
          </a:prstGeom>
        </p:spPr>
        <p:txBody>
          <a:bodyPr vert="horz" wrap="square" lIns="0" tIns="12065" rIns="0" bIns="0" rtlCol="0">
            <a:spAutoFit/>
          </a:bodyPr>
          <a:lstStyle/>
          <a:p>
            <a:pPr marL="354965" marR="230504" indent="-342900">
              <a:lnSpc>
                <a:spcPct val="100200"/>
              </a:lnSpc>
              <a:spcBef>
                <a:spcPts val="95"/>
              </a:spcBef>
              <a:buClr>
                <a:srgbClr val="0F1141"/>
              </a:buClr>
              <a:buChar char="•"/>
              <a:tabLst>
                <a:tab pos="354965" algn="l"/>
                <a:tab pos="355600" algn="l"/>
              </a:tabLst>
            </a:pPr>
            <a:r>
              <a:rPr sz="2400" spc="-5" dirty="0">
                <a:solidFill>
                  <a:srgbClr val="FF0000"/>
                </a:solidFill>
                <a:latin typeface="Arial MT"/>
                <a:cs typeface="Arial MT"/>
              </a:rPr>
              <a:t>public</a:t>
            </a:r>
            <a:r>
              <a:rPr sz="2400" spc="25" dirty="0">
                <a:solidFill>
                  <a:srgbClr val="FF0000"/>
                </a:solidFill>
                <a:latin typeface="Arial MT"/>
                <a:cs typeface="Arial MT"/>
              </a:rPr>
              <a:t> </a:t>
            </a:r>
            <a:r>
              <a:rPr sz="2400" spc="-5" dirty="0">
                <a:solidFill>
                  <a:srgbClr val="FF0000"/>
                </a:solidFill>
                <a:latin typeface="Arial MT"/>
                <a:cs typeface="Arial MT"/>
              </a:rPr>
              <a:t>boolean</a:t>
            </a:r>
            <a:r>
              <a:rPr sz="2400" spc="35" dirty="0">
                <a:solidFill>
                  <a:srgbClr val="FF0000"/>
                </a:solidFill>
                <a:latin typeface="Arial MT"/>
                <a:cs typeface="Arial MT"/>
              </a:rPr>
              <a:t> </a:t>
            </a:r>
            <a:r>
              <a:rPr sz="2400" spc="-5" dirty="0">
                <a:solidFill>
                  <a:srgbClr val="FF0000"/>
                </a:solidFill>
                <a:latin typeface="Arial MT"/>
                <a:cs typeface="Arial MT"/>
              </a:rPr>
              <a:t>equals(String</a:t>
            </a:r>
            <a:r>
              <a:rPr sz="2400" spc="20" dirty="0">
                <a:solidFill>
                  <a:srgbClr val="FF0000"/>
                </a:solidFill>
                <a:latin typeface="Arial MT"/>
                <a:cs typeface="Arial MT"/>
              </a:rPr>
              <a:t> </a:t>
            </a:r>
            <a:r>
              <a:rPr sz="2400" dirty="0">
                <a:solidFill>
                  <a:srgbClr val="FF0000"/>
                </a:solidFill>
                <a:latin typeface="Arial MT"/>
                <a:cs typeface="Arial MT"/>
              </a:rPr>
              <a:t>other) </a:t>
            </a:r>
            <a:r>
              <a:rPr sz="2400" dirty="0">
                <a:latin typeface="Wingdings"/>
                <a:cs typeface="Wingdings"/>
              </a:rPr>
              <a:t></a:t>
            </a:r>
            <a:r>
              <a:rPr sz="2400" spc="70" dirty="0">
                <a:latin typeface="Times New Roman"/>
                <a:cs typeface="Times New Roman"/>
              </a:rPr>
              <a:t> </a:t>
            </a:r>
            <a:r>
              <a:rPr sz="2400" spc="-5" dirty="0">
                <a:latin typeface="Arial MT"/>
                <a:cs typeface="Arial MT"/>
              </a:rPr>
              <a:t>Returns</a:t>
            </a:r>
            <a:r>
              <a:rPr sz="2400" dirty="0">
                <a:latin typeface="Arial MT"/>
                <a:cs typeface="Arial MT"/>
              </a:rPr>
              <a:t> true</a:t>
            </a:r>
            <a:r>
              <a:rPr sz="2400" spc="-10" dirty="0">
                <a:latin typeface="Arial MT"/>
                <a:cs typeface="Arial MT"/>
              </a:rPr>
              <a:t> </a:t>
            </a:r>
            <a:r>
              <a:rPr sz="2400" dirty="0">
                <a:latin typeface="Arial MT"/>
                <a:cs typeface="Arial MT"/>
              </a:rPr>
              <a:t>if</a:t>
            </a:r>
            <a:r>
              <a:rPr sz="2400" spc="-10" dirty="0">
                <a:latin typeface="Arial MT"/>
                <a:cs typeface="Arial MT"/>
              </a:rPr>
              <a:t> </a:t>
            </a:r>
            <a:r>
              <a:rPr sz="2400" dirty="0">
                <a:latin typeface="Arial MT"/>
                <a:cs typeface="Arial MT"/>
              </a:rPr>
              <a:t>this </a:t>
            </a:r>
            <a:r>
              <a:rPr sz="2400" spc="5" dirty="0">
                <a:latin typeface="Arial MT"/>
                <a:cs typeface="Arial MT"/>
              </a:rPr>
              <a:t> </a:t>
            </a:r>
            <a:r>
              <a:rPr sz="2400" spc="-5" dirty="0">
                <a:latin typeface="Arial MT"/>
                <a:cs typeface="Arial MT"/>
              </a:rPr>
              <a:t>string</a:t>
            </a:r>
            <a:r>
              <a:rPr sz="2400" spc="5" dirty="0">
                <a:latin typeface="Arial MT"/>
                <a:cs typeface="Arial MT"/>
              </a:rPr>
              <a:t> </a:t>
            </a:r>
            <a:r>
              <a:rPr sz="2400" spc="-5" dirty="0">
                <a:latin typeface="Arial MT"/>
                <a:cs typeface="Arial MT"/>
              </a:rPr>
              <a:t>is</a:t>
            </a:r>
            <a:r>
              <a:rPr sz="2400" spc="5" dirty="0">
                <a:latin typeface="Arial MT"/>
                <a:cs typeface="Arial MT"/>
              </a:rPr>
              <a:t> </a:t>
            </a:r>
            <a:r>
              <a:rPr sz="2400" spc="-5" dirty="0">
                <a:latin typeface="Arial MT"/>
                <a:cs typeface="Arial MT"/>
              </a:rPr>
              <a:t>equal</a:t>
            </a:r>
            <a:r>
              <a:rPr sz="2400" spc="15" dirty="0">
                <a:latin typeface="Arial MT"/>
                <a:cs typeface="Arial MT"/>
              </a:rPr>
              <a:t> </a:t>
            </a:r>
            <a:r>
              <a:rPr sz="2400" dirty="0">
                <a:latin typeface="Arial MT"/>
                <a:cs typeface="Arial MT"/>
              </a:rPr>
              <a:t>to</a:t>
            </a:r>
            <a:r>
              <a:rPr sz="2400" spc="5" dirty="0">
                <a:latin typeface="Arial MT"/>
                <a:cs typeface="Arial MT"/>
              </a:rPr>
              <a:t> </a:t>
            </a:r>
            <a:r>
              <a:rPr sz="2400" spc="-5" dirty="0">
                <a:latin typeface="Arial MT"/>
                <a:cs typeface="Arial MT"/>
              </a:rPr>
              <a:t>other</a:t>
            </a:r>
            <a:r>
              <a:rPr sz="2400" spc="10" dirty="0">
                <a:latin typeface="Arial MT"/>
                <a:cs typeface="Arial MT"/>
              </a:rPr>
              <a:t> </a:t>
            </a:r>
            <a:r>
              <a:rPr sz="2400" spc="-5" dirty="0">
                <a:latin typeface="Arial MT"/>
                <a:cs typeface="Arial MT"/>
              </a:rPr>
              <a:t>otherwise</a:t>
            </a:r>
            <a:r>
              <a:rPr sz="2400" spc="15" dirty="0">
                <a:latin typeface="Arial MT"/>
                <a:cs typeface="Arial MT"/>
              </a:rPr>
              <a:t> </a:t>
            </a:r>
            <a:r>
              <a:rPr sz="2400" dirty="0">
                <a:latin typeface="Arial MT"/>
                <a:cs typeface="Arial MT"/>
              </a:rPr>
              <a:t>false.</a:t>
            </a:r>
            <a:r>
              <a:rPr sz="2400" spc="-40" dirty="0">
                <a:latin typeface="Arial MT"/>
                <a:cs typeface="Arial MT"/>
              </a:rPr>
              <a:t> </a:t>
            </a:r>
            <a:r>
              <a:rPr sz="2400" spc="-50" dirty="0">
                <a:latin typeface="Arial MT"/>
                <a:cs typeface="Arial MT"/>
              </a:rPr>
              <a:t>Two</a:t>
            </a:r>
            <a:r>
              <a:rPr sz="2400" spc="-5" dirty="0">
                <a:latin typeface="Arial MT"/>
                <a:cs typeface="Arial MT"/>
              </a:rPr>
              <a:t> </a:t>
            </a:r>
            <a:r>
              <a:rPr sz="2400" dirty="0">
                <a:latin typeface="Arial MT"/>
                <a:cs typeface="Arial MT"/>
              </a:rPr>
              <a:t>strings</a:t>
            </a:r>
            <a:r>
              <a:rPr sz="2400" spc="5" dirty="0">
                <a:latin typeface="Arial MT"/>
                <a:cs typeface="Arial MT"/>
              </a:rPr>
              <a:t> </a:t>
            </a:r>
            <a:r>
              <a:rPr sz="2400" spc="-5" dirty="0">
                <a:latin typeface="Arial MT"/>
                <a:cs typeface="Arial MT"/>
              </a:rPr>
              <a:t>are</a:t>
            </a:r>
            <a:r>
              <a:rPr sz="2400" spc="10" dirty="0">
                <a:latin typeface="Arial MT"/>
                <a:cs typeface="Arial MT"/>
              </a:rPr>
              <a:t> </a:t>
            </a:r>
            <a:r>
              <a:rPr sz="2400" spc="-5" dirty="0">
                <a:latin typeface="Arial MT"/>
                <a:cs typeface="Arial MT"/>
              </a:rPr>
              <a:t>equal </a:t>
            </a:r>
            <a:r>
              <a:rPr sz="2400" spc="-655" dirty="0">
                <a:latin typeface="Arial MT"/>
                <a:cs typeface="Arial MT"/>
              </a:rPr>
              <a:t> </a:t>
            </a:r>
            <a:r>
              <a:rPr sz="2400" dirty="0">
                <a:latin typeface="Arial MT"/>
                <a:cs typeface="Arial MT"/>
              </a:rPr>
              <a:t>if</a:t>
            </a:r>
            <a:r>
              <a:rPr sz="2400" spc="-5" dirty="0">
                <a:latin typeface="Arial MT"/>
                <a:cs typeface="Arial MT"/>
              </a:rPr>
              <a:t> </a:t>
            </a:r>
            <a:r>
              <a:rPr sz="2400" dirty="0">
                <a:latin typeface="Arial MT"/>
                <a:cs typeface="Arial MT"/>
              </a:rPr>
              <a:t>they</a:t>
            </a:r>
            <a:r>
              <a:rPr sz="2400" spc="5" dirty="0">
                <a:latin typeface="Arial MT"/>
                <a:cs typeface="Arial MT"/>
              </a:rPr>
              <a:t> </a:t>
            </a:r>
            <a:r>
              <a:rPr sz="2400" spc="-5" dirty="0">
                <a:latin typeface="Arial MT"/>
                <a:cs typeface="Arial MT"/>
              </a:rPr>
              <a:t>have</a:t>
            </a:r>
            <a:r>
              <a:rPr sz="2400" spc="10" dirty="0">
                <a:latin typeface="Arial MT"/>
                <a:cs typeface="Arial MT"/>
              </a:rPr>
              <a:t> </a:t>
            </a:r>
            <a:r>
              <a:rPr sz="2400" spc="-5" dirty="0">
                <a:latin typeface="Arial MT"/>
                <a:cs typeface="Arial MT"/>
              </a:rPr>
              <a:t>same</a:t>
            </a:r>
            <a:r>
              <a:rPr sz="2400" spc="10" dirty="0">
                <a:latin typeface="Arial MT"/>
                <a:cs typeface="Arial MT"/>
              </a:rPr>
              <a:t> </a:t>
            </a:r>
            <a:r>
              <a:rPr sz="2400" spc="-5" dirty="0">
                <a:latin typeface="Arial MT"/>
                <a:cs typeface="Arial MT"/>
              </a:rPr>
              <a:t>character</a:t>
            </a:r>
            <a:r>
              <a:rPr sz="2400" spc="10" dirty="0">
                <a:latin typeface="Arial MT"/>
                <a:cs typeface="Arial MT"/>
              </a:rPr>
              <a:t> </a:t>
            </a:r>
            <a:r>
              <a:rPr sz="2400" dirty="0">
                <a:latin typeface="Arial MT"/>
                <a:cs typeface="Arial MT"/>
              </a:rPr>
              <a:t>at</a:t>
            </a:r>
            <a:r>
              <a:rPr sz="2400" spc="-10" dirty="0">
                <a:latin typeface="Arial MT"/>
                <a:cs typeface="Arial MT"/>
              </a:rPr>
              <a:t> </a:t>
            </a:r>
            <a:r>
              <a:rPr sz="2400" spc="-5" dirty="0">
                <a:latin typeface="Arial MT"/>
                <a:cs typeface="Arial MT"/>
              </a:rPr>
              <a:t>each</a:t>
            </a:r>
            <a:r>
              <a:rPr sz="2400" spc="10" dirty="0">
                <a:latin typeface="Arial MT"/>
                <a:cs typeface="Arial MT"/>
              </a:rPr>
              <a:t> </a:t>
            </a:r>
            <a:r>
              <a:rPr sz="2400" spc="-5" dirty="0">
                <a:latin typeface="Arial MT"/>
                <a:cs typeface="Arial MT"/>
              </a:rPr>
              <a:t>index</a:t>
            </a:r>
            <a:r>
              <a:rPr sz="2400" spc="20" dirty="0">
                <a:latin typeface="Arial MT"/>
                <a:cs typeface="Arial MT"/>
              </a:rPr>
              <a:t> </a:t>
            </a:r>
            <a:r>
              <a:rPr sz="2400" spc="-5" dirty="0">
                <a:latin typeface="Arial MT"/>
                <a:cs typeface="Arial MT"/>
              </a:rPr>
              <a:t>and</a:t>
            </a:r>
            <a:r>
              <a:rPr sz="2400" spc="10" dirty="0">
                <a:latin typeface="Arial MT"/>
                <a:cs typeface="Arial MT"/>
              </a:rPr>
              <a:t> </a:t>
            </a:r>
            <a:r>
              <a:rPr sz="2400" spc="-5" dirty="0">
                <a:latin typeface="Arial MT"/>
                <a:cs typeface="Arial MT"/>
              </a:rPr>
              <a:t>their</a:t>
            </a:r>
            <a:r>
              <a:rPr sz="2400" spc="5" dirty="0">
                <a:latin typeface="Arial MT"/>
                <a:cs typeface="Arial MT"/>
              </a:rPr>
              <a:t> </a:t>
            </a:r>
            <a:r>
              <a:rPr sz="2400" spc="-5" dirty="0">
                <a:latin typeface="Arial MT"/>
                <a:cs typeface="Arial MT"/>
              </a:rPr>
              <a:t>lengths </a:t>
            </a:r>
            <a:r>
              <a:rPr sz="2400" dirty="0">
                <a:latin typeface="Arial MT"/>
                <a:cs typeface="Arial MT"/>
              </a:rPr>
              <a:t> are</a:t>
            </a:r>
            <a:r>
              <a:rPr sz="2400" spc="-5" dirty="0">
                <a:latin typeface="Arial MT"/>
                <a:cs typeface="Arial MT"/>
              </a:rPr>
              <a:t> equal.</a:t>
            </a:r>
            <a:endParaRPr sz="2400">
              <a:latin typeface="Arial MT"/>
              <a:cs typeface="Arial MT"/>
            </a:endParaRPr>
          </a:p>
          <a:p>
            <a:pPr marL="355600" indent="-342900">
              <a:spcBef>
                <a:spcPts val="565"/>
              </a:spcBef>
              <a:buClr>
                <a:srgbClr val="0F1141"/>
              </a:buClr>
              <a:buChar char="•"/>
              <a:tabLst>
                <a:tab pos="354965" algn="l"/>
                <a:tab pos="355600" algn="l"/>
              </a:tabLst>
            </a:pPr>
            <a:r>
              <a:rPr sz="2400" spc="-5" dirty="0">
                <a:solidFill>
                  <a:srgbClr val="FF0000"/>
                </a:solidFill>
                <a:latin typeface="Arial MT"/>
                <a:cs typeface="Arial MT"/>
              </a:rPr>
              <a:t>equals()</a:t>
            </a:r>
            <a:r>
              <a:rPr sz="2400" spc="25" dirty="0">
                <a:solidFill>
                  <a:srgbClr val="FF0000"/>
                </a:solidFill>
                <a:latin typeface="Arial MT"/>
                <a:cs typeface="Arial MT"/>
              </a:rPr>
              <a:t> </a:t>
            </a:r>
            <a:r>
              <a:rPr sz="2400" dirty="0">
                <a:solidFill>
                  <a:srgbClr val="FF0000"/>
                </a:solidFill>
                <a:latin typeface="Wingdings"/>
                <a:cs typeface="Wingdings"/>
              </a:rPr>
              <a:t></a:t>
            </a:r>
            <a:r>
              <a:rPr sz="2400" spc="55" dirty="0">
                <a:solidFill>
                  <a:srgbClr val="FF0000"/>
                </a:solidFill>
                <a:latin typeface="Times New Roman"/>
                <a:cs typeface="Times New Roman"/>
              </a:rPr>
              <a:t> </a:t>
            </a:r>
            <a:r>
              <a:rPr sz="2400" spc="-5" dirty="0">
                <a:latin typeface="Arial MT"/>
                <a:cs typeface="Arial MT"/>
              </a:rPr>
              <a:t>Checks</a:t>
            </a:r>
            <a:r>
              <a:rPr sz="2400" spc="10" dirty="0">
                <a:latin typeface="Arial MT"/>
                <a:cs typeface="Arial MT"/>
              </a:rPr>
              <a:t> </a:t>
            </a:r>
            <a:r>
              <a:rPr sz="2400" dirty="0">
                <a:latin typeface="Arial MT"/>
                <a:cs typeface="Arial MT"/>
              </a:rPr>
              <a:t>states</a:t>
            </a:r>
            <a:r>
              <a:rPr sz="2400" spc="-10" dirty="0">
                <a:latin typeface="Arial MT"/>
                <a:cs typeface="Arial MT"/>
              </a:rPr>
              <a:t> </a:t>
            </a:r>
            <a:r>
              <a:rPr sz="2400" dirty="0">
                <a:latin typeface="Arial MT"/>
                <a:cs typeface="Arial MT"/>
              </a:rPr>
              <a:t>of two</a:t>
            </a:r>
            <a:r>
              <a:rPr sz="2400" spc="-10" dirty="0">
                <a:latin typeface="Arial MT"/>
                <a:cs typeface="Arial MT"/>
              </a:rPr>
              <a:t> </a:t>
            </a:r>
            <a:r>
              <a:rPr sz="2400" spc="-5" dirty="0">
                <a:latin typeface="Arial MT"/>
                <a:cs typeface="Arial MT"/>
              </a:rPr>
              <a:t>string</a:t>
            </a:r>
            <a:r>
              <a:rPr sz="2400" dirty="0">
                <a:latin typeface="Arial MT"/>
                <a:cs typeface="Arial MT"/>
              </a:rPr>
              <a:t> </a:t>
            </a:r>
            <a:r>
              <a:rPr sz="2400" spc="-5" dirty="0">
                <a:latin typeface="Arial MT"/>
                <a:cs typeface="Arial MT"/>
              </a:rPr>
              <a:t>references</a:t>
            </a:r>
            <a:endParaRPr sz="2400">
              <a:latin typeface="Arial MT"/>
              <a:cs typeface="Arial MT"/>
            </a:endParaRPr>
          </a:p>
          <a:p>
            <a:pPr marL="355600" indent="-342900">
              <a:spcBef>
                <a:spcPts val="590"/>
              </a:spcBef>
              <a:buClr>
                <a:srgbClr val="0F1141"/>
              </a:buClr>
              <a:buChar char="•"/>
              <a:tabLst>
                <a:tab pos="354965" algn="l"/>
                <a:tab pos="355600" algn="l"/>
              </a:tabLst>
            </a:pPr>
            <a:r>
              <a:rPr sz="2400" spc="-5" dirty="0">
                <a:latin typeface="Arial MT"/>
                <a:cs typeface="Arial MT"/>
              </a:rPr>
              <a:t>Examples</a:t>
            </a:r>
            <a:endParaRPr sz="2400">
              <a:latin typeface="Arial MT"/>
              <a:cs typeface="Arial MT"/>
            </a:endParaRPr>
          </a:p>
          <a:p>
            <a:pPr marL="870585" lvl="1" indent="-457834">
              <a:spcBef>
                <a:spcPts val="575"/>
              </a:spcBef>
              <a:buAutoNum type="arabicPeriod"/>
              <a:tabLst>
                <a:tab pos="870585" algn="l"/>
                <a:tab pos="871219" algn="l"/>
              </a:tabLst>
            </a:pPr>
            <a:r>
              <a:rPr sz="2400" spc="-5" dirty="0">
                <a:latin typeface="Arial MT"/>
                <a:cs typeface="Arial MT"/>
              </a:rPr>
              <a:t>“abc”.equals(“abc”)</a:t>
            </a:r>
            <a:r>
              <a:rPr sz="2400" spc="5" dirty="0">
                <a:latin typeface="Arial MT"/>
                <a:cs typeface="Arial MT"/>
              </a:rPr>
              <a:t> </a:t>
            </a:r>
            <a:r>
              <a:rPr sz="2400" dirty="0">
                <a:latin typeface="Arial MT"/>
                <a:cs typeface="Arial MT"/>
              </a:rPr>
              <a:t>returns</a:t>
            </a:r>
            <a:r>
              <a:rPr sz="2400" spc="-25" dirty="0">
                <a:latin typeface="Arial MT"/>
                <a:cs typeface="Arial MT"/>
              </a:rPr>
              <a:t> </a:t>
            </a:r>
            <a:r>
              <a:rPr sz="2400" dirty="0">
                <a:latin typeface="Arial MT"/>
                <a:cs typeface="Arial MT"/>
              </a:rPr>
              <a:t>true</a:t>
            </a:r>
            <a:endParaRPr sz="2400">
              <a:latin typeface="Arial MT"/>
              <a:cs typeface="Arial MT"/>
            </a:endParaRPr>
          </a:p>
          <a:p>
            <a:pPr marL="870585" marR="5080" lvl="1" indent="-457200">
              <a:spcBef>
                <a:spcPts val="580"/>
              </a:spcBef>
              <a:buAutoNum type="arabicPeriod"/>
              <a:tabLst>
                <a:tab pos="870585" algn="l"/>
                <a:tab pos="871219" algn="l"/>
                <a:tab pos="1852295" algn="l"/>
                <a:tab pos="2359660" algn="l"/>
                <a:tab pos="2724150" algn="l"/>
                <a:tab pos="3653790" algn="l"/>
                <a:tab pos="4635500" algn="l"/>
                <a:tab pos="5142865" algn="l"/>
                <a:tab pos="5507355" algn="l"/>
                <a:tab pos="6471920" algn="l"/>
                <a:tab pos="8488680" algn="l"/>
              </a:tabLst>
            </a:pPr>
            <a:r>
              <a:rPr sz="2400" spc="-5" dirty="0">
                <a:latin typeface="Arial MT"/>
                <a:cs typeface="Arial MT"/>
              </a:rPr>
              <a:t>String</a:t>
            </a:r>
            <a:r>
              <a:rPr sz="2400" dirty="0">
                <a:latin typeface="Arial MT"/>
                <a:cs typeface="Arial MT"/>
              </a:rPr>
              <a:t>	s</a:t>
            </a:r>
            <a:r>
              <a:rPr sz="2400" spc="-5" dirty="0">
                <a:latin typeface="Arial MT"/>
                <a:cs typeface="Arial MT"/>
              </a:rPr>
              <a:t>1</a:t>
            </a:r>
            <a:r>
              <a:rPr sz="2400" dirty="0">
                <a:latin typeface="Arial MT"/>
                <a:cs typeface="Arial MT"/>
              </a:rPr>
              <a:t>	=	“xyz</a:t>
            </a:r>
            <a:r>
              <a:rPr sz="2400" spc="-5" dirty="0">
                <a:latin typeface="Arial MT"/>
                <a:cs typeface="Arial MT"/>
              </a:rPr>
              <a:t>”</a:t>
            </a:r>
            <a:r>
              <a:rPr sz="2400" dirty="0">
                <a:latin typeface="Arial MT"/>
                <a:cs typeface="Arial MT"/>
              </a:rPr>
              <a:t>;	</a:t>
            </a:r>
            <a:r>
              <a:rPr sz="2400" spc="-5" dirty="0">
                <a:latin typeface="Arial MT"/>
                <a:cs typeface="Arial MT"/>
              </a:rPr>
              <a:t>String</a:t>
            </a:r>
            <a:r>
              <a:rPr sz="2400" dirty="0">
                <a:latin typeface="Arial MT"/>
                <a:cs typeface="Arial MT"/>
              </a:rPr>
              <a:t>	s</a:t>
            </a:r>
            <a:r>
              <a:rPr sz="2400" spc="-5" dirty="0">
                <a:latin typeface="Arial MT"/>
                <a:cs typeface="Arial MT"/>
              </a:rPr>
              <a:t>2</a:t>
            </a:r>
            <a:r>
              <a:rPr sz="2400" dirty="0">
                <a:latin typeface="Arial MT"/>
                <a:cs typeface="Arial MT"/>
              </a:rPr>
              <a:t>	=	“</a:t>
            </a:r>
            <a:r>
              <a:rPr sz="2400" spc="-10" dirty="0">
                <a:latin typeface="Arial MT"/>
                <a:cs typeface="Arial MT"/>
              </a:rPr>
              <a:t>ab</a:t>
            </a:r>
            <a:r>
              <a:rPr sz="2400" spc="-5" dirty="0">
                <a:latin typeface="Arial MT"/>
                <a:cs typeface="Arial MT"/>
              </a:rPr>
              <a:t>c</a:t>
            </a:r>
            <a:r>
              <a:rPr sz="2400" dirty="0">
                <a:latin typeface="Arial MT"/>
                <a:cs typeface="Arial MT"/>
              </a:rPr>
              <a:t>”;	s</a:t>
            </a:r>
            <a:r>
              <a:rPr sz="2400" spc="-10" dirty="0">
                <a:latin typeface="Arial MT"/>
                <a:cs typeface="Arial MT"/>
              </a:rPr>
              <a:t>1</a:t>
            </a:r>
            <a:r>
              <a:rPr sz="2400" spc="-5" dirty="0">
                <a:latin typeface="Arial MT"/>
                <a:cs typeface="Arial MT"/>
              </a:rPr>
              <a:t>.equ</a:t>
            </a:r>
            <a:r>
              <a:rPr sz="2400" spc="5" dirty="0">
                <a:latin typeface="Arial MT"/>
                <a:cs typeface="Arial MT"/>
              </a:rPr>
              <a:t>a</a:t>
            </a:r>
            <a:r>
              <a:rPr sz="2400" spc="-5" dirty="0">
                <a:latin typeface="Arial MT"/>
                <a:cs typeface="Arial MT"/>
              </a:rPr>
              <a:t>ls(s</a:t>
            </a:r>
            <a:r>
              <a:rPr sz="2400" spc="-10" dirty="0">
                <a:latin typeface="Arial MT"/>
                <a:cs typeface="Arial MT"/>
              </a:rPr>
              <a:t>2</a:t>
            </a:r>
            <a:r>
              <a:rPr sz="2400" dirty="0">
                <a:latin typeface="Arial MT"/>
                <a:cs typeface="Arial MT"/>
              </a:rPr>
              <a:t>)	</a:t>
            </a:r>
            <a:r>
              <a:rPr sz="2400" spc="-10" dirty="0">
                <a:latin typeface="Arial MT"/>
                <a:cs typeface="Arial MT"/>
              </a:rPr>
              <a:t>or  </a:t>
            </a:r>
            <a:r>
              <a:rPr sz="2400" spc="-5" dirty="0">
                <a:latin typeface="Arial MT"/>
                <a:cs typeface="Arial MT"/>
              </a:rPr>
              <a:t>s2.equals(s1)</a:t>
            </a:r>
            <a:r>
              <a:rPr sz="2400" spc="15" dirty="0">
                <a:latin typeface="Arial MT"/>
                <a:cs typeface="Arial MT"/>
              </a:rPr>
              <a:t> </a:t>
            </a:r>
            <a:r>
              <a:rPr sz="2400" dirty="0">
                <a:latin typeface="Arial MT"/>
                <a:cs typeface="Arial MT"/>
              </a:rPr>
              <a:t>returns</a:t>
            </a:r>
            <a:r>
              <a:rPr sz="2400" spc="-5" dirty="0">
                <a:latin typeface="Arial MT"/>
                <a:cs typeface="Arial MT"/>
              </a:rPr>
              <a:t> false</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150622"/>
            <a:ext cx="578040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Compar</a:t>
            </a:r>
            <a:r>
              <a:rPr spc="-165" dirty="0"/>
              <a:t>i</a:t>
            </a:r>
            <a:r>
              <a:rPr spc="-160" dirty="0"/>
              <a:t>n</a:t>
            </a:r>
            <a:r>
              <a:rPr dirty="0"/>
              <a:t>g</a:t>
            </a:r>
            <a:r>
              <a:rPr spc="-250" dirty="0"/>
              <a:t> </a:t>
            </a:r>
            <a:r>
              <a:rPr spc="-160" dirty="0"/>
              <a:t>S</a:t>
            </a:r>
            <a:r>
              <a:rPr spc="-155" dirty="0"/>
              <a:t>t</a:t>
            </a:r>
            <a:r>
              <a:rPr spc="-160" dirty="0"/>
              <a:t>r</a:t>
            </a:r>
            <a:r>
              <a:rPr spc="-165" dirty="0"/>
              <a:t>i</a:t>
            </a:r>
            <a:r>
              <a:rPr spc="-160" dirty="0"/>
              <a:t>ng</a:t>
            </a:r>
            <a:r>
              <a:rPr spc="-5" dirty="0"/>
              <a:t>s</a:t>
            </a:r>
            <a:r>
              <a:rPr spc="-270" dirty="0"/>
              <a:t> </a:t>
            </a:r>
            <a:r>
              <a:rPr dirty="0"/>
              <a:t>:</a:t>
            </a:r>
            <a:r>
              <a:rPr spc="-295" dirty="0"/>
              <a:t> </a:t>
            </a:r>
            <a:r>
              <a:rPr spc="-160" dirty="0"/>
              <a:t>equa</a:t>
            </a:r>
            <a:r>
              <a:rPr spc="-165" dirty="0"/>
              <a:t>l</a:t>
            </a:r>
            <a:r>
              <a:rPr spc="-160" dirty="0"/>
              <a:t>s</a:t>
            </a:r>
            <a:r>
              <a:rPr spc="-155" dirty="0"/>
              <a:t>(</a:t>
            </a:r>
            <a:r>
              <a:rPr dirty="0"/>
              <a:t>)  </a:t>
            </a:r>
            <a:r>
              <a:rPr spc="-135" dirty="0"/>
              <a:t>Method</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366521"/>
            <a:ext cx="8754110" cy="1635125"/>
          </a:xfrm>
          <a:prstGeom prst="rect">
            <a:avLst/>
          </a:prstGeom>
        </p:spPr>
        <p:txBody>
          <a:bodyPr vert="horz" wrap="square" lIns="0" tIns="12700" rIns="0" bIns="0" rtlCol="0">
            <a:spAutoFit/>
          </a:bodyPr>
          <a:lstStyle/>
          <a:p>
            <a:pPr marL="354965" marR="5080" indent="-342900">
              <a:spcBef>
                <a:spcPts val="100"/>
              </a:spcBef>
              <a:buClr>
                <a:srgbClr val="0F1141"/>
              </a:buClr>
              <a:buChar char="•"/>
              <a:tabLst>
                <a:tab pos="354965" algn="l"/>
                <a:tab pos="355600" algn="l"/>
              </a:tabLst>
            </a:pPr>
            <a:r>
              <a:rPr sz="2400" spc="-5" dirty="0">
                <a:latin typeface="Arial MT"/>
                <a:cs typeface="Arial MT"/>
              </a:rPr>
              <a:t>Equality</a:t>
            </a:r>
            <a:r>
              <a:rPr sz="2400" spc="30" dirty="0">
                <a:latin typeface="Arial MT"/>
                <a:cs typeface="Arial MT"/>
              </a:rPr>
              <a:t> </a:t>
            </a:r>
            <a:r>
              <a:rPr sz="2400" spc="-5" dirty="0">
                <a:latin typeface="Arial MT"/>
                <a:cs typeface="Arial MT"/>
              </a:rPr>
              <a:t>operator</a:t>
            </a:r>
            <a:r>
              <a:rPr sz="2400" spc="15" dirty="0">
                <a:latin typeface="Arial MT"/>
                <a:cs typeface="Arial MT"/>
              </a:rPr>
              <a:t> </a:t>
            </a:r>
            <a:r>
              <a:rPr sz="2400" dirty="0">
                <a:latin typeface="Arial MT"/>
                <a:cs typeface="Arial MT"/>
              </a:rPr>
              <a:t>(==)</a:t>
            </a:r>
            <a:r>
              <a:rPr sz="2400" spc="-10" dirty="0">
                <a:latin typeface="Arial MT"/>
                <a:cs typeface="Arial MT"/>
              </a:rPr>
              <a:t> </a:t>
            </a:r>
            <a:r>
              <a:rPr sz="2400" dirty="0">
                <a:latin typeface="Arial MT"/>
                <a:cs typeface="Arial MT"/>
              </a:rPr>
              <a:t>returns true</a:t>
            </a:r>
            <a:r>
              <a:rPr sz="2400" spc="-10" dirty="0">
                <a:latin typeface="Arial MT"/>
                <a:cs typeface="Arial MT"/>
              </a:rPr>
              <a:t> </a:t>
            </a:r>
            <a:r>
              <a:rPr sz="2400" dirty="0">
                <a:latin typeface="Arial MT"/>
                <a:cs typeface="Arial MT"/>
              </a:rPr>
              <a:t>if </a:t>
            </a:r>
            <a:r>
              <a:rPr sz="2400" spc="-5" dirty="0">
                <a:latin typeface="Arial MT"/>
                <a:cs typeface="Arial MT"/>
              </a:rPr>
              <a:t>both</a:t>
            </a:r>
            <a:r>
              <a:rPr sz="2400" spc="10" dirty="0">
                <a:latin typeface="Arial MT"/>
                <a:cs typeface="Arial MT"/>
              </a:rPr>
              <a:t> </a:t>
            </a:r>
            <a:r>
              <a:rPr sz="2400" spc="-5" dirty="0">
                <a:latin typeface="Arial MT"/>
                <a:cs typeface="Arial MT"/>
              </a:rPr>
              <a:t>string</a:t>
            </a:r>
            <a:r>
              <a:rPr sz="2400" spc="5" dirty="0">
                <a:latin typeface="Arial MT"/>
                <a:cs typeface="Arial MT"/>
              </a:rPr>
              <a:t> </a:t>
            </a:r>
            <a:r>
              <a:rPr sz="2400" spc="-5" dirty="0">
                <a:latin typeface="Arial MT"/>
                <a:cs typeface="Arial MT"/>
              </a:rPr>
              <a:t>references</a:t>
            </a:r>
            <a:r>
              <a:rPr sz="2400" spc="10" dirty="0">
                <a:latin typeface="Arial MT"/>
                <a:cs typeface="Arial MT"/>
              </a:rPr>
              <a:t> </a:t>
            </a:r>
            <a:r>
              <a:rPr sz="2400" spc="-5" dirty="0">
                <a:latin typeface="Arial MT"/>
                <a:cs typeface="Arial MT"/>
              </a:rPr>
              <a:t>are </a:t>
            </a:r>
            <a:r>
              <a:rPr sz="2400" spc="-655" dirty="0">
                <a:latin typeface="Arial MT"/>
                <a:cs typeface="Arial MT"/>
              </a:rPr>
              <a:t> </a:t>
            </a:r>
            <a:r>
              <a:rPr sz="2400" spc="-5" dirty="0">
                <a:latin typeface="Arial MT"/>
                <a:cs typeface="Arial MT"/>
              </a:rPr>
              <a:t>pointing</a:t>
            </a:r>
            <a:r>
              <a:rPr sz="2400" spc="15" dirty="0">
                <a:latin typeface="Arial MT"/>
                <a:cs typeface="Arial MT"/>
              </a:rPr>
              <a:t> </a:t>
            </a:r>
            <a:r>
              <a:rPr sz="2400" dirty="0">
                <a:latin typeface="Arial MT"/>
                <a:cs typeface="Arial MT"/>
              </a:rPr>
              <a:t>to</a:t>
            </a:r>
            <a:r>
              <a:rPr sz="2400" spc="-10" dirty="0">
                <a:latin typeface="Arial MT"/>
                <a:cs typeface="Arial MT"/>
              </a:rPr>
              <a:t> </a:t>
            </a:r>
            <a:r>
              <a:rPr sz="2400" dirty="0">
                <a:latin typeface="Arial MT"/>
                <a:cs typeface="Arial MT"/>
              </a:rPr>
              <a:t>same </a:t>
            </a:r>
            <a:r>
              <a:rPr sz="2400" spc="-5" dirty="0">
                <a:latin typeface="Arial MT"/>
                <a:cs typeface="Arial MT"/>
              </a:rPr>
              <a:t>object</a:t>
            </a:r>
            <a:r>
              <a:rPr sz="2400" spc="5" dirty="0">
                <a:latin typeface="Arial MT"/>
                <a:cs typeface="Arial MT"/>
              </a:rPr>
              <a:t> </a:t>
            </a:r>
            <a:r>
              <a:rPr sz="2400" spc="-5" dirty="0">
                <a:latin typeface="Arial MT"/>
                <a:cs typeface="Arial MT"/>
              </a:rPr>
              <a:t>otherwise</a:t>
            </a:r>
            <a:r>
              <a:rPr sz="2400" spc="5" dirty="0">
                <a:latin typeface="Arial MT"/>
                <a:cs typeface="Arial MT"/>
              </a:rPr>
              <a:t> </a:t>
            </a:r>
            <a:r>
              <a:rPr sz="2400" spc="-5" dirty="0">
                <a:latin typeface="Arial MT"/>
                <a:cs typeface="Arial MT"/>
              </a:rPr>
              <a:t>false.</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equals()</a:t>
            </a:r>
            <a:r>
              <a:rPr sz="2400" spc="20" dirty="0">
                <a:latin typeface="Arial MT"/>
                <a:cs typeface="Arial MT"/>
              </a:rPr>
              <a:t> </a:t>
            </a:r>
            <a:r>
              <a:rPr sz="2400" spc="-5" dirty="0">
                <a:latin typeface="Arial MT"/>
                <a:cs typeface="Arial MT"/>
              </a:rPr>
              <a:t>method </a:t>
            </a:r>
            <a:r>
              <a:rPr sz="2400" dirty="0">
                <a:latin typeface="Arial MT"/>
                <a:cs typeface="Arial MT"/>
              </a:rPr>
              <a:t>checks the</a:t>
            </a:r>
            <a:r>
              <a:rPr sz="2400" spc="5" dirty="0">
                <a:latin typeface="Arial MT"/>
                <a:cs typeface="Arial MT"/>
              </a:rPr>
              <a:t> </a:t>
            </a:r>
            <a:r>
              <a:rPr sz="2400" dirty="0">
                <a:latin typeface="Arial MT"/>
                <a:cs typeface="Arial MT"/>
              </a:rPr>
              <a:t>states</a:t>
            </a:r>
            <a:r>
              <a:rPr sz="2400" spc="-25" dirty="0">
                <a:latin typeface="Arial MT"/>
                <a:cs typeface="Arial MT"/>
              </a:rPr>
              <a:t> </a:t>
            </a:r>
            <a:r>
              <a:rPr sz="2400" dirty="0">
                <a:latin typeface="Arial MT"/>
                <a:cs typeface="Arial MT"/>
              </a:rPr>
              <a:t>of</a:t>
            </a:r>
            <a:r>
              <a:rPr sz="2400" spc="5" dirty="0">
                <a:latin typeface="Arial MT"/>
                <a:cs typeface="Arial MT"/>
              </a:rPr>
              <a:t> </a:t>
            </a:r>
            <a:r>
              <a:rPr sz="2400" dirty="0">
                <a:latin typeface="Arial MT"/>
                <a:cs typeface="Arial MT"/>
              </a:rPr>
              <a:t>the</a:t>
            </a:r>
            <a:r>
              <a:rPr sz="2400" spc="-15" dirty="0">
                <a:latin typeface="Arial MT"/>
                <a:cs typeface="Arial MT"/>
              </a:rPr>
              <a:t> </a:t>
            </a:r>
            <a:r>
              <a:rPr sz="2400" spc="-5" dirty="0">
                <a:latin typeface="Arial MT"/>
                <a:cs typeface="Arial MT"/>
              </a:rPr>
              <a:t>string</a:t>
            </a:r>
            <a:r>
              <a:rPr sz="2400" spc="5" dirty="0">
                <a:latin typeface="Arial MT"/>
                <a:cs typeface="Arial MT"/>
              </a:rPr>
              <a:t> </a:t>
            </a:r>
            <a:r>
              <a:rPr sz="2400" spc="-5" dirty="0">
                <a:latin typeface="Arial MT"/>
                <a:cs typeface="Arial MT"/>
              </a:rPr>
              <a:t>references</a:t>
            </a:r>
            <a:endParaRPr sz="2400">
              <a:latin typeface="Arial MT"/>
              <a:cs typeface="Arial MT"/>
            </a:endParaRPr>
          </a:p>
          <a:p>
            <a:pPr marL="355600" indent="-342900">
              <a:spcBef>
                <a:spcPts val="580"/>
              </a:spcBef>
              <a:buClr>
                <a:srgbClr val="0F1141"/>
              </a:buClr>
              <a:buChar char="•"/>
              <a:tabLst>
                <a:tab pos="354965" algn="l"/>
                <a:tab pos="355600" algn="l"/>
              </a:tabLst>
            </a:pPr>
            <a:r>
              <a:rPr sz="2400" spc="-5" dirty="0">
                <a:latin typeface="Arial MT"/>
                <a:cs typeface="Arial MT"/>
              </a:rPr>
              <a:t>Example:</a:t>
            </a:r>
            <a:endParaRPr sz="2400">
              <a:latin typeface="Arial MT"/>
              <a:cs typeface="Arial MT"/>
            </a:endParaRPr>
          </a:p>
        </p:txBody>
      </p:sp>
      <p:sp>
        <p:nvSpPr>
          <p:cNvPr id="3" name="object 3"/>
          <p:cNvSpPr txBox="1"/>
          <p:nvPr/>
        </p:nvSpPr>
        <p:spPr>
          <a:xfrm>
            <a:off x="2624735" y="3078406"/>
            <a:ext cx="555625" cy="950594"/>
          </a:xfrm>
          <a:prstGeom prst="rect">
            <a:avLst/>
          </a:prstGeom>
        </p:spPr>
        <p:txBody>
          <a:bodyPr vert="horz" wrap="square" lIns="0" tIns="24765" rIns="0" bIns="0" rtlCol="0">
            <a:spAutoFit/>
          </a:bodyPr>
          <a:lstStyle/>
          <a:p>
            <a:pPr marL="12700" marR="5080" algn="just">
              <a:lnSpc>
                <a:spcPct val="124800"/>
              </a:lnSpc>
              <a:spcBef>
                <a:spcPts val="195"/>
              </a:spcBef>
            </a:pPr>
            <a:r>
              <a:rPr sz="1600" spc="-5" dirty="0">
                <a:latin typeface="Arial MT"/>
                <a:cs typeface="Arial MT"/>
              </a:rPr>
              <a:t>String  String  String</a:t>
            </a:r>
            <a:endParaRPr sz="1600">
              <a:latin typeface="Arial MT"/>
              <a:cs typeface="Arial MT"/>
            </a:endParaRPr>
          </a:p>
        </p:txBody>
      </p:sp>
      <p:sp>
        <p:nvSpPr>
          <p:cNvPr id="4" name="object 4"/>
          <p:cNvSpPr txBox="1"/>
          <p:nvPr/>
        </p:nvSpPr>
        <p:spPr>
          <a:xfrm>
            <a:off x="3539489" y="3078406"/>
            <a:ext cx="2084070" cy="950594"/>
          </a:xfrm>
          <a:prstGeom prst="rect">
            <a:avLst/>
          </a:prstGeom>
        </p:spPr>
        <p:txBody>
          <a:bodyPr vert="horz" wrap="square" lIns="0" tIns="24765" rIns="0" bIns="0" rtlCol="0">
            <a:spAutoFit/>
          </a:bodyPr>
          <a:lstStyle/>
          <a:p>
            <a:pPr marL="12700" marR="5080" algn="just">
              <a:lnSpc>
                <a:spcPct val="124800"/>
              </a:lnSpc>
              <a:spcBef>
                <a:spcPts val="195"/>
              </a:spcBef>
            </a:pPr>
            <a:r>
              <a:rPr sz="1600" spc="-5" dirty="0">
                <a:latin typeface="Arial MT"/>
                <a:cs typeface="Arial MT"/>
              </a:rPr>
              <a:t>s1 = new String(“abc”); </a:t>
            </a:r>
            <a:r>
              <a:rPr sz="1600" spc="-434" dirty="0">
                <a:latin typeface="Arial MT"/>
                <a:cs typeface="Arial MT"/>
              </a:rPr>
              <a:t> </a:t>
            </a:r>
            <a:r>
              <a:rPr sz="1600" spc="-5" dirty="0">
                <a:latin typeface="Arial MT"/>
                <a:cs typeface="Arial MT"/>
              </a:rPr>
              <a:t>s2 = </a:t>
            </a:r>
            <a:r>
              <a:rPr sz="1600" spc="-10" dirty="0">
                <a:latin typeface="Arial MT"/>
                <a:cs typeface="Arial MT"/>
              </a:rPr>
              <a:t>new </a:t>
            </a:r>
            <a:r>
              <a:rPr sz="1600" spc="-5" dirty="0">
                <a:latin typeface="Arial MT"/>
                <a:cs typeface="Arial MT"/>
              </a:rPr>
              <a:t>String(“abc”); </a:t>
            </a:r>
            <a:r>
              <a:rPr sz="1600" spc="-430" dirty="0">
                <a:latin typeface="Arial MT"/>
                <a:cs typeface="Arial MT"/>
              </a:rPr>
              <a:t> </a:t>
            </a:r>
            <a:r>
              <a:rPr sz="1600" spc="-5" dirty="0">
                <a:latin typeface="Arial MT"/>
                <a:cs typeface="Arial MT"/>
              </a:rPr>
              <a:t>s3</a:t>
            </a:r>
            <a:r>
              <a:rPr sz="1600" spc="-10" dirty="0">
                <a:latin typeface="Arial MT"/>
                <a:cs typeface="Arial MT"/>
              </a:rPr>
              <a:t> </a:t>
            </a:r>
            <a:r>
              <a:rPr sz="1600" spc="-5" dirty="0">
                <a:latin typeface="Arial MT"/>
                <a:cs typeface="Arial MT"/>
              </a:rPr>
              <a:t>=</a:t>
            </a:r>
            <a:r>
              <a:rPr sz="1600" spc="5" dirty="0">
                <a:latin typeface="Arial MT"/>
                <a:cs typeface="Arial MT"/>
              </a:rPr>
              <a:t> </a:t>
            </a:r>
            <a:r>
              <a:rPr sz="1600" spc="-5" dirty="0">
                <a:latin typeface="Arial MT"/>
                <a:cs typeface="Arial MT"/>
              </a:rPr>
              <a:t>s1;</a:t>
            </a:r>
            <a:endParaRPr sz="1600">
              <a:latin typeface="Arial MT"/>
              <a:cs typeface="Arial MT"/>
            </a:endParaRPr>
          </a:p>
        </p:txBody>
      </p:sp>
      <p:sp>
        <p:nvSpPr>
          <p:cNvPr id="5" name="object 5"/>
          <p:cNvSpPr txBox="1"/>
          <p:nvPr/>
        </p:nvSpPr>
        <p:spPr>
          <a:xfrm>
            <a:off x="2624735" y="4003444"/>
            <a:ext cx="1043305" cy="610870"/>
          </a:xfrm>
          <a:prstGeom prst="rect">
            <a:avLst/>
          </a:prstGeom>
        </p:spPr>
        <p:txBody>
          <a:bodyPr vert="horz" wrap="square" lIns="0" tIns="60960" rIns="0" bIns="0" rtlCol="0">
            <a:spAutoFit/>
          </a:bodyPr>
          <a:lstStyle/>
          <a:p>
            <a:pPr marL="12700">
              <a:spcBef>
                <a:spcPts val="480"/>
              </a:spcBef>
            </a:pPr>
            <a:r>
              <a:rPr sz="1600" spc="-5" dirty="0">
                <a:latin typeface="Arial MT"/>
                <a:cs typeface="Arial MT"/>
              </a:rPr>
              <a:t>if(s1</a:t>
            </a:r>
            <a:r>
              <a:rPr sz="1600" spc="-25" dirty="0">
                <a:latin typeface="Arial MT"/>
                <a:cs typeface="Arial MT"/>
              </a:rPr>
              <a:t> </a:t>
            </a:r>
            <a:r>
              <a:rPr sz="1600" spc="-5" dirty="0">
                <a:latin typeface="Arial MT"/>
                <a:cs typeface="Arial MT"/>
              </a:rPr>
              <a:t>==</a:t>
            </a:r>
            <a:r>
              <a:rPr sz="1600" spc="-25" dirty="0">
                <a:latin typeface="Arial MT"/>
                <a:cs typeface="Arial MT"/>
              </a:rPr>
              <a:t> </a:t>
            </a:r>
            <a:r>
              <a:rPr sz="1600" spc="-5" dirty="0">
                <a:latin typeface="Arial MT"/>
                <a:cs typeface="Arial MT"/>
              </a:rPr>
              <a:t>s2)</a:t>
            </a:r>
            <a:endParaRPr sz="1600">
              <a:latin typeface="Arial MT"/>
              <a:cs typeface="Arial MT"/>
            </a:endParaRPr>
          </a:p>
          <a:p>
            <a:pPr marL="12700">
              <a:spcBef>
                <a:spcPts val="385"/>
              </a:spcBef>
            </a:pPr>
            <a:r>
              <a:rPr sz="1600" dirty="0">
                <a:latin typeface="Arial MT"/>
                <a:cs typeface="Arial MT"/>
              </a:rPr>
              <a:t>else</a:t>
            </a:r>
            <a:endParaRPr sz="1600">
              <a:latin typeface="Arial MT"/>
              <a:cs typeface="Arial MT"/>
            </a:endParaRPr>
          </a:p>
        </p:txBody>
      </p:sp>
      <p:sp>
        <p:nvSpPr>
          <p:cNvPr id="6" name="object 6"/>
          <p:cNvSpPr txBox="1"/>
          <p:nvPr/>
        </p:nvSpPr>
        <p:spPr>
          <a:xfrm>
            <a:off x="5368545" y="4003444"/>
            <a:ext cx="2436495" cy="610870"/>
          </a:xfrm>
          <a:prstGeom prst="rect">
            <a:avLst/>
          </a:prstGeom>
        </p:spPr>
        <p:txBody>
          <a:bodyPr vert="horz" wrap="square" lIns="0" tIns="60960" rIns="0" bIns="0" rtlCol="0">
            <a:spAutoFit/>
          </a:bodyPr>
          <a:lstStyle/>
          <a:p>
            <a:pPr marL="12700">
              <a:spcBef>
                <a:spcPts val="480"/>
              </a:spcBef>
            </a:pPr>
            <a:r>
              <a:rPr sz="1600" spc="-5" dirty="0">
                <a:latin typeface="Arial MT"/>
                <a:cs typeface="Arial MT"/>
              </a:rPr>
              <a:t>System.out.println(“Hello”);</a:t>
            </a:r>
            <a:endParaRPr sz="1600">
              <a:latin typeface="Arial MT"/>
              <a:cs typeface="Arial MT"/>
            </a:endParaRPr>
          </a:p>
          <a:p>
            <a:pPr marL="12700">
              <a:spcBef>
                <a:spcPts val="385"/>
              </a:spcBef>
            </a:pPr>
            <a:r>
              <a:rPr sz="1600" spc="-5" dirty="0">
                <a:latin typeface="Arial MT"/>
                <a:cs typeface="Arial MT"/>
              </a:rPr>
              <a:t>System.out.println(“Hi”);</a:t>
            </a:r>
            <a:endParaRPr sz="1600">
              <a:latin typeface="Arial MT"/>
              <a:cs typeface="Arial MT"/>
            </a:endParaRPr>
          </a:p>
        </p:txBody>
      </p:sp>
      <p:sp>
        <p:nvSpPr>
          <p:cNvPr id="7" name="object 7"/>
          <p:cNvSpPr txBox="1"/>
          <p:nvPr/>
        </p:nvSpPr>
        <p:spPr>
          <a:xfrm>
            <a:off x="2624734" y="4881144"/>
            <a:ext cx="1616710" cy="1005205"/>
          </a:xfrm>
          <a:prstGeom prst="rect">
            <a:avLst/>
          </a:prstGeom>
        </p:spPr>
        <p:txBody>
          <a:bodyPr vert="horz" wrap="square" lIns="0" tIns="12700" rIns="0" bIns="0" rtlCol="0">
            <a:spAutoFit/>
          </a:bodyPr>
          <a:lstStyle/>
          <a:p>
            <a:pPr marL="12700" marR="140335">
              <a:lnSpc>
                <a:spcPct val="120000"/>
              </a:lnSpc>
              <a:spcBef>
                <a:spcPts val="100"/>
              </a:spcBef>
            </a:pPr>
            <a:r>
              <a:rPr sz="1600" spc="-5" dirty="0">
                <a:latin typeface="Arial MT"/>
                <a:cs typeface="Arial MT"/>
              </a:rPr>
              <a:t>if(s1.equals(s2))  else</a:t>
            </a:r>
            <a:endParaRPr sz="1600">
              <a:latin typeface="Arial MT"/>
              <a:cs typeface="Arial MT"/>
            </a:endParaRPr>
          </a:p>
          <a:p>
            <a:pPr marL="1002030">
              <a:spcBef>
                <a:spcPts val="940"/>
              </a:spcBef>
            </a:pPr>
            <a:r>
              <a:rPr dirty="0">
                <a:latin typeface="Calibri"/>
                <a:cs typeface="Calibri"/>
              </a:rPr>
              <a:t>:St</a:t>
            </a:r>
            <a:r>
              <a:rPr spc="-10" dirty="0">
                <a:latin typeface="Calibri"/>
                <a:cs typeface="Calibri"/>
              </a:rPr>
              <a:t>r</a:t>
            </a:r>
            <a:r>
              <a:rPr spc="-5" dirty="0">
                <a:latin typeface="Calibri"/>
                <a:cs typeface="Calibri"/>
              </a:rPr>
              <a:t>ing</a:t>
            </a:r>
            <a:endParaRPr>
              <a:latin typeface="Calibri"/>
              <a:cs typeface="Calibri"/>
            </a:endParaRPr>
          </a:p>
        </p:txBody>
      </p:sp>
      <p:sp>
        <p:nvSpPr>
          <p:cNvPr id="8" name="object 8"/>
          <p:cNvSpPr txBox="1"/>
          <p:nvPr/>
        </p:nvSpPr>
        <p:spPr>
          <a:xfrm>
            <a:off x="5368545" y="4881143"/>
            <a:ext cx="2436495" cy="576568"/>
          </a:xfrm>
          <a:prstGeom prst="rect">
            <a:avLst/>
          </a:prstGeom>
        </p:spPr>
        <p:txBody>
          <a:bodyPr vert="horz" wrap="square" lIns="0" tIns="12700" rIns="0" bIns="0" rtlCol="0">
            <a:spAutoFit/>
          </a:bodyPr>
          <a:lstStyle/>
          <a:p>
            <a:pPr marL="12700" marR="5080">
              <a:lnSpc>
                <a:spcPct val="120000"/>
              </a:lnSpc>
              <a:spcBef>
                <a:spcPts val="100"/>
              </a:spcBef>
            </a:pPr>
            <a:r>
              <a:rPr sz="1600" spc="-5" dirty="0">
                <a:latin typeface="Arial MT"/>
                <a:cs typeface="Arial MT"/>
              </a:rPr>
              <a:t>S</a:t>
            </a:r>
            <a:r>
              <a:rPr sz="1600" spc="-20" dirty="0">
                <a:latin typeface="Arial MT"/>
                <a:cs typeface="Arial MT"/>
              </a:rPr>
              <a:t>y</a:t>
            </a:r>
            <a:r>
              <a:rPr sz="1600" spc="-5" dirty="0">
                <a:latin typeface="Arial MT"/>
                <a:cs typeface="Arial MT"/>
              </a:rPr>
              <a:t>stem.out.print</a:t>
            </a:r>
            <a:r>
              <a:rPr sz="1600" dirty="0">
                <a:latin typeface="Arial MT"/>
                <a:cs typeface="Arial MT"/>
              </a:rPr>
              <a:t>ln</a:t>
            </a:r>
            <a:r>
              <a:rPr sz="1600" spc="-5" dirty="0">
                <a:latin typeface="Arial MT"/>
                <a:cs typeface="Arial MT"/>
              </a:rPr>
              <a:t>(</a:t>
            </a:r>
            <a:r>
              <a:rPr sz="1600" spc="-15" dirty="0">
                <a:latin typeface="Arial MT"/>
                <a:cs typeface="Arial MT"/>
              </a:rPr>
              <a:t>“</a:t>
            </a:r>
            <a:r>
              <a:rPr sz="1600" spc="-10" dirty="0">
                <a:latin typeface="Arial MT"/>
                <a:cs typeface="Arial MT"/>
              </a:rPr>
              <a:t>He</a:t>
            </a:r>
            <a:r>
              <a:rPr sz="1600" spc="-5" dirty="0">
                <a:latin typeface="Arial MT"/>
                <a:cs typeface="Arial MT"/>
              </a:rPr>
              <a:t>ll</a:t>
            </a:r>
            <a:r>
              <a:rPr sz="1600" spc="-10" dirty="0">
                <a:latin typeface="Arial MT"/>
                <a:cs typeface="Arial MT"/>
              </a:rPr>
              <a:t>o”</a:t>
            </a:r>
            <a:r>
              <a:rPr sz="1600" spc="-15" dirty="0">
                <a:latin typeface="Arial MT"/>
                <a:cs typeface="Arial MT"/>
              </a:rPr>
              <a:t>)</a:t>
            </a:r>
            <a:r>
              <a:rPr sz="1600" spc="-5" dirty="0">
                <a:latin typeface="Arial MT"/>
                <a:cs typeface="Arial MT"/>
              </a:rPr>
              <a:t>;  System.out.println(“Hi”);</a:t>
            </a:r>
            <a:endParaRPr sz="1600">
              <a:latin typeface="Arial MT"/>
              <a:cs typeface="Arial MT"/>
            </a:endParaRPr>
          </a:p>
        </p:txBody>
      </p:sp>
      <p:sp>
        <p:nvSpPr>
          <p:cNvPr id="9" name="object 9"/>
          <p:cNvSpPr txBox="1">
            <a:spLocks noGrp="1"/>
          </p:cNvSpPr>
          <p:nvPr>
            <p:ph type="title"/>
          </p:nvPr>
        </p:nvSpPr>
        <p:spPr>
          <a:xfrm>
            <a:off x="1907541" y="150622"/>
            <a:ext cx="578040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Compar</a:t>
            </a:r>
            <a:r>
              <a:rPr spc="-165" dirty="0"/>
              <a:t>i</a:t>
            </a:r>
            <a:r>
              <a:rPr spc="-160" dirty="0"/>
              <a:t>n</a:t>
            </a:r>
            <a:r>
              <a:rPr dirty="0"/>
              <a:t>g</a:t>
            </a:r>
            <a:r>
              <a:rPr spc="-250" dirty="0"/>
              <a:t> </a:t>
            </a:r>
            <a:r>
              <a:rPr spc="-160" dirty="0"/>
              <a:t>S</a:t>
            </a:r>
            <a:r>
              <a:rPr spc="-155" dirty="0"/>
              <a:t>t</a:t>
            </a:r>
            <a:r>
              <a:rPr spc="-160" dirty="0"/>
              <a:t>r</a:t>
            </a:r>
            <a:r>
              <a:rPr spc="-165" dirty="0"/>
              <a:t>i</a:t>
            </a:r>
            <a:r>
              <a:rPr spc="-160" dirty="0"/>
              <a:t>ng</a:t>
            </a:r>
            <a:r>
              <a:rPr spc="-5" dirty="0"/>
              <a:t>s</a:t>
            </a:r>
            <a:r>
              <a:rPr spc="-270" dirty="0"/>
              <a:t> </a:t>
            </a:r>
            <a:r>
              <a:rPr dirty="0"/>
              <a:t>:</a:t>
            </a:r>
            <a:r>
              <a:rPr spc="-295" dirty="0"/>
              <a:t> </a:t>
            </a:r>
            <a:r>
              <a:rPr spc="-160" dirty="0"/>
              <a:t>equa</a:t>
            </a:r>
            <a:r>
              <a:rPr spc="-165" dirty="0"/>
              <a:t>l</a:t>
            </a:r>
            <a:r>
              <a:rPr spc="-160" dirty="0"/>
              <a:t>s</a:t>
            </a:r>
            <a:r>
              <a:rPr spc="-155" dirty="0"/>
              <a:t>(</a:t>
            </a:r>
            <a:r>
              <a:rPr dirty="0"/>
              <a:t>)  </a:t>
            </a:r>
            <a:r>
              <a:rPr spc="-160" dirty="0"/>
              <a:t>Me</a:t>
            </a:r>
            <a:r>
              <a:rPr spc="-155" dirty="0"/>
              <a:t>t</a:t>
            </a:r>
            <a:r>
              <a:rPr spc="-160" dirty="0"/>
              <a:t>ho</a:t>
            </a:r>
            <a:r>
              <a:rPr dirty="0"/>
              <a:t>d</a:t>
            </a:r>
            <a:r>
              <a:rPr spc="-260" dirty="0"/>
              <a:t> </a:t>
            </a:r>
            <a:r>
              <a:rPr spc="-160" dirty="0"/>
              <a:t>v</a:t>
            </a:r>
            <a:r>
              <a:rPr spc="-5" dirty="0"/>
              <a:t>s</a:t>
            </a:r>
            <a:r>
              <a:rPr spc="-305" dirty="0"/>
              <a:t> </a:t>
            </a:r>
            <a:r>
              <a:rPr spc="-160" dirty="0"/>
              <a:t>==</a:t>
            </a:r>
          </a:p>
        </p:txBody>
      </p:sp>
      <p:sp>
        <p:nvSpPr>
          <p:cNvPr id="10" name="object 10"/>
          <p:cNvSpPr txBox="1"/>
          <p:nvPr/>
        </p:nvSpPr>
        <p:spPr>
          <a:xfrm>
            <a:off x="3536443" y="5936742"/>
            <a:ext cx="832485" cy="384721"/>
          </a:xfrm>
          <a:prstGeom prst="rect">
            <a:avLst/>
          </a:prstGeom>
          <a:ln w="25908">
            <a:solidFill>
              <a:srgbClr val="385D89"/>
            </a:solidFill>
          </a:ln>
        </p:spPr>
        <p:txBody>
          <a:bodyPr vert="horz" wrap="square" lIns="0" tIns="106680" rIns="0" bIns="0" rtlCol="0">
            <a:spAutoFit/>
          </a:bodyPr>
          <a:lstStyle/>
          <a:p>
            <a:pPr marL="208279">
              <a:spcBef>
                <a:spcPts val="840"/>
              </a:spcBef>
            </a:pPr>
            <a:r>
              <a:rPr b="1" dirty="0">
                <a:latin typeface="Calibri"/>
                <a:cs typeface="Calibri"/>
              </a:rPr>
              <a:t>abc</a:t>
            </a:r>
            <a:endParaRPr>
              <a:latin typeface="Calibri"/>
              <a:cs typeface="Calibri"/>
            </a:endParaRPr>
          </a:p>
        </p:txBody>
      </p:sp>
      <p:sp>
        <p:nvSpPr>
          <p:cNvPr id="11" name="object 11"/>
          <p:cNvSpPr txBox="1"/>
          <p:nvPr/>
        </p:nvSpPr>
        <p:spPr>
          <a:xfrm>
            <a:off x="2718612" y="5944006"/>
            <a:ext cx="275590" cy="684546"/>
          </a:xfrm>
          <a:prstGeom prst="rect">
            <a:avLst/>
          </a:prstGeom>
        </p:spPr>
        <p:txBody>
          <a:bodyPr vert="horz" wrap="square" lIns="0" tIns="12700" rIns="0" bIns="0" rtlCol="0">
            <a:spAutoFit/>
          </a:bodyPr>
          <a:lstStyle/>
          <a:p>
            <a:pPr marL="55880" marR="5080" indent="-43815">
              <a:lnSpc>
                <a:spcPct val="126400"/>
              </a:lnSpc>
              <a:spcBef>
                <a:spcPts val="100"/>
              </a:spcBef>
            </a:pPr>
            <a:r>
              <a:rPr dirty="0">
                <a:solidFill>
                  <a:srgbClr val="FF0000"/>
                </a:solidFill>
                <a:latin typeface="Calibri"/>
                <a:cs typeface="Calibri"/>
              </a:rPr>
              <a:t>s1 </a:t>
            </a:r>
            <a:r>
              <a:rPr spc="-395" dirty="0">
                <a:solidFill>
                  <a:srgbClr val="FF0000"/>
                </a:solidFill>
                <a:latin typeface="Calibri"/>
                <a:cs typeface="Calibri"/>
              </a:rPr>
              <a:t> </a:t>
            </a:r>
            <a:r>
              <a:rPr dirty="0">
                <a:solidFill>
                  <a:srgbClr val="FF0000"/>
                </a:solidFill>
                <a:latin typeface="Calibri"/>
                <a:cs typeface="Calibri"/>
              </a:rPr>
              <a:t>s3</a:t>
            </a:r>
            <a:endParaRPr>
              <a:latin typeface="Calibri"/>
              <a:cs typeface="Calibri"/>
            </a:endParaRPr>
          </a:p>
        </p:txBody>
      </p:sp>
      <p:sp>
        <p:nvSpPr>
          <p:cNvPr id="12" name="object 12"/>
          <p:cNvSpPr/>
          <p:nvPr/>
        </p:nvSpPr>
        <p:spPr>
          <a:xfrm>
            <a:off x="3031997" y="6152389"/>
            <a:ext cx="504190" cy="78105"/>
          </a:xfrm>
          <a:custGeom>
            <a:avLst/>
            <a:gdLst/>
            <a:ahLst/>
            <a:cxnLst/>
            <a:rect l="l" t="t" r="r" b="b"/>
            <a:pathLst>
              <a:path w="504189" h="78104">
                <a:moveTo>
                  <a:pt x="426339" y="0"/>
                </a:moveTo>
                <a:lnTo>
                  <a:pt x="426339" y="77724"/>
                </a:lnTo>
                <a:lnTo>
                  <a:pt x="478154" y="51816"/>
                </a:lnTo>
                <a:lnTo>
                  <a:pt x="439293" y="51816"/>
                </a:lnTo>
                <a:lnTo>
                  <a:pt x="439293" y="25907"/>
                </a:lnTo>
                <a:lnTo>
                  <a:pt x="478154" y="25907"/>
                </a:lnTo>
                <a:lnTo>
                  <a:pt x="426339" y="0"/>
                </a:lnTo>
                <a:close/>
              </a:path>
              <a:path w="504189" h="78104">
                <a:moveTo>
                  <a:pt x="426339" y="25907"/>
                </a:moveTo>
                <a:lnTo>
                  <a:pt x="0" y="25907"/>
                </a:lnTo>
                <a:lnTo>
                  <a:pt x="0" y="51816"/>
                </a:lnTo>
                <a:lnTo>
                  <a:pt x="426339" y="51816"/>
                </a:lnTo>
                <a:lnTo>
                  <a:pt x="426339" y="25907"/>
                </a:lnTo>
                <a:close/>
              </a:path>
              <a:path w="504189" h="78104">
                <a:moveTo>
                  <a:pt x="478154" y="25907"/>
                </a:moveTo>
                <a:lnTo>
                  <a:pt x="439293" y="25907"/>
                </a:lnTo>
                <a:lnTo>
                  <a:pt x="439293" y="51816"/>
                </a:lnTo>
                <a:lnTo>
                  <a:pt x="478154" y="51816"/>
                </a:lnTo>
                <a:lnTo>
                  <a:pt x="504063" y="38862"/>
                </a:lnTo>
                <a:lnTo>
                  <a:pt x="478154" y="25907"/>
                </a:lnTo>
                <a:close/>
              </a:path>
            </a:pathLst>
          </a:custGeom>
          <a:solidFill>
            <a:srgbClr val="FF0000"/>
          </a:solidFill>
        </p:spPr>
        <p:txBody>
          <a:bodyPr wrap="square" lIns="0" tIns="0" rIns="0" bIns="0" rtlCol="0"/>
          <a:lstStyle/>
          <a:p>
            <a:endParaRPr/>
          </a:p>
        </p:txBody>
      </p:sp>
      <p:sp>
        <p:nvSpPr>
          <p:cNvPr id="13" name="object 13"/>
          <p:cNvSpPr txBox="1"/>
          <p:nvPr/>
        </p:nvSpPr>
        <p:spPr>
          <a:xfrm>
            <a:off x="4622420" y="6058611"/>
            <a:ext cx="231775" cy="299720"/>
          </a:xfrm>
          <a:prstGeom prst="rect">
            <a:avLst/>
          </a:prstGeom>
        </p:spPr>
        <p:txBody>
          <a:bodyPr vert="horz" wrap="square" lIns="0" tIns="12700" rIns="0" bIns="0" rtlCol="0">
            <a:spAutoFit/>
          </a:bodyPr>
          <a:lstStyle/>
          <a:p>
            <a:pPr marL="12700">
              <a:spcBef>
                <a:spcPts val="100"/>
              </a:spcBef>
            </a:pPr>
            <a:r>
              <a:rPr dirty="0">
                <a:solidFill>
                  <a:srgbClr val="FF0000"/>
                </a:solidFill>
                <a:latin typeface="Calibri"/>
                <a:cs typeface="Calibri"/>
              </a:rPr>
              <a:t>s2</a:t>
            </a:r>
            <a:endParaRPr>
              <a:latin typeface="Calibri"/>
              <a:cs typeface="Calibri"/>
            </a:endParaRPr>
          </a:p>
        </p:txBody>
      </p:sp>
      <p:sp>
        <p:nvSpPr>
          <p:cNvPr id="14" name="object 14"/>
          <p:cNvSpPr/>
          <p:nvPr/>
        </p:nvSpPr>
        <p:spPr>
          <a:xfrm>
            <a:off x="4935473" y="6193536"/>
            <a:ext cx="504190" cy="78105"/>
          </a:xfrm>
          <a:custGeom>
            <a:avLst/>
            <a:gdLst/>
            <a:ahLst/>
            <a:cxnLst/>
            <a:rect l="l" t="t" r="r" b="b"/>
            <a:pathLst>
              <a:path w="504189" h="78104">
                <a:moveTo>
                  <a:pt x="426338" y="0"/>
                </a:moveTo>
                <a:lnTo>
                  <a:pt x="426338" y="77723"/>
                </a:lnTo>
                <a:lnTo>
                  <a:pt x="478154" y="51815"/>
                </a:lnTo>
                <a:lnTo>
                  <a:pt x="439292" y="51815"/>
                </a:lnTo>
                <a:lnTo>
                  <a:pt x="439292" y="25907"/>
                </a:lnTo>
                <a:lnTo>
                  <a:pt x="478154" y="25907"/>
                </a:lnTo>
                <a:lnTo>
                  <a:pt x="426338" y="0"/>
                </a:lnTo>
                <a:close/>
              </a:path>
              <a:path w="504189" h="78104">
                <a:moveTo>
                  <a:pt x="426338" y="25907"/>
                </a:moveTo>
                <a:lnTo>
                  <a:pt x="0" y="25907"/>
                </a:lnTo>
                <a:lnTo>
                  <a:pt x="0" y="51815"/>
                </a:lnTo>
                <a:lnTo>
                  <a:pt x="426338" y="51815"/>
                </a:lnTo>
                <a:lnTo>
                  <a:pt x="426338" y="25907"/>
                </a:lnTo>
                <a:close/>
              </a:path>
              <a:path w="504189" h="78104">
                <a:moveTo>
                  <a:pt x="478154" y="25907"/>
                </a:moveTo>
                <a:lnTo>
                  <a:pt x="439292" y="25907"/>
                </a:lnTo>
                <a:lnTo>
                  <a:pt x="439292" y="51815"/>
                </a:lnTo>
                <a:lnTo>
                  <a:pt x="478154" y="51815"/>
                </a:lnTo>
                <a:lnTo>
                  <a:pt x="504063" y="38861"/>
                </a:lnTo>
                <a:lnTo>
                  <a:pt x="478154" y="25907"/>
                </a:lnTo>
                <a:close/>
              </a:path>
            </a:pathLst>
          </a:custGeom>
          <a:solidFill>
            <a:srgbClr val="FF0000"/>
          </a:solidFill>
        </p:spPr>
        <p:txBody>
          <a:bodyPr wrap="square" lIns="0" tIns="0" rIns="0" bIns="0" rtlCol="0"/>
          <a:lstStyle/>
          <a:p>
            <a:endParaRPr/>
          </a:p>
        </p:txBody>
      </p:sp>
      <p:sp>
        <p:nvSpPr>
          <p:cNvPr id="15" name="object 15"/>
          <p:cNvSpPr txBox="1"/>
          <p:nvPr/>
        </p:nvSpPr>
        <p:spPr>
          <a:xfrm>
            <a:off x="5439918" y="5979415"/>
            <a:ext cx="832485" cy="377667"/>
          </a:xfrm>
          <a:prstGeom prst="rect">
            <a:avLst/>
          </a:prstGeom>
          <a:ln w="25907">
            <a:solidFill>
              <a:srgbClr val="385D89"/>
            </a:solidFill>
          </a:ln>
        </p:spPr>
        <p:txBody>
          <a:bodyPr vert="horz" wrap="square" lIns="0" tIns="99695" rIns="0" bIns="0" rtlCol="0">
            <a:spAutoFit/>
          </a:bodyPr>
          <a:lstStyle/>
          <a:p>
            <a:pPr marL="249554">
              <a:spcBef>
                <a:spcPts val="785"/>
              </a:spcBef>
            </a:pPr>
            <a:r>
              <a:rPr b="1" dirty="0">
                <a:latin typeface="Calibri"/>
                <a:cs typeface="Calibri"/>
              </a:rPr>
              <a:t>abc</a:t>
            </a:r>
            <a:endParaRPr>
              <a:latin typeface="Calibri"/>
              <a:cs typeface="Calibri"/>
            </a:endParaRPr>
          </a:p>
        </p:txBody>
      </p:sp>
      <p:sp>
        <p:nvSpPr>
          <p:cNvPr id="16" name="object 16"/>
          <p:cNvSpPr txBox="1"/>
          <p:nvPr/>
        </p:nvSpPr>
        <p:spPr>
          <a:xfrm>
            <a:off x="5518150" y="5628233"/>
            <a:ext cx="627380" cy="299720"/>
          </a:xfrm>
          <a:prstGeom prst="rect">
            <a:avLst/>
          </a:prstGeom>
        </p:spPr>
        <p:txBody>
          <a:bodyPr vert="horz" wrap="square" lIns="0" tIns="12700" rIns="0" bIns="0" rtlCol="0">
            <a:spAutoFit/>
          </a:bodyPr>
          <a:lstStyle/>
          <a:p>
            <a:pPr marL="12700">
              <a:spcBef>
                <a:spcPts val="100"/>
              </a:spcBef>
            </a:pPr>
            <a:r>
              <a:rPr dirty="0">
                <a:latin typeface="Calibri"/>
                <a:cs typeface="Calibri"/>
              </a:rPr>
              <a:t>:St</a:t>
            </a:r>
            <a:r>
              <a:rPr spc="-10" dirty="0">
                <a:latin typeface="Calibri"/>
                <a:cs typeface="Calibri"/>
              </a:rPr>
              <a:t>r</a:t>
            </a:r>
            <a:r>
              <a:rPr spc="-5" dirty="0">
                <a:latin typeface="Calibri"/>
                <a:cs typeface="Calibri"/>
              </a:rPr>
              <a:t>ing</a:t>
            </a:r>
            <a:endParaRPr>
              <a:latin typeface="Calibri"/>
              <a:cs typeface="Calibri"/>
            </a:endParaRPr>
          </a:p>
        </p:txBody>
      </p:sp>
      <p:sp>
        <p:nvSpPr>
          <p:cNvPr id="17" name="object 17"/>
          <p:cNvSpPr/>
          <p:nvPr/>
        </p:nvSpPr>
        <p:spPr>
          <a:xfrm>
            <a:off x="3071241" y="6392583"/>
            <a:ext cx="464184" cy="157480"/>
          </a:xfrm>
          <a:custGeom>
            <a:avLst/>
            <a:gdLst/>
            <a:ahLst/>
            <a:cxnLst/>
            <a:rect l="l" t="t" r="r" b="b"/>
            <a:pathLst>
              <a:path w="464185" h="157479">
                <a:moveTo>
                  <a:pt x="385658" y="24965"/>
                </a:moveTo>
                <a:lnTo>
                  <a:pt x="0" y="132346"/>
                </a:lnTo>
                <a:lnTo>
                  <a:pt x="6858" y="157302"/>
                </a:lnTo>
                <a:lnTo>
                  <a:pt x="392602" y="49930"/>
                </a:lnTo>
                <a:lnTo>
                  <a:pt x="385658" y="24965"/>
                </a:lnTo>
                <a:close/>
              </a:path>
              <a:path w="464185" h="157479">
                <a:moveTo>
                  <a:pt x="458645" y="21488"/>
                </a:moveTo>
                <a:lnTo>
                  <a:pt x="398145" y="21488"/>
                </a:lnTo>
                <a:lnTo>
                  <a:pt x="405129" y="46443"/>
                </a:lnTo>
                <a:lnTo>
                  <a:pt x="392602" y="49930"/>
                </a:lnTo>
                <a:lnTo>
                  <a:pt x="399541" y="74879"/>
                </a:lnTo>
                <a:lnTo>
                  <a:pt x="458645" y="21488"/>
                </a:lnTo>
                <a:close/>
              </a:path>
              <a:path w="464185" h="157479">
                <a:moveTo>
                  <a:pt x="398145" y="21488"/>
                </a:moveTo>
                <a:lnTo>
                  <a:pt x="385658" y="24965"/>
                </a:lnTo>
                <a:lnTo>
                  <a:pt x="392602" y="49930"/>
                </a:lnTo>
                <a:lnTo>
                  <a:pt x="405129" y="46443"/>
                </a:lnTo>
                <a:lnTo>
                  <a:pt x="398145" y="21488"/>
                </a:lnTo>
                <a:close/>
              </a:path>
              <a:path w="464185" h="157479">
                <a:moveTo>
                  <a:pt x="378714" y="0"/>
                </a:moveTo>
                <a:lnTo>
                  <a:pt x="385658" y="24965"/>
                </a:lnTo>
                <a:lnTo>
                  <a:pt x="398145" y="21488"/>
                </a:lnTo>
                <a:lnTo>
                  <a:pt x="458645" y="21488"/>
                </a:lnTo>
                <a:lnTo>
                  <a:pt x="464058" y="16598"/>
                </a:lnTo>
                <a:lnTo>
                  <a:pt x="378714" y="0"/>
                </a:lnTo>
                <a:close/>
              </a:path>
            </a:pathLst>
          </a:custGeom>
          <a:solidFill>
            <a:srgbClr val="FF0000"/>
          </a:solidFill>
        </p:spPr>
        <p:txBody>
          <a:bodyPr wrap="square" lIns="0" tIns="0" rIns="0" bIns="0" rtlCol="0"/>
          <a:lstStyle/>
          <a:p>
            <a:endParaRPr/>
          </a:p>
        </p:txBody>
      </p:sp>
      <p:sp>
        <p:nvSpPr>
          <p:cNvPr id="18" name="object 18"/>
          <p:cNvSpPr/>
          <p:nvPr/>
        </p:nvSpPr>
        <p:spPr>
          <a:xfrm>
            <a:off x="7753350" y="4978146"/>
            <a:ext cx="1007744" cy="570230"/>
          </a:xfrm>
          <a:custGeom>
            <a:avLst/>
            <a:gdLst/>
            <a:ahLst/>
            <a:cxnLst/>
            <a:rect l="l" t="t" r="r" b="b"/>
            <a:pathLst>
              <a:path w="1007745" h="570229">
                <a:moveTo>
                  <a:pt x="0" y="0"/>
                </a:moveTo>
                <a:lnTo>
                  <a:pt x="68337" y="1299"/>
                </a:lnTo>
                <a:lnTo>
                  <a:pt x="133882" y="5087"/>
                </a:lnTo>
                <a:lnTo>
                  <a:pt x="196036" y="11191"/>
                </a:lnTo>
                <a:lnTo>
                  <a:pt x="254197" y="19445"/>
                </a:lnTo>
                <a:lnTo>
                  <a:pt x="307765" y="29677"/>
                </a:lnTo>
                <a:lnTo>
                  <a:pt x="356139" y="41719"/>
                </a:lnTo>
                <a:lnTo>
                  <a:pt x="398719" y="55401"/>
                </a:lnTo>
                <a:lnTo>
                  <a:pt x="434904" y="70555"/>
                </a:lnTo>
                <a:lnTo>
                  <a:pt x="485686" y="104598"/>
                </a:lnTo>
                <a:lnTo>
                  <a:pt x="503681" y="142493"/>
                </a:lnTo>
                <a:lnTo>
                  <a:pt x="521677" y="180389"/>
                </a:lnTo>
                <a:lnTo>
                  <a:pt x="572459" y="214432"/>
                </a:lnTo>
                <a:lnTo>
                  <a:pt x="608644" y="229586"/>
                </a:lnTo>
                <a:lnTo>
                  <a:pt x="651224" y="243268"/>
                </a:lnTo>
                <a:lnTo>
                  <a:pt x="699598" y="255310"/>
                </a:lnTo>
                <a:lnTo>
                  <a:pt x="753166" y="265542"/>
                </a:lnTo>
                <a:lnTo>
                  <a:pt x="811327" y="273796"/>
                </a:lnTo>
                <a:lnTo>
                  <a:pt x="873481" y="279900"/>
                </a:lnTo>
                <a:lnTo>
                  <a:pt x="939026" y="283688"/>
                </a:lnTo>
                <a:lnTo>
                  <a:pt x="1007364" y="284987"/>
                </a:lnTo>
                <a:lnTo>
                  <a:pt x="939026" y="286287"/>
                </a:lnTo>
                <a:lnTo>
                  <a:pt x="873481" y="290075"/>
                </a:lnTo>
                <a:lnTo>
                  <a:pt x="811327" y="296179"/>
                </a:lnTo>
                <a:lnTo>
                  <a:pt x="753166" y="304433"/>
                </a:lnTo>
                <a:lnTo>
                  <a:pt x="699598" y="314665"/>
                </a:lnTo>
                <a:lnTo>
                  <a:pt x="651224" y="326707"/>
                </a:lnTo>
                <a:lnTo>
                  <a:pt x="608644" y="340389"/>
                </a:lnTo>
                <a:lnTo>
                  <a:pt x="572459" y="355543"/>
                </a:lnTo>
                <a:lnTo>
                  <a:pt x="521677" y="389586"/>
                </a:lnTo>
                <a:lnTo>
                  <a:pt x="503681" y="427481"/>
                </a:lnTo>
                <a:lnTo>
                  <a:pt x="485686" y="465377"/>
                </a:lnTo>
                <a:lnTo>
                  <a:pt x="434904" y="499420"/>
                </a:lnTo>
                <a:lnTo>
                  <a:pt x="398719" y="514574"/>
                </a:lnTo>
                <a:lnTo>
                  <a:pt x="356139" y="528256"/>
                </a:lnTo>
                <a:lnTo>
                  <a:pt x="307765" y="540298"/>
                </a:lnTo>
                <a:lnTo>
                  <a:pt x="254197" y="550530"/>
                </a:lnTo>
                <a:lnTo>
                  <a:pt x="196036" y="558784"/>
                </a:lnTo>
                <a:lnTo>
                  <a:pt x="133882" y="564888"/>
                </a:lnTo>
                <a:lnTo>
                  <a:pt x="68337" y="568676"/>
                </a:lnTo>
                <a:lnTo>
                  <a:pt x="0" y="569975"/>
                </a:lnTo>
              </a:path>
            </a:pathLst>
          </a:custGeom>
          <a:ln w="25908">
            <a:solidFill>
              <a:srgbClr val="FF0000"/>
            </a:solidFill>
            <a:prstDash val="sysDash"/>
          </a:ln>
        </p:spPr>
        <p:txBody>
          <a:bodyPr wrap="square" lIns="0" tIns="0" rIns="0" bIns="0" rtlCol="0"/>
          <a:lstStyle/>
          <a:p>
            <a:endParaRPr/>
          </a:p>
        </p:txBody>
      </p:sp>
      <p:sp>
        <p:nvSpPr>
          <p:cNvPr id="19" name="object 19"/>
          <p:cNvSpPr/>
          <p:nvPr/>
        </p:nvSpPr>
        <p:spPr>
          <a:xfrm>
            <a:off x="7753350" y="4075938"/>
            <a:ext cx="1007744" cy="570230"/>
          </a:xfrm>
          <a:custGeom>
            <a:avLst/>
            <a:gdLst/>
            <a:ahLst/>
            <a:cxnLst/>
            <a:rect l="l" t="t" r="r" b="b"/>
            <a:pathLst>
              <a:path w="1007745" h="570229">
                <a:moveTo>
                  <a:pt x="0" y="0"/>
                </a:moveTo>
                <a:lnTo>
                  <a:pt x="68337" y="1299"/>
                </a:lnTo>
                <a:lnTo>
                  <a:pt x="133882" y="5087"/>
                </a:lnTo>
                <a:lnTo>
                  <a:pt x="196036" y="11191"/>
                </a:lnTo>
                <a:lnTo>
                  <a:pt x="254197" y="19445"/>
                </a:lnTo>
                <a:lnTo>
                  <a:pt x="307765" y="29677"/>
                </a:lnTo>
                <a:lnTo>
                  <a:pt x="356139" y="41719"/>
                </a:lnTo>
                <a:lnTo>
                  <a:pt x="398719" y="55401"/>
                </a:lnTo>
                <a:lnTo>
                  <a:pt x="434904" y="70555"/>
                </a:lnTo>
                <a:lnTo>
                  <a:pt x="485686" y="104598"/>
                </a:lnTo>
                <a:lnTo>
                  <a:pt x="503681" y="142494"/>
                </a:lnTo>
                <a:lnTo>
                  <a:pt x="521677" y="180389"/>
                </a:lnTo>
                <a:lnTo>
                  <a:pt x="572459" y="214432"/>
                </a:lnTo>
                <a:lnTo>
                  <a:pt x="608644" y="229586"/>
                </a:lnTo>
                <a:lnTo>
                  <a:pt x="651224" y="243268"/>
                </a:lnTo>
                <a:lnTo>
                  <a:pt x="699598" y="255310"/>
                </a:lnTo>
                <a:lnTo>
                  <a:pt x="753166" y="265542"/>
                </a:lnTo>
                <a:lnTo>
                  <a:pt x="811327" y="273796"/>
                </a:lnTo>
                <a:lnTo>
                  <a:pt x="873481" y="279900"/>
                </a:lnTo>
                <a:lnTo>
                  <a:pt x="939026" y="283688"/>
                </a:lnTo>
                <a:lnTo>
                  <a:pt x="1007364" y="284988"/>
                </a:lnTo>
                <a:lnTo>
                  <a:pt x="939026" y="286287"/>
                </a:lnTo>
                <a:lnTo>
                  <a:pt x="873481" y="290075"/>
                </a:lnTo>
                <a:lnTo>
                  <a:pt x="811327" y="296179"/>
                </a:lnTo>
                <a:lnTo>
                  <a:pt x="753166" y="304433"/>
                </a:lnTo>
                <a:lnTo>
                  <a:pt x="699598" y="314665"/>
                </a:lnTo>
                <a:lnTo>
                  <a:pt x="651224" y="326707"/>
                </a:lnTo>
                <a:lnTo>
                  <a:pt x="608644" y="340389"/>
                </a:lnTo>
                <a:lnTo>
                  <a:pt x="572459" y="355543"/>
                </a:lnTo>
                <a:lnTo>
                  <a:pt x="521677" y="389586"/>
                </a:lnTo>
                <a:lnTo>
                  <a:pt x="503681" y="427481"/>
                </a:lnTo>
                <a:lnTo>
                  <a:pt x="485686" y="465377"/>
                </a:lnTo>
                <a:lnTo>
                  <a:pt x="434904" y="499420"/>
                </a:lnTo>
                <a:lnTo>
                  <a:pt x="398719" y="514574"/>
                </a:lnTo>
                <a:lnTo>
                  <a:pt x="356139" y="528256"/>
                </a:lnTo>
                <a:lnTo>
                  <a:pt x="307765" y="540298"/>
                </a:lnTo>
                <a:lnTo>
                  <a:pt x="254197" y="550530"/>
                </a:lnTo>
                <a:lnTo>
                  <a:pt x="196036" y="558784"/>
                </a:lnTo>
                <a:lnTo>
                  <a:pt x="133882" y="564888"/>
                </a:lnTo>
                <a:lnTo>
                  <a:pt x="68337" y="568676"/>
                </a:lnTo>
                <a:lnTo>
                  <a:pt x="0" y="569976"/>
                </a:lnTo>
              </a:path>
            </a:pathLst>
          </a:custGeom>
          <a:ln w="25908">
            <a:solidFill>
              <a:srgbClr val="FF0000"/>
            </a:solidFill>
            <a:prstDash val="sysDash"/>
          </a:ln>
        </p:spPr>
        <p:txBody>
          <a:bodyPr wrap="square" lIns="0" tIns="0" rIns="0" bIns="0" rtlCol="0"/>
          <a:lstStyle/>
          <a:p>
            <a:endParaRPr/>
          </a:p>
        </p:txBody>
      </p:sp>
      <p:sp>
        <p:nvSpPr>
          <p:cNvPr id="20" name="object 20"/>
          <p:cNvSpPr txBox="1"/>
          <p:nvPr/>
        </p:nvSpPr>
        <p:spPr>
          <a:xfrm>
            <a:off x="8912097" y="4155771"/>
            <a:ext cx="328930" cy="391795"/>
          </a:xfrm>
          <a:prstGeom prst="rect">
            <a:avLst/>
          </a:prstGeom>
        </p:spPr>
        <p:txBody>
          <a:bodyPr vert="horz" wrap="square" lIns="0" tIns="12700" rIns="0" bIns="0" rtlCol="0">
            <a:spAutoFit/>
          </a:bodyPr>
          <a:lstStyle/>
          <a:p>
            <a:pPr marL="12700">
              <a:spcBef>
                <a:spcPts val="100"/>
              </a:spcBef>
            </a:pPr>
            <a:r>
              <a:rPr sz="2400" b="1" spc="-10" dirty="0">
                <a:solidFill>
                  <a:srgbClr val="FF0000"/>
                </a:solidFill>
                <a:latin typeface="Arial"/>
                <a:cs typeface="Arial"/>
              </a:rPr>
              <a:t>Hi</a:t>
            </a:r>
            <a:endParaRPr sz="2400">
              <a:latin typeface="Arial"/>
              <a:cs typeface="Arial"/>
            </a:endParaRPr>
          </a:p>
        </p:txBody>
      </p:sp>
      <p:sp>
        <p:nvSpPr>
          <p:cNvPr id="22" name="object 22"/>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23" name="object 23"/>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21" name="object 21"/>
          <p:cNvSpPr txBox="1"/>
          <p:nvPr/>
        </p:nvSpPr>
        <p:spPr>
          <a:xfrm>
            <a:off x="8895715" y="5058536"/>
            <a:ext cx="770890" cy="391160"/>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H</a:t>
            </a:r>
            <a:r>
              <a:rPr sz="2400" b="1" spc="-15" dirty="0">
                <a:solidFill>
                  <a:srgbClr val="FF0000"/>
                </a:solidFill>
                <a:latin typeface="Arial"/>
                <a:cs typeface="Arial"/>
              </a:rPr>
              <a:t>e</a:t>
            </a:r>
            <a:r>
              <a:rPr sz="2400" b="1" dirty="0">
                <a:solidFill>
                  <a:srgbClr val="FF0000"/>
                </a:solidFill>
                <a:latin typeface="Arial"/>
                <a:cs typeface="Arial"/>
              </a:rPr>
              <a:t>l</a:t>
            </a:r>
            <a:r>
              <a:rPr sz="2400" b="1" spc="5" dirty="0">
                <a:solidFill>
                  <a:srgbClr val="FF0000"/>
                </a:solidFill>
                <a:latin typeface="Arial"/>
                <a:cs typeface="Arial"/>
              </a:rPr>
              <a:t>l</a:t>
            </a:r>
            <a:r>
              <a:rPr sz="2400" b="1" dirty="0">
                <a:solidFill>
                  <a:srgbClr val="FF0000"/>
                </a:solidFill>
                <a:latin typeface="Arial"/>
                <a:cs typeface="Arial"/>
              </a:rPr>
              <a:t>o</a:t>
            </a:r>
            <a:endParaRPr sz="2400">
              <a:latin typeface="Arial"/>
              <a:cs typeface="Aria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366520"/>
            <a:ext cx="1637030" cy="1418590"/>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dirty="0">
                <a:latin typeface="Arial MT"/>
                <a:cs typeface="Arial MT"/>
              </a:rPr>
              <a:t>E</a:t>
            </a:r>
            <a:r>
              <a:rPr sz="2400" spc="-20" dirty="0">
                <a:latin typeface="Arial MT"/>
                <a:cs typeface="Arial MT"/>
              </a:rPr>
              <a:t>x</a:t>
            </a:r>
            <a:r>
              <a:rPr sz="2400" spc="-5" dirty="0">
                <a:latin typeface="Arial MT"/>
                <a:cs typeface="Arial MT"/>
              </a:rPr>
              <a:t>ample:</a:t>
            </a:r>
            <a:endParaRPr sz="2400">
              <a:latin typeface="Arial MT"/>
              <a:cs typeface="Arial MT"/>
            </a:endParaRPr>
          </a:p>
          <a:p>
            <a:pPr marL="927100" marR="171450" algn="just">
              <a:lnSpc>
                <a:spcPct val="124700"/>
              </a:lnSpc>
              <a:spcBef>
                <a:spcPts val="900"/>
              </a:spcBef>
            </a:pPr>
            <a:r>
              <a:rPr sz="1600" spc="-5" dirty="0">
                <a:latin typeface="Arial MT"/>
                <a:cs typeface="Arial MT"/>
              </a:rPr>
              <a:t>String  String  String</a:t>
            </a:r>
            <a:endParaRPr sz="1600">
              <a:latin typeface="Arial MT"/>
              <a:cs typeface="Arial MT"/>
            </a:endParaRPr>
          </a:p>
        </p:txBody>
      </p:sp>
      <p:sp>
        <p:nvSpPr>
          <p:cNvPr id="3" name="object 3"/>
          <p:cNvSpPr txBox="1"/>
          <p:nvPr/>
        </p:nvSpPr>
        <p:spPr>
          <a:xfrm>
            <a:off x="3539489" y="1835557"/>
            <a:ext cx="2084070" cy="949325"/>
          </a:xfrm>
          <a:prstGeom prst="rect">
            <a:avLst/>
          </a:prstGeom>
        </p:spPr>
        <p:txBody>
          <a:bodyPr vert="horz" wrap="square" lIns="0" tIns="24130" rIns="0" bIns="0" rtlCol="0">
            <a:spAutoFit/>
          </a:bodyPr>
          <a:lstStyle/>
          <a:p>
            <a:pPr marL="12700" marR="5080" algn="just">
              <a:lnSpc>
                <a:spcPct val="124700"/>
              </a:lnSpc>
              <a:spcBef>
                <a:spcPts val="190"/>
              </a:spcBef>
            </a:pPr>
            <a:r>
              <a:rPr sz="1600" spc="-5" dirty="0">
                <a:latin typeface="Arial MT"/>
                <a:cs typeface="Arial MT"/>
              </a:rPr>
              <a:t>s1 = </a:t>
            </a:r>
            <a:r>
              <a:rPr sz="1600" spc="-10" dirty="0">
                <a:latin typeface="Arial MT"/>
                <a:cs typeface="Arial MT"/>
              </a:rPr>
              <a:t>new </a:t>
            </a:r>
            <a:r>
              <a:rPr sz="1600" spc="-5" dirty="0">
                <a:latin typeface="Arial MT"/>
                <a:cs typeface="Arial MT"/>
              </a:rPr>
              <a:t>String(“abc”); </a:t>
            </a:r>
            <a:r>
              <a:rPr sz="1600" spc="-430" dirty="0">
                <a:latin typeface="Arial MT"/>
                <a:cs typeface="Arial MT"/>
              </a:rPr>
              <a:t> </a:t>
            </a:r>
            <a:r>
              <a:rPr sz="1600" spc="-5" dirty="0">
                <a:latin typeface="Arial MT"/>
                <a:cs typeface="Arial MT"/>
              </a:rPr>
              <a:t>s2 = </a:t>
            </a:r>
            <a:r>
              <a:rPr sz="1600" spc="-10" dirty="0">
                <a:latin typeface="Arial MT"/>
                <a:cs typeface="Arial MT"/>
              </a:rPr>
              <a:t>new </a:t>
            </a:r>
            <a:r>
              <a:rPr sz="1600" spc="-5" dirty="0">
                <a:latin typeface="Arial MT"/>
                <a:cs typeface="Arial MT"/>
              </a:rPr>
              <a:t>String(“abc”); </a:t>
            </a:r>
            <a:r>
              <a:rPr sz="1600" spc="-430" dirty="0">
                <a:latin typeface="Arial MT"/>
                <a:cs typeface="Arial MT"/>
              </a:rPr>
              <a:t> </a:t>
            </a:r>
            <a:r>
              <a:rPr sz="1600" spc="-5" dirty="0">
                <a:latin typeface="Arial MT"/>
                <a:cs typeface="Arial MT"/>
              </a:rPr>
              <a:t>s3</a:t>
            </a:r>
            <a:r>
              <a:rPr sz="1600" spc="-10" dirty="0">
                <a:latin typeface="Arial MT"/>
                <a:cs typeface="Arial MT"/>
              </a:rPr>
              <a:t> </a:t>
            </a:r>
            <a:r>
              <a:rPr sz="1600" spc="-5" dirty="0">
                <a:latin typeface="Arial MT"/>
                <a:cs typeface="Arial MT"/>
              </a:rPr>
              <a:t>=</a:t>
            </a:r>
            <a:r>
              <a:rPr sz="1600" spc="5" dirty="0">
                <a:latin typeface="Arial MT"/>
                <a:cs typeface="Arial MT"/>
              </a:rPr>
              <a:t> </a:t>
            </a:r>
            <a:r>
              <a:rPr sz="1600" spc="-5" dirty="0">
                <a:latin typeface="Arial MT"/>
                <a:cs typeface="Arial MT"/>
              </a:rPr>
              <a:t>s1;</a:t>
            </a:r>
            <a:endParaRPr sz="1600">
              <a:latin typeface="Arial MT"/>
              <a:cs typeface="Arial MT"/>
            </a:endParaRPr>
          </a:p>
        </p:txBody>
      </p:sp>
      <p:sp>
        <p:nvSpPr>
          <p:cNvPr id="4" name="object 4"/>
          <p:cNvSpPr txBox="1"/>
          <p:nvPr/>
        </p:nvSpPr>
        <p:spPr>
          <a:xfrm>
            <a:off x="2624735" y="2759478"/>
            <a:ext cx="1043305" cy="610870"/>
          </a:xfrm>
          <a:prstGeom prst="rect">
            <a:avLst/>
          </a:prstGeom>
        </p:spPr>
        <p:txBody>
          <a:bodyPr vert="horz" wrap="square" lIns="0" tIns="60960" rIns="0" bIns="0" rtlCol="0">
            <a:spAutoFit/>
          </a:bodyPr>
          <a:lstStyle/>
          <a:p>
            <a:pPr marL="12700">
              <a:spcBef>
                <a:spcPts val="480"/>
              </a:spcBef>
            </a:pPr>
            <a:r>
              <a:rPr sz="1600" spc="-5" dirty="0">
                <a:solidFill>
                  <a:srgbClr val="FF0000"/>
                </a:solidFill>
                <a:latin typeface="Arial MT"/>
                <a:cs typeface="Arial MT"/>
              </a:rPr>
              <a:t>if(s1</a:t>
            </a:r>
            <a:r>
              <a:rPr sz="1600" spc="-25" dirty="0">
                <a:solidFill>
                  <a:srgbClr val="FF0000"/>
                </a:solidFill>
                <a:latin typeface="Arial MT"/>
                <a:cs typeface="Arial MT"/>
              </a:rPr>
              <a:t> </a:t>
            </a:r>
            <a:r>
              <a:rPr sz="1600" spc="-5" dirty="0">
                <a:solidFill>
                  <a:srgbClr val="FF0000"/>
                </a:solidFill>
                <a:latin typeface="Arial MT"/>
                <a:cs typeface="Arial MT"/>
              </a:rPr>
              <a:t>==</a:t>
            </a:r>
            <a:r>
              <a:rPr sz="1600" spc="-25" dirty="0">
                <a:solidFill>
                  <a:srgbClr val="FF0000"/>
                </a:solidFill>
                <a:latin typeface="Arial MT"/>
                <a:cs typeface="Arial MT"/>
              </a:rPr>
              <a:t> </a:t>
            </a:r>
            <a:r>
              <a:rPr sz="1600" spc="-5" dirty="0">
                <a:solidFill>
                  <a:srgbClr val="FF0000"/>
                </a:solidFill>
                <a:latin typeface="Arial MT"/>
                <a:cs typeface="Arial MT"/>
              </a:rPr>
              <a:t>s3)</a:t>
            </a:r>
            <a:endParaRPr sz="1600">
              <a:latin typeface="Arial MT"/>
              <a:cs typeface="Arial MT"/>
            </a:endParaRPr>
          </a:p>
          <a:p>
            <a:pPr marL="12700">
              <a:spcBef>
                <a:spcPts val="385"/>
              </a:spcBef>
            </a:pPr>
            <a:r>
              <a:rPr sz="1600" dirty="0">
                <a:solidFill>
                  <a:srgbClr val="FF0000"/>
                </a:solidFill>
                <a:latin typeface="Arial MT"/>
                <a:cs typeface="Arial MT"/>
              </a:rPr>
              <a:t>else</a:t>
            </a:r>
            <a:endParaRPr sz="1600">
              <a:latin typeface="Arial MT"/>
              <a:cs typeface="Arial MT"/>
            </a:endParaRPr>
          </a:p>
        </p:txBody>
      </p:sp>
      <p:sp>
        <p:nvSpPr>
          <p:cNvPr id="5" name="object 5"/>
          <p:cNvSpPr txBox="1"/>
          <p:nvPr/>
        </p:nvSpPr>
        <p:spPr>
          <a:xfrm>
            <a:off x="5368545" y="2759478"/>
            <a:ext cx="2436495" cy="610870"/>
          </a:xfrm>
          <a:prstGeom prst="rect">
            <a:avLst/>
          </a:prstGeom>
        </p:spPr>
        <p:txBody>
          <a:bodyPr vert="horz" wrap="square" lIns="0" tIns="60960" rIns="0" bIns="0" rtlCol="0">
            <a:spAutoFit/>
          </a:bodyPr>
          <a:lstStyle/>
          <a:p>
            <a:pPr marL="12700">
              <a:spcBef>
                <a:spcPts val="480"/>
              </a:spcBef>
            </a:pPr>
            <a:r>
              <a:rPr sz="1600" spc="-5" dirty="0">
                <a:solidFill>
                  <a:srgbClr val="FF0000"/>
                </a:solidFill>
                <a:latin typeface="Arial MT"/>
                <a:cs typeface="Arial MT"/>
              </a:rPr>
              <a:t>System.out.println(“Hello”);</a:t>
            </a:r>
            <a:endParaRPr sz="1600">
              <a:latin typeface="Arial MT"/>
              <a:cs typeface="Arial MT"/>
            </a:endParaRPr>
          </a:p>
          <a:p>
            <a:pPr marL="12700">
              <a:spcBef>
                <a:spcPts val="385"/>
              </a:spcBef>
            </a:pPr>
            <a:r>
              <a:rPr sz="1600" spc="-5" dirty="0">
                <a:solidFill>
                  <a:srgbClr val="FF0000"/>
                </a:solidFill>
                <a:latin typeface="Arial MT"/>
                <a:cs typeface="Arial MT"/>
              </a:rPr>
              <a:t>System.out.println(“Hi”);</a:t>
            </a:r>
            <a:endParaRPr sz="1600">
              <a:latin typeface="Arial MT"/>
              <a:cs typeface="Arial MT"/>
            </a:endParaRPr>
          </a:p>
        </p:txBody>
      </p:sp>
      <p:sp>
        <p:nvSpPr>
          <p:cNvPr id="6" name="object 6"/>
          <p:cNvSpPr txBox="1">
            <a:spLocks noGrp="1"/>
          </p:cNvSpPr>
          <p:nvPr>
            <p:ph type="title"/>
          </p:nvPr>
        </p:nvSpPr>
        <p:spPr>
          <a:xfrm>
            <a:off x="1907541" y="150622"/>
            <a:ext cx="578040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Compar</a:t>
            </a:r>
            <a:r>
              <a:rPr spc="-165" dirty="0"/>
              <a:t>i</a:t>
            </a:r>
            <a:r>
              <a:rPr spc="-160" dirty="0"/>
              <a:t>n</a:t>
            </a:r>
            <a:r>
              <a:rPr dirty="0"/>
              <a:t>g</a:t>
            </a:r>
            <a:r>
              <a:rPr spc="-250" dirty="0"/>
              <a:t> </a:t>
            </a:r>
            <a:r>
              <a:rPr spc="-160" dirty="0"/>
              <a:t>S</a:t>
            </a:r>
            <a:r>
              <a:rPr spc="-155" dirty="0"/>
              <a:t>t</a:t>
            </a:r>
            <a:r>
              <a:rPr spc="-160" dirty="0"/>
              <a:t>r</a:t>
            </a:r>
            <a:r>
              <a:rPr spc="-165" dirty="0"/>
              <a:t>i</a:t>
            </a:r>
            <a:r>
              <a:rPr spc="-160" dirty="0"/>
              <a:t>ng</a:t>
            </a:r>
            <a:r>
              <a:rPr spc="-5" dirty="0"/>
              <a:t>s</a:t>
            </a:r>
            <a:r>
              <a:rPr spc="-270" dirty="0"/>
              <a:t> </a:t>
            </a:r>
            <a:r>
              <a:rPr dirty="0"/>
              <a:t>:</a:t>
            </a:r>
            <a:r>
              <a:rPr spc="-295" dirty="0"/>
              <a:t> </a:t>
            </a:r>
            <a:r>
              <a:rPr spc="-160" dirty="0"/>
              <a:t>equa</a:t>
            </a:r>
            <a:r>
              <a:rPr spc="-165" dirty="0"/>
              <a:t>l</a:t>
            </a:r>
            <a:r>
              <a:rPr spc="-160" dirty="0"/>
              <a:t>s</a:t>
            </a:r>
            <a:r>
              <a:rPr spc="-155" dirty="0"/>
              <a:t>(</a:t>
            </a:r>
            <a:r>
              <a:rPr dirty="0"/>
              <a:t>)  </a:t>
            </a:r>
            <a:r>
              <a:rPr spc="-160" dirty="0"/>
              <a:t>Me</a:t>
            </a:r>
            <a:r>
              <a:rPr spc="-155" dirty="0"/>
              <a:t>t</a:t>
            </a:r>
            <a:r>
              <a:rPr spc="-160" dirty="0"/>
              <a:t>ho</a:t>
            </a:r>
            <a:r>
              <a:rPr dirty="0"/>
              <a:t>d</a:t>
            </a:r>
            <a:r>
              <a:rPr spc="-260" dirty="0"/>
              <a:t> </a:t>
            </a:r>
            <a:r>
              <a:rPr spc="-160" dirty="0"/>
              <a:t>v</a:t>
            </a:r>
            <a:r>
              <a:rPr spc="-5" dirty="0"/>
              <a:t>s</a:t>
            </a:r>
            <a:r>
              <a:rPr spc="-305" dirty="0"/>
              <a:t> </a:t>
            </a:r>
            <a:r>
              <a:rPr spc="-155" dirty="0"/>
              <a:t>=</a:t>
            </a:r>
            <a:r>
              <a:rPr dirty="0"/>
              <a:t>=</a:t>
            </a:r>
            <a:r>
              <a:rPr spc="-295" dirty="0"/>
              <a:t> </a:t>
            </a:r>
            <a:r>
              <a:rPr spc="-155" dirty="0"/>
              <a:t>…</a:t>
            </a:r>
            <a:r>
              <a:rPr dirty="0"/>
              <a:t>.</a:t>
            </a:r>
          </a:p>
        </p:txBody>
      </p:sp>
      <p:sp>
        <p:nvSpPr>
          <p:cNvPr id="7" name="object 7"/>
          <p:cNvSpPr txBox="1"/>
          <p:nvPr/>
        </p:nvSpPr>
        <p:spPr>
          <a:xfrm>
            <a:off x="3937255" y="4950714"/>
            <a:ext cx="832485" cy="385362"/>
          </a:xfrm>
          <a:prstGeom prst="rect">
            <a:avLst/>
          </a:prstGeom>
          <a:ln w="25907">
            <a:solidFill>
              <a:srgbClr val="385D89"/>
            </a:solidFill>
          </a:ln>
        </p:spPr>
        <p:txBody>
          <a:bodyPr vert="horz" wrap="square" lIns="0" tIns="107315" rIns="0" bIns="0" rtlCol="0">
            <a:spAutoFit/>
          </a:bodyPr>
          <a:lstStyle/>
          <a:p>
            <a:pPr marL="208279">
              <a:spcBef>
                <a:spcPts val="845"/>
              </a:spcBef>
            </a:pPr>
            <a:r>
              <a:rPr b="1" dirty="0">
                <a:latin typeface="Calibri"/>
                <a:cs typeface="Calibri"/>
              </a:rPr>
              <a:t>abc</a:t>
            </a:r>
            <a:endParaRPr>
              <a:latin typeface="Calibri"/>
              <a:cs typeface="Calibri"/>
            </a:endParaRPr>
          </a:p>
        </p:txBody>
      </p:sp>
      <p:sp>
        <p:nvSpPr>
          <p:cNvPr id="8" name="object 8"/>
          <p:cNvSpPr txBox="1"/>
          <p:nvPr/>
        </p:nvSpPr>
        <p:spPr>
          <a:xfrm>
            <a:off x="3119119" y="4957876"/>
            <a:ext cx="275590" cy="684546"/>
          </a:xfrm>
          <a:prstGeom prst="rect">
            <a:avLst/>
          </a:prstGeom>
        </p:spPr>
        <p:txBody>
          <a:bodyPr vert="horz" wrap="square" lIns="0" tIns="12700" rIns="0" bIns="0" rtlCol="0">
            <a:spAutoFit/>
          </a:bodyPr>
          <a:lstStyle/>
          <a:p>
            <a:pPr marL="55880" marR="5080" indent="-43815">
              <a:lnSpc>
                <a:spcPct val="126499"/>
              </a:lnSpc>
              <a:spcBef>
                <a:spcPts val="100"/>
              </a:spcBef>
            </a:pPr>
            <a:r>
              <a:rPr dirty="0">
                <a:solidFill>
                  <a:srgbClr val="FF0000"/>
                </a:solidFill>
                <a:latin typeface="Calibri"/>
                <a:cs typeface="Calibri"/>
              </a:rPr>
              <a:t>s1 </a:t>
            </a:r>
            <a:r>
              <a:rPr spc="-395" dirty="0">
                <a:solidFill>
                  <a:srgbClr val="FF0000"/>
                </a:solidFill>
                <a:latin typeface="Calibri"/>
                <a:cs typeface="Calibri"/>
              </a:rPr>
              <a:t> </a:t>
            </a:r>
            <a:r>
              <a:rPr dirty="0">
                <a:solidFill>
                  <a:srgbClr val="FF0000"/>
                </a:solidFill>
                <a:latin typeface="Calibri"/>
                <a:cs typeface="Calibri"/>
              </a:rPr>
              <a:t>s3</a:t>
            </a:r>
            <a:endParaRPr>
              <a:latin typeface="Calibri"/>
              <a:cs typeface="Calibri"/>
            </a:endParaRPr>
          </a:p>
        </p:txBody>
      </p:sp>
      <p:sp>
        <p:nvSpPr>
          <p:cNvPr id="9" name="object 9"/>
          <p:cNvSpPr/>
          <p:nvPr/>
        </p:nvSpPr>
        <p:spPr>
          <a:xfrm>
            <a:off x="3432810" y="5166360"/>
            <a:ext cx="504190" cy="78105"/>
          </a:xfrm>
          <a:custGeom>
            <a:avLst/>
            <a:gdLst/>
            <a:ahLst/>
            <a:cxnLst/>
            <a:rect l="l" t="t" r="r" b="b"/>
            <a:pathLst>
              <a:path w="504189" h="78104">
                <a:moveTo>
                  <a:pt x="426338" y="0"/>
                </a:moveTo>
                <a:lnTo>
                  <a:pt x="426338" y="77723"/>
                </a:lnTo>
                <a:lnTo>
                  <a:pt x="478155" y="51815"/>
                </a:lnTo>
                <a:lnTo>
                  <a:pt x="439292" y="51815"/>
                </a:lnTo>
                <a:lnTo>
                  <a:pt x="439292" y="25907"/>
                </a:lnTo>
                <a:lnTo>
                  <a:pt x="478154" y="25907"/>
                </a:lnTo>
                <a:lnTo>
                  <a:pt x="426338" y="0"/>
                </a:lnTo>
                <a:close/>
              </a:path>
              <a:path w="504189" h="78104">
                <a:moveTo>
                  <a:pt x="426338" y="25907"/>
                </a:moveTo>
                <a:lnTo>
                  <a:pt x="0" y="25907"/>
                </a:lnTo>
                <a:lnTo>
                  <a:pt x="0" y="51815"/>
                </a:lnTo>
                <a:lnTo>
                  <a:pt x="426338" y="51815"/>
                </a:lnTo>
                <a:lnTo>
                  <a:pt x="426338" y="25907"/>
                </a:lnTo>
                <a:close/>
              </a:path>
              <a:path w="504189" h="78104">
                <a:moveTo>
                  <a:pt x="478154" y="25907"/>
                </a:moveTo>
                <a:lnTo>
                  <a:pt x="439292" y="25907"/>
                </a:lnTo>
                <a:lnTo>
                  <a:pt x="439292" y="51815"/>
                </a:lnTo>
                <a:lnTo>
                  <a:pt x="478155" y="51815"/>
                </a:lnTo>
                <a:lnTo>
                  <a:pt x="504063" y="38862"/>
                </a:lnTo>
                <a:lnTo>
                  <a:pt x="478154" y="25907"/>
                </a:lnTo>
                <a:close/>
              </a:path>
            </a:pathLst>
          </a:custGeom>
          <a:solidFill>
            <a:srgbClr val="FF0000"/>
          </a:solidFill>
        </p:spPr>
        <p:txBody>
          <a:bodyPr wrap="square" lIns="0" tIns="0" rIns="0" bIns="0" rtlCol="0"/>
          <a:lstStyle/>
          <a:p>
            <a:endParaRPr/>
          </a:p>
        </p:txBody>
      </p:sp>
      <p:sp>
        <p:nvSpPr>
          <p:cNvPr id="10" name="object 10"/>
          <p:cNvSpPr txBox="1"/>
          <p:nvPr/>
        </p:nvSpPr>
        <p:spPr>
          <a:xfrm>
            <a:off x="4014977" y="4600194"/>
            <a:ext cx="627380" cy="299720"/>
          </a:xfrm>
          <a:prstGeom prst="rect">
            <a:avLst/>
          </a:prstGeom>
        </p:spPr>
        <p:txBody>
          <a:bodyPr vert="horz" wrap="square" lIns="0" tIns="12700" rIns="0" bIns="0" rtlCol="0">
            <a:spAutoFit/>
          </a:bodyPr>
          <a:lstStyle/>
          <a:p>
            <a:pPr marL="12700">
              <a:spcBef>
                <a:spcPts val="100"/>
              </a:spcBef>
            </a:pPr>
            <a:r>
              <a:rPr dirty="0">
                <a:latin typeface="Calibri"/>
                <a:cs typeface="Calibri"/>
              </a:rPr>
              <a:t>:St</a:t>
            </a:r>
            <a:r>
              <a:rPr spc="-10" dirty="0">
                <a:latin typeface="Calibri"/>
                <a:cs typeface="Calibri"/>
              </a:rPr>
              <a:t>r</a:t>
            </a:r>
            <a:r>
              <a:rPr spc="-5" dirty="0">
                <a:latin typeface="Calibri"/>
                <a:cs typeface="Calibri"/>
              </a:rPr>
              <a:t>ing</a:t>
            </a:r>
            <a:endParaRPr>
              <a:latin typeface="Calibri"/>
              <a:cs typeface="Calibri"/>
            </a:endParaRPr>
          </a:p>
        </p:txBody>
      </p:sp>
      <p:sp>
        <p:nvSpPr>
          <p:cNvPr id="11" name="object 11"/>
          <p:cNvSpPr txBox="1"/>
          <p:nvPr/>
        </p:nvSpPr>
        <p:spPr>
          <a:xfrm>
            <a:off x="5616956" y="5126863"/>
            <a:ext cx="231775" cy="299720"/>
          </a:xfrm>
          <a:prstGeom prst="rect">
            <a:avLst/>
          </a:prstGeom>
        </p:spPr>
        <p:txBody>
          <a:bodyPr vert="horz" wrap="square" lIns="0" tIns="12700" rIns="0" bIns="0" rtlCol="0">
            <a:spAutoFit/>
          </a:bodyPr>
          <a:lstStyle/>
          <a:p>
            <a:pPr marL="12700">
              <a:spcBef>
                <a:spcPts val="100"/>
              </a:spcBef>
            </a:pPr>
            <a:r>
              <a:rPr dirty="0">
                <a:solidFill>
                  <a:srgbClr val="FF0000"/>
                </a:solidFill>
                <a:latin typeface="Calibri"/>
                <a:cs typeface="Calibri"/>
              </a:rPr>
              <a:t>s2</a:t>
            </a:r>
            <a:endParaRPr>
              <a:latin typeface="Calibri"/>
              <a:cs typeface="Calibri"/>
            </a:endParaRPr>
          </a:p>
        </p:txBody>
      </p:sp>
      <p:sp>
        <p:nvSpPr>
          <p:cNvPr id="12" name="object 12"/>
          <p:cNvSpPr/>
          <p:nvPr/>
        </p:nvSpPr>
        <p:spPr>
          <a:xfrm>
            <a:off x="5929121" y="5262372"/>
            <a:ext cx="504190" cy="78105"/>
          </a:xfrm>
          <a:custGeom>
            <a:avLst/>
            <a:gdLst/>
            <a:ahLst/>
            <a:cxnLst/>
            <a:rect l="l" t="t" r="r" b="b"/>
            <a:pathLst>
              <a:path w="504189" h="78104">
                <a:moveTo>
                  <a:pt x="426338" y="0"/>
                </a:moveTo>
                <a:lnTo>
                  <a:pt x="426338" y="77723"/>
                </a:lnTo>
                <a:lnTo>
                  <a:pt x="478154" y="51815"/>
                </a:lnTo>
                <a:lnTo>
                  <a:pt x="439292" y="51815"/>
                </a:lnTo>
                <a:lnTo>
                  <a:pt x="439292" y="25907"/>
                </a:lnTo>
                <a:lnTo>
                  <a:pt x="478155" y="25907"/>
                </a:lnTo>
                <a:lnTo>
                  <a:pt x="426338" y="0"/>
                </a:lnTo>
                <a:close/>
              </a:path>
              <a:path w="504189" h="78104">
                <a:moveTo>
                  <a:pt x="426338" y="25907"/>
                </a:moveTo>
                <a:lnTo>
                  <a:pt x="0" y="25907"/>
                </a:lnTo>
                <a:lnTo>
                  <a:pt x="0" y="51815"/>
                </a:lnTo>
                <a:lnTo>
                  <a:pt x="426338" y="51815"/>
                </a:lnTo>
                <a:lnTo>
                  <a:pt x="426338" y="25907"/>
                </a:lnTo>
                <a:close/>
              </a:path>
              <a:path w="504189" h="78104">
                <a:moveTo>
                  <a:pt x="478155" y="25907"/>
                </a:moveTo>
                <a:lnTo>
                  <a:pt x="439292" y="25907"/>
                </a:lnTo>
                <a:lnTo>
                  <a:pt x="439292" y="51815"/>
                </a:lnTo>
                <a:lnTo>
                  <a:pt x="478154" y="51815"/>
                </a:lnTo>
                <a:lnTo>
                  <a:pt x="504063" y="38861"/>
                </a:lnTo>
                <a:lnTo>
                  <a:pt x="478155" y="25907"/>
                </a:lnTo>
                <a:close/>
              </a:path>
            </a:pathLst>
          </a:custGeom>
          <a:solidFill>
            <a:srgbClr val="FF0000"/>
          </a:solidFill>
        </p:spPr>
        <p:txBody>
          <a:bodyPr wrap="square" lIns="0" tIns="0" rIns="0" bIns="0" rtlCol="0"/>
          <a:lstStyle/>
          <a:p>
            <a:endParaRPr/>
          </a:p>
        </p:txBody>
      </p:sp>
      <p:sp>
        <p:nvSpPr>
          <p:cNvPr id="13" name="object 13"/>
          <p:cNvSpPr txBox="1"/>
          <p:nvPr/>
        </p:nvSpPr>
        <p:spPr>
          <a:xfrm>
            <a:off x="6433566" y="5048250"/>
            <a:ext cx="833755" cy="377026"/>
          </a:xfrm>
          <a:prstGeom prst="rect">
            <a:avLst/>
          </a:prstGeom>
          <a:ln w="25907">
            <a:solidFill>
              <a:srgbClr val="385D89"/>
            </a:solidFill>
          </a:ln>
        </p:spPr>
        <p:txBody>
          <a:bodyPr vert="horz" wrap="square" lIns="0" tIns="99060" rIns="0" bIns="0" rtlCol="0">
            <a:spAutoFit/>
          </a:bodyPr>
          <a:lstStyle/>
          <a:p>
            <a:pPr marL="250190">
              <a:spcBef>
                <a:spcPts val="780"/>
              </a:spcBef>
            </a:pPr>
            <a:r>
              <a:rPr b="1" dirty="0">
                <a:latin typeface="Calibri"/>
                <a:cs typeface="Calibri"/>
              </a:rPr>
              <a:t>abc</a:t>
            </a:r>
            <a:endParaRPr>
              <a:latin typeface="Calibri"/>
              <a:cs typeface="Calibri"/>
            </a:endParaRPr>
          </a:p>
        </p:txBody>
      </p:sp>
      <p:sp>
        <p:nvSpPr>
          <p:cNvPr id="14" name="object 14"/>
          <p:cNvSpPr txBox="1"/>
          <p:nvPr/>
        </p:nvSpPr>
        <p:spPr>
          <a:xfrm>
            <a:off x="6512814" y="4696459"/>
            <a:ext cx="627380" cy="299720"/>
          </a:xfrm>
          <a:prstGeom prst="rect">
            <a:avLst/>
          </a:prstGeom>
        </p:spPr>
        <p:txBody>
          <a:bodyPr vert="horz" wrap="square" lIns="0" tIns="12700" rIns="0" bIns="0" rtlCol="0">
            <a:spAutoFit/>
          </a:bodyPr>
          <a:lstStyle/>
          <a:p>
            <a:pPr marL="12700">
              <a:spcBef>
                <a:spcPts val="100"/>
              </a:spcBef>
            </a:pPr>
            <a:r>
              <a:rPr dirty="0">
                <a:latin typeface="Calibri"/>
                <a:cs typeface="Calibri"/>
              </a:rPr>
              <a:t>:St</a:t>
            </a:r>
            <a:r>
              <a:rPr spc="-10" dirty="0">
                <a:latin typeface="Calibri"/>
                <a:cs typeface="Calibri"/>
              </a:rPr>
              <a:t>r</a:t>
            </a:r>
            <a:r>
              <a:rPr spc="-5" dirty="0">
                <a:latin typeface="Calibri"/>
                <a:cs typeface="Calibri"/>
              </a:rPr>
              <a:t>ing</a:t>
            </a:r>
            <a:endParaRPr>
              <a:latin typeface="Calibri"/>
              <a:cs typeface="Calibri"/>
            </a:endParaRPr>
          </a:p>
        </p:txBody>
      </p:sp>
      <p:sp>
        <p:nvSpPr>
          <p:cNvPr id="15" name="object 15"/>
          <p:cNvSpPr/>
          <p:nvPr/>
        </p:nvSpPr>
        <p:spPr>
          <a:xfrm>
            <a:off x="3472052" y="5406516"/>
            <a:ext cx="464184" cy="157480"/>
          </a:xfrm>
          <a:custGeom>
            <a:avLst/>
            <a:gdLst/>
            <a:ahLst/>
            <a:cxnLst/>
            <a:rect l="l" t="t" r="r" b="b"/>
            <a:pathLst>
              <a:path w="464185" h="157479">
                <a:moveTo>
                  <a:pt x="385679" y="25057"/>
                </a:moveTo>
                <a:lnTo>
                  <a:pt x="0" y="132334"/>
                </a:lnTo>
                <a:lnTo>
                  <a:pt x="6858" y="157353"/>
                </a:lnTo>
                <a:lnTo>
                  <a:pt x="392603" y="49969"/>
                </a:lnTo>
                <a:lnTo>
                  <a:pt x="385679" y="25057"/>
                </a:lnTo>
                <a:close/>
              </a:path>
              <a:path w="464185" h="157479">
                <a:moveTo>
                  <a:pt x="458576" y="21590"/>
                </a:moveTo>
                <a:lnTo>
                  <a:pt x="398145" y="21590"/>
                </a:lnTo>
                <a:lnTo>
                  <a:pt x="405130" y="46482"/>
                </a:lnTo>
                <a:lnTo>
                  <a:pt x="392603" y="49969"/>
                </a:lnTo>
                <a:lnTo>
                  <a:pt x="399542" y="74930"/>
                </a:lnTo>
                <a:lnTo>
                  <a:pt x="458576" y="21590"/>
                </a:lnTo>
                <a:close/>
              </a:path>
              <a:path w="464185" h="157479">
                <a:moveTo>
                  <a:pt x="398145" y="21590"/>
                </a:moveTo>
                <a:lnTo>
                  <a:pt x="385679" y="25057"/>
                </a:lnTo>
                <a:lnTo>
                  <a:pt x="392603" y="49969"/>
                </a:lnTo>
                <a:lnTo>
                  <a:pt x="405130" y="46482"/>
                </a:lnTo>
                <a:lnTo>
                  <a:pt x="398145" y="21590"/>
                </a:lnTo>
                <a:close/>
              </a:path>
              <a:path w="464185" h="157479">
                <a:moveTo>
                  <a:pt x="378714" y="0"/>
                </a:moveTo>
                <a:lnTo>
                  <a:pt x="385679" y="25057"/>
                </a:lnTo>
                <a:lnTo>
                  <a:pt x="398145" y="21590"/>
                </a:lnTo>
                <a:lnTo>
                  <a:pt x="458576" y="21590"/>
                </a:lnTo>
                <a:lnTo>
                  <a:pt x="464058" y="16637"/>
                </a:lnTo>
                <a:lnTo>
                  <a:pt x="378714" y="0"/>
                </a:lnTo>
                <a:close/>
              </a:path>
            </a:pathLst>
          </a:custGeom>
          <a:solidFill>
            <a:srgbClr val="FF0000"/>
          </a:solidFill>
        </p:spPr>
        <p:txBody>
          <a:bodyPr wrap="square" lIns="0" tIns="0" rIns="0" bIns="0" rtlCol="0"/>
          <a:lstStyle/>
          <a:p>
            <a:endParaRPr/>
          </a:p>
        </p:txBody>
      </p:sp>
      <p:sp>
        <p:nvSpPr>
          <p:cNvPr id="16" name="object 16"/>
          <p:cNvSpPr/>
          <p:nvPr/>
        </p:nvSpPr>
        <p:spPr>
          <a:xfrm>
            <a:off x="7753350" y="2875026"/>
            <a:ext cx="1007744" cy="570230"/>
          </a:xfrm>
          <a:custGeom>
            <a:avLst/>
            <a:gdLst/>
            <a:ahLst/>
            <a:cxnLst/>
            <a:rect l="l" t="t" r="r" b="b"/>
            <a:pathLst>
              <a:path w="1007745" h="570229">
                <a:moveTo>
                  <a:pt x="0" y="0"/>
                </a:moveTo>
                <a:lnTo>
                  <a:pt x="68337" y="1299"/>
                </a:lnTo>
                <a:lnTo>
                  <a:pt x="133882" y="5087"/>
                </a:lnTo>
                <a:lnTo>
                  <a:pt x="196036" y="11191"/>
                </a:lnTo>
                <a:lnTo>
                  <a:pt x="254197" y="19445"/>
                </a:lnTo>
                <a:lnTo>
                  <a:pt x="307765" y="29677"/>
                </a:lnTo>
                <a:lnTo>
                  <a:pt x="356139" y="41719"/>
                </a:lnTo>
                <a:lnTo>
                  <a:pt x="398719" y="55401"/>
                </a:lnTo>
                <a:lnTo>
                  <a:pt x="434904" y="70555"/>
                </a:lnTo>
                <a:lnTo>
                  <a:pt x="485686" y="104598"/>
                </a:lnTo>
                <a:lnTo>
                  <a:pt x="503681" y="142494"/>
                </a:lnTo>
                <a:lnTo>
                  <a:pt x="521677" y="180389"/>
                </a:lnTo>
                <a:lnTo>
                  <a:pt x="572459" y="214432"/>
                </a:lnTo>
                <a:lnTo>
                  <a:pt x="608644" y="229586"/>
                </a:lnTo>
                <a:lnTo>
                  <a:pt x="651224" y="243268"/>
                </a:lnTo>
                <a:lnTo>
                  <a:pt x="699598" y="255310"/>
                </a:lnTo>
                <a:lnTo>
                  <a:pt x="753166" y="265542"/>
                </a:lnTo>
                <a:lnTo>
                  <a:pt x="811327" y="273796"/>
                </a:lnTo>
                <a:lnTo>
                  <a:pt x="873481" y="279900"/>
                </a:lnTo>
                <a:lnTo>
                  <a:pt x="939026" y="283688"/>
                </a:lnTo>
                <a:lnTo>
                  <a:pt x="1007364" y="284988"/>
                </a:lnTo>
                <a:lnTo>
                  <a:pt x="939026" y="286287"/>
                </a:lnTo>
                <a:lnTo>
                  <a:pt x="873481" y="290075"/>
                </a:lnTo>
                <a:lnTo>
                  <a:pt x="811327" y="296179"/>
                </a:lnTo>
                <a:lnTo>
                  <a:pt x="753166" y="304433"/>
                </a:lnTo>
                <a:lnTo>
                  <a:pt x="699598" y="314665"/>
                </a:lnTo>
                <a:lnTo>
                  <a:pt x="651224" y="326707"/>
                </a:lnTo>
                <a:lnTo>
                  <a:pt x="608644" y="340389"/>
                </a:lnTo>
                <a:lnTo>
                  <a:pt x="572459" y="355543"/>
                </a:lnTo>
                <a:lnTo>
                  <a:pt x="521677" y="389586"/>
                </a:lnTo>
                <a:lnTo>
                  <a:pt x="503681" y="427482"/>
                </a:lnTo>
                <a:lnTo>
                  <a:pt x="485686" y="465377"/>
                </a:lnTo>
                <a:lnTo>
                  <a:pt x="434904" y="499420"/>
                </a:lnTo>
                <a:lnTo>
                  <a:pt x="398719" y="514574"/>
                </a:lnTo>
                <a:lnTo>
                  <a:pt x="356139" y="528256"/>
                </a:lnTo>
                <a:lnTo>
                  <a:pt x="307765" y="540298"/>
                </a:lnTo>
                <a:lnTo>
                  <a:pt x="254197" y="550530"/>
                </a:lnTo>
                <a:lnTo>
                  <a:pt x="196036" y="558784"/>
                </a:lnTo>
                <a:lnTo>
                  <a:pt x="133882" y="564888"/>
                </a:lnTo>
                <a:lnTo>
                  <a:pt x="68337" y="568676"/>
                </a:lnTo>
                <a:lnTo>
                  <a:pt x="0" y="569976"/>
                </a:lnTo>
              </a:path>
            </a:pathLst>
          </a:custGeom>
          <a:ln w="25908">
            <a:solidFill>
              <a:srgbClr val="FF0000"/>
            </a:solidFill>
            <a:prstDash val="sysDash"/>
          </a:ln>
        </p:spPr>
        <p:txBody>
          <a:bodyPr wrap="square" lIns="0" tIns="0" rIns="0" bIns="0" rtlCol="0"/>
          <a:lstStyle/>
          <a:p>
            <a:endParaRPr/>
          </a:p>
        </p:txBody>
      </p:sp>
      <p:sp>
        <p:nvSpPr>
          <p:cNvPr id="17" name="object 17"/>
          <p:cNvSpPr txBox="1"/>
          <p:nvPr/>
        </p:nvSpPr>
        <p:spPr>
          <a:xfrm>
            <a:off x="8814943" y="2953970"/>
            <a:ext cx="770890" cy="391795"/>
          </a:xfrm>
          <a:prstGeom prst="rect">
            <a:avLst/>
          </a:prstGeom>
        </p:spPr>
        <p:txBody>
          <a:bodyPr vert="horz" wrap="square" lIns="0" tIns="12700" rIns="0" bIns="0" rtlCol="0">
            <a:spAutoFit/>
          </a:bodyPr>
          <a:lstStyle/>
          <a:p>
            <a:pPr marL="12700">
              <a:spcBef>
                <a:spcPts val="100"/>
              </a:spcBef>
            </a:pPr>
            <a:r>
              <a:rPr sz="2400" b="1" dirty="0">
                <a:solidFill>
                  <a:srgbClr val="FF0000"/>
                </a:solidFill>
                <a:latin typeface="Arial"/>
                <a:cs typeface="Arial"/>
              </a:rPr>
              <a:t>H</a:t>
            </a:r>
            <a:r>
              <a:rPr sz="2400" b="1" spc="-10" dirty="0">
                <a:solidFill>
                  <a:srgbClr val="FF0000"/>
                </a:solidFill>
                <a:latin typeface="Arial"/>
                <a:cs typeface="Arial"/>
              </a:rPr>
              <a:t>e</a:t>
            </a:r>
            <a:r>
              <a:rPr sz="2400" b="1" dirty="0">
                <a:solidFill>
                  <a:srgbClr val="FF0000"/>
                </a:solidFill>
                <a:latin typeface="Arial"/>
                <a:cs typeface="Arial"/>
              </a:rPr>
              <a:t>llo</a:t>
            </a:r>
            <a:endParaRPr sz="2400">
              <a:latin typeface="Arial"/>
              <a:cs typeface="Arial"/>
            </a:endParaRPr>
          </a:p>
        </p:txBody>
      </p:sp>
      <p:sp>
        <p:nvSpPr>
          <p:cNvPr id="18" name="object 18"/>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19" name="object 19"/>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4468876" cy="689932"/>
          </a:xfrm>
          <a:prstGeom prst="rect">
            <a:avLst/>
          </a:prstGeom>
        </p:spPr>
        <p:txBody>
          <a:bodyPr vert="horz" wrap="square" lIns="0" tIns="12700" rIns="0" bIns="0" rtlCol="0" anchor="t">
            <a:spAutoFit/>
          </a:bodyPr>
          <a:lstStyle/>
          <a:p>
            <a:pPr marL="12700">
              <a:lnSpc>
                <a:spcPct val="100000"/>
              </a:lnSpc>
              <a:spcBef>
                <a:spcPts val="100"/>
              </a:spcBef>
            </a:pPr>
            <a:r>
              <a:rPr spc="-160" dirty="0"/>
              <a:t>Pred</a:t>
            </a:r>
            <a:r>
              <a:rPr spc="-165" dirty="0"/>
              <a:t>i</a:t>
            </a:r>
            <a:r>
              <a:rPr spc="-160" dirty="0"/>
              <a:t>c</a:t>
            </a:r>
            <a:r>
              <a:rPr dirty="0"/>
              <a:t>t</a:t>
            </a:r>
            <a:r>
              <a:rPr spc="-270" dirty="0"/>
              <a:t> </a:t>
            </a:r>
            <a:r>
              <a:rPr spc="-155" dirty="0"/>
              <a:t>t</a:t>
            </a:r>
            <a:r>
              <a:rPr spc="-160" dirty="0"/>
              <a:t>h</a:t>
            </a:r>
            <a:r>
              <a:rPr spc="-5" dirty="0"/>
              <a:t>e</a:t>
            </a:r>
            <a:r>
              <a:rPr spc="-295" dirty="0"/>
              <a:t> </a:t>
            </a:r>
            <a:r>
              <a:rPr spc="-165" dirty="0"/>
              <a:t>O</a:t>
            </a:r>
            <a:r>
              <a:rPr spc="-160" dirty="0"/>
              <a:t>u</a:t>
            </a:r>
            <a:r>
              <a:rPr spc="-155" dirty="0"/>
              <a:t>t</a:t>
            </a:r>
            <a:r>
              <a:rPr spc="-160" dirty="0"/>
              <a:t>pu</a:t>
            </a:r>
            <a:r>
              <a:rPr dirty="0"/>
              <a:t>t</a:t>
            </a:r>
          </a:p>
        </p:txBody>
      </p:sp>
      <p:sp>
        <p:nvSpPr>
          <p:cNvPr id="6" name="object 6"/>
          <p:cNvSpPr txBox="1"/>
          <p:nvPr/>
        </p:nvSpPr>
        <p:spPr>
          <a:xfrm>
            <a:off x="1710335" y="4969129"/>
            <a:ext cx="2633345" cy="507831"/>
          </a:xfrm>
          <a:prstGeom prst="rect">
            <a:avLst/>
          </a:prstGeom>
        </p:spPr>
        <p:txBody>
          <a:bodyPr vert="horz" wrap="square" lIns="0" tIns="0" rIns="0" bIns="0" rtlCol="0">
            <a:spAutoFit/>
          </a:bodyPr>
          <a:lstStyle/>
          <a:p>
            <a:pPr marL="927100">
              <a:lnSpc>
                <a:spcPts val="1810"/>
              </a:lnSpc>
            </a:pPr>
            <a:r>
              <a:rPr spc="-5" dirty="0">
                <a:latin typeface="Calibri"/>
                <a:cs typeface="Calibri"/>
              </a:rPr>
              <a:t>}//</a:t>
            </a:r>
            <a:r>
              <a:rPr spc="-10" dirty="0">
                <a:latin typeface="Calibri"/>
                <a:cs typeface="Calibri"/>
              </a:rPr>
              <a:t> </a:t>
            </a:r>
            <a:r>
              <a:rPr spc="-5" dirty="0">
                <a:latin typeface="Calibri"/>
                <a:cs typeface="Calibri"/>
              </a:rPr>
              <a:t>End</a:t>
            </a:r>
            <a:r>
              <a:rPr spc="-10" dirty="0">
                <a:latin typeface="Calibri"/>
                <a:cs typeface="Calibri"/>
              </a:rPr>
              <a:t> </a:t>
            </a:r>
            <a:r>
              <a:rPr spc="-5" dirty="0">
                <a:latin typeface="Calibri"/>
                <a:cs typeface="Calibri"/>
              </a:rPr>
              <a:t>of</a:t>
            </a:r>
            <a:r>
              <a:rPr spc="-25" dirty="0">
                <a:latin typeface="Calibri"/>
                <a:cs typeface="Calibri"/>
              </a:rPr>
              <a:t> </a:t>
            </a:r>
            <a:r>
              <a:rPr spc="-5" dirty="0">
                <a:latin typeface="Calibri"/>
                <a:cs typeface="Calibri"/>
              </a:rPr>
              <a:t>Method</a:t>
            </a:r>
            <a:endParaRPr>
              <a:latin typeface="Calibri"/>
              <a:cs typeface="Calibri"/>
            </a:endParaRPr>
          </a:p>
          <a:p>
            <a:pPr marL="12700"/>
            <a:r>
              <a:rPr spc="-5" dirty="0">
                <a:latin typeface="Calibri"/>
                <a:cs typeface="Calibri"/>
              </a:rPr>
              <a:t>}//</a:t>
            </a:r>
            <a:r>
              <a:rPr spc="-10" dirty="0">
                <a:latin typeface="Calibri"/>
                <a:cs typeface="Calibri"/>
              </a:rPr>
              <a:t> </a:t>
            </a:r>
            <a:r>
              <a:rPr spc="-5" dirty="0">
                <a:latin typeface="Calibri"/>
                <a:cs typeface="Calibri"/>
              </a:rPr>
              <a:t>End</a:t>
            </a:r>
            <a:r>
              <a:rPr dirty="0">
                <a:latin typeface="Calibri"/>
                <a:cs typeface="Calibri"/>
              </a:rPr>
              <a:t> </a:t>
            </a:r>
            <a:r>
              <a:rPr spc="-5" dirty="0">
                <a:latin typeface="Calibri"/>
                <a:cs typeface="Calibri"/>
              </a:rPr>
              <a:t>of</a:t>
            </a:r>
            <a:r>
              <a:rPr spc="-15" dirty="0">
                <a:latin typeface="Calibri"/>
                <a:cs typeface="Calibri"/>
              </a:rPr>
              <a:t> </a:t>
            </a:r>
            <a:r>
              <a:rPr spc="-5" dirty="0">
                <a:latin typeface="Calibri"/>
                <a:cs typeface="Calibri"/>
              </a:rPr>
              <a:t>class</a:t>
            </a:r>
            <a:r>
              <a:rPr spc="10" dirty="0">
                <a:latin typeface="Calibri"/>
                <a:cs typeface="Calibri"/>
              </a:rPr>
              <a:t> </a:t>
            </a:r>
            <a:r>
              <a:rPr spc="-5" dirty="0">
                <a:latin typeface="Calibri"/>
                <a:cs typeface="Calibri"/>
              </a:rPr>
              <a:t>StringDemo</a:t>
            </a:r>
            <a:endParaRPr>
              <a:latin typeface="Calibri"/>
              <a:cs typeface="Calibri"/>
            </a:endParaRPr>
          </a:p>
        </p:txBody>
      </p:sp>
      <p:sp>
        <p:nvSpPr>
          <p:cNvPr id="3" name="object 3"/>
          <p:cNvSpPr txBox="1"/>
          <p:nvPr/>
        </p:nvSpPr>
        <p:spPr>
          <a:xfrm>
            <a:off x="1710335" y="1345184"/>
            <a:ext cx="4271645" cy="1397000"/>
          </a:xfrm>
          <a:prstGeom prst="rect">
            <a:avLst/>
          </a:prstGeom>
        </p:spPr>
        <p:txBody>
          <a:bodyPr vert="horz" wrap="square" lIns="0" tIns="12700" rIns="0" bIns="0" rtlCol="0">
            <a:spAutoFit/>
          </a:bodyPr>
          <a:lstStyle/>
          <a:p>
            <a:pPr marL="12700" marR="1501140">
              <a:spcBef>
                <a:spcPts val="100"/>
              </a:spcBef>
            </a:pPr>
            <a:r>
              <a:rPr spc="-5" dirty="0">
                <a:latin typeface="Calibri"/>
                <a:cs typeface="Calibri"/>
              </a:rPr>
              <a:t>//File </a:t>
            </a:r>
            <a:r>
              <a:rPr dirty="0">
                <a:latin typeface="Calibri"/>
                <a:cs typeface="Calibri"/>
              </a:rPr>
              <a:t>Name: </a:t>
            </a:r>
            <a:r>
              <a:rPr spc="-10" dirty="0">
                <a:latin typeface="Calibri"/>
                <a:cs typeface="Calibri"/>
              </a:rPr>
              <a:t>StringDemo.java </a:t>
            </a:r>
            <a:r>
              <a:rPr spc="-395" dirty="0">
                <a:latin typeface="Calibri"/>
                <a:cs typeface="Calibri"/>
              </a:rPr>
              <a:t> </a:t>
            </a:r>
            <a:r>
              <a:rPr spc="-5" dirty="0">
                <a:latin typeface="Calibri"/>
                <a:cs typeface="Calibri"/>
              </a:rPr>
              <a:t>class</a:t>
            </a:r>
            <a:r>
              <a:rPr dirty="0">
                <a:latin typeface="Calibri"/>
                <a:cs typeface="Calibri"/>
              </a:rPr>
              <a:t> </a:t>
            </a:r>
            <a:r>
              <a:rPr spc="-5" dirty="0">
                <a:latin typeface="Calibri"/>
                <a:cs typeface="Calibri"/>
              </a:rPr>
              <a:t>StringDemo</a:t>
            </a:r>
            <a:endParaRPr>
              <a:latin typeface="Calibri"/>
              <a:cs typeface="Calibri"/>
            </a:endParaRPr>
          </a:p>
          <a:p>
            <a:pPr marL="12700"/>
            <a:r>
              <a:rPr dirty="0">
                <a:latin typeface="Calibri"/>
                <a:cs typeface="Calibri"/>
              </a:rPr>
              <a:t>{</a:t>
            </a:r>
            <a:endParaRPr>
              <a:latin typeface="Calibri"/>
              <a:cs typeface="Calibri"/>
            </a:endParaRPr>
          </a:p>
          <a:p>
            <a:pPr marL="927100"/>
            <a:r>
              <a:rPr spc="-5" dirty="0">
                <a:latin typeface="Calibri"/>
                <a:cs typeface="Calibri"/>
              </a:rPr>
              <a:t>public</a:t>
            </a:r>
            <a:r>
              <a:rPr spc="5" dirty="0">
                <a:latin typeface="Calibri"/>
                <a:cs typeface="Calibri"/>
              </a:rPr>
              <a:t> </a:t>
            </a:r>
            <a:r>
              <a:rPr spc="-15" dirty="0">
                <a:latin typeface="Calibri"/>
                <a:cs typeface="Calibri"/>
              </a:rPr>
              <a:t>static</a:t>
            </a:r>
            <a:r>
              <a:rPr spc="-5" dirty="0">
                <a:latin typeface="Calibri"/>
                <a:cs typeface="Calibri"/>
              </a:rPr>
              <a:t> </a:t>
            </a:r>
            <a:r>
              <a:rPr spc="-10" dirty="0">
                <a:latin typeface="Calibri"/>
                <a:cs typeface="Calibri"/>
              </a:rPr>
              <a:t>void</a:t>
            </a:r>
            <a:r>
              <a:rPr spc="-15" dirty="0">
                <a:latin typeface="Calibri"/>
                <a:cs typeface="Calibri"/>
              </a:rPr>
              <a:t> </a:t>
            </a:r>
            <a:r>
              <a:rPr spc="-5" dirty="0">
                <a:latin typeface="Calibri"/>
                <a:cs typeface="Calibri"/>
              </a:rPr>
              <a:t>main(String[]</a:t>
            </a:r>
            <a:r>
              <a:rPr spc="35" dirty="0">
                <a:latin typeface="Calibri"/>
                <a:cs typeface="Calibri"/>
              </a:rPr>
              <a:t> </a:t>
            </a:r>
            <a:r>
              <a:rPr spc="-5" dirty="0">
                <a:latin typeface="Calibri"/>
                <a:cs typeface="Calibri"/>
              </a:rPr>
              <a:t>args)</a:t>
            </a:r>
            <a:endParaRPr>
              <a:latin typeface="Calibri"/>
              <a:cs typeface="Calibri"/>
            </a:endParaRPr>
          </a:p>
          <a:p>
            <a:pPr marL="927100"/>
            <a:r>
              <a:rPr dirty="0">
                <a:latin typeface="Calibri"/>
                <a:cs typeface="Calibri"/>
              </a:rPr>
              <a:t>{</a:t>
            </a:r>
            <a:endParaRPr>
              <a:latin typeface="Calibri"/>
              <a:cs typeface="Calibri"/>
            </a:endParaRPr>
          </a:p>
        </p:txBody>
      </p:sp>
      <p:graphicFrame>
        <p:nvGraphicFramePr>
          <p:cNvPr id="4" name="object 4"/>
          <p:cNvGraphicFramePr>
            <a:graphicFrameLocks noGrp="1"/>
          </p:cNvGraphicFramePr>
          <p:nvPr/>
        </p:nvGraphicFramePr>
        <p:xfrm>
          <a:off x="3520439" y="2786888"/>
          <a:ext cx="5271132" cy="1325954"/>
        </p:xfrm>
        <a:graphic>
          <a:graphicData uri="http://schemas.openxmlformats.org/drawingml/2006/table">
            <a:tbl>
              <a:tblPr firstRow="1" bandRow="1">
                <a:tableStyleId>{2D5ABB26-0587-4C30-8999-92F81FD0307C}</a:tableStyleId>
              </a:tblPr>
              <a:tblGrid>
                <a:gridCol w="758825">
                  <a:extLst>
                    <a:ext uri="{9D8B030D-6E8A-4147-A177-3AD203B41FA5}">
                      <a16:colId xmlns:a16="http://schemas.microsoft.com/office/drawing/2014/main" val="20000"/>
                    </a:ext>
                  </a:extLst>
                </a:gridCol>
                <a:gridCol w="766444">
                  <a:extLst>
                    <a:ext uri="{9D8B030D-6E8A-4147-A177-3AD203B41FA5}">
                      <a16:colId xmlns:a16="http://schemas.microsoft.com/office/drawing/2014/main" val="20001"/>
                    </a:ext>
                  </a:extLst>
                </a:gridCol>
                <a:gridCol w="850265">
                  <a:extLst>
                    <a:ext uri="{9D8B030D-6E8A-4147-A177-3AD203B41FA5}">
                      <a16:colId xmlns:a16="http://schemas.microsoft.com/office/drawing/2014/main" val="20002"/>
                    </a:ext>
                  </a:extLst>
                </a:gridCol>
                <a:gridCol w="1061719">
                  <a:extLst>
                    <a:ext uri="{9D8B030D-6E8A-4147-A177-3AD203B41FA5}">
                      <a16:colId xmlns:a16="http://schemas.microsoft.com/office/drawing/2014/main" val="20003"/>
                    </a:ext>
                  </a:extLst>
                </a:gridCol>
                <a:gridCol w="1833879">
                  <a:extLst>
                    <a:ext uri="{9D8B030D-6E8A-4147-A177-3AD203B41FA5}">
                      <a16:colId xmlns:a16="http://schemas.microsoft.com/office/drawing/2014/main" val="20004"/>
                    </a:ext>
                  </a:extLst>
                </a:gridCol>
              </a:tblGrid>
              <a:tr h="388619">
                <a:tc>
                  <a:txBody>
                    <a:bodyPr/>
                    <a:lstStyle/>
                    <a:p>
                      <a:pPr marL="31750">
                        <a:lnSpc>
                          <a:spcPts val="1710"/>
                        </a:lnSpc>
                      </a:pPr>
                      <a:r>
                        <a:rPr sz="1800" spc="-10" dirty="0">
                          <a:latin typeface="Calibri"/>
                          <a:cs typeface="Calibri"/>
                        </a:rPr>
                        <a:t>String</a:t>
                      </a:r>
                      <a:endParaRPr sz="1800">
                        <a:latin typeface="Calibri"/>
                        <a:cs typeface="Calibri"/>
                      </a:endParaRPr>
                    </a:p>
                  </a:txBody>
                  <a:tcPr marL="0" marR="0" marT="0" marB="0"/>
                </a:tc>
                <a:tc>
                  <a:txBody>
                    <a:bodyPr/>
                    <a:lstStyle/>
                    <a:p>
                      <a:pPr marL="187325">
                        <a:lnSpc>
                          <a:spcPts val="1710"/>
                        </a:lnSpc>
                      </a:pPr>
                      <a:r>
                        <a:rPr sz="1800" spc="-10" dirty="0">
                          <a:latin typeface="Calibri"/>
                          <a:cs typeface="Calibri"/>
                        </a:rPr>
                        <a:t>str</a:t>
                      </a:r>
                      <a:endParaRPr sz="1800">
                        <a:latin typeface="Calibri"/>
                        <a:cs typeface="Calibri"/>
                      </a:endParaRPr>
                    </a:p>
                  </a:txBody>
                  <a:tcPr marL="0" marR="0" marT="0" marB="0"/>
                </a:tc>
                <a:tc>
                  <a:txBody>
                    <a:bodyPr/>
                    <a:lstStyle/>
                    <a:p>
                      <a:pPr marL="335280">
                        <a:lnSpc>
                          <a:spcPts val="1710"/>
                        </a:lnSpc>
                      </a:pPr>
                      <a:r>
                        <a:rPr sz="1800" dirty="0">
                          <a:latin typeface="Calibri"/>
                          <a:cs typeface="Calibri"/>
                        </a:rPr>
                        <a:t>=</a:t>
                      </a:r>
                      <a:endParaRPr sz="1800">
                        <a:latin typeface="Calibri"/>
                        <a:cs typeface="Calibri"/>
                      </a:endParaRPr>
                    </a:p>
                  </a:txBody>
                  <a:tcPr marL="0" marR="0" marT="0" marB="0"/>
                </a:tc>
                <a:tc>
                  <a:txBody>
                    <a:bodyPr/>
                    <a:lstStyle/>
                    <a:p>
                      <a:pPr marR="257175" algn="r">
                        <a:lnSpc>
                          <a:spcPts val="1710"/>
                        </a:lnSpc>
                      </a:pPr>
                      <a:r>
                        <a:rPr sz="1800" spc="-5" dirty="0">
                          <a:latin typeface="Calibri"/>
                          <a:cs typeface="Calibri"/>
                        </a:rPr>
                        <a:t>new</a:t>
                      </a:r>
                      <a:endParaRPr sz="1800">
                        <a:latin typeface="Calibri"/>
                        <a:cs typeface="Calibri"/>
                      </a:endParaRPr>
                    </a:p>
                  </a:txBody>
                  <a:tcPr marL="0" marR="0" marT="0" marB="0"/>
                </a:tc>
                <a:tc>
                  <a:txBody>
                    <a:bodyPr/>
                    <a:lstStyle/>
                    <a:p>
                      <a:pPr marL="252729">
                        <a:lnSpc>
                          <a:spcPts val="1710"/>
                        </a:lnSpc>
                      </a:pPr>
                      <a:r>
                        <a:rPr sz="1800" spc="-10" dirty="0">
                          <a:latin typeface="Calibri"/>
                          <a:cs typeface="Calibri"/>
                        </a:rPr>
                        <a:t>String("Object");</a:t>
                      </a:r>
                      <a:endParaRPr sz="1800">
                        <a:latin typeface="Calibri"/>
                        <a:cs typeface="Calibri"/>
                      </a:endParaRPr>
                    </a:p>
                  </a:txBody>
                  <a:tcPr marL="0" marR="0" marT="0" marB="0"/>
                </a:tc>
                <a:extLst>
                  <a:ext uri="{0D108BD9-81ED-4DB2-BD59-A6C34878D82A}">
                    <a16:rowId xmlns:a16="http://schemas.microsoft.com/office/drawing/2014/main" val="10000"/>
                  </a:ext>
                </a:extLst>
              </a:tr>
              <a:tr h="548525">
                <a:tc>
                  <a:txBody>
                    <a:bodyPr/>
                    <a:lstStyle/>
                    <a:p>
                      <a:pPr marL="31750">
                        <a:lnSpc>
                          <a:spcPct val="100000"/>
                        </a:lnSpc>
                        <a:spcBef>
                          <a:spcPts val="810"/>
                        </a:spcBef>
                      </a:pPr>
                      <a:r>
                        <a:rPr sz="1800" spc="-10" dirty="0">
                          <a:latin typeface="Calibri"/>
                          <a:cs typeface="Calibri"/>
                        </a:rPr>
                        <a:t>str</a:t>
                      </a:r>
                      <a:endParaRPr sz="1800">
                        <a:latin typeface="Calibri"/>
                        <a:cs typeface="Calibri"/>
                      </a:endParaRPr>
                    </a:p>
                  </a:txBody>
                  <a:tcPr marL="0" marR="0" marT="102870" marB="0"/>
                </a:tc>
                <a:tc>
                  <a:txBody>
                    <a:bodyPr/>
                    <a:lstStyle/>
                    <a:p>
                      <a:pPr>
                        <a:lnSpc>
                          <a:spcPct val="100000"/>
                        </a:lnSpc>
                      </a:pPr>
                      <a:endParaRPr sz="1800">
                        <a:latin typeface="Times New Roman"/>
                        <a:cs typeface="Times New Roman"/>
                      </a:endParaRPr>
                    </a:p>
                  </a:txBody>
                  <a:tcPr marL="0" marR="0" marT="0" marB="0"/>
                </a:tc>
                <a:tc>
                  <a:txBody>
                    <a:bodyPr/>
                    <a:lstStyle/>
                    <a:p>
                      <a:pPr marL="335280">
                        <a:lnSpc>
                          <a:spcPct val="100000"/>
                        </a:lnSpc>
                        <a:spcBef>
                          <a:spcPts val="810"/>
                        </a:spcBef>
                      </a:pPr>
                      <a:r>
                        <a:rPr sz="1800" dirty="0">
                          <a:latin typeface="Calibri"/>
                          <a:cs typeface="Calibri"/>
                        </a:rPr>
                        <a:t>=</a:t>
                      </a:r>
                      <a:endParaRPr sz="1800">
                        <a:latin typeface="Calibri"/>
                        <a:cs typeface="Calibri"/>
                      </a:endParaRPr>
                    </a:p>
                  </a:txBody>
                  <a:tcPr marL="0" marR="0" marT="102870" marB="0"/>
                </a:tc>
                <a:tc>
                  <a:txBody>
                    <a:bodyPr/>
                    <a:lstStyle/>
                    <a:p>
                      <a:pPr marR="245745" algn="r">
                        <a:lnSpc>
                          <a:spcPct val="100000"/>
                        </a:lnSpc>
                        <a:spcBef>
                          <a:spcPts val="810"/>
                        </a:spcBef>
                      </a:pPr>
                      <a:r>
                        <a:rPr sz="1800" spc="-10" dirty="0">
                          <a:latin typeface="Calibri"/>
                          <a:cs typeface="Calibri"/>
                        </a:rPr>
                        <a:t>str</a:t>
                      </a:r>
                      <a:r>
                        <a:rPr sz="1800" spc="-50" dirty="0">
                          <a:latin typeface="Calibri"/>
                          <a:cs typeface="Calibri"/>
                        </a:rPr>
                        <a:t> </a:t>
                      </a:r>
                      <a:r>
                        <a:rPr sz="1800" dirty="0">
                          <a:latin typeface="Calibri"/>
                          <a:cs typeface="Calibri"/>
                        </a:rPr>
                        <a:t>+</a:t>
                      </a:r>
                      <a:endParaRPr sz="1800">
                        <a:latin typeface="Calibri"/>
                        <a:cs typeface="Calibri"/>
                      </a:endParaRPr>
                    </a:p>
                  </a:txBody>
                  <a:tcPr marL="0" marR="0" marT="102870" marB="0"/>
                </a:tc>
                <a:tc>
                  <a:txBody>
                    <a:bodyPr/>
                    <a:lstStyle/>
                    <a:p>
                      <a:pPr marL="252729">
                        <a:lnSpc>
                          <a:spcPct val="100000"/>
                        </a:lnSpc>
                        <a:spcBef>
                          <a:spcPts val="810"/>
                        </a:spcBef>
                      </a:pPr>
                      <a:r>
                        <a:rPr sz="1800" dirty="0">
                          <a:latin typeface="Calibri"/>
                          <a:cs typeface="Calibri"/>
                        </a:rPr>
                        <a:t>"</a:t>
                      </a:r>
                      <a:r>
                        <a:rPr sz="1800" spc="-40" dirty="0">
                          <a:latin typeface="Calibri"/>
                          <a:cs typeface="Calibri"/>
                        </a:rPr>
                        <a:t> </a:t>
                      </a:r>
                      <a:r>
                        <a:rPr sz="1800" spc="-5" dirty="0">
                          <a:latin typeface="Calibri"/>
                          <a:cs typeface="Calibri"/>
                        </a:rPr>
                        <a:t>Oriented";</a:t>
                      </a:r>
                      <a:endParaRPr sz="1800">
                        <a:latin typeface="Calibri"/>
                        <a:cs typeface="Calibri"/>
                      </a:endParaRPr>
                    </a:p>
                  </a:txBody>
                  <a:tcPr marL="0" marR="0" marT="102870" marB="0"/>
                </a:tc>
                <a:extLst>
                  <a:ext uri="{0D108BD9-81ED-4DB2-BD59-A6C34878D82A}">
                    <a16:rowId xmlns:a16="http://schemas.microsoft.com/office/drawing/2014/main" val="10001"/>
                  </a:ext>
                </a:extLst>
              </a:tr>
              <a:tr h="388810">
                <a:tc>
                  <a:txBody>
                    <a:bodyPr/>
                    <a:lstStyle/>
                    <a:p>
                      <a:pPr marL="31750">
                        <a:lnSpc>
                          <a:spcPts val="2150"/>
                        </a:lnSpc>
                        <a:spcBef>
                          <a:spcPts val="810"/>
                        </a:spcBef>
                      </a:pPr>
                      <a:r>
                        <a:rPr sz="1800" spc="-10" dirty="0">
                          <a:latin typeface="Calibri"/>
                          <a:cs typeface="Calibri"/>
                        </a:rPr>
                        <a:t>str</a:t>
                      </a:r>
                      <a:endParaRPr sz="1800">
                        <a:latin typeface="Calibri"/>
                        <a:cs typeface="Calibri"/>
                      </a:endParaRPr>
                    </a:p>
                  </a:txBody>
                  <a:tcPr marL="0" marR="0" marT="102870" marB="0"/>
                </a:tc>
                <a:tc>
                  <a:txBody>
                    <a:bodyPr/>
                    <a:lstStyle/>
                    <a:p>
                      <a:pPr>
                        <a:lnSpc>
                          <a:spcPct val="100000"/>
                        </a:lnSpc>
                      </a:pPr>
                      <a:endParaRPr sz="1800">
                        <a:latin typeface="Times New Roman"/>
                        <a:cs typeface="Times New Roman"/>
                      </a:endParaRPr>
                    </a:p>
                  </a:txBody>
                  <a:tcPr marL="0" marR="0" marT="0" marB="0"/>
                </a:tc>
                <a:tc>
                  <a:txBody>
                    <a:bodyPr/>
                    <a:lstStyle/>
                    <a:p>
                      <a:pPr marL="335280">
                        <a:lnSpc>
                          <a:spcPts val="2150"/>
                        </a:lnSpc>
                        <a:spcBef>
                          <a:spcPts val="810"/>
                        </a:spcBef>
                      </a:pPr>
                      <a:r>
                        <a:rPr sz="1800" dirty="0">
                          <a:latin typeface="Calibri"/>
                          <a:cs typeface="Calibri"/>
                        </a:rPr>
                        <a:t>=</a:t>
                      </a:r>
                      <a:endParaRPr sz="1800">
                        <a:latin typeface="Calibri"/>
                        <a:cs typeface="Calibri"/>
                      </a:endParaRPr>
                    </a:p>
                  </a:txBody>
                  <a:tcPr marL="0" marR="0" marT="102870" marB="0"/>
                </a:tc>
                <a:tc>
                  <a:txBody>
                    <a:bodyPr/>
                    <a:lstStyle/>
                    <a:p>
                      <a:pPr marR="245110" algn="r">
                        <a:lnSpc>
                          <a:spcPts val="2150"/>
                        </a:lnSpc>
                        <a:spcBef>
                          <a:spcPts val="810"/>
                        </a:spcBef>
                      </a:pPr>
                      <a:r>
                        <a:rPr sz="1800" spc="-10" dirty="0">
                          <a:latin typeface="Calibri"/>
                          <a:cs typeface="Calibri"/>
                        </a:rPr>
                        <a:t>str</a:t>
                      </a:r>
                      <a:r>
                        <a:rPr sz="1800" spc="-50" dirty="0">
                          <a:latin typeface="Calibri"/>
                          <a:cs typeface="Calibri"/>
                        </a:rPr>
                        <a:t> </a:t>
                      </a:r>
                      <a:r>
                        <a:rPr sz="1800" dirty="0">
                          <a:latin typeface="Calibri"/>
                          <a:cs typeface="Calibri"/>
                        </a:rPr>
                        <a:t>+</a:t>
                      </a:r>
                      <a:endParaRPr sz="1800">
                        <a:latin typeface="Calibri"/>
                        <a:cs typeface="Calibri"/>
                      </a:endParaRPr>
                    </a:p>
                  </a:txBody>
                  <a:tcPr marL="0" marR="0" marT="102870" marB="0"/>
                </a:tc>
                <a:tc>
                  <a:txBody>
                    <a:bodyPr/>
                    <a:lstStyle/>
                    <a:p>
                      <a:pPr marL="252729">
                        <a:lnSpc>
                          <a:spcPts val="2150"/>
                        </a:lnSpc>
                        <a:spcBef>
                          <a:spcPts val="810"/>
                        </a:spcBef>
                      </a:pPr>
                      <a:r>
                        <a:rPr sz="1800" dirty="0">
                          <a:latin typeface="Calibri"/>
                          <a:cs typeface="Calibri"/>
                        </a:rPr>
                        <a:t>"</a:t>
                      </a:r>
                      <a:r>
                        <a:rPr sz="1800" spc="-45" dirty="0">
                          <a:latin typeface="Calibri"/>
                          <a:cs typeface="Calibri"/>
                        </a:rPr>
                        <a:t> </a:t>
                      </a:r>
                      <a:r>
                        <a:rPr sz="1800" spc="-10" dirty="0">
                          <a:latin typeface="Calibri"/>
                          <a:cs typeface="Calibri"/>
                        </a:rPr>
                        <a:t>Programming";</a:t>
                      </a:r>
                      <a:endParaRPr sz="1800">
                        <a:latin typeface="Calibri"/>
                        <a:cs typeface="Calibri"/>
                      </a:endParaRPr>
                    </a:p>
                  </a:txBody>
                  <a:tcPr marL="0" marR="0" marT="102870" marB="0"/>
                </a:tc>
                <a:extLst>
                  <a:ext uri="{0D108BD9-81ED-4DB2-BD59-A6C34878D82A}">
                    <a16:rowId xmlns:a16="http://schemas.microsoft.com/office/drawing/2014/main" val="10002"/>
                  </a:ext>
                </a:extLst>
              </a:tr>
            </a:tbl>
          </a:graphicData>
        </a:graphic>
      </p:graphicFrame>
      <p:sp>
        <p:nvSpPr>
          <p:cNvPr id="5" name="object 5"/>
          <p:cNvSpPr txBox="1"/>
          <p:nvPr/>
        </p:nvSpPr>
        <p:spPr>
          <a:xfrm>
            <a:off x="3539490" y="4363339"/>
            <a:ext cx="2179955"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System.out.println(str);</a:t>
            </a:r>
            <a:endParaRPr>
              <a:latin typeface="Calibri"/>
              <a:cs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5041900" cy="689932"/>
          </a:xfrm>
          <a:prstGeom prst="rect">
            <a:avLst/>
          </a:prstGeom>
        </p:spPr>
        <p:txBody>
          <a:bodyPr vert="horz" wrap="square" lIns="0" tIns="12700" rIns="0" bIns="0" rtlCol="0" anchor="t">
            <a:spAutoFit/>
          </a:bodyPr>
          <a:lstStyle/>
          <a:p>
            <a:pPr marL="12700">
              <a:lnSpc>
                <a:spcPct val="100000"/>
              </a:lnSpc>
              <a:spcBef>
                <a:spcPts val="100"/>
              </a:spcBef>
            </a:pPr>
            <a:r>
              <a:rPr spc="-160" dirty="0"/>
              <a:t>Pred</a:t>
            </a:r>
            <a:r>
              <a:rPr spc="-165" dirty="0"/>
              <a:t>i</a:t>
            </a:r>
            <a:r>
              <a:rPr spc="-160" dirty="0"/>
              <a:t>c</a:t>
            </a:r>
            <a:r>
              <a:rPr dirty="0"/>
              <a:t>t</a:t>
            </a:r>
            <a:r>
              <a:rPr spc="-270" dirty="0"/>
              <a:t> </a:t>
            </a:r>
            <a:r>
              <a:rPr spc="-155" dirty="0"/>
              <a:t>t</a:t>
            </a:r>
            <a:r>
              <a:rPr spc="-160" dirty="0"/>
              <a:t>h</a:t>
            </a:r>
            <a:r>
              <a:rPr spc="-5" dirty="0"/>
              <a:t>e</a:t>
            </a:r>
            <a:r>
              <a:rPr spc="-295" dirty="0"/>
              <a:t> </a:t>
            </a:r>
            <a:r>
              <a:rPr spc="-165" dirty="0"/>
              <a:t>O</a:t>
            </a:r>
            <a:r>
              <a:rPr spc="-160" dirty="0"/>
              <a:t>u</a:t>
            </a:r>
            <a:r>
              <a:rPr spc="-155" dirty="0"/>
              <a:t>t</a:t>
            </a:r>
            <a:r>
              <a:rPr spc="-160" dirty="0"/>
              <a:t>pu</a:t>
            </a:r>
            <a:r>
              <a:rPr dirty="0"/>
              <a:t>t</a:t>
            </a:r>
          </a:p>
        </p:txBody>
      </p:sp>
      <p:sp>
        <p:nvSpPr>
          <p:cNvPr id="3" name="object 3"/>
          <p:cNvSpPr txBox="1"/>
          <p:nvPr/>
        </p:nvSpPr>
        <p:spPr>
          <a:xfrm>
            <a:off x="1710335" y="1345185"/>
            <a:ext cx="4271645" cy="3317875"/>
          </a:xfrm>
          <a:prstGeom prst="rect">
            <a:avLst/>
          </a:prstGeom>
        </p:spPr>
        <p:txBody>
          <a:bodyPr vert="horz" wrap="square" lIns="0" tIns="12700" rIns="0" bIns="0" rtlCol="0">
            <a:spAutoFit/>
          </a:bodyPr>
          <a:lstStyle/>
          <a:p>
            <a:pPr marL="12700" marR="1501140">
              <a:spcBef>
                <a:spcPts val="100"/>
              </a:spcBef>
            </a:pPr>
            <a:r>
              <a:rPr spc="-5" dirty="0">
                <a:latin typeface="Calibri"/>
                <a:cs typeface="Calibri"/>
              </a:rPr>
              <a:t>//File </a:t>
            </a:r>
            <a:r>
              <a:rPr dirty="0">
                <a:latin typeface="Calibri"/>
                <a:cs typeface="Calibri"/>
              </a:rPr>
              <a:t>Name: </a:t>
            </a:r>
            <a:r>
              <a:rPr spc="-10" dirty="0">
                <a:latin typeface="Calibri"/>
                <a:cs typeface="Calibri"/>
              </a:rPr>
              <a:t>StringDemo.java </a:t>
            </a:r>
            <a:r>
              <a:rPr spc="-395" dirty="0">
                <a:latin typeface="Calibri"/>
                <a:cs typeface="Calibri"/>
              </a:rPr>
              <a:t> </a:t>
            </a:r>
            <a:r>
              <a:rPr spc="-5" dirty="0">
                <a:latin typeface="Calibri"/>
                <a:cs typeface="Calibri"/>
              </a:rPr>
              <a:t>class</a:t>
            </a:r>
            <a:r>
              <a:rPr dirty="0">
                <a:latin typeface="Calibri"/>
                <a:cs typeface="Calibri"/>
              </a:rPr>
              <a:t> </a:t>
            </a:r>
            <a:r>
              <a:rPr spc="-5" dirty="0">
                <a:latin typeface="Calibri"/>
                <a:cs typeface="Calibri"/>
              </a:rPr>
              <a:t>StringDemo</a:t>
            </a:r>
            <a:endParaRPr dirty="0">
              <a:latin typeface="Calibri"/>
              <a:cs typeface="Calibri"/>
            </a:endParaRPr>
          </a:p>
          <a:p>
            <a:pPr marL="12700"/>
            <a:r>
              <a:rPr dirty="0">
                <a:latin typeface="Calibri"/>
                <a:cs typeface="Calibri"/>
              </a:rPr>
              <a:t>{</a:t>
            </a:r>
          </a:p>
          <a:p>
            <a:pPr marL="927100"/>
            <a:r>
              <a:rPr spc="-5" dirty="0">
                <a:latin typeface="Calibri"/>
                <a:cs typeface="Calibri"/>
              </a:rPr>
              <a:t>public</a:t>
            </a:r>
            <a:r>
              <a:rPr spc="5" dirty="0">
                <a:latin typeface="Calibri"/>
                <a:cs typeface="Calibri"/>
              </a:rPr>
              <a:t> </a:t>
            </a:r>
            <a:r>
              <a:rPr spc="-15" dirty="0">
                <a:latin typeface="Calibri"/>
                <a:cs typeface="Calibri"/>
              </a:rPr>
              <a:t>static</a:t>
            </a:r>
            <a:r>
              <a:rPr spc="-5" dirty="0">
                <a:latin typeface="Calibri"/>
                <a:cs typeface="Calibri"/>
              </a:rPr>
              <a:t> </a:t>
            </a:r>
            <a:r>
              <a:rPr spc="-10" dirty="0">
                <a:latin typeface="Calibri"/>
                <a:cs typeface="Calibri"/>
              </a:rPr>
              <a:t>void</a:t>
            </a:r>
            <a:r>
              <a:rPr spc="-15" dirty="0">
                <a:latin typeface="Calibri"/>
                <a:cs typeface="Calibri"/>
              </a:rPr>
              <a:t> </a:t>
            </a:r>
            <a:r>
              <a:rPr spc="-5" dirty="0">
                <a:latin typeface="Calibri"/>
                <a:cs typeface="Calibri"/>
              </a:rPr>
              <a:t>main(String[]</a:t>
            </a:r>
            <a:r>
              <a:rPr spc="35" dirty="0">
                <a:latin typeface="Calibri"/>
                <a:cs typeface="Calibri"/>
              </a:rPr>
              <a:t> </a:t>
            </a:r>
            <a:r>
              <a:rPr spc="-5" dirty="0">
                <a:latin typeface="Calibri"/>
                <a:cs typeface="Calibri"/>
              </a:rPr>
              <a:t>args)</a:t>
            </a:r>
            <a:endParaRPr dirty="0">
              <a:latin typeface="Calibri"/>
              <a:cs typeface="Calibri"/>
            </a:endParaRPr>
          </a:p>
          <a:p>
            <a:pPr marL="927100"/>
            <a:r>
              <a:rPr dirty="0">
                <a:latin typeface="Calibri"/>
                <a:cs typeface="Calibri"/>
              </a:rPr>
              <a:t>{</a:t>
            </a:r>
          </a:p>
          <a:p>
            <a:pPr marL="1841500">
              <a:tabLst>
                <a:tab pos="2755900" algn="l"/>
                <a:tab pos="3670300" algn="l"/>
              </a:tabLst>
            </a:pPr>
            <a:r>
              <a:rPr b="1" dirty="0">
                <a:solidFill>
                  <a:srgbClr val="FF0000"/>
                </a:solidFill>
                <a:latin typeface="Calibri"/>
                <a:cs typeface="Calibri"/>
              </a:rPr>
              <a:t>String	</a:t>
            </a:r>
            <a:r>
              <a:rPr b="1" spc="-10" dirty="0">
                <a:solidFill>
                  <a:srgbClr val="FF0000"/>
                </a:solidFill>
                <a:latin typeface="Calibri"/>
                <a:cs typeface="Calibri"/>
              </a:rPr>
              <a:t>str</a:t>
            </a:r>
            <a:r>
              <a:rPr b="1" spc="-5" dirty="0">
                <a:solidFill>
                  <a:srgbClr val="FF0000"/>
                </a:solidFill>
                <a:latin typeface="Calibri"/>
                <a:cs typeface="Calibri"/>
              </a:rPr>
              <a:t> </a:t>
            </a:r>
            <a:r>
              <a:rPr b="1" dirty="0">
                <a:solidFill>
                  <a:srgbClr val="FF0000"/>
                </a:solidFill>
                <a:latin typeface="Calibri"/>
                <a:cs typeface="Calibri"/>
              </a:rPr>
              <a:t>=	</a:t>
            </a:r>
            <a:r>
              <a:rPr b="1" spc="-5" dirty="0">
                <a:solidFill>
                  <a:srgbClr val="FF0000"/>
                </a:solidFill>
                <a:latin typeface="Calibri"/>
                <a:cs typeface="Calibri"/>
              </a:rPr>
              <a:t>new</a:t>
            </a:r>
            <a:endParaRPr dirty="0">
              <a:latin typeface="Calibri"/>
              <a:cs typeface="Calibri"/>
            </a:endParaRPr>
          </a:p>
          <a:p>
            <a:pPr>
              <a:spcBef>
                <a:spcPts val="25"/>
              </a:spcBef>
            </a:pPr>
            <a:endParaRPr sz="1750" dirty="0">
              <a:latin typeface="Calibri"/>
              <a:cs typeface="Calibri"/>
            </a:endParaRPr>
          </a:p>
          <a:p>
            <a:pPr marL="1841500">
              <a:tabLst>
                <a:tab pos="3018155" algn="l"/>
                <a:tab pos="3670300" algn="l"/>
              </a:tabLst>
            </a:pPr>
            <a:r>
              <a:rPr spc="-20" dirty="0">
                <a:latin typeface="Calibri"/>
                <a:cs typeface="Calibri"/>
              </a:rPr>
              <a:t>s</a:t>
            </a:r>
            <a:r>
              <a:rPr dirty="0">
                <a:latin typeface="Calibri"/>
                <a:cs typeface="Calibri"/>
              </a:rPr>
              <a:t>tr	=	</a:t>
            </a:r>
            <a:r>
              <a:rPr spc="-20" dirty="0">
                <a:latin typeface="Calibri"/>
                <a:cs typeface="Calibri"/>
              </a:rPr>
              <a:t>s</a:t>
            </a:r>
            <a:r>
              <a:rPr dirty="0">
                <a:latin typeface="Calibri"/>
                <a:cs typeface="Calibri"/>
              </a:rPr>
              <a:t>tr</a:t>
            </a:r>
            <a:r>
              <a:rPr spc="-10" dirty="0">
                <a:latin typeface="Calibri"/>
                <a:cs typeface="Calibri"/>
              </a:rPr>
              <a:t> </a:t>
            </a:r>
            <a:r>
              <a:rPr dirty="0">
                <a:latin typeface="Calibri"/>
                <a:cs typeface="Calibri"/>
              </a:rPr>
              <a:t>+</a:t>
            </a:r>
          </a:p>
          <a:p>
            <a:pPr>
              <a:spcBef>
                <a:spcPts val="20"/>
              </a:spcBef>
            </a:pPr>
            <a:endParaRPr sz="1750" dirty="0">
              <a:latin typeface="Calibri"/>
              <a:cs typeface="Calibri"/>
            </a:endParaRPr>
          </a:p>
          <a:p>
            <a:pPr marL="1841500">
              <a:spcBef>
                <a:spcPts val="5"/>
              </a:spcBef>
              <a:tabLst>
                <a:tab pos="3018155" algn="l"/>
                <a:tab pos="3670300" algn="l"/>
              </a:tabLst>
            </a:pPr>
            <a:r>
              <a:rPr spc="-25" dirty="0">
                <a:latin typeface="Calibri"/>
                <a:cs typeface="Calibri"/>
              </a:rPr>
              <a:t>s</a:t>
            </a:r>
            <a:r>
              <a:rPr dirty="0">
                <a:latin typeface="Calibri"/>
                <a:cs typeface="Calibri"/>
              </a:rPr>
              <a:t>tr	=	</a:t>
            </a:r>
            <a:r>
              <a:rPr spc="-25" dirty="0">
                <a:latin typeface="Calibri"/>
                <a:cs typeface="Calibri"/>
              </a:rPr>
              <a:t>s</a:t>
            </a:r>
            <a:r>
              <a:rPr dirty="0">
                <a:latin typeface="Calibri"/>
                <a:cs typeface="Calibri"/>
              </a:rPr>
              <a:t>tr</a:t>
            </a:r>
            <a:r>
              <a:rPr spc="-10" dirty="0">
                <a:latin typeface="Calibri"/>
                <a:cs typeface="Calibri"/>
              </a:rPr>
              <a:t> </a:t>
            </a:r>
            <a:r>
              <a:rPr dirty="0">
                <a:latin typeface="Calibri"/>
                <a:cs typeface="Calibri"/>
              </a:rPr>
              <a:t>+</a:t>
            </a:r>
          </a:p>
          <a:p>
            <a:pPr>
              <a:spcBef>
                <a:spcPts val="25"/>
              </a:spcBef>
            </a:pPr>
            <a:endParaRPr sz="1750" dirty="0">
              <a:latin typeface="Calibri"/>
              <a:cs typeface="Calibri"/>
            </a:endParaRPr>
          </a:p>
          <a:p>
            <a:pPr marL="1841500"/>
            <a:r>
              <a:rPr spc="-10" dirty="0">
                <a:latin typeface="Calibri"/>
                <a:cs typeface="Calibri"/>
              </a:rPr>
              <a:t>System.out.println(str);</a:t>
            </a:r>
            <a:endParaRPr dirty="0">
              <a:latin typeface="Calibri"/>
              <a:cs typeface="Calibri"/>
            </a:endParaRPr>
          </a:p>
        </p:txBody>
      </p:sp>
      <p:sp>
        <p:nvSpPr>
          <p:cNvPr id="4" name="object 4"/>
          <p:cNvSpPr txBox="1"/>
          <p:nvPr/>
        </p:nvSpPr>
        <p:spPr>
          <a:xfrm>
            <a:off x="6282944" y="2717038"/>
            <a:ext cx="1614170"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String("Object");</a:t>
            </a:r>
            <a:endParaRPr>
              <a:latin typeface="Calibri"/>
              <a:cs typeface="Calibri"/>
            </a:endParaRPr>
          </a:p>
        </p:txBody>
      </p:sp>
      <p:sp>
        <p:nvSpPr>
          <p:cNvPr id="5" name="object 5"/>
          <p:cNvSpPr txBox="1"/>
          <p:nvPr/>
        </p:nvSpPr>
        <p:spPr>
          <a:xfrm>
            <a:off x="6282945" y="3265678"/>
            <a:ext cx="1146175" cy="299720"/>
          </a:xfrm>
          <a:prstGeom prst="rect">
            <a:avLst/>
          </a:prstGeom>
        </p:spPr>
        <p:txBody>
          <a:bodyPr vert="horz" wrap="square" lIns="0" tIns="12700" rIns="0" bIns="0" rtlCol="0">
            <a:spAutoFit/>
          </a:bodyPr>
          <a:lstStyle/>
          <a:p>
            <a:pPr marL="12700">
              <a:spcBef>
                <a:spcPts val="100"/>
              </a:spcBef>
            </a:pPr>
            <a:r>
              <a:rPr dirty="0">
                <a:latin typeface="Calibri"/>
                <a:cs typeface="Calibri"/>
              </a:rPr>
              <a:t>"</a:t>
            </a:r>
            <a:r>
              <a:rPr spc="-75" dirty="0">
                <a:latin typeface="Calibri"/>
                <a:cs typeface="Calibri"/>
              </a:rPr>
              <a:t> </a:t>
            </a:r>
            <a:r>
              <a:rPr spc="-5" dirty="0">
                <a:latin typeface="Calibri"/>
                <a:cs typeface="Calibri"/>
              </a:rPr>
              <a:t>Oriented";</a:t>
            </a:r>
            <a:endParaRPr>
              <a:latin typeface="Calibri"/>
              <a:cs typeface="Calibri"/>
            </a:endParaRPr>
          </a:p>
        </p:txBody>
      </p:sp>
      <p:sp>
        <p:nvSpPr>
          <p:cNvPr id="6" name="object 6"/>
          <p:cNvSpPr txBox="1"/>
          <p:nvPr/>
        </p:nvSpPr>
        <p:spPr>
          <a:xfrm>
            <a:off x="6282944" y="3814014"/>
            <a:ext cx="1576070" cy="300355"/>
          </a:xfrm>
          <a:prstGeom prst="rect">
            <a:avLst/>
          </a:prstGeom>
        </p:spPr>
        <p:txBody>
          <a:bodyPr vert="horz" wrap="square" lIns="0" tIns="12700" rIns="0" bIns="0" rtlCol="0">
            <a:spAutoFit/>
          </a:bodyPr>
          <a:lstStyle/>
          <a:p>
            <a:pPr marL="12700">
              <a:spcBef>
                <a:spcPts val="100"/>
              </a:spcBef>
            </a:pPr>
            <a:r>
              <a:rPr dirty="0">
                <a:latin typeface="Calibri"/>
                <a:cs typeface="Calibri"/>
              </a:rPr>
              <a:t>"</a:t>
            </a:r>
            <a:r>
              <a:rPr spc="-45" dirty="0">
                <a:latin typeface="Calibri"/>
                <a:cs typeface="Calibri"/>
              </a:rPr>
              <a:t> </a:t>
            </a:r>
            <a:r>
              <a:rPr spc="-10" dirty="0">
                <a:latin typeface="Calibri"/>
                <a:cs typeface="Calibri"/>
              </a:rPr>
              <a:t>Programming";</a:t>
            </a:r>
            <a:endParaRPr>
              <a:latin typeface="Calibri"/>
              <a:cs typeface="Calibri"/>
            </a:endParaRPr>
          </a:p>
        </p:txBody>
      </p:sp>
      <p:sp>
        <p:nvSpPr>
          <p:cNvPr id="7" name="object 7"/>
          <p:cNvSpPr txBox="1"/>
          <p:nvPr/>
        </p:nvSpPr>
        <p:spPr>
          <a:xfrm>
            <a:off x="8336027" y="2720466"/>
            <a:ext cx="274955" cy="299720"/>
          </a:xfrm>
          <a:prstGeom prst="rect">
            <a:avLst/>
          </a:prstGeom>
        </p:spPr>
        <p:txBody>
          <a:bodyPr vert="horz" wrap="square" lIns="0" tIns="12700" rIns="0" bIns="0" rtlCol="0">
            <a:spAutoFit/>
          </a:bodyPr>
          <a:lstStyle/>
          <a:p>
            <a:pPr marL="12700">
              <a:spcBef>
                <a:spcPts val="100"/>
              </a:spcBef>
            </a:pPr>
            <a:r>
              <a:rPr b="1" spc="-25" dirty="0">
                <a:latin typeface="Calibri"/>
                <a:cs typeface="Calibri"/>
              </a:rPr>
              <a:t>s</a:t>
            </a:r>
            <a:r>
              <a:rPr b="1" dirty="0">
                <a:latin typeface="Calibri"/>
                <a:cs typeface="Calibri"/>
              </a:rPr>
              <a:t>tr</a:t>
            </a:r>
            <a:endParaRPr>
              <a:latin typeface="Calibri"/>
              <a:cs typeface="Calibri"/>
            </a:endParaRPr>
          </a:p>
        </p:txBody>
      </p:sp>
      <p:sp>
        <p:nvSpPr>
          <p:cNvPr id="8" name="object 8"/>
          <p:cNvSpPr/>
          <p:nvPr/>
        </p:nvSpPr>
        <p:spPr>
          <a:xfrm>
            <a:off x="8686039" y="2880361"/>
            <a:ext cx="507365" cy="78105"/>
          </a:xfrm>
          <a:custGeom>
            <a:avLst/>
            <a:gdLst/>
            <a:ahLst/>
            <a:cxnLst/>
            <a:rect l="l" t="t" r="r" b="b"/>
            <a:pathLst>
              <a:path w="507365" h="78105">
                <a:moveTo>
                  <a:pt x="429386" y="0"/>
                </a:moveTo>
                <a:lnTo>
                  <a:pt x="429386" y="77724"/>
                </a:lnTo>
                <a:lnTo>
                  <a:pt x="481202" y="51815"/>
                </a:lnTo>
                <a:lnTo>
                  <a:pt x="442340" y="51815"/>
                </a:lnTo>
                <a:lnTo>
                  <a:pt x="442340" y="25907"/>
                </a:lnTo>
                <a:lnTo>
                  <a:pt x="481202" y="25907"/>
                </a:lnTo>
                <a:lnTo>
                  <a:pt x="429386" y="0"/>
                </a:lnTo>
                <a:close/>
              </a:path>
              <a:path w="507365" h="78105">
                <a:moveTo>
                  <a:pt x="429386" y="25907"/>
                </a:moveTo>
                <a:lnTo>
                  <a:pt x="0" y="25907"/>
                </a:lnTo>
                <a:lnTo>
                  <a:pt x="0" y="51815"/>
                </a:lnTo>
                <a:lnTo>
                  <a:pt x="429386" y="51815"/>
                </a:lnTo>
                <a:lnTo>
                  <a:pt x="429386" y="25907"/>
                </a:lnTo>
                <a:close/>
              </a:path>
              <a:path w="507365" h="78105">
                <a:moveTo>
                  <a:pt x="481202" y="25907"/>
                </a:moveTo>
                <a:lnTo>
                  <a:pt x="442340" y="25907"/>
                </a:lnTo>
                <a:lnTo>
                  <a:pt x="442340" y="51815"/>
                </a:lnTo>
                <a:lnTo>
                  <a:pt x="481202" y="51815"/>
                </a:lnTo>
                <a:lnTo>
                  <a:pt x="507110" y="38862"/>
                </a:lnTo>
                <a:lnTo>
                  <a:pt x="481202" y="25907"/>
                </a:lnTo>
                <a:close/>
              </a:path>
            </a:pathLst>
          </a:custGeom>
          <a:solidFill>
            <a:srgbClr val="FF0000"/>
          </a:solidFill>
        </p:spPr>
        <p:txBody>
          <a:bodyPr wrap="square" lIns="0" tIns="0" rIns="0" bIns="0" rtlCol="0"/>
          <a:lstStyle/>
          <a:p>
            <a:endParaRPr/>
          </a:p>
        </p:txBody>
      </p:sp>
      <p:sp>
        <p:nvSpPr>
          <p:cNvPr id="9" name="object 9"/>
          <p:cNvSpPr txBox="1"/>
          <p:nvPr/>
        </p:nvSpPr>
        <p:spPr>
          <a:xfrm>
            <a:off x="9193531" y="2702814"/>
            <a:ext cx="1152525" cy="269304"/>
          </a:xfrm>
          <a:prstGeom prst="rect">
            <a:avLst/>
          </a:prstGeom>
          <a:ln w="25907">
            <a:solidFill>
              <a:srgbClr val="385D89"/>
            </a:solidFill>
          </a:ln>
        </p:spPr>
        <p:txBody>
          <a:bodyPr vert="horz" wrap="square" lIns="0" tIns="83820" rIns="0" bIns="0" rtlCol="0">
            <a:spAutoFit/>
          </a:bodyPr>
          <a:lstStyle/>
          <a:p>
            <a:pPr marL="366395">
              <a:spcBef>
                <a:spcPts val="660"/>
              </a:spcBef>
            </a:pPr>
            <a:r>
              <a:rPr sz="1200" b="1" spc="-5" dirty="0">
                <a:latin typeface="Calibri"/>
                <a:cs typeface="Calibri"/>
              </a:rPr>
              <a:t>Object</a:t>
            </a:r>
            <a:endParaRPr sz="1200">
              <a:latin typeface="Calibri"/>
              <a:cs typeface="Calibri"/>
            </a:endParaRPr>
          </a:p>
        </p:txBody>
      </p:sp>
      <p:sp>
        <p:nvSpPr>
          <p:cNvPr id="11" name="object 11"/>
          <p:cNvSpPr txBox="1"/>
          <p:nvPr/>
        </p:nvSpPr>
        <p:spPr>
          <a:xfrm>
            <a:off x="1710335" y="4969129"/>
            <a:ext cx="2633345" cy="507831"/>
          </a:xfrm>
          <a:prstGeom prst="rect">
            <a:avLst/>
          </a:prstGeom>
        </p:spPr>
        <p:txBody>
          <a:bodyPr vert="horz" wrap="square" lIns="0" tIns="0" rIns="0" bIns="0" rtlCol="0">
            <a:spAutoFit/>
          </a:bodyPr>
          <a:lstStyle/>
          <a:p>
            <a:pPr marL="927100">
              <a:lnSpc>
                <a:spcPts val="1810"/>
              </a:lnSpc>
            </a:pPr>
            <a:r>
              <a:rPr spc="-5" dirty="0">
                <a:latin typeface="Calibri"/>
                <a:cs typeface="Calibri"/>
              </a:rPr>
              <a:t>}//</a:t>
            </a:r>
            <a:r>
              <a:rPr spc="-10" dirty="0">
                <a:latin typeface="Calibri"/>
                <a:cs typeface="Calibri"/>
              </a:rPr>
              <a:t> </a:t>
            </a:r>
            <a:r>
              <a:rPr spc="-5" dirty="0">
                <a:latin typeface="Calibri"/>
                <a:cs typeface="Calibri"/>
              </a:rPr>
              <a:t>End</a:t>
            </a:r>
            <a:r>
              <a:rPr spc="-10" dirty="0">
                <a:latin typeface="Calibri"/>
                <a:cs typeface="Calibri"/>
              </a:rPr>
              <a:t> </a:t>
            </a:r>
            <a:r>
              <a:rPr spc="-5" dirty="0">
                <a:latin typeface="Calibri"/>
                <a:cs typeface="Calibri"/>
              </a:rPr>
              <a:t>of</a:t>
            </a:r>
            <a:r>
              <a:rPr spc="-25" dirty="0">
                <a:latin typeface="Calibri"/>
                <a:cs typeface="Calibri"/>
              </a:rPr>
              <a:t> </a:t>
            </a:r>
            <a:r>
              <a:rPr spc="-5" dirty="0">
                <a:latin typeface="Calibri"/>
                <a:cs typeface="Calibri"/>
              </a:rPr>
              <a:t>Method</a:t>
            </a:r>
            <a:endParaRPr>
              <a:latin typeface="Calibri"/>
              <a:cs typeface="Calibri"/>
            </a:endParaRPr>
          </a:p>
          <a:p>
            <a:pPr marL="12700"/>
            <a:r>
              <a:rPr spc="-5" dirty="0">
                <a:latin typeface="Calibri"/>
                <a:cs typeface="Calibri"/>
              </a:rPr>
              <a:t>}//</a:t>
            </a:r>
            <a:r>
              <a:rPr spc="-10" dirty="0">
                <a:latin typeface="Calibri"/>
                <a:cs typeface="Calibri"/>
              </a:rPr>
              <a:t> </a:t>
            </a:r>
            <a:r>
              <a:rPr spc="-5" dirty="0">
                <a:latin typeface="Calibri"/>
                <a:cs typeface="Calibri"/>
              </a:rPr>
              <a:t>End</a:t>
            </a:r>
            <a:r>
              <a:rPr dirty="0">
                <a:latin typeface="Calibri"/>
                <a:cs typeface="Calibri"/>
              </a:rPr>
              <a:t> </a:t>
            </a:r>
            <a:r>
              <a:rPr spc="-5" dirty="0">
                <a:latin typeface="Calibri"/>
                <a:cs typeface="Calibri"/>
              </a:rPr>
              <a:t>of</a:t>
            </a:r>
            <a:r>
              <a:rPr spc="-15" dirty="0">
                <a:latin typeface="Calibri"/>
                <a:cs typeface="Calibri"/>
              </a:rPr>
              <a:t> </a:t>
            </a:r>
            <a:r>
              <a:rPr spc="-5" dirty="0">
                <a:latin typeface="Calibri"/>
                <a:cs typeface="Calibri"/>
              </a:rPr>
              <a:t>class</a:t>
            </a:r>
            <a:r>
              <a:rPr spc="10" dirty="0">
                <a:latin typeface="Calibri"/>
                <a:cs typeface="Calibri"/>
              </a:rPr>
              <a:t> </a:t>
            </a:r>
            <a:r>
              <a:rPr spc="-5" dirty="0">
                <a:latin typeface="Calibri"/>
                <a:cs typeface="Calibri"/>
              </a:rPr>
              <a:t>StringDemo</a:t>
            </a:r>
            <a:endParaRPr>
              <a:latin typeface="Calibri"/>
              <a:cs typeface="Calibri"/>
            </a:endParaRPr>
          </a:p>
        </p:txBody>
      </p:sp>
      <p:sp>
        <p:nvSpPr>
          <p:cNvPr id="10" name="object 10"/>
          <p:cNvSpPr txBox="1"/>
          <p:nvPr/>
        </p:nvSpPr>
        <p:spPr>
          <a:xfrm>
            <a:off x="9451594" y="2295271"/>
            <a:ext cx="644525"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:String</a:t>
            </a:r>
            <a:endParaRPr>
              <a:latin typeface="Calibri"/>
              <a:cs typeface="Calibri"/>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5005324" cy="689932"/>
          </a:xfrm>
          <a:prstGeom prst="rect">
            <a:avLst/>
          </a:prstGeom>
        </p:spPr>
        <p:txBody>
          <a:bodyPr vert="horz" wrap="square" lIns="0" tIns="12700" rIns="0" bIns="0" rtlCol="0" anchor="t">
            <a:spAutoFit/>
          </a:bodyPr>
          <a:lstStyle/>
          <a:p>
            <a:pPr marL="12700">
              <a:lnSpc>
                <a:spcPct val="100000"/>
              </a:lnSpc>
              <a:spcBef>
                <a:spcPts val="100"/>
              </a:spcBef>
            </a:pPr>
            <a:r>
              <a:rPr spc="-160" dirty="0"/>
              <a:t>Pred</a:t>
            </a:r>
            <a:r>
              <a:rPr spc="-165" dirty="0"/>
              <a:t>i</a:t>
            </a:r>
            <a:r>
              <a:rPr spc="-160" dirty="0"/>
              <a:t>c</a:t>
            </a:r>
            <a:r>
              <a:rPr dirty="0"/>
              <a:t>t</a:t>
            </a:r>
            <a:r>
              <a:rPr spc="-270" dirty="0"/>
              <a:t> </a:t>
            </a:r>
            <a:r>
              <a:rPr spc="-155" dirty="0"/>
              <a:t>t</a:t>
            </a:r>
            <a:r>
              <a:rPr spc="-160" dirty="0"/>
              <a:t>h</a:t>
            </a:r>
            <a:r>
              <a:rPr spc="-5" dirty="0"/>
              <a:t>e</a:t>
            </a:r>
            <a:r>
              <a:rPr spc="-295" dirty="0"/>
              <a:t> </a:t>
            </a:r>
            <a:r>
              <a:rPr spc="-165" dirty="0"/>
              <a:t>O</a:t>
            </a:r>
            <a:r>
              <a:rPr spc="-160" dirty="0"/>
              <a:t>u</a:t>
            </a:r>
            <a:r>
              <a:rPr spc="-155" dirty="0"/>
              <a:t>t</a:t>
            </a:r>
            <a:r>
              <a:rPr spc="-160" dirty="0"/>
              <a:t>pu</a:t>
            </a:r>
            <a:r>
              <a:rPr dirty="0"/>
              <a:t>t</a:t>
            </a:r>
          </a:p>
        </p:txBody>
      </p:sp>
      <p:sp>
        <p:nvSpPr>
          <p:cNvPr id="3" name="object 3"/>
          <p:cNvSpPr txBox="1"/>
          <p:nvPr/>
        </p:nvSpPr>
        <p:spPr>
          <a:xfrm>
            <a:off x="1710335" y="1345184"/>
            <a:ext cx="4271645" cy="1397000"/>
          </a:xfrm>
          <a:prstGeom prst="rect">
            <a:avLst/>
          </a:prstGeom>
        </p:spPr>
        <p:txBody>
          <a:bodyPr vert="horz" wrap="square" lIns="0" tIns="12700" rIns="0" bIns="0" rtlCol="0">
            <a:spAutoFit/>
          </a:bodyPr>
          <a:lstStyle/>
          <a:p>
            <a:pPr marL="12700" marR="1501140">
              <a:spcBef>
                <a:spcPts val="100"/>
              </a:spcBef>
            </a:pPr>
            <a:r>
              <a:rPr spc="-5" dirty="0">
                <a:latin typeface="Calibri"/>
                <a:cs typeface="Calibri"/>
              </a:rPr>
              <a:t>//File </a:t>
            </a:r>
            <a:r>
              <a:rPr dirty="0">
                <a:latin typeface="Calibri"/>
                <a:cs typeface="Calibri"/>
              </a:rPr>
              <a:t>Name: </a:t>
            </a:r>
            <a:r>
              <a:rPr spc="-10" dirty="0">
                <a:latin typeface="Calibri"/>
                <a:cs typeface="Calibri"/>
              </a:rPr>
              <a:t>StringDemo.java </a:t>
            </a:r>
            <a:r>
              <a:rPr spc="-395" dirty="0">
                <a:latin typeface="Calibri"/>
                <a:cs typeface="Calibri"/>
              </a:rPr>
              <a:t> </a:t>
            </a:r>
            <a:r>
              <a:rPr spc="-5" dirty="0">
                <a:latin typeface="Calibri"/>
                <a:cs typeface="Calibri"/>
              </a:rPr>
              <a:t>class</a:t>
            </a:r>
            <a:r>
              <a:rPr dirty="0">
                <a:latin typeface="Calibri"/>
                <a:cs typeface="Calibri"/>
              </a:rPr>
              <a:t> </a:t>
            </a:r>
            <a:r>
              <a:rPr spc="-5" dirty="0">
                <a:latin typeface="Calibri"/>
                <a:cs typeface="Calibri"/>
              </a:rPr>
              <a:t>StringDemo</a:t>
            </a:r>
            <a:endParaRPr>
              <a:latin typeface="Calibri"/>
              <a:cs typeface="Calibri"/>
            </a:endParaRPr>
          </a:p>
          <a:p>
            <a:pPr marL="12700"/>
            <a:r>
              <a:rPr dirty="0">
                <a:latin typeface="Calibri"/>
                <a:cs typeface="Calibri"/>
              </a:rPr>
              <a:t>{</a:t>
            </a:r>
            <a:endParaRPr>
              <a:latin typeface="Calibri"/>
              <a:cs typeface="Calibri"/>
            </a:endParaRPr>
          </a:p>
          <a:p>
            <a:pPr marL="927100"/>
            <a:r>
              <a:rPr spc="-5" dirty="0">
                <a:latin typeface="Calibri"/>
                <a:cs typeface="Calibri"/>
              </a:rPr>
              <a:t>public</a:t>
            </a:r>
            <a:r>
              <a:rPr spc="5" dirty="0">
                <a:latin typeface="Calibri"/>
                <a:cs typeface="Calibri"/>
              </a:rPr>
              <a:t> </a:t>
            </a:r>
            <a:r>
              <a:rPr spc="-15" dirty="0">
                <a:latin typeface="Calibri"/>
                <a:cs typeface="Calibri"/>
              </a:rPr>
              <a:t>static</a:t>
            </a:r>
            <a:r>
              <a:rPr spc="-5" dirty="0">
                <a:latin typeface="Calibri"/>
                <a:cs typeface="Calibri"/>
              </a:rPr>
              <a:t> </a:t>
            </a:r>
            <a:r>
              <a:rPr spc="-10" dirty="0">
                <a:latin typeface="Calibri"/>
                <a:cs typeface="Calibri"/>
              </a:rPr>
              <a:t>void</a:t>
            </a:r>
            <a:r>
              <a:rPr spc="-15" dirty="0">
                <a:latin typeface="Calibri"/>
                <a:cs typeface="Calibri"/>
              </a:rPr>
              <a:t> </a:t>
            </a:r>
            <a:r>
              <a:rPr spc="-5" dirty="0">
                <a:latin typeface="Calibri"/>
                <a:cs typeface="Calibri"/>
              </a:rPr>
              <a:t>main(String[]</a:t>
            </a:r>
            <a:r>
              <a:rPr spc="35" dirty="0">
                <a:latin typeface="Calibri"/>
                <a:cs typeface="Calibri"/>
              </a:rPr>
              <a:t> </a:t>
            </a:r>
            <a:r>
              <a:rPr spc="-5" dirty="0">
                <a:latin typeface="Calibri"/>
                <a:cs typeface="Calibri"/>
              </a:rPr>
              <a:t>args)</a:t>
            </a:r>
            <a:endParaRPr>
              <a:latin typeface="Calibri"/>
              <a:cs typeface="Calibri"/>
            </a:endParaRPr>
          </a:p>
          <a:p>
            <a:pPr marL="927100"/>
            <a:r>
              <a:rPr dirty="0">
                <a:latin typeface="Calibri"/>
                <a:cs typeface="Calibri"/>
              </a:rPr>
              <a:t>{</a:t>
            </a:r>
            <a:endParaRPr>
              <a:latin typeface="Calibri"/>
              <a:cs typeface="Calibri"/>
            </a:endParaRPr>
          </a:p>
        </p:txBody>
      </p:sp>
      <p:graphicFrame>
        <p:nvGraphicFramePr>
          <p:cNvPr id="4" name="object 4"/>
          <p:cNvGraphicFramePr>
            <a:graphicFrameLocks noGrp="1"/>
          </p:cNvGraphicFramePr>
          <p:nvPr/>
        </p:nvGraphicFramePr>
        <p:xfrm>
          <a:off x="3520440" y="2786888"/>
          <a:ext cx="4394835" cy="1325954"/>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84328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870075">
                  <a:extLst>
                    <a:ext uri="{9D8B030D-6E8A-4147-A177-3AD203B41FA5}">
                      <a16:colId xmlns:a16="http://schemas.microsoft.com/office/drawing/2014/main" val="20003"/>
                    </a:ext>
                  </a:extLst>
                </a:gridCol>
              </a:tblGrid>
              <a:tr h="388619">
                <a:tc>
                  <a:txBody>
                    <a:bodyPr/>
                    <a:lstStyle/>
                    <a:p>
                      <a:pPr marL="31750">
                        <a:lnSpc>
                          <a:spcPts val="1710"/>
                        </a:lnSpc>
                      </a:pPr>
                      <a:r>
                        <a:rPr sz="1800" b="1" dirty="0">
                          <a:solidFill>
                            <a:srgbClr val="FF0000"/>
                          </a:solidFill>
                          <a:latin typeface="Calibri"/>
                          <a:cs typeface="Calibri"/>
                        </a:rPr>
                        <a:t>String</a:t>
                      </a:r>
                      <a:endParaRPr sz="1800">
                        <a:latin typeface="Calibri"/>
                        <a:cs typeface="Calibri"/>
                      </a:endParaRPr>
                    </a:p>
                  </a:txBody>
                  <a:tcPr marL="0" marR="0" marT="0" marB="0"/>
                </a:tc>
                <a:tc>
                  <a:txBody>
                    <a:bodyPr/>
                    <a:lstStyle/>
                    <a:p>
                      <a:pPr marL="178435">
                        <a:lnSpc>
                          <a:spcPts val="1710"/>
                        </a:lnSpc>
                      </a:pPr>
                      <a:r>
                        <a:rPr sz="1800" b="1" spc="-10" dirty="0">
                          <a:solidFill>
                            <a:srgbClr val="FF0000"/>
                          </a:solidFill>
                          <a:latin typeface="Calibri"/>
                          <a:cs typeface="Calibri"/>
                        </a:rPr>
                        <a:t>str</a:t>
                      </a:r>
                      <a:r>
                        <a:rPr sz="1800" b="1" spc="-4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algn="ctr">
                        <a:lnSpc>
                          <a:spcPts val="1710"/>
                        </a:lnSpc>
                      </a:pPr>
                      <a:r>
                        <a:rPr sz="1800" b="1" spc="-5" dirty="0">
                          <a:solidFill>
                            <a:srgbClr val="FF0000"/>
                          </a:solidFill>
                          <a:latin typeface="Calibri"/>
                          <a:cs typeface="Calibri"/>
                        </a:rPr>
                        <a:t>new</a:t>
                      </a:r>
                      <a:endParaRPr sz="1800">
                        <a:latin typeface="Calibri"/>
                        <a:cs typeface="Calibri"/>
                      </a:endParaRPr>
                    </a:p>
                  </a:txBody>
                  <a:tcPr marL="0" marR="0" marT="0" marB="0"/>
                </a:tc>
                <a:tc>
                  <a:txBody>
                    <a:bodyPr/>
                    <a:lstStyle/>
                    <a:p>
                      <a:pPr marL="249554">
                        <a:lnSpc>
                          <a:spcPts val="1710"/>
                        </a:lnSpc>
                      </a:pPr>
                      <a:r>
                        <a:rPr sz="1800" b="1" spc="-5" dirty="0">
                          <a:solidFill>
                            <a:srgbClr val="FF0000"/>
                          </a:solidFill>
                          <a:latin typeface="Calibri"/>
                          <a:cs typeface="Calibri"/>
                        </a:rPr>
                        <a:t>String("Object");</a:t>
                      </a:r>
                      <a:endParaRPr sz="1800">
                        <a:latin typeface="Calibri"/>
                        <a:cs typeface="Calibri"/>
                      </a:endParaRPr>
                    </a:p>
                  </a:txBody>
                  <a:tcPr marL="0" marR="0" marT="0" marB="0"/>
                </a:tc>
                <a:extLst>
                  <a:ext uri="{0D108BD9-81ED-4DB2-BD59-A6C34878D82A}">
                    <a16:rowId xmlns:a16="http://schemas.microsoft.com/office/drawing/2014/main" val="10000"/>
                  </a:ext>
                </a:extLst>
              </a:tr>
              <a:tr h="548525">
                <a:tc>
                  <a:txBody>
                    <a:bodyPr/>
                    <a:lstStyle/>
                    <a:p>
                      <a:pPr marL="31750">
                        <a:lnSpc>
                          <a:spcPct val="100000"/>
                        </a:lnSpc>
                        <a:spcBef>
                          <a:spcPts val="810"/>
                        </a:spcBef>
                      </a:pPr>
                      <a:r>
                        <a:rPr sz="1800" b="1" spc="-10" dirty="0">
                          <a:solidFill>
                            <a:srgbClr val="FF0000"/>
                          </a:solidFill>
                          <a:latin typeface="Calibri"/>
                          <a:cs typeface="Calibri"/>
                        </a:rPr>
                        <a:t>str</a:t>
                      </a:r>
                      <a:endParaRPr sz="1800">
                        <a:latin typeface="Calibri"/>
                        <a:cs typeface="Calibri"/>
                      </a:endParaRPr>
                    </a:p>
                  </a:txBody>
                  <a:tcPr marL="0" marR="0" marT="102870" marB="0"/>
                </a:tc>
                <a:tc>
                  <a:txBody>
                    <a:bodyPr/>
                    <a:lstStyle/>
                    <a:p>
                      <a:pPr marL="152400" algn="ctr">
                        <a:lnSpc>
                          <a:spcPct val="100000"/>
                        </a:lnSpc>
                        <a:spcBef>
                          <a:spcPts val="810"/>
                        </a:spcBef>
                      </a:pP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algn="ctr">
                        <a:lnSpc>
                          <a:spcPct val="100000"/>
                        </a:lnSpc>
                        <a:spcBef>
                          <a:spcPts val="810"/>
                        </a:spcBef>
                      </a:pPr>
                      <a:r>
                        <a:rPr sz="1800" b="1" spc="-10" dirty="0">
                          <a:solidFill>
                            <a:srgbClr val="FF0000"/>
                          </a:solidFill>
                          <a:latin typeface="Calibri"/>
                          <a:cs typeface="Calibri"/>
                        </a:rPr>
                        <a:t>str</a:t>
                      </a:r>
                      <a:r>
                        <a:rPr sz="1800" b="1" spc="-4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marL="249554">
                        <a:lnSpc>
                          <a:spcPct val="100000"/>
                        </a:lnSpc>
                        <a:spcBef>
                          <a:spcPts val="810"/>
                        </a:spcBef>
                      </a:pPr>
                      <a:r>
                        <a:rPr sz="1800" b="1" dirty="0">
                          <a:solidFill>
                            <a:srgbClr val="FF0000"/>
                          </a:solidFill>
                          <a:latin typeface="Calibri"/>
                          <a:cs typeface="Calibri"/>
                        </a:rPr>
                        <a:t>"</a:t>
                      </a:r>
                      <a:r>
                        <a:rPr sz="1800" b="1" spc="-40" dirty="0">
                          <a:solidFill>
                            <a:srgbClr val="FF0000"/>
                          </a:solidFill>
                          <a:latin typeface="Calibri"/>
                          <a:cs typeface="Calibri"/>
                        </a:rPr>
                        <a:t> </a:t>
                      </a:r>
                      <a:r>
                        <a:rPr sz="1800" b="1" spc="-10" dirty="0">
                          <a:solidFill>
                            <a:srgbClr val="FF0000"/>
                          </a:solidFill>
                          <a:latin typeface="Calibri"/>
                          <a:cs typeface="Calibri"/>
                        </a:rPr>
                        <a:t>Oriented";</a:t>
                      </a:r>
                      <a:endParaRPr sz="1800">
                        <a:latin typeface="Calibri"/>
                        <a:cs typeface="Calibri"/>
                      </a:endParaRPr>
                    </a:p>
                  </a:txBody>
                  <a:tcPr marL="0" marR="0" marT="102870" marB="0"/>
                </a:tc>
                <a:extLst>
                  <a:ext uri="{0D108BD9-81ED-4DB2-BD59-A6C34878D82A}">
                    <a16:rowId xmlns:a16="http://schemas.microsoft.com/office/drawing/2014/main" val="10001"/>
                  </a:ext>
                </a:extLst>
              </a:tr>
              <a:tr h="388810">
                <a:tc>
                  <a:txBody>
                    <a:bodyPr/>
                    <a:lstStyle/>
                    <a:p>
                      <a:pPr marL="31750">
                        <a:lnSpc>
                          <a:spcPts val="2150"/>
                        </a:lnSpc>
                        <a:spcBef>
                          <a:spcPts val="810"/>
                        </a:spcBef>
                      </a:pPr>
                      <a:r>
                        <a:rPr sz="1800" spc="-10" dirty="0">
                          <a:latin typeface="Calibri"/>
                          <a:cs typeface="Calibri"/>
                        </a:rPr>
                        <a:t>str</a:t>
                      </a:r>
                      <a:endParaRPr sz="1800">
                        <a:latin typeface="Calibri"/>
                        <a:cs typeface="Calibri"/>
                      </a:endParaRPr>
                    </a:p>
                  </a:txBody>
                  <a:tcPr marL="0" marR="0" marT="102870" marB="0"/>
                </a:tc>
                <a:tc>
                  <a:txBody>
                    <a:bodyPr/>
                    <a:lstStyle/>
                    <a:p>
                      <a:pPr marL="152400" algn="ctr">
                        <a:lnSpc>
                          <a:spcPts val="2150"/>
                        </a:lnSpc>
                        <a:spcBef>
                          <a:spcPts val="810"/>
                        </a:spcBef>
                      </a:pPr>
                      <a:r>
                        <a:rPr sz="1800" dirty="0">
                          <a:latin typeface="Calibri"/>
                          <a:cs typeface="Calibri"/>
                        </a:rPr>
                        <a:t>=</a:t>
                      </a:r>
                      <a:endParaRPr sz="1800">
                        <a:latin typeface="Calibri"/>
                        <a:cs typeface="Calibri"/>
                      </a:endParaRPr>
                    </a:p>
                  </a:txBody>
                  <a:tcPr marL="0" marR="0" marT="102870" marB="0"/>
                </a:tc>
                <a:tc>
                  <a:txBody>
                    <a:bodyPr/>
                    <a:lstStyle/>
                    <a:p>
                      <a:pPr algn="ctr">
                        <a:lnSpc>
                          <a:spcPts val="2150"/>
                        </a:lnSpc>
                        <a:spcBef>
                          <a:spcPts val="810"/>
                        </a:spcBef>
                      </a:pPr>
                      <a:r>
                        <a:rPr sz="1800" spc="-10" dirty="0">
                          <a:latin typeface="Calibri"/>
                          <a:cs typeface="Calibri"/>
                        </a:rPr>
                        <a:t>str</a:t>
                      </a:r>
                      <a:r>
                        <a:rPr sz="1800" spc="-50" dirty="0">
                          <a:latin typeface="Calibri"/>
                          <a:cs typeface="Calibri"/>
                        </a:rPr>
                        <a:t> </a:t>
                      </a:r>
                      <a:r>
                        <a:rPr sz="1800" dirty="0">
                          <a:latin typeface="Calibri"/>
                          <a:cs typeface="Calibri"/>
                        </a:rPr>
                        <a:t>+</a:t>
                      </a:r>
                      <a:endParaRPr sz="1800">
                        <a:latin typeface="Calibri"/>
                        <a:cs typeface="Calibri"/>
                      </a:endParaRPr>
                    </a:p>
                  </a:txBody>
                  <a:tcPr marL="0" marR="0" marT="102870" marB="0"/>
                </a:tc>
                <a:tc>
                  <a:txBody>
                    <a:bodyPr/>
                    <a:lstStyle/>
                    <a:p>
                      <a:pPr marL="249554">
                        <a:lnSpc>
                          <a:spcPts val="2150"/>
                        </a:lnSpc>
                        <a:spcBef>
                          <a:spcPts val="810"/>
                        </a:spcBef>
                      </a:pPr>
                      <a:r>
                        <a:rPr sz="1800" dirty="0">
                          <a:latin typeface="Calibri"/>
                          <a:cs typeface="Calibri"/>
                        </a:rPr>
                        <a:t>"</a:t>
                      </a:r>
                      <a:r>
                        <a:rPr sz="1800" spc="-25" dirty="0">
                          <a:latin typeface="Calibri"/>
                          <a:cs typeface="Calibri"/>
                        </a:rPr>
                        <a:t> </a:t>
                      </a:r>
                      <a:r>
                        <a:rPr sz="1800" spc="-10" dirty="0">
                          <a:latin typeface="Calibri"/>
                          <a:cs typeface="Calibri"/>
                        </a:rPr>
                        <a:t>Programming";</a:t>
                      </a:r>
                      <a:endParaRPr sz="1800">
                        <a:latin typeface="Calibri"/>
                        <a:cs typeface="Calibri"/>
                      </a:endParaRPr>
                    </a:p>
                  </a:txBody>
                  <a:tcPr marL="0" marR="0" marT="102870" marB="0"/>
                </a:tc>
                <a:extLst>
                  <a:ext uri="{0D108BD9-81ED-4DB2-BD59-A6C34878D82A}">
                    <a16:rowId xmlns:a16="http://schemas.microsoft.com/office/drawing/2014/main" val="10002"/>
                  </a:ext>
                </a:extLst>
              </a:tr>
            </a:tbl>
          </a:graphicData>
        </a:graphic>
      </p:graphicFrame>
      <p:sp>
        <p:nvSpPr>
          <p:cNvPr id="5" name="object 5"/>
          <p:cNvSpPr txBox="1"/>
          <p:nvPr/>
        </p:nvSpPr>
        <p:spPr>
          <a:xfrm>
            <a:off x="3539490" y="4363339"/>
            <a:ext cx="2179955"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System.out.println(str);</a:t>
            </a:r>
            <a:endParaRPr>
              <a:latin typeface="Calibri"/>
              <a:cs typeface="Calibri"/>
            </a:endParaRPr>
          </a:p>
        </p:txBody>
      </p:sp>
      <p:sp>
        <p:nvSpPr>
          <p:cNvPr id="6" name="object 6"/>
          <p:cNvSpPr txBox="1"/>
          <p:nvPr/>
        </p:nvSpPr>
        <p:spPr>
          <a:xfrm>
            <a:off x="9193530" y="2702814"/>
            <a:ext cx="1224280" cy="269304"/>
          </a:xfrm>
          <a:prstGeom prst="rect">
            <a:avLst/>
          </a:prstGeom>
          <a:ln w="25907">
            <a:solidFill>
              <a:srgbClr val="385D89"/>
            </a:solidFill>
          </a:ln>
        </p:spPr>
        <p:txBody>
          <a:bodyPr vert="horz" wrap="square" lIns="0" tIns="83820" rIns="0" bIns="0" rtlCol="0">
            <a:spAutoFit/>
          </a:bodyPr>
          <a:lstStyle/>
          <a:p>
            <a:pPr marL="401320">
              <a:spcBef>
                <a:spcPts val="660"/>
              </a:spcBef>
            </a:pPr>
            <a:r>
              <a:rPr sz="1200" b="1" spc="-5" dirty="0">
                <a:latin typeface="Calibri"/>
                <a:cs typeface="Calibri"/>
              </a:rPr>
              <a:t>Object</a:t>
            </a:r>
            <a:endParaRPr sz="1200">
              <a:latin typeface="Calibri"/>
              <a:cs typeface="Calibri"/>
            </a:endParaRPr>
          </a:p>
        </p:txBody>
      </p:sp>
      <p:sp>
        <p:nvSpPr>
          <p:cNvPr id="7" name="object 7"/>
          <p:cNvSpPr txBox="1"/>
          <p:nvPr/>
        </p:nvSpPr>
        <p:spPr>
          <a:xfrm>
            <a:off x="9451594" y="2295271"/>
            <a:ext cx="644525"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:String</a:t>
            </a:r>
            <a:endParaRPr>
              <a:latin typeface="Calibri"/>
              <a:cs typeface="Calibri"/>
            </a:endParaRPr>
          </a:p>
        </p:txBody>
      </p:sp>
      <p:sp>
        <p:nvSpPr>
          <p:cNvPr id="8" name="object 8"/>
          <p:cNvSpPr txBox="1"/>
          <p:nvPr/>
        </p:nvSpPr>
        <p:spPr>
          <a:xfrm>
            <a:off x="8336027" y="3437967"/>
            <a:ext cx="274955" cy="300355"/>
          </a:xfrm>
          <a:prstGeom prst="rect">
            <a:avLst/>
          </a:prstGeom>
        </p:spPr>
        <p:txBody>
          <a:bodyPr vert="horz" wrap="square" lIns="0" tIns="12700" rIns="0" bIns="0" rtlCol="0">
            <a:spAutoFit/>
          </a:bodyPr>
          <a:lstStyle/>
          <a:p>
            <a:pPr marL="12700">
              <a:spcBef>
                <a:spcPts val="100"/>
              </a:spcBef>
            </a:pPr>
            <a:r>
              <a:rPr b="1" spc="-25" dirty="0">
                <a:latin typeface="Calibri"/>
                <a:cs typeface="Calibri"/>
              </a:rPr>
              <a:t>s</a:t>
            </a:r>
            <a:r>
              <a:rPr b="1" dirty="0">
                <a:latin typeface="Calibri"/>
                <a:cs typeface="Calibri"/>
              </a:rPr>
              <a:t>tr</a:t>
            </a:r>
            <a:endParaRPr>
              <a:latin typeface="Calibri"/>
              <a:cs typeface="Calibri"/>
            </a:endParaRPr>
          </a:p>
        </p:txBody>
      </p:sp>
      <p:sp>
        <p:nvSpPr>
          <p:cNvPr id="9" name="object 9"/>
          <p:cNvSpPr/>
          <p:nvPr/>
        </p:nvSpPr>
        <p:spPr>
          <a:xfrm>
            <a:off x="8686039" y="3598165"/>
            <a:ext cx="507365" cy="78105"/>
          </a:xfrm>
          <a:custGeom>
            <a:avLst/>
            <a:gdLst/>
            <a:ahLst/>
            <a:cxnLst/>
            <a:rect l="l" t="t" r="r" b="b"/>
            <a:pathLst>
              <a:path w="507365" h="78104">
                <a:moveTo>
                  <a:pt x="429386" y="0"/>
                </a:moveTo>
                <a:lnTo>
                  <a:pt x="429386" y="77724"/>
                </a:lnTo>
                <a:lnTo>
                  <a:pt x="481202" y="51816"/>
                </a:lnTo>
                <a:lnTo>
                  <a:pt x="442340" y="51816"/>
                </a:lnTo>
                <a:lnTo>
                  <a:pt x="442340" y="25908"/>
                </a:lnTo>
                <a:lnTo>
                  <a:pt x="481202" y="25908"/>
                </a:lnTo>
                <a:lnTo>
                  <a:pt x="429386" y="0"/>
                </a:lnTo>
                <a:close/>
              </a:path>
              <a:path w="507365" h="78104">
                <a:moveTo>
                  <a:pt x="429386" y="25908"/>
                </a:moveTo>
                <a:lnTo>
                  <a:pt x="0" y="25908"/>
                </a:lnTo>
                <a:lnTo>
                  <a:pt x="0" y="51816"/>
                </a:lnTo>
                <a:lnTo>
                  <a:pt x="429386" y="51816"/>
                </a:lnTo>
                <a:lnTo>
                  <a:pt x="429386" y="25908"/>
                </a:lnTo>
                <a:close/>
              </a:path>
              <a:path w="507365" h="78104">
                <a:moveTo>
                  <a:pt x="481202" y="25908"/>
                </a:moveTo>
                <a:lnTo>
                  <a:pt x="442340" y="25908"/>
                </a:lnTo>
                <a:lnTo>
                  <a:pt x="442340" y="51816"/>
                </a:lnTo>
                <a:lnTo>
                  <a:pt x="481202" y="51816"/>
                </a:lnTo>
                <a:lnTo>
                  <a:pt x="507110" y="38862"/>
                </a:lnTo>
                <a:lnTo>
                  <a:pt x="481202" y="25908"/>
                </a:lnTo>
                <a:close/>
              </a:path>
            </a:pathLst>
          </a:custGeom>
          <a:solidFill>
            <a:srgbClr val="FF0000"/>
          </a:solidFill>
        </p:spPr>
        <p:txBody>
          <a:bodyPr wrap="square" lIns="0" tIns="0" rIns="0" bIns="0" rtlCol="0"/>
          <a:lstStyle/>
          <a:p>
            <a:endParaRPr/>
          </a:p>
        </p:txBody>
      </p:sp>
      <p:sp>
        <p:nvSpPr>
          <p:cNvPr id="10" name="object 10"/>
          <p:cNvSpPr txBox="1"/>
          <p:nvPr/>
        </p:nvSpPr>
        <p:spPr>
          <a:xfrm>
            <a:off x="9193530" y="3422141"/>
            <a:ext cx="1224280" cy="269946"/>
          </a:xfrm>
          <a:prstGeom prst="rect">
            <a:avLst/>
          </a:prstGeom>
          <a:ln w="25907">
            <a:solidFill>
              <a:srgbClr val="385D89"/>
            </a:solidFill>
          </a:ln>
        </p:spPr>
        <p:txBody>
          <a:bodyPr vert="horz" wrap="square" lIns="0" tIns="84455" rIns="0" bIns="0" rtlCol="0">
            <a:spAutoFit/>
          </a:bodyPr>
          <a:lstStyle/>
          <a:p>
            <a:pPr marL="102870">
              <a:spcBef>
                <a:spcPts val="665"/>
              </a:spcBef>
            </a:pPr>
            <a:r>
              <a:rPr sz="1200" b="1" spc="-5" dirty="0">
                <a:latin typeface="Calibri"/>
                <a:cs typeface="Calibri"/>
              </a:rPr>
              <a:t>Object</a:t>
            </a:r>
            <a:r>
              <a:rPr sz="1200" b="1" spc="-35" dirty="0">
                <a:latin typeface="Calibri"/>
                <a:cs typeface="Calibri"/>
              </a:rPr>
              <a:t> </a:t>
            </a:r>
            <a:r>
              <a:rPr sz="1200" b="1" spc="-5" dirty="0">
                <a:latin typeface="Calibri"/>
                <a:cs typeface="Calibri"/>
              </a:rPr>
              <a:t>Oriented</a:t>
            </a:r>
            <a:endParaRPr sz="1200">
              <a:latin typeface="Calibri"/>
              <a:cs typeface="Calibri"/>
            </a:endParaRPr>
          </a:p>
        </p:txBody>
      </p:sp>
      <p:sp>
        <p:nvSpPr>
          <p:cNvPr id="12" name="object 12"/>
          <p:cNvSpPr txBox="1"/>
          <p:nvPr/>
        </p:nvSpPr>
        <p:spPr>
          <a:xfrm>
            <a:off x="1710335" y="4969129"/>
            <a:ext cx="2633345" cy="507831"/>
          </a:xfrm>
          <a:prstGeom prst="rect">
            <a:avLst/>
          </a:prstGeom>
        </p:spPr>
        <p:txBody>
          <a:bodyPr vert="horz" wrap="square" lIns="0" tIns="0" rIns="0" bIns="0" rtlCol="0">
            <a:spAutoFit/>
          </a:bodyPr>
          <a:lstStyle/>
          <a:p>
            <a:pPr marL="927100">
              <a:lnSpc>
                <a:spcPts val="1810"/>
              </a:lnSpc>
            </a:pPr>
            <a:r>
              <a:rPr spc="-5" dirty="0">
                <a:latin typeface="Calibri"/>
                <a:cs typeface="Calibri"/>
              </a:rPr>
              <a:t>}//</a:t>
            </a:r>
            <a:r>
              <a:rPr spc="-10" dirty="0">
                <a:latin typeface="Calibri"/>
                <a:cs typeface="Calibri"/>
              </a:rPr>
              <a:t> </a:t>
            </a:r>
            <a:r>
              <a:rPr spc="-5" dirty="0">
                <a:latin typeface="Calibri"/>
                <a:cs typeface="Calibri"/>
              </a:rPr>
              <a:t>End</a:t>
            </a:r>
            <a:r>
              <a:rPr spc="-10" dirty="0">
                <a:latin typeface="Calibri"/>
                <a:cs typeface="Calibri"/>
              </a:rPr>
              <a:t> </a:t>
            </a:r>
            <a:r>
              <a:rPr spc="-5" dirty="0">
                <a:latin typeface="Calibri"/>
                <a:cs typeface="Calibri"/>
              </a:rPr>
              <a:t>of</a:t>
            </a:r>
            <a:r>
              <a:rPr spc="-25" dirty="0">
                <a:latin typeface="Calibri"/>
                <a:cs typeface="Calibri"/>
              </a:rPr>
              <a:t> </a:t>
            </a:r>
            <a:r>
              <a:rPr spc="-5" dirty="0">
                <a:latin typeface="Calibri"/>
                <a:cs typeface="Calibri"/>
              </a:rPr>
              <a:t>Method</a:t>
            </a:r>
            <a:endParaRPr>
              <a:latin typeface="Calibri"/>
              <a:cs typeface="Calibri"/>
            </a:endParaRPr>
          </a:p>
          <a:p>
            <a:pPr marL="12700"/>
            <a:r>
              <a:rPr spc="-5" dirty="0">
                <a:latin typeface="Calibri"/>
                <a:cs typeface="Calibri"/>
              </a:rPr>
              <a:t>}//</a:t>
            </a:r>
            <a:r>
              <a:rPr spc="-10" dirty="0">
                <a:latin typeface="Calibri"/>
                <a:cs typeface="Calibri"/>
              </a:rPr>
              <a:t> </a:t>
            </a:r>
            <a:r>
              <a:rPr spc="-5" dirty="0">
                <a:latin typeface="Calibri"/>
                <a:cs typeface="Calibri"/>
              </a:rPr>
              <a:t>End</a:t>
            </a:r>
            <a:r>
              <a:rPr dirty="0">
                <a:latin typeface="Calibri"/>
                <a:cs typeface="Calibri"/>
              </a:rPr>
              <a:t> </a:t>
            </a:r>
            <a:r>
              <a:rPr spc="-5" dirty="0">
                <a:latin typeface="Calibri"/>
                <a:cs typeface="Calibri"/>
              </a:rPr>
              <a:t>of</a:t>
            </a:r>
            <a:r>
              <a:rPr spc="-15" dirty="0">
                <a:latin typeface="Calibri"/>
                <a:cs typeface="Calibri"/>
              </a:rPr>
              <a:t> </a:t>
            </a:r>
            <a:r>
              <a:rPr spc="-5" dirty="0">
                <a:latin typeface="Calibri"/>
                <a:cs typeface="Calibri"/>
              </a:rPr>
              <a:t>class</a:t>
            </a:r>
            <a:r>
              <a:rPr spc="10" dirty="0">
                <a:latin typeface="Calibri"/>
                <a:cs typeface="Calibri"/>
              </a:rPr>
              <a:t> </a:t>
            </a:r>
            <a:r>
              <a:rPr spc="-5" dirty="0">
                <a:latin typeface="Calibri"/>
                <a:cs typeface="Calibri"/>
              </a:rPr>
              <a:t>StringDemo</a:t>
            </a:r>
            <a:endParaRPr>
              <a:latin typeface="Calibri"/>
              <a:cs typeface="Calibri"/>
            </a:endParaRPr>
          </a:p>
        </p:txBody>
      </p:sp>
      <p:sp>
        <p:nvSpPr>
          <p:cNvPr id="11" name="object 11"/>
          <p:cNvSpPr txBox="1"/>
          <p:nvPr/>
        </p:nvSpPr>
        <p:spPr>
          <a:xfrm>
            <a:off x="9451594" y="3015488"/>
            <a:ext cx="644525"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:String</a:t>
            </a:r>
            <a:endParaRPr>
              <a:latin typeface="Calibri"/>
              <a:cs typeface="Calibri"/>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4846828" cy="689932"/>
          </a:xfrm>
          <a:prstGeom prst="rect">
            <a:avLst/>
          </a:prstGeom>
        </p:spPr>
        <p:txBody>
          <a:bodyPr vert="horz" wrap="square" lIns="0" tIns="12700" rIns="0" bIns="0" rtlCol="0" anchor="t">
            <a:spAutoFit/>
          </a:bodyPr>
          <a:lstStyle/>
          <a:p>
            <a:pPr marL="12700">
              <a:lnSpc>
                <a:spcPct val="100000"/>
              </a:lnSpc>
              <a:spcBef>
                <a:spcPts val="100"/>
              </a:spcBef>
            </a:pPr>
            <a:r>
              <a:rPr spc="-160" dirty="0"/>
              <a:t>Pred</a:t>
            </a:r>
            <a:r>
              <a:rPr spc="-165" dirty="0"/>
              <a:t>i</a:t>
            </a:r>
            <a:r>
              <a:rPr spc="-160" dirty="0"/>
              <a:t>c</a:t>
            </a:r>
            <a:r>
              <a:rPr dirty="0"/>
              <a:t>t</a:t>
            </a:r>
            <a:r>
              <a:rPr spc="-270" dirty="0"/>
              <a:t> </a:t>
            </a:r>
            <a:r>
              <a:rPr spc="-155" dirty="0"/>
              <a:t>t</a:t>
            </a:r>
            <a:r>
              <a:rPr spc="-160" dirty="0"/>
              <a:t>h</a:t>
            </a:r>
            <a:r>
              <a:rPr spc="-5" dirty="0"/>
              <a:t>e</a:t>
            </a:r>
            <a:r>
              <a:rPr spc="-295" dirty="0"/>
              <a:t> </a:t>
            </a:r>
            <a:r>
              <a:rPr spc="-165" dirty="0"/>
              <a:t>O</a:t>
            </a:r>
            <a:r>
              <a:rPr spc="-160" dirty="0"/>
              <a:t>u</a:t>
            </a:r>
            <a:r>
              <a:rPr spc="-155" dirty="0"/>
              <a:t>t</a:t>
            </a:r>
            <a:r>
              <a:rPr spc="-160" dirty="0"/>
              <a:t>pu</a:t>
            </a:r>
            <a:r>
              <a:rPr dirty="0"/>
              <a:t>t</a:t>
            </a:r>
          </a:p>
        </p:txBody>
      </p:sp>
      <p:sp>
        <p:nvSpPr>
          <p:cNvPr id="3" name="object 3"/>
          <p:cNvSpPr txBox="1"/>
          <p:nvPr/>
        </p:nvSpPr>
        <p:spPr>
          <a:xfrm>
            <a:off x="1710335" y="1345184"/>
            <a:ext cx="4271645" cy="1397000"/>
          </a:xfrm>
          <a:prstGeom prst="rect">
            <a:avLst/>
          </a:prstGeom>
        </p:spPr>
        <p:txBody>
          <a:bodyPr vert="horz" wrap="square" lIns="0" tIns="12700" rIns="0" bIns="0" rtlCol="0">
            <a:spAutoFit/>
          </a:bodyPr>
          <a:lstStyle/>
          <a:p>
            <a:pPr marL="12700" marR="1501140">
              <a:spcBef>
                <a:spcPts val="100"/>
              </a:spcBef>
            </a:pPr>
            <a:r>
              <a:rPr spc="-5" dirty="0">
                <a:latin typeface="Calibri"/>
                <a:cs typeface="Calibri"/>
              </a:rPr>
              <a:t>//File </a:t>
            </a:r>
            <a:r>
              <a:rPr dirty="0">
                <a:latin typeface="Calibri"/>
                <a:cs typeface="Calibri"/>
              </a:rPr>
              <a:t>Name: </a:t>
            </a:r>
            <a:r>
              <a:rPr spc="-10" dirty="0">
                <a:latin typeface="Calibri"/>
                <a:cs typeface="Calibri"/>
              </a:rPr>
              <a:t>StringDemo.java </a:t>
            </a:r>
            <a:r>
              <a:rPr spc="-395" dirty="0">
                <a:latin typeface="Calibri"/>
                <a:cs typeface="Calibri"/>
              </a:rPr>
              <a:t> </a:t>
            </a:r>
            <a:r>
              <a:rPr spc="-5" dirty="0">
                <a:latin typeface="Calibri"/>
                <a:cs typeface="Calibri"/>
              </a:rPr>
              <a:t>class</a:t>
            </a:r>
            <a:r>
              <a:rPr dirty="0">
                <a:latin typeface="Calibri"/>
                <a:cs typeface="Calibri"/>
              </a:rPr>
              <a:t> </a:t>
            </a:r>
            <a:r>
              <a:rPr spc="-5" dirty="0">
                <a:latin typeface="Calibri"/>
                <a:cs typeface="Calibri"/>
              </a:rPr>
              <a:t>StringDemo</a:t>
            </a:r>
            <a:endParaRPr dirty="0">
              <a:latin typeface="Calibri"/>
              <a:cs typeface="Calibri"/>
            </a:endParaRPr>
          </a:p>
          <a:p>
            <a:pPr marL="12700"/>
            <a:r>
              <a:rPr dirty="0">
                <a:latin typeface="Calibri"/>
                <a:cs typeface="Calibri"/>
              </a:rPr>
              <a:t>{</a:t>
            </a:r>
          </a:p>
          <a:p>
            <a:pPr marL="927100"/>
            <a:r>
              <a:rPr spc="-5" dirty="0">
                <a:latin typeface="Calibri"/>
                <a:cs typeface="Calibri"/>
              </a:rPr>
              <a:t>public</a:t>
            </a:r>
            <a:r>
              <a:rPr spc="5" dirty="0">
                <a:latin typeface="Calibri"/>
                <a:cs typeface="Calibri"/>
              </a:rPr>
              <a:t> </a:t>
            </a:r>
            <a:r>
              <a:rPr spc="-15" dirty="0">
                <a:latin typeface="Calibri"/>
                <a:cs typeface="Calibri"/>
              </a:rPr>
              <a:t>static</a:t>
            </a:r>
            <a:r>
              <a:rPr spc="-5" dirty="0">
                <a:latin typeface="Calibri"/>
                <a:cs typeface="Calibri"/>
              </a:rPr>
              <a:t> </a:t>
            </a:r>
            <a:r>
              <a:rPr spc="-10" dirty="0">
                <a:latin typeface="Calibri"/>
                <a:cs typeface="Calibri"/>
              </a:rPr>
              <a:t>void</a:t>
            </a:r>
            <a:r>
              <a:rPr spc="-15" dirty="0">
                <a:latin typeface="Calibri"/>
                <a:cs typeface="Calibri"/>
              </a:rPr>
              <a:t> </a:t>
            </a:r>
            <a:r>
              <a:rPr spc="-5" dirty="0">
                <a:latin typeface="Calibri"/>
                <a:cs typeface="Calibri"/>
              </a:rPr>
              <a:t>main(String[]</a:t>
            </a:r>
            <a:r>
              <a:rPr spc="35" dirty="0">
                <a:latin typeface="Calibri"/>
                <a:cs typeface="Calibri"/>
              </a:rPr>
              <a:t> </a:t>
            </a:r>
            <a:r>
              <a:rPr spc="-5" dirty="0">
                <a:latin typeface="Calibri"/>
                <a:cs typeface="Calibri"/>
              </a:rPr>
              <a:t>args)</a:t>
            </a:r>
            <a:endParaRPr dirty="0">
              <a:latin typeface="Calibri"/>
              <a:cs typeface="Calibri"/>
            </a:endParaRPr>
          </a:p>
          <a:p>
            <a:pPr marL="927100"/>
            <a:r>
              <a:rPr dirty="0">
                <a:latin typeface="Calibri"/>
                <a:cs typeface="Calibri"/>
              </a:rPr>
              <a:t>{</a:t>
            </a:r>
          </a:p>
        </p:txBody>
      </p:sp>
      <p:graphicFrame>
        <p:nvGraphicFramePr>
          <p:cNvPr id="4" name="object 4"/>
          <p:cNvGraphicFramePr>
            <a:graphicFrameLocks noGrp="1"/>
          </p:cNvGraphicFramePr>
          <p:nvPr/>
        </p:nvGraphicFramePr>
        <p:xfrm>
          <a:off x="3520439" y="2786888"/>
          <a:ext cx="4403090" cy="1325954"/>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84328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878330">
                  <a:extLst>
                    <a:ext uri="{9D8B030D-6E8A-4147-A177-3AD203B41FA5}">
                      <a16:colId xmlns:a16="http://schemas.microsoft.com/office/drawing/2014/main" val="20003"/>
                    </a:ext>
                  </a:extLst>
                </a:gridCol>
              </a:tblGrid>
              <a:tr h="388619">
                <a:tc>
                  <a:txBody>
                    <a:bodyPr/>
                    <a:lstStyle/>
                    <a:p>
                      <a:pPr marL="31750">
                        <a:lnSpc>
                          <a:spcPts val="1710"/>
                        </a:lnSpc>
                      </a:pPr>
                      <a:r>
                        <a:rPr sz="1800" b="1" dirty="0">
                          <a:solidFill>
                            <a:srgbClr val="FF0000"/>
                          </a:solidFill>
                          <a:latin typeface="Calibri"/>
                          <a:cs typeface="Calibri"/>
                        </a:rPr>
                        <a:t>String</a:t>
                      </a:r>
                      <a:endParaRPr sz="1800">
                        <a:latin typeface="Calibri"/>
                        <a:cs typeface="Calibri"/>
                      </a:endParaRPr>
                    </a:p>
                  </a:txBody>
                  <a:tcPr marL="0" marR="0" marT="0" marB="0"/>
                </a:tc>
                <a:tc>
                  <a:txBody>
                    <a:bodyPr/>
                    <a:lstStyle/>
                    <a:p>
                      <a:pPr marL="178435">
                        <a:lnSpc>
                          <a:spcPts val="1710"/>
                        </a:lnSpc>
                      </a:pPr>
                      <a:r>
                        <a:rPr sz="1800" b="1" spc="-10" dirty="0">
                          <a:solidFill>
                            <a:srgbClr val="FF0000"/>
                          </a:solidFill>
                          <a:latin typeface="Calibri"/>
                          <a:cs typeface="Calibri"/>
                        </a:rPr>
                        <a:t>str</a:t>
                      </a:r>
                      <a:r>
                        <a:rPr sz="1800" b="1" spc="-4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algn="ctr">
                        <a:lnSpc>
                          <a:spcPts val="1710"/>
                        </a:lnSpc>
                      </a:pPr>
                      <a:r>
                        <a:rPr sz="1800" b="1" spc="-5" dirty="0">
                          <a:solidFill>
                            <a:srgbClr val="FF0000"/>
                          </a:solidFill>
                          <a:latin typeface="Calibri"/>
                          <a:cs typeface="Calibri"/>
                        </a:rPr>
                        <a:t>new</a:t>
                      </a:r>
                      <a:endParaRPr sz="1800">
                        <a:latin typeface="Calibri"/>
                        <a:cs typeface="Calibri"/>
                      </a:endParaRPr>
                    </a:p>
                  </a:txBody>
                  <a:tcPr marL="0" marR="0" marT="0" marB="0"/>
                </a:tc>
                <a:tc>
                  <a:txBody>
                    <a:bodyPr/>
                    <a:lstStyle/>
                    <a:p>
                      <a:pPr marL="249554">
                        <a:lnSpc>
                          <a:spcPts val="1710"/>
                        </a:lnSpc>
                      </a:pPr>
                      <a:r>
                        <a:rPr sz="1800" b="1" spc="-5" dirty="0">
                          <a:solidFill>
                            <a:srgbClr val="FF0000"/>
                          </a:solidFill>
                          <a:latin typeface="Calibri"/>
                          <a:cs typeface="Calibri"/>
                        </a:rPr>
                        <a:t>String("Object");</a:t>
                      </a:r>
                      <a:endParaRPr sz="1800">
                        <a:latin typeface="Calibri"/>
                        <a:cs typeface="Calibri"/>
                      </a:endParaRPr>
                    </a:p>
                  </a:txBody>
                  <a:tcPr marL="0" marR="0" marT="0" marB="0"/>
                </a:tc>
                <a:extLst>
                  <a:ext uri="{0D108BD9-81ED-4DB2-BD59-A6C34878D82A}">
                    <a16:rowId xmlns:a16="http://schemas.microsoft.com/office/drawing/2014/main" val="10000"/>
                  </a:ext>
                </a:extLst>
              </a:tr>
              <a:tr h="548525">
                <a:tc>
                  <a:txBody>
                    <a:bodyPr/>
                    <a:lstStyle/>
                    <a:p>
                      <a:pPr marL="31750">
                        <a:lnSpc>
                          <a:spcPct val="100000"/>
                        </a:lnSpc>
                        <a:spcBef>
                          <a:spcPts val="810"/>
                        </a:spcBef>
                      </a:pPr>
                      <a:r>
                        <a:rPr sz="1800" b="1" spc="-10" dirty="0">
                          <a:solidFill>
                            <a:srgbClr val="FF0000"/>
                          </a:solidFill>
                          <a:latin typeface="Calibri"/>
                          <a:cs typeface="Calibri"/>
                        </a:rPr>
                        <a:t>str</a:t>
                      </a:r>
                      <a:endParaRPr sz="1800">
                        <a:latin typeface="Calibri"/>
                        <a:cs typeface="Calibri"/>
                      </a:endParaRPr>
                    </a:p>
                  </a:txBody>
                  <a:tcPr marL="0" marR="0" marT="102870" marB="0"/>
                </a:tc>
                <a:tc>
                  <a:txBody>
                    <a:bodyPr/>
                    <a:lstStyle/>
                    <a:p>
                      <a:pPr marL="152400" algn="ctr">
                        <a:lnSpc>
                          <a:spcPct val="100000"/>
                        </a:lnSpc>
                        <a:spcBef>
                          <a:spcPts val="810"/>
                        </a:spcBef>
                      </a:pP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algn="ctr">
                        <a:lnSpc>
                          <a:spcPct val="100000"/>
                        </a:lnSpc>
                        <a:spcBef>
                          <a:spcPts val="810"/>
                        </a:spcBef>
                      </a:pPr>
                      <a:r>
                        <a:rPr sz="1800" b="1" spc="-10" dirty="0">
                          <a:solidFill>
                            <a:srgbClr val="FF0000"/>
                          </a:solidFill>
                          <a:latin typeface="Calibri"/>
                          <a:cs typeface="Calibri"/>
                        </a:rPr>
                        <a:t>str</a:t>
                      </a:r>
                      <a:r>
                        <a:rPr sz="1800" b="1" spc="-4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marL="249554">
                        <a:lnSpc>
                          <a:spcPct val="100000"/>
                        </a:lnSpc>
                        <a:spcBef>
                          <a:spcPts val="810"/>
                        </a:spcBef>
                      </a:pPr>
                      <a:r>
                        <a:rPr sz="1800" b="1" dirty="0">
                          <a:solidFill>
                            <a:srgbClr val="FF0000"/>
                          </a:solidFill>
                          <a:latin typeface="Calibri"/>
                          <a:cs typeface="Calibri"/>
                        </a:rPr>
                        <a:t>"</a:t>
                      </a:r>
                      <a:r>
                        <a:rPr sz="1800" b="1" spc="-40" dirty="0">
                          <a:solidFill>
                            <a:srgbClr val="FF0000"/>
                          </a:solidFill>
                          <a:latin typeface="Calibri"/>
                          <a:cs typeface="Calibri"/>
                        </a:rPr>
                        <a:t> </a:t>
                      </a:r>
                      <a:r>
                        <a:rPr sz="1800" b="1" spc="-10" dirty="0">
                          <a:solidFill>
                            <a:srgbClr val="FF0000"/>
                          </a:solidFill>
                          <a:latin typeface="Calibri"/>
                          <a:cs typeface="Calibri"/>
                        </a:rPr>
                        <a:t>Oriented";</a:t>
                      </a:r>
                      <a:endParaRPr sz="1800">
                        <a:latin typeface="Calibri"/>
                        <a:cs typeface="Calibri"/>
                      </a:endParaRPr>
                    </a:p>
                  </a:txBody>
                  <a:tcPr marL="0" marR="0" marT="102870" marB="0"/>
                </a:tc>
                <a:extLst>
                  <a:ext uri="{0D108BD9-81ED-4DB2-BD59-A6C34878D82A}">
                    <a16:rowId xmlns:a16="http://schemas.microsoft.com/office/drawing/2014/main" val="10001"/>
                  </a:ext>
                </a:extLst>
              </a:tr>
              <a:tr h="388810">
                <a:tc>
                  <a:txBody>
                    <a:bodyPr/>
                    <a:lstStyle/>
                    <a:p>
                      <a:pPr marL="31750">
                        <a:lnSpc>
                          <a:spcPts val="2150"/>
                        </a:lnSpc>
                        <a:spcBef>
                          <a:spcPts val="810"/>
                        </a:spcBef>
                      </a:pPr>
                      <a:r>
                        <a:rPr sz="1800" b="1" spc="-10" dirty="0">
                          <a:solidFill>
                            <a:srgbClr val="FF0000"/>
                          </a:solidFill>
                          <a:latin typeface="Calibri"/>
                          <a:cs typeface="Calibri"/>
                        </a:rPr>
                        <a:t>str</a:t>
                      </a:r>
                      <a:endParaRPr sz="1800">
                        <a:latin typeface="Calibri"/>
                        <a:cs typeface="Calibri"/>
                      </a:endParaRPr>
                    </a:p>
                  </a:txBody>
                  <a:tcPr marL="0" marR="0" marT="102870" marB="0"/>
                </a:tc>
                <a:tc>
                  <a:txBody>
                    <a:bodyPr/>
                    <a:lstStyle/>
                    <a:p>
                      <a:pPr marL="152400" algn="ctr">
                        <a:lnSpc>
                          <a:spcPts val="2150"/>
                        </a:lnSpc>
                        <a:spcBef>
                          <a:spcPts val="810"/>
                        </a:spcBef>
                      </a:pP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algn="ctr">
                        <a:lnSpc>
                          <a:spcPts val="2150"/>
                        </a:lnSpc>
                        <a:spcBef>
                          <a:spcPts val="810"/>
                        </a:spcBef>
                      </a:pPr>
                      <a:r>
                        <a:rPr sz="1800" b="1" spc="-10" dirty="0">
                          <a:solidFill>
                            <a:srgbClr val="FF0000"/>
                          </a:solidFill>
                          <a:latin typeface="Calibri"/>
                          <a:cs typeface="Calibri"/>
                        </a:rPr>
                        <a:t>str</a:t>
                      </a:r>
                      <a:r>
                        <a:rPr sz="1800" b="1" spc="-4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marL="249554">
                        <a:lnSpc>
                          <a:spcPts val="2150"/>
                        </a:lnSpc>
                        <a:spcBef>
                          <a:spcPts val="810"/>
                        </a:spcBef>
                      </a:pPr>
                      <a:r>
                        <a:rPr sz="1800" b="1" dirty="0">
                          <a:solidFill>
                            <a:srgbClr val="FF0000"/>
                          </a:solidFill>
                          <a:latin typeface="Calibri"/>
                          <a:cs typeface="Calibri"/>
                        </a:rPr>
                        <a:t>"</a:t>
                      </a:r>
                      <a:r>
                        <a:rPr sz="1800" b="1" spc="-65" dirty="0">
                          <a:solidFill>
                            <a:srgbClr val="FF0000"/>
                          </a:solidFill>
                          <a:latin typeface="Calibri"/>
                          <a:cs typeface="Calibri"/>
                        </a:rPr>
                        <a:t> </a:t>
                      </a:r>
                      <a:r>
                        <a:rPr sz="1800" b="1" spc="-5" dirty="0">
                          <a:solidFill>
                            <a:srgbClr val="FF0000"/>
                          </a:solidFill>
                          <a:latin typeface="Calibri"/>
                          <a:cs typeface="Calibri"/>
                        </a:rPr>
                        <a:t>Programming";</a:t>
                      </a:r>
                      <a:endParaRPr sz="1800">
                        <a:latin typeface="Calibri"/>
                        <a:cs typeface="Calibri"/>
                      </a:endParaRPr>
                    </a:p>
                  </a:txBody>
                  <a:tcPr marL="0" marR="0" marT="102870" marB="0"/>
                </a:tc>
                <a:extLst>
                  <a:ext uri="{0D108BD9-81ED-4DB2-BD59-A6C34878D82A}">
                    <a16:rowId xmlns:a16="http://schemas.microsoft.com/office/drawing/2014/main" val="10002"/>
                  </a:ext>
                </a:extLst>
              </a:tr>
            </a:tbl>
          </a:graphicData>
        </a:graphic>
      </p:graphicFrame>
      <p:sp>
        <p:nvSpPr>
          <p:cNvPr id="5" name="object 5"/>
          <p:cNvSpPr txBox="1"/>
          <p:nvPr/>
        </p:nvSpPr>
        <p:spPr>
          <a:xfrm>
            <a:off x="3539490" y="4363339"/>
            <a:ext cx="224091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System.out.println(str);</a:t>
            </a:r>
            <a:endParaRPr>
              <a:latin typeface="Calibri"/>
              <a:cs typeface="Calibri"/>
            </a:endParaRPr>
          </a:p>
        </p:txBody>
      </p:sp>
      <p:sp>
        <p:nvSpPr>
          <p:cNvPr id="6" name="object 6"/>
          <p:cNvSpPr txBox="1"/>
          <p:nvPr/>
        </p:nvSpPr>
        <p:spPr>
          <a:xfrm>
            <a:off x="1710335" y="4911980"/>
            <a:ext cx="2633345" cy="574675"/>
          </a:xfrm>
          <a:prstGeom prst="rect">
            <a:avLst/>
          </a:prstGeom>
        </p:spPr>
        <p:txBody>
          <a:bodyPr vert="horz" wrap="square" lIns="0" tIns="12700" rIns="0" bIns="0" rtlCol="0">
            <a:spAutoFit/>
          </a:bodyPr>
          <a:lstStyle/>
          <a:p>
            <a:pPr marL="927100">
              <a:spcBef>
                <a:spcPts val="100"/>
              </a:spcBef>
            </a:pPr>
            <a:r>
              <a:rPr spc="-5" dirty="0">
                <a:latin typeface="Calibri"/>
                <a:cs typeface="Calibri"/>
              </a:rPr>
              <a:t>}//</a:t>
            </a:r>
            <a:r>
              <a:rPr spc="-10" dirty="0">
                <a:latin typeface="Calibri"/>
                <a:cs typeface="Calibri"/>
              </a:rPr>
              <a:t> </a:t>
            </a:r>
            <a:r>
              <a:rPr spc="-5" dirty="0">
                <a:latin typeface="Calibri"/>
                <a:cs typeface="Calibri"/>
              </a:rPr>
              <a:t>End</a:t>
            </a:r>
            <a:r>
              <a:rPr spc="-10" dirty="0">
                <a:latin typeface="Calibri"/>
                <a:cs typeface="Calibri"/>
              </a:rPr>
              <a:t> </a:t>
            </a:r>
            <a:r>
              <a:rPr spc="-5" dirty="0">
                <a:latin typeface="Calibri"/>
                <a:cs typeface="Calibri"/>
              </a:rPr>
              <a:t>of</a:t>
            </a:r>
            <a:r>
              <a:rPr spc="-25" dirty="0">
                <a:latin typeface="Calibri"/>
                <a:cs typeface="Calibri"/>
              </a:rPr>
              <a:t> </a:t>
            </a:r>
            <a:r>
              <a:rPr spc="-5" dirty="0">
                <a:latin typeface="Calibri"/>
                <a:cs typeface="Calibri"/>
              </a:rPr>
              <a:t>Method</a:t>
            </a:r>
            <a:endParaRPr>
              <a:latin typeface="Calibri"/>
              <a:cs typeface="Calibri"/>
            </a:endParaRPr>
          </a:p>
          <a:p>
            <a:pPr marL="12700"/>
            <a:r>
              <a:rPr spc="-5" dirty="0">
                <a:latin typeface="Calibri"/>
                <a:cs typeface="Calibri"/>
              </a:rPr>
              <a:t>}//</a:t>
            </a:r>
            <a:r>
              <a:rPr spc="-10" dirty="0">
                <a:latin typeface="Calibri"/>
                <a:cs typeface="Calibri"/>
              </a:rPr>
              <a:t> </a:t>
            </a:r>
            <a:r>
              <a:rPr spc="-5" dirty="0">
                <a:latin typeface="Calibri"/>
                <a:cs typeface="Calibri"/>
              </a:rPr>
              <a:t>End</a:t>
            </a:r>
            <a:r>
              <a:rPr dirty="0">
                <a:latin typeface="Calibri"/>
                <a:cs typeface="Calibri"/>
              </a:rPr>
              <a:t> </a:t>
            </a:r>
            <a:r>
              <a:rPr spc="-5" dirty="0">
                <a:latin typeface="Calibri"/>
                <a:cs typeface="Calibri"/>
              </a:rPr>
              <a:t>of</a:t>
            </a:r>
            <a:r>
              <a:rPr spc="-15" dirty="0">
                <a:latin typeface="Calibri"/>
                <a:cs typeface="Calibri"/>
              </a:rPr>
              <a:t> </a:t>
            </a:r>
            <a:r>
              <a:rPr spc="-5" dirty="0">
                <a:latin typeface="Calibri"/>
                <a:cs typeface="Calibri"/>
              </a:rPr>
              <a:t>class</a:t>
            </a:r>
            <a:r>
              <a:rPr spc="10" dirty="0">
                <a:latin typeface="Calibri"/>
                <a:cs typeface="Calibri"/>
              </a:rPr>
              <a:t> </a:t>
            </a:r>
            <a:r>
              <a:rPr spc="-5" dirty="0">
                <a:latin typeface="Calibri"/>
                <a:cs typeface="Calibri"/>
              </a:rPr>
              <a:t>StringDemo</a:t>
            </a:r>
            <a:endParaRPr>
              <a:latin typeface="Calibri"/>
              <a:cs typeface="Calibri"/>
            </a:endParaRPr>
          </a:p>
        </p:txBody>
      </p:sp>
      <p:sp>
        <p:nvSpPr>
          <p:cNvPr id="7" name="object 7"/>
          <p:cNvSpPr txBox="1"/>
          <p:nvPr/>
        </p:nvSpPr>
        <p:spPr>
          <a:xfrm>
            <a:off x="9193530" y="2702814"/>
            <a:ext cx="1224280" cy="269304"/>
          </a:xfrm>
          <a:prstGeom prst="rect">
            <a:avLst/>
          </a:prstGeom>
          <a:ln w="25907">
            <a:solidFill>
              <a:srgbClr val="385D89"/>
            </a:solidFill>
          </a:ln>
        </p:spPr>
        <p:txBody>
          <a:bodyPr vert="horz" wrap="square" lIns="0" tIns="83820" rIns="0" bIns="0" rtlCol="0">
            <a:spAutoFit/>
          </a:bodyPr>
          <a:lstStyle/>
          <a:p>
            <a:pPr marL="401320">
              <a:spcBef>
                <a:spcPts val="660"/>
              </a:spcBef>
            </a:pPr>
            <a:r>
              <a:rPr sz="1200" b="1" spc="-5" dirty="0">
                <a:latin typeface="Calibri"/>
                <a:cs typeface="Calibri"/>
              </a:rPr>
              <a:t>Object</a:t>
            </a:r>
            <a:endParaRPr sz="1200">
              <a:latin typeface="Calibri"/>
              <a:cs typeface="Calibri"/>
            </a:endParaRPr>
          </a:p>
        </p:txBody>
      </p:sp>
      <p:sp>
        <p:nvSpPr>
          <p:cNvPr id="8" name="object 8"/>
          <p:cNvSpPr txBox="1"/>
          <p:nvPr/>
        </p:nvSpPr>
        <p:spPr>
          <a:xfrm>
            <a:off x="9451594" y="2295271"/>
            <a:ext cx="644525"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:String</a:t>
            </a:r>
            <a:endParaRPr>
              <a:latin typeface="Calibri"/>
              <a:cs typeface="Calibri"/>
            </a:endParaRPr>
          </a:p>
        </p:txBody>
      </p:sp>
      <p:sp>
        <p:nvSpPr>
          <p:cNvPr id="9" name="object 9"/>
          <p:cNvSpPr txBox="1"/>
          <p:nvPr/>
        </p:nvSpPr>
        <p:spPr>
          <a:xfrm>
            <a:off x="9193530" y="3422141"/>
            <a:ext cx="1224280" cy="269946"/>
          </a:xfrm>
          <a:prstGeom prst="rect">
            <a:avLst/>
          </a:prstGeom>
          <a:ln w="25907">
            <a:solidFill>
              <a:srgbClr val="385D89"/>
            </a:solidFill>
          </a:ln>
        </p:spPr>
        <p:txBody>
          <a:bodyPr vert="horz" wrap="square" lIns="0" tIns="84455" rIns="0" bIns="0" rtlCol="0">
            <a:spAutoFit/>
          </a:bodyPr>
          <a:lstStyle/>
          <a:p>
            <a:pPr marL="102870">
              <a:spcBef>
                <a:spcPts val="665"/>
              </a:spcBef>
            </a:pPr>
            <a:r>
              <a:rPr sz="1200" b="1" spc="-5" dirty="0">
                <a:latin typeface="Calibri"/>
                <a:cs typeface="Calibri"/>
              </a:rPr>
              <a:t>Object</a:t>
            </a:r>
            <a:r>
              <a:rPr sz="1200" b="1" spc="-35" dirty="0">
                <a:latin typeface="Calibri"/>
                <a:cs typeface="Calibri"/>
              </a:rPr>
              <a:t> </a:t>
            </a:r>
            <a:r>
              <a:rPr sz="1200" b="1" spc="-5" dirty="0">
                <a:latin typeface="Calibri"/>
                <a:cs typeface="Calibri"/>
              </a:rPr>
              <a:t>Oriented</a:t>
            </a:r>
            <a:endParaRPr sz="1200">
              <a:latin typeface="Calibri"/>
              <a:cs typeface="Calibri"/>
            </a:endParaRPr>
          </a:p>
        </p:txBody>
      </p:sp>
      <p:sp>
        <p:nvSpPr>
          <p:cNvPr id="10" name="object 10"/>
          <p:cNvSpPr txBox="1"/>
          <p:nvPr/>
        </p:nvSpPr>
        <p:spPr>
          <a:xfrm>
            <a:off x="9451594" y="3015488"/>
            <a:ext cx="644525"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:String</a:t>
            </a:r>
            <a:endParaRPr>
              <a:latin typeface="Calibri"/>
              <a:cs typeface="Calibri"/>
            </a:endParaRPr>
          </a:p>
        </p:txBody>
      </p:sp>
      <p:sp>
        <p:nvSpPr>
          <p:cNvPr id="11" name="object 11"/>
          <p:cNvSpPr txBox="1"/>
          <p:nvPr/>
        </p:nvSpPr>
        <p:spPr>
          <a:xfrm>
            <a:off x="7327773" y="4948554"/>
            <a:ext cx="274955" cy="299720"/>
          </a:xfrm>
          <a:prstGeom prst="rect">
            <a:avLst/>
          </a:prstGeom>
        </p:spPr>
        <p:txBody>
          <a:bodyPr vert="horz" wrap="square" lIns="0" tIns="12700" rIns="0" bIns="0" rtlCol="0">
            <a:spAutoFit/>
          </a:bodyPr>
          <a:lstStyle/>
          <a:p>
            <a:pPr marL="12700">
              <a:spcBef>
                <a:spcPts val="100"/>
              </a:spcBef>
            </a:pPr>
            <a:r>
              <a:rPr b="1" spc="-25" dirty="0">
                <a:latin typeface="Calibri"/>
                <a:cs typeface="Calibri"/>
              </a:rPr>
              <a:t>s</a:t>
            </a:r>
            <a:r>
              <a:rPr b="1" dirty="0">
                <a:latin typeface="Calibri"/>
                <a:cs typeface="Calibri"/>
              </a:rPr>
              <a:t>tr</a:t>
            </a:r>
            <a:endParaRPr>
              <a:latin typeface="Calibri"/>
              <a:cs typeface="Calibri"/>
            </a:endParaRPr>
          </a:p>
        </p:txBody>
      </p:sp>
      <p:sp>
        <p:nvSpPr>
          <p:cNvPr id="12" name="object 12"/>
          <p:cNvSpPr/>
          <p:nvPr/>
        </p:nvSpPr>
        <p:spPr>
          <a:xfrm>
            <a:off x="7677151" y="5106924"/>
            <a:ext cx="507365" cy="78105"/>
          </a:xfrm>
          <a:custGeom>
            <a:avLst/>
            <a:gdLst/>
            <a:ahLst/>
            <a:cxnLst/>
            <a:rect l="l" t="t" r="r" b="b"/>
            <a:pathLst>
              <a:path w="507365" h="78104">
                <a:moveTo>
                  <a:pt x="429386" y="0"/>
                </a:moveTo>
                <a:lnTo>
                  <a:pt x="429386" y="77724"/>
                </a:lnTo>
                <a:lnTo>
                  <a:pt x="481202" y="51815"/>
                </a:lnTo>
                <a:lnTo>
                  <a:pt x="442341" y="51815"/>
                </a:lnTo>
                <a:lnTo>
                  <a:pt x="442341" y="25907"/>
                </a:lnTo>
                <a:lnTo>
                  <a:pt x="481202" y="25907"/>
                </a:lnTo>
                <a:lnTo>
                  <a:pt x="429386" y="0"/>
                </a:lnTo>
                <a:close/>
              </a:path>
              <a:path w="507365" h="78104">
                <a:moveTo>
                  <a:pt x="429386" y="25907"/>
                </a:moveTo>
                <a:lnTo>
                  <a:pt x="0" y="25907"/>
                </a:lnTo>
                <a:lnTo>
                  <a:pt x="0" y="51815"/>
                </a:lnTo>
                <a:lnTo>
                  <a:pt x="429386" y="51815"/>
                </a:lnTo>
                <a:lnTo>
                  <a:pt x="429386" y="25907"/>
                </a:lnTo>
                <a:close/>
              </a:path>
              <a:path w="507365" h="78104">
                <a:moveTo>
                  <a:pt x="481202" y="25907"/>
                </a:moveTo>
                <a:lnTo>
                  <a:pt x="442341" y="25907"/>
                </a:lnTo>
                <a:lnTo>
                  <a:pt x="442341" y="51815"/>
                </a:lnTo>
                <a:lnTo>
                  <a:pt x="481202" y="51815"/>
                </a:lnTo>
                <a:lnTo>
                  <a:pt x="507110" y="38862"/>
                </a:lnTo>
                <a:lnTo>
                  <a:pt x="481202" y="25907"/>
                </a:lnTo>
                <a:close/>
              </a:path>
            </a:pathLst>
          </a:custGeom>
          <a:solidFill>
            <a:srgbClr val="FF0000"/>
          </a:solidFill>
        </p:spPr>
        <p:txBody>
          <a:bodyPr wrap="square" lIns="0" tIns="0" rIns="0" bIns="0" rtlCol="0"/>
          <a:lstStyle/>
          <a:p>
            <a:endParaRPr/>
          </a:p>
        </p:txBody>
      </p:sp>
      <p:sp>
        <p:nvSpPr>
          <p:cNvPr id="13" name="object 13"/>
          <p:cNvSpPr txBox="1"/>
          <p:nvPr/>
        </p:nvSpPr>
        <p:spPr>
          <a:xfrm>
            <a:off x="8184642" y="4932426"/>
            <a:ext cx="2232660" cy="269946"/>
          </a:xfrm>
          <a:prstGeom prst="rect">
            <a:avLst/>
          </a:prstGeom>
          <a:ln w="25907">
            <a:solidFill>
              <a:srgbClr val="385D89"/>
            </a:solidFill>
          </a:ln>
        </p:spPr>
        <p:txBody>
          <a:bodyPr vert="horz" wrap="square" lIns="0" tIns="84455" rIns="0" bIns="0" rtlCol="0">
            <a:spAutoFit/>
          </a:bodyPr>
          <a:lstStyle/>
          <a:p>
            <a:pPr marL="165735">
              <a:spcBef>
                <a:spcPts val="665"/>
              </a:spcBef>
            </a:pPr>
            <a:r>
              <a:rPr sz="1200" b="1" spc="-5" dirty="0">
                <a:latin typeface="Calibri"/>
                <a:cs typeface="Calibri"/>
              </a:rPr>
              <a:t>Object</a:t>
            </a:r>
            <a:r>
              <a:rPr sz="1200" b="1" spc="-25" dirty="0">
                <a:latin typeface="Calibri"/>
                <a:cs typeface="Calibri"/>
              </a:rPr>
              <a:t> </a:t>
            </a:r>
            <a:r>
              <a:rPr sz="1200" b="1" spc="-5" dirty="0">
                <a:latin typeface="Calibri"/>
                <a:cs typeface="Calibri"/>
              </a:rPr>
              <a:t>Oriented</a:t>
            </a:r>
            <a:r>
              <a:rPr sz="1200" b="1" spc="-40" dirty="0">
                <a:latin typeface="Calibri"/>
                <a:cs typeface="Calibri"/>
              </a:rPr>
              <a:t> </a:t>
            </a:r>
            <a:r>
              <a:rPr sz="1200" b="1" spc="-5" dirty="0">
                <a:latin typeface="Calibri"/>
                <a:cs typeface="Calibri"/>
              </a:rPr>
              <a:t>Programming</a:t>
            </a:r>
            <a:endParaRPr sz="1200">
              <a:latin typeface="Calibri"/>
              <a:cs typeface="Calibri"/>
            </a:endParaRPr>
          </a:p>
        </p:txBody>
      </p:sp>
      <p:sp>
        <p:nvSpPr>
          <p:cNvPr id="14" name="object 14"/>
          <p:cNvSpPr txBox="1"/>
          <p:nvPr/>
        </p:nvSpPr>
        <p:spPr>
          <a:xfrm>
            <a:off x="9095994" y="4579111"/>
            <a:ext cx="644525"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:String</a:t>
            </a:r>
            <a:endParaRPr>
              <a:latin typeface="Calibri"/>
              <a:cs typeface="Calibri"/>
            </a:endParaRPr>
          </a:p>
        </p:txBody>
      </p:sp>
      <p:sp>
        <p:nvSpPr>
          <p:cNvPr id="15" name="object 15"/>
          <p:cNvSpPr/>
          <p:nvPr/>
        </p:nvSpPr>
        <p:spPr>
          <a:xfrm>
            <a:off x="5796407" y="4588637"/>
            <a:ext cx="386080" cy="1146175"/>
          </a:xfrm>
          <a:custGeom>
            <a:avLst/>
            <a:gdLst/>
            <a:ahLst/>
            <a:cxnLst/>
            <a:rect l="l" t="t" r="r" b="b"/>
            <a:pathLst>
              <a:path w="386079" h="1146175">
                <a:moveTo>
                  <a:pt x="336596" y="1075630"/>
                </a:moveTo>
                <a:lnTo>
                  <a:pt x="311912" y="1083411"/>
                </a:lnTo>
                <a:lnTo>
                  <a:pt x="372363" y="1145844"/>
                </a:lnTo>
                <a:lnTo>
                  <a:pt x="381614" y="1087970"/>
                </a:lnTo>
                <a:lnTo>
                  <a:pt x="340487" y="1087970"/>
                </a:lnTo>
                <a:lnTo>
                  <a:pt x="336596" y="1075630"/>
                </a:lnTo>
                <a:close/>
              </a:path>
              <a:path w="386079" h="1146175">
                <a:moveTo>
                  <a:pt x="361354" y="1067825"/>
                </a:moveTo>
                <a:lnTo>
                  <a:pt x="336596" y="1075630"/>
                </a:lnTo>
                <a:lnTo>
                  <a:pt x="340487" y="1087970"/>
                </a:lnTo>
                <a:lnTo>
                  <a:pt x="365251" y="1080185"/>
                </a:lnTo>
                <a:lnTo>
                  <a:pt x="361354" y="1067825"/>
                </a:lnTo>
                <a:close/>
              </a:path>
              <a:path w="386079" h="1146175">
                <a:moveTo>
                  <a:pt x="386079" y="1060030"/>
                </a:moveTo>
                <a:lnTo>
                  <a:pt x="361354" y="1067825"/>
                </a:lnTo>
                <a:lnTo>
                  <a:pt x="365251" y="1080185"/>
                </a:lnTo>
                <a:lnTo>
                  <a:pt x="340487" y="1087970"/>
                </a:lnTo>
                <a:lnTo>
                  <a:pt x="381614" y="1087970"/>
                </a:lnTo>
                <a:lnTo>
                  <a:pt x="386079" y="1060030"/>
                </a:lnTo>
                <a:close/>
              </a:path>
              <a:path w="386079" h="1146175">
                <a:moveTo>
                  <a:pt x="24637" y="0"/>
                </a:moveTo>
                <a:lnTo>
                  <a:pt x="0" y="7874"/>
                </a:lnTo>
                <a:lnTo>
                  <a:pt x="336596" y="1075630"/>
                </a:lnTo>
                <a:lnTo>
                  <a:pt x="361354" y="1067825"/>
                </a:lnTo>
                <a:lnTo>
                  <a:pt x="24637" y="0"/>
                </a:lnTo>
                <a:close/>
              </a:path>
            </a:pathLst>
          </a:custGeom>
          <a:solidFill>
            <a:srgbClr val="FF0000"/>
          </a:solidFill>
        </p:spPr>
        <p:txBody>
          <a:bodyPr wrap="square" lIns="0" tIns="0" rIns="0" bIns="0" rtlCol="0"/>
          <a:lstStyle/>
          <a:p>
            <a:endParaRPr/>
          </a:p>
        </p:txBody>
      </p:sp>
      <p:sp>
        <p:nvSpPr>
          <p:cNvPr id="16" name="object 16"/>
          <p:cNvSpPr txBox="1"/>
          <p:nvPr/>
        </p:nvSpPr>
        <p:spPr>
          <a:xfrm>
            <a:off x="2442769" y="5593940"/>
            <a:ext cx="7445375" cy="885825"/>
          </a:xfrm>
          <a:prstGeom prst="rect">
            <a:avLst/>
          </a:prstGeom>
        </p:spPr>
        <p:txBody>
          <a:bodyPr vert="horz" wrap="square" lIns="0" tIns="44450" rIns="0" bIns="0" rtlCol="0">
            <a:spAutoFit/>
          </a:bodyPr>
          <a:lstStyle/>
          <a:p>
            <a:pPr marL="2465070">
              <a:spcBef>
                <a:spcPts val="350"/>
              </a:spcBef>
            </a:pPr>
            <a:r>
              <a:rPr sz="1600" b="1" spc="-10" dirty="0">
                <a:solidFill>
                  <a:srgbClr val="FF0000"/>
                </a:solidFill>
                <a:latin typeface="Calibri"/>
                <a:cs typeface="Calibri"/>
              </a:rPr>
              <a:t>Object</a:t>
            </a:r>
            <a:r>
              <a:rPr sz="1600" b="1" dirty="0">
                <a:solidFill>
                  <a:srgbClr val="FF0000"/>
                </a:solidFill>
                <a:latin typeface="Calibri"/>
                <a:cs typeface="Calibri"/>
              </a:rPr>
              <a:t> </a:t>
            </a:r>
            <a:r>
              <a:rPr sz="1600" b="1" spc="-10" dirty="0">
                <a:solidFill>
                  <a:srgbClr val="FF0000"/>
                </a:solidFill>
                <a:latin typeface="Calibri"/>
                <a:cs typeface="Calibri"/>
              </a:rPr>
              <a:t>Oriented</a:t>
            </a:r>
            <a:r>
              <a:rPr sz="1600" b="1" spc="-5" dirty="0">
                <a:solidFill>
                  <a:srgbClr val="FF0000"/>
                </a:solidFill>
                <a:latin typeface="Calibri"/>
                <a:cs typeface="Calibri"/>
              </a:rPr>
              <a:t> </a:t>
            </a:r>
            <a:r>
              <a:rPr sz="1600" b="1" spc="-10" dirty="0">
                <a:solidFill>
                  <a:srgbClr val="FF0000"/>
                </a:solidFill>
                <a:latin typeface="Calibri"/>
                <a:cs typeface="Calibri"/>
              </a:rPr>
              <a:t>Programming</a:t>
            </a:r>
            <a:endParaRPr sz="1600">
              <a:latin typeface="Calibri"/>
              <a:cs typeface="Calibri"/>
            </a:endParaRPr>
          </a:p>
          <a:p>
            <a:pPr marL="12700" marR="5080">
              <a:spcBef>
                <a:spcPts val="284"/>
              </a:spcBef>
            </a:pPr>
            <a:r>
              <a:rPr b="1" u="heavy" spc="-10" dirty="0">
                <a:solidFill>
                  <a:srgbClr val="FF0000"/>
                </a:solidFill>
                <a:uFill>
                  <a:solidFill>
                    <a:srgbClr val="FF0000"/>
                  </a:solidFill>
                </a:uFill>
                <a:latin typeface="Calibri"/>
                <a:cs typeface="Calibri"/>
              </a:rPr>
              <a:t>Each </a:t>
            </a:r>
            <a:r>
              <a:rPr b="1" u="heavy" spc="-5" dirty="0">
                <a:solidFill>
                  <a:srgbClr val="FF0000"/>
                </a:solidFill>
                <a:uFill>
                  <a:solidFill>
                    <a:srgbClr val="FF0000"/>
                  </a:solidFill>
                </a:uFill>
                <a:latin typeface="Calibri"/>
                <a:cs typeface="Calibri"/>
              </a:rPr>
              <a:t>Time </a:t>
            </a:r>
            <a:r>
              <a:rPr b="1" u="heavy" spc="-50" dirty="0">
                <a:solidFill>
                  <a:srgbClr val="FF0000"/>
                </a:solidFill>
                <a:uFill>
                  <a:solidFill>
                    <a:srgbClr val="FF0000"/>
                  </a:solidFill>
                </a:uFill>
                <a:latin typeface="Calibri"/>
                <a:cs typeface="Calibri"/>
              </a:rPr>
              <a:t>You </a:t>
            </a:r>
            <a:r>
              <a:rPr b="1" u="heavy" spc="-10" dirty="0">
                <a:solidFill>
                  <a:srgbClr val="FF0000"/>
                </a:solidFill>
                <a:uFill>
                  <a:solidFill>
                    <a:srgbClr val="FF0000"/>
                  </a:solidFill>
                </a:uFill>
                <a:latin typeface="Calibri"/>
                <a:cs typeface="Calibri"/>
              </a:rPr>
              <a:t>Update </a:t>
            </a:r>
            <a:r>
              <a:rPr b="1" u="heavy" dirty="0">
                <a:solidFill>
                  <a:srgbClr val="FF0000"/>
                </a:solidFill>
                <a:uFill>
                  <a:solidFill>
                    <a:srgbClr val="FF0000"/>
                  </a:solidFill>
                </a:uFill>
                <a:latin typeface="Calibri"/>
                <a:cs typeface="Calibri"/>
              </a:rPr>
              <a:t>a </a:t>
            </a:r>
            <a:r>
              <a:rPr b="1" u="heavy" spc="-5" dirty="0">
                <a:solidFill>
                  <a:srgbClr val="FF0000"/>
                </a:solidFill>
                <a:uFill>
                  <a:solidFill>
                    <a:srgbClr val="FF0000"/>
                  </a:solidFill>
                </a:uFill>
                <a:latin typeface="Calibri"/>
                <a:cs typeface="Calibri"/>
              </a:rPr>
              <a:t>string </a:t>
            </a:r>
            <a:r>
              <a:rPr b="1" u="heavy" spc="-15" dirty="0">
                <a:solidFill>
                  <a:srgbClr val="FF0000"/>
                </a:solidFill>
                <a:uFill>
                  <a:solidFill>
                    <a:srgbClr val="FF0000"/>
                  </a:solidFill>
                </a:uFill>
                <a:latin typeface="Calibri"/>
                <a:cs typeface="Calibri"/>
              </a:rPr>
              <a:t>reference </a:t>
            </a:r>
            <a:r>
              <a:rPr b="1" u="heavy" spc="-5" dirty="0">
                <a:solidFill>
                  <a:srgbClr val="FF0000"/>
                </a:solidFill>
                <a:uFill>
                  <a:solidFill>
                    <a:srgbClr val="FF0000"/>
                  </a:solidFill>
                </a:uFill>
                <a:latin typeface="Calibri"/>
                <a:cs typeface="Calibri"/>
              </a:rPr>
              <a:t>via </a:t>
            </a:r>
            <a:r>
              <a:rPr b="1" u="heavy" dirty="0">
                <a:solidFill>
                  <a:srgbClr val="FF0000"/>
                </a:solidFill>
                <a:uFill>
                  <a:solidFill>
                    <a:srgbClr val="FF0000"/>
                  </a:solidFill>
                </a:uFill>
                <a:latin typeface="Calibri"/>
                <a:cs typeface="Calibri"/>
              </a:rPr>
              <a:t>+ </a:t>
            </a:r>
            <a:r>
              <a:rPr b="1" u="heavy" spc="-10" dirty="0">
                <a:solidFill>
                  <a:srgbClr val="FF0000"/>
                </a:solidFill>
                <a:uFill>
                  <a:solidFill>
                    <a:srgbClr val="FF0000"/>
                  </a:solidFill>
                </a:uFill>
                <a:latin typeface="Calibri"/>
                <a:cs typeface="Calibri"/>
              </a:rPr>
              <a:t>operator </a:t>
            </a:r>
            <a:r>
              <a:rPr b="1" u="heavy" dirty="0">
                <a:solidFill>
                  <a:srgbClr val="FF0000"/>
                </a:solidFill>
                <a:uFill>
                  <a:solidFill>
                    <a:srgbClr val="FF0000"/>
                  </a:solidFill>
                </a:uFill>
                <a:latin typeface="Calibri"/>
                <a:cs typeface="Calibri"/>
              </a:rPr>
              <a:t>, A </a:t>
            </a:r>
            <a:r>
              <a:rPr b="1" u="heavy" spc="-5" dirty="0">
                <a:solidFill>
                  <a:srgbClr val="FF0000"/>
                </a:solidFill>
                <a:uFill>
                  <a:solidFill>
                    <a:srgbClr val="FF0000"/>
                  </a:solidFill>
                </a:uFill>
                <a:latin typeface="Calibri"/>
                <a:cs typeface="Calibri"/>
              </a:rPr>
              <a:t>new </a:t>
            </a:r>
            <a:r>
              <a:rPr b="1" u="heavy" dirty="0">
                <a:solidFill>
                  <a:srgbClr val="FF0000"/>
                </a:solidFill>
                <a:uFill>
                  <a:solidFill>
                    <a:srgbClr val="FF0000"/>
                  </a:solidFill>
                </a:uFill>
                <a:latin typeface="Calibri"/>
                <a:cs typeface="Calibri"/>
              </a:rPr>
              <a:t>String </a:t>
            </a:r>
            <a:r>
              <a:rPr b="1" u="heavy" spc="-5" dirty="0">
                <a:solidFill>
                  <a:srgbClr val="FF0000"/>
                </a:solidFill>
                <a:uFill>
                  <a:solidFill>
                    <a:srgbClr val="FF0000"/>
                  </a:solidFill>
                </a:uFill>
                <a:latin typeface="Calibri"/>
                <a:cs typeface="Calibri"/>
              </a:rPr>
              <a:t>Object </a:t>
            </a:r>
            <a:r>
              <a:rPr b="1" u="heavy" dirty="0">
                <a:solidFill>
                  <a:srgbClr val="FF0000"/>
                </a:solidFill>
                <a:uFill>
                  <a:solidFill>
                    <a:srgbClr val="FF0000"/>
                  </a:solidFill>
                </a:uFill>
                <a:latin typeface="Calibri"/>
                <a:cs typeface="Calibri"/>
              </a:rPr>
              <a:t>is </a:t>
            </a:r>
            <a:r>
              <a:rPr b="1" spc="-395" dirty="0">
                <a:solidFill>
                  <a:srgbClr val="FF0000"/>
                </a:solidFill>
                <a:latin typeface="Calibri"/>
                <a:cs typeface="Calibri"/>
              </a:rPr>
              <a:t> </a:t>
            </a:r>
            <a:r>
              <a:rPr b="1" u="heavy" spc="-15" dirty="0">
                <a:solidFill>
                  <a:srgbClr val="FF0000"/>
                </a:solidFill>
                <a:uFill>
                  <a:solidFill>
                    <a:srgbClr val="FF0000"/>
                  </a:solidFill>
                </a:uFill>
                <a:latin typeface="Calibri"/>
                <a:cs typeface="Calibri"/>
              </a:rPr>
              <a:t>Created</a:t>
            </a:r>
            <a:r>
              <a:rPr b="1" u="heavy" spc="-25"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with </a:t>
            </a:r>
            <a:r>
              <a:rPr b="1" u="heavy" spc="-10" dirty="0">
                <a:solidFill>
                  <a:srgbClr val="FF0000"/>
                </a:solidFill>
                <a:uFill>
                  <a:solidFill>
                    <a:srgbClr val="FF0000"/>
                  </a:solidFill>
                </a:uFill>
                <a:latin typeface="Calibri"/>
                <a:cs typeface="Calibri"/>
              </a:rPr>
              <a:t>updated </a:t>
            </a:r>
            <a:r>
              <a:rPr b="1" u="heavy" spc="-15" dirty="0">
                <a:solidFill>
                  <a:srgbClr val="FF0000"/>
                </a:solidFill>
                <a:uFill>
                  <a:solidFill>
                    <a:srgbClr val="FF0000"/>
                  </a:solidFill>
                </a:uFill>
                <a:latin typeface="Calibri"/>
                <a:cs typeface="Calibri"/>
              </a:rPr>
              <a:t>Contents</a:t>
            </a:r>
            <a:endParaRPr>
              <a:latin typeface="Calibri"/>
              <a:cs typeface="Calibri"/>
            </a:endParaRPr>
          </a:p>
        </p:txBody>
      </p:sp>
      <p:grpSp>
        <p:nvGrpSpPr>
          <p:cNvPr id="17" name="object 17"/>
          <p:cNvGrpSpPr/>
          <p:nvPr/>
        </p:nvGrpSpPr>
        <p:grpSpPr>
          <a:xfrm>
            <a:off x="8831580" y="2662427"/>
            <a:ext cx="340360" cy="1435100"/>
            <a:chOff x="7307580" y="2662427"/>
            <a:chExt cx="340360" cy="1435100"/>
          </a:xfrm>
        </p:grpSpPr>
        <p:sp>
          <p:nvSpPr>
            <p:cNvPr id="18" name="object 18"/>
            <p:cNvSpPr/>
            <p:nvPr/>
          </p:nvSpPr>
          <p:spPr>
            <a:xfrm>
              <a:off x="7346442" y="2675381"/>
              <a:ext cx="288290" cy="1143000"/>
            </a:xfrm>
            <a:custGeom>
              <a:avLst/>
              <a:gdLst/>
              <a:ahLst/>
              <a:cxnLst/>
              <a:rect l="l" t="t" r="r" b="b"/>
              <a:pathLst>
                <a:path w="288290" h="1143000">
                  <a:moveTo>
                    <a:pt x="288035" y="1142999"/>
                  </a:moveTo>
                  <a:lnTo>
                    <a:pt x="231993" y="1141106"/>
                  </a:lnTo>
                  <a:lnTo>
                    <a:pt x="186213" y="1135951"/>
                  </a:lnTo>
                  <a:lnTo>
                    <a:pt x="155340" y="1128319"/>
                  </a:lnTo>
                  <a:lnTo>
                    <a:pt x="144017" y="1118996"/>
                  </a:lnTo>
                  <a:lnTo>
                    <a:pt x="144017" y="595502"/>
                  </a:lnTo>
                  <a:lnTo>
                    <a:pt x="132695" y="586180"/>
                  </a:lnTo>
                  <a:lnTo>
                    <a:pt x="101822" y="578548"/>
                  </a:lnTo>
                  <a:lnTo>
                    <a:pt x="56042" y="573393"/>
                  </a:lnTo>
                  <a:lnTo>
                    <a:pt x="0" y="571500"/>
                  </a:lnTo>
                  <a:lnTo>
                    <a:pt x="56042" y="569606"/>
                  </a:lnTo>
                  <a:lnTo>
                    <a:pt x="101822" y="564451"/>
                  </a:lnTo>
                  <a:lnTo>
                    <a:pt x="132695" y="556819"/>
                  </a:lnTo>
                  <a:lnTo>
                    <a:pt x="144017" y="547496"/>
                  </a:lnTo>
                  <a:lnTo>
                    <a:pt x="144017" y="24002"/>
                  </a:lnTo>
                  <a:lnTo>
                    <a:pt x="155340" y="14680"/>
                  </a:lnTo>
                  <a:lnTo>
                    <a:pt x="186213" y="7048"/>
                  </a:lnTo>
                  <a:lnTo>
                    <a:pt x="231993" y="1893"/>
                  </a:lnTo>
                  <a:lnTo>
                    <a:pt x="288035" y="0"/>
                  </a:lnTo>
                </a:path>
              </a:pathLst>
            </a:custGeom>
            <a:ln w="25908">
              <a:solidFill>
                <a:srgbClr val="FF0000"/>
              </a:solidFill>
              <a:prstDash val="sysDash"/>
            </a:ln>
          </p:spPr>
          <p:txBody>
            <a:bodyPr wrap="square" lIns="0" tIns="0" rIns="0" bIns="0" rtlCol="0"/>
            <a:lstStyle/>
            <a:p>
              <a:endParaRPr/>
            </a:p>
          </p:txBody>
        </p:sp>
        <p:sp>
          <p:nvSpPr>
            <p:cNvPr id="19" name="object 19"/>
            <p:cNvSpPr/>
            <p:nvPr/>
          </p:nvSpPr>
          <p:spPr>
            <a:xfrm>
              <a:off x="7307580" y="3233165"/>
              <a:ext cx="78105" cy="864235"/>
            </a:xfrm>
            <a:custGeom>
              <a:avLst/>
              <a:gdLst/>
              <a:ahLst/>
              <a:cxnLst/>
              <a:rect l="l" t="t" r="r" b="b"/>
              <a:pathLst>
                <a:path w="78104" h="864235">
                  <a:moveTo>
                    <a:pt x="51816" y="0"/>
                  </a:moveTo>
                  <a:lnTo>
                    <a:pt x="25908" y="0"/>
                  </a:lnTo>
                  <a:lnTo>
                    <a:pt x="25908" y="77724"/>
                  </a:lnTo>
                  <a:lnTo>
                    <a:pt x="51816" y="77724"/>
                  </a:lnTo>
                  <a:lnTo>
                    <a:pt x="51816" y="0"/>
                  </a:lnTo>
                  <a:close/>
                </a:path>
                <a:path w="78104" h="864235">
                  <a:moveTo>
                    <a:pt x="51816" y="103632"/>
                  </a:moveTo>
                  <a:lnTo>
                    <a:pt x="25908" y="103632"/>
                  </a:lnTo>
                  <a:lnTo>
                    <a:pt x="25908" y="181356"/>
                  </a:lnTo>
                  <a:lnTo>
                    <a:pt x="51816" y="181356"/>
                  </a:lnTo>
                  <a:lnTo>
                    <a:pt x="51816" y="103632"/>
                  </a:lnTo>
                  <a:close/>
                </a:path>
                <a:path w="78104" h="864235">
                  <a:moveTo>
                    <a:pt x="51816" y="207263"/>
                  </a:moveTo>
                  <a:lnTo>
                    <a:pt x="25908" y="207263"/>
                  </a:lnTo>
                  <a:lnTo>
                    <a:pt x="25908" y="284988"/>
                  </a:lnTo>
                  <a:lnTo>
                    <a:pt x="51816" y="284988"/>
                  </a:lnTo>
                  <a:lnTo>
                    <a:pt x="51816" y="207263"/>
                  </a:lnTo>
                  <a:close/>
                </a:path>
                <a:path w="78104" h="864235">
                  <a:moveTo>
                    <a:pt x="51816" y="310896"/>
                  </a:moveTo>
                  <a:lnTo>
                    <a:pt x="25908" y="310896"/>
                  </a:lnTo>
                  <a:lnTo>
                    <a:pt x="25908" y="388620"/>
                  </a:lnTo>
                  <a:lnTo>
                    <a:pt x="51816" y="388620"/>
                  </a:lnTo>
                  <a:lnTo>
                    <a:pt x="51816" y="310896"/>
                  </a:lnTo>
                  <a:close/>
                </a:path>
                <a:path w="78104" h="864235">
                  <a:moveTo>
                    <a:pt x="51816" y="414528"/>
                  </a:moveTo>
                  <a:lnTo>
                    <a:pt x="25908" y="414528"/>
                  </a:lnTo>
                  <a:lnTo>
                    <a:pt x="25908" y="492252"/>
                  </a:lnTo>
                  <a:lnTo>
                    <a:pt x="51816" y="492252"/>
                  </a:lnTo>
                  <a:lnTo>
                    <a:pt x="51816" y="414528"/>
                  </a:lnTo>
                  <a:close/>
                </a:path>
                <a:path w="78104" h="864235">
                  <a:moveTo>
                    <a:pt x="51816" y="518160"/>
                  </a:moveTo>
                  <a:lnTo>
                    <a:pt x="25908" y="518160"/>
                  </a:lnTo>
                  <a:lnTo>
                    <a:pt x="25908" y="595884"/>
                  </a:lnTo>
                  <a:lnTo>
                    <a:pt x="51816" y="595884"/>
                  </a:lnTo>
                  <a:lnTo>
                    <a:pt x="51816" y="518160"/>
                  </a:lnTo>
                  <a:close/>
                </a:path>
                <a:path w="78104" h="864235">
                  <a:moveTo>
                    <a:pt x="51816" y="621792"/>
                  </a:moveTo>
                  <a:lnTo>
                    <a:pt x="25908" y="621792"/>
                  </a:lnTo>
                  <a:lnTo>
                    <a:pt x="25908" y="699516"/>
                  </a:lnTo>
                  <a:lnTo>
                    <a:pt x="51816" y="699516"/>
                  </a:lnTo>
                  <a:lnTo>
                    <a:pt x="51816" y="621792"/>
                  </a:lnTo>
                  <a:close/>
                </a:path>
                <a:path w="78104" h="864235">
                  <a:moveTo>
                    <a:pt x="25908" y="786384"/>
                  </a:moveTo>
                  <a:lnTo>
                    <a:pt x="0" y="786384"/>
                  </a:lnTo>
                  <a:lnTo>
                    <a:pt x="38862" y="864108"/>
                  </a:lnTo>
                  <a:lnTo>
                    <a:pt x="71247" y="799338"/>
                  </a:lnTo>
                  <a:lnTo>
                    <a:pt x="25908" y="799338"/>
                  </a:lnTo>
                  <a:lnTo>
                    <a:pt x="25908" y="786384"/>
                  </a:lnTo>
                  <a:close/>
                </a:path>
                <a:path w="78104" h="864235">
                  <a:moveTo>
                    <a:pt x="51816" y="725424"/>
                  </a:moveTo>
                  <a:lnTo>
                    <a:pt x="25908" y="725424"/>
                  </a:lnTo>
                  <a:lnTo>
                    <a:pt x="25908" y="799338"/>
                  </a:lnTo>
                  <a:lnTo>
                    <a:pt x="51816" y="799338"/>
                  </a:lnTo>
                  <a:lnTo>
                    <a:pt x="51816" y="725424"/>
                  </a:lnTo>
                  <a:close/>
                </a:path>
                <a:path w="78104" h="864235">
                  <a:moveTo>
                    <a:pt x="77724" y="786384"/>
                  </a:moveTo>
                  <a:lnTo>
                    <a:pt x="51816" y="786384"/>
                  </a:lnTo>
                  <a:lnTo>
                    <a:pt x="51816" y="799338"/>
                  </a:lnTo>
                  <a:lnTo>
                    <a:pt x="71247" y="799338"/>
                  </a:lnTo>
                  <a:lnTo>
                    <a:pt x="77724" y="786384"/>
                  </a:lnTo>
                  <a:close/>
                </a:path>
              </a:pathLst>
            </a:custGeom>
            <a:solidFill>
              <a:srgbClr val="FF0000"/>
            </a:solidFill>
          </p:spPr>
          <p:txBody>
            <a:bodyPr wrap="square" lIns="0" tIns="0" rIns="0" bIns="0" rtlCol="0"/>
            <a:lstStyle/>
            <a:p>
              <a:endParaRPr/>
            </a:p>
          </p:txBody>
        </p:sp>
      </p:grpSp>
      <p:sp>
        <p:nvSpPr>
          <p:cNvPr id="20" name="object 20"/>
          <p:cNvSpPr txBox="1"/>
          <p:nvPr/>
        </p:nvSpPr>
        <p:spPr>
          <a:xfrm>
            <a:off x="8081009" y="4092702"/>
            <a:ext cx="159004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Garbage</a:t>
            </a:r>
            <a:r>
              <a:rPr b="1" spc="-50" dirty="0">
                <a:solidFill>
                  <a:srgbClr val="FF0000"/>
                </a:solidFill>
                <a:latin typeface="Calibri"/>
                <a:cs typeface="Calibri"/>
              </a:rPr>
              <a:t> </a:t>
            </a:r>
            <a:r>
              <a:rPr b="1" spc="-5" dirty="0">
                <a:solidFill>
                  <a:srgbClr val="FF0000"/>
                </a:solidFill>
                <a:latin typeface="Calibri"/>
                <a:cs typeface="Calibri"/>
              </a:rPr>
              <a:t>Objects</a:t>
            </a:r>
            <a:endParaRPr>
              <a:latin typeface="Calibri"/>
              <a:cs typeface="Calibri"/>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4854854" cy="689932"/>
          </a:xfrm>
          <a:prstGeom prst="rect">
            <a:avLst/>
          </a:prstGeom>
        </p:spPr>
        <p:txBody>
          <a:bodyPr vert="horz" wrap="square" lIns="0" tIns="12700" rIns="0" bIns="0" rtlCol="0" anchor="t">
            <a:spAutoFit/>
          </a:bodyPr>
          <a:lstStyle/>
          <a:p>
            <a:pPr marL="12700">
              <a:lnSpc>
                <a:spcPct val="100000"/>
              </a:lnSpc>
              <a:spcBef>
                <a:spcPts val="100"/>
              </a:spcBef>
            </a:pPr>
            <a:r>
              <a:rPr spc="-160" dirty="0"/>
              <a:t>Pred</a:t>
            </a:r>
            <a:r>
              <a:rPr spc="-165" dirty="0"/>
              <a:t>i</a:t>
            </a:r>
            <a:r>
              <a:rPr spc="-160" dirty="0"/>
              <a:t>c</a:t>
            </a:r>
            <a:r>
              <a:rPr dirty="0"/>
              <a:t>t</a:t>
            </a:r>
            <a:r>
              <a:rPr spc="-270" dirty="0"/>
              <a:t> </a:t>
            </a:r>
            <a:r>
              <a:rPr spc="-155" dirty="0"/>
              <a:t>t</a:t>
            </a:r>
            <a:r>
              <a:rPr spc="-160" dirty="0"/>
              <a:t>h</a:t>
            </a:r>
            <a:r>
              <a:rPr spc="-5" dirty="0"/>
              <a:t>e</a:t>
            </a:r>
            <a:r>
              <a:rPr spc="-295" dirty="0"/>
              <a:t> </a:t>
            </a:r>
            <a:r>
              <a:rPr spc="-165" dirty="0"/>
              <a:t>O</a:t>
            </a:r>
            <a:r>
              <a:rPr spc="-160" dirty="0"/>
              <a:t>u</a:t>
            </a:r>
            <a:r>
              <a:rPr spc="-155" dirty="0"/>
              <a:t>t</a:t>
            </a:r>
            <a:r>
              <a:rPr spc="-160" dirty="0"/>
              <a:t>pu</a:t>
            </a:r>
            <a:r>
              <a:rPr dirty="0"/>
              <a:t>t</a:t>
            </a:r>
          </a:p>
        </p:txBody>
      </p:sp>
      <p:sp>
        <p:nvSpPr>
          <p:cNvPr id="3" name="object 3"/>
          <p:cNvSpPr txBox="1"/>
          <p:nvPr/>
        </p:nvSpPr>
        <p:spPr>
          <a:xfrm>
            <a:off x="1710334" y="1343659"/>
            <a:ext cx="5052060" cy="1855470"/>
          </a:xfrm>
          <a:prstGeom prst="rect">
            <a:avLst/>
          </a:prstGeom>
        </p:spPr>
        <p:txBody>
          <a:bodyPr vert="horz" wrap="square" lIns="0" tIns="13335" rIns="0" bIns="0" rtlCol="0">
            <a:spAutoFit/>
          </a:bodyPr>
          <a:lstStyle/>
          <a:p>
            <a:pPr marL="12700" marR="1880870">
              <a:spcBef>
                <a:spcPts val="105"/>
              </a:spcBef>
            </a:pPr>
            <a:r>
              <a:rPr sz="2000" b="1" dirty="0">
                <a:latin typeface="Calibri"/>
                <a:cs typeface="Calibri"/>
              </a:rPr>
              <a:t>//File</a:t>
            </a:r>
            <a:r>
              <a:rPr sz="2000" b="1" spc="-30" dirty="0">
                <a:latin typeface="Calibri"/>
                <a:cs typeface="Calibri"/>
              </a:rPr>
              <a:t> </a:t>
            </a:r>
            <a:r>
              <a:rPr sz="2000" b="1" spc="-5" dirty="0">
                <a:latin typeface="Calibri"/>
                <a:cs typeface="Calibri"/>
              </a:rPr>
              <a:t>Name:</a:t>
            </a:r>
            <a:r>
              <a:rPr sz="2000" b="1" spc="-20" dirty="0">
                <a:latin typeface="Calibri"/>
                <a:cs typeface="Calibri"/>
              </a:rPr>
              <a:t> </a:t>
            </a:r>
            <a:r>
              <a:rPr sz="2000" b="1" spc="-5" dirty="0">
                <a:latin typeface="Calibri"/>
                <a:cs typeface="Calibri"/>
              </a:rPr>
              <a:t>StringDemo.java </a:t>
            </a:r>
            <a:r>
              <a:rPr sz="2000" b="1" spc="-434" dirty="0">
                <a:latin typeface="Calibri"/>
                <a:cs typeface="Calibri"/>
              </a:rPr>
              <a:t> </a:t>
            </a:r>
            <a:r>
              <a:rPr sz="2000" b="1" spc="-5" dirty="0">
                <a:latin typeface="Calibri"/>
                <a:cs typeface="Calibri"/>
              </a:rPr>
              <a:t>class </a:t>
            </a:r>
            <a:r>
              <a:rPr sz="2000" b="1" dirty="0">
                <a:latin typeface="Calibri"/>
                <a:cs typeface="Calibri"/>
              </a:rPr>
              <a:t>StringDemo</a:t>
            </a:r>
            <a:endParaRPr sz="2000">
              <a:latin typeface="Calibri"/>
              <a:cs typeface="Calibri"/>
            </a:endParaRPr>
          </a:p>
          <a:p>
            <a:pPr marL="12700"/>
            <a:r>
              <a:rPr sz="2000" b="1" dirty="0">
                <a:latin typeface="Calibri"/>
                <a:cs typeface="Calibri"/>
              </a:rPr>
              <a:t>{</a:t>
            </a:r>
            <a:endParaRPr sz="2000">
              <a:latin typeface="Calibri"/>
              <a:cs typeface="Calibri"/>
            </a:endParaRPr>
          </a:p>
          <a:p>
            <a:pPr marL="927100"/>
            <a:r>
              <a:rPr sz="2000" b="1" dirty="0">
                <a:latin typeface="Calibri"/>
                <a:cs typeface="Calibri"/>
              </a:rPr>
              <a:t>public</a:t>
            </a:r>
            <a:r>
              <a:rPr sz="2000" b="1" spc="-40" dirty="0">
                <a:latin typeface="Calibri"/>
                <a:cs typeface="Calibri"/>
              </a:rPr>
              <a:t> </a:t>
            </a:r>
            <a:r>
              <a:rPr sz="2000" b="1" spc="-15" dirty="0">
                <a:latin typeface="Calibri"/>
                <a:cs typeface="Calibri"/>
              </a:rPr>
              <a:t>static</a:t>
            </a:r>
            <a:r>
              <a:rPr sz="2000" b="1" spc="-10" dirty="0">
                <a:latin typeface="Calibri"/>
                <a:cs typeface="Calibri"/>
              </a:rPr>
              <a:t> </a:t>
            </a:r>
            <a:r>
              <a:rPr sz="2000" b="1" spc="-5" dirty="0">
                <a:latin typeface="Calibri"/>
                <a:cs typeface="Calibri"/>
              </a:rPr>
              <a:t>void </a:t>
            </a:r>
            <a:r>
              <a:rPr sz="2000" b="1" dirty="0">
                <a:latin typeface="Calibri"/>
                <a:cs typeface="Calibri"/>
              </a:rPr>
              <a:t>main(String[]</a:t>
            </a:r>
            <a:r>
              <a:rPr sz="2000" b="1" spc="-40" dirty="0">
                <a:latin typeface="Calibri"/>
                <a:cs typeface="Calibri"/>
              </a:rPr>
              <a:t> </a:t>
            </a:r>
            <a:r>
              <a:rPr sz="2000" b="1" spc="-10" dirty="0">
                <a:latin typeface="Calibri"/>
                <a:cs typeface="Calibri"/>
              </a:rPr>
              <a:t>args)</a:t>
            </a:r>
            <a:endParaRPr sz="2000">
              <a:latin typeface="Calibri"/>
              <a:cs typeface="Calibri"/>
            </a:endParaRPr>
          </a:p>
          <a:p>
            <a:pPr marL="927100"/>
            <a:r>
              <a:rPr sz="2000" b="1" dirty="0">
                <a:latin typeface="Calibri"/>
                <a:cs typeface="Calibri"/>
              </a:rPr>
              <a:t>{</a:t>
            </a:r>
            <a:endParaRPr sz="2000">
              <a:latin typeface="Calibri"/>
              <a:cs typeface="Calibri"/>
            </a:endParaRPr>
          </a:p>
          <a:p>
            <a:pPr marL="1841500">
              <a:tabLst>
                <a:tab pos="2755900" algn="l"/>
                <a:tab pos="3670300" algn="l"/>
                <a:tab pos="4584700" algn="l"/>
              </a:tabLst>
            </a:pPr>
            <a:r>
              <a:rPr sz="2000" b="1" dirty="0">
                <a:solidFill>
                  <a:srgbClr val="FF0000"/>
                </a:solidFill>
                <a:latin typeface="Calibri"/>
                <a:cs typeface="Calibri"/>
              </a:rPr>
              <a:t>String	</a:t>
            </a:r>
            <a:r>
              <a:rPr sz="2000" b="1" spc="-20" dirty="0">
                <a:solidFill>
                  <a:srgbClr val="FF0000"/>
                </a:solidFill>
                <a:latin typeface="Calibri"/>
                <a:cs typeface="Calibri"/>
              </a:rPr>
              <a:t>s</a:t>
            </a:r>
            <a:r>
              <a:rPr sz="2000" b="1" dirty="0">
                <a:solidFill>
                  <a:srgbClr val="FF0000"/>
                </a:solidFill>
                <a:latin typeface="Calibri"/>
                <a:cs typeface="Calibri"/>
              </a:rPr>
              <a:t>tr	=	n</a:t>
            </a:r>
            <a:r>
              <a:rPr sz="2000" b="1" spc="-10" dirty="0">
                <a:solidFill>
                  <a:srgbClr val="FF0000"/>
                </a:solidFill>
                <a:latin typeface="Calibri"/>
                <a:cs typeface="Calibri"/>
              </a:rPr>
              <a:t>e</a:t>
            </a:r>
            <a:r>
              <a:rPr sz="2000" b="1" dirty="0">
                <a:solidFill>
                  <a:srgbClr val="FF0000"/>
                </a:solidFill>
                <a:latin typeface="Calibri"/>
                <a:cs typeface="Calibri"/>
              </a:rPr>
              <a:t>w</a:t>
            </a:r>
            <a:endParaRPr sz="2000">
              <a:latin typeface="Calibri"/>
              <a:cs typeface="Calibri"/>
            </a:endParaRPr>
          </a:p>
        </p:txBody>
      </p:sp>
      <p:sp>
        <p:nvSpPr>
          <p:cNvPr id="4" name="object 4"/>
          <p:cNvSpPr txBox="1"/>
          <p:nvPr/>
        </p:nvSpPr>
        <p:spPr>
          <a:xfrm>
            <a:off x="7197598" y="2867914"/>
            <a:ext cx="1795145" cy="330835"/>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Calibri"/>
                <a:cs typeface="Calibri"/>
              </a:rPr>
              <a:t>String("Object");</a:t>
            </a:r>
            <a:endParaRPr sz="2000">
              <a:latin typeface="Calibri"/>
              <a:cs typeface="Calibri"/>
            </a:endParaRPr>
          </a:p>
        </p:txBody>
      </p:sp>
      <p:graphicFrame>
        <p:nvGraphicFramePr>
          <p:cNvPr id="5" name="object 5"/>
          <p:cNvGraphicFramePr>
            <a:graphicFrameLocks noGrp="1"/>
          </p:cNvGraphicFramePr>
          <p:nvPr/>
        </p:nvGraphicFramePr>
        <p:xfrm>
          <a:off x="3520439" y="3553840"/>
          <a:ext cx="7042150" cy="864488"/>
        </p:xfrm>
        <a:graphic>
          <a:graphicData uri="http://schemas.openxmlformats.org/drawingml/2006/table">
            <a:tbl>
              <a:tblPr firstRow="1" bandRow="1">
                <a:tableStyleId>{2D5ABB26-0587-4C30-8999-92F81FD0307C}</a:tableStyleId>
              </a:tblPr>
              <a:tblGrid>
                <a:gridCol w="628015">
                  <a:extLst>
                    <a:ext uri="{9D8B030D-6E8A-4147-A177-3AD203B41FA5}">
                      <a16:colId xmlns:a16="http://schemas.microsoft.com/office/drawing/2014/main" val="20000"/>
                    </a:ext>
                  </a:extLst>
                </a:gridCol>
                <a:gridCol w="838835">
                  <a:extLst>
                    <a:ext uri="{9D8B030D-6E8A-4147-A177-3AD203B41FA5}">
                      <a16:colId xmlns:a16="http://schemas.microsoft.com/office/drawing/2014/main" val="20001"/>
                    </a:ext>
                  </a:extLst>
                </a:gridCol>
                <a:gridCol w="1077595">
                  <a:extLst>
                    <a:ext uri="{9D8B030D-6E8A-4147-A177-3AD203B41FA5}">
                      <a16:colId xmlns:a16="http://schemas.microsoft.com/office/drawing/2014/main" val="20002"/>
                    </a:ext>
                  </a:extLst>
                </a:gridCol>
                <a:gridCol w="4497705">
                  <a:extLst>
                    <a:ext uri="{9D8B030D-6E8A-4147-A177-3AD203B41FA5}">
                      <a16:colId xmlns:a16="http://schemas.microsoft.com/office/drawing/2014/main" val="20003"/>
                    </a:ext>
                  </a:extLst>
                </a:gridCol>
              </a:tblGrid>
              <a:tr h="432244">
                <a:tc>
                  <a:txBody>
                    <a:bodyPr/>
                    <a:lstStyle/>
                    <a:p>
                      <a:pPr marL="31750">
                        <a:lnSpc>
                          <a:spcPts val="1905"/>
                        </a:lnSpc>
                      </a:pPr>
                      <a:r>
                        <a:rPr sz="2000" b="1" spc="-10" dirty="0">
                          <a:solidFill>
                            <a:srgbClr val="FF0000"/>
                          </a:solidFill>
                          <a:latin typeface="Calibri"/>
                          <a:cs typeface="Calibri"/>
                        </a:rPr>
                        <a:t>str</a:t>
                      </a:r>
                      <a:endParaRPr sz="2000">
                        <a:latin typeface="Calibri"/>
                        <a:cs typeface="Calibri"/>
                      </a:endParaRPr>
                    </a:p>
                  </a:txBody>
                  <a:tcPr marL="0" marR="0" marT="0" marB="0"/>
                </a:tc>
                <a:tc>
                  <a:txBody>
                    <a:bodyPr/>
                    <a:lstStyle/>
                    <a:p>
                      <a:pPr marL="318135">
                        <a:lnSpc>
                          <a:spcPts val="1905"/>
                        </a:lnSpc>
                      </a:pPr>
                      <a:r>
                        <a:rPr sz="2000" b="1" dirty="0">
                          <a:solidFill>
                            <a:srgbClr val="FF0000"/>
                          </a:solidFill>
                          <a:latin typeface="Calibri"/>
                          <a:cs typeface="Calibri"/>
                        </a:rPr>
                        <a:t>=</a:t>
                      </a:r>
                      <a:endParaRPr sz="2000">
                        <a:latin typeface="Calibri"/>
                        <a:cs typeface="Calibri"/>
                      </a:endParaRPr>
                    </a:p>
                  </a:txBody>
                  <a:tcPr marL="0" marR="0" marT="0" marB="0"/>
                </a:tc>
                <a:tc>
                  <a:txBody>
                    <a:bodyPr/>
                    <a:lstStyle/>
                    <a:p>
                      <a:pPr marR="222250" algn="r">
                        <a:lnSpc>
                          <a:spcPts val="1905"/>
                        </a:lnSpc>
                      </a:pPr>
                      <a:r>
                        <a:rPr sz="2000" b="1" spc="-5" dirty="0">
                          <a:solidFill>
                            <a:srgbClr val="FF0000"/>
                          </a:solidFill>
                          <a:latin typeface="Calibri"/>
                          <a:cs typeface="Calibri"/>
                        </a:rPr>
                        <a:t>new</a:t>
                      </a:r>
                      <a:endParaRPr sz="2000">
                        <a:latin typeface="Calibri"/>
                        <a:cs typeface="Calibri"/>
                      </a:endParaRPr>
                    </a:p>
                  </a:txBody>
                  <a:tcPr marL="0" marR="0" marT="0" marB="0"/>
                </a:tc>
                <a:tc>
                  <a:txBody>
                    <a:bodyPr/>
                    <a:lstStyle/>
                    <a:p>
                      <a:pPr marL="229870">
                        <a:lnSpc>
                          <a:spcPts val="1905"/>
                        </a:lnSpc>
                      </a:pPr>
                      <a:r>
                        <a:rPr sz="2000" b="1" spc="-5" dirty="0">
                          <a:solidFill>
                            <a:srgbClr val="FF0000"/>
                          </a:solidFill>
                          <a:latin typeface="Calibri"/>
                          <a:cs typeface="Calibri"/>
                        </a:rPr>
                        <a:t>String(“Object</a:t>
                      </a:r>
                      <a:r>
                        <a:rPr sz="2000" b="1" spc="-35" dirty="0">
                          <a:solidFill>
                            <a:srgbClr val="FF0000"/>
                          </a:solidFill>
                          <a:latin typeface="Calibri"/>
                          <a:cs typeface="Calibri"/>
                        </a:rPr>
                        <a:t> </a:t>
                      </a:r>
                      <a:r>
                        <a:rPr sz="2000" b="1" spc="-10" dirty="0">
                          <a:solidFill>
                            <a:srgbClr val="FF0000"/>
                          </a:solidFill>
                          <a:latin typeface="Calibri"/>
                          <a:cs typeface="Calibri"/>
                        </a:rPr>
                        <a:t>Oriented”);</a:t>
                      </a:r>
                      <a:endParaRPr sz="2000">
                        <a:latin typeface="Calibri"/>
                        <a:cs typeface="Calibri"/>
                      </a:endParaRPr>
                    </a:p>
                  </a:txBody>
                  <a:tcPr marL="0" marR="0" marT="0" marB="0"/>
                </a:tc>
                <a:extLst>
                  <a:ext uri="{0D108BD9-81ED-4DB2-BD59-A6C34878D82A}">
                    <a16:rowId xmlns:a16="http://schemas.microsoft.com/office/drawing/2014/main" val="10000"/>
                  </a:ext>
                </a:extLst>
              </a:tr>
              <a:tr h="432244">
                <a:tc>
                  <a:txBody>
                    <a:bodyPr/>
                    <a:lstStyle/>
                    <a:p>
                      <a:pPr marL="31750">
                        <a:lnSpc>
                          <a:spcPct val="100000"/>
                        </a:lnSpc>
                        <a:spcBef>
                          <a:spcPts val="900"/>
                        </a:spcBef>
                      </a:pPr>
                      <a:r>
                        <a:rPr sz="2000" b="1" spc="-10" dirty="0">
                          <a:solidFill>
                            <a:srgbClr val="FF0000"/>
                          </a:solidFill>
                          <a:latin typeface="Calibri"/>
                          <a:cs typeface="Calibri"/>
                        </a:rPr>
                        <a:t>str</a:t>
                      </a:r>
                      <a:endParaRPr sz="2000">
                        <a:latin typeface="Calibri"/>
                        <a:cs typeface="Calibri"/>
                      </a:endParaRPr>
                    </a:p>
                  </a:txBody>
                  <a:tcPr marL="0" marR="0" marT="114300" marB="0"/>
                </a:tc>
                <a:tc>
                  <a:txBody>
                    <a:bodyPr/>
                    <a:lstStyle/>
                    <a:p>
                      <a:pPr marL="318135">
                        <a:lnSpc>
                          <a:spcPct val="100000"/>
                        </a:lnSpc>
                        <a:spcBef>
                          <a:spcPts val="900"/>
                        </a:spcBef>
                      </a:pPr>
                      <a:r>
                        <a:rPr sz="2000" b="1" dirty="0">
                          <a:solidFill>
                            <a:srgbClr val="FF0000"/>
                          </a:solidFill>
                          <a:latin typeface="Calibri"/>
                          <a:cs typeface="Calibri"/>
                        </a:rPr>
                        <a:t>=</a:t>
                      </a:r>
                      <a:endParaRPr sz="2000">
                        <a:latin typeface="Calibri"/>
                        <a:cs typeface="Calibri"/>
                      </a:endParaRPr>
                    </a:p>
                  </a:txBody>
                  <a:tcPr marL="0" marR="0" marT="114300" marB="0"/>
                </a:tc>
                <a:tc>
                  <a:txBody>
                    <a:bodyPr/>
                    <a:lstStyle/>
                    <a:p>
                      <a:pPr marR="222250" algn="r">
                        <a:lnSpc>
                          <a:spcPct val="100000"/>
                        </a:lnSpc>
                        <a:spcBef>
                          <a:spcPts val="900"/>
                        </a:spcBef>
                      </a:pPr>
                      <a:r>
                        <a:rPr sz="2000" b="1" spc="-5" dirty="0">
                          <a:solidFill>
                            <a:srgbClr val="FF0000"/>
                          </a:solidFill>
                          <a:latin typeface="Calibri"/>
                          <a:cs typeface="Calibri"/>
                        </a:rPr>
                        <a:t>new</a:t>
                      </a:r>
                      <a:endParaRPr sz="2000">
                        <a:latin typeface="Calibri"/>
                        <a:cs typeface="Calibri"/>
                      </a:endParaRPr>
                    </a:p>
                  </a:txBody>
                  <a:tcPr marL="0" marR="0" marT="114300" marB="0"/>
                </a:tc>
                <a:tc>
                  <a:txBody>
                    <a:bodyPr/>
                    <a:lstStyle/>
                    <a:p>
                      <a:pPr marL="229870">
                        <a:lnSpc>
                          <a:spcPct val="100000"/>
                        </a:lnSpc>
                        <a:spcBef>
                          <a:spcPts val="900"/>
                        </a:spcBef>
                      </a:pPr>
                      <a:r>
                        <a:rPr sz="2000" b="1" spc="-5" dirty="0">
                          <a:solidFill>
                            <a:srgbClr val="FF0000"/>
                          </a:solidFill>
                          <a:latin typeface="Calibri"/>
                          <a:cs typeface="Calibri"/>
                        </a:rPr>
                        <a:t>String(“Object</a:t>
                      </a:r>
                      <a:r>
                        <a:rPr sz="2000" b="1" spc="-25" dirty="0">
                          <a:solidFill>
                            <a:srgbClr val="FF0000"/>
                          </a:solidFill>
                          <a:latin typeface="Calibri"/>
                          <a:cs typeface="Calibri"/>
                        </a:rPr>
                        <a:t> </a:t>
                      </a:r>
                      <a:r>
                        <a:rPr sz="2000" b="1" spc="-10" dirty="0">
                          <a:solidFill>
                            <a:srgbClr val="FF0000"/>
                          </a:solidFill>
                          <a:latin typeface="Calibri"/>
                          <a:cs typeface="Calibri"/>
                        </a:rPr>
                        <a:t>Oriented</a:t>
                      </a:r>
                      <a:r>
                        <a:rPr sz="2000" b="1" spc="10" dirty="0">
                          <a:solidFill>
                            <a:srgbClr val="FF0000"/>
                          </a:solidFill>
                          <a:latin typeface="Calibri"/>
                          <a:cs typeface="Calibri"/>
                        </a:rPr>
                        <a:t> </a:t>
                      </a:r>
                      <a:r>
                        <a:rPr sz="2000" b="1" spc="-10" dirty="0">
                          <a:solidFill>
                            <a:srgbClr val="FF0000"/>
                          </a:solidFill>
                          <a:latin typeface="Calibri"/>
                          <a:cs typeface="Calibri"/>
                        </a:rPr>
                        <a:t>Programming“);</a:t>
                      </a:r>
                      <a:endParaRPr sz="2000">
                        <a:latin typeface="Calibri"/>
                        <a:cs typeface="Calibri"/>
                      </a:endParaRPr>
                    </a:p>
                  </a:txBody>
                  <a:tcPr marL="0" marR="0" marT="114300" marB="0"/>
                </a:tc>
                <a:extLst>
                  <a:ext uri="{0D108BD9-81ED-4DB2-BD59-A6C34878D82A}">
                    <a16:rowId xmlns:a16="http://schemas.microsoft.com/office/drawing/2014/main" val="10001"/>
                  </a:ext>
                </a:extLst>
              </a:tr>
            </a:tbl>
          </a:graphicData>
        </a:graphic>
      </p:graphicFrame>
      <p:sp>
        <p:nvSpPr>
          <p:cNvPr id="6" name="object 6"/>
          <p:cNvSpPr txBox="1"/>
          <p:nvPr/>
        </p:nvSpPr>
        <p:spPr>
          <a:xfrm>
            <a:off x="1710334" y="4697095"/>
            <a:ext cx="4324350" cy="1245870"/>
          </a:xfrm>
          <a:prstGeom prst="rect">
            <a:avLst/>
          </a:prstGeom>
        </p:spPr>
        <p:txBody>
          <a:bodyPr vert="horz" wrap="square" lIns="0" tIns="12700" rIns="0" bIns="0" rtlCol="0">
            <a:spAutoFit/>
          </a:bodyPr>
          <a:lstStyle/>
          <a:p>
            <a:pPr marL="1841500">
              <a:spcBef>
                <a:spcPts val="100"/>
              </a:spcBef>
            </a:pPr>
            <a:r>
              <a:rPr sz="2000" b="1" spc="-10" dirty="0">
                <a:solidFill>
                  <a:srgbClr val="FF0000"/>
                </a:solidFill>
                <a:latin typeface="Calibri"/>
                <a:cs typeface="Calibri"/>
              </a:rPr>
              <a:t>System.out.println(str);</a:t>
            </a:r>
            <a:endParaRPr sz="2000">
              <a:latin typeface="Calibri"/>
              <a:cs typeface="Calibri"/>
            </a:endParaRPr>
          </a:p>
          <a:p>
            <a:pPr>
              <a:spcBef>
                <a:spcPts val="25"/>
              </a:spcBef>
            </a:pPr>
            <a:endParaRPr sz="1950">
              <a:latin typeface="Calibri"/>
              <a:cs typeface="Calibri"/>
            </a:endParaRPr>
          </a:p>
          <a:p>
            <a:pPr marR="1447800" algn="r"/>
            <a:r>
              <a:rPr sz="2000" b="1" dirty="0">
                <a:latin typeface="Calibri"/>
                <a:cs typeface="Calibri"/>
              </a:rPr>
              <a:t>}//</a:t>
            </a:r>
            <a:r>
              <a:rPr sz="2000" b="1" spc="-15" dirty="0">
                <a:latin typeface="Calibri"/>
                <a:cs typeface="Calibri"/>
              </a:rPr>
              <a:t> </a:t>
            </a:r>
            <a:r>
              <a:rPr sz="2000" b="1" dirty="0">
                <a:latin typeface="Calibri"/>
                <a:cs typeface="Calibri"/>
              </a:rPr>
              <a:t>End</a:t>
            </a:r>
            <a:r>
              <a:rPr sz="2000" b="1" spc="-30" dirty="0">
                <a:latin typeface="Calibri"/>
                <a:cs typeface="Calibri"/>
              </a:rPr>
              <a:t> </a:t>
            </a:r>
            <a:r>
              <a:rPr sz="2000" b="1" dirty="0">
                <a:latin typeface="Calibri"/>
                <a:cs typeface="Calibri"/>
              </a:rPr>
              <a:t>of</a:t>
            </a:r>
            <a:r>
              <a:rPr sz="2000" b="1" spc="-5" dirty="0">
                <a:latin typeface="Calibri"/>
                <a:cs typeface="Calibri"/>
              </a:rPr>
              <a:t> Method</a:t>
            </a:r>
            <a:endParaRPr sz="2000">
              <a:latin typeface="Calibri"/>
              <a:cs typeface="Calibri"/>
            </a:endParaRPr>
          </a:p>
          <a:p>
            <a:pPr marR="1405255" algn="r"/>
            <a:r>
              <a:rPr sz="2000" b="1" dirty="0">
                <a:latin typeface="Calibri"/>
                <a:cs typeface="Calibri"/>
              </a:rPr>
              <a:t>}//</a:t>
            </a:r>
            <a:r>
              <a:rPr sz="2000" b="1" spc="-15" dirty="0">
                <a:latin typeface="Calibri"/>
                <a:cs typeface="Calibri"/>
              </a:rPr>
              <a:t> </a:t>
            </a:r>
            <a:r>
              <a:rPr sz="2000" b="1" dirty="0">
                <a:latin typeface="Calibri"/>
                <a:cs typeface="Calibri"/>
              </a:rPr>
              <a:t>End</a:t>
            </a:r>
            <a:r>
              <a:rPr sz="2000" b="1" spc="-25" dirty="0">
                <a:latin typeface="Calibri"/>
                <a:cs typeface="Calibri"/>
              </a:rPr>
              <a:t> </a:t>
            </a:r>
            <a:r>
              <a:rPr sz="2000" b="1" dirty="0">
                <a:latin typeface="Calibri"/>
                <a:cs typeface="Calibri"/>
              </a:rPr>
              <a:t>of</a:t>
            </a:r>
            <a:r>
              <a:rPr sz="2000" b="1" spc="-10" dirty="0">
                <a:latin typeface="Calibri"/>
                <a:cs typeface="Calibri"/>
              </a:rPr>
              <a:t> </a:t>
            </a:r>
            <a:r>
              <a:rPr sz="2000" b="1" spc="-5" dirty="0">
                <a:latin typeface="Calibri"/>
                <a:cs typeface="Calibri"/>
              </a:rPr>
              <a:t>class</a:t>
            </a:r>
            <a:r>
              <a:rPr sz="2000" b="1" spc="-20" dirty="0">
                <a:latin typeface="Calibri"/>
                <a:cs typeface="Calibri"/>
              </a:rPr>
              <a:t> </a:t>
            </a:r>
            <a:r>
              <a:rPr sz="2000" b="1" dirty="0">
                <a:latin typeface="Calibri"/>
                <a:cs typeface="Calibri"/>
              </a:rPr>
              <a:t>StringDemo</a:t>
            </a:r>
            <a:endParaRPr sz="20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7639582"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ns</a:t>
            </a:r>
            <a:r>
              <a:rPr spc="-155" dirty="0"/>
              <a:t>t</a:t>
            </a:r>
            <a:r>
              <a:rPr spc="-160" dirty="0"/>
              <a:t>anc</a:t>
            </a:r>
            <a:r>
              <a:rPr spc="-5" dirty="0"/>
              <a:t>e</a:t>
            </a:r>
            <a:r>
              <a:rPr spc="-254" dirty="0"/>
              <a:t> </a:t>
            </a:r>
            <a:r>
              <a:rPr spc="-160" dirty="0"/>
              <a:t>F</a:t>
            </a:r>
            <a:r>
              <a:rPr spc="-165" dirty="0"/>
              <a:t>i</a:t>
            </a:r>
            <a:r>
              <a:rPr spc="-160" dirty="0"/>
              <a:t>e</a:t>
            </a:r>
            <a:r>
              <a:rPr spc="-165" dirty="0"/>
              <a:t>l</a:t>
            </a:r>
            <a:r>
              <a:rPr dirty="0"/>
              <a:t>d</a:t>
            </a:r>
            <a:r>
              <a:rPr spc="-270" dirty="0"/>
              <a:t> </a:t>
            </a:r>
            <a:r>
              <a:rPr spc="-160" dirty="0"/>
              <a:t>an</a:t>
            </a:r>
            <a:r>
              <a:rPr dirty="0"/>
              <a:t>d</a:t>
            </a:r>
            <a:r>
              <a:rPr spc="-285" dirty="0"/>
              <a:t> </a:t>
            </a:r>
            <a:r>
              <a:rPr spc="-155" dirty="0"/>
              <a:t>M</a:t>
            </a:r>
            <a:r>
              <a:rPr spc="-160" dirty="0"/>
              <a:t>e</a:t>
            </a:r>
            <a:r>
              <a:rPr spc="-155" dirty="0"/>
              <a:t>t</a:t>
            </a:r>
            <a:r>
              <a:rPr spc="-160" dirty="0"/>
              <a:t>ho</a:t>
            </a:r>
            <a:r>
              <a:rPr dirty="0"/>
              <a:t>d</a:t>
            </a:r>
            <a:r>
              <a:rPr spc="-270" dirty="0"/>
              <a:t> </a:t>
            </a:r>
            <a:r>
              <a:rPr spc="-160" dirty="0"/>
              <a:t>Syn</a:t>
            </a:r>
            <a:r>
              <a:rPr spc="-155" dirty="0"/>
              <a:t>t</a:t>
            </a:r>
            <a:r>
              <a:rPr spc="-160" dirty="0"/>
              <a:t>a</a:t>
            </a:r>
            <a:r>
              <a:rPr spc="-5" dirty="0"/>
              <a:t>x</a:t>
            </a:r>
          </a:p>
        </p:txBody>
      </p:sp>
      <p:sp>
        <p:nvSpPr>
          <p:cNvPr id="3" name="object 3"/>
          <p:cNvSpPr txBox="1"/>
          <p:nvPr/>
        </p:nvSpPr>
        <p:spPr>
          <a:xfrm>
            <a:off x="3696462" y="1500378"/>
            <a:ext cx="4909185" cy="568745"/>
          </a:xfrm>
          <a:prstGeom prst="rect">
            <a:avLst/>
          </a:prstGeom>
          <a:ln w="25907">
            <a:solidFill>
              <a:srgbClr val="000000"/>
            </a:solidFill>
          </a:ln>
        </p:spPr>
        <p:txBody>
          <a:bodyPr vert="horz" wrap="square" lIns="0" tIns="197485" rIns="0" bIns="0" rtlCol="0">
            <a:spAutoFit/>
          </a:bodyPr>
          <a:lstStyle/>
          <a:p>
            <a:pPr marL="153670">
              <a:spcBef>
                <a:spcPts val="1555"/>
              </a:spcBef>
            </a:pPr>
            <a:r>
              <a:rPr sz="2400" b="1" dirty="0">
                <a:solidFill>
                  <a:srgbClr val="FF0000"/>
                </a:solidFill>
                <a:latin typeface="Arial"/>
                <a:cs typeface="Arial"/>
              </a:rPr>
              <a:t>Instance</a:t>
            </a:r>
            <a:r>
              <a:rPr sz="2400" b="1" spc="-10" dirty="0">
                <a:solidFill>
                  <a:srgbClr val="FF0000"/>
                </a:solidFill>
                <a:latin typeface="Arial"/>
                <a:cs typeface="Arial"/>
              </a:rPr>
              <a:t> </a:t>
            </a:r>
            <a:r>
              <a:rPr sz="2400" b="1" dirty="0">
                <a:solidFill>
                  <a:srgbClr val="FF0000"/>
                </a:solidFill>
                <a:latin typeface="Arial"/>
                <a:cs typeface="Arial"/>
              </a:rPr>
              <a:t>Field</a:t>
            </a:r>
            <a:r>
              <a:rPr sz="2400" b="1" spc="-25" dirty="0">
                <a:solidFill>
                  <a:srgbClr val="FF0000"/>
                </a:solidFill>
                <a:latin typeface="Arial"/>
                <a:cs typeface="Arial"/>
              </a:rPr>
              <a:t> </a:t>
            </a:r>
            <a:r>
              <a:rPr sz="2400" b="1" spc="-5" dirty="0">
                <a:solidFill>
                  <a:srgbClr val="FF0000"/>
                </a:solidFill>
                <a:latin typeface="Arial"/>
                <a:cs typeface="Arial"/>
              </a:rPr>
              <a:t>Definition</a:t>
            </a:r>
            <a:r>
              <a:rPr sz="2400" b="1" spc="-45" dirty="0">
                <a:solidFill>
                  <a:srgbClr val="FF0000"/>
                </a:solidFill>
                <a:latin typeface="Arial"/>
                <a:cs typeface="Arial"/>
              </a:rPr>
              <a:t> </a:t>
            </a:r>
            <a:r>
              <a:rPr sz="2400" b="1" spc="-10" dirty="0">
                <a:solidFill>
                  <a:srgbClr val="FF0000"/>
                </a:solidFill>
                <a:latin typeface="Arial"/>
                <a:cs typeface="Arial"/>
              </a:rPr>
              <a:t>Syntax</a:t>
            </a:r>
            <a:endParaRPr sz="2400">
              <a:latin typeface="Arial"/>
              <a:cs typeface="Arial"/>
            </a:endParaRPr>
          </a:p>
        </p:txBody>
      </p:sp>
      <p:sp>
        <p:nvSpPr>
          <p:cNvPr id="4" name="object 4"/>
          <p:cNvSpPr txBox="1"/>
          <p:nvPr/>
        </p:nvSpPr>
        <p:spPr>
          <a:xfrm>
            <a:off x="1810308" y="2376042"/>
            <a:ext cx="8437880" cy="1628010"/>
          </a:xfrm>
          <a:prstGeom prst="rect">
            <a:avLst/>
          </a:prstGeom>
        </p:spPr>
        <p:txBody>
          <a:bodyPr vert="horz" wrap="square" lIns="0" tIns="12065" rIns="0" bIns="0" rtlCol="0">
            <a:spAutoFit/>
          </a:bodyPr>
          <a:lstStyle/>
          <a:p>
            <a:pPr marL="251460">
              <a:spcBef>
                <a:spcPts val="95"/>
              </a:spcBef>
            </a:pPr>
            <a:r>
              <a:rPr sz="2200" spc="-5" dirty="0">
                <a:latin typeface="Arial MT"/>
                <a:cs typeface="Arial MT"/>
              </a:rPr>
              <a:t>&lt;scope&gt;</a:t>
            </a:r>
            <a:r>
              <a:rPr sz="2200" spc="5" dirty="0">
                <a:latin typeface="Arial MT"/>
                <a:cs typeface="Arial MT"/>
              </a:rPr>
              <a:t> </a:t>
            </a:r>
            <a:r>
              <a:rPr sz="2200" dirty="0">
                <a:latin typeface="Arial MT"/>
                <a:cs typeface="Arial MT"/>
              </a:rPr>
              <a:t>[&lt;</a:t>
            </a:r>
            <a:r>
              <a:rPr sz="2200" dirty="0">
                <a:solidFill>
                  <a:srgbClr val="FF0000"/>
                </a:solidFill>
                <a:latin typeface="Arial MT"/>
                <a:cs typeface="Arial MT"/>
              </a:rPr>
              <a:t>static</a:t>
            </a:r>
            <a:r>
              <a:rPr sz="2200" dirty="0">
                <a:latin typeface="Arial MT"/>
                <a:cs typeface="Arial MT"/>
              </a:rPr>
              <a:t>&gt;]</a:t>
            </a:r>
            <a:r>
              <a:rPr sz="2200" spc="10" dirty="0">
                <a:latin typeface="Arial MT"/>
                <a:cs typeface="Arial MT"/>
              </a:rPr>
              <a:t> </a:t>
            </a:r>
            <a:r>
              <a:rPr sz="2200" spc="-5" dirty="0">
                <a:latin typeface="Arial MT"/>
                <a:cs typeface="Arial MT"/>
              </a:rPr>
              <a:t>[&lt;</a:t>
            </a:r>
            <a:r>
              <a:rPr sz="2200" spc="-5" dirty="0">
                <a:solidFill>
                  <a:srgbClr val="FF0000"/>
                </a:solidFill>
                <a:latin typeface="Arial MT"/>
                <a:cs typeface="Arial MT"/>
              </a:rPr>
              <a:t>final</a:t>
            </a:r>
            <a:r>
              <a:rPr sz="2200" spc="-5" dirty="0">
                <a:latin typeface="Arial MT"/>
                <a:cs typeface="Arial MT"/>
              </a:rPr>
              <a:t>&gt;]</a:t>
            </a:r>
            <a:r>
              <a:rPr sz="2200" spc="5" dirty="0">
                <a:latin typeface="Arial MT"/>
                <a:cs typeface="Arial MT"/>
              </a:rPr>
              <a:t> </a:t>
            </a:r>
            <a:r>
              <a:rPr sz="2200" spc="-5" dirty="0">
                <a:latin typeface="Arial MT"/>
                <a:cs typeface="Arial MT"/>
              </a:rPr>
              <a:t>&lt;type&gt;</a:t>
            </a:r>
            <a:r>
              <a:rPr sz="2200" spc="30" dirty="0">
                <a:latin typeface="Arial MT"/>
                <a:cs typeface="Arial MT"/>
              </a:rPr>
              <a:t> </a:t>
            </a:r>
            <a:r>
              <a:rPr sz="2200" spc="-5" dirty="0">
                <a:latin typeface="Arial MT"/>
                <a:cs typeface="Arial MT"/>
              </a:rPr>
              <a:t>&lt;variable-name&gt;</a:t>
            </a:r>
            <a:r>
              <a:rPr sz="2200" spc="55" dirty="0">
                <a:latin typeface="Arial MT"/>
                <a:cs typeface="Arial MT"/>
              </a:rPr>
              <a:t> </a:t>
            </a:r>
            <a:r>
              <a:rPr sz="2200" spc="-5" dirty="0">
                <a:latin typeface="Arial MT"/>
                <a:cs typeface="Arial MT"/>
              </a:rPr>
              <a:t>[</a:t>
            </a:r>
            <a:r>
              <a:rPr sz="2200" spc="5" dirty="0">
                <a:latin typeface="Arial MT"/>
                <a:cs typeface="Arial MT"/>
              </a:rPr>
              <a:t> </a:t>
            </a:r>
            <a:r>
              <a:rPr sz="2200" spc="-5" dirty="0">
                <a:latin typeface="Arial MT"/>
                <a:cs typeface="Arial MT"/>
              </a:rPr>
              <a:t>=</a:t>
            </a:r>
            <a:r>
              <a:rPr sz="2200" spc="5" dirty="0">
                <a:latin typeface="Arial MT"/>
                <a:cs typeface="Arial MT"/>
              </a:rPr>
              <a:t> </a:t>
            </a:r>
            <a:r>
              <a:rPr sz="2200" spc="-5" dirty="0">
                <a:latin typeface="Arial MT"/>
                <a:cs typeface="Arial MT"/>
              </a:rPr>
              <a:t>&lt;value&gt;</a:t>
            </a:r>
            <a:r>
              <a:rPr sz="2200" spc="20" dirty="0">
                <a:latin typeface="Arial MT"/>
                <a:cs typeface="Arial MT"/>
              </a:rPr>
              <a:t> </a:t>
            </a:r>
            <a:r>
              <a:rPr sz="2200" spc="-5" dirty="0">
                <a:latin typeface="Arial MT"/>
                <a:cs typeface="Arial MT"/>
              </a:rPr>
              <a:t>];</a:t>
            </a:r>
            <a:endParaRPr sz="2200">
              <a:latin typeface="Arial MT"/>
              <a:cs typeface="Arial MT"/>
            </a:endParaRPr>
          </a:p>
          <a:p>
            <a:pPr>
              <a:spcBef>
                <a:spcPts val="5"/>
              </a:spcBef>
            </a:pPr>
            <a:endParaRPr sz="2300">
              <a:latin typeface="Arial MT"/>
              <a:cs typeface="Arial MT"/>
            </a:endParaRPr>
          </a:p>
          <a:p>
            <a:pPr marL="355600" indent="-342900">
              <a:buChar char="•"/>
              <a:tabLst>
                <a:tab pos="354965" algn="l"/>
                <a:tab pos="355600" algn="l"/>
              </a:tabLst>
            </a:pPr>
            <a:r>
              <a:rPr sz="2000" spc="-5" dirty="0">
                <a:latin typeface="Arial MT"/>
                <a:cs typeface="Arial MT"/>
              </a:rPr>
              <a:t>[..]</a:t>
            </a:r>
            <a:r>
              <a:rPr sz="2000" spc="-45" dirty="0">
                <a:latin typeface="Arial MT"/>
                <a:cs typeface="Arial MT"/>
              </a:rPr>
              <a:t> </a:t>
            </a:r>
            <a:r>
              <a:rPr sz="2000" dirty="0">
                <a:latin typeface="Arial MT"/>
                <a:cs typeface="Arial MT"/>
              </a:rPr>
              <a:t>are</a:t>
            </a:r>
            <a:r>
              <a:rPr sz="2000" spc="-30" dirty="0">
                <a:latin typeface="Arial MT"/>
                <a:cs typeface="Arial MT"/>
              </a:rPr>
              <a:t> </a:t>
            </a:r>
            <a:r>
              <a:rPr sz="2000" dirty="0">
                <a:latin typeface="Arial MT"/>
                <a:cs typeface="Arial MT"/>
              </a:rPr>
              <a:t>optional</a:t>
            </a:r>
            <a:r>
              <a:rPr sz="2000" spc="-30" dirty="0">
                <a:latin typeface="Arial MT"/>
                <a:cs typeface="Arial MT"/>
              </a:rPr>
              <a:t> </a:t>
            </a:r>
            <a:r>
              <a:rPr sz="2000" dirty="0">
                <a:latin typeface="Arial MT"/>
                <a:cs typeface="Arial MT"/>
              </a:rPr>
              <a:t>features</a:t>
            </a:r>
            <a:endParaRPr sz="2000">
              <a:latin typeface="Arial MT"/>
              <a:cs typeface="Arial MT"/>
            </a:endParaRPr>
          </a:p>
          <a:p>
            <a:pPr marL="355600" indent="-342900">
              <a:buChar char="•"/>
              <a:tabLst>
                <a:tab pos="354965" algn="l"/>
                <a:tab pos="355600" algn="l"/>
              </a:tabLst>
            </a:pPr>
            <a:r>
              <a:rPr sz="2000" dirty="0">
                <a:latin typeface="Arial MT"/>
                <a:cs typeface="Arial MT"/>
              </a:rPr>
              <a:t>Where</a:t>
            </a:r>
            <a:r>
              <a:rPr sz="2000" spc="-40" dirty="0">
                <a:latin typeface="Arial MT"/>
                <a:cs typeface="Arial MT"/>
              </a:rPr>
              <a:t> </a:t>
            </a:r>
            <a:r>
              <a:rPr sz="2000" dirty="0">
                <a:latin typeface="Arial MT"/>
                <a:cs typeface="Arial MT"/>
              </a:rPr>
              <a:t>&lt;scope&gt;</a:t>
            </a:r>
            <a:r>
              <a:rPr sz="2000" spc="-45" dirty="0">
                <a:latin typeface="Arial MT"/>
                <a:cs typeface="Arial MT"/>
              </a:rPr>
              <a:t> </a:t>
            </a:r>
            <a:r>
              <a:rPr sz="2000" dirty="0">
                <a:latin typeface="Arial MT"/>
                <a:cs typeface="Arial MT"/>
              </a:rPr>
              <a:t>can</a:t>
            </a:r>
            <a:r>
              <a:rPr sz="2000" spc="-25" dirty="0">
                <a:latin typeface="Arial MT"/>
                <a:cs typeface="Arial MT"/>
              </a:rPr>
              <a:t> </a:t>
            </a:r>
            <a:r>
              <a:rPr sz="2000" dirty="0">
                <a:latin typeface="Arial MT"/>
                <a:cs typeface="Arial MT"/>
              </a:rPr>
              <a:t>be :</a:t>
            </a:r>
            <a:r>
              <a:rPr sz="2000" spc="-20" dirty="0">
                <a:latin typeface="Arial MT"/>
                <a:cs typeface="Arial MT"/>
              </a:rPr>
              <a:t> </a:t>
            </a:r>
            <a:r>
              <a:rPr sz="2000" dirty="0">
                <a:latin typeface="Arial MT"/>
                <a:cs typeface="Arial MT"/>
              </a:rPr>
              <a:t>public,</a:t>
            </a:r>
            <a:r>
              <a:rPr sz="2000" spc="-25" dirty="0">
                <a:latin typeface="Arial MT"/>
                <a:cs typeface="Arial MT"/>
              </a:rPr>
              <a:t> </a:t>
            </a:r>
            <a:r>
              <a:rPr sz="2000" dirty="0">
                <a:latin typeface="Arial MT"/>
                <a:cs typeface="Arial MT"/>
              </a:rPr>
              <a:t>protected,</a:t>
            </a:r>
            <a:r>
              <a:rPr sz="2000" spc="-45" dirty="0">
                <a:latin typeface="Arial MT"/>
                <a:cs typeface="Arial MT"/>
              </a:rPr>
              <a:t> </a:t>
            </a:r>
            <a:r>
              <a:rPr sz="2000" dirty="0">
                <a:latin typeface="Arial MT"/>
                <a:cs typeface="Arial MT"/>
              </a:rPr>
              <a:t>private</a:t>
            </a:r>
            <a:r>
              <a:rPr sz="2000" spc="-15" dirty="0">
                <a:latin typeface="Arial MT"/>
                <a:cs typeface="Arial MT"/>
              </a:rPr>
              <a:t> </a:t>
            </a:r>
            <a:r>
              <a:rPr sz="2000" dirty="0">
                <a:latin typeface="Arial MT"/>
                <a:cs typeface="Arial MT"/>
              </a:rPr>
              <a:t>or</a:t>
            </a:r>
            <a:r>
              <a:rPr sz="2000" spc="-25" dirty="0">
                <a:latin typeface="Arial MT"/>
                <a:cs typeface="Arial MT"/>
              </a:rPr>
              <a:t> </a:t>
            </a:r>
            <a:r>
              <a:rPr sz="2000" dirty="0">
                <a:latin typeface="Arial MT"/>
                <a:cs typeface="Arial MT"/>
              </a:rPr>
              <a:t>package</a:t>
            </a:r>
            <a:r>
              <a:rPr sz="2000" spc="-20" dirty="0">
                <a:latin typeface="Arial MT"/>
                <a:cs typeface="Arial MT"/>
              </a:rPr>
              <a:t> </a:t>
            </a:r>
            <a:r>
              <a:rPr sz="2000" dirty="0">
                <a:latin typeface="Arial MT"/>
                <a:cs typeface="Arial MT"/>
              </a:rPr>
              <a:t>private</a:t>
            </a:r>
            <a:endParaRPr sz="2000">
              <a:latin typeface="Arial MT"/>
              <a:cs typeface="Arial MT"/>
            </a:endParaRPr>
          </a:p>
          <a:p>
            <a:pPr marL="355600" indent="-342900">
              <a:buChar char="•"/>
              <a:tabLst>
                <a:tab pos="354965" algn="l"/>
                <a:tab pos="355600" algn="l"/>
              </a:tabLst>
            </a:pPr>
            <a:r>
              <a:rPr sz="2000" dirty="0">
                <a:latin typeface="Arial MT"/>
                <a:cs typeface="Arial MT"/>
              </a:rPr>
              <a:t>&lt;type&gt;</a:t>
            </a:r>
            <a:r>
              <a:rPr sz="2000" spc="-40" dirty="0">
                <a:latin typeface="Arial MT"/>
                <a:cs typeface="Arial MT"/>
              </a:rPr>
              <a:t> </a:t>
            </a:r>
            <a:r>
              <a:rPr sz="2000" dirty="0">
                <a:latin typeface="Arial MT"/>
                <a:cs typeface="Arial MT"/>
              </a:rPr>
              <a:t>can</a:t>
            </a:r>
            <a:r>
              <a:rPr sz="2000" spc="-10" dirty="0">
                <a:latin typeface="Arial MT"/>
                <a:cs typeface="Arial MT"/>
              </a:rPr>
              <a:t> </a:t>
            </a:r>
            <a:r>
              <a:rPr sz="2000" dirty="0">
                <a:latin typeface="Arial MT"/>
                <a:cs typeface="Arial MT"/>
              </a:rPr>
              <a:t>be</a:t>
            </a:r>
            <a:r>
              <a:rPr sz="2000" spc="-15" dirty="0">
                <a:latin typeface="Arial MT"/>
                <a:cs typeface="Arial MT"/>
              </a:rPr>
              <a:t> </a:t>
            </a:r>
            <a:r>
              <a:rPr sz="2000" dirty="0">
                <a:latin typeface="Arial MT"/>
                <a:cs typeface="Arial MT"/>
              </a:rPr>
              <a:t>:</a:t>
            </a:r>
            <a:r>
              <a:rPr sz="2000" spc="-5" dirty="0">
                <a:latin typeface="Arial MT"/>
                <a:cs typeface="Arial MT"/>
              </a:rPr>
              <a:t> primitive</a:t>
            </a:r>
            <a:r>
              <a:rPr sz="2000" spc="-10" dirty="0">
                <a:latin typeface="Arial MT"/>
                <a:cs typeface="Arial MT"/>
              </a:rPr>
              <a:t> </a:t>
            </a:r>
            <a:r>
              <a:rPr sz="2000" spc="-5" dirty="0">
                <a:latin typeface="Arial MT"/>
                <a:cs typeface="Arial MT"/>
              </a:rPr>
              <a:t>type, </a:t>
            </a:r>
            <a:r>
              <a:rPr sz="2000" dirty="0">
                <a:latin typeface="Arial MT"/>
                <a:cs typeface="Arial MT"/>
              </a:rPr>
              <a:t>class</a:t>
            </a:r>
            <a:r>
              <a:rPr sz="2000" spc="-15" dirty="0">
                <a:latin typeface="Arial MT"/>
                <a:cs typeface="Arial MT"/>
              </a:rPr>
              <a:t> </a:t>
            </a:r>
            <a:r>
              <a:rPr sz="2000" spc="-5" dirty="0">
                <a:latin typeface="Arial MT"/>
                <a:cs typeface="Arial MT"/>
              </a:rPr>
              <a:t>type</a:t>
            </a:r>
            <a:r>
              <a:rPr sz="2000" spc="-10" dirty="0">
                <a:latin typeface="Arial MT"/>
                <a:cs typeface="Arial MT"/>
              </a:rPr>
              <a:t> </a:t>
            </a:r>
            <a:r>
              <a:rPr sz="2000" dirty="0">
                <a:latin typeface="Arial MT"/>
                <a:cs typeface="Arial MT"/>
              </a:rPr>
              <a:t>or</a:t>
            </a:r>
            <a:r>
              <a:rPr sz="2000" spc="-15" dirty="0">
                <a:latin typeface="Arial MT"/>
                <a:cs typeface="Arial MT"/>
              </a:rPr>
              <a:t> </a:t>
            </a:r>
            <a:r>
              <a:rPr sz="2000" dirty="0">
                <a:latin typeface="Arial MT"/>
                <a:cs typeface="Arial MT"/>
              </a:rPr>
              <a:t>an</a:t>
            </a:r>
            <a:r>
              <a:rPr sz="2000" spc="-10" dirty="0">
                <a:latin typeface="Arial MT"/>
                <a:cs typeface="Arial MT"/>
              </a:rPr>
              <a:t> </a:t>
            </a:r>
            <a:r>
              <a:rPr sz="2000" dirty="0">
                <a:latin typeface="Arial MT"/>
                <a:cs typeface="Arial MT"/>
              </a:rPr>
              <a:t>interface</a:t>
            </a:r>
            <a:r>
              <a:rPr sz="2000" spc="-35" dirty="0">
                <a:latin typeface="Arial MT"/>
                <a:cs typeface="Arial MT"/>
              </a:rPr>
              <a:t> </a:t>
            </a:r>
            <a:r>
              <a:rPr sz="2000" spc="-5" dirty="0">
                <a:latin typeface="Arial MT"/>
                <a:cs typeface="Arial MT"/>
              </a:rPr>
              <a:t>type</a:t>
            </a:r>
            <a:endParaRPr sz="2000">
              <a:latin typeface="Arial MT"/>
              <a:cs typeface="Arial MT"/>
            </a:endParaRPr>
          </a:p>
        </p:txBody>
      </p:sp>
      <p:sp>
        <p:nvSpPr>
          <p:cNvPr id="5" name="object 5"/>
          <p:cNvSpPr txBox="1"/>
          <p:nvPr/>
        </p:nvSpPr>
        <p:spPr>
          <a:xfrm>
            <a:off x="3696462" y="4164330"/>
            <a:ext cx="4909185" cy="569387"/>
          </a:xfrm>
          <a:prstGeom prst="rect">
            <a:avLst/>
          </a:prstGeom>
          <a:ln w="25907">
            <a:solidFill>
              <a:srgbClr val="000000"/>
            </a:solidFill>
          </a:ln>
        </p:spPr>
        <p:txBody>
          <a:bodyPr vert="horz" wrap="square" lIns="0" tIns="198120" rIns="0" bIns="0" rtlCol="0">
            <a:spAutoFit/>
          </a:bodyPr>
          <a:lstStyle/>
          <a:p>
            <a:pPr marL="120014">
              <a:spcBef>
                <a:spcPts val="1560"/>
              </a:spcBef>
            </a:pPr>
            <a:r>
              <a:rPr sz="2400" b="1" spc="-5" dirty="0">
                <a:solidFill>
                  <a:srgbClr val="FF0000"/>
                </a:solidFill>
                <a:latin typeface="Arial"/>
                <a:cs typeface="Arial"/>
              </a:rPr>
              <a:t>Partial</a:t>
            </a:r>
            <a:r>
              <a:rPr sz="2400" b="1" dirty="0">
                <a:solidFill>
                  <a:srgbClr val="FF0000"/>
                </a:solidFill>
                <a:latin typeface="Arial"/>
                <a:cs typeface="Arial"/>
              </a:rPr>
              <a:t> Method</a:t>
            </a:r>
            <a:r>
              <a:rPr sz="2400" b="1" spc="-30" dirty="0">
                <a:solidFill>
                  <a:srgbClr val="FF0000"/>
                </a:solidFill>
                <a:latin typeface="Arial"/>
                <a:cs typeface="Arial"/>
              </a:rPr>
              <a:t> </a:t>
            </a:r>
            <a:r>
              <a:rPr sz="2400" b="1" spc="-5" dirty="0">
                <a:solidFill>
                  <a:srgbClr val="FF0000"/>
                </a:solidFill>
                <a:latin typeface="Arial"/>
                <a:cs typeface="Arial"/>
              </a:rPr>
              <a:t>Definition</a:t>
            </a:r>
            <a:r>
              <a:rPr sz="2400" b="1" spc="-35" dirty="0">
                <a:solidFill>
                  <a:srgbClr val="FF0000"/>
                </a:solidFill>
                <a:latin typeface="Arial"/>
                <a:cs typeface="Arial"/>
              </a:rPr>
              <a:t> </a:t>
            </a:r>
            <a:r>
              <a:rPr sz="2400" b="1" spc="-10" dirty="0">
                <a:solidFill>
                  <a:srgbClr val="FF0000"/>
                </a:solidFill>
                <a:latin typeface="Arial"/>
                <a:cs typeface="Arial"/>
              </a:rPr>
              <a:t>Syntax</a:t>
            </a:r>
            <a:endParaRPr sz="2400">
              <a:latin typeface="Arial"/>
              <a:cs typeface="Arial"/>
            </a:endParaRPr>
          </a:p>
        </p:txBody>
      </p:sp>
      <p:sp>
        <p:nvSpPr>
          <p:cNvPr id="6" name="object 6"/>
          <p:cNvSpPr txBox="1"/>
          <p:nvPr/>
        </p:nvSpPr>
        <p:spPr>
          <a:xfrm>
            <a:off x="1817320" y="5084826"/>
            <a:ext cx="8736965" cy="1320874"/>
          </a:xfrm>
          <a:prstGeom prst="rect">
            <a:avLst/>
          </a:prstGeom>
        </p:spPr>
        <p:txBody>
          <a:bodyPr vert="horz" wrap="square" lIns="0" tIns="12700" rIns="0" bIns="0" rtlCol="0">
            <a:spAutoFit/>
          </a:bodyPr>
          <a:lstStyle/>
          <a:p>
            <a:pPr marL="12700">
              <a:spcBef>
                <a:spcPts val="100"/>
              </a:spcBef>
            </a:pPr>
            <a:r>
              <a:rPr sz="1400" b="1" spc="-5" dirty="0">
                <a:latin typeface="Arial"/>
                <a:cs typeface="Arial"/>
              </a:rPr>
              <a:t>&lt;scope&gt;</a:t>
            </a:r>
            <a:r>
              <a:rPr sz="1400" b="1" spc="-20" dirty="0">
                <a:latin typeface="Arial"/>
                <a:cs typeface="Arial"/>
              </a:rPr>
              <a:t> </a:t>
            </a:r>
            <a:r>
              <a:rPr sz="1400" b="1" spc="-5" dirty="0">
                <a:latin typeface="Arial"/>
                <a:cs typeface="Arial"/>
              </a:rPr>
              <a:t>[&lt;</a:t>
            </a:r>
            <a:r>
              <a:rPr sz="1400" b="1" spc="-5" dirty="0">
                <a:solidFill>
                  <a:srgbClr val="FF0000"/>
                </a:solidFill>
                <a:latin typeface="Arial"/>
                <a:cs typeface="Arial"/>
              </a:rPr>
              <a:t>static</a:t>
            </a:r>
            <a:r>
              <a:rPr sz="1400" b="1" spc="-5" dirty="0">
                <a:latin typeface="Arial"/>
                <a:cs typeface="Arial"/>
              </a:rPr>
              <a:t>&gt;]</a:t>
            </a:r>
            <a:r>
              <a:rPr sz="1400" b="1" spc="-25" dirty="0">
                <a:latin typeface="Arial"/>
                <a:cs typeface="Arial"/>
              </a:rPr>
              <a:t> </a:t>
            </a:r>
            <a:r>
              <a:rPr sz="1400" b="1" dirty="0">
                <a:latin typeface="Arial"/>
                <a:cs typeface="Arial"/>
              </a:rPr>
              <a:t>[&lt;</a:t>
            </a:r>
            <a:r>
              <a:rPr sz="1400" b="1" dirty="0">
                <a:solidFill>
                  <a:srgbClr val="FF0000"/>
                </a:solidFill>
                <a:latin typeface="Arial"/>
                <a:cs typeface="Arial"/>
              </a:rPr>
              <a:t>final</a:t>
            </a:r>
            <a:r>
              <a:rPr sz="1400" b="1" dirty="0">
                <a:latin typeface="Arial"/>
                <a:cs typeface="Arial"/>
              </a:rPr>
              <a:t>&gt;]</a:t>
            </a:r>
            <a:r>
              <a:rPr sz="1400" b="1" spc="-40" dirty="0">
                <a:latin typeface="Arial"/>
                <a:cs typeface="Arial"/>
              </a:rPr>
              <a:t> </a:t>
            </a:r>
            <a:r>
              <a:rPr sz="1400" b="1" spc="-5" dirty="0">
                <a:latin typeface="Arial"/>
                <a:cs typeface="Arial"/>
              </a:rPr>
              <a:t>[&lt;</a:t>
            </a:r>
            <a:r>
              <a:rPr sz="1400" b="1" spc="-5" dirty="0">
                <a:solidFill>
                  <a:srgbClr val="FF0000"/>
                </a:solidFill>
                <a:latin typeface="Arial"/>
                <a:cs typeface="Arial"/>
              </a:rPr>
              <a:t>abstract</a:t>
            </a:r>
            <a:r>
              <a:rPr sz="1400" b="1" spc="-5" dirty="0">
                <a:latin typeface="Arial"/>
                <a:cs typeface="Arial"/>
              </a:rPr>
              <a:t>&gt;]</a:t>
            </a:r>
            <a:r>
              <a:rPr sz="1400" b="1" spc="-30" dirty="0">
                <a:latin typeface="Arial"/>
                <a:cs typeface="Arial"/>
              </a:rPr>
              <a:t> </a:t>
            </a:r>
            <a:r>
              <a:rPr sz="1400" b="1" spc="-5" dirty="0">
                <a:latin typeface="Arial"/>
                <a:cs typeface="Arial"/>
              </a:rPr>
              <a:t>[&lt;</a:t>
            </a:r>
            <a:r>
              <a:rPr sz="1400" b="1" spc="-5" dirty="0">
                <a:solidFill>
                  <a:srgbClr val="FF0000"/>
                </a:solidFill>
                <a:latin typeface="Arial"/>
                <a:cs typeface="Arial"/>
              </a:rPr>
              <a:t>synchronized</a:t>
            </a:r>
            <a:r>
              <a:rPr sz="1400" b="1" spc="-5" dirty="0">
                <a:latin typeface="Arial"/>
                <a:cs typeface="Arial"/>
              </a:rPr>
              <a:t>&gt;] &lt;return-type&gt;</a:t>
            </a:r>
            <a:r>
              <a:rPr sz="1400" b="1" spc="15" dirty="0">
                <a:latin typeface="Arial"/>
                <a:cs typeface="Arial"/>
              </a:rPr>
              <a:t> </a:t>
            </a:r>
            <a:r>
              <a:rPr sz="1400" b="1" spc="-5" dirty="0">
                <a:latin typeface="Arial"/>
                <a:cs typeface="Arial"/>
              </a:rPr>
              <a:t>&lt;method-name&gt;(&lt;arguments&gt;)</a:t>
            </a:r>
            <a:endParaRPr sz="1400">
              <a:latin typeface="Arial"/>
              <a:cs typeface="Arial"/>
            </a:endParaRPr>
          </a:p>
          <a:p>
            <a:pPr marL="12700">
              <a:spcBef>
                <a:spcPts val="5"/>
              </a:spcBef>
            </a:pPr>
            <a:r>
              <a:rPr sz="1400" b="1" dirty="0">
                <a:latin typeface="Arial"/>
                <a:cs typeface="Arial"/>
              </a:rPr>
              <a:t>{</a:t>
            </a:r>
            <a:endParaRPr sz="1400">
              <a:latin typeface="Arial"/>
              <a:cs typeface="Arial"/>
            </a:endParaRPr>
          </a:p>
          <a:p>
            <a:pPr>
              <a:spcBef>
                <a:spcPts val="10"/>
              </a:spcBef>
            </a:pPr>
            <a:endParaRPr sz="1450">
              <a:latin typeface="Arial"/>
              <a:cs typeface="Arial"/>
            </a:endParaRPr>
          </a:p>
          <a:p>
            <a:pPr marL="927100"/>
            <a:r>
              <a:rPr sz="1400" b="1" dirty="0">
                <a:latin typeface="Arial"/>
                <a:cs typeface="Arial"/>
              </a:rPr>
              <a:t>……….//</a:t>
            </a:r>
            <a:r>
              <a:rPr sz="1400" b="1" spc="-60" dirty="0">
                <a:latin typeface="Arial"/>
                <a:cs typeface="Arial"/>
              </a:rPr>
              <a:t> </a:t>
            </a:r>
            <a:r>
              <a:rPr sz="1400" b="1" spc="-5" dirty="0">
                <a:latin typeface="Arial"/>
                <a:cs typeface="Arial"/>
              </a:rPr>
              <a:t>Method</a:t>
            </a:r>
            <a:r>
              <a:rPr sz="1400" b="1" spc="-65" dirty="0">
                <a:latin typeface="Arial"/>
                <a:cs typeface="Arial"/>
              </a:rPr>
              <a:t> </a:t>
            </a:r>
            <a:r>
              <a:rPr sz="1400" b="1" spc="-5" dirty="0">
                <a:latin typeface="Arial"/>
                <a:cs typeface="Arial"/>
              </a:rPr>
              <a:t>Body</a:t>
            </a:r>
            <a:endParaRPr sz="1400">
              <a:latin typeface="Arial"/>
              <a:cs typeface="Arial"/>
            </a:endParaRPr>
          </a:p>
          <a:p>
            <a:pPr>
              <a:spcBef>
                <a:spcPts val="15"/>
              </a:spcBef>
            </a:pPr>
            <a:endParaRPr sz="1450">
              <a:latin typeface="Arial"/>
              <a:cs typeface="Arial"/>
            </a:endParaRPr>
          </a:p>
          <a:p>
            <a:pPr marL="12700"/>
            <a:r>
              <a:rPr sz="1400" b="1" dirty="0">
                <a:latin typeface="Arial"/>
                <a:cs typeface="Arial"/>
              </a:rPr>
              <a:t>}</a:t>
            </a:r>
            <a:r>
              <a:rPr sz="1400" b="1" spc="-15" dirty="0">
                <a:latin typeface="Arial"/>
                <a:cs typeface="Arial"/>
              </a:rPr>
              <a:t> </a:t>
            </a:r>
            <a:r>
              <a:rPr sz="1400" b="1" dirty="0">
                <a:latin typeface="Arial"/>
                <a:cs typeface="Arial"/>
              </a:rPr>
              <a:t>//</a:t>
            </a:r>
            <a:r>
              <a:rPr sz="1400" b="1" spc="-25" dirty="0">
                <a:latin typeface="Arial"/>
                <a:cs typeface="Arial"/>
              </a:rPr>
              <a:t> </a:t>
            </a:r>
            <a:r>
              <a:rPr sz="1400" b="1" spc="-5" dirty="0">
                <a:latin typeface="Arial"/>
                <a:cs typeface="Arial"/>
              </a:rPr>
              <a:t>End</a:t>
            </a:r>
            <a:r>
              <a:rPr sz="1400" b="1" spc="-20" dirty="0">
                <a:latin typeface="Arial"/>
                <a:cs typeface="Arial"/>
              </a:rPr>
              <a:t> </a:t>
            </a:r>
            <a:r>
              <a:rPr sz="1400" b="1" spc="-5" dirty="0">
                <a:latin typeface="Arial"/>
                <a:cs typeface="Arial"/>
              </a:rPr>
              <a:t>of</a:t>
            </a:r>
            <a:r>
              <a:rPr sz="1400" b="1" spc="-15" dirty="0">
                <a:latin typeface="Arial"/>
                <a:cs typeface="Arial"/>
              </a:rPr>
              <a:t> </a:t>
            </a:r>
            <a:r>
              <a:rPr sz="1400" b="1" spc="-5" dirty="0">
                <a:latin typeface="Arial"/>
                <a:cs typeface="Arial"/>
              </a:rPr>
              <a:t>Method</a:t>
            </a:r>
            <a:endParaRPr sz="1400">
              <a:latin typeface="Arial"/>
              <a:cs typeface="Arial"/>
            </a:endParaRPr>
          </a:p>
        </p:txBody>
      </p:sp>
      <p:sp>
        <p:nvSpPr>
          <p:cNvPr id="11" name="Footer Placeholder 10">
            <a:extLst>
              <a:ext uri="{FF2B5EF4-FFF2-40B4-BE49-F238E27FC236}">
                <a16:creationId xmlns:a16="http://schemas.microsoft.com/office/drawing/2014/main" id="{FA7287BD-B688-7CB7-8883-70F1601B1239}"/>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585406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Ho</a:t>
            </a:r>
            <a:r>
              <a:rPr dirty="0"/>
              <a:t>w</a:t>
            </a:r>
            <a:r>
              <a:rPr spc="-290" dirty="0"/>
              <a:t> </a:t>
            </a:r>
            <a:r>
              <a:rPr spc="-155" dirty="0"/>
              <a:t>M</a:t>
            </a:r>
            <a:r>
              <a:rPr spc="-160" dirty="0"/>
              <a:t>an</a:t>
            </a:r>
            <a:r>
              <a:rPr spc="-5" dirty="0"/>
              <a:t>y</a:t>
            </a:r>
            <a:r>
              <a:rPr spc="-295" dirty="0"/>
              <a:t> </a:t>
            </a:r>
            <a:r>
              <a:rPr spc="-160" dirty="0"/>
              <a:t>S</a:t>
            </a:r>
            <a:r>
              <a:rPr spc="-155" dirty="0"/>
              <a:t>t</a:t>
            </a:r>
            <a:r>
              <a:rPr spc="-160" dirty="0"/>
              <a:t>r</a:t>
            </a:r>
            <a:r>
              <a:rPr spc="-165" dirty="0"/>
              <a:t>i</a:t>
            </a:r>
            <a:r>
              <a:rPr spc="-160" dirty="0"/>
              <a:t>n</a:t>
            </a:r>
            <a:r>
              <a:rPr dirty="0"/>
              <a:t>g</a:t>
            </a:r>
            <a:r>
              <a:rPr spc="-260" dirty="0"/>
              <a:t> </a:t>
            </a:r>
            <a:r>
              <a:rPr spc="-165" dirty="0"/>
              <a:t>O</a:t>
            </a:r>
            <a:r>
              <a:rPr spc="-160" dirty="0"/>
              <a:t>b</a:t>
            </a:r>
            <a:r>
              <a:rPr spc="-165" dirty="0"/>
              <a:t>j</a:t>
            </a:r>
            <a:r>
              <a:rPr spc="-160" dirty="0"/>
              <a:t>ec</a:t>
            </a:r>
            <a:r>
              <a:rPr spc="-155" dirty="0"/>
              <a:t>t</a:t>
            </a:r>
            <a:r>
              <a:rPr spc="-5" dirty="0"/>
              <a:t>s</a:t>
            </a:r>
            <a:r>
              <a:rPr spc="-270" dirty="0"/>
              <a:t> </a:t>
            </a:r>
            <a:r>
              <a:rPr spc="-160" dirty="0"/>
              <a:t>ar</a:t>
            </a:r>
            <a:r>
              <a:rPr spc="-5" dirty="0"/>
              <a:t>e  </a:t>
            </a:r>
            <a:r>
              <a:rPr spc="-140" dirty="0"/>
              <a:t>Created?</a:t>
            </a:r>
          </a:p>
        </p:txBody>
      </p:sp>
      <p:sp>
        <p:nvSpPr>
          <p:cNvPr id="3" name="object 3"/>
          <p:cNvSpPr txBox="1"/>
          <p:nvPr/>
        </p:nvSpPr>
        <p:spPr>
          <a:xfrm>
            <a:off x="1710335" y="1506093"/>
            <a:ext cx="3975735" cy="3439795"/>
          </a:xfrm>
          <a:prstGeom prst="rect">
            <a:avLst/>
          </a:prstGeom>
        </p:spPr>
        <p:txBody>
          <a:bodyPr vert="horz" wrap="square" lIns="0" tIns="12065" rIns="0" bIns="0" rtlCol="0">
            <a:spAutoFit/>
          </a:bodyPr>
          <a:lstStyle/>
          <a:p>
            <a:pPr marL="12700" marR="1446530">
              <a:spcBef>
                <a:spcPts val="95"/>
              </a:spcBef>
            </a:pPr>
            <a:r>
              <a:rPr sz="1600" b="1" spc="-5" dirty="0">
                <a:latin typeface="Calibri"/>
                <a:cs typeface="Calibri"/>
              </a:rPr>
              <a:t>//File Name: </a:t>
            </a:r>
            <a:r>
              <a:rPr sz="1600" b="1" spc="-10" dirty="0">
                <a:latin typeface="Calibri"/>
                <a:cs typeface="Calibri"/>
              </a:rPr>
              <a:t>StringDemo.java </a:t>
            </a:r>
            <a:r>
              <a:rPr sz="1600" b="1" spc="-350" dirty="0">
                <a:latin typeface="Calibri"/>
                <a:cs typeface="Calibri"/>
              </a:rPr>
              <a:t> </a:t>
            </a:r>
            <a:r>
              <a:rPr sz="1600" b="1" spc="-5" dirty="0">
                <a:latin typeface="Calibri"/>
                <a:cs typeface="Calibri"/>
              </a:rPr>
              <a:t>class StringDemo</a:t>
            </a:r>
            <a:endParaRPr sz="1600">
              <a:latin typeface="Calibri"/>
              <a:cs typeface="Calibri"/>
            </a:endParaRPr>
          </a:p>
          <a:p>
            <a:pPr marL="12700"/>
            <a:r>
              <a:rPr sz="1600" b="1" spc="-5" dirty="0">
                <a:latin typeface="Calibri"/>
                <a:cs typeface="Calibri"/>
              </a:rPr>
              <a:t>{</a:t>
            </a:r>
            <a:endParaRPr sz="1600">
              <a:latin typeface="Calibri"/>
              <a:cs typeface="Calibri"/>
            </a:endParaRPr>
          </a:p>
          <a:p>
            <a:pPr marL="927100"/>
            <a:r>
              <a:rPr sz="1600" b="1" spc="-5" dirty="0">
                <a:latin typeface="Calibri"/>
                <a:cs typeface="Calibri"/>
              </a:rPr>
              <a:t>public</a:t>
            </a:r>
            <a:r>
              <a:rPr sz="1600" b="1" spc="20" dirty="0">
                <a:latin typeface="Calibri"/>
                <a:cs typeface="Calibri"/>
              </a:rPr>
              <a:t> </a:t>
            </a:r>
            <a:r>
              <a:rPr sz="1600" b="1" spc="-10" dirty="0">
                <a:latin typeface="Calibri"/>
                <a:cs typeface="Calibri"/>
              </a:rPr>
              <a:t>static</a:t>
            </a:r>
            <a:r>
              <a:rPr sz="1600" b="1" spc="-20" dirty="0">
                <a:latin typeface="Calibri"/>
                <a:cs typeface="Calibri"/>
              </a:rPr>
              <a:t> </a:t>
            </a:r>
            <a:r>
              <a:rPr sz="1600" b="1" spc="-10" dirty="0">
                <a:latin typeface="Calibri"/>
                <a:cs typeface="Calibri"/>
              </a:rPr>
              <a:t>void</a:t>
            </a:r>
            <a:r>
              <a:rPr sz="1600" b="1" spc="5" dirty="0">
                <a:latin typeface="Calibri"/>
                <a:cs typeface="Calibri"/>
              </a:rPr>
              <a:t> </a:t>
            </a:r>
            <a:r>
              <a:rPr sz="1600" b="1" spc="-10" dirty="0">
                <a:latin typeface="Calibri"/>
                <a:cs typeface="Calibri"/>
              </a:rPr>
              <a:t>main(String[]</a:t>
            </a:r>
            <a:r>
              <a:rPr sz="1600" b="1" spc="65" dirty="0">
                <a:latin typeface="Calibri"/>
                <a:cs typeface="Calibri"/>
              </a:rPr>
              <a:t> </a:t>
            </a:r>
            <a:r>
              <a:rPr sz="1600" b="1" spc="-10" dirty="0">
                <a:latin typeface="Calibri"/>
                <a:cs typeface="Calibri"/>
              </a:rPr>
              <a:t>args)</a:t>
            </a:r>
            <a:endParaRPr sz="1600">
              <a:latin typeface="Calibri"/>
              <a:cs typeface="Calibri"/>
            </a:endParaRPr>
          </a:p>
          <a:p>
            <a:pPr marL="927100"/>
            <a:r>
              <a:rPr sz="1600" b="1" spc="-5" dirty="0">
                <a:latin typeface="Calibri"/>
                <a:cs typeface="Calibri"/>
              </a:rPr>
              <a:t>{</a:t>
            </a:r>
            <a:endParaRPr sz="1600">
              <a:latin typeface="Calibri"/>
              <a:cs typeface="Calibri"/>
            </a:endParaRPr>
          </a:p>
          <a:p>
            <a:pPr marL="1841500"/>
            <a:r>
              <a:rPr sz="1600" b="1" spc="-5" dirty="0">
                <a:latin typeface="Calibri"/>
                <a:cs typeface="Calibri"/>
              </a:rPr>
              <a:t>String</a:t>
            </a:r>
            <a:r>
              <a:rPr sz="1600" b="1" spc="-10" dirty="0">
                <a:latin typeface="Calibri"/>
                <a:cs typeface="Calibri"/>
              </a:rPr>
              <a:t> </a:t>
            </a:r>
            <a:r>
              <a:rPr sz="1600" b="1" spc="-5" dirty="0">
                <a:latin typeface="Calibri"/>
                <a:cs typeface="Calibri"/>
              </a:rPr>
              <a:t>s1</a:t>
            </a:r>
            <a:r>
              <a:rPr sz="1600" b="1" spc="-20" dirty="0">
                <a:latin typeface="Calibri"/>
                <a:cs typeface="Calibri"/>
              </a:rPr>
              <a:t> </a:t>
            </a:r>
            <a:r>
              <a:rPr sz="1600" b="1" spc="-5" dirty="0">
                <a:latin typeface="Calibri"/>
                <a:cs typeface="Calibri"/>
              </a:rPr>
              <a:t>=</a:t>
            </a:r>
            <a:r>
              <a:rPr sz="1600" b="1" spc="-20" dirty="0">
                <a:latin typeface="Calibri"/>
                <a:cs typeface="Calibri"/>
              </a:rPr>
              <a:t> </a:t>
            </a:r>
            <a:r>
              <a:rPr sz="1600" b="1" spc="-5" dirty="0">
                <a:latin typeface="Calibri"/>
                <a:cs typeface="Calibri"/>
              </a:rPr>
              <a:t>"abc";</a:t>
            </a:r>
            <a:endParaRPr sz="1600">
              <a:latin typeface="Calibri"/>
              <a:cs typeface="Calibri"/>
            </a:endParaRPr>
          </a:p>
          <a:p>
            <a:pPr>
              <a:spcBef>
                <a:spcPts val="30"/>
              </a:spcBef>
            </a:pPr>
            <a:endParaRPr sz="1550">
              <a:latin typeface="Calibri"/>
              <a:cs typeface="Calibri"/>
            </a:endParaRPr>
          </a:p>
          <a:p>
            <a:pPr marL="1841500"/>
            <a:r>
              <a:rPr sz="1600" b="1" spc="-5" dirty="0">
                <a:latin typeface="Calibri"/>
                <a:cs typeface="Calibri"/>
              </a:rPr>
              <a:t>String s2</a:t>
            </a:r>
            <a:r>
              <a:rPr sz="1600" b="1" spc="-20" dirty="0">
                <a:latin typeface="Calibri"/>
                <a:cs typeface="Calibri"/>
              </a:rPr>
              <a:t> </a:t>
            </a:r>
            <a:r>
              <a:rPr sz="1600" b="1" spc="-5" dirty="0">
                <a:latin typeface="Calibri"/>
                <a:cs typeface="Calibri"/>
              </a:rPr>
              <a:t>=</a:t>
            </a:r>
            <a:r>
              <a:rPr sz="1600" b="1" spc="-20" dirty="0">
                <a:latin typeface="Calibri"/>
                <a:cs typeface="Calibri"/>
              </a:rPr>
              <a:t> </a:t>
            </a:r>
            <a:r>
              <a:rPr sz="1600" b="1" spc="-5" dirty="0">
                <a:latin typeface="Calibri"/>
                <a:cs typeface="Calibri"/>
              </a:rPr>
              <a:t>"abc";</a:t>
            </a:r>
            <a:endParaRPr sz="1600">
              <a:latin typeface="Calibri"/>
              <a:cs typeface="Calibri"/>
            </a:endParaRPr>
          </a:p>
          <a:p>
            <a:pPr>
              <a:spcBef>
                <a:spcPts val="25"/>
              </a:spcBef>
            </a:pPr>
            <a:endParaRPr sz="1550">
              <a:latin typeface="Calibri"/>
              <a:cs typeface="Calibri"/>
            </a:endParaRPr>
          </a:p>
          <a:p>
            <a:pPr marL="1841500">
              <a:spcBef>
                <a:spcPts val="5"/>
              </a:spcBef>
            </a:pPr>
            <a:r>
              <a:rPr sz="1600" b="1" spc="-5" dirty="0">
                <a:latin typeface="Calibri"/>
                <a:cs typeface="Calibri"/>
              </a:rPr>
              <a:t>String</a:t>
            </a:r>
            <a:r>
              <a:rPr sz="1600" b="1" spc="-10" dirty="0">
                <a:latin typeface="Calibri"/>
                <a:cs typeface="Calibri"/>
              </a:rPr>
              <a:t> </a:t>
            </a:r>
            <a:r>
              <a:rPr sz="1600" b="1" spc="-5" dirty="0">
                <a:latin typeface="Calibri"/>
                <a:cs typeface="Calibri"/>
              </a:rPr>
              <a:t>s3</a:t>
            </a:r>
            <a:r>
              <a:rPr sz="1600" b="1" spc="-20" dirty="0">
                <a:latin typeface="Calibri"/>
                <a:cs typeface="Calibri"/>
              </a:rPr>
              <a:t> </a:t>
            </a:r>
            <a:r>
              <a:rPr sz="1600" b="1" spc="-5" dirty="0">
                <a:latin typeface="Calibri"/>
                <a:cs typeface="Calibri"/>
              </a:rPr>
              <a:t>=</a:t>
            </a:r>
            <a:r>
              <a:rPr sz="1600" b="1" spc="-20" dirty="0">
                <a:latin typeface="Calibri"/>
                <a:cs typeface="Calibri"/>
              </a:rPr>
              <a:t> </a:t>
            </a:r>
            <a:r>
              <a:rPr sz="1600" b="1" spc="-5" dirty="0">
                <a:latin typeface="Calibri"/>
                <a:cs typeface="Calibri"/>
              </a:rPr>
              <a:t>"abc";</a:t>
            </a:r>
            <a:endParaRPr sz="1600">
              <a:latin typeface="Calibri"/>
              <a:cs typeface="Calibri"/>
            </a:endParaRPr>
          </a:p>
          <a:p>
            <a:pPr>
              <a:spcBef>
                <a:spcPts val="25"/>
              </a:spcBef>
            </a:pPr>
            <a:endParaRPr sz="1550">
              <a:latin typeface="Calibri"/>
              <a:cs typeface="Calibri"/>
            </a:endParaRPr>
          </a:p>
          <a:p>
            <a:pPr marL="1841500">
              <a:spcBef>
                <a:spcPts val="5"/>
              </a:spcBef>
            </a:pPr>
            <a:r>
              <a:rPr sz="1600" b="1" spc="-5" dirty="0">
                <a:latin typeface="Calibri"/>
                <a:cs typeface="Calibri"/>
              </a:rPr>
              <a:t>String s4</a:t>
            </a:r>
            <a:r>
              <a:rPr sz="1600" b="1" spc="-20" dirty="0">
                <a:latin typeface="Calibri"/>
                <a:cs typeface="Calibri"/>
              </a:rPr>
              <a:t> </a:t>
            </a:r>
            <a:r>
              <a:rPr sz="1600" b="1" spc="-5" dirty="0">
                <a:latin typeface="Calibri"/>
                <a:cs typeface="Calibri"/>
              </a:rPr>
              <a:t>=</a:t>
            </a:r>
            <a:r>
              <a:rPr sz="1600" b="1" spc="-20" dirty="0">
                <a:latin typeface="Calibri"/>
                <a:cs typeface="Calibri"/>
              </a:rPr>
              <a:t> </a:t>
            </a:r>
            <a:r>
              <a:rPr sz="1600" b="1" spc="-5" dirty="0">
                <a:latin typeface="Calibri"/>
                <a:cs typeface="Calibri"/>
              </a:rPr>
              <a:t>"abc";</a:t>
            </a:r>
            <a:endParaRPr sz="1600">
              <a:latin typeface="Calibri"/>
              <a:cs typeface="Calibri"/>
            </a:endParaRPr>
          </a:p>
          <a:p>
            <a:pPr marL="927100"/>
            <a:r>
              <a:rPr sz="1600" b="1" spc="-5" dirty="0">
                <a:latin typeface="Calibri"/>
                <a:cs typeface="Calibri"/>
              </a:rPr>
              <a:t>}//</a:t>
            </a:r>
            <a:r>
              <a:rPr sz="1600" b="1" spc="-10" dirty="0">
                <a:latin typeface="Calibri"/>
                <a:cs typeface="Calibri"/>
              </a:rPr>
              <a:t> </a:t>
            </a:r>
            <a:r>
              <a:rPr sz="1600" b="1" spc="-5" dirty="0">
                <a:latin typeface="Calibri"/>
                <a:cs typeface="Calibri"/>
              </a:rPr>
              <a:t>End</a:t>
            </a:r>
            <a:r>
              <a:rPr sz="1600" b="1" spc="-15" dirty="0">
                <a:latin typeface="Calibri"/>
                <a:cs typeface="Calibri"/>
              </a:rPr>
              <a:t> </a:t>
            </a:r>
            <a:r>
              <a:rPr sz="1600" b="1" spc="-5" dirty="0">
                <a:latin typeface="Calibri"/>
                <a:cs typeface="Calibri"/>
              </a:rPr>
              <a:t>of</a:t>
            </a:r>
            <a:r>
              <a:rPr sz="1600" b="1" spc="-10" dirty="0">
                <a:latin typeface="Calibri"/>
                <a:cs typeface="Calibri"/>
              </a:rPr>
              <a:t> Method</a:t>
            </a:r>
            <a:endParaRPr sz="1600">
              <a:latin typeface="Calibri"/>
              <a:cs typeface="Calibri"/>
            </a:endParaRPr>
          </a:p>
          <a:p>
            <a:pPr marL="12700"/>
            <a:r>
              <a:rPr sz="1600" b="1" spc="-5" dirty="0">
                <a:latin typeface="Calibri"/>
                <a:cs typeface="Calibri"/>
              </a:rPr>
              <a:t>}// End</a:t>
            </a:r>
            <a:r>
              <a:rPr sz="1600" b="1" spc="-15" dirty="0">
                <a:latin typeface="Calibri"/>
                <a:cs typeface="Calibri"/>
              </a:rPr>
              <a:t> </a:t>
            </a:r>
            <a:r>
              <a:rPr sz="1600" b="1" spc="-5" dirty="0">
                <a:latin typeface="Calibri"/>
                <a:cs typeface="Calibri"/>
              </a:rPr>
              <a:t>of class</a:t>
            </a:r>
            <a:r>
              <a:rPr sz="1600" b="1" dirty="0">
                <a:latin typeface="Calibri"/>
                <a:cs typeface="Calibri"/>
              </a:rPr>
              <a:t> </a:t>
            </a:r>
            <a:r>
              <a:rPr sz="1600" b="1" spc="-5" dirty="0">
                <a:latin typeface="Calibri"/>
                <a:cs typeface="Calibri"/>
              </a:rPr>
              <a:t>StringDemo</a:t>
            </a:r>
            <a:endParaRPr sz="1600">
              <a:latin typeface="Calibri"/>
              <a:cs typeface="Calibri"/>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5854065" cy="1031240"/>
          </a:xfrm>
          <a:prstGeom prst="rect">
            <a:avLst/>
          </a:prstGeom>
        </p:spPr>
        <p:txBody>
          <a:bodyPr vert="horz" wrap="square" lIns="0" tIns="104139" rIns="0" bIns="0" rtlCol="0" anchor="t">
            <a:spAutoFit/>
          </a:bodyPr>
          <a:lstStyle/>
          <a:p>
            <a:pPr marL="12700" marR="5080">
              <a:lnSpc>
                <a:spcPts val="3600"/>
              </a:lnSpc>
              <a:spcBef>
                <a:spcPts val="819"/>
              </a:spcBef>
            </a:pPr>
            <a:r>
              <a:rPr spc="-160" dirty="0"/>
              <a:t>Ho</a:t>
            </a:r>
            <a:r>
              <a:rPr dirty="0"/>
              <a:t>w</a:t>
            </a:r>
            <a:r>
              <a:rPr spc="-290" dirty="0"/>
              <a:t> </a:t>
            </a:r>
            <a:r>
              <a:rPr spc="-155" dirty="0"/>
              <a:t>M</a:t>
            </a:r>
            <a:r>
              <a:rPr spc="-160" dirty="0"/>
              <a:t>an</a:t>
            </a:r>
            <a:r>
              <a:rPr spc="-5" dirty="0"/>
              <a:t>y</a:t>
            </a:r>
            <a:r>
              <a:rPr spc="-295" dirty="0"/>
              <a:t> </a:t>
            </a:r>
            <a:r>
              <a:rPr spc="-160" dirty="0"/>
              <a:t>S</a:t>
            </a:r>
            <a:r>
              <a:rPr spc="-155" dirty="0"/>
              <a:t>t</a:t>
            </a:r>
            <a:r>
              <a:rPr spc="-160" dirty="0"/>
              <a:t>r</a:t>
            </a:r>
            <a:r>
              <a:rPr spc="-165" dirty="0"/>
              <a:t>i</a:t>
            </a:r>
            <a:r>
              <a:rPr spc="-160" dirty="0"/>
              <a:t>n</a:t>
            </a:r>
            <a:r>
              <a:rPr dirty="0"/>
              <a:t>g</a:t>
            </a:r>
            <a:r>
              <a:rPr spc="-260" dirty="0"/>
              <a:t> </a:t>
            </a:r>
            <a:r>
              <a:rPr spc="-165" dirty="0"/>
              <a:t>O</a:t>
            </a:r>
            <a:r>
              <a:rPr spc="-160" dirty="0"/>
              <a:t>b</a:t>
            </a:r>
            <a:r>
              <a:rPr spc="-165" dirty="0"/>
              <a:t>j</a:t>
            </a:r>
            <a:r>
              <a:rPr spc="-160" dirty="0"/>
              <a:t>ec</a:t>
            </a:r>
            <a:r>
              <a:rPr spc="-155" dirty="0"/>
              <a:t>t</a:t>
            </a:r>
            <a:r>
              <a:rPr spc="-5" dirty="0"/>
              <a:t>s</a:t>
            </a:r>
            <a:r>
              <a:rPr spc="-270" dirty="0"/>
              <a:t> </a:t>
            </a:r>
            <a:r>
              <a:rPr spc="-160" dirty="0"/>
              <a:t>ar</a:t>
            </a:r>
            <a:r>
              <a:rPr spc="-5" dirty="0"/>
              <a:t>e  </a:t>
            </a:r>
            <a:r>
              <a:rPr spc="-140" dirty="0"/>
              <a:t>Created?</a:t>
            </a:r>
          </a:p>
        </p:txBody>
      </p:sp>
      <p:sp>
        <p:nvSpPr>
          <p:cNvPr id="3" name="object 3"/>
          <p:cNvSpPr txBox="1">
            <a:spLocks noGrp="1"/>
          </p:cNvSpPr>
          <p:nvPr>
            <p:ph sz="half" idx="2"/>
          </p:nvPr>
        </p:nvSpPr>
        <p:spPr>
          <a:xfrm>
            <a:off x="1772446" y="1506094"/>
            <a:ext cx="5300980" cy="4641655"/>
          </a:xfrm>
          <a:prstGeom prst="rect">
            <a:avLst/>
          </a:prstGeom>
        </p:spPr>
        <p:txBody>
          <a:bodyPr vert="horz" wrap="square" lIns="0" tIns="12065" rIns="0" bIns="0" rtlCol="0">
            <a:spAutoFit/>
          </a:bodyPr>
          <a:lstStyle/>
          <a:p>
            <a:pPr marL="12700" marR="1446530">
              <a:lnSpc>
                <a:spcPct val="100000"/>
              </a:lnSpc>
              <a:spcBef>
                <a:spcPts val="95"/>
              </a:spcBef>
            </a:pPr>
            <a:r>
              <a:rPr spc="-5" dirty="0"/>
              <a:t>//File Name: </a:t>
            </a:r>
            <a:r>
              <a:rPr spc="-10" dirty="0"/>
              <a:t>StringDemo.java </a:t>
            </a:r>
            <a:r>
              <a:rPr spc="-350" dirty="0"/>
              <a:t> </a:t>
            </a:r>
            <a:r>
              <a:rPr spc="-5" dirty="0"/>
              <a:t>class StringDemo</a:t>
            </a:r>
          </a:p>
          <a:p>
            <a:pPr marL="12700">
              <a:lnSpc>
                <a:spcPct val="100000"/>
              </a:lnSpc>
            </a:pPr>
            <a:r>
              <a:rPr spc="-5" dirty="0"/>
              <a:t>{</a:t>
            </a:r>
          </a:p>
          <a:p>
            <a:pPr marL="927100">
              <a:lnSpc>
                <a:spcPct val="100000"/>
              </a:lnSpc>
            </a:pPr>
            <a:r>
              <a:rPr spc="-5" dirty="0"/>
              <a:t>public</a:t>
            </a:r>
            <a:r>
              <a:rPr spc="20" dirty="0"/>
              <a:t> </a:t>
            </a:r>
            <a:r>
              <a:rPr spc="-10" dirty="0"/>
              <a:t>static</a:t>
            </a:r>
            <a:r>
              <a:rPr spc="-20" dirty="0"/>
              <a:t> </a:t>
            </a:r>
            <a:r>
              <a:rPr spc="-10" dirty="0"/>
              <a:t>void</a:t>
            </a:r>
            <a:r>
              <a:rPr spc="5" dirty="0"/>
              <a:t> </a:t>
            </a:r>
            <a:r>
              <a:rPr spc="-10" dirty="0"/>
              <a:t>main(String[]</a:t>
            </a:r>
            <a:r>
              <a:rPr spc="65" dirty="0"/>
              <a:t> </a:t>
            </a:r>
            <a:r>
              <a:rPr spc="-10" dirty="0"/>
              <a:t>args)</a:t>
            </a:r>
          </a:p>
          <a:p>
            <a:pPr marL="927100">
              <a:lnSpc>
                <a:spcPct val="100000"/>
              </a:lnSpc>
            </a:pPr>
            <a:r>
              <a:rPr spc="-5" dirty="0"/>
              <a:t>{</a:t>
            </a:r>
          </a:p>
          <a:p>
            <a:pPr marL="1841500">
              <a:lnSpc>
                <a:spcPct val="100000"/>
              </a:lnSpc>
            </a:pPr>
            <a:r>
              <a:rPr spc="-5" dirty="0">
                <a:solidFill>
                  <a:srgbClr val="FF0000"/>
                </a:solidFill>
              </a:rPr>
              <a:t>String</a:t>
            </a:r>
            <a:r>
              <a:rPr spc="-10" dirty="0">
                <a:solidFill>
                  <a:srgbClr val="FF0000"/>
                </a:solidFill>
              </a:rPr>
              <a:t> </a:t>
            </a:r>
            <a:r>
              <a:rPr spc="-5" dirty="0">
                <a:solidFill>
                  <a:srgbClr val="FF0000"/>
                </a:solidFill>
              </a:rPr>
              <a:t>s1</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30"/>
              </a:spcBef>
            </a:pPr>
            <a:endParaRPr sz="1550"/>
          </a:p>
          <a:p>
            <a:pPr marL="1841500">
              <a:lnSpc>
                <a:spcPct val="100000"/>
              </a:lnSpc>
            </a:pPr>
            <a:r>
              <a:rPr spc="-5" dirty="0"/>
              <a:t>String s2</a:t>
            </a:r>
            <a:r>
              <a:rPr spc="-20" dirty="0"/>
              <a:t> </a:t>
            </a:r>
            <a:r>
              <a:rPr spc="-5" dirty="0"/>
              <a:t>=</a:t>
            </a:r>
            <a:r>
              <a:rPr spc="-20" dirty="0"/>
              <a:t> </a:t>
            </a:r>
            <a:r>
              <a:rPr spc="-5" dirty="0"/>
              <a:t>"abc";</a:t>
            </a:r>
          </a:p>
          <a:p>
            <a:pPr>
              <a:lnSpc>
                <a:spcPct val="100000"/>
              </a:lnSpc>
              <a:spcBef>
                <a:spcPts val="25"/>
              </a:spcBef>
            </a:pPr>
            <a:endParaRPr sz="1550"/>
          </a:p>
          <a:p>
            <a:pPr marL="1841500">
              <a:lnSpc>
                <a:spcPct val="100000"/>
              </a:lnSpc>
              <a:spcBef>
                <a:spcPts val="5"/>
              </a:spcBef>
            </a:pPr>
            <a:r>
              <a:rPr spc="-5" dirty="0"/>
              <a:t>String</a:t>
            </a:r>
            <a:r>
              <a:rPr spc="-10" dirty="0"/>
              <a:t> </a:t>
            </a:r>
            <a:r>
              <a:rPr spc="-5" dirty="0"/>
              <a:t>s3</a:t>
            </a:r>
            <a:r>
              <a:rPr spc="-20" dirty="0"/>
              <a:t> </a:t>
            </a:r>
            <a:r>
              <a:rPr spc="-5" dirty="0"/>
              <a:t>=</a:t>
            </a:r>
            <a:r>
              <a:rPr spc="-20" dirty="0"/>
              <a:t> </a:t>
            </a:r>
            <a:r>
              <a:rPr spc="-5" dirty="0"/>
              <a:t>"abc";</a:t>
            </a:r>
          </a:p>
          <a:p>
            <a:pPr>
              <a:lnSpc>
                <a:spcPct val="100000"/>
              </a:lnSpc>
              <a:spcBef>
                <a:spcPts val="25"/>
              </a:spcBef>
            </a:pPr>
            <a:endParaRPr sz="1550"/>
          </a:p>
          <a:p>
            <a:pPr marL="1841500">
              <a:lnSpc>
                <a:spcPct val="100000"/>
              </a:lnSpc>
              <a:spcBef>
                <a:spcPts val="5"/>
              </a:spcBef>
            </a:pPr>
            <a:r>
              <a:rPr spc="-5" dirty="0"/>
              <a:t>String s4</a:t>
            </a:r>
            <a:r>
              <a:rPr spc="-20" dirty="0"/>
              <a:t> </a:t>
            </a:r>
            <a:r>
              <a:rPr spc="-5" dirty="0"/>
              <a:t>=</a:t>
            </a:r>
            <a:r>
              <a:rPr spc="-20" dirty="0"/>
              <a:t> </a:t>
            </a:r>
            <a:r>
              <a:rPr spc="-5" dirty="0"/>
              <a:t>"abc";</a:t>
            </a:r>
          </a:p>
          <a:p>
            <a:pPr marL="927100">
              <a:lnSpc>
                <a:spcPct val="100000"/>
              </a:lnSpc>
            </a:pPr>
            <a:r>
              <a:rPr spc="-5" dirty="0"/>
              <a:t>}//</a:t>
            </a:r>
            <a:r>
              <a:rPr spc="-10" dirty="0"/>
              <a:t> </a:t>
            </a:r>
            <a:r>
              <a:rPr spc="-5" dirty="0"/>
              <a:t>End</a:t>
            </a:r>
            <a:r>
              <a:rPr spc="-15" dirty="0"/>
              <a:t> </a:t>
            </a:r>
            <a:r>
              <a:rPr spc="-5" dirty="0"/>
              <a:t>of</a:t>
            </a:r>
            <a:r>
              <a:rPr spc="-10" dirty="0"/>
              <a:t> Method</a:t>
            </a:r>
          </a:p>
          <a:p>
            <a:pPr marL="12700">
              <a:lnSpc>
                <a:spcPct val="100000"/>
              </a:lnSpc>
            </a:pPr>
            <a:r>
              <a:rPr spc="-5" dirty="0"/>
              <a:t>}// End</a:t>
            </a:r>
            <a:r>
              <a:rPr spc="-15" dirty="0"/>
              <a:t> </a:t>
            </a:r>
            <a:r>
              <a:rPr spc="-5" dirty="0"/>
              <a:t>of class</a:t>
            </a:r>
            <a:r>
              <a:rPr dirty="0"/>
              <a:t> </a:t>
            </a:r>
            <a:r>
              <a:rPr spc="-5" dirty="0"/>
              <a:t>StringDemo</a:t>
            </a:r>
          </a:p>
        </p:txBody>
      </p:sp>
      <p:sp>
        <p:nvSpPr>
          <p:cNvPr id="4" name="object 4"/>
          <p:cNvSpPr/>
          <p:nvPr/>
        </p:nvSpPr>
        <p:spPr>
          <a:xfrm>
            <a:off x="5016246" y="2849880"/>
            <a:ext cx="1008380" cy="78105"/>
          </a:xfrm>
          <a:custGeom>
            <a:avLst/>
            <a:gdLst/>
            <a:ahLst/>
            <a:cxnLst/>
            <a:rect l="l" t="t" r="r" b="b"/>
            <a:pathLst>
              <a:path w="1008379" h="78105">
                <a:moveTo>
                  <a:pt x="77724" y="25908"/>
                </a:moveTo>
                <a:lnTo>
                  <a:pt x="0" y="25908"/>
                </a:lnTo>
                <a:lnTo>
                  <a:pt x="0" y="51816"/>
                </a:lnTo>
                <a:lnTo>
                  <a:pt x="77724" y="51816"/>
                </a:lnTo>
                <a:lnTo>
                  <a:pt x="77724" y="25908"/>
                </a:lnTo>
                <a:close/>
              </a:path>
              <a:path w="1008379" h="78105">
                <a:moveTo>
                  <a:pt x="181355" y="25908"/>
                </a:moveTo>
                <a:lnTo>
                  <a:pt x="103631" y="25908"/>
                </a:lnTo>
                <a:lnTo>
                  <a:pt x="103631" y="51816"/>
                </a:lnTo>
                <a:lnTo>
                  <a:pt x="181355" y="51816"/>
                </a:lnTo>
                <a:lnTo>
                  <a:pt x="181355" y="25908"/>
                </a:lnTo>
                <a:close/>
              </a:path>
              <a:path w="1008379" h="78105">
                <a:moveTo>
                  <a:pt x="284988" y="25908"/>
                </a:moveTo>
                <a:lnTo>
                  <a:pt x="207263" y="25908"/>
                </a:lnTo>
                <a:lnTo>
                  <a:pt x="207263" y="51816"/>
                </a:lnTo>
                <a:lnTo>
                  <a:pt x="284988" y="51816"/>
                </a:lnTo>
                <a:lnTo>
                  <a:pt x="284988" y="25908"/>
                </a:lnTo>
                <a:close/>
              </a:path>
              <a:path w="1008379" h="78105">
                <a:moveTo>
                  <a:pt x="388619" y="25908"/>
                </a:moveTo>
                <a:lnTo>
                  <a:pt x="310895" y="25908"/>
                </a:lnTo>
                <a:lnTo>
                  <a:pt x="310895" y="51816"/>
                </a:lnTo>
                <a:lnTo>
                  <a:pt x="388619" y="51816"/>
                </a:lnTo>
                <a:lnTo>
                  <a:pt x="388619" y="25908"/>
                </a:lnTo>
                <a:close/>
              </a:path>
              <a:path w="1008379" h="78105">
                <a:moveTo>
                  <a:pt x="492251" y="25908"/>
                </a:moveTo>
                <a:lnTo>
                  <a:pt x="414527" y="25908"/>
                </a:lnTo>
                <a:lnTo>
                  <a:pt x="414527" y="51816"/>
                </a:lnTo>
                <a:lnTo>
                  <a:pt x="492251" y="51816"/>
                </a:lnTo>
                <a:lnTo>
                  <a:pt x="492251" y="25908"/>
                </a:lnTo>
                <a:close/>
              </a:path>
              <a:path w="1008379" h="78105">
                <a:moveTo>
                  <a:pt x="595883" y="25908"/>
                </a:moveTo>
                <a:lnTo>
                  <a:pt x="518159" y="25908"/>
                </a:lnTo>
                <a:lnTo>
                  <a:pt x="518159" y="51816"/>
                </a:lnTo>
                <a:lnTo>
                  <a:pt x="595883" y="51816"/>
                </a:lnTo>
                <a:lnTo>
                  <a:pt x="595883" y="25908"/>
                </a:lnTo>
                <a:close/>
              </a:path>
              <a:path w="1008379" h="78105">
                <a:moveTo>
                  <a:pt x="699515" y="25908"/>
                </a:moveTo>
                <a:lnTo>
                  <a:pt x="621791" y="25908"/>
                </a:lnTo>
                <a:lnTo>
                  <a:pt x="621791" y="51816"/>
                </a:lnTo>
                <a:lnTo>
                  <a:pt x="699515" y="51816"/>
                </a:lnTo>
                <a:lnTo>
                  <a:pt x="699515" y="25908"/>
                </a:lnTo>
                <a:close/>
              </a:path>
              <a:path w="1008379" h="78105">
                <a:moveTo>
                  <a:pt x="803148" y="25908"/>
                </a:moveTo>
                <a:lnTo>
                  <a:pt x="725424" y="25908"/>
                </a:lnTo>
                <a:lnTo>
                  <a:pt x="725424" y="51816"/>
                </a:lnTo>
                <a:lnTo>
                  <a:pt x="803148" y="51816"/>
                </a:lnTo>
                <a:lnTo>
                  <a:pt x="803148" y="25908"/>
                </a:lnTo>
                <a:close/>
              </a:path>
              <a:path w="1008379" h="78105">
                <a:moveTo>
                  <a:pt x="906779" y="25908"/>
                </a:moveTo>
                <a:lnTo>
                  <a:pt x="829055" y="25908"/>
                </a:lnTo>
                <a:lnTo>
                  <a:pt x="829055" y="51816"/>
                </a:lnTo>
                <a:lnTo>
                  <a:pt x="906779" y="51816"/>
                </a:lnTo>
                <a:lnTo>
                  <a:pt x="906779" y="25908"/>
                </a:lnTo>
                <a:close/>
              </a:path>
              <a:path w="1008379" h="78105">
                <a:moveTo>
                  <a:pt x="930401" y="0"/>
                </a:moveTo>
                <a:lnTo>
                  <a:pt x="930401" y="77724"/>
                </a:lnTo>
                <a:lnTo>
                  <a:pt x="982217" y="51816"/>
                </a:lnTo>
                <a:lnTo>
                  <a:pt x="932688" y="51816"/>
                </a:lnTo>
                <a:lnTo>
                  <a:pt x="932688" y="25908"/>
                </a:lnTo>
                <a:lnTo>
                  <a:pt x="982218" y="25908"/>
                </a:lnTo>
                <a:lnTo>
                  <a:pt x="930401" y="0"/>
                </a:lnTo>
                <a:close/>
              </a:path>
              <a:path w="1008379" h="78105">
                <a:moveTo>
                  <a:pt x="943355" y="25908"/>
                </a:moveTo>
                <a:lnTo>
                  <a:pt x="932688" y="25908"/>
                </a:lnTo>
                <a:lnTo>
                  <a:pt x="932688" y="51816"/>
                </a:lnTo>
                <a:lnTo>
                  <a:pt x="943355" y="51816"/>
                </a:lnTo>
                <a:lnTo>
                  <a:pt x="943355" y="25908"/>
                </a:lnTo>
                <a:close/>
              </a:path>
              <a:path w="1008379" h="78105">
                <a:moveTo>
                  <a:pt x="982218" y="25908"/>
                </a:moveTo>
                <a:lnTo>
                  <a:pt x="943355" y="25908"/>
                </a:lnTo>
                <a:lnTo>
                  <a:pt x="943355" y="51816"/>
                </a:lnTo>
                <a:lnTo>
                  <a:pt x="982217" y="51816"/>
                </a:lnTo>
                <a:lnTo>
                  <a:pt x="1008126" y="38862"/>
                </a:lnTo>
                <a:lnTo>
                  <a:pt x="982218" y="25908"/>
                </a:lnTo>
                <a:close/>
              </a:path>
            </a:pathLst>
          </a:custGeom>
          <a:solidFill>
            <a:srgbClr val="FF0000"/>
          </a:solidFill>
        </p:spPr>
        <p:txBody>
          <a:bodyPr wrap="square" lIns="0" tIns="0" rIns="0" bIns="0" rtlCol="0"/>
          <a:lstStyle/>
          <a:p>
            <a:endParaRPr/>
          </a:p>
        </p:txBody>
      </p:sp>
      <p:sp>
        <p:nvSpPr>
          <p:cNvPr id="5" name="object 5"/>
          <p:cNvSpPr txBox="1"/>
          <p:nvPr/>
        </p:nvSpPr>
        <p:spPr>
          <a:xfrm>
            <a:off x="6084189" y="2721102"/>
            <a:ext cx="280924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String</a:t>
            </a:r>
            <a:r>
              <a:rPr b="1" spc="-35" dirty="0">
                <a:solidFill>
                  <a:srgbClr val="FF0000"/>
                </a:solidFill>
                <a:latin typeface="Calibri"/>
                <a:cs typeface="Calibri"/>
              </a:rPr>
              <a:t> </a:t>
            </a:r>
            <a:r>
              <a:rPr b="1" dirty="0">
                <a:solidFill>
                  <a:srgbClr val="FF0000"/>
                </a:solidFill>
                <a:latin typeface="Calibri"/>
                <a:cs typeface="Calibri"/>
              </a:rPr>
              <a:t>s1</a:t>
            </a:r>
            <a:r>
              <a:rPr b="1" spc="-20"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spc="-5" dirty="0">
                <a:solidFill>
                  <a:srgbClr val="FF0000"/>
                </a:solidFill>
                <a:latin typeface="Calibri"/>
                <a:cs typeface="Calibri"/>
              </a:rPr>
              <a:t>new</a:t>
            </a:r>
            <a:r>
              <a:rPr b="1" spc="-45" dirty="0">
                <a:solidFill>
                  <a:srgbClr val="FF0000"/>
                </a:solidFill>
                <a:latin typeface="Calibri"/>
                <a:cs typeface="Calibri"/>
              </a:rPr>
              <a:t> </a:t>
            </a:r>
            <a:r>
              <a:rPr b="1" dirty="0">
                <a:solidFill>
                  <a:srgbClr val="FF0000"/>
                </a:solidFill>
                <a:latin typeface="Calibri"/>
                <a:cs typeface="Calibri"/>
              </a:rPr>
              <a:t>String("abc“);</a:t>
            </a:r>
            <a:endParaRPr>
              <a:latin typeface="Calibri"/>
              <a:cs typeface="Calibri"/>
            </a:endParaRPr>
          </a:p>
        </p:txBody>
      </p:sp>
      <p:sp>
        <p:nvSpPr>
          <p:cNvPr id="6" name="object 6"/>
          <p:cNvSpPr/>
          <p:nvPr/>
        </p:nvSpPr>
        <p:spPr>
          <a:xfrm>
            <a:off x="7449312" y="3073146"/>
            <a:ext cx="78105" cy="951865"/>
          </a:xfrm>
          <a:custGeom>
            <a:avLst/>
            <a:gdLst/>
            <a:ahLst/>
            <a:cxnLst/>
            <a:rect l="l" t="t" r="r" b="b"/>
            <a:pathLst>
              <a:path w="78104" h="951864">
                <a:moveTo>
                  <a:pt x="51815" y="0"/>
                </a:moveTo>
                <a:lnTo>
                  <a:pt x="25908" y="0"/>
                </a:lnTo>
                <a:lnTo>
                  <a:pt x="25908" y="77724"/>
                </a:lnTo>
                <a:lnTo>
                  <a:pt x="51815" y="77724"/>
                </a:lnTo>
                <a:lnTo>
                  <a:pt x="51815" y="0"/>
                </a:lnTo>
                <a:close/>
              </a:path>
              <a:path w="78104" h="951864">
                <a:moveTo>
                  <a:pt x="51815" y="103631"/>
                </a:moveTo>
                <a:lnTo>
                  <a:pt x="25908" y="103631"/>
                </a:lnTo>
                <a:lnTo>
                  <a:pt x="25908" y="181355"/>
                </a:lnTo>
                <a:lnTo>
                  <a:pt x="51815" y="181355"/>
                </a:lnTo>
                <a:lnTo>
                  <a:pt x="51815" y="103631"/>
                </a:lnTo>
                <a:close/>
              </a:path>
              <a:path w="78104" h="951864">
                <a:moveTo>
                  <a:pt x="51815" y="207263"/>
                </a:moveTo>
                <a:lnTo>
                  <a:pt x="25908" y="207263"/>
                </a:lnTo>
                <a:lnTo>
                  <a:pt x="25908" y="284988"/>
                </a:lnTo>
                <a:lnTo>
                  <a:pt x="51815" y="284988"/>
                </a:lnTo>
                <a:lnTo>
                  <a:pt x="51815" y="207263"/>
                </a:lnTo>
                <a:close/>
              </a:path>
              <a:path w="78104" h="951864">
                <a:moveTo>
                  <a:pt x="51815" y="310895"/>
                </a:moveTo>
                <a:lnTo>
                  <a:pt x="25908" y="310895"/>
                </a:lnTo>
                <a:lnTo>
                  <a:pt x="25908" y="388619"/>
                </a:lnTo>
                <a:lnTo>
                  <a:pt x="51815" y="388619"/>
                </a:lnTo>
                <a:lnTo>
                  <a:pt x="51815" y="310895"/>
                </a:lnTo>
                <a:close/>
              </a:path>
              <a:path w="78104" h="951864">
                <a:moveTo>
                  <a:pt x="51815" y="414527"/>
                </a:moveTo>
                <a:lnTo>
                  <a:pt x="25908" y="414527"/>
                </a:lnTo>
                <a:lnTo>
                  <a:pt x="25908" y="492251"/>
                </a:lnTo>
                <a:lnTo>
                  <a:pt x="51815" y="492251"/>
                </a:lnTo>
                <a:lnTo>
                  <a:pt x="51815" y="414527"/>
                </a:lnTo>
                <a:close/>
              </a:path>
              <a:path w="78104" h="951864">
                <a:moveTo>
                  <a:pt x="51815" y="518159"/>
                </a:moveTo>
                <a:lnTo>
                  <a:pt x="25908" y="518159"/>
                </a:lnTo>
                <a:lnTo>
                  <a:pt x="25908" y="595883"/>
                </a:lnTo>
                <a:lnTo>
                  <a:pt x="51815" y="595883"/>
                </a:lnTo>
                <a:lnTo>
                  <a:pt x="51815" y="518159"/>
                </a:lnTo>
                <a:close/>
              </a:path>
              <a:path w="78104" h="951864">
                <a:moveTo>
                  <a:pt x="51815" y="621791"/>
                </a:moveTo>
                <a:lnTo>
                  <a:pt x="25908" y="621791"/>
                </a:lnTo>
                <a:lnTo>
                  <a:pt x="25908" y="699515"/>
                </a:lnTo>
                <a:lnTo>
                  <a:pt x="51815" y="699515"/>
                </a:lnTo>
                <a:lnTo>
                  <a:pt x="51815" y="621791"/>
                </a:lnTo>
                <a:close/>
              </a:path>
              <a:path w="78104" h="951864">
                <a:moveTo>
                  <a:pt x="51815" y="725423"/>
                </a:moveTo>
                <a:lnTo>
                  <a:pt x="25908" y="725423"/>
                </a:lnTo>
                <a:lnTo>
                  <a:pt x="25908" y="803147"/>
                </a:lnTo>
                <a:lnTo>
                  <a:pt x="51815" y="803147"/>
                </a:lnTo>
                <a:lnTo>
                  <a:pt x="51815" y="725423"/>
                </a:lnTo>
                <a:close/>
              </a:path>
              <a:path w="78104" h="951864">
                <a:moveTo>
                  <a:pt x="25908" y="873886"/>
                </a:moveTo>
                <a:lnTo>
                  <a:pt x="0" y="873886"/>
                </a:lnTo>
                <a:lnTo>
                  <a:pt x="38862" y="951610"/>
                </a:lnTo>
                <a:lnTo>
                  <a:pt x="71247" y="886840"/>
                </a:lnTo>
                <a:lnTo>
                  <a:pt x="25908" y="886840"/>
                </a:lnTo>
                <a:lnTo>
                  <a:pt x="25908" y="873886"/>
                </a:lnTo>
                <a:close/>
              </a:path>
              <a:path w="78104" h="951864">
                <a:moveTo>
                  <a:pt x="51815" y="829055"/>
                </a:moveTo>
                <a:lnTo>
                  <a:pt x="25908" y="829055"/>
                </a:lnTo>
                <a:lnTo>
                  <a:pt x="25908" y="886840"/>
                </a:lnTo>
                <a:lnTo>
                  <a:pt x="51815" y="886840"/>
                </a:lnTo>
                <a:lnTo>
                  <a:pt x="51815" y="829055"/>
                </a:lnTo>
                <a:close/>
              </a:path>
              <a:path w="78104" h="951864">
                <a:moveTo>
                  <a:pt x="77724" y="873886"/>
                </a:moveTo>
                <a:lnTo>
                  <a:pt x="51815" y="873886"/>
                </a:lnTo>
                <a:lnTo>
                  <a:pt x="51815" y="886840"/>
                </a:lnTo>
                <a:lnTo>
                  <a:pt x="71247" y="886840"/>
                </a:lnTo>
                <a:lnTo>
                  <a:pt x="77724" y="873886"/>
                </a:lnTo>
                <a:close/>
              </a:path>
            </a:pathLst>
          </a:custGeom>
          <a:solidFill>
            <a:srgbClr val="FF0000"/>
          </a:solidFill>
        </p:spPr>
        <p:txBody>
          <a:bodyPr wrap="square" lIns="0" tIns="0" rIns="0" bIns="0" rtlCol="0"/>
          <a:lstStyle/>
          <a:p>
            <a:endParaRPr/>
          </a:p>
        </p:txBody>
      </p:sp>
      <p:sp>
        <p:nvSpPr>
          <p:cNvPr id="7" name="object 7"/>
          <p:cNvSpPr txBox="1"/>
          <p:nvPr/>
        </p:nvSpPr>
        <p:spPr>
          <a:xfrm>
            <a:off x="6531356" y="4449571"/>
            <a:ext cx="23304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s1</a:t>
            </a:r>
            <a:endParaRPr>
              <a:latin typeface="Calibri"/>
              <a:cs typeface="Calibri"/>
            </a:endParaRPr>
          </a:p>
        </p:txBody>
      </p:sp>
      <p:sp>
        <p:nvSpPr>
          <p:cNvPr id="8" name="object 8"/>
          <p:cNvSpPr/>
          <p:nvPr/>
        </p:nvSpPr>
        <p:spPr>
          <a:xfrm>
            <a:off x="6813041" y="4593336"/>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3" y="25907"/>
                </a:lnTo>
                <a:lnTo>
                  <a:pt x="207263"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9" name="object 9"/>
          <p:cNvSpPr txBox="1"/>
          <p:nvPr/>
        </p:nvSpPr>
        <p:spPr>
          <a:xfrm>
            <a:off x="7861553" y="4431030"/>
            <a:ext cx="515620" cy="331501"/>
          </a:xfrm>
          <a:prstGeom prst="rect">
            <a:avLst/>
          </a:prstGeom>
          <a:ln w="25907">
            <a:solidFill>
              <a:srgbClr val="385D89"/>
            </a:solidFill>
          </a:ln>
        </p:spPr>
        <p:txBody>
          <a:bodyPr vert="horz" wrap="square" lIns="0" tIns="53975" rIns="0" bIns="0" rtlCol="0">
            <a:spAutoFit/>
          </a:bodyPr>
          <a:lstStyle/>
          <a:p>
            <a:pPr marL="91440">
              <a:spcBef>
                <a:spcPts val="425"/>
              </a:spcBef>
            </a:pPr>
            <a:r>
              <a:rPr b="1" dirty="0">
                <a:latin typeface="Calibri"/>
                <a:cs typeface="Calibri"/>
              </a:rPr>
              <a:t>abc</a:t>
            </a:r>
            <a:endParaRPr>
              <a:latin typeface="Calibri"/>
              <a:cs typeface="Calibri"/>
            </a:endParaRPr>
          </a:p>
        </p:txBody>
      </p:sp>
      <p:sp>
        <p:nvSpPr>
          <p:cNvPr id="10" name="object 10"/>
          <p:cNvSpPr txBox="1"/>
          <p:nvPr/>
        </p:nvSpPr>
        <p:spPr>
          <a:xfrm>
            <a:off x="7796022" y="4042409"/>
            <a:ext cx="64452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:String</a:t>
            </a:r>
            <a:endParaRPr>
              <a:latin typeface="Calibri"/>
              <a:cs typeface="Calibri"/>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5854065" cy="1031240"/>
          </a:xfrm>
          <a:prstGeom prst="rect">
            <a:avLst/>
          </a:prstGeom>
        </p:spPr>
        <p:txBody>
          <a:bodyPr vert="horz" wrap="square" lIns="0" tIns="104139" rIns="0" bIns="0" rtlCol="0" anchor="t">
            <a:spAutoFit/>
          </a:bodyPr>
          <a:lstStyle/>
          <a:p>
            <a:pPr marL="12700" marR="5080">
              <a:lnSpc>
                <a:spcPts val="3600"/>
              </a:lnSpc>
              <a:spcBef>
                <a:spcPts val="819"/>
              </a:spcBef>
            </a:pPr>
            <a:r>
              <a:rPr spc="-160" dirty="0"/>
              <a:t>Ho</a:t>
            </a:r>
            <a:r>
              <a:rPr dirty="0"/>
              <a:t>w</a:t>
            </a:r>
            <a:r>
              <a:rPr spc="-290" dirty="0"/>
              <a:t> </a:t>
            </a:r>
            <a:r>
              <a:rPr spc="-155" dirty="0"/>
              <a:t>M</a:t>
            </a:r>
            <a:r>
              <a:rPr spc="-160" dirty="0"/>
              <a:t>an</a:t>
            </a:r>
            <a:r>
              <a:rPr spc="-5" dirty="0"/>
              <a:t>y</a:t>
            </a:r>
            <a:r>
              <a:rPr spc="-295" dirty="0"/>
              <a:t> </a:t>
            </a:r>
            <a:r>
              <a:rPr spc="-160" dirty="0"/>
              <a:t>S</a:t>
            </a:r>
            <a:r>
              <a:rPr spc="-155" dirty="0"/>
              <a:t>t</a:t>
            </a:r>
            <a:r>
              <a:rPr spc="-160" dirty="0"/>
              <a:t>r</a:t>
            </a:r>
            <a:r>
              <a:rPr spc="-165" dirty="0"/>
              <a:t>i</a:t>
            </a:r>
            <a:r>
              <a:rPr spc="-160" dirty="0"/>
              <a:t>n</a:t>
            </a:r>
            <a:r>
              <a:rPr dirty="0"/>
              <a:t>g</a:t>
            </a:r>
            <a:r>
              <a:rPr spc="-260" dirty="0"/>
              <a:t> </a:t>
            </a:r>
            <a:r>
              <a:rPr spc="-165" dirty="0"/>
              <a:t>O</a:t>
            </a:r>
            <a:r>
              <a:rPr spc="-160" dirty="0"/>
              <a:t>b</a:t>
            </a:r>
            <a:r>
              <a:rPr spc="-165" dirty="0"/>
              <a:t>j</a:t>
            </a:r>
            <a:r>
              <a:rPr spc="-160" dirty="0"/>
              <a:t>ec</a:t>
            </a:r>
            <a:r>
              <a:rPr spc="-155" dirty="0"/>
              <a:t>t</a:t>
            </a:r>
            <a:r>
              <a:rPr spc="-5" dirty="0"/>
              <a:t>s</a:t>
            </a:r>
            <a:r>
              <a:rPr spc="-270" dirty="0"/>
              <a:t> </a:t>
            </a:r>
            <a:r>
              <a:rPr spc="-160" dirty="0"/>
              <a:t>ar</a:t>
            </a:r>
            <a:r>
              <a:rPr spc="-5" dirty="0"/>
              <a:t>e  </a:t>
            </a:r>
            <a:r>
              <a:rPr spc="-140" dirty="0"/>
              <a:t>Created?</a:t>
            </a:r>
          </a:p>
        </p:txBody>
      </p:sp>
      <p:sp>
        <p:nvSpPr>
          <p:cNvPr id="3" name="object 3"/>
          <p:cNvSpPr txBox="1">
            <a:spLocks noGrp="1"/>
          </p:cNvSpPr>
          <p:nvPr>
            <p:ph sz="half" idx="2"/>
          </p:nvPr>
        </p:nvSpPr>
        <p:spPr>
          <a:xfrm>
            <a:off x="1772446" y="1506094"/>
            <a:ext cx="5300980" cy="4641655"/>
          </a:xfrm>
          <a:prstGeom prst="rect">
            <a:avLst/>
          </a:prstGeom>
        </p:spPr>
        <p:txBody>
          <a:bodyPr vert="horz" wrap="square" lIns="0" tIns="12065" rIns="0" bIns="0" rtlCol="0">
            <a:spAutoFit/>
          </a:bodyPr>
          <a:lstStyle/>
          <a:p>
            <a:pPr marL="12700" marR="1446530">
              <a:lnSpc>
                <a:spcPct val="100000"/>
              </a:lnSpc>
              <a:spcBef>
                <a:spcPts val="95"/>
              </a:spcBef>
            </a:pPr>
            <a:r>
              <a:rPr spc="-5" dirty="0"/>
              <a:t>//File Name: </a:t>
            </a:r>
            <a:r>
              <a:rPr spc="-10" dirty="0"/>
              <a:t>StringDemo.java </a:t>
            </a:r>
            <a:r>
              <a:rPr spc="-350" dirty="0"/>
              <a:t> </a:t>
            </a:r>
            <a:r>
              <a:rPr spc="-5" dirty="0"/>
              <a:t>class StringDemo</a:t>
            </a:r>
          </a:p>
          <a:p>
            <a:pPr marL="12700">
              <a:lnSpc>
                <a:spcPct val="100000"/>
              </a:lnSpc>
            </a:pPr>
            <a:r>
              <a:rPr spc="-5" dirty="0"/>
              <a:t>{</a:t>
            </a:r>
          </a:p>
          <a:p>
            <a:pPr marL="927100">
              <a:lnSpc>
                <a:spcPct val="100000"/>
              </a:lnSpc>
            </a:pPr>
            <a:r>
              <a:rPr spc="-5" dirty="0"/>
              <a:t>public</a:t>
            </a:r>
            <a:r>
              <a:rPr spc="20" dirty="0"/>
              <a:t> </a:t>
            </a:r>
            <a:r>
              <a:rPr spc="-10" dirty="0"/>
              <a:t>static</a:t>
            </a:r>
            <a:r>
              <a:rPr spc="-20" dirty="0"/>
              <a:t> </a:t>
            </a:r>
            <a:r>
              <a:rPr spc="-10" dirty="0"/>
              <a:t>void</a:t>
            </a:r>
            <a:r>
              <a:rPr spc="5" dirty="0"/>
              <a:t> </a:t>
            </a:r>
            <a:r>
              <a:rPr spc="-10" dirty="0"/>
              <a:t>main(String[]</a:t>
            </a:r>
            <a:r>
              <a:rPr spc="65" dirty="0"/>
              <a:t> </a:t>
            </a:r>
            <a:r>
              <a:rPr spc="-10" dirty="0"/>
              <a:t>args)</a:t>
            </a:r>
          </a:p>
          <a:p>
            <a:pPr marL="927100">
              <a:lnSpc>
                <a:spcPct val="100000"/>
              </a:lnSpc>
            </a:pPr>
            <a:r>
              <a:rPr spc="-5" dirty="0"/>
              <a:t>{</a:t>
            </a:r>
          </a:p>
          <a:p>
            <a:pPr marL="1841500">
              <a:lnSpc>
                <a:spcPct val="100000"/>
              </a:lnSpc>
            </a:pPr>
            <a:r>
              <a:rPr spc="-5" dirty="0">
                <a:solidFill>
                  <a:srgbClr val="FF0000"/>
                </a:solidFill>
              </a:rPr>
              <a:t>String</a:t>
            </a:r>
            <a:r>
              <a:rPr spc="-10" dirty="0">
                <a:solidFill>
                  <a:srgbClr val="FF0000"/>
                </a:solidFill>
              </a:rPr>
              <a:t> </a:t>
            </a:r>
            <a:r>
              <a:rPr spc="-5" dirty="0">
                <a:solidFill>
                  <a:srgbClr val="FF0000"/>
                </a:solidFill>
              </a:rPr>
              <a:t>s1</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30"/>
              </a:spcBef>
            </a:pPr>
            <a:endParaRPr sz="1550"/>
          </a:p>
          <a:p>
            <a:pPr marL="1841500">
              <a:lnSpc>
                <a:spcPct val="100000"/>
              </a:lnSpc>
            </a:pPr>
            <a:r>
              <a:rPr spc="-5" dirty="0">
                <a:solidFill>
                  <a:srgbClr val="FF0000"/>
                </a:solidFill>
              </a:rPr>
              <a:t>String s2</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25"/>
              </a:spcBef>
            </a:pPr>
            <a:endParaRPr sz="1550"/>
          </a:p>
          <a:p>
            <a:pPr marL="1841500">
              <a:lnSpc>
                <a:spcPct val="100000"/>
              </a:lnSpc>
              <a:spcBef>
                <a:spcPts val="5"/>
              </a:spcBef>
            </a:pPr>
            <a:r>
              <a:rPr spc="-5" dirty="0"/>
              <a:t>String</a:t>
            </a:r>
            <a:r>
              <a:rPr spc="-10" dirty="0"/>
              <a:t> </a:t>
            </a:r>
            <a:r>
              <a:rPr spc="-5" dirty="0"/>
              <a:t>s3</a:t>
            </a:r>
            <a:r>
              <a:rPr spc="-20" dirty="0"/>
              <a:t> </a:t>
            </a:r>
            <a:r>
              <a:rPr spc="-5" dirty="0"/>
              <a:t>=</a:t>
            </a:r>
            <a:r>
              <a:rPr spc="-20" dirty="0"/>
              <a:t> </a:t>
            </a:r>
            <a:r>
              <a:rPr spc="-5" dirty="0"/>
              <a:t>"abc";</a:t>
            </a:r>
          </a:p>
          <a:p>
            <a:pPr>
              <a:lnSpc>
                <a:spcPct val="100000"/>
              </a:lnSpc>
              <a:spcBef>
                <a:spcPts val="25"/>
              </a:spcBef>
            </a:pPr>
            <a:endParaRPr sz="1550"/>
          </a:p>
          <a:p>
            <a:pPr marL="1841500">
              <a:lnSpc>
                <a:spcPct val="100000"/>
              </a:lnSpc>
              <a:spcBef>
                <a:spcPts val="5"/>
              </a:spcBef>
            </a:pPr>
            <a:r>
              <a:rPr spc="-5" dirty="0"/>
              <a:t>String s4</a:t>
            </a:r>
            <a:r>
              <a:rPr spc="-20" dirty="0"/>
              <a:t> </a:t>
            </a:r>
            <a:r>
              <a:rPr spc="-5" dirty="0"/>
              <a:t>=</a:t>
            </a:r>
            <a:r>
              <a:rPr spc="-20" dirty="0"/>
              <a:t> </a:t>
            </a:r>
            <a:r>
              <a:rPr spc="-5" dirty="0"/>
              <a:t>"abc";</a:t>
            </a:r>
          </a:p>
          <a:p>
            <a:pPr marL="927100">
              <a:lnSpc>
                <a:spcPct val="100000"/>
              </a:lnSpc>
            </a:pPr>
            <a:r>
              <a:rPr spc="-5" dirty="0"/>
              <a:t>}//</a:t>
            </a:r>
            <a:r>
              <a:rPr spc="-10" dirty="0"/>
              <a:t> </a:t>
            </a:r>
            <a:r>
              <a:rPr spc="-5" dirty="0"/>
              <a:t>End</a:t>
            </a:r>
            <a:r>
              <a:rPr spc="-15" dirty="0"/>
              <a:t> </a:t>
            </a:r>
            <a:r>
              <a:rPr spc="-5" dirty="0"/>
              <a:t>of</a:t>
            </a:r>
            <a:r>
              <a:rPr spc="-10" dirty="0"/>
              <a:t> Method</a:t>
            </a:r>
          </a:p>
          <a:p>
            <a:pPr marL="12700">
              <a:lnSpc>
                <a:spcPct val="100000"/>
              </a:lnSpc>
            </a:pPr>
            <a:r>
              <a:rPr spc="-5" dirty="0"/>
              <a:t>}// End</a:t>
            </a:r>
            <a:r>
              <a:rPr spc="-15" dirty="0"/>
              <a:t> </a:t>
            </a:r>
            <a:r>
              <a:rPr spc="-5" dirty="0"/>
              <a:t>of class</a:t>
            </a:r>
            <a:r>
              <a:rPr dirty="0"/>
              <a:t> </a:t>
            </a:r>
            <a:r>
              <a:rPr spc="-5" dirty="0"/>
              <a:t>StringDemo</a:t>
            </a:r>
          </a:p>
        </p:txBody>
      </p:sp>
      <p:sp>
        <p:nvSpPr>
          <p:cNvPr id="4" name="object 4"/>
          <p:cNvSpPr/>
          <p:nvPr/>
        </p:nvSpPr>
        <p:spPr>
          <a:xfrm>
            <a:off x="5016246" y="2849880"/>
            <a:ext cx="1008380" cy="78105"/>
          </a:xfrm>
          <a:custGeom>
            <a:avLst/>
            <a:gdLst/>
            <a:ahLst/>
            <a:cxnLst/>
            <a:rect l="l" t="t" r="r" b="b"/>
            <a:pathLst>
              <a:path w="1008379" h="78105">
                <a:moveTo>
                  <a:pt x="77724" y="25908"/>
                </a:moveTo>
                <a:lnTo>
                  <a:pt x="0" y="25908"/>
                </a:lnTo>
                <a:lnTo>
                  <a:pt x="0" y="51816"/>
                </a:lnTo>
                <a:lnTo>
                  <a:pt x="77724" y="51816"/>
                </a:lnTo>
                <a:lnTo>
                  <a:pt x="77724" y="25908"/>
                </a:lnTo>
                <a:close/>
              </a:path>
              <a:path w="1008379" h="78105">
                <a:moveTo>
                  <a:pt x="181355" y="25908"/>
                </a:moveTo>
                <a:lnTo>
                  <a:pt x="103631" y="25908"/>
                </a:lnTo>
                <a:lnTo>
                  <a:pt x="103631" y="51816"/>
                </a:lnTo>
                <a:lnTo>
                  <a:pt x="181355" y="51816"/>
                </a:lnTo>
                <a:lnTo>
                  <a:pt x="181355" y="25908"/>
                </a:lnTo>
                <a:close/>
              </a:path>
              <a:path w="1008379" h="78105">
                <a:moveTo>
                  <a:pt x="284988" y="25908"/>
                </a:moveTo>
                <a:lnTo>
                  <a:pt x="207263" y="25908"/>
                </a:lnTo>
                <a:lnTo>
                  <a:pt x="207263" y="51816"/>
                </a:lnTo>
                <a:lnTo>
                  <a:pt x="284988" y="51816"/>
                </a:lnTo>
                <a:lnTo>
                  <a:pt x="284988" y="25908"/>
                </a:lnTo>
                <a:close/>
              </a:path>
              <a:path w="1008379" h="78105">
                <a:moveTo>
                  <a:pt x="388619" y="25908"/>
                </a:moveTo>
                <a:lnTo>
                  <a:pt x="310895" y="25908"/>
                </a:lnTo>
                <a:lnTo>
                  <a:pt x="310895" y="51816"/>
                </a:lnTo>
                <a:lnTo>
                  <a:pt x="388619" y="51816"/>
                </a:lnTo>
                <a:lnTo>
                  <a:pt x="388619" y="25908"/>
                </a:lnTo>
                <a:close/>
              </a:path>
              <a:path w="1008379" h="78105">
                <a:moveTo>
                  <a:pt x="492251" y="25908"/>
                </a:moveTo>
                <a:lnTo>
                  <a:pt x="414527" y="25908"/>
                </a:lnTo>
                <a:lnTo>
                  <a:pt x="414527" y="51816"/>
                </a:lnTo>
                <a:lnTo>
                  <a:pt x="492251" y="51816"/>
                </a:lnTo>
                <a:lnTo>
                  <a:pt x="492251" y="25908"/>
                </a:lnTo>
                <a:close/>
              </a:path>
              <a:path w="1008379" h="78105">
                <a:moveTo>
                  <a:pt x="595883" y="25908"/>
                </a:moveTo>
                <a:lnTo>
                  <a:pt x="518159" y="25908"/>
                </a:lnTo>
                <a:lnTo>
                  <a:pt x="518159" y="51816"/>
                </a:lnTo>
                <a:lnTo>
                  <a:pt x="595883" y="51816"/>
                </a:lnTo>
                <a:lnTo>
                  <a:pt x="595883" y="25908"/>
                </a:lnTo>
                <a:close/>
              </a:path>
              <a:path w="1008379" h="78105">
                <a:moveTo>
                  <a:pt x="699515" y="25908"/>
                </a:moveTo>
                <a:lnTo>
                  <a:pt x="621791" y="25908"/>
                </a:lnTo>
                <a:lnTo>
                  <a:pt x="621791" y="51816"/>
                </a:lnTo>
                <a:lnTo>
                  <a:pt x="699515" y="51816"/>
                </a:lnTo>
                <a:lnTo>
                  <a:pt x="699515" y="25908"/>
                </a:lnTo>
                <a:close/>
              </a:path>
              <a:path w="1008379" h="78105">
                <a:moveTo>
                  <a:pt x="803148" y="25908"/>
                </a:moveTo>
                <a:lnTo>
                  <a:pt x="725424" y="25908"/>
                </a:lnTo>
                <a:lnTo>
                  <a:pt x="725424" y="51816"/>
                </a:lnTo>
                <a:lnTo>
                  <a:pt x="803148" y="51816"/>
                </a:lnTo>
                <a:lnTo>
                  <a:pt x="803148" y="25908"/>
                </a:lnTo>
                <a:close/>
              </a:path>
              <a:path w="1008379" h="78105">
                <a:moveTo>
                  <a:pt x="906779" y="25908"/>
                </a:moveTo>
                <a:lnTo>
                  <a:pt x="829055" y="25908"/>
                </a:lnTo>
                <a:lnTo>
                  <a:pt x="829055" y="51816"/>
                </a:lnTo>
                <a:lnTo>
                  <a:pt x="906779" y="51816"/>
                </a:lnTo>
                <a:lnTo>
                  <a:pt x="906779" y="25908"/>
                </a:lnTo>
                <a:close/>
              </a:path>
              <a:path w="1008379" h="78105">
                <a:moveTo>
                  <a:pt x="930401" y="0"/>
                </a:moveTo>
                <a:lnTo>
                  <a:pt x="930401" y="77724"/>
                </a:lnTo>
                <a:lnTo>
                  <a:pt x="982217" y="51816"/>
                </a:lnTo>
                <a:lnTo>
                  <a:pt x="932688" y="51816"/>
                </a:lnTo>
                <a:lnTo>
                  <a:pt x="932688" y="25908"/>
                </a:lnTo>
                <a:lnTo>
                  <a:pt x="982218" y="25908"/>
                </a:lnTo>
                <a:lnTo>
                  <a:pt x="930401" y="0"/>
                </a:lnTo>
                <a:close/>
              </a:path>
              <a:path w="1008379" h="78105">
                <a:moveTo>
                  <a:pt x="943355" y="25908"/>
                </a:moveTo>
                <a:lnTo>
                  <a:pt x="932688" y="25908"/>
                </a:lnTo>
                <a:lnTo>
                  <a:pt x="932688" y="51816"/>
                </a:lnTo>
                <a:lnTo>
                  <a:pt x="943355" y="51816"/>
                </a:lnTo>
                <a:lnTo>
                  <a:pt x="943355" y="25908"/>
                </a:lnTo>
                <a:close/>
              </a:path>
              <a:path w="1008379" h="78105">
                <a:moveTo>
                  <a:pt x="982218" y="25908"/>
                </a:moveTo>
                <a:lnTo>
                  <a:pt x="943355" y="25908"/>
                </a:lnTo>
                <a:lnTo>
                  <a:pt x="943355" y="51816"/>
                </a:lnTo>
                <a:lnTo>
                  <a:pt x="982217" y="51816"/>
                </a:lnTo>
                <a:lnTo>
                  <a:pt x="1008126" y="38862"/>
                </a:lnTo>
                <a:lnTo>
                  <a:pt x="982218" y="25908"/>
                </a:lnTo>
                <a:close/>
              </a:path>
            </a:pathLst>
          </a:custGeom>
          <a:solidFill>
            <a:srgbClr val="FF0000"/>
          </a:solidFill>
        </p:spPr>
        <p:txBody>
          <a:bodyPr wrap="square" lIns="0" tIns="0" rIns="0" bIns="0" rtlCol="0"/>
          <a:lstStyle/>
          <a:p>
            <a:endParaRPr/>
          </a:p>
        </p:txBody>
      </p:sp>
      <p:sp>
        <p:nvSpPr>
          <p:cNvPr id="5" name="object 5"/>
          <p:cNvSpPr txBox="1"/>
          <p:nvPr/>
        </p:nvSpPr>
        <p:spPr>
          <a:xfrm>
            <a:off x="6084189" y="2721102"/>
            <a:ext cx="280924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String</a:t>
            </a:r>
            <a:r>
              <a:rPr b="1" spc="-35" dirty="0">
                <a:solidFill>
                  <a:srgbClr val="FF0000"/>
                </a:solidFill>
                <a:latin typeface="Calibri"/>
                <a:cs typeface="Calibri"/>
              </a:rPr>
              <a:t> </a:t>
            </a:r>
            <a:r>
              <a:rPr b="1" dirty="0">
                <a:solidFill>
                  <a:srgbClr val="FF0000"/>
                </a:solidFill>
                <a:latin typeface="Calibri"/>
                <a:cs typeface="Calibri"/>
              </a:rPr>
              <a:t>s1</a:t>
            </a:r>
            <a:r>
              <a:rPr b="1" spc="-20"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spc="-5" dirty="0">
                <a:solidFill>
                  <a:srgbClr val="FF0000"/>
                </a:solidFill>
                <a:latin typeface="Calibri"/>
                <a:cs typeface="Calibri"/>
              </a:rPr>
              <a:t>new</a:t>
            </a:r>
            <a:r>
              <a:rPr b="1" spc="-45" dirty="0">
                <a:solidFill>
                  <a:srgbClr val="FF0000"/>
                </a:solidFill>
                <a:latin typeface="Calibri"/>
                <a:cs typeface="Calibri"/>
              </a:rPr>
              <a:t> </a:t>
            </a:r>
            <a:r>
              <a:rPr b="1" dirty="0">
                <a:solidFill>
                  <a:srgbClr val="FF0000"/>
                </a:solidFill>
                <a:latin typeface="Calibri"/>
                <a:cs typeface="Calibri"/>
              </a:rPr>
              <a:t>String("abc“);</a:t>
            </a:r>
            <a:endParaRPr>
              <a:latin typeface="Calibri"/>
              <a:cs typeface="Calibri"/>
            </a:endParaRPr>
          </a:p>
        </p:txBody>
      </p:sp>
      <p:sp>
        <p:nvSpPr>
          <p:cNvPr id="6" name="object 6"/>
          <p:cNvSpPr/>
          <p:nvPr/>
        </p:nvSpPr>
        <p:spPr>
          <a:xfrm>
            <a:off x="7449312" y="3073146"/>
            <a:ext cx="78105" cy="951865"/>
          </a:xfrm>
          <a:custGeom>
            <a:avLst/>
            <a:gdLst/>
            <a:ahLst/>
            <a:cxnLst/>
            <a:rect l="l" t="t" r="r" b="b"/>
            <a:pathLst>
              <a:path w="78104" h="951864">
                <a:moveTo>
                  <a:pt x="51815" y="0"/>
                </a:moveTo>
                <a:lnTo>
                  <a:pt x="25908" y="0"/>
                </a:lnTo>
                <a:lnTo>
                  <a:pt x="25908" y="77724"/>
                </a:lnTo>
                <a:lnTo>
                  <a:pt x="51815" y="77724"/>
                </a:lnTo>
                <a:lnTo>
                  <a:pt x="51815" y="0"/>
                </a:lnTo>
                <a:close/>
              </a:path>
              <a:path w="78104" h="951864">
                <a:moveTo>
                  <a:pt x="51815" y="103631"/>
                </a:moveTo>
                <a:lnTo>
                  <a:pt x="25908" y="103631"/>
                </a:lnTo>
                <a:lnTo>
                  <a:pt x="25908" y="181355"/>
                </a:lnTo>
                <a:lnTo>
                  <a:pt x="51815" y="181355"/>
                </a:lnTo>
                <a:lnTo>
                  <a:pt x="51815" y="103631"/>
                </a:lnTo>
                <a:close/>
              </a:path>
              <a:path w="78104" h="951864">
                <a:moveTo>
                  <a:pt x="51815" y="207263"/>
                </a:moveTo>
                <a:lnTo>
                  <a:pt x="25908" y="207263"/>
                </a:lnTo>
                <a:lnTo>
                  <a:pt x="25908" y="284988"/>
                </a:lnTo>
                <a:lnTo>
                  <a:pt x="51815" y="284988"/>
                </a:lnTo>
                <a:lnTo>
                  <a:pt x="51815" y="207263"/>
                </a:lnTo>
                <a:close/>
              </a:path>
              <a:path w="78104" h="951864">
                <a:moveTo>
                  <a:pt x="51815" y="310895"/>
                </a:moveTo>
                <a:lnTo>
                  <a:pt x="25908" y="310895"/>
                </a:lnTo>
                <a:lnTo>
                  <a:pt x="25908" y="388619"/>
                </a:lnTo>
                <a:lnTo>
                  <a:pt x="51815" y="388619"/>
                </a:lnTo>
                <a:lnTo>
                  <a:pt x="51815" y="310895"/>
                </a:lnTo>
                <a:close/>
              </a:path>
              <a:path w="78104" h="951864">
                <a:moveTo>
                  <a:pt x="51815" y="414527"/>
                </a:moveTo>
                <a:lnTo>
                  <a:pt x="25908" y="414527"/>
                </a:lnTo>
                <a:lnTo>
                  <a:pt x="25908" y="492251"/>
                </a:lnTo>
                <a:lnTo>
                  <a:pt x="51815" y="492251"/>
                </a:lnTo>
                <a:lnTo>
                  <a:pt x="51815" y="414527"/>
                </a:lnTo>
                <a:close/>
              </a:path>
              <a:path w="78104" h="951864">
                <a:moveTo>
                  <a:pt x="51815" y="518159"/>
                </a:moveTo>
                <a:lnTo>
                  <a:pt x="25908" y="518159"/>
                </a:lnTo>
                <a:lnTo>
                  <a:pt x="25908" y="595883"/>
                </a:lnTo>
                <a:lnTo>
                  <a:pt x="51815" y="595883"/>
                </a:lnTo>
                <a:lnTo>
                  <a:pt x="51815" y="518159"/>
                </a:lnTo>
                <a:close/>
              </a:path>
              <a:path w="78104" h="951864">
                <a:moveTo>
                  <a:pt x="51815" y="621791"/>
                </a:moveTo>
                <a:lnTo>
                  <a:pt x="25908" y="621791"/>
                </a:lnTo>
                <a:lnTo>
                  <a:pt x="25908" y="699515"/>
                </a:lnTo>
                <a:lnTo>
                  <a:pt x="51815" y="699515"/>
                </a:lnTo>
                <a:lnTo>
                  <a:pt x="51815" y="621791"/>
                </a:lnTo>
                <a:close/>
              </a:path>
              <a:path w="78104" h="951864">
                <a:moveTo>
                  <a:pt x="51815" y="725423"/>
                </a:moveTo>
                <a:lnTo>
                  <a:pt x="25908" y="725423"/>
                </a:lnTo>
                <a:lnTo>
                  <a:pt x="25908" y="803147"/>
                </a:lnTo>
                <a:lnTo>
                  <a:pt x="51815" y="803147"/>
                </a:lnTo>
                <a:lnTo>
                  <a:pt x="51815" y="725423"/>
                </a:lnTo>
                <a:close/>
              </a:path>
              <a:path w="78104" h="951864">
                <a:moveTo>
                  <a:pt x="25908" y="873886"/>
                </a:moveTo>
                <a:lnTo>
                  <a:pt x="0" y="873886"/>
                </a:lnTo>
                <a:lnTo>
                  <a:pt x="38862" y="951610"/>
                </a:lnTo>
                <a:lnTo>
                  <a:pt x="71247" y="886840"/>
                </a:lnTo>
                <a:lnTo>
                  <a:pt x="25908" y="886840"/>
                </a:lnTo>
                <a:lnTo>
                  <a:pt x="25908" y="873886"/>
                </a:lnTo>
                <a:close/>
              </a:path>
              <a:path w="78104" h="951864">
                <a:moveTo>
                  <a:pt x="51815" y="829055"/>
                </a:moveTo>
                <a:lnTo>
                  <a:pt x="25908" y="829055"/>
                </a:lnTo>
                <a:lnTo>
                  <a:pt x="25908" y="886840"/>
                </a:lnTo>
                <a:lnTo>
                  <a:pt x="51815" y="886840"/>
                </a:lnTo>
                <a:lnTo>
                  <a:pt x="51815" y="829055"/>
                </a:lnTo>
                <a:close/>
              </a:path>
              <a:path w="78104" h="951864">
                <a:moveTo>
                  <a:pt x="77724" y="873886"/>
                </a:moveTo>
                <a:lnTo>
                  <a:pt x="51815" y="873886"/>
                </a:lnTo>
                <a:lnTo>
                  <a:pt x="51815" y="886840"/>
                </a:lnTo>
                <a:lnTo>
                  <a:pt x="71247" y="886840"/>
                </a:lnTo>
                <a:lnTo>
                  <a:pt x="77724" y="873886"/>
                </a:lnTo>
                <a:close/>
              </a:path>
            </a:pathLst>
          </a:custGeom>
          <a:solidFill>
            <a:srgbClr val="FF0000"/>
          </a:solidFill>
        </p:spPr>
        <p:txBody>
          <a:bodyPr wrap="square" lIns="0" tIns="0" rIns="0" bIns="0" rtlCol="0"/>
          <a:lstStyle/>
          <a:p>
            <a:endParaRPr/>
          </a:p>
        </p:txBody>
      </p:sp>
      <p:sp>
        <p:nvSpPr>
          <p:cNvPr id="7" name="object 7"/>
          <p:cNvSpPr txBox="1"/>
          <p:nvPr/>
        </p:nvSpPr>
        <p:spPr>
          <a:xfrm>
            <a:off x="6531356" y="4449571"/>
            <a:ext cx="23304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s1</a:t>
            </a:r>
            <a:endParaRPr>
              <a:latin typeface="Calibri"/>
              <a:cs typeface="Calibri"/>
            </a:endParaRPr>
          </a:p>
        </p:txBody>
      </p:sp>
      <p:sp>
        <p:nvSpPr>
          <p:cNvPr id="8" name="object 8"/>
          <p:cNvSpPr/>
          <p:nvPr/>
        </p:nvSpPr>
        <p:spPr>
          <a:xfrm>
            <a:off x="6813041" y="4593336"/>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3" y="25907"/>
                </a:lnTo>
                <a:lnTo>
                  <a:pt x="207263"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9" name="object 9"/>
          <p:cNvSpPr txBox="1"/>
          <p:nvPr/>
        </p:nvSpPr>
        <p:spPr>
          <a:xfrm>
            <a:off x="7861553" y="4431030"/>
            <a:ext cx="515620" cy="331501"/>
          </a:xfrm>
          <a:prstGeom prst="rect">
            <a:avLst/>
          </a:prstGeom>
          <a:ln w="25907">
            <a:solidFill>
              <a:srgbClr val="385D89"/>
            </a:solidFill>
          </a:ln>
        </p:spPr>
        <p:txBody>
          <a:bodyPr vert="horz" wrap="square" lIns="0" tIns="53975" rIns="0" bIns="0" rtlCol="0">
            <a:spAutoFit/>
          </a:bodyPr>
          <a:lstStyle/>
          <a:p>
            <a:pPr marL="91440">
              <a:spcBef>
                <a:spcPts val="425"/>
              </a:spcBef>
            </a:pPr>
            <a:r>
              <a:rPr b="1" dirty="0">
                <a:latin typeface="Calibri"/>
                <a:cs typeface="Calibri"/>
              </a:rPr>
              <a:t>abc</a:t>
            </a:r>
            <a:endParaRPr>
              <a:latin typeface="Calibri"/>
              <a:cs typeface="Calibri"/>
            </a:endParaRPr>
          </a:p>
        </p:txBody>
      </p:sp>
      <p:sp>
        <p:nvSpPr>
          <p:cNvPr id="10" name="object 10"/>
          <p:cNvSpPr txBox="1"/>
          <p:nvPr/>
        </p:nvSpPr>
        <p:spPr>
          <a:xfrm>
            <a:off x="7796022" y="4042409"/>
            <a:ext cx="64452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:String</a:t>
            </a:r>
            <a:endParaRPr>
              <a:latin typeface="Calibri"/>
              <a:cs typeface="Calibri"/>
            </a:endParaRPr>
          </a:p>
        </p:txBody>
      </p:sp>
      <p:sp>
        <p:nvSpPr>
          <p:cNvPr id="11" name="object 11"/>
          <p:cNvSpPr/>
          <p:nvPr/>
        </p:nvSpPr>
        <p:spPr>
          <a:xfrm>
            <a:off x="5039105" y="3319272"/>
            <a:ext cx="1413510" cy="1877695"/>
          </a:xfrm>
          <a:custGeom>
            <a:avLst/>
            <a:gdLst/>
            <a:ahLst/>
            <a:cxnLst/>
            <a:rect l="l" t="t" r="r" b="b"/>
            <a:pathLst>
              <a:path w="1413510" h="1877695">
                <a:moveTo>
                  <a:pt x="77724" y="25908"/>
                </a:moveTo>
                <a:lnTo>
                  <a:pt x="0" y="25908"/>
                </a:lnTo>
                <a:lnTo>
                  <a:pt x="0" y="51816"/>
                </a:lnTo>
                <a:lnTo>
                  <a:pt x="77724" y="51816"/>
                </a:lnTo>
                <a:lnTo>
                  <a:pt x="77724" y="25908"/>
                </a:lnTo>
                <a:close/>
              </a:path>
              <a:path w="1413510" h="1877695">
                <a:moveTo>
                  <a:pt x="181356" y="25908"/>
                </a:moveTo>
                <a:lnTo>
                  <a:pt x="103632" y="25908"/>
                </a:lnTo>
                <a:lnTo>
                  <a:pt x="103632" y="51816"/>
                </a:lnTo>
                <a:lnTo>
                  <a:pt x="181356" y="51816"/>
                </a:lnTo>
                <a:lnTo>
                  <a:pt x="181356" y="25908"/>
                </a:lnTo>
                <a:close/>
              </a:path>
              <a:path w="1413510" h="1877695">
                <a:moveTo>
                  <a:pt x="284988" y="25908"/>
                </a:moveTo>
                <a:lnTo>
                  <a:pt x="207264" y="25908"/>
                </a:lnTo>
                <a:lnTo>
                  <a:pt x="207264" y="51816"/>
                </a:lnTo>
                <a:lnTo>
                  <a:pt x="284988" y="51816"/>
                </a:lnTo>
                <a:lnTo>
                  <a:pt x="284988" y="25908"/>
                </a:lnTo>
                <a:close/>
              </a:path>
              <a:path w="1413510" h="1877695">
                <a:moveTo>
                  <a:pt x="388620" y="25908"/>
                </a:moveTo>
                <a:lnTo>
                  <a:pt x="310896" y="25908"/>
                </a:lnTo>
                <a:lnTo>
                  <a:pt x="310896" y="51816"/>
                </a:lnTo>
                <a:lnTo>
                  <a:pt x="388620" y="51816"/>
                </a:lnTo>
                <a:lnTo>
                  <a:pt x="388620" y="25908"/>
                </a:lnTo>
                <a:close/>
              </a:path>
              <a:path w="1413510" h="1877695">
                <a:moveTo>
                  <a:pt x="492252" y="25908"/>
                </a:moveTo>
                <a:lnTo>
                  <a:pt x="414528" y="25908"/>
                </a:lnTo>
                <a:lnTo>
                  <a:pt x="414528" y="51816"/>
                </a:lnTo>
                <a:lnTo>
                  <a:pt x="492252" y="51816"/>
                </a:lnTo>
                <a:lnTo>
                  <a:pt x="492252" y="25908"/>
                </a:lnTo>
                <a:close/>
              </a:path>
              <a:path w="1413510" h="1877695">
                <a:moveTo>
                  <a:pt x="595884" y="25908"/>
                </a:moveTo>
                <a:lnTo>
                  <a:pt x="518160" y="25908"/>
                </a:lnTo>
                <a:lnTo>
                  <a:pt x="518160" y="51816"/>
                </a:lnTo>
                <a:lnTo>
                  <a:pt x="595884" y="51816"/>
                </a:lnTo>
                <a:lnTo>
                  <a:pt x="595884" y="25908"/>
                </a:lnTo>
                <a:close/>
              </a:path>
              <a:path w="1413510" h="1877695">
                <a:moveTo>
                  <a:pt x="699516" y="25908"/>
                </a:moveTo>
                <a:lnTo>
                  <a:pt x="621792" y="25908"/>
                </a:lnTo>
                <a:lnTo>
                  <a:pt x="621792" y="51816"/>
                </a:lnTo>
                <a:lnTo>
                  <a:pt x="699516" y="51816"/>
                </a:lnTo>
                <a:lnTo>
                  <a:pt x="699516" y="25908"/>
                </a:lnTo>
                <a:close/>
              </a:path>
              <a:path w="1413510" h="1877695">
                <a:moveTo>
                  <a:pt x="803148" y="25908"/>
                </a:moveTo>
                <a:lnTo>
                  <a:pt x="725424" y="25908"/>
                </a:lnTo>
                <a:lnTo>
                  <a:pt x="725424" y="51816"/>
                </a:lnTo>
                <a:lnTo>
                  <a:pt x="803148" y="51816"/>
                </a:lnTo>
                <a:lnTo>
                  <a:pt x="803148" y="25908"/>
                </a:lnTo>
                <a:close/>
              </a:path>
              <a:path w="1413510" h="1877695">
                <a:moveTo>
                  <a:pt x="906780" y="25908"/>
                </a:moveTo>
                <a:lnTo>
                  <a:pt x="829056" y="25908"/>
                </a:lnTo>
                <a:lnTo>
                  <a:pt x="829056" y="51816"/>
                </a:lnTo>
                <a:lnTo>
                  <a:pt x="906780" y="51816"/>
                </a:lnTo>
                <a:lnTo>
                  <a:pt x="906780" y="25908"/>
                </a:lnTo>
                <a:close/>
              </a:path>
              <a:path w="1413510" h="1877695">
                <a:moveTo>
                  <a:pt x="1008126" y="38862"/>
                </a:moveTo>
                <a:lnTo>
                  <a:pt x="982205" y="25908"/>
                </a:lnTo>
                <a:lnTo>
                  <a:pt x="930402" y="0"/>
                </a:lnTo>
                <a:lnTo>
                  <a:pt x="930402" y="77724"/>
                </a:lnTo>
                <a:lnTo>
                  <a:pt x="982218" y="51816"/>
                </a:lnTo>
                <a:lnTo>
                  <a:pt x="1008126" y="38862"/>
                </a:lnTo>
                <a:close/>
              </a:path>
              <a:path w="1413510" h="1877695">
                <a:moveTo>
                  <a:pt x="1011174" y="1611630"/>
                </a:moveTo>
                <a:lnTo>
                  <a:pt x="985266" y="1611630"/>
                </a:lnTo>
                <a:lnTo>
                  <a:pt x="985266" y="1689354"/>
                </a:lnTo>
                <a:lnTo>
                  <a:pt x="1011174" y="1689354"/>
                </a:lnTo>
                <a:lnTo>
                  <a:pt x="1011174" y="1611630"/>
                </a:lnTo>
                <a:close/>
              </a:path>
              <a:path w="1413510" h="1877695">
                <a:moveTo>
                  <a:pt x="1011174" y="1507998"/>
                </a:moveTo>
                <a:lnTo>
                  <a:pt x="985266" y="1507998"/>
                </a:lnTo>
                <a:lnTo>
                  <a:pt x="985266" y="1585722"/>
                </a:lnTo>
                <a:lnTo>
                  <a:pt x="1011174" y="1585722"/>
                </a:lnTo>
                <a:lnTo>
                  <a:pt x="1011174" y="1507998"/>
                </a:lnTo>
                <a:close/>
              </a:path>
              <a:path w="1413510" h="1877695">
                <a:moveTo>
                  <a:pt x="1011174" y="1404366"/>
                </a:moveTo>
                <a:lnTo>
                  <a:pt x="985266" y="1404366"/>
                </a:lnTo>
                <a:lnTo>
                  <a:pt x="985266" y="1482090"/>
                </a:lnTo>
                <a:lnTo>
                  <a:pt x="1011174" y="1482090"/>
                </a:lnTo>
                <a:lnTo>
                  <a:pt x="1011174" y="1404366"/>
                </a:lnTo>
                <a:close/>
              </a:path>
              <a:path w="1413510" h="1877695">
                <a:moveTo>
                  <a:pt x="1011174" y="1300734"/>
                </a:moveTo>
                <a:lnTo>
                  <a:pt x="985266" y="1300734"/>
                </a:lnTo>
                <a:lnTo>
                  <a:pt x="985266" y="1378458"/>
                </a:lnTo>
                <a:lnTo>
                  <a:pt x="1011174" y="1378458"/>
                </a:lnTo>
                <a:lnTo>
                  <a:pt x="1011174" y="1300734"/>
                </a:lnTo>
                <a:close/>
              </a:path>
              <a:path w="1413510" h="1877695">
                <a:moveTo>
                  <a:pt x="1011174" y="1197102"/>
                </a:moveTo>
                <a:lnTo>
                  <a:pt x="985266" y="1197102"/>
                </a:lnTo>
                <a:lnTo>
                  <a:pt x="985266" y="1274826"/>
                </a:lnTo>
                <a:lnTo>
                  <a:pt x="1011174" y="1274826"/>
                </a:lnTo>
                <a:lnTo>
                  <a:pt x="1011174" y="1197102"/>
                </a:lnTo>
                <a:close/>
              </a:path>
              <a:path w="1413510" h="1877695">
                <a:moveTo>
                  <a:pt x="1011174" y="1093470"/>
                </a:moveTo>
                <a:lnTo>
                  <a:pt x="985266" y="1093470"/>
                </a:lnTo>
                <a:lnTo>
                  <a:pt x="985266" y="1171194"/>
                </a:lnTo>
                <a:lnTo>
                  <a:pt x="1011174" y="1171194"/>
                </a:lnTo>
                <a:lnTo>
                  <a:pt x="1011174" y="1093470"/>
                </a:lnTo>
                <a:close/>
              </a:path>
              <a:path w="1413510" h="1877695">
                <a:moveTo>
                  <a:pt x="1011174" y="989838"/>
                </a:moveTo>
                <a:lnTo>
                  <a:pt x="985266" y="989838"/>
                </a:lnTo>
                <a:lnTo>
                  <a:pt x="985266" y="1067562"/>
                </a:lnTo>
                <a:lnTo>
                  <a:pt x="1011174" y="1067562"/>
                </a:lnTo>
                <a:lnTo>
                  <a:pt x="1011174" y="989838"/>
                </a:lnTo>
                <a:close/>
              </a:path>
              <a:path w="1413510" h="1877695">
                <a:moveTo>
                  <a:pt x="1011174" y="886206"/>
                </a:moveTo>
                <a:lnTo>
                  <a:pt x="985266" y="886206"/>
                </a:lnTo>
                <a:lnTo>
                  <a:pt x="985266" y="963930"/>
                </a:lnTo>
                <a:lnTo>
                  <a:pt x="1011174" y="963930"/>
                </a:lnTo>
                <a:lnTo>
                  <a:pt x="1011174" y="886206"/>
                </a:lnTo>
                <a:close/>
              </a:path>
              <a:path w="1413510" h="1877695">
                <a:moveTo>
                  <a:pt x="1011174" y="782574"/>
                </a:moveTo>
                <a:lnTo>
                  <a:pt x="985266" y="782574"/>
                </a:lnTo>
                <a:lnTo>
                  <a:pt x="985266" y="860298"/>
                </a:lnTo>
                <a:lnTo>
                  <a:pt x="1011174" y="860298"/>
                </a:lnTo>
                <a:lnTo>
                  <a:pt x="1011174" y="782574"/>
                </a:lnTo>
                <a:close/>
              </a:path>
              <a:path w="1413510" h="1877695">
                <a:moveTo>
                  <a:pt x="1011174" y="678942"/>
                </a:moveTo>
                <a:lnTo>
                  <a:pt x="985266" y="678942"/>
                </a:lnTo>
                <a:lnTo>
                  <a:pt x="985266" y="756666"/>
                </a:lnTo>
                <a:lnTo>
                  <a:pt x="1011174" y="756666"/>
                </a:lnTo>
                <a:lnTo>
                  <a:pt x="1011174" y="678942"/>
                </a:lnTo>
                <a:close/>
              </a:path>
              <a:path w="1413510" h="1877695">
                <a:moveTo>
                  <a:pt x="1011174" y="575310"/>
                </a:moveTo>
                <a:lnTo>
                  <a:pt x="985266" y="575310"/>
                </a:lnTo>
                <a:lnTo>
                  <a:pt x="985266" y="653034"/>
                </a:lnTo>
                <a:lnTo>
                  <a:pt x="1011174" y="653034"/>
                </a:lnTo>
                <a:lnTo>
                  <a:pt x="1011174" y="575310"/>
                </a:lnTo>
                <a:close/>
              </a:path>
              <a:path w="1413510" h="1877695">
                <a:moveTo>
                  <a:pt x="1011174" y="471678"/>
                </a:moveTo>
                <a:lnTo>
                  <a:pt x="985266" y="471678"/>
                </a:lnTo>
                <a:lnTo>
                  <a:pt x="985266" y="549402"/>
                </a:lnTo>
                <a:lnTo>
                  <a:pt x="1011174" y="549402"/>
                </a:lnTo>
                <a:lnTo>
                  <a:pt x="1011174" y="471678"/>
                </a:lnTo>
                <a:close/>
              </a:path>
              <a:path w="1413510" h="1877695">
                <a:moveTo>
                  <a:pt x="1011174" y="368046"/>
                </a:moveTo>
                <a:lnTo>
                  <a:pt x="985266" y="368046"/>
                </a:lnTo>
                <a:lnTo>
                  <a:pt x="985266" y="445770"/>
                </a:lnTo>
                <a:lnTo>
                  <a:pt x="1011174" y="445770"/>
                </a:lnTo>
                <a:lnTo>
                  <a:pt x="1011174" y="368046"/>
                </a:lnTo>
                <a:close/>
              </a:path>
              <a:path w="1413510" h="1877695">
                <a:moveTo>
                  <a:pt x="1011174" y="264414"/>
                </a:moveTo>
                <a:lnTo>
                  <a:pt x="985266" y="264414"/>
                </a:lnTo>
                <a:lnTo>
                  <a:pt x="985266" y="342138"/>
                </a:lnTo>
                <a:lnTo>
                  <a:pt x="1011174" y="342138"/>
                </a:lnTo>
                <a:lnTo>
                  <a:pt x="1011174" y="264414"/>
                </a:lnTo>
                <a:close/>
              </a:path>
              <a:path w="1413510" h="1877695">
                <a:moveTo>
                  <a:pt x="1011174" y="160782"/>
                </a:moveTo>
                <a:lnTo>
                  <a:pt x="985266" y="160782"/>
                </a:lnTo>
                <a:lnTo>
                  <a:pt x="985266" y="238506"/>
                </a:lnTo>
                <a:lnTo>
                  <a:pt x="1011174" y="238506"/>
                </a:lnTo>
                <a:lnTo>
                  <a:pt x="1011174" y="160782"/>
                </a:lnTo>
                <a:close/>
              </a:path>
              <a:path w="1413510" h="1877695">
                <a:moveTo>
                  <a:pt x="1011174" y="57150"/>
                </a:moveTo>
                <a:lnTo>
                  <a:pt x="985266" y="57150"/>
                </a:lnTo>
                <a:lnTo>
                  <a:pt x="985266" y="134874"/>
                </a:lnTo>
                <a:lnTo>
                  <a:pt x="1011174" y="134874"/>
                </a:lnTo>
                <a:lnTo>
                  <a:pt x="1011174" y="57150"/>
                </a:lnTo>
                <a:close/>
              </a:path>
              <a:path w="1413510" h="1877695">
                <a:moveTo>
                  <a:pt x="1037082" y="1760982"/>
                </a:moveTo>
                <a:lnTo>
                  <a:pt x="1011174" y="1760982"/>
                </a:lnTo>
                <a:lnTo>
                  <a:pt x="1011174" y="1715262"/>
                </a:lnTo>
                <a:lnTo>
                  <a:pt x="985266" y="1715262"/>
                </a:lnTo>
                <a:lnTo>
                  <a:pt x="985266" y="1760982"/>
                </a:lnTo>
                <a:lnTo>
                  <a:pt x="959358" y="1760982"/>
                </a:lnTo>
                <a:lnTo>
                  <a:pt x="998220" y="1838706"/>
                </a:lnTo>
                <a:lnTo>
                  <a:pt x="1030605" y="1773936"/>
                </a:lnTo>
                <a:lnTo>
                  <a:pt x="1037082" y="1760982"/>
                </a:lnTo>
                <a:close/>
              </a:path>
              <a:path w="1413510" h="1877695">
                <a:moveTo>
                  <a:pt x="1085088" y="1825752"/>
                </a:moveTo>
                <a:lnTo>
                  <a:pt x="1007364" y="1825752"/>
                </a:lnTo>
                <a:lnTo>
                  <a:pt x="1007364" y="1851660"/>
                </a:lnTo>
                <a:lnTo>
                  <a:pt x="1085088" y="1851660"/>
                </a:lnTo>
                <a:lnTo>
                  <a:pt x="1085088" y="1825752"/>
                </a:lnTo>
                <a:close/>
              </a:path>
              <a:path w="1413510" h="1877695">
                <a:moveTo>
                  <a:pt x="1188720" y="1825752"/>
                </a:moveTo>
                <a:lnTo>
                  <a:pt x="1110996" y="1825752"/>
                </a:lnTo>
                <a:lnTo>
                  <a:pt x="1110996" y="1851660"/>
                </a:lnTo>
                <a:lnTo>
                  <a:pt x="1188720" y="1851660"/>
                </a:lnTo>
                <a:lnTo>
                  <a:pt x="1188720" y="1825752"/>
                </a:lnTo>
                <a:close/>
              </a:path>
              <a:path w="1413510" h="1877695">
                <a:moveTo>
                  <a:pt x="1292352" y="1825752"/>
                </a:moveTo>
                <a:lnTo>
                  <a:pt x="1214628" y="1825752"/>
                </a:lnTo>
                <a:lnTo>
                  <a:pt x="1214628" y="1851660"/>
                </a:lnTo>
                <a:lnTo>
                  <a:pt x="1292352" y="1851660"/>
                </a:lnTo>
                <a:lnTo>
                  <a:pt x="1292352" y="1825752"/>
                </a:lnTo>
                <a:close/>
              </a:path>
              <a:path w="1413510" h="1877695">
                <a:moveTo>
                  <a:pt x="1413002" y="1838706"/>
                </a:moveTo>
                <a:lnTo>
                  <a:pt x="1387094" y="1825752"/>
                </a:lnTo>
                <a:lnTo>
                  <a:pt x="1335278" y="1799844"/>
                </a:lnTo>
                <a:lnTo>
                  <a:pt x="1335278" y="1825752"/>
                </a:lnTo>
                <a:lnTo>
                  <a:pt x="1318260" y="1825752"/>
                </a:lnTo>
                <a:lnTo>
                  <a:pt x="1318260" y="1851660"/>
                </a:lnTo>
                <a:lnTo>
                  <a:pt x="1335278" y="1851660"/>
                </a:lnTo>
                <a:lnTo>
                  <a:pt x="1335278" y="1877568"/>
                </a:lnTo>
                <a:lnTo>
                  <a:pt x="1387094" y="1851660"/>
                </a:lnTo>
                <a:lnTo>
                  <a:pt x="1413002" y="1838706"/>
                </a:lnTo>
                <a:close/>
              </a:path>
            </a:pathLst>
          </a:custGeom>
          <a:solidFill>
            <a:srgbClr val="FF0000"/>
          </a:solidFill>
        </p:spPr>
        <p:txBody>
          <a:bodyPr wrap="square" lIns="0" tIns="0" rIns="0" bIns="0" rtlCol="0"/>
          <a:lstStyle/>
          <a:p>
            <a:endParaRPr/>
          </a:p>
        </p:txBody>
      </p:sp>
      <p:sp>
        <p:nvSpPr>
          <p:cNvPr id="12" name="object 12"/>
          <p:cNvSpPr txBox="1"/>
          <p:nvPr/>
        </p:nvSpPr>
        <p:spPr>
          <a:xfrm>
            <a:off x="6531356" y="4926838"/>
            <a:ext cx="23304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s2</a:t>
            </a:r>
            <a:endParaRPr>
              <a:latin typeface="Calibri"/>
              <a:cs typeface="Calibri"/>
            </a:endParaRPr>
          </a:p>
        </p:txBody>
      </p:sp>
      <p:sp>
        <p:nvSpPr>
          <p:cNvPr id="13" name="object 13"/>
          <p:cNvSpPr/>
          <p:nvPr/>
        </p:nvSpPr>
        <p:spPr>
          <a:xfrm>
            <a:off x="6809360" y="4785995"/>
            <a:ext cx="1053465" cy="336550"/>
          </a:xfrm>
          <a:custGeom>
            <a:avLst/>
            <a:gdLst/>
            <a:ahLst/>
            <a:cxnLst/>
            <a:rect l="l" t="t" r="r" b="b"/>
            <a:pathLst>
              <a:path w="1053464" h="336550">
                <a:moveTo>
                  <a:pt x="74549" y="289305"/>
                </a:moveTo>
                <a:lnTo>
                  <a:pt x="0" y="311276"/>
                </a:lnTo>
                <a:lnTo>
                  <a:pt x="7365" y="336168"/>
                </a:lnTo>
                <a:lnTo>
                  <a:pt x="81914" y="314197"/>
                </a:lnTo>
                <a:lnTo>
                  <a:pt x="74549" y="289305"/>
                </a:lnTo>
                <a:close/>
              </a:path>
              <a:path w="1053464" h="336550">
                <a:moveTo>
                  <a:pt x="173989" y="260095"/>
                </a:moveTo>
                <a:lnTo>
                  <a:pt x="99440" y="282066"/>
                </a:lnTo>
                <a:lnTo>
                  <a:pt x="106806" y="306958"/>
                </a:lnTo>
                <a:lnTo>
                  <a:pt x="181355" y="284987"/>
                </a:lnTo>
                <a:lnTo>
                  <a:pt x="173989" y="260095"/>
                </a:lnTo>
                <a:close/>
              </a:path>
              <a:path w="1053464" h="336550">
                <a:moveTo>
                  <a:pt x="273430" y="230885"/>
                </a:moveTo>
                <a:lnTo>
                  <a:pt x="198881" y="252856"/>
                </a:lnTo>
                <a:lnTo>
                  <a:pt x="206248" y="277748"/>
                </a:lnTo>
                <a:lnTo>
                  <a:pt x="280796" y="255777"/>
                </a:lnTo>
                <a:lnTo>
                  <a:pt x="273430" y="230885"/>
                </a:lnTo>
                <a:close/>
              </a:path>
              <a:path w="1053464" h="336550">
                <a:moveTo>
                  <a:pt x="372871" y="201675"/>
                </a:moveTo>
                <a:lnTo>
                  <a:pt x="298323" y="223646"/>
                </a:lnTo>
                <a:lnTo>
                  <a:pt x="305562" y="248538"/>
                </a:lnTo>
                <a:lnTo>
                  <a:pt x="380238" y="226567"/>
                </a:lnTo>
                <a:lnTo>
                  <a:pt x="372871" y="201675"/>
                </a:lnTo>
                <a:close/>
              </a:path>
              <a:path w="1053464" h="336550">
                <a:moveTo>
                  <a:pt x="472313" y="172465"/>
                </a:moveTo>
                <a:lnTo>
                  <a:pt x="397763" y="194436"/>
                </a:lnTo>
                <a:lnTo>
                  <a:pt x="405002" y="219328"/>
                </a:lnTo>
                <a:lnTo>
                  <a:pt x="479678" y="197357"/>
                </a:lnTo>
                <a:lnTo>
                  <a:pt x="472313" y="172465"/>
                </a:lnTo>
                <a:close/>
              </a:path>
              <a:path w="1053464" h="336550">
                <a:moveTo>
                  <a:pt x="571753" y="143255"/>
                </a:moveTo>
                <a:lnTo>
                  <a:pt x="497204" y="165226"/>
                </a:lnTo>
                <a:lnTo>
                  <a:pt x="504443" y="190118"/>
                </a:lnTo>
                <a:lnTo>
                  <a:pt x="578992" y="168147"/>
                </a:lnTo>
                <a:lnTo>
                  <a:pt x="571753" y="143255"/>
                </a:lnTo>
                <a:close/>
              </a:path>
              <a:path w="1053464" h="336550">
                <a:moveTo>
                  <a:pt x="671194" y="114045"/>
                </a:moveTo>
                <a:lnTo>
                  <a:pt x="596645" y="136016"/>
                </a:lnTo>
                <a:lnTo>
                  <a:pt x="603885" y="160908"/>
                </a:lnTo>
                <a:lnTo>
                  <a:pt x="678433" y="138937"/>
                </a:lnTo>
                <a:lnTo>
                  <a:pt x="671194" y="114045"/>
                </a:lnTo>
                <a:close/>
              </a:path>
              <a:path w="1053464" h="336550">
                <a:moveTo>
                  <a:pt x="770636" y="84835"/>
                </a:moveTo>
                <a:lnTo>
                  <a:pt x="696087" y="106806"/>
                </a:lnTo>
                <a:lnTo>
                  <a:pt x="703326" y="131571"/>
                </a:lnTo>
                <a:lnTo>
                  <a:pt x="777875" y="109727"/>
                </a:lnTo>
                <a:lnTo>
                  <a:pt x="770636" y="84835"/>
                </a:lnTo>
                <a:close/>
              </a:path>
              <a:path w="1053464" h="336550">
                <a:moveTo>
                  <a:pt x="870076" y="55625"/>
                </a:moveTo>
                <a:lnTo>
                  <a:pt x="795401" y="77596"/>
                </a:lnTo>
                <a:lnTo>
                  <a:pt x="802766" y="102361"/>
                </a:lnTo>
                <a:lnTo>
                  <a:pt x="877315" y="80517"/>
                </a:lnTo>
                <a:lnTo>
                  <a:pt x="870076" y="55625"/>
                </a:lnTo>
                <a:close/>
              </a:path>
              <a:path w="1053464" h="336550">
                <a:moveTo>
                  <a:pt x="967613" y="0"/>
                </a:moveTo>
                <a:lnTo>
                  <a:pt x="989456" y="74548"/>
                </a:lnTo>
                <a:lnTo>
                  <a:pt x="1053083" y="15366"/>
                </a:lnTo>
                <a:lnTo>
                  <a:pt x="967613" y="0"/>
                </a:lnTo>
                <a:close/>
              </a:path>
              <a:path w="1053464" h="336550">
                <a:moveTo>
                  <a:pt x="969517" y="26415"/>
                </a:moveTo>
                <a:lnTo>
                  <a:pt x="894841" y="48386"/>
                </a:lnTo>
                <a:lnTo>
                  <a:pt x="902207" y="73151"/>
                </a:lnTo>
                <a:lnTo>
                  <a:pt x="976756" y="51307"/>
                </a:lnTo>
                <a:lnTo>
                  <a:pt x="969517" y="26415"/>
                </a:lnTo>
                <a:close/>
              </a:path>
            </a:pathLst>
          </a:custGeom>
          <a:solidFill>
            <a:srgbClr val="FF0000"/>
          </a:solidFill>
        </p:spPr>
        <p:txBody>
          <a:bodyPr wrap="square" lIns="0" tIns="0" rIns="0" bIns="0" rtlCol="0"/>
          <a:lstStyle/>
          <a:p>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5854065" cy="1031240"/>
          </a:xfrm>
          <a:prstGeom prst="rect">
            <a:avLst/>
          </a:prstGeom>
        </p:spPr>
        <p:txBody>
          <a:bodyPr vert="horz" wrap="square" lIns="0" tIns="104139" rIns="0" bIns="0" rtlCol="0" anchor="t">
            <a:spAutoFit/>
          </a:bodyPr>
          <a:lstStyle/>
          <a:p>
            <a:pPr marL="12700" marR="5080">
              <a:lnSpc>
                <a:spcPts val="3600"/>
              </a:lnSpc>
              <a:spcBef>
                <a:spcPts val="819"/>
              </a:spcBef>
            </a:pPr>
            <a:r>
              <a:rPr spc="-160" dirty="0"/>
              <a:t>Ho</a:t>
            </a:r>
            <a:r>
              <a:rPr dirty="0"/>
              <a:t>w</a:t>
            </a:r>
            <a:r>
              <a:rPr spc="-290" dirty="0"/>
              <a:t> </a:t>
            </a:r>
            <a:r>
              <a:rPr spc="-155" dirty="0"/>
              <a:t>M</a:t>
            </a:r>
            <a:r>
              <a:rPr spc="-160" dirty="0"/>
              <a:t>an</a:t>
            </a:r>
            <a:r>
              <a:rPr spc="-5" dirty="0"/>
              <a:t>y</a:t>
            </a:r>
            <a:r>
              <a:rPr spc="-295" dirty="0"/>
              <a:t> </a:t>
            </a:r>
            <a:r>
              <a:rPr spc="-160" dirty="0"/>
              <a:t>S</a:t>
            </a:r>
            <a:r>
              <a:rPr spc="-155" dirty="0"/>
              <a:t>t</a:t>
            </a:r>
            <a:r>
              <a:rPr spc="-160" dirty="0"/>
              <a:t>r</a:t>
            </a:r>
            <a:r>
              <a:rPr spc="-165" dirty="0"/>
              <a:t>i</a:t>
            </a:r>
            <a:r>
              <a:rPr spc="-160" dirty="0"/>
              <a:t>n</a:t>
            </a:r>
            <a:r>
              <a:rPr dirty="0"/>
              <a:t>g</a:t>
            </a:r>
            <a:r>
              <a:rPr spc="-260" dirty="0"/>
              <a:t> </a:t>
            </a:r>
            <a:r>
              <a:rPr spc="-165" dirty="0"/>
              <a:t>O</a:t>
            </a:r>
            <a:r>
              <a:rPr spc="-160" dirty="0"/>
              <a:t>b</a:t>
            </a:r>
            <a:r>
              <a:rPr spc="-165" dirty="0"/>
              <a:t>j</a:t>
            </a:r>
            <a:r>
              <a:rPr spc="-160" dirty="0"/>
              <a:t>ec</a:t>
            </a:r>
            <a:r>
              <a:rPr spc="-155" dirty="0"/>
              <a:t>t</a:t>
            </a:r>
            <a:r>
              <a:rPr spc="-5" dirty="0"/>
              <a:t>s</a:t>
            </a:r>
            <a:r>
              <a:rPr spc="-270" dirty="0"/>
              <a:t> </a:t>
            </a:r>
            <a:r>
              <a:rPr spc="-160" dirty="0"/>
              <a:t>ar</a:t>
            </a:r>
            <a:r>
              <a:rPr spc="-5" dirty="0"/>
              <a:t>e  </a:t>
            </a:r>
            <a:r>
              <a:rPr spc="-140" dirty="0"/>
              <a:t>Created?</a:t>
            </a:r>
          </a:p>
        </p:txBody>
      </p:sp>
      <p:sp>
        <p:nvSpPr>
          <p:cNvPr id="3" name="object 3"/>
          <p:cNvSpPr txBox="1">
            <a:spLocks noGrp="1"/>
          </p:cNvSpPr>
          <p:nvPr>
            <p:ph sz="half" idx="2"/>
          </p:nvPr>
        </p:nvSpPr>
        <p:spPr>
          <a:xfrm>
            <a:off x="1772446" y="1506094"/>
            <a:ext cx="5300980" cy="4641655"/>
          </a:xfrm>
          <a:prstGeom prst="rect">
            <a:avLst/>
          </a:prstGeom>
        </p:spPr>
        <p:txBody>
          <a:bodyPr vert="horz" wrap="square" lIns="0" tIns="12065" rIns="0" bIns="0" rtlCol="0">
            <a:spAutoFit/>
          </a:bodyPr>
          <a:lstStyle/>
          <a:p>
            <a:pPr marL="12700" marR="1446530">
              <a:lnSpc>
                <a:spcPct val="100000"/>
              </a:lnSpc>
              <a:spcBef>
                <a:spcPts val="95"/>
              </a:spcBef>
            </a:pPr>
            <a:r>
              <a:rPr spc="-5" dirty="0"/>
              <a:t>//File Name: </a:t>
            </a:r>
            <a:r>
              <a:rPr spc="-10" dirty="0"/>
              <a:t>StringDemo.java </a:t>
            </a:r>
            <a:r>
              <a:rPr spc="-350" dirty="0"/>
              <a:t> </a:t>
            </a:r>
            <a:r>
              <a:rPr spc="-5" dirty="0"/>
              <a:t>class StringDemo</a:t>
            </a:r>
          </a:p>
          <a:p>
            <a:pPr marL="12700">
              <a:lnSpc>
                <a:spcPct val="100000"/>
              </a:lnSpc>
            </a:pPr>
            <a:r>
              <a:rPr spc="-5" dirty="0"/>
              <a:t>{</a:t>
            </a:r>
          </a:p>
          <a:p>
            <a:pPr marL="927100">
              <a:lnSpc>
                <a:spcPct val="100000"/>
              </a:lnSpc>
            </a:pPr>
            <a:r>
              <a:rPr spc="-5" dirty="0"/>
              <a:t>public</a:t>
            </a:r>
            <a:r>
              <a:rPr spc="20" dirty="0"/>
              <a:t> </a:t>
            </a:r>
            <a:r>
              <a:rPr spc="-10" dirty="0"/>
              <a:t>static</a:t>
            </a:r>
            <a:r>
              <a:rPr spc="-20" dirty="0"/>
              <a:t> </a:t>
            </a:r>
            <a:r>
              <a:rPr spc="-10" dirty="0"/>
              <a:t>void</a:t>
            </a:r>
            <a:r>
              <a:rPr spc="5" dirty="0"/>
              <a:t> </a:t>
            </a:r>
            <a:r>
              <a:rPr spc="-10" dirty="0"/>
              <a:t>main(String[]</a:t>
            </a:r>
            <a:r>
              <a:rPr spc="65" dirty="0"/>
              <a:t> </a:t>
            </a:r>
            <a:r>
              <a:rPr spc="-10" dirty="0"/>
              <a:t>args)</a:t>
            </a:r>
          </a:p>
          <a:p>
            <a:pPr marL="927100">
              <a:lnSpc>
                <a:spcPct val="100000"/>
              </a:lnSpc>
            </a:pPr>
            <a:r>
              <a:rPr spc="-5" dirty="0"/>
              <a:t>{</a:t>
            </a:r>
          </a:p>
          <a:p>
            <a:pPr marL="1841500">
              <a:lnSpc>
                <a:spcPct val="100000"/>
              </a:lnSpc>
            </a:pPr>
            <a:r>
              <a:rPr spc="-5" dirty="0">
                <a:solidFill>
                  <a:srgbClr val="FF0000"/>
                </a:solidFill>
              </a:rPr>
              <a:t>String</a:t>
            </a:r>
            <a:r>
              <a:rPr spc="-10" dirty="0">
                <a:solidFill>
                  <a:srgbClr val="FF0000"/>
                </a:solidFill>
              </a:rPr>
              <a:t> </a:t>
            </a:r>
            <a:r>
              <a:rPr spc="-5" dirty="0">
                <a:solidFill>
                  <a:srgbClr val="FF0000"/>
                </a:solidFill>
              </a:rPr>
              <a:t>s1</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30"/>
              </a:spcBef>
            </a:pPr>
            <a:endParaRPr sz="1550"/>
          </a:p>
          <a:p>
            <a:pPr marL="1841500">
              <a:lnSpc>
                <a:spcPct val="100000"/>
              </a:lnSpc>
            </a:pPr>
            <a:r>
              <a:rPr spc="-5" dirty="0">
                <a:solidFill>
                  <a:srgbClr val="FF0000"/>
                </a:solidFill>
              </a:rPr>
              <a:t>String s2</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25"/>
              </a:spcBef>
            </a:pPr>
            <a:endParaRPr sz="1550"/>
          </a:p>
          <a:p>
            <a:pPr marL="1841500">
              <a:lnSpc>
                <a:spcPct val="100000"/>
              </a:lnSpc>
              <a:spcBef>
                <a:spcPts val="5"/>
              </a:spcBef>
            </a:pPr>
            <a:r>
              <a:rPr spc="-5" dirty="0">
                <a:solidFill>
                  <a:srgbClr val="FF0000"/>
                </a:solidFill>
              </a:rPr>
              <a:t>String</a:t>
            </a:r>
            <a:r>
              <a:rPr spc="-10" dirty="0">
                <a:solidFill>
                  <a:srgbClr val="FF0000"/>
                </a:solidFill>
              </a:rPr>
              <a:t> </a:t>
            </a:r>
            <a:r>
              <a:rPr spc="-5" dirty="0">
                <a:solidFill>
                  <a:srgbClr val="FF0000"/>
                </a:solidFill>
              </a:rPr>
              <a:t>s3</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25"/>
              </a:spcBef>
            </a:pPr>
            <a:endParaRPr sz="1550"/>
          </a:p>
          <a:p>
            <a:pPr marL="1841500">
              <a:lnSpc>
                <a:spcPct val="100000"/>
              </a:lnSpc>
              <a:spcBef>
                <a:spcPts val="5"/>
              </a:spcBef>
            </a:pPr>
            <a:r>
              <a:rPr spc="-5" dirty="0"/>
              <a:t>String s4</a:t>
            </a:r>
            <a:r>
              <a:rPr spc="-20" dirty="0"/>
              <a:t> </a:t>
            </a:r>
            <a:r>
              <a:rPr spc="-5" dirty="0"/>
              <a:t>=</a:t>
            </a:r>
            <a:r>
              <a:rPr spc="-20" dirty="0"/>
              <a:t> </a:t>
            </a:r>
            <a:r>
              <a:rPr spc="-5" dirty="0"/>
              <a:t>"abc";</a:t>
            </a:r>
          </a:p>
          <a:p>
            <a:pPr marL="927100">
              <a:lnSpc>
                <a:spcPct val="100000"/>
              </a:lnSpc>
            </a:pPr>
            <a:r>
              <a:rPr spc="-5" dirty="0"/>
              <a:t>}//</a:t>
            </a:r>
            <a:r>
              <a:rPr spc="-10" dirty="0"/>
              <a:t> </a:t>
            </a:r>
            <a:r>
              <a:rPr spc="-5" dirty="0"/>
              <a:t>End</a:t>
            </a:r>
            <a:r>
              <a:rPr spc="-15" dirty="0"/>
              <a:t> </a:t>
            </a:r>
            <a:r>
              <a:rPr spc="-5" dirty="0"/>
              <a:t>of</a:t>
            </a:r>
            <a:r>
              <a:rPr spc="-10" dirty="0"/>
              <a:t> Method</a:t>
            </a:r>
          </a:p>
          <a:p>
            <a:pPr marL="12700">
              <a:lnSpc>
                <a:spcPct val="100000"/>
              </a:lnSpc>
            </a:pPr>
            <a:r>
              <a:rPr spc="-5" dirty="0"/>
              <a:t>}// End</a:t>
            </a:r>
            <a:r>
              <a:rPr spc="-15" dirty="0"/>
              <a:t> </a:t>
            </a:r>
            <a:r>
              <a:rPr spc="-5" dirty="0"/>
              <a:t>of class</a:t>
            </a:r>
            <a:r>
              <a:rPr dirty="0"/>
              <a:t> </a:t>
            </a:r>
            <a:r>
              <a:rPr spc="-5" dirty="0"/>
              <a:t>StringDemo</a:t>
            </a:r>
          </a:p>
        </p:txBody>
      </p:sp>
      <p:sp>
        <p:nvSpPr>
          <p:cNvPr id="4" name="object 4"/>
          <p:cNvSpPr/>
          <p:nvPr/>
        </p:nvSpPr>
        <p:spPr>
          <a:xfrm>
            <a:off x="5016246" y="2849880"/>
            <a:ext cx="1008380" cy="78105"/>
          </a:xfrm>
          <a:custGeom>
            <a:avLst/>
            <a:gdLst/>
            <a:ahLst/>
            <a:cxnLst/>
            <a:rect l="l" t="t" r="r" b="b"/>
            <a:pathLst>
              <a:path w="1008379" h="78105">
                <a:moveTo>
                  <a:pt x="77724" y="25908"/>
                </a:moveTo>
                <a:lnTo>
                  <a:pt x="0" y="25908"/>
                </a:lnTo>
                <a:lnTo>
                  <a:pt x="0" y="51816"/>
                </a:lnTo>
                <a:lnTo>
                  <a:pt x="77724" y="51816"/>
                </a:lnTo>
                <a:lnTo>
                  <a:pt x="77724" y="25908"/>
                </a:lnTo>
                <a:close/>
              </a:path>
              <a:path w="1008379" h="78105">
                <a:moveTo>
                  <a:pt x="181355" y="25908"/>
                </a:moveTo>
                <a:lnTo>
                  <a:pt x="103631" y="25908"/>
                </a:lnTo>
                <a:lnTo>
                  <a:pt x="103631" y="51816"/>
                </a:lnTo>
                <a:lnTo>
                  <a:pt x="181355" y="51816"/>
                </a:lnTo>
                <a:lnTo>
                  <a:pt x="181355" y="25908"/>
                </a:lnTo>
                <a:close/>
              </a:path>
              <a:path w="1008379" h="78105">
                <a:moveTo>
                  <a:pt x="284988" y="25908"/>
                </a:moveTo>
                <a:lnTo>
                  <a:pt x="207263" y="25908"/>
                </a:lnTo>
                <a:lnTo>
                  <a:pt x="207263" y="51816"/>
                </a:lnTo>
                <a:lnTo>
                  <a:pt x="284988" y="51816"/>
                </a:lnTo>
                <a:lnTo>
                  <a:pt x="284988" y="25908"/>
                </a:lnTo>
                <a:close/>
              </a:path>
              <a:path w="1008379" h="78105">
                <a:moveTo>
                  <a:pt x="388619" y="25908"/>
                </a:moveTo>
                <a:lnTo>
                  <a:pt x="310895" y="25908"/>
                </a:lnTo>
                <a:lnTo>
                  <a:pt x="310895" y="51816"/>
                </a:lnTo>
                <a:lnTo>
                  <a:pt x="388619" y="51816"/>
                </a:lnTo>
                <a:lnTo>
                  <a:pt x="388619" y="25908"/>
                </a:lnTo>
                <a:close/>
              </a:path>
              <a:path w="1008379" h="78105">
                <a:moveTo>
                  <a:pt x="492251" y="25908"/>
                </a:moveTo>
                <a:lnTo>
                  <a:pt x="414527" y="25908"/>
                </a:lnTo>
                <a:lnTo>
                  <a:pt x="414527" y="51816"/>
                </a:lnTo>
                <a:lnTo>
                  <a:pt x="492251" y="51816"/>
                </a:lnTo>
                <a:lnTo>
                  <a:pt x="492251" y="25908"/>
                </a:lnTo>
                <a:close/>
              </a:path>
              <a:path w="1008379" h="78105">
                <a:moveTo>
                  <a:pt x="595883" y="25908"/>
                </a:moveTo>
                <a:lnTo>
                  <a:pt x="518159" y="25908"/>
                </a:lnTo>
                <a:lnTo>
                  <a:pt x="518159" y="51816"/>
                </a:lnTo>
                <a:lnTo>
                  <a:pt x="595883" y="51816"/>
                </a:lnTo>
                <a:lnTo>
                  <a:pt x="595883" y="25908"/>
                </a:lnTo>
                <a:close/>
              </a:path>
              <a:path w="1008379" h="78105">
                <a:moveTo>
                  <a:pt x="699515" y="25908"/>
                </a:moveTo>
                <a:lnTo>
                  <a:pt x="621791" y="25908"/>
                </a:lnTo>
                <a:lnTo>
                  <a:pt x="621791" y="51816"/>
                </a:lnTo>
                <a:lnTo>
                  <a:pt x="699515" y="51816"/>
                </a:lnTo>
                <a:lnTo>
                  <a:pt x="699515" y="25908"/>
                </a:lnTo>
                <a:close/>
              </a:path>
              <a:path w="1008379" h="78105">
                <a:moveTo>
                  <a:pt x="803148" y="25908"/>
                </a:moveTo>
                <a:lnTo>
                  <a:pt x="725424" y="25908"/>
                </a:lnTo>
                <a:lnTo>
                  <a:pt x="725424" y="51816"/>
                </a:lnTo>
                <a:lnTo>
                  <a:pt x="803148" y="51816"/>
                </a:lnTo>
                <a:lnTo>
                  <a:pt x="803148" y="25908"/>
                </a:lnTo>
                <a:close/>
              </a:path>
              <a:path w="1008379" h="78105">
                <a:moveTo>
                  <a:pt x="906779" y="25908"/>
                </a:moveTo>
                <a:lnTo>
                  <a:pt x="829055" y="25908"/>
                </a:lnTo>
                <a:lnTo>
                  <a:pt x="829055" y="51816"/>
                </a:lnTo>
                <a:lnTo>
                  <a:pt x="906779" y="51816"/>
                </a:lnTo>
                <a:lnTo>
                  <a:pt x="906779" y="25908"/>
                </a:lnTo>
                <a:close/>
              </a:path>
              <a:path w="1008379" h="78105">
                <a:moveTo>
                  <a:pt x="930401" y="0"/>
                </a:moveTo>
                <a:lnTo>
                  <a:pt x="930401" y="77724"/>
                </a:lnTo>
                <a:lnTo>
                  <a:pt x="982217" y="51816"/>
                </a:lnTo>
                <a:lnTo>
                  <a:pt x="932688" y="51816"/>
                </a:lnTo>
                <a:lnTo>
                  <a:pt x="932688" y="25908"/>
                </a:lnTo>
                <a:lnTo>
                  <a:pt x="982218" y="25908"/>
                </a:lnTo>
                <a:lnTo>
                  <a:pt x="930401" y="0"/>
                </a:lnTo>
                <a:close/>
              </a:path>
              <a:path w="1008379" h="78105">
                <a:moveTo>
                  <a:pt x="943355" y="25908"/>
                </a:moveTo>
                <a:lnTo>
                  <a:pt x="932688" y="25908"/>
                </a:lnTo>
                <a:lnTo>
                  <a:pt x="932688" y="51816"/>
                </a:lnTo>
                <a:lnTo>
                  <a:pt x="943355" y="51816"/>
                </a:lnTo>
                <a:lnTo>
                  <a:pt x="943355" y="25908"/>
                </a:lnTo>
                <a:close/>
              </a:path>
              <a:path w="1008379" h="78105">
                <a:moveTo>
                  <a:pt x="982218" y="25908"/>
                </a:moveTo>
                <a:lnTo>
                  <a:pt x="943355" y="25908"/>
                </a:lnTo>
                <a:lnTo>
                  <a:pt x="943355" y="51816"/>
                </a:lnTo>
                <a:lnTo>
                  <a:pt x="982217" y="51816"/>
                </a:lnTo>
                <a:lnTo>
                  <a:pt x="1008126" y="38862"/>
                </a:lnTo>
                <a:lnTo>
                  <a:pt x="982218" y="25908"/>
                </a:lnTo>
                <a:close/>
              </a:path>
            </a:pathLst>
          </a:custGeom>
          <a:solidFill>
            <a:srgbClr val="FF0000"/>
          </a:solidFill>
        </p:spPr>
        <p:txBody>
          <a:bodyPr wrap="square" lIns="0" tIns="0" rIns="0" bIns="0" rtlCol="0"/>
          <a:lstStyle/>
          <a:p>
            <a:endParaRPr/>
          </a:p>
        </p:txBody>
      </p:sp>
      <p:sp>
        <p:nvSpPr>
          <p:cNvPr id="5" name="object 5"/>
          <p:cNvSpPr txBox="1"/>
          <p:nvPr/>
        </p:nvSpPr>
        <p:spPr>
          <a:xfrm>
            <a:off x="6084189" y="2721102"/>
            <a:ext cx="280924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String</a:t>
            </a:r>
            <a:r>
              <a:rPr b="1" spc="-35" dirty="0">
                <a:solidFill>
                  <a:srgbClr val="FF0000"/>
                </a:solidFill>
                <a:latin typeface="Calibri"/>
                <a:cs typeface="Calibri"/>
              </a:rPr>
              <a:t> </a:t>
            </a:r>
            <a:r>
              <a:rPr b="1" dirty="0">
                <a:solidFill>
                  <a:srgbClr val="FF0000"/>
                </a:solidFill>
                <a:latin typeface="Calibri"/>
                <a:cs typeface="Calibri"/>
              </a:rPr>
              <a:t>s1</a:t>
            </a:r>
            <a:r>
              <a:rPr b="1" spc="-20"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spc="-5" dirty="0">
                <a:solidFill>
                  <a:srgbClr val="FF0000"/>
                </a:solidFill>
                <a:latin typeface="Calibri"/>
                <a:cs typeface="Calibri"/>
              </a:rPr>
              <a:t>new</a:t>
            </a:r>
            <a:r>
              <a:rPr b="1" spc="-45" dirty="0">
                <a:solidFill>
                  <a:srgbClr val="FF0000"/>
                </a:solidFill>
                <a:latin typeface="Calibri"/>
                <a:cs typeface="Calibri"/>
              </a:rPr>
              <a:t> </a:t>
            </a:r>
            <a:r>
              <a:rPr b="1" dirty="0">
                <a:solidFill>
                  <a:srgbClr val="FF0000"/>
                </a:solidFill>
                <a:latin typeface="Calibri"/>
                <a:cs typeface="Calibri"/>
              </a:rPr>
              <a:t>String("abc“);</a:t>
            </a:r>
            <a:endParaRPr>
              <a:latin typeface="Calibri"/>
              <a:cs typeface="Calibri"/>
            </a:endParaRPr>
          </a:p>
        </p:txBody>
      </p:sp>
      <p:sp>
        <p:nvSpPr>
          <p:cNvPr id="6" name="object 6"/>
          <p:cNvSpPr/>
          <p:nvPr/>
        </p:nvSpPr>
        <p:spPr>
          <a:xfrm>
            <a:off x="7449312" y="3073146"/>
            <a:ext cx="78105" cy="951865"/>
          </a:xfrm>
          <a:custGeom>
            <a:avLst/>
            <a:gdLst/>
            <a:ahLst/>
            <a:cxnLst/>
            <a:rect l="l" t="t" r="r" b="b"/>
            <a:pathLst>
              <a:path w="78104" h="951864">
                <a:moveTo>
                  <a:pt x="51815" y="0"/>
                </a:moveTo>
                <a:lnTo>
                  <a:pt x="25908" y="0"/>
                </a:lnTo>
                <a:lnTo>
                  <a:pt x="25908" y="77724"/>
                </a:lnTo>
                <a:lnTo>
                  <a:pt x="51815" y="77724"/>
                </a:lnTo>
                <a:lnTo>
                  <a:pt x="51815" y="0"/>
                </a:lnTo>
                <a:close/>
              </a:path>
              <a:path w="78104" h="951864">
                <a:moveTo>
                  <a:pt x="51815" y="103631"/>
                </a:moveTo>
                <a:lnTo>
                  <a:pt x="25908" y="103631"/>
                </a:lnTo>
                <a:lnTo>
                  <a:pt x="25908" y="181355"/>
                </a:lnTo>
                <a:lnTo>
                  <a:pt x="51815" y="181355"/>
                </a:lnTo>
                <a:lnTo>
                  <a:pt x="51815" y="103631"/>
                </a:lnTo>
                <a:close/>
              </a:path>
              <a:path w="78104" h="951864">
                <a:moveTo>
                  <a:pt x="51815" y="207263"/>
                </a:moveTo>
                <a:lnTo>
                  <a:pt x="25908" y="207263"/>
                </a:lnTo>
                <a:lnTo>
                  <a:pt x="25908" y="284988"/>
                </a:lnTo>
                <a:lnTo>
                  <a:pt x="51815" y="284988"/>
                </a:lnTo>
                <a:lnTo>
                  <a:pt x="51815" y="207263"/>
                </a:lnTo>
                <a:close/>
              </a:path>
              <a:path w="78104" h="951864">
                <a:moveTo>
                  <a:pt x="51815" y="310895"/>
                </a:moveTo>
                <a:lnTo>
                  <a:pt x="25908" y="310895"/>
                </a:lnTo>
                <a:lnTo>
                  <a:pt x="25908" y="388619"/>
                </a:lnTo>
                <a:lnTo>
                  <a:pt x="51815" y="388619"/>
                </a:lnTo>
                <a:lnTo>
                  <a:pt x="51815" y="310895"/>
                </a:lnTo>
                <a:close/>
              </a:path>
              <a:path w="78104" h="951864">
                <a:moveTo>
                  <a:pt x="51815" y="414527"/>
                </a:moveTo>
                <a:lnTo>
                  <a:pt x="25908" y="414527"/>
                </a:lnTo>
                <a:lnTo>
                  <a:pt x="25908" y="492251"/>
                </a:lnTo>
                <a:lnTo>
                  <a:pt x="51815" y="492251"/>
                </a:lnTo>
                <a:lnTo>
                  <a:pt x="51815" y="414527"/>
                </a:lnTo>
                <a:close/>
              </a:path>
              <a:path w="78104" h="951864">
                <a:moveTo>
                  <a:pt x="51815" y="518159"/>
                </a:moveTo>
                <a:lnTo>
                  <a:pt x="25908" y="518159"/>
                </a:lnTo>
                <a:lnTo>
                  <a:pt x="25908" y="595883"/>
                </a:lnTo>
                <a:lnTo>
                  <a:pt x="51815" y="595883"/>
                </a:lnTo>
                <a:lnTo>
                  <a:pt x="51815" y="518159"/>
                </a:lnTo>
                <a:close/>
              </a:path>
              <a:path w="78104" h="951864">
                <a:moveTo>
                  <a:pt x="51815" y="621791"/>
                </a:moveTo>
                <a:lnTo>
                  <a:pt x="25908" y="621791"/>
                </a:lnTo>
                <a:lnTo>
                  <a:pt x="25908" y="699515"/>
                </a:lnTo>
                <a:lnTo>
                  <a:pt x="51815" y="699515"/>
                </a:lnTo>
                <a:lnTo>
                  <a:pt x="51815" y="621791"/>
                </a:lnTo>
                <a:close/>
              </a:path>
              <a:path w="78104" h="951864">
                <a:moveTo>
                  <a:pt x="51815" y="725423"/>
                </a:moveTo>
                <a:lnTo>
                  <a:pt x="25908" y="725423"/>
                </a:lnTo>
                <a:lnTo>
                  <a:pt x="25908" y="803147"/>
                </a:lnTo>
                <a:lnTo>
                  <a:pt x="51815" y="803147"/>
                </a:lnTo>
                <a:lnTo>
                  <a:pt x="51815" y="725423"/>
                </a:lnTo>
                <a:close/>
              </a:path>
              <a:path w="78104" h="951864">
                <a:moveTo>
                  <a:pt x="25908" y="873886"/>
                </a:moveTo>
                <a:lnTo>
                  <a:pt x="0" y="873886"/>
                </a:lnTo>
                <a:lnTo>
                  <a:pt x="38862" y="951610"/>
                </a:lnTo>
                <a:lnTo>
                  <a:pt x="71247" y="886840"/>
                </a:lnTo>
                <a:lnTo>
                  <a:pt x="25908" y="886840"/>
                </a:lnTo>
                <a:lnTo>
                  <a:pt x="25908" y="873886"/>
                </a:lnTo>
                <a:close/>
              </a:path>
              <a:path w="78104" h="951864">
                <a:moveTo>
                  <a:pt x="51815" y="829055"/>
                </a:moveTo>
                <a:lnTo>
                  <a:pt x="25908" y="829055"/>
                </a:lnTo>
                <a:lnTo>
                  <a:pt x="25908" y="886840"/>
                </a:lnTo>
                <a:lnTo>
                  <a:pt x="51815" y="886840"/>
                </a:lnTo>
                <a:lnTo>
                  <a:pt x="51815" y="829055"/>
                </a:lnTo>
                <a:close/>
              </a:path>
              <a:path w="78104" h="951864">
                <a:moveTo>
                  <a:pt x="77724" y="873886"/>
                </a:moveTo>
                <a:lnTo>
                  <a:pt x="51815" y="873886"/>
                </a:lnTo>
                <a:lnTo>
                  <a:pt x="51815" y="886840"/>
                </a:lnTo>
                <a:lnTo>
                  <a:pt x="71247" y="886840"/>
                </a:lnTo>
                <a:lnTo>
                  <a:pt x="77724" y="873886"/>
                </a:lnTo>
                <a:close/>
              </a:path>
            </a:pathLst>
          </a:custGeom>
          <a:solidFill>
            <a:srgbClr val="FF0000"/>
          </a:solidFill>
        </p:spPr>
        <p:txBody>
          <a:bodyPr wrap="square" lIns="0" tIns="0" rIns="0" bIns="0" rtlCol="0"/>
          <a:lstStyle/>
          <a:p>
            <a:endParaRPr/>
          </a:p>
        </p:txBody>
      </p:sp>
      <p:sp>
        <p:nvSpPr>
          <p:cNvPr id="7" name="object 7"/>
          <p:cNvSpPr txBox="1"/>
          <p:nvPr/>
        </p:nvSpPr>
        <p:spPr>
          <a:xfrm>
            <a:off x="6531356" y="4449571"/>
            <a:ext cx="23304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s1</a:t>
            </a:r>
            <a:endParaRPr>
              <a:latin typeface="Calibri"/>
              <a:cs typeface="Calibri"/>
            </a:endParaRPr>
          </a:p>
        </p:txBody>
      </p:sp>
      <p:sp>
        <p:nvSpPr>
          <p:cNvPr id="8" name="object 8"/>
          <p:cNvSpPr/>
          <p:nvPr/>
        </p:nvSpPr>
        <p:spPr>
          <a:xfrm>
            <a:off x="6813041" y="4593336"/>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3" y="25907"/>
                </a:lnTo>
                <a:lnTo>
                  <a:pt x="207263"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9" name="object 9"/>
          <p:cNvSpPr txBox="1"/>
          <p:nvPr/>
        </p:nvSpPr>
        <p:spPr>
          <a:xfrm>
            <a:off x="7861553" y="4431030"/>
            <a:ext cx="515620" cy="331501"/>
          </a:xfrm>
          <a:prstGeom prst="rect">
            <a:avLst/>
          </a:prstGeom>
          <a:ln w="25907">
            <a:solidFill>
              <a:srgbClr val="385D89"/>
            </a:solidFill>
          </a:ln>
        </p:spPr>
        <p:txBody>
          <a:bodyPr vert="horz" wrap="square" lIns="0" tIns="53975" rIns="0" bIns="0" rtlCol="0">
            <a:spAutoFit/>
          </a:bodyPr>
          <a:lstStyle/>
          <a:p>
            <a:pPr marL="91440">
              <a:spcBef>
                <a:spcPts val="425"/>
              </a:spcBef>
            </a:pPr>
            <a:r>
              <a:rPr b="1" dirty="0">
                <a:latin typeface="Calibri"/>
                <a:cs typeface="Calibri"/>
              </a:rPr>
              <a:t>abc</a:t>
            </a:r>
            <a:endParaRPr>
              <a:latin typeface="Calibri"/>
              <a:cs typeface="Calibri"/>
            </a:endParaRPr>
          </a:p>
        </p:txBody>
      </p:sp>
      <p:sp>
        <p:nvSpPr>
          <p:cNvPr id="10" name="object 10"/>
          <p:cNvSpPr txBox="1"/>
          <p:nvPr/>
        </p:nvSpPr>
        <p:spPr>
          <a:xfrm>
            <a:off x="7796022" y="4042409"/>
            <a:ext cx="64452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:String</a:t>
            </a:r>
            <a:endParaRPr>
              <a:latin typeface="Calibri"/>
              <a:cs typeface="Calibri"/>
            </a:endParaRPr>
          </a:p>
        </p:txBody>
      </p:sp>
      <p:sp>
        <p:nvSpPr>
          <p:cNvPr id="11" name="object 11"/>
          <p:cNvSpPr/>
          <p:nvPr/>
        </p:nvSpPr>
        <p:spPr>
          <a:xfrm>
            <a:off x="5038853" y="3319271"/>
            <a:ext cx="1433195" cy="2355850"/>
          </a:xfrm>
          <a:custGeom>
            <a:avLst/>
            <a:gdLst/>
            <a:ahLst/>
            <a:cxnLst/>
            <a:rect l="l" t="t" r="r" b="b"/>
            <a:pathLst>
              <a:path w="1433195" h="2355850">
                <a:moveTo>
                  <a:pt x="77978" y="25908"/>
                </a:moveTo>
                <a:lnTo>
                  <a:pt x="254" y="25908"/>
                </a:lnTo>
                <a:lnTo>
                  <a:pt x="254" y="51816"/>
                </a:lnTo>
                <a:lnTo>
                  <a:pt x="77978" y="51816"/>
                </a:lnTo>
                <a:lnTo>
                  <a:pt x="77978" y="25908"/>
                </a:lnTo>
                <a:close/>
              </a:path>
              <a:path w="1433195" h="2355850">
                <a:moveTo>
                  <a:pt x="78232" y="571627"/>
                </a:moveTo>
                <a:lnTo>
                  <a:pt x="77724" y="545719"/>
                </a:lnTo>
                <a:lnTo>
                  <a:pt x="0" y="547497"/>
                </a:lnTo>
                <a:lnTo>
                  <a:pt x="508" y="573405"/>
                </a:lnTo>
                <a:lnTo>
                  <a:pt x="78232" y="571627"/>
                </a:lnTo>
                <a:close/>
              </a:path>
              <a:path w="1433195" h="2355850">
                <a:moveTo>
                  <a:pt x="181610" y="25908"/>
                </a:moveTo>
                <a:lnTo>
                  <a:pt x="103886" y="25908"/>
                </a:lnTo>
                <a:lnTo>
                  <a:pt x="103886" y="51816"/>
                </a:lnTo>
                <a:lnTo>
                  <a:pt x="181610" y="51816"/>
                </a:lnTo>
                <a:lnTo>
                  <a:pt x="181610" y="25908"/>
                </a:lnTo>
                <a:close/>
              </a:path>
              <a:path w="1433195" h="2355850">
                <a:moveTo>
                  <a:pt x="181864" y="569341"/>
                </a:moveTo>
                <a:lnTo>
                  <a:pt x="181229" y="543433"/>
                </a:lnTo>
                <a:lnTo>
                  <a:pt x="103632" y="545084"/>
                </a:lnTo>
                <a:lnTo>
                  <a:pt x="104140" y="570992"/>
                </a:lnTo>
                <a:lnTo>
                  <a:pt x="181864" y="569341"/>
                </a:lnTo>
                <a:close/>
              </a:path>
              <a:path w="1433195" h="2355850">
                <a:moveTo>
                  <a:pt x="285242" y="25908"/>
                </a:moveTo>
                <a:lnTo>
                  <a:pt x="207518" y="25908"/>
                </a:lnTo>
                <a:lnTo>
                  <a:pt x="207518" y="51816"/>
                </a:lnTo>
                <a:lnTo>
                  <a:pt x="285242" y="51816"/>
                </a:lnTo>
                <a:lnTo>
                  <a:pt x="285242" y="25908"/>
                </a:lnTo>
                <a:close/>
              </a:path>
              <a:path w="1433195" h="2355850">
                <a:moveTo>
                  <a:pt x="285496" y="567055"/>
                </a:moveTo>
                <a:lnTo>
                  <a:pt x="284861" y="541147"/>
                </a:lnTo>
                <a:lnTo>
                  <a:pt x="207137" y="542798"/>
                </a:lnTo>
                <a:lnTo>
                  <a:pt x="207772" y="568706"/>
                </a:lnTo>
                <a:lnTo>
                  <a:pt x="285496" y="567055"/>
                </a:lnTo>
                <a:close/>
              </a:path>
              <a:path w="1433195" h="2355850">
                <a:moveTo>
                  <a:pt x="388874" y="25908"/>
                </a:moveTo>
                <a:lnTo>
                  <a:pt x="311150" y="25908"/>
                </a:lnTo>
                <a:lnTo>
                  <a:pt x="311150" y="51816"/>
                </a:lnTo>
                <a:lnTo>
                  <a:pt x="388874" y="51816"/>
                </a:lnTo>
                <a:lnTo>
                  <a:pt x="388874" y="25908"/>
                </a:lnTo>
                <a:close/>
              </a:path>
              <a:path w="1433195" h="2355850">
                <a:moveTo>
                  <a:pt x="389128" y="564642"/>
                </a:moveTo>
                <a:lnTo>
                  <a:pt x="388493" y="538734"/>
                </a:lnTo>
                <a:lnTo>
                  <a:pt x="310769" y="540512"/>
                </a:lnTo>
                <a:lnTo>
                  <a:pt x="311404" y="566420"/>
                </a:lnTo>
                <a:lnTo>
                  <a:pt x="389128" y="564642"/>
                </a:lnTo>
                <a:close/>
              </a:path>
              <a:path w="1433195" h="2355850">
                <a:moveTo>
                  <a:pt x="492506" y="25908"/>
                </a:moveTo>
                <a:lnTo>
                  <a:pt x="414782" y="25908"/>
                </a:lnTo>
                <a:lnTo>
                  <a:pt x="414782" y="51816"/>
                </a:lnTo>
                <a:lnTo>
                  <a:pt x="492506" y="51816"/>
                </a:lnTo>
                <a:lnTo>
                  <a:pt x="492506" y="25908"/>
                </a:lnTo>
                <a:close/>
              </a:path>
              <a:path w="1433195" h="2355850">
                <a:moveTo>
                  <a:pt x="492633" y="562356"/>
                </a:moveTo>
                <a:lnTo>
                  <a:pt x="492125" y="536448"/>
                </a:lnTo>
                <a:lnTo>
                  <a:pt x="414401" y="538226"/>
                </a:lnTo>
                <a:lnTo>
                  <a:pt x="414909" y="564134"/>
                </a:lnTo>
                <a:lnTo>
                  <a:pt x="492633" y="562356"/>
                </a:lnTo>
                <a:close/>
              </a:path>
              <a:path w="1433195" h="2355850">
                <a:moveTo>
                  <a:pt x="596138" y="25908"/>
                </a:moveTo>
                <a:lnTo>
                  <a:pt x="518414" y="25908"/>
                </a:lnTo>
                <a:lnTo>
                  <a:pt x="518414" y="51816"/>
                </a:lnTo>
                <a:lnTo>
                  <a:pt x="596138" y="51816"/>
                </a:lnTo>
                <a:lnTo>
                  <a:pt x="596138" y="25908"/>
                </a:lnTo>
                <a:close/>
              </a:path>
              <a:path w="1433195" h="2355850">
                <a:moveTo>
                  <a:pt x="596265" y="560070"/>
                </a:moveTo>
                <a:lnTo>
                  <a:pt x="595757" y="534162"/>
                </a:lnTo>
                <a:lnTo>
                  <a:pt x="518033" y="535940"/>
                </a:lnTo>
                <a:lnTo>
                  <a:pt x="518541" y="561848"/>
                </a:lnTo>
                <a:lnTo>
                  <a:pt x="596265" y="560070"/>
                </a:lnTo>
                <a:close/>
              </a:path>
              <a:path w="1433195" h="2355850">
                <a:moveTo>
                  <a:pt x="699770" y="25908"/>
                </a:moveTo>
                <a:lnTo>
                  <a:pt x="622046" y="25908"/>
                </a:lnTo>
                <a:lnTo>
                  <a:pt x="622046" y="51816"/>
                </a:lnTo>
                <a:lnTo>
                  <a:pt x="699770" y="51816"/>
                </a:lnTo>
                <a:lnTo>
                  <a:pt x="699770" y="25908"/>
                </a:lnTo>
                <a:close/>
              </a:path>
              <a:path w="1433195" h="2355850">
                <a:moveTo>
                  <a:pt x="699897" y="557784"/>
                </a:moveTo>
                <a:lnTo>
                  <a:pt x="699262" y="531876"/>
                </a:lnTo>
                <a:lnTo>
                  <a:pt x="621538" y="533527"/>
                </a:lnTo>
                <a:lnTo>
                  <a:pt x="622173" y="559435"/>
                </a:lnTo>
                <a:lnTo>
                  <a:pt x="699897" y="557784"/>
                </a:lnTo>
                <a:close/>
              </a:path>
              <a:path w="1433195" h="2355850">
                <a:moveTo>
                  <a:pt x="803402" y="25908"/>
                </a:moveTo>
                <a:lnTo>
                  <a:pt x="725678" y="25908"/>
                </a:lnTo>
                <a:lnTo>
                  <a:pt x="725678" y="51816"/>
                </a:lnTo>
                <a:lnTo>
                  <a:pt x="803402" y="51816"/>
                </a:lnTo>
                <a:lnTo>
                  <a:pt x="803402" y="25908"/>
                </a:lnTo>
                <a:close/>
              </a:path>
              <a:path w="1433195" h="2355850">
                <a:moveTo>
                  <a:pt x="834390" y="541782"/>
                </a:moveTo>
                <a:lnTo>
                  <a:pt x="809879" y="530225"/>
                </a:lnTo>
                <a:lnTo>
                  <a:pt x="755777" y="504698"/>
                </a:lnTo>
                <a:lnTo>
                  <a:pt x="756361" y="530529"/>
                </a:lnTo>
                <a:lnTo>
                  <a:pt x="725170" y="531241"/>
                </a:lnTo>
                <a:lnTo>
                  <a:pt x="725805" y="557149"/>
                </a:lnTo>
                <a:lnTo>
                  <a:pt x="756958" y="556437"/>
                </a:lnTo>
                <a:lnTo>
                  <a:pt x="757555" y="582422"/>
                </a:lnTo>
                <a:lnTo>
                  <a:pt x="834390" y="541782"/>
                </a:lnTo>
                <a:close/>
              </a:path>
              <a:path w="1433195" h="2355850">
                <a:moveTo>
                  <a:pt x="836168" y="2116074"/>
                </a:moveTo>
                <a:lnTo>
                  <a:pt x="810260" y="2116074"/>
                </a:lnTo>
                <a:lnTo>
                  <a:pt x="810260" y="2193798"/>
                </a:lnTo>
                <a:lnTo>
                  <a:pt x="836168" y="2193798"/>
                </a:lnTo>
                <a:lnTo>
                  <a:pt x="836168" y="2116074"/>
                </a:lnTo>
                <a:close/>
              </a:path>
              <a:path w="1433195" h="2355850">
                <a:moveTo>
                  <a:pt x="836168" y="2012442"/>
                </a:moveTo>
                <a:lnTo>
                  <a:pt x="810260" y="2012442"/>
                </a:lnTo>
                <a:lnTo>
                  <a:pt x="810260" y="2090166"/>
                </a:lnTo>
                <a:lnTo>
                  <a:pt x="836168" y="2090166"/>
                </a:lnTo>
                <a:lnTo>
                  <a:pt x="836168" y="2012442"/>
                </a:lnTo>
                <a:close/>
              </a:path>
              <a:path w="1433195" h="2355850">
                <a:moveTo>
                  <a:pt x="836168" y="1908810"/>
                </a:moveTo>
                <a:lnTo>
                  <a:pt x="810260" y="1908810"/>
                </a:lnTo>
                <a:lnTo>
                  <a:pt x="810260" y="1986534"/>
                </a:lnTo>
                <a:lnTo>
                  <a:pt x="836168" y="1986534"/>
                </a:lnTo>
                <a:lnTo>
                  <a:pt x="836168" y="1908810"/>
                </a:lnTo>
                <a:close/>
              </a:path>
              <a:path w="1433195" h="2355850">
                <a:moveTo>
                  <a:pt x="836168" y="1805178"/>
                </a:moveTo>
                <a:lnTo>
                  <a:pt x="810260" y="1805178"/>
                </a:lnTo>
                <a:lnTo>
                  <a:pt x="810260" y="1882902"/>
                </a:lnTo>
                <a:lnTo>
                  <a:pt x="836168" y="1882902"/>
                </a:lnTo>
                <a:lnTo>
                  <a:pt x="836168" y="1805178"/>
                </a:lnTo>
                <a:close/>
              </a:path>
              <a:path w="1433195" h="2355850">
                <a:moveTo>
                  <a:pt x="836168" y="1701546"/>
                </a:moveTo>
                <a:lnTo>
                  <a:pt x="810260" y="1701546"/>
                </a:lnTo>
                <a:lnTo>
                  <a:pt x="810260" y="1779270"/>
                </a:lnTo>
                <a:lnTo>
                  <a:pt x="836168" y="1779270"/>
                </a:lnTo>
                <a:lnTo>
                  <a:pt x="836168" y="1701546"/>
                </a:lnTo>
                <a:close/>
              </a:path>
              <a:path w="1433195" h="2355850">
                <a:moveTo>
                  <a:pt x="836168" y="1597914"/>
                </a:moveTo>
                <a:lnTo>
                  <a:pt x="810260" y="1597914"/>
                </a:lnTo>
                <a:lnTo>
                  <a:pt x="810260" y="1675638"/>
                </a:lnTo>
                <a:lnTo>
                  <a:pt x="836168" y="1675638"/>
                </a:lnTo>
                <a:lnTo>
                  <a:pt x="836168" y="1597914"/>
                </a:lnTo>
                <a:close/>
              </a:path>
              <a:path w="1433195" h="2355850">
                <a:moveTo>
                  <a:pt x="836168" y="1494282"/>
                </a:moveTo>
                <a:lnTo>
                  <a:pt x="810260" y="1494282"/>
                </a:lnTo>
                <a:lnTo>
                  <a:pt x="810260" y="1572006"/>
                </a:lnTo>
                <a:lnTo>
                  <a:pt x="836168" y="1572006"/>
                </a:lnTo>
                <a:lnTo>
                  <a:pt x="836168" y="1494282"/>
                </a:lnTo>
                <a:close/>
              </a:path>
              <a:path w="1433195" h="2355850">
                <a:moveTo>
                  <a:pt x="836168" y="1390650"/>
                </a:moveTo>
                <a:lnTo>
                  <a:pt x="810260" y="1390650"/>
                </a:lnTo>
                <a:lnTo>
                  <a:pt x="810260" y="1468374"/>
                </a:lnTo>
                <a:lnTo>
                  <a:pt x="836168" y="1468374"/>
                </a:lnTo>
                <a:lnTo>
                  <a:pt x="836168" y="1390650"/>
                </a:lnTo>
                <a:close/>
              </a:path>
              <a:path w="1433195" h="2355850">
                <a:moveTo>
                  <a:pt x="836168" y="1287018"/>
                </a:moveTo>
                <a:lnTo>
                  <a:pt x="810260" y="1287018"/>
                </a:lnTo>
                <a:lnTo>
                  <a:pt x="810260" y="1364742"/>
                </a:lnTo>
                <a:lnTo>
                  <a:pt x="836168" y="1364742"/>
                </a:lnTo>
                <a:lnTo>
                  <a:pt x="836168" y="1287018"/>
                </a:lnTo>
                <a:close/>
              </a:path>
              <a:path w="1433195" h="2355850">
                <a:moveTo>
                  <a:pt x="836168" y="1183386"/>
                </a:moveTo>
                <a:lnTo>
                  <a:pt x="810260" y="1183386"/>
                </a:lnTo>
                <a:lnTo>
                  <a:pt x="810260" y="1261110"/>
                </a:lnTo>
                <a:lnTo>
                  <a:pt x="836168" y="1261110"/>
                </a:lnTo>
                <a:lnTo>
                  <a:pt x="836168" y="1183386"/>
                </a:lnTo>
                <a:close/>
              </a:path>
              <a:path w="1433195" h="2355850">
                <a:moveTo>
                  <a:pt x="836168" y="1079754"/>
                </a:moveTo>
                <a:lnTo>
                  <a:pt x="810260" y="1079754"/>
                </a:lnTo>
                <a:lnTo>
                  <a:pt x="810260" y="1157478"/>
                </a:lnTo>
                <a:lnTo>
                  <a:pt x="836168" y="1157478"/>
                </a:lnTo>
                <a:lnTo>
                  <a:pt x="836168" y="1079754"/>
                </a:lnTo>
                <a:close/>
              </a:path>
              <a:path w="1433195" h="2355850">
                <a:moveTo>
                  <a:pt x="836168" y="976122"/>
                </a:moveTo>
                <a:lnTo>
                  <a:pt x="810260" y="976122"/>
                </a:lnTo>
                <a:lnTo>
                  <a:pt x="810260" y="1053846"/>
                </a:lnTo>
                <a:lnTo>
                  <a:pt x="836168" y="1053846"/>
                </a:lnTo>
                <a:lnTo>
                  <a:pt x="836168" y="976122"/>
                </a:lnTo>
                <a:close/>
              </a:path>
              <a:path w="1433195" h="2355850">
                <a:moveTo>
                  <a:pt x="836168" y="872490"/>
                </a:moveTo>
                <a:lnTo>
                  <a:pt x="810260" y="872490"/>
                </a:lnTo>
                <a:lnTo>
                  <a:pt x="810260" y="950214"/>
                </a:lnTo>
                <a:lnTo>
                  <a:pt x="836168" y="950214"/>
                </a:lnTo>
                <a:lnTo>
                  <a:pt x="836168" y="872490"/>
                </a:lnTo>
                <a:close/>
              </a:path>
              <a:path w="1433195" h="2355850">
                <a:moveTo>
                  <a:pt x="836168" y="768858"/>
                </a:moveTo>
                <a:lnTo>
                  <a:pt x="810260" y="768858"/>
                </a:lnTo>
                <a:lnTo>
                  <a:pt x="810260" y="846582"/>
                </a:lnTo>
                <a:lnTo>
                  <a:pt x="836168" y="846582"/>
                </a:lnTo>
                <a:lnTo>
                  <a:pt x="836168" y="768858"/>
                </a:lnTo>
                <a:close/>
              </a:path>
              <a:path w="1433195" h="2355850">
                <a:moveTo>
                  <a:pt x="836168" y="665226"/>
                </a:moveTo>
                <a:lnTo>
                  <a:pt x="810260" y="665226"/>
                </a:lnTo>
                <a:lnTo>
                  <a:pt x="810260" y="742950"/>
                </a:lnTo>
                <a:lnTo>
                  <a:pt x="836168" y="742950"/>
                </a:lnTo>
                <a:lnTo>
                  <a:pt x="836168" y="665226"/>
                </a:lnTo>
                <a:close/>
              </a:path>
              <a:path w="1433195" h="2355850">
                <a:moveTo>
                  <a:pt x="836168" y="561594"/>
                </a:moveTo>
                <a:lnTo>
                  <a:pt x="810260" y="561594"/>
                </a:lnTo>
                <a:lnTo>
                  <a:pt x="810260" y="639318"/>
                </a:lnTo>
                <a:lnTo>
                  <a:pt x="836168" y="639318"/>
                </a:lnTo>
                <a:lnTo>
                  <a:pt x="836168" y="561594"/>
                </a:lnTo>
                <a:close/>
              </a:path>
              <a:path w="1433195" h="2355850">
                <a:moveTo>
                  <a:pt x="862076" y="2265426"/>
                </a:moveTo>
                <a:lnTo>
                  <a:pt x="836168" y="2265426"/>
                </a:lnTo>
                <a:lnTo>
                  <a:pt x="836168" y="2219706"/>
                </a:lnTo>
                <a:lnTo>
                  <a:pt x="810260" y="2219706"/>
                </a:lnTo>
                <a:lnTo>
                  <a:pt x="810260" y="2265426"/>
                </a:lnTo>
                <a:lnTo>
                  <a:pt x="784352" y="2265426"/>
                </a:lnTo>
                <a:lnTo>
                  <a:pt x="823214" y="2343162"/>
                </a:lnTo>
                <a:lnTo>
                  <a:pt x="855586" y="2278392"/>
                </a:lnTo>
                <a:lnTo>
                  <a:pt x="862076" y="2265426"/>
                </a:lnTo>
                <a:close/>
              </a:path>
              <a:path w="1433195" h="2355850">
                <a:moveTo>
                  <a:pt x="907034" y="25908"/>
                </a:moveTo>
                <a:lnTo>
                  <a:pt x="829310" y="25908"/>
                </a:lnTo>
                <a:lnTo>
                  <a:pt x="829310" y="51816"/>
                </a:lnTo>
                <a:lnTo>
                  <a:pt x="907034" y="51816"/>
                </a:lnTo>
                <a:lnTo>
                  <a:pt x="907034" y="25908"/>
                </a:lnTo>
                <a:close/>
              </a:path>
              <a:path w="1433195" h="2355850">
                <a:moveTo>
                  <a:pt x="912495" y="2346909"/>
                </a:moveTo>
                <a:lnTo>
                  <a:pt x="909701" y="2321141"/>
                </a:lnTo>
                <a:lnTo>
                  <a:pt x="832485" y="2329497"/>
                </a:lnTo>
                <a:lnTo>
                  <a:pt x="835279" y="2355253"/>
                </a:lnTo>
                <a:lnTo>
                  <a:pt x="912495" y="2346909"/>
                </a:lnTo>
                <a:close/>
              </a:path>
              <a:path w="1433195" h="2355850">
                <a:moveTo>
                  <a:pt x="1008380" y="38862"/>
                </a:moveTo>
                <a:lnTo>
                  <a:pt x="982459" y="25908"/>
                </a:lnTo>
                <a:lnTo>
                  <a:pt x="930656" y="0"/>
                </a:lnTo>
                <a:lnTo>
                  <a:pt x="930656" y="77724"/>
                </a:lnTo>
                <a:lnTo>
                  <a:pt x="982472" y="51816"/>
                </a:lnTo>
                <a:lnTo>
                  <a:pt x="1008380" y="38862"/>
                </a:lnTo>
                <a:close/>
              </a:path>
              <a:path w="1433195" h="2355850">
                <a:moveTo>
                  <a:pt x="1011428" y="1611630"/>
                </a:moveTo>
                <a:lnTo>
                  <a:pt x="985520" y="1611630"/>
                </a:lnTo>
                <a:lnTo>
                  <a:pt x="985520" y="1689354"/>
                </a:lnTo>
                <a:lnTo>
                  <a:pt x="1011428" y="1689354"/>
                </a:lnTo>
                <a:lnTo>
                  <a:pt x="1011428" y="1611630"/>
                </a:lnTo>
                <a:close/>
              </a:path>
              <a:path w="1433195" h="2355850">
                <a:moveTo>
                  <a:pt x="1011428" y="1507998"/>
                </a:moveTo>
                <a:lnTo>
                  <a:pt x="985520" y="1507998"/>
                </a:lnTo>
                <a:lnTo>
                  <a:pt x="985520" y="1585722"/>
                </a:lnTo>
                <a:lnTo>
                  <a:pt x="1011428" y="1585722"/>
                </a:lnTo>
                <a:lnTo>
                  <a:pt x="1011428" y="1507998"/>
                </a:lnTo>
                <a:close/>
              </a:path>
              <a:path w="1433195" h="2355850">
                <a:moveTo>
                  <a:pt x="1011428" y="1404366"/>
                </a:moveTo>
                <a:lnTo>
                  <a:pt x="985520" y="1404366"/>
                </a:lnTo>
                <a:lnTo>
                  <a:pt x="985520" y="1482090"/>
                </a:lnTo>
                <a:lnTo>
                  <a:pt x="1011428" y="1482090"/>
                </a:lnTo>
                <a:lnTo>
                  <a:pt x="1011428" y="1404366"/>
                </a:lnTo>
                <a:close/>
              </a:path>
              <a:path w="1433195" h="2355850">
                <a:moveTo>
                  <a:pt x="1011428" y="1300734"/>
                </a:moveTo>
                <a:lnTo>
                  <a:pt x="985520" y="1300734"/>
                </a:lnTo>
                <a:lnTo>
                  <a:pt x="985520" y="1378458"/>
                </a:lnTo>
                <a:lnTo>
                  <a:pt x="1011428" y="1378458"/>
                </a:lnTo>
                <a:lnTo>
                  <a:pt x="1011428" y="1300734"/>
                </a:lnTo>
                <a:close/>
              </a:path>
              <a:path w="1433195" h="2355850">
                <a:moveTo>
                  <a:pt x="1011428" y="1197102"/>
                </a:moveTo>
                <a:lnTo>
                  <a:pt x="985520" y="1197102"/>
                </a:lnTo>
                <a:lnTo>
                  <a:pt x="985520" y="1274826"/>
                </a:lnTo>
                <a:lnTo>
                  <a:pt x="1011428" y="1274826"/>
                </a:lnTo>
                <a:lnTo>
                  <a:pt x="1011428" y="1197102"/>
                </a:lnTo>
                <a:close/>
              </a:path>
              <a:path w="1433195" h="2355850">
                <a:moveTo>
                  <a:pt x="1011428" y="1093470"/>
                </a:moveTo>
                <a:lnTo>
                  <a:pt x="985520" y="1093470"/>
                </a:lnTo>
                <a:lnTo>
                  <a:pt x="985520" y="1171194"/>
                </a:lnTo>
                <a:lnTo>
                  <a:pt x="1011428" y="1171194"/>
                </a:lnTo>
                <a:lnTo>
                  <a:pt x="1011428" y="1093470"/>
                </a:lnTo>
                <a:close/>
              </a:path>
              <a:path w="1433195" h="2355850">
                <a:moveTo>
                  <a:pt x="1011428" y="989838"/>
                </a:moveTo>
                <a:lnTo>
                  <a:pt x="985520" y="989838"/>
                </a:lnTo>
                <a:lnTo>
                  <a:pt x="985520" y="1067562"/>
                </a:lnTo>
                <a:lnTo>
                  <a:pt x="1011428" y="1067562"/>
                </a:lnTo>
                <a:lnTo>
                  <a:pt x="1011428" y="989838"/>
                </a:lnTo>
                <a:close/>
              </a:path>
              <a:path w="1433195" h="2355850">
                <a:moveTo>
                  <a:pt x="1011428" y="886206"/>
                </a:moveTo>
                <a:lnTo>
                  <a:pt x="985520" y="886206"/>
                </a:lnTo>
                <a:lnTo>
                  <a:pt x="985520" y="963930"/>
                </a:lnTo>
                <a:lnTo>
                  <a:pt x="1011428" y="963930"/>
                </a:lnTo>
                <a:lnTo>
                  <a:pt x="1011428" y="886206"/>
                </a:lnTo>
                <a:close/>
              </a:path>
              <a:path w="1433195" h="2355850">
                <a:moveTo>
                  <a:pt x="1011428" y="782574"/>
                </a:moveTo>
                <a:lnTo>
                  <a:pt x="985520" y="782574"/>
                </a:lnTo>
                <a:lnTo>
                  <a:pt x="985520" y="860298"/>
                </a:lnTo>
                <a:lnTo>
                  <a:pt x="1011428" y="860298"/>
                </a:lnTo>
                <a:lnTo>
                  <a:pt x="1011428" y="782574"/>
                </a:lnTo>
                <a:close/>
              </a:path>
              <a:path w="1433195" h="2355850">
                <a:moveTo>
                  <a:pt x="1011428" y="678942"/>
                </a:moveTo>
                <a:lnTo>
                  <a:pt x="985520" y="678942"/>
                </a:lnTo>
                <a:lnTo>
                  <a:pt x="985520" y="756666"/>
                </a:lnTo>
                <a:lnTo>
                  <a:pt x="1011428" y="756666"/>
                </a:lnTo>
                <a:lnTo>
                  <a:pt x="1011428" y="678942"/>
                </a:lnTo>
                <a:close/>
              </a:path>
              <a:path w="1433195" h="2355850">
                <a:moveTo>
                  <a:pt x="1011428" y="575310"/>
                </a:moveTo>
                <a:lnTo>
                  <a:pt x="985520" y="575310"/>
                </a:lnTo>
                <a:lnTo>
                  <a:pt x="985520" y="653034"/>
                </a:lnTo>
                <a:lnTo>
                  <a:pt x="1011428" y="653034"/>
                </a:lnTo>
                <a:lnTo>
                  <a:pt x="1011428" y="575310"/>
                </a:lnTo>
                <a:close/>
              </a:path>
              <a:path w="1433195" h="2355850">
                <a:moveTo>
                  <a:pt x="1011428" y="471678"/>
                </a:moveTo>
                <a:lnTo>
                  <a:pt x="985520" y="471678"/>
                </a:lnTo>
                <a:lnTo>
                  <a:pt x="985520" y="549402"/>
                </a:lnTo>
                <a:lnTo>
                  <a:pt x="1011428" y="549402"/>
                </a:lnTo>
                <a:lnTo>
                  <a:pt x="1011428" y="471678"/>
                </a:lnTo>
                <a:close/>
              </a:path>
              <a:path w="1433195" h="2355850">
                <a:moveTo>
                  <a:pt x="1011428" y="368046"/>
                </a:moveTo>
                <a:lnTo>
                  <a:pt x="985520" y="368046"/>
                </a:lnTo>
                <a:lnTo>
                  <a:pt x="985520" y="445770"/>
                </a:lnTo>
                <a:lnTo>
                  <a:pt x="1011428" y="445770"/>
                </a:lnTo>
                <a:lnTo>
                  <a:pt x="1011428" y="368046"/>
                </a:lnTo>
                <a:close/>
              </a:path>
              <a:path w="1433195" h="2355850">
                <a:moveTo>
                  <a:pt x="1011428" y="264414"/>
                </a:moveTo>
                <a:lnTo>
                  <a:pt x="985520" y="264414"/>
                </a:lnTo>
                <a:lnTo>
                  <a:pt x="985520" y="342138"/>
                </a:lnTo>
                <a:lnTo>
                  <a:pt x="1011428" y="342138"/>
                </a:lnTo>
                <a:lnTo>
                  <a:pt x="1011428" y="264414"/>
                </a:lnTo>
                <a:close/>
              </a:path>
              <a:path w="1433195" h="2355850">
                <a:moveTo>
                  <a:pt x="1011428" y="160782"/>
                </a:moveTo>
                <a:lnTo>
                  <a:pt x="985520" y="160782"/>
                </a:lnTo>
                <a:lnTo>
                  <a:pt x="985520" y="238506"/>
                </a:lnTo>
                <a:lnTo>
                  <a:pt x="1011428" y="238506"/>
                </a:lnTo>
                <a:lnTo>
                  <a:pt x="1011428" y="160782"/>
                </a:lnTo>
                <a:close/>
              </a:path>
              <a:path w="1433195" h="2355850">
                <a:moveTo>
                  <a:pt x="1011428" y="57150"/>
                </a:moveTo>
                <a:lnTo>
                  <a:pt x="985520" y="57150"/>
                </a:lnTo>
                <a:lnTo>
                  <a:pt x="985520" y="134874"/>
                </a:lnTo>
                <a:lnTo>
                  <a:pt x="1011428" y="134874"/>
                </a:lnTo>
                <a:lnTo>
                  <a:pt x="1011428" y="57150"/>
                </a:lnTo>
                <a:close/>
              </a:path>
              <a:path w="1433195" h="2355850">
                <a:moveTo>
                  <a:pt x="1015619" y="2335771"/>
                </a:moveTo>
                <a:lnTo>
                  <a:pt x="1012825" y="2310003"/>
                </a:lnTo>
                <a:lnTo>
                  <a:pt x="935482" y="2318359"/>
                </a:lnTo>
                <a:lnTo>
                  <a:pt x="938276" y="2344115"/>
                </a:lnTo>
                <a:lnTo>
                  <a:pt x="1015619" y="2335771"/>
                </a:lnTo>
                <a:close/>
              </a:path>
              <a:path w="1433195" h="2355850">
                <a:moveTo>
                  <a:pt x="1037336" y="1760982"/>
                </a:moveTo>
                <a:lnTo>
                  <a:pt x="1011428" y="1760982"/>
                </a:lnTo>
                <a:lnTo>
                  <a:pt x="1011428" y="1715262"/>
                </a:lnTo>
                <a:lnTo>
                  <a:pt x="985520" y="1715262"/>
                </a:lnTo>
                <a:lnTo>
                  <a:pt x="985520" y="1760982"/>
                </a:lnTo>
                <a:lnTo>
                  <a:pt x="959612" y="1760982"/>
                </a:lnTo>
                <a:lnTo>
                  <a:pt x="998474" y="1838706"/>
                </a:lnTo>
                <a:lnTo>
                  <a:pt x="1030859" y="1773936"/>
                </a:lnTo>
                <a:lnTo>
                  <a:pt x="1037336" y="1760982"/>
                </a:lnTo>
                <a:close/>
              </a:path>
              <a:path w="1433195" h="2355850">
                <a:moveTo>
                  <a:pt x="1085342" y="1825752"/>
                </a:moveTo>
                <a:lnTo>
                  <a:pt x="1007618" y="1825752"/>
                </a:lnTo>
                <a:lnTo>
                  <a:pt x="1007618" y="1851660"/>
                </a:lnTo>
                <a:lnTo>
                  <a:pt x="1085342" y="1851660"/>
                </a:lnTo>
                <a:lnTo>
                  <a:pt x="1085342" y="1825752"/>
                </a:lnTo>
                <a:close/>
              </a:path>
              <a:path w="1433195" h="2355850">
                <a:moveTo>
                  <a:pt x="1118616" y="2324633"/>
                </a:moveTo>
                <a:lnTo>
                  <a:pt x="1115822" y="2298865"/>
                </a:lnTo>
                <a:lnTo>
                  <a:pt x="1038606" y="2307221"/>
                </a:lnTo>
                <a:lnTo>
                  <a:pt x="1041273" y="2332977"/>
                </a:lnTo>
                <a:lnTo>
                  <a:pt x="1118616" y="2324633"/>
                </a:lnTo>
                <a:close/>
              </a:path>
              <a:path w="1433195" h="2355850">
                <a:moveTo>
                  <a:pt x="1188974" y="1825752"/>
                </a:moveTo>
                <a:lnTo>
                  <a:pt x="1111250" y="1825752"/>
                </a:lnTo>
                <a:lnTo>
                  <a:pt x="1111250" y="1851660"/>
                </a:lnTo>
                <a:lnTo>
                  <a:pt x="1188974" y="1851660"/>
                </a:lnTo>
                <a:lnTo>
                  <a:pt x="1188974" y="1825752"/>
                </a:lnTo>
                <a:close/>
              </a:path>
              <a:path w="1433195" h="2355850">
                <a:moveTo>
                  <a:pt x="1221613" y="2313495"/>
                </a:moveTo>
                <a:lnTo>
                  <a:pt x="1218819" y="2287740"/>
                </a:lnTo>
                <a:lnTo>
                  <a:pt x="1141603" y="2296083"/>
                </a:lnTo>
                <a:lnTo>
                  <a:pt x="1144397" y="2321839"/>
                </a:lnTo>
                <a:lnTo>
                  <a:pt x="1221613" y="2313495"/>
                </a:lnTo>
                <a:close/>
              </a:path>
              <a:path w="1433195" h="2355850">
                <a:moveTo>
                  <a:pt x="1292606" y="1825752"/>
                </a:moveTo>
                <a:lnTo>
                  <a:pt x="1214882" y="1825752"/>
                </a:lnTo>
                <a:lnTo>
                  <a:pt x="1214882" y="1851660"/>
                </a:lnTo>
                <a:lnTo>
                  <a:pt x="1292606" y="1851660"/>
                </a:lnTo>
                <a:lnTo>
                  <a:pt x="1292606" y="1825752"/>
                </a:lnTo>
                <a:close/>
              </a:path>
              <a:path w="1433195" h="2355850">
                <a:moveTo>
                  <a:pt x="1324610" y="2302357"/>
                </a:moveTo>
                <a:lnTo>
                  <a:pt x="1321943" y="2276602"/>
                </a:lnTo>
                <a:lnTo>
                  <a:pt x="1244600" y="2284946"/>
                </a:lnTo>
                <a:lnTo>
                  <a:pt x="1247394" y="2310701"/>
                </a:lnTo>
                <a:lnTo>
                  <a:pt x="1324610" y="2302357"/>
                </a:lnTo>
                <a:close/>
              </a:path>
              <a:path w="1433195" h="2355850">
                <a:moveTo>
                  <a:pt x="1413256" y="1838706"/>
                </a:moveTo>
                <a:lnTo>
                  <a:pt x="1387348" y="1825752"/>
                </a:lnTo>
                <a:lnTo>
                  <a:pt x="1335532" y="1799844"/>
                </a:lnTo>
                <a:lnTo>
                  <a:pt x="1335532" y="1825752"/>
                </a:lnTo>
                <a:lnTo>
                  <a:pt x="1318514" y="1825752"/>
                </a:lnTo>
                <a:lnTo>
                  <a:pt x="1318514" y="1851660"/>
                </a:lnTo>
                <a:lnTo>
                  <a:pt x="1335532" y="1851660"/>
                </a:lnTo>
                <a:lnTo>
                  <a:pt x="1335532" y="1877568"/>
                </a:lnTo>
                <a:lnTo>
                  <a:pt x="1387348" y="1851660"/>
                </a:lnTo>
                <a:lnTo>
                  <a:pt x="1413256" y="1838706"/>
                </a:lnTo>
                <a:close/>
              </a:path>
              <a:path w="1433195" h="2355850">
                <a:moveTo>
                  <a:pt x="1432941" y="2277618"/>
                </a:moveTo>
                <a:lnTo>
                  <a:pt x="1416989" y="2271699"/>
                </a:lnTo>
                <a:lnTo>
                  <a:pt x="1351534" y="2247392"/>
                </a:lnTo>
                <a:lnTo>
                  <a:pt x="1354315" y="2273084"/>
                </a:lnTo>
                <a:lnTo>
                  <a:pt x="1347597" y="2273808"/>
                </a:lnTo>
                <a:lnTo>
                  <a:pt x="1350391" y="2299563"/>
                </a:lnTo>
                <a:lnTo>
                  <a:pt x="1357109" y="2298839"/>
                </a:lnTo>
                <a:lnTo>
                  <a:pt x="1359916" y="2324608"/>
                </a:lnTo>
                <a:lnTo>
                  <a:pt x="1432941" y="2277618"/>
                </a:lnTo>
                <a:close/>
              </a:path>
            </a:pathLst>
          </a:custGeom>
          <a:solidFill>
            <a:srgbClr val="FF0000"/>
          </a:solidFill>
        </p:spPr>
        <p:txBody>
          <a:bodyPr wrap="square" lIns="0" tIns="0" rIns="0" bIns="0" rtlCol="0"/>
          <a:lstStyle/>
          <a:p>
            <a:endParaRPr/>
          </a:p>
        </p:txBody>
      </p:sp>
      <p:sp>
        <p:nvSpPr>
          <p:cNvPr id="12" name="object 12"/>
          <p:cNvSpPr txBox="1"/>
          <p:nvPr/>
        </p:nvSpPr>
        <p:spPr>
          <a:xfrm>
            <a:off x="6531356" y="4926838"/>
            <a:ext cx="23304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s2</a:t>
            </a:r>
            <a:endParaRPr>
              <a:latin typeface="Calibri"/>
              <a:cs typeface="Calibri"/>
            </a:endParaRPr>
          </a:p>
        </p:txBody>
      </p:sp>
      <p:sp>
        <p:nvSpPr>
          <p:cNvPr id="13" name="object 13"/>
          <p:cNvSpPr/>
          <p:nvPr/>
        </p:nvSpPr>
        <p:spPr>
          <a:xfrm>
            <a:off x="6809360" y="4785996"/>
            <a:ext cx="1053465" cy="838835"/>
          </a:xfrm>
          <a:custGeom>
            <a:avLst/>
            <a:gdLst/>
            <a:ahLst/>
            <a:cxnLst/>
            <a:rect l="l" t="t" r="r" b="b"/>
            <a:pathLst>
              <a:path w="1053464" h="838835">
                <a:moveTo>
                  <a:pt x="81915" y="314198"/>
                </a:moveTo>
                <a:lnTo>
                  <a:pt x="74549" y="289306"/>
                </a:lnTo>
                <a:lnTo>
                  <a:pt x="0" y="311277"/>
                </a:lnTo>
                <a:lnTo>
                  <a:pt x="7366" y="336169"/>
                </a:lnTo>
                <a:lnTo>
                  <a:pt x="81915" y="314198"/>
                </a:lnTo>
                <a:close/>
              </a:path>
              <a:path w="1053464" h="838835">
                <a:moveTo>
                  <a:pt x="94869" y="797814"/>
                </a:moveTo>
                <a:lnTo>
                  <a:pt x="81280" y="775843"/>
                </a:lnTo>
                <a:lnTo>
                  <a:pt x="15113" y="816737"/>
                </a:lnTo>
                <a:lnTo>
                  <a:pt x="28829" y="838758"/>
                </a:lnTo>
                <a:lnTo>
                  <a:pt x="94869" y="797814"/>
                </a:lnTo>
                <a:close/>
              </a:path>
              <a:path w="1053464" h="838835">
                <a:moveTo>
                  <a:pt x="181356" y="284988"/>
                </a:moveTo>
                <a:lnTo>
                  <a:pt x="173990" y="260096"/>
                </a:lnTo>
                <a:lnTo>
                  <a:pt x="99441" y="282067"/>
                </a:lnTo>
                <a:lnTo>
                  <a:pt x="106807" y="306959"/>
                </a:lnTo>
                <a:lnTo>
                  <a:pt x="181356" y="284988"/>
                </a:lnTo>
                <a:close/>
              </a:path>
              <a:path w="1053464" h="838835">
                <a:moveTo>
                  <a:pt x="183007" y="743331"/>
                </a:moveTo>
                <a:lnTo>
                  <a:pt x="169418" y="721360"/>
                </a:lnTo>
                <a:lnTo>
                  <a:pt x="103251" y="762254"/>
                </a:lnTo>
                <a:lnTo>
                  <a:pt x="116967" y="784225"/>
                </a:lnTo>
                <a:lnTo>
                  <a:pt x="183007" y="743331"/>
                </a:lnTo>
                <a:close/>
              </a:path>
              <a:path w="1053464" h="838835">
                <a:moveTo>
                  <a:pt x="271145" y="688848"/>
                </a:moveTo>
                <a:lnTo>
                  <a:pt x="257556" y="666750"/>
                </a:lnTo>
                <a:lnTo>
                  <a:pt x="191389" y="707644"/>
                </a:lnTo>
                <a:lnTo>
                  <a:pt x="205105" y="729742"/>
                </a:lnTo>
                <a:lnTo>
                  <a:pt x="271145" y="688848"/>
                </a:lnTo>
                <a:close/>
              </a:path>
              <a:path w="1053464" h="838835">
                <a:moveTo>
                  <a:pt x="280797" y="255778"/>
                </a:moveTo>
                <a:lnTo>
                  <a:pt x="273431" y="230886"/>
                </a:lnTo>
                <a:lnTo>
                  <a:pt x="198882" y="252857"/>
                </a:lnTo>
                <a:lnTo>
                  <a:pt x="206248" y="277749"/>
                </a:lnTo>
                <a:lnTo>
                  <a:pt x="280797" y="255778"/>
                </a:lnTo>
                <a:close/>
              </a:path>
              <a:path w="1053464" h="838835">
                <a:moveTo>
                  <a:pt x="359283" y="634365"/>
                </a:moveTo>
                <a:lnTo>
                  <a:pt x="345694" y="612267"/>
                </a:lnTo>
                <a:lnTo>
                  <a:pt x="279527" y="653161"/>
                </a:lnTo>
                <a:lnTo>
                  <a:pt x="293243" y="675259"/>
                </a:lnTo>
                <a:lnTo>
                  <a:pt x="359283" y="634365"/>
                </a:lnTo>
                <a:close/>
              </a:path>
              <a:path w="1053464" h="838835">
                <a:moveTo>
                  <a:pt x="380238" y="226568"/>
                </a:moveTo>
                <a:lnTo>
                  <a:pt x="372872" y="201676"/>
                </a:lnTo>
                <a:lnTo>
                  <a:pt x="298323" y="223647"/>
                </a:lnTo>
                <a:lnTo>
                  <a:pt x="305562" y="248539"/>
                </a:lnTo>
                <a:lnTo>
                  <a:pt x="380238" y="226568"/>
                </a:lnTo>
                <a:close/>
              </a:path>
              <a:path w="1053464" h="838835">
                <a:moveTo>
                  <a:pt x="447421" y="579755"/>
                </a:moveTo>
                <a:lnTo>
                  <a:pt x="433832" y="557784"/>
                </a:lnTo>
                <a:lnTo>
                  <a:pt x="367665" y="598678"/>
                </a:lnTo>
                <a:lnTo>
                  <a:pt x="381254" y="620649"/>
                </a:lnTo>
                <a:lnTo>
                  <a:pt x="447421" y="579755"/>
                </a:lnTo>
                <a:close/>
              </a:path>
              <a:path w="1053464" h="838835">
                <a:moveTo>
                  <a:pt x="479679" y="197358"/>
                </a:moveTo>
                <a:lnTo>
                  <a:pt x="472313" y="172466"/>
                </a:lnTo>
                <a:lnTo>
                  <a:pt x="397764" y="194437"/>
                </a:lnTo>
                <a:lnTo>
                  <a:pt x="405003" y="219329"/>
                </a:lnTo>
                <a:lnTo>
                  <a:pt x="479679" y="197358"/>
                </a:lnTo>
                <a:close/>
              </a:path>
              <a:path w="1053464" h="838835">
                <a:moveTo>
                  <a:pt x="535559" y="525272"/>
                </a:moveTo>
                <a:lnTo>
                  <a:pt x="521970" y="503301"/>
                </a:lnTo>
                <a:lnTo>
                  <a:pt x="455803" y="544195"/>
                </a:lnTo>
                <a:lnTo>
                  <a:pt x="469392" y="566166"/>
                </a:lnTo>
                <a:lnTo>
                  <a:pt x="535559" y="525272"/>
                </a:lnTo>
                <a:close/>
              </a:path>
              <a:path w="1053464" h="838835">
                <a:moveTo>
                  <a:pt x="578993" y="168148"/>
                </a:moveTo>
                <a:lnTo>
                  <a:pt x="571754" y="143256"/>
                </a:lnTo>
                <a:lnTo>
                  <a:pt x="497205" y="165227"/>
                </a:lnTo>
                <a:lnTo>
                  <a:pt x="504444" y="190119"/>
                </a:lnTo>
                <a:lnTo>
                  <a:pt x="578993" y="168148"/>
                </a:lnTo>
                <a:close/>
              </a:path>
              <a:path w="1053464" h="838835">
                <a:moveTo>
                  <a:pt x="623697" y="470789"/>
                </a:moveTo>
                <a:lnTo>
                  <a:pt x="610108" y="448691"/>
                </a:lnTo>
                <a:lnTo>
                  <a:pt x="543941" y="489585"/>
                </a:lnTo>
                <a:lnTo>
                  <a:pt x="557530" y="511683"/>
                </a:lnTo>
                <a:lnTo>
                  <a:pt x="623697" y="470789"/>
                </a:lnTo>
                <a:close/>
              </a:path>
              <a:path w="1053464" h="838835">
                <a:moveTo>
                  <a:pt x="678434" y="138938"/>
                </a:moveTo>
                <a:lnTo>
                  <a:pt x="671195" y="114046"/>
                </a:lnTo>
                <a:lnTo>
                  <a:pt x="596646" y="136017"/>
                </a:lnTo>
                <a:lnTo>
                  <a:pt x="603885" y="160909"/>
                </a:lnTo>
                <a:lnTo>
                  <a:pt x="678434" y="138938"/>
                </a:lnTo>
                <a:close/>
              </a:path>
              <a:path w="1053464" h="838835">
                <a:moveTo>
                  <a:pt x="711835" y="416306"/>
                </a:moveTo>
                <a:lnTo>
                  <a:pt x="698246" y="394208"/>
                </a:lnTo>
                <a:lnTo>
                  <a:pt x="632079" y="435114"/>
                </a:lnTo>
                <a:lnTo>
                  <a:pt x="645668" y="457200"/>
                </a:lnTo>
                <a:lnTo>
                  <a:pt x="711835" y="416306"/>
                </a:lnTo>
                <a:close/>
              </a:path>
              <a:path w="1053464" h="838835">
                <a:moveTo>
                  <a:pt x="777875" y="109728"/>
                </a:moveTo>
                <a:lnTo>
                  <a:pt x="770636" y="84836"/>
                </a:lnTo>
                <a:lnTo>
                  <a:pt x="696087" y="106807"/>
                </a:lnTo>
                <a:lnTo>
                  <a:pt x="703326" y="131572"/>
                </a:lnTo>
                <a:lnTo>
                  <a:pt x="777875" y="109728"/>
                </a:lnTo>
                <a:close/>
              </a:path>
              <a:path w="1053464" h="838835">
                <a:moveTo>
                  <a:pt x="799973" y="361696"/>
                </a:moveTo>
                <a:lnTo>
                  <a:pt x="786257" y="339725"/>
                </a:lnTo>
                <a:lnTo>
                  <a:pt x="720217" y="380619"/>
                </a:lnTo>
                <a:lnTo>
                  <a:pt x="733806" y="402590"/>
                </a:lnTo>
                <a:lnTo>
                  <a:pt x="799973" y="361696"/>
                </a:lnTo>
                <a:close/>
              </a:path>
              <a:path w="1053464" h="838835">
                <a:moveTo>
                  <a:pt x="877316" y="80518"/>
                </a:moveTo>
                <a:lnTo>
                  <a:pt x="870077" y="55626"/>
                </a:lnTo>
                <a:lnTo>
                  <a:pt x="795401" y="77597"/>
                </a:lnTo>
                <a:lnTo>
                  <a:pt x="802767" y="102362"/>
                </a:lnTo>
                <a:lnTo>
                  <a:pt x="877316" y="80518"/>
                </a:lnTo>
                <a:close/>
              </a:path>
              <a:path w="1053464" h="838835">
                <a:moveTo>
                  <a:pt x="888111" y="307213"/>
                </a:moveTo>
                <a:lnTo>
                  <a:pt x="874395" y="285242"/>
                </a:lnTo>
                <a:lnTo>
                  <a:pt x="808355" y="326136"/>
                </a:lnTo>
                <a:lnTo>
                  <a:pt x="821944" y="348107"/>
                </a:lnTo>
                <a:lnTo>
                  <a:pt x="888111" y="307213"/>
                </a:lnTo>
                <a:close/>
              </a:path>
              <a:path w="1053464" h="838835">
                <a:moveTo>
                  <a:pt x="976249" y="252730"/>
                </a:moveTo>
                <a:lnTo>
                  <a:pt x="962533" y="230632"/>
                </a:lnTo>
                <a:lnTo>
                  <a:pt x="896493" y="271526"/>
                </a:lnTo>
                <a:lnTo>
                  <a:pt x="910082" y="293624"/>
                </a:lnTo>
                <a:lnTo>
                  <a:pt x="976249" y="252730"/>
                </a:lnTo>
                <a:close/>
              </a:path>
              <a:path w="1053464" h="838835">
                <a:moveTo>
                  <a:pt x="976757" y="51308"/>
                </a:moveTo>
                <a:lnTo>
                  <a:pt x="969518" y="26416"/>
                </a:lnTo>
                <a:lnTo>
                  <a:pt x="894842" y="48387"/>
                </a:lnTo>
                <a:lnTo>
                  <a:pt x="902208" y="73152"/>
                </a:lnTo>
                <a:lnTo>
                  <a:pt x="976757" y="51308"/>
                </a:lnTo>
                <a:close/>
              </a:path>
              <a:path w="1053464" h="838835">
                <a:moveTo>
                  <a:pt x="1051941" y="190627"/>
                </a:moveTo>
                <a:lnTo>
                  <a:pt x="965454" y="198501"/>
                </a:lnTo>
                <a:lnTo>
                  <a:pt x="1006348" y="264541"/>
                </a:lnTo>
                <a:lnTo>
                  <a:pt x="1022083" y="239014"/>
                </a:lnTo>
                <a:lnTo>
                  <a:pt x="1037678" y="213741"/>
                </a:lnTo>
                <a:lnTo>
                  <a:pt x="1051941" y="190627"/>
                </a:lnTo>
                <a:close/>
              </a:path>
              <a:path w="1053464" h="838835">
                <a:moveTo>
                  <a:pt x="1053084" y="15367"/>
                </a:moveTo>
                <a:lnTo>
                  <a:pt x="967613" y="0"/>
                </a:lnTo>
                <a:lnTo>
                  <a:pt x="989457" y="74549"/>
                </a:lnTo>
                <a:lnTo>
                  <a:pt x="1053084" y="15367"/>
                </a:lnTo>
                <a:close/>
              </a:path>
            </a:pathLst>
          </a:custGeom>
          <a:solidFill>
            <a:srgbClr val="FF0000"/>
          </a:solidFill>
        </p:spPr>
        <p:txBody>
          <a:bodyPr wrap="square" lIns="0" tIns="0" rIns="0" bIns="0" rtlCol="0"/>
          <a:lstStyle/>
          <a:p>
            <a:endParaRPr/>
          </a:p>
        </p:txBody>
      </p:sp>
      <p:sp>
        <p:nvSpPr>
          <p:cNvPr id="14" name="object 14"/>
          <p:cNvSpPr txBox="1"/>
          <p:nvPr/>
        </p:nvSpPr>
        <p:spPr>
          <a:xfrm>
            <a:off x="6550534" y="5431028"/>
            <a:ext cx="23304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s3</a:t>
            </a:r>
            <a:endParaRPr>
              <a:latin typeface="Calibri"/>
              <a:cs typeface="Calibri"/>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5854065" cy="1031240"/>
          </a:xfrm>
          <a:prstGeom prst="rect">
            <a:avLst/>
          </a:prstGeom>
        </p:spPr>
        <p:txBody>
          <a:bodyPr vert="horz" wrap="square" lIns="0" tIns="104139" rIns="0" bIns="0" rtlCol="0" anchor="t">
            <a:spAutoFit/>
          </a:bodyPr>
          <a:lstStyle/>
          <a:p>
            <a:pPr marL="12700" marR="5080">
              <a:lnSpc>
                <a:spcPts val="3600"/>
              </a:lnSpc>
              <a:spcBef>
                <a:spcPts val="819"/>
              </a:spcBef>
            </a:pPr>
            <a:r>
              <a:rPr spc="-160" dirty="0"/>
              <a:t>Ho</a:t>
            </a:r>
            <a:r>
              <a:rPr dirty="0"/>
              <a:t>w</a:t>
            </a:r>
            <a:r>
              <a:rPr spc="-290" dirty="0"/>
              <a:t> </a:t>
            </a:r>
            <a:r>
              <a:rPr spc="-155" dirty="0"/>
              <a:t>M</a:t>
            </a:r>
            <a:r>
              <a:rPr spc="-160" dirty="0"/>
              <a:t>an</a:t>
            </a:r>
            <a:r>
              <a:rPr spc="-5" dirty="0"/>
              <a:t>y</a:t>
            </a:r>
            <a:r>
              <a:rPr spc="-295" dirty="0"/>
              <a:t> </a:t>
            </a:r>
            <a:r>
              <a:rPr spc="-160" dirty="0"/>
              <a:t>S</a:t>
            </a:r>
            <a:r>
              <a:rPr spc="-155" dirty="0"/>
              <a:t>t</a:t>
            </a:r>
            <a:r>
              <a:rPr spc="-160" dirty="0"/>
              <a:t>r</a:t>
            </a:r>
            <a:r>
              <a:rPr spc="-165" dirty="0"/>
              <a:t>i</a:t>
            </a:r>
            <a:r>
              <a:rPr spc="-160" dirty="0"/>
              <a:t>n</a:t>
            </a:r>
            <a:r>
              <a:rPr dirty="0"/>
              <a:t>g</a:t>
            </a:r>
            <a:r>
              <a:rPr spc="-260" dirty="0"/>
              <a:t> </a:t>
            </a:r>
            <a:r>
              <a:rPr spc="-165" dirty="0"/>
              <a:t>O</a:t>
            </a:r>
            <a:r>
              <a:rPr spc="-160" dirty="0"/>
              <a:t>b</a:t>
            </a:r>
            <a:r>
              <a:rPr spc="-165" dirty="0"/>
              <a:t>j</a:t>
            </a:r>
            <a:r>
              <a:rPr spc="-160" dirty="0"/>
              <a:t>ec</a:t>
            </a:r>
            <a:r>
              <a:rPr spc="-155" dirty="0"/>
              <a:t>t</a:t>
            </a:r>
            <a:r>
              <a:rPr spc="-5" dirty="0"/>
              <a:t>s</a:t>
            </a:r>
            <a:r>
              <a:rPr spc="-270" dirty="0"/>
              <a:t> </a:t>
            </a:r>
            <a:r>
              <a:rPr spc="-160" dirty="0"/>
              <a:t>ar</a:t>
            </a:r>
            <a:r>
              <a:rPr spc="-5" dirty="0"/>
              <a:t>e  </a:t>
            </a:r>
            <a:r>
              <a:rPr spc="-140" dirty="0"/>
              <a:t>Created?</a:t>
            </a:r>
          </a:p>
        </p:txBody>
      </p:sp>
      <p:sp>
        <p:nvSpPr>
          <p:cNvPr id="3" name="object 3"/>
          <p:cNvSpPr txBox="1">
            <a:spLocks noGrp="1"/>
          </p:cNvSpPr>
          <p:nvPr>
            <p:ph sz="half" idx="2"/>
          </p:nvPr>
        </p:nvSpPr>
        <p:spPr>
          <a:xfrm>
            <a:off x="1772446" y="1506094"/>
            <a:ext cx="5300980" cy="4641655"/>
          </a:xfrm>
          <a:prstGeom prst="rect">
            <a:avLst/>
          </a:prstGeom>
        </p:spPr>
        <p:txBody>
          <a:bodyPr vert="horz" wrap="square" lIns="0" tIns="12065" rIns="0" bIns="0" rtlCol="0">
            <a:spAutoFit/>
          </a:bodyPr>
          <a:lstStyle/>
          <a:p>
            <a:pPr marL="12700" marR="1446530">
              <a:lnSpc>
                <a:spcPct val="100000"/>
              </a:lnSpc>
              <a:spcBef>
                <a:spcPts val="95"/>
              </a:spcBef>
            </a:pPr>
            <a:r>
              <a:rPr spc="-5" dirty="0"/>
              <a:t>//File Name: </a:t>
            </a:r>
            <a:r>
              <a:rPr spc="-10" dirty="0"/>
              <a:t>StringDemo.java </a:t>
            </a:r>
            <a:r>
              <a:rPr spc="-350" dirty="0"/>
              <a:t> </a:t>
            </a:r>
            <a:r>
              <a:rPr spc="-5" dirty="0"/>
              <a:t>class StringDemo</a:t>
            </a:r>
          </a:p>
          <a:p>
            <a:pPr marL="12700">
              <a:lnSpc>
                <a:spcPct val="100000"/>
              </a:lnSpc>
            </a:pPr>
            <a:r>
              <a:rPr spc="-5" dirty="0"/>
              <a:t>{</a:t>
            </a:r>
          </a:p>
          <a:p>
            <a:pPr marL="927100">
              <a:lnSpc>
                <a:spcPct val="100000"/>
              </a:lnSpc>
            </a:pPr>
            <a:r>
              <a:rPr spc="-5" dirty="0"/>
              <a:t>public</a:t>
            </a:r>
            <a:r>
              <a:rPr spc="20" dirty="0"/>
              <a:t> </a:t>
            </a:r>
            <a:r>
              <a:rPr spc="-10" dirty="0"/>
              <a:t>static</a:t>
            </a:r>
            <a:r>
              <a:rPr spc="-20" dirty="0"/>
              <a:t> </a:t>
            </a:r>
            <a:r>
              <a:rPr spc="-10" dirty="0"/>
              <a:t>void</a:t>
            </a:r>
            <a:r>
              <a:rPr spc="5" dirty="0"/>
              <a:t> </a:t>
            </a:r>
            <a:r>
              <a:rPr spc="-10" dirty="0"/>
              <a:t>main(String[]</a:t>
            </a:r>
            <a:r>
              <a:rPr spc="65" dirty="0"/>
              <a:t> </a:t>
            </a:r>
            <a:r>
              <a:rPr spc="-10" dirty="0"/>
              <a:t>args)</a:t>
            </a:r>
          </a:p>
          <a:p>
            <a:pPr marL="927100">
              <a:lnSpc>
                <a:spcPct val="100000"/>
              </a:lnSpc>
            </a:pPr>
            <a:r>
              <a:rPr spc="-5" dirty="0"/>
              <a:t>{</a:t>
            </a:r>
          </a:p>
          <a:p>
            <a:pPr marL="1841500">
              <a:lnSpc>
                <a:spcPct val="100000"/>
              </a:lnSpc>
            </a:pPr>
            <a:r>
              <a:rPr spc="-5" dirty="0">
                <a:solidFill>
                  <a:srgbClr val="FF0000"/>
                </a:solidFill>
              </a:rPr>
              <a:t>String</a:t>
            </a:r>
            <a:r>
              <a:rPr spc="-10" dirty="0">
                <a:solidFill>
                  <a:srgbClr val="FF0000"/>
                </a:solidFill>
              </a:rPr>
              <a:t> </a:t>
            </a:r>
            <a:r>
              <a:rPr spc="-5" dirty="0">
                <a:solidFill>
                  <a:srgbClr val="FF0000"/>
                </a:solidFill>
              </a:rPr>
              <a:t>s1</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30"/>
              </a:spcBef>
            </a:pPr>
            <a:endParaRPr sz="1550" dirty="0"/>
          </a:p>
          <a:p>
            <a:pPr marL="1841500">
              <a:lnSpc>
                <a:spcPct val="100000"/>
              </a:lnSpc>
            </a:pPr>
            <a:r>
              <a:rPr spc="-5" dirty="0">
                <a:solidFill>
                  <a:srgbClr val="FF0000"/>
                </a:solidFill>
              </a:rPr>
              <a:t>String s2</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25"/>
              </a:spcBef>
            </a:pPr>
            <a:endParaRPr sz="1550" dirty="0"/>
          </a:p>
          <a:p>
            <a:pPr marL="1841500">
              <a:lnSpc>
                <a:spcPct val="100000"/>
              </a:lnSpc>
              <a:spcBef>
                <a:spcPts val="5"/>
              </a:spcBef>
            </a:pPr>
            <a:r>
              <a:rPr spc="-5" dirty="0">
                <a:solidFill>
                  <a:srgbClr val="FF0000"/>
                </a:solidFill>
              </a:rPr>
              <a:t>String</a:t>
            </a:r>
            <a:r>
              <a:rPr spc="-10" dirty="0">
                <a:solidFill>
                  <a:srgbClr val="FF0000"/>
                </a:solidFill>
              </a:rPr>
              <a:t> </a:t>
            </a:r>
            <a:r>
              <a:rPr spc="-5" dirty="0">
                <a:solidFill>
                  <a:srgbClr val="FF0000"/>
                </a:solidFill>
              </a:rPr>
              <a:t>s3</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a:lnSpc>
                <a:spcPct val="100000"/>
              </a:lnSpc>
              <a:spcBef>
                <a:spcPts val="25"/>
              </a:spcBef>
            </a:pPr>
            <a:endParaRPr sz="1550" dirty="0"/>
          </a:p>
          <a:p>
            <a:pPr marL="1841500">
              <a:lnSpc>
                <a:spcPct val="100000"/>
              </a:lnSpc>
              <a:spcBef>
                <a:spcPts val="5"/>
              </a:spcBef>
            </a:pPr>
            <a:r>
              <a:rPr spc="-5" dirty="0">
                <a:solidFill>
                  <a:srgbClr val="FF0000"/>
                </a:solidFill>
              </a:rPr>
              <a:t>String s4</a:t>
            </a:r>
            <a:r>
              <a:rPr spc="-20" dirty="0">
                <a:solidFill>
                  <a:srgbClr val="FF0000"/>
                </a:solidFill>
              </a:rPr>
              <a:t> </a:t>
            </a:r>
            <a:r>
              <a:rPr spc="-5" dirty="0">
                <a:solidFill>
                  <a:srgbClr val="FF0000"/>
                </a:solidFill>
              </a:rPr>
              <a:t>=</a:t>
            </a:r>
            <a:r>
              <a:rPr spc="-20" dirty="0">
                <a:solidFill>
                  <a:srgbClr val="FF0000"/>
                </a:solidFill>
              </a:rPr>
              <a:t> </a:t>
            </a:r>
            <a:r>
              <a:rPr spc="-5" dirty="0">
                <a:solidFill>
                  <a:srgbClr val="FF0000"/>
                </a:solidFill>
              </a:rPr>
              <a:t>"abc";</a:t>
            </a:r>
          </a:p>
          <a:p>
            <a:pPr marL="927100">
              <a:lnSpc>
                <a:spcPct val="100000"/>
              </a:lnSpc>
            </a:pPr>
            <a:r>
              <a:rPr spc="-5" dirty="0"/>
              <a:t>}//</a:t>
            </a:r>
            <a:r>
              <a:rPr spc="-10" dirty="0"/>
              <a:t> </a:t>
            </a:r>
            <a:r>
              <a:rPr spc="-5" dirty="0"/>
              <a:t>End</a:t>
            </a:r>
            <a:r>
              <a:rPr spc="-15" dirty="0"/>
              <a:t> </a:t>
            </a:r>
            <a:r>
              <a:rPr spc="-5" dirty="0"/>
              <a:t>of</a:t>
            </a:r>
            <a:r>
              <a:rPr spc="-10" dirty="0"/>
              <a:t> Method</a:t>
            </a:r>
          </a:p>
          <a:p>
            <a:pPr marL="12700">
              <a:lnSpc>
                <a:spcPct val="100000"/>
              </a:lnSpc>
            </a:pPr>
            <a:r>
              <a:rPr spc="-5" dirty="0"/>
              <a:t>}// End</a:t>
            </a:r>
            <a:r>
              <a:rPr spc="-15" dirty="0"/>
              <a:t> </a:t>
            </a:r>
            <a:r>
              <a:rPr spc="-5" dirty="0"/>
              <a:t>of class</a:t>
            </a:r>
            <a:r>
              <a:rPr dirty="0"/>
              <a:t> </a:t>
            </a:r>
            <a:r>
              <a:rPr spc="-5" dirty="0"/>
              <a:t>StringDemo</a:t>
            </a:r>
          </a:p>
        </p:txBody>
      </p:sp>
      <p:sp>
        <p:nvSpPr>
          <p:cNvPr id="4" name="object 4"/>
          <p:cNvSpPr/>
          <p:nvPr/>
        </p:nvSpPr>
        <p:spPr>
          <a:xfrm>
            <a:off x="5016246" y="2849880"/>
            <a:ext cx="1008380" cy="78105"/>
          </a:xfrm>
          <a:custGeom>
            <a:avLst/>
            <a:gdLst/>
            <a:ahLst/>
            <a:cxnLst/>
            <a:rect l="l" t="t" r="r" b="b"/>
            <a:pathLst>
              <a:path w="1008379" h="78105">
                <a:moveTo>
                  <a:pt x="77724" y="25908"/>
                </a:moveTo>
                <a:lnTo>
                  <a:pt x="0" y="25908"/>
                </a:lnTo>
                <a:lnTo>
                  <a:pt x="0" y="51816"/>
                </a:lnTo>
                <a:lnTo>
                  <a:pt x="77724" y="51816"/>
                </a:lnTo>
                <a:lnTo>
                  <a:pt x="77724" y="25908"/>
                </a:lnTo>
                <a:close/>
              </a:path>
              <a:path w="1008379" h="78105">
                <a:moveTo>
                  <a:pt x="181355" y="25908"/>
                </a:moveTo>
                <a:lnTo>
                  <a:pt x="103631" y="25908"/>
                </a:lnTo>
                <a:lnTo>
                  <a:pt x="103631" y="51816"/>
                </a:lnTo>
                <a:lnTo>
                  <a:pt x="181355" y="51816"/>
                </a:lnTo>
                <a:lnTo>
                  <a:pt x="181355" y="25908"/>
                </a:lnTo>
                <a:close/>
              </a:path>
              <a:path w="1008379" h="78105">
                <a:moveTo>
                  <a:pt x="284988" y="25908"/>
                </a:moveTo>
                <a:lnTo>
                  <a:pt x="207263" y="25908"/>
                </a:lnTo>
                <a:lnTo>
                  <a:pt x="207263" y="51816"/>
                </a:lnTo>
                <a:lnTo>
                  <a:pt x="284988" y="51816"/>
                </a:lnTo>
                <a:lnTo>
                  <a:pt x="284988" y="25908"/>
                </a:lnTo>
                <a:close/>
              </a:path>
              <a:path w="1008379" h="78105">
                <a:moveTo>
                  <a:pt x="388619" y="25908"/>
                </a:moveTo>
                <a:lnTo>
                  <a:pt x="310895" y="25908"/>
                </a:lnTo>
                <a:lnTo>
                  <a:pt x="310895" y="51816"/>
                </a:lnTo>
                <a:lnTo>
                  <a:pt x="388619" y="51816"/>
                </a:lnTo>
                <a:lnTo>
                  <a:pt x="388619" y="25908"/>
                </a:lnTo>
                <a:close/>
              </a:path>
              <a:path w="1008379" h="78105">
                <a:moveTo>
                  <a:pt x="492251" y="25908"/>
                </a:moveTo>
                <a:lnTo>
                  <a:pt x="414527" y="25908"/>
                </a:lnTo>
                <a:lnTo>
                  <a:pt x="414527" y="51816"/>
                </a:lnTo>
                <a:lnTo>
                  <a:pt x="492251" y="51816"/>
                </a:lnTo>
                <a:lnTo>
                  <a:pt x="492251" y="25908"/>
                </a:lnTo>
                <a:close/>
              </a:path>
              <a:path w="1008379" h="78105">
                <a:moveTo>
                  <a:pt x="595883" y="25908"/>
                </a:moveTo>
                <a:lnTo>
                  <a:pt x="518159" y="25908"/>
                </a:lnTo>
                <a:lnTo>
                  <a:pt x="518159" y="51816"/>
                </a:lnTo>
                <a:lnTo>
                  <a:pt x="595883" y="51816"/>
                </a:lnTo>
                <a:lnTo>
                  <a:pt x="595883" y="25908"/>
                </a:lnTo>
                <a:close/>
              </a:path>
              <a:path w="1008379" h="78105">
                <a:moveTo>
                  <a:pt x="699515" y="25908"/>
                </a:moveTo>
                <a:lnTo>
                  <a:pt x="621791" y="25908"/>
                </a:lnTo>
                <a:lnTo>
                  <a:pt x="621791" y="51816"/>
                </a:lnTo>
                <a:lnTo>
                  <a:pt x="699515" y="51816"/>
                </a:lnTo>
                <a:lnTo>
                  <a:pt x="699515" y="25908"/>
                </a:lnTo>
                <a:close/>
              </a:path>
              <a:path w="1008379" h="78105">
                <a:moveTo>
                  <a:pt x="803148" y="25908"/>
                </a:moveTo>
                <a:lnTo>
                  <a:pt x="725424" y="25908"/>
                </a:lnTo>
                <a:lnTo>
                  <a:pt x="725424" y="51816"/>
                </a:lnTo>
                <a:lnTo>
                  <a:pt x="803148" y="51816"/>
                </a:lnTo>
                <a:lnTo>
                  <a:pt x="803148" y="25908"/>
                </a:lnTo>
                <a:close/>
              </a:path>
              <a:path w="1008379" h="78105">
                <a:moveTo>
                  <a:pt x="906779" y="25908"/>
                </a:moveTo>
                <a:lnTo>
                  <a:pt x="829055" y="25908"/>
                </a:lnTo>
                <a:lnTo>
                  <a:pt x="829055" y="51816"/>
                </a:lnTo>
                <a:lnTo>
                  <a:pt x="906779" y="51816"/>
                </a:lnTo>
                <a:lnTo>
                  <a:pt x="906779" y="25908"/>
                </a:lnTo>
                <a:close/>
              </a:path>
              <a:path w="1008379" h="78105">
                <a:moveTo>
                  <a:pt x="930401" y="0"/>
                </a:moveTo>
                <a:lnTo>
                  <a:pt x="930401" y="77724"/>
                </a:lnTo>
                <a:lnTo>
                  <a:pt x="982217" y="51816"/>
                </a:lnTo>
                <a:lnTo>
                  <a:pt x="932688" y="51816"/>
                </a:lnTo>
                <a:lnTo>
                  <a:pt x="932688" y="25908"/>
                </a:lnTo>
                <a:lnTo>
                  <a:pt x="982218" y="25908"/>
                </a:lnTo>
                <a:lnTo>
                  <a:pt x="930401" y="0"/>
                </a:lnTo>
                <a:close/>
              </a:path>
              <a:path w="1008379" h="78105">
                <a:moveTo>
                  <a:pt x="943355" y="25908"/>
                </a:moveTo>
                <a:lnTo>
                  <a:pt x="932688" y="25908"/>
                </a:lnTo>
                <a:lnTo>
                  <a:pt x="932688" y="51816"/>
                </a:lnTo>
                <a:lnTo>
                  <a:pt x="943355" y="51816"/>
                </a:lnTo>
                <a:lnTo>
                  <a:pt x="943355" y="25908"/>
                </a:lnTo>
                <a:close/>
              </a:path>
              <a:path w="1008379" h="78105">
                <a:moveTo>
                  <a:pt x="982218" y="25908"/>
                </a:moveTo>
                <a:lnTo>
                  <a:pt x="943355" y="25908"/>
                </a:lnTo>
                <a:lnTo>
                  <a:pt x="943355" y="51816"/>
                </a:lnTo>
                <a:lnTo>
                  <a:pt x="982217" y="51816"/>
                </a:lnTo>
                <a:lnTo>
                  <a:pt x="1008126" y="38862"/>
                </a:lnTo>
                <a:lnTo>
                  <a:pt x="982218" y="25908"/>
                </a:lnTo>
                <a:close/>
              </a:path>
            </a:pathLst>
          </a:custGeom>
          <a:solidFill>
            <a:srgbClr val="FF0000"/>
          </a:solidFill>
        </p:spPr>
        <p:txBody>
          <a:bodyPr wrap="square" lIns="0" tIns="0" rIns="0" bIns="0" rtlCol="0"/>
          <a:lstStyle/>
          <a:p>
            <a:endParaRPr/>
          </a:p>
        </p:txBody>
      </p:sp>
      <p:sp>
        <p:nvSpPr>
          <p:cNvPr id="5" name="object 5"/>
          <p:cNvSpPr txBox="1"/>
          <p:nvPr/>
        </p:nvSpPr>
        <p:spPr>
          <a:xfrm>
            <a:off x="6084189" y="2721102"/>
            <a:ext cx="280924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String</a:t>
            </a:r>
            <a:r>
              <a:rPr b="1" spc="-35" dirty="0">
                <a:solidFill>
                  <a:srgbClr val="FF0000"/>
                </a:solidFill>
                <a:latin typeface="Calibri"/>
                <a:cs typeface="Calibri"/>
              </a:rPr>
              <a:t> </a:t>
            </a:r>
            <a:r>
              <a:rPr b="1" dirty="0">
                <a:solidFill>
                  <a:srgbClr val="FF0000"/>
                </a:solidFill>
                <a:latin typeface="Calibri"/>
                <a:cs typeface="Calibri"/>
              </a:rPr>
              <a:t>s1</a:t>
            </a:r>
            <a:r>
              <a:rPr b="1" spc="-20"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spc="-5" dirty="0">
                <a:solidFill>
                  <a:srgbClr val="FF0000"/>
                </a:solidFill>
                <a:latin typeface="Calibri"/>
                <a:cs typeface="Calibri"/>
              </a:rPr>
              <a:t>new</a:t>
            </a:r>
            <a:r>
              <a:rPr b="1" spc="-45" dirty="0">
                <a:solidFill>
                  <a:srgbClr val="FF0000"/>
                </a:solidFill>
                <a:latin typeface="Calibri"/>
                <a:cs typeface="Calibri"/>
              </a:rPr>
              <a:t> </a:t>
            </a:r>
            <a:r>
              <a:rPr b="1" dirty="0">
                <a:solidFill>
                  <a:srgbClr val="FF0000"/>
                </a:solidFill>
                <a:latin typeface="Calibri"/>
                <a:cs typeface="Calibri"/>
              </a:rPr>
              <a:t>String("abc“);</a:t>
            </a:r>
            <a:endParaRPr>
              <a:latin typeface="Calibri"/>
              <a:cs typeface="Calibri"/>
            </a:endParaRPr>
          </a:p>
        </p:txBody>
      </p:sp>
      <p:sp>
        <p:nvSpPr>
          <p:cNvPr id="6" name="object 6"/>
          <p:cNvSpPr/>
          <p:nvPr/>
        </p:nvSpPr>
        <p:spPr>
          <a:xfrm>
            <a:off x="7449312" y="3073146"/>
            <a:ext cx="78105" cy="951865"/>
          </a:xfrm>
          <a:custGeom>
            <a:avLst/>
            <a:gdLst/>
            <a:ahLst/>
            <a:cxnLst/>
            <a:rect l="l" t="t" r="r" b="b"/>
            <a:pathLst>
              <a:path w="78104" h="951864">
                <a:moveTo>
                  <a:pt x="51815" y="0"/>
                </a:moveTo>
                <a:lnTo>
                  <a:pt x="25908" y="0"/>
                </a:lnTo>
                <a:lnTo>
                  <a:pt x="25908" y="77724"/>
                </a:lnTo>
                <a:lnTo>
                  <a:pt x="51815" y="77724"/>
                </a:lnTo>
                <a:lnTo>
                  <a:pt x="51815" y="0"/>
                </a:lnTo>
                <a:close/>
              </a:path>
              <a:path w="78104" h="951864">
                <a:moveTo>
                  <a:pt x="51815" y="103631"/>
                </a:moveTo>
                <a:lnTo>
                  <a:pt x="25908" y="103631"/>
                </a:lnTo>
                <a:lnTo>
                  <a:pt x="25908" y="181355"/>
                </a:lnTo>
                <a:lnTo>
                  <a:pt x="51815" y="181355"/>
                </a:lnTo>
                <a:lnTo>
                  <a:pt x="51815" y="103631"/>
                </a:lnTo>
                <a:close/>
              </a:path>
              <a:path w="78104" h="951864">
                <a:moveTo>
                  <a:pt x="51815" y="207263"/>
                </a:moveTo>
                <a:lnTo>
                  <a:pt x="25908" y="207263"/>
                </a:lnTo>
                <a:lnTo>
                  <a:pt x="25908" y="284988"/>
                </a:lnTo>
                <a:lnTo>
                  <a:pt x="51815" y="284988"/>
                </a:lnTo>
                <a:lnTo>
                  <a:pt x="51815" y="207263"/>
                </a:lnTo>
                <a:close/>
              </a:path>
              <a:path w="78104" h="951864">
                <a:moveTo>
                  <a:pt x="51815" y="310895"/>
                </a:moveTo>
                <a:lnTo>
                  <a:pt x="25908" y="310895"/>
                </a:lnTo>
                <a:lnTo>
                  <a:pt x="25908" y="388619"/>
                </a:lnTo>
                <a:lnTo>
                  <a:pt x="51815" y="388619"/>
                </a:lnTo>
                <a:lnTo>
                  <a:pt x="51815" y="310895"/>
                </a:lnTo>
                <a:close/>
              </a:path>
              <a:path w="78104" h="951864">
                <a:moveTo>
                  <a:pt x="51815" y="414527"/>
                </a:moveTo>
                <a:lnTo>
                  <a:pt x="25908" y="414527"/>
                </a:lnTo>
                <a:lnTo>
                  <a:pt x="25908" y="492251"/>
                </a:lnTo>
                <a:lnTo>
                  <a:pt x="51815" y="492251"/>
                </a:lnTo>
                <a:lnTo>
                  <a:pt x="51815" y="414527"/>
                </a:lnTo>
                <a:close/>
              </a:path>
              <a:path w="78104" h="951864">
                <a:moveTo>
                  <a:pt x="51815" y="518159"/>
                </a:moveTo>
                <a:lnTo>
                  <a:pt x="25908" y="518159"/>
                </a:lnTo>
                <a:lnTo>
                  <a:pt x="25908" y="595883"/>
                </a:lnTo>
                <a:lnTo>
                  <a:pt x="51815" y="595883"/>
                </a:lnTo>
                <a:lnTo>
                  <a:pt x="51815" y="518159"/>
                </a:lnTo>
                <a:close/>
              </a:path>
              <a:path w="78104" h="951864">
                <a:moveTo>
                  <a:pt x="51815" y="621791"/>
                </a:moveTo>
                <a:lnTo>
                  <a:pt x="25908" y="621791"/>
                </a:lnTo>
                <a:lnTo>
                  <a:pt x="25908" y="699515"/>
                </a:lnTo>
                <a:lnTo>
                  <a:pt x="51815" y="699515"/>
                </a:lnTo>
                <a:lnTo>
                  <a:pt x="51815" y="621791"/>
                </a:lnTo>
                <a:close/>
              </a:path>
              <a:path w="78104" h="951864">
                <a:moveTo>
                  <a:pt x="51815" y="725423"/>
                </a:moveTo>
                <a:lnTo>
                  <a:pt x="25908" y="725423"/>
                </a:lnTo>
                <a:lnTo>
                  <a:pt x="25908" y="803147"/>
                </a:lnTo>
                <a:lnTo>
                  <a:pt x="51815" y="803147"/>
                </a:lnTo>
                <a:lnTo>
                  <a:pt x="51815" y="725423"/>
                </a:lnTo>
                <a:close/>
              </a:path>
              <a:path w="78104" h="951864">
                <a:moveTo>
                  <a:pt x="25908" y="873886"/>
                </a:moveTo>
                <a:lnTo>
                  <a:pt x="0" y="873886"/>
                </a:lnTo>
                <a:lnTo>
                  <a:pt x="38862" y="951610"/>
                </a:lnTo>
                <a:lnTo>
                  <a:pt x="71247" y="886840"/>
                </a:lnTo>
                <a:lnTo>
                  <a:pt x="25908" y="886840"/>
                </a:lnTo>
                <a:lnTo>
                  <a:pt x="25908" y="873886"/>
                </a:lnTo>
                <a:close/>
              </a:path>
              <a:path w="78104" h="951864">
                <a:moveTo>
                  <a:pt x="51815" y="829055"/>
                </a:moveTo>
                <a:lnTo>
                  <a:pt x="25908" y="829055"/>
                </a:lnTo>
                <a:lnTo>
                  <a:pt x="25908" y="886840"/>
                </a:lnTo>
                <a:lnTo>
                  <a:pt x="51815" y="886840"/>
                </a:lnTo>
                <a:lnTo>
                  <a:pt x="51815" y="829055"/>
                </a:lnTo>
                <a:close/>
              </a:path>
              <a:path w="78104" h="951864">
                <a:moveTo>
                  <a:pt x="77724" y="873886"/>
                </a:moveTo>
                <a:lnTo>
                  <a:pt x="51815" y="873886"/>
                </a:lnTo>
                <a:lnTo>
                  <a:pt x="51815" y="886840"/>
                </a:lnTo>
                <a:lnTo>
                  <a:pt x="71247" y="886840"/>
                </a:lnTo>
                <a:lnTo>
                  <a:pt x="77724" y="873886"/>
                </a:lnTo>
                <a:close/>
              </a:path>
            </a:pathLst>
          </a:custGeom>
          <a:solidFill>
            <a:srgbClr val="FF0000"/>
          </a:solidFill>
        </p:spPr>
        <p:txBody>
          <a:bodyPr wrap="square" lIns="0" tIns="0" rIns="0" bIns="0" rtlCol="0"/>
          <a:lstStyle/>
          <a:p>
            <a:endParaRPr/>
          </a:p>
        </p:txBody>
      </p:sp>
      <p:sp>
        <p:nvSpPr>
          <p:cNvPr id="7" name="object 7"/>
          <p:cNvSpPr txBox="1"/>
          <p:nvPr/>
        </p:nvSpPr>
        <p:spPr>
          <a:xfrm>
            <a:off x="6531356" y="4449571"/>
            <a:ext cx="23304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s1</a:t>
            </a:r>
            <a:endParaRPr>
              <a:latin typeface="Calibri"/>
              <a:cs typeface="Calibri"/>
            </a:endParaRPr>
          </a:p>
        </p:txBody>
      </p:sp>
      <p:sp>
        <p:nvSpPr>
          <p:cNvPr id="8" name="object 8"/>
          <p:cNvSpPr/>
          <p:nvPr/>
        </p:nvSpPr>
        <p:spPr>
          <a:xfrm>
            <a:off x="6813041" y="4593336"/>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3" y="25907"/>
                </a:lnTo>
                <a:lnTo>
                  <a:pt x="207263"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9" name="object 9"/>
          <p:cNvSpPr txBox="1"/>
          <p:nvPr/>
        </p:nvSpPr>
        <p:spPr>
          <a:xfrm>
            <a:off x="7861553" y="4431030"/>
            <a:ext cx="515620" cy="331501"/>
          </a:xfrm>
          <a:prstGeom prst="rect">
            <a:avLst/>
          </a:prstGeom>
          <a:ln w="25907">
            <a:solidFill>
              <a:srgbClr val="385D89"/>
            </a:solidFill>
          </a:ln>
        </p:spPr>
        <p:txBody>
          <a:bodyPr vert="horz" wrap="square" lIns="0" tIns="53975" rIns="0" bIns="0" rtlCol="0">
            <a:spAutoFit/>
          </a:bodyPr>
          <a:lstStyle/>
          <a:p>
            <a:pPr marL="91440">
              <a:spcBef>
                <a:spcPts val="425"/>
              </a:spcBef>
            </a:pPr>
            <a:r>
              <a:rPr b="1" dirty="0">
                <a:latin typeface="Calibri"/>
                <a:cs typeface="Calibri"/>
              </a:rPr>
              <a:t>abc</a:t>
            </a:r>
            <a:endParaRPr>
              <a:latin typeface="Calibri"/>
              <a:cs typeface="Calibri"/>
            </a:endParaRPr>
          </a:p>
        </p:txBody>
      </p:sp>
      <p:sp>
        <p:nvSpPr>
          <p:cNvPr id="10" name="object 10"/>
          <p:cNvSpPr txBox="1"/>
          <p:nvPr/>
        </p:nvSpPr>
        <p:spPr>
          <a:xfrm>
            <a:off x="7796022" y="4042409"/>
            <a:ext cx="64452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:String</a:t>
            </a:r>
            <a:endParaRPr>
              <a:latin typeface="Calibri"/>
              <a:cs typeface="Calibri"/>
            </a:endParaRPr>
          </a:p>
        </p:txBody>
      </p:sp>
      <p:sp>
        <p:nvSpPr>
          <p:cNvPr id="11" name="object 11"/>
          <p:cNvSpPr/>
          <p:nvPr/>
        </p:nvSpPr>
        <p:spPr>
          <a:xfrm>
            <a:off x="5038853" y="3319271"/>
            <a:ext cx="1433195" cy="2710180"/>
          </a:xfrm>
          <a:custGeom>
            <a:avLst/>
            <a:gdLst/>
            <a:ahLst/>
            <a:cxnLst/>
            <a:rect l="l" t="t" r="r" b="b"/>
            <a:pathLst>
              <a:path w="1433195" h="2710179">
                <a:moveTo>
                  <a:pt x="77978" y="25908"/>
                </a:moveTo>
                <a:lnTo>
                  <a:pt x="254" y="25908"/>
                </a:lnTo>
                <a:lnTo>
                  <a:pt x="254" y="51816"/>
                </a:lnTo>
                <a:lnTo>
                  <a:pt x="77978" y="51816"/>
                </a:lnTo>
                <a:lnTo>
                  <a:pt x="77978" y="25908"/>
                </a:lnTo>
                <a:close/>
              </a:path>
              <a:path w="1433195" h="2710179">
                <a:moveTo>
                  <a:pt x="78232" y="571627"/>
                </a:moveTo>
                <a:lnTo>
                  <a:pt x="77724" y="545719"/>
                </a:lnTo>
                <a:lnTo>
                  <a:pt x="0" y="547497"/>
                </a:lnTo>
                <a:lnTo>
                  <a:pt x="508" y="573405"/>
                </a:lnTo>
                <a:lnTo>
                  <a:pt x="78232" y="571627"/>
                </a:lnTo>
                <a:close/>
              </a:path>
              <a:path w="1433195" h="2710179">
                <a:moveTo>
                  <a:pt x="127000" y="1026922"/>
                </a:moveTo>
                <a:lnTo>
                  <a:pt x="49276" y="1025652"/>
                </a:lnTo>
                <a:lnTo>
                  <a:pt x="48768" y="1051560"/>
                </a:lnTo>
                <a:lnTo>
                  <a:pt x="126492" y="1052830"/>
                </a:lnTo>
                <a:lnTo>
                  <a:pt x="127000" y="1026922"/>
                </a:lnTo>
                <a:close/>
              </a:path>
              <a:path w="1433195" h="2710179">
                <a:moveTo>
                  <a:pt x="181610" y="25908"/>
                </a:moveTo>
                <a:lnTo>
                  <a:pt x="103886" y="25908"/>
                </a:lnTo>
                <a:lnTo>
                  <a:pt x="103886" y="51816"/>
                </a:lnTo>
                <a:lnTo>
                  <a:pt x="181610" y="51816"/>
                </a:lnTo>
                <a:lnTo>
                  <a:pt x="181610" y="25908"/>
                </a:lnTo>
                <a:close/>
              </a:path>
              <a:path w="1433195" h="2710179">
                <a:moveTo>
                  <a:pt x="181864" y="569341"/>
                </a:moveTo>
                <a:lnTo>
                  <a:pt x="181229" y="543433"/>
                </a:lnTo>
                <a:lnTo>
                  <a:pt x="103632" y="545084"/>
                </a:lnTo>
                <a:lnTo>
                  <a:pt x="104140" y="570992"/>
                </a:lnTo>
                <a:lnTo>
                  <a:pt x="181864" y="569341"/>
                </a:lnTo>
                <a:close/>
              </a:path>
              <a:path w="1433195" h="2710179">
                <a:moveTo>
                  <a:pt x="230505" y="1028573"/>
                </a:moveTo>
                <a:lnTo>
                  <a:pt x="152781" y="1027303"/>
                </a:lnTo>
                <a:lnTo>
                  <a:pt x="152400" y="1053211"/>
                </a:lnTo>
                <a:lnTo>
                  <a:pt x="230124" y="1054481"/>
                </a:lnTo>
                <a:lnTo>
                  <a:pt x="230505" y="1028573"/>
                </a:lnTo>
                <a:close/>
              </a:path>
              <a:path w="1433195" h="2710179">
                <a:moveTo>
                  <a:pt x="285242" y="25908"/>
                </a:moveTo>
                <a:lnTo>
                  <a:pt x="207518" y="25908"/>
                </a:lnTo>
                <a:lnTo>
                  <a:pt x="207518" y="51816"/>
                </a:lnTo>
                <a:lnTo>
                  <a:pt x="285242" y="51816"/>
                </a:lnTo>
                <a:lnTo>
                  <a:pt x="285242" y="25908"/>
                </a:lnTo>
                <a:close/>
              </a:path>
              <a:path w="1433195" h="2710179">
                <a:moveTo>
                  <a:pt x="285496" y="567055"/>
                </a:moveTo>
                <a:lnTo>
                  <a:pt x="284861" y="541147"/>
                </a:lnTo>
                <a:lnTo>
                  <a:pt x="207137" y="542798"/>
                </a:lnTo>
                <a:lnTo>
                  <a:pt x="207772" y="568706"/>
                </a:lnTo>
                <a:lnTo>
                  <a:pt x="285496" y="567055"/>
                </a:lnTo>
                <a:close/>
              </a:path>
              <a:path w="1433195" h="2710179">
                <a:moveTo>
                  <a:pt x="334137" y="1030097"/>
                </a:moveTo>
                <a:lnTo>
                  <a:pt x="256413" y="1028954"/>
                </a:lnTo>
                <a:lnTo>
                  <a:pt x="256032" y="1054862"/>
                </a:lnTo>
                <a:lnTo>
                  <a:pt x="333756" y="1056005"/>
                </a:lnTo>
                <a:lnTo>
                  <a:pt x="334137" y="1030097"/>
                </a:lnTo>
                <a:close/>
              </a:path>
              <a:path w="1433195" h="2710179">
                <a:moveTo>
                  <a:pt x="388874" y="25908"/>
                </a:moveTo>
                <a:lnTo>
                  <a:pt x="311150" y="25908"/>
                </a:lnTo>
                <a:lnTo>
                  <a:pt x="311150" y="51816"/>
                </a:lnTo>
                <a:lnTo>
                  <a:pt x="388874" y="51816"/>
                </a:lnTo>
                <a:lnTo>
                  <a:pt x="388874" y="25908"/>
                </a:lnTo>
                <a:close/>
              </a:path>
              <a:path w="1433195" h="2710179">
                <a:moveTo>
                  <a:pt x="389128" y="564642"/>
                </a:moveTo>
                <a:lnTo>
                  <a:pt x="388493" y="538734"/>
                </a:lnTo>
                <a:lnTo>
                  <a:pt x="310769" y="540512"/>
                </a:lnTo>
                <a:lnTo>
                  <a:pt x="311404" y="566420"/>
                </a:lnTo>
                <a:lnTo>
                  <a:pt x="389128" y="564642"/>
                </a:lnTo>
                <a:close/>
              </a:path>
              <a:path w="1433195" h="2710179">
                <a:moveTo>
                  <a:pt x="437769" y="1031748"/>
                </a:moveTo>
                <a:lnTo>
                  <a:pt x="360045" y="1030605"/>
                </a:lnTo>
                <a:lnTo>
                  <a:pt x="359664" y="1056513"/>
                </a:lnTo>
                <a:lnTo>
                  <a:pt x="437388" y="1057656"/>
                </a:lnTo>
                <a:lnTo>
                  <a:pt x="437769" y="1031748"/>
                </a:lnTo>
                <a:close/>
              </a:path>
              <a:path w="1433195" h="2710179">
                <a:moveTo>
                  <a:pt x="492506" y="25908"/>
                </a:moveTo>
                <a:lnTo>
                  <a:pt x="414782" y="25908"/>
                </a:lnTo>
                <a:lnTo>
                  <a:pt x="414782" y="51816"/>
                </a:lnTo>
                <a:lnTo>
                  <a:pt x="492506" y="51816"/>
                </a:lnTo>
                <a:lnTo>
                  <a:pt x="492506" y="25908"/>
                </a:lnTo>
                <a:close/>
              </a:path>
              <a:path w="1433195" h="2710179">
                <a:moveTo>
                  <a:pt x="492633" y="562356"/>
                </a:moveTo>
                <a:lnTo>
                  <a:pt x="492125" y="536448"/>
                </a:lnTo>
                <a:lnTo>
                  <a:pt x="414401" y="538226"/>
                </a:lnTo>
                <a:lnTo>
                  <a:pt x="414909" y="564134"/>
                </a:lnTo>
                <a:lnTo>
                  <a:pt x="492633" y="562356"/>
                </a:lnTo>
                <a:close/>
              </a:path>
              <a:path w="1433195" h="2710179">
                <a:moveTo>
                  <a:pt x="571627" y="1059180"/>
                </a:moveTo>
                <a:lnTo>
                  <a:pt x="531495" y="1059180"/>
                </a:lnTo>
                <a:lnTo>
                  <a:pt x="518528" y="1059180"/>
                </a:lnTo>
                <a:lnTo>
                  <a:pt x="518160" y="1084834"/>
                </a:lnTo>
                <a:lnTo>
                  <a:pt x="571627" y="1059180"/>
                </a:lnTo>
                <a:close/>
              </a:path>
              <a:path w="1433195" h="2710179">
                <a:moveTo>
                  <a:pt x="582041" y="2515412"/>
                </a:moveTo>
                <a:lnTo>
                  <a:pt x="556133" y="2515095"/>
                </a:lnTo>
                <a:lnTo>
                  <a:pt x="555244" y="2592819"/>
                </a:lnTo>
                <a:lnTo>
                  <a:pt x="581152" y="2593124"/>
                </a:lnTo>
                <a:lnTo>
                  <a:pt x="582041" y="2515412"/>
                </a:lnTo>
                <a:close/>
              </a:path>
              <a:path w="1433195" h="2710179">
                <a:moveTo>
                  <a:pt x="583311" y="2411780"/>
                </a:moveTo>
                <a:lnTo>
                  <a:pt x="557403" y="2411476"/>
                </a:lnTo>
                <a:lnTo>
                  <a:pt x="556514" y="2489187"/>
                </a:lnTo>
                <a:lnTo>
                  <a:pt x="582422" y="2489504"/>
                </a:lnTo>
                <a:lnTo>
                  <a:pt x="583311" y="2411780"/>
                </a:lnTo>
                <a:close/>
              </a:path>
              <a:path w="1433195" h="2710179">
                <a:moveTo>
                  <a:pt x="584581" y="2308161"/>
                </a:moveTo>
                <a:lnTo>
                  <a:pt x="558673" y="2307844"/>
                </a:lnTo>
                <a:lnTo>
                  <a:pt x="557784" y="2385568"/>
                </a:lnTo>
                <a:lnTo>
                  <a:pt x="583692" y="2385885"/>
                </a:lnTo>
                <a:lnTo>
                  <a:pt x="584581" y="2308161"/>
                </a:lnTo>
                <a:close/>
              </a:path>
              <a:path w="1433195" h="2710179">
                <a:moveTo>
                  <a:pt x="585851" y="2204593"/>
                </a:moveTo>
                <a:lnTo>
                  <a:pt x="559943" y="2204212"/>
                </a:lnTo>
                <a:lnTo>
                  <a:pt x="558927" y="2281948"/>
                </a:lnTo>
                <a:lnTo>
                  <a:pt x="584835" y="2282253"/>
                </a:lnTo>
                <a:lnTo>
                  <a:pt x="585851" y="2204593"/>
                </a:lnTo>
                <a:close/>
              </a:path>
              <a:path w="1433195" h="2710179">
                <a:moveTo>
                  <a:pt x="587121" y="2100961"/>
                </a:moveTo>
                <a:lnTo>
                  <a:pt x="561213" y="2100580"/>
                </a:lnTo>
                <a:lnTo>
                  <a:pt x="560197" y="2178304"/>
                </a:lnTo>
                <a:lnTo>
                  <a:pt x="586105" y="2178685"/>
                </a:lnTo>
                <a:lnTo>
                  <a:pt x="587121" y="2100961"/>
                </a:lnTo>
                <a:close/>
              </a:path>
              <a:path w="1433195" h="2710179">
                <a:moveTo>
                  <a:pt x="588264" y="1997329"/>
                </a:moveTo>
                <a:lnTo>
                  <a:pt x="562356" y="1996948"/>
                </a:lnTo>
                <a:lnTo>
                  <a:pt x="561467" y="2074672"/>
                </a:lnTo>
                <a:lnTo>
                  <a:pt x="587375" y="2075053"/>
                </a:lnTo>
                <a:lnTo>
                  <a:pt x="588264" y="1997329"/>
                </a:lnTo>
                <a:close/>
              </a:path>
              <a:path w="1433195" h="2710179">
                <a:moveTo>
                  <a:pt x="589534" y="1893697"/>
                </a:moveTo>
                <a:lnTo>
                  <a:pt x="563626" y="1893316"/>
                </a:lnTo>
                <a:lnTo>
                  <a:pt x="562737" y="1971040"/>
                </a:lnTo>
                <a:lnTo>
                  <a:pt x="588645" y="1971421"/>
                </a:lnTo>
                <a:lnTo>
                  <a:pt x="589534" y="1893697"/>
                </a:lnTo>
                <a:close/>
              </a:path>
              <a:path w="1433195" h="2710179">
                <a:moveTo>
                  <a:pt x="590804" y="1790065"/>
                </a:moveTo>
                <a:lnTo>
                  <a:pt x="564896" y="1789684"/>
                </a:lnTo>
                <a:lnTo>
                  <a:pt x="564007" y="1867408"/>
                </a:lnTo>
                <a:lnTo>
                  <a:pt x="589915" y="1867789"/>
                </a:lnTo>
                <a:lnTo>
                  <a:pt x="590804" y="1790065"/>
                </a:lnTo>
                <a:close/>
              </a:path>
              <a:path w="1433195" h="2710179">
                <a:moveTo>
                  <a:pt x="592074" y="1686433"/>
                </a:moveTo>
                <a:lnTo>
                  <a:pt x="566166" y="1686052"/>
                </a:lnTo>
                <a:lnTo>
                  <a:pt x="565150" y="1763776"/>
                </a:lnTo>
                <a:lnTo>
                  <a:pt x="591058" y="1764157"/>
                </a:lnTo>
                <a:lnTo>
                  <a:pt x="592074" y="1686433"/>
                </a:lnTo>
                <a:close/>
              </a:path>
              <a:path w="1433195" h="2710179">
                <a:moveTo>
                  <a:pt x="593344" y="1582801"/>
                </a:moveTo>
                <a:lnTo>
                  <a:pt x="567436" y="1582420"/>
                </a:lnTo>
                <a:lnTo>
                  <a:pt x="566420" y="1660144"/>
                </a:lnTo>
                <a:lnTo>
                  <a:pt x="592328" y="1660525"/>
                </a:lnTo>
                <a:lnTo>
                  <a:pt x="593344" y="1582801"/>
                </a:lnTo>
                <a:close/>
              </a:path>
              <a:path w="1433195" h="2710179">
                <a:moveTo>
                  <a:pt x="594487" y="1479169"/>
                </a:moveTo>
                <a:lnTo>
                  <a:pt x="568579" y="1478915"/>
                </a:lnTo>
                <a:lnTo>
                  <a:pt x="567690" y="1556512"/>
                </a:lnTo>
                <a:lnTo>
                  <a:pt x="593598" y="1556893"/>
                </a:lnTo>
                <a:lnTo>
                  <a:pt x="594487" y="1479169"/>
                </a:lnTo>
                <a:close/>
              </a:path>
              <a:path w="1433195" h="2710179">
                <a:moveTo>
                  <a:pt x="595757" y="1375537"/>
                </a:moveTo>
                <a:lnTo>
                  <a:pt x="569849" y="1375283"/>
                </a:lnTo>
                <a:lnTo>
                  <a:pt x="568960" y="1453007"/>
                </a:lnTo>
                <a:lnTo>
                  <a:pt x="594868" y="1453261"/>
                </a:lnTo>
                <a:lnTo>
                  <a:pt x="595757" y="1375537"/>
                </a:lnTo>
                <a:close/>
              </a:path>
              <a:path w="1433195" h="2710179">
                <a:moveTo>
                  <a:pt x="596138" y="25908"/>
                </a:moveTo>
                <a:lnTo>
                  <a:pt x="518414" y="25908"/>
                </a:lnTo>
                <a:lnTo>
                  <a:pt x="518414" y="51816"/>
                </a:lnTo>
                <a:lnTo>
                  <a:pt x="596138" y="51816"/>
                </a:lnTo>
                <a:lnTo>
                  <a:pt x="596138" y="25908"/>
                </a:lnTo>
                <a:close/>
              </a:path>
              <a:path w="1433195" h="2710179">
                <a:moveTo>
                  <a:pt x="596265" y="560070"/>
                </a:moveTo>
                <a:lnTo>
                  <a:pt x="595757" y="534162"/>
                </a:lnTo>
                <a:lnTo>
                  <a:pt x="518033" y="535940"/>
                </a:lnTo>
                <a:lnTo>
                  <a:pt x="518541" y="561848"/>
                </a:lnTo>
                <a:lnTo>
                  <a:pt x="596265" y="560070"/>
                </a:lnTo>
                <a:close/>
              </a:path>
              <a:path w="1433195" h="2710179">
                <a:moveTo>
                  <a:pt x="596519" y="1047242"/>
                </a:moveTo>
                <a:lnTo>
                  <a:pt x="519303" y="1007110"/>
                </a:lnTo>
                <a:lnTo>
                  <a:pt x="518909" y="1033081"/>
                </a:lnTo>
                <a:lnTo>
                  <a:pt x="463677" y="1032256"/>
                </a:lnTo>
                <a:lnTo>
                  <a:pt x="463296" y="1058164"/>
                </a:lnTo>
                <a:lnTo>
                  <a:pt x="518528" y="1058989"/>
                </a:lnTo>
                <a:lnTo>
                  <a:pt x="531495" y="1058989"/>
                </a:lnTo>
                <a:lnTo>
                  <a:pt x="572033" y="1058989"/>
                </a:lnTo>
                <a:lnTo>
                  <a:pt x="596519" y="1047242"/>
                </a:lnTo>
                <a:close/>
              </a:path>
              <a:path w="1433195" h="2710179">
                <a:moveTo>
                  <a:pt x="597027" y="1271905"/>
                </a:moveTo>
                <a:lnTo>
                  <a:pt x="571119" y="1271651"/>
                </a:lnTo>
                <a:lnTo>
                  <a:pt x="570230" y="1349375"/>
                </a:lnTo>
                <a:lnTo>
                  <a:pt x="596138" y="1349629"/>
                </a:lnTo>
                <a:lnTo>
                  <a:pt x="597027" y="1271905"/>
                </a:lnTo>
                <a:close/>
              </a:path>
              <a:path w="1433195" h="2710179">
                <a:moveTo>
                  <a:pt x="598297" y="1168273"/>
                </a:moveTo>
                <a:lnTo>
                  <a:pt x="572389" y="1168019"/>
                </a:lnTo>
                <a:lnTo>
                  <a:pt x="571500" y="1245743"/>
                </a:lnTo>
                <a:lnTo>
                  <a:pt x="597408" y="1245997"/>
                </a:lnTo>
                <a:lnTo>
                  <a:pt x="598297" y="1168273"/>
                </a:lnTo>
                <a:close/>
              </a:path>
              <a:path w="1433195" h="2710179">
                <a:moveTo>
                  <a:pt x="599567" y="1064641"/>
                </a:moveTo>
                <a:lnTo>
                  <a:pt x="573659" y="1064387"/>
                </a:lnTo>
                <a:lnTo>
                  <a:pt x="572643" y="1142111"/>
                </a:lnTo>
                <a:lnTo>
                  <a:pt x="598551" y="1142365"/>
                </a:lnTo>
                <a:lnTo>
                  <a:pt x="599567" y="1064641"/>
                </a:lnTo>
                <a:close/>
              </a:path>
              <a:path w="1433195" h="2710179">
                <a:moveTo>
                  <a:pt x="606933" y="2599944"/>
                </a:moveTo>
                <a:lnTo>
                  <a:pt x="529209" y="2599004"/>
                </a:lnTo>
                <a:lnTo>
                  <a:pt x="567182" y="2677185"/>
                </a:lnTo>
                <a:lnTo>
                  <a:pt x="606933" y="2599944"/>
                </a:lnTo>
                <a:close/>
              </a:path>
              <a:path w="1433195" h="2710179">
                <a:moveTo>
                  <a:pt x="674370" y="2706268"/>
                </a:moveTo>
                <a:lnTo>
                  <a:pt x="673227" y="2680385"/>
                </a:lnTo>
                <a:lnTo>
                  <a:pt x="595630" y="2683687"/>
                </a:lnTo>
                <a:lnTo>
                  <a:pt x="596646" y="2709570"/>
                </a:lnTo>
                <a:lnTo>
                  <a:pt x="674370" y="2706268"/>
                </a:lnTo>
                <a:close/>
              </a:path>
              <a:path w="1433195" h="2710179">
                <a:moveTo>
                  <a:pt x="699770" y="25908"/>
                </a:moveTo>
                <a:lnTo>
                  <a:pt x="622046" y="25908"/>
                </a:lnTo>
                <a:lnTo>
                  <a:pt x="622046" y="51816"/>
                </a:lnTo>
                <a:lnTo>
                  <a:pt x="699770" y="51816"/>
                </a:lnTo>
                <a:lnTo>
                  <a:pt x="699770" y="25908"/>
                </a:lnTo>
                <a:close/>
              </a:path>
              <a:path w="1433195" h="2710179">
                <a:moveTo>
                  <a:pt x="699897" y="557784"/>
                </a:moveTo>
                <a:lnTo>
                  <a:pt x="699262" y="531876"/>
                </a:lnTo>
                <a:lnTo>
                  <a:pt x="621538" y="533527"/>
                </a:lnTo>
                <a:lnTo>
                  <a:pt x="622173" y="559435"/>
                </a:lnTo>
                <a:lnTo>
                  <a:pt x="699897" y="557784"/>
                </a:lnTo>
                <a:close/>
              </a:path>
              <a:path w="1433195" h="2710179">
                <a:moveTo>
                  <a:pt x="777875" y="2701861"/>
                </a:moveTo>
                <a:lnTo>
                  <a:pt x="776732" y="2675979"/>
                </a:lnTo>
                <a:lnTo>
                  <a:pt x="699135" y="2679281"/>
                </a:lnTo>
                <a:lnTo>
                  <a:pt x="700278" y="2705163"/>
                </a:lnTo>
                <a:lnTo>
                  <a:pt x="777875" y="2701861"/>
                </a:lnTo>
                <a:close/>
              </a:path>
              <a:path w="1433195" h="2710179">
                <a:moveTo>
                  <a:pt x="803402" y="25908"/>
                </a:moveTo>
                <a:lnTo>
                  <a:pt x="725678" y="25908"/>
                </a:lnTo>
                <a:lnTo>
                  <a:pt x="725678" y="51816"/>
                </a:lnTo>
                <a:lnTo>
                  <a:pt x="803402" y="51816"/>
                </a:lnTo>
                <a:lnTo>
                  <a:pt x="803402" y="25908"/>
                </a:lnTo>
                <a:close/>
              </a:path>
              <a:path w="1433195" h="2710179">
                <a:moveTo>
                  <a:pt x="834390" y="541782"/>
                </a:moveTo>
                <a:lnTo>
                  <a:pt x="809879" y="530225"/>
                </a:lnTo>
                <a:lnTo>
                  <a:pt x="755777" y="504698"/>
                </a:lnTo>
                <a:lnTo>
                  <a:pt x="756361" y="530529"/>
                </a:lnTo>
                <a:lnTo>
                  <a:pt x="725170" y="531241"/>
                </a:lnTo>
                <a:lnTo>
                  <a:pt x="725805" y="557149"/>
                </a:lnTo>
                <a:lnTo>
                  <a:pt x="756958" y="556437"/>
                </a:lnTo>
                <a:lnTo>
                  <a:pt x="757555" y="582422"/>
                </a:lnTo>
                <a:lnTo>
                  <a:pt x="834390" y="541782"/>
                </a:lnTo>
                <a:close/>
              </a:path>
              <a:path w="1433195" h="2710179">
                <a:moveTo>
                  <a:pt x="836168" y="2116074"/>
                </a:moveTo>
                <a:lnTo>
                  <a:pt x="810260" y="2116074"/>
                </a:lnTo>
                <a:lnTo>
                  <a:pt x="810260" y="2193798"/>
                </a:lnTo>
                <a:lnTo>
                  <a:pt x="836168" y="2193798"/>
                </a:lnTo>
                <a:lnTo>
                  <a:pt x="836168" y="2116074"/>
                </a:lnTo>
                <a:close/>
              </a:path>
              <a:path w="1433195" h="2710179">
                <a:moveTo>
                  <a:pt x="836168" y="2012442"/>
                </a:moveTo>
                <a:lnTo>
                  <a:pt x="810260" y="2012442"/>
                </a:lnTo>
                <a:lnTo>
                  <a:pt x="810260" y="2090166"/>
                </a:lnTo>
                <a:lnTo>
                  <a:pt x="836168" y="2090166"/>
                </a:lnTo>
                <a:lnTo>
                  <a:pt x="836168" y="2012442"/>
                </a:lnTo>
                <a:close/>
              </a:path>
              <a:path w="1433195" h="2710179">
                <a:moveTo>
                  <a:pt x="836168" y="1908810"/>
                </a:moveTo>
                <a:lnTo>
                  <a:pt x="810260" y="1908810"/>
                </a:lnTo>
                <a:lnTo>
                  <a:pt x="810260" y="1986534"/>
                </a:lnTo>
                <a:lnTo>
                  <a:pt x="836168" y="1986534"/>
                </a:lnTo>
                <a:lnTo>
                  <a:pt x="836168" y="1908810"/>
                </a:lnTo>
                <a:close/>
              </a:path>
              <a:path w="1433195" h="2710179">
                <a:moveTo>
                  <a:pt x="836168" y="1805178"/>
                </a:moveTo>
                <a:lnTo>
                  <a:pt x="810260" y="1805178"/>
                </a:lnTo>
                <a:lnTo>
                  <a:pt x="810260" y="1882902"/>
                </a:lnTo>
                <a:lnTo>
                  <a:pt x="836168" y="1882902"/>
                </a:lnTo>
                <a:lnTo>
                  <a:pt x="836168" y="1805178"/>
                </a:lnTo>
                <a:close/>
              </a:path>
              <a:path w="1433195" h="2710179">
                <a:moveTo>
                  <a:pt x="836168" y="1701546"/>
                </a:moveTo>
                <a:lnTo>
                  <a:pt x="810260" y="1701546"/>
                </a:lnTo>
                <a:lnTo>
                  <a:pt x="810260" y="1779270"/>
                </a:lnTo>
                <a:lnTo>
                  <a:pt x="836168" y="1779270"/>
                </a:lnTo>
                <a:lnTo>
                  <a:pt x="836168" y="1701546"/>
                </a:lnTo>
                <a:close/>
              </a:path>
              <a:path w="1433195" h="2710179">
                <a:moveTo>
                  <a:pt x="836168" y="1597914"/>
                </a:moveTo>
                <a:lnTo>
                  <a:pt x="810260" y="1597914"/>
                </a:lnTo>
                <a:lnTo>
                  <a:pt x="810260" y="1675638"/>
                </a:lnTo>
                <a:lnTo>
                  <a:pt x="836168" y="1675638"/>
                </a:lnTo>
                <a:lnTo>
                  <a:pt x="836168" y="1597914"/>
                </a:lnTo>
                <a:close/>
              </a:path>
              <a:path w="1433195" h="2710179">
                <a:moveTo>
                  <a:pt x="836168" y="1494282"/>
                </a:moveTo>
                <a:lnTo>
                  <a:pt x="810260" y="1494282"/>
                </a:lnTo>
                <a:lnTo>
                  <a:pt x="810260" y="1572006"/>
                </a:lnTo>
                <a:lnTo>
                  <a:pt x="836168" y="1572006"/>
                </a:lnTo>
                <a:lnTo>
                  <a:pt x="836168" y="1494282"/>
                </a:lnTo>
                <a:close/>
              </a:path>
              <a:path w="1433195" h="2710179">
                <a:moveTo>
                  <a:pt x="836168" y="1390650"/>
                </a:moveTo>
                <a:lnTo>
                  <a:pt x="810260" y="1390650"/>
                </a:lnTo>
                <a:lnTo>
                  <a:pt x="810260" y="1468374"/>
                </a:lnTo>
                <a:lnTo>
                  <a:pt x="836168" y="1468374"/>
                </a:lnTo>
                <a:lnTo>
                  <a:pt x="836168" y="1390650"/>
                </a:lnTo>
                <a:close/>
              </a:path>
              <a:path w="1433195" h="2710179">
                <a:moveTo>
                  <a:pt x="836168" y="1287018"/>
                </a:moveTo>
                <a:lnTo>
                  <a:pt x="810260" y="1287018"/>
                </a:lnTo>
                <a:lnTo>
                  <a:pt x="810260" y="1364742"/>
                </a:lnTo>
                <a:lnTo>
                  <a:pt x="836168" y="1364742"/>
                </a:lnTo>
                <a:lnTo>
                  <a:pt x="836168" y="1287018"/>
                </a:lnTo>
                <a:close/>
              </a:path>
              <a:path w="1433195" h="2710179">
                <a:moveTo>
                  <a:pt x="836168" y="1183386"/>
                </a:moveTo>
                <a:lnTo>
                  <a:pt x="810260" y="1183386"/>
                </a:lnTo>
                <a:lnTo>
                  <a:pt x="810260" y="1261110"/>
                </a:lnTo>
                <a:lnTo>
                  <a:pt x="836168" y="1261110"/>
                </a:lnTo>
                <a:lnTo>
                  <a:pt x="836168" y="1183386"/>
                </a:lnTo>
                <a:close/>
              </a:path>
              <a:path w="1433195" h="2710179">
                <a:moveTo>
                  <a:pt x="836168" y="1079754"/>
                </a:moveTo>
                <a:lnTo>
                  <a:pt x="810260" y="1079754"/>
                </a:lnTo>
                <a:lnTo>
                  <a:pt x="810260" y="1157478"/>
                </a:lnTo>
                <a:lnTo>
                  <a:pt x="836168" y="1157478"/>
                </a:lnTo>
                <a:lnTo>
                  <a:pt x="836168" y="1079754"/>
                </a:lnTo>
                <a:close/>
              </a:path>
              <a:path w="1433195" h="2710179">
                <a:moveTo>
                  <a:pt x="836168" y="976122"/>
                </a:moveTo>
                <a:lnTo>
                  <a:pt x="810260" y="976122"/>
                </a:lnTo>
                <a:lnTo>
                  <a:pt x="810260" y="1053846"/>
                </a:lnTo>
                <a:lnTo>
                  <a:pt x="836168" y="1053846"/>
                </a:lnTo>
                <a:lnTo>
                  <a:pt x="836168" y="976122"/>
                </a:lnTo>
                <a:close/>
              </a:path>
              <a:path w="1433195" h="2710179">
                <a:moveTo>
                  <a:pt x="836168" y="872490"/>
                </a:moveTo>
                <a:lnTo>
                  <a:pt x="810260" y="872490"/>
                </a:lnTo>
                <a:lnTo>
                  <a:pt x="810260" y="950214"/>
                </a:lnTo>
                <a:lnTo>
                  <a:pt x="836168" y="950214"/>
                </a:lnTo>
                <a:lnTo>
                  <a:pt x="836168" y="872490"/>
                </a:lnTo>
                <a:close/>
              </a:path>
              <a:path w="1433195" h="2710179">
                <a:moveTo>
                  <a:pt x="836168" y="768858"/>
                </a:moveTo>
                <a:lnTo>
                  <a:pt x="810260" y="768858"/>
                </a:lnTo>
                <a:lnTo>
                  <a:pt x="810260" y="846582"/>
                </a:lnTo>
                <a:lnTo>
                  <a:pt x="836168" y="846582"/>
                </a:lnTo>
                <a:lnTo>
                  <a:pt x="836168" y="768858"/>
                </a:lnTo>
                <a:close/>
              </a:path>
              <a:path w="1433195" h="2710179">
                <a:moveTo>
                  <a:pt x="836168" y="665226"/>
                </a:moveTo>
                <a:lnTo>
                  <a:pt x="810260" y="665226"/>
                </a:lnTo>
                <a:lnTo>
                  <a:pt x="810260" y="742950"/>
                </a:lnTo>
                <a:lnTo>
                  <a:pt x="836168" y="742950"/>
                </a:lnTo>
                <a:lnTo>
                  <a:pt x="836168" y="665226"/>
                </a:lnTo>
                <a:close/>
              </a:path>
              <a:path w="1433195" h="2710179">
                <a:moveTo>
                  <a:pt x="836168" y="561594"/>
                </a:moveTo>
                <a:lnTo>
                  <a:pt x="810260" y="561594"/>
                </a:lnTo>
                <a:lnTo>
                  <a:pt x="810260" y="639318"/>
                </a:lnTo>
                <a:lnTo>
                  <a:pt x="836168" y="639318"/>
                </a:lnTo>
                <a:lnTo>
                  <a:pt x="836168" y="561594"/>
                </a:lnTo>
                <a:close/>
              </a:path>
              <a:path w="1433195" h="2710179">
                <a:moveTo>
                  <a:pt x="862076" y="2265426"/>
                </a:moveTo>
                <a:lnTo>
                  <a:pt x="836168" y="2265426"/>
                </a:lnTo>
                <a:lnTo>
                  <a:pt x="836168" y="2219706"/>
                </a:lnTo>
                <a:lnTo>
                  <a:pt x="810260" y="2219706"/>
                </a:lnTo>
                <a:lnTo>
                  <a:pt x="810260" y="2265426"/>
                </a:lnTo>
                <a:lnTo>
                  <a:pt x="784352" y="2265426"/>
                </a:lnTo>
                <a:lnTo>
                  <a:pt x="823214" y="2343162"/>
                </a:lnTo>
                <a:lnTo>
                  <a:pt x="855586" y="2278392"/>
                </a:lnTo>
                <a:lnTo>
                  <a:pt x="862076" y="2265426"/>
                </a:lnTo>
                <a:close/>
              </a:path>
              <a:path w="1433195" h="2710179">
                <a:moveTo>
                  <a:pt x="881380" y="2697454"/>
                </a:moveTo>
                <a:lnTo>
                  <a:pt x="880364" y="2671572"/>
                </a:lnTo>
                <a:lnTo>
                  <a:pt x="802640" y="2674874"/>
                </a:lnTo>
                <a:lnTo>
                  <a:pt x="803783" y="2700756"/>
                </a:lnTo>
                <a:lnTo>
                  <a:pt x="881380" y="2697454"/>
                </a:lnTo>
                <a:close/>
              </a:path>
              <a:path w="1433195" h="2710179">
                <a:moveTo>
                  <a:pt x="907034" y="25908"/>
                </a:moveTo>
                <a:lnTo>
                  <a:pt x="829310" y="25908"/>
                </a:lnTo>
                <a:lnTo>
                  <a:pt x="829310" y="51816"/>
                </a:lnTo>
                <a:lnTo>
                  <a:pt x="907034" y="51816"/>
                </a:lnTo>
                <a:lnTo>
                  <a:pt x="907034" y="25908"/>
                </a:lnTo>
                <a:close/>
              </a:path>
              <a:path w="1433195" h="2710179">
                <a:moveTo>
                  <a:pt x="912495" y="2346909"/>
                </a:moveTo>
                <a:lnTo>
                  <a:pt x="909701" y="2321141"/>
                </a:lnTo>
                <a:lnTo>
                  <a:pt x="832485" y="2329497"/>
                </a:lnTo>
                <a:lnTo>
                  <a:pt x="835279" y="2355253"/>
                </a:lnTo>
                <a:lnTo>
                  <a:pt x="912495" y="2346909"/>
                </a:lnTo>
                <a:close/>
              </a:path>
              <a:path w="1433195" h="2710179">
                <a:moveTo>
                  <a:pt x="985012" y="2693060"/>
                </a:moveTo>
                <a:lnTo>
                  <a:pt x="983869" y="2667177"/>
                </a:lnTo>
                <a:lnTo>
                  <a:pt x="906145" y="2670479"/>
                </a:lnTo>
                <a:lnTo>
                  <a:pt x="907288" y="2696362"/>
                </a:lnTo>
                <a:lnTo>
                  <a:pt x="985012" y="2693060"/>
                </a:lnTo>
                <a:close/>
              </a:path>
              <a:path w="1433195" h="2710179">
                <a:moveTo>
                  <a:pt x="1008380" y="38862"/>
                </a:moveTo>
                <a:lnTo>
                  <a:pt x="982459" y="25908"/>
                </a:lnTo>
                <a:lnTo>
                  <a:pt x="930656" y="0"/>
                </a:lnTo>
                <a:lnTo>
                  <a:pt x="930656" y="77724"/>
                </a:lnTo>
                <a:lnTo>
                  <a:pt x="982472" y="51816"/>
                </a:lnTo>
                <a:lnTo>
                  <a:pt x="1008380" y="38862"/>
                </a:lnTo>
                <a:close/>
              </a:path>
              <a:path w="1433195" h="2710179">
                <a:moveTo>
                  <a:pt x="1011428" y="1611630"/>
                </a:moveTo>
                <a:lnTo>
                  <a:pt x="985520" y="1611630"/>
                </a:lnTo>
                <a:lnTo>
                  <a:pt x="985520" y="1689354"/>
                </a:lnTo>
                <a:lnTo>
                  <a:pt x="1011428" y="1689354"/>
                </a:lnTo>
                <a:lnTo>
                  <a:pt x="1011428" y="1611630"/>
                </a:lnTo>
                <a:close/>
              </a:path>
              <a:path w="1433195" h="2710179">
                <a:moveTo>
                  <a:pt x="1011428" y="1507998"/>
                </a:moveTo>
                <a:lnTo>
                  <a:pt x="985520" y="1507998"/>
                </a:lnTo>
                <a:lnTo>
                  <a:pt x="985520" y="1585722"/>
                </a:lnTo>
                <a:lnTo>
                  <a:pt x="1011428" y="1585722"/>
                </a:lnTo>
                <a:lnTo>
                  <a:pt x="1011428" y="1507998"/>
                </a:lnTo>
                <a:close/>
              </a:path>
              <a:path w="1433195" h="2710179">
                <a:moveTo>
                  <a:pt x="1011428" y="1404366"/>
                </a:moveTo>
                <a:lnTo>
                  <a:pt x="985520" y="1404366"/>
                </a:lnTo>
                <a:lnTo>
                  <a:pt x="985520" y="1482090"/>
                </a:lnTo>
                <a:lnTo>
                  <a:pt x="1011428" y="1482090"/>
                </a:lnTo>
                <a:lnTo>
                  <a:pt x="1011428" y="1404366"/>
                </a:lnTo>
                <a:close/>
              </a:path>
              <a:path w="1433195" h="2710179">
                <a:moveTo>
                  <a:pt x="1011428" y="1300734"/>
                </a:moveTo>
                <a:lnTo>
                  <a:pt x="985520" y="1300734"/>
                </a:lnTo>
                <a:lnTo>
                  <a:pt x="985520" y="1378458"/>
                </a:lnTo>
                <a:lnTo>
                  <a:pt x="1011428" y="1378458"/>
                </a:lnTo>
                <a:lnTo>
                  <a:pt x="1011428" y="1300734"/>
                </a:lnTo>
                <a:close/>
              </a:path>
              <a:path w="1433195" h="2710179">
                <a:moveTo>
                  <a:pt x="1011428" y="1197102"/>
                </a:moveTo>
                <a:lnTo>
                  <a:pt x="985520" y="1197102"/>
                </a:lnTo>
                <a:lnTo>
                  <a:pt x="985520" y="1274826"/>
                </a:lnTo>
                <a:lnTo>
                  <a:pt x="1011428" y="1274826"/>
                </a:lnTo>
                <a:lnTo>
                  <a:pt x="1011428" y="1197102"/>
                </a:lnTo>
                <a:close/>
              </a:path>
              <a:path w="1433195" h="2710179">
                <a:moveTo>
                  <a:pt x="1011428" y="1093470"/>
                </a:moveTo>
                <a:lnTo>
                  <a:pt x="985520" y="1093470"/>
                </a:lnTo>
                <a:lnTo>
                  <a:pt x="985520" y="1171194"/>
                </a:lnTo>
                <a:lnTo>
                  <a:pt x="1011428" y="1171194"/>
                </a:lnTo>
                <a:lnTo>
                  <a:pt x="1011428" y="1093470"/>
                </a:lnTo>
                <a:close/>
              </a:path>
              <a:path w="1433195" h="2710179">
                <a:moveTo>
                  <a:pt x="1011428" y="989838"/>
                </a:moveTo>
                <a:lnTo>
                  <a:pt x="985520" y="989838"/>
                </a:lnTo>
                <a:lnTo>
                  <a:pt x="985520" y="1067562"/>
                </a:lnTo>
                <a:lnTo>
                  <a:pt x="1011428" y="1067562"/>
                </a:lnTo>
                <a:lnTo>
                  <a:pt x="1011428" y="989838"/>
                </a:lnTo>
                <a:close/>
              </a:path>
              <a:path w="1433195" h="2710179">
                <a:moveTo>
                  <a:pt x="1011428" y="886206"/>
                </a:moveTo>
                <a:lnTo>
                  <a:pt x="985520" y="886206"/>
                </a:lnTo>
                <a:lnTo>
                  <a:pt x="985520" y="963930"/>
                </a:lnTo>
                <a:lnTo>
                  <a:pt x="1011428" y="963930"/>
                </a:lnTo>
                <a:lnTo>
                  <a:pt x="1011428" y="886206"/>
                </a:lnTo>
                <a:close/>
              </a:path>
              <a:path w="1433195" h="2710179">
                <a:moveTo>
                  <a:pt x="1011428" y="782574"/>
                </a:moveTo>
                <a:lnTo>
                  <a:pt x="985520" y="782574"/>
                </a:lnTo>
                <a:lnTo>
                  <a:pt x="985520" y="860298"/>
                </a:lnTo>
                <a:lnTo>
                  <a:pt x="1011428" y="860298"/>
                </a:lnTo>
                <a:lnTo>
                  <a:pt x="1011428" y="782574"/>
                </a:lnTo>
                <a:close/>
              </a:path>
              <a:path w="1433195" h="2710179">
                <a:moveTo>
                  <a:pt x="1011428" y="678942"/>
                </a:moveTo>
                <a:lnTo>
                  <a:pt x="985520" y="678942"/>
                </a:lnTo>
                <a:lnTo>
                  <a:pt x="985520" y="756666"/>
                </a:lnTo>
                <a:lnTo>
                  <a:pt x="1011428" y="756666"/>
                </a:lnTo>
                <a:lnTo>
                  <a:pt x="1011428" y="678942"/>
                </a:lnTo>
                <a:close/>
              </a:path>
              <a:path w="1433195" h="2710179">
                <a:moveTo>
                  <a:pt x="1011428" y="575310"/>
                </a:moveTo>
                <a:lnTo>
                  <a:pt x="985520" y="575310"/>
                </a:lnTo>
                <a:lnTo>
                  <a:pt x="985520" y="653034"/>
                </a:lnTo>
                <a:lnTo>
                  <a:pt x="1011428" y="653034"/>
                </a:lnTo>
                <a:lnTo>
                  <a:pt x="1011428" y="575310"/>
                </a:lnTo>
                <a:close/>
              </a:path>
              <a:path w="1433195" h="2710179">
                <a:moveTo>
                  <a:pt x="1011428" y="471678"/>
                </a:moveTo>
                <a:lnTo>
                  <a:pt x="985520" y="471678"/>
                </a:lnTo>
                <a:lnTo>
                  <a:pt x="985520" y="549402"/>
                </a:lnTo>
                <a:lnTo>
                  <a:pt x="1011428" y="549402"/>
                </a:lnTo>
                <a:lnTo>
                  <a:pt x="1011428" y="471678"/>
                </a:lnTo>
                <a:close/>
              </a:path>
              <a:path w="1433195" h="2710179">
                <a:moveTo>
                  <a:pt x="1011428" y="368046"/>
                </a:moveTo>
                <a:lnTo>
                  <a:pt x="985520" y="368046"/>
                </a:lnTo>
                <a:lnTo>
                  <a:pt x="985520" y="445770"/>
                </a:lnTo>
                <a:lnTo>
                  <a:pt x="1011428" y="445770"/>
                </a:lnTo>
                <a:lnTo>
                  <a:pt x="1011428" y="368046"/>
                </a:lnTo>
                <a:close/>
              </a:path>
              <a:path w="1433195" h="2710179">
                <a:moveTo>
                  <a:pt x="1011428" y="264414"/>
                </a:moveTo>
                <a:lnTo>
                  <a:pt x="985520" y="264414"/>
                </a:lnTo>
                <a:lnTo>
                  <a:pt x="985520" y="342138"/>
                </a:lnTo>
                <a:lnTo>
                  <a:pt x="1011428" y="342138"/>
                </a:lnTo>
                <a:lnTo>
                  <a:pt x="1011428" y="264414"/>
                </a:lnTo>
                <a:close/>
              </a:path>
              <a:path w="1433195" h="2710179">
                <a:moveTo>
                  <a:pt x="1011428" y="160782"/>
                </a:moveTo>
                <a:lnTo>
                  <a:pt x="985520" y="160782"/>
                </a:lnTo>
                <a:lnTo>
                  <a:pt x="985520" y="238506"/>
                </a:lnTo>
                <a:lnTo>
                  <a:pt x="1011428" y="238506"/>
                </a:lnTo>
                <a:lnTo>
                  <a:pt x="1011428" y="160782"/>
                </a:lnTo>
                <a:close/>
              </a:path>
              <a:path w="1433195" h="2710179">
                <a:moveTo>
                  <a:pt x="1011428" y="57150"/>
                </a:moveTo>
                <a:lnTo>
                  <a:pt x="985520" y="57150"/>
                </a:lnTo>
                <a:lnTo>
                  <a:pt x="985520" y="134874"/>
                </a:lnTo>
                <a:lnTo>
                  <a:pt x="1011428" y="134874"/>
                </a:lnTo>
                <a:lnTo>
                  <a:pt x="1011428" y="57150"/>
                </a:lnTo>
                <a:close/>
              </a:path>
              <a:path w="1433195" h="2710179">
                <a:moveTo>
                  <a:pt x="1015619" y="2335771"/>
                </a:moveTo>
                <a:lnTo>
                  <a:pt x="1012825" y="2310003"/>
                </a:lnTo>
                <a:lnTo>
                  <a:pt x="935482" y="2318359"/>
                </a:lnTo>
                <a:lnTo>
                  <a:pt x="938276" y="2344115"/>
                </a:lnTo>
                <a:lnTo>
                  <a:pt x="1015619" y="2335771"/>
                </a:lnTo>
                <a:close/>
              </a:path>
              <a:path w="1433195" h="2710179">
                <a:moveTo>
                  <a:pt x="1037336" y="1760982"/>
                </a:moveTo>
                <a:lnTo>
                  <a:pt x="1011428" y="1760982"/>
                </a:lnTo>
                <a:lnTo>
                  <a:pt x="1011428" y="1715262"/>
                </a:lnTo>
                <a:lnTo>
                  <a:pt x="985520" y="1715262"/>
                </a:lnTo>
                <a:lnTo>
                  <a:pt x="985520" y="1760982"/>
                </a:lnTo>
                <a:lnTo>
                  <a:pt x="959612" y="1760982"/>
                </a:lnTo>
                <a:lnTo>
                  <a:pt x="998474" y="1838706"/>
                </a:lnTo>
                <a:lnTo>
                  <a:pt x="1030859" y="1773936"/>
                </a:lnTo>
                <a:lnTo>
                  <a:pt x="1037336" y="1760982"/>
                </a:lnTo>
                <a:close/>
              </a:path>
              <a:path w="1433195" h="2710179">
                <a:moveTo>
                  <a:pt x="1085342" y="1825752"/>
                </a:moveTo>
                <a:lnTo>
                  <a:pt x="1007618" y="1825752"/>
                </a:lnTo>
                <a:lnTo>
                  <a:pt x="1007618" y="1851660"/>
                </a:lnTo>
                <a:lnTo>
                  <a:pt x="1085342" y="1851660"/>
                </a:lnTo>
                <a:lnTo>
                  <a:pt x="1085342" y="1825752"/>
                </a:lnTo>
                <a:close/>
              </a:path>
              <a:path w="1433195" h="2710179">
                <a:moveTo>
                  <a:pt x="1088517" y="2688653"/>
                </a:moveTo>
                <a:lnTo>
                  <a:pt x="1087374" y="2662771"/>
                </a:lnTo>
                <a:lnTo>
                  <a:pt x="1009777" y="2666073"/>
                </a:lnTo>
                <a:lnTo>
                  <a:pt x="1010793" y="2691955"/>
                </a:lnTo>
                <a:lnTo>
                  <a:pt x="1088517" y="2688653"/>
                </a:lnTo>
                <a:close/>
              </a:path>
              <a:path w="1433195" h="2710179">
                <a:moveTo>
                  <a:pt x="1118616" y="2324633"/>
                </a:moveTo>
                <a:lnTo>
                  <a:pt x="1115822" y="2298865"/>
                </a:lnTo>
                <a:lnTo>
                  <a:pt x="1038606" y="2307221"/>
                </a:lnTo>
                <a:lnTo>
                  <a:pt x="1041273" y="2332977"/>
                </a:lnTo>
                <a:lnTo>
                  <a:pt x="1118616" y="2324633"/>
                </a:lnTo>
                <a:close/>
              </a:path>
              <a:path w="1433195" h="2710179">
                <a:moveTo>
                  <a:pt x="1188974" y="1825752"/>
                </a:moveTo>
                <a:lnTo>
                  <a:pt x="1111250" y="1825752"/>
                </a:lnTo>
                <a:lnTo>
                  <a:pt x="1111250" y="1851660"/>
                </a:lnTo>
                <a:lnTo>
                  <a:pt x="1188974" y="1851660"/>
                </a:lnTo>
                <a:lnTo>
                  <a:pt x="1188974" y="1825752"/>
                </a:lnTo>
                <a:close/>
              </a:path>
              <a:path w="1433195" h="2710179">
                <a:moveTo>
                  <a:pt x="1192022" y="2684246"/>
                </a:moveTo>
                <a:lnTo>
                  <a:pt x="1190879" y="2658364"/>
                </a:lnTo>
                <a:lnTo>
                  <a:pt x="1113282" y="2661666"/>
                </a:lnTo>
                <a:lnTo>
                  <a:pt x="1114425" y="2687548"/>
                </a:lnTo>
                <a:lnTo>
                  <a:pt x="1192022" y="2684246"/>
                </a:lnTo>
                <a:close/>
              </a:path>
              <a:path w="1433195" h="2710179">
                <a:moveTo>
                  <a:pt x="1221613" y="2313495"/>
                </a:moveTo>
                <a:lnTo>
                  <a:pt x="1218819" y="2287740"/>
                </a:lnTo>
                <a:lnTo>
                  <a:pt x="1141603" y="2296083"/>
                </a:lnTo>
                <a:lnTo>
                  <a:pt x="1144397" y="2321839"/>
                </a:lnTo>
                <a:lnTo>
                  <a:pt x="1221613" y="2313495"/>
                </a:lnTo>
                <a:close/>
              </a:path>
              <a:path w="1433195" h="2710179">
                <a:moveTo>
                  <a:pt x="1292606" y="1825752"/>
                </a:moveTo>
                <a:lnTo>
                  <a:pt x="1214882" y="1825752"/>
                </a:lnTo>
                <a:lnTo>
                  <a:pt x="1214882" y="1851660"/>
                </a:lnTo>
                <a:lnTo>
                  <a:pt x="1292606" y="1851660"/>
                </a:lnTo>
                <a:lnTo>
                  <a:pt x="1292606" y="1825752"/>
                </a:lnTo>
                <a:close/>
              </a:path>
              <a:path w="1433195" h="2710179">
                <a:moveTo>
                  <a:pt x="1295527" y="2679852"/>
                </a:moveTo>
                <a:lnTo>
                  <a:pt x="1294511" y="2653957"/>
                </a:lnTo>
                <a:lnTo>
                  <a:pt x="1216787" y="2657271"/>
                </a:lnTo>
                <a:lnTo>
                  <a:pt x="1217930" y="2683154"/>
                </a:lnTo>
                <a:lnTo>
                  <a:pt x="1295527" y="2679852"/>
                </a:lnTo>
                <a:close/>
              </a:path>
              <a:path w="1433195" h="2710179">
                <a:moveTo>
                  <a:pt x="1324610" y="2302357"/>
                </a:moveTo>
                <a:lnTo>
                  <a:pt x="1321943" y="2276602"/>
                </a:lnTo>
                <a:lnTo>
                  <a:pt x="1244600" y="2284946"/>
                </a:lnTo>
                <a:lnTo>
                  <a:pt x="1247394" y="2310701"/>
                </a:lnTo>
                <a:lnTo>
                  <a:pt x="1324610" y="2302357"/>
                </a:lnTo>
                <a:close/>
              </a:path>
              <a:path w="1433195" h="2710179">
                <a:moveTo>
                  <a:pt x="1413256" y="1838706"/>
                </a:moveTo>
                <a:lnTo>
                  <a:pt x="1387348" y="1825752"/>
                </a:lnTo>
                <a:lnTo>
                  <a:pt x="1335532" y="1799844"/>
                </a:lnTo>
                <a:lnTo>
                  <a:pt x="1335532" y="1825752"/>
                </a:lnTo>
                <a:lnTo>
                  <a:pt x="1318514" y="1825752"/>
                </a:lnTo>
                <a:lnTo>
                  <a:pt x="1318514" y="1851660"/>
                </a:lnTo>
                <a:lnTo>
                  <a:pt x="1335532" y="1851660"/>
                </a:lnTo>
                <a:lnTo>
                  <a:pt x="1335532" y="1877568"/>
                </a:lnTo>
                <a:lnTo>
                  <a:pt x="1387348" y="1851660"/>
                </a:lnTo>
                <a:lnTo>
                  <a:pt x="1413256" y="1838706"/>
                </a:lnTo>
                <a:close/>
              </a:path>
              <a:path w="1433195" h="2710179">
                <a:moveTo>
                  <a:pt x="1418209" y="2661666"/>
                </a:moveTo>
                <a:lnTo>
                  <a:pt x="1395476" y="2651480"/>
                </a:lnTo>
                <a:lnTo>
                  <a:pt x="1338961" y="2626144"/>
                </a:lnTo>
                <a:lnTo>
                  <a:pt x="1340053" y="2652026"/>
                </a:lnTo>
                <a:lnTo>
                  <a:pt x="1320292" y="2652865"/>
                </a:lnTo>
                <a:lnTo>
                  <a:pt x="1321435" y="2678747"/>
                </a:lnTo>
                <a:lnTo>
                  <a:pt x="1341158" y="2677922"/>
                </a:lnTo>
                <a:lnTo>
                  <a:pt x="1342263" y="2703792"/>
                </a:lnTo>
                <a:lnTo>
                  <a:pt x="1418209" y="2661666"/>
                </a:lnTo>
                <a:close/>
              </a:path>
              <a:path w="1433195" h="2710179">
                <a:moveTo>
                  <a:pt x="1432941" y="2277618"/>
                </a:moveTo>
                <a:lnTo>
                  <a:pt x="1416989" y="2271699"/>
                </a:lnTo>
                <a:lnTo>
                  <a:pt x="1351534" y="2247392"/>
                </a:lnTo>
                <a:lnTo>
                  <a:pt x="1354315" y="2273084"/>
                </a:lnTo>
                <a:lnTo>
                  <a:pt x="1347597" y="2273808"/>
                </a:lnTo>
                <a:lnTo>
                  <a:pt x="1350391" y="2299563"/>
                </a:lnTo>
                <a:lnTo>
                  <a:pt x="1357109" y="2298839"/>
                </a:lnTo>
                <a:lnTo>
                  <a:pt x="1359916" y="2324608"/>
                </a:lnTo>
                <a:lnTo>
                  <a:pt x="1432941" y="2277618"/>
                </a:lnTo>
                <a:close/>
              </a:path>
            </a:pathLst>
          </a:custGeom>
          <a:solidFill>
            <a:srgbClr val="FF0000"/>
          </a:solidFill>
        </p:spPr>
        <p:txBody>
          <a:bodyPr wrap="square" lIns="0" tIns="0" rIns="0" bIns="0" rtlCol="0"/>
          <a:lstStyle/>
          <a:p>
            <a:endParaRPr/>
          </a:p>
        </p:txBody>
      </p:sp>
      <p:sp>
        <p:nvSpPr>
          <p:cNvPr id="12" name="object 12"/>
          <p:cNvSpPr txBox="1"/>
          <p:nvPr/>
        </p:nvSpPr>
        <p:spPr>
          <a:xfrm>
            <a:off x="6531356" y="4926838"/>
            <a:ext cx="23304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s2</a:t>
            </a:r>
            <a:endParaRPr>
              <a:latin typeface="Calibri"/>
              <a:cs typeface="Calibri"/>
            </a:endParaRPr>
          </a:p>
        </p:txBody>
      </p:sp>
      <p:sp>
        <p:nvSpPr>
          <p:cNvPr id="13" name="object 13"/>
          <p:cNvSpPr/>
          <p:nvPr/>
        </p:nvSpPr>
        <p:spPr>
          <a:xfrm>
            <a:off x="6807962" y="4785995"/>
            <a:ext cx="1310640" cy="1221740"/>
          </a:xfrm>
          <a:custGeom>
            <a:avLst/>
            <a:gdLst/>
            <a:ahLst/>
            <a:cxnLst/>
            <a:rect l="l" t="t" r="r" b="b"/>
            <a:pathLst>
              <a:path w="1310640" h="1221739">
                <a:moveTo>
                  <a:pt x="76581" y="1172222"/>
                </a:moveTo>
                <a:lnTo>
                  <a:pt x="60198" y="1152144"/>
                </a:lnTo>
                <a:lnTo>
                  <a:pt x="0" y="1201254"/>
                </a:lnTo>
                <a:lnTo>
                  <a:pt x="16256" y="1221333"/>
                </a:lnTo>
                <a:lnTo>
                  <a:pt x="76581" y="1172222"/>
                </a:lnTo>
                <a:close/>
              </a:path>
              <a:path w="1310640" h="1221739">
                <a:moveTo>
                  <a:pt x="83312" y="314198"/>
                </a:moveTo>
                <a:lnTo>
                  <a:pt x="75946" y="289306"/>
                </a:lnTo>
                <a:lnTo>
                  <a:pt x="1397" y="311277"/>
                </a:lnTo>
                <a:lnTo>
                  <a:pt x="8763" y="336169"/>
                </a:lnTo>
                <a:lnTo>
                  <a:pt x="83312" y="314198"/>
                </a:lnTo>
                <a:close/>
              </a:path>
              <a:path w="1310640" h="1221739">
                <a:moveTo>
                  <a:pt x="96266" y="797814"/>
                </a:moveTo>
                <a:lnTo>
                  <a:pt x="82677" y="775843"/>
                </a:lnTo>
                <a:lnTo>
                  <a:pt x="16510" y="816737"/>
                </a:lnTo>
                <a:lnTo>
                  <a:pt x="30226" y="838758"/>
                </a:lnTo>
                <a:lnTo>
                  <a:pt x="96266" y="797814"/>
                </a:lnTo>
                <a:close/>
              </a:path>
              <a:path w="1310640" h="1221739">
                <a:moveTo>
                  <a:pt x="156845" y="1106741"/>
                </a:moveTo>
                <a:lnTo>
                  <a:pt x="140462" y="1086662"/>
                </a:lnTo>
                <a:lnTo>
                  <a:pt x="80264" y="1135773"/>
                </a:lnTo>
                <a:lnTo>
                  <a:pt x="96647" y="1155852"/>
                </a:lnTo>
                <a:lnTo>
                  <a:pt x="156845" y="1106741"/>
                </a:lnTo>
                <a:close/>
              </a:path>
              <a:path w="1310640" h="1221739">
                <a:moveTo>
                  <a:pt x="182753" y="284988"/>
                </a:moveTo>
                <a:lnTo>
                  <a:pt x="175387" y="260096"/>
                </a:lnTo>
                <a:lnTo>
                  <a:pt x="100838" y="282067"/>
                </a:lnTo>
                <a:lnTo>
                  <a:pt x="108204" y="306959"/>
                </a:lnTo>
                <a:lnTo>
                  <a:pt x="182753" y="284988"/>
                </a:lnTo>
                <a:close/>
              </a:path>
              <a:path w="1310640" h="1221739">
                <a:moveTo>
                  <a:pt x="184404" y="743331"/>
                </a:moveTo>
                <a:lnTo>
                  <a:pt x="170815" y="721360"/>
                </a:lnTo>
                <a:lnTo>
                  <a:pt x="104648" y="762254"/>
                </a:lnTo>
                <a:lnTo>
                  <a:pt x="118364" y="784225"/>
                </a:lnTo>
                <a:lnTo>
                  <a:pt x="184404" y="743331"/>
                </a:lnTo>
                <a:close/>
              </a:path>
              <a:path w="1310640" h="1221739">
                <a:moveTo>
                  <a:pt x="237236" y="1041260"/>
                </a:moveTo>
                <a:lnTo>
                  <a:pt x="220853" y="1021181"/>
                </a:lnTo>
                <a:lnTo>
                  <a:pt x="160528" y="1070292"/>
                </a:lnTo>
                <a:lnTo>
                  <a:pt x="176911" y="1090371"/>
                </a:lnTo>
                <a:lnTo>
                  <a:pt x="237236" y="1041260"/>
                </a:lnTo>
                <a:close/>
              </a:path>
              <a:path w="1310640" h="1221739">
                <a:moveTo>
                  <a:pt x="272542" y="688848"/>
                </a:moveTo>
                <a:lnTo>
                  <a:pt x="258953" y="666750"/>
                </a:lnTo>
                <a:lnTo>
                  <a:pt x="192786" y="707644"/>
                </a:lnTo>
                <a:lnTo>
                  <a:pt x="206502" y="729742"/>
                </a:lnTo>
                <a:lnTo>
                  <a:pt x="272542" y="688848"/>
                </a:lnTo>
                <a:close/>
              </a:path>
              <a:path w="1310640" h="1221739">
                <a:moveTo>
                  <a:pt x="282194" y="255778"/>
                </a:moveTo>
                <a:lnTo>
                  <a:pt x="274828" y="230886"/>
                </a:lnTo>
                <a:lnTo>
                  <a:pt x="200279" y="252857"/>
                </a:lnTo>
                <a:lnTo>
                  <a:pt x="207645" y="277749"/>
                </a:lnTo>
                <a:lnTo>
                  <a:pt x="282194" y="255778"/>
                </a:lnTo>
                <a:close/>
              </a:path>
              <a:path w="1310640" h="1221739">
                <a:moveTo>
                  <a:pt x="317500" y="975779"/>
                </a:moveTo>
                <a:lnTo>
                  <a:pt x="301117" y="955700"/>
                </a:lnTo>
                <a:lnTo>
                  <a:pt x="240919" y="1004811"/>
                </a:lnTo>
                <a:lnTo>
                  <a:pt x="257302" y="1024890"/>
                </a:lnTo>
                <a:lnTo>
                  <a:pt x="317500" y="975779"/>
                </a:lnTo>
                <a:close/>
              </a:path>
              <a:path w="1310640" h="1221739">
                <a:moveTo>
                  <a:pt x="360680" y="634365"/>
                </a:moveTo>
                <a:lnTo>
                  <a:pt x="347091" y="612267"/>
                </a:lnTo>
                <a:lnTo>
                  <a:pt x="280924" y="653161"/>
                </a:lnTo>
                <a:lnTo>
                  <a:pt x="294640" y="675259"/>
                </a:lnTo>
                <a:lnTo>
                  <a:pt x="360680" y="634365"/>
                </a:lnTo>
                <a:close/>
              </a:path>
              <a:path w="1310640" h="1221739">
                <a:moveTo>
                  <a:pt x="381635" y="226568"/>
                </a:moveTo>
                <a:lnTo>
                  <a:pt x="374269" y="201676"/>
                </a:lnTo>
                <a:lnTo>
                  <a:pt x="299720" y="223647"/>
                </a:lnTo>
                <a:lnTo>
                  <a:pt x="306959" y="248539"/>
                </a:lnTo>
                <a:lnTo>
                  <a:pt x="381635" y="226568"/>
                </a:lnTo>
                <a:close/>
              </a:path>
              <a:path w="1310640" h="1221739">
                <a:moveTo>
                  <a:pt x="397891" y="910297"/>
                </a:moveTo>
                <a:lnTo>
                  <a:pt x="381508" y="890219"/>
                </a:lnTo>
                <a:lnTo>
                  <a:pt x="321183" y="939330"/>
                </a:lnTo>
                <a:lnTo>
                  <a:pt x="337566" y="959408"/>
                </a:lnTo>
                <a:lnTo>
                  <a:pt x="397891" y="910297"/>
                </a:lnTo>
                <a:close/>
              </a:path>
              <a:path w="1310640" h="1221739">
                <a:moveTo>
                  <a:pt x="448818" y="579755"/>
                </a:moveTo>
                <a:lnTo>
                  <a:pt x="435229" y="557784"/>
                </a:lnTo>
                <a:lnTo>
                  <a:pt x="369062" y="598678"/>
                </a:lnTo>
                <a:lnTo>
                  <a:pt x="382651" y="620649"/>
                </a:lnTo>
                <a:lnTo>
                  <a:pt x="448818" y="579755"/>
                </a:lnTo>
                <a:close/>
              </a:path>
              <a:path w="1310640" h="1221739">
                <a:moveTo>
                  <a:pt x="478155" y="844816"/>
                </a:moveTo>
                <a:lnTo>
                  <a:pt x="461772" y="824738"/>
                </a:lnTo>
                <a:lnTo>
                  <a:pt x="401574" y="873848"/>
                </a:lnTo>
                <a:lnTo>
                  <a:pt x="417957" y="893927"/>
                </a:lnTo>
                <a:lnTo>
                  <a:pt x="478155" y="844816"/>
                </a:lnTo>
                <a:close/>
              </a:path>
              <a:path w="1310640" h="1221739">
                <a:moveTo>
                  <a:pt x="481076" y="197358"/>
                </a:moveTo>
                <a:lnTo>
                  <a:pt x="473710" y="172466"/>
                </a:lnTo>
                <a:lnTo>
                  <a:pt x="399161" y="194437"/>
                </a:lnTo>
                <a:lnTo>
                  <a:pt x="406400" y="219329"/>
                </a:lnTo>
                <a:lnTo>
                  <a:pt x="481076" y="197358"/>
                </a:lnTo>
                <a:close/>
              </a:path>
              <a:path w="1310640" h="1221739">
                <a:moveTo>
                  <a:pt x="536956" y="525272"/>
                </a:moveTo>
                <a:lnTo>
                  <a:pt x="523367" y="503301"/>
                </a:lnTo>
                <a:lnTo>
                  <a:pt x="457200" y="544195"/>
                </a:lnTo>
                <a:lnTo>
                  <a:pt x="470789" y="566166"/>
                </a:lnTo>
                <a:lnTo>
                  <a:pt x="536956" y="525272"/>
                </a:lnTo>
                <a:close/>
              </a:path>
              <a:path w="1310640" h="1221739">
                <a:moveTo>
                  <a:pt x="558546" y="779399"/>
                </a:moveTo>
                <a:lnTo>
                  <a:pt x="542163" y="759206"/>
                </a:lnTo>
                <a:lnTo>
                  <a:pt x="481838" y="808367"/>
                </a:lnTo>
                <a:lnTo>
                  <a:pt x="498221" y="828446"/>
                </a:lnTo>
                <a:lnTo>
                  <a:pt x="558546" y="779399"/>
                </a:lnTo>
                <a:close/>
              </a:path>
              <a:path w="1310640" h="1221739">
                <a:moveTo>
                  <a:pt x="580390" y="168148"/>
                </a:moveTo>
                <a:lnTo>
                  <a:pt x="573151" y="143256"/>
                </a:lnTo>
                <a:lnTo>
                  <a:pt x="498602" y="165227"/>
                </a:lnTo>
                <a:lnTo>
                  <a:pt x="505841" y="190119"/>
                </a:lnTo>
                <a:lnTo>
                  <a:pt x="580390" y="168148"/>
                </a:lnTo>
                <a:close/>
              </a:path>
              <a:path w="1310640" h="1221739">
                <a:moveTo>
                  <a:pt x="625094" y="470789"/>
                </a:moveTo>
                <a:lnTo>
                  <a:pt x="611505" y="448691"/>
                </a:lnTo>
                <a:lnTo>
                  <a:pt x="545338" y="489585"/>
                </a:lnTo>
                <a:lnTo>
                  <a:pt x="558927" y="511683"/>
                </a:lnTo>
                <a:lnTo>
                  <a:pt x="625094" y="470789"/>
                </a:lnTo>
                <a:close/>
              </a:path>
              <a:path w="1310640" h="1221739">
                <a:moveTo>
                  <a:pt x="638810" y="713867"/>
                </a:moveTo>
                <a:lnTo>
                  <a:pt x="622427" y="693801"/>
                </a:lnTo>
                <a:lnTo>
                  <a:pt x="562229" y="742950"/>
                </a:lnTo>
                <a:lnTo>
                  <a:pt x="578612" y="763016"/>
                </a:lnTo>
                <a:lnTo>
                  <a:pt x="638810" y="713867"/>
                </a:lnTo>
                <a:close/>
              </a:path>
              <a:path w="1310640" h="1221739">
                <a:moveTo>
                  <a:pt x="679831" y="138938"/>
                </a:moveTo>
                <a:lnTo>
                  <a:pt x="672592" y="114046"/>
                </a:lnTo>
                <a:lnTo>
                  <a:pt x="598043" y="136017"/>
                </a:lnTo>
                <a:lnTo>
                  <a:pt x="605282" y="160909"/>
                </a:lnTo>
                <a:lnTo>
                  <a:pt x="679831" y="138938"/>
                </a:lnTo>
                <a:close/>
              </a:path>
              <a:path w="1310640" h="1221739">
                <a:moveTo>
                  <a:pt x="713232" y="416306"/>
                </a:moveTo>
                <a:lnTo>
                  <a:pt x="699643" y="394208"/>
                </a:lnTo>
                <a:lnTo>
                  <a:pt x="633476" y="435114"/>
                </a:lnTo>
                <a:lnTo>
                  <a:pt x="647065" y="457200"/>
                </a:lnTo>
                <a:lnTo>
                  <a:pt x="713232" y="416306"/>
                </a:lnTo>
                <a:close/>
              </a:path>
              <a:path w="1310640" h="1221739">
                <a:moveTo>
                  <a:pt x="719201" y="648335"/>
                </a:moveTo>
                <a:lnTo>
                  <a:pt x="702818" y="628269"/>
                </a:lnTo>
                <a:lnTo>
                  <a:pt x="642493" y="677418"/>
                </a:lnTo>
                <a:lnTo>
                  <a:pt x="658876" y="697484"/>
                </a:lnTo>
                <a:lnTo>
                  <a:pt x="719201" y="648335"/>
                </a:lnTo>
                <a:close/>
              </a:path>
              <a:path w="1310640" h="1221739">
                <a:moveTo>
                  <a:pt x="779272" y="109728"/>
                </a:moveTo>
                <a:lnTo>
                  <a:pt x="772033" y="84836"/>
                </a:lnTo>
                <a:lnTo>
                  <a:pt x="697484" y="106807"/>
                </a:lnTo>
                <a:lnTo>
                  <a:pt x="704723" y="131572"/>
                </a:lnTo>
                <a:lnTo>
                  <a:pt x="779272" y="109728"/>
                </a:lnTo>
                <a:close/>
              </a:path>
              <a:path w="1310640" h="1221739">
                <a:moveTo>
                  <a:pt x="799465" y="582930"/>
                </a:moveTo>
                <a:lnTo>
                  <a:pt x="783082" y="562864"/>
                </a:lnTo>
                <a:lnTo>
                  <a:pt x="722884" y="611886"/>
                </a:lnTo>
                <a:lnTo>
                  <a:pt x="739267" y="631952"/>
                </a:lnTo>
                <a:lnTo>
                  <a:pt x="799465" y="582930"/>
                </a:lnTo>
                <a:close/>
              </a:path>
              <a:path w="1310640" h="1221739">
                <a:moveTo>
                  <a:pt x="801370" y="361696"/>
                </a:moveTo>
                <a:lnTo>
                  <a:pt x="787654" y="339725"/>
                </a:lnTo>
                <a:lnTo>
                  <a:pt x="721614" y="380619"/>
                </a:lnTo>
                <a:lnTo>
                  <a:pt x="735203" y="402590"/>
                </a:lnTo>
                <a:lnTo>
                  <a:pt x="801370" y="361696"/>
                </a:lnTo>
                <a:close/>
              </a:path>
              <a:path w="1310640" h="1221739">
                <a:moveTo>
                  <a:pt x="878713" y="80518"/>
                </a:moveTo>
                <a:lnTo>
                  <a:pt x="871474" y="55626"/>
                </a:lnTo>
                <a:lnTo>
                  <a:pt x="796798" y="77597"/>
                </a:lnTo>
                <a:lnTo>
                  <a:pt x="804164" y="102362"/>
                </a:lnTo>
                <a:lnTo>
                  <a:pt x="878713" y="80518"/>
                </a:lnTo>
                <a:close/>
              </a:path>
              <a:path w="1310640" h="1221739">
                <a:moveTo>
                  <a:pt x="879729" y="517398"/>
                </a:moveTo>
                <a:lnTo>
                  <a:pt x="863473" y="497332"/>
                </a:lnTo>
                <a:lnTo>
                  <a:pt x="803148" y="546481"/>
                </a:lnTo>
                <a:lnTo>
                  <a:pt x="819531" y="566547"/>
                </a:lnTo>
                <a:lnTo>
                  <a:pt x="879729" y="517398"/>
                </a:lnTo>
                <a:close/>
              </a:path>
              <a:path w="1310640" h="1221739">
                <a:moveTo>
                  <a:pt x="889508" y="307213"/>
                </a:moveTo>
                <a:lnTo>
                  <a:pt x="875792" y="285242"/>
                </a:lnTo>
                <a:lnTo>
                  <a:pt x="809752" y="326136"/>
                </a:lnTo>
                <a:lnTo>
                  <a:pt x="823341" y="348107"/>
                </a:lnTo>
                <a:lnTo>
                  <a:pt x="889508" y="307213"/>
                </a:lnTo>
                <a:close/>
              </a:path>
              <a:path w="1310640" h="1221739">
                <a:moveTo>
                  <a:pt x="960120" y="451993"/>
                </a:moveTo>
                <a:lnTo>
                  <a:pt x="943737" y="431800"/>
                </a:lnTo>
                <a:lnTo>
                  <a:pt x="883539" y="480949"/>
                </a:lnTo>
                <a:lnTo>
                  <a:pt x="899922" y="501015"/>
                </a:lnTo>
                <a:lnTo>
                  <a:pt x="960120" y="451993"/>
                </a:lnTo>
                <a:close/>
              </a:path>
              <a:path w="1310640" h="1221739">
                <a:moveTo>
                  <a:pt x="977646" y="252730"/>
                </a:moveTo>
                <a:lnTo>
                  <a:pt x="963930" y="230632"/>
                </a:lnTo>
                <a:lnTo>
                  <a:pt x="897890" y="271526"/>
                </a:lnTo>
                <a:lnTo>
                  <a:pt x="911479" y="293624"/>
                </a:lnTo>
                <a:lnTo>
                  <a:pt x="977646" y="252730"/>
                </a:lnTo>
                <a:close/>
              </a:path>
              <a:path w="1310640" h="1221739">
                <a:moveTo>
                  <a:pt x="978154" y="51308"/>
                </a:moveTo>
                <a:lnTo>
                  <a:pt x="970915" y="26416"/>
                </a:lnTo>
                <a:lnTo>
                  <a:pt x="896239" y="48387"/>
                </a:lnTo>
                <a:lnTo>
                  <a:pt x="903605" y="73152"/>
                </a:lnTo>
                <a:lnTo>
                  <a:pt x="978154" y="51308"/>
                </a:lnTo>
                <a:close/>
              </a:path>
              <a:path w="1310640" h="1221739">
                <a:moveTo>
                  <a:pt x="1040384" y="386461"/>
                </a:moveTo>
                <a:lnTo>
                  <a:pt x="1024001" y="366395"/>
                </a:lnTo>
                <a:lnTo>
                  <a:pt x="963803" y="415417"/>
                </a:lnTo>
                <a:lnTo>
                  <a:pt x="980186" y="435610"/>
                </a:lnTo>
                <a:lnTo>
                  <a:pt x="1040384" y="386461"/>
                </a:lnTo>
                <a:close/>
              </a:path>
              <a:path w="1310640" h="1221739">
                <a:moveTo>
                  <a:pt x="1053338" y="190627"/>
                </a:moveTo>
                <a:lnTo>
                  <a:pt x="966851" y="198501"/>
                </a:lnTo>
                <a:lnTo>
                  <a:pt x="1007745" y="264541"/>
                </a:lnTo>
                <a:lnTo>
                  <a:pt x="1023480" y="239014"/>
                </a:lnTo>
                <a:lnTo>
                  <a:pt x="1039075" y="213741"/>
                </a:lnTo>
                <a:lnTo>
                  <a:pt x="1053338" y="190627"/>
                </a:lnTo>
                <a:close/>
              </a:path>
              <a:path w="1310640" h="1221739">
                <a:moveTo>
                  <a:pt x="1054481" y="15367"/>
                </a:moveTo>
                <a:lnTo>
                  <a:pt x="969010" y="0"/>
                </a:lnTo>
                <a:lnTo>
                  <a:pt x="990854" y="74549"/>
                </a:lnTo>
                <a:lnTo>
                  <a:pt x="1054481" y="15367"/>
                </a:lnTo>
                <a:close/>
              </a:path>
              <a:path w="1310640" h="1221739">
                <a:moveTo>
                  <a:pt x="1120775" y="320929"/>
                </a:moveTo>
                <a:lnTo>
                  <a:pt x="1104392" y="300863"/>
                </a:lnTo>
                <a:lnTo>
                  <a:pt x="1044194" y="350012"/>
                </a:lnTo>
                <a:lnTo>
                  <a:pt x="1060450" y="370078"/>
                </a:lnTo>
                <a:lnTo>
                  <a:pt x="1120775" y="320929"/>
                </a:lnTo>
                <a:close/>
              </a:path>
              <a:path w="1310640" h="1221739">
                <a:moveTo>
                  <a:pt x="1201039" y="255524"/>
                </a:moveTo>
                <a:lnTo>
                  <a:pt x="1184656" y="235458"/>
                </a:lnTo>
                <a:lnTo>
                  <a:pt x="1124458" y="284480"/>
                </a:lnTo>
                <a:lnTo>
                  <a:pt x="1140841" y="304546"/>
                </a:lnTo>
                <a:lnTo>
                  <a:pt x="1201039" y="255524"/>
                </a:lnTo>
                <a:close/>
              </a:path>
              <a:path w="1310640" h="1221739">
                <a:moveTo>
                  <a:pt x="1310640" y="149479"/>
                </a:moveTo>
                <a:lnTo>
                  <a:pt x="1225804" y="168529"/>
                </a:lnTo>
                <a:lnTo>
                  <a:pt x="1242161" y="188569"/>
                </a:lnTo>
                <a:lnTo>
                  <a:pt x="1204849" y="219075"/>
                </a:lnTo>
                <a:lnTo>
                  <a:pt x="1221105" y="239141"/>
                </a:lnTo>
                <a:lnTo>
                  <a:pt x="1258531" y="208622"/>
                </a:lnTo>
                <a:lnTo>
                  <a:pt x="1274953" y="228727"/>
                </a:lnTo>
                <a:lnTo>
                  <a:pt x="1296733" y="180340"/>
                </a:lnTo>
                <a:lnTo>
                  <a:pt x="1310640" y="149479"/>
                </a:lnTo>
                <a:close/>
              </a:path>
            </a:pathLst>
          </a:custGeom>
          <a:solidFill>
            <a:srgbClr val="FF0000"/>
          </a:solidFill>
        </p:spPr>
        <p:txBody>
          <a:bodyPr wrap="square" lIns="0" tIns="0" rIns="0" bIns="0" rtlCol="0"/>
          <a:lstStyle/>
          <a:p>
            <a:endParaRPr/>
          </a:p>
        </p:txBody>
      </p:sp>
      <p:sp>
        <p:nvSpPr>
          <p:cNvPr id="14" name="object 14"/>
          <p:cNvSpPr txBox="1"/>
          <p:nvPr/>
        </p:nvSpPr>
        <p:spPr>
          <a:xfrm>
            <a:off x="6535674" y="5321301"/>
            <a:ext cx="248285" cy="752385"/>
          </a:xfrm>
          <a:prstGeom prst="rect">
            <a:avLst/>
          </a:prstGeom>
        </p:spPr>
        <p:txBody>
          <a:bodyPr vert="horz" wrap="square" lIns="0" tIns="12700" rIns="0" bIns="0" rtlCol="0">
            <a:spAutoFit/>
          </a:bodyPr>
          <a:lstStyle/>
          <a:p>
            <a:pPr marL="12700" marR="5080" indent="14604">
              <a:lnSpc>
                <a:spcPct val="140000"/>
              </a:lnSpc>
              <a:spcBef>
                <a:spcPts val="100"/>
              </a:spcBef>
            </a:pPr>
            <a:r>
              <a:rPr b="1" dirty="0">
                <a:solidFill>
                  <a:srgbClr val="FF0000"/>
                </a:solidFill>
                <a:latin typeface="Calibri"/>
                <a:cs typeface="Calibri"/>
              </a:rPr>
              <a:t>s3  s4</a:t>
            </a:r>
            <a:endParaRPr>
              <a:latin typeface="Calibri"/>
              <a:cs typeface="Calibri"/>
            </a:endParaRPr>
          </a:p>
        </p:txBody>
      </p:sp>
      <p:sp>
        <p:nvSpPr>
          <p:cNvPr id="15" name="object 15"/>
          <p:cNvSpPr txBox="1"/>
          <p:nvPr/>
        </p:nvSpPr>
        <p:spPr>
          <a:xfrm>
            <a:off x="7971535" y="1356678"/>
            <a:ext cx="3044190" cy="756920"/>
          </a:xfrm>
          <a:prstGeom prst="rect">
            <a:avLst/>
          </a:prstGeom>
        </p:spPr>
        <p:txBody>
          <a:bodyPr vert="horz" wrap="square" lIns="0" tIns="12700" rIns="0" bIns="0" rtlCol="0">
            <a:spAutoFit/>
          </a:bodyPr>
          <a:lstStyle/>
          <a:p>
            <a:pPr marL="12700" marR="5080" indent="334010">
              <a:spcBef>
                <a:spcPts val="100"/>
              </a:spcBef>
            </a:pPr>
            <a:r>
              <a:rPr sz="2400" b="1" spc="-5" dirty="0">
                <a:solidFill>
                  <a:srgbClr val="FF0000"/>
                </a:solidFill>
                <a:latin typeface="Calibri"/>
                <a:cs typeface="Calibri"/>
              </a:rPr>
              <a:t>Only </a:t>
            </a:r>
            <a:r>
              <a:rPr sz="2400" b="1" spc="-10" dirty="0">
                <a:solidFill>
                  <a:srgbClr val="FF0000"/>
                </a:solidFill>
                <a:latin typeface="Calibri"/>
                <a:cs typeface="Calibri"/>
              </a:rPr>
              <a:t>One </a:t>
            </a:r>
            <a:r>
              <a:rPr sz="2400" b="1" spc="-5" dirty="0">
                <a:solidFill>
                  <a:srgbClr val="FF0000"/>
                </a:solidFill>
                <a:latin typeface="Calibri"/>
                <a:cs typeface="Calibri"/>
              </a:rPr>
              <a:t>Object </a:t>
            </a:r>
            <a:r>
              <a:rPr sz="2400" b="1" dirty="0">
                <a:solidFill>
                  <a:srgbClr val="FF0000"/>
                </a:solidFill>
                <a:latin typeface="Calibri"/>
                <a:cs typeface="Calibri"/>
              </a:rPr>
              <a:t>is </a:t>
            </a:r>
            <a:r>
              <a:rPr sz="2400" b="1" spc="5" dirty="0">
                <a:solidFill>
                  <a:srgbClr val="FF0000"/>
                </a:solidFill>
                <a:latin typeface="Calibri"/>
                <a:cs typeface="Calibri"/>
              </a:rPr>
              <a:t> </a:t>
            </a:r>
            <a:r>
              <a:rPr sz="2400" b="1" spc="-15" dirty="0">
                <a:solidFill>
                  <a:srgbClr val="FF0000"/>
                </a:solidFill>
                <a:latin typeface="Calibri"/>
                <a:cs typeface="Calibri"/>
              </a:rPr>
              <a:t>Created</a:t>
            </a:r>
            <a:r>
              <a:rPr sz="2400" b="1" spc="-35" dirty="0">
                <a:solidFill>
                  <a:srgbClr val="FF0000"/>
                </a:solidFill>
                <a:latin typeface="Calibri"/>
                <a:cs typeface="Calibri"/>
              </a:rPr>
              <a:t> </a:t>
            </a:r>
            <a:r>
              <a:rPr sz="2400" b="1" dirty="0">
                <a:solidFill>
                  <a:srgbClr val="FF0000"/>
                </a:solidFill>
                <a:latin typeface="Calibri"/>
                <a:cs typeface="Calibri"/>
              </a:rPr>
              <a:t>in</a:t>
            </a:r>
            <a:r>
              <a:rPr sz="2400" b="1" spc="-35" dirty="0">
                <a:solidFill>
                  <a:srgbClr val="FF0000"/>
                </a:solidFill>
                <a:latin typeface="Calibri"/>
                <a:cs typeface="Calibri"/>
              </a:rPr>
              <a:t> </a:t>
            </a:r>
            <a:r>
              <a:rPr sz="2400" b="1" spc="-5" dirty="0">
                <a:solidFill>
                  <a:srgbClr val="FF0000"/>
                </a:solidFill>
                <a:latin typeface="Calibri"/>
                <a:cs typeface="Calibri"/>
              </a:rPr>
              <a:t>This</a:t>
            </a:r>
            <a:r>
              <a:rPr sz="2400" b="1" spc="-20" dirty="0">
                <a:solidFill>
                  <a:srgbClr val="FF0000"/>
                </a:solidFill>
                <a:latin typeface="Calibri"/>
                <a:cs typeface="Calibri"/>
              </a:rPr>
              <a:t> </a:t>
            </a:r>
            <a:r>
              <a:rPr sz="2400" b="1" spc="-5" dirty="0">
                <a:solidFill>
                  <a:srgbClr val="FF0000"/>
                </a:solidFill>
                <a:latin typeface="Calibri"/>
                <a:cs typeface="Calibri"/>
              </a:rPr>
              <a:t>Example</a:t>
            </a:r>
            <a:endParaRPr sz="2400" dirty="0">
              <a:latin typeface="Calibri"/>
              <a:cs typeface="Calibri"/>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029707" cy="689932"/>
          </a:xfrm>
          <a:prstGeom prst="rect">
            <a:avLst/>
          </a:prstGeom>
        </p:spPr>
        <p:txBody>
          <a:bodyPr vert="horz" wrap="square" lIns="0" tIns="12700" rIns="0" bIns="0" rtlCol="0" anchor="t">
            <a:spAutoFit/>
          </a:bodyPr>
          <a:lstStyle/>
          <a:p>
            <a:pPr marL="12700">
              <a:lnSpc>
                <a:spcPct val="100000"/>
              </a:lnSpc>
              <a:spcBef>
                <a:spcPts val="100"/>
              </a:spcBef>
            </a:pPr>
            <a:r>
              <a:rPr spc="-160" dirty="0"/>
              <a:t>Pred</a:t>
            </a:r>
            <a:r>
              <a:rPr spc="-165" dirty="0"/>
              <a:t>i</a:t>
            </a:r>
            <a:r>
              <a:rPr spc="-160" dirty="0"/>
              <a:t>c</a:t>
            </a:r>
            <a:r>
              <a:rPr dirty="0"/>
              <a:t>t</a:t>
            </a:r>
            <a:r>
              <a:rPr spc="-270" dirty="0"/>
              <a:t> </a:t>
            </a:r>
            <a:r>
              <a:rPr spc="-160" dirty="0"/>
              <a:t>Th</a:t>
            </a:r>
            <a:r>
              <a:rPr spc="-5" dirty="0"/>
              <a:t>e</a:t>
            </a:r>
            <a:r>
              <a:rPr spc="-285" dirty="0"/>
              <a:t> </a:t>
            </a:r>
            <a:r>
              <a:rPr spc="-165" dirty="0"/>
              <a:t>O</a:t>
            </a:r>
            <a:r>
              <a:rPr spc="-160" dirty="0"/>
              <a:t>u</a:t>
            </a:r>
            <a:r>
              <a:rPr spc="-155" dirty="0"/>
              <a:t>t</a:t>
            </a:r>
            <a:r>
              <a:rPr spc="-160" dirty="0"/>
              <a:t>pu</a:t>
            </a:r>
            <a:r>
              <a:rPr spc="-155" dirty="0"/>
              <a:t>t</a:t>
            </a:r>
            <a:r>
              <a:rPr dirty="0"/>
              <a:t>?</a:t>
            </a:r>
          </a:p>
        </p:txBody>
      </p:sp>
      <p:sp>
        <p:nvSpPr>
          <p:cNvPr id="3" name="object 3"/>
          <p:cNvSpPr txBox="1"/>
          <p:nvPr/>
        </p:nvSpPr>
        <p:spPr>
          <a:xfrm>
            <a:off x="1638402" y="1357376"/>
            <a:ext cx="4185285" cy="2160270"/>
          </a:xfrm>
          <a:prstGeom prst="rect">
            <a:avLst/>
          </a:prstGeom>
        </p:spPr>
        <p:txBody>
          <a:bodyPr vert="horz" wrap="square" lIns="0" tIns="13335" rIns="0" bIns="0" rtlCol="0">
            <a:spAutoFit/>
          </a:bodyPr>
          <a:lstStyle/>
          <a:p>
            <a:pPr marL="12700" marR="1962150">
              <a:spcBef>
                <a:spcPts val="105"/>
              </a:spcBef>
            </a:pPr>
            <a:r>
              <a:rPr sz="1400" b="1" spc="-5" dirty="0">
                <a:latin typeface="Calibri"/>
                <a:cs typeface="Calibri"/>
              </a:rPr>
              <a:t>//File</a:t>
            </a:r>
            <a:r>
              <a:rPr sz="1400" b="1" spc="-40" dirty="0">
                <a:latin typeface="Calibri"/>
                <a:cs typeface="Calibri"/>
              </a:rPr>
              <a:t> </a:t>
            </a:r>
            <a:r>
              <a:rPr sz="1400" b="1" dirty="0">
                <a:latin typeface="Calibri"/>
                <a:cs typeface="Calibri"/>
              </a:rPr>
              <a:t>Name:</a:t>
            </a:r>
            <a:r>
              <a:rPr sz="1400" b="1" spc="-40" dirty="0">
                <a:latin typeface="Calibri"/>
                <a:cs typeface="Calibri"/>
              </a:rPr>
              <a:t> </a:t>
            </a:r>
            <a:r>
              <a:rPr sz="1400" b="1" spc="-5" dirty="0">
                <a:latin typeface="Calibri"/>
                <a:cs typeface="Calibri"/>
              </a:rPr>
              <a:t>StringDemo.java </a:t>
            </a:r>
            <a:r>
              <a:rPr sz="1400" b="1" spc="-300" dirty="0">
                <a:latin typeface="Calibri"/>
                <a:cs typeface="Calibri"/>
              </a:rPr>
              <a:t> </a:t>
            </a:r>
            <a:r>
              <a:rPr sz="1400" b="1" spc="-5" dirty="0">
                <a:latin typeface="Calibri"/>
                <a:cs typeface="Calibri"/>
              </a:rPr>
              <a:t>class</a:t>
            </a:r>
            <a:r>
              <a:rPr sz="1400" b="1" spc="-10" dirty="0">
                <a:latin typeface="Calibri"/>
                <a:cs typeface="Calibri"/>
              </a:rPr>
              <a:t> </a:t>
            </a:r>
            <a:r>
              <a:rPr sz="1400" b="1" spc="-5" dirty="0">
                <a:latin typeface="Calibri"/>
                <a:cs typeface="Calibri"/>
              </a:rPr>
              <a:t>StringDemo</a:t>
            </a:r>
            <a:endParaRPr sz="1400">
              <a:latin typeface="Calibri"/>
              <a:cs typeface="Calibri"/>
            </a:endParaRPr>
          </a:p>
          <a:p>
            <a:pPr marL="12700"/>
            <a:r>
              <a:rPr sz="1400" b="1" dirty="0">
                <a:latin typeface="Calibri"/>
                <a:cs typeface="Calibri"/>
              </a:rPr>
              <a:t>{</a:t>
            </a:r>
            <a:endParaRPr sz="1400">
              <a:latin typeface="Calibri"/>
              <a:cs typeface="Calibri"/>
            </a:endParaRPr>
          </a:p>
          <a:p>
            <a:pPr marL="927100"/>
            <a:r>
              <a:rPr sz="1400" b="1" dirty="0">
                <a:latin typeface="Calibri"/>
                <a:cs typeface="Calibri"/>
              </a:rPr>
              <a:t>public</a:t>
            </a:r>
            <a:r>
              <a:rPr sz="1400" b="1" spc="-20" dirty="0">
                <a:latin typeface="Calibri"/>
                <a:cs typeface="Calibri"/>
              </a:rPr>
              <a:t> </a:t>
            </a:r>
            <a:r>
              <a:rPr sz="1400" b="1" spc="-5" dirty="0">
                <a:latin typeface="Calibri"/>
                <a:cs typeface="Calibri"/>
              </a:rPr>
              <a:t>static</a:t>
            </a:r>
            <a:r>
              <a:rPr sz="1400" b="1" spc="-25" dirty="0">
                <a:latin typeface="Calibri"/>
                <a:cs typeface="Calibri"/>
              </a:rPr>
              <a:t> </a:t>
            </a:r>
            <a:r>
              <a:rPr sz="1400" b="1" spc="-5" dirty="0">
                <a:latin typeface="Calibri"/>
                <a:cs typeface="Calibri"/>
              </a:rPr>
              <a:t>void</a:t>
            </a:r>
            <a:r>
              <a:rPr sz="1400" b="1" spc="-15" dirty="0">
                <a:latin typeface="Calibri"/>
                <a:cs typeface="Calibri"/>
              </a:rPr>
              <a:t> </a:t>
            </a:r>
            <a:r>
              <a:rPr sz="1400" b="1" spc="-5" dirty="0">
                <a:latin typeface="Calibri"/>
                <a:cs typeface="Calibri"/>
              </a:rPr>
              <a:t>main(String[]</a:t>
            </a:r>
            <a:r>
              <a:rPr sz="1400" b="1" spc="-20" dirty="0">
                <a:latin typeface="Calibri"/>
                <a:cs typeface="Calibri"/>
              </a:rPr>
              <a:t> </a:t>
            </a:r>
            <a:r>
              <a:rPr sz="1400" b="1" spc="-5" dirty="0">
                <a:latin typeface="Calibri"/>
                <a:cs typeface="Calibri"/>
              </a:rPr>
              <a:t>args)</a:t>
            </a:r>
            <a:endParaRPr sz="1400">
              <a:latin typeface="Calibri"/>
              <a:cs typeface="Calibri"/>
            </a:endParaRPr>
          </a:p>
          <a:p>
            <a:pPr marL="927100"/>
            <a:r>
              <a:rPr sz="1400" b="1" dirty="0">
                <a:latin typeface="Calibri"/>
                <a:cs typeface="Calibri"/>
              </a:rPr>
              <a:t>{</a:t>
            </a:r>
            <a:endParaRPr sz="1400">
              <a:latin typeface="Calibri"/>
              <a:cs typeface="Calibri"/>
            </a:endParaRPr>
          </a:p>
          <a:p>
            <a:pPr marL="1841500"/>
            <a:r>
              <a:rPr sz="1400" b="1" dirty="0">
                <a:solidFill>
                  <a:srgbClr val="FF0000"/>
                </a:solidFill>
                <a:latin typeface="Calibri"/>
                <a:cs typeface="Calibri"/>
              </a:rPr>
              <a:t>String</a:t>
            </a:r>
            <a:r>
              <a:rPr sz="1400" b="1" spc="-30" dirty="0">
                <a:solidFill>
                  <a:srgbClr val="FF0000"/>
                </a:solidFill>
                <a:latin typeface="Calibri"/>
                <a:cs typeface="Calibri"/>
              </a:rPr>
              <a:t> </a:t>
            </a:r>
            <a:r>
              <a:rPr sz="1400" b="1" dirty="0">
                <a:solidFill>
                  <a:srgbClr val="FF0000"/>
                </a:solidFill>
                <a:latin typeface="Calibri"/>
                <a:cs typeface="Calibri"/>
              </a:rPr>
              <a:t>s1 =</a:t>
            </a:r>
            <a:r>
              <a:rPr sz="1400" b="1" spc="-15" dirty="0">
                <a:solidFill>
                  <a:srgbClr val="FF0000"/>
                </a:solidFill>
                <a:latin typeface="Calibri"/>
                <a:cs typeface="Calibri"/>
              </a:rPr>
              <a:t> </a:t>
            </a:r>
            <a:r>
              <a:rPr sz="1400" b="1" spc="-5" dirty="0">
                <a:solidFill>
                  <a:srgbClr val="FF0000"/>
                </a:solidFill>
                <a:latin typeface="Calibri"/>
                <a:cs typeface="Calibri"/>
              </a:rPr>
              <a:t>"a"</a:t>
            </a:r>
            <a:r>
              <a:rPr sz="1400" b="1" spc="-30" dirty="0">
                <a:solidFill>
                  <a:srgbClr val="FF0000"/>
                </a:solidFill>
                <a:latin typeface="Calibri"/>
                <a:cs typeface="Calibri"/>
              </a:rPr>
              <a:t> </a:t>
            </a:r>
            <a:r>
              <a:rPr sz="1400" b="1" dirty="0">
                <a:solidFill>
                  <a:srgbClr val="FF0000"/>
                </a:solidFill>
                <a:latin typeface="Calibri"/>
                <a:cs typeface="Calibri"/>
              </a:rPr>
              <a:t>+</a:t>
            </a:r>
            <a:r>
              <a:rPr sz="1400" b="1" spc="-5" dirty="0">
                <a:solidFill>
                  <a:srgbClr val="FF0000"/>
                </a:solidFill>
                <a:latin typeface="Calibri"/>
                <a:cs typeface="Calibri"/>
              </a:rPr>
              <a:t> "b"</a:t>
            </a:r>
            <a:r>
              <a:rPr sz="1400" b="1" spc="-25" dirty="0">
                <a:solidFill>
                  <a:srgbClr val="FF0000"/>
                </a:solidFill>
                <a:latin typeface="Calibri"/>
                <a:cs typeface="Calibri"/>
              </a:rPr>
              <a:t> </a:t>
            </a:r>
            <a:r>
              <a:rPr sz="1400" b="1" dirty="0">
                <a:solidFill>
                  <a:srgbClr val="FF0000"/>
                </a:solidFill>
                <a:latin typeface="Calibri"/>
                <a:cs typeface="Calibri"/>
              </a:rPr>
              <a:t>+ </a:t>
            </a:r>
            <a:r>
              <a:rPr sz="1400" b="1" spc="-5" dirty="0">
                <a:solidFill>
                  <a:srgbClr val="FF0000"/>
                </a:solidFill>
                <a:latin typeface="Calibri"/>
                <a:cs typeface="Calibri"/>
              </a:rPr>
              <a:t>"c"</a:t>
            </a:r>
            <a:r>
              <a:rPr sz="1400" b="1" spc="-15" dirty="0">
                <a:solidFill>
                  <a:srgbClr val="FF0000"/>
                </a:solidFill>
                <a:latin typeface="Calibri"/>
                <a:cs typeface="Calibri"/>
              </a:rPr>
              <a:t> </a:t>
            </a:r>
            <a:r>
              <a:rPr sz="1400" b="1" dirty="0">
                <a:solidFill>
                  <a:srgbClr val="FF0000"/>
                </a:solidFill>
                <a:latin typeface="Calibri"/>
                <a:cs typeface="Calibri"/>
              </a:rPr>
              <a:t>+</a:t>
            </a:r>
            <a:r>
              <a:rPr sz="1400" b="1" spc="-15" dirty="0">
                <a:solidFill>
                  <a:srgbClr val="FF0000"/>
                </a:solidFill>
                <a:latin typeface="Calibri"/>
                <a:cs typeface="Calibri"/>
              </a:rPr>
              <a:t> </a:t>
            </a:r>
            <a:r>
              <a:rPr sz="1400" b="1" spc="-5" dirty="0">
                <a:solidFill>
                  <a:srgbClr val="FF0000"/>
                </a:solidFill>
                <a:latin typeface="Calibri"/>
                <a:cs typeface="Calibri"/>
              </a:rPr>
              <a:t>"d";</a:t>
            </a:r>
            <a:endParaRPr sz="1400">
              <a:latin typeface="Calibri"/>
              <a:cs typeface="Calibri"/>
            </a:endParaRPr>
          </a:p>
          <a:p>
            <a:pPr marL="1841500" marR="650875">
              <a:lnSpc>
                <a:spcPct val="200000"/>
              </a:lnSpc>
            </a:pPr>
            <a:r>
              <a:rPr sz="1400" b="1" dirty="0">
                <a:solidFill>
                  <a:srgbClr val="FF0000"/>
                </a:solidFill>
                <a:latin typeface="Calibri"/>
                <a:cs typeface="Calibri"/>
              </a:rPr>
              <a:t>String</a:t>
            </a:r>
            <a:r>
              <a:rPr sz="1400" b="1" spc="-40" dirty="0">
                <a:solidFill>
                  <a:srgbClr val="FF0000"/>
                </a:solidFill>
                <a:latin typeface="Calibri"/>
                <a:cs typeface="Calibri"/>
              </a:rPr>
              <a:t> </a:t>
            </a:r>
            <a:r>
              <a:rPr sz="1400" b="1" dirty="0">
                <a:solidFill>
                  <a:srgbClr val="FF0000"/>
                </a:solidFill>
                <a:latin typeface="Calibri"/>
                <a:cs typeface="Calibri"/>
              </a:rPr>
              <a:t>s2</a:t>
            </a:r>
            <a:r>
              <a:rPr sz="1400" b="1" spc="-10" dirty="0">
                <a:solidFill>
                  <a:srgbClr val="FF0000"/>
                </a:solidFill>
                <a:latin typeface="Calibri"/>
                <a:cs typeface="Calibri"/>
              </a:rPr>
              <a:t> </a:t>
            </a:r>
            <a:r>
              <a:rPr sz="1400" b="1" dirty="0">
                <a:solidFill>
                  <a:srgbClr val="FF0000"/>
                </a:solidFill>
                <a:latin typeface="Calibri"/>
                <a:cs typeface="Calibri"/>
              </a:rPr>
              <a:t>=</a:t>
            </a:r>
            <a:r>
              <a:rPr sz="1400" b="1" spc="-25" dirty="0">
                <a:solidFill>
                  <a:srgbClr val="FF0000"/>
                </a:solidFill>
                <a:latin typeface="Calibri"/>
                <a:cs typeface="Calibri"/>
              </a:rPr>
              <a:t> </a:t>
            </a:r>
            <a:r>
              <a:rPr sz="1400" b="1" dirty="0">
                <a:solidFill>
                  <a:srgbClr val="FF0000"/>
                </a:solidFill>
                <a:latin typeface="Calibri"/>
                <a:cs typeface="Calibri"/>
              </a:rPr>
              <a:t>"ab"</a:t>
            </a:r>
            <a:r>
              <a:rPr sz="1400" b="1" spc="-35" dirty="0">
                <a:solidFill>
                  <a:srgbClr val="FF0000"/>
                </a:solidFill>
                <a:latin typeface="Calibri"/>
                <a:cs typeface="Calibri"/>
              </a:rPr>
              <a:t> </a:t>
            </a:r>
            <a:r>
              <a:rPr sz="1400" b="1" dirty="0">
                <a:solidFill>
                  <a:srgbClr val="FF0000"/>
                </a:solidFill>
                <a:latin typeface="Calibri"/>
                <a:cs typeface="Calibri"/>
              </a:rPr>
              <a:t>+</a:t>
            </a:r>
            <a:r>
              <a:rPr sz="1400" b="1" spc="-25" dirty="0">
                <a:solidFill>
                  <a:srgbClr val="FF0000"/>
                </a:solidFill>
                <a:latin typeface="Calibri"/>
                <a:cs typeface="Calibri"/>
              </a:rPr>
              <a:t> </a:t>
            </a:r>
            <a:r>
              <a:rPr sz="1400" b="1" spc="-5" dirty="0">
                <a:solidFill>
                  <a:srgbClr val="FF0000"/>
                </a:solidFill>
                <a:latin typeface="Calibri"/>
                <a:cs typeface="Calibri"/>
              </a:rPr>
              <a:t>"cd"; </a:t>
            </a:r>
            <a:r>
              <a:rPr sz="1400" b="1" spc="-300" dirty="0">
                <a:solidFill>
                  <a:srgbClr val="FF0000"/>
                </a:solidFill>
                <a:latin typeface="Calibri"/>
                <a:cs typeface="Calibri"/>
              </a:rPr>
              <a:t> </a:t>
            </a:r>
            <a:r>
              <a:rPr sz="1400" b="1" dirty="0">
                <a:solidFill>
                  <a:srgbClr val="FF0000"/>
                </a:solidFill>
                <a:latin typeface="Calibri"/>
                <a:cs typeface="Calibri"/>
              </a:rPr>
              <a:t>String</a:t>
            </a:r>
            <a:r>
              <a:rPr sz="1400" b="1" spc="-40" dirty="0">
                <a:solidFill>
                  <a:srgbClr val="FF0000"/>
                </a:solidFill>
                <a:latin typeface="Calibri"/>
                <a:cs typeface="Calibri"/>
              </a:rPr>
              <a:t> </a:t>
            </a:r>
            <a:r>
              <a:rPr sz="1400" b="1" dirty="0">
                <a:solidFill>
                  <a:srgbClr val="FF0000"/>
                </a:solidFill>
                <a:latin typeface="Calibri"/>
                <a:cs typeface="Calibri"/>
              </a:rPr>
              <a:t>s3</a:t>
            </a:r>
            <a:r>
              <a:rPr sz="1400" b="1" spc="-10" dirty="0">
                <a:solidFill>
                  <a:srgbClr val="FF0000"/>
                </a:solidFill>
                <a:latin typeface="Calibri"/>
                <a:cs typeface="Calibri"/>
              </a:rPr>
              <a:t> </a:t>
            </a:r>
            <a:r>
              <a:rPr sz="1400" b="1" dirty="0">
                <a:solidFill>
                  <a:srgbClr val="FF0000"/>
                </a:solidFill>
                <a:latin typeface="Calibri"/>
                <a:cs typeface="Calibri"/>
              </a:rPr>
              <a:t>=</a:t>
            </a:r>
            <a:r>
              <a:rPr sz="1400" b="1" spc="-25" dirty="0">
                <a:solidFill>
                  <a:srgbClr val="FF0000"/>
                </a:solidFill>
                <a:latin typeface="Calibri"/>
                <a:cs typeface="Calibri"/>
              </a:rPr>
              <a:t> </a:t>
            </a:r>
            <a:r>
              <a:rPr sz="1400" b="1" dirty="0">
                <a:solidFill>
                  <a:srgbClr val="FF0000"/>
                </a:solidFill>
                <a:latin typeface="Calibri"/>
                <a:cs typeface="Calibri"/>
              </a:rPr>
              <a:t>"abc"</a:t>
            </a:r>
            <a:r>
              <a:rPr sz="1400" b="1" spc="-35" dirty="0">
                <a:solidFill>
                  <a:srgbClr val="FF0000"/>
                </a:solidFill>
                <a:latin typeface="Calibri"/>
                <a:cs typeface="Calibri"/>
              </a:rPr>
              <a:t> </a:t>
            </a:r>
            <a:r>
              <a:rPr sz="1400" b="1" dirty="0">
                <a:solidFill>
                  <a:srgbClr val="FF0000"/>
                </a:solidFill>
                <a:latin typeface="Calibri"/>
                <a:cs typeface="Calibri"/>
              </a:rPr>
              <a:t>+</a:t>
            </a:r>
            <a:r>
              <a:rPr sz="1400" b="1" spc="-25" dirty="0">
                <a:solidFill>
                  <a:srgbClr val="FF0000"/>
                </a:solidFill>
                <a:latin typeface="Calibri"/>
                <a:cs typeface="Calibri"/>
              </a:rPr>
              <a:t> </a:t>
            </a:r>
            <a:r>
              <a:rPr sz="1400" b="1" spc="-5" dirty="0">
                <a:solidFill>
                  <a:srgbClr val="FF0000"/>
                </a:solidFill>
                <a:latin typeface="Calibri"/>
                <a:cs typeface="Calibri"/>
              </a:rPr>
              <a:t>"d";</a:t>
            </a:r>
            <a:endParaRPr sz="1400">
              <a:latin typeface="Calibri"/>
              <a:cs typeface="Calibri"/>
            </a:endParaRPr>
          </a:p>
        </p:txBody>
      </p:sp>
      <p:sp>
        <p:nvSpPr>
          <p:cNvPr id="4" name="object 4"/>
          <p:cNvSpPr txBox="1"/>
          <p:nvPr/>
        </p:nvSpPr>
        <p:spPr>
          <a:xfrm>
            <a:off x="3467481" y="3704971"/>
            <a:ext cx="2034539"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String</a:t>
            </a:r>
            <a:r>
              <a:rPr sz="1400" b="1" spc="-35" dirty="0">
                <a:solidFill>
                  <a:srgbClr val="FF0000"/>
                </a:solidFill>
                <a:latin typeface="Calibri"/>
                <a:cs typeface="Calibri"/>
              </a:rPr>
              <a:t> </a:t>
            </a:r>
            <a:r>
              <a:rPr sz="1400" b="1" dirty="0">
                <a:solidFill>
                  <a:srgbClr val="FF0000"/>
                </a:solidFill>
                <a:latin typeface="Calibri"/>
                <a:cs typeface="Calibri"/>
              </a:rPr>
              <a:t>s4 =</a:t>
            </a:r>
            <a:r>
              <a:rPr sz="1400" b="1" spc="-20" dirty="0">
                <a:solidFill>
                  <a:srgbClr val="FF0000"/>
                </a:solidFill>
                <a:latin typeface="Calibri"/>
                <a:cs typeface="Calibri"/>
              </a:rPr>
              <a:t> </a:t>
            </a:r>
            <a:r>
              <a:rPr sz="1400" b="1" spc="-5" dirty="0">
                <a:solidFill>
                  <a:srgbClr val="FF0000"/>
                </a:solidFill>
                <a:latin typeface="Calibri"/>
                <a:cs typeface="Calibri"/>
              </a:rPr>
              <a:t>"a"</a:t>
            </a:r>
            <a:r>
              <a:rPr sz="1400" b="1" spc="-30" dirty="0">
                <a:solidFill>
                  <a:srgbClr val="FF0000"/>
                </a:solidFill>
                <a:latin typeface="Calibri"/>
                <a:cs typeface="Calibri"/>
              </a:rPr>
              <a:t> </a:t>
            </a:r>
            <a:r>
              <a:rPr sz="1400" b="1" dirty="0">
                <a:solidFill>
                  <a:srgbClr val="FF0000"/>
                </a:solidFill>
                <a:latin typeface="Calibri"/>
                <a:cs typeface="Calibri"/>
              </a:rPr>
              <a:t>+</a:t>
            </a:r>
            <a:r>
              <a:rPr sz="1400" b="1" spc="-5" dirty="0">
                <a:solidFill>
                  <a:srgbClr val="FF0000"/>
                </a:solidFill>
                <a:latin typeface="Calibri"/>
                <a:cs typeface="Calibri"/>
              </a:rPr>
              <a:t> </a:t>
            </a:r>
            <a:r>
              <a:rPr sz="1400" b="1" dirty="0">
                <a:solidFill>
                  <a:srgbClr val="FF0000"/>
                </a:solidFill>
                <a:latin typeface="Calibri"/>
                <a:cs typeface="Calibri"/>
              </a:rPr>
              <a:t>"bc"</a:t>
            </a:r>
            <a:r>
              <a:rPr sz="1400" b="1" spc="-35" dirty="0">
                <a:solidFill>
                  <a:srgbClr val="FF0000"/>
                </a:solidFill>
                <a:latin typeface="Calibri"/>
                <a:cs typeface="Calibri"/>
              </a:rPr>
              <a:t> </a:t>
            </a:r>
            <a:r>
              <a:rPr sz="1400" b="1" dirty="0">
                <a:solidFill>
                  <a:srgbClr val="FF0000"/>
                </a:solidFill>
                <a:latin typeface="Calibri"/>
                <a:cs typeface="Calibri"/>
              </a:rPr>
              <a:t>+</a:t>
            </a:r>
            <a:r>
              <a:rPr sz="1400" b="1" spc="-5" dirty="0">
                <a:solidFill>
                  <a:srgbClr val="FF0000"/>
                </a:solidFill>
                <a:latin typeface="Calibri"/>
                <a:cs typeface="Calibri"/>
              </a:rPr>
              <a:t> "d";</a:t>
            </a:r>
            <a:endParaRPr sz="1400">
              <a:latin typeface="Calibri"/>
              <a:cs typeface="Calibri"/>
            </a:endParaRPr>
          </a:p>
        </p:txBody>
      </p:sp>
      <p:sp>
        <p:nvSpPr>
          <p:cNvPr id="5" name="object 5"/>
          <p:cNvSpPr txBox="1"/>
          <p:nvPr/>
        </p:nvSpPr>
        <p:spPr>
          <a:xfrm>
            <a:off x="3467480" y="4131691"/>
            <a:ext cx="857250" cy="452755"/>
          </a:xfrm>
          <a:prstGeom prst="rect">
            <a:avLst/>
          </a:prstGeom>
        </p:spPr>
        <p:txBody>
          <a:bodyPr vert="horz" wrap="square" lIns="0" tIns="12700" rIns="0" bIns="0" rtlCol="0">
            <a:spAutoFit/>
          </a:bodyPr>
          <a:lstStyle/>
          <a:p>
            <a:pPr marL="12700" marR="5080" indent="39370">
              <a:spcBef>
                <a:spcPts val="100"/>
              </a:spcBef>
            </a:pPr>
            <a:r>
              <a:rPr sz="1400" b="1" dirty="0">
                <a:solidFill>
                  <a:srgbClr val="FF0000"/>
                </a:solidFill>
                <a:latin typeface="Calibri"/>
                <a:cs typeface="Calibri"/>
              </a:rPr>
              <a:t>if(s1</a:t>
            </a:r>
            <a:r>
              <a:rPr sz="1400" b="1" spc="-50" dirty="0">
                <a:solidFill>
                  <a:srgbClr val="FF0000"/>
                </a:solidFill>
                <a:latin typeface="Calibri"/>
                <a:cs typeface="Calibri"/>
              </a:rPr>
              <a:t> </a:t>
            </a:r>
            <a:r>
              <a:rPr sz="1400" b="1" spc="-5" dirty="0">
                <a:solidFill>
                  <a:srgbClr val="FF0000"/>
                </a:solidFill>
                <a:latin typeface="Calibri"/>
                <a:cs typeface="Calibri"/>
              </a:rPr>
              <a:t>==</a:t>
            </a:r>
            <a:r>
              <a:rPr sz="1400" b="1" spc="-45" dirty="0">
                <a:solidFill>
                  <a:srgbClr val="FF0000"/>
                </a:solidFill>
                <a:latin typeface="Calibri"/>
                <a:cs typeface="Calibri"/>
              </a:rPr>
              <a:t> </a:t>
            </a:r>
            <a:r>
              <a:rPr sz="1400" b="1" dirty="0">
                <a:solidFill>
                  <a:srgbClr val="FF0000"/>
                </a:solidFill>
                <a:latin typeface="Calibri"/>
                <a:cs typeface="Calibri"/>
              </a:rPr>
              <a:t>s2) </a:t>
            </a:r>
            <a:r>
              <a:rPr sz="1400" b="1" spc="-300" dirty="0">
                <a:solidFill>
                  <a:srgbClr val="FF0000"/>
                </a:solidFill>
                <a:latin typeface="Calibri"/>
                <a:cs typeface="Calibri"/>
              </a:rPr>
              <a:t> </a:t>
            </a:r>
            <a:r>
              <a:rPr sz="1400" b="1" dirty="0">
                <a:solidFill>
                  <a:srgbClr val="FF0000"/>
                </a:solidFill>
                <a:latin typeface="Calibri"/>
                <a:cs typeface="Calibri"/>
              </a:rPr>
              <a:t>else</a:t>
            </a:r>
            <a:endParaRPr sz="1400">
              <a:latin typeface="Calibri"/>
              <a:cs typeface="Calibri"/>
            </a:endParaRPr>
          </a:p>
        </p:txBody>
      </p:sp>
      <p:sp>
        <p:nvSpPr>
          <p:cNvPr id="6" name="object 6"/>
          <p:cNvSpPr txBox="1"/>
          <p:nvPr/>
        </p:nvSpPr>
        <p:spPr>
          <a:xfrm>
            <a:off x="5296661" y="4131691"/>
            <a:ext cx="2104390" cy="452755"/>
          </a:xfrm>
          <a:prstGeom prst="rect">
            <a:avLst/>
          </a:prstGeom>
        </p:spPr>
        <p:txBody>
          <a:bodyPr vert="horz" wrap="square" lIns="0" tIns="12700" rIns="0" bIns="0" rtlCol="0">
            <a:spAutoFit/>
          </a:bodyPr>
          <a:lstStyle/>
          <a:p>
            <a:pPr marL="12700" marR="5080">
              <a:spcBef>
                <a:spcPts val="100"/>
              </a:spcBef>
            </a:pPr>
            <a:r>
              <a:rPr sz="1400" b="1" spc="-30" dirty="0">
                <a:solidFill>
                  <a:srgbClr val="FF0000"/>
                </a:solidFill>
                <a:latin typeface="Calibri"/>
                <a:cs typeface="Calibri"/>
              </a:rPr>
              <a:t>S</a:t>
            </a:r>
            <a:r>
              <a:rPr sz="1400" b="1" spc="-20" dirty="0">
                <a:solidFill>
                  <a:srgbClr val="FF0000"/>
                </a:solidFill>
                <a:latin typeface="Calibri"/>
                <a:cs typeface="Calibri"/>
              </a:rPr>
              <a:t>y</a:t>
            </a:r>
            <a:r>
              <a:rPr sz="1400" b="1" spc="-10" dirty="0">
                <a:solidFill>
                  <a:srgbClr val="FF0000"/>
                </a:solidFill>
                <a:latin typeface="Calibri"/>
                <a:cs typeface="Calibri"/>
              </a:rPr>
              <a:t>st</a:t>
            </a:r>
            <a:r>
              <a:rPr sz="1400" b="1" spc="-5" dirty="0">
                <a:solidFill>
                  <a:srgbClr val="FF0000"/>
                </a:solidFill>
                <a:latin typeface="Calibri"/>
                <a:cs typeface="Calibri"/>
              </a:rPr>
              <a:t>em.ou</a:t>
            </a:r>
            <a:r>
              <a:rPr sz="1400" b="1" dirty="0">
                <a:solidFill>
                  <a:srgbClr val="FF0000"/>
                </a:solidFill>
                <a:latin typeface="Calibri"/>
                <a:cs typeface="Calibri"/>
              </a:rPr>
              <a:t>t</a:t>
            </a:r>
            <a:r>
              <a:rPr sz="1400" b="1" spc="-5" dirty="0">
                <a:solidFill>
                  <a:srgbClr val="FF0000"/>
                </a:solidFill>
                <a:latin typeface="Calibri"/>
                <a:cs typeface="Calibri"/>
              </a:rPr>
              <a:t>.p</a:t>
            </a:r>
            <a:r>
              <a:rPr sz="1400" b="1" dirty="0">
                <a:solidFill>
                  <a:srgbClr val="FF0000"/>
                </a:solidFill>
                <a:latin typeface="Calibri"/>
                <a:cs typeface="Calibri"/>
              </a:rPr>
              <a:t>ri</a:t>
            </a:r>
            <a:r>
              <a:rPr sz="1400" b="1" spc="-10" dirty="0">
                <a:solidFill>
                  <a:srgbClr val="FF0000"/>
                </a:solidFill>
                <a:latin typeface="Calibri"/>
                <a:cs typeface="Calibri"/>
              </a:rPr>
              <a:t>nt</a:t>
            </a:r>
            <a:r>
              <a:rPr sz="1400" b="1" dirty="0">
                <a:solidFill>
                  <a:srgbClr val="FF0000"/>
                </a:solidFill>
                <a:latin typeface="Calibri"/>
                <a:cs typeface="Calibri"/>
              </a:rPr>
              <a:t>l</a:t>
            </a:r>
            <a:r>
              <a:rPr sz="1400" b="1" spc="10" dirty="0">
                <a:solidFill>
                  <a:srgbClr val="FF0000"/>
                </a:solidFill>
                <a:latin typeface="Calibri"/>
                <a:cs typeface="Calibri"/>
              </a:rPr>
              <a:t>n</a:t>
            </a:r>
            <a:r>
              <a:rPr sz="1400" b="1" spc="-5" dirty="0">
                <a:solidFill>
                  <a:srgbClr val="FF0000"/>
                </a:solidFill>
                <a:latin typeface="Calibri"/>
                <a:cs typeface="Calibri"/>
              </a:rPr>
              <a:t>("Hel</a:t>
            </a:r>
            <a:r>
              <a:rPr sz="1400" b="1" dirty="0">
                <a:solidFill>
                  <a:srgbClr val="FF0000"/>
                </a:solidFill>
                <a:latin typeface="Calibri"/>
                <a:cs typeface="Calibri"/>
              </a:rPr>
              <a:t>lo"</a:t>
            </a:r>
            <a:r>
              <a:rPr sz="1400" b="1" spc="-10" dirty="0">
                <a:solidFill>
                  <a:srgbClr val="FF0000"/>
                </a:solidFill>
                <a:latin typeface="Calibri"/>
                <a:cs typeface="Calibri"/>
              </a:rPr>
              <a:t>)</a:t>
            </a:r>
            <a:r>
              <a:rPr sz="1400" b="1" dirty="0">
                <a:solidFill>
                  <a:srgbClr val="FF0000"/>
                </a:solidFill>
                <a:latin typeface="Calibri"/>
                <a:cs typeface="Calibri"/>
              </a:rPr>
              <a:t>;  </a:t>
            </a:r>
            <a:r>
              <a:rPr sz="1400" b="1" spc="-5" dirty="0">
                <a:solidFill>
                  <a:srgbClr val="FF0000"/>
                </a:solidFill>
                <a:latin typeface="Calibri"/>
                <a:cs typeface="Calibri"/>
              </a:rPr>
              <a:t>System.out.println("Hi");</a:t>
            </a:r>
            <a:endParaRPr sz="1400">
              <a:latin typeface="Calibri"/>
              <a:cs typeface="Calibri"/>
            </a:endParaRPr>
          </a:p>
        </p:txBody>
      </p:sp>
      <p:sp>
        <p:nvSpPr>
          <p:cNvPr id="7" name="object 7"/>
          <p:cNvSpPr txBox="1"/>
          <p:nvPr/>
        </p:nvSpPr>
        <p:spPr>
          <a:xfrm>
            <a:off x="3467480" y="4771466"/>
            <a:ext cx="817880" cy="453390"/>
          </a:xfrm>
          <a:prstGeom prst="rect">
            <a:avLst/>
          </a:prstGeom>
        </p:spPr>
        <p:txBody>
          <a:bodyPr vert="horz" wrap="square" lIns="0" tIns="13335" rIns="0" bIns="0" rtlCol="0">
            <a:spAutoFit/>
          </a:bodyPr>
          <a:lstStyle/>
          <a:p>
            <a:pPr marL="12700">
              <a:spcBef>
                <a:spcPts val="105"/>
              </a:spcBef>
            </a:pPr>
            <a:r>
              <a:rPr sz="1400" b="1" dirty="0">
                <a:solidFill>
                  <a:srgbClr val="FF0000"/>
                </a:solidFill>
                <a:latin typeface="Calibri"/>
                <a:cs typeface="Calibri"/>
              </a:rPr>
              <a:t>if(s2</a:t>
            </a:r>
            <a:r>
              <a:rPr sz="1400" b="1" spc="-50" dirty="0">
                <a:solidFill>
                  <a:srgbClr val="FF0000"/>
                </a:solidFill>
                <a:latin typeface="Calibri"/>
                <a:cs typeface="Calibri"/>
              </a:rPr>
              <a:t> </a:t>
            </a:r>
            <a:r>
              <a:rPr sz="1400" b="1" dirty="0">
                <a:solidFill>
                  <a:srgbClr val="FF0000"/>
                </a:solidFill>
                <a:latin typeface="Calibri"/>
                <a:cs typeface="Calibri"/>
              </a:rPr>
              <a:t>==</a:t>
            </a:r>
            <a:r>
              <a:rPr sz="1400" b="1" spc="-40" dirty="0">
                <a:solidFill>
                  <a:srgbClr val="FF0000"/>
                </a:solidFill>
                <a:latin typeface="Calibri"/>
                <a:cs typeface="Calibri"/>
              </a:rPr>
              <a:t> </a:t>
            </a:r>
            <a:r>
              <a:rPr sz="1400" b="1" dirty="0">
                <a:solidFill>
                  <a:srgbClr val="FF0000"/>
                </a:solidFill>
                <a:latin typeface="Calibri"/>
                <a:cs typeface="Calibri"/>
              </a:rPr>
              <a:t>s3)</a:t>
            </a:r>
            <a:endParaRPr sz="1400">
              <a:latin typeface="Calibri"/>
              <a:cs typeface="Calibri"/>
            </a:endParaRPr>
          </a:p>
          <a:p>
            <a:pPr marL="12700"/>
            <a:r>
              <a:rPr sz="1400" b="1" dirty="0">
                <a:solidFill>
                  <a:srgbClr val="FF0000"/>
                </a:solidFill>
                <a:latin typeface="Calibri"/>
                <a:cs typeface="Calibri"/>
              </a:rPr>
              <a:t>else</a:t>
            </a:r>
            <a:endParaRPr sz="1400">
              <a:latin typeface="Calibri"/>
              <a:cs typeface="Calibri"/>
            </a:endParaRPr>
          </a:p>
        </p:txBody>
      </p:sp>
      <p:sp>
        <p:nvSpPr>
          <p:cNvPr id="8" name="object 8"/>
          <p:cNvSpPr txBox="1"/>
          <p:nvPr/>
        </p:nvSpPr>
        <p:spPr>
          <a:xfrm>
            <a:off x="5296661" y="4771466"/>
            <a:ext cx="2104390" cy="453390"/>
          </a:xfrm>
          <a:prstGeom prst="rect">
            <a:avLst/>
          </a:prstGeom>
        </p:spPr>
        <p:txBody>
          <a:bodyPr vert="horz" wrap="square" lIns="0" tIns="13335" rIns="0" bIns="0" rtlCol="0">
            <a:spAutoFit/>
          </a:bodyPr>
          <a:lstStyle/>
          <a:p>
            <a:pPr marL="12700">
              <a:spcBef>
                <a:spcPts val="105"/>
              </a:spcBef>
            </a:pPr>
            <a:r>
              <a:rPr sz="1400" b="1" spc="-5" dirty="0">
                <a:solidFill>
                  <a:srgbClr val="FF0000"/>
                </a:solidFill>
                <a:latin typeface="Calibri"/>
                <a:cs typeface="Calibri"/>
              </a:rPr>
              <a:t>System.out.println("Hello");</a:t>
            </a:r>
            <a:endParaRPr sz="1400">
              <a:latin typeface="Calibri"/>
              <a:cs typeface="Calibri"/>
            </a:endParaRPr>
          </a:p>
          <a:p>
            <a:pPr marL="12700"/>
            <a:r>
              <a:rPr sz="1400" b="1" spc="-5" dirty="0">
                <a:solidFill>
                  <a:srgbClr val="FF0000"/>
                </a:solidFill>
                <a:latin typeface="Calibri"/>
                <a:cs typeface="Calibri"/>
              </a:rPr>
              <a:t>System.out.println("Hi");</a:t>
            </a:r>
            <a:endParaRPr sz="1400">
              <a:latin typeface="Calibri"/>
              <a:cs typeface="Calibri"/>
            </a:endParaRPr>
          </a:p>
        </p:txBody>
      </p:sp>
      <p:sp>
        <p:nvSpPr>
          <p:cNvPr id="9" name="object 9"/>
          <p:cNvSpPr txBox="1"/>
          <p:nvPr/>
        </p:nvSpPr>
        <p:spPr>
          <a:xfrm>
            <a:off x="3467480" y="5412131"/>
            <a:ext cx="817244" cy="452755"/>
          </a:xfrm>
          <a:prstGeom prst="rect">
            <a:avLst/>
          </a:prstGeom>
        </p:spPr>
        <p:txBody>
          <a:bodyPr vert="horz" wrap="square" lIns="0" tIns="12700" rIns="0" bIns="0" rtlCol="0">
            <a:spAutoFit/>
          </a:bodyPr>
          <a:lstStyle/>
          <a:p>
            <a:pPr marL="12700" marR="5080">
              <a:spcBef>
                <a:spcPts val="100"/>
              </a:spcBef>
            </a:pPr>
            <a:r>
              <a:rPr sz="1400" b="1" dirty="0">
                <a:solidFill>
                  <a:srgbClr val="FF0000"/>
                </a:solidFill>
                <a:latin typeface="Calibri"/>
                <a:cs typeface="Calibri"/>
              </a:rPr>
              <a:t>if(s3</a:t>
            </a:r>
            <a:r>
              <a:rPr sz="1400" b="1" spc="-55" dirty="0">
                <a:solidFill>
                  <a:srgbClr val="FF0000"/>
                </a:solidFill>
                <a:latin typeface="Calibri"/>
                <a:cs typeface="Calibri"/>
              </a:rPr>
              <a:t> </a:t>
            </a:r>
            <a:r>
              <a:rPr sz="1400" b="1" spc="-5" dirty="0">
                <a:solidFill>
                  <a:srgbClr val="FF0000"/>
                </a:solidFill>
                <a:latin typeface="Calibri"/>
                <a:cs typeface="Calibri"/>
              </a:rPr>
              <a:t>==</a:t>
            </a:r>
            <a:r>
              <a:rPr sz="1400" b="1" spc="-45" dirty="0">
                <a:solidFill>
                  <a:srgbClr val="FF0000"/>
                </a:solidFill>
                <a:latin typeface="Calibri"/>
                <a:cs typeface="Calibri"/>
              </a:rPr>
              <a:t> </a:t>
            </a:r>
            <a:r>
              <a:rPr sz="1400" b="1" dirty="0">
                <a:solidFill>
                  <a:srgbClr val="FF0000"/>
                </a:solidFill>
                <a:latin typeface="Calibri"/>
                <a:cs typeface="Calibri"/>
              </a:rPr>
              <a:t>s4) </a:t>
            </a:r>
            <a:r>
              <a:rPr sz="1400" b="1" spc="-300" dirty="0">
                <a:solidFill>
                  <a:srgbClr val="FF0000"/>
                </a:solidFill>
                <a:latin typeface="Calibri"/>
                <a:cs typeface="Calibri"/>
              </a:rPr>
              <a:t> </a:t>
            </a:r>
            <a:r>
              <a:rPr sz="1400" b="1" dirty="0">
                <a:solidFill>
                  <a:srgbClr val="FF0000"/>
                </a:solidFill>
                <a:latin typeface="Calibri"/>
                <a:cs typeface="Calibri"/>
              </a:rPr>
              <a:t>else</a:t>
            </a:r>
            <a:endParaRPr sz="1400">
              <a:latin typeface="Calibri"/>
              <a:cs typeface="Calibri"/>
            </a:endParaRPr>
          </a:p>
        </p:txBody>
      </p:sp>
      <p:sp>
        <p:nvSpPr>
          <p:cNvPr id="10" name="object 10"/>
          <p:cNvSpPr txBox="1"/>
          <p:nvPr/>
        </p:nvSpPr>
        <p:spPr>
          <a:xfrm>
            <a:off x="5296661" y="5412131"/>
            <a:ext cx="2104390" cy="452755"/>
          </a:xfrm>
          <a:prstGeom prst="rect">
            <a:avLst/>
          </a:prstGeom>
        </p:spPr>
        <p:txBody>
          <a:bodyPr vert="horz" wrap="square" lIns="0" tIns="12700" rIns="0" bIns="0" rtlCol="0">
            <a:spAutoFit/>
          </a:bodyPr>
          <a:lstStyle/>
          <a:p>
            <a:pPr marL="12700" marR="5080">
              <a:spcBef>
                <a:spcPts val="100"/>
              </a:spcBef>
            </a:pPr>
            <a:r>
              <a:rPr sz="1400" b="1" spc="-30" dirty="0">
                <a:solidFill>
                  <a:srgbClr val="FF0000"/>
                </a:solidFill>
                <a:latin typeface="Calibri"/>
                <a:cs typeface="Calibri"/>
              </a:rPr>
              <a:t>S</a:t>
            </a:r>
            <a:r>
              <a:rPr sz="1400" b="1" spc="-20" dirty="0">
                <a:solidFill>
                  <a:srgbClr val="FF0000"/>
                </a:solidFill>
                <a:latin typeface="Calibri"/>
                <a:cs typeface="Calibri"/>
              </a:rPr>
              <a:t>y</a:t>
            </a:r>
            <a:r>
              <a:rPr sz="1400" b="1" spc="-10" dirty="0">
                <a:solidFill>
                  <a:srgbClr val="FF0000"/>
                </a:solidFill>
                <a:latin typeface="Calibri"/>
                <a:cs typeface="Calibri"/>
              </a:rPr>
              <a:t>st</a:t>
            </a:r>
            <a:r>
              <a:rPr sz="1400" b="1" spc="-5" dirty="0">
                <a:solidFill>
                  <a:srgbClr val="FF0000"/>
                </a:solidFill>
                <a:latin typeface="Calibri"/>
                <a:cs typeface="Calibri"/>
              </a:rPr>
              <a:t>em.ou</a:t>
            </a:r>
            <a:r>
              <a:rPr sz="1400" b="1" dirty="0">
                <a:solidFill>
                  <a:srgbClr val="FF0000"/>
                </a:solidFill>
                <a:latin typeface="Calibri"/>
                <a:cs typeface="Calibri"/>
              </a:rPr>
              <a:t>t</a:t>
            </a:r>
            <a:r>
              <a:rPr sz="1400" b="1" spc="-5" dirty="0">
                <a:solidFill>
                  <a:srgbClr val="FF0000"/>
                </a:solidFill>
                <a:latin typeface="Calibri"/>
                <a:cs typeface="Calibri"/>
              </a:rPr>
              <a:t>.p</a:t>
            </a:r>
            <a:r>
              <a:rPr sz="1400" b="1" dirty="0">
                <a:solidFill>
                  <a:srgbClr val="FF0000"/>
                </a:solidFill>
                <a:latin typeface="Calibri"/>
                <a:cs typeface="Calibri"/>
              </a:rPr>
              <a:t>ri</a:t>
            </a:r>
            <a:r>
              <a:rPr sz="1400" b="1" spc="-10" dirty="0">
                <a:solidFill>
                  <a:srgbClr val="FF0000"/>
                </a:solidFill>
                <a:latin typeface="Calibri"/>
                <a:cs typeface="Calibri"/>
              </a:rPr>
              <a:t>nt</a:t>
            </a:r>
            <a:r>
              <a:rPr sz="1400" b="1" dirty="0">
                <a:solidFill>
                  <a:srgbClr val="FF0000"/>
                </a:solidFill>
                <a:latin typeface="Calibri"/>
                <a:cs typeface="Calibri"/>
              </a:rPr>
              <a:t>l</a:t>
            </a:r>
            <a:r>
              <a:rPr sz="1400" b="1" spc="10" dirty="0">
                <a:solidFill>
                  <a:srgbClr val="FF0000"/>
                </a:solidFill>
                <a:latin typeface="Calibri"/>
                <a:cs typeface="Calibri"/>
              </a:rPr>
              <a:t>n</a:t>
            </a:r>
            <a:r>
              <a:rPr sz="1400" b="1" spc="-5" dirty="0">
                <a:solidFill>
                  <a:srgbClr val="FF0000"/>
                </a:solidFill>
                <a:latin typeface="Calibri"/>
                <a:cs typeface="Calibri"/>
              </a:rPr>
              <a:t>("Hel</a:t>
            </a:r>
            <a:r>
              <a:rPr sz="1400" b="1" dirty="0">
                <a:solidFill>
                  <a:srgbClr val="FF0000"/>
                </a:solidFill>
                <a:latin typeface="Calibri"/>
                <a:cs typeface="Calibri"/>
              </a:rPr>
              <a:t>lo"</a:t>
            </a:r>
            <a:r>
              <a:rPr sz="1400" b="1" spc="-10" dirty="0">
                <a:solidFill>
                  <a:srgbClr val="FF0000"/>
                </a:solidFill>
                <a:latin typeface="Calibri"/>
                <a:cs typeface="Calibri"/>
              </a:rPr>
              <a:t>)</a:t>
            </a:r>
            <a:r>
              <a:rPr sz="1400" b="1" dirty="0">
                <a:solidFill>
                  <a:srgbClr val="FF0000"/>
                </a:solidFill>
                <a:latin typeface="Calibri"/>
                <a:cs typeface="Calibri"/>
              </a:rPr>
              <a:t>;  </a:t>
            </a:r>
            <a:r>
              <a:rPr sz="1400" b="1" spc="-5" dirty="0">
                <a:solidFill>
                  <a:srgbClr val="FF0000"/>
                </a:solidFill>
                <a:latin typeface="Calibri"/>
                <a:cs typeface="Calibri"/>
              </a:rPr>
              <a:t>System.out.println("Hi");</a:t>
            </a:r>
            <a:endParaRPr sz="1400">
              <a:latin typeface="Calibri"/>
              <a:cs typeface="Calibri"/>
            </a:endParaRPr>
          </a:p>
        </p:txBody>
      </p:sp>
      <p:sp>
        <p:nvSpPr>
          <p:cNvPr id="11" name="object 11"/>
          <p:cNvSpPr txBox="1"/>
          <p:nvPr/>
        </p:nvSpPr>
        <p:spPr>
          <a:xfrm>
            <a:off x="1638401" y="6051905"/>
            <a:ext cx="2296160" cy="453390"/>
          </a:xfrm>
          <a:prstGeom prst="rect">
            <a:avLst/>
          </a:prstGeom>
        </p:spPr>
        <p:txBody>
          <a:bodyPr vert="horz" wrap="square" lIns="0" tIns="13335" rIns="0" bIns="0" rtlCol="0">
            <a:spAutoFit/>
          </a:bodyPr>
          <a:lstStyle/>
          <a:p>
            <a:pPr marL="927100">
              <a:spcBef>
                <a:spcPts val="105"/>
              </a:spcBef>
            </a:pPr>
            <a:r>
              <a:rPr sz="1400" b="1" spc="-5" dirty="0">
                <a:latin typeface="Calibri"/>
                <a:cs typeface="Calibri"/>
              </a:rPr>
              <a:t>}//</a:t>
            </a:r>
            <a:r>
              <a:rPr sz="1400" b="1" spc="-15" dirty="0">
                <a:latin typeface="Calibri"/>
                <a:cs typeface="Calibri"/>
              </a:rPr>
              <a:t> </a:t>
            </a:r>
            <a:r>
              <a:rPr sz="1400" b="1" dirty="0">
                <a:latin typeface="Calibri"/>
                <a:cs typeface="Calibri"/>
              </a:rPr>
              <a:t>End</a:t>
            </a:r>
            <a:r>
              <a:rPr sz="1400" b="1" spc="-35" dirty="0">
                <a:latin typeface="Calibri"/>
                <a:cs typeface="Calibri"/>
              </a:rPr>
              <a:t> </a:t>
            </a:r>
            <a:r>
              <a:rPr sz="1400" b="1" dirty="0">
                <a:latin typeface="Calibri"/>
                <a:cs typeface="Calibri"/>
              </a:rPr>
              <a:t>of</a:t>
            </a:r>
            <a:r>
              <a:rPr sz="1400" b="1" spc="-30" dirty="0">
                <a:latin typeface="Calibri"/>
                <a:cs typeface="Calibri"/>
              </a:rPr>
              <a:t> </a:t>
            </a:r>
            <a:r>
              <a:rPr sz="1400" b="1" spc="-5" dirty="0">
                <a:latin typeface="Calibri"/>
                <a:cs typeface="Calibri"/>
              </a:rPr>
              <a:t>Method</a:t>
            </a:r>
            <a:endParaRPr sz="1400">
              <a:latin typeface="Calibri"/>
              <a:cs typeface="Calibri"/>
            </a:endParaRPr>
          </a:p>
          <a:p>
            <a:pPr marL="12700"/>
            <a:r>
              <a:rPr sz="1400" b="1" spc="-5" dirty="0">
                <a:latin typeface="Calibri"/>
                <a:cs typeface="Calibri"/>
              </a:rPr>
              <a:t>}// </a:t>
            </a:r>
            <a:r>
              <a:rPr sz="1400" b="1" dirty="0">
                <a:latin typeface="Calibri"/>
                <a:cs typeface="Calibri"/>
              </a:rPr>
              <a:t>End</a:t>
            </a:r>
            <a:r>
              <a:rPr sz="1400" b="1" spc="-15" dirty="0">
                <a:latin typeface="Calibri"/>
                <a:cs typeface="Calibri"/>
              </a:rPr>
              <a:t> </a:t>
            </a:r>
            <a:r>
              <a:rPr sz="1400" b="1" dirty="0">
                <a:latin typeface="Calibri"/>
                <a:cs typeface="Calibri"/>
              </a:rPr>
              <a:t>of</a:t>
            </a:r>
            <a:r>
              <a:rPr sz="1400" b="1" spc="-20" dirty="0">
                <a:latin typeface="Calibri"/>
                <a:cs typeface="Calibri"/>
              </a:rPr>
              <a:t> </a:t>
            </a:r>
            <a:r>
              <a:rPr sz="1400" b="1" spc="-5" dirty="0">
                <a:latin typeface="Calibri"/>
                <a:cs typeface="Calibri"/>
              </a:rPr>
              <a:t>class StringDemo</a:t>
            </a:r>
            <a:endParaRPr sz="1400">
              <a:latin typeface="Calibri"/>
              <a:cs typeface="Calibri"/>
            </a:endParaRPr>
          </a:p>
        </p:txBody>
      </p:sp>
      <p:sp>
        <p:nvSpPr>
          <p:cNvPr id="12" name="object 12"/>
          <p:cNvSpPr txBox="1"/>
          <p:nvPr/>
        </p:nvSpPr>
        <p:spPr>
          <a:xfrm>
            <a:off x="7903845" y="3664458"/>
            <a:ext cx="2543810" cy="1854835"/>
          </a:xfrm>
          <a:prstGeom prst="rect">
            <a:avLst/>
          </a:prstGeom>
        </p:spPr>
        <p:txBody>
          <a:bodyPr vert="horz" wrap="square" lIns="0" tIns="12700" rIns="0" bIns="0" rtlCol="0">
            <a:spAutoFit/>
          </a:bodyPr>
          <a:lstStyle/>
          <a:p>
            <a:pPr marL="485140">
              <a:spcBef>
                <a:spcPts val="100"/>
              </a:spcBef>
            </a:pPr>
            <a:r>
              <a:rPr sz="2400" b="1" spc="-5" dirty="0">
                <a:solidFill>
                  <a:srgbClr val="FF0000"/>
                </a:solidFill>
                <a:latin typeface="Calibri"/>
                <a:cs typeface="Calibri"/>
              </a:rPr>
              <a:t>&lt;&lt;OUTPUT&gt;&gt;</a:t>
            </a:r>
            <a:endParaRPr sz="2400">
              <a:latin typeface="Calibri"/>
              <a:cs typeface="Calibri"/>
            </a:endParaRPr>
          </a:p>
          <a:p>
            <a:pPr marL="12700" marR="5080"/>
            <a:r>
              <a:rPr sz="2400" spc="-10" dirty="0">
                <a:solidFill>
                  <a:srgbClr val="FF0000"/>
                </a:solidFill>
                <a:latin typeface="Calibri"/>
                <a:cs typeface="Calibri"/>
              </a:rPr>
              <a:t>F:\&gt;java</a:t>
            </a:r>
            <a:r>
              <a:rPr sz="2400" spc="-95" dirty="0">
                <a:solidFill>
                  <a:srgbClr val="FF0000"/>
                </a:solidFill>
                <a:latin typeface="Calibri"/>
                <a:cs typeface="Calibri"/>
              </a:rPr>
              <a:t> </a:t>
            </a:r>
            <a:r>
              <a:rPr sz="2400" spc="-5" dirty="0">
                <a:solidFill>
                  <a:srgbClr val="FF0000"/>
                </a:solidFill>
                <a:latin typeface="Calibri"/>
                <a:cs typeface="Calibri"/>
              </a:rPr>
              <a:t>StringDemo </a:t>
            </a:r>
            <a:r>
              <a:rPr sz="2400" spc="-525" dirty="0">
                <a:solidFill>
                  <a:srgbClr val="FF0000"/>
                </a:solidFill>
                <a:latin typeface="Calibri"/>
                <a:cs typeface="Calibri"/>
              </a:rPr>
              <a:t> </a:t>
            </a:r>
            <a:r>
              <a:rPr sz="2400" dirty="0">
                <a:solidFill>
                  <a:srgbClr val="FF0000"/>
                </a:solidFill>
                <a:latin typeface="Calibri"/>
                <a:cs typeface="Calibri"/>
              </a:rPr>
              <a:t>Hello</a:t>
            </a:r>
            <a:endParaRPr sz="2400">
              <a:latin typeface="Calibri"/>
              <a:cs typeface="Calibri"/>
            </a:endParaRPr>
          </a:p>
          <a:p>
            <a:pPr marL="12700" marR="1879600"/>
            <a:r>
              <a:rPr sz="2400" spc="-5" dirty="0">
                <a:solidFill>
                  <a:srgbClr val="FF0000"/>
                </a:solidFill>
                <a:latin typeface="Calibri"/>
                <a:cs typeface="Calibri"/>
              </a:rPr>
              <a:t>H</a:t>
            </a:r>
            <a:r>
              <a:rPr sz="2400" spc="5" dirty="0">
                <a:solidFill>
                  <a:srgbClr val="FF0000"/>
                </a:solidFill>
                <a:latin typeface="Calibri"/>
                <a:cs typeface="Calibri"/>
              </a:rPr>
              <a:t>e</a:t>
            </a:r>
            <a:r>
              <a:rPr sz="2400" dirty="0">
                <a:solidFill>
                  <a:srgbClr val="FF0000"/>
                </a:solidFill>
                <a:latin typeface="Calibri"/>
                <a:cs typeface="Calibri"/>
              </a:rPr>
              <a:t>llo  </a:t>
            </a:r>
            <a:r>
              <a:rPr sz="2400" spc="-5" dirty="0">
                <a:solidFill>
                  <a:srgbClr val="FF0000"/>
                </a:solidFill>
                <a:latin typeface="Calibri"/>
                <a:cs typeface="Calibri"/>
              </a:rPr>
              <a:t>H</a:t>
            </a:r>
            <a:r>
              <a:rPr sz="2400" spc="5" dirty="0">
                <a:solidFill>
                  <a:srgbClr val="FF0000"/>
                </a:solidFill>
                <a:latin typeface="Calibri"/>
                <a:cs typeface="Calibri"/>
              </a:rPr>
              <a:t>e</a:t>
            </a:r>
            <a:r>
              <a:rPr sz="2400" dirty="0">
                <a:solidFill>
                  <a:srgbClr val="FF0000"/>
                </a:solidFill>
                <a:latin typeface="Calibri"/>
                <a:cs typeface="Calibri"/>
              </a:rPr>
              <a:t>llo</a:t>
            </a:r>
            <a:endParaRPr sz="2400">
              <a:latin typeface="Calibri"/>
              <a:cs typeface="Calibri"/>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5238"/>
            <a:ext cx="4926330"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spc="-5" dirty="0">
                <a:latin typeface="Arial MT"/>
                <a:cs typeface="Arial MT"/>
              </a:rPr>
              <a:t>Important</a:t>
            </a:r>
            <a:r>
              <a:rPr sz="3200" spc="-40" dirty="0">
                <a:latin typeface="Arial MT"/>
                <a:cs typeface="Arial MT"/>
              </a:rPr>
              <a:t> </a:t>
            </a:r>
            <a:r>
              <a:rPr sz="3200" dirty="0">
                <a:latin typeface="Arial MT"/>
                <a:cs typeface="Arial MT"/>
              </a:rPr>
              <a:t>String</a:t>
            </a:r>
            <a:r>
              <a:rPr sz="3200" spc="-30" dirty="0">
                <a:latin typeface="Arial MT"/>
                <a:cs typeface="Arial MT"/>
              </a:rPr>
              <a:t> </a:t>
            </a:r>
            <a:r>
              <a:rPr sz="3200" spc="-5" dirty="0">
                <a:latin typeface="Arial MT"/>
                <a:cs typeface="Arial MT"/>
              </a:rPr>
              <a:t>Methods</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7726"/>
            <a:ext cx="6711315" cy="2076450"/>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 pos="927100" algn="l"/>
              </a:tabLst>
            </a:pPr>
            <a:r>
              <a:rPr sz="2400" spc="-5" dirty="0">
                <a:solidFill>
                  <a:srgbClr val="FF0000"/>
                </a:solidFill>
                <a:latin typeface="Arial MT"/>
                <a:cs typeface="Arial MT"/>
              </a:rPr>
              <a:t>int	length()</a:t>
            </a:r>
            <a:r>
              <a:rPr sz="2400" spc="10" dirty="0">
                <a:solidFill>
                  <a:srgbClr val="FF0000"/>
                </a:solidFill>
                <a:latin typeface="Arial MT"/>
                <a:cs typeface="Arial MT"/>
              </a:rPr>
              <a:t> </a:t>
            </a:r>
            <a:r>
              <a:rPr sz="2400" dirty="0">
                <a:latin typeface="Wingdings"/>
                <a:cs typeface="Wingdings"/>
              </a:rPr>
              <a:t></a:t>
            </a:r>
            <a:r>
              <a:rPr sz="2400" spc="60" dirty="0">
                <a:latin typeface="Times New Roman"/>
                <a:cs typeface="Times New Roman"/>
              </a:rPr>
              <a:t> </a:t>
            </a:r>
            <a:r>
              <a:rPr sz="2400" spc="-5" dirty="0">
                <a:latin typeface="Arial MT"/>
                <a:cs typeface="Arial MT"/>
              </a:rPr>
              <a:t>Returns</a:t>
            </a:r>
            <a:r>
              <a:rPr sz="2400" spc="10" dirty="0">
                <a:latin typeface="Arial MT"/>
                <a:cs typeface="Arial MT"/>
              </a:rPr>
              <a:t> </a:t>
            </a:r>
            <a:r>
              <a:rPr sz="2400" dirty="0">
                <a:latin typeface="Arial MT"/>
                <a:cs typeface="Arial MT"/>
              </a:rPr>
              <a:t>the</a:t>
            </a:r>
            <a:r>
              <a:rPr sz="2400" spc="-15" dirty="0">
                <a:latin typeface="Arial MT"/>
                <a:cs typeface="Arial MT"/>
              </a:rPr>
              <a:t> </a:t>
            </a:r>
            <a:r>
              <a:rPr sz="2400" spc="-5" dirty="0">
                <a:latin typeface="Arial MT"/>
                <a:cs typeface="Arial MT"/>
              </a:rPr>
              <a:t>length</a:t>
            </a:r>
            <a:r>
              <a:rPr sz="2400" spc="15" dirty="0">
                <a:latin typeface="Arial MT"/>
                <a:cs typeface="Arial MT"/>
              </a:rPr>
              <a:t> </a:t>
            </a:r>
            <a:r>
              <a:rPr sz="2400" dirty="0">
                <a:latin typeface="Arial MT"/>
                <a:cs typeface="Arial MT"/>
              </a:rPr>
              <a:t>of</a:t>
            </a:r>
            <a:r>
              <a:rPr sz="2400" spc="-10" dirty="0">
                <a:latin typeface="Arial MT"/>
                <a:cs typeface="Arial MT"/>
              </a:rPr>
              <a:t> </a:t>
            </a:r>
            <a:r>
              <a:rPr sz="2400" dirty="0">
                <a:latin typeface="Arial MT"/>
                <a:cs typeface="Arial MT"/>
              </a:rPr>
              <a:t>this </a:t>
            </a:r>
            <a:r>
              <a:rPr sz="2400" spc="-5" dirty="0">
                <a:latin typeface="Arial MT"/>
                <a:cs typeface="Arial MT"/>
              </a:rPr>
              <a:t>String</a:t>
            </a:r>
            <a:endParaRPr sz="2400">
              <a:latin typeface="Arial MT"/>
              <a:cs typeface="Arial MT"/>
            </a:endParaRPr>
          </a:p>
          <a:p>
            <a:pPr marL="355600">
              <a:spcBef>
                <a:spcPts val="15"/>
              </a:spcBef>
            </a:pPr>
            <a:r>
              <a:rPr sz="2400" dirty="0">
                <a:latin typeface="Arial MT"/>
                <a:cs typeface="Arial MT"/>
              </a:rPr>
              <a:t>reference</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Example</a:t>
            </a:r>
            <a:endParaRPr sz="2400">
              <a:latin typeface="Arial MT"/>
              <a:cs typeface="Arial MT"/>
            </a:endParaRPr>
          </a:p>
          <a:p>
            <a:pPr marL="469900" indent="-457200">
              <a:spcBef>
                <a:spcPts val="575"/>
              </a:spcBef>
              <a:buClr>
                <a:srgbClr val="0F1141"/>
              </a:buClr>
              <a:buAutoNum type="arabicPeriod"/>
              <a:tabLst>
                <a:tab pos="469265" algn="l"/>
                <a:tab pos="469900" algn="l"/>
              </a:tabLst>
            </a:pPr>
            <a:r>
              <a:rPr sz="2400" spc="-5" dirty="0">
                <a:latin typeface="Arial MT"/>
                <a:cs typeface="Arial MT"/>
              </a:rPr>
              <a:t>“abc”.length()</a:t>
            </a:r>
            <a:r>
              <a:rPr sz="2400" spc="-10" dirty="0">
                <a:latin typeface="Arial MT"/>
                <a:cs typeface="Arial MT"/>
              </a:rPr>
              <a:t> </a:t>
            </a:r>
            <a:r>
              <a:rPr sz="2400" spc="-5" dirty="0">
                <a:latin typeface="Arial MT"/>
                <a:cs typeface="Arial MT"/>
              </a:rPr>
              <a:t>returns</a:t>
            </a:r>
            <a:r>
              <a:rPr sz="2400" spc="-25" dirty="0">
                <a:latin typeface="Arial MT"/>
                <a:cs typeface="Arial MT"/>
              </a:rPr>
              <a:t> </a:t>
            </a:r>
            <a:r>
              <a:rPr sz="2400" dirty="0">
                <a:latin typeface="Arial MT"/>
                <a:cs typeface="Arial MT"/>
              </a:rPr>
              <a:t>3</a:t>
            </a:r>
            <a:endParaRPr sz="2400">
              <a:latin typeface="Arial MT"/>
              <a:cs typeface="Arial MT"/>
            </a:endParaRPr>
          </a:p>
          <a:p>
            <a:pPr marL="469900" indent="-457200">
              <a:spcBef>
                <a:spcPts val="580"/>
              </a:spcBef>
              <a:buClr>
                <a:srgbClr val="0F1141"/>
              </a:buClr>
              <a:buAutoNum type="arabicPeriod"/>
              <a:tabLst>
                <a:tab pos="469265" algn="l"/>
                <a:tab pos="469900" algn="l"/>
              </a:tabLst>
            </a:pPr>
            <a:r>
              <a:rPr sz="2400" spc="-5" dirty="0">
                <a:latin typeface="Arial MT"/>
                <a:cs typeface="Arial MT"/>
              </a:rPr>
              <a:t>String</a:t>
            </a:r>
            <a:r>
              <a:rPr sz="2400" dirty="0">
                <a:latin typeface="Arial MT"/>
                <a:cs typeface="Arial MT"/>
              </a:rPr>
              <a:t> s1</a:t>
            </a:r>
            <a:r>
              <a:rPr sz="2400" spc="5" dirty="0">
                <a:latin typeface="Arial MT"/>
                <a:cs typeface="Arial MT"/>
              </a:rPr>
              <a:t> </a:t>
            </a:r>
            <a:r>
              <a:rPr sz="2400" spc="-5" dirty="0">
                <a:latin typeface="Arial MT"/>
                <a:cs typeface="Arial MT"/>
              </a:rPr>
              <a:t>=“Object”;</a:t>
            </a:r>
            <a:r>
              <a:rPr sz="2400" spc="-35" dirty="0">
                <a:latin typeface="Arial MT"/>
                <a:cs typeface="Arial MT"/>
              </a:rPr>
              <a:t> </a:t>
            </a:r>
            <a:r>
              <a:rPr sz="2400" spc="-5" dirty="0">
                <a:latin typeface="Arial MT"/>
                <a:cs typeface="Arial MT"/>
              </a:rPr>
              <a:t>s1.length()</a:t>
            </a:r>
            <a:r>
              <a:rPr sz="2400" spc="10" dirty="0">
                <a:latin typeface="Arial MT"/>
                <a:cs typeface="Arial MT"/>
              </a:rPr>
              <a:t> </a:t>
            </a:r>
            <a:r>
              <a:rPr sz="2400" spc="-5" dirty="0">
                <a:latin typeface="Arial MT"/>
                <a:cs typeface="Arial MT"/>
              </a:rPr>
              <a:t>returns</a:t>
            </a:r>
            <a:r>
              <a:rPr sz="2400" dirty="0">
                <a:latin typeface="Arial MT"/>
                <a:cs typeface="Arial MT"/>
              </a:rPr>
              <a:t> 6</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39" y="379222"/>
            <a:ext cx="6711315" cy="689932"/>
          </a:xfrm>
          <a:prstGeom prst="rect">
            <a:avLst/>
          </a:prstGeom>
        </p:spPr>
        <p:txBody>
          <a:bodyPr vert="horz" wrap="square" lIns="0" tIns="12700" rIns="0" bIns="0" rtlCol="0" anchor="t">
            <a:spAutoFit/>
          </a:bodyPr>
          <a:lstStyle/>
          <a:p>
            <a:pPr marL="12700">
              <a:lnSpc>
                <a:spcPct val="100000"/>
              </a:lnSpc>
              <a:spcBef>
                <a:spcPts val="100"/>
              </a:spcBef>
            </a:pPr>
            <a:r>
              <a:rPr spc="-165" dirty="0"/>
              <a:t>G</a:t>
            </a:r>
            <a:r>
              <a:rPr spc="-160" dirty="0"/>
              <a:t>e</a:t>
            </a:r>
            <a:r>
              <a:rPr spc="-155" dirty="0"/>
              <a:t>tt</a:t>
            </a:r>
            <a:r>
              <a:rPr spc="-165" dirty="0"/>
              <a:t>i</a:t>
            </a:r>
            <a:r>
              <a:rPr spc="-160" dirty="0"/>
              <a:t>n</a:t>
            </a:r>
            <a:r>
              <a:rPr dirty="0"/>
              <a:t>g</a:t>
            </a:r>
            <a:r>
              <a:rPr spc="-260" dirty="0"/>
              <a:t> </a:t>
            </a:r>
            <a:r>
              <a:rPr spc="-165" dirty="0"/>
              <a:t>l</a:t>
            </a:r>
            <a:r>
              <a:rPr spc="-160" dirty="0"/>
              <a:t>eng</a:t>
            </a:r>
            <a:r>
              <a:rPr spc="-155" dirty="0"/>
              <a:t>t</a:t>
            </a:r>
            <a:r>
              <a:rPr dirty="0"/>
              <a:t>h</a:t>
            </a:r>
            <a:r>
              <a:rPr spc="-260" dirty="0"/>
              <a:t> </a:t>
            </a:r>
            <a:r>
              <a:rPr spc="-160" dirty="0"/>
              <a:t>o</a:t>
            </a:r>
            <a:r>
              <a:rPr dirty="0"/>
              <a:t>f</a:t>
            </a:r>
            <a:r>
              <a:rPr spc="-295" dirty="0"/>
              <a:t> </a:t>
            </a:r>
            <a:r>
              <a:rPr spc="-160" dirty="0"/>
              <a:t>S</a:t>
            </a:r>
            <a:r>
              <a:rPr spc="-155" dirty="0"/>
              <a:t>t</a:t>
            </a:r>
            <a:r>
              <a:rPr spc="-160" dirty="0"/>
              <a:t>r</a:t>
            </a:r>
            <a:r>
              <a:rPr spc="-165" dirty="0"/>
              <a:t>i</a:t>
            </a:r>
            <a:r>
              <a:rPr spc="-160" dirty="0"/>
              <a:t>ng</a:t>
            </a:r>
            <a:r>
              <a:rPr spc="-5" dirty="0"/>
              <a:t>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45868"/>
            <a:ext cx="7933690" cy="4636770"/>
          </a:xfrm>
          <a:prstGeom prst="rect">
            <a:avLst/>
          </a:prstGeom>
        </p:spPr>
        <p:txBody>
          <a:bodyPr vert="horz" wrap="square" lIns="0" tIns="49530" rIns="0" bIns="0" rtlCol="0">
            <a:spAutoFit/>
          </a:bodyPr>
          <a:lstStyle/>
          <a:p>
            <a:pPr marL="12700">
              <a:spcBef>
                <a:spcPts val="390"/>
              </a:spcBef>
              <a:tabLst>
                <a:tab pos="354965" algn="l"/>
              </a:tabLst>
            </a:pPr>
            <a:r>
              <a:rPr sz="2400" dirty="0">
                <a:solidFill>
                  <a:srgbClr val="0F1141"/>
                </a:solidFill>
                <a:latin typeface="Arial MT"/>
                <a:cs typeface="Arial MT"/>
              </a:rPr>
              <a:t>•	</a:t>
            </a:r>
            <a:r>
              <a:rPr sz="2400" dirty="0">
                <a:solidFill>
                  <a:srgbClr val="FF0000"/>
                </a:solidFill>
                <a:latin typeface="Arial MT"/>
                <a:cs typeface="Arial MT"/>
              </a:rPr>
              <a:t>+</a:t>
            </a:r>
            <a:r>
              <a:rPr sz="2400" spc="-5" dirty="0">
                <a:solidFill>
                  <a:srgbClr val="FF0000"/>
                </a:solidFill>
                <a:latin typeface="Arial MT"/>
                <a:cs typeface="Arial MT"/>
              </a:rPr>
              <a:t> </a:t>
            </a:r>
            <a:r>
              <a:rPr sz="2400" spc="-5" dirty="0">
                <a:latin typeface="Arial MT"/>
                <a:cs typeface="Arial MT"/>
              </a:rPr>
              <a:t>operator</a:t>
            </a:r>
            <a:r>
              <a:rPr sz="2400" dirty="0">
                <a:latin typeface="Arial MT"/>
                <a:cs typeface="Arial MT"/>
              </a:rPr>
              <a:t> can be</a:t>
            </a:r>
            <a:r>
              <a:rPr sz="2400" spc="5" dirty="0">
                <a:latin typeface="Arial MT"/>
                <a:cs typeface="Arial MT"/>
              </a:rPr>
              <a:t> </a:t>
            </a:r>
            <a:r>
              <a:rPr sz="2400" spc="-5" dirty="0">
                <a:latin typeface="Arial MT"/>
                <a:cs typeface="Arial MT"/>
              </a:rPr>
              <a:t>used</a:t>
            </a:r>
            <a:r>
              <a:rPr sz="2400" spc="5" dirty="0">
                <a:latin typeface="Arial MT"/>
                <a:cs typeface="Arial MT"/>
              </a:rPr>
              <a:t> </a:t>
            </a:r>
            <a:r>
              <a:rPr sz="2400" dirty="0">
                <a:latin typeface="Arial MT"/>
                <a:cs typeface="Arial MT"/>
              </a:rPr>
              <a:t>for</a:t>
            </a:r>
            <a:r>
              <a:rPr sz="2400" spc="-15" dirty="0">
                <a:latin typeface="Arial MT"/>
                <a:cs typeface="Arial MT"/>
              </a:rPr>
              <a:t> </a:t>
            </a:r>
            <a:r>
              <a:rPr sz="2400" dirty="0">
                <a:latin typeface="Arial MT"/>
                <a:cs typeface="Arial MT"/>
              </a:rPr>
              <a:t>string</a:t>
            </a:r>
            <a:r>
              <a:rPr sz="2400" spc="5" dirty="0">
                <a:latin typeface="Arial MT"/>
                <a:cs typeface="Arial MT"/>
              </a:rPr>
              <a:t> </a:t>
            </a:r>
            <a:r>
              <a:rPr sz="2400" spc="-5" dirty="0">
                <a:latin typeface="Arial MT"/>
                <a:cs typeface="Arial MT"/>
              </a:rPr>
              <a:t>concatenation</a:t>
            </a:r>
            <a:endParaRPr sz="2400">
              <a:latin typeface="Arial MT"/>
              <a:cs typeface="Arial MT"/>
            </a:endParaRPr>
          </a:p>
          <a:p>
            <a:pPr marL="355600" marR="5080" indent="-342900">
              <a:lnSpc>
                <a:spcPts val="2590"/>
              </a:lnSpc>
              <a:spcBef>
                <a:spcPts val="620"/>
              </a:spcBef>
              <a:tabLst>
                <a:tab pos="354965" algn="l"/>
              </a:tabLst>
            </a:pPr>
            <a:r>
              <a:rPr sz="2400" dirty="0">
                <a:solidFill>
                  <a:srgbClr val="0F1141"/>
                </a:solidFill>
                <a:latin typeface="Arial MT"/>
                <a:cs typeface="Arial MT"/>
              </a:rPr>
              <a:t>•	</a:t>
            </a:r>
            <a:r>
              <a:rPr sz="2400" dirty="0">
                <a:solidFill>
                  <a:srgbClr val="FF0000"/>
                </a:solidFill>
                <a:latin typeface="Arial MT"/>
                <a:cs typeface="Arial MT"/>
              </a:rPr>
              <a:t>+ </a:t>
            </a:r>
            <a:r>
              <a:rPr sz="2400" spc="-5" dirty="0">
                <a:latin typeface="Arial MT"/>
                <a:cs typeface="Arial MT"/>
              </a:rPr>
              <a:t>operator</a:t>
            </a:r>
            <a:r>
              <a:rPr sz="2400" spc="10" dirty="0">
                <a:latin typeface="Arial MT"/>
                <a:cs typeface="Arial MT"/>
              </a:rPr>
              <a:t> </a:t>
            </a:r>
            <a:r>
              <a:rPr sz="2400" spc="-5" dirty="0">
                <a:latin typeface="Arial MT"/>
                <a:cs typeface="Arial MT"/>
              </a:rPr>
              <a:t>can</a:t>
            </a:r>
            <a:r>
              <a:rPr sz="2400" spc="5" dirty="0">
                <a:latin typeface="Arial MT"/>
                <a:cs typeface="Arial MT"/>
              </a:rPr>
              <a:t> </a:t>
            </a:r>
            <a:r>
              <a:rPr sz="2400" spc="-5" dirty="0">
                <a:latin typeface="Arial MT"/>
                <a:cs typeface="Arial MT"/>
              </a:rPr>
              <a:t>concatenate</a:t>
            </a:r>
            <a:r>
              <a:rPr sz="2400" spc="15" dirty="0">
                <a:latin typeface="Arial MT"/>
                <a:cs typeface="Arial MT"/>
              </a:rPr>
              <a:t> </a:t>
            </a:r>
            <a:r>
              <a:rPr sz="2400" dirty="0">
                <a:latin typeface="Arial MT"/>
                <a:cs typeface="Arial MT"/>
              </a:rPr>
              <a:t>not</a:t>
            </a:r>
            <a:r>
              <a:rPr sz="2400" spc="-5" dirty="0">
                <a:latin typeface="Arial MT"/>
                <a:cs typeface="Arial MT"/>
              </a:rPr>
              <a:t> only</a:t>
            </a:r>
            <a:r>
              <a:rPr sz="2400" spc="15" dirty="0">
                <a:latin typeface="Arial MT"/>
                <a:cs typeface="Arial MT"/>
              </a:rPr>
              <a:t> </a:t>
            </a:r>
            <a:r>
              <a:rPr sz="2400" dirty="0">
                <a:latin typeface="Arial MT"/>
                <a:cs typeface="Arial MT"/>
              </a:rPr>
              <a:t>two</a:t>
            </a:r>
            <a:r>
              <a:rPr sz="2400" spc="5" dirty="0">
                <a:latin typeface="Arial MT"/>
                <a:cs typeface="Arial MT"/>
              </a:rPr>
              <a:t> </a:t>
            </a:r>
            <a:r>
              <a:rPr sz="2400" spc="-5" dirty="0">
                <a:latin typeface="Arial MT"/>
                <a:cs typeface="Arial MT"/>
              </a:rPr>
              <a:t>strings</a:t>
            </a:r>
            <a:r>
              <a:rPr sz="2400" spc="5" dirty="0">
                <a:latin typeface="Arial MT"/>
                <a:cs typeface="Arial MT"/>
              </a:rPr>
              <a:t> </a:t>
            </a:r>
            <a:r>
              <a:rPr sz="2400" dirty="0">
                <a:latin typeface="Arial MT"/>
                <a:cs typeface="Arial MT"/>
              </a:rPr>
              <a:t>but</a:t>
            </a:r>
            <a:r>
              <a:rPr sz="2400" spc="5" dirty="0">
                <a:latin typeface="Arial MT"/>
                <a:cs typeface="Arial MT"/>
              </a:rPr>
              <a:t> </a:t>
            </a:r>
            <a:r>
              <a:rPr sz="2400" spc="-5" dirty="0">
                <a:latin typeface="Arial MT"/>
                <a:cs typeface="Arial MT"/>
              </a:rPr>
              <a:t>also </a:t>
            </a:r>
            <a:r>
              <a:rPr sz="2400" spc="-65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string</a:t>
            </a:r>
            <a:r>
              <a:rPr sz="2400" spc="-15" dirty="0">
                <a:latin typeface="Arial MT"/>
                <a:cs typeface="Arial MT"/>
              </a:rPr>
              <a:t> </a:t>
            </a:r>
            <a:r>
              <a:rPr sz="2400" dirty="0">
                <a:latin typeface="Arial MT"/>
                <a:cs typeface="Arial MT"/>
              </a:rPr>
              <a:t>type </a:t>
            </a:r>
            <a:r>
              <a:rPr sz="2400" spc="-5" dirty="0">
                <a:latin typeface="Arial MT"/>
                <a:cs typeface="Arial MT"/>
              </a:rPr>
              <a:t>value</a:t>
            </a:r>
            <a:r>
              <a:rPr sz="2400" spc="5" dirty="0">
                <a:latin typeface="Arial MT"/>
                <a:cs typeface="Arial MT"/>
              </a:rPr>
              <a:t> </a:t>
            </a:r>
            <a:r>
              <a:rPr sz="2400" spc="-5" dirty="0">
                <a:latin typeface="Arial MT"/>
                <a:cs typeface="Arial MT"/>
              </a:rPr>
              <a:t>with</a:t>
            </a:r>
            <a:r>
              <a:rPr sz="2400" spc="15" dirty="0">
                <a:latin typeface="Arial MT"/>
                <a:cs typeface="Arial MT"/>
              </a:rPr>
              <a:t> </a:t>
            </a:r>
            <a:r>
              <a:rPr sz="2400" spc="-5" dirty="0">
                <a:latin typeface="Arial MT"/>
                <a:cs typeface="Arial MT"/>
              </a:rPr>
              <a:t>any</a:t>
            </a:r>
            <a:r>
              <a:rPr sz="2400" dirty="0">
                <a:latin typeface="Arial MT"/>
                <a:cs typeface="Arial MT"/>
              </a:rPr>
              <a:t> </a:t>
            </a:r>
            <a:r>
              <a:rPr sz="2400" spc="-5" dirty="0">
                <a:latin typeface="Arial MT"/>
                <a:cs typeface="Arial MT"/>
              </a:rPr>
              <a:t>other</a:t>
            </a:r>
            <a:r>
              <a:rPr sz="2400" dirty="0">
                <a:latin typeface="Arial MT"/>
                <a:cs typeface="Arial MT"/>
              </a:rPr>
              <a:t> type</a:t>
            </a:r>
            <a:endParaRPr sz="2400">
              <a:latin typeface="Arial MT"/>
              <a:cs typeface="Arial MT"/>
            </a:endParaRPr>
          </a:p>
          <a:p>
            <a:pPr marL="355600" marR="234950" indent="-342900">
              <a:lnSpc>
                <a:spcPct val="90100"/>
              </a:lnSpc>
              <a:spcBef>
                <a:spcPts val="535"/>
              </a:spcBef>
              <a:buClr>
                <a:srgbClr val="0F1141"/>
              </a:buClr>
              <a:buChar char="•"/>
              <a:tabLst>
                <a:tab pos="354965" algn="l"/>
                <a:tab pos="355600" algn="l"/>
              </a:tabLst>
            </a:pPr>
            <a:r>
              <a:rPr sz="2400" spc="-5" dirty="0">
                <a:latin typeface="Arial MT"/>
                <a:cs typeface="Arial MT"/>
              </a:rPr>
              <a:t>Suppose</a:t>
            </a:r>
            <a:r>
              <a:rPr sz="2400" spc="15" dirty="0">
                <a:latin typeface="Arial MT"/>
                <a:cs typeface="Arial MT"/>
              </a:rPr>
              <a:t> </a:t>
            </a:r>
            <a:r>
              <a:rPr sz="2400" spc="-5" dirty="0">
                <a:solidFill>
                  <a:srgbClr val="FF0000"/>
                </a:solidFill>
                <a:latin typeface="Arial MT"/>
                <a:cs typeface="Arial MT"/>
              </a:rPr>
              <a:t>‘s’</a:t>
            </a:r>
            <a:r>
              <a:rPr sz="2400" spc="-95" dirty="0">
                <a:solidFill>
                  <a:srgbClr val="FF0000"/>
                </a:solidFill>
                <a:latin typeface="Arial MT"/>
                <a:cs typeface="Arial MT"/>
              </a:rPr>
              <a:t> </a:t>
            </a:r>
            <a:r>
              <a:rPr sz="2400" dirty="0">
                <a:latin typeface="Arial MT"/>
                <a:cs typeface="Arial MT"/>
              </a:rPr>
              <a:t>is </a:t>
            </a:r>
            <a:r>
              <a:rPr sz="2400" spc="-5" dirty="0">
                <a:latin typeface="Arial MT"/>
                <a:cs typeface="Arial MT"/>
              </a:rPr>
              <a:t>String </a:t>
            </a:r>
            <a:r>
              <a:rPr sz="2400" dirty="0">
                <a:latin typeface="Arial MT"/>
                <a:cs typeface="Arial MT"/>
              </a:rPr>
              <a:t>reference</a:t>
            </a:r>
            <a:r>
              <a:rPr sz="2400" spc="-10" dirty="0">
                <a:latin typeface="Arial MT"/>
                <a:cs typeface="Arial MT"/>
              </a:rPr>
              <a:t> </a:t>
            </a:r>
            <a:r>
              <a:rPr sz="2400" dirty="0">
                <a:latin typeface="Arial MT"/>
                <a:cs typeface="Arial MT"/>
              </a:rPr>
              <a:t>and</a:t>
            </a:r>
            <a:r>
              <a:rPr sz="2400" spc="15" dirty="0">
                <a:latin typeface="Arial MT"/>
                <a:cs typeface="Arial MT"/>
              </a:rPr>
              <a:t> </a:t>
            </a:r>
            <a:r>
              <a:rPr sz="2400" spc="-5" dirty="0">
                <a:solidFill>
                  <a:srgbClr val="FF0000"/>
                </a:solidFill>
                <a:latin typeface="Arial MT"/>
                <a:cs typeface="Arial MT"/>
              </a:rPr>
              <a:t>‘t’</a:t>
            </a:r>
            <a:r>
              <a:rPr sz="2400" spc="-90" dirty="0">
                <a:solidFill>
                  <a:srgbClr val="FF0000"/>
                </a:solidFill>
                <a:latin typeface="Arial MT"/>
                <a:cs typeface="Arial MT"/>
              </a:rPr>
              <a:t> </a:t>
            </a:r>
            <a:r>
              <a:rPr sz="2400" dirty="0">
                <a:latin typeface="Arial MT"/>
                <a:cs typeface="Arial MT"/>
              </a:rPr>
              <a:t>is </a:t>
            </a:r>
            <a:r>
              <a:rPr sz="2400" spc="-5" dirty="0">
                <a:latin typeface="Arial MT"/>
                <a:cs typeface="Arial MT"/>
              </a:rPr>
              <a:t>any</a:t>
            </a:r>
            <a:r>
              <a:rPr sz="2400" dirty="0">
                <a:latin typeface="Arial MT"/>
                <a:cs typeface="Arial MT"/>
              </a:rPr>
              <a:t> type</a:t>
            </a:r>
            <a:r>
              <a:rPr sz="2400" spc="-15" dirty="0">
                <a:latin typeface="Arial MT"/>
                <a:cs typeface="Arial MT"/>
              </a:rPr>
              <a:t> </a:t>
            </a:r>
            <a:r>
              <a:rPr sz="2400" dirty="0">
                <a:latin typeface="Arial MT"/>
                <a:cs typeface="Arial MT"/>
              </a:rPr>
              <a:t>other </a:t>
            </a:r>
            <a:r>
              <a:rPr sz="2400" spc="-650" dirty="0">
                <a:latin typeface="Arial MT"/>
                <a:cs typeface="Arial MT"/>
              </a:rPr>
              <a:t> </a:t>
            </a:r>
            <a:r>
              <a:rPr sz="2400" dirty="0">
                <a:latin typeface="Arial MT"/>
                <a:cs typeface="Arial MT"/>
              </a:rPr>
              <a:t>than string. </a:t>
            </a:r>
            <a:r>
              <a:rPr sz="2400" spc="-5" dirty="0">
                <a:latin typeface="Arial MT"/>
                <a:cs typeface="Arial MT"/>
              </a:rPr>
              <a:t>Then an </a:t>
            </a:r>
            <a:r>
              <a:rPr sz="2400" spc="-10" dirty="0">
                <a:latin typeface="Arial MT"/>
                <a:cs typeface="Arial MT"/>
              </a:rPr>
              <a:t>expression </a:t>
            </a:r>
            <a:r>
              <a:rPr sz="2400" dirty="0">
                <a:latin typeface="Arial MT"/>
                <a:cs typeface="Arial MT"/>
              </a:rPr>
              <a:t>‘</a:t>
            </a:r>
            <a:r>
              <a:rPr sz="2400" dirty="0">
                <a:solidFill>
                  <a:srgbClr val="FF0000"/>
                </a:solidFill>
                <a:latin typeface="Arial MT"/>
                <a:cs typeface="Arial MT"/>
              </a:rPr>
              <a:t>s + t’ </a:t>
            </a:r>
            <a:r>
              <a:rPr sz="2400" spc="-5" dirty="0">
                <a:latin typeface="Arial MT"/>
                <a:cs typeface="Arial MT"/>
              </a:rPr>
              <a:t>will </a:t>
            </a:r>
            <a:r>
              <a:rPr sz="2400" dirty="0">
                <a:latin typeface="Arial MT"/>
                <a:cs typeface="Arial MT"/>
              </a:rPr>
              <a:t>convert t to </a:t>
            </a:r>
            <a:r>
              <a:rPr sz="2400" spc="5" dirty="0">
                <a:latin typeface="Arial MT"/>
                <a:cs typeface="Arial MT"/>
              </a:rPr>
              <a:t> </a:t>
            </a:r>
            <a:r>
              <a:rPr sz="2400" spc="-5" dirty="0">
                <a:latin typeface="Arial MT"/>
                <a:cs typeface="Arial MT"/>
              </a:rPr>
              <a:t>string</a:t>
            </a:r>
            <a:r>
              <a:rPr sz="2400" dirty="0">
                <a:latin typeface="Arial MT"/>
                <a:cs typeface="Arial MT"/>
              </a:rPr>
              <a:t> </a:t>
            </a:r>
            <a:r>
              <a:rPr sz="2400" spc="-5" dirty="0">
                <a:latin typeface="Arial MT"/>
                <a:cs typeface="Arial MT"/>
              </a:rPr>
              <a:t>type</a:t>
            </a:r>
            <a:r>
              <a:rPr sz="2400" spc="-10" dirty="0">
                <a:latin typeface="Arial MT"/>
                <a:cs typeface="Arial MT"/>
              </a:rPr>
              <a:t> </a:t>
            </a:r>
            <a:r>
              <a:rPr sz="2400" spc="-5" dirty="0">
                <a:latin typeface="Arial MT"/>
                <a:cs typeface="Arial MT"/>
              </a:rPr>
              <a:t>and</a:t>
            </a:r>
            <a:r>
              <a:rPr sz="2400" spc="5" dirty="0">
                <a:latin typeface="Arial MT"/>
                <a:cs typeface="Arial MT"/>
              </a:rPr>
              <a:t> </a:t>
            </a:r>
            <a:r>
              <a:rPr sz="2400" spc="-5" dirty="0">
                <a:latin typeface="Arial MT"/>
                <a:cs typeface="Arial MT"/>
              </a:rPr>
              <a:t>final</a:t>
            </a:r>
            <a:r>
              <a:rPr sz="2400" spc="10" dirty="0">
                <a:latin typeface="Arial MT"/>
                <a:cs typeface="Arial MT"/>
              </a:rPr>
              <a:t> </a:t>
            </a:r>
            <a:r>
              <a:rPr sz="2400" spc="-5" dirty="0">
                <a:latin typeface="Arial MT"/>
                <a:cs typeface="Arial MT"/>
              </a:rPr>
              <a:t>result</a:t>
            </a:r>
            <a:r>
              <a:rPr sz="2400" spc="5" dirty="0">
                <a:latin typeface="Arial MT"/>
                <a:cs typeface="Arial MT"/>
              </a:rPr>
              <a:t> </a:t>
            </a:r>
            <a:r>
              <a:rPr sz="2400" spc="-10" dirty="0">
                <a:latin typeface="Arial MT"/>
                <a:cs typeface="Arial MT"/>
              </a:rPr>
              <a:t>will</a:t>
            </a:r>
            <a:r>
              <a:rPr sz="2400" spc="30" dirty="0">
                <a:latin typeface="Arial MT"/>
                <a:cs typeface="Arial MT"/>
              </a:rPr>
              <a:t> </a:t>
            </a:r>
            <a:r>
              <a:rPr sz="2400" spc="-5" dirty="0">
                <a:latin typeface="Arial MT"/>
                <a:cs typeface="Arial MT"/>
              </a:rPr>
              <a:t>be</a:t>
            </a:r>
            <a:r>
              <a:rPr sz="2400" spc="5" dirty="0">
                <a:latin typeface="Arial MT"/>
                <a:cs typeface="Arial MT"/>
              </a:rPr>
              <a:t> </a:t>
            </a:r>
            <a:r>
              <a:rPr sz="2400" dirty="0">
                <a:latin typeface="Arial MT"/>
                <a:cs typeface="Arial MT"/>
              </a:rPr>
              <a:t>of</a:t>
            </a:r>
            <a:r>
              <a:rPr sz="2400" spc="5" dirty="0">
                <a:latin typeface="Arial MT"/>
                <a:cs typeface="Arial MT"/>
              </a:rPr>
              <a:t> </a:t>
            </a:r>
            <a:r>
              <a:rPr sz="2400" spc="-5" dirty="0">
                <a:latin typeface="Arial MT"/>
                <a:cs typeface="Arial MT"/>
              </a:rPr>
              <a:t>String</a:t>
            </a:r>
            <a:r>
              <a:rPr sz="2400" dirty="0">
                <a:latin typeface="Arial MT"/>
                <a:cs typeface="Arial MT"/>
              </a:rPr>
              <a:t> </a:t>
            </a:r>
            <a:r>
              <a:rPr sz="2400" spc="-5" dirty="0">
                <a:latin typeface="Arial MT"/>
                <a:cs typeface="Arial MT"/>
              </a:rPr>
              <a:t>type</a:t>
            </a:r>
            <a:endParaRPr sz="2400">
              <a:latin typeface="Arial MT"/>
              <a:cs typeface="Arial MT"/>
            </a:endParaRPr>
          </a:p>
          <a:p>
            <a:pPr marL="355600" indent="-342900">
              <a:spcBef>
                <a:spcPts val="290"/>
              </a:spcBef>
              <a:buClr>
                <a:srgbClr val="0F1141"/>
              </a:buClr>
              <a:buChar char="•"/>
              <a:tabLst>
                <a:tab pos="354965" algn="l"/>
                <a:tab pos="355600" algn="l"/>
              </a:tabLst>
            </a:pPr>
            <a:r>
              <a:rPr sz="2400" spc="-5" dirty="0">
                <a:latin typeface="Arial MT"/>
                <a:cs typeface="Arial MT"/>
              </a:rPr>
              <a:t>Examples</a:t>
            </a:r>
            <a:endParaRPr sz="2400">
              <a:latin typeface="Arial MT"/>
              <a:cs typeface="Arial MT"/>
            </a:endParaRPr>
          </a:p>
          <a:p>
            <a:pPr marL="539750" indent="-527685">
              <a:spcBef>
                <a:spcPts val="244"/>
              </a:spcBef>
              <a:buClr>
                <a:srgbClr val="0F1141"/>
              </a:buClr>
              <a:buAutoNum type="arabicPeriod"/>
              <a:tabLst>
                <a:tab pos="539750" algn="l"/>
                <a:tab pos="540385" algn="l"/>
              </a:tabLst>
            </a:pPr>
            <a:r>
              <a:rPr sz="2000" dirty="0">
                <a:latin typeface="Arial MT"/>
                <a:cs typeface="Arial MT"/>
              </a:rPr>
              <a:t>“abc”</a:t>
            </a:r>
            <a:r>
              <a:rPr sz="2000" spc="-50" dirty="0">
                <a:latin typeface="Arial MT"/>
                <a:cs typeface="Arial MT"/>
              </a:rPr>
              <a:t> </a:t>
            </a:r>
            <a:r>
              <a:rPr sz="2000" dirty="0">
                <a:latin typeface="Arial MT"/>
                <a:cs typeface="Arial MT"/>
              </a:rPr>
              <a:t>+</a:t>
            </a:r>
            <a:r>
              <a:rPr sz="2000" spc="-25" dirty="0">
                <a:latin typeface="Arial MT"/>
                <a:cs typeface="Arial MT"/>
              </a:rPr>
              <a:t> </a:t>
            </a:r>
            <a:r>
              <a:rPr sz="2000" dirty="0">
                <a:latin typeface="Arial MT"/>
                <a:cs typeface="Arial MT"/>
              </a:rPr>
              <a:t>10</a:t>
            </a:r>
            <a:r>
              <a:rPr sz="2000" spc="-25" dirty="0">
                <a:latin typeface="Arial MT"/>
                <a:cs typeface="Arial MT"/>
              </a:rPr>
              <a:t> </a:t>
            </a:r>
            <a:r>
              <a:rPr sz="2000" spc="5" dirty="0">
                <a:latin typeface="Wingdings"/>
                <a:cs typeface="Wingdings"/>
              </a:rPr>
              <a:t></a:t>
            </a:r>
            <a:r>
              <a:rPr sz="2000" spc="35" dirty="0">
                <a:latin typeface="Times New Roman"/>
                <a:cs typeface="Times New Roman"/>
              </a:rPr>
              <a:t> </a:t>
            </a:r>
            <a:r>
              <a:rPr sz="2000" dirty="0">
                <a:latin typeface="Arial MT"/>
                <a:cs typeface="Arial MT"/>
              </a:rPr>
              <a:t>results</a:t>
            </a:r>
            <a:r>
              <a:rPr sz="2000" spc="-35" dirty="0">
                <a:latin typeface="Arial MT"/>
                <a:cs typeface="Arial MT"/>
              </a:rPr>
              <a:t> </a:t>
            </a:r>
            <a:r>
              <a:rPr sz="2000" dirty="0">
                <a:latin typeface="Arial MT"/>
                <a:cs typeface="Arial MT"/>
              </a:rPr>
              <a:t>in</a:t>
            </a:r>
            <a:r>
              <a:rPr sz="2000" spc="-15" dirty="0">
                <a:latin typeface="Arial MT"/>
                <a:cs typeface="Arial MT"/>
              </a:rPr>
              <a:t> </a:t>
            </a:r>
            <a:r>
              <a:rPr sz="2000" dirty="0">
                <a:latin typeface="Arial MT"/>
                <a:cs typeface="Arial MT"/>
              </a:rPr>
              <a:t>“abc10”</a:t>
            </a:r>
            <a:endParaRPr sz="2000">
              <a:latin typeface="Arial MT"/>
              <a:cs typeface="Arial MT"/>
            </a:endParaRPr>
          </a:p>
          <a:p>
            <a:pPr marL="469900" indent="-457200">
              <a:spcBef>
                <a:spcPts val="240"/>
              </a:spcBef>
              <a:buClr>
                <a:srgbClr val="0F1141"/>
              </a:buClr>
              <a:buAutoNum type="arabicPeriod"/>
              <a:tabLst>
                <a:tab pos="469265" algn="l"/>
                <a:tab pos="469900" algn="l"/>
              </a:tabLst>
            </a:pPr>
            <a:r>
              <a:rPr sz="2000" spc="-5" dirty="0">
                <a:latin typeface="Arial MT"/>
                <a:cs typeface="Arial MT"/>
              </a:rPr>
              <a:t>10</a:t>
            </a:r>
            <a:r>
              <a:rPr sz="2000" spc="-20"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“abc”</a:t>
            </a:r>
            <a:r>
              <a:rPr sz="2000" spc="-40" dirty="0">
                <a:latin typeface="Arial MT"/>
                <a:cs typeface="Arial MT"/>
              </a:rPr>
              <a:t> </a:t>
            </a:r>
            <a:r>
              <a:rPr sz="2000" dirty="0">
                <a:latin typeface="Wingdings"/>
                <a:cs typeface="Wingdings"/>
              </a:rPr>
              <a:t></a:t>
            </a:r>
            <a:r>
              <a:rPr sz="2000" spc="40" dirty="0">
                <a:latin typeface="Times New Roman"/>
                <a:cs typeface="Times New Roman"/>
              </a:rPr>
              <a:t> </a:t>
            </a:r>
            <a:r>
              <a:rPr sz="2000" dirty="0">
                <a:latin typeface="Arial MT"/>
                <a:cs typeface="Arial MT"/>
              </a:rPr>
              <a:t>results</a:t>
            </a:r>
            <a:r>
              <a:rPr sz="2000" spc="-35" dirty="0">
                <a:latin typeface="Arial MT"/>
                <a:cs typeface="Arial MT"/>
              </a:rPr>
              <a:t> </a:t>
            </a:r>
            <a:r>
              <a:rPr sz="2000" spc="-5" dirty="0">
                <a:latin typeface="Arial MT"/>
                <a:cs typeface="Arial MT"/>
              </a:rPr>
              <a:t>in </a:t>
            </a:r>
            <a:r>
              <a:rPr sz="2000" dirty="0">
                <a:latin typeface="Arial MT"/>
                <a:cs typeface="Arial MT"/>
              </a:rPr>
              <a:t>“10abc”</a:t>
            </a:r>
            <a:endParaRPr sz="2000">
              <a:latin typeface="Arial MT"/>
              <a:cs typeface="Arial MT"/>
            </a:endParaRPr>
          </a:p>
          <a:p>
            <a:pPr marL="469900" indent="-457200">
              <a:spcBef>
                <a:spcPts val="240"/>
              </a:spcBef>
              <a:buClr>
                <a:srgbClr val="0F1141"/>
              </a:buClr>
              <a:buAutoNum type="arabicPeriod"/>
              <a:tabLst>
                <a:tab pos="469265" algn="l"/>
                <a:tab pos="469900" algn="l"/>
              </a:tabLst>
            </a:pPr>
            <a:r>
              <a:rPr sz="2000" dirty="0">
                <a:latin typeface="Arial MT"/>
                <a:cs typeface="Arial MT"/>
              </a:rPr>
              <a:t>“abc”</a:t>
            </a:r>
            <a:r>
              <a:rPr sz="2000" spc="-40" dirty="0">
                <a:latin typeface="Arial MT"/>
                <a:cs typeface="Arial MT"/>
              </a:rPr>
              <a:t> </a:t>
            </a:r>
            <a:r>
              <a:rPr sz="2000" dirty="0">
                <a:latin typeface="Arial MT"/>
                <a:cs typeface="Arial MT"/>
              </a:rPr>
              <a:t>+</a:t>
            </a:r>
            <a:r>
              <a:rPr sz="2000" spc="-20" dirty="0">
                <a:latin typeface="Arial MT"/>
                <a:cs typeface="Arial MT"/>
              </a:rPr>
              <a:t> </a:t>
            </a:r>
            <a:r>
              <a:rPr sz="2000" spc="-5" dirty="0">
                <a:latin typeface="Arial MT"/>
                <a:cs typeface="Arial MT"/>
              </a:rPr>
              <a:t>“def”</a:t>
            </a:r>
            <a:r>
              <a:rPr sz="2000" spc="-35" dirty="0">
                <a:latin typeface="Arial MT"/>
                <a:cs typeface="Arial MT"/>
              </a:rPr>
              <a:t> </a:t>
            </a:r>
            <a:r>
              <a:rPr sz="2000" dirty="0">
                <a:latin typeface="Wingdings"/>
                <a:cs typeface="Wingdings"/>
              </a:rPr>
              <a:t></a:t>
            </a:r>
            <a:r>
              <a:rPr sz="2000" spc="50" dirty="0">
                <a:latin typeface="Times New Roman"/>
                <a:cs typeface="Times New Roman"/>
              </a:rPr>
              <a:t> </a:t>
            </a:r>
            <a:r>
              <a:rPr sz="2000" dirty="0">
                <a:latin typeface="Arial MT"/>
                <a:cs typeface="Arial MT"/>
              </a:rPr>
              <a:t>results</a:t>
            </a:r>
            <a:r>
              <a:rPr sz="2000" spc="-40" dirty="0">
                <a:latin typeface="Arial MT"/>
                <a:cs typeface="Arial MT"/>
              </a:rPr>
              <a:t> </a:t>
            </a:r>
            <a:r>
              <a:rPr sz="2000" spc="-5" dirty="0">
                <a:latin typeface="Arial MT"/>
                <a:cs typeface="Arial MT"/>
              </a:rPr>
              <a:t>in </a:t>
            </a:r>
            <a:r>
              <a:rPr sz="2000" dirty="0">
                <a:latin typeface="Arial MT"/>
                <a:cs typeface="Arial MT"/>
              </a:rPr>
              <a:t>“abcdef”</a:t>
            </a:r>
            <a:endParaRPr sz="2000">
              <a:latin typeface="Arial MT"/>
              <a:cs typeface="Arial MT"/>
            </a:endParaRPr>
          </a:p>
          <a:p>
            <a:pPr marL="469900" indent="-457200">
              <a:spcBef>
                <a:spcPts val="240"/>
              </a:spcBef>
              <a:buClr>
                <a:srgbClr val="0F1141"/>
              </a:buClr>
              <a:buAutoNum type="arabicPeriod"/>
              <a:tabLst>
                <a:tab pos="469265" algn="l"/>
                <a:tab pos="469900" algn="l"/>
              </a:tabLst>
            </a:pPr>
            <a:r>
              <a:rPr sz="2000" spc="-5" dirty="0">
                <a:latin typeface="Arial MT"/>
                <a:cs typeface="Arial MT"/>
              </a:rPr>
              <a:t>4.56</a:t>
            </a:r>
            <a:r>
              <a:rPr sz="2000" spc="-20" dirty="0">
                <a:latin typeface="Arial MT"/>
                <a:cs typeface="Arial MT"/>
              </a:rPr>
              <a:t> </a:t>
            </a:r>
            <a:r>
              <a:rPr sz="2000" dirty="0">
                <a:latin typeface="Arial MT"/>
                <a:cs typeface="Arial MT"/>
              </a:rPr>
              <a:t>+</a:t>
            </a:r>
            <a:r>
              <a:rPr sz="2000" spc="-30" dirty="0">
                <a:latin typeface="Arial MT"/>
                <a:cs typeface="Arial MT"/>
              </a:rPr>
              <a:t> </a:t>
            </a:r>
            <a:r>
              <a:rPr sz="2000" dirty="0">
                <a:latin typeface="Arial MT"/>
                <a:cs typeface="Arial MT"/>
              </a:rPr>
              <a:t>“Object”</a:t>
            </a:r>
            <a:r>
              <a:rPr sz="2000" spc="-55" dirty="0">
                <a:latin typeface="Arial MT"/>
                <a:cs typeface="Arial MT"/>
              </a:rPr>
              <a:t> </a:t>
            </a:r>
            <a:r>
              <a:rPr sz="2000" dirty="0">
                <a:latin typeface="Wingdings"/>
                <a:cs typeface="Wingdings"/>
              </a:rPr>
              <a:t></a:t>
            </a:r>
            <a:r>
              <a:rPr sz="2000" spc="40" dirty="0">
                <a:latin typeface="Times New Roman"/>
                <a:cs typeface="Times New Roman"/>
              </a:rPr>
              <a:t> </a:t>
            </a:r>
            <a:r>
              <a:rPr sz="2000" dirty="0">
                <a:latin typeface="Arial MT"/>
                <a:cs typeface="Arial MT"/>
              </a:rPr>
              <a:t>results</a:t>
            </a:r>
            <a:r>
              <a:rPr sz="2000" spc="-35" dirty="0">
                <a:latin typeface="Arial MT"/>
                <a:cs typeface="Arial MT"/>
              </a:rPr>
              <a:t> </a:t>
            </a:r>
            <a:r>
              <a:rPr sz="2000" spc="-5" dirty="0">
                <a:latin typeface="Arial MT"/>
                <a:cs typeface="Arial MT"/>
              </a:rPr>
              <a:t>in </a:t>
            </a:r>
            <a:r>
              <a:rPr sz="2000" dirty="0">
                <a:latin typeface="Arial MT"/>
                <a:cs typeface="Arial MT"/>
              </a:rPr>
              <a:t>“4.56Object”</a:t>
            </a:r>
            <a:endParaRPr sz="2000">
              <a:latin typeface="Arial MT"/>
              <a:cs typeface="Arial MT"/>
            </a:endParaRPr>
          </a:p>
          <a:p>
            <a:pPr marL="469900" indent="-457200">
              <a:spcBef>
                <a:spcPts val="240"/>
              </a:spcBef>
              <a:buClr>
                <a:srgbClr val="0F1141"/>
              </a:buClr>
              <a:buAutoNum type="arabicPeriod"/>
              <a:tabLst>
                <a:tab pos="469265" algn="l"/>
                <a:tab pos="469900" algn="l"/>
              </a:tabLst>
            </a:pPr>
            <a:r>
              <a:rPr sz="2000" dirty="0">
                <a:latin typeface="Arial MT"/>
                <a:cs typeface="Arial MT"/>
              </a:rPr>
              <a:t>10</a:t>
            </a:r>
            <a:r>
              <a:rPr sz="2000" spc="-2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20</a:t>
            </a:r>
            <a:r>
              <a:rPr sz="2000" spc="-20"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“Java”</a:t>
            </a:r>
            <a:r>
              <a:rPr sz="2000" spc="-50" dirty="0">
                <a:latin typeface="Arial MT"/>
                <a:cs typeface="Arial MT"/>
              </a:rPr>
              <a:t> </a:t>
            </a:r>
            <a:r>
              <a:rPr sz="2000" spc="5" dirty="0">
                <a:latin typeface="Wingdings"/>
                <a:cs typeface="Wingdings"/>
              </a:rPr>
              <a:t></a:t>
            </a:r>
            <a:r>
              <a:rPr sz="2000" spc="45" dirty="0">
                <a:latin typeface="Times New Roman"/>
                <a:cs typeface="Times New Roman"/>
              </a:rPr>
              <a:t> </a:t>
            </a:r>
            <a:r>
              <a:rPr sz="2000" dirty="0">
                <a:latin typeface="Arial MT"/>
                <a:cs typeface="Arial MT"/>
              </a:rPr>
              <a:t>results</a:t>
            </a:r>
            <a:r>
              <a:rPr sz="2000" spc="-40" dirty="0">
                <a:latin typeface="Arial MT"/>
                <a:cs typeface="Arial MT"/>
              </a:rPr>
              <a:t> </a:t>
            </a:r>
            <a:r>
              <a:rPr sz="2000" dirty="0">
                <a:latin typeface="Arial MT"/>
                <a:cs typeface="Arial MT"/>
              </a:rPr>
              <a:t>in</a:t>
            </a:r>
            <a:r>
              <a:rPr sz="2000" spc="-10" dirty="0">
                <a:latin typeface="Arial MT"/>
                <a:cs typeface="Arial MT"/>
              </a:rPr>
              <a:t> </a:t>
            </a:r>
            <a:r>
              <a:rPr sz="2000" dirty="0">
                <a:latin typeface="Arial MT"/>
                <a:cs typeface="Arial MT"/>
              </a:rPr>
              <a:t>30Java</a:t>
            </a:r>
            <a:endParaRPr sz="2000">
              <a:latin typeface="Arial MT"/>
              <a:cs typeface="Arial MT"/>
            </a:endParaRPr>
          </a:p>
          <a:p>
            <a:pPr marL="12700">
              <a:spcBef>
                <a:spcPts val="240"/>
              </a:spcBef>
              <a:tabLst>
                <a:tab pos="469265" algn="l"/>
              </a:tabLst>
            </a:pPr>
            <a:r>
              <a:rPr sz="2000" dirty="0">
                <a:solidFill>
                  <a:srgbClr val="0F1141"/>
                </a:solidFill>
                <a:latin typeface="Arial MT"/>
                <a:cs typeface="Arial MT"/>
              </a:rPr>
              <a:t>6.	</a:t>
            </a:r>
            <a:r>
              <a:rPr sz="2000" dirty="0">
                <a:latin typeface="Arial MT"/>
                <a:cs typeface="Arial MT"/>
              </a:rPr>
              <a:t>“Java”+10+20</a:t>
            </a:r>
            <a:r>
              <a:rPr sz="2000" spc="-80" dirty="0">
                <a:latin typeface="Arial MT"/>
                <a:cs typeface="Arial MT"/>
              </a:rPr>
              <a:t> </a:t>
            </a:r>
            <a:r>
              <a:rPr sz="2000" dirty="0">
                <a:latin typeface="Wingdings"/>
                <a:cs typeface="Wingdings"/>
              </a:rPr>
              <a:t></a:t>
            </a:r>
            <a:r>
              <a:rPr sz="2000" spc="25" dirty="0">
                <a:latin typeface="Times New Roman"/>
                <a:cs typeface="Times New Roman"/>
              </a:rPr>
              <a:t> </a:t>
            </a:r>
            <a:r>
              <a:rPr sz="2000" dirty="0">
                <a:latin typeface="Arial MT"/>
                <a:cs typeface="Arial MT"/>
              </a:rPr>
              <a:t>Java1020</a:t>
            </a:r>
            <a:endParaRPr sz="20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150622"/>
            <a:ext cx="613918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a:t>
            </a:r>
            <a:r>
              <a:rPr spc="-155" dirty="0"/>
              <a:t>tr</a:t>
            </a:r>
            <a:r>
              <a:rPr spc="-165" dirty="0"/>
              <a:t>i</a:t>
            </a:r>
            <a:r>
              <a:rPr spc="-160" dirty="0"/>
              <a:t>n</a:t>
            </a:r>
            <a:r>
              <a:rPr dirty="0"/>
              <a:t>g</a:t>
            </a:r>
            <a:r>
              <a:rPr spc="-270" dirty="0"/>
              <a:t> </a:t>
            </a:r>
            <a:r>
              <a:rPr spc="-155" dirty="0"/>
              <a:t>C</a:t>
            </a:r>
            <a:r>
              <a:rPr spc="-160" dirty="0"/>
              <a:t>onca</a:t>
            </a:r>
            <a:r>
              <a:rPr spc="-155" dirty="0"/>
              <a:t>t</a:t>
            </a:r>
            <a:r>
              <a:rPr spc="-160" dirty="0"/>
              <a:t>ena</a:t>
            </a:r>
            <a:r>
              <a:rPr spc="-145" dirty="0"/>
              <a:t>t</a:t>
            </a:r>
            <a:r>
              <a:rPr spc="-150" dirty="0"/>
              <a:t>i</a:t>
            </a:r>
            <a:r>
              <a:rPr spc="-160" dirty="0"/>
              <a:t>o</a:t>
            </a:r>
            <a:r>
              <a:rPr dirty="0"/>
              <a:t>n</a:t>
            </a:r>
            <a:r>
              <a:rPr spc="-250" dirty="0"/>
              <a:t> </a:t>
            </a:r>
            <a:r>
              <a:rPr spc="-155" dirty="0"/>
              <a:t>U</a:t>
            </a:r>
            <a:r>
              <a:rPr spc="-160" dirty="0"/>
              <a:t>s</a:t>
            </a:r>
            <a:r>
              <a:rPr spc="-165" dirty="0"/>
              <a:t>i</a:t>
            </a:r>
            <a:r>
              <a:rPr spc="-160" dirty="0"/>
              <a:t>n</a:t>
            </a:r>
            <a:r>
              <a:rPr dirty="0"/>
              <a:t>g</a:t>
            </a:r>
            <a:r>
              <a:rPr spc="-270" dirty="0"/>
              <a:t> </a:t>
            </a:r>
            <a:r>
              <a:rPr spc="-165" dirty="0"/>
              <a:t>‘</a:t>
            </a:r>
            <a:r>
              <a:rPr spc="-160" dirty="0"/>
              <a:t>+</a:t>
            </a:r>
            <a:r>
              <a:rPr dirty="0"/>
              <a:t>’  </a:t>
            </a:r>
            <a:r>
              <a:rPr spc="-140" dirty="0"/>
              <a:t>operator</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7726"/>
            <a:ext cx="8061325" cy="3101340"/>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spc="-5" dirty="0">
                <a:solidFill>
                  <a:srgbClr val="FF0000"/>
                </a:solidFill>
                <a:latin typeface="Arial MT"/>
                <a:cs typeface="Arial MT"/>
              </a:rPr>
              <a:t>String </a:t>
            </a:r>
            <a:r>
              <a:rPr sz="2400" dirty="0">
                <a:solidFill>
                  <a:srgbClr val="FF0000"/>
                </a:solidFill>
                <a:latin typeface="Arial MT"/>
                <a:cs typeface="Arial MT"/>
              </a:rPr>
              <a:t>concat(String s)</a:t>
            </a:r>
            <a:r>
              <a:rPr sz="2400" spc="-15" dirty="0">
                <a:solidFill>
                  <a:srgbClr val="FF0000"/>
                </a:solidFill>
                <a:latin typeface="Arial MT"/>
                <a:cs typeface="Arial MT"/>
              </a:rPr>
              <a:t> </a:t>
            </a:r>
            <a:r>
              <a:rPr sz="2400" dirty="0">
                <a:solidFill>
                  <a:srgbClr val="FF0000"/>
                </a:solidFill>
                <a:latin typeface="Wingdings"/>
                <a:cs typeface="Wingdings"/>
              </a:rPr>
              <a:t></a:t>
            </a:r>
            <a:r>
              <a:rPr sz="2400" spc="-80" dirty="0">
                <a:solidFill>
                  <a:srgbClr val="FF0000"/>
                </a:solidFill>
                <a:latin typeface="Times New Roman"/>
                <a:cs typeface="Times New Roman"/>
              </a:rPr>
              <a:t> </a:t>
            </a:r>
            <a:r>
              <a:rPr sz="2400" spc="-5" dirty="0">
                <a:latin typeface="Arial MT"/>
                <a:cs typeface="Arial MT"/>
              </a:rPr>
              <a:t>Appends</a:t>
            </a:r>
            <a:r>
              <a:rPr sz="2400" spc="25" dirty="0">
                <a:latin typeface="Arial MT"/>
                <a:cs typeface="Arial MT"/>
              </a:rPr>
              <a:t> </a:t>
            </a:r>
            <a:r>
              <a:rPr sz="2400" spc="-5" dirty="0">
                <a:latin typeface="Arial MT"/>
                <a:cs typeface="Arial MT"/>
              </a:rPr>
              <a:t>‘s’</a:t>
            </a:r>
            <a:r>
              <a:rPr sz="2400" spc="-90" dirty="0">
                <a:latin typeface="Arial MT"/>
                <a:cs typeface="Arial MT"/>
              </a:rPr>
              <a:t> </a:t>
            </a:r>
            <a:r>
              <a:rPr sz="2400" spc="-5" dirty="0">
                <a:latin typeface="Arial MT"/>
                <a:cs typeface="Arial MT"/>
              </a:rPr>
              <a:t>with this</a:t>
            </a:r>
            <a:r>
              <a:rPr sz="2400" dirty="0">
                <a:latin typeface="Arial MT"/>
                <a:cs typeface="Arial MT"/>
              </a:rPr>
              <a:t> String</a:t>
            </a:r>
            <a:r>
              <a:rPr sz="2400" spc="-15" dirty="0">
                <a:latin typeface="Arial MT"/>
                <a:cs typeface="Arial MT"/>
              </a:rPr>
              <a:t> </a:t>
            </a:r>
            <a:r>
              <a:rPr sz="2400" spc="-5" dirty="0">
                <a:latin typeface="Arial MT"/>
                <a:cs typeface="Arial MT"/>
              </a:rPr>
              <a:t>and</a:t>
            </a:r>
            <a:endParaRPr sz="2400">
              <a:latin typeface="Arial MT"/>
              <a:cs typeface="Arial MT"/>
            </a:endParaRPr>
          </a:p>
          <a:p>
            <a:pPr marL="355600">
              <a:spcBef>
                <a:spcPts val="15"/>
              </a:spcBef>
            </a:pPr>
            <a:r>
              <a:rPr sz="2400" dirty="0">
                <a:latin typeface="Arial MT"/>
                <a:cs typeface="Arial MT"/>
              </a:rPr>
              <a:t>returns</a:t>
            </a:r>
            <a:r>
              <a:rPr sz="2400" spc="-15"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new</a:t>
            </a:r>
            <a:r>
              <a:rPr sz="2400" dirty="0">
                <a:latin typeface="Arial MT"/>
                <a:cs typeface="Arial MT"/>
              </a:rPr>
              <a:t> </a:t>
            </a:r>
            <a:r>
              <a:rPr sz="2400" spc="-5" dirty="0">
                <a:latin typeface="Arial MT"/>
                <a:cs typeface="Arial MT"/>
              </a:rPr>
              <a:t>String</a:t>
            </a:r>
            <a:r>
              <a:rPr sz="2400" dirty="0">
                <a:latin typeface="Arial MT"/>
                <a:cs typeface="Arial MT"/>
              </a:rPr>
              <a:t> </a:t>
            </a:r>
            <a:r>
              <a:rPr sz="2400" spc="-5" dirty="0">
                <a:latin typeface="Arial MT"/>
                <a:cs typeface="Arial MT"/>
              </a:rPr>
              <a:t>with</a:t>
            </a:r>
            <a:r>
              <a:rPr sz="2400" dirty="0">
                <a:latin typeface="Arial MT"/>
                <a:cs typeface="Arial MT"/>
              </a:rPr>
              <a:t> </a:t>
            </a:r>
            <a:r>
              <a:rPr sz="2400" spc="-5" dirty="0">
                <a:latin typeface="Arial MT"/>
                <a:cs typeface="Arial MT"/>
              </a:rPr>
              <a:t>updated</a:t>
            </a:r>
            <a:r>
              <a:rPr sz="2400" spc="10" dirty="0">
                <a:latin typeface="Arial MT"/>
                <a:cs typeface="Arial MT"/>
              </a:rPr>
              <a:t> </a:t>
            </a:r>
            <a:r>
              <a:rPr sz="2400" dirty="0">
                <a:latin typeface="Arial MT"/>
                <a:cs typeface="Arial MT"/>
              </a:rPr>
              <a:t>contents</a:t>
            </a:r>
            <a:endParaRPr sz="2400">
              <a:latin typeface="Arial MT"/>
              <a:cs typeface="Arial MT"/>
            </a:endParaRPr>
          </a:p>
          <a:p>
            <a:pPr marL="355600" marR="45085" indent="-342900">
              <a:spcBef>
                <a:spcPts val="575"/>
              </a:spcBef>
              <a:buClr>
                <a:srgbClr val="0F1141"/>
              </a:buClr>
              <a:buChar char="•"/>
              <a:tabLst>
                <a:tab pos="354965" algn="l"/>
                <a:tab pos="355600" algn="l"/>
              </a:tabLst>
            </a:pPr>
            <a:r>
              <a:rPr sz="2400" spc="-20" dirty="0">
                <a:latin typeface="Arial MT"/>
                <a:cs typeface="Arial MT"/>
              </a:rPr>
              <a:t>However,</a:t>
            </a:r>
            <a:r>
              <a:rPr sz="2400" spc="15" dirty="0">
                <a:latin typeface="Arial MT"/>
                <a:cs typeface="Arial MT"/>
              </a:rPr>
              <a:t> </a:t>
            </a:r>
            <a:r>
              <a:rPr sz="2400" spc="-5" dirty="0">
                <a:latin typeface="Arial MT"/>
                <a:cs typeface="Arial MT"/>
              </a:rPr>
              <a:t>preferred</a:t>
            </a:r>
            <a:r>
              <a:rPr sz="2400" dirty="0">
                <a:latin typeface="Arial MT"/>
                <a:cs typeface="Arial MT"/>
              </a:rPr>
              <a:t> </a:t>
            </a:r>
            <a:r>
              <a:rPr sz="2400" spc="-5" dirty="0">
                <a:latin typeface="Arial MT"/>
                <a:cs typeface="Arial MT"/>
              </a:rPr>
              <a:t>way</a:t>
            </a:r>
            <a:r>
              <a:rPr sz="2400" spc="-10" dirty="0">
                <a:latin typeface="Arial MT"/>
                <a:cs typeface="Arial MT"/>
              </a:rPr>
              <a:t> </a:t>
            </a:r>
            <a:r>
              <a:rPr sz="2400" dirty="0">
                <a:latin typeface="Arial MT"/>
                <a:cs typeface="Arial MT"/>
              </a:rPr>
              <a:t>for</a:t>
            </a:r>
            <a:r>
              <a:rPr sz="2400" spc="-5" dirty="0">
                <a:latin typeface="Arial MT"/>
                <a:cs typeface="Arial MT"/>
              </a:rPr>
              <a:t> </a:t>
            </a:r>
            <a:r>
              <a:rPr sz="2400" dirty="0">
                <a:latin typeface="Arial MT"/>
                <a:cs typeface="Arial MT"/>
              </a:rPr>
              <a:t>string </a:t>
            </a:r>
            <a:r>
              <a:rPr sz="2400" spc="-5" dirty="0">
                <a:latin typeface="Arial MT"/>
                <a:cs typeface="Arial MT"/>
              </a:rPr>
              <a:t>concatenation</a:t>
            </a:r>
            <a:r>
              <a:rPr sz="2400" spc="15" dirty="0">
                <a:latin typeface="Arial MT"/>
                <a:cs typeface="Arial MT"/>
              </a:rPr>
              <a:t> </a:t>
            </a:r>
            <a:r>
              <a:rPr sz="2400" spc="-5" dirty="0">
                <a:latin typeface="Arial MT"/>
                <a:cs typeface="Arial MT"/>
              </a:rPr>
              <a:t>is </a:t>
            </a:r>
            <a:r>
              <a:rPr sz="2400" dirty="0">
                <a:latin typeface="Arial MT"/>
                <a:cs typeface="Arial MT"/>
              </a:rPr>
              <a:t>via </a:t>
            </a:r>
            <a:r>
              <a:rPr sz="2400" spc="-5" dirty="0">
                <a:latin typeface="Arial MT"/>
                <a:cs typeface="Arial MT"/>
              </a:rPr>
              <a:t>‘+’ </a:t>
            </a:r>
            <a:r>
              <a:rPr sz="2400" spc="-655" dirty="0">
                <a:latin typeface="Arial MT"/>
                <a:cs typeface="Arial MT"/>
              </a:rPr>
              <a:t> </a:t>
            </a:r>
            <a:r>
              <a:rPr sz="2400" spc="-5" dirty="0">
                <a:latin typeface="Arial MT"/>
                <a:cs typeface="Arial MT"/>
              </a:rPr>
              <a:t>operator</a:t>
            </a:r>
            <a:endParaRPr sz="2400">
              <a:latin typeface="Arial MT"/>
              <a:cs typeface="Arial MT"/>
            </a:endParaRPr>
          </a:p>
          <a:p>
            <a:pPr marL="355600" indent="-342900">
              <a:spcBef>
                <a:spcPts val="580"/>
              </a:spcBef>
              <a:buClr>
                <a:srgbClr val="0F1141"/>
              </a:buClr>
              <a:buChar char="•"/>
              <a:tabLst>
                <a:tab pos="354965" algn="l"/>
                <a:tab pos="355600" algn="l"/>
              </a:tabLst>
            </a:pPr>
            <a:r>
              <a:rPr sz="2400" spc="-5" dirty="0">
                <a:latin typeface="Arial MT"/>
                <a:cs typeface="Arial MT"/>
              </a:rPr>
              <a:t>Examples</a:t>
            </a:r>
            <a:endParaRPr sz="2400">
              <a:latin typeface="Arial MT"/>
              <a:cs typeface="Arial MT"/>
            </a:endParaRPr>
          </a:p>
          <a:p>
            <a:pPr marL="469900" indent="-457200">
              <a:spcBef>
                <a:spcPts val="484"/>
              </a:spcBef>
              <a:buClr>
                <a:srgbClr val="0F1141"/>
              </a:buClr>
              <a:buAutoNum type="arabicPeriod"/>
              <a:tabLst>
                <a:tab pos="469265" algn="l"/>
                <a:tab pos="469900" algn="l"/>
              </a:tabLst>
            </a:pPr>
            <a:r>
              <a:rPr sz="2000" dirty="0">
                <a:latin typeface="Arial MT"/>
                <a:cs typeface="Arial MT"/>
              </a:rPr>
              <a:t>String</a:t>
            </a:r>
            <a:r>
              <a:rPr sz="2000" spc="-30" dirty="0">
                <a:latin typeface="Arial MT"/>
                <a:cs typeface="Arial MT"/>
              </a:rPr>
              <a:t> </a:t>
            </a:r>
            <a:r>
              <a:rPr sz="2000" dirty="0">
                <a:latin typeface="Arial MT"/>
                <a:cs typeface="Arial MT"/>
              </a:rPr>
              <a:t>s1</a:t>
            </a:r>
            <a:r>
              <a:rPr sz="2000" spc="-30" dirty="0">
                <a:latin typeface="Arial MT"/>
                <a:cs typeface="Arial MT"/>
              </a:rPr>
              <a:t> </a:t>
            </a:r>
            <a:r>
              <a:rPr sz="2000" dirty="0">
                <a:latin typeface="Arial MT"/>
                <a:cs typeface="Arial MT"/>
              </a:rPr>
              <a:t>=</a:t>
            </a:r>
            <a:r>
              <a:rPr sz="2000" spc="-30" dirty="0">
                <a:latin typeface="Arial MT"/>
                <a:cs typeface="Arial MT"/>
              </a:rPr>
              <a:t> </a:t>
            </a:r>
            <a:r>
              <a:rPr sz="2000" dirty="0">
                <a:latin typeface="Arial MT"/>
                <a:cs typeface="Arial MT"/>
              </a:rPr>
              <a:t>“Object”;</a:t>
            </a:r>
            <a:endParaRPr sz="2000">
              <a:latin typeface="Arial MT"/>
              <a:cs typeface="Arial MT"/>
            </a:endParaRPr>
          </a:p>
          <a:p>
            <a:pPr marL="431800">
              <a:spcBef>
                <a:spcPts val="480"/>
              </a:spcBef>
            </a:pPr>
            <a:r>
              <a:rPr sz="2000" dirty="0">
                <a:latin typeface="Arial MT"/>
                <a:cs typeface="Arial MT"/>
              </a:rPr>
              <a:t>String</a:t>
            </a:r>
            <a:r>
              <a:rPr sz="2000" spc="-15" dirty="0">
                <a:latin typeface="Arial MT"/>
                <a:cs typeface="Arial MT"/>
              </a:rPr>
              <a:t> </a:t>
            </a:r>
            <a:r>
              <a:rPr sz="2000" dirty="0">
                <a:latin typeface="Arial MT"/>
                <a:cs typeface="Arial MT"/>
              </a:rPr>
              <a:t>s2</a:t>
            </a:r>
            <a:r>
              <a:rPr sz="2000" spc="-10" dirty="0">
                <a:latin typeface="Arial MT"/>
                <a:cs typeface="Arial MT"/>
              </a:rPr>
              <a:t> </a:t>
            </a:r>
            <a:r>
              <a:rPr sz="2000" dirty="0">
                <a:latin typeface="Arial MT"/>
                <a:cs typeface="Arial MT"/>
              </a:rPr>
              <a:t>=</a:t>
            </a:r>
            <a:r>
              <a:rPr sz="2000" spc="-10" dirty="0">
                <a:latin typeface="Arial MT"/>
                <a:cs typeface="Arial MT"/>
              </a:rPr>
              <a:t> </a:t>
            </a:r>
            <a:r>
              <a:rPr sz="2000" spc="-5" dirty="0">
                <a:latin typeface="Arial MT"/>
                <a:cs typeface="Arial MT"/>
              </a:rPr>
              <a:t>s1.concat(“-Oriented</a:t>
            </a:r>
            <a:r>
              <a:rPr sz="2000" spc="-50" dirty="0">
                <a:latin typeface="Arial MT"/>
                <a:cs typeface="Arial MT"/>
              </a:rPr>
              <a:t> </a:t>
            </a:r>
            <a:r>
              <a:rPr sz="2000" dirty="0">
                <a:latin typeface="Arial MT"/>
                <a:cs typeface="Arial MT"/>
              </a:rPr>
              <a:t>Programming);</a:t>
            </a:r>
            <a:endParaRPr sz="2000">
              <a:latin typeface="Arial MT"/>
              <a:cs typeface="Arial MT"/>
            </a:endParaRPr>
          </a:p>
          <a:p>
            <a:pPr marL="433070" indent="-421005">
              <a:spcBef>
                <a:spcPts val="480"/>
              </a:spcBef>
              <a:buAutoNum type="arabicPeriod" startAt="2"/>
              <a:tabLst>
                <a:tab pos="433070" algn="l"/>
                <a:tab pos="433705" algn="l"/>
              </a:tabLst>
            </a:pPr>
            <a:r>
              <a:rPr sz="2000" dirty="0">
                <a:latin typeface="Arial MT"/>
                <a:cs typeface="Arial MT"/>
              </a:rPr>
              <a:t>System.out.println(“Java</a:t>
            </a:r>
            <a:r>
              <a:rPr sz="2000" spc="-80" dirty="0">
                <a:latin typeface="Arial MT"/>
                <a:cs typeface="Arial MT"/>
              </a:rPr>
              <a:t> </a:t>
            </a:r>
            <a:r>
              <a:rPr sz="2000" dirty="0">
                <a:latin typeface="Arial MT"/>
                <a:cs typeface="Arial MT"/>
              </a:rPr>
              <a:t>”.concat(“</a:t>
            </a:r>
            <a:r>
              <a:rPr sz="2000" spc="-80" dirty="0">
                <a:latin typeface="Arial MT"/>
                <a:cs typeface="Arial MT"/>
              </a:rPr>
              <a:t> </a:t>
            </a:r>
            <a:r>
              <a:rPr sz="2000" spc="-5" dirty="0">
                <a:latin typeface="Arial MT"/>
                <a:cs typeface="Arial MT"/>
              </a:rPr>
              <a:t>World”));</a:t>
            </a:r>
            <a:endParaRPr sz="20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150622"/>
            <a:ext cx="556577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a:t>
            </a:r>
            <a:r>
              <a:rPr spc="-155" dirty="0"/>
              <a:t>t</a:t>
            </a:r>
            <a:r>
              <a:rPr spc="-160" dirty="0"/>
              <a:t>r</a:t>
            </a:r>
            <a:r>
              <a:rPr spc="-165" dirty="0"/>
              <a:t>i</a:t>
            </a:r>
            <a:r>
              <a:rPr spc="-160" dirty="0"/>
              <a:t>n</a:t>
            </a:r>
            <a:r>
              <a:rPr dirty="0"/>
              <a:t>g</a:t>
            </a:r>
            <a:r>
              <a:rPr spc="-270" dirty="0"/>
              <a:t> </a:t>
            </a:r>
            <a:r>
              <a:rPr spc="-160" dirty="0"/>
              <a:t>Conca</a:t>
            </a:r>
            <a:r>
              <a:rPr spc="-155" dirty="0"/>
              <a:t>t</a:t>
            </a:r>
            <a:r>
              <a:rPr spc="-160" dirty="0"/>
              <a:t>ena</a:t>
            </a:r>
            <a:r>
              <a:rPr spc="-145" dirty="0"/>
              <a:t>t</a:t>
            </a:r>
            <a:r>
              <a:rPr spc="-150" dirty="0"/>
              <a:t>i</a:t>
            </a:r>
            <a:r>
              <a:rPr spc="-160" dirty="0"/>
              <a:t>o</a:t>
            </a:r>
            <a:r>
              <a:rPr dirty="0"/>
              <a:t>n</a:t>
            </a:r>
            <a:r>
              <a:rPr spc="-250" dirty="0"/>
              <a:t> </a:t>
            </a:r>
            <a:r>
              <a:rPr spc="-160" dirty="0"/>
              <a:t>Us</a:t>
            </a:r>
            <a:r>
              <a:rPr spc="-165" dirty="0"/>
              <a:t>i</a:t>
            </a:r>
            <a:r>
              <a:rPr spc="-160" dirty="0"/>
              <a:t>n</a:t>
            </a:r>
            <a:r>
              <a:rPr dirty="0"/>
              <a:t>g  </a:t>
            </a:r>
            <a:r>
              <a:rPr spc="-165" dirty="0"/>
              <a:t>‘</a:t>
            </a:r>
            <a:r>
              <a:rPr spc="-160" dirty="0"/>
              <a:t>conca</a:t>
            </a:r>
            <a:r>
              <a:rPr spc="-155" dirty="0"/>
              <a:t>t(</a:t>
            </a:r>
            <a:r>
              <a:rPr spc="-145" dirty="0"/>
              <a:t>)</a:t>
            </a:r>
            <a:r>
              <a:rPr dirty="0"/>
              <a:t>’</a:t>
            </a:r>
            <a:r>
              <a:rPr spc="-455" dirty="0"/>
              <a:t> </a:t>
            </a:r>
            <a:r>
              <a:rPr spc="-160" dirty="0"/>
              <a:t>Me</a:t>
            </a:r>
            <a:r>
              <a:rPr spc="-155" dirty="0"/>
              <a:t>t</a:t>
            </a:r>
            <a:r>
              <a:rPr spc="-160" dirty="0"/>
              <a:t>ho</a:t>
            </a:r>
            <a:r>
              <a:rPr dirty="0"/>
              <a:t>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DFA18-69C2-0173-9C03-3F0E54E16392}"/>
              </a:ext>
            </a:extLst>
          </p:cNvPr>
          <p:cNvSpPr>
            <a:spLocks noGrp="1"/>
          </p:cNvSpPr>
          <p:nvPr>
            <p:ph idx="1"/>
          </p:nvPr>
        </p:nvSpPr>
        <p:spPr/>
        <p:txBody>
          <a:bodyPr>
            <a:normAutofit/>
          </a:bodyPr>
          <a:lstStyle/>
          <a:p>
            <a:r>
              <a:rPr lang="en-IN" sz="4000" spc="-5" dirty="0">
                <a:latin typeface="Arial MT"/>
                <a:cs typeface="Arial MT"/>
              </a:rPr>
              <a:t>Local</a:t>
            </a:r>
            <a:r>
              <a:rPr lang="en-IN" sz="4000" spc="-15" dirty="0">
                <a:latin typeface="Arial MT"/>
                <a:cs typeface="Arial MT"/>
              </a:rPr>
              <a:t> </a:t>
            </a:r>
            <a:r>
              <a:rPr lang="en-IN" sz="4000" spc="-35" dirty="0">
                <a:latin typeface="Arial MT"/>
                <a:cs typeface="Arial MT"/>
              </a:rPr>
              <a:t>Variable</a:t>
            </a:r>
            <a:r>
              <a:rPr lang="en-IN" sz="4000" spc="-10" dirty="0">
                <a:latin typeface="Arial MT"/>
                <a:cs typeface="Arial MT"/>
              </a:rPr>
              <a:t> </a:t>
            </a:r>
            <a:r>
              <a:rPr lang="en-IN" sz="4000" dirty="0">
                <a:latin typeface="Arial MT"/>
                <a:cs typeface="Arial MT"/>
              </a:rPr>
              <a:t>vs</a:t>
            </a:r>
            <a:r>
              <a:rPr lang="en-IN" sz="4000" spc="-20" dirty="0">
                <a:latin typeface="Arial MT"/>
                <a:cs typeface="Arial MT"/>
              </a:rPr>
              <a:t> </a:t>
            </a:r>
            <a:r>
              <a:rPr lang="en-IN" sz="4000" dirty="0">
                <a:latin typeface="Arial MT"/>
                <a:cs typeface="Arial MT"/>
              </a:rPr>
              <a:t>Instance</a:t>
            </a:r>
            <a:r>
              <a:rPr lang="en-IN" sz="4000" spc="-20" dirty="0">
                <a:latin typeface="Arial MT"/>
                <a:cs typeface="Arial MT"/>
              </a:rPr>
              <a:t> </a:t>
            </a:r>
            <a:r>
              <a:rPr lang="en-IN" sz="4000" spc="-5" dirty="0">
                <a:latin typeface="Arial MT"/>
                <a:cs typeface="Arial MT"/>
              </a:rPr>
              <a:t>Fields</a:t>
            </a:r>
            <a:endParaRPr lang="en-IN" sz="4000" dirty="0">
              <a:latin typeface="Arial MT"/>
              <a:cs typeface="Arial MT"/>
            </a:endParaRPr>
          </a:p>
          <a:p>
            <a:endParaRPr lang="en-US" sz="4000" dirty="0"/>
          </a:p>
        </p:txBody>
      </p:sp>
      <p:sp>
        <p:nvSpPr>
          <p:cNvPr id="4" name="Footer Placeholder 3">
            <a:extLst>
              <a:ext uri="{FF2B5EF4-FFF2-40B4-BE49-F238E27FC236}">
                <a16:creationId xmlns:a16="http://schemas.microsoft.com/office/drawing/2014/main" id="{409EBE18-DB86-E81A-6ECE-42768FC25E5E}"/>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107865613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519251"/>
            <a:ext cx="8773160" cy="2099945"/>
          </a:xfrm>
          <a:prstGeom prst="rect">
            <a:avLst/>
          </a:prstGeom>
        </p:spPr>
        <p:txBody>
          <a:bodyPr vert="horz" wrap="square" lIns="0" tIns="13335" rIns="0" bIns="0" rtlCol="0">
            <a:spAutoFit/>
          </a:bodyPr>
          <a:lstStyle/>
          <a:p>
            <a:pPr marL="469900" indent="-457200">
              <a:spcBef>
                <a:spcPts val="105"/>
              </a:spcBef>
              <a:buClr>
                <a:srgbClr val="0F1141"/>
              </a:buClr>
              <a:buChar char="•"/>
              <a:tabLst>
                <a:tab pos="469265" algn="l"/>
                <a:tab pos="469900" algn="l"/>
              </a:tabLst>
            </a:pPr>
            <a:r>
              <a:rPr sz="2000" dirty="0">
                <a:solidFill>
                  <a:srgbClr val="FF0000"/>
                </a:solidFill>
                <a:latin typeface="Arial MT"/>
                <a:cs typeface="Arial MT"/>
              </a:rPr>
              <a:t>char</a:t>
            </a:r>
            <a:r>
              <a:rPr sz="2000" spc="340" dirty="0">
                <a:solidFill>
                  <a:srgbClr val="FF0000"/>
                </a:solidFill>
                <a:latin typeface="Arial MT"/>
                <a:cs typeface="Arial MT"/>
              </a:rPr>
              <a:t> </a:t>
            </a:r>
            <a:r>
              <a:rPr sz="2000" spc="-5" dirty="0">
                <a:solidFill>
                  <a:srgbClr val="FF0000"/>
                </a:solidFill>
                <a:latin typeface="Arial MT"/>
                <a:cs typeface="Arial MT"/>
              </a:rPr>
              <a:t>chartAt(int</a:t>
            </a:r>
            <a:r>
              <a:rPr sz="2000" spc="345" dirty="0">
                <a:solidFill>
                  <a:srgbClr val="FF0000"/>
                </a:solidFill>
                <a:latin typeface="Arial MT"/>
                <a:cs typeface="Arial MT"/>
              </a:rPr>
              <a:t> </a:t>
            </a:r>
            <a:r>
              <a:rPr sz="2000" spc="-5" dirty="0">
                <a:solidFill>
                  <a:srgbClr val="FF0000"/>
                </a:solidFill>
                <a:latin typeface="Arial MT"/>
                <a:cs typeface="Arial MT"/>
              </a:rPr>
              <a:t>index)</a:t>
            </a:r>
            <a:r>
              <a:rPr sz="2000" spc="360" dirty="0">
                <a:solidFill>
                  <a:srgbClr val="FF0000"/>
                </a:solidFill>
                <a:latin typeface="Arial MT"/>
                <a:cs typeface="Arial MT"/>
              </a:rPr>
              <a:t> </a:t>
            </a:r>
            <a:r>
              <a:rPr sz="2000" spc="5" dirty="0">
                <a:latin typeface="Wingdings"/>
                <a:cs typeface="Wingdings"/>
              </a:rPr>
              <a:t></a:t>
            </a:r>
            <a:r>
              <a:rPr sz="2000" spc="380" dirty="0">
                <a:latin typeface="Times New Roman"/>
                <a:cs typeface="Times New Roman"/>
              </a:rPr>
              <a:t> </a:t>
            </a:r>
            <a:r>
              <a:rPr sz="2000" spc="-5" dirty="0">
                <a:latin typeface="Arial MT"/>
                <a:cs typeface="Arial MT"/>
              </a:rPr>
              <a:t>Returns</a:t>
            </a:r>
            <a:r>
              <a:rPr sz="2000" spc="355" dirty="0">
                <a:latin typeface="Arial MT"/>
                <a:cs typeface="Arial MT"/>
              </a:rPr>
              <a:t> </a:t>
            </a:r>
            <a:r>
              <a:rPr sz="2000" spc="-5" dirty="0">
                <a:latin typeface="Arial MT"/>
                <a:cs typeface="Arial MT"/>
              </a:rPr>
              <a:t>the</a:t>
            </a:r>
            <a:r>
              <a:rPr sz="2000" spc="335" dirty="0">
                <a:latin typeface="Arial MT"/>
                <a:cs typeface="Arial MT"/>
              </a:rPr>
              <a:t> </a:t>
            </a:r>
            <a:r>
              <a:rPr sz="2000" spc="-5" dirty="0">
                <a:latin typeface="Arial MT"/>
                <a:cs typeface="Arial MT"/>
              </a:rPr>
              <a:t>character</a:t>
            </a:r>
            <a:r>
              <a:rPr sz="2000" spc="345" dirty="0">
                <a:latin typeface="Arial MT"/>
                <a:cs typeface="Arial MT"/>
              </a:rPr>
              <a:t> </a:t>
            </a:r>
            <a:r>
              <a:rPr sz="2000" dirty="0">
                <a:latin typeface="Arial MT"/>
                <a:cs typeface="Arial MT"/>
              </a:rPr>
              <a:t>at</a:t>
            </a:r>
            <a:r>
              <a:rPr sz="2000" spc="345" dirty="0">
                <a:latin typeface="Arial MT"/>
                <a:cs typeface="Arial MT"/>
              </a:rPr>
              <a:t> </a:t>
            </a:r>
            <a:r>
              <a:rPr sz="2000" spc="-5" dirty="0">
                <a:latin typeface="Arial MT"/>
                <a:cs typeface="Arial MT"/>
              </a:rPr>
              <a:t>index.</a:t>
            </a:r>
            <a:r>
              <a:rPr sz="2000" spc="340" dirty="0">
                <a:latin typeface="Arial MT"/>
                <a:cs typeface="Arial MT"/>
              </a:rPr>
              <a:t> </a:t>
            </a:r>
            <a:r>
              <a:rPr sz="2000" spc="-5" dirty="0">
                <a:latin typeface="Arial MT"/>
                <a:cs typeface="Arial MT"/>
              </a:rPr>
              <a:t>The</a:t>
            </a:r>
            <a:r>
              <a:rPr sz="2000" spc="350" dirty="0">
                <a:latin typeface="Arial MT"/>
                <a:cs typeface="Arial MT"/>
              </a:rPr>
              <a:t> </a:t>
            </a:r>
            <a:r>
              <a:rPr sz="2000" spc="-5" dirty="0">
                <a:latin typeface="Arial MT"/>
                <a:cs typeface="Arial MT"/>
              </a:rPr>
              <a:t>value</a:t>
            </a:r>
            <a:r>
              <a:rPr sz="2000" spc="350" dirty="0">
                <a:latin typeface="Arial MT"/>
                <a:cs typeface="Arial MT"/>
              </a:rPr>
              <a:t> </a:t>
            </a:r>
            <a:r>
              <a:rPr sz="2000" dirty="0">
                <a:latin typeface="Arial MT"/>
                <a:cs typeface="Arial MT"/>
              </a:rPr>
              <a:t>of</a:t>
            </a:r>
          </a:p>
          <a:p>
            <a:pPr marL="469900"/>
            <a:r>
              <a:rPr sz="2000" dirty="0">
                <a:latin typeface="Arial MT"/>
                <a:cs typeface="Arial MT"/>
              </a:rPr>
              <a:t>index</a:t>
            </a:r>
            <a:r>
              <a:rPr sz="2000" spc="-5" dirty="0">
                <a:latin typeface="Arial MT"/>
                <a:cs typeface="Arial MT"/>
              </a:rPr>
              <a:t> </a:t>
            </a:r>
            <a:r>
              <a:rPr sz="2000" dirty="0">
                <a:latin typeface="Arial MT"/>
                <a:cs typeface="Arial MT"/>
              </a:rPr>
              <a:t>should</a:t>
            </a:r>
            <a:r>
              <a:rPr sz="2000" spc="-20" dirty="0">
                <a:latin typeface="Arial MT"/>
                <a:cs typeface="Arial MT"/>
              </a:rPr>
              <a:t> </a:t>
            </a:r>
            <a:r>
              <a:rPr sz="2000" dirty="0">
                <a:latin typeface="Arial MT"/>
                <a:cs typeface="Arial MT"/>
              </a:rPr>
              <a:t>be </a:t>
            </a:r>
            <a:r>
              <a:rPr sz="2000" spc="-5" dirty="0">
                <a:latin typeface="Arial MT"/>
                <a:cs typeface="Arial MT"/>
              </a:rPr>
              <a:t>0&lt;=index&lt;=L-1,</a:t>
            </a:r>
            <a:r>
              <a:rPr sz="2000" spc="-40" dirty="0">
                <a:latin typeface="Arial MT"/>
                <a:cs typeface="Arial MT"/>
              </a:rPr>
              <a:t> </a:t>
            </a:r>
            <a:r>
              <a:rPr sz="2000" dirty="0">
                <a:latin typeface="Arial MT"/>
                <a:cs typeface="Arial MT"/>
              </a:rPr>
              <a:t>where</a:t>
            </a:r>
            <a:r>
              <a:rPr sz="2000" spc="-20" dirty="0">
                <a:latin typeface="Arial MT"/>
                <a:cs typeface="Arial MT"/>
              </a:rPr>
              <a:t> </a:t>
            </a:r>
            <a:r>
              <a:rPr sz="2000" spc="-40" dirty="0">
                <a:latin typeface="Arial MT"/>
                <a:cs typeface="Arial MT"/>
              </a:rPr>
              <a:t>‘L’</a:t>
            </a:r>
            <a:r>
              <a:rPr sz="2000" spc="-75" dirty="0">
                <a:latin typeface="Arial MT"/>
                <a:cs typeface="Arial MT"/>
              </a:rPr>
              <a:t> </a:t>
            </a:r>
            <a:r>
              <a:rPr sz="2000" spc="-5" dirty="0">
                <a:latin typeface="Arial MT"/>
                <a:cs typeface="Arial MT"/>
              </a:rPr>
              <a:t>is</a:t>
            </a:r>
            <a:r>
              <a:rPr sz="2000" spc="5" dirty="0">
                <a:latin typeface="Arial MT"/>
                <a:cs typeface="Arial MT"/>
              </a:rPr>
              <a:t> </a:t>
            </a:r>
            <a:r>
              <a:rPr sz="2000" dirty="0">
                <a:latin typeface="Arial MT"/>
                <a:cs typeface="Arial MT"/>
              </a:rPr>
              <a:t>length</a:t>
            </a:r>
            <a:r>
              <a:rPr sz="2000" spc="-10"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string.</a:t>
            </a:r>
          </a:p>
          <a:p>
            <a:pPr marL="469900" indent="-457200">
              <a:spcBef>
                <a:spcPts val="480"/>
              </a:spcBef>
              <a:buClr>
                <a:srgbClr val="0F1141"/>
              </a:buClr>
              <a:buChar char="•"/>
              <a:tabLst>
                <a:tab pos="469265" algn="l"/>
                <a:tab pos="469900" algn="l"/>
              </a:tabLst>
            </a:pPr>
            <a:r>
              <a:rPr sz="2000" dirty="0">
                <a:latin typeface="Arial MT"/>
                <a:cs typeface="Arial MT"/>
              </a:rPr>
              <a:t>Examples:</a:t>
            </a:r>
          </a:p>
          <a:p>
            <a:pPr marL="469900" indent="-457200">
              <a:spcBef>
                <a:spcPts val="480"/>
              </a:spcBef>
              <a:buClr>
                <a:srgbClr val="0F1141"/>
              </a:buClr>
              <a:buAutoNum type="arabicPeriod"/>
              <a:tabLst>
                <a:tab pos="469265" algn="l"/>
                <a:tab pos="469900" algn="l"/>
              </a:tabLst>
            </a:pPr>
            <a:r>
              <a:rPr sz="2000" spc="-5" dirty="0">
                <a:latin typeface="Arial MT"/>
                <a:cs typeface="Arial MT"/>
              </a:rPr>
              <a:t>“abc”.charAt(0)</a:t>
            </a:r>
            <a:r>
              <a:rPr sz="2000" spc="-55" dirty="0">
                <a:latin typeface="Arial MT"/>
                <a:cs typeface="Arial MT"/>
              </a:rPr>
              <a:t> </a:t>
            </a:r>
            <a:r>
              <a:rPr sz="2000" dirty="0">
                <a:latin typeface="Wingdings"/>
                <a:cs typeface="Wingdings"/>
              </a:rPr>
              <a:t></a:t>
            </a:r>
            <a:r>
              <a:rPr sz="2000" spc="50" dirty="0">
                <a:latin typeface="Times New Roman"/>
                <a:cs typeface="Times New Roman"/>
              </a:rPr>
              <a:t> </a:t>
            </a:r>
            <a:r>
              <a:rPr sz="2000" dirty="0">
                <a:latin typeface="Arial MT"/>
                <a:cs typeface="Arial MT"/>
              </a:rPr>
              <a:t>returns</a:t>
            </a:r>
            <a:r>
              <a:rPr sz="2000" spc="-45" dirty="0">
                <a:latin typeface="Arial MT"/>
                <a:cs typeface="Arial MT"/>
              </a:rPr>
              <a:t> </a:t>
            </a:r>
            <a:r>
              <a:rPr sz="2000" spc="-5" dirty="0">
                <a:latin typeface="Arial MT"/>
                <a:cs typeface="Arial MT"/>
              </a:rPr>
              <a:t>‘a’</a:t>
            </a:r>
            <a:endParaRPr sz="2000" dirty="0">
              <a:latin typeface="Arial MT"/>
              <a:cs typeface="Arial MT"/>
            </a:endParaRPr>
          </a:p>
          <a:p>
            <a:pPr marL="469900" indent="-457200">
              <a:spcBef>
                <a:spcPts val="484"/>
              </a:spcBef>
              <a:buClr>
                <a:srgbClr val="0F1141"/>
              </a:buClr>
              <a:buAutoNum type="arabicPeriod"/>
              <a:tabLst>
                <a:tab pos="469265" algn="l"/>
                <a:tab pos="469900" algn="l"/>
              </a:tabLst>
            </a:pPr>
            <a:r>
              <a:rPr sz="2000" spc="-5" dirty="0">
                <a:latin typeface="Arial MT"/>
                <a:cs typeface="Arial MT"/>
              </a:rPr>
              <a:t>“abc”.charAt(3)</a:t>
            </a:r>
            <a:r>
              <a:rPr sz="2000" spc="-50" dirty="0">
                <a:latin typeface="Arial MT"/>
                <a:cs typeface="Arial MT"/>
              </a:rPr>
              <a:t> </a:t>
            </a:r>
            <a:r>
              <a:rPr sz="2000" dirty="0">
                <a:latin typeface="Wingdings"/>
                <a:cs typeface="Wingdings"/>
              </a:rPr>
              <a:t></a:t>
            </a:r>
            <a:r>
              <a:rPr sz="2000" spc="55" dirty="0">
                <a:latin typeface="Times New Roman"/>
                <a:cs typeface="Times New Roman"/>
              </a:rPr>
              <a:t> </a:t>
            </a:r>
            <a:r>
              <a:rPr sz="2000" dirty="0">
                <a:latin typeface="Arial MT"/>
                <a:cs typeface="Arial MT"/>
              </a:rPr>
              <a:t>results</a:t>
            </a:r>
            <a:r>
              <a:rPr sz="2000" spc="-30" dirty="0">
                <a:latin typeface="Arial MT"/>
                <a:cs typeface="Arial MT"/>
              </a:rPr>
              <a:t> </a:t>
            </a:r>
            <a:r>
              <a:rPr sz="2000" spc="-5" dirty="0">
                <a:latin typeface="Arial MT"/>
                <a:cs typeface="Arial MT"/>
              </a:rPr>
              <a:t>in </a:t>
            </a:r>
            <a:r>
              <a:rPr sz="2000" dirty="0">
                <a:latin typeface="Arial MT"/>
                <a:cs typeface="Arial MT"/>
              </a:rPr>
              <a:t>StringIndexOutofBoundsException</a:t>
            </a:r>
          </a:p>
          <a:p>
            <a:pPr marL="469900" indent="-457200">
              <a:spcBef>
                <a:spcPts val="480"/>
              </a:spcBef>
              <a:buClr>
                <a:srgbClr val="0F1141"/>
              </a:buClr>
              <a:buAutoNum type="arabicPeriod"/>
              <a:tabLst>
                <a:tab pos="469265" algn="l"/>
                <a:tab pos="469900" algn="l"/>
              </a:tabLst>
            </a:pPr>
            <a:r>
              <a:rPr sz="2000" dirty="0">
                <a:latin typeface="Arial MT"/>
                <a:cs typeface="Arial MT"/>
              </a:rPr>
              <a:t>String</a:t>
            </a:r>
            <a:r>
              <a:rPr sz="2000" spc="-5" dirty="0">
                <a:latin typeface="Arial MT"/>
                <a:cs typeface="Arial MT"/>
              </a:rPr>
              <a:t> </a:t>
            </a:r>
            <a:r>
              <a:rPr sz="2000" dirty="0">
                <a:latin typeface="Arial MT"/>
                <a:cs typeface="Arial MT"/>
              </a:rPr>
              <a:t>s1</a:t>
            </a:r>
            <a:r>
              <a:rPr sz="2000" spc="-10" dirty="0">
                <a:latin typeface="Arial MT"/>
                <a:cs typeface="Arial MT"/>
              </a:rPr>
              <a:t> </a:t>
            </a:r>
            <a:r>
              <a:rPr sz="2000" dirty="0">
                <a:latin typeface="Arial MT"/>
                <a:cs typeface="Arial MT"/>
              </a:rPr>
              <a:t>=</a:t>
            </a:r>
            <a:r>
              <a:rPr sz="2000" spc="-5" dirty="0">
                <a:latin typeface="Arial MT"/>
                <a:cs typeface="Arial MT"/>
              </a:rPr>
              <a:t> “Object-Oriented</a:t>
            </a:r>
            <a:r>
              <a:rPr sz="2000" spc="-25" dirty="0">
                <a:latin typeface="Arial MT"/>
                <a:cs typeface="Arial MT"/>
              </a:rPr>
              <a:t> </a:t>
            </a:r>
            <a:r>
              <a:rPr sz="2000" spc="-5" dirty="0">
                <a:latin typeface="Arial MT"/>
                <a:cs typeface="Arial MT"/>
              </a:rPr>
              <a:t>Programming”;</a:t>
            </a:r>
            <a:r>
              <a:rPr sz="2000" spc="-40" dirty="0">
                <a:latin typeface="Arial MT"/>
                <a:cs typeface="Arial MT"/>
              </a:rPr>
              <a:t> </a:t>
            </a:r>
            <a:r>
              <a:rPr sz="2000" dirty="0">
                <a:latin typeface="Arial MT"/>
                <a:cs typeface="Arial MT"/>
              </a:rPr>
              <a:t>s1.charAt(10)</a:t>
            </a:r>
            <a:r>
              <a:rPr sz="2000" spc="-45" dirty="0">
                <a:latin typeface="Arial MT"/>
                <a:cs typeface="Arial MT"/>
              </a:rPr>
              <a:t> </a:t>
            </a:r>
            <a:r>
              <a:rPr sz="2000" dirty="0">
                <a:latin typeface="Wingdings"/>
                <a:cs typeface="Wingdings"/>
              </a:rPr>
              <a:t></a:t>
            </a:r>
            <a:r>
              <a:rPr sz="2000" spc="55" dirty="0">
                <a:latin typeface="Times New Roman"/>
                <a:cs typeface="Times New Roman"/>
              </a:rPr>
              <a:t> </a:t>
            </a:r>
            <a:r>
              <a:rPr sz="2000" dirty="0">
                <a:latin typeface="Arial MT"/>
                <a:cs typeface="Arial MT"/>
              </a:rPr>
              <a:t>returns</a:t>
            </a:r>
            <a:r>
              <a:rPr sz="2000" spc="-40" dirty="0">
                <a:latin typeface="Arial MT"/>
                <a:cs typeface="Arial MT"/>
              </a:rPr>
              <a:t> </a:t>
            </a:r>
            <a:r>
              <a:rPr sz="2000" spc="-5" dirty="0">
                <a:latin typeface="Arial MT"/>
                <a:cs typeface="Arial MT"/>
              </a:rPr>
              <a:t>‘e’</a:t>
            </a:r>
            <a:endParaRPr sz="2000" dirty="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150622"/>
            <a:ext cx="6066027"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Charac</a:t>
            </a:r>
            <a:r>
              <a:rPr spc="-155" dirty="0"/>
              <a:t>t</a:t>
            </a:r>
            <a:r>
              <a:rPr spc="-160" dirty="0"/>
              <a:t>e</a:t>
            </a:r>
            <a:r>
              <a:rPr spc="-5" dirty="0"/>
              <a:t>r</a:t>
            </a:r>
            <a:r>
              <a:rPr spc="-280" dirty="0"/>
              <a:t> </a:t>
            </a:r>
            <a:r>
              <a:rPr spc="-160" dirty="0"/>
              <a:t>Ex</a:t>
            </a:r>
            <a:r>
              <a:rPr spc="-155" dirty="0"/>
              <a:t>t</a:t>
            </a:r>
            <a:r>
              <a:rPr spc="-160" dirty="0"/>
              <a:t>rac</a:t>
            </a:r>
            <a:r>
              <a:rPr spc="-155" dirty="0"/>
              <a:t>t</a:t>
            </a:r>
            <a:r>
              <a:rPr spc="-165" dirty="0"/>
              <a:t>i</a:t>
            </a:r>
            <a:r>
              <a:rPr spc="-160" dirty="0"/>
              <a:t>o</a:t>
            </a:r>
            <a:r>
              <a:rPr dirty="0"/>
              <a:t>n</a:t>
            </a:r>
            <a:r>
              <a:rPr spc="-250" dirty="0"/>
              <a:t> </a:t>
            </a:r>
            <a:r>
              <a:rPr dirty="0"/>
              <a:t>:  </a:t>
            </a:r>
            <a:r>
              <a:rPr spc="-160" dirty="0"/>
              <a:t>chartAt()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5" y="1494867"/>
            <a:ext cx="8772525" cy="4460837"/>
          </a:xfrm>
          <a:prstGeom prst="rect">
            <a:avLst/>
          </a:prstGeom>
        </p:spPr>
        <p:txBody>
          <a:bodyPr vert="horz" wrap="square" lIns="0" tIns="13335" rIns="0" bIns="0" rtlCol="0">
            <a:spAutoFit/>
          </a:bodyPr>
          <a:lstStyle/>
          <a:p>
            <a:pPr marL="469900" indent="-457200">
              <a:spcBef>
                <a:spcPts val="105"/>
              </a:spcBef>
              <a:buClr>
                <a:srgbClr val="0F1141"/>
              </a:buClr>
              <a:buChar char="•"/>
              <a:tabLst>
                <a:tab pos="469265" algn="l"/>
                <a:tab pos="469900" algn="l"/>
              </a:tabLst>
            </a:pPr>
            <a:r>
              <a:rPr sz="1700" dirty="0">
                <a:solidFill>
                  <a:srgbClr val="FF0000"/>
                </a:solidFill>
                <a:latin typeface="Arial MT"/>
                <a:cs typeface="Arial MT"/>
              </a:rPr>
              <a:t>void</a:t>
            </a:r>
            <a:r>
              <a:rPr sz="1700" spc="-5" dirty="0">
                <a:solidFill>
                  <a:srgbClr val="FF0000"/>
                </a:solidFill>
                <a:latin typeface="Arial MT"/>
                <a:cs typeface="Arial MT"/>
              </a:rPr>
              <a:t> </a:t>
            </a:r>
            <a:r>
              <a:rPr sz="1700" dirty="0">
                <a:solidFill>
                  <a:srgbClr val="FF0000"/>
                </a:solidFill>
                <a:latin typeface="Arial MT"/>
                <a:cs typeface="Arial MT"/>
              </a:rPr>
              <a:t>getChars(int</a:t>
            </a:r>
            <a:r>
              <a:rPr sz="1700" spc="5" dirty="0">
                <a:solidFill>
                  <a:srgbClr val="FF0000"/>
                </a:solidFill>
                <a:latin typeface="Arial MT"/>
                <a:cs typeface="Arial MT"/>
              </a:rPr>
              <a:t> </a:t>
            </a:r>
            <a:r>
              <a:rPr sz="1700" dirty="0">
                <a:solidFill>
                  <a:srgbClr val="FF0000"/>
                </a:solidFill>
                <a:latin typeface="Arial MT"/>
                <a:cs typeface="Arial MT"/>
              </a:rPr>
              <a:t>sourceStart,</a:t>
            </a:r>
            <a:r>
              <a:rPr sz="1700" spc="15" dirty="0">
                <a:solidFill>
                  <a:srgbClr val="FF0000"/>
                </a:solidFill>
                <a:latin typeface="Arial MT"/>
                <a:cs typeface="Arial MT"/>
              </a:rPr>
              <a:t> </a:t>
            </a:r>
            <a:r>
              <a:rPr sz="1700" dirty="0">
                <a:solidFill>
                  <a:srgbClr val="FF0000"/>
                </a:solidFill>
                <a:latin typeface="Arial MT"/>
                <a:cs typeface="Arial MT"/>
              </a:rPr>
              <a:t>int</a:t>
            </a:r>
            <a:r>
              <a:rPr sz="1700" spc="-5" dirty="0">
                <a:solidFill>
                  <a:srgbClr val="FF0000"/>
                </a:solidFill>
                <a:latin typeface="Arial MT"/>
                <a:cs typeface="Arial MT"/>
              </a:rPr>
              <a:t> </a:t>
            </a:r>
            <a:r>
              <a:rPr sz="1700" dirty="0">
                <a:solidFill>
                  <a:srgbClr val="FF0000"/>
                </a:solidFill>
                <a:latin typeface="Arial MT"/>
                <a:cs typeface="Arial MT"/>
              </a:rPr>
              <a:t>sourceEnd,</a:t>
            </a:r>
            <a:r>
              <a:rPr sz="1700" spc="10" dirty="0">
                <a:solidFill>
                  <a:srgbClr val="FF0000"/>
                </a:solidFill>
                <a:latin typeface="Arial MT"/>
                <a:cs typeface="Arial MT"/>
              </a:rPr>
              <a:t> </a:t>
            </a:r>
            <a:r>
              <a:rPr sz="1700" dirty="0">
                <a:solidFill>
                  <a:srgbClr val="FF0000"/>
                </a:solidFill>
                <a:latin typeface="Arial MT"/>
                <a:cs typeface="Arial MT"/>
              </a:rPr>
              <a:t>char</a:t>
            </a:r>
            <a:r>
              <a:rPr sz="1700" spc="-5" dirty="0">
                <a:solidFill>
                  <a:srgbClr val="FF0000"/>
                </a:solidFill>
                <a:latin typeface="Arial MT"/>
                <a:cs typeface="Arial MT"/>
              </a:rPr>
              <a:t> target[],</a:t>
            </a:r>
            <a:r>
              <a:rPr sz="1700" spc="40" dirty="0">
                <a:solidFill>
                  <a:srgbClr val="FF0000"/>
                </a:solidFill>
                <a:latin typeface="Arial MT"/>
                <a:cs typeface="Arial MT"/>
              </a:rPr>
              <a:t> </a:t>
            </a:r>
            <a:r>
              <a:rPr sz="1700" dirty="0">
                <a:solidFill>
                  <a:srgbClr val="FF0000"/>
                </a:solidFill>
                <a:latin typeface="Arial MT"/>
                <a:cs typeface="Arial MT"/>
              </a:rPr>
              <a:t>int</a:t>
            </a:r>
            <a:r>
              <a:rPr sz="1700" spc="5" dirty="0">
                <a:solidFill>
                  <a:srgbClr val="FF0000"/>
                </a:solidFill>
                <a:latin typeface="Arial MT"/>
                <a:cs typeface="Arial MT"/>
              </a:rPr>
              <a:t> </a:t>
            </a:r>
            <a:r>
              <a:rPr sz="1700" spc="-5" dirty="0">
                <a:solidFill>
                  <a:srgbClr val="FF0000"/>
                </a:solidFill>
                <a:latin typeface="Arial MT"/>
                <a:cs typeface="Arial MT"/>
              </a:rPr>
              <a:t>targetStart)</a:t>
            </a:r>
            <a:endParaRPr sz="1700">
              <a:latin typeface="Arial MT"/>
              <a:cs typeface="Arial MT"/>
            </a:endParaRPr>
          </a:p>
          <a:p>
            <a:pPr>
              <a:spcBef>
                <a:spcPts val="35"/>
              </a:spcBef>
              <a:buClr>
                <a:srgbClr val="0F1141"/>
              </a:buClr>
              <a:buFont typeface="Arial MT"/>
              <a:buChar char="•"/>
            </a:pPr>
            <a:endParaRPr sz="2100">
              <a:latin typeface="Arial MT"/>
              <a:cs typeface="Arial MT"/>
            </a:endParaRPr>
          </a:p>
          <a:p>
            <a:pPr marL="355600" indent="-342900">
              <a:buClr>
                <a:srgbClr val="0F1141"/>
              </a:buClr>
              <a:buChar char="•"/>
              <a:tabLst>
                <a:tab pos="354965" algn="l"/>
                <a:tab pos="355600" algn="l"/>
              </a:tabLst>
            </a:pPr>
            <a:r>
              <a:rPr sz="1700" dirty="0">
                <a:latin typeface="Arial MT"/>
                <a:cs typeface="Arial MT"/>
              </a:rPr>
              <a:t>Charcaters</a:t>
            </a:r>
            <a:r>
              <a:rPr sz="1700" spc="-5" dirty="0">
                <a:latin typeface="Arial MT"/>
                <a:cs typeface="Arial MT"/>
              </a:rPr>
              <a:t> </a:t>
            </a:r>
            <a:r>
              <a:rPr sz="1700" dirty="0">
                <a:latin typeface="Arial MT"/>
                <a:cs typeface="Arial MT"/>
              </a:rPr>
              <a:t>are</a:t>
            </a:r>
            <a:r>
              <a:rPr sz="1700" spc="5" dirty="0">
                <a:latin typeface="Arial MT"/>
                <a:cs typeface="Arial MT"/>
              </a:rPr>
              <a:t> </a:t>
            </a:r>
            <a:r>
              <a:rPr sz="1700" spc="-5" dirty="0">
                <a:latin typeface="Arial MT"/>
                <a:cs typeface="Arial MT"/>
              </a:rPr>
              <a:t>extracted</a:t>
            </a:r>
            <a:r>
              <a:rPr sz="1700" spc="35" dirty="0">
                <a:latin typeface="Arial MT"/>
                <a:cs typeface="Arial MT"/>
              </a:rPr>
              <a:t> </a:t>
            </a:r>
            <a:r>
              <a:rPr sz="1700" spc="-5" dirty="0">
                <a:latin typeface="Arial MT"/>
                <a:cs typeface="Arial MT"/>
              </a:rPr>
              <a:t>from</a:t>
            </a:r>
            <a:r>
              <a:rPr sz="1700" dirty="0">
                <a:latin typeface="Arial MT"/>
                <a:cs typeface="Arial MT"/>
              </a:rPr>
              <a:t> invoking</a:t>
            </a:r>
            <a:r>
              <a:rPr sz="1700" spc="-15" dirty="0">
                <a:latin typeface="Arial MT"/>
                <a:cs typeface="Arial MT"/>
              </a:rPr>
              <a:t> </a:t>
            </a:r>
            <a:r>
              <a:rPr sz="1700" dirty="0">
                <a:latin typeface="Arial MT"/>
                <a:cs typeface="Arial MT"/>
              </a:rPr>
              <a:t>(this)</a:t>
            </a:r>
            <a:r>
              <a:rPr sz="1700" spc="5" dirty="0">
                <a:latin typeface="Arial MT"/>
                <a:cs typeface="Arial MT"/>
              </a:rPr>
              <a:t> </a:t>
            </a:r>
            <a:r>
              <a:rPr sz="1700" spc="-5" dirty="0">
                <a:latin typeface="Arial MT"/>
                <a:cs typeface="Arial MT"/>
              </a:rPr>
              <a:t>string</a:t>
            </a:r>
            <a:r>
              <a:rPr sz="1700" dirty="0">
                <a:latin typeface="Arial MT"/>
                <a:cs typeface="Arial MT"/>
              </a:rPr>
              <a:t> reference</a:t>
            </a:r>
            <a:endParaRPr sz="1700">
              <a:latin typeface="Arial MT"/>
              <a:cs typeface="Arial MT"/>
            </a:endParaRPr>
          </a:p>
          <a:p>
            <a:pPr>
              <a:spcBef>
                <a:spcPts val="30"/>
              </a:spcBef>
              <a:buClr>
                <a:srgbClr val="0F1141"/>
              </a:buClr>
              <a:buFont typeface="Arial MT"/>
              <a:buChar char="•"/>
            </a:pPr>
            <a:endParaRPr sz="2100">
              <a:latin typeface="Arial MT"/>
              <a:cs typeface="Arial MT"/>
            </a:endParaRPr>
          </a:p>
          <a:p>
            <a:pPr marL="355600" indent="-342900">
              <a:lnSpc>
                <a:spcPts val="1939"/>
              </a:lnSpc>
              <a:spcBef>
                <a:spcPts val="5"/>
              </a:spcBef>
              <a:buClr>
                <a:srgbClr val="0F1141"/>
              </a:buClr>
              <a:buChar char="•"/>
              <a:tabLst>
                <a:tab pos="354965" algn="l"/>
                <a:tab pos="355600" algn="l"/>
              </a:tabLst>
            </a:pPr>
            <a:r>
              <a:rPr sz="1700" dirty="0">
                <a:solidFill>
                  <a:srgbClr val="FF0000"/>
                </a:solidFill>
                <a:latin typeface="Arial MT"/>
                <a:cs typeface="Arial MT"/>
              </a:rPr>
              <a:t>sourceStart</a:t>
            </a:r>
            <a:r>
              <a:rPr sz="1700" spc="475" dirty="0">
                <a:solidFill>
                  <a:srgbClr val="FF0000"/>
                </a:solidFill>
                <a:latin typeface="Arial MT"/>
                <a:cs typeface="Arial MT"/>
              </a:rPr>
              <a:t> </a:t>
            </a:r>
            <a:r>
              <a:rPr sz="1700" dirty="0">
                <a:latin typeface="Wingdings"/>
                <a:cs typeface="Wingdings"/>
              </a:rPr>
              <a:t></a:t>
            </a:r>
            <a:r>
              <a:rPr sz="1700" spc="535" dirty="0">
                <a:latin typeface="Times New Roman"/>
                <a:cs typeface="Times New Roman"/>
              </a:rPr>
              <a:t> </a:t>
            </a:r>
            <a:r>
              <a:rPr sz="1700" spc="-5" dirty="0">
                <a:latin typeface="Arial MT"/>
                <a:cs typeface="Arial MT"/>
              </a:rPr>
              <a:t>start</a:t>
            </a:r>
            <a:r>
              <a:rPr sz="1700" spc="470" dirty="0">
                <a:latin typeface="Arial MT"/>
                <a:cs typeface="Arial MT"/>
              </a:rPr>
              <a:t> </a:t>
            </a:r>
            <a:r>
              <a:rPr sz="1700" dirty="0">
                <a:latin typeface="Arial MT"/>
                <a:cs typeface="Arial MT"/>
              </a:rPr>
              <a:t>index</a:t>
            </a:r>
            <a:r>
              <a:rPr sz="1700" spc="475" dirty="0">
                <a:latin typeface="Arial MT"/>
                <a:cs typeface="Arial MT"/>
              </a:rPr>
              <a:t> </a:t>
            </a:r>
            <a:r>
              <a:rPr sz="1700" spc="5" dirty="0">
                <a:latin typeface="Arial MT"/>
                <a:cs typeface="Arial MT"/>
              </a:rPr>
              <a:t>of</a:t>
            </a:r>
            <a:r>
              <a:rPr sz="1700" spc="475" dirty="0">
                <a:latin typeface="Arial MT"/>
                <a:cs typeface="Arial MT"/>
              </a:rPr>
              <a:t> </a:t>
            </a:r>
            <a:r>
              <a:rPr sz="1700" dirty="0">
                <a:latin typeface="Arial MT"/>
                <a:cs typeface="Arial MT"/>
              </a:rPr>
              <a:t>invoking</a:t>
            </a:r>
            <a:r>
              <a:rPr sz="1700" spc="480" dirty="0">
                <a:latin typeface="Arial MT"/>
                <a:cs typeface="Arial MT"/>
              </a:rPr>
              <a:t> </a:t>
            </a:r>
            <a:r>
              <a:rPr sz="1700" dirty="0">
                <a:latin typeface="Arial MT"/>
                <a:cs typeface="Arial MT"/>
              </a:rPr>
              <a:t>(this)</a:t>
            </a:r>
            <a:r>
              <a:rPr sz="1700" spc="465" dirty="0">
                <a:latin typeface="Arial MT"/>
                <a:cs typeface="Arial MT"/>
              </a:rPr>
              <a:t> </a:t>
            </a:r>
            <a:r>
              <a:rPr sz="1700" spc="-5" dirty="0">
                <a:latin typeface="Arial MT"/>
                <a:cs typeface="Arial MT"/>
              </a:rPr>
              <a:t>string</a:t>
            </a:r>
            <a:r>
              <a:rPr sz="1700" spc="480" dirty="0">
                <a:latin typeface="Arial MT"/>
                <a:cs typeface="Arial MT"/>
              </a:rPr>
              <a:t> </a:t>
            </a:r>
            <a:r>
              <a:rPr sz="1700" dirty="0">
                <a:latin typeface="Arial MT"/>
                <a:cs typeface="Arial MT"/>
              </a:rPr>
              <a:t>reference</a:t>
            </a:r>
            <a:r>
              <a:rPr sz="1700" spc="480" dirty="0">
                <a:latin typeface="Arial MT"/>
                <a:cs typeface="Arial MT"/>
              </a:rPr>
              <a:t> </a:t>
            </a:r>
            <a:r>
              <a:rPr sz="1700" spc="-5" dirty="0">
                <a:latin typeface="Arial MT"/>
                <a:cs typeface="Arial MT"/>
              </a:rPr>
              <a:t>from</a:t>
            </a:r>
            <a:r>
              <a:rPr sz="1700" spc="490" dirty="0">
                <a:latin typeface="Arial MT"/>
                <a:cs typeface="Arial MT"/>
              </a:rPr>
              <a:t> </a:t>
            </a:r>
            <a:r>
              <a:rPr sz="1700" spc="-5" dirty="0">
                <a:latin typeface="Arial MT"/>
                <a:cs typeface="Arial MT"/>
              </a:rPr>
              <a:t>where</a:t>
            </a:r>
            <a:r>
              <a:rPr sz="1700" spc="490" dirty="0">
                <a:latin typeface="Arial MT"/>
                <a:cs typeface="Arial MT"/>
              </a:rPr>
              <a:t> </a:t>
            </a:r>
            <a:r>
              <a:rPr sz="1700" dirty="0">
                <a:latin typeface="Arial MT"/>
                <a:cs typeface="Arial MT"/>
              </a:rPr>
              <a:t>character</a:t>
            </a:r>
            <a:endParaRPr sz="1700">
              <a:latin typeface="Arial MT"/>
              <a:cs typeface="Arial MT"/>
            </a:endParaRPr>
          </a:p>
          <a:p>
            <a:pPr marL="354965">
              <a:lnSpc>
                <a:spcPts val="1939"/>
              </a:lnSpc>
            </a:pPr>
            <a:r>
              <a:rPr sz="1700" spc="-5" dirty="0">
                <a:latin typeface="Arial MT"/>
                <a:cs typeface="Arial MT"/>
              </a:rPr>
              <a:t>extraction</a:t>
            </a:r>
            <a:r>
              <a:rPr sz="1700" spc="20" dirty="0">
                <a:latin typeface="Arial MT"/>
                <a:cs typeface="Arial MT"/>
              </a:rPr>
              <a:t> </a:t>
            </a:r>
            <a:r>
              <a:rPr sz="1700" spc="-5" dirty="0">
                <a:latin typeface="Arial MT"/>
                <a:cs typeface="Arial MT"/>
              </a:rPr>
              <a:t>will</a:t>
            </a:r>
            <a:r>
              <a:rPr sz="1700" dirty="0">
                <a:latin typeface="Arial MT"/>
                <a:cs typeface="Arial MT"/>
              </a:rPr>
              <a:t> start (0</a:t>
            </a:r>
            <a:r>
              <a:rPr sz="1700" spc="5" dirty="0">
                <a:latin typeface="Arial MT"/>
                <a:cs typeface="Arial MT"/>
              </a:rPr>
              <a:t> </a:t>
            </a:r>
            <a:r>
              <a:rPr sz="1700" dirty="0">
                <a:latin typeface="Arial MT"/>
                <a:cs typeface="Arial MT"/>
              </a:rPr>
              <a:t>&lt;=</a:t>
            </a:r>
            <a:r>
              <a:rPr sz="1700" spc="-20" dirty="0">
                <a:latin typeface="Arial MT"/>
                <a:cs typeface="Arial MT"/>
              </a:rPr>
              <a:t> </a:t>
            </a:r>
            <a:r>
              <a:rPr sz="1700" dirty="0">
                <a:latin typeface="Arial MT"/>
                <a:cs typeface="Arial MT"/>
              </a:rPr>
              <a:t>sourceStart</a:t>
            </a:r>
            <a:r>
              <a:rPr sz="1700" spc="15" dirty="0">
                <a:latin typeface="Arial MT"/>
                <a:cs typeface="Arial MT"/>
              </a:rPr>
              <a:t> </a:t>
            </a:r>
            <a:r>
              <a:rPr sz="1700" dirty="0">
                <a:latin typeface="Arial MT"/>
                <a:cs typeface="Arial MT"/>
              </a:rPr>
              <a:t>&lt;=</a:t>
            </a:r>
            <a:r>
              <a:rPr sz="1700" spc="-20" dirty="0">
                <a:latin typeface="Arial MT"/>
                <a:cs typeface="Arial MT"/>
              </a:rPr>
              <a:t> </a:t>
            </a:r>
            <a:r>
              <a:rPr sz="1700" spc="-5" dirty="0">
                <a:latin typeface="Arial MT"/>
                <a:cs typeface="Arial MT"/>
              </a:rPr>
              <a:t>L-1,</a:t>
            </a:r>
            <a:r>
              <a:rPr sz="1700" dirty="0">
                <a:latin typeface="Arial MT"/>
                <a:cs typeface="Arial MT"/>
              </a:rPr>
              <a:t> </a:t>
            </a:r>
            <a:r>
              <a:rPr sz="1700" spc="-5" dirty="0">
                <a:latin typeface="Arial MT"/>
                <a:cs typeface="Arial MT"/>
              </a:rPr>
              <a:t>where</a:t>
            </a:r>
            <a:r>
              <a:rPr sz="1700" spc="25" dirty="0">
                <a:latin typeface="Arial MT"/>
                <a:cs typeface="Arial MT"/>
              </a:rPr>
              <a:t> </a:t>
            </a:r>
            <a:r>
              <a:rPr sz="1700" dirty="0">
                <a:latin typeface="Arial MT"/>
                <a:cs typeface="Arial MT"/>
              </a:rPr>
              <a:t>L</a:t>
            </a:r>
            <a:r>
              <a:rPr sz="1700" spc="-55" dirty="0">
                <a:latin typeface="Arial MT"/>
                <a:cs typeface="Arial MT"/>
              </a:rPr>
              <a:t> </a:t>
            </a:r>
            <a:r>
              <a:rPr sz="1700" dirty="0">
                <a:latin typeface="Arial MT"/>
                <a:cs typeface="Arial MT"/>
              </a:rPr>
              <a:t>is</a:t>
            </a:r>
            <a:r>
              <a:rPr sz="1700" spc="-20" dirty="0">
                <a:latin typeface="Arial MT"/>
                <a:cs typeface="Arial MT"/>
              </a:rPr>
              <a:t> </a:t>
            </a:r>
            <a:r>
              <a:rPr sz="1700" dirty="0">
                <a:latin typeface="Arial MT"/>
                <a:cs typeface="Arial MT"/>
              </a:rPr>
              <a:t>length</a:t>
            </a:r>
            <a:r>
              <a:rPr sz="1700" spc="25" dirty="0">
                <a:latin typeface="Arial MT"/>
                <a:cs typeface="Arial MT"/>
              </a:rPr>
              <a:t> </a:t>
            </a:r>
            <a:r>
              <a:rPr sz="1700" dirty="0">
                <a:latin typeface="Arial MT"/>
                <a:cs typeface="Arial MT"/>
              </a:rPr>
              <a:t>of invoking</a:t>
            </a:r>
            <a:r>
              <a:rPr sz="1700" spc="-15" dirty="0">
                <a:latin typeface="Arial MT"/>
                <a:cs typeface="Arial MT"/>
              </a:rPr>
              <a:t> </a:t>
            </a:r>
            <a:r>
              <a:rPr sz="1700" dirty="0">
                <a:latin typeface="Arial MT"/>
                <a:cs typeface="Arial MT"/>
              </a:rPr>
              <a:t>string)</a:t>
            </a:r>
            <a:endParaRPr sz="1700">
              <a:latin typeface="Arial MT"/>
              <a:cs typeface="Arial MT"/>
            </a:endParaRPr>
          </a:p>
          <a:p>
            <a:pPr>
              <a:spcBef>
                <a:spcPts val="35"/>
              </a:spcBef>
            </a:pPr>
            <a:endParaRPr sz="2100">
              <a:latin typeface="Arial MT"/>
              <a:cs typeface="Arial MT"/>
            </a:endParaRPr>
          </a:p>
          <a:p>
            <a:pPr marL="355600" indent="-342900">
              <a:lnSpc>
                <a:spcPts val="1939"/>
              </a:lnSpc>
              <a:buClr>
                <a:srgbClr val="0F1141"/>
              </a:buClr>
              <a:buChar char="•"/>
              <a:tabLst>
                <a:tab pos="354965" algn="l"/>
                <a:tab pos="355600" algn="l"/>
              </a:tabLst>
            </a:pPr>
            <a:r>
              <a:rPr sz="1700" dirty="0">
                <a:solidFill>
                  <a:srgbClr val="FF0000"/>
                </a:solidFill>
                <a:latin typeface="Arial MT"/>
                <a:cs typeface="Arial MT"/>
              </a:rPr>
              <a:t>sourceEnd</a:t>
            </a:r>
            <a:r>
              <a:rPr sz="1700" dirty="0">
                <a:latin typeface="Wingdings"/>
                <a:cs typeface="Wingdings"/>
              </a:rPr>
              <a:t></a:t>
            </a:r>
            <a:r>
              <a:rPr sz="1700" spc="150" dirty="0">
                <a:latin typeface="Times New Roman"/>
                <a:cs typeface="Times New Roman"/>
              </a:rPr>
              <a:t> </a:t>
            </a:r>
            <a:r>
              <a:rPr sz="1700" dirty="0">
                <a:latin typeface="Arial MT"/>
                <a:cs typeface="Arial MT"/>
              </a:rPr>
              <a:t>end</a:t>
            </a:r>
            <a:r>
              <a:rPr sz="1700" spc="100" dirty="0">
                <a:latin typeface="Arial MT"/>
                <a:cs typeface="Arial MT"/>
              </a:rPr>
              <a:t> </a:t>
            </a:r>
            <a:r>
              <a:rPr sz="1700" dirty="0">
                <a:latin typeface="Arial MT"/>
                <a:cs typeface="Arial MT"/>
              </a:rPr>
              <a:t>index</a:t>
            </a:r>
            <a:r>
              <a:rPr sz="1700" spc="100" dirty="0">
                <a:latin typeface="Arial MT"/>
                <a:cs typeface="Arial MT"/>
              </a:rPr>
              <a:t> </a:t>
            </a:r>
            <a:r>
              <a:rPr sz="1700" dirty="0">
                <a:latin typeface="Arial MT"/>
                <a:cs typeface="Arial MT"/>
              </a:rPr>
              <a:t>(exclusive)</a:t>
            </a:r>
            <a:r>
              <a:rPr sz="1700" spc="120" dirty="0">
                <a:latin typeface="Arial MT"/>
                <a:cs typeface="Arial MT"/>
              </a:rPr>
              <a:t> </a:t>
            </a:r>
            <a:r>
              <a:rPr sz="1700" dirty="0">
                <a:latin typeface="Arial MT"/>
                <a:cs typeface="Arial MT"/>
              </a:rPr>
              <a:t>of</a:t>
            </a:r>
            <a:r>
              <a:rPr sz="1700" spc="95" dirty="0">
                <a:latin typeface="Arial MT"/>
                <a:cs typeface="Arial MT"/>
              </a:rPr>
              <a:t> </a:t>
            </a:r>
            <a:r>
              <a:rPr sz="1700" dirty="0">
                <a:latin typeface="Arial MT"/>
                <a:cs typeface="Arial MT"/>
              </a:rPr>
              <a:t>invoking</a:t>
            </a:r>
            <a:r>
              <a:rPr sz="1700" spc="110" dirty="0">
                <a:latin typeface="Arial MT"/>
                <a:cs typeface="Arial MT"/>
              </a:rPr>
              <a:t> </a:t>
            </a:r>
            <a:r>
              <a:rPr sz="1700" dirty="0">
                <a:latin typeface="Arial MT"/>
                <a:cs typeface="Arial MT"/>
              </a:rPr>
              <a:t>(this)</a:t>
            </a:r>
            <a:r>
              <a:rPr sz="1700" spc="105" dirty="0">
                <a:latin typeface="Arial MT"/>
                <a:cs typeface="Arial MT"/>
              </a:rPr>
              <a:t> </a:t>
            </a:r>
            <a:r>
              <a:rPr sz="1700" spc="-5" dirty="0">
                <a:latin typeface="Arial MT"/>
                <a:cs typeface="Arial MT"/>
              </a:rPr>
              <a:t>string</a:t>
            </a:r>
            <a:r>
              <a:rPr sz="1700" spc="110" dirty="0">
                <a:latin typeface="Arial MT"/>
                <a:cs typeface="Arial MT"/>
              </a:rPr>
              <a:t> </a:t>
            </a:r>
            <a:r>
              <a:rPr sz="1700" dirty="0">
                <a:latin typeface="Arial MT"/>
                <a:cs typeface="Arial MT"/>
              </a:rPr>
              <a:t>reference.</a:t>
            </a:r>
            <a:r>
              <a:rPr sz="1700" spc="100" dirty="0">
                <a:latin typeface="Arial MT"/>
                <a:cs typeface="Arial MT"/>
              </a:rPr>
              <a:t> </a:t>
            </a:r>
            <a:r>
              <a:rPr sz="1700" spc="-5" dirty="0">
                <a:latin typeface="Arial MT"/>
                <a:cs typeface="Arial MT"/>
              </a:rPr>
              <a:t>(0</a:t>
            </a:r>
            <a:r>
              <a:rPr sz="1700" spc="105" dirty="0">
                <a:latin typeface="Arial MT"/>
                <a:cs typeface="Arial MT"/>
              </a:rPr>
              <a:t> </a:t>
            </a:r>
            <a:r>
              <a:rPr sz="1700" dirty="0">
                <a:latin typeface="Arial MT"/>
                <a:cs typeface="Arial MT"/>
              </a:rPr>
              <a:t>&lt;=</a:t>
            </a:r>
            <a:r>
              <a:rPr sz="1700" spc="105" dirty="0">
                <a:latin typeface="Arial MT"/>
                <a:cs typeface="Arial MT"/>
              </a:rPr>
              <a:t> </a:t>
            </a:r>
            <a:r>
              <a:rPr sz="1700" dirty="0">
                <a:latin typeface="Arial MT"/>
                <a:cs typeface="Arial MT"/>
              </a:rPr>
              <a:t>sourceEnd</a:t>
            </a:r>
            <a:endParaRPr sz="1700">
              <a:latin typeface="Arial MT"/>
              <a:cs typeface="Arial MT"/>
            </a:endParaRPr>
          </a:p>
          <a:p>
            <a:pPr marL="354965">
              <a:lnSpc>
                <a:spcPts val="1939"/>
              </a:lnSpc>
            </a:pPr>
            <a:r>
              <a:rPr sz="1700" dirty="0">
                <a:latin typeface="Arial MT"/>
                <a:cs typeface="Arial MT"/>
              </a:rPr>
              <a:t>&lt;=</a:t>
            </a:r>
            <a:r>
              <a:rPr sz="1700" spc="-20" dirty="0">
                <a:latin typeface="Arial MT"/>
                <a:cs typeface="Arial MT"/>
              </a:rPr>
              <a:t> </a:t>
            </a:r>
            <a:r>
              <a:rPr sz="1700" dirty="0">
                <a:latin typeface="Arial MT"/>
                <a:cs typeface="Arial MT"/>
              </a:rPr>
              <a:t>L-1,</a:t>
            </a:r>
            <a:r>
              <a:rPr sz="1700" spc="10" dirty="0">
                <a:latin typeface="Arial MT"/>
                <a:cs typeface="Arial MT"/>
              </a:rPr>
              <a:t> </a:t>
            </a:r>
            <a:r>
              <a:rPr sz="1700" spc="-5" dirty="0">
                <a:latin typeface="Arial MT"/>
                <a:cs typeface="Arial MT"/>
              </a:rPr>
              <a:t>where</a:t>
            </a:r>
            <a:r>
              <a:rPr sz="1700" spc="25" dirty="0">
                <a:latin typeface="Arial MT"/>
                <a:cs typeface="Arial MT"/>
              </a:rPr>
              <a:t> </a:t>
            </a:r>
            <a:r>
              <a:rPr sz="1700" dirty="0">
                <a:latin typeface="Arial MT"/>
                <a:cs typeface="Arial MT"/>
              </a:rPr>
              <a:t>L</a:t>
            </a:r>
            <a:r>
              <a:rPr sz="1700" spc="-65" dirty="0">
                <a:latin typeface="Arial MT"/>
                <a:cs typeface="Arial MT"/>
              </a:rPr>
              <a:t> </a:t>
            </a:r>
            <a:r>
              <a:rPr sz="1700" dirty="0">
                <a:latin typeface="Arial MT"/>
                <a:cs typeface="Arial MT"/>
              </a:rPr>
              <a:t>is</a:t>
            </a:r>
            <a:r>
              <a:rPr sz="1700" spc="-5" dirty="0">
                <a:latin typeface="Arial MT"/>
                <a:cs typeface="Arial MT"/>
              </a:rPr>
              <a:t> </a:t>
            </a:r>
            <a:r>
              <a:rPr sz="1700" dirty="0">
                <a:latin typeface="Arial MT"/>
                <a:cs typeface="Arial MT"/>
              </a:rPr>
              <a:t>length</a:t>
            </a:r>
            <a:r>
              <a:rPr sz="1700" spc="10" dirty="0">
                <a:latin typeface="Arial MT"/>
                <a:cs typeface="Arial MT"/>
              </a:rPr>
              <a:t> </a:t>
            </a:r>
            <a:r>
              <a:rPr sz="1700" dirty="0">
                <a:latin typeface="Arial MT"/>
                <a:cs typeface="Arial MT"/>
              </a:rPr>
              <a:t>of invoking </a:t>
            </a:r>
            <a:r>
              <a:rPr sz="1700" spc="-5" dirty="0">
                <a:latin typeface="Arial MT"/>
                <a:cs typeface="Arial MT"/>
              </a:rPr>
              <a:t>string</a:t>
            </a:r>
            <a:r>
              <a:rPr sz="1700" dirty="0">
                <a:latin typeface="Arial MT"/>
                <a:cs typeface="Arial MT"/>
              </a:rPr>
              <a:t> and</a:t>
            </a:r>
            <a:r>
              <a:rPr sz="1700" spc="5" dirty="0">
                <a:latin typeface="Arial MT"/>
                <a:cs typeface="Arial MT"/>
              </a:rPr>
              <a:t> </a:t>
            </a:r>
            <a:r>
              <a:rPr sz="1700" dirty="0">
                <a:latin typeface="Arial MT"/>
                <a:cs typeface="Arial MT"/>
              </a:rPr>
              <a:t>also </a:t>
            </a:r>
            <a:r>
              <a:rPr sz="1700" dirty="0">
                <a:solidFill>
                  <a:srgbClr val="FF0000"/>
                </a:solidFill>
                <a:latin typeface="Arial MT"/>
                <a:cs typeface="Arial MT"/>
              </a:rPr>
              <a:t>sourceStart&lt;=sourceEnd</a:t>
            </a:r>
            <a:r>
              <a:rPr sz="1700" dirty="0">
                <a:latin typeface="Arial MT"/>
                <a:cs typeface="Arial MT"/>
              </a:rPr>
              <a:t>)</a:t>
            </a:r>
            <a:endParaRPr sz="1700">
              <a:latin typeface="Arial MT"/>
              <a:cs typeface="Arial MT"/>
            </a:endParaRPr>
          </a:p>
          <a:p>
            <a:pPr>
              <a:spcBef>
                <a:spcPts val="35"/>
              </a:spcBef>
            </a:pPr>
            <a:endParaRPr sz="2100">
              <a:latin typeface="Arial MT"/>
              <a:cs typeface="Arial MT"/>
            </a:endParaRPr>
          </a:p>
          <a:p>
            <a:pPr marL="355600" indent="-342900">
              <a:buClr>
                <a:srgbClr val="0F1141"/>
              </a:buClr>
              <a:buChar char="•"/>
              <a:tabLst>
                <a:tab pos="354965" algn="l"/>
                <a:tab pos="355600" algn="l"/>
              </a:tabLst>
            </a:pPr>
            <a:r>
              <a:rPr sz="1700" dirty="0">
                <a:latin typeface="Arial MT"/>
                <a:cs typeface="Arial MT"/>
              </a:rPr>
              <a:t>Characters</a:t>
            </a:r>
            <a:r>
              <a:rPr sz="1700" spc="-10" dirty="0">
                <a:latin typeface="Arial MT"/>
                <a:cs typeface="Arial MT"/>
              </a:rPr>
              <a:t> </a:t>
            </a:r>
            <a:r>
              <a:rPr sz="1700" dirty="0">
                <a:latin typeface="Arial MT"/>
                <a:cs typeface="Arial MT"/>
              </a:rPr>
              <a:t>are</a:t>
            </a:r>
            <a:r>
              <a:rPr sz="1700" spc="5" dirty="0">
                <a:latin typeface="Arial MT"/>
                <a:cs typeface="Arial MT"/>
              </a:rPr>
              <a:t> </a:t>
            </a:r>
            <a:r>
              <a:rPr sz="1700" spc="-5" dirty="0">
                <a:latin typeface="Arial MT"/>
                <a:cs typeface="Arial MT"/>
              </a:rPr>
              <a:t>extracted</a:t>
            </a:r>
            <a:r>
              <a:rPr sz="1700" spc="25" dirty="0">
                <a:latin typeface="Arial MT"/>
                <a:cs typeface="Arial MT"/>
              </a:rPr>
              <a:t> </a:t>
            </a:r>
            <a:r>
              <a:rPr sz="1700" spc="-5" dirty="0">
                <a:latin typeface="Arial MT"/>
                <a:cs typeface="Arial MT"/>
              </a:rPr>
              <a:t>from</a:t>
            </a:r>
            <a:r>
              <a:rPr sz="1700" dirty="0">
                <a:latin typeface="Arial MT"/>
                <a:cs typeface="Arial MT"/>
              </a:rPr>
              <a:t> </a:t>
            </a:r>
            <a:r>
              <a:rPr sz="1700" dirty="0">
                <a:solidFill>
                  <a:srgbClr val="FF0000"/>
                </a:solidFill>
                <a:latin typeface="Arial MT"/>
                <a:cs typeface="Arial MT"/>
              </a:rPr>
              <a:t>sourceStart</a:t>
            </a:r>
            <a:r>
              <a:rPr sz="1700" spc="10" dirty="0">
                <a:solidFill>
                  <a:srgbClr val="FF0000"/>
                </a:solidFill>
                <a:latin typeface="Arial MT"/>
                <a:cs typeface="Arial MT"/>
              </a:rPr>
              <a:t> </a:t>
            </a:r>
            <a:r>
              <a:rPr sz="1700" spc="-5" dirty="0">
                <a:latin typeface="Arial MT"/>
                <a:cs typeface="Arial MT"/>
              </a:rPr>
              <a:t>to</a:t>
            </a:r>
            <a:r>
              <a:rPr sz="1700" dirty="0">
                <a:latin typeface="Arial MT"/>
                <a:cs typeface="Arial MT"/>
              </a:rPr>
              <a:t> </a:t>
            </a:r>
            <a:r>
              <a:rPr sz="1700" dirty="0">
                <a:solidFill>
                  <a:srgbClr val="FF0000"/>
                </a:solidFill>
                <a:latin typeface="Arial MT"/>
                <a:cs typeface="Arial MT"/>
              </a:rPr>
              <a:t>sourceEnd-1</a:t>
            </a:r>
            <a:endParaRPr sz="1700">
              <a:latin typeface="Arial MT"/>
              <a:cs typeface="Arial MT"/>
            </a:endParaRPr>
          </a:p>
          <a:p>
            <a:pPr>
              <a:spcBef>
                <a:spcPts val="30"/>
              </a:spcBef>
              <a:buClr>
                <a:srgbClr val="0F1141"/>
              </a:buClr>
              <a:buFont typeface="Arial MT"/>
              <a:buChar char="•"/>
            </a:pPr>
            <a:endParaRPr sz="2100">
              <a:latin typeface="Arial MT"/>
              <a:cs typeface="Arial MT"/>
            </a:endParaRPr>
          </a:p>
          <a:p>
            <a:pPr marL="355600" indent="-342900">
              <a:spcBef>
                <a:spcPts val="5"/>
              </a:spcBef>
              <a:buClr>
                <a:srgbClr val="0F1141"/>
              </a:buClr>
              <a:buChar char="•"/>
              <a:tabLst>
                <a:tab pos="354965" algn="l"/>
                <a:tab pos="355600" algn="l"/>
              </a:tabLst>
            </a:pPr>
            <a:r>
              <a:rPr sz="1700" dirty="0">
                <a:solidFill>
                  <a:srgbClr val="FF0000"/>
                </a:solidFill>
                <a:latin typeface="Arial MT"/>
                <a:cs typeface="Arial MT"/>
              </a:rPr>
              <a:t>target</a:t>
            </a:r>
            <a:r>
              <a:rPr sz="1700" spc="10" dirty="0">
                <a:solidFill>
                  <a:srgbClr val="FF0000"/>
                </a:solidFill>
                <a:latin typeface="Arial MT"/>
                <a:cs typeface="Arial MT"/>
              </a:rPr>
              <a:t> </a:t>
            </a:r>
            <a:r>
              <a:rPr sz="1700" dirty="0">
                <a:latin typeface="Arial MT"/>
                <a:cs typeface="Arial MT"/>
              </a:rPr>
              <a:t>represents</a:t>
            </a:r>
            <a:r>
              <a:rPr sz="1700" spc="15" dirty="0">
                <a:latin typeface="Arial MT"/>
                <a:cs typeface="Arial MT"/>
              </a:rPr>
              <a:t> </a:t>
            </a:r>
            <a:r>
              <a:rPr sz="1700" spc="-5" dirty="0">
                <a:latin typeface="Arial MT"/>
                <a:cs typeface="Arial MT"/>
              </a:rPr>
              <a:t>the</a:t>
            </a:r>
            <a:r>
              <a:rPr sz="1700" spc="5" dirty="0">
                <a:latin typeface="Arial MT"/>
                <a:cs typeface="Arial MT"/>
              </a:rPr>
              <a:t> </a:t>
            </a:r>
            <a:r>
              <a:rPr sz="1700" dirty="0">
                <a:latin typeface="Arial MT"/>
                <a:cs typeface="Arial MT"/>
              </a:rPr>
              <a:t>target</a:t>
            </a:r>
            <a:r>
              <a:rPr sz="1700" spc="10" dirty="0">
                <a:latin typeface="Arial MT"/>
                <a:cs typeface="Arial MT"/>
              </a:rPr>
              <a:t> </a:t>
            </a:r>
            <a:r>
              <a:rPr sz="1700" dirty="0">
                <a:latin typeface="Arial MT"/>
                <a:cs typeface="Arial MT"/>
              </a:rPr>
              <a:t>character </a:t>
            </a:r>
            <a:r>
              <a:rPr sz="1700" spc="-5" dirty="0">
                <a:latin typeface="Arial MT"/>
                <a:cs typeface="Arial MT"/>
              </a:rPr>
              <a:t>array</a:t>
            </a:r>
            <a:r>
              <a:rPr sz="1700" spc="5" dirty="0">
                <a:latin typeface="Arial MT"/>
                <a:cs typeface="Arial MT"/>
              </a:rPr>
              <a:t> </a:t>
            </a:r>
            <a:r>
              <a:rPr sz="1700" spc="-5" dirty="0">
                <a:latin typeface="Arial MT"/>
                <a:cs typeface="Arial MT"/>
              </a:rPr>
              <a:t>where</a:t>
            </a:r>
            <a:r>
              <a:rPr sz="1700" spc="20" dirty="0">
                <a:latin typeface="Arial MT"/>
                <a:cs typeface="Arial MT"/>
              </a:rPr>
              <a:t> </a:t>
            </a:r>
            <a:r>
              <a:rPr sz="1700" spc="-5" dirty="0">
                <a:latin typeface="Arial MT"/>
                <a:cs typeface="Arial MT"/>
              </a:rPr>
              <a:t>extracted</a:t>
            </a:r>
            <a:r>
              <a:rPr sz="1700" spc="30" dirty="0">
                <a:latin typeface="Arial MT"/>
                <a:cs typeface="Arial MT"/>
              </a:rPr>
              <a:t> </a:t>
            </a:r>
            <a:r>
              <a:rPr sz="1700" dirty="0">
                <a:latin typeface="Arial MT"/>
                <a:cs typeface="Arial MT"/>
              </a:rPr>
              <a:t>characters</a:t>
            </a:r>
            <a:r>
              <a:rPr sz="1700" spc="5" dirty="0">
                <a:latin typeface="Arial MT"/>
                <a:cs typeface="Arial MT"/>
              </a:rPr>
              <a:t> </a:t>
            </a:r>
            <a:r>
              <a:rPr sz="1700" spc="-5" dirty="0">
                <a:latin typeface="Arial MT"/>
                <a:cs typeface="Arial MT"/>
              </a:rPr>
              <a:t>will</a:t>
            </a:r>
            <a:r>
              <a:rPr sz="1700" spc="-10" dirty="0">
                <a:latin typeface="Arial MT"/>
                <a:cs typeface="Arial MT"/>
              </a:rPr>
              <a:t> </a:t>
            </a:r>
            <a:r>
              <a:rPr sz="1700" dirty="0">
                <a:latin typeface="Arial MT"/>
                <a:cs typeface="Arial MT"/>
              </a:rPr>
              <a:t>be</a:t>
            </a:r>
            <a:r>
              <a:rPr sz="1700" spc="5" dirty="0">
                <a:latin typeface="Arial MT"/>
                <a:cs typeface="Arial MT"/>
              </a:rPr>
              <a:t> </a:t>
            </a:r>
            <a:r>
              <a:rPr sz="1700" dirty="0">
                <a:latin typeface="Arial MT"/>
                <a:cs typeface="Arial MT"/>
              </a:rPr>
              <a:t>stored</a:t>
            </a:r>
            <a:endParaRPr sz="1700">
              <a:latin typeface="Arial MT"/>
              <a:cs typeface="Arial MT"/>
            </a:endParaRPr>
          </a:p>
          <a:p>
            <a:pPr>
              <a:spcBef>
                <a:spcPts val="30"/>
              </a:spcBef>
              <a:buClr>
                <a:srgbClr val="0F1141"/>
              </a:buClr>
              <a:buFont typeface="Arial MT"/>
              <a:buChar char="•"/>
            </a:pPr>
            <a:endParaRPr sz="2100">
              <a:latin typeface="Arial MT"/>
              <a:cs typeface="Arial MT"/>
            </a:endParaRPr>
          </a:p>
          <a:p>
            <a:pPr marL="355600" indent="-342900">
              <a:lnSpc>
                <a:spcPts val="1939"/>
              </a:lnSpc>
              <a:buClr>
                <a:srgbClr val="0F1141"/>
              </a:buClr>
              <a:buChar char="•"/>
              <a:tabLst>
                <a:tab pos="354965" algn="l"/>
                <a:tab pos="355600" algn="l"/>
              </a:tabLst>
            </a:pPr>
            <a:r>
              <a:rPr sz="1700" dirty="0">
                <a:solidFill>
                  <a:srgbClr val="FF0000"/>
                </a:solidFill>
                <a:latin typeface="Arial MT"/>
                <a:cs typeface="Arial MT"/>
              </a:rPr>
              <a:t>targetStart</a:t>
            </a:r>
            <a:r>
              <a:rPr sz="1700" spc="240" dirty="0">
                <a:solidFill>
                  <a:srgbClr val="FF0000"/>
                </a:solidFill>
                <a:latin typeface="Arial MT"/>
                <a:cs typeface="Arial MT"/>
              </a:rPr>
              <a:t> </a:t>
            </a:r>
            <a:r>
              <a:rPr sz="1700" spc="5" dirty="0">
                <a:latin typeface="Wingdings"/>
                <a:cs typeface="Wingdings"/>
              </a:rPr>
              <a:t></a:t>
            </a:r>
            <a:r>
              <a:rPr sz="1700" spc="290" dirty="0">
                <a:latin typeface="Times New Roman"/>
                <a:cs typeface="Times New Roman"/>
              </a:rPr>
              <a:t> </a:t>
            </a:r>
            <a:r>
              <a:rPr sz="1700" dirty="0">
                <a:latin typeface="Arial MT"/>
                <a:cs typeface="Arial MT"/>
              </a:rPr>
              <a:t>start</a:t>
            </a:r>
            <a:r>
              <a:rPr sz="1700" spc="250" dirty="0">
                <a:latin typeface="Arial MT"/>
                <a:cs typeface="Arial MT"/>
              </a:rPr>
              <a:t> </a:t>
            </a:r>
            <a:r>
              <a:rPr sz="1700" dirty="0">
                <a:latin typeface="Arial MT"/>
                <a:cs typeface="Arial MT"/>
              </a:rPr>
              <a:t>index</a:t>
            </a:r>
            <a:r>
              <a:rPr sz="1700" spc="245" dirty="0">
                <a:latin typeface="Arial MT"/>
                <a:cs typeface="Arial MT"/>
              </a:rPr>
              <a:t> </a:t>
            </a:r>
            <a:r>
              <a:rPr sz="1700" spc="5" dirty="0">
                <a:latin typeface="Arial MT"/>
                <a:cs typeface="Arial MT"/>
              </a:rPr>
              <a:t>of</a:t>
            </a:r>
            <a:r>
              <a:rPr sz="1700" spc="250" dirty="0">
                <a:latin typeface="Arial MT"/>
                <a:cs typeface="Arial MT"/>
              </a:rPr>
              <a:t> </a:t>
            </a:r>
            <a:r>
              <a:rPr sz="1700" dirty="0">
                <a:solidFill>
                  <a:srgbClr val="FF0000"/>
                </a:solidFill>
                <a:latin typeface="Arial MT"/>
                <a:cs typeface="Arial MT"/>
              </a:rPr>
              <a:t>target</a:t>
            </a:r>
            <a:r>
              <a:rPr sz="1700" spc="254" dirty="0">
                <a:solidFill>
                  <a:srgbClr val="FF0000"/>
                </a:solidFill>
                <a:latin typeface="Arial MT"/>
                <a:cs typeface="Arial MT"/>
              </a:rPr>
              <a:t> </a:t>
            </a:r>
            <a:r>
              <a:rPr sz="1700" dirty="0">
                <a:latin typeface="Arial MT"/>
                <a:cs typeface="Arial MT"/>
              </a:rPr>
              <a:t>from</a:t>
            </a:r>
            <a:r>
              <a:rPr sz="1700" spc="260" dirty="0">
                <a:latin typeface="Arial MT"/>
                <a:cs typeface="Arial MT"/>
              </a:rPr>
              <a:t> </a:t>
            </a:r>
            <a:r>
              <a:rPr sz="1700" spc="-5" dirty="0">
                <a:latin typeface="Arial MT"/>
                <a:cs typeface="Arial MT"/>
              </a:rPr>
              <a:t>where</a:t>
            </a:r>
            <a:r>
              <a:rPr sz="1700" spc="254" dirty="0">
                <a:latin typeface="Arial MT"/>
                <a:cs typeface="Arial MT"/>
              </a:rPr>
              <a:t> </a:t>
            </a:r>
            <a:r>
              <a:rPr sz="1700" dirty="0">
                <a:latin typeface="Arial MT"/>
                <a:cs typeface="Arial MT"/>
              </a:rPr>
              <a:t>characters</a:t>
            </a:r>
            <a:r>
              <a:rPr sz="1700" spc="254" dirty="0">
                <a:latin typeface="Arial MT"/>
                <a:cs typeface="Arial MT"/>
              </a:rPr>
              <a:t> </a:t>
            </a:r>
            <a:r>
              <a:rPr sz="1700" spc="-5" dirty="0">
                <a:latin typeface="Arial MT"/>
                <a:cs typeface="Arial MT"/>
              </a:rPr>
              <a:t>will</a:t>
            </a:r>
            <a:r>
              <a:rPr sz="1700" spc="245" dirty="0">
                <a:latin typeface="Arial MT"/>
                <a:cs typeface="Arial MT"/>
              </a:rPr>
              <a:t> </a:t>
            </a:r>
            <a:r>
              <a:rPr sz="1700" dirty="0">
                <a:latin typeface="Arial MT"/>
                <a:cs typeface="Arial MT"/>
              </a:rPr>
              <a:t>be</a:t>
            </a:r>
            <a:r>
              <a:rPr sz="1700" spc="254" dirty="0">
                <a:latin typeface="Arial MT"/>
                <a:cs typeface="Arial MT"/>
              </a:rPr>
              <a:t> </a:t>
            </a:r>
            <a:r>
              <a:rPr sz="1700" dirty="0">
                <a:latin typeface="Arial MT"/>
                <a:cs typeface="Arial MT"/>
              </a:rPr>
              <a:t>stored.</a:t>
            </a:r>
            <a:r>
              <a:rPr sz="1700" spc="254" dirty="0">
                <a:latin typeface="Arial MT"/>
                <a:cs typeface="Arial MT"/>
              </a:rPr>
              <a:t> </a:t>
            </a:r>
            <a:r>
              <a:rPr sz="1700" dirty="0">
                <a:latin typeface="Arial MT"/>
                <a:cs typeface="Arial MT"/>
              </a:rPr>
              <a:t>Note:</a:t>
            </a:r>
            <a:r>
              <a:rPr sz="1700" spc="254" dirty="0">
                <a:latin typeface="Arial MT"/>
                <a:cs typeface="Arial MT"/>
              </a:rPr>
              <a:t> </a:t>
            </a:r>
            <a:r>
              <a:rPr sz="1700" dirty="0">
                <a:solidFill>
                  <a:srgbClr val="FF0000"/>
                </a:solidFill>
                <a:latin typeface="Arial MT"/>
                <a:cs typeface="Arial MT"/>
              </a:rPr>
              <a:t>target</a:t>
            </a:r>
            <a:endParaRPr sz="1700">
              <a:latin typeface="Arial MT"/>
              <a:cs typeface="Arial MT"/>
            </a:endParaRPr>
          </a:p>
          <a:p>
            <a:pPr marL="354965">
              <a:lnSpc>
                <a:spcPts val="1939"/>
              </a:lnSpc>
            </a:pPr>
            <a:r>
              <a:rPr sz="1700" spc="-5" dirty="0">
                <a:latin typeface="Arial MT"/>
                <a:cs typeface="Arial MT"/>
              </a:rPr>
              <a:t>array </a:t>
            </a:r>
            <a:r>
              <a:rPr sz="1700" dirty="0">
                <a:latin typeface="Arial MT"/>
                <a:cs typeface="Arial MT"/>
              </a:rPr>
              <a:t>should</a:t>
            </a:r>
            <a:r>
              <a:rPr sz="1700" spc="15" dirty="0">
                <a:latin typeface="Arial MT"/>
                <a:cs typeface="Arial MT"/>
              </a:rPr>
              <a:t> </a:t>
            </a:r>
            <a:r>
              <a:rPr sz="1700" dirty="0">
                <a:latin typeface="Arial MT"/>
                <a:cs typeface="Arial MT"/>
              </a:rPr>
              <a:t>be</a:t>
            </a:r>
            <a:r>
              <a:rPr sz="1700" spc="5" dirty="0">
                <a:latin typeface="Arial MT"/>
                <a:cs typeface="Arial MT"/>
              </a:rPr>
              <a:t> </a:t>
            </a:r>
            <a:r>
              <a:rPr sz="1700" dirty="0">
                <a:latin typeface="Arial MT"/>
                <a:cs typeface="Arial MT"/>
              </a:rPr>
              <a:t>large enough</a:t>
            </a:r>
            <a:r>
              <a:rPr sz="1700" spc="20" dirty="0">
                <a:latin typeface="Arial MT"/>
                <a:cs typeface="Arial MT"/>
              </a:rPr>
              <a:t> </a:t>
            </a:r>
            <a:r>
              <a:rPr sz="1700" spc="-5" dirty="0">
                <a:latin typeface="Arial MT"/>
                <a:cs typeface="Arial MT"/>
              </a:rPr>
              <a:t>to</a:t>
            </a:r>
            <a:r>
              <a:rPr sz="1700" spc="10" dirty="0">
                <a:latin typeface="Arial MT"/>
                <a:cs typeface="Arial MT"/>
              </a:rPr>
              <a:t> </a:t>
            </a:r>
            <a:r>
              <a:rPr sz="1700" spc="-5" dirty="0">
                <a:latin typeface="Arial MT"/>
                <a:cs typeface="Arial MT"/>
              </a:rPr>
              <a:t>store</a:t>
            </a:r>
            <a:r>
              <a:rPr sz="1700" spc="5" dirty="0">
                <a:latin typeface="Arial MT"/>
                <a:cs typeface="Arial MT"/>
              </a:rPr>
              <a:t> </a:t>
            </a:r>
            <a:r>
              <a:rPr sz="1700" spc="-5" dirty="0">
                <a:latin typeface="Arial MT"/>
                <a:cs typeface="Arial MT"/>
              </a:rPr>
              <a:t>the</a:t>
            </a:r>
            <a:r>
              <a:rPr sz="1700" spc="20" dirty="0">
                <a:latin typeface="Arial MT"/>
                <a:cs typeface="Arial MT"/>
              </a:rPr>
              <a:t> </a:t>
            </a:r>
            <a:r>
              <a:rPr sz="1700" spc="-5" dirty="0">
                <a:latin typeface="Arial MT"/>
                <a:cs typeface="Arial MT"/>
              </a:rPr>
              <a:t>extracted</a:t>
            </a:r>
            <a:r>
              <a:rPr sz="1700" spc="35" dirty="0">
                <a:latin typeface="Arial MT"/>
                <a:cs typeface="Arial MT"/>
              </a:rPr>
              <a:t> </a:t>
            </a:r>
            <a:r>
              <a:rPr sz="1700" dirty="0">
                <a:latin typeface="Arial MT"/>
                <a:cs typeface="Arial MT"/>
              </a:rPr>
              <a:t>characters.</a:t>
            </a:r>
            <a:endParaRPr sz="1700">
              <a:latin typeface="Arial MT"/>
              <a:cs typeface="Arial MT"/>
            </a:endParaRPr>
          </a:p>
        </p:txBody>
      </p:sp>
      <p:sp>
        <p:nvSpPr>
          <p:cNvPr id="3" name="object 3"/>
          <p:cNvSpPr txBox="1">
            <a:spLocks noGrp="1"/>
          </p:cNvSpPr>
          <p:nvPr>
            <p:ph type="title"/>
          </p:nvPr>
        </p:nvSpPr>
        <p:spPr>
          <a:xfrm>
            <a:off x="1907541" y="150622"/>
            <a:ext cx="439991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Charac</a:t>
            </a:r>
            <a:r>
              <a:rPr spc="-155" dirty="0"/>
              <a:t>t</a:t>
            </a:r>
            <a:r>
              <a:rPr spc="-160" dirty="0"/>
              <a:t>e</a:t>
            </a:r>
            <a:r>
              <a:rPr spc="-5" dirty="0"/>
              <a:t>r</a:t>
            </a:r>
            <a:r>
              <a:rPr spc="-280" dirty="0"/>
              <a:t> </a:t>
            </a:r>
            <a:r>
              <a:rPr spc="-160" dirty="0"/>
              <a:t>Ex</a:t>
            </a:r>
            <a:r>
              <a:rPr spc="-155" dirty="0"/>
              <a:t>t</a:t>
            </a:r>
            <a:r>
              <a:rPr spc="-160" dirty="0"/>
              <a:t>rac</a:t>
            </a:r>
            <a:r>
              <a:rPr spc="-155" dirty="0"/>
              <a:t>t</a:t>
            </a:r>
            <a:r>
              <a:rPr spc="-165" dirty="0"/>
              <a:t>i</a:t>
            </a:r>
            <a:r>
              <a:rPr spc="-160" dirty="0"/>
              <a:t>o</a:t>
            </a:r>
            <a:r>
              <a:rPr dirty="0"/>
              <a:t>n</a:t>
            </a:r>
            <a:r>
              <a:rPr spc="-250" dirty="0"/>
              <a:t> </a:t>
            </a:r>
            <a:r>
              <a:rPr dirty="0"/>
              <a:t>:  </a:t>
            </a:r>
            <a:r>
              <a:rPr spc="-160" dirty="0"/>
              <a:t>getChars()</a:t>
            </a:r>
          </a:p>
        </p:txBody>
      </p:sp>
      <p:sp>
        <p:nvSpPr>
          <p:cNvPr id="4" name="object 4"/>
          <p:cNvSpPr/>
          <p:nvPr/>
        </p:nvSpPr>
        <p:spPr>
          <a:xfrm>
            <a:off x="2489847" y="1742693"/>
            <a:ext cx="5984240" cy="3729354"/>
          </a:xfrm>
          <a:custGeom>
            <a:avLst/>
            <a:gdLst/>
            <a:ahLst/>
            <a:cxnLst/>
            <a:rect l="l" t="t" r="r" b="b"/>
            <a:pathLst>
              <a:path w="5984240" h="3729354">
                <a:moveTo>
                  <a:pt x="78968" y="3094228"/>
                </a:moveTo>
                <a:lnTo>
                  <a:pt x="64516" y="3072765"/>
                </a:lnTo>
                <a:lnTo>
                  <a:pt x="0" y="3116072"/>
                </a:lnTo>
                <a:lnTo>
                  <a:pt x="14452" y="3137535"/>
                </a:lnTo>
                <a:lnTo>
                  <a:pt x="78968" y="3094228"/>
                </a:lnTo>
                <a:close/>
              </a:path>
              <a:path w="5984240" h="3729354">
                <a:moveTo>
                  <a:pt x="164985" y="3036443"/>
                </a:moveTo>
                <a:lnTo>
                  <a:pt x="150533" y="3014980"/>
                </a:lnTo>
                <a:lnTo>
                  <a:pt x="86017" y="3058287"/>
                </a:lnTo>
                <a:lnTo>
                  <a:pt x="100469" y="3079750"/>
                </a:lnTo>
                <a:lnTo>
                  <a:pt x="164985" y="3036443"/>
                </a:lnTo>
                <a:close/>
              </a:path>
              <a:path w="5984240" h="3729354">
                <a:moveTo>
                  <a:pt x="210934" y="3687826"/>
                </a:moveTo>
                <a:lnTo>
                  <a:pt x="197116" y="3665982"/>
                </a:lnTo>
                <a:lnTo>
                  <a:pt x="131381" y="3707384"/>
                </a:lnTo>
                <a:lnTo>
                  <a:pt x="145199" y="3729355"/>
                </a:lnTo>
                <a:lnTo>
                  <a:pt x="210934" y="3687826"/>
                </a:lnTo>
                <a:close/>
              </a:path>
              <a:path w="5984240" h="3729354">
                <a:moveTo>
                  <a:pt x="211950" y="980186"/>
                </a:moveTo>
                <a:lnTo>
                  <a:pt x="198894" y="957707"/>
                </a:lnTo>
                <a:lnTo>
                  <a:pt x="131762" y="996950"/>
                </a:lnTo>
                <a:lnTo>
                  <a:pt x="144818" y="1019302"/>
                </a:lnTo>
                <a:lnTo>
                  <a:pt x="211950" y="980186"/>
                </a:lnTo>
                <a:close/>
              </a:path>
              <a:path w="5984240" h="3729354">
                <a:moveTo>
                  <a:pt x="251002" y="2978658"/>
                </a:moveTo>
                <a:lnTo>
                  <a:pt x="236550" y="2957195"/>
                </a:lnTo>
                <a:lnTo>
                  <a:pt x="172046" y="3000502"/>
                </a:lnTo>
                <a:lnTo>
                  <a:pt x="186486" y="3021965"/>
                </a:lnTo>
                <a:lnTo>
                  <a:pt x="251002" y="2978658"/>
                </a:lnTo>
                <a:close/>
              </a:path>
              <a:path w="5984240" h="3729354">
                <a:moveTo>
                  <a:pt x="298589" y="3632581"/>
                </a:moveTo>
                <a:lnTo>
                  <a:pt x="284759" y="3610610"/>
                </a:lnTo>
                <a:lnTo>
                  <a:pt x="219024" y="3652139"/>
                </a:lnTo>
                <a:lnTo>
                  <a:pt x="232854" y="3673983"/>
                </a:lnTo>
                <a:lnTo>
                  <a:pt x="298589" y="3632581"/>
                </a:lnTo>
                <a:close/>
              </a:path>
              <a:path w="5984240" h="3729354">
                <a:moveTo>
                  <a:pt x="301472" y="927862"/>
                </a:moveTo>
                <a:lnTo>
                  <a:pt x="288417" y="905510"/>
                </a:lnTo>
                <a:lnTo>
                  <a:pt x="221272" y="944753"/>
                </a:lnTo>
                <a:lnTo>
                  <a:pt x="234327" y="967105"/>
                </a:lnTo>
                <a:lnTo>
                  <a:pt x="301472" y="927862"/>
                </a:lnTo>
                <a:close/>
              </a:path>
              <a:path w="5984240" h="3729354">
                <a:moveTo>
                  <a:pt x="337045" y="2920873"/>
                </a:moveTo>
                <a:lnTo>
                  <a:pt x="322567" y="2899283"/>
                </a:lnTo>
                <a:lnTo>
                  <a:pt x="258064" y="2942717"/>
                </a:lnTo>
                <a:lnTo>
                  <a:pt x="272503" y="2964180"/>
                </a:lnTo>
                <a:lnTo>
                  <a:pt x="337045" y="2920873"/>
                </a:lnTo>
                <a:close/>
              </a:path>
              <a:path w="5984240" h="3729354">
                <a:moveTo>
                  <a:pt x="370192" y="1734185"/>
                </a:moveTo>
                <a:lnTo>
                  <a:pt x="358127" y="1711198"/>
                </a:lnTo>
                <a:lnTo>
                  <a:pt x="289267" y="1747139"/>
                </a:lnTo>
                <a:lnTo>
                  <a:pt x="301256" y="1770126"/>
                </a:lnTo>
                <a:lnTo>
                  <a:pt x="370192" y="1734185"/>
                </a:lnTo>
                <a:close/>
              </a:path>
              <a:path w="5984240" h="3729354">
                <a:moveTo>
                  <a:pt x="386194" y="3577209"/>
                </a:moveTo>
                <a:lnTo>
                  <a:pt x="372351" y="3555365"/>
                </a:lnTo>
                <a:lnTo>
                  <a:pt x="306692" y="3596767"/>
                </a:lnTo>
                <a:lnTo>
                  <a:pt x="320535" y="3618738"/>
                </a:lnTo>
                <a:lnTo>
                  <a:pt x="386194" y="3577209"/>
                </a:lnTo>
                <a:close/>
              </a:path>
              <a:path w="5984240" h="3729354">
                <a:moveTo>
                  <a:pt x="391020" y="875665"/>
                </a:moveTo>
                <a:lnTo>
                  <a:pt x="377939" y="853313"/>
                </a:lnTo>
                <a:lnTo>
                  <a:pt x="310756" y="892429"/>
                </a:lnTo>
                <a:lnTo>
                  <a:pt x="323837" y="914908"/>
                </a:lnTo>
                <a:lnTo>
                  <a:pt x="391020" y="875665"/>
                </a:lnTo>
                <a:close/>
              </a:path>
              <a:path w="5984240" h="3729354">
                <a:moveTo>
                  <a:pt x="423024" y="2863088"/>
                </a:moveTo>
                <a:lnTo>
                  <a:pt x="408546" y="2841498"/>
                </a:lnTo>
                <a:lnTo>
                  <a:pt x="344030" y="2884932"/>
                </a:lnTo>
                <a:lnTo>
                  <a:pt x="358508" y="2906395"/>
                </a:lnTo>
                <a:lnTo>
                  <a:pt x="423024" y="2863088"/>
                </a:lnTo>
                <a:close/>
              </a:path>
              <a:path w="5984240" h="3729354">
                <a:moveTo>
                  <a:pt x="462013" y="1686306"/>
                </a:moveTo>
                <a:lnTo>
                  <a:pt x="450075" y="1663319"/>
                </a:lnTo>
                <a:lnTo>
                  <a:pt x="381114" y="1699260"/>
                </a:lnTo>
                <a:lnTo>
                  <a:pt x="393179" y="1722247"/>
                </a:lnTo>
                <a:lnTo>
                  <a:pt x="462013" y="1686306"/>
                </a:lnTo>
                <a:close/>
              </a:path>
              <a:path w="5984240" h="3729354">
                <a:moveTo>
                  <a:pt x="473824" y="3521964"/>
                </a:moveTo>
                <a:lnTo>
                  <a:pt x="460108" y="3499993"/>
                </a:lnTo>
                <a:lnTo>
                  <a:pt x="394322" y="3541522"/>
                </a:lnTo>
                <a:lnTo>
                  <a:pt x="408165" y="3563493"/>
                </a:lnTo>
                <a:lnTo>
                  <a:pt x="473824" y="3521964"/>
                </a:lnTo>
                <a:close/>
              </a:path>
              <a:path w="5984240" h="3729354">
                <a:moveTo>
                  <a:pt x="480555" y="823468"/>
                </a:moveTo>
                <a:lnTo>
                  <a:pt x="467474" y="801116"/>
                </a:lnTo>
                <a:lnTo>
                  <a:pt x="400291" y="840232"/>
                </a:lnTo>
                <a:lnTo>
                  <a:pt x="413372" y="862711"/>
                </a:lnTo>
                <a:lnTo>
                  <a:pt x="480555" y="823468"/>
                </a:lnTo>
                <a:close/>
              </a:path>
              <a:path w="5984240" h="3729354">
                <a:moveTo>
                  <a:pt x="509003" y="2805303"/>
                </a:moveTo>
                <a:lnTo>
                  <a:pt x="494652" y="2783713"/>
                </a:lnTo>
                <a:lnTo>
                  <a:pt x="430136" y="2827147"/>
                </a:lnTo>
                <a:lnTo>
                  <a:pt x="444487" y="2848610"/>
                </a:lnTo>
                <a:lnTo>
                  <a:pt x="509003" y="2805303"/>
                </a:lnTo>
                <a:close/>
              </a:path>
              <a:path w="5984240" h="3729354">
                <a:moveTo>
                  <a:pt x="553961" y="1638300"/>
                </a:moveTo>
                <a:lnTo>
                  <a:pt x="541896" y="1615313"/>
                </a:lnTo>
                <a:lnTo>
                  <a:pt x="473062" y="1651254"/>
                </a:lnTo>
                <a:lnTo>
                  <a:pt x="485000" y="1674241"/>
                </a:lnTo>
                <a:lnTo>
                  <a:pt x="553961" y="1638300"/>
                </a:lnTo>
                <a:close/>
              </a:path>
              <a:path w="5984240" h="3729354">
                <a:moveTo>
                  <a:pt x="561581" y="3466719"/>
                </a:moveTo>
                <a:lnTo>
                  <a:pt x="547738" y="3444748"/>
                </a:lnTo>
                <a:lnTo>
                  <a:pt x="481952" y="3486277"/>
                </a:lnTo>
                <a:lnTo>
                  <a:pt x="495795" y="3508121"/>
                </a:lnTo>
                <a:lnTo>
                  <a:pt x="561581" y="3466719"/>
                </a:lnTo>
                <a:close/>
              </a:path>
              <a:path w="5984240" h="3729354">
                <a:moveTo>
                  <a:pt x="569963" y="771271"/>
                </a:moveTo>
                <a:lnTo>
                  <a:pt x="557009" y="748919"/>
                </a:lnTo>
                <a:lnTo>
                  <a:pt x="489826" y="788035"/>
                </a:lnTo>
                <a:lnTo>
                  <a:pt x="502907" y="810387"/>
                </a:lnTo>
                <a:lnTo>
                  <a:pt x="569963" y="771271"/>
                </a:lnTo>
                <a:close/>
              </a:path>
              <a:path w="5984240" h="3729354">
                <a:moveTo>
                  <a:pt x="595109" y="2747518"/>
                </a:moveTo>
                <a:lnTo>
                  <a:pt x="580631" y="2725928"/>
                </a:lnTo>
                <a:lnTo>
                  <a:pt x="516115" y="2769362"/>
                </a:lnTo>
                <a:lnTo>
                  <a:pt x="530593" y="2790825"/>
                </a:lnTo>
                <a:lnTo>
                  <a:pt x="595109" y="2747518"/>
                </a:lnTo>
                <a:close/>
              </a:path>
              <a:path w="5984240" h="3729354">
                <a:moveTo>
                  <a:pt x="645782" y="1590421"/>
                </a:moveTo>
                <a:lnTo>
                  <a:pt x="633844" y="1567434"/>
                </a:lnTo>
                <a:lnTo>
                  <a:pt x="564883" y="1603375"/>
                </a:lnTo>
                <a:lnTo>
                  <a:pt x="576948" y="1626362"/>
                </a:lnTo>
                <a:lnTo>
                  <a:pt x="645782" y="1590421"/>
                </a:lnTo>
                <a:close/>
              </a:path>
              <a:path w="5984240" h="3729354">
                <a:moveTo>
                  <a:pt x="649211" y="3411347"/>
                </a:moveTo>
                <a:lnTo>
                  <a:pt x="635368" y="3389503"/>
                </a:lnTo>
                <a:lnTo>
                  <a:pt x="569582" y="3430905"/>
                </a:lnTo>
                <a:lnTo>
                  <a:pt x="583425" y="3452876"/>
                </a:lnTo>
                <a:lnTo>
                  <a:pt x="649211" y="3411347"/>
                </a:lnTo>
                <a:close/>
              </a:path>
              <a:path w="5984240" h="3729354">
                <a:moveTo>
                  <a:pt x="659498" y="719074"/>
                </a:moveTo>
                <a:lnTo>
                  <a:pt x="646417" y="696722"/>
                </a:lnTo>
                <a:lnTo>
                  <a:pt x="579361" y="735838"/>
                </a:lnTo>
                <a:lnTo>
                  <a:pt x="592442" y="758190"/>
                </a:lnTo>
                <a:lnTo>
                  <a:pt x="659498" y="719074"/>
                </a:lnTo>
                <a:close/>
              </a:path>
              <a:path w="5984240" h="3729354">
                <a:moveTo>
                  <a:pt x="681088" y="2689606"/>
                </a:moveTo>
                <a:lnTo>
                  <a:pt x="666597" y="2668143"/>
                </a:lnTo>
                <a:lnTo>
                  <a:pt x="602094" y="2711450"/>
                </a:lnTo>
                <a:lnTo>
                  <a:pt x="616572" y="2733040"/>
                </a:lnTo>
                <a:lnTo>
                  <a:pt x="681088" y="2689606"/>
                </a:lnTo>
                <a:close/>
              </a:path>
              <a:path w="5984240" h="3729354">
                <a:moveTo>
                  <a:pt x="736841" y="3356102"/>
                </a:moveTo>
                <a:lnTo>
                  <a:pt x="722998" y="3334131"/>
                </a:lnTo>
                <a:lnTo>
                  <a:pt x="657212" y="3375660"/>
                </a:lnTo>
                <a:lnTo>
                  <a:pt x="671042" y="3397504"/>
                </a:lnTo>
                <a:lnTo>
                  <a:pt x="736841" y="3356102"/>
                </a:lnTo>
                <a:close/>
              </a:path>
              <a:path w="5984240" h="3729354">
                <a:moveTo>
                  <a:pt x="737730" y="1542415"/>
                </a:moveTo>
                <a:lnTo>
                  <a:pt x="725665" y="1519428"/>
                </a:lnTo>
                <a:lnTo>
                  <a:pt x="656831" y="1555496"/>
                </a:lnTo>
                <a:lnTo>
                  <a:pt x="668769" y="1578356"/>
                </a:lnTo>
                <a:lnTo>
                  <a:pt x="737730" y="1542415"/>
                </a:lnTo>
                <a:close/>
              </a:path>
              <a:path w="5984240" h="3729354">
                <a:moveTo>
                  <a:pt x="749033" y="666877"/>
                </a:moveTo>
                <a:lnTo>
                  <a:pt x="735952" y="644398"/>
                </a:lnTo>
                <a:lnTo>
                  <a:pt x="668896" y="683641"/>
                </a:lnTo>
                <a:lnTo>
                  <a:pt x="681850" y="705993"/>
                </a:lnTo>
                <a:lnTo>
                  <a:pt x="749033" y="666877"/>
                </a:lnTo>
                <a:close/>
              </a:path>
              <a:path w="5984240" h="3729354">
                <a:moveTo>
                  <a:pt x="767067" y="2631821"/>
                </a:moveTo>
                <a:lnTo>
                  <a:pt x="752716" y="2610358"/>
                </a:lnTo>
                <a:lnTo>
                  <a:pt x="688200" y="2653665"/>
                </a:lnTo>
                <a:lnTo>
                  <a:pt x="702551" y="2675255"/>
                </a:lnTo>
                <a:lnTo>
                  <a:pt x="767067" y="2631821"/>
                </a:lnTo>
                <a:close/>
              </a:path>
              <a:path w="5984240" h="3729354">
                <a:moveTo>
                  <a:pt x="824471" y="3300730"/>
                </a:moveTo>
                <a:lnTo>
                  <a:pt x="810628" y="3278886"/>
                </a:lnTo>
                <a:lnTo>
                  <a:pt x="744969" y="3320288"/>
                </a:lnTo>
                <a:lnTo>
                  <a:pt x="758685" y="3342259"/>
                </a:lnTo>
                <a:lnTo>
                  <a:pt x="824471" y="3300730"/>
                </a:lnTo>
                <a:close/>
              </a:path>
              <a:path w="5984240" h="3729354">
                <a:moveTo>
                  <a:pt x="829551" y="1494536"/>
                </a:moveTo>
                <a:lnTo>
                  <a:pt x="817613" y="1471549"/>
                </a:lnTo>
                <a:lnTo>
                  <a:pt x="748652" y="1507490"/>
                </a:lnTo>
                <a:lnTo>
                  <a:pt x="760590" y="1530477"/>
                </a:lnTo>
                <a:lnTo>
                  <a:pt x="829551" y="1494536"/>
                </a:lnTo>
                <a:close/>
              </a:path>
              <a:path w="5984240" h="3729354">
                <a:moveTo>
                  <a:pt x="838568" y="614680"/>
                </a:moveTo>
                <a:lnTo>
                  <a:pt x="825487" y="592201"/>
                </a:lnTo>
                <a:lnTo>
                  <a:pt x="758431" y="631444"/>
                </a:lnTo>
                <a:lnTo>
                  <a:pt x="771385" y="653796"/>
                </a:lnTo>
                <a:lnTo>
                  <a:pt x="838568" y="614680"/>
                </a:lnTo>
                <a:close/>
              </a:path>
              <a:path w="5984240" h="3729354">
                <a:moveTo>
                  <a:pt x="853173" y="2574036"/>
                </a:moveTo>
                <a:lnTo>
                  <a:pt x="838695" y="2552573"/>
                </a:lnTo>
                <a:lnTo>
                  <a:pt x="774179" y="2595880"/>
                </a:lnTo>
                <a:lnTo>
                  <a:pt x="788657" y="2617470"/>
                </a:lnTo>
                <a:lnTo>
                  <a:pt x="853173" y="2574036"/>
                </a:lnTo>
                <a:close/>
              </a:path>
              <a:path w="5984240" h="3729354">
                <a:moveTo>
                  <a:pt x="912101" y="3245485"/>
                </a:moveTo>
                <a:lnTo>
                  <a:pt x="898258" y="3223641"/>
                </a:lnTo>
                <a:lnTo>
                  <a:pt x="832599" y="3265043"/>
                </a:lnTo>
                <a:lnTo>
                  <a:pt x="846315" y="3287014"/>
                </a:lnTo>
                <a:lnTo>
                  <a:pt x="912101" y="3245485"/>
                </a:lnTo>
                <a:close/>
              </a:path>
              <a:path w="5984240" h="3729354">
                <a:moveTo>
                  <a:pt x="921372" y="1446530"/>
                </a:moveTo>
                <a:lnTo>
                  <a:pt x="909434" y="1423670"/>
                </a:lnTo>
                <a:lnTo>
                  <a:pt x="840600" y="1459611"/>
                </a:lnTo>
                <a:lnTo>
                  <a:pt x="852538" y="1482598"/>
                </a:lnTo>
                <a:lnTo>
                  <a:pt x="921372" y="1446530"/>
                </a:lnTo>
                <a:close/>
              </a:path>
              <a:path w="5984240" h="3729354">
                <a:moveTo>
                  <a:pt x="928103" y="562356"/>
                </a:moveTo>
                <a:lnTo>
                  <a:pt x="915022" y="540004"/>
                </a:lnTo>
                <a:lnTo>
                  <a:pt x="847839" y="579247"/>
                </a:lnTo>
                <a:lnTo>
                  <a:pt x="860920" y="601599"/>
                </a:lnTo>
                <a:lnTo>
                  <a:pt x="928103" y="562356"/>
                </a:lnTo>
                <a:close/>
              </a:path>
              <a:path w="5984240" h="3729354">
                <a:moveTo>
                  <a:pt x="939152" y="2516251"/>
                </a:moveTo>
                <a:lnTo>
                  <a:pt x="924674" y="2494788"/>
                </a:lnTo>
                <a:lnTo>
                  <a:pt x="860158" y="2538095"/>
                </a:lnTo>
                <a:lnTo>
                  <a:pt x="874636" y="2559685"/>
                </a:lnTo>
                <a:lnTo>
                  <a:pt x="939152" y="2516251"/>
                </a:lnTo>
                <a:close/>
              </a:path>
              <a:path w="5984240" h="3729354">
                <a:moveTo>
                  <a:pt x="999731" y="3190240"/>
                </a:moveTo>
                <a:lnTo>
                  <a:pt x="985888" y="3168269"/>
                </a:lnTo>
                <a:lnTo>
                  <a:pt x="920229" y="3209798"/>
                </a:lnTo>
                <a:lnTo>
                  <a:pt x="934072" y="3231642"/>
                </a:lnTo>
                <a:lnTo>
                  <a:pt x="999731" y="3190240"/>
                </a:lnTo>
                <a:close/>
              </a:path>
              <a:path w="5984240" h="3729354">
                <a:moveTo>
                  <a:pt x="1013320" y="1398651"/>
                </a:moveTo>
                <a:lnTo>
                  <a:pt x="1001382" y="1375664"/>
                </a:lnTo>
                <a:lnTo>
                  <a:pt x="932421" y="1411605"/>
                </a:lnTo>
                <a:lnTo>
                  <a:pt x="944359" y="1434592"/>
                </a:lnTo>
                <a:lnTo>
                  <a:pt x="1013320" y="1398651"/>
                </a:lnTo>
                <a:close/>
              </a:path>
              <a:path w="5984240" h="3729354">
                <a:moveTo>
                  <a:pt x="1017638" y="510159"/>
                </a:moveTo>
                <a:lnTo>
                  <a:pt x="1004557" y="487807"/>
                </a:lnTo>
                <a:lnTo>
                  <a:pt x="937374" y="526923"/>
                </a:lnTo>
                <a:lnTo>
                  <a:pt x="950455" y="549402"/>
                </a:lnTo>
                <a:lnTo>
                  <a:pt x="1017638" y="510159"/>
                </a:lnTo>
                <a:close/>
              </a:path>
              <a:path w="5984240" h="3729354">
                <a:moveTo>
                  <a:pt x="1025131" y="2458466"/>
                </a:moveTo>
                <a:lnTo>
                  <a:pt x="1010780" y="2437003"/>
                </a:lnTo>
                <a:lnTo>
                  <a:pt x="946264" y="2480310"/>
                </a:lnTo>
                <a:lnTo>
                  <a:pt x="960615" y="2501900"/>
                </a:lnTo>
                <a:lnTo>
                  <a:pt x="1025131" y="2458466"/>
                </a:lnTo>
                <a:close/>
              </a:path>
              <a:path w="5984240" h="3729354">
                <a:moveTo>
                  <a:pt x="1087361" y="3134868"/>
                </a:moveTo>
                <a:lnTo>
                  <a:pt x="1073645" y="3113024"/>
                </a:lnTo>
                <a:lnTo>
                  <a:pt x="1007859" y="3154426"/>
                </a:lnTo>
                <a:lnTo>
                  <a:pt x="1021702" y="3176397"/>
                </a:lnTo>
                <a:lnTo>
                  <a:pt x="1087361" y="3134868"/>
                </a:lnTo>
                <a:close/>
              </a:path>
              <a:path w="5984240" h="3729354">
                <a:moveTo>
                  <a:pt x="1105141" y="1350772"/>
                </a:moveTo>
                <a:lnTo>
                  <a:pt x="1093203" y="1327785"/>
                </a:lnTo>
                <a:lnTo>
                  <a:pt x="1024242" y="1363726"/>
                </a:lnTo>
                <a:lnTo>
                  <a:pt x="1036307" y="1386713"/>
                </a:lnTo>
                <a:lnTo>
                  <a:pt x="1105141" y="1350772"/>
                </a:lnTo>
                <a:close/>
              </a:path>
              <a:path w="5984240" h="3729354">
                <a:moveTo>
                  <a:pt x="1107046" y="457962"/>
                </a:moveTo>
                <a:lnTo>
                  <a:pt x="1094092" y="435610"/>
                </a:lnTo>
                <a:lnTo>
                  <a:pt x="1026909" y="474726"/>
                </a:lnTo>
                <a:lnTo>
                  <a:pt x="1039990" y="497078"/>
                </a:lnTo>
                <a:lnTo>
                  <a:pt x="1107046" y="457962"/>
                </a:lnTo>
                <a:close/>
              </a:path>
              <a:path w="5984240" h="3729354">
                <a:moveTo>
                  <a:pt x="1111237" y="2400681"/>
                </a:moveTo>
                <a:lnTo>
                  <a:pt x="1096759" y="2379218"/>
                </a:lnTo>
                <a:lnTo>
                  <a:pt x="1032243" y="2422525"/>
                </a:lnTo>
                <a:lnTo>
                  <a:pt x="1046721" y="2443988"/>
                </a:lnTo>
                <a:lnTo>
                  <a:pt x="1111237" y="2400681"/>
                </a:lnTo>
                <a:close/>
              </a:path>
              <a:path w="5984240" h="3729354">
                <a:moveTo>
                  <a:pt x="1174991" y="3079623"/>
                </a:moveTo>
                <a:lnTo>
                  <a:pt x="1161275" y="3057652"/>
                </a:lnTo>
                <a:lnTo>
                  <a:pt x="1095489" y="3099181"/>
                </a:lnTo>
                <a:lnTo>
                  <a:pt x="1109332" y="3121025"/>
                </a:lnTo>
                <a:lnTo>
                  <a:pt x="1174991" y="3079623"/>
                </a:lnTo>
                <a:close/>
              </a:path>
              <a:path w="5984240" h="3729354">
                <a:moveTo>
                  <a:pt x="1196581" y="405765"/>
                </a:moveTo>
                <a:lnTo>
                  <a:pt x="1183627" y="383413"/>
                </a:lnTo>
                <a:lnTo>
                  <a:pt x="1116444" y="422529"/>
                </a:lnTo>
                <a:lnTo>
                  <a:pt x="1129525" y="444881"/>
                </a:lnTo>
                <a:lnTo>
                  <a:pt x="1196581" y="405765"/>
                </a:lnTo>
                <a:close/>
              </a:path>
              <a:path w="5984240" h="3729354">
                <a:moveTo>
                  <a:pt x="1197089" y="1302766"/>
                </a:moveTo>
                <a:lnTo>
                  <a:pt x="1185024" y="1279779"/>
                </a:lnTo>
                <a:lnTo>
                  <a:pt x="1116190" y="1315720"/>
                </a:lnTo>
                <a:lnTo>
                  <a:pt x="1128128" y="1338707"/>
                </a:lnTo>
                <a:lnTo>
                  <a:pt x="1197089" y="1302766"/>
                </a:lnTo>
                <a:close/>
              </a:path>
              <a:path w="5984240" h="3729354">
                <a:moveTo>
                  <a:pt x="1197216" y="2342896"/>
                </a:moveTo>
                <a:lnTo>
                  <a:pt x="1182738" y="2321433"/>
                </a:lnTo>
                <a:lnTo>
                  <a:pt x="1118222" y="2364740"/>
                </a:lnTo>
                <a:lnTo>
                  <a:pt x="1132700" y="2386203"/>
                </a:lnTo>
                <a:lnTo>
                  <a:pt x="1197216" y="2342896"/>
                </a:lnTo>
                <a:close/>
              </a:path>
              <a:path w="5984240" h="3729354">
                <a:moveTo>
                  <a:pt x="1262748" y="3024251"/>
                </a:moveTo>
                <a:lnTo>
                  <a:pt x="1248905" y="3002407"/>
                </a:lnTo>
                <a:lnTo>
                  <a:pt x="1183119" y="3043809"/>
                </a:lnTo>
                <a:lnTo>
                  <a:pt x="1196962" y="3065780"/>
                </a:lnTo>
                <a:lnTo>
                  <a:pt x="1262748" y="3024251"/>
                </a:lnTo>
                <a:close/>
              </a:path>
              <a:path w="5984240" h="3729354">
                <a:moveTo>
                  <a:pt x="1283195" y="2285111"/>
                </a:moveTo>
                <a:lnTo>
                  <a:pt x="1268844" y="2263648"/>
                </a:lnTo>
                <a:lnTo>
                  <a:pt x="1204328" y="2306955"/>
                </a:lnTo>
                <a:lnTo>
                  <a:pt x="1218679" y="2328418"/>
                </a:lnTo>
                <a:lnTo>
                  <a:pt x="1283195" y="2285111"/>
                </a:lnTo>
                <a:close/>
              </a:path>
              <a:path w="5984240" h="3729354">
                <a:moveTo>
                  <a:pt x="1286116" y="353568"/>
                </a:moveTo>
                <a:lnTo>
                  <a:pt x="1273035" y="331216"/>
                </a:lnTo>
                <a:lnTo>
                  <a:pt x="1205979" y="370332"/>
                </a:lnTo>
                <a:lnTo>
                  <a:pt x="1219060" y="392684"/>
                </a:lnTo>
                <a:lnTo>
                  <a:pt x="1286116" y="353568"/>
                </a:lnTo>
                <a:close/>
              </a:path>
              <a:path w="5984240" h="3729354">
                <a:moveTo>
                  <a:pt x="1288910" y="1254887"/>
                </a:moveTo>
                <a:lnTo>
                  <a:pt x="1276972" y="1231900"/>
                </a:lnTo>
                <a:lnTo>
                  <a:pt x="1208011" y="1267841"/>
                </a:lnTo>
                <a:lnTo>
                  <a:pt x="1220076" y="1290828"/>
                </a:lnTo>
                <a:lnTo>
                  <a:pt x="1288910" y="1254887"/>
                </a:lnTo>
                <a:close/>
              </a:path>
              <a:path w="5984240" h="3729354">
                <a:moveTo>
                  <a:pt x="1350378" y="2969006"/>
                </a:moveTo>
                <a:lnTo>
                  <a:pt x="1336535" y="2947162"/>
                </a:lnTo>
                <a:lnTo>
                  <a:pt x="1270749" y="2988564"/>
                </a:lnTo>
                <a:lnTo>
                  <a:pt x="1284592" y="3010535"/>
                </a:lnTo>
                <a:lnTo>
                  <a:pt x="1350378" y="2969006"/>
                </a:lnTo>
                <a:close/>
              </a:path>
              <a:path w="5984240" h="3729354">
                <a:moveTo>
                  <a:pt x="1369301" y="2227326"/>
                </a:moveTo>
                <a:lnTo>
                  <a:pt x="1354823" y="2205863"/>
                </a:lnTo>
                <a:lnTo>
                  <a:pt x="1290307" y="2249170"/>
                </a:lnTo>
                <a:lnTo>
                  <a:pt x="1304785" y="2270633"/>
                </a:lnTo>
                <a:lnTo>
                  <a:pt x="1369301" y="2227326"/>
                </a:lnTo>
                <a:close/>
              </a:path>
              <a:path w="5984240" h="3729354">
                <a:moveTo>
                  <a:pt x="1375651" y="301371"/>
                </a:moveTo>
                <a:lnTo>
                  <a:pt x="1362570" y="278892"/>
                </a:lnTo>
                <a:lnTo>
                  <a:pt x="1295514" y="318135"/>
                </a:lnTo>
                <a:lnTo>
                  <a:pt x="1308468" y="340487"/>
                </a:lnTo>
                <a:lnTo>
                  <a:pt x="1375651" y="301371"/>
                </a:lnTo>
                <a:close/>
              </a:path>
              <a:path w="5984240" h="3729354">
                <a:moveTo>
                  <a:pt x="1380858" y="1206881"/>
                </a:moveTo>
                <a:lnTo>
                  <a:pt x="1368793" y="1183894"/>
                </a:lnTo>
                <a:lnTo>
                  <a:pt x="1299959" y="1219835"/>
                </a:lnTo>
                <a:lnTo>
                  <a:pt x="1311897" y="1242822"/>
                </a:lnTo>
                <a:lnTo>
                  <a:pt x="1380858" y="1206881"/>
                </a:lnTo>
                <a:close/>
              </a:path>
              <a:path w="5984240" h="3729354">
                <a:moveTo>
                  <a:pt x="1438008" y="2913761"/>
                </a:moveTo>
                <a:lnTo>
                  <a:pt x="1424165" y="2891790"/>
                </a:lnTo>
                <a:lnTo>
                  <a:pt x="1358379" y="2933319"/>
                </a:lnTo>
                <a:lnTo>
                  <a:pt x="1372222" y="2955163"/>
                </a:lnTo>
                <a:lnTo>
                  <a:pt x="1438008" y="2913761"/>
                </a:lnTo>
                <a:close/>
              </a:path>
              <a:path w="5984240" h="3729354">
                <a:moveTo>
                  <a:pt x="1455280" y="2169541"/>
                </a:moveTo>
                <a:lnTo>
                  <a:pt x="1440802" y="2147951"/>
                </a:lnTo>
                <a:lnTo>
                  <a:pt x="1376286" y="2191385"/>
                </a:lnTo>
                <a:lnTo>
                  <a:pt x="1390764" y="2212848"/>
                </a:lnTo>
                <a:lnTo>
                  <a:pt x="1455280" y="2169541"/>
                </a:lnTo>
                <a:close/>
              </a:path>
              <a:path w="5984240" h="3729354">
                <a:moveTo>
                  <a:pt x="1465186" y="249047"/>
                </a:moveTo>
                <a:lnTo>
                  <a:pt x="1452105" y="226695"/>
                </a:lnTo>
                <a:lnTo>
                  <a:pt x="1384922" y="265938"/>
                </a:lnTo>
                <a:lnTo>
                  <a:pt x="1398003" y="288290"/>
                </a:lnTo>
                <a:lnTo>
                  <a:pt x="1465186" y="249047"/>
                </a:lnTo>
                <a:close/>
              </a:path>
              <a:path w="5984240" h="3729354">
                <a:moveTo>
                  <a:pt x="1472679" y="1159002"/>
                </a:moveTo>
                <a:lnTo>
                  <a:pt x="1460741" y="1136015"/>
                </a:lnTo>
                <a:lnTo>
                  <a:pt x="1391780" y="1171956"/>
                </a:lnTo>
                <a:lnTo>
                  <a:pt x="1403845" y="1194943"/>
                </a:lnTo>
                <a:lnTo>
                  <a:pt x="1472679" y="1159002"/>
                </a:lnTo>
                <a:close/>
              </a:path>
              <a:path w="5984240" h="3729354">
                <a:moveTo>
                  <a:pt x="1525638" y="2858389"/>
                </a:moveTo>
                <a:lnTo>
                  <a:pt x="1511795" y="2836545"/>
                </a:lnTo>
                <a:lnTo>
                  <a:pt x="1446136" y="2877947"/>
                </a:lnTo>
                <a:lnTo>
                  <a:pt x="1459852" y="2899918"/>
                </a:lnTo>
                <a:lnTo>
                  <a:pt x="1525638" y="2858389"/>
                </a:lnTo>
                <a:close/>
              </a:path>
              <a:path w="5984240" h="3729354">
                <a:moveTo>
                  <a:pt x="1541259" y="2111756"/>
                </a:moveTo>
                <a:lnTo>
                  <a:pt x="1526908" y="2090166"/>
                </a:lnTo>
                <a:lnTo>
                  <a:pt x="1462392" y="2133600"/>
                </a:lnTo>
                <a:lnTo>
                  <a:pt x="1476743" y="2155063"/>
                </a:lnTo>
                <a:lnTo>
                  <a:pt x="1541259" y="2111756"/>
                </a:lnTo>
                <a:close/>
              </a:path>
              <a:path w="5984240" h="3729354">
                <a:moveTo>
                  <a:pt x="1554721" y="196850"/>
                </a:moveTo>
                <a:lnTo>
                  <a:pt x="1541640" y="174498"/>
                </a:lnTo>
                <a:lnTo>
                  <a:pt x="1474457" y="213614"/>
                </a:lnTo>
                <a:lnTo>
                  <a:pt x="1487538" y="236093"/>
                </a:lnTo>
                <a:lnTo>
                  <a:pt x="1554721" y="196850"/>
                </a:lnTo>
                <a:close/>
              </a:path>
              <a:path w="5984240" h="3729354">
                <a:moveTo>
                  <a:pt x="1564627" y="1110996"/>
                </a:moveTo>
                <a:lnTo>
                  <a:pt x="1552562" y="1088009"/>
                </a:lnTo>
                <a:lnTo>
                  <a:pt x="1483728" y="1123950"/>
                </a:lnTo>
                <a:lnTo>
                  <a:pt x="1495666" y="1146937"/>
                </a:lnTo>
                <a:lnTo>
                  <a:pt x="1564627" y="1110996"/>
                </a:lnTo>
                <a:close/>
              </a:path>
              <a:path w="5984240" h="3729354">
                <a:moveTo>
                  <a:pt x="1613268" y="2803144"/>
                </a:moveTo>
                <a:lnTo>
                  <a:pt x="1599425" y="2781173"/>
                </a:lnTo>
                <a:lnTo>
                  <a:pt x="1533766" y="2822702"/>
                </a:lnTo>
                <a:lnTo>
                  <a:pt x="1547609" y="2844546"/>
                </a:lnTo>
                <a:lnTo>
                  <a:pt x="1613268" y="2803144"/>
                </a:lnTo>
                <a:close/>
              </a:path>
              <a:path w="5984240" h="3729354">
                <a:moveTo>
                  <a:pt x="1627365" y="2053971"/>
                </a:moveTo>
                <a:lnTo>
                  <a:pt x="1612887" y="2032381"/>
                </a:lnTo>
                <a:lnTo>
                  <a:pt x="1548371" y="2075815"/>
                </a:lnTo>
                <a:lnTo>
                  <a:pt x="1562849" y="2097278"/>
                </a:lnTo>
                <a:lnTo>
                  <a:pt x="1627365" y="2053971"/>
                </a:lnTo>
                <a:close/>
              </a:path>
              <a:path w="5984240" h="3729354">
                <a:moveTo>
                  <a:pt x="1644256" y="144653"/>
                </a:moveTo>
                <a:lnTo>
                  <a:pt x="1631175" y="122301"/>
                </a:lnTo>
                <a:lnTo>
                  <a:pt x="1563992" y="161417"/>
                </a:lnTo>
                <a:lnTo>
                  <a:pt x="1577073" y="183769"/>
                </a:lnTo>
                <a:lnTo>
                  <a:pt x="1644256" y="144653"/>
                </a:lnTo>
                <a:close/>
              </a:path>
              <a:path w="5984240" h="3729354">
                <a:moveTo>
                  <a:pt x="1656448" y="1063117"/>
                </a:moveTo>
                <a:lnTo>
                  <a:pt x="1644510" y="1040130"/>
                </a:lnTo>
                <a:lnTo>
                  <a:pt x="1575549" y="1076071"/>
                </a:lnTo>
                <a:lnTo>
                  <a:pt x="1587614" y="1099058"/>
                </a:lnTo>
                <a:lnTo>
                  <a:pt x="1656448" y="1063117"/>
                </a:lnTo>
                <a:close/>
              </a:path>
              <a:path w="5984240" h="3729354">
                <a:moveTo>
                  <a:pt x="1700898" y="2747772"/>
                </a:moveTo>
                <a:lnTo>
                  <a:pt x="1687055" y="2725928"/>
                </a:lnTo>
                <a:lnTo>
                  <a:pt x="1621396" y="2767330"/>
                </a:lnTo>
                <a:lnTo>
                  <a:pt x="1635239" y="2789301"/>
                </a:lnTo>
                <a:lnTo>
                  <a:pt x="1700898" y="2747772"/>
                </a:lnTo>
                <a:close/>
              </a:path>
              <a:path w="5984240" h="3729354">
                <a:moveTo>
                  <a:pt x="1713344" y="1996186"/>
                </a:moveTo>
                <a:lnTo>
                  <a:pt x="1698866" y="1974596"/>
                </a:lnTo>
                <a:lnTo>
                  <a:pt x="1634350" y="2018030"/>
                </a:lnTo>
                <a:lnTo>
                  <a:pt x="1648828" y="2039493"/>
                </a:lnTo>
                <a:lnTo>
                  <a:pt x="1713344" y="1996186"/>
                </a:lnTo>
                <a:close/>
              </a:path>
              <a:path w="5984240" h="3729354">
                <a:moveTo>
                  <a:pt x="1733664" y="92456"/>
                </a:moveTo>
                <a:lnTo>
                  <a:pt x="1720710" y="70104"/>
                </a:lnTo>
                <a:lnTo>
                  <a:pt x="1653527" y="109220"/>
                </a:lnTo>
                <a:lnTo>
                  <a:pt x="1666608" y="131572"/>
                </a:lnTo>
                <a:lnTo>
                  <a:pt x="1733664" y="92456"/>
                </a:lnTo>
                <a:close/>
              </a:path>
              <a:path w="5984240" h="3729354">
                <a:moveTo>
                  <a:pt x="1748396" y="1015111"/>
                </a:moveTo>
                <a:lnTo>
                  <a:pt x="1736331" y="992124"/>
                </a:lnTo>
                <a:lnTo>
                  <a:pt x="1667497" y="1028192"/>
                </a:lnTo>
                <a:lnTo>
                  <a:pt x="1679435" y="1051052"/>
                </a:lnTo>
                <a:lnTo>
                  <a:pt x="1748396" y="1015111"/>
                </a:lnTo>
                <a:close/>
              </a:path>
              <a:path w="5984240" h="3729354">
                <a:moveTo>
                  <a:pt x="1788528" y="2692527"/>
                </a:moveTo>
                <a:lnTo>
                  <a:pt x="1774812" y="2670683"/>
                </a:lnTo>
                <a:lnTo>
                  <a:pt x="1709026" y="2712085"/>
                </a:lnTo>
                <a:lnTo>
                  <a:pt x="1722869" y="2734056"/>
                </a:lnTo>
                <a:lnTo>
                  <a:pt x="1788528" y="2692527"/>
                </a:lnTo>
                <a:close/>
              </a:path>
              <a:path w="5984240" h="3729354">
                <a:moveTo>
                  <a:pt x="1799323" y="1938401"/>
                </a:moveTo>
                <a:lnTo>
                  <a:pt x="1784845" y="1916811"/>
                </a:lnTo>
                <a:lnTo>
                  <a:pt x="1720456" y="1960245"/>
                </a:lnTo>
                <a:lnTo>
                  <a:pt x="1734807" y="1981708"/>
                </a:lnTo>
                <a:lnTo>
                  <a:pt x="1799323" y="1938401"/>
                </a:lnTo>
                <a:close/>
              </a:path>
              <a:path w="5984240" h="3729354">
                <a:moveTo>
                  <a:pt x="1840217" y="967232"/>
                </a:moveTo>
                <a:lnTo>
                  <a:pt x="1828279" y="944245"/>
                </a:lnTo>
                <a:lnTo>
                  <a:pt x="1759318" y="980186"/>
                </a:lnTo>
                <a:lnTo>
                  <a:pt x="1771256" y="1003173"/>
                </a:lnTo>
                <a:lnTo>
                  <a:pt x="1840217" y="967232"/>
                </a:lnTo>
                <a:close/>
              </a:path>
              <a:path w="5984240" h="3729354">
                <a:moveTo>
                  <a:pt x="1866506" y="0"/>
                </a:moveTo>
                <a:lnTo>
                  <a:pt x="1779765" y="5588"/>
                </a:lnTo>
                <a:lnTo>
                  <a:pt x="1792808" y="28003"/>
                </a:lnTo>
                <a:lnTo>
                  <a:pt x="1743062" y="57023"/>
                </a:lnTo>
                <a:lnTo>
                  <a:pt x="1756143" y="79375"/>
                </a:lnTo>
                <a:lnTo>
                  <a:pt x="1805838" y="50393"/>
                </a:lnTo>
                <a:lnTo>
                  <a:pt x="1818881" y="72771"/>
                </a:lnTo>
                <a:lnTo>
                  <a:pt x="1852447" y="21463"/>
                </a:lnTo>
                <a:lnTo>
                  <a:pt x="1866506" y="0"/>
                </a:lnTo>
                <a:close/>
              </a:path>
              <a:path w="5984240" h="3729354">
                <a:moveTo>
                  <a:pt x="1876285" y="2637282"/>
                </a:moveTo>
                <a:lnTo>
                  <a:pt x="1862442" y="2615311"/>
                </a:lnTo>
                <a:lnTo>
                  <a:pt x="1796656" y="2656840"/>
                </a:lnTo>
                <a:lnTo>
                  <a:pt x="1810499" y="2678684"/>
                </a:lnTo>
                <a:lnTo>
                  <a:pt x="1876285" y="2637282"/>
                </a:lnTo>
                <a:close/>
              </a:path>
              <a:path w="5984240" h="3729354">
                <a:moveTo>
                  <a:pt x="1885429" y="1880489"/>
                </a:moveTo>
                <a:lnTo>
                  <a:pt x="1870951" y="1859038"/>
                </a:lnTo>
                <a:lnTo>
                  <a:pt x="1806435" y="1902333"/>
                </a:lnTo>
                <a:lnTo>
                  <a:pt x="1820913" y="1923923"/>
                </a:lnTo>
                <a:lnTo>
                  <a:pt x="1885429" y="1880489"/>
                </a:lnTo>
                <a:close/>
              </a:path>
              <a:path w="5984240" h="3729354">
                <a:moveTo>
                  <a:pt x="1932038" y="919226"/>
                </a:moveTo>
                <a:lnTo>
                  <a:pt x="1920100" y="896366"/>
                </a:lnTo>
                <a:lnTo>
                  <a:pt x="1851266" y="932307"/>
                </a:lnTo>
                <a:lnTo>
                  <a:pt x="1863204" y="955294"/>
                </a:lnTo>
                <a:lnTo>
                  <a:pt x="1932038" y="919226"/>
                </a:lnTo>
                <a:close/>
              </a:path>
              <a:path w="5984240" h="3729354">
                <a:moveTo>
                  <a:pt x="1963915" y="2581910"/>
                </a:moveTo>
                <a:lnTo>
                  <a:pt x="1950072" y="2560066"/>
                </a:lnTo>
                <a:lnTo>
                  <a:pt x="1884286" y="2601468"/>
                </a:lnTo>
                <a:lnTo>
                  <a:pt x="1898129" y="2623439"/>
                </a:lnTo>
                <a:lnTo>
                  <a:pt x="1963915" y="2581910"/>
                </a:lnTo>
                <a:close/>
              </a:path>
              <a:path w="5984240" h="3729354">
                <a:moveTo>
                  <a:pt x="1971408" y="1822704"/>
                </a:moveTo>
                <a:lnTo>
                  <a:pt x="1956930" y="1801241"/>
                </a:lnTo>
                <a:lnTo>
                  <a:pt x="1892414" y="1844548"/>
                </a:lnTo>
                <a:lnTo>
                  <a:pt x="1906892" y="1866138"/>
                </a:lnTo>
                <a:lnTo>
                  <a:pt x="1971408" y="1822704"/>
                </a:lnTo>
                <a:close/>
              </a:path>
              <a:path w="5984240" h="3729354">
                <a:moveTo>
                  <a:pt x="2023986" y="871347"/>
                </a:moveTo>
                <a:lnTo>
                  <a:pt x="2012048" y="848360"/>
                </a:lnTo>
                <a:lnTo>
                  <a:pt x="1943087" y="884301"/>
                </a:lnTo>
                <a:lnTo>
                  <a:pt x="1955025" y="907288"/>
                </a:lnTo>
                <a:lnTo>
                  <a:pt x="2023986" y="871347"/>
                </a:lnTo>
                <a:close/>
              </a:path>
              <a:path w="5984240" h="3729354">
                <a:moveTo>
                  <a:pt x="2051545" y="2526665"/>
                </a:moveTo>
                <a:lnTo>
                  <a:pt x="2037702" y="2504694"/>
                </a:lnTo>
                <a:lnTo>
                  <a:pt x="1971916" y="2546223"/>
                </a:lnTo>
                <a:lnTo>
                  <a:pt x="1985759" y="2568067"/>
                </a:lnTo>
                <a:lnTo>
                  <a:pt x="2051545" y="2526665"/>
                </a:lnTo>
                <a:close/>
              </a:path>
              <a:path w="5984240" h="3729354">
                <a:moveTo>
                  <a:pt x="2057387" y="1764919"/>
                </a:moveTo>
                <a:lnTo>
                  <a:pt x="2042909" y="1743456"/>
                </a:lnTo>
                <a:lnTo>
                  <a:pt x="1978393" y="1786775"/>
                </a:lnTo>
                <a:lnTo>
                  <a:pt x="1992871" y="1808353"/>
                </a:lnTo>
                <a:lnTo>
                  <a:pt x="2057387" y="1764919"/>
                </a:lnTo>
                <a:close/>
              </a:path>
              <a:path w="5984240" h="3729354">
                <a:moveTo>
                  <a:pt x="2115807" y="823468"/>
                </a:moveTo>
                <a:lnTo>
                  <a:pt x="2103869" y="800481"/>
                </a:lnTo>
                <a:lnTo>
                  <a:pt x="2034908" y="836422"/>
                </a:lnTo>
                <a:lnTo>
                  <a:pt x="2046973" y="859409"/>
                </a:lnTo>
                <a:lnTo>
                  <a:pt x="2115807" y="823468"/>
                </a:lnTo>
                <a:close/>
              </a:path>
              <a:path w="5984240" h="3729354">
                <a:moveTo>
                  <a:pt x="2139175" y="2471293"/>
                </a:moveTo>
                <a:lnTo>
                  <a:pt x="2125332" y="2449449"/>
                </a:lnTo>
                <a:lnTo>
                  <a:pt x="2059673" y="2490978"/>
                </a:lnTo>
                <a:lnTo>
                  <a:pt x="2073389" y="2512822"/>
                </a:lnTo>
                <a:lnTo>
                  <a:pt x="2139175" y="2471293"/>
                </a:lnTo>
                <a:close/>
              </a:path>
              <a:path w="5984240" h="3729354">
                <a:moveTo>
                  <a:pt x="2143493" y="1707134"/>
                </a:moveTo>
                <a:lnTo>
                  <a:pt x="2129015" y="1685671"/>
                </a:lnTo>
                <a:lnTo>
                  <a:pt x="2064499" y="1728978"/>
                </a:lnTo>
                <a:lnTo>
                  <a:pt x="2078977" y="1750568"/>
                </a:lnTo>
                <a:lnTo>
                  <a:pt x="2143493" y="1707134"/>
                </a:lnTo>
                <a:close/>
              </a:path>
              <a:path w="5984240" h="3729354">
                <a:moveTo>
                  <a:pt x="2207755" y="775462"/>
                </a:moveTo>
                <a:lnTo>
                  <a:pt x="2195690" y="752475"/>
                </a:lnTo>
                <a:lnTo>
                  <a:pt x="2126856" y="788416"/>
                </a:lnTo>
                <a:lnTo>
                  <a:pt x="2138794" y="811403"/>
                </a:lnTo>
                <a:lnTo>
                  <a:pt x="2207755" y="775462"/>
                </a:lnTo>
                <a:close/>
              </a:path>
              <a:path w="5984240" h="3729354">
                <a:moveTo>
                  <a:pt x="2226805" y="2416048"/>
                </a:moveTo>
                <a:lnTo>
                  <a:pt x="2212962" y="2394204"/>
                </a:lnTo>
                <a:lnTo>
                  <a:pt x="2147303" y="2435606"/>
                </a:lnTo>
                <a:lnTo>
                  <a:pt x="2161019" y="2457577"/>
                </a:lnTo>
                <a:lnTo>
                  <a:pt x="2226805" y="2416048"/>
                </a:lnTo>
                <a:close/>
              </a:path>
              <a:path w="5984240" h="3729354">
                <a:moveTo>
                  <a:pt x="2229472" y="1649349"/>
                </a:moveTo>
                <a:lnTo>
                  <a:pt x="2214994" y="1627886"/>
                </a:lnTo>
                <a:lnTo>
                  <a:pt x="2150478" y="1671193"/>
                </a:lnTo>
                <a:lnTo>
                  <a:pt x="2164956" y="1692656"/>
                </a:lnTo>
                <a:lnTo>
                  <a:pt x="2229472" y="1649349"/>
                </a:lnTo>
                <a:close/>
              </a:path>
              <a:path w="5984240" h="3729354">
                <a:moveTo>
                  <a:pt x="2299576" y="727583"/>
                </a:moveTo>
                <a:lnTo>
                  <a:pt x="2287638" y="704596"/>
                </a:lnTo>
                <a:lnTo>
                  <a:pt x="2218677" y="740537"/>
                </a:lnTo>
                <a:lnTo>
                  <a:pt x="2230742" y="763524"/>
                </a:lnTo>
                <a:lnTo>
                  <a:pt x="2299576" y="727583"/>
                </a:lnTo>
                <a:close/>
              </a:path>
              <a:path w="5984240" h="3729354">
                <a:moveTo>
                  <a:pt x="2314435" y="2360803"/>
                </a:moveTo>
                <a:lnTo>
                  <a:pt x="2300592" y="2338832"/>
                </a:lnTo>
                <a:lnTo>
                  <a:pt x="2234933" y="2380361"/>
                </a:lnTo>
                <a:lnTo>
                  <a:pt x="2248776" y="2402205"/>
                </a:lnTo>
                <a:lnTo>
                  <a:pt x="2314435" y="2360803"/>
                </a:lnTo>
                <a:close/>
              </a:path>
              <a:path w="5984240" h="3729354">
                <a:moveTo>
                  <a:pt x="2315451" y="1591564"/>
                </a:moveTo>
                <a:lnTo>
                  <a:pt x="2300973" y="1570101"/>
                </a:lnTo>
                <a:lnTo>
                  <a:pt x="2236457" y="1613408"/>
                </a:lnTo>
                <a:lnTo>
                  <a:pt x="2250935" y="1634871"/>
                </a:lnTo>
                <a:lnTo>
                  <a:pt x="2315451" y="1591564"/>
                </a:lnTo>
                <a:close/>
              </a:path>
              <a:path w="5984240" h="3729354">
                <a:moveTo>
                  <a:pt x="2391524" y="679577"/>
                </a:moveTo>
                <a:lnTo>
                  <a:pt x="2379459" y="656590"/>
                </a:lnTo>
                <a:lnTo>
                  <a:pt x="2310625" y="692531"/>
                </a:lnTo>
                <a:lnTo>
                  <a:pt x="2322563" y="715518"/>
                </a:lnTo>
                <a:lnTo>
                  <a:pt x="2391524" y="679577"/>
                </a:lnTo>
                <a:close/>
              </a:path>
              <a:path w="5984240" h="3729354">
                <a:moveTo>
                  <a:pt x="2401557" y="1533779"/>
                </a:moveTo>
                <a:lnTo>
                  <a:pt x="2387079" y="1512316"/>
                </a:lnTo>
                <a:lnTo>
                  <a:pt x="2322563" y="1555623"/>
                </a:lnTo>
                <a:lnTo>
                  <a:pt x="2337041" y="1577086"/>
                </a:lnTo>
                <a:lnTo>
                  <a:pt x="2401557" y="1533779"/>
                </a:lnTo>
                <a:close/>
              </a:path>
              <a:path w="5984240" h="3729354">
                <a:moveTo>
                  <a:pt x="2402065" y="2305431"/>
                </a:moveTo>
                <a:lnTo>
                  <a:pt x="2388349" y="2283587"/>
                </a:lnTo>
                <a:lnTo>
                  <a:pt x="2322563" y="2324989"/>
                </a:lnTo>
                <a:lnTo>
                  <a:pt x="2336393" y="2346960"/>
                </a:lnTo>
                <a:lnTo>
                  <a:pt x="2402065" y="2305431"/>
                </a:lnTo>
                <a:close/>
              </a:path>
              <a:path w="5984240" h="3729354">
                <a:moveTo>
                  <a:pt x="2483345" y="631698"/>
                </a:moveTo>
                <a:lnTo>
                  <a:pt x="2471407" y="608711"/>
                </a:lnTo>
                <a:lnTo>
                  <a:pt x="2402446" y="644652"/>
                </a:lnTo>
                <a:lnTo>
                  <a:pt x="2414511" y="667639"/>
                </a:lnTo>
                <a:lnTo>
                  <a:pt x="2483345" y="631698"/>
                </a:lnTo>
                <a:close/>
              </a:path>
              <a:path w="5984240" h="3729354">
                <a:moveTo>
                  <a:pt x="2487536" y="1475994"/>
                </a:moveTo>
                <a:lnTo>
                  <a:pt x="2473058" y="1454531"/>
                </a:lnTo>
                <a:lnTo>
                  <a:pt x="2408542" y="1497838"/>
                </a:lnTo>
                <a:lnTo>
                  <a:pt x="2423020" y="1519301"/>
                </a:lnTo>
                <a:lnTo>
                  <a:pt x="2487536" y="1475994"/>
                </a:lnTo>
                <a:close/>
              </a:path>
              <a:path w="5984240" h="3729354">
                <a:moveTo>
                  <a:pt x="2489695" y="2250186"/>
                </a:moveTo>
                <a:lnTo>
                  <a:pt x="2475979" y="2228215"/>
                </a:lnTo>
                <a:lnTo>
                  <a:pt x="2410193" y="2269744"/>
                </a:lnTo>
                <a:lnTo>
                  <a:pt x="2424036" y="2291588"/>
                </a:lnTo>
                <a:lnTo>
                  <a:pt x="2489695" y="2250186"/>
                </a:lnTo>
                <a:close/>
              </a:path>
              <a:path w="5984240" h="3729354">
                <a:moveTo>
                  <a:pt x="2573515" y="1418209"/>
                </a:moveTo>
                <a:lnTo>
                  <a:pt x="2559037" y="1396746"/>
                </a:lnTo>
                <a:lnTo>
                  <a:pt x="2494521" y="1440053"/>
                </a:lnTo>
                <a:lnTo>
                  <a:pt x="2508999" y="1461516"/>
                </a:lnTo>
                <a:lnTo>
                  <a:pt x="2573515" y="1418209"/>
                </a:lnTo>
                <a:close/>
              </a:path>
              <a:path w="5984240" h="3729354">
                <a:moveTo>
                  <a:pt x="2575293" y="583692"/>
                </a:moveTo>
                <a:lnTo>
                  <a:pt x="2563228" y="560705"/>
                </a:lnTo>
                <a:lnTo>
                  <a:pt x="2494394" y="596646"/>
                </a:lnTo>
                <a:lnTo>
                  <a:pt x="2506332" y="619633"/>
                </a:lnTo>
                <a:lnTo>
                  <a:pt x="2575293" y="583692"/>
                </a:lnTo>
                <a:close/>
              </a:path>
              <a:path w="5984240" h="3729354">
                <a:moveTo>
                  <a:pt x="2577452" y="2194941"/>
                </a:moveTo>
                <a:lnTo>
                  <a:pt x="2563609" y="2172970"/>
                </a:lnTo>
                <a:lnTo>
                  <a:pt x="2497823" y="2214499"/>
                </a:lnTo>
                <a:lnTo>
                  <a:pt x="2511666" y="2236343"/>
                </a:lnTo>
                <a:lnTo>
                  <a:pt x="2577452" y="2194941"/>
                </a:lnTo>
                <a:close/>
              </a:path>
              <a:path w="5984240" h="3729354">
                <a:moveTo>
                  <a:pt x="2659494" y="1360424"/>
                </a:moveTo>
                <a:lnTo>
                  <a:pt x="2645143" y="1338834"/>
                </a:lnTo>
                <a:lnTo>
                  <a:pt x="2580627" y="1382268"/>
                </a:lnTo>
                <a:lnTo>
                  <a:pt x="2594978" y="1403731"/>
                </a:lnTo>
                <a:lnTo>
                  <a:pt x="2659494" y="1360424"/>
                </a:lnTo>
                <a:close/>
              </a:path>
              <a:path w="5984240" h="3729354">
                <a:moveTo>
                  <a:pt x="2665082" y="2139569"/>
                </a:moveTo>
                <a:lnTo>
                  <a:pt x="2651239" y="2117725"/>
                </a:lnTo>
                <a:lnTo>
                  <a:pt x="2585453" y="2159127"/>
                </a:lnTo>
                <a:lnTo>
                  <a:pt x="2599296" y="2181098"/>
                </a:lnTo>
                <a:lnTo>
                  <a:pt x="2665082" y="2139569"/>
                </a:lnTo>
                <a:close/>
              </a:path>
              <a:path w="5984240" h="3729354">
                <a:moveTo>
                  <a:pt x="2667114" y="535813"/>
                </a:moveTo>
                <a:lnTo>
                  <a:pt x="2655176" y="512826"/>
                </a:lnTo>
                <a:lnTo>
                  <a:pt x="2586215" y="548767"/>
                </a:lnTo>
                <a:lnTo>
                  <a:pt x="2598153" y="571754"/>
                </a:lnTo>
                <a:lnTo>
                  <a:pt x="2667114" y="535813"/>
                </a:lnTo>
                <a:close/>
              </a:path>
              <a:path w="5984240" h="3729354">
                <a:moveTo>
                  <a:pt x="2745600" y="1302639"/>
                </a:moveTo>
                <a:lnTo>
                  <a:pt x="2731122" y="1281049"/>
                </a:lnTo>
                <a:lnTo>
                  <a:pt x="2666606" y="1324483"/>
                </a:lnTo>
                <a:lnTo>
                  <a:pt x="2681084" y="1345946"/>
                </a:lnTo>
                <a:lnTo>
                  <a:pt x="2745600" y="1302639"/>
                </a:lnTo>
                <a:close/>
              </a:path>
              <a:path w="5984240" h="3729354">
                <a:moveTo>
                  <a:pt x="2752712" y="2084324"/>
                </a:moveTo>
                <a:lnTo>
                  <a:pt x="2738869" y="2062353"/>
                </a:lnTo>
                <a:lnTo>
                  <a:pt x="2673083" y="2103882"/>
                </a:lnTo>
                <a:lnTo>
                  <a:pt x="2686926" y="2125726"/>
                </a:lnTo>
                <a:lnTo>
                  <a:pt x="2752712" y="2084324"/>
                </a:lnTo>
                <a:close/>
              </a:path>
              <a:path w="5984240" h="3729354">
                <a:moveTo>
                  <a:pt x="2759062" y="487807"/>
                </a:moveTo>
                <a:lnTo>
                  <a:pt x="2746997" y="464820"/>
                </a:lnTo>
                <a:lnTo>
                  <a:pt x="2678163" y="500888"/>
                </a:lnTo>
                <a:lnTo>
                  <a:pt x="2690101" y="523748"/>
                </a:lnTo>
                <a:lnTo>
                  <a:pt x="2759062" y="487807"/>
                </a:lnTo>
                <a:close/>
              </a:path>
              <a:path w="5984240" h="3729354">
                <a:moveTo>
                  <a:pt x="2831579" y="1244854"/>
                </a:moveTo>
                <a:lnTo>
                  <a:pt x="2817101" y="1223264"/>
                </a:lnTo>
                <a:lnTo>
                  <a:pt x="2752585" y="1266698"/>
                </a:lnTo>
                <a:lnTo>
                  <a:pt x="2767063" y="1288161"/>
                </a:lnTo>
                <a:lnTo>
                  <a:pt x="2831579" y="1244854"/>
                </a:lnTo>
                <a:close/>
              </a:path>
              <a:path w="5984240" h="3729354">
                <a:moveTo>
                  <a:pt x="2840342" y="2028952"/>
                </a:moveTo>
                <a:lnTo>
                  <a:pt x="2826499" y="2007108"/>
                </a:lnTo>
                <a:lnTo>
                  <a:pt x="2760840" y="2048510"/>
                </a:lnTo>
                <a:lnTo>
                  <a:pt x="2774556" y="2070481"/>
                </a:lnTo>
                <a:lnTo>
                  <a:pt x="2840342" y="2028952"/>
                </a:lnTo>
                <a:close/>
              </a:path>
              <a:path w="5984240" h="3729354">
                <a:moveTo>
                  <a:pt x="2850883" y="439928"/>
                </a:moveTo>
                <a:lnTo>
                  <a:pt x="2838945" y="416941"/>
                </a:lnTo>
                <a:lnTo>
                  <a:pt x="2769984" y="452882"/>
                </a:lnTo>
                <a:lnTo>
                  <a:pt x="2781922" y="475869"/>
                </a:lnTo>
                <a:lnTo>
                  <a:pt x="2850883" y="439928"/>
                </a:lnTo>
                <a:close/>
              </a:path>
              <a:path w="5984240" h="3729354">
                <a:moveTo>
                  <a:pt x="2917558" y="1187069"/>
                </a:moveTo>
                <a:lnTo>
                  <a:pt x="2903207" y="1165479"/>
                </a:lnTo>
                <a:lnTo>
                  <a:pt x="2838691" y="1208913"/>
                </a:lnTo>
                <a:lnTo>
                  <a:pt x="2853042" y="1230376"/>
                </a:lnTo>
                <a:lnTo>
                  <a:pt x="2917558" y="1187069"/>
                </a:lnTo>
                <a:close/>
              </a:path>
              <a:path w="5984240" h="3729354">
                <a:moveTo>
                  <a:pt x="2927972" y="1973707"/>
                </a:moveTo>
                <a:lnTo>
                  <a:pt x="2914129" y="1951736"/>
                </a:lnTo>
                <a:lnTo>
                  <a:pt x="2848470" y="1993265"/>
                </a:lnTo>
                <a:lnTo>
                  <a:pt x="2862313" y="2015109"/>
                </a:lnTo>
                <a:lnTo>
                  <a:pt x="2927972" y="1973707"/>
                </a:lnTo>
                <a:close/>
              </a:path>
              <a:path w="5984240" h="3729354">
                <a:moveTo>
                  <a:pt x="2942704" y="391922"/>
                </a:moveTo>
                <a:lnTo>
                  <a:pt x="2930766" y="369062"/>
                </a:lnTo>
                <a:lnTo>
                  <a:pt x="2861805" y="405003"/>
                </a:lnTo>
                <a:lnTo>
                  <a:pt x="2873870" y="427990"/>
                </a:lnTo>
                <a:lnTo>
                  <a:pt x="2942704" y="391922"/>
                </a:lnTo>
                <a:close/>
              </a:path>
              <a:path w="5984240" h="3729354">
                <a:moveTo>
                  <a:pt x="3003664" y="1129157"/>
                </a:moveTo>
                <a:lnTo>
                  <a:pt x="2989186" y="1107694"/>
                </a:lnTo>
                <a:lnTo>
                  <a:pt x="2924670" y="1151001"/>
                </a:lnTo>
                <a:lnTo>
                  <a:pt x="2939148" y="1172591"/>
                </a:lnTo>
                <a:lnTo>
                  <a:pt x="3003664" y="1129157"/>
                </a:lnTo>
                <a:close/>
              </a:path>
              <a:path w="5984240" h="3729354">
                <a:moveTo>
                  <a:pt x="3015602" y="1918462"/>
                </a:moveTo>
                <a:lnTo>
                  <a:pt x="3001759" y="1896491"/>
                </a:lnTo>
                <a:lnTo>
                  <a:pt x="2936100" y="1938020"/>
                </a:lnTo>
                <a:lnTo>
                  <a:pt x="2949943" y="1959864"/>
                </a:lnTo>
                <a:lnTo>
                  <a:pt x="3015602" y="1918462"/>
                </a:lnTo>
                <a:close/>
              </a:path>
              <a:path w="5984240" h="3729354">
                <a:moveTo>
                  <a:pt x="3034652" y="344043"/>
                </a:moveTo>
                <a:lnTo>
                  <a:pt x="3022714" y="321056"/>
                </a:lnTo>
                <a:lnTo>
                  <a:pt x="2953753" y="356997"/>
                </a:lnTo>
                <a:lnTo>
                  <a:pt x="2965691" y="379984"/>
                </a:lnTo>
                <a:lnTo>
                  <a:pt x="3034652" y="344043"/>
                </a:lnTo>
                <a:close/>
              </a:path>
              <a:path w="5984240" h="3729354">
                <a:moveTo>
                  <a:pt x="3089643" y="1071372"/>
                </a:moveTo>
                <a:lnTo>
                  <a:pt x="3075165" y="1049909"/>
                </a:lnTo>
                <a:lnTo>
                  <a:pt x="3010649" y="1093216"/>
                </a:lnTo>
                <a:lnTo>
                  <a:pt x="3025127" y="1114806"/>
                </a:lnTo>
                <a:lnTo>
                  <a:pt x="3089643" y="1071372"/>
                </a:lnTo>
                <a:close/>
              </a:path>
              <a:path w="5984240" h="3729354">
                <a:moveTo>
                  <a:pt x="3103232" y="1863102"/>
                </a:moveTo>
                <a:lnTo>
                  <a:pt x="3089516" y="1841246"/>
                </a:lnTo>
                <a:lnTo>
                  <a:pt x="3023730" y="1882648"/>
                </a:lnTo>
                <a:lnTo>
                  <a:pt x="3037573" y="1904619"/>
                </a:lnTo>
                <a:lnTo>
                  <a:pt x="3103232" y="1863102"/>
                </a:lnTo>
                <a:close/>
              </a:path>
              <a:path w="5984240" h="3729354">
                <a:moveTo>
                  <a:pt x="3126473" y="296164"/>
                </a:moveTo>
                <a:lnTo>
                  <a:pt x="3114535" y="273177"/>
                </a:lnTo>
                <a:lnTo>
                  <a:pt x="3045574" y="309118"/>
                </a:lnTo>
                <a:lnTo>
                  <a:pt x="3057639" y="332105"/>
                </a:lnTo>
                <a:lnTo>
                  <a:pt x="3126473" y="296164"/>
                </a:lnTo>
                <a:close/>
              </a:path>
              <a:path w="5984240" h="3729354">
                <a:moveTo>
                  <a:pt x="3175622" y="1013587"/>
                </a:moveTo>
                <a:lnTo>
                  <a:pt x="3161271" y="992124"/>
                </a:lnTo>
                <a:lnTo>
                  <a:pt x="3096755" y="1035431"/>
                </a:lnTo>
                <a:lnTo>
                  <a:pt x="3111106" y="1057021"/>
                </a:lnTo>
                <a:lnTo>
                  <a:pt x="3175622" y="1013587"/>
                </a:lnTo>
                <a:close/>
              </a:path>
              <a:path w="5984240" h="3729354">
                <a:moveTo>
                  <a:pt x="3190989" y="1807845"/>
                </a:moveTo>
                <a:lnTo>
                  <a:pt x="3177146" y="1785874"/>
                </a:lnTo>
                <a:lnTo>
                  <a:pt x="3111360" y="1827403"/>
                </a:lnTo>
                <a:lnTo>
                  <a:pt x="3125203" y="1849247"/>
                </a:lnTo>
                <a:lnTo>
                  <a:pt x="3190989" y="1807845"/>
                </a:lnTo>
                <a:close/>
              </a:path>
              <a:path w="5984240" h="3729354">
                <a:moveTo>
                  <a:pt x="3218421" y="248158"/>
                </a:moveTo>
                <a:lnTo>
                  <a:pt x="3206356" y="225171"/>
                </a:lnTo>
                <a:lnTo>
                  <a:pt x="3137522" y="261112"/>
                </a:lnTo>
                <a:lnTo>
                  <a:pt x="3149460" y="284099"/>
                </a:lnTo>
                <a:lnTo>
                  <a:pt x="3218421" y="248158"/>
                </a:lnTo>
                <a:close/>
              </a:path>
              <a:path w="5984240" h="3729354">
                <a:moveTo>
                  <a:pt x="3261728" y="955802"/>
                </a:moveTo>
                <a:lnTo>
                  <a:pt x="3247250" y="934339"/>
                </a:lnTo>
                <a:lnTo>
                  <a:pt x="3182734" y="977646"/>
                </a:lnTo>
                <a:lnTo>
                  <a:pt x="3197212" y="999236"/>
                </a:lnTo>
                <a:lnTo>
                  <a:pt x="3261728" y="955802"/>
                </a:lnTo>
                <a:close/>
              </a:path>
              <a:path w="5984240" h="3729354">
                <a:moveTo>
                  <a:pt x="3278619" y="1752473"/>
                </a:moveTo>
                <a:lnTo>
                  <a:pt x="3264776" y="1730629"/>
                </a:lnTo>
                <a:lnTo>
                  <a:pt x="3198990" y="1772031"/>
                </a:lnTo>
                <a:lnTo>
                  <a:pt x="3212833" y="1794014"/>
                </a:lnTo>
                <a:lnTo>
                  <a:pt x="3278619" y="1752473"/>
                </a:lnTo>
                <a:close/>
              </a:path>
              <a:path w="5984240" h="3729354">
                <a:moveTo>
                  <a:pt x="3310242" y="200279"/>
                </a:moveTo>
                <a:lnTo>
                  <a:pt x="3298304" y="177292"/>
                </a:lnTo>
                <a:lnTo>
                  <a:pt x="3229343" y="213233"/>
                </a:lnTo>
                <a:lnTo>
                  <a:pt x="3241408" y="236220"/>
                </a:lnTo>
                <a:lnTo>
                  <a:pt x="3310242" y="200279"/>
                </a:lnTo>
                <a:close/>
              </a:path>
              <a:path w="5984240" h="3729354">
                <a:moveTo>
                  <a:pt x="3347707" y="898017"/>
                </a:moveTo>
                <a:lnTo>
                  <a:pt x="3333229" y="876554"/>
                </a:lnTo>
                <a:lnTo>
                  <a:pt x="3268713" y="919861"/>
                </a:lnTo>
                <a:lnTo>
                  <a:pt x="3283191" y="941324"/>
                </a:lnTo>
                <a:lnTo>
                  <a:pt x="3347707" y="898017"/>
                </a:lnTo>
                <a:close/>
              </a:path>
              <a:path w="5984240" h="3729354">
                <a:moveTo>
                  <a:pt x="3366249" y="1697228"/>
                </a:moveTo>
                <a:lnTo>
                  <a:pt x="3352406" y="1675257"/>
                </a:lnTo>
                <a:lnTo>
                  <a:pt x="3286620" y="1716786"/>
                </a:lnTo>
                <a:lnTo>
                  <a:pt x="3300463" y="1738630"/>
                </a:lnTo>
                <a:lnTo>
                  <a:pt x="3366249" y="1697228"/>
                </a:lnTo>
                <a:close/>
              </a:path>
              <a:path w="5984240" h="3729354">
                <a:moveTo>
                  <a:pt x="3402190" y="152273"/>
                </a:moveTo>
                <a:lnTo>
                  <a:pt x="3390125" y="129286"/>
                </a:lnTo>
                <a:lnTo>
                  <a:pt x="3321291" y="165227"/>
                </a:lnTo>
                <a:lnTo>
                  <a:pt x="3333229" y="188214"/>
                </a:lnTo>
                <a:lnTo>
                  <a:pt x="3402190" y="152273"/>
                </a:lnTo>
                <a:close/>
              </a:path>
              <a:path w="5984240" h="3729354">
                <a:moveTo>
                  <a:pt x="3433686" y="840232"/>
                </a:moveTo>
                <a:lnTo>
                  <a:pt x="3419335" y="818769"/>
                </a:lnTo>
                <a:lnTo>
                  <a:pt x="3354819" y="862076"/>
                </a:lnTo>
                <a:lnTo>
                  <a:pt x="3369170" y="883539"/>
                </a:lnTo>
                <a:lnTo>
                  <a:pt x="3433686" y="840232"/>
                </a:lnTo>
                <a:close/>
              </a:path>
              <a:path w="5984240" h="3729354">
                <a:moveTo>
                  <a:pt x="3453879" y="1641983"/>
                </a:moveTo>
                <a:lnTo>
                  <a:pt x="3440036" y="1620012"/>
                </a:lnTo>
                <a:lnTo>
                  <a:pt x="3374377" y="1661541"/>
                </a:lnTo>
                <a:lnTo>
                  <a:pt x="3388093" y="1683385"/>
                </a:lnTo>
                <a:lnTo>
                  <a:pt x="3453879" y="1641983"/>
                </a:lnTo>
                <a:close/>
              </a:path>
              <a:path w="5984240" h="3729354">
                <a:moveTo>
                  <a:pt x="3494011" y="104394"/>
                </a:moveTo>
                <a:lnTo>
                  <a:pt x="3482073" y="81407"/>
                </a:lnTo>
                <a:lnTo>
                  <a:pt x="3413112" y="117348"/>
                </a:lnTo>
                <a:lnTo>
                  <a:pt x="3425177" y="140335"/>
                </a:lnTo>
                <a:lnTo>
                  <a:pt x="3494011" y="104394"/>
                </a:lnTo>
                <a:close/>
              </a:path>
              <a:path w="5984240" h="3729354">
                <a:moveTo>
                  <a:pt x="3519792" y="782447"/>
                </a:moveTo>
                <a:lnTo>
                  <a:pt x="3505314" y="760984"/>
                </a:lnTo>
                <a:lnTo>
                  <a:pt x="3440798" y="804291"/>
                </a:lnTo>
                <a:lnTo>
                  <a:pt x="3455276" y="825754"/>
                </a:lnTo>
                <a:lnTo>
                  <a:pt x="3519792" y="782447"/>
                </a:lnTo>
                <a:close/>
              </a:path>
              <a:path w="5984240" h="3729354">
                <a:moveTo>
                  <a:pt x="3541509" y="1586611"/>
                </a:moveTo>
                <a:lnTo>
                  <a:pt x="3527666" y="1564767"/>
                </a:lnTo>
                <a:lnTo>
                  <a:pt x="3462007" y="1606169"/>
                </a:lnTo>
                <a:lnTo>
                  <a:pt x="3475850" y="1628140"/>
                </a:lnTo>
                <a:lnTo>
                  <a:pt x="3541509" y="1586611"/>
                </a:lnTo>
                <a:close/>
              </a:path>
              <a:path w="5984240" h="3729354">
                <a:moveTo>
                  <a:pt x="3605771" y="724662"/>
                </a:moveTo>
                <a:lnTo>
                  <a:pt x="3591293" y="703199"/>
                </a:lnTo>
                <a:lnTo>
                  <a:pt x="3526777" y="746506"/>
                </a:lnTo>
                <a:lnTo>
                  <a:pt x="3541255" y="767969"/>
                </a:lnTo>
                <a:lnTo>
                  <a:pt x="3605771" y="724662"/>
                </a:lnTo>
                <a:close/>
              </a:path>
              <a:path w="5984240" h="3729354">
                <a:moveTo>
                  <a:pt x="3607676" y="30480"/>
                </a:moveTo>
                <a:lnTo>
                  <a:pt x="3520681" y="32004"/>
                </a:lnTo>
                <a:lnTo>
                  <a:pt x="3532670" y="54914"/>
                </a:lnTo>
                <a:lnTo>
                  <a:pt x="3505060" y="69342"/>
                </a:lnTo>
                <a:lnTo>
                  <a:pt x="3516998" y="92329"/>
                </a:lnTo>
                <a:lnTo>
                  <a:pt x="3544709" y="77889"/>
                </a:lnTo>
                <a:lnTo>
                  <a:pt x="3556749" y="100838"/>
                </a:lnTo>
                <a:lnTo>
                  <a:pt x="3594341" y="48895"/>
                </a:lnTo>
                <a:lnTo>
                  <a:pt x="3607676" y="30480"/>
                </a:lnTo>
                <a:close/>
              </a:path>
              <a:path w="5984240" h="3729354">
                <a:moveTo>
                  <a:pt x="3629139" y="1531366"/>
                </a:moveTo>
                <a:lnTo>
                  <a:pt x="3615296" y="1509395"/>
                </a:lnTo>
                <a:lnTo>
                  <a:pt x="3549637" y="1550924"/>
                </a:lnTo>
                <a:lnTo>
                  <a:pt x="3563480" y="1572768"/>
                </a:lnTo>
                <a:lnTo>
                  <a:pt x="3629139" y="1531366"/>
                </a:lnTo>
                <a:close/>
              </a:path>
              <a:path w="5984240" h="3729354">
                <a:moveTo>
                  <a:pt x="3691750" y="666877"/>
                </a:moveTo>
                <a:lnTo>
                  <a:pt x="3677399" y="645414"/>
                </a:lnTo>
                <a:lnTo>
                  <a:pt x="3612883" y="688721"/>
                </a:lnTo>
                <a:lnTo>
                  <a:pt x="3627234" y="710184"/>
                </a:lnTo>
                <a:lnTo>
                  <a:pt x="3691750" y="666877"/>
                </a:lnTo>
                <a:close/>
              </a:path>
              <a:path w="5984240" h="3729354">
                <a:moveTo>
                  <a:pt x="3716769" y="1475994"/>
                </a:moveTo>
                <a:lnTo>
                  <a:pt x="3703053" y="1454150"/>
                </a:lnTo>
                <a:lnTo>
                  <a:pt x="3637267" y="1495552"/>
                </a:lnTo>
                <a:lnTo>
                  <a:pt x="3651110" y="1517523"/>
                </a:lnTo>
                <a:lnTo>
                  <a:pt x="3716769" y="1475994"/>
                </a:lnTo>
                <a:close/>
              </a:path>
              <a:path w="5984240" h="3729354">
                <a:moveTo>
                  <a:pt x="3777856" y="609092"/>
                </a:moveTo>
                <a:lnTo>
                  <a:pt x="3763378" y="587502"/>
                </a:lnTo>
                <a:lnTo>
                  <a:pt x="3698862" y="630936"/>
                </a:lnTo>
                <a:lnTo>
                  <a:pt x="3713340" y="652399"/>
                </a:lnTo>
                <a:lnTo>
                  <a:pt x="3777856" y="609092"/>
                </a:lnTo>
                <a:close/>
              </a:path>
              <a:path w="5984240" h="3729354">
                <a:moveTo>
                  <a:pt x="3804526" y="1420749"/>
                </a:moveTo>
                <a:lnTo>
                  <a:pt x="3790683" y="1398778"/>
                </a:lnTo>
                <a:lnTo>
                  <a:pt x="3724897" y="1440307"/>
                </a:lnTo>
                <a:lnTo>
                  <a:pt x="3738740" y="1462278"/>
                </a:lnTo>
                <a:lnTo>
                  <a:pt x="3804526" y="1420749"/>
                </a:lnTo>
                <a:close/>
              </a:path>
              <a:path w="5984240" h="3729354">
                <a:moveTo>
                  <a:pt x="3863835" y="551307"/>
                </a:moveTo>
                <a:lnTo>
                  <a:pt x="3849357" y="529717"/>
                </a:lnTo>
                <a:lnTo>
                  <a:pt x="3784841" y="573151"/>
                </a:lnTo>
                <a:lnTo>
                  <a:pt x="3799319" y="594614"/>
                </a:lnTo>
                <a:lnTo>
                  <a:pt x="3863835" y="551307"/>
                </a:lnTo>
                <a:close/>
              </a:path>
              <a:path w="5984240" h="3729354">
                <a:moveTo>
                  <a:pt x="3892156" y="1365504"/>
                </a:moveTo>
                <a:lnTo>
                  <a:pt x="3878313" y="1343533"/>
                </a:lnTo>
                <a:lnTo>
                  <a:pt x="3812527" y="1385062"/>
                </a:lnTo>
                <a:lnTo>
                  <a:pt x="3826370" y="1406906"/>
                </a:lnTo>
                <a:lnTo>
                  <a:pt x="3892156" y="1365504"/>
                </a:lnTo>
                <a:close/>
              </a:path>
              <a:path w="5984240" h="3729354">
                <a:moveTo>
                  <a:pt x="3949814" y="493522"/>
                </a:moveTo>
                <a:lnTo>
                  <a:pt x="3935336" y="471932"/>
                </a:lnTo>
                <a:lnTo>
                  <a:pt x="3870947" y="515366"/>
                </a:lnTo>
                <a:lnTo>
                  <a:pt x="3885298" y="536829"/>
                </a:lnTo>
                <a:lnTo>
                  <a:pt x="3949814" y="493522"/>
                </a:lnTo>
                <a:close/>
              </a:path>
              <a:path w="5984240" h="3729354">
                <a:moveTo>
                  <a:pt x="3979786" y="1310132"/>
                </a:moveTo>
                <a:lnTo>
                  <a:pt x="3965943" y="1288288"/>
                </a:lnTo>
                <a:lnTo>
                  <a:pt x="3900157" y="1329690"/>
                </a:lnTo>
                <a:lnTo>
                  <a:pt x="3914000" y="1351661"/>
                </a:lnTo>
                <a:lnTo>
                  <a:pt x="3979786" y="1310132"/>
                </a:lnTo>
                <a:close/>
              </a:path>
              <a:path w="5984240" h="3729354">
                <a:moveTo>
                  <a:pt x="4035920" y="435737"/>
                </a:moveTo>
                <a:lnTo>
                  <a:pt x="4021442" y="414147"/>
                </a:lnTo>
                <a:lnTo>
                  <a:pt x="3956926" y="457581"/>
                </a:lnTo>
                <a:lnTo>
                  <a:pt x="3971404" y="479044"/>
                </a:lnTo>
                <a:lnTo>
                  <a:pt x="4035920" y="435737"/>
                </a:lnTo>
                <a:close/>
              </a:path>
              <a:path w="5984240" h="3729354">
                <a:moveTo>
                  <a:pt x="4067416" y="1254887"/>
                </a:moveTo>
                <a:lnTo>
                  <a:pt x="4053573" y="1232916"/>
                </a:lnTo>
                <a:lnTo>
                  <a:pt x="3987787" y="1274445"/>
                </a:lnTo>
                <a:lnTo>
                  <a:pt x="4001630" y="1296289"/>
                </a:lnTo>
                <a:lnTo>
                  <a:pt x="4067416" y="1254887"/>
                </a:lnTo>
                <a:close/>
              </a:path>
              <a:path w="5984240" h="3729354">
                <a:moveTo>
                  <a:pt x="4121899" y="377952"/>
                </a:moveTo>
                <a:lnTo>
                  <a:pt x="4107421" y="356362"/>
                </a:lnTo>
                <a:lnTo>
                  <a:pt x="4042905" y="399669"/>
                </a:lnTo>
                <a:lnTo>
                  <a:pt x="4057383" y="421259"/>
                </a:lnTo>
                <a:lnTo>
                  <a:pt x="4121899" y="377952"/>
                </a:lnTo>
                <a:close/>
              </a:path>
              <a:path w="5984240" h="3729354">
                <a:moveTo>
                  <a:pt x="4155046" y="1199515"/>
                </a:moveTo>
                <a:lnTo>
                  <a:pt x="4141203" y="1177671"/>
                </a:lnTo>
                <a:lnTo>
                  <a:pt x="4075544" y="1219073"/>
                </a:lnTo>
                <a:lnTo>
                  <a:pt x="4089260" y="1241044"/>
                </a:lnTo>
                <a:lnTo>
                  <a:pt x="4155046" y="1199515"/>
                </a:lnTo>
                <a:close/>
              </a:path>
              <a:path w="5984240" h="3729354">
                <a:moveTo>
                  <a:pt x="4207878" y="320040"/>
                </a:moveTo>
                <a:lnTo>
                  <a:pt x="4193400" y="298577"/>
                </a:lnTo>
                <a:lnTo>
                  <a:pt x="4128884" y="341884"/>
                </a:lnTo>
                <a:lnTo>
                  <a:pt x="4143362" y="363474"/>
                </a:lnTo>
                <a:lnTo>
                  <a:pt x="4207878" y="320040"/>
                </a:lnTo>
                <a:close/>
              </a:path>
              <a:path w="5984240" h="3729354">
                <a:moveTo>
                  <a:pt x="4242676" y="1144270"/>
                </a:moveTo>
                <a:lnTo>
                  <a:pt x="4228833" y="1122299"/>
                </a:lnTo>
                <a:lnTo>
                  <a:pt x="4163174" y="1163828"/>
                </a:lnTo>
                <a:lnTo>
                  <a:pt x="4177017" y="1185799"/>
                </a:lnTo>
                <a:lnTo>
                  <a:pt x="4242676" y="1144270"/>
                </a:lnTo>
                <a:close/>
              </a:path>
              <a:path w="5984240" h="3729354">
                <a:moveTo>
                  <a:pt x="4293984" y="262255"/>
                </a:moveTo>
                <a:lnTo>
                  <a:pt x="4279506" y="240792"/>
                </a:lnTo>
                <a:lnTo>
                  <a:pt x="4214990" y="284099"/>
                </a:lnTo>
                <a:lnTo>
                  <a:pt x="4229468" y="305689"/>
                </a:lnTo>
                <a:lnTo>
                  <a:pt x="4293984" y="262255"/>
                </a:lnTo>
                <a:close/>
              </a:path>
              <a:path w="5984240" h="3729354">
                <a:moveTo>
                  <a:pt x="4330306" y="1089025"/>
                </a:moveTo>
                <a:lnTo>
                  <a:pt x="4316463" y="1067054"/>
                </a:lnTo>
                <a:lnTo>
                  <a:pt x="4250804" y="1108583"/>
                </a:lnTo>
                <a:lnTo>
                  <a:pt x="4264647" y="1130427"/>
                </a:lnTo>
                <a:lnTo>
                  <a:pt x="4330306" y="1089025"/>
                </a:lnTo>
                <a:close/>
              </a:path>
              <a:path w="5984240" h="3729354">
                <a:moveTo>
                  <a:pt x="4379963" y="204470"/>
                </a:moveTo>
                <a:lnTo>
                  <a:pt x="4365485" y="183007"/>
                </a:lnTo>
                <a:lnTo>
                  <a:pt x="4300969" y="226314"/>
                </a:lnTo>
                <a:lnTo>
                  <a:pt x="4315447" y="247904"/>
                </a:lnTo>
                <a:lnTo>
                  <a:pt x="4379963" y="204470"/>
                </a:lnTo>
                <a:close/>
              </a:path>
              <a:path w="5984240" h="3729354">
                <a:moveTo>
                  <a:pt x="4417936" y="1033653"/>
                </a:moveTo>
                <a:lnTo>
                  <a:pt x="4404220" y="1011809"/>
                </a:lnTo>
                <a:lnTo>
                  <a:pt x="4338434" y="1053211"/>
                </a:lnTo>
                <a:lnTo>
                  <a:pt x="4352277" y="1075182"/>
                </a:lnTo>
                <a:lnTo>
                  <a:pt x="4417936" y="1033653"/>
                </a:lnTo>
                <a:close/>
              </a:path>
              <a:path w="5984240" h="3729354">
                <a:moveTo>
                  <a:pt x="4465942" y="146685"/>
                </a:moveTo>
                <a:lnTo>
                  <a:pt x="4451464" y="125222"/>
                </a:lnTo>
                <a:lnTo>
                  <a:pt x="4386948" y="168529"/>
                </a:lnTo>
                <a:lnTo>
                  <a:pt x="4401426" y="190119"/>
                </a:lnTo>
                <a:lnTo>
                  <a:pt x="4465942" y="146685"/>
                </a:lnTo>
                <a:close/>
              </a:path>
              <a:path w="5984240" h="3729354">
                <a:moveTo>
                  <a:pt x="4505693" y="978408"/>
                </a:moveTo>
                <a:lnTo>
                  <a:pt x="4491850" y="956437"/>
                </a:lnTo>
                <a:lnTo>
                  <a:pt x="4426064" y="997966"/>
                </a:lnTo>
                <a:lnTo>
                  <a:pt x="4439907" y="1019810"/>
                </a:lnTo>
                <a:lnTo>
                  <a:pt x="4505693" y="978408"/>
                </a:lnTo>
                <a:close/>
              </a:path>
              <a:path w="5984240" h="3729354">
                <a:moveTo>
                  <a:pt x="4552048" y="88900"/>
                </a:moveTo>
                <a:lnTo>
                  <a:pt x="4537570" y="67437"/>
                </a:lnTo>
                <a:lnTo>
                  <a:pt x="4473054" y="110744"/>
                </a:lnTo>
                <a:lnTo>
                  <a:pt x="4487532" y="132207"/>
                </a:lnTo>
                <a:lnTo>
                  <a:pt x="4552048" y="88900"/>
                </a:lnTo>
                <a:close/>
              </a:path>
              <a:path w="5984240" h="3729354">
                <a:moveTo>
                  <a:pt x="4593323" y="923036"/>
                </a:moveTo>
                <a:lnTo>
                  <a:pt x="4579480" y="901192"/>
                </a:lnTo>
                <a:lnTo>
                  <a:pt x="4513694" y="942594"/>
                </a:lnTo>
                <a:lnTo>
                  <a:pt x="4527537" y="964565"/>
                </a:lnTo>
                <a:lnTo>
                  <a:pt x="4593323" y="923036"/>
                </a:lnTo>
                <a:close/>
              </a:path>
              <a:path w="5984240" h="3729354">
                <a:moveTo>
                  <a:pt x="4615675" y="30480"/>
                </a:moveTo>
                <a:lnTo>
                  <a:pt x="4529569" y="41529"/>
                </a:lnTo>
                <a:lnTo>
                  <a:pt x="4572876" y="106045"/>
                </a:lnTo>
                <a:lnTo>
                  <a:pt x="4615675" y="30480"/>
                </a:lnTo>
                <a:close/>
              </a:path>
              <a:path w="5984240" h="3729354">
                <a:moveTo>
                  <a:pt x="4680953" y="867791"/>
                </a:moveTo>
                <a:lnTo>
                  <a:pt x="4667110" y="845820"/>
                </a:lnTo>
                <a:lnTo>
                  <a:pt x="4601324" y="887349"/>
                </a:lnTo>
                <a:lnTo>
                  <a:pt x="4615167" y="909320"/>
                </a:lnTo>
                <a:lnTo>
                  <a:pt x="4680953" y="867791"/>
                </a:lnTo>
                <a:close/>
              </a:path>
              <a:path w="5984240" h="3729354">
                <a:moveTo>
                  <a:pt x="4768583" y="812546"/>
                </a:moveTo>
                <a:lnTo>
                  <a:pt x="4754740" y="790575"/>
                </a:lnTo>
                <a:lnTo>
                  <a:pt x="4689081" y="832104"/>
                </a:lnTo>
                <a:lnTo>
                  <a:pt x="4702797" y="853948"/>
                </a:lnTo>
                <a:lnTo>
                  <a:pt x="4768583" y="812546"/>
                </a:lnTo>
                <a:close/>
              </a:path>
              <a:path w="5984240" h="3729354">
                <a:moveTo>
                  <a:pt x="4856213" y="757174"/>
                </a:moveTo>
                <a:lnTo>
                  <a:pt x="4842370" y="735330"/>
                </a:lnTo>
                <a:lnTo>
                  <a:pt x="4776711" y="776732"/>
                </a:lnTo>
                <a:lnTo>
                  <a:pt x="4790427" y="798703"/>
                </a:lnTo>
                <a:lnTo>
                  <a:pt x="4856213" y="757174"/>
                </a:lnTo>
                <a:close/>
              </a:path>
              <a:path w="5984240" h="3729354">
                <a:moveTo>
                  <a:pt x="4943843" y="701929"/>
                </a:moveTo>
                <a:lnTo>
                  <a:pt x="4930000" y="679958"/>
                </a:lnTo>
                <a:lnTo>
                  <a:pt x="4864341" y="721487"/>
                </a:lnTo>
                <a:lnTo>
                  <a:pt x="4878184" y="743331"/>
                </a:lnTo>
                <a:lnTo>
                  <a:pt x="4943843" y="701929"/>
                </a:lnTo>
                <a:close/>
              </a:path>
              <a:path w="5984240" h="3729354">
                <a:moveTo>
                  <a:pt x="5031473" y="646557"/>
                </a:moveTo>
                <a:lnTo>
                  <a:pt x="5017757" y="624713"/>
                </a:lnTo>
                <a:lnTo>
                  <a:pt x="4951971" y="666115"/>
                </a:lnTo>
                <a:lnTo>
                  <a:pt x="4965814" y="688086"/>
                </a:lnTo>
                <a:lnTo>
                  <a:pt x="5031473" y="646557"/>
                </a:lnTo>
                <a:close/>
              </a:path>
              <a:path w="5984240" h="3729354">
                <a:moveTo>
                  <a:pt x="5119230" y="591312"/>
                </a:moveTo>
                <a:lnTo>
                  <a:pt x="5105387" y="569341"/>
                </a:lnTo>
                <a:lnTo>
                  <a:pt x="5039601" y="610870"/>
                </a:lnTo>
                <a:lnTo>
                  <a:pt x="5053444" y="632841"/>
                </a:lnTo>
                <a:lnTo>
                  <a:pt x="5119230" y="591312"/>
                </a:lnTo>
                <a:close/>
              </a:path>
              <a:path w="5984240" h="3729354">
                <a:moveTo>
                  <a:pt x="5206860" y="536067"/>
                </a:moveTo>
                <a:lnTo>
                  <a:pt x="5193017" y="514096"/>
                </a:lnTo>
                <a:lnTo>
                  <a:pt x="5127231" y="555625"/>
                </a:lnTo>
                <a:lnTo>
                  <a:pt x="5141074" y="577469"/>
                </a:lnTo>
                <a:lnTo>
                  <a:pt x="5206860" y="536067"/>
                </a:lnTo>
                <a:close/>
              </a:path>
              <a:path w="5984240" h="3729354">
                <a:moveTo>
                  <a:pt x="5294490" y="480695"/>
                </a:moveTo>
                <a:lnTo>
                  <a:pt x="5280647" y="458851"/>
                </a:lnTo>
                <a:lnTo>
                  <a:pt x="5214861" y="500253"/>
                </a:lnTo>
                <a:lnTo>
                  <a:pt x="5228704" y="522224"/>
                </a:lnTo>
                <a:lnTo>
                  <a:pt x="5294490" y="480695"/>
                </a:lnTo>
                <a:close/>
              </a:path>
              <a:path w="5984240" h="3729354">
                <a:moveTo>
                  <a:pt x="5382120" y="425450"/>
                </a:moveTo>
                <a:lnTo>
                  <a:pt x="5368277" y="403479"/>
                </a:lnTo>
                <a:lnTo>
                  <a:pt x="5302491" y="445008"/>
                </a:lnTo>
                <a:lnTo>
                  <a:pt x="5316334" y="466852"/>
                </a:lnTo>
                <a:lnTo>
                  <a:pt x="5382120" y="425450"/>
                </a:lnTo>
                <a:close/>
              </a:path>
              <a:path w="5984240" h="3729354">
                <a:moveTo>
                  <a:pt x="5469750" y="370078"/>
                </a:moveTo>
                <a:lnTo>
                  <a:pt x="5455907" y="348234"/>
                </a:lnTo>
                <a:lnTo>
                  <a:pt x="5390248" y="389636"/>
                </a:lnTo>
                <a:lnTo>
                  <a:pt x="5403964" y="411607"/>
                </a:lnTo>
                <a:lnTo>
                  <a:pt x="5469750" y="370078"/>
                </a:lnTo>
                <a:close/>
              </a:path>
              <a:path w="5984240" h="3729354">
                <a:moveTo>
                  <a:pt x="5557380" y="314833"/>
                </a:moveTo>
                <a:lnTo>
                  <a:pt x="5543524" y="292862"/>
                </a:lnTo>
                <a:lnTo>
                  <a:pt x="5477878" y="334391"/>
                </a:lnTo>
                <a:lnTo>
                  <a:pt x="5491721" y="356362"/>
                </a:lnTo>
                <a:lnTo>
                  <a:pt x="5557380" y="314833"/>
                </a:lnTo>
                <a:close/>
              </a:path>
              <a:path w="5984240" h="3729354">
                <a:moveTo>
                  <a:pt x="5644997" y="259588"/>
                </a:moveTo>
                <a:lnTo>
                  <a:pt x="5631167" y="237617"/>
                </a:lnTo>
                <a:lnTo>
                  <a:pt x="5565508" y="279146"/>
                </a:lnTo>
                <a:lnTo>
                  <a:pt x="5579351" y="300990"/>
                </a:lnTo>
                <a:lnTo>
                  <a:pt x="5644997" y="259588"/>
                </a:lnTo>
                <a:close/>
              </a:path>
              <a:path w="5984240" h="3729354">
                <a:moveTo>
                  <a:pt x="5732640" y="204216"/>
                </a:moveTo>
                <a:lnTo>
                  <a:pt x="5718924" y="182372"/>
                </a:lnTo>
                <a:lnTo>
                  <a:pt x="5653125" y="223774"/>
                </a:lnTo>
                <a:lnTo>
                  <a:pt x="5666981" y="245745"/>
                </a:lnTo>
                <a:lnTo>
                  <a:pt x="5732640" y="204216"/>
                </a:lnTo>
                <a:close/>
              </a:path>
              <a:path w="5984240" h="3729354">
                <a:moveTo>
                  <a:pt x="5820397" y="148971"/>
                </a:moveTo>
                <a:lnTo>
                  <a:pt x="5806554" y="127000"/>
                </a:lnTo>
                <a:lnTo>
                  <a:pt x="5740768" y="168529"/>
                </a:lnTo>
                <a:lnTo>
                  <a:pt x="5754611" y="190373"/>
                </a:lnTo>
                <a:lnTo>
                  <a:pt x="5820397" y="148971"/>
                </a:lnTo>
                <a:close/>
              </a:path>
              <a:path w="5984240" h="3729354">
                <a:moveTo>
                  <a:pt x="5908027" y="93599"/>
                </a:moveTo>
                <a:lnTo>
                  <a:pt x="5894184" y="71755"/>
                </a:lnTo>
                <a:lnTo>
                  <a:pt x="5828398" y="113157"/>
                </a:lnTo>
                <a:lnTo>
                  <a:pt x="5842241" y="135128"/>
                </a:lnTo>
                <a:lnTo>
                  <a:pt x="5908027" y="93599"/>
                </a:lnTo>
                <a:close/>
              </a:path>
              <a:path w="5984240" h="3729354">
                <a:moveTo>
                  <a:pt x="5983846" y="30480"/>
                </a:moveTo>
                <a:lnTo>
                  <a:pt x="5897359" y="39116"/>
                </a:lnTo>
                <a:lnTo>
                  <a:pt x="5938888" y="104775"/>
                </a:lnTo>
                <a:lnTo>
                  <a:pt x="5953950" y="79883"/>
                </a:lnTo>
                <a:lnTo>
                  <a:pt x="5969546" y="54102"/>
                </a:lnTo>
                <a:lnTo>
                  <a:pt x="5983846" y="30480"/>
                </a:lnTo>
                <a:close/>
              </a:path>
            </a:pathLst>
          </a:custGeom>
          <a:solidFill>
            <a:srgbClr val="FF0000"/>
          </a:solidFill>
        </p:spPr>
        <p:txBody>
          <a:bodyPr wrap="square" lIns="0" tIns="0" rIns="0" bIns="0" rtlCol="0"/>
          <a:lstStyle/>
          <a:p>
            <a:endParaRPr/>
          </a:p>
        </p:txBody>
      </p:sp>
      <p:sp>
        <p:nvSpPr>
          <p:cNvPr id="5" name="object 5"/>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6" name="object 6"/>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6870824"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Charac</a:t>
            </a:r>
            <a:r>
              <a:rPr spc="-155" dirty="0"/>
              <a:t>t</a:t>
            </a:r>
            <a:r>
              <a:rPr spc="-160" dirty="0"/>
              <a:t>e</a:t>
            </a:r>
            <a:r>
              <a:rPr spc="-5" dirty="0"/>
              <a:t>r</a:t>
            </a:r>
            <a:r>
              <a:rPr spc="-280" dirty="0"/>
              <a:t> </a:t>
            </a:r>
            <a:r>
              <a:rPr spc="-160" dirty="0"/>
              <a:t>Ex</a:t>
            </a:r>
            <a:r>
              <a:rPr spc="-155" dirty="0"/>
              <a:t>t</a:t>
            </a:r>
            <a:r>
              <a:rPr spc="-160" dirty="0"/>
              <a:t>rac</a:t>
            </a:r>
            <a:r>
              <a:rPr spc="-155" dirty="0"/>
              <a:t>t</a:t>
            </a:r>
            <a:r>
              <a:rPr spc="-165" dirty="0"/>
              <a:t>i</a:t>
            </a:r>
            <a:r>
              <a:rPr spc="-160" dirty="0"/>
              <a:t>o</a:t>
            </a:r>
            <a:r>
              <a:rPr dirty="0"/>
              <a:t>n</a:t>
            </a:r>
            <a:r>
              <a:rPr spc="-250" dirty="0"/>
              <a:t> </a:t>
            </a:r>
            <a:r>
              <a:rPr dirty="0"/>
              <a:t>:  </a:t>
            </a:r>
            <a:r>
              <a:rPr spc="-160" dirty="0"/>
              <a:t>ge</a:t>
            </a:r>
            <a:r>
              <a:rPr spc="-155" dirty="0"/>
              <a:t>t</a:t>
            </a:r>
            <a:r>
              <a:rPr spc="-160" dirty="0"/>
              <a:t>Chars</a:t>
            </a:r>
            <a:r>
              <a:rPr spc="-155" dirty="0"/>
              <a:t>(</a:t>
            </a:r>
            <a:r>
              <a:rPr dirty="0"/>
              <a:t>)</a:t>
            </a:r>
            <a:r>
              <a:rPr spc="-254" dirty="0"/>
              <a:t> </a:t>
            </a:r>
            <a:r>
              <a:rPr dirty="0"/>
              <a:t>:</a:t>
            </a:r>
            <a:r>
              <a:rPr spc="-305" dirty="0"/>
              <a:t> </a:t>
            </a:r>
            <a:r>
              <a:rPr spc="-160" dirty="0"/>
              <a:t>Examp</a:t>
            </a:r>
            <a:r>
              <a:rPr spc="-165" dirty="0"/>
              <a:t>l</a:t>
            </a:r>
            <a:r>
              <a:rPr spc="-5" dirty="0"/>
              <a:t>e</a:t>
            </a:r>
            <a:r>
              <a:rPr spc="-270" dirty="0"/>
              <a:t> </a:t>
            </a:r>
            <a:r>
              <a:rPr spc="-5" dirty="0"/>
              <a:t>1</a:t>
            </a:r>
          </a:p>
        </p:txBody>
      </p:sp>
      <p:sp>
        <p:nvSpPr>
          <p:cNvPr id="3" name="object 3"/>
          <p:cNvSpPr txBox="1"/>
          <p:nvPr/>
        </p:nvSpPr>
        <p:spPr>
          <a:xfrm>
            <a:off x="2286407" y="1600581"/>
            <a:ext cx="4347845" cy="1397635"/>
          </a:xfrm>
          <a:prstGeom prst="rect">
            <a:avLst/>
          </a:prstGeom>
        </p:spPr>
        <p:txBody>
          <a:bodyPr vert="horz" wrap="square" lIns="0" tIns="12700" rIns="0" bIns="0" rtlCol="0">
            <a:spAutoFit/>
          </a:bodyPr>
          <a:lstStyle/>
          <a:p>
            <a:pPr marL="12700" marR="1497330">
              <a:spcBef>
                <a:spcPts val="100"/>
              </a:spcBef>
            </a:pPr>
            <a:r>
              <a:rPr b="1" spc="-5" dirty="0">
                <a:latin typeface="Calibri"/>
                <a:cs typeface="Calibri"/>
              </a:rPr>
              <a:t>//File </a:t>
            </a:r>
            <a:r>
              <a:rPr b="1" dirty="0">
                <a:latin typeface="Calibri"/>
                <a:cs typeface="Calibri"/>
              </a:rPr>
              <a:t>Name: </a:t>
            </a:r>
            <a:r>
              <a:rPr b="1" spc="-10" dirty="0">
                <a:latin typeface="Calibri"/>
                <a:cs typeface="Calibri"/>
              </a:rPr>
              <a:t>StringDemo.java </a:t>
            </a:r>
            <a:r>
              <a:rPr b="1" spc="-395" dirty="0">
                <a:latin typeface="Calibri"/>
                <a:cs typeface="Calibri"/>
              </a:rPr>
              <a:t> </a:t>
            </a:r>
            <a:r>
              <a:rPr b="1" spc="-5" dirty="0">
                <a:latin typeface="Calibri"/>
                <a:cs typeface="Calibri"/>
              </a:rPr>
              <a:t>class</a:t>
            </a:r>
            <a:r>
              <a:rPr b="1" spc="-25" dirty="0">
                <a:latin typeface="Calibri"/>
                <a:cs typeface="Calibri"/>
              </a:rPr>
              <a:t> </a:t>
            </a:r>
            <a:r>
              <a:rPr b="1" spc="-5" dirty="0">
                <a:latin typeface="Calibri"/>
                <a:cs typeface="Calibri"/>
              </a:rPr>
              <a:t>StringDemo</a:t>
            </a:r>
            <a:endParaRPr>
              <a:latin typeface="Calibri"/>
              <a:cs typeface="Calibri"/>
            </a:endParaRPr>
          </a:p>
          <a:p>
            <a:pPr marL="12700"/>
            <a:r>
              <a:rPr b="1" dirty="0">
                <a:latin typeface="Calibri"/>
                <a:cs typeface="Calibri"/>
              </a:rPr>
              <a:t>{</a:t>
            </a:r>
            <a:endParaRPr>
              <a:latin typeface="Calibri"/>
              <a:cs typeface="Calibri"/>
            </a:endParaRPr>
          </a:p>
          <a:p>
            <a:pPr marL="927100"/>
            <a:r>
              <a:rPr b="1" dirty="0">
                <a:latin typeface="Calibri"/>
                <a:cs typeface="Calibri"/>
              </a:rPr>
              <a:t>public</a:t>
            </a:r>
            <a:r>
              <a:rPr b="1" spc="-50" dirty="0">
                <a:latin typeface="Calibri"/>
                <a:cs typeface="Calibri"/>
              </a:rPr>
              <a:t> </a:t>
            </a:r>
            <a:r>
              <a:rPr b="1" spc="-10" dirty="0">
                <a:latin typeface="Calibri"/>
                <a:cs typeface="Calibri"/>
              </a:rPr>
              <a:t>static</a:t>
            </a:r>
            <a:r>
              <a:rPr b="1" spc="-20" dirty="0">
                <a:latin typeface="Calibri"/>
                <a:cs typeface="Calibri"/>
              </a:rPr>
              <a:t> </a:t>
            </a:r>
            <a:r>
              <a:rPr b="1" spc="-5" dirty="0">
                <a:latin typeface="Calibri"/>
                <a:cs typeface="Calibri"/>
              </a:rPr>
              <a:t>void</a:t>
            </a:r>
            <a:r>
              <a:rPr b="1" spc="-35" dirty="0">
                <a:latin typeface="Calibri"/>
                <a:cs typeface="Calibri"/>
              </a:rPr>
              <a:t> </a:t>
            </a:r>
            <a:r>
              <a:rPr b="1" spc="-5" dirty="0">
                <a:latin typeface="Calibri"/>
                <a:cs typeface="Calibri"/>
              </a:rPr>
              <a:t>main(String[]</a:t>
            </a:r>
            <a:r>
              <a:rPr b="1" spc="-10" dirty="0">
                <a:latin typeface="Calibri"/>
                <a:cs typeface="Calibri"/>
              </a:rPr>
              <a:t> args)</a:t>
            </a:r>
            <a:endParaRPr>
              <a:latin typeface="Calibri"/>
              <a:cs typeface="Calibri"/>
            </a:endParaRPr>
          </a:p>
          <a:p>
            <a:pPr marL="927100"/>
            <a:r>
              <a:rPr b="1" dirty="0">
                <a:latin typeface="Calibri"/>
                <a:cs typeface="Calibri"/>
              </a:rPr>
              <a:t>{</a:t>
            </a:r>
            <a:endParaRPr>
              <a:latin typeface="Calibri"/>
              <a:cs typeface="Calibri"/>
            </a:endParaRPr>
          </a:p>
        </p:txBody>
      </p:sp>
      <p:graphicFrame>
        <p:nvGraphicFramePr>
          <p:cNvPr id="4" name="object 4"/>
          <p:cNvGraphicFramePr>
            <a:graphicFrameLocks noGrp="1"/>
          </p:cNvGraphicFramePr>
          <p:nvPr/>
        </p:nvGraphicFramePr>
        <p:xfrm>
          <a:off x="4096512" y="3042411"/>
          <a:ext cx="4681853" cy="502920"/>
        </p:xfrm>
        <a:graphic>
          <a:graphicData uri="http://schemas.openxmlformats.org/drawingml/2006/table">
            <a:tbl>
              <a:tblPr firstRow="1" bandRow="1">
                <a:tableStyleId>{2D5ABB26-0587-4C30-8999-92F81FD0307C}</a:tableStyleId>
              </a:tblPr>
              <a:tblGrid>
                <a:gridCol w="770255">
                  <a:extLst>
                    <a:ext uri="{9D8B030D-6E8A-4147-A177-3AD203B41FA5}">
                      <a16:colId xmlns:a16="http://schemas.microsoft.com/office/drawing/2014/main" val="20000"/>
                    </a:ext>
                  </a:extLst>
                </a:gridCol>
                <a:gridCol w="883919">
                  <a:extLst>
                    <a:ext uri="{9D8B030D-6E8A-4147-A177-3AD203B41FA5}">
                      <a16:colId xmlns:a16="http://schemas.microsoft.com/office/drawing/2014/main" val="20001"/>
                    </a:ext>
                  </a:extLst>
                </a:gridCol>
                <a:gridCol w="3027679">
                  <a:extLst>
                    <a:ext uri="{9D8B030D-6E8A-4147-A177-3AD203B41FA5}">
                      <a16:colId xmlns:a16="http://schemas.microsoft.com/office/drawing/2014/main" val="20002"/>
                    </a:ext>
                  </a:extLst>
                </a:gridCol>
              </a:tblGrid>
              <a:tr h="251460">
                <a:tc>
                  <a:txBody>
                    <a:bodyPr/>
                    <a:lstStyle/>
                    <a:p>
                      <a:pPr marL="31750">
                        <a:lnSpc>
                          <a:spcPts val="1710"/>
                        </a:lnSpc>
                      </a:pPr>
                      <a:r>
                        <a:rPr sz="1800" b="1" dirty="0">
                          <a:solidFill>
                            <a:srgbClr val="FF0000"/>
                          </a:solidFill>
                          <a:latin typeface="Calibri"/>
                          <a:cs typeface="Calibri"/>
                        </a:rPr>
                        <a:t>String</a:t>
                      </a:r>
                      <a:endParaRPr sz="1800">
                        <a:latin typeface="Calibri"/>
                        <a:cs typeface="Calibri"/>
                      </a:endParaRPr>
                    </a:p>
                  </a:txBody>
                  <a:tcPr marL="0" marR="0" marT="0" marB="0"/>
                </a:tc>
                <a:tc>
                  <a:txBody>
                    <a:bodyPr/>
                    <a:lstStyle/>
                    <a:p>
                      <a:pPr marL="175895">
                        <a:lnSpc>
                          <a:spcPts val="1710"/>
                        </a:lnSpc>
                      </a:pPr>
                      <a:r>
                        <a:rPr sz="1800" b="1" dirty="0">
                          <a:solidFill>
                            <a:srgbClr val="FF0000"/>
                          </a:solidFill>
                          <a:latin typeface="Calibri"/>
                          <a:cs typeface="Calibri"/>
                        </a:rPr>
                        <a:t>s</a:t>
                      </a:r>
                      <a:endParaRPr sz="1800">
                        <a:latin typeface="Calibri"/>
                        <a:cs typeface="Calibri"/>
                      </a:endParaRPr>
                    </a:p>
                  </a:txBody>
                  <a:tcPr marL="0" marR="0" marT="0" marB="0"/>
                </a:tc>
                <a:tc>
                  <a:txBody>
                    <a:bodyPr/>
                    <a:lstStyle/>
                    <a:p>
                      <a:pPr marL="206375">
                        <a:lnSpc>
                          <a:spcPts val="1710"/>
                        </a:lnSpc>
                      </a:pPr>
                      <a:r>
                        <a:rPr sz="1800" b="1" dirty="0">
                          <a:solidFill>
                            <a:srgbClr val="FF0000"/>
                          </a:solidFill>
                          <a:latin typeface="Calibri"/>
                          <a:cs typeface="Calibri"/>
                        </a:rPr>
                        <a:t>=</a:t>
                      </a:r>
                      <a:r>
                        <a:rPr sz="1800" b="1" spc="-15" dirty="0">
                          <a:solidFill>
                            <a:srgbClr val="FF0000"/>
                          </a:solidFill>
                          <a:latin typeface="Calibri"/>
                          <a:cs typeface="Calibri"/>
                        </a:rPr>
                        <a:t> </a:t>
                      </a:r>
                      <a:r>
                        <a:rPr sz="1800" b="1" dirty="0">
                          <a:solidFill>
                            <a:srgbClr val="FF0000"/>
                          </a:solidFill>
                          <a:latin typeface="Calibri"/>
                          <a:cs typeface="Calibri"/>
                        </a:rPr>
                        <a:t>"When</a:t>
                      </a:r>
                      <a:r>
                        <a:rPr sz="1800" b="1" spc="-30" dirty="0">
                          <a:solidFill>
                            <a:srgbClr val="FF0000"/>
                          </a:solidFill>
                          <a:latin typeface="Calibri"/>
                          <a:cs typeface="Calibri"/>
                        </a:rPr>
                        <a:t> </a:t>
                      </a:r>
                      <a:r>
                        <a:rPr sz="1800" b="1" spc="-15" dirty="0">
                          <a:solidFill>
                            <a:srgbClr val="FF0000"/>
                          </a:solidFill>
                          <a:latin typeface="Calibri"/>
                          <a:cs typeface="Calibri"/>
                        </a:rPr>
                        <a:t>Java</a:t>
                      </a:r>
                      <a:r>
                        <a:rPr sz="1800" b="1" spc="-10" dirty="0">
                          <a:solidFill>
                            <a:srgbClr val="FF0000"/>
                          </a:solidFill>
                          <a:latin typeface="Calibri"/>
                          <a:cs typeface="Calibri"/>
                        </a:rPr>
                        <a:t> converts</a:t>
                      </a:r>
                      <a:r>
                        <a:rPr sz="1800" b="1" spc="-25" dirty="0">
                          <a:solidFill>
                            <a:srgbClr val="FF0000"/>
                          </a:solidFill>
                          <a:latin typeface="Calibri"/>
                          <a:cs typeface="Calibri"/>
                        </a:rPr>
                        <a:t> </a:t>
                      </a:r>
                      <a:r>
                        <a:rPr sz="1800" b="1" spc="-10" dirty="0">
                          <a:solidFill>
                            <a:srgbClr val="FF0000"/>
                          </a:solidFill>
                          <a:latin typeface="Calibri"/>
                          <a:cs typeface="Calibri"/>
                        </a:rPr>
                        <a:t>data";</a:t>
                      </a:r>
                      <a:endParaRPr sz="1800">
                        <a:latin typeface="Calibri"/>
                        <a:cs typeface="Calibri"/>
                      </a:endParaRPr>
                    </a:p>
                  </a:txBody>
                  <a:tcPr marL="0" marR="0" marT="0" marB="0"/>
                </a:tc>
                <a:extLst>
                  <a:ext uri="{0D108BD9-81ED-4DB2-BD59-A6C34878D82A}">
                    <a16:rowId xmlns:a16="http://schemas.microsoft.com/office/drawing/2014/main" val="10000"/>
                  </a:ext>
                </a:extLst>
              </a:tr>
              <a:tr h="251460">
                <a:tc>
                  <a:txBody>
                    <a:bodyPr/>
                    <a:lstStyle/>
                    <a:p>
                      <a:pPr marL="31750">
                        <a:lnSpc>
                          <a:spcPts val="1880"/>
                        </a:lnSpc>
                      </a:pPr>
                      <a:r>
                        <a:rPr sz="1800" b="1" dirty="0">
                          <a:solidFill>
                            <a:srgbClr val="FF0000"/>
                          </a:solidFill>
                          <a:latin typeface="Calibri"/>
                          <a:cs typeface="Calibri"/>
                        </a:rPr>
                        <a:t>char[]</a:t>
                      </a:r>
                      <a:endParaRPr sz="1800">
                        <a:latin typeface="Calibri"/>
                        <a:cs typeface="Calibri"/>
                      </a:endParaRPr>
                    </a:p>
                  </a:txBody>
                  <a:tcPr marL="0" marR="0" marT="0" marB="0"/>
                </a:tc>
                <a:tc>
                  <a:txBody>
                    <a:bodyPr/>
                    <a:lstStyle/>
                    <a:p>
                      <a:pPr marL="175895">
                        <a:lnSpc>
                          <a:spcPts val="1880"/>
                        </a:lnSpc>
                      </a:pPr>
                      <a:r>
                        <a:rPr sz="1800" b="1" spc="-10" dirty="0">
                          <a:solidFill>
                            <a:srgbClr val="FF0000"/>
                          </a:solidFill>
                          <a:latin typeface="Calibri"/>
                          <a:cs typeface="Calibri"/>
                        </a:rPr>
                        <a:t>chars</a:t>
                      </a:r>
                      <a:endParaRPr sz="1800">
                        <a:latin typeface="Calibri"/>
                        <a:cs typeface="Calibri"/>
                      </a:endParaRPr>
                    </a:p>
                  </a:txBody>
                  <a:tcPr marL="0" marR="0" marT="0" marB="0"/>
                </a:tc>
                <a:tc>
                  <a:txBody>
                    <a:bodyPr/>
                    <a:lstStyle/>
                    <a:p>
                      <a:pPr marL="206375">
                        <a:lnSpc>
                          <a:spcPts val="1880"/>
                        </a:lnSpc>
                      </a:pPr>
                      <a:r>
                        <a:rPr sz="1800" b="1" dirty="0">
                          <a:solidFill>
                            <a:srgbClr val="FF0000"/>
                          </a:solidFill>
                          <a:latin typeface="Calibri"/>
                          <a:cs typeface="Calibri"/>
                        </a:rPr>
                        <a:t>=</a:t>
                      </a:r>
                      <a:r>
                        <a:rPr sz="1800" b="1" spc="-35" dirty="0">
                          <a:solidFill>
                            <a:srgbClr val="FF0000"/>
                          </a:solidFill>
                          <a:latin typeface="Calibri"/>
                          <a:cs typeface="Calibri"/>
                        </a:rPr>
                        <a:t> </a:t>
                      </a:r>
                      <a:r>
                        <a:rPr sz="1800" b="1" spc="-5" dirty="0">
                          <a:solidFill>
                            <a:srgbClr val="FF0000"/>
                          </a:solidFill>
                          <a:latin typeface="Calibri"/>
                          <a:cs typeface="Calibri"/>
                        </a:rPr>
                        <a:t>new</a:t>
                      </a:r>
                      <a:r>
                        <a:rPr sz="1800" b="1" spc="-35" dirty="0">
                          <a:solidFill>
                            <a:srgbClr val="FF0000"/>
                          </a:solidFill>
                          <a:latin typeface="Calibri"/>
                          <a:cs typeface="Calibri"/>
                        </a:rPr>
                        <a:t> </a:t>
                      </a:r>
                      <a:r>
                        <a:rPr sz="1800" b="1" dirty="0">
                          <a:solidFill>
                            <a:srgbClr val="FF0000"/>
                          </a:solidFill>
                          <a:latin typeface="Calibri"/>
                          <a:cs typeface="Calibri"/>
                        </a:rPr>
                        <a:t>char[100];</a:t>
                      </a:r>
                      <a:endParaRPr sz="1800">
                        <a:latin typeface="Calibri"/>
                        <a:cs typeface="Calibri"/>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2286406" y="3513278"/>
            <a:ext cx="5654040" cy="1283335"/>
          </a:xfrm>
          <a:prstGeom prst="rect">
            <a:avLst/>
          </a:prstGeom>
        </p:spPr>
        <p:txBody>
          <a:bodyPr vert="horz" wrap="square" lIns="0" tIns="12065" rIns="0" bIns="0" rtlCol="0">
            <a:spAutoFit/>
          </a:bodyPr>
          <a:lstStyle/>
          <a:p>
            <a:pPr marL="1841500">
              <a:spcBef>
                <a:spcPts val="95"/>
              </a:spcBef>
            </a:pPr>
            <a:r>
              <a:rPr sz="2800" b="1" spc="-5" dirty="0">
                <a:solidFill>
                  <a:srgbClr val="006FC0"/>
                </a:solidFill>
                <a:latin typeface="Calibri"/>
                <a:cs typeface="Calibri"/>
              </a:rPr>
              <a:t>s.getChars(10,30,chars,0);</a:t>
            </a:r>
            <a:endParaRPr sz="2800" dirty="0">
              <a:latin typeface="Calibri"/>
              <a:cs typeface="Calibri"/>
            </a:endParaRPr>
          </a:p>
          <a:p>
            <a:pPr marL="1841500">
              <a:spcBef>
                <a:spcPts val="70"/>
              </a:spcBef>
            </a:pPr>
            <a:r>
              <a:rPr b="1" spc="-10" dirty="0">
                <a:solidFill>
                  <a:srgbClr val="FF0000"/>
                </a:solidFill>
                <a:latin typeface="Calibri"/>
                <a:cs typeface="Calibri"/>
              </a:rPr>
              <a:t>System.out.println(chars);</a:t>
            </a:r>
            <a:endParaRPr dirty="0">
              <a:latin typeface="Calibri"/>
              <a:cs typeface="Calibri"/>
            </a:endParaRPr>
          </a:p>
          <a:p>
            <a:pPr marR="2971800" algn="r"/>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0" dirty="0">
                <a:latin typeface="Calibri"/>
                <a:cs typeface="Calibri"/>
              </a:rPr>
              <a:t> </a:t>
            </a:r>
            <a:r>
              <a:rPr b="1" spc="-5" dirty="0">
                <a:latin typeface="Calibri"/>
                <a:cs typeface="Calibri"/>
              </a:rPr>
              <a:t>Method</a:t>
            </a:r>
            <a:endParaRPr dirty="0">
              <a:latin typeface="Calibri"/>
              <a:cs typeface="Calibri"/>
            </a:endParaRPr>
          </a:p>
          <a:p>
            <a:pPr marR="3025775" algn="r"/>
            <a:r>
              <a:rPr b="1" dirty="0">
                <a:latin typeface="Calibri"/>
                <a:cs typeface="Calibri"/>
              </a:rPr>
              <a:t>}// End</a:t>
            </a:r>
            <a:r>
              <a:rPr b="1" spc="-30" dirty="0">
                <a:latin typeface="Calibri"/>
                <a:cs typeface="Calibri"/>
              </a:rPr>
              <a:t> </a:t>
            </a:r>
            <a:r>
              <a:rPr b="1" dirty="0">
                <a:latin typeface="Calibri"/>
                <a:cs typeface="Calibri"/>
              </a:rPr>
              <a:t>of </a:t>
            </a:r>
            <a:r>
              <a:rPr b="1" spc="-5" dirty="0">
                <a:latin typeface="Calibri"/>
                <a:cs typeface="Calibri"/>
              </a:rPr>
              <a:t>class</a:t>
            </a:r>
            <a:r>
              <a:rPr b="1" spc="-20" dirty="0">
                <a:latin typeface="Calibri"/>
                <a:cs typeface="Calibri"/>
              </a:rPr>
              <a:t> </a:t>
            </a:r>
            <a:r>
              <a:rPr b="1" spc="-5" dirty="0">
                <a:latin typeface="Calibri"/>
                <a:cs typeface="Calibri"/>
              </a:rPr>
              <a:t>StringDemo</a:t>
            </a:r>
            <a:endParaRPr dirty="0">
              <a:latin typeface="Calibri"/>
              <a:cs typeface="Calibri"/>
            </a:endParaRPr>
          </a:p>
        </p:txBody>
      </p:sp>
      <p:sp>
        <p:nvSpPr>
          <p:cNvPr id="6" name="object 6"/>
          <p:cNvSpPr txBox="1"/>
          <p:nvPr/>
        </p:nvSpPr>
        <p:spPr>
          <a:xfrm>
            <a:off x="2275128" y="5027803"/>
            <a:ext cx="7856220" cy="139700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F:\&gt;java</a:t>
            </a:r>
            <a:r>
              <a:rPr b="1" spc="-15" dirty="0">
                <a:solidFill>
                  <a:srgbClr val="FF0000"/>
                </a:solidFill>
                <a:latin typeface="Calibri"/>
                <a:cs typeface="Calibri"/>
              </a:rPr>
              <a:t> </a:t>
            </a:r>
            <a:r>
              <a:rPr b="1" spc="-5" dirty="0">
                <a:solidFill>
                  <a:srgbClr val="FF0000"/>
                </a:solidFill>
                <a:latin typeface="Calibri"/>
                <a:cs typeface="Calibri"/>
              </a:rPr>
              <a:t>StringDemo</a:t>
            </a:r>
            <a:endParaRPr>
              <a:latin typeface="Calibri"/>
              <a:cs typeface="Calibri"/>
            </a:endParaRPr>
          </a:p>
          <a:p>
            <a:pPr marL="12700" marR="5080"/>
            <a:r>
              <a:rPr b="1" spc="-10" dirty="0">
                <a:solidFill>
                  <a:srgbClr val="FF0000"/>
                </a:solidFill>
                <a:latin typeface="Calibri"/>
                <a:cs typeface="Calibri"/>
              </a:rPr>
              <a:t>Exception</a:t>
            </a:r>
            <a:r>
              <a:rPr b="1" spc="5" dirty="0">
                <a:solidFill>
                  <a:srgbClr val="FF0000"/>
                </a:solidFill>
                <a:latin typeface="Calibri"/>
                <a:cs typeface="Calibri"/>
              </a:rPr>
              <a:t> </a:t>
            </a:r>
            <a:r>
              <a:rPr b="1" dirty="0">
                <a:solidFill>
                  <a:srgbClr val="FF0000"/>
                </a:solidFill>
                <a:latin typeface="Calibri"/>
                <a:cs typeface="Calibri"/>
              </a:rPr>
              <a:t>in</a:t>
            </a:r>
            <a:r>
              <a:rPr b="1" spc="20" dirty="0">
                <a:solidFill>
                  <a:srgbClr val="FF0000"/>
                </a:solidFill>
                <a:latin typeface="Calibri"/>
                <a:cs typeface="Calibri"/>
              </a:rPr>
              <a:t> </a:t>
            </a:r>
            <a:r>
              <a:rPr b="1" spc="-10" dirty="0">
                <a:solidFill>
                  <a:srgbClr val="FF0000"/>
                </a:solidFill>
                <a:latin typeface="Calibri"/>
                <a:cs typeface="Calibri"/>
              </a:rPr>
              <a:t>thread </a:t>
            </a:r>
            <a:r>
              <a:rPr b="1" spc="-5" dirty="0">
                <a:solidFill>
                  <a:srgbClr val="FF0000"/>
                </a:solidFill>
                <a:latin typeface="Calibri"/>
                <a:cs typeface="Calibri"/>
              </a:rPr>
              <a:t>"main"</a:t>
            </a:r>
            <a:r>
              <a:rPr b="1" spc="5" dirty="0">
                <a:solidFill>
                  <a:srgbClr val="FF0000"/>
                </a:solidFill>
                <a:latin typeface="Calibri"/>
                <a:cs typeface="Calibri"/>
              </a:rPr>
              <a:t> </a:t>
            </a:r>
            <a:r>
              <a:rPr b="1" spc="-10" dirty="0">
                <a:solidFill>
                  <a:srgbClr val="FF0000"/>
                </a:solidFill>
                <a:latin typeface="Calibri"/>
                <a:cs typeface="Calibri"/>
              </a:rPr>
              <a:t>java.lang.StringIndexOutOfBoundsException:</a:t>
            </a:r>
            <a:r>
              <a:rPr b="1" spc="-15" dirty="0">
                <a:solidFill>
                  <a:srgbClr val="FF0000"/>
                </a:solidFill>
                <a:latin typeface="Calibri"/>
                <a:cs typeface="Calibri"/>
              </a:rPr>
              <a:t> </a:t>
            </a:r>
            <a:r>
              <a:rPr b="1" dirty="0">
                <a:solidFill>
                  <a:srgbClr val="FF0000"/>
                </a:solidFill>
                <a:latin typeface="Calibri"/>
                <a:cs typeface="Calibri"/>
              </a:rPr>
              <a:t>String</a:t>
            </a:r>
            <a:r>
              <a:rPr b="1" spc="5" dirty="0">
                <a:solidFill>
                  <a:srgbClr val="FF0000"/>
                </a:solidFill>
                <a:latin typeface="Calibri"/>
                <a:cs typeface="Calibri"/>
              </a:rPr>
              <a:t> </a:t>
            </a:r>
            <a:r>
              <a:rPr b="1" dirty="0">
                <a:solidFill>
                  <a:srgbClr val="FF0000"/>
                </a:solidFill>
                <a:latin typeface="Calibri"/>
                <a:cs typeface="Calibri"/>
              </a:rPr>
              <a:t>ind </a:t>
            </a:r>
            <a:r>
              <a:rPr b="1" spc="-390" dirty="0">
                <a:solidFill>
                  <a:srgbClr val="FF0000"/>
                </a:solidFill>
                <a:latin typeface="Calibri"/>
                <a:cs typeface="Calibri"/>
              </a:rPr>
              <a:t> </a:t>
            </a:r>
            <a:r>
              <a:rPr b="1" spc="-10" dirty="0">
                <a:solidFill>
                  <a:srgbClr val="FF0000"/>
                </a:solidFill>
                <a:latin typeface="Calibri"/>
                <a:cs typeface="Calibri"/>
              </a:rPr>
              <a:t>ex</a:t>
            </a:r>
            <a:r>
              <a:rPr b="1" spc="-20" dirty="0">
                <a:solidFill>
                  <a:srgbClr val="FF0000"/>
                </a:solidFill>
                <a:latin typeface="Calibri"/>
                <a:cs typeface="Calibri"/>
              </a:rPr>
              <a:t> </a:t>
            </a:r>
            <a:r>
              <a:rPr b="1" dirty="0">
                <a:solidFill>
                  <a:srgbClr val="FF0000"/>
                </a:solidFill>
                <a:latin typeface="Calibri"/>
                <a:cs typeface="Calibri"/>
              </a:rPr>
              <a:t>out</a:t>
            </a:r>
            <a:r>
              <a:rPr b="1" spc="-10" dirty="0">
                <a:solidFill>
                  <a:srgbClr val="FF0000"/>
                </a:solidFill>
                <a:latin typeface="Calibri"/>
                <a:cs typeface="Calibri"/>
              </a:rPr>
              <a:t> </a:t>
            </a:r>
            <a:r>
              <a:rPr b="1" dirty="0">
                <a:solidFill>
                  <a:srgbClr val="FF0000"/>
                </a:solidFill>
                <a:latin typeface="Calibri"/>
                <a:cs typeface="Calibri"/>
              </a:rPr>
              <a:t>of </a:t>
            </a:r>
            <a:r>
              <a:rPr b="1" spc="-15" dirty="0">
                <a:solidFill>
                  <a:srgbClr val="FF0000"/>
                </a:solidFill>
                <a:latin typeface="Calibri"/>
                <a:cs typeface="Calibri"/>
              </a:rPr>
              <a:t>range:</a:t>
            </a:r>
            <a:r>
              <a:rPr b="1" spc="-20" dirty="0">
                <a:solidFill>
                  <a:srgbClr val="FF0000"/>
                </a:solidFill>
                <a:latin typeface="Calibri"/>
                <a:cs typeface="Calibri"/>
              </a:rPr>
              <a:t> </a:t>
            </a:r>
            <a:r>
              <a:rPr b="1" dirty="0">
                <a:solidFill>
                  <a:srgbClr val="FF0000"/>
                </a:solidFill>
                <a:latin typeface="Calibri"/>
                <a:cs typeface="Calibri"/>
              </a:rPr>
              <a:t>30</a:t>
            </a:r>
            <a:endParaRPr>
              <a:latin typeface="Calibri"/>
              <a:cs typeface="Calibri"/>
            </a:endParaRPr>
          </a:p>
          <a:p>
            <a:pPr marL="431800" marR="3073400"/>
            <a:r>
              <a:rPr b="1" spc="-10" dirty="0">
                <a:solidFill>
                  <a:srgbClr val="FF0000"/>
                </a:solidFill>
                <a:latin typeface="Calibri"/>
                <a:cs typeface="Calibri"/>
              </a:rPr>
              <a:t>at</a:t>
            </a:r>
            <a:r>
              <a:rPr b="1" spc="25" dirty="0">
                <a:solidFill>
                  <a:srgbClr val="FF0000"/>
                </a:solidFill>
                <a:latin typeface="Calibri"/>
                <a:cs typeface="Calibri"/>
              </a:rPr>
              <a:t> </a:t>
            </a:r>
            <a:r>
              <a:rPr b="1" spc="-10" dirty="0">
                <a:solidFill>
                  <a:srgbClr val="FF0000"/>
                </a:solidFill>
                <a:latin typeface="Calibri"/>
                <a:cs typeface="Calibri"/>
              </a:rPr>
              <a:t>java.lang.String.getChars(Unknown </a:t>
            </a:r>
            <a:r>
              <a:rPr b="1" spc="-5" dirty="0">
                <a:solidFill>
                  <a:srgbClr val="FF0000"/>
                </a:solidFill>
                <a:latin typeface="Calibri"/>
                <a:cs typeface="Calibri"/>
              </a:rPr>
              <a:t>Source) </a:t>
            </a:r>
            <a:r>
              <a:rPr b="1" spc="-390" dirty="0">
                <a:solidFill>
                  <a:srgbClr val="FF0000"/>
                </a:solidFill>
                <a:latin typeface="Calibri"/>
                <a:cs typeface="Calibri"/>
              </a:rPr>
              <a:t> </a:t>
            </a:r>
            <a:r>
              <a:rPr b="1" spc="-10" dirty="0">
                <a:solidFill>
                  <a:srgbClr val="FF0000"/>
                </a:solidFill>
                <a:latin typeface="Calibri"/>
                <a:cs typeface="Calibri"/>
              </a:rPr>
              <a:t>at</a:t>
            </a:r>
            <a:r>
              <a:rPr b="1" dirty="0">
                <a:solidFill>
                  <a:srgbClr val="FF0000"/>
                </a:solidFill>
                <a:latin typeface="Calibri"/>
                <a:cs typeface="Calibri"/>
              </a:rPr>
              <a:t> </a:t>
            </a:r>
            <a:r>
              <a:rPr b="1" spc="-10" dirty="0">
                <a:solidFill>
                  <a:srgbClr val="FF0000"/>
                </a:solidFill>
                <a:latin typeface="Calibri"/>
                <a:cs typeface="Calibri"/>
              </a:rPr>
              <a:t>StringDemo.main(xyz.java:8)</a:t>
            </a:r>
            <a:endParaRPr>
              <a:latin typeface="Calibri"/>
              <a:cs typeface="Calibri"/>
            </a:endParaRPr>
          </a:p>
        </p:txBody>
      </p:sp>
      <p:grpSp>
        <p:nvGrpSpPr>
          <p:cNvPr id="7" name="object 7"/>
          <p:cNvGrpSpPr/>
          <p:nvPr/>
        </p:nvGrpSpPr>
        <p:grpSpPr>
          <a:xfrm>
            <a:off x="7955280" y="3633216"/>
            <a:ext cx="1004569" cy="314325"/>
            <a:chOff x="6431279" y="3633215"/>
            <a:chExt cx="1004569" cy="314325"/>
          </a:xfrm>
        </p:grpSpPr>
        <p:sp>
          <p:nvSpPr>
            <p:cNvPr id="8" name="object 8"/>
            <p:cNvSpPr/>
            <p:nvPr/>
          </p:nvSpPr>
          <p:spPr>
            <a:xfrm>
              <a:off x="6444233" y="3646169"/>
              <a:ext cx="978535" cy="288290"/>
            </a:xfrm>
            <a:custGeom>
              <a:avLst/>
              <a:gdLst/>
              <a:ahLst/>
              <a:cxnLst/>
              <a:rect l="l" t="t" r="r" b="b"/>
              <a:pathLst>
                <a:path w="978534" h="288289">
                  <a:moveTo>
                    <a:pt x="834389" y="0"/>
                  </a:moveTo>
                  <a:lnTo>
                    <a:pt x="834389" y="72008"/>
                  </a:lnTo>
                  <a:lnTo>
                    <a:pt x="0" y="72008"/>
                  </a:lnTo>
                  <a:lnTo>
                    <a:pt x="0" y="216026"/>
                  </a:lnTo>
                  <a:lnTo>
                    <a:pt x="834389" y="216026"/>
                  </a:lnTo>
                  <a:lnTo>
                    <a:pt x="834389" y="288035"/>
                  </a:lnTo>
                  <a:lnTo>
                    <a:pt x="978408" y="144017"/>
                  </a:lnTo>
                  <a:lnTo>
                    <a:pt x="834389" y="0"/>
                  </a:lnTo>
                  <a:close/>
                </a:path>
              </a:pathLst>
            </a:custGeom>
            <a:solidFill>
              <a:srgbClr val="4F81BC"/>
            </a:solidFill>
          </p:spPr>
          <p:txBody>
            <a:bodyPr wrap="square" lIns="0" tIns="0" rIns="0" bIns="0" rtlCol="0"/>
            <a:lstStyle/>
            <a:p>
              <a:endParaRPr/>
            </a:p>
          </p:txBody>
        </p:sp>
        <p:sp>
          <p:nvSpPr>
            <p:cNvPr id="9" name="object 9"/>
            <p:cNvSpPr/>
            <p:nvPr/>
          </p:nvSpPr>
          <p:spPr>
            <a:xfrm>
              <a:off x="6444233" y="3646169"/>
              <a:ext cx="978535" cy="288290"/>
            </a:xfrm>
            <a:custGeom>
              <a:avLst/>
              <a:gdLst/>
              <a:ahLst/>
              <a:cxnLst/>
              <a:rect l="l" t="t" r="r" b="b"/>
              <a:pathLst>
                <a:path w="978534" h="288289">
                  <a:moveTo>
                    <a:pt x="0" y="72008"/>
                  </a:moveTo>
                  <a:lnTo>
                    <a:pt x="834389" y="72008"/>
                  </a:lnTo>
                  <a:lnTo>
                    <a:pt x="834389" y="0"/>
                  </a:lnTo>
                  <a:lnTo>
                    <a:pt x="978408" y="144017"/>
                  </a:lnTo>
                  <a:lnTo>
                    <a:pt x="834389" y="288035"/>
                  </a:lnTo>
                  <a:lnTo>
                    <a:pt x="834389" y="216026"/>
                  </a:lnTo>
                  <a:lnTo>
                    <a:pt x="0" y="216026"/>
                  </a:lnTo>
                  <a:lnTo>
                    <a:pt x="0" y="72008"/>
                  </a:lnTo>
                  <a:close/>
                </a:path>
              </a:pathLst>
            </a:custGeom>
            <a:ln w="25907">
              <a:solidFill>
                <a:srgbClr val="385D89"/>
              </a:solidFill>
            </a:ln>
          </p:spPr>
          <p:txBody>
            <a:bodyPr wrap="square" lIns="0" tIns="0" rIns="0" bIns="0" rtlCol="0"/>
            <a:lstStyle/>
            <a:p>
              <a:endParaRPr/>
            </a:p>
          </p:txBody>
        </p:sp>
      </p:grpSp>
      <p:sp>
        <p:nvSpPr>
          <p:cNvPr id="10" name="object 10"/>
          <p:cNvSpPr txBox="1"/>
          <p:nvPr/>
        </p:nvSpPr>
        <p:spPr>
          <a:xfrm>
            <a:off x="9033765" y="3484626"/>
            <a:ext cx="1453515" cy="574040"/>
          </a:xfrm>
          <a:prstGeom prst="rect">
            <a:avLst/>
          </a:prstGeom>
        </p:spPr>
        <p:txBody>
          <a:bodyPr vert="horz" wrap="square" lIns="0" tIns="12700" rIns="0" bIns="0" rtlCol="0">
            <a:spAutoFit/>
          </a:bodyPr>
          <a:lstStyle/>
          <a:p>
            <a:pPr marL="12700" marR="5080">
              <a:spcBef>
                <a:spcPts val="100"/>
              </a:spcBef>
            </a:pPr>
            <a:r>
              <a:rPr b="1" spc="-5" dirty="0">
                <a:solidFill>
                  <a:srgbClr val="006FC0"/>
                </a:solidFill>
                <a:latin typeface="Calibri"/>
                <a:cs typeface="Calibri"/>
              </a:rPr>
              <a:t>Start</a:t>
            </a:r>
            <a:r>
              <a:rPr b="1" spc="-40" dirty="0">
                <a:solidFill>
                  <a:srgbClr val="006FC0"/>
                </a:solidFill>
                <a:latin typeface="Calibri"/>
                <a:cs typeface="Calibri"/>
              </a:rPr>
              <a:t> </a:t>
            </a:r>
            <a:r>
              <a:rPr b="1" spc="-5" dirty="0">
                <a:solidFill>
                  <a:srgbClr val="006FC0"/>
                </a:solidFill>
                <a:latin typeface="Calibri"/>
                <a:cs typeface="Calibri"/>
              </a:rPr>
              <a:t>index</a:t>
            </a:r>
            <a:r>
              <a:rPr b="1" spc="-55" dirty="0">
                <a:solidFill>
                  <a:srgbClr val="006FC0"/>
                </a:solidFill>
                <a:latin typeface="Calibri"/>
                <a:cs typeface="Calibri"/>
              </a:rPr>
              <a:t> </a:t>
            </a:r>
            <a:r>
              <a:rPr b="1" spc="-5" dirty="0">
                <a:solidFill>
                  <a:srgbClr val="006FC0"/>
                </a:solidFill>
                <a:latin typeface="Calibri"/>
                <a:cs typeface="Calibri"/>
              </a:rPr>
              <a:t>=10 </a:t>
            </a:r>
            <a:r>
              <a:rPr b="1" spc="-390" dirty="0">
                <a:solidFill>
                  <a:srgbClr val="006FC0"/>
                </a:solidFill>
                <a:latin typeface="Calibri"/>
                <a:cs typeface="Calibri"/>
              </a:rPr>
              <a:t> </a:t>
            </a:r>
            <a:r>
              <a:rPr b="1" dirty="0">
                <a:solidFill>
                  <a:srgbClr val="006FC0"/>
                </a:solidFill>
                <a:latin typeface="Calibri"/>
                <a:cs typeface="Calibri"/>
              </a:rPr>
              <a:t>End</a:t>
            </a:r>
            <a:r>
              <a:rPr b="1" spc="-30" dirty="0">
                <a:solidFill>
                  <a:srgbClr val="006FC0"/>
                </a:solidFill>
                <a:latin typeface="Calibri"/>
                <a:cs typeface="Calibri"/>
              </a:rPr>
              <a:t> </a:t>
            </a:r>
            <a:r>
              <a:rPr b="1" spc="-5" dirty="0">
                <a:solidFill>
                  <a:srgbClr val="006FC0"/>
                </a:solidFill>
                <a:latin typeface="Calibri"/>
                <a:cs typeface="Calibri"/>
              </a:rPr>
              <a:t>index</a:t>
            </a:r>
            <a:r>
              <a:rPr b="1" spc="-60" dirty="0">
                <a:solidFill>
                  <a:srgbClr val="006FC0"/>
                </a:solidFill>
                <a:latin typeface="Calibri"/>
                <a:cs typeface="Calibri"/>
              </a:rPr>
              <a:t> </a:t>
            </a:r>
            <a:r>
              <a:rPr b="1" dirty="0">
                <a:solidFill>
                  <a:srgbClr val="006FC0"/>
                </a:solidFill>
                <a:latin typeface="Calibri"/>
                <a:cs typeface="Calibri"/>
              </a:rPr>
              <a:t>=</a:t>
            </a:r>
            <a:r>
              <a:rPr b="1" spc="-15" dirty="0">
                <a:solidFill>
                  <a:srgbClr val="006FC0"/>
                </a:solidFill>
                <a:latin typeface="Calibri"/>
                <a:cs typeface="Calibri"/>
              </a:rPr>
              <a:t> </a:t>
            </a:r>
            <a:r>
              <a:rPr b="1" dirty="0">
                <a:solidFill>
                  <a:srgbClr val="006FC0"/>
                </a:solidFill>
                <a:latin typeface="Calibri"/>
                <a:cs typeface="Calibri"/>
              </a:rPr>
              <a:t>29</a:t>
            </a:r>
            <a:endParaRPr>
              <a:latin typeface="Calibri"/>
              <a:cs typeface="Calibri"/>
            </a:endParaRPr>
          </a:p>
        </p:txBody>
      </p:sp>
      <p:sp>
        <p:nvSpPr>
          <p:cNvPr id="11" name="object 11"/>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12" name="object 12"/>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7039228"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Charac</a:t>
            </a:r>
            <a:r>
              <a:rPr spc="-155" dirty="0"/>
              <a:t>t</a:t>
            </a:r>
            <a:r>
              <a:rPr spc="-160" dirty="0"/>
              <a:t>e</a:t>
            </a:r>
            <a:r>
              <a:rPr spc="-5" dirty="0"/>
              <a:t>r</a:t>
            </a:r>
            <a:r>
              <a:rPr spc="-280" dirty="0"/>
              <a:t> </a:t>
            </a:r>
            <a:r>
              <a:rPr spc="-160" dirty="0"/>
              <a:t>Ex</a:t>
            </a:r>
            <a:r>
              <a:rPr spc="-155" dirty="0"/>
              <a:t>t</a:t>
            </a:r>
            <a:r>
              <a:rPr spc="-160" dirty="0"/>
              <a:t>rac</a:t>
            </a:r>
            <a:r>
              <a:rPr spc="-155" dirty="0"/>
              <a:t>t</a:t>
            </a:r>
            <a:r>
              <a:rPr spc="-165" dirty="0"/>
              <a:t>i</a:t>
            </a:r>
            <a:r>
              <a:rPr spc="-160" dirty="0"/>
              <a:t>o</a:t>
            </a:r>
            <a:r>
              <a:rPr dirty="0"/>
              <a:t>n</a:t>
            </a:r>
            <a:r>
              <a:rPr spc="-250" dirty="0"/>
              <a:t> </a:t>
            </a:r>
            <a:r>
              <a:rPr dirty="0"/>
              <a:t>:  </a:t>
            </a:r>
            <a:r>
              <a:rPr spc="-160" dirty="0"/>
              <a:t>ge</a:t>
            </a:r>
            <a:r>
              <a:rPr spc="-155" dirty="0"/>
              <a:t>t</a:t>
            </a:r>
            <a:r>
              <a:rPr spc="-160" dirty="0"/>
              <a:t>Chars</a:t>
            </a:r>
            <a:r>
              <a:rPr spc="-155" dirty="0"/>
              <a:t>(</a:t>
            </a:r>
            <a:r>
              <a:rPr dirty="0"/>
              <a:t>)</a:t>
            </a:r>
            <a:r>
              <a:rPr spc="-254" dirty="0"/>
              <a:t> </a:t>
            </a:r>
            <a:r>
              <a:rPr dirty="0"/>
              <a:t>:</a:t>
            </a:r>
            <a:r>
              <a:rPr spc="-305" dirty="0"/>
              <a:t> </a:t>
            </a:r>
            <a:r>
              <a:rPr spc="-160" dirty="0"/>
              <a:t>Examp</a:t>
            </a:r>
            <a:r>
              <a:rPr spc="-165" dirty="0"/>
              <a:t>l</a:t>
            </a:r>
            <a:r>
              <a:rPr spc="-5" dirty="0"/>
              <a:t>e</a:t>
            </a:r>
            <a:r>
              <a:rPr spc="-270" dirty="0"/>
              <a:t> </a:t>
            </a:r>
            <a:r>
              <a:rPr spc="-5" dirty="0"/>
              <a:t>2</a:t>
            </a:r>
          </a:p>
        </p:txBody>
      </p:sp>
      <p:sp>
        <p:nvSpPr>
          <p:cNvPr id="3" name="object 3"/>
          <p:cNvSpPr txBox="1"/>
          <p:nvPr/>
        </p:nvSpPr>
        <p:spPr>
          <a:xfrm>
            <a:off x="2286407" y="1600581"/>
            <a:ext cx="4347845" cy="1397635"/>
          </a:xfrm>
          <a:prstGeom prst="rect">
            <a:avLst/>
          </a:prstGeom>
        </p:spPr>
        <p:txBody>
          <a:bodyPr vert="horz" wrap="square" lIns="0" tIns="12700" rIns="0" bIns="0" rtlCol="0">
            <a:spAutoFit/>
          </a:bodyPr>
          <a:lstStyle/>
          <a:p>
            <a:pPr marL="12700" marR="1497330">
              <a:spcBef>
                <a:spcPts val="100"/>
              </a:spcBef>
            </a:pPr>
            <a:r>
              <a:rPr b="1" spc="-5" dirty="0">
                <a:latin typeface="Calibri"/>
                <a:cs typeface="Calibri"/>
              </a:rPr>
              <a:t>//File </a:t>
            </a:r>
            <a:r>
              <a:rPr b="1" dirty="0">
                <a:latin typeface="Calibri"/>
                <a:cs typeface="Calibri"/>
              </a:rPr>
              <a:t>Name: </a:t>
            </a:r>
            <a:r>
              <a:rPr b="1" spc="-10" dirty="0">
                <a:latin typeface="Calibri"/>
                <a:cs typeface="Calibri"/>
              </a:rPr>
              <a:t>StringDemo.java </a:t>
            </a:r>
            <a:r>
              <a:rPr b="1" spc="-395" dirty="0">
                <a:latin typeface="Calibri"/>
                <a:cs typeface="Calibri"/>
              </a:rPr>
              <a:t> </a:t>
            </a:r>
            <a:r>
              <a:rPr b="1" spc="-5" dirty="0">
                <a:latin typeface="Calibri"/>
                <a:cs typeface="Calibri"/>
              </a:rPr>
              <a:t>class</a:t>
            </a:r>
            <a:r>
              <a:rPr b="1" spc="-25" dirty="0">
                <a:latin typeface="Calibri"/>
                <a:cs typeface="Calibri"/>
              </a:rPr>
              <a:t> </a:t>
            </a:r>
            <a:r>
              <a:rPr b="1" spc="-5" dirty="0">
                <a:latin typeface="Calibri"/>
                <a:cs typeface="Calibri"/>
              </a:rPr>
              <a:t>StringDemo</a:t>
            </a:r>
            <a:endParaRPr>
              <a:latin typeface="Calibri"/>
              <a:cs typeface="Calibri"/>
            </a:endParaRPr>
          </a:p>
          <a:p>
            <a:pPr marL="12700"/>
            <a:r>
              <a:rPr b="1" dirty="0">
                <a:latin typeface="Calibri"/>
                <a:cs typeface="Calibri"/>
              </a:rPr>
              <a:t>{</a:t>
            </a:r>
            <a:endParaRPr>
              <a:latin typeface="Calibri"/>
              <a:cs typeface="Calibri"/>
            </a:endParaRPr>
          </a:p>
          <a:p>
            <a:pPr marL="927100"/>
            <a:r>
              <a:rPr b="1" dirty="0">
                <a:latin typeface="Calibri"/>
                <a:cs typeface="Calibri"/>
              </a:rPr>
              <a:t>public</a:t>
            </a:r>
            <a:r>
              <a:rPr b="1" spc="-50" dirty="0">
                <a:latin typeface="Calibri"/>
                <a:cs typeface="Calibri"/>
              </a:rPr>
              <a:t> </a:t>
            </a:r>
            <a:r>
              <a:rPr b="1" spc="-10" dirty="0">
                <a:latin typeface="Calibri"/>
                <a:cs typeface="Calibri"/>
              </a:rPr>
              <a:t>static</a:t>
            </a:r>
            <a:r>
              <a:rPr b="1" spc="-20" dirty="0">
                <a:latin typeface="Calibri"/>
                <a:cs typeface="Calibri"/>
              </a:rPr>
              <a:t> </a:t>
            </a:r>
            <a:r>
              <a:rPr b="1" spc="-5" dirty="0">
                <a:latin typeface="Calibri"/>
                <a:cs typeface="Calibri"/>
              </a:rPr>
              <a:t>void</a:t>
            </a:r>
            <a:r>
              <a:rPr b="1" spc="-35" dirty="0">
                <a:latin typeface="Calibri"/>
                <a:cs typeface="Calibri"/>
              </a:rPr>
              <a:t> </a:t>
            </a:r>
            <a:r>
              <a:rPr b="1" spc="-5" dirty="0">
                <a:latin typeface="Calibri"/>
                <a:cs typeface="Calibri"/>
              </a:rPr>
              <a:t>main(String[]</a:t>
            </a:r>
            <a:r>
              <a:rPr b="1" spc="-10" dirty="0">
                <a:latin typeface="Calibri"/>
                <a:cs typeface="Calibri"/>
              </a:rPr>
              <a:t> args)</a:t>
            </a:r>
            <a:endParaRPr>
              <a:latin typeface="Calibri"/>
              <a:cs typeface="Calibri"/>
            </a:endParaRPr>
          </a:p>
          <a:p>
            <a:pPr marL="927100"/>
            <a:r>
              <a:rPr b="1" dirty="0">
                <a:latin typeface="Calibri"/>
                <a:cs typeface="Calibri"/>
              </a:rPr>
              <a:t>{</a:t>
            </a:r>
            <a:endParaRPr>
              <a:latin typeface="Calibri"/>
              <a:cs typeface="Calibri"/>
            </a:endParaRPr>
          </a:p>
        </p:txBody>
      </p:sp>
      <p:graphicFrame>
        <p:nvGraphicFramePr>
          <p:cNvPr id="4" name="object 4"/>
          <p:cNvGraphicFramePr>
            <a:graphicFrameLocks noGrp="1"/>
          </p:cNvGraphicFramePr>
          <p:nvPr/>
        </p:nvGraphicFramePr>
        <p:xfrm>
          <a:off x="4096512" y="3042411"/>
          <a:ext cx="4681853" cy="502920"/>
        </p:xfrm>
        <a:graphic>
          <a:graphicData uri="http://schemas.openxmlformats.org/drawingml/2006/table">
            <a:tbl>
              <a:tblPr firstRow="1" bandRow="1">
                <a:tableStyleId>{2D5ABB26-0587-4C30-8999-92F81FD0307C}</a:tableStyleId>
              </a:tblPr>
              <a:tblGrid>
                <a:gridCol w="770255">
                  <a:extLst>
                    <a:ext uri="{9D8B030D-6E8A-4147-A177-3AD203B41FA5}">
                      <a16:colId xmlns:a16="http://schemas.microsoft.com/office/drawing/2014/main" val="20000"/>
                    </a:ext>
                  </a:extLst>
                </a:gridCol>
                <a:gridCol w="883919">
                  <a:extLst>
                    <a:ext uri="{9D8B030D-6E8A-4147-A177-3AD203B41FA5}">
                      <a16:colId xmlns:a16="http://schemas.microsoft.com/office/drawing/2014/main" val="20001"/>
                    </a:ext>
                  </a:extLst>
                </a:gridCol>
                <a:gridCol w="3027679">
                  <a:extLst>
                    <a:ext uri="{9D8B030D-6E8A-4147-A177-3AD203B41FA5}">
                      <a16:colId xmlns:a16="http://schemas.microsoft.com/office/drawing/2014/main" val="20002"/>
                    </a:ext>
                  </a:extLst>
                </a:gridCol>
              </a:tblGrid>
              <a:tr h="251460">
                <a:tc>
                  <a:txBody>
                    <a:bodyPr/>
                    <a:lstStyle/>
                    <a:p>
                      <a:pPr marL="31750">
                        <a:lnSpc>
                          <a:spcPts val="1710"/>
                        </a:lnSpc>
                      </a:pPr>
                      <a:r>
                        <a:rPr sz="1800" b="1" dirty="0">
                          <a:solidFill>
                            <a:srgbClr val="FF0000"/>
                          </a:solidFill>
                          <a:latin typeface="Calibri"/>
                          <a:cs typeface="Calibri"/>
                        </a:rPr>
                        <a:t>String</a:t>
                      </a:r>
                      <a:endParaRPr sz="1800">
                        <a:latin typeface="Calibri"/>
                        <a:cs typeface="Calibri"/>
                      </a:endParaRPr>
                    </a:p>
                  </a:txBody>
                  <a:tcPr marL="0" marR="0" marT="0" marB="0"/>
                </a:tc>
                <a:tc>
                  <a:txBody>
                    <a:bodyPr/>
                    <a:lstStyle/>
                    <a:p>
                      <a:pPr marL="175895">
                        <a:lnSpc>
                          <a:spcPts val="1710"/>
                        </a:lnSpc>
                      </a:pPr>
                      <a:r>
                        <a:rPr sz="1800" b="1" dirty="0">
                          <a:solidFill>
                            <a:srgbClr val="FF0000"/>
                          </a:solidFill>
                          <a:latin typeface="Calibri"/>
                          <a:cs typeface="Calibri"/>
                        </a:rPr>
                        <a:t>s</a:t>
                      </a:r>
                      <a:endParaRPr sz="1800">
                        <a:latin typeface="Calibri"/>
                        <a:cs typeface="Calibri"/>
                      </a:endParaRPr>
                    </a:p>
                  </a:txBody>
                  <a:tcPr marL="0" marR="0" marT="0" marB="0"/>
                </a:tc>
                <a:tc>
                  <a:txBody>
                    <a:bodyPr/>
                    <a:lstStyle/>
                    <a:p>
                      <a:pPr marL="206375">
                        <a:lnSpc>
                          <a:spcPts val="1710"/>
                        </a:lnSpc>
                      </a:pPr>
                      <a:r>
                        <a:rPr sz="1800" b="1" dirty="0">
                          <a:solidFill>
                            <a:srgbClr val="FF0000"/>
                          </a:solidFill>
                          <a:latin typeface="Calibri"/>
                          <a:cs typeface="Calibri"/>
                        </a:rPr>
                        <a:t>=</a:t>
                      </a:r>
                      <a:r>
                        <a:rPr sz="1800" b="1" spc="-15" dirty="0">
                          <a:solidFill>
                            <a:srgbClr val="FF0000"/>
                          </a:solidFill>
                          <a:latin typeface="Calibri"/>
                          <a:cs typeface="Calibri"/>
                        </a:rPr>
                        <a:t> </a:t>
                      </a:r>
                      <a:r>
                        <a:rPr sz="1800" b="1" dirty="0">
                          <a:solidFill>
                            <a:srgbClr val="FF0000"/>
                          </a:solidFill>
                          <a:latin typeface="Calibri"/>
                          <a:cs typeface="Calibri"/>
                        </a:rPr>
                        <a:t>"When</a:t>
                      </a:r>
                      <a:r>
                        <a:rPr sz="1800" b="1" spc="-30" dirty="0">
                          <a:solidFill>
                            <a:srgbClr val="FF0000"/>
                          </a:solidFill>
                          <a:latin typeface="Calibri"/>
                          <a:cs typeface="Calibri"/>
                        </a:rPr>
                        <a:t> </a:t>
                      </a:r>
                      <a:r>
                        <a:rPr sz="1800" b="1" spc="-15" dirty="0">
                          <a:solidFill>
                            <a:srgbClr val="FF0000"/>
                          </a:solidFill>
                          <a:latin typeface="Calibri"/>
                          <a:cs typeface="Calibri"/>
                        </a:rPr>
                        <a:t>Java</a:t>
                      </a:r>
                      <a:r>
                        <a:rPr sz="1800" b="1" spc="-10" dirty="0">
                          <a:solidFill>
                            <a:srgbClr val="FF0000"/>
                          </a:solidFill>
                          <a:latin typeface="Calibri"/>
                          <a:cs typeface="Calibri"/>
                        </a:rPr>
                        <a:t> converts</a:t>
                      </a:r>
                      <a:r>
                        <a:rPr sz="1800" b="1" spc="-25" dirty="0">
                          <a:solidFill>
                            <a:srgbClr val="FF0000"/>
                          </a:solidFill>
                          <a:latin typeface="Calibri"/>
                          <a:cs typeface="Calibri"/>
                        </a:rPr>
                        <a:t> </a:t>
                      </a:r>
                      <a:r>
                        <a:rPr sz="1800" b="1" spc="-10" dirty="0">
                          <a:solidFill>
                            <a:srgbClr val="FF0000"/>
                          </a:solidFill>
                          <a:latin typeface="Calibri"/>
                          <a:cs typeface="Calibri"/>
                        </a:rPr>
                        <a:t>data";</a:t>
                      </a:r>
                      <a:endParaRPr sz="1800">
                        <a:latin typeface="Calibri"/>
                        <a:cs typeface="Calibri"/>
                      </a:endParaRPr>
                    </a:p>
                  </a:txBody>
                  <a:tcPr marL="0" marR="0" marT="0" marB="0"/>
                </a:tc>
                <a:extLst>
                  <a:ext uri="{0D108BD9-81ED-4DB2-BD59-A6C34878D82A}">
                    <a16:rowId xmlns:a16="http://schemas.microsoft.com/office/drawing/2014/main" val="10000"/>
                  </a:ext>
                </a:extLst>
              </a:tr>
              <a:tr h="251460">
                <a:tc>
                  <a:txBody>
                    <a:bodyPr/>
                    <a:lstStyle/>
                    <a:p>
                      <a:pPr marL="31750">
                        <a:lnSpc>
                          <a:spcPts val="1880"/>
                        </a:lnSpc>
                      </a:pPr>
                      <a:r>
                        <a:rPr sz="1800" b="1" dirty="0">
                          <a:solidFill>
                            <a:srgbClr val="FF0000"/>
                          </a:solidFill>
                          <a:latin typeface="Calibri"/>
                          <a:cs typeface="Calibri"/>
                        </a:rPr>
                        <a:t>char[]</a:t>
                      </a:r>
                      <a:endParaRPr sz="1800">
                        <a:latin typeface="Calibri"/>
                        <a:cs typeface="Calibri"/>
                      </a:endParaRPr>
                    </a:p>
                  </a:txBody>
                  <a:tcPr marL="0" marR="0" marT="0" marB="0"/>
                </a:tc>
                <a:tc>
                  <a:txBody>
                    <a:bodyPr/>
                    <a:lstStyle/>
                    <a:p>
                      <a:pPr marL="175895">
                        <a:lnSpc>
                          <a:spcPts val="1880"/>
                        </a:lnSpc>
                      </a:pPr>
                      <a:r>
                        <a:rPr sz="1800" b="1" spc="-10" dirty="0">
                          <a:solidFill>
                            <a:srgbClr val="FF0000"/>
                          </a:solidFill>
                          <a:latin typeface="Calibri"/>
                          <a:cs typeface="Calibri"/>
                        </a:rPr>
                        <a:t>chars</a:t>
                      </a:r>
                      <a:endParaRPr sz="1800">
                        <a:latin typeface="Calibri"/>
                        <a:cs typeface="Calibri"/>
                      </a:endParaRPr>
                    </a:p>
                  </a:txBody>
                  <a:tcPr marL="0" marR="0" marT="0" marB="0"/>
                </a:tc>
                <a:tc>
                  <a:txBody>
                    <a:bodyPr/>
                    <a:lstStyle/>
                    <a:p>
                      <a:pPr marL="206375">
                        <a:lnSpc>
                          <a:spcPts val="1880"/>
                        </a:lnSpc>
                      </a:pPr>
                      <a:r>
                        <a:rPr sz="1800" b="1" dirty="0">
                          <a:solidFill>
                            <a:srgbClr val="FF0000"/>
                          </a:solidFill>
                          <a:latin typeface="Calibri"/>
                          <a:cs typeface="Calibri"/>
                        </a:rPr>
                        <a:t>=</a:t>
                      </a:r>
                      <a:r>
                        <a:rPr sz="1800" b="1" spc="-35" dirty="0">
                          <a:solidFill>
                            <a:srgbClr val="FF0000"/>
                          </a:solidFill>
                          <a:latin typeface="Calibri"/>
                          <a:cs typeface="Calibri"/>
                        </a:rPr>
                        <a:t> </a:t>
                      </a:r>
                      <a:r>
                        <a:rPr sz="1800" b="1" spc="-5" dirty="0">
                          <a:solidFill>
                            <a:srgbClr val="FF0000"/>
                          </a:solidFill>
                          <a:latin typeface="Calibri"/>
                          <a:cs typeface="Calibri"/>
                        </a:rPr>
                        <a:t>new</a:t>
                      </a:r>
                      <a:r>
                        <a:rPr sz="1800" b="1" spc="-35" dirty="0">
                          <a:solidFill>
                            <a:srgbClr val="FF0000"/>
                          </a:solidFill>
                          <a:latin typeface="Calibri"/>
                          <a:cs typeface="Calibri"/>
                        </a:rPr>
                        <a:t> </a:t>
                      </a:r>
                      <a:r>
                        <a:rPr sz="1800" b="1" dirty="0">
                          <a:solidFill>
                            <a:srgbClr val="FF0000"/>
                          </a:solidFill>
                          <a:latin typeface="Calibri"/>
                          <a:cs typeface="Calibri"/>
                        </a:rPr>
                        <a:t>char[100];</a:t>
                      </a:r>
                      <a:endParaRPr sz="1800">
                        <a:latin typeface="Calibri"/>
                        <a:cs typeface="Calibri"/>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2286407" y="3513278"/>
            <a:ext cx="5640705" cy="1283335"/>
          </a:xfrm>
          <a:prstGeom prst="rect">
            <a:avLst/>
          </a:prstGeom>
        </p:spPr>
        <p:txBody>
          <a:bodyPr vert="horz" wrap="square" lIns="0" tIns="12065" rIns="0" bIns="0" rtlCol="0">
            <a:spAutoFit/>
          </a:bodyPr>
          <a:lstStyle/>
          <a:p>
            <a:pPr marL="1841500">
              <a:spcBef>
                <a:spcPts val="95"/>
              </a:spcBef>
            </a:pPr>
            <a:r>
              <a:rPr sz="2800" b="1" spc="-10" dirty="0">
                <a:solidFill>
                  <a:srgbClr val="1F487C"/>
                </a:solidFill>
                <a:latin typeface="Calibri"/>
                <a:cs typeface="Calibri"/>
              </a:rPr>
              <a:t>s.getChars(10,</a:t>
            </a:r>
            <a:r>
              <a:rPr sz="2800" b="1" spc="35" dirty="0">
                <a:solidFill>
                  <a:srgbClr val="1F487C"/>
                </a:solidFill>
                <a:latin typeface="Calibri"/>
                <a:cs typeface="Calibri"/>
              </a:rPr>
              <a:t> </a:t>
            </a:r>
            <a:r>
              <a:rPr sz="2800" b="1" spc="-5" dirty="0">
                <a:solidFill>
                  <a:srgbClr val="1F487C"/>
                </a:solidFill>
                <a:latin typeface="Calibri"/>
                <a:cs typeface="Calibri"/>
              </a:rPr>
              <a:t>5 ,chars,0);</a:t>
            </a:r>
            <a:endParaRPr sz="2800">
              <a:latin typeface="Calibri"/>
              <a:cs typeface="Calibri"/>
            </a:endParaRPr>
          </a:p>
          <a:p>
            <a:pPr marL="1841500">
              <a:spcBef>
                <a:spcPts val="70"/>
              </a:spcBef>
            </a:pPr>
            <a:r>
              <a:rPr b="1" spc="-10" dirty="0">
                <a:solidFill>
                  <a:srgbClr val="FF0000"/>
                </a:solidFill>
                <a:latin typeface="Calibri"/>
                <a:cs typeface="Calibri"/>
              </a:rPr>
              <a:t>System.out.println(chars);</a:t>
            </a:r>
            <a:endParaRPr>
              <a:latin typeface="Calibri"/>
              <a:cs typeface="Calibri"/>
            </a:endParaRPr>
          </a:p>
          <a:p>
            <a:pPr marR="2958465" algn="r"/>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0" dirty="0">
                <a:latin typeface="Calibri"/>
                <a:cs typeface="Calibri"/>
              </a:rPr>
              <a:t> </a:t>
            </a:r>
            <a:r>
              <a:rPr b="1" spc="-5" dirty="0">
                <a:latin typeface="Calibri"/>
                <a:cs typeface="Calibri"/>
              </a:rPr>
              <a:t>Method</a:t>
            </a:r>
            <a:endParaRPr>
              <a:latin typeface="Calibri"/>
              <a:cs typeface="Calibri"/>
            </a:endParaRPr>
          </a:p>
          <a:p>
            <a:pPr marR="3012440" algn="r"/>
            <a:r>
              <a:rPr b="1" dirty="0">
                <a:latin typeface="Calibri"/>
                <a:cs typeface="Calibri"/>
              </a:rPr>
              <a:t>}// End</a:t>
            </a:r>
            <a:r>
              <a:rPr b="1" spc="-30" dirty="0">
                <a:latin typeface="Calibri"/>
                <a:cs typeface="Calibri"/>
              </a:rPr>
              <a:t> </a:t>
            </a:r>
            <a:r>
              <a:rPr b="1" dirty="0">
                <a:latin typeface="Calibri"/>
                <a:cs typeface="Calibri"/>
              </a:rPr>
              <a:t>of </a:t>
            </a:r>
            <a:r>
              <a:rPr b="1" spc="-5" dirty="0">
                <a:latin typeface="Calibri"/>
                <a:cs typeface="Calibri"/>
              </a:rPr>
              <a:t>class</a:t>
            </a:r>
            <a:r>
              <a:rPr b="1" spc="-20" dirty="0">
                <a:latin typeface="Calibri"/>
                <a:cs typeface="Calibri"/>
              </a:rPr>
              <a:t> </a:t>
            </a:r>
            <a:r>
              <a:rPr b="1" spc="-5" dirty="0">
                <a:latin typeface="Calibri"/>
                <a:cs typeface="Calibri"/>
              </a:rPr>
              <a:t>StringDemo</a:t>
            </a:r>
            <a:endParaRPr>
              <a:latin typeface="Calibri"/>
              <a:cs typeface="Calibri"/>
            </a:endParaRPr>
          </a:p>
        </p:txBody>
      </p:sp>
      <p:sp>
        <p:nvSpPr>
          <p:cNvPr id="6" name="object 6"/>
          <p:cNvSpPr txBox="1"/>
          <p:nvPr/>
        </p:nvSpPr>
        <p:spPr>
          <a:xfrm>
            <a:off x="2142540" y="5027803"/>
            <a:ext cx="7856220" cy="139700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F:\&gt;java</a:t>
            </a:r>
            <a:r>
              <a:rPr b="1" spc="-15" dirty="0">
                <a:solidFill>
                  <a:srgbClr val="FF0000"/>
                </a:solidFill>
                <a:latin typeface="Calibri"/>
                <a:cs typeface="Calibri"/>
              </a:rPr>
              <a:t> </a:t>
            </a:r>
            <a:r>
              <a:rPr b="1" spc="-5" dirty="0">
                <a:solidFill>
                  <a:srgbClr val="FF0000"/>
                </a:solidFill>
                <a:latin typeface="Calibri"/>
                <a:cs typeface="Calibri"/>
              </a:rPr>
              <a:t>StringDemo</a:t>
            </a:r>
            <a:endParaRPr>
              <a:latin typeface="Calibri"/>
              <a:cs typeface="Calibri"/>
            </a:endParaRPr>
          </a:p>
          <a:p>
            <a:pPr marL="12700" marR="5080"/>
            <a:r>
              <a:rPr b="1" spc="-10" dirty="0">
                <a:solidFill>
                  <a:srgbClr val="FF0000"/>
                </a:solidFill>
                <a:latin typeface="Calibri"/>
                <a:cs typeface="Calibri"/>
              </a:rPr>
              <a:t>Exception</a:t>
            </a:r>
            <a:r>
              <a:rPr b="1" spc="5" dirty="0">
                <a:solidFill>
                  <a:srgbClr val="FF0000"/>
                </a:solidFill>
                <a:latin typeface="Calibri"/>
                <a:cs typeface="Calibri"/>
              </a:rPr>
              <a:t> </a:t>
            </a:r>
            <a:r>
              <a:rPr b="1" dirty="0">
                <a:solidFill>
                  <a:srgbClr val="FF0000"/>
                </a:solidFill>
                <a:latin typeface="Calibri"/>
                <a:cs typeface="Calibri"/>
              </a:rPr>
              <a:t>in</a:t>
            </a:r>
            <a:r>
              <a:rPr b="1" spc="20" dirty="0">
                <a:solidFill>
                  <a:srgbClr val="FF0000"/>
                </a:solidFill>
                <a:latin typeface="Calibri"/>
                <a:cs typeface="Calibri"/>
              </a:rPr>
              <a:t> </a:t>
            </a:r>
            <a:r>
              <a:rPr b="1" spc="-10" dirty="0">
                <a:solidFill>
                  <a:srgbClr val="FF0000"/>
                </a:solidFill>
                <a:latin typeface="Calibri"/>
                <a:cs typeface="Calibri"/>
              </a:rPr>
              <a:t>thread </a:t>
            </a:r>
            <a:r>
              <a:rPr b="1" spc="-5" dirty="0">
                <a:solidFill>
                  <a:srgbClr val="FF0000"/>
                </a:solidFill>
                <a:latin typeface="Calibri"/>
                <a:cs typeface="Calibri"/>
              </a:rPr>
              <a:t>"main"</a:t>
            </a:r>
            <a:r>
              <a:rPr b="1" spc="5" dirty="0">
                <a:solidFill>
                  <a:srgbClr val="FF0000"/>
                </a:solidFill>
                <a:latin typeface="Calibri"/>
                <a:cs typeface="Calibri"/>
              </a:rPr>
              <a:t> </a:t>
            </a:r>
            <a:r>
              <a:rPr b="1" spc="-10" dirty="0">
                <a:solidFill>
                  <a:srgbClr val="FF0000"/>
                </a:solidFill>
                <a:latin typeface="Calibri"/>
                <a:cs typeface="Calibri"/>
              </a:rPr>
              <a:t>java.lang.StringIndexOutOfBoundsException:</a:t>
            </a:r>
            <a:r>
              <a:rPr b="1" spc="-15" dirty="0">
                <a:solidFill>
                  <a:srgbClr val="FF0000"/>
                </a:solidFill>
                <a:latin typeface="Calibri"/>
                <a:cs typeface="Calibri"/>
              </a:rPr>
              <a:t> </a:t>
            </a:r>
            <a:r>
              <a:rPr b="1" dirty="0">
                <a:solidFill>
                  <a:srgbClr val="FF0000"/>
                </a:solidFill>
                <a:latin typeface="Calibri"/>
                <a:cs typeface="Calibri"/>
              </a:rPr>
              <a:t>String</a:t>
            </a:r>
            <a:r>
              <a:rPr b="1" spc="5" dirty="0">
                <a:solidFill>
                  <a:srgbClr val="FF0000"/>
                </a:solidFill>
                <a:latin typeface="Calibri"/>
                <a:cs typeface="Calibri"/>
              </a:rPr>
              <a:t> </a:t>
            </a:r>
            <a:r>
              <a:rPr b="1" dirty="0">
                <a:solidFill>
                  <a:srgbClr val="FF0000"/>
                </a:solidFill>
                <a:latin typeface="Calibri"/>
                <a:cs typeface="Calibri"/>
              </a:rPr>
              <a:t>ind </a:t>
            </a:r>
            <a:r>
              <a:rPr b="1" spc="-390" dirty="0">
                <a:solidFill>
                  <a:srgbClr val="FF0000"/>
                </a:solidFill>
                <a:latin typeface="Calibri"/>
                <a:cs typeface="Calibri"/>
              </a:rPr>
              <a:t> </a:t>
            </a:r>
            <a:r>
              <a:rPr b="1" spc="-10" dirty="0">
                <a:solidFill>
                  <a:srgbClr val="FF0000"/>
                </a:solidFill>
                <a:latin typeface="Calibri"/>
                <a:cs typeface="Calibri"/>
              </a:rPr>
              <a:t>ex</a:t>
            </a:r>
            <a:r>
              <a:rPr b="1" spc="-20" dirty="0">
                <a:solidFill>
                  <a:srgbClr val="FF0000"/>
                </a:solidFill>
                <a:latin typeface="Calibri"/>
                <a:cs typeface="Calibri"/>
              </a:rPr>
              <a:t> </a:t>
            </a:r>
            <a:r>
              <a:rPr b="1" dirty="0">
                <a:solidFill>
                  <a:srgbClr val="FF0000"/>
                </a:solidFill>
                <a:latin typeface="Calibri"/>
                <a:cs typeface="Calibri"/>
              </a:rPr>
              <a:t>out</a:t>
            </a:r>
            <a:r>
              <a:rPr b="1" spc="-10" dirty="0">
                <a:solidFill>
                  <a:srgbClr val="FF0000"/>
                </a:solidFill>
                <a:latin typeface="Calibri"/>
                <a:cs typeface="Calibri"/>
              </a:rPr>
              <a:t> </a:t>
            </a:r>
            <a:r>
              <a:rPr b="1" dirty="0">
                <a:solidFill>
                  <a:srgbClr val="FF0000"/>
                </a:solidFill>
                <a:latin typeface="Calibri"/>
                <a:cs typeface="Calibri"/>
              </a:rPr>
              <a:t>of </a:t>
            </a:r>
            <a:r>
              <a:rPr b="1" spc="-15" dirty="0">
                <a:solidFill>
                  <a:srgbClr val="FF0000"/>
                </a:solidFill>
                <a:latin typeface="Calibri"/>
                <a:cs typeface="Calibri"/>
              </a:rPr>
              <a:t>range:</a:t>
            </a:r>
            <a:r>
              <a:rPr b="1" spc="-20" dirty="0">
                <a:solidFill>
                  <a:srgbClr val="FF0000"/>
                </a:solidFill>
                <a:latin typeface="Calibri"/>
                <a:cs typeface="Calibri"/>
              </a:rPr>
              <a:t> </a:t>
            </a:r>
            <a:r>
              <a:rPr b="1" dirty="0">
                <a:solidFill>
                  <a:srgbClr val="FF0000"/>
                </a:solidFill>
                <a:latin typeface="Calibri"/>
                <a:cs typeface="Calibri"/>
              </a:rPr>
              <a:t>-5</a:t>
            </a:r>
            <a:endParaRPr>
              <a:latin typeface="Calibri"/>
              <a:cs typeface="Calibri"/>
            </a:endParaRPr>
          </a:p>
          <a:p>
            <a:pPr marL="431165" marR="3073400"/>
            <a:r>
              <a:rPr b="1" spc="-10" dirty="0">
                <a:solidFill>
                  <a:srgbClr val="FF0000"/>
                </a:solidFill>
                <a:latin typeface="Calibri"/>
                <a:cs typeface="Calibri"/>
              </a:rPr>
              <a:t>at</a:t>
            </a:r>
            <a:r>
              <a:rPr b="1" spc="25" dirty="0">
                <a:solidFill>
                  <a:srgbClr val="FF0000"/>
                </a:solidFill>
                <a:latin typeface="Calibri"/>
                <a:cs typeface="Calibri"/>
              </a:rPr>
              <a:t> </a:t>
            </a:r>
            <a:r>
              <a:rPr b="1" spc="-10" dirty="0">
                <a:solidFill>
                  <a:srgbClr val="FF0000"/>
                </a:solidFill>
                <a:latin typeface="Calibri"/>
                <a:cs typeface="Calibri"/>
              </a:rPr>
              <a:t>java.lang.String.getChars(Unknown </a:t>
            </a:r>
            <a:r>
              <a:rPr b="1" spc="-5" dirty="0">
                <a:solidFill>
                  <a:srgbClr val="FF0000"/>
                </a:solidFill>
                <a:latin typeface="Calibri"/>
                <a:cs typeface="Calibri"/>
              </a:rPr>
              <a:t>Source) </a:t>
            </a:r>
            <a:r>
              <a:rPr b="1" spc="-390" dirty="0">
                <a:solidFill>
                  <a:srgbClr val="FF0000"/>
                </a:solidFill>
                <a:latin typeface="Calibri"/>
                <a:cs typeface="Calibri"/>
              </a:rPr>
              <a:t> </a:t>
            </a:r>
            <a:r>
              <a:rPr b="1" spc="-10" dirty="0">
                <a:solidFill>
                  <a:srgbClr val="FF0000"/>
                </a:solidFill>
                <a:latin typeface="Calibri"/>
                <a:cs typeface="Calibri"/>
              </a:rPr>
              <a:t>at</a:t>
            </a:r>
            <a:r>
              <a:rPr b="1" dirty="0">
                <a:solidFill>
                  <a:srgbClr val="FF0000"/>
                </a:solidFill>
                <a:latin typeface="Calibri"/>
                <a:cs typeface="Calibri"/>
              </a:rPr>
              <a:t> </a:t>
            </a:r>
            <a:r>
              <a:rPr b="1" spc="-10" dirty="0">
                <a:solidFill>
                  <a:srgbClr val="FF0000"/>
                </a:solidFill>
                <a:latin typeface="Calibri"/>
                <a:cs typeface="Calibri"/>
              </a:rPr>
              <a:t>StringDemo.main(xyz.java:8)</a:t>
            </a:r>
            <a:endParaRPr>
              <a:latin typeface="Calibri"/>
              <a:cs typeface="Calibri"/>
            </a:endParaRPr>
          </a:p>
        </p:txBody>
      </p:sp>
      <p:grpSp>
        <p:nvGrpSpPr>
          <p:cNvPr id="7" name="object 7"/>
          <p:cNvGrpSpPr/>
          <p:nvPr/>
        </p:nvGrpSpPr>
        <p:grpSpPr>
          <a:xfrm>
            <a:off x="7955280" y="3633216"/>
            <a:ext cx="1004569" cy="314325"/>
            <a:chOff x="6431279" y="3633215"/>
            <a:chExt cx="1004569" cy="314325"/>
          </a:xfrm>
        </p:grpSpPr>
        <p:sp>
          <p:nvSpPr>
            <p:cNvPr id="8" name="object 8"/>
            <p:cNvSpPr/>
            <p:nvPr/>
          </p:nvSpPr>
          <p:spPr>
            <a:xfrm>
              <a:off x="6444233" y="3646169"/>
              <a:ext cx="978535" cy="288290"/>
            </a:xfrm>
            <a:custGeom>
              <a:avLst/>
              <a:gdLst/>
              <a:ahLst/>
              <a:cxnLst/>
              <a:rect l="l" t="t" r="r" b="b"/>
              <a:pathLst>
                <a:path w="978534" h="288289">
                  <a:moveTo>
                    <a:pt x="834389" y="0"/>
                  </a:moveTo>
                  <a:lnTo>
                    <a:pt x="834389" y="72008"/>
                  </a:lnTo>
                  <a:lnTo>
                    <a:pt x="0" y="72008"/>
                  </a:lnTo>
                  <a:lnTo>
                    <a:pt x="0" y="216026"/>
                  </a:lnTo>
                  <a:lnTo>
                    <a:pt x="834389" y="216026"/>
                  </a:lnTo>
                  <a:lnTo>
                    <a:pt x="834389" y="288035"/>
                  </a:lnTo>
                  <a:lnTo>
                    <a:pt x="978408" y="144017"/>
                  </a:lnTo>
                  <a:lnTo>
                    <a:pt x="834389" y="0"/>
                  </a:lnTo>
                  <a:close/>
                </a:path>
              </a:pathLst>
            </a:custGeom>
            <a:solidFill>
              <a:srgbClr val="4F81BC"/>
            </a:solidFill>
          </p:spPr>
          <p:txBody>
            <a:bodyPr wrap="square" lIns="0" tIns="0" rIns="0" bIns="0" rtlCol="0"/>
            <a:lstStyle/>
            <a:p>
              <a:endParaRPr/>
            </a:p>
          </p:txBody>
        </p:sp>
        <p:sp>
          <p:nvSpPr>
            <p:cNvPr id="9" name="object 9"/>
            <p:cNvSpPr/>
            <p:nvPr/>
          </p:nvSpPr>
          <p:spPr>
            <a:xfrm>
              <a:off x="6444233" y="3646169"/>
              <a:ext cx="978535" cy="288290"/>
            </a:xfrm>
            <a:custGeom>
              <a:avLst/>
              <a:gdLst/>
              <a:ahLst/>
              <a:cxnLst/>
              <a:rect l="l" t="t" r="r" b="b"/>
              <a:pathLst>
                <a:path w="978534" h="288289">
                  <a:moveTo>
                    <a:pt x="0" y="72008"/>
                  </a:moveTo>
                  <a:lnTo>
                    <a:pt x="834389" y="72008"/>
                  </a:lnTo>
                  <a:lnTo>
                    <a:pt x="834389" y="0"/>
                  </a:lnTo>
                  <a:lnTo>
                    <a:pt x="978408" y="144017"/>
                  </a:lnTo>
                  <a:lnTo>
                    <a:pt x="834389" y="288035"/>
                  </a:lnTo>
                  <a:lnTo>
                    <a:pt x="834389" y="216026"/>
                  </a:lnTo>
                  <a:lnTo>
                    <a:pt x="0" y="216026"/>
                  </a:lnTo>
                  <a:lnTo>
                    <a:pt x="0" y="72008"/>
                  </a:lnTo>
                  <a:close/>
                </a:path>
              </a:pathLst>
            </a:custGeom>
            <a:ln w="25907">
              <a:solidFill>
                <a:srgbClr val="385D89"/>
              </a:solidFill>
            </a:ln>
          </p:spPr>
          <p:txBody>
            <a:bodyPr wrap="square" lIns="0" tIns="0" rIns="0" bIns="0" rtlCol="0"/>
            <a:lstStyle/>
            <a:p>
              <a:endParaRPr/>
            </a:p>
          </p:txBody>
        </p:sp>
      </p:grpSp>
      <p:sp>
        <p:nvSpPr>
          <p:cNvPr id="10" name="object 10"/>
          <p:cNvSpPr txBox="1"/>
          <p:nvPr/>
        </p:nvSpPr>
        <p:spPr>
          <a:xfrm>
            <a:off x="9075801" y="3484245"/>
            <a:ext cx="1070610" cy="574040"/>
          </a:xfrm>
          <a:prstGeom prst="rect">
            <a:avLst/>
          </a:prstGeom>
        </p:spPr>
        <p:txBody>
          <a:bodyPr vert="horz" wrap="square" lIns="0" tIns="12700" rIns="0" bIns="0" rtlCol="0">
            <a:spAutoFit/>
          </a:bodyPr>
          <a:lstStyle/>
          <a:p>
            <a:pPr marL="12700" marR="5080">
              <a:spcBef>
                <a:spcPts val="100"/>
              </a:spcBef>
            </a:pPr>
            <a:r>
              <a:rPr b="1" dirty="0">
                <a:solidFill>
                  <a:srgbClr val="006FC0"/>
                </a:solidFill>
                <a:latin typeface="Calibri"/>
                <a:cs typeface="Calibri"/>
              </a:rPr>
              <a:t>endI</a:t>
            </a:r>
            <a:r>
              <a:rPr b="1" spc="-10" dirty="0">
                <a:solidFill>
                  <a:srgbClr val="006FC0"/>
                </a:solidFill>
                <a:latin typeface="Calibri"/>
                <a:cs typeface="Calibri"/>
              </a:rPr>
              <a:t>nd</a:t>
            </a:r>
            <a:r>
              <a:rPr b="1" spc="-30" dirty="0">
                <a:solidFill>
                  <a:srgbClr val="006FC0"/>
                </a:solidFill>
                <a:latin typeface="Calibri"/>
                <a:cs typeface="Calibri"/>
              </a:rPr>
              <a:t>e</a:t>
            </a:r>
            <a:r>
              <a:rPr b="1" dirty="0">
                <a:solidFill>
                  <a:srgbClr val="006FC0"/>
                </a:solidFill>
                <a:latin typeface="Calibri"/>
                <a:cs typeface="Calibri"/>
              </a:rPr>
              <a:t>x</a:t>
            </a:r>
            <a:r>
              <a:rPr b="1" spc="-30" dirty="0">
                <a:solidFill>
                  <a:srgbClr val="006FC0"/>
                </a:solidFill>
                <a:latin typeface="Calibri"/>
                <a:cs typeface="Calibri"/>
              </a:rPr>
              <a:t> </a:t>
            </a:r>
            <a:r>
              <a:rPr b="1" dirty="0">
                <a:solidFill>
                  <a:srgbClr val="006FC0"/>
                </a:solidFill>
                <a:latin typeface="Calibri"/>
                <a:cs typeface="Calibri"/>
              </a:rPr>
              <a:t>&lt;  </a:t>
            </a:r>
            <a:r>
              <a:rPr b="1" spc="-10" dirty="0">
                <a:solidFill>
                  <a:srgbClr val="006FC0"/>
                </a:solidFill>
                <a:latin typeface="Calibri"/>
                <a:cs typeface="Calibri"/>
              </a:rPr>
              <a:t>startIndex</a:t>
            </a:r>
            <a:endParaRPr>
              <a:latin typeface="Calibri"/>
              <a:cs typeface="Calibri"/>
            </a:endParaRPr>
          </a:p>
        </p:txBody>
      </p:sp>
      <p:sp>
        <p:nvSpPr>
          <p:cNvPr id="11" name="object 11"/>
          <p:cNvSpPr txBox="1"/>
          <p:nvPr/>
        </p:nvSpPr>
        <p:spPr>
          <a:xfrm>
            <a:off x="1602739" y="6660896"/>
            <a:ext cx="102870" cy="156005"/>
          </a:xfrm>
          <a:prstGeom prst="rect">
            <a:avLst/>
          </a:prstGeom>
        </p:spPr>
        <p:txBody>
          <a:bodyPr vert="horz" wrap="square" lIns="0" tIns="0" rIns="0" bIns="0" rtlCol="0">
            <a:spAutoFit/>
          </a:bodyPr>
          <a:lstStyle/>
          <a:p>
            <a:pPr marL="12700">
              <a:lnSpc>
                <a:spcPts val="1240"/>
              </a:lnSpc>
            </a:pPr>
            <a:r>
              <a:rPr sz="1200" b="1" dirty="0">
                <a:latin typeface="Calibri"/>
                <a:cs typeface="Calibri"/>
              </a:rPr>
              <a:t>9</a:t>
            </a:r>
            <a:endParaRPr sz="1200">
              <a:latin typeface="Calibri"/>
              <a:cs typeface="Calibri"/>
            </a:endParaRPr>
          </a:p>
        </p:txBody>
      </p:sp>
      <p:sp>
        <p:nvSpPr>
          <p:cNvPr id="12" name="object 12"/>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7480299"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Charac</a:t>
            </a:r>
            <a:r>
              <a:rPr spc="-155" dirty="0"/>
              <a:t>t</a:t>
            </a:r>
            <a:r>
              <a:rPr spc="-160" dirty="0"/>
              <a:t>e</a:t>
            </a:r>
            <a:r>
              <a:rPr spc="-5" dirty="0"/>
              <a:t>r</a:t>
            </a:r>
            <a:r>
              <a:rPr spc="-280" dirty="0"/>
              <a:t> </a:t>
            </a:r>
            <a:r>
              <a:rPr spc="-160" dirty="0"/>
              <a:t>Ex</a:t>
            </a:r>
            <a:r>
              <a:rPr spc="-155" dirty="0"/>
              <a:t>t</a:t>
            </a:r>
            <a:r>
              <a:rPr spc="-160" dirty="0"/>
              <a:t>rac</a:t>
            </a:r>
            <a:r>
              <a:rPr spc="-155" dirty="0"/>
              <a:t>t</a:t>
            </a:r>
            <a:r>
              <a:rPr spc="-165" dirty="0"/>
              <a:t>i</a:t>
            </a:r>
            <a:r>
              <a:rPr spc="-160" dirty="0"/>
              <a:t>o</a:t>
            </a:r>
            <a:r>
              <a:rPr dirty="0"/>
              <a:t>n</a:t>
            </a:r>
            <a:r>
              <a:rPr spc="-250" dirty="0"/>
              <a:t> </a:t>
            </a:r>
            <a:r>
              <a:rPr dirty="0"/>
              <a:t>:  </a:t>
            </a:r>
            <a:r>
              <a:rPr spc="-160" dirty="0"/>
              <a:t>ge</a:t>
            </a:r>
            <a:r>
              <a:rPr spc="-155" dirty="0"/>
              <a:t>t</a:t>
            </a:r>
            <a:r>
              <a:rPr spc="-160" dirty="0"/>
              <a:t>Chars</a:t>
            </a:r>
            <a:r>
              <a:rPr spc="-155" dirty="0"/>
              <a:t>(</a:t>
            </a:r>
            <a:r>
              <a:rPr dirty="0"/>
              <a:t>)</a:t>
            </a:r>
            <a:r>
              <a:rPr spc="-254" dirty="0"/>
              <a:t> </a:t>
            </a:r>
            <a:r>
              <a:rPr dirty="0"/>
              <a:t>:</a:t>
            </a:r>
            <a:r>
              <a:rPr spc="-305" dirty="0"/>
              <a:t> </a:t>
            </a:r>
            <a:r>
              <a:rPr spc="-160" dirty="0"/>
              <a:t>Examp</a:t>
            </a:r>
            <a:r>
              <a:rPr spc="-165" dirty="0"/>
              <a:t>l</a:t>
            </a:r>
            <a:r>
              <a:rPr spc="-5" dirty="0"/>
              <a:t>e</a:t>
            </a:r>
            <a:r>
              <a:rPr spc="-270" dirty="0"/>
              <a:t> </a:t>
            </a:r>
            <a:r>
              <a:rPr spc="-5" dirty="0"/>
              <a:t>3</a:t>
            </a:r>
          </a:p>
        </p:txBody>
      </p:sp>
      <p:sp>
        <p:nvSpPr>
          <p:cNvPr id="3" name="object 3"/>
          <p:cNvSpPr txBox="1">
            <a:spLocks noGrp="1"/>
          </p:cNvSpPr>
          <p:nvPr>
            <p:ph type="body" idx="1"/>
          </p:nvPr>
        </p:nvSpPr>
        <p:spPr>
          <a:xfrm>
            <a:off x="2895600" y="2286001"/>
            <a:ext cx="9601200" cy="1705595"/>
          </a:xfrm>
          <a:prstGeom prst="rect">
            <a:avLst/>
          </a:prstGeom>
        </p:spPr>
        <p:txBody>
          <a:bodyPr vert="horz" wrap="square" lIns="0" tIns="12700" rIns="0" bIns="0" rtlCol="0">
            <a:spAutoFit/>
          </a:bodyPr>
          <a:lstStyle/>
          <a:p>
            <a:pPr marL="12700" marR="1497330">
              <a:lnSpc>
                <a:spcPct val="100000"/>
              </a:lnSpc>
              <a:spcBef>
                <a:spcPts val="100"/>
              </a:spcBef>
            </a:pPr>
            <a:r>
              <a:rPr spc="-5" dirty="0"/>
              <a:t>//File </a:t>
            </a:r>
            <a:r>
              <a:rPr dirty="0"/>
              <a:t>Name: </a:t>
            </a:r>
            <a:r>
              <a:rPr spc="-10" dirty="0"/>
              <a:t>StringDemo.java </a:t>
            </a:r>
            <a:r>
              <a:rPr spc="-395" dirty="0"/>
              <a:t> </a:t>
            </a:r>
            <a:r>
              <a:rPr spc="-5" dirty="0"/>
              <a:t>class</a:t>
            </a:r>
            <a:r>
              <a:rPr spc="-25" dirty="0"/>
              <a:t> </a:t>
            </a:r>
            <a:r>
              <a:rPr spc="-5" dirty="0"/>
              <a:t>StringDemo</a:t>
            </a:r>
          </a:p>
          <a:p>
            <a:pPr marL="12700">
              <a:lnSpc>
                <a:spcPct val="100000"/>
              </a:lnSpc>
            </a:pPr>
            <a:r>
              <a:rPr dirty="0"/>
              <a:t>{</a:t>
            </a:r>
          </a:p>
          <a:p>
            <a:pPr marL="927100">
              <a:lnSpc>
                <a:spcPct val="100000"/>
              </a:lnSpc>
            </a:pPr>
            <a:r>
              <a:rPr dirty="0"/>
              <a:t>public</a:t>
            </a:r>
            <a:r>
              <a:rPr spc="-50" dirty="0"/>
              <a:t> </a:t>
            </a:r>
            <a:r>
              <a:rPr spc="-10" dirty="0"/>
              <a:t>static</a:t>
            </a:r>
            <a:r>
              <a:rPr spc="-20" dirty="0"/>
              <a:t> </a:t>
            </a:r>
            <a:r>
              <a:rPr spc="-5" dirty="0"/>
              <a:t>void</a:t>
            </a:r>
            <a:r>
              <a:rPr spc="-35" dirty="0"/>
              <a:t> </a:t>
            </a:r>
            <a:r>
              <a:rPr spc="-5" dirty="0"/>
              <a:t>main(String[]</a:t>
            </a:r>
            <a:r>
              <a:rPr spc="-10" dirty="0"/>
              <a:t> args)</a:t>
            </a:r>
          </a:p>
          <a:p>
            <a:pPr marL="927100">
              <a:lnSpc>
                <a:spcPct val="100000"/>
              </a:lnSpc>
            </a:pPr>
            <a:r>
              <a:rPr dirty="0"/>
              <a:t>{</a:t>
            </a:r>
          </a:p>
        </p:txBody>
      </p:sp>
      <p:sp>
        <p:nvSpPr>
          <p:cNvPr id="4" name="object 4"/>
          <p:cNvSpPr txBox="1"/>
          <p:nvPr/>
        </p:nvSpPr>
        <p:spPr>
          <a:xfrm>
            <a:off x="4115561" y="2972561"/>
            <a:ext cx="4644390" cy="299720"/>
          </a:xfrm>
          <a:prstGeom prst="rect">
            <a:avLst/>
          </a:prstGeom>
        </p:spPr>
        <p:txBody>
          <a:bodyPr vert="horz" wrap="square" lIns="0" tIns="12700" rIns="0" bIns="0" rtlCol="0">
            <a:spAutoFit/>
          </a:bodyPr>
          <a:lstStyle/>
          <a:p>
            <a:pPr marL="12700">
              <a:spcBef>
                <a:spcPts val="100"/>
              </a:spcBef>
              <a:tabLst>
                <a:tab pos="927100" algn="l"/>
                <a:tab pos="1841500" algn="l"/>
              </a:tabLst>
            </a:pPr>
            <a:r>
              <a:rPr b="1" dirty="0">
                <a:solidFill>
                  <a:srgbClr val="FF0000"/>
                </a:solidFill>
                <a:latin typeface="Calibri"/>
                <a:cs typeface="Calibri"/>
              </a:rPr>
              <a:t>String	s	=</a:t>
            </a:r>
            <a:r>
              <a:rPr b="1" spc="-15" dirty="0">
                <a:solidFill>
                  <a:srgbClr val="FF0000"/>
                </a:solidFill>
                <a:latin typeface="Calibri"/>
                <a:cs typeface="Calibri"/>
              </a:rPr>
              <a:t> </a:t>
            </a:r>
            <a:r>
              <a:rPr b="1" dirty="0">
                <a:solidFill>
                  <a:srgbClr val="FF0000"/>
                </a:solidFill>
                <a:latin typeface="Calibri"/>
                <a:cs typeface="Calibri"/>
              </a:rPr>
              <a:t>"When</a:t>
            </a:r>
            <a:r>
              <a:rPr b="1" spc="-30" dirty="0">
                <a:solidFill>
                  <a:srgbClr val="FF0000"/>
                </a:solidFill>
                <a:latin typeface="Calibri"/>
                <a:cs typeface="Calibri"/>
              </a:rPr>
              <a:t> </a:t>
            </a:r>
            <a:r>
              <a:rPr b="1" spc="-15" dirty="0">
                <a:solidFill>
                  <a:srgbClr val="FF0000"/>
                </a:solidFill>
                <a:latin typeface="Calibri"/>
                <a:cs typeface="Calibri"/>
              </a:rPr>
              <a:t>Java</a:t>
            </a:r>
            <a:r>
              <a:rPr b="1" spc="-10" dirty="0">
                <a:solidFill>
                  <a:srgbClr val="FF0000"/>
                </a:solidFill>
                <a:latin typeface="Calibri"/>
                <a:cs typeface="Calibri"/>
              </a:rPr>
              <a:t> converts</a:t>
            </a:r>
            <a:r>
              <a:rPr b="1" spc="-30" dirty="0">
                <a:solidFill>
                  <a:srgbClr val="FF0000"/>
                </a:solidFill>
                <a:latin typeface="Calibri"/>
                <a:cs typeface="Calibri"/>
              </a:rPr>
              <a:t> </a:t>
            </a:r>
            <a:r>
              <a:rPr b="1" spc="-10" dirty="0">
                <a:solidFill>
                  <a:srgbClr val="FF0000"/>
                </a:solidFill>
                <a:latin typeface="Calibri"/>
                <a:cs typeface="Calibri"/>
              </a:rPr>
              <a:t>data";</a:t>
            </a:r>
            <a:endParaRPr dirty="0">
              <a:latin typeface="Calibri"/>
              <a:cs typeface="Calibri"/>
            </a:endParaRPr>
          </a:p>
        </p:txBody>
      </p:sp>
      <p:sp>
        <p:nvSpPr>
          <p:cNvPr id="5" name="object 5"/>
          <p:cNvSpPr txBox="1"/>
          <p:nvPr/>
        </p:nvSpPr>
        <p:spPr>
          <a:xfrm>
            <a:off x="3112135" y="3387928"/>
            <a:ext cx="5071110" cy="1435735"/>
          </a:xfrm>
          <a:prstGeom prst="rect">
            <a:avLst/>
          </a:prstGeom>
        </p:spPr>
        <p:txBody>
          <a:bodyPr vert="horz" wrap="square" lIns="0" tIns="12065" rIns="0" bIns="0" rtlCol="0">
            <a:spAutoFit/>
          </a:bodyPr>
          <a:lstStyle/>
          <a:p>
            <a:pPr marL="927100" marR="5080">
              <a:spcBef>
                <a:spcPts val="95"/>
              </a:spcBef>
              <a:tabLst>
                <a:tab pos="2755900" algn="l"/>
              </a:tabLst>
            </a:pPr>
            <a:r>
              <a:rPr sz="2800" b="1" spc="-5" dirty="0">
                <a:solidFill>
                  <a:srgbClr val="006FC0"/>
                </a:solidFill>
                <a:latin typeface="Calibri"/>
                <a:cs typeface="Calibri"/>
              </a:rPr>
              <a:t>char[]</a:t>
            </a:r>
            <a:r>
              <a:rPr sz="2800" b="1" spc="-290" dirty="0">
                <a:solidFill>
                  <a:srgbClr val="006FC0"/>
                </a:solidFill>
                <a:latin typeface="Calibri"/>
                <a:cs typeface="Calibri"/>
              </a:rPr>
              <a:t> </a:t>
            </a:r>
            <a:r>
              <a:rPr sz="2800" b="1" spc="-15" dirty="0">
                <a:solidFill>
                  <a:srgbClr val="006FC0"/>
                </a:solidFill>
                <a:latin typeface="Calibri"/>
                <a:cs typeface="Calibri"/>
              </a:rPr>
              <a:t>chars	</a:t>
            </a:r>
            <a:r>
              <a:rPr sz="2800" b="1" spc="-5" dirty="0">
                <a:solidFill>
                  <a:srgbClr val="006FC0"/>
                </a:solidFill>
                <a:latin typeface="Calibri"/>
                <a:cs typeface="Calibri"/>
              </a:rPr>
              <a:t>=</a:t>
            </a:r>
            <a:r>
              <a:rPr sz="2800" b="1" spc="-30" dirty="0">
                <a:solidFill>
                  <a:srgbClr val="006FC0"/>
                </a:solidFill>
                <a:latin typeface="Calibri"/>
                <a:cs typeface="Calibri"/>
              </a:rPr>
              <a:t> </a:t>
            </a:r>
            <a:r>
              <a:rPr sz="2800" b="1" spc="-10" dirty="0">
                <a:solidFill>
                  <a:srgbClr val="006FC0"/>
                </a:solidFill>
                <a:latin typeface="Calibri"/>
                <a:cs typeface="Calibri"/>
              </a:rPr>
              <a:t>new</a:t>
            </a:r>
            <a:r>
              <a:rPr sz="2800" b="1" spc="-30" dirty="0">
                <a:solidFill>
                  <a:srgbClr val="006FC0"/>
                </a:solidFill>
                <a:latin typeface="Calibri"/>
                <a:cs typeface="Calibri"/>
              </a:rPr>
              <a:t> </a:t>
            </a:r>
            <a:r>
              <a:rPr sz="2800" b="1" spc="-5" dirty="0">
                <a:solidFill>
                  <a:srgbClr val="006FC0"/>
                </a:solidFill>
                <a:latin typeface="Calibri"/>
                <a:cs typeface="Calibri"/>
              </a:rPr>
              <a:t>char[20]; </a:t>
            </a:r>
            <a:r>
              <a:rPr sz="2800" b="1" spc="-615" dirty="0">
                <a:solidFill>
                  <a:srgbClr val="006FC0"/>
                </a:solidFill>
                <a:latin typeface="Calibri"/>
                <a:cs typeface="Calibri"/>
              </a:rPr>
              <a:t> </a:t>
            </a:r>
            <a:r>
              <a:rPr sz="2800" b="1" spc="-10" dirty="0">
                <a:solidFill>
                  <a:srgbClr val="1F487C"/>
                </a:solidFill>
                <a:latin typeface="Calibri"/>
                <a:cs typeface="Calibri"/>
              </a:rPr>
              <a:t>s.getChars(4,</a:t>
            </a:r>
            <a:r>
              <a:rPr sz="2800" b="1" spc="35" dirty="0">
                <a:solidFill>
                  <a:srgbClr val="1F487C"/>
                </a:solidFill>
                <a:latin typeface="Calibri"/>
                <a:cs typeface="Calibri"/>
              </a:rPr>
              <a:t> </a:t>
            </a:r>
            <a:r>
              <a:rPr sz="2800" b="1" spc="-5" dirty="0">
                <a:solidFill>
                  <a:srgbClr val="1F487C"/>
                </a:solidFill>
                <a:latin typeface="Calibri"/>
                <a:cs typeface="Calibri"/>
              </a:rPr>
              <a:t>14</a:t>
            </a:r>
            <a:r>
              <a:rPr sz="2800" b="1" spc="5" dirty="0">
                <a:solidFill>
                  <a:srgbClr val="1F487C"/>
                </a:solidFill>
                <a:latin typeface="Calibri"/>
                <a:cs typeface="Calibri"/>
              </a:rPr>
              <a:t> </a:t>
            </a:r>
            <a:r>
              <a:rPr sz="2800" b="1" spc="-5" dirty="0">
                <a:solidFill>
                  <a:srgbClr val="1F487C"/>
                </a:solidFill>
                <a:latin typeface="Calibri"/>
                <a:cs typeface="Calibri"/>
              </a:rPr>
              <a:t>,chars,14);</a:t>
            </a:r>
            <a:endParaRPr sz="2800" dirty="0">
              <a:latin typeface="Calibri"/>
              <a:cs typeface="Calibri"/>
            </a:endParaRPr>
          </a:p>
          <a:p>
            <a:pPr marL="927100">
              <a:spcBef>
                <a:spcPts val="65"/>
              </a:spcBef>
            </a:pPr>
            <a:r>
              <a:rPr b="1" spc="-10" dirty="0">
                <a:solidFill>
                  <a:srgbClr val="FF0000"/>
                </a:solidFill>
                <a:latin typeface="Calibri"/>
                <a:cs typeface="Calibri"/>
              </a:rPr>
              <a:t>System.out.println(chars);</a:t>
            </a:r>
            <a:endParaRPr dirty="0">
              <a:latin typeface="Calibri"/>
              <a:cs typeface="Calibri"/>
            </a:endParaRPr>
          </a:p>
          <a:p>
            <a:pPr marL="12700"/>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0" dirty="0">
                <a:latin typeface="Calibri"/>
                <a:cs typeface="Calibri"/>
              </a:rPr>
              <a:t> </a:t>
            </a:r>
            <a:r>
              <a:rPr b="1" spc="-5" dirty="0">
                <a:latin typeface="Calibri"/>
                <a:cs typeface="Calibri"/>
              </a:rPr>
              <a:t>Method</a:t>
            </a:r>
            <a:endParaRPr dirty="0">
              <a:latin typeface="Calibri"/>
              <a:cs typeface="Calibri"/>
            </a:endParaRPr>
          </a:p>
        </p:txBody>
      </p:sp>
      <p:sp>
        <p:nvSpPr>
          <p:cNvPr id="6" name="object 6"/>
          <p:cNvSpPr txBox="1"/>
          <p:nvPr/>
        </p:nvSpPr>
        <p:spPr>
          <a:xfrm>
            <a:off x="2335175" y="4904992"/>
            <a:ext cx="2633345"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 End</a:t>
            </a:r>
            <a:r>
              <a:rPr b="1" spc="-30" dirty="0">
                <a:latin typeface="Calibri"/>
                <a:cs typeface="Calibri"/>
              </a:rPr>
              <a:t> </a:t>
            </a:r>
            <a:r>
              <a:rPr b="1" dirty="0">
                <a:latin typeface="Calibri"/>
                <a:cs typeface="Calibri"/>
              </a:rPr>
              <a:t>of </a:t>
            </a:r>
            <a:r>
              <a:rPr b="1" spc="-5" dirty="0">
                <a:latin typeface="Calibri"/>
                <a:cs typeface="Calibri"/>
              </a:rPr>
              <a:t>class</a:t>
            </a:r>
            <a:r>
              <a:rPr b="1" spc="-20" dirty="0">
                <a:latin typeface="Calibri"/>
                <a:cs typeface="Calibri"/>
              </a:rPr>
              <a:t> </a:t>
            </a:r>
            <a:r>
              <a:rPr b="1" spc="-5" dirty="0">
                <a:latin typeface="Calibri"/>
                <a:cs typeface="Calibri"/>
              </a:rPr>
              <a:t>StringDemo</a:t>
            </a:r>
            <a:endParaRPr dirty="0">
              <a:latin typeface="Calibri"/>
              <a:cs typeface="Calibri"/>
            </a:endParaRPr>
          </a:p>
        </p:txBody>
      </p:sp>
      <p:sp>
        <p:nvSpPr>
          <p:cNvPr id="7" name="object 7"/>
          <p:cNvSpPr txBox="1"/>
          <p:nvPr/>
        </p:nvSpPr>
        <p:spPr>
          <a:xfrm>
            <a:off x="6823709" y="1720723"/>
            <a:ext cx="3155950" cy="574675"/>
          </a:xfrm>
          <a:prstGeom prst="rect">
            <a:avLst/>
          </a:prstGeom>
        </p:spPr>
        <p:txBody>
          <a:bodyPr vert="horz" wrap="square" lIns="0" tIns="12700" rIns="0" bIns="0" rtlCol="0">
            <a:spAutoFit/>
          </a:bodyPr>
          <a:lstStyle/>
          <a:p>
            <a:pPr marL="12700" marR="5080">
              <a:spcBef>
                <a:spcPts val="100"/>
              </a:spcBef>
            </a:pPr>
            <a:r>
              <a:rPr b="1" spc="-15" dirty="0">
                <a:solidFill>
                  <a:srgbClr val="FF0000"/>
                </a:solidFill>
                <a:latin typeface="Calibri"/>
                <a:cs typeface="Calibri"/>
              </a:rPr>
              <a:t>Characters </a:t>
            </a:r>
            <a:r>
              <a:rPr b="1" spc="-5" dirty="0">
                <a:solidFill>
                  <a:srgbClr val="FF0000"/>
                </a:solidFill>
                <a:latin typeface="Calibri"/>
                <a:cs typeface="Calibri"/>
              </a:rPr>
              <a:t>will </a:t>
            </a:r>
            <a:r>
              <a:rPr b="1" dirty="0">
                <a:solidFill>
                  <a:srgbClr val="FF0000"/>
                </a:solidFill>
                <a:latin typeface="Calibri"/>
                <a:cs typeface="Calibri"/>
              </a:rPr>
              <a:t>be </a:t>
            </a:r>
            <a:r>
              <a:rPr b="1" spc="-15" dirty="0">
                <a:solidFill>
                  <a:srgbClr val="FF0000"/>
                </a:solidFill>
                <a:latin typeface="Calibri"/>
                <a:cs typeface="Calibri"/>
              </a:rPr>
              <a:t>extracted </a:t>
            </a:r>
            <a:r>
              <a:rPr b="1" spc="-10" dirty="0">
                <a:solidFill>
                  <a:srgbClr val="FF0000"/>
                </a:solidFill>
                <a:latin typeface="Calibri"/>
                <a:cs typeface="Calibri"/>
              </a:rPr>
              <a:t>from </a:t>
            </a:r>
            <a:r>
              <a:rPr b="1" spc="-395" dirty="0">
                <a:solidFill>
                  <a:srgbClr val="FF0000"/>
                </a:solidFill>
                <a:latin typeface="Calibri"/>
                <a:cs typeface="Calibri"/>
              </a:rPr>
              <a:t> </a:t>
            </a:r>
            <a:r>
              <a:rPr b="1" spc="-5" dirty="0">
                <a:solidFill>
                  <a:srgbClr val="FF0000"/>
                </a:solidFill>
                <a:latin typeface="Calibri"/>
                <a:cs typeface="Calibri"/>
              </a:rPr>
              <a:t>index</a:t>
            </a:r>
            <a:r>
              <a:rPr b="1" spc="-20" dirty="0">
                <a:solidFill>
                  <a:srgbClr val="FF0000"/>
                </a:solidFill>
                <a:latin typeface="Calibri"/>
                <a:cs typeface="Calibri"/>
              </a:rPr>
              <a:t> </a:t>
            </a:r>
            <a:r>
              <a:rPr b="1" dirty="0">
                <a:solidFill>
                  <a:srgbClr val="FF0000"/>
                </a:solidFill>
                <a:latin typeface="Calibri"/>
                <a:cs typeface="Calibri"/>
              </a:rPr>
              <a:t>4</a:t>
            </a:r>
            <a:r>
              <a:rPr b="1" spc="-30" dirty="0">
                <a:solidFill>
                  <a:srgbClr val="FF0000"/>
                </a:solidFill>
                <a:latin typeface="Calibri"/>
                <a:cs typeface="Calibri"/>
              </a:rPr>
              <a:t> </a:t>
            </a:r>
            <a:r>
              <a:rPr b="1" spc="-10" dirty="0">
                <a:solidFill>
                  <a:srgbClr val="FF0000"/>
                </a:solidFill>
                <a:latin typeface="Calibri"/>
                <a:cs typeface="Calibri"/>
              </a:rPr>
              <a:t>to</a:t>
            </a:r>
            <a:r>
              <a:rPr b="1" spc="-15" dirty="0">
                <a:solidFill>
                  <a:srgbClr val="FF0000"/>
                </a:solidFill>
                <a:latin typeface="Calibri"/>
                <a:cs typeface="Calibri"/>
              </a:rPr>
              <a:t> </a:t>
            </a:r>
            <a:r>
              <a:rPr b="1" dirty="0">
                <a:solidFill>
                  <a:srgbClr val="FF0000"/>
                </a:solidFill>
                <a:latin typeface="Calibri"/>
                <a:cs typeface="Calibri"/>
              </a:rPr>
              <a:t>13</a:t>
            </a:r>
            <a:r>
              <a:rPr b="1" spc="5" dirty="0">
                <a:solidFill>
                  <a:srgbClr val="FF0000"/>
                </a:solidFill>
                <a:latin typeface="Calibri"/>
                <a:cs typeface="Calibri"/>
              </a:rPr>
              <a:t> </a:t>
            </a:r>
            <a:r>
              <a:rPr b="1" dirty="0">
                <a:solidFill>
                  <a:srgbClr val="FF0000"/>
                </a:solidFill>
                <a:latin typeface="Calibri"/>
                <a:cs typeface="Calibri"/>
              </a:rPr>
              <a:t>(10</a:t>
            </a:r>
            <a:r>
              <a:rPr b="1" spc="-5" dirty="0">
                <a:solidFill>
                  <a:srgbClr val="FF0000"/>
                </a:solidFill>
                <a:latin typeface="Calibri"/>
                <a:cs typeface="Calibri"/>
              </a:rPr>
              <a:t> </a:t>
            </a:r>
            <a:r>
              <a:rPr b="1" spc="-10" dirty="0">
                <a:solidFill>
                  <a:srgbClr val="FF0000"/>
                </a:solidFill>
                <a:latin typeface="Calibri"/>
                <a:cs typeface="Calibri"/>
              </a:rPr>
              <a:t>characters)</a:t>
            </a:r>
            <a:endParaRPr>
              <a:latin typeface="Calibri"/>
              <a:cs typeface="Calibri"/>
            </a:endParaRPr>
          </a:p>
        </p:txBody>
      </p:sp>
      <p:grpSp>
        <p:nvGrpSpPr>
          <p:cNvPr id="8" name="object 8"/>
          <p:cNvGrpSpPr/>
          <p:nvPr/>
        </p:nvGrpSpPr>
        <p:grpSpPr>
          <a:xfrm>
            <a:off x="5724145" y="2349246"/>
            <a:ext cx="1957705" cy="1598295"/>
            <a:chOff x="4200144" y="2349245"/>
            <a:chExt cx="1957705" cy="1598295"/>
          </a:xfrm>
        </p:grpSpPr>
        <p:sp>
          <p:nvSpPr>
            <p:cNvPr id="9" name="object 9"/>
            <p:cNvSpPr/>
            <p:nvPr/>
          </p:nvSpPr>
          <p:spPr>
            <a:xfrm>
              <a:off x="4213098" y="3429761"/>
              <a:ext cx="841375" cy="504825"/>
            </a:xfrm>
            <a:custGeom>
              <a:avLst/>
              <a:gdLst/>
              <a:ahLst/>
              <a:cxnLst/>
              <a:rect l="l" t="t" r="r" b="b"/>
              <a:pathLst>
                <a:path w="841375" h="504825">
                  <a:moveTo>
                    <a:pt x="0" y="504444"/>
                  </a:moveTo>
                  <a:lnTo>
                    <a:pt x="4270" y="453606"/>
                  </a:lnTo>
                  <a:lnTo>
                    <a:pt x="16519" y="406259"/>
                  </a:lnTo>
                  <a:lnTo>
                    <a:pt x="35904" y="363415"/>
                  </a:lnTo>
                  <a:lnTo>
                    <a:pt x="61579" y="326088"/>
                  </a:lnTo>
                  <a:lnTo>
                    <a:pt x="92701" y="295292"/>
                  </a:lnTo>
                  <a:lnTo>
                    <a:pt x="128426" y="272039"/>
                  </a:lnTo>
                  <a:lnTo>
                    <a:pt x="167911" y="257345"/>
                  </a:lnTo>
                  <a:lnTo>
                    <a:pt x="210312" y="252221"/>
                  </a:lnTo>
                  <a:lnTo>
                    <a:pt x="252712" y="247098"/>
                  </a:lnTo>
                  <a:lnTo>
                    <a:pt x="292197" y="232404"/>
                  </a:lnTo>
                  <a:lnTo>
                    <a:pt x="327922" y="209151"/>
                  </a:lnTo>
                  <a:lnTo>
                    <a:pt x="359044" y="178355"/>
                  </a:lnTo>
                  <a:lnTo>
                    <a:pt x="384719" y="141028"/>
                  </a:lnTo>
                  <a:lnTo>
                    <a:pt x="404104" y="98184"/>
                  </a:lnTo>
                  <a:lnTo>
                    <a:pt x="416353" y="50837"/>
                  </a:lnTo>
                  <a:lnTo>
                    <a:pt x="420624" y="0"/>
                  </a:lnTo>
                  <a:lnTo>
                    <a:pt x="424894" y="50837"/>
                  </a:lnTo>
                  <a:lnTo>
                    <a:pt x="437143" y="98184"/>
                  </a:lnTo>
                  <a:lnTo>
                    <a:pt x="456528" y="141028"/>
                  </a:lnTo>
                  <a:lnTo>
                    <a:pt x="482203" y="178355"/>
                  </a:lnTo>
                  <a:lnTo>
                    <a:pt x="513325" y="209151"/>
                  </a:lnTo>
                  <a:lnTo>
                    <a:pt x="549050" y="232404"/>
                  </a:lnTo>
                  <a:lnTo>
                    <a:pt x="588535" y="247098"/>
                  </a:lnTo>
                  <a:lnTo>
                    <a:pt x="630936" y="252221"/>
                  </a:lnTo>
                  <a:lnTo>
                    <a:pt x="673336" y="257345"/>
                  </a:lnTo>
                  <a:lnTo>
                    <a:pt x="712821" y="272039"/>
                  </a:lnTo>
                  <a:lnTo>
                    <a:pt x="748546" y="295292"/>
                  </a:lnTo>
                  <a:lnTo>
                    <a:pt x="779668" y="326088"/>
                  </a:lnTo>
                  <a:lnTo>
                    <a:pt x="805343" y="363415"/>
                  </a:lnTo>
                  <a:lnTo>
                    <a:pt x="824728" y="406259"/>
                  </a:lnTo>
                  <a:lnTo>
                    <a:pt x="836977" y="453606"/>
                  </a:lnTo>
                  <a:lnTo>
                    <a:pt x="841248" y="504444"/>
                  </a:lnTo>
                </a:path>
              </a:pathLst>
            </a:custGeom>
            <a:ln w="25908">
              <a:solidFill>
                <a:srgbClr val="FF0000"/>
              </a:solidFill>
              <a:prstDash val="sysDash"/>
            </a:ln>
          </p:spPr>
          <p:txBody>
            <a:bodyPr wrap="square" lIns="0" tIns="0" rIns="0" bIns="0" rtlCol="0"/>
            <a:lstStyle/>
            <a:p>
              <a:endParaRPr/>
            </a:p>
          </p:txBody>
        </p:sp>
        <p:sp>
          <p:nvSpPr>
            <p:cNvPr id="10" name="object 10"/>
            <p:cNvSpPr/>
            <p:nvPr/>
          </p:nvSpPr>
          <p:spPr>
            <a:xfrm>
              <a:off x="4626229" y="2349245"/>
              <a:ext cx="1531620" cy="1090930"/>
            </a:xfrm>
            <a:custGeom>
              <a:avLst/>
              <a:gdLst/>
              <a:ahLst/>
              <a:cxnLst/>
              <a:rect l="l" t="t" r="r" b="b"/>
              <a:pathLst>
                <a:path w="1531620" h="1090929">
                  <a:moveTo>
                    <a:pt x="63373" y="1024636"/>
                  </a:moveTo>
                  <a:lnTo>
                    <a:pt x="0" y="1069593"/>
                  </a:lnTo>
                  <a:lnTo>
                    <a:pt x="14986" y="1090676"/>
                  </a:lnTo>
                  <a:lnTo>
                    <a:pt x="78359" y="1045717"/>
                  </a:lnTo>
                  <a:lnTo>
                    <a:pt x="63373" y="1024636"/>
                  </a:lnTo>
                  <a:close/>
                </a:path>
                <a:path w="1531620" h="1090929">
                  <a:moveTo>
                    <a:pt x="147955" y="964691"/>
                  </a:moveTo>
                  <a:lnTo>
                    <a:pt x="84582" y="1009650"/>
                  </a:lnTo>
                  <a:lnTo>
                    <a:pt x="99568" y="1030731"/>
                  </a:lnTo>
                  <a:lnTo>
                    <a:pt x="162941" y="985774"/>
                  </a:lnTo>
                  <a:lnTo>
                    <a:pt x="147955" y="964691"/>
                  </a:lnTo>
                  <a:close/>
                </a:path>
                <a:path w="1531620" h="1090929">
                  <a:moveTo>
                    <a:pt x="232537" y="904748"/>
                  </a:moveTo>
                  <a:lnTo>
                    <a:pt x="169037" y="949705"/>
                  </a:lnTo>
                  <a:lnTo>
                    <a:pt x="184023" y="970788"/>
                  </a:lnTo>
                  <a:lnTo>
                    <a:pt x="247523" y="925829"/>
                  </a:lnTo>
                  <a:lnTo>
                    <a:pt x="232537" y="904748"/>
                  </a:lnTo>
                  <a:close/>
                </a:path>
                <a:path w="1531620" h="1090929">
                  <a:moveTo>
                    <a:pt x="316992" y="844803"/>
                  </a:moveTo>
                  <a:lnTo>
                    <a:pt x="253619" y="889762"/>
                  </a:lnTo>
                  <a:lnTo>
                    <a:pt x="268605" y="910843"/>
                  </a:lnTo>
                  <a:lnTo>
                    <a:pt x="331978" y="866013"/>
                  </a:lnTo>
                  <a:lnTo>
                    <a:pt x="316992" y="844803"/>
                  </a:lnTo>
                  <a:close/>
                </a:path>
                <a:path w="1531620" h="1090929">
                  <a:moveTo>
                    <a:pt x="401574" y="784859"/>
                  </a:moveTo>
                  <a:lnTo>
                    <a:pt x="338200" y="829817"/>
                  </a:lnTo>
                  <a:lnTo>
                    <a:pt x="353187" y="851026"/>
                  </a:lnTo>
                  <a:lnTo>
                    <a:pt x="416560" y="806068"/>
                  </a:lnTo>
                  <a:lnTo>
                    <a:pt x="401574" y="784859"/>
                  </a:lnTo>
                  <a:close/>
                </a:path>
                <a:path w="1531620" h="1090929">
                  <a:moveTo>
                    <a:pt x="486156" y="724915"/>
                  </a:moveTo>
                  <a:lnTo>
                    <a:pt x="422783" y="769874"/>
                  </a:lnTo>
                  <a:lnTo>
                    <a:pt x="437769" y="791082"/>
                  </a:lnTo>
                  <a:lnTo>
                    <a:pt x="501142" y="746125"/>
                  </a:lnTo>
                  <a:lnTo>
                    <a:pt x="486156" y="724915"/>
                  </a:lnTo>
                  <a:close/>
                </a:path>
                <a:path w="1531620" h="1090929">
                  <a:moveTo>
                    <a:pt x="570738" y="664971"/>
                  </a:moveTo>
                  <a:lnTo>
                    <a:pt x="507238" y="709929"/>
                  </a:lnTo>
                  <a:lnTo>
                    <a:pt x="522224" y="731138"/>
                  </a:lnTo>
                  <a:lnTo>
                    <a:pt x="585724" y="686180"/>
                  </a:lnTo>
                  <a:lnTo>
                    <a:pt x="570738" y="664971"/>
                  </a:lnTo>
                  <a:close/>
                </a:path>
                <a:path w="1531620" h="1090929">
                  <a:moveTo>
                    <a:pt x="655193" y="605154"/>
                  </a:moveTo>
                  <a:lnTo>
                    <a:pt x="591820" y="649986"/>
                  </a:lnTo>
                  <a:lnTo>
                    <a:pt x="606806" y="671194"/>
                  </a:lnTo>
                  <a:lnTo>
                    <a:pt x="670179" y="626237"/>
                  </a:lnTo>
                  <a:lnTo>
                    <a:pt x="655193" y="605154"/>
                  </a:lnTo>
                  <a:close/>
                </a:path>
                <a:path w="1531620" h="1090929">
                  <a:moveTo>
                    <a:pt x="739775" y="545211"/>
                  </a:moveTo>
                  <a:lnTo>
                    <a:pt x="676401" y="590168"/>
                  </a:lnTo>
                  <a:lnTo>
                    <a:pt x="691388" y="611251"/>
                  </a:lnTo>
                  <a:lnTo>
                    <a:pt x="754761" y="566292"/>
                  </a:lnTo>
                  <a:lnTo>
                    <a:pt x="739775" y="545211"/>
                  </a:lnTo>
                  <a:close/>
                </a:path>
                <a:path w="1531620" h="1090929">
                  <a:moveTo>
                    <a:pt x="824357" y="485266"/>
                  </a:moveTo>
                  <a:lnTo>
                    <a:pt x="760857" y="530225"/>
                  </a:lnTo>
                  <a:lnTo>
                    <a:pt x="775843" y="551306"/>
                  </a:lnTo>
                  <a:lnTo>
                    <a:pt x="839343" y="506349"/>
                  </a:lnTo>
                  <a:lnTo>
                    <a:pt x="824357" y="485266"/>
                  </a:lnTo>
                  <a:close/>
                </a:path>
                <a:path w="1531620" h="1090929">
                  <a:moveTo>
                    <a:pt x="908812" y="425323"/>
                  </a:moveTo>
                  <a:lnTo>
                    <a:pt x="845438" y="470280"/>
                  </a:lnTo>
                  <a:lnTo>
                    <a:pt x="860425" y="491363"/>
                  </a:lnTo>
                  <a:lnTo>
                    <a:pt x="923798" y="446404"/>
                  </a:lnTo>
                  <a:lnTo>
                    <a:pt x="908812" y="425323"/>
                  </a:lnTo>
                  <a:close/>
                </a:path>
                <a:path w="1531620" h="1090929">
                  <a:moveTo>
                    <a:pt x="993394" y="365378"/>
                  </a:moveTo>
                  <a:lnTo>
                    <a:pt x="930021" y="410337"/>
                  </a:lnTo>
                  <a:lnTo>
                    <a:pt x="945007" y="431418"/>
                  </a:lnTo>
                  <a:lnTo>
                    <a:pt x="1008380" y="386461"/>
                  </a:lnTo>
                  <a:lnTo>
                    <a:pt x="993394" y="365378"/>
                  </a:lnTo>
                  <a:close/>
                </a:path>
                <a:path w="1531620" h="1090929">
                  <a:moveTo>
                    <a:pt x="1077976" y="305434"/>
                  </a:moveTo>
                  <a:lnTo>
                    <a:pt x="1014603" y="350392"/>
                  </a:lnTo>
                  <a:lnTo>
                    <a:pt x="1029588" y="371475"/>
                  </a:lnTo>
                  <a:lnTo>
                    <a:pt x="1092962" y="326643"/>
                  </a:lnTo>
                  <a:lnTo>
                    <a:pt x="1077976" y="305434"/>
                  </a:lnTo>
                  <a:close/>
                </a:path>
                <a:path w="1531620" h="1090929">
                  <a:moveTo>
                    <a:pt x="1162558" y="245490"/>
                  </a:moveTo>
                  <a:lnTo>
                    <a:pt x="1099058" y="290449"/>
                  </a:lnTo>
                  <a:lnTo>
                    <a:pt x="1114044" y="311657"/>
                  </a:lnTo>
                  <a:lnTo>
                    <a:pt x="1177544" y="266700"/>
                  </a:lnTo>
                  <a:lnTo>
                    <a:pt x="1162558" y="245490"/>
                  </a:lnTo>
                  <a:close/>
                </a:path>
                <a:path w="1531620" h="1090929">
                  <a:moveTo>
                    <a:pt x="1247013" y="185546"/>
                  </a:moveTo>
                  <a:lnTo>
                    <a:pt x="1183640" y="230504"/>
                  </a:lnTo>
                  <a:lnTo>
                    <a:pt x="1198626" y="251713"/>
                  </a:lnTo>
                  <a:lnTo>
                    <a:pt x="1261999" y="206755"/>
                  </a:lnTo>
                  <a:lnTo>
                    <a:pt x="1247013" y="185546"/>
                  </a:lnTo>
                  <a:close/>
                </a:path>
                <a:path w="1531620" h="1090929">
                  <a:moveTo>
                    <a:pt x="1331595" y="125602"/>
                  </a:moveTo>
                  <a:lnTo>
                    <a:pt x="1268222" y="170561"/>
                  </a:lnTo>
                  <a:lnTo>
                    <a:pt x="1283208" y="191769"/>
                  </a:lnTo>
                  <a:lnTo>
                    <a:pt x="1346581" y="146812"/>
                  </a:lnTo>
                  <a:lnTo>
                    <a:pt x="1331595" y="125602"/>
                  </a:lnTo>
                  <a:close/>
                </a:path>
                <a:path w="1531620" h="1090929">
                  <a:moveTo>
                    <a:pt x="1416177" y="65786"/>
                  </a:moveTo>
                  <a:lnTo>
                    <a:pt x="1352677" y="110616"/>
                  </a:lnTo>
                  <a:lnTo>
                    <a:pt x="1367663" y="131825"/>
                  </a:lnTo>
                  <a:lnTo>
                    <a:pt x="1431163" y="86867"/>
                  </a:lnTo>
                  <a:lnTo>
                    <a:pt x="1416177" y="65786"/>
                  </a:lnTo>
                  <a:close/>
                </a:path>
                <a:path w="1531620" h="1090929">
                  <a:moveTo>
                    <a:pt x="1516885" y="26924"/>
                  </a:moveTo>
                  <a:lnTo>
                    <a:pt x="1470914" y="26924"/>
                  </a:lnTo>
                  <a:lnTo>
                    <a:pt x="1485900" y="48005"/>
                  </a:lnTo>
                  <a:lnTo>
                    <a:pt x="1475332" y="55503"/>
                  </a:lnTo>
                  <a:lnTo>
                    <a:pt x="1490345" y="76707"/>
                  </a:lnTo>
                  <a:lnTo>
                    <a:pt x="1516885" y="26924"/>
                  </a:lnTo>
                  <a:close/>
                </a:path>
                <a:path w="1531620" h="1090929">
                  <a:moveTo>
                    <a:pt x="1460385" y="34392"/>
                  </a:moveTo>
                  <a:lnTo>
                    <a:pt x="1437259" y="50800"/>
                  </a:lnTo>
                  <a:lnTo>
                    <a:pt x="1452245" y="71881"/>
                  </a:lnTo>
                  <a:lnTo>
                    <a:pt x="1475332" y="55503"/>
                  </a:lnTo>
                  <a:lnTo>
                    <a:pt x="1460385" y="34392"/>
                  </a:lnTo>
                  <a:close/>
                </a:path>
                <a:path w="1531620" h="1090929">
                  <a:moveTo>
                    <a:pt x="1470914" y="26924"/>
                  </a:moveTo>
                  <a:lnTo>
                    <a:pt x="1460385" y="34392"/>
                  </a:lnTo>
                  <a:lnTo>
                    <a:pt x="1475332" y="55503"/>
                  </a:lnTo>
                  <a:lnTo>
                    <a:pt x="1485900" y="48005"/>
                  </a:lnTo>
                  <a:lnTo>
                    <a:pt x="1470914" y="26924"/>
                  </a:lnTo>
                  <a:close/>
                </a:path>
                <a:path w="1531620" h="1090929">
                  <a:moveTo>
                    <a:pt x="1531239" y="0"/>
                  </a:moveTo>
                  <a:lnTo>
                    <a:pt x="1445387" y="13207"/>
                  </a:lnTo>
                  <a:lnTo>
                    <a:pt x="1460385" y="34392"/>
                  </a:lnTo>
                  <a:lnTo>
                    <a:pt x="1470914" y="26924"/>
                  </a:lnTo>
                  <a:lnTo>
                    <a:pt x="1516885" y="26924"/>
                  </a:lnTo>
                  <a:lnTo>
                    <a:pt x="1531239" y="0"/>
                  </a:lnTo>
                  <a:close/>
                </a:path>
              </a:pathLst>
            </a:custGeom>
            <a:solidFill>
              <a:srgbClr val="FF0000"/>
            </a:solidFill>
          </p:spPr>
          <p:txBody>
            <a:bodyPr wrap="square" lIns="0" tIns="0" rIns="0" bIns="0" rtlCol="0"/>
            <a:lstStyle/>
            <a:p>
              <a:endParaRPr/>
            </a:p>
          </p:txBody>
        </p:sp>
      </p:grpSp>
      <p:sp>
        <p:nvSpPr>
          <p:cNvPr id="11" name="object 11"/>
          <p:cNvSpPr/>
          <p:nvPr/>
        </p:nvSpPr>
        <p:spPr>
          <a:xfrm>
            <a:off x="7740522" y="4074287"/>
            <a:ext cx="114300" cy="579755"/>
          </a:xfrm>
          <a:custGeom>
            <a:avLst/>
            <a:gdLst/>
            <a:ahLst/>
            <a:cxnLst/>
            <a:rect l="l" t="t" r="r" b="b"/>
            <a:pathLst>
              <a:path w="114300" h="579754">
                <a:moveTo>
                  <a:pt x="25653" y="0"/>
                </a:moveTo>
                <a:lnTo>
                  <a:pt x="0" y="3301"/>
                </a:lnTo>
                <a:lnTo>
                  <a:pt x="9525" y="80390"/>
                </a:lnTo>
                <a:lnTo>
                  <a:pt x="35305" y="77215"/>
                </a:lnTo>
                <a:lnTo>
                  <a:pt x="25653" y="0"/>
                </a:lnTo>
                <a:close/>
              </a:path>
              <a:path w="114300" h="579754">
                <a:moveTo>
                  <a:pt x="38480" y="102869"/>
                </a:moveTo>
                <a:lnTo>
                  <a:pt x="12826" y="106044"/>
                </a:lnTo>
                <a:lnTo>
                  <a:pt x="22351" y="183261"/>
                </a:lnTo>
                <a:lnTo>
                  <a:pt x="48132" y="179958"/>
                </a:lnTo>
                <a:lnTo>
                  <a:pt x="38480" y="102869"/>
                </a:lnTo>
                <a:close/>
              </a:path>
              <a:path w="114300" h="579754">
                <a:moveTo>
                  <a:pt x="51307" y="205739"/>
                </a:moveTo>
                <a:lnTo>
                  <a:pt x="25653" y="208914"/>
                </a:lnTo>
                <a:lnTo>
                  <a:pt x="35178" y="286004"/>
                </a:lnTo>
                <a:lnTo>
                  <a:pt x="60960" y="282829"/>
                </a:lnTo>
                <a:lnTo>
                  <a:pt x="51307" y="205739"/>
                </a:lnTo>
                <a:close/>
              </a:path>
              <a:path w="114300" h="579754">
                <a:moveTo>
                  <a:pt x="64135" y="308610"/>
                </a:moveTo>
                <a:lnTo>
                  <a:pt x="38353" y="311785"/>
                </a:lnTo>
                <a:lnTo>
                  <a:pt x="48005" y="388874"/>
                </a:lnTo>
                <a:lnTo>
                  <a:pt x="73787" y="385699"/>
                </a:lnTo>
                <a:lnTo>
                  <a:pt x="64135" y="308610"/>
                </a:lnTo>
                <a:close/>
              </a:path>
              <a:path w="114300" h="579754">
                <a:moveTo>
                  <a:pt x="76962" y="411352"/>
                </a:moveTo>
                <a:lnTo>
                  <a:pt x="51180" y="414655"/>
                </a:lnTo>
                <a:lnTo>
                  <a:pt x="60832" y="491744"/>
                </a:lnTo>
                <a:lnTo>
                  <a:pt x="86613" y="488569"/>
                </a:lnTo>
                <a:lnTo>
                  <a:pt x="76962" y="411352"/>
                </a:lnTo>
                <a:close/>
              </a:path>
              <a:path w="114300" h="579754">
                <a:moveTo>
                  <a:pt x="113791" y="497458"/>
                </a:moveTo>
                <a:lnTo>
                  <a:pt x="36702" y="507111"/>
                </a:lnTo>
                <a:lnTo>
                  <a:pt x="84836" y="579501"/>
                </a:lnTo>
                <a:lnTo>
                  <a:pt x="113791" y="497458"/>
                </a:lnTo>
                <a:close/>
              </a:path>
            </a:pathLst>
          </a:custGeom>
          <a:solidFill>
            <a:srgbClr val="FF0000"/>
          </a:solidFill>
        </p:spPr>
        <p:txBody>
          <a:bodyPr wrap="square" lIns="0" tIns="0" rIns="0" bIns="0" rtlCol="0"/>
          <a:lstStyle/>
          <a:p>
            <a:endParaRPr/>
          </a:p>
        </p:txBody>
      </p:sp>
      <p:sp>
        <p:nvSpPr>
          <p:cNvPr id="12" name="object 12"/>
          <p:cNvSpPr txBox="1"/>
          <p:nvPr/>
        </p:nvSpPr>
        <p:spPr>
          <a:xfrm>
            <a:off x="6607555" y="4543805"/>
            <a:ext cx="3479800" cy="848360"/>
          </a:xfrm>
          <a:prstGeom prst="rect">
            <a:avLst/>
          </a:prstGeom>
        </p:spPr>
        <p:txBody>
          <a:bodyPr vert="horz" wrap="square" lIns="0" tIns="12700" rIns="0" bIns="0" rtlCol="0">
            <a:spAutoFit/>
          </a:bodyPr>
          <a:lstStyle/>
          <a:p>
            <a:pPr marL="12700" marR="226060">
              <a:spcBef>
                <a:spcPts val="100"/>
              </a:spcBef>
            </a:pPr>
            <a:r>
              <a:rPr b="1" spc="-80" dirty="0">
                <a:solidFill>
                  <a:srgbClr val="FF0000"/>
                </a:solidFill>
                <a:latin typeface="Calibri"/>
                <a:cs typeface="Calibri"/>
              </a:rPr>
              <a:t>To</a:t>
            </a:r>
            <a:r>
              <a:rPr b="1" spc="-10" dirty="0">
                <a:solidFill>
                  <a:srgbClr val="FF0000"/>
                </a:solidFill>
                <a:latin typeface="Calibri"/>
                <a:cs typeface="Calibri"/>
              </a:rPr>
              <a:t> </a:t>
            </a:r>
            <a:r>
              <a:rPr b="1" spc="-15" dirty="0">
                <a:solidFill>
                  <a:srgbClr val="FF0000"/>
                </a:solidFill>
                <a:latin typeface="Calibri"/>
                <a:cs typeface="Calibri"/>
              </a:rPr>
              <a:t>store</a:t>
            </a:r>
            <a:r>
              <a:rPr b="1" spc="-30" dirty="0">
                <a:solidFill>
                  <a:srgbClr val="FF0000"/>
                </a:solidFill>
                <a:latin typeface="Calibri"/>
                <a:cs typeface="Calibri"/>
              </a:rPr>
              <a:t> </a:t>
            </a:r>
            <a:r>
              <a:rPr b="1" dirty="0">
                <a:solidFill>
                  <a:srgbClr val="FF0000"/>
                </a:solidFill>
                <a:latin typeface="Calibri"/>
                <a:cs typeface="Calibri"/>
              </a:rPr>
              <a:t>10</a:t>
            </a:r>
            <a:r>
              <a:rPr b="1" spc="-10" dirty="0">
                <a:solidFill>
                  <a:srgbClr val="FF0000"/>
                </a:solidFill>
                <a:latin typeface="Calibri"/>
                <a:cs typeface="Calibri"/>
              </a:rPr>
              <a:t> chacters</a:t>
            </a:r>
            <a:r>
              <a:rPr b="1" spc="-30" dirty="0">
                <a:solidFill>
                  <a:srgbClr val="FF0000"/>
                </a:solidFill>
                <a:latin typeface="Calibri"/>
                <a:cs typeface="Calibri"/>
              </a:rPr>
              <a:t> </a:t>
            </a:r>
            <a:r>
              <a:rPr b="1" spc="-10" dirty="0">
                <a:solidFill>
                  <a:srgbClr val="FF0000"/>
                </a:solidFill>
                <a:latin typeface="Calibri"/>
                <a:cs typeface="Calibri"/>
              </a:rPr>
              <a:t>from</a:t>
            </a:r>
            <a:r>
              <a:rPr b="1" spc="5" dirty="0">
                <a:solidFill>
                  <a:srgbClr val="FF0000"/>
                </a:solidFill>
                <a:latin typeface="Calibri"/>
                <a:cs typeface="Calibri"/>
              </a:rPr>
              <a:t> </a:t>
            </a:r>
            <a:r>
              <a:rPr b="1" spc="-5" dirty="0">
                <a:solidFill>
                  <a:srgbClr val="FF0000"/>
                </a:solidFill>
                <a:latin typeface="Calibri"/>
                <a:cs typeface="Calibri"/>
              </a:rPr>
              <a:t>index</a:t>
            </a:r>
            <a:r>
              <a:rPr b="1" spc="-45" dirty="0">
                <a:solidFill>
                  <a:srgbClr val="FF0000"/>
                </a:solidFill>
                <a:latin typeface="Calibri"/>
                <a:cs typeface="Calibri"/>
              </a:rPr>
              <a:t> </a:t>
            </a:r>
            <a:r>
              <a:rPr b="1" dirty="0">
                <a:solidFill>
                  <a:srgbClr val="FF0000"/>
                </a:solidFill>
                <a:latin typeface="Calibri"/>
                <a:cs typeface="Calibri"/>
              </a:rPr>
              <a:t>14 </a:t>
            </a:r>
            <a:r>
              <a:rPr b="1" spc="-395" dirty="0">
                <a:solidFill>
                  <a:srgbClr val="FF0000"/>
                </a:solidFill>
                <a:latin typeface="Calibri"/>
                <a:cs typeface="Calibri"/>
              </a:rPr>
              <a:t> </a:t>
            </a:r>
            <a:r>
              <a:rPr b="1" dirty="0">
                <a:solidFill>
                  <a:srgbClr val="FF0000"/>
                </a:solidFill>
                <a:latin typeface="Calibri"/>
                <a:cs typeface="Calibri"/>
              </a:rPr>
              <a:t>the</a:t>
            </a:r>
            <a:r>
              <a:rPr b="1" spc="-10" dirty="0">
                <a:solidFill>
                  <a:srgbClr val="FF0000"/>
                </a:solidFill>
                <a:latin typeface="Calibri"/>
                <a:cs typeface="Calibri"/>
              </a:rPr>
              <a:t> last</a:t>
            </a:r>
            <a:r>
              <a:rPr b="1" spc="-15" dirty="0">
                <a:solidFill>
                  <a:srgbClr val="FF0000"/>
                </a:solidFill>
                <a:latin typeface="Calibri"/>
                <a:cs typeface="Calibri"/>
              </a:rPr>
              <a:t> </a:t>
            </a:r>
            <a:r>
              <a:rPr b="1" spc="-5" dirty="0">
                <a:solidFill>
                  <a:srgbClr val="FF0000"/>
                </a:solidFill>
                <a:latin typeface="Calibri"/>
                <a:cs typeface="Calibri"/>
              </a:rPr>
              <a:t>index</a:t>
            </a:r>
            <a:r>
              <a:rPr b="1" spc="-35" dirty="0">
                <a:solidFill>
                  <a:srgbClr val="FF0000"/>
                </a:solidFill>
                <a:latin typeface="Calibri"/>
                <a:cs typeface="Calibri"/>
              </a:rPr>
              <a:t> </a:t>
            </a:r>
            <a:r>
              <a:rPr b="1" spc="-5" dirty="0">
                <a:solidFill>
                  <a:srgbClr val="FF0000"/>
                </a:solidFill>
                <a:latin typeface="Calibri"/>
                <a:cs typeface="Calibri"/>
              </a:rPr>
              <a:t>should</a:t>
            </a:r>
            <a:r>
              <a:rPr b="1" spc="-40" dirty="0">
                <a:solidFill>
                  <a:srgbClr val="FF0000"/>
                </a:solidFill>
                <a:latin typeface="Calibri"/>
                <a:cs typeface="Calibri"/>
              </a:rPr>
              <a:t> </a:t>
            </a:r>
            <a:r>
              <a:rPr b="1" dirty="0">
                <a:solidFill>
                  <a:srgbClr val="FF0000"/>
                </a:solidFill>
                <a:latin typeface="Calibri"/>
                <a:cs typeface="Calibri"/>
              </a:rPr>
              <a:t>be</a:t>
            </a:r>
            <a:r>
              <a:rPr b="1" spc="-10" dirty="0">
                <a:solidFill>
                  <a:srgbClr val="FF0000"/>
                </a:solidFill>
                <a:latin typeface="Calibri"/>
                <a:cs typeface="Calibri"/>
              </a:rPr>
              <a:t> </a:t>
            </a:r>
            <a:r>
              <a:rPr b="1" dirty="0">
                <a:solidFill>
                  <a:srgbClr val="FF0000"/>
                </a:solidFill>
                <a:latin typeface="Calibri"/>
                <a:cs typeface="Calibri"/>
              </a:rPr>
              <a:t>23</a:t>
            </a:r>
            <a:endParaRPr dirty="0">
              <a:latin typeface="Calibri"/>
              <a:cs typeface="Calibri"/>
            </a:endParaRPr>
          </a:p>
          <a:p>
            <a:pPr marL="12700"/>
            <a:r>
              <a:rPr b="1" spc="-10" dirty="0">
                <a:solidFill>
                  <a:srgbClr val="FF0000"/>
                </a:solidFill>
                <a:latin typeface="Calibri"/>
                <a:cs typeface="Calibri"/>
              </a:rPr>
              <a:t>However</a:t>
            </a:r>
            <a:r>
              <a:rPr b="1" spc="-45" dirty="0">
                <a:solidFill>
                  <a:srgbClr val="FF0000"/>
                </a:solidFill>
                <a:latin typeface="Calibri"/>
                <a:cs typeface="Calibri"/>
              </a:rPr>
              <a:t> </a:t>
            </a:r>
            <a:r>
              <a:rPr b="1" dirty="0">
                <a:solidFill>
                  <a:srgbClr val="FF0000"/>
                </a:solidFill>
                <a:latin typeface="Calibri"/>
                <a:cs typeface="Calibri"/>
              </a:rPr>
              <a:t>the</a:t>
            </a:r>
            <a:r>
              <a:rPr b="1" spc="-10" dirty="0">
                <a:solidFill>
                  <a:srgbClr val="FF0000"/>
                </a:solidFill>
                <a:latin typeface="Calibri"/>
                <a:cs typeface="Calibri"/>
              </a:rPr>
              <a:t> last</a:t>
            </a:r>
            <a:r>
              <a:rPr b="1" spc="-15" dirty="0">
                <a:solidFill>
                  <a:srgbClr val="FF0000"/>
                </a:solidFill>
                <a:latin typeface="Calibri"/>
                <a:cs typeface="Calibri"/>
              </a:rPr>
              <a:t> </a:t>
            </a:r>
            <a:r>
              <a:rPr b="1" spc="-5" dirty="0">
                <a:solidFill>
                  <a:srgbClr val="FF0000"/>
                </a:solidFill>
                <a:latin typeface="Calibri"/>
                <a:cs typeface="Calibri"/>
              </a:rPr>
              <a:t>index</a:t>
            </a:r>
            <a:r>
              <a:rPr b="1" spc="-35" dirty="0">
                <a:solidFill>
                  <a:srgbClr val="FF0000"/>
                </a:solidFill>
                <a:latin typeface="Calibri"/>
                <a:cs typeface="Calibri"/>
              </a:rPr>
              <a:t> </a:t>
            </a:r>
            <a:r>
              <a:rPr b="1" dirty="0">
                <a:solidFill>
                  <a:srgbClr val="FF0000"/>
                </a:solidFill>
                <a:latin typeface="Calibri"/>
                <a:cs typeface="Calibri"/>
              </a:rPr>
              <a:t>of</a:t>
            </a:r>
            <a:r>
              <a:rPr b="1" spc="5" dirty="0">
                <a:solidFill>
                  <a:srgbClr val="FF0000"/>
                </a:solidFill>
                <a:latin typeface="Calibri"/>
                <a:cs typeface="Calibri"/>
              </a:rPr>
              <a:t> </a:t>
            </a:r>
            <a:r>
              <a:rPr b="1" spc="-10" dirty="0">
                <a:solidFill>
                  <a:srgbClr val="FF0000"/>
                </a:solidFill>
                <a:latin typeface="Calibri"/>
                <a:cs typeface="Calibri"/>
              </a:rPr>
              <a:t>chars</a:t>
            </a:r>
            <a:r>
              <a:rPr b="1" spc="-30" dirty="0">
                <a:solidFill>
                  <a:srgbClr val="FF0000"/>
                </a:solidFill>
                <a:latin typeface="Calibri"/>
                <a:cs typeface="Calibri"/>
              </a:rPr>
              <a:t> </a:t>
            </a:r>
            <a:r>
              <a:rPr b="1" dirty="0">
                <a:solidFill>
                  <a:srgbClr val="FF0000"/>
                </a:solidFill>
                <a:latin typeface="Calibri"/>
                <a:cs typeface="Calibri"/>
              </a:rPr>
              <a:t>is 19</a:t>
            </a:r>
            <a:endParaRPr dirty="0">
              <a:latin typeface="Calibri"/>
              <a:cs typeface="Calibri"/>
            </a:endParaRPr>
          </a:p>
        </p:txBody>
      </p:sp>
      <p:sp>
        <p:nvSpPr>
          <p:cNvPr id="13" name="object 13"/>
          <p:cNvSpPr txBox="1"/>
          <p:nvPr/>
        </p:nvSpPr>
        <p:spPr>
          <a:xfrm>
            <a:off x="1998370" y="5121655"/>
            <a:ext cx="196977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F:\&gt;java</a:t>
            </a:r>
            <a:r>
              <a:rPr b="1" spc="-35" dirty="0">
                <a:solidFill>
                  <a:srgbClr val="FF0000"/>
                </a:solidFill>
                <a:latin typeface="Calibri"/>
                <a:cs typeface="Calibri"/>
              </a:rPr>
              <a:t> </a:t>
            </a:r>
            <a:r>
              <a:rPr b="1" spc="-5" dirty="0">
                <a:solidFill>
                  <a:srgbClr val="FF0000"/>
                </a:solidFill>
                <a:latin typeface="Calibri"/>
                <a:cs typeface="Calibri"/>
              </a:rPr>
              <a:t>StringDemo</a:t>
            </a:r>
            <a:endParaRPr>
              <a:latin typeface="Calibri"/>
              <a:cs typeface="Calibri"/>
            </a:endParaRPr>
          </a:p>
        </p:txBody>
      </p:sp>
      <p:sp>
        <p:nvSpPr>
          <p:cNvPr id="14" name="object 14"/>
          <p:cNvSpPr txBox="1"/>
          <p:nvPr/>
        </p:nvSpPr>
        <p:spPr>
          <a:xfrm>
            <a:off x="1998371" y="5395977"/>
            <a:ext cx="6793865" cy="1123315"/>
          </a:xfrm>
          <a:prstGeom prst="rect">
            <a:avLst/>
          </a:prstGeom>
        </p:spPr>
        <p:txBody>
          <a:bodyPr vert="horz" wrap="square" lIns="0" tIns="12700" rIns="0" bIns="0" rtlCol="0">
            <a:spAutoFit/>
          </a:bodyPr>
          <a:lstStyle/>
          <a:p>
            <a:pPr marL="431800" marR="5080" indent="-419100">
              <a:spcBef>
                <a:spcPts val="100"/>
              </a:spcBef>
            </a:pPr>
            <a:r>
              <a:rPr b="1" spc="-10" dirty="0">
                <a:solidFill>
                  <a:srgbClr val="FF0000"/>
                </a:solidFill>
                <a:latin typeface="Calibri"/>
                <a:cs typeface="Calibri"/>
              </a:rPr>
              <a:t>Exception</a:t>
            </a:r>
            <a:r>
              <a:rPr b="1" spc="-5" dirty="0">
                <a:solidFill>
                  <a:srgbClr val="FF0000"/>
                </a:solidFill>
                <a:latin typeface="Calibri"/>
                <a:cs typeface="Calibri"/>
              </a:rPr>
              <a:t> </a:t>
            </a:r>
            <a:r>
              <a:rPr b="1" dirty="0">
                <a:solidFill>
                  <a:srgbClr val="FF0000"/>
                </a:solidFill>
                <a:latin typeface="Calibri"/>
                <a:cs typeface="Calibri"/>
              </a:rPr>
              <a:t>in</a:t>
            </a:r>
            <a:r>
              <a:rPr b="1" spc="10" dirty="0">
                <a:solidFill>
                  <a:srgbClr val="FF0000"/>
                </a:solidFill>
                <a:latin typeface="Calibri"/>
                <a:cs typeface="Calibri"/>
              </a:rPr>
              <a:t> </a:t>
            </a:r>
            <a:r>
              <a:rPr b="1" spc="-10" dirty="0">
                <a:solidFill>
                  <a:srgbClr val="FF0000"/>
                </a:solidFill>
                <a:latin typeface="Calibri"/>
                <a:cs typeface="Calibri"/>
              </a:rPr>
              <a:t>thread</a:t>
            </a:r>
            <a:r>
              <a:rPr b="1" spc="-20" dirty="0">
                <a:solidFill>
                  <a:srgbClr val="FF0000"/>
                </a:solidFill>
                <a:latin typeface="Calibri"/>
                <a:cs typeface="Calibri"/>
              </a:rPr>
              <a:t> </a:t>
            </a:r>
            <a:r>
              <a:rPr b="1" spc="-5" dirty="0">
                <a:solidFill>
                  <a:srgbClr val="FF0000"/>
                </a:solidFill>
                <a:latin typeface="Calibri"/>
                <a:cs typeface="Calibri"/>
              </a:rPr>
              <a:t>"main" </a:t>
            </a:r>
            <a:r>
              <a:rPr b="1" spc="-10" dirty="0">
                <a:solidFill>
                  <a:srgbClr val="FF0000"/>
                </a:solidFill>
                <a:latin typeface="Calibri"/>
                <a:cs typeface="Calibri"/>
              </a:rPr>
              <a:t>java.lang.ArrayIndexOutOfBoundsException </a:t>
            </a:r>
            <a:r>
              <a:rPr b="1" spc="-390" dirty="0">
                <a:solidFill>
                  <a:srgbClr val="FF0000"/>
                </a:solidFill>
                <a:latin typeface="Calibri"/>
                <a:cs typeface="Calibri"/>
              </a:rPr>
              <a:t> </a:t>
            </a:r>
            <a:r>
              <a:rPr b="1" spc="-10" dirty="0">
                <a:solidFill>
                  <a:srgbClr val="FF0000"/>
                </a:solidFill>
                <a:latin typeface="Calibri"/>
                <a:cs typeface="Calibri"/>
              </a:rPr>
              <a:t>at</a:t>
            </a:r>
            <a:r>
              <a:rPr b="1" dirty="0">
                <a:solidFill>
                  <a:srgbClr val="FF0000"/>
                </a:solidFill>
                <a:latin typeface="Calibri"/>
                <a:cs typeface="Calibri"/>
              </a:rPr>
              <a:t> </a:t>
            </a:r>
            <a:r>
              <a:rPr b="1" spc="-15" dirty="0">
                <a:solidFill>
                  <a:srgbClr val="FF0000"/>
                </a:solidFill>
                <a:latin typeface="Calibri"/>
                <a:cs typeface="Calibri"/>
              </a:rPr>
              <a:t>java.lang.System.arraycopy(Native</a:t>
            </a:r>
            <a:r>
              <a:rPr b="1" spc="-10" dirty="0">
                <a:solidFill>
                  <a:srgbClr val="FF0000"/>
                </a:solidFill>
                <a:latin typeface="Calibri"/>
                <a:cs typeface="Calibri"/>
              </a:rPr>
              <a:t> </a:t>
            </a:r>
            <a:r>
              <a:rPr b="1" spc="-5" dirty="0">
                <a:solidFill>
                  <a:srgbClr val="FF0000"/>
                </a:solidFill>
                <a:latin typeface="Calibri"/>
                <a:cs typeface="Calibri"/>
              </a:rPr>
              <a:t>Method)</a:t>
            </a:r>
            <a:endParaRPr>
              <a:latin typeface="Calibri"/>
              <a:cs typeface="Calibri"/>
            </a:endParaRPr>
          </a:p>
          <a:p>
            <a:pPr marL="431800" marR="2011045"/>
            <a:r>
              <a:rPr b="1" spc="-10" dirty="0">
                <a:solidFill>
                  <a:srgbClr val="FF0000"/>
                </a:solidFill>
                <a:latin typeface="Calibri"/>
                <a:cs typeface="Calibri"/>
              </a:rPr>
              <a:t>at</a:t>
            </a:r>
            <a:r>
              <a:rPr b="1" spc="30" dirty="0">
                <a:solidFill>
                  <a:srgbClr val="FF0000"/>
                </a:solidFill>
                <a:latin typeface="Calibri"/>
                <a:cs typeface="Calibri"/>
              </a:rPr>
              <a:t> </a:t>
            </a:r>
            <a:r>
              <a:rPr b="1" spc="-10" dirty="0">
                <a:solidFill>
                  <a:srgbClr val="FF0000"/>
                </a:solidFill>
                <a:latin typeface="Calibri"/>
                <a:cs typeface="Calibri"/>
              </a:rPr>
              <a:t>java.lang.String.getChars(Unknown </a:t>
            </a:r>
            <a:r>
              <a:rPr b="1" spc="-5" dirty="0">
                <a:solidFill>
                  <a:srgbClr val="FF0000"/>
                </a:solidFill>
                <a:latin typeface="Calibri"/>
                <a:cs typeface="Calibri"/>
              </a:rPr>
              <a:t>Source) </a:t>
            </a:r>
            <a:r>
              <a:rPr b="1" spc="-390" dirty="0">
                <a:solidFill>
                  <a:srgbClr val="FF0000"/>
                </a:solidFill>
                <a:latin typeface="Calibri"/>
                <a:cs typeface="Calibri"/>
              </a:rPr>
              <a:t> </a:t>
            </a:r>
            <a:r>
              <a:rPr b="1" spc="-10" dirty="0">
                <a:solidFill>
                  <a:srgbClr val="FF0000"/>
                </a:solidFill>
                <a:latin typeface="Calibri"/>
                <a:cs typeface="Calibri"/>
              </a:rPr>
              <a:t>at</a:t>
            </a:r>
            <a:r>
              <a:rPr b="1" dirty="0">
                <a:solidFill>
                  <a:srgbClr val="FF0000"/>
                </a:solidFill>
                <a:latin typeface="Calibri"/>
                <a:cs typeface="Calibri"/>
              </a:rPr>
              <a:t> </a:t>
            </a:r>
            <a:r>
              <a:rPr b="1" spc="-10" dirty="0">
                <a:solidFill>
                  <a:srgbClr val="FF0000"/>
                </a:solidFill>
                <a:latin typeface="Calibri"/>
                <a:cs typeface="Calibri"/>
              </a:rPr>
              <a:t>StringDemo.main(xyz.java:8)</a:t>
            </a:r>
            <a:endParaRPr>
              <a:latin typeface="Calibri"/>
              <a:cs typeface="Calibri"/>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7565643"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Charac</a:t>
            </a:r>
            <a:r>
              <a:rPr spc="-155" dirty="0"/>
              <a:t>t</a:t>
            </a:r>
            <a:r>
              <a:rPr spc="-160" dirty="0"/>
              <a:t>e</a:t>
            </a:r>
            <a:r>
              <a:rPr spc="-5" dirty="0"/>
              <a:t>r</a:t>
            </a:r>
            <a:r>
              <a:rPr spc="-280" dirty="0"/>
              <a:t> </a:t>
            </a:r>
            <a:r>
              <a:rPr spc="-160" dirty="0"/>
              <a:t>Ex</a:t>
            </a:r>
            <a:r>
              <a:rPr spc="-155" dirty="0"/>
              <a:t>t</a:t>
            </a:r>
            <a:r>
              <a:rPr spc="-160" dirty="0"/>
              <a:t>rac</a:t>
            </a:r>
            <a:r>
              <a:rPr spc="-155" dirty="0"/>
              <a:t>t</a:t>
            </a:r>
            <a:r>
              <a:rPr spc="-165" dirty="0"/>
              <a:t>i</a:t>
            </a:r>
            <a:r>
              <a:rPr spc="-160" dirty="0"/>
              <a:t>o</a:t>
            </a:r>
            <a:r>
              <a:rPr dirty="0"/>
              <a:t>n</a:t>
            </a:r>
            <a:r>
              <a:rPr spc="-250" dirty="0"/>
              <a:t> </a:t>
            </a:r>
            <a:r>
              <a:rPr dirty="0"/>
              <a:t>:  </a:t>
            </a:r>
            <a:r>
              <a:rPr spc="-160" dirty="0"/>
              <a:t>ge</a:t>
            </a:r>
            <a:r>
              <a:rPr spc="-155" dirty="0"/>
              <a:t>t</a:t>
            </a:r>
            <a:r>
              <a:rPr spc="-160" dirty="0"/>
              <a:t>Chars</a:t>
            </a:r>
            <a:r>
              <a:rPr spc="-155" dirty="0"/>
              <a:t>(</a:t>
            </a:r>
            <a:r>
              <a:rPr dirty="0"/>
              <a:t>)</a:t>
            </a:r>
            <a:r>
              <a:rPr spc="-254" dirty="0"/>
              <a:t> </a:t>
            </a:r>
            <a:r>
              <a:rPr dirty="0"/>
              <a:t>:</a:t>
            </a:r>
            <a:r>
              <a:rPr spc="-305" dirty="0"/>
              <a:t> </a:t>
            </a:r>
            <a:r>
              <a:rPr spc="-160" dirty="0"/>
              <a:t>Examp</a:t>
            </a:r>
            <a:r>
              <a:rPr spc="-165" dirty="0"/>
              <a:t>l</a:t>
            </a:r>
            <a:r>
              <a:rPr spc="-5" dirty="0"/>
              <a:t>e</a:t>
            </a:r>
            <a:r>
              <a:rPr spc="-270" dirty="0"/>
              <a:t> </a:t>
            </a:r>
            <a:r>
              <a:rPr spc="-5" dirty="0"/>
              <a:t>4</a:t>
            </a:r>
          </a:p>
        </p:txBody>
      </p:sp>
      <p:sp>
        <p:nvSpPr>
          <p:cNvPr id="3" name="object 3"/>
          <p:cNvSpPr txBox="1">
            <a:spLocks noGrp="1"/>
          </p:cNvSpPr>
          <p:nvPr>
            <p:ph type="body" idx="1"/>
          </p:nvPr>
        </p:nvSpPr>
        <p:spPr>
          <a:xfrm>
            <a:off x="2895600" y="2286001"/>
            <a:ext cx="9601200" cy="1705595"/>
          </a:xfrm>
          <a:prstGeom prst="rect">
            <a:avLst/>
          </a:prstGeom>
        </p:spPr>
        <p:txBody>
          <a:bodyPr vert="horz" wrap="square" lIns="0" tIns="12700" rIns="0" bIns="0" rtlCol="0">
            <a:spAutoFit/>
          </a:bodyPr>
          <a:lstStyle/>
          <a:p>
            <a:pPr marL="12700" marR="1497330">
              <a:lnSpc>
                <a:spcPct val="100000"/>
              </a:lnSpc>
              <a:spcBef>
                <a:spcPts val="100"/>
              </a:spcBef>
            </a:pPr>
            <a:r>
              <a:rPr spc="-5" dirty="0"/>
              <a:t>//File </a:t>
            </a:r>
            <a:r>
              <a:rPr dirty="0"/>
              <a:t>Name: </a:t>
            </a:r>
            <a:r>
              <a:rPr spc="-10" dirty="0"/>
              <a:t>StringDemo.java </a:t>
            </a:r>
            <a:r>
              <a:rPr spc="-395" dirty="0"/>
              <a:t> </a:t>
            </a:r>
            <a:r>
              <a:rPr spc="-5" dirty="0"/>
              <a:t>class</a:t>
            </a:r>
            <a:r>
              <a:rPr spc="-25" dirty="0"/>
              <a:t> </a:t>
            </a:r>
            <a:r>
              <a:rPr spc="-5" dirty="0"/>
              <a:t>StringDemo</a:t>
            </a:r>
          </a:p>
          <a:p>
            <a:pPr marL="12700">
              <a:lnSpc>
                <a:spcPct val="100000"/>
              </a:lnSpc>
            </a:pPr>
            <a:r>
              <a:rPr dirty="0"/>
              <a:t>{</a:t>
            </a:r>
          </a:p>
          <a:p>
            <a:pPr marL="927100">
              <a:lnSpc>
                <a:spcPct val="100000"/>
              </a:lnSpc>
            </a:pPr>
            <a:r>
              <a:rPr dirty="0"/>
              <a:t>public</a:t>
            </a:r>
            <a:r>
              <a:rPr spc="-50" dirty="0"/>
              <a:t> </a:t>
            </a:r>
            <a:r>
              <a:rPr spc="-10" dirty="0"/>
              <a:t>static</a:t>
            </a:r>
            <a:r>
              <a:rPr spc="-20" dirty="0"/>
              <a:t> </a:t>
            </a:r>
            <a:r>
              <a:rPr spc="-5" dirty="0"/>
              <a:t>void</a:t>
            </a:r>
            <a:r>
              <a:rPr spc="-35" dirty="0"/>
              <a:t> </a:t>
            </a:r>
            <a:r>
              <a:rPr spc="-5" dirty="0"/>
              <a:t>main(String[]</a:t>
            </a:r>
            <a:r>
              <a:rPr spc="-10" dirty="0"/>
              <a:t> args)</a:t>
            </a:r>
          </a:p>
          <a:p>
            <a:pPr marL="927100">
              <a:lnSpc>
                <a:spcPct val="100000"/>
              </a:lnSpc>
            </a:pPr>
            <a:r>
              <a:rPr dirty="0"/>
              <a:t>{</a:t>
            </a:r>
          </a:p>
        </p:txBody>
      </p:sp>
      <p:sp>
        <p:nvSpPr>
          <p:cNvPr id="4" name="object 4"/>
          <p:cNvSpPr txBox="1"/>
          <p:nvPr/>
        </p:nvSpPr>
        <p:spPr>
          <a:xfrm>
            <a:off x="7369916" y="1169760"/>
            <a:ext cx="3155950" cy="574675"/>
          </a:xfrm>
          <a:prstGeom prst="rect">
            <a:avLst/>
          </a:prstGeom>
        </p:spPr>
        <p:txBody>
          <a:bodyPr vert="horz" wrap="square" lIns="0" tIns="12700" rIns="0" bIns="0" rtlCol="0">
            <a:spAutoFit/>
          </a:bodyPr>
          <a:lstStyle/>
          <a:p>
            <a:pPr marL="12700" marR="5080">
              <a:spcBef>
                <a:spcPts val="100"/>
              </a:spcBef>
            </a:pPr>
            <a:r>
              <a:rPr b="1" spc="-15" dirty="0">
                <a:solidFill>
                  <a:srgbClr val="FF0000"/>
                </a:solidFill>
                <a:latin typeface="Calibri"/>
                <a:cs typeface="Calibri"/>
              </a:rPr>
              <a:t>Characters </a:t>
            </a:r>
            <a:r>
              <a:rPr b="1" spc="-5" dirty="0">
                <a:solidFill>
                  <a:srgbClr val="FF0000"/>
                </a:solidFill>
                <a:latin typeface="Calibri"/>
                <a:cs typeface="Calibri"/>
              </a:rPr>
              <a:t>will </a:t>
            </a:r>
            <a:r>
              <a:rPr b="1" dirty="0">
                <a:solidFill>
                  <a:srgbClr val="FF0000"/>
                </a:solidFill>
                <a:latin typeface="Calibri"/>
                <a:cs typeface="Calibri"/>
              </a:rPr>
              <a:t>be </a:t>
            </a:r>
            <a:r>
              <a:rPr b="1" spc="-15" dirty="0">
                <a:solidFill>
                  <a:srgbClr val="FF0000"/>
                </a:solidFill>
                <a:latin typeface="Calibri"/>
                <a:cs typeface="Calibri"/>
              </a:rPr>
              <a:t>extracted </a:t>
            </a:r>
            <a:r>
              <a:rPr b="1" spc="-10" dirty="0">
                <a:solidFill>
                  <a:srgbClr val="FF0000"/>
                </a:solidFill>
                <a:latin typeface="Calibri"/>
                <a:cs typeface="Calibri"/>
              </a:rPr>
              <a:t>from </a:t>
            </a:r>
            <a:r>
              <a:rPr b="1" spc="-395" dirty="0">
                <a:solidFill>
                  <a:srgbClr val="FF0000"/>
                </a:solidFill>
                <a:latin typeface="Calibri"/>
                <a:cs typeface="Calibri"/>
              </a:rPr>
              <a:t> </a:t>
            </a:r>
            <a:r>
              <a:rPr b="1" spc="-5" dirty="0">
                <a:solidFill>
                  <a:srgbClr val="FF0000"/>
                </a:solidFill>
                <a:latin typeface="Calibri"/>
                <a:cs typeface="Calibri"/>
              </a:rPr>
              <a:t>index</a:t>
            </a:r>
            <a:r>
              <a:rPr b="1" spc="-20" dirty="0">
                <a:solidFill>
                  <a:srgbClr val="FF0000"/>
                </a:solidFill>
                <a:latin typeface="Calibri"/>
                <a:cs typeface="Calibri"/>
              </a:rPr>
              <a:t> </a:t>
            </a:r>
            <a:r>
              <a:rPr b="1" dirty="0">
                <a:solidFill>
                  <a:srgbClr val="FF0000"/>
                </a:solidFill>
                <a:latin typeface="Calibri"/>
                <a:cs typeface="Calibri"/>
              </a:rPr>
              <a:t>4</a:t>
            </a:r>
            <a:r>
              <a:rPr b="1" spc="-30" dirty="0">
                <a:solidFill>
                  <a:srgbClr val="FF0000"/>
                </a:solidFill>
                <a:latin typeface="Calibri"/>
                <a:cs typeface="Calibri"/>
              </a:rPr>
              <a:t> </a:t>
            </a:r>
            <a:r>
              <a:rPr b="1" spc="-10" dirty="0">
                <a:solidFill>
                  <a:srgbClr val="FF0000"/>
                </a:solidFill>
                <a:latin typeface="Calibri"/>
                <a:cs typeface="Calibri"/>
              </a:rPr>
              <a:t>to</a:t>
            </a:r>
            <a:r>
              <a:rPr b="1" spc="-15" dirty="0">
                <a:solidFill>
                  <a:srgbClr val="FF0000"/>
                </a:solidFill>
                <a:latin typeface="Calibri"/>
                <a:cs typeface="Calibri"/>
              </a:rPr>
              <a:t> </a:t>
            </a:r>
            <a:r>
              <a:rPr b="1" dirty="0">
                <a:solidFill>
                  <a:srgbClr val="FF0000"/>
                </a:solidFill>
                <a:latin typeface="Calibri"/>
                <a:cs typeface="Calibri"/>
              </a:rPr>
              <a:t>13</a:t>
            </a:r>
            <a:r>
              <a:rPr b="1" spc="5" dirty="0">
                <a:solidFill>
                  <a:srgbClr val="FF0000"/>
                </a:solidFill>
                <a:latin typeface="Calibri"/>
                <a:cs typeface="Calibri"/>
              </a:rPr>
              <a:t> </a:t>
            </a:r>
            <a:r>
              <a:rPr b="1" dirty="0">
                <a:solidFill>
                  <a:srgbClr val="FF0000"/>
                </a:solidFill>
                <a:latin typeface="Calibri"/>
                <a:cs typeface="Calibri"/>
              </a:rPr>
              <a:t>(10</a:t>
            </a:r>
            <a:r>
              <a:rPr b="1" spc="-5" dirty="0">
                <a:solidFill>
                  <a:srgbClr val="FF0000"/>
                </a:solidFill>
                <a:latin typeface="Calibri"/>
                <a:cs typeface="Calibri"/>
              </a:rPr>
              <a:t> </a:t>
            </a:r>
            <a:r>
              <a:rPr b="1" spc="-10" dirty="0">
                <a:solidFill>
                  <a:srgbClr val="FF0000"/>
                </a:solidFill>
                <a:latin typeface="Calibri"/>
                <a:cs typeface="Calibri"/>
              </a:rPr>
              <a:t>characters)</a:t>
            </a:r>
            <a:endParaRPr dirty="0">
              <a:latin typeface="Calibri"/>
              <a:cs typeface="Calibri"/>
            </a:endParaRPr>
          </a:p>
        </p:txBody>
      </p:sp>
      <p:grpSp>
        <p:nvGrpSpPr>
          <p:cNvPr id="5" name="object 5"/>
          <p:cNvGrpSpPr/>
          <p:nvPr/>
        </p:nvGrpSpPr>
        <p:grpSpPr>
          <a:xfrm>
            <a:off x="5690362" y="1720723"/>
            <a:ext cx="2758693" cy="2948037"/>
            <a:chOff x="4200144" y="2349245"/>
            <a:chExt cx="1957705" cy="1598295"/>
          </a:xfrm>
        </p:grpSpPr>
        <p:sp>
          <p:nvSpPr>
            <p:cNvPr id="6" name="object 6"/>
            <p:cNvSpPr/>
            <p:nvPr/>
          </p:nvSpPr>
          <p:spPr>
            <a:xfrm>
              <a:off x="4213098" y="3429761"/>
              <a:ext cx="841375" cy="504825"/>
            </a:xfrm>
            <a:custGeom>
              <a:avLst/>
              <a:gdLst/>
              <a:ahLst/>
              <a:cxnLst/>
              <a:rect l="l" t="t" r="r" b="b"/>
              <a:pathLst>
                <a:path w="841375" h="504825">
                  <a:moveTo>
                    <a:pt x="0" y="504444"/>
                  </a:moveTo>
                  <a:lnTo>
                    <a:pt x="4270" y="453606"/>
                  </a:lnTo>
                  <a:lnTo>
                    <a:pt x="16519" y="406259"/>
                  </a:lnTo>
                  <a:lnTo>
                    <a:pt x="35904" y="363415"/>
                  </a:lnTo>
                  <a:lnTo>
                    <a:pt x="61579" y="326088"/>
                  </a:lnTo>
                  <a:lnTo>
                    <a:pt x="92701" y="295292"/>
                  </a:lnTo>
                  <a:lnTo>
                    <a:pt x="128426" y="272039"/>
                  </a:lnTo>
                  <a:lnTo>
                    <a:pt x="167911" y="257345"/>
                  </a:lnTo>
                  <a:lnTo>
                    <a:pt x="210312" y="252221"/>
                  </a:lnTo>
                  <a:lnTo>
                    <a:pt x="252712" y="247098"/>
                  </a:lnTo>
                  <a:lnTo>
                    <a:pt x="292197" y="232404"/>
                  </a:lnTo>
                  <a:lnTo>
                    <a:pt x="327922" y="209151"/>
                  </a:lnTo>
                  <a:lnTo>
                    <a:pt x="359044" y="178355"/>
                  </a:lnTo>
                  <a:lnTo>
                    <a:pt x="384719" y="141028"/>
                  </a:lnTo>
                  <a:lnTo>
                    <a:pt x="404104" y="98184"/>
                  </a:lnTo>
                  <a:lnTo>
                    <a:pt x="416353" y="50837"/>
                  </a:lnTo>
                  <a:lnTo>
                    <a:pt x="420624" y="0"/>
                  </a:lnTo>
                  <a:lnTo>
                    <a:pt x="424894" y="50837"/>
                  </a:lnTo>
                  <a:lnTo>
                    <a:pt x="437143" y="98184"/>
                  </a:lnTo>
                  <a:lnTo>
                    <a:pt x="456528" y="141028"/>
                  </a:lnTo>
                  <a:lnTo>
                    <a:pt x="482203" y="178355"/>
                  </a:lnTo>
                  <a:lnTo>
                    <a:pt x="513325" y="209151"/>
                  </a:lnTo>
                  <a:lnTo>
                    <a:pt x="549050" y="232404"/>
                  </a:lnTo>
                  <a:lnTo>
                    <a:pt x="588535" y="247098"/>
                  </a:lnTo>
                  <a:lnTo>
                    <a:pt x="630936" y="252221"/>
                  </a:lnTo>
                  <a:lnTo>
                    <a:pt x="673336" y="257345"/>
                  </a:lnTo>
                  <a:lnTo>
                    <a:pt x="712821" y="272039"/>
                  </a:lnTo>
                  <a:lnTo>
                    <a:pt x="748546" y="295292"/>
                  </a:lnTo>
                  <a:lnTo>
                    <a:pt x="779668" y="326088"/>
                  </a:lnTo>
                  <a:lnTo>
                    <a:pt x="805343" y="363415"/>
                  </a:lnTo>
                  <a:lnTo>
                    <a:pt x="824728" y="406259"/>
                  </a:lnTo>
                  <a:lnTo>
                    <a:pt x="836977" y="453606"/>
                  </a:lnTo>
                  <a:lnTo>
                    <a:pt x="841248" y="504444"/>
                  </a:lnTo>
                </a:path>
              </a:pathLst>
            </a:custGeom>
            <a:ln w="25908">
              <a:solidFill>
                <a:srgbClr val="FF0000"/>
              </a:solidFill>
              <a:prstDash val="sysDash"/>
            </a:ln>
          </p:spPr>
          <p:txBody>
            <a:bodyPr wrap="square" lIns="0" tIns="0" rIns="0" bIns="0" rtlCol="0"/>
            <a:lstStyle/>
            <a:p>
              <a:endParaRPr/>
            </a:p>
          </p:txBody>
        </p:sp>
        <p:sp>
          <p:nvSpPr>
            <p:cNvPr id="7" name="object 7"/>
            <p:cNvSpPr/>
            <p:nvPr/>
          </p:nvSpPr>
          <p:spPr>
            <a:xfrm>
              <a:off x="4626229" y="2349245"/>
              <a:ext cx="1531620" cy="1090930"/>
            </a:xfrm>
            <a:custGeom>
              <a:avLst/>
              <a:gdLst/>
              <a:ahLst/>
              <a:cxnLst/>
              <a:rect l="l" t="t" r="r" b="b"/>
              <a:pathLst>
                <a:path w="1531620" h="1090929">
                  <a:moveTo>
                    <a:pt x="63373" y="1024636"/>
                  </a:moveTo>
                  <a:lnTo>
                    <a:pt x="0" y="1069593"/>
                  </a:lnTo>
                  <a:lnTo>
                    <a:pt x="14986" y="1090676"/>
                  </a:lnTo>
                  <a:lnTo>
                    <a:pt x="78359" y="1045717"/>
                  </a:lnTo>
                  <a:lnTo>
                    <a:pt x="63373" y="1024636"/>
                  </a:lnTo>
                  <a:close/>
                </a:path>
                <a:path w="1531620" h="1090929">
                  <a:moveTo>
                    <a:pt x="147955" y="964691"/>
                  </a:moveTo>
                  <a:lnTo>
                    <a:pt x="84582" y="1009650"/>
                  </a:lnTo>
                  <a:lnTo>
                    <a:pt x="99568" y="1030731"/>
                  </a:lnTo>
                  <a:lnTo>
                    <a:pt x="162941" y="985774"/>
                  </a:lnTo>
                  <a:lnTo>
                    <a:pt x="147955" y="964691"/>
                  </a:lnTo>
                  <a:close/>
                </a:path>
                <a:path w="1531620" h="1090929">
                  <a:moveTo>
                    <a:pt x="232537" y="904748"/>
                  </a:moveTo>
                  <a:lnTo>
                    <a:pt x="169037" y="949705"/>
                  </a:lnTo>
                  <a:lnTo>
                    <a:pt x="184023" y="970788"/>
                  </a:lnTo>
                  <a:lnTo>
                    <a:pt x="247523" y="925829"/>
                  </a:lnTo>
                  <a:lnTo>
                    <a:pt x="232537" y="904748"/>
                  </a:lnTo>
                  <a:close/>
                </a:path>
                <a:path w="1531620" h="1090929">
                  <a:moveTo>
                    <a:pt x="316992" y="844803"/>
                  </a:moveTo>
                  <a:lnTo>
                    <a:pt x="253619" y="889762"/>
                  </a:lnTo>
                  <a:lnTo>
                    <a:pt x="268605" y="910843"/>
                  </a:lnTo>
                  <a:lnTo>
                    <a:pt x="331978" y="866013"/>
                  </a:lnTo>
                  <a:lnTo>
                    <a:pt x="316992" y="844803"/>
                  </a:lnTo>
                  <a:close/>
                </a:path>
                <a:path w="1531620" h="1090929">
                  <a:moveTo>
                    <a:pt x="401574" y="784859"/>
                  </a:moveTo>
                  <a:lnTo>
                    <a:pt x="338200" y="829817"/>
                  </a:lnTo>
                  <a:lnTo>
                    <a:pt x="353187" y="851026"/>
                  </a:lnTo>
                  <a:lnTo>
                    <a:pt x="416560" y="806068"/>
                  </a:lnTo>
                  <a:lnTo>
                    <a:pt x="401574" y="784859"/>
                  </a:lnTo>
                  <a:close/>
                </a:path>
                <a:path w="1531620" h="1090929">
                  <a:moveTo>
                    <a:pt x="486156" y="724915"/>
                  </a:moveTo>
                  <a:lnTo>
                    <a:pt x="422783" y="769874"/>
                  </a:lnTo>
                  <a:lnTo>
                    <a:pt x="437769" y="791082"/>
                  </a:lnTo>
                  <a:lnTo>
                    <a:pt x="501142" y="746125"/>
                  </a:lnTo>
                  <a:lnTo>
                    <a:pt x="486156" y="724915"/>
                  </a:lnTo>
                  <a:close/>
                </a:path>
                <a:path w="1531620" h="1090929">
                  <a:moveTo>
                    <a:pt x="570738" y="664971"/>
                  </a:moveTo>
                  <a:lnTo>
                    <a:pt x="507238" y="709929"/>
                  </a:lnTo>
                  <a:lnTo>
                    <a:pt x="522224" y="731138"/>
                  </a:lnTo>
                  <a:lnTo>
                    <a:pt x="585724" y="686180"/>
                  </a:lnTo>
                  <a:lnTo>
                    <a:pt x="570738" y="664971"/>
                  </a:lnTo>
                  <a:close/>
                </a:path>
                <a:path w="1531620" h="1090929">
                  <a:moveTo>
                    <a:pt x="655193" y="605154"/>
                  </a:moveTo>
                  <a:lnTo>
                    <a:pt x="591820" y="649986"/>
                  </a:lnTo>
                  <a:lnTo>
                    <a:pt x="606806" y="671194"/>
                  </a:lnTo>
                  <a:lnTo>
                    <a:pt x="670179" y="626237"/>
                  </a:lnTo>
                  <a:lnTo>
                    <a:pt x="655193" y="605154"/>
                  </a:lnTo>
                  <a:close/>
                </a:path>
                <a:path w="1531620" h="1090929">
                  <a:moveTo>
                    <a:pt x="739775" y="545211"/>
                  </a:moveTo>
                  <a:lnTo>
                    <a:pt x="676401" y="590168"/>
                  </a:lnTo>
                  <a:lnTo>
                    <a:pt x="691388" y="611251"/>
                  </a:lnTo>
                  <a:lnTo>
                    <a:pt x="754761" y="566292"/>
                  </a:lnTo>
                  <a:lnTo>
                    <a:pt x="739775" y="545211"/>
                  </a:lnTo>
                  <a:close/>
                </a:path>
                <a:path w="1531620" h="1090929">
                  <a:moveTo>
                    <a:pt x="824357" y="485266"/>
                  </a:moveTo>
                  <a:lnTo>
                    <a:pt x="760857" y="530225"/>
                  </a:lnTo>
                  <a:lnTo>
                    <a:pt x="775843" y="551306"/>
                  </a:lnTo>
                  <a:lnTo>
                    <a:pt x="839343" y="506349"/>
                  </a:lnTo>
                  <a:lnTo>
                    <a:pt x="824357" y="485266"/>
                  </a:lnTo>
                  <a:close/>
                </a:path>
                <a:path w="1531620" h="1090929">
                  <a:moveTo>
                    <a:pt x="908812" y="425323"/>
                  </a:moveTo>
                  <a:lnTo>
                    <a:pt x="845438" y="470280"/>
                  </a:lnTo>
                  <a:lnTo>
                    <a:pt x="860425" y="491363"/>
                  </a:lnTo>
                  <a:lnTo>
                    <a:pt x="923798" y="446404"/>
                  </a:lnTo>
                  <a:lnTo>
                    <a:pt x="908812" y="425323"/>
                  </a:lnTo>
                  <a:close/>
                </a:path>
                <a:path w="1531620" h="1090929">
                  <a:moveTo>
                    <a:pt x="993394" y="365378"/>
                  </a:moveTo>
                  <a:lnTo>
                    <a:pt x="930021" y="410337"/>
                  </a:lnTo>
                  <a:lnTo>
                    <a:pt x="945007" y="431418"/>
                  </a:lnTo>
                  <a:lnTo>
                    <a:pt x="1008380" y="386461"/>
                  </a:lnTo>
                  <a:lnTo>
                    <a:pt x="993394" y="365378"/>
                  </a:lnTo>
                  <a:close/>
                </a:path>
                <a:path w="1531620" h="1090929">
                  <a:moveTo>
                    <a:pt x="1077976" y="305434"/>
                  </a:moveTo>
                  <a:lnTo>
                    <a:pt x="1014603" y="350392"/>
                  </a:lnTo>
                  <a:lnTo>
                    <a:pt x="1029588" y="371475"/>
                  </a:lnTo>
                  <a:lnTo>
                    <a:pt x="1092962" y="326643"/>
                  </a:lnTo>
                  <a:lnTo>
                    <a:pt x="1077976" y="305434"/>
                  </a:lnTo>
                  <a:close/>
                </a:path>
                <a:path w="1531620" h="1090929">
                  <a:moveTo>
                    <a:pt x="1162558" y="245490"/>
                  </a:moveTo>
                  <a:lnTo>
                    <a:pt x="1099058" y="290449"/>
                  </a:lnTo>
                  <a:lnTo>
                    <a:pt x="1114044" y="311657"/>
                  </a:lnTo>
                  <a:lnTo>
                    <a:pt x="1177544" y="266700"/>
                  </a:lnTo>
                  <a:lnTo>
                    <a:pt x="1162558" y="245490"/>
                  </a:lnTo>
                  <a:close/>
                </a:path>
                <a:path w="1531620" h="1090929">
                  <a:moveTo>
                    <a:pt x="1247013" y="185546"/>
                  </a:moveTo>
                  <a:lnTo>
                    <a:pt x="1183640" y="230504"/>
                  </a:lnTo>
                  <a:lnTo>
                    <a:pt x="1198626" y="251713"/>
                  </a:lnTo>
                  <a:lnTo>
                    <a:pt x="1261999" y="206755"/>
                  </a:lnTo>
                  <a:lnTo>
                    <a:pt x="1247013" y="185546"/>
                  </a:lnTo>
                  <a:close/>
                </a:path>
                <a:path w="1531620" h="1090929">
                  <a:moveTo>
                    <a:pt x="1331595" y="125602"/>
                  </a:moveTo>
                  <a:lnTo>
                    <a:pt x="1268222" y="170561"/>
                  </a:lnTo>
                  <a:lnTo>
                    <a:pt x="1283208" y="191769"/>
                  </a:lnTo>
                  <a:lnTo>
                    <a:pt x="1346581" y="146812"/>
                  </a:lnTo>
                  <a:lnTo>
                    <a:pt x="1331595" y="125602"/>
                  </a:lnTo>
                  <a:close/>
                </a:path>
                <a:path w="1531620" h="1090929">
                  <a:moveTo>
                    <a:pt x="1416177" y="65786"/>
                  </a:moveTo>
                  <a:lnTo>
                    <a:pt x="1352677" y="110616"/>
                  </a:lnTo>
                  <a:lnTo>
                    <a:pt x="1367663" y="131825"/>
                  </a:lnTo>
                  <a:lnTo>
                    <a:pt x="1431163" y="86867"/>
                  </a:lnTo>
                  <a:lnTo>
                    <a:pt x="1416177" y="65786"/>
                  </a:lnTo>
                  <a:close/>
                </a:path>
                <a:path w="1531620" h="1090929">
                  <a:moveTo>
                    <a:pt x="1516885" y="26924"/>
                  </a:moveTo>
                  <a:lnTo>
                    <a:pt x="1470914" y="26924"/>
                  </a:lnTo>
                  <a:lnTo>
                    <a:pt x="1485900" y="48005"/>
                  </a:lnTo>
                  <a:lnTo>
                    <a:pt x="1475332" y="55503"/>
                  </a:lnTo>
                  <a:lnTo>
                    <a:pt x="1490345" y="76707"/>
                  </a:lnTo>
                  <a:lnTo>
                    <a:pt x="1516885" y="26924"/>
                  </a:lnTo>
                  <a:close/>
                </a:path>
                <a:path w="1531620" h="1090929">
                  <a:moveTo>
                    <a:pt x="1460385" y="34392"/>
                  </a:moveTo>
                  <a:lnTo>
                    <a:pt x="1437259" y="50800"/>
                  </a:lnTo>
                  <a:lnTo>
                    <a:pt x="1452245" y="71881"/>
                  </a:lnTo>
                  <a:lnTo>
                    <a:pt x="1475332" y="55503"/>
                  </a:lnTo>
                  <a:lnTo>
                    <a:pt x="1460385" y="34392"/>
                  </a:lnTo>
                  <a:close/>
                </a:path>
                <a:path w="1531620" h="1090929">
                  <a:moveTo>
                    <a:pt x="1470914" y="26924"/>
                  </a:moveTo>
                  <a:lnTo>
                    <a:pt x="1460385" y="34392"/>
                  </a:lnTo>
                  <a:lnTo>
                    <a:pt x="1475332" y="55503"/>
                  </a:lnTo>
                  <a:lnTo>
                    <a:pt x="1485900" y="48005"/>
                  </a:lnTo>
                  <a:lnTo>
                    <a:pt x="1470914" y="26924"/>
                  </a:lnTo>
                  <a:close/>
                </a:path>
                <a:path w="1531620" h="1090929">
                  <a:moveTo>
                    <a:pt x="1531239" y="0"/>
                  </a:moveTo>
                  <a:lnTo>
                    <a:pt x="1445387" y="13207"/>
                  </a:lnTo>
                  <a:lnTo>
                    <a:pt x="1460385" y="34392"/>
                  </a:lnTo>
                  <a:lnTo>
                    <a:pt x="1470914" y="26924"/>
                  </a:lnTo>
                  <a:lnTo>
                    <a:pt x="1516885" y="26924"/>
                  </a:lnTo>
                  <a:lnTo>
                    <a:pt x="1531239" y="0"/>
                  </a:lnTo>
                  <a:close/>
                </a:path>
              </a:pathLst>
            </a:custGeom>
            <a:solidFill>
              <a:srgbClr val="FF0000"/>
            </a:solidFill>
          </p:spPr>
          <p:txBody>
            <a:bodyPr wrap="square" lIns="0" tIns="0" rIns="0" bIns="0" rtlCol="0"/>
            <a:lstStyle/>
            <a:p>
              <a:endParaRPr/>
            </a:p>
          </p:txBody>
        </p:sp>
      </p:grpSp>
      <p:sp>
        <p:nvSpPr>
          <p:cNvPr id="8" name="object 8"/>
          <p:cNvSpPr txBox="1"/>
          <p:nvPr/>
        </p:nvSpPr>
        <p:spPr>
          <a:xfrm>
            <a:off x="2286406" y="2972562"/>
            <a:ext cx="6473190" cy="3898503"/>
          </a:xfrm>
          <a:prstGeom prst="rect">
            <a:avLst/>
          </a:prstGeom>
        </p:spPr>
        <p:txBody>
          <a:bodyPr vert="horz" wrap="square" lIns="0" tIns="12700" rIns="0" bIns="0" rtlCol="0">
            <a:spAutoFit/>
          </a:bodyPr>
          <a:lstStyle/>
          <a:p>
            <a:pPr marL="1841500">
              <a:lnSpc>
                <a:spcPts val="2130"/>
              </a:lnSpc>
              <a:spcBef>
                <a:spcPts val="100"/>
              </a:spcBef>
              <a:tabLst>
                <a:tab pos="2755900" algn="l"/>
                <a:tab pos="3670300" algn="l"/>
              </a:tabLst>
            </a:pPr>
            <a:r>
              <a:rPr b="1" dirty="0">
                <a:solidFill>
                  <a:srgbClr val="FF0000"/>
                </a:solidFill>
                <a:latin typeface="Calibri"/>
                <a:cs typeface="Calibri"/>
              </a:rPr>
              <a:t>String	s	=</a:t>
            </a:r>
            <a:r>
              <a:rPr b="1" spc="-15" dirty="0">
                <a:solidFill>
                  <a:srgbClr val="FF0000"/>
                </a:solidFill>
                <a:latin typeface="Calibri"/>
                <a:cs typeface="Calibri"/>
              </a:rPr>
              <a:t> </a:t>
            </a:r>
            <a:r>
              <a:rPr b="1" dirty="0">
                <a:solidFill>
                  <a:srgbClr val="FF0000"/>
                </a:solidFill>
                <a:latin typeface="Calibri"/>
                <a:cs typeface="Calibri"/>
              </a:rPr>
              <a:t>"When</a:t>
            </a:r>
            <a:r>
              <a:rPr b="1" spc="-30" dirty="0">
                <a:solidFill>
                  <a:srgbClr val="FF0000"/>
                </a:solidFill>
                <a:latin typeface="Calibri"/>
                <a:cs typeface="Calibri"/>
              </a:rPr>
              <a:t> </a:t>
            </a:r>
            <a:r>
              <a:rPr b="1" spc="-15" dirty="0">
                <a:solidFill>
                  <a:srgbClr val="FF0000"/>
                </a:solidFill>
                <a:latin typeface="Calibri"/>
                <a:cs typeface="Calibri"/>
              </a:rPr>
              <a:t>Java</a:t>
            </a:r>
            <a:r>
              <a:rPr b="1" spc="-10" dirty="0">
                <a:solidFill>
                  <a:srgbClr val="FF0000"/>
                </a:solidFill>
                <a:latin typeface="Calibri"/>
                <a:cs typeface="Calibri"/>
              </a:rPr>
              <a:t> converts</a:t>
            </a:r>
            <a:r>
              <a:rPr b="1" spc="-30" dirty="0">
                <a:solidFill>
                  <a:srgbClr val="FF0000"/>
                </a:solidFill>
                <a:latin typeface="Calibri"/>
                <a:cs typeface="Calibri"/>
              </a:rPr>
              <a:t> </a:t>
            </a:r>
            <a:r>
              <a:rPr b="1" spc="-10" dirty="0">
                <a:solidFill>
                  <a:srgbClr val="FF0000"/>
                </a:solidFill>
                <a:latin typeface="Calibri"/>
                <a:cs typeface="Calibri"/>
              </a:rPr>
              <a:t>data";</a:t>
            </a:r>
            <a:endParaRPr lang="en-US" b="1" spc="-10" dirty="0">
              <a:solidFill>
                <a:srgbClr val="FF0000"/>
              </a:solidFill>
              <a:latin typeface="Calibri"/>
              <a:cs typeface="Calibri"/>
            </a:endParaRPr>
          </a:p>
          <a:p>
            <a:pPr marL="1841500">
              <a:lnSpc>
                <a:spcPts val="2130"/>
              </a:lnSpc>
              <a:spcBef>
                <a:spcPts val="100"/>
              </a:spcBef>
              <a:tabLst>
                <a:tab pos="2755900" algn="l"/>
                <a:tab pos="3670300" algn="l"/>
              </a:tabLst>
            </a:pPr>
            <a:endParaRPr lang="en-IN" dirty="0">
              <a:latin typeface="Calibri"/>
              <a:cs typeface="Calibri"/>
            </a:endParaRPr>
          </a:p>
          <a:p>
            <a:pPr marL="1841500" marR="492125">
              <a:lnSpc>
                <a:spcPts val="3360"/>
              </a:lnSpc>
              <a:spcBef>
                <a:spcPts val="80"/>
              </a:spcBef>
              <a:tabLst>
                <a:tab pos="3670300" algn="l"/>
              </a:tabLst>
            </a:pPr>
            <a:endParaRPr lang="en-US" sz="2800" b="1" spc="-5" dirty="0">
              <a:solidFill>
                <a:srgbClr val="006FC0"/>
              </a:solidFill>
              <a:latin typeface="Calibri"/>
              <a:cs typeface="Calibri"/>
            </a:endParaRPr>
          </a:p>
          <a:p>
            <a:pPr marL="1841500" marR="492125">
              <a:lnSpc>
                <a:spcPts val="3360"/>
              </a:lnSpc>
              <a:spcBef>
                <a:spcPts val="80"/>
              </a:spcBef>
              <a:tabLst>
                <a:tab pos="3670300" algn="l"/>
              </a:tabLst>
            </a:pPr>
            <a:r>
              <a:rPr sz="2800" b="1" spc="-5" dirty="0">
                <a:solidFill>
                  <a:srgbClr val="006FC0"/>
                </a:solidFill>
                <a:latin typeface="Calibri"/>
                <a:cs typeface="Calibri"/>
              </a:rPr>
              <a:t>char[]</a:t>
            </a:r>
            <a:r>
              <a:rPr sz="2800" b="1" spc="-290" dirty="0">
                <a:solidFill>
                  <a:srgbClr val="006FC0"/>
                </a:solidFill>
                <a:latin typeface="Calibri"/>
                <a:cs typeface="Calibri"/>
              </a:rPr>
              <a:t> </a:t>
            </a:r>
            <a:r>
              <a:rPr sz="2800" b="1" spc="-15" dirty="0">
                <a:solidFill>
                  <a:srgbClr val="006FC0"/>
                </a:solidFill>
                <a:latin typeface="Calibri"/>
                <a:cs typeface="Calibri"/>
              </a:rPr>
              <a:t>chars	</a:t>
            </a:r>
            <a:r>
              <a:rPr sz="2800" b="1" spc="-5" dirty="0">
                <a:solidFill>
                  <a:srgbClr val="006FC0"/>
                </a:solidFill>
                <a:latin typeface="Calibri"/>
                <a:cs typeface="Calibri"/>
              </a:rPr>
              <a:t>=</a:t>
            </a:r>
            <a:r>
              <a:rPr sz="2800" b="1" spc="-30" dirty="0">
                <a:solidFill>
                  <a:srgbClr val="006FC0"/>
                </a:solidFill>
                <a:latin typeface="Calibri"/>
                <a:cs typeface="Calibri"/>
              </a:rPr>
              <a:t> </a:t>
            </a:r>
            <a:r>
              <a:rPr sz="2800" b="1" spc="-10" dirty="0">
                <a:solidFill>
                  <a:srgbClr val="006FC0"/>
                </a:solidFill>
                <a:latin typeface="Calibri"/>
                <a:cs typeface="Calibri"/>
              </a:rPr>
              <a:t>new</a:t>
            </a:r>
            <a:r>
              <a:rPr sz="2800" b="1" spc="-30" dirty="0">
                <a:solidFill>
                  <a:srgbClr val="006FC0"/>
                </a:solidFill>
                <a:latin typeface="Calibri"/>
                <a:cs typeface="Calibri"/>
              </a:rPr>
              <a:t> </a:t>
            </a:r>
            <a:r>
              <a:rPr sz="2800" b="1" spc="-5" dirty="0">
                <a:solidFill>
                  <a:srgbClr val="006FC0"/>
                </a:solidFill>
                <a:latin typeface="Calibri"/>
                <a:cs typeface="Calibri"/>
              </a:rPr>
              <a:t>char[20]; </a:t>
            </a:r>
            <a:r>
              <a:rPr sz="2800" b="1" spc="-615" dirty="0">
                <a:solidFill>
                  <a:srgbClr val="006FC0"/>
                </a:solidFill>
                <a:latin typeface="Calibri"/>
                <a:cs typeface="Calibri"/>
              </a:rPr>
              <a:t> </a:t>
            </a:r>
            <a:r>
              <a:rPr sz="2800" b="1" spc="-10" dirty="0">
                <a:solidFill>
                  <a:srgbClr val="1F487C"/>
                </a:solidFill>
                <a:latin typeface="Calibri"/>
                <a:cs typeface="Calibri"/>
              </a:rPr>
              <a:t>s.getChars(4,</a:t>
            </a:r>
            <a:r>
              <a:rPr sz="2800" b="1" spc="40" dirty="0">
                <a:solidFill>
                  <a:srgbClr val="1F487C"/>
                </a:solidFill>
                <a:latin typeface="Calibri"/>
                <a:cs typeface="Calibri"/>
              </a:rPr>
              <a:t> </a:t>
            </a:r>
            <a:r>
              <a:rPr sz="2800" b="1" spc="-5" dirty="0">
                <a:solidFill>
                  <a:srgbClr val="1F487C"/>
                </a:solidFill>
                <a:latin typeface="Calibri"/>
                <a:cs typeface="Calibri"/>
              </a:rPr>
              <a:t>14</a:t>
            </a:r>
            <a:r>
              <a:rPr sz="2800" b="1" spc="10" dirty="0">
                <a:solidFill>
                  <a:srgbClr val="1F487C"/>
                </a:solidFill>
                <a:latin typeface="Calibri"/>
                <a:cs typeface="Calibri"/>
              </a:rPr>
              <a:t> </a:t>
            </a:r>
            <a:r>
              <a:rPr sz="2800" b="1" spc="-5" dirty="0">
                <a:solidFill>
                  <a:srgbClr val="1F487C"/>
                </a:solidFill>
                <a:latin typeface="Calibri"/>
                <a:cs typeface="Calibri"/>
              </a:rPr>
              <a:t>,chars,</a:t>
            </a:r>
            <a:r>
              <a:rPr sz="2800" b="1" spc="-5" dirty="0">
                <a:solidFill>
                  <a:srgbClr val="FF0000"/>
                </a:solidFill>
                <a:latin typeface="Calibri"/>
                <a:cs typeface="Calibri"/>
              </a:rPr>
              <a:t>4</a:t>
            </a:r>
            <a:r>
              <a:rPr sz="2800" b="1" spc="-5" dirty="0">
                <a:solidFill>
                  <a:srgbClr val="1F487C"/>
                </a:solidFill>
                <a:latin typeface="Calibri"/>
                <a:cs typeface="Calibri"/>
              </a:rPr>
              <a:t>);</a:t>
            </a:r>
            <a:endParaRPr sz="2800" dirty="0">
              <a:latin typeface="Calibri"/>
              <a:cs typeface="Calibri"/>
            </a:endParaRPr>
          </a:p>
          <a:p>
            <a:pPr marL="1841500">
              <a:lnSpc>
                <a:spcPts val="2115"/>
              </a:lnSpc>
            </a:pPr>
            <a:r>
              <a:rPr b="1" spc="-10" dirty="0">
                <a:solidFill>
                  <a:srgbClr val="FF0000"/>
                </a:solidFill>
                <a:latin typeface="Calibri"/>
                <a:cs typeface="Calibri"/>
              </a:rPr>
              <a:t>System.out.println(chars);</a:t>
            </a:r>
            <a:endParaRPr dirty="0">
              <a:latin typeface="Calibri"/>
              <a:cs typeface="Calibri"/>
            </a:endParaRPr>
          </a:p>
          <a:p>
            <a:pPr marR="3790950" algn="r"/>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0" dirty="0">
                <a:latin typeface="Calibri"/>
                <a:cs typeface="Calibri"/>
              </a:rPr>
              <a:t> </a:t>
            </a:r>
            <a:r>
              <a:rPr b="1" spc="-5" dirty="0">
                <a:latin typeface="Calibri"/>
                <a:cs typeface="Calibri"/>
              </a:rPr>
              <a:t>Method</a:t>
            </a:r>
            <a:endParaRPr dirty="0">
              <a:latin typeface="Calibri"/>
              <a:cs typeface="Calibri"/>
            </a:endParaRPr>
          </a:p>
          <a:p>
            <a:pPr marR="3844925" algn="r"/>
            <a:r>
              <a:rPr b="1" dirty="0">
                <a:latin typeface="Calibri"/>
                <a:cs typeface="Calibri"/>
              </a:rPr>
              <a:t>}// End</a:t>
            </a:r>
            <a:r>
              <a:rPr b="1" spc="-30" dirty="0">
                <a:latin typeface="Calibri"/>
                <a:cs typeface="Calibri"/>
              </a:rPr>
              <a:t> </a:t>
            </a:r>
            <a:r>
              <a:rPr b="1" dirty="0">
                <a:latin typeface="Calibri"/>
                <a:cs typeface="Calibri"/>
              </a:rPr>
              <a:t>of </a:t>
            </a:r>
            <a:r>
              <a:rPr b="1" spc="-5" dirty="0">
                <a:latin typeface="Calibri"/>
                <a:cs typeface="Calibri"/>
              </a:rPr>
              <a:t>class</a:t>
            </a:r>
            <a:r>
              <a:rPr b="1" spc="-20" dirty="0">
                <a:latin typeface="Calibri"/>
                <a:cs typeface="Calibri"/>
              </a:rPr>
              <a:t> </a:t>
            </a:r>
            <a:r>
              <a:rPr b="1" spc="-5" dirty="0">
                <a:latin typeface="Calibri"/>
                <a:cs typeface="Calibri"/>
              </a:rPr>
              <a:t>StringDemo</a:t>
            </a:r>
            <a:endParaRPr dirty="0">
              <a:latin typeface="Calibri"/>
              <a:cs typeface="Calibri"/>
            </a:endParaRPr>
          </a:p>
          <a:p>
            <a:pPr>
              <a:spcBef>
                <a:spcPts val="40"/>
              </a:spcBef>
            </a:pPr>
            <a:endParaRPr sz="2250" dirty="0">
              <a:latin typeface="Calibri"/>
              <a:cs typeface="Calibri"/>
            </a:endParaRPr>
          </a:p>
          <a:p>
            <a:pPr marR="534035" algn="r">
              <a:spcBef>
                <a:spcPts val="5"/>
              </a:spcBef>
            </a:pPr>
            <a:r>
              <a:rPr b="1" spc="-5" dirty="0">
                <a:solidFill>
                  <a:srgbClr val="FF0000"/>
                </a:solidFill>
                <a:latin typeface="Calibri"/>
                <a:cs typeface="Calibri"/>
              </a:rPr>
              <a:t>&lt;&lt;OUTPUT&gt;&gt;</a:t>
            </a:r>
            <a:endParaRPr dirty="0">
              <a:latin typeface="Calibri"/>
              <a:cs typeface="Calibri"/>
            </a:endParaRPr>
          </a:p>
          <a:p>
            <a:pPr marL="3108960" marR="1410970"/>
            <a:r>
              <a:rPr b="1" spc="-10" dirty="0">
                <a:solidFill>
                  <a:srgbClr val="FF0000"/>
                </a:solidFill>
                <a:latin typeface="Calibri"/>
                <a:cs typeface="Calibri"/>
              </a:rPr>
              <a:t>F:\&gt;java </a:t>
            </a:r>
            <a:r>
              <a:rPr b="1" spc="-5" dirty="0">
                <a:solidFill>
                  <a:srgbClr val="FF0000"/>
                </a:solidFill>
                <a:latin typeface="Calibri"/>
                <a:cs typeface="Calibri"/>
              </a:rPr>
              <a:t>StringDemo </a:t>
            </a:r>
            <a:r>
              <a:rPr b="1" spc="-395" dirty="0">
                <a:solidFill>
                  <a:srgbClr val="FF0000"/>
                </a:solidFill>
                <a:latin typeface="Calibri"/>
                <a:cs typeface="Calibri"/>
              </a:rPr>
              <a:t> </a:t>
            </a:r>
            <a:r>
              <a:rPr b="1" spc="-15" dirty="0">
                <a:solidFill>
                  <a:srgbClr val="FF0000"/>
                </a:solidFill>
                <a:latin typeface="Calibri"/>
                <a:cs typeface="Calibri"/>
              </a:rPr>
              <a:t>Java</a:t>
            </a:r>
            <a:r>
              <a:rPr b="1" spc="-5" dirty="0">
                <a:solidFill>
                  <a:srgbClr val="FF0000"/>
                </a:solidFill>
                <a:latin typeface="Calibri"/>
                <a:cs typeface="Calibri"/>
              </a:rPr>
              <a:t> </a:t>
            </a:r>
            <a:r>
              <a:rPr b="1" spc="-10" dirty="0">
                <a:solidFill>
                  <a:srgbClr val="FF0000"/>
                </a:solidFill>
                <a:latin typeface="Calibri"/>
                <a:cs typeface="Calibri"/>
              </a:rPr>
              <a:t>conv</a:t>
            </a:r>
            <a:endParaRPr dirty="0">
              <a:latin typeface="Calibri"/>
              <a:cs typeface="Calibri"/>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81150"/>
            <a:ext cx="7882890" cy="1125220"/>
          </a:xfrm>
          <a:prstGeom prst="rect">
            <a:avLst/>
          </a:prstGeom>
        </p:spPr>
        <p:txBody>
          <a:bodyPr vert="horz" wrap="square" lIns="0" tIns="12700" rIns="0" bIns="0" rtlCol="0">
            <a:spAutoFit/>
          </a:bodyPr>
          <a:lstStyle/>
          <a:p>
            <a:pPr marL="355600" indent="-342900">
              <a:lnSpc>
                <a:spcPts val="2745"/>
              </a:lnSpc>
              <a:spcBef>
                <a:spcPts val="100"/>
              </a:spcBef>
              <a:buClr>
                <a:srgbClr val="0F1141"/>
              </a:buClr>
              <a:buChar char="•"/>
              <a:tabLst>
                <a:tab pos="354965" algn="l"/>
                <a:tab pos="355600" algn="l"/>
              </a:tabLst>
            </a:pPr>
            <a:r>
              <a:rPr sz="2400" dirty="0">
                <a:solidFill>
                  <a:srgbClr val="FF0000"/>
                </a:solidFill>
                <a:latin typeface="Arial MT"/>
                <a:cs typeface="Arial MT"/>
              </a:rPr>
              <a:t>byte[]</a:t>
            </a:r>
            <a:r>
              <a:rPr sz="2400" spc="-10" dirty="0">
                <a:solidFill>
                  <a:srgbClr val="FF0000"/>
                </a:solidFill>
                <a:latin typeface="Arial MT"/>
                <a:cs typeface="Arial MT"/>
              </a:rPr>
              <a:t> </a:t>
            </a:r>
            <a:r>
              <a:rPr sz="2400" spc="-5" dirty="0">
                <a:solidFill>
                  <a:srgbClr val="FF0000"/>
                </a:solidFill>
                <a:latin typeface="Arial MT"/>
                <a:cs typeface="Arial MT"/>
              </a:rPr>
              <a:t>getBytes()</a:t>
            </a:r>
            <a:r>
              <a:rPr sz="2400" spc="-10" dirty="0">
                <a:solidFill>
                  <a:srgbClr val="FF0000"/>
                </a:solidFill>
                <a:latin typeface="Arial MT"/>
                <a:cs typeface="Arial MT"/>
              </a:rPr>
              <a:t> </a:t>
            </a:r>
            <a:r>
              <a:rPr sz="2400" dirty="0">
                <a:solidFill>
                  <a:srgbClr val="FF0000"/>
                </a:solidFill>
                <a:latin typeface="Wingdings"/>
                <a:cs typeface="Wingdings"/>
              </a:rPr>
              <a:t></a:t>
            </a:r>
            <a:r>
              <a:rPr sz="2400" spc="60" dirty="0">
                <a:solidFill>
                  <a:srgbClr val="FF0000"/>
                </a:solidFill>
                <a:latin typeface="Times New Roman"/>
                <a:cs typeface="Times New Roman"/>
              </a:rPr>
              <a:t> </a:t>
            </a:r>
            <a:r>
              <a:rPr sz="2400" spc="-5" dirty="0">
                <a:latin typeface="Arial MT"/>
                <a:cs typeface="Arial MT"/>
              </a:rPr>
              <a:t>Converts</a:t>
            </a:r>
            <a:r>
              <a:rPr sz="2400" spc="15" dirty="0">
                <a:latin typeface="Arial MT"/>
                <a:cs typeface="Arial MT"/>
              </a:rPr>
              <a:t> </a:t>
            </a:r>
            <a:r>
              <a:rPr sz="2400" spc="-5" dirty="0">
                <a:latin typeface="Arial MT"/>
                <a:cs typeface="Arial MT"/>
              </a:rPr>
              <a:t>each</a:t>
            </a:r>
            <a:r>
              <a:rPr sz="2400" spc="10" dirty="0">
                <a:latin typeface="Arial MT"/>
                <a:cs typeface="Arial MT"/>
              </a:rPr>
              <a:t> </a:t>
            </a:r>
            <a:r>
              <a:rPr sz="2400" spc="-5" dirty="0">
                <a:latin typeface="Arial MT"/>
                <a:cs typeface="Arial MT"/>
              </a:rPr>
              <a:t>character</a:t>
            </a:r>
            <a:r>
              <a:rPr sz="2400" spc="10" dirty="0">
                <a:latin typeface="Arial MT"/>
                <a:cs typeface="Arial MT"/>
              </a:rPr>
              <a:t> </a:t>
            </a:r>
            <a:r>
              <a:rPr sz="2400" dirty="0">
                <a:latin typeface="Arial MT"/>
                <a:cs typeface="Arial MT"/>
              </a:rPr>
              <a:t>of</a:t>
            </a:r>
            <a:r>
              <a:rPr sz="2400" spc="-5" dirty="0">
                <a:latin typeface="Arial MT"/>
                <a:cs typeface="Arial MT"/>
              </a:rPr>
              <a:t> </a:t>
            </a:r>
            <a:r>
              <a:rPr sz="2400" dirty="0">
                <a:latin typeface="Arial MT"/>
                <a:cs typeface="Arial MT"/>
              </a:rPr>
              <a:t>string</a:t>
            </a:r>
            <a:r>
              <a:rPr sz="2400" spc="5" dirty="0">
                <a:latin typeface="Arial MT"/>
                <a:cs typeface="Arial MT"/>
              </a:rPr>
              <a:t> </a:t>
            </a:r>
            <a:r>
              <a:rPr sz="2400" dirty="0">
                <a:latin typeface="Arial MT"/>
                <a:cs typeface="Arial MT"/>
              </a:rPr>
              <a:t>to</a:t>
            </a:r>
            <a:endParaRPr sz="2400">
              <a:latin typeface="Arial MT"/>
              <a:cs typeface="Arial MT"/>
            </a:endParaRPr>
          </a:p>
          <a:p>
            <a:pPr marL="355600">
              <a:lnSpc>
                <a:spcPts val="2745"/>
              </a:lnSpc>
            </a:pPr>
            <a:r>
              <a:rPr sz="2400" spc="-5" dirty="0">
                <a:latin typeface="Arial MT"/>
                <a:cs typeface="Arial MT"/>
              </a:rPr>
              <a:t>byte</a:t>
            </a:r>
            <a:r>
              <a:rPr sz="2400" spc="-10" dirty="0">
                <a:latin typeface="Arial MT"/>
                <a:cs typeface="Arial MT"/>
              </a:rPr>
              <a:t> </a:t>
            </a:r>
            <a:r>
              <a:rPr sz="2400" spc="-5" dirty="0">
                <a:latin typeface="Arial MT"/>
                <a:cs typeface="Arial MT"/>
              </a:rPr>
              <a:t>and</a:t>
            </a:r>
            <a:r>
              <a:rPr sz="2400" spc="5" dirty="0">
                <a:latin typeface="Arial MT"/>
                <a:cs typeface="Arial MT"/>
              </a:rPr>
              <a:t> </a:t>
            </a:r>
            <a:r>
              <a:rPr sz="2400" dirty="0">
                <a:latin typeface="Arial MT"/>
                <a:cs typeface="Arial MT"/>
              </a:rPr>
              <a:t>returns</a:t>
            </a:r>
            <a:r>
              <a:rPr sz="2400" spc="-15" dirty="0">
                <a:latin typeface="Arial MT"/>
                <a:cs typeface="Arial MT"/>
              </a:rPr>
              <a:t> </a:t>
            </a:r>
            <a:r>
              <a:rPr sz="2400" spc="-5" dirty="0">
                <a:latin typeface="Arial MT"/>
                <a:cs typeface="Arial MT"/>
              </a:rPr>
              <a:t>a </a:t>
            </a:r>
            <a:r>
              <a:rPr sz="2400" dirty="0">
                <a:latin typeface="Arial MT"/>
                <a:cs typeface="Arial MT"/>
              </a:rPr>
              <a:t>byte</a:t>
            </a:r>
            <a:r>
              <a:rPr sz="2400" spc="-10" dirty="0">
                <a:latin typeface="Arial MT"/>
                <a:cs typeface="Arial MT"/>
              </a:rPr>
              <a:t> </a:t>
            </a:r>
            <a:r>
              <a:rPr sz="2400" spc="-5" dirty="0">
                <a:latin typeface="Arial MT"/>
                <a:cs typeface="Arial MT"/>
              </a:rPr>
              <a:t>arrays</a:t>
            </a:r>
            <a:endParaRPr sz="2400">
              <a:latin typeface="Arial MT"/>
              <a:cs typeface="Arial MT"/>
            </a:endParaRPr>
          </a:p>
          <a:p>
            <a:pPr marL="355600" indent="-342900">
              <a:spcBef>
                <a:spcPts val="290"/>
              </a:spcBef>
              <a:buClr>
                <a:srgbClr val="0F1141"/>
              </a:buClr>
              <a:buChar char="•"/>
              <a:tabLst>
                <a:tab pos="354965" algn="l"/>
                <a:tab pos="355600" algn="l"/>
              </a:tabLst>
            </a:pPr>
            <a:r>
              <a:rPr sz="2400" spc="-5" dirty="0">
                <a:latin typeface="Arial MT"/>
                <a:cs typeface="Arial MT"/>
              </a:rPr>
              <a:t>Example</a:t>
            </a:r>
            <a:endParaRPr sz="2400">
              <a:latin typeface="Arial MT"/>
              <a:cs typeface="Arial MT"/>
            </a:endParaRPr>
          </a:p>
        </p:txBody>
      </p:sp>
      <p:sp>
        <p:nvSpPr>
          <p:cNvPr id="3" name="object 3"/>
          <p:cNvSpPr txBox="1"/>
          <p:nvPr/>
        </p:nvSpPr>
        <p:spPr>
          <a:xfrm>
            <a:off x="1920241" y="2580741"/>
            <a:ext cx="4458335" cy="1032510"/>
          </a:xfrm>
          <a:prstGeom prst="rect">
            <a:avLst/>
          </a:prstGeom>
        </p:spPr>
        <p:txBody>
          <a:bodyPr vert="horz" wrap="square" lIns="0" tIns="12700" rIns="0" bIns="0" rtlCol="0">
            <a:spAutoFit/>
          </a:bodyPr>
          <a:lstStyle/>
          <a:p>
            <a:pPr marL="419100" marR="335915" indent="-419100">
              <a:lnSpc>
                <a:spcPct val="110100"/>
              </a:lnSpc>
              <a:spcBef>
                <a:spcPts val="100"/>
              </a:spcBef>
              <a:tabLst>
                <a:tab pos="456565" algn="l"/>
                <a:tab pos="1828800" algn="l"/>
                <a:tab pos="3657600" algn="l"/>
              </a:tabLst>
            </a:pPr>
            <a:r>
              <a:rPr sz="2000" dirty="0">
                <a:solidFill>
                  <a:srgbClr val="0F1141"/>
                </a:solidFill>
                <a:latin typeface="Arial MT"/>
                <a:cs typeface="Arial MT"/>
              </a:rPr>
              <a:t>1.		</a:t>
            </a:r>
            <a:r>
              <a:rPr sz="2000" dirty="0">
                <a:latin typeface="Arial MT"/>
                <a:cs typeface="Arial MT"/>
              </a:rPr>
              <a:t>byte[]	values	= </a:t>
            </a:r>
            <a:r>
              <a:rPr sz="2000" spc="5" dirty="0">
                <a:latin typeface="Arial MT"/>
                <a:cs typeface="Arial MT"/>
              </a:rPr>
              <a:t> </a:t>
            </a:r>
            <a:r>
              <a:rPr sz="2000" dirty="0">
                <a:latin typeface="Arial MT"/>
                <a:cs typeface="Arial MT"/>
              </a:rPr>
              <a:t>for(int</a:t>
            </a:r>
            <a:r>
              <a:rPr sz="2000" spc="-40" dirty="0">
                <a:latin typeface="Arial MT"/>
                <a:cs typeface="Arial MT"/>
              </a:rPr>
              <a:t> </a:t>
            </a:r>
            <a:r>
              <a:rPr sz="2000" dirty="0">
                <a:latin typeface="Arial MT"/>
                <a:cs typeface="Arial MT"/>
              </a:rPr>
              <a:t>i</a:t>
            </a:r>
            <a:r>
              <a:rPr sz="2000" spc="-15" dirty="0">
                <a:latin typeface="Arial MT"/>
                <a:cs typeface="Arial MT"/>
              </a:rPr>
              <a:t> </a:t>
            </a:r>
            <a:r>
              <a:rPr sz="2000" dirty="0">
                <a:latin typeface="Arial MT"/>
                <a:cs typeface="Arial MT"/>
              </a:rPr>
              <a:t>=0;</a:t>
            </a:r>
            <a:r>
              <a:rPr sz="2000" spc="-40" dirty="0">
                <a:latin typeface="Arial MT"/>
                <a:cs typeface="Arial MT"/>
              </a:rPr>
              <a:t> </a:t>
            </a:r>
            <a:r>
              <a:rPr sz="2000" dirty="0">
                <a:latin typeface="Arial MT"/>
                <a:cs typeface="Arial MT"/>
              </a:rPr>
              <a:t>i &lt;</a:t>
            </a:r>
            <a:r>
              <a:rPr sz="2000" spc="-30" dirty="0">
                <a:latin typeface="Arial MT"/>
                <a:cs typeface="Arial MT"/>
              </a:rPr>
              <a:t> </a:t>
            </a:r>
            <a:r>
              <a:rPr sz="2000" dirty="0">
                <a:latin typeface="Arial MT"/>
                <a:cs typeface="Arial MT"/>
              </a:rPr>
              <a:t>values.length;</a:t>
            </a:r>
            <a:r>
              <a:rPr sz="2000" spc="-40" dirty="0">
                <a:latin typeface="Arial MT"/>
                <a:cs typeface="Arial MT"/>
              </a:rPr>
              <a:t> </a:t>
            </a:r>
            <a:r>
              <a:rPr sz="2000" dirty="0">
                <a:latin typeface="Arial MT"/>
                <a:cs typeface="Arial MT"/>
              </a:rPr>
              <a:t>i++)</a:t>
            </a:r>
            <a:endParaRPr sz="2000">
              <a:latin typeface="Arial MT"/>
              <a:cs typeface="Arial MT"/>
            </a:endParaRPr>
          </a:p>
          <a:p>
            <a:pPr marL="914400">
              <a:spcBef>
                <a:spcPts val="240"/>
              </a:spcBef>
            </a:pPr>
            <a:r>
              <a:rPr sz="2000" spc="-5" dirty="0">
                <a:latin typeface="Arial MT"/>
                <a:cs typeface="Arial MT"/>
              </a:rPr>
              <a:t>System.out.print(values[i]</a:t>
            </a:r>
            <a:r>
              <a:rPr sz="2000" spc="-25" dirty="0">
                <a:latin typeface="Arial MT"/>
                <a:cs typeface="Arial MT"/>
              </a:rPr>
              <a:t> </a:t>
            </a:r>
            <a:r>
              <a:rPr sz="2000" dirty="0">
                <a:latin typeface="Arial MT"/>
                <a:cs typeface="Arial MT"/>
              </a:rPr>
              <a:t>+</a:t>
            </a:r>
            <a:r>
              <a:rPr sz="2000" spc="-15" dirty="0">
                <a:latin typeface="Arial MT"/>
                <a:cs typeface="Arial MT"/>
              </a:rPr>
              <a:t> </a:t>
            </a:r>
            <a:r>
              <a:rPr sz="2000" dirty="0">
                <a:latin typeface="Arial MT"/>
                <a:cs typeface="Arial MT"/>
              </a:rPr>
              <a:t>“</a:t>
            </a:r>
            <a:r>
              <a:rPr sz="2000" spc="-5" dirty="0">
                <a:latin typeface="Arial MT"/>
                <a:cs typeface="Arial MT"/>
              </a:rPr>
              <a:t> </a:t>
            </a:r>
            <a:r>
              <a:rPr sz="2000" dirty="0">
                <a:latin typeface="Arial MT"/>
                <a:cs typeface="Arial MT"/>
              </a:rPr>
              <a:t>“);</a:t>
            </a:r>
            <a:endParaRPr sz="2000">
              <a:latin typeface="Arial MT"/>
              <a:cs typeface="Arial MT"/>
            </a:endParaRPr>
          </a:p>
        </p:txBody>
      </p:sp>
      <p:sp>
        <p:nvSpPr>
          <p:cNvPr id="4" name="object 4"/>
          <p:cNvSpPr txBox="1"/>
          <p:nvPr/>
        </p:nvSpPr>
        <p:spPr>
          <a:xfrm>
            <a:off x="6480429" y="2610994"/>
            <a:ext cx="2229485" cy="330835"/>
          </a:xfrm>
          <a:prstGeom prst="rect">
            <a:avLst/>
          </a:prstGeom>
        </p:spPr>
        <p:txBody>
          <a:bodyPr vert="horz" wrap="square" lIns="0" tIns="13335" rIns="0" bIns="0" rtlCol="0">
            <a:spAutoFit/>
          </a:bodyPr>
          <a:lstStyle/>
          <a:p>
            <a:pPr marL="12700">
              <a:spcBef>
                <a:spcPts val="105"/>
              </a:spcBef>
            </a:pPr>
            <a:r>
              <a:rPr sz="2000" spc="-5" dirty="0">
                <a:latin typeface="Arial MT"/>
                <a:cs typeface="Arial MT"/>
              </a:rPr>
              <a:t>“Object”.getBytes();</a:t>
            </a:r>
            <a:endParaRPr sz="2000">
              <a:latin typeface="Arial MT"/>
              <a:cs typeface="Arial MT"/>
            </a:endParaRPr>
          </a:p>
        </p:txBody>
      </p:sp>
      <p:graphicFrame>
        <p:nvGraphicFramePr>
          <p:cNvPr id="5" name="object 5"/>
          <p:cNvGraphicFramePr>
            <a:graphicFrameLocks noGrp="1"/>
          </p:cNvGraphicFramePr>
          <p:nvPr/>
        </p:nvGraphicFramePr>
        <p:xfrm>
          <a:off x="1888491" y="4324836"/>
          <a:ext cx="5289549" cy="954892"/>
        </p:xfrm>
        <a:graphic>
          <a:graphicData uri="http://schemas.openxmlformats.org/drawingml/2006/table">
            <a:tbl>
              <a:tblPr firstRow="1" bandRow="1">
                <a:tableStyleId>{2D5ABB26-0587-4C30-8999-92F81FD0307C}</a:tableStyleId>
              </a:tblPr>
              <a:tblGrid>
                <a:gridCol w="148780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685165">
                  <a:extLst>
                    <a:ext uri="{9D8B030D-6E8A-4147-A177-3AD203B41FA5}">
                      <a16:colId xmlns:a16="http://schemas.microsoft.com/office/drawing/2014/main" val="20002"/>
                    </a:ext>
                  </a:extLst>
                </a:gridCol>
                <a:gridCol w="1983104">
                  <a:extLst>
                    <a:ext uri="{9D8B030D-6E8A-4147-A177-3AD203B41FA5}">
                      <a16:colId xmlns:a16="http://schemas.microsoft.com/office/drawing/2014/main" val="20003"/>
                    </a:ext>
                  </a:extLst>
                </a:gridCol>
              </a:tblGrid>
              <a:tr h="309806">
                <a:tc>
                  <a:txBody>
                    <a:bodyPr/>
                    <a:lstStyle/>
                    <a:p>
                      <a:pPr marR="368935" algn="r">
                        <a:lnSpc>
                          <a:spcPts val="2215"/>
                        </a:lnSpc>
                        <a:tabLst>
                          <a:tab pos="456565" algn="l"/>
                        </a:tabLst>
                      </a:pPr>
                      <a:r>
                        <a:rPr sz="2000" dirty="0">
                          <a:solidFill>
                            <a:srgbClr val="0F1141"/>
                          </a:solidFill>
                          <a:latin typeface="Arial MT"/>
                          <a:cs typeface="Arial MT"/>
                        </a:rPr>
                        <a:t>2.	</a:t>
                      </a:r>
                      <a:r>
                        <a:rPr sz="2000" dirty="0">
                          <a:latin typeface="Arial MT"/>
                          <a:cs typeface="Arial MT"/>
                        </a:rPr>
                        <a:t>byte[]</a:t>
                      </a:r>
                      <a:endParaRPr sz="2000">
                        <a:latin typeface="Arial MT"/>
                        <a:cs typeface="Arial MT"/>
                      </a:endParaRPr>
                    </a:p>
                  </a:txBody>
                  <a:tcPr marL="0" marR="0" marT="0" marB="0"/>
                </a:tc>
                <a:tc>
                  <a:txBody>
                    <a:bodyPr/>
                    <a:lstStyle/>
                    <a:p>
                      <a:pPr marL="372110">
                        <a:lnSpc>
                          <a:spcPts val="2215"/>
                        </a:lnSpc>
                      </a:pPr>
                      <a:r>
                        <a:rPr sz="2000" spc="-5" dirty="0">
                          <a:latin typeface="Arial MT"/>
                          <a:cs typeface="Arial MT"/>
                        </a:rPr>
                        <a:t>bytes</a:t>
                      </a:r>
                      <a:endParaRPr sz="2000">
                        <a:latin typeface="Arial MT"/>
                        <a:cs typeface="Arial MT"/>
                      </a:endParaRPr>
                    </a:p>
                  </a:txBody>
                  <a:tcPr marL="0" marR="0" marT="0" marB="0"/>
                </a:tc>
                <a:tc>
                  <a:txBody>
                    <a:bodyPr/>
                    <a:lstStyle/>
                    <a:p>
                      <a:pPr marL="153670">
                        <a:lnSpc>
                          <a:spcPts val="2215"/>
                        </a:lnSpc>
                      </a:pPr>
                      <a:r>
                        <a:rPr sz="2000" dirty="0">
                          <a:latin typeface="Arial MT"/>
                          <a:cs typeface="Arial MT"/>
                        </a:rPr>
                        <a:t>=</a:t>
                      </a:r>
                      <a:endParaRPr sz="2000">
                        <a:latin typeface="Arial MT"/>
                        <a:cs typeface="Arial MT"/>
                      </a:endParaRPr>
                    </a:p>
                  </a:txBody>
                  <a:tcPr marL="0" marR="0" marT="0" marB="0"/>
                </a:tc>
                <a:tc>
                  <a:txBody>
                    <a:bodyPr/>
                    <a:lstStyle/>
                    <a:p>
                      <a:pPr marL="382270">
                        <a:lnSpc>
                          <a:spcPts val="2215"/>
                        </a:lnSpc>
                      </a:pPr>
                      <a:r>
                        <a:rPr sz="2000" dirty="0">
                          <a:latin typeface="Arial MT"/>
                          <a:cs typeface="Arial MT"/>
                        </a:rPr>
                        <a:t>new</a:t>
                      </a:r>
                      <a:r>
                        <a:rPr sz="2000" spc="-55" dirty="0">
                          <a:latin typeface="Arial MT"/>
                          <a:cs typeface="Arial MT"/>
                        </a:rPr>
                        <a:t> </a:t>
                      </a:r>
                      <a:r>
                        <a:rPr sz="2000" dirty="0">
                          <a:latin typeface="Arial MT"/>
                          <a:cs typeface="Arial MT"/>
                        </a:rPr>
                        <a:t>byte[10];</a:t>
                      </a:r>
                      <a:endParaRPr sz="2000">
                        <a:latin typeface="Arial MT"/>
                        <a:cs typeface="Arial MT"/>
                      </a:endParaRPr>
                    </a:p>
                  </a:txBody>
                  <a:tcPr marL="0" marR="0" marT="0" marB="0"/>
                </a:tc>
                <a:extLst>
                  <a:ext uri="{0D108BD9-81ED-4DB2-BD59-A6C34878D82A}">
                    <a16:rowId xmlns:a16="http://schemas.microsoft.com/office/drawing/2014/main" val="10000"/>
                  </a:ext>
                </a:extLst>
              </a:tr>
              <a:tr h="335280">
                <a:tc>
                  <a:txBody>
                    <a:bodyPr/>
                    <a:lstStyle/>
                    <a:p>
                      <a:pPr marR="364490" algn="r">
                        <a:lnSpc>
                          <a:spcPct val="100000"/>
                        </a:lnSpc>
                        <a:spcBef>
                          <a:spcPts val="15"/>
                        </a:spcBef>
                      </a:pPr>
                      <a:r>
                        <a:rPr sz="2000" dirty="0">
                          <a:latin typeface="Arial MT"/>
                          <a:cs typeface="Arial MT"/>
                        </a:rPr>
                        <a:t>String</a:t>
                      </a:r>
                      <a:endParaRPr sz="2000">
                        <a:latin typeface="Arial MT"/>
                        <a:cs typeface="Arial MT"/>
                      </a:endParaRPr>
                    </a:p>
                  </a:txBody>
                  <a:tcPr marL="0" marR="0" marT="1905" marB="0"/>
                </a:tc>
                <a:tc>
                  <a:txBody>
                    <a:bodyPr/>
                    <a:lstStyle/>
                    <a:p>
                      <a:pPr marL="372110">
                        <a:lnSpc>
                          <a:spcPct val="100000"/>
                        </a:lnSpc>
                        <a:spcBef>
                          <a:spcPts val="15"/>
                        </a:spcBef>
                      </a:pPr>
                      <a:r>
                        <a:rPr sz="2000" dirty="0">
                          <a:latin typeface="Arial MT"/>
                          <a:cs typeface="Arial MT"/>
                        </a:rPr>
                        <a:t>s1</a:t>
                      </a:r>
                      <a:endParaRPr sz="2000">
                        <a:latin typeface="Arial MT"/>
                        <a:cs typeface="Arial MT"/>
                      </a:endParaRPr>
                    </a:p>
                  </a:txBody>
                  <a:tcPr marL="0" marR="0" marT="1905" marB="0"/>
                </a:tc>
                <a:tc>
                  <a:txBody>
                    <a:bodyPr/>
                    <a:lstStyle/>
                    <a:p>
                      <a:pPr marL="153670">
                        <a:lnSpc>
                          <a:spcPct val="100000"/>
                        </a:lnSpc>
                        <a:spcBef>
                          <a:spcPts val="15"/>
                        </a:spcBef>
                      </a:pPr>
                      <a:r>
                        <a:rPr sz="2000" dirty="0">
                          <a:latin typeface="Arial MT"/>
                          <a:cs typeface="Arial MT"/>
                        </a:rPr>
                        <a:t>=</a:t>
                      </a:r>
                      <a:endParaRPr sz="2000">
                        <a:latin typeface="Arial MT"/>
                        <a:cs typeface="Arial MT"/>
                      </a:endParaRPr>
                    </a:p>
                  </a:txBody>
                  <a:tcPr marL="0" marR="0" marT="1905" marB="0"/>
                </a:tc>
                <a:tc>
                  <a:txBody>
                    <a:bodyPr/>
                    <a:lstStyle/>
                    <a:p>
                      <a:pPr marL="382270">
                        <a:lnSpc>
                          <a:spcPct val="100000"/>
                        </a:lnSpc>
                        <a:spcBef>
                          <a:spcPts val="15"/>
                        </a:spcBef>
                      </a:pPr>
                      <a:r>
                        <a:rPr sz="2000" spc="-5" dirty="0">
                          <a:latin typeface="Arial MT"/>
                          <a:cs typeface="Arial MT"/>
                        </a:rPr>
                        <a:t>“Java”;</a:t>
                      </a:r>
                      <a:endParaRPr sz="2000">
                        <a:latin typeface="Arial MT"/>
                        <a:cs typeface="Arial MT"/>
                      </a:endParaRPr>
                    </a:p>
                  </a:txBody>
                  <a:tcPr marL="0" marR="0" marT="1905" marB="0"/>
                </a:tc>
                <a:extLst>
                  <a:ext uri="{0D108BD9-81ED-4DB2-BD59-A6C34878D82A}">
                    <a16:rowId xmlns:a16="http://schemas.microsoft.com/office/drawing/2014/main" val="10001"/>
                  </a:ext>
                </a:extLst>
              </a:tr>
              <a:tr h="309806">
                <a:tc>
                  <a:txBody>
                    <a:bodyPr/>
                    <a:lstStyle/>
                    <a:p>
                      <a:pPr marL="450850">
                        <a:lnSpc>
                          <a:spcPts val="2325"/>
                        </a:lnSpc>
                        <a:spcBef>
                          <a:spcPts val="15"/>
                        </a:spcBef>
                      </a:pPr>
                      <a:r>
                        <a:rPr sz="2000" dirty="0">
                          <a:latin typeface="Arial MT"/>
                          <a:cs typeface="Arial MT"/>
                        </a:rPr>
                        <a:t>bytes</a:t>
                      </a:r>
                      <a:endParaRPr sz="2000">
                        <a:latin typeface="Arial MT"/>
                        <a:cs typeface="Arial MT"/>
                      </a:endParaRPr>
                    </a:p>
                  </a:txBody>
                  <a:tcPr marL="0" marR="0" marT="1905" marB="0"/>
                </a:tc>
                <a:tc>
                  <a:txBody>
                    <a:bodyPr/>
                    <a:lstStyle/>
                    <a:p>
                      <a:pPr>
                        <a:lnSpc>
                          <a:spcPct val="100000"/>
                        </a:lnSpc>
                      </a:pPr>
                      <a:endParaRPr sz="1900">
                        <a:latin typeface="Times New Roman"/>
                        <a:cs typeface="Times New Roman"/>
                      </a:endParaRPr>
                    </a:p>
                  </a:txBody>
                  <a:tcPr marL="0" marR="0" marT="0" marB="0"/>
                </a:tc>
                <a:tc>
                  <a:txBody>
                    <a:bodyPr/>
                    <a:lstStyle/>
                    <a:p>
                      <a:pPr marL="153670">
                        <a:lnSpc>
                          <a:spcPts val="2325"/>
                        </a:lnSpc>
                        <a:spcBef>
                          <a:spcPts val="15"/>
                        </a:spcBef>
                      </a:pPr>
                      <a:r>
                        <a:rPr sz="2000" dirty="0">
                          <a:latin typeface="Arial MT"/>
                          <a:cs typeface="Arial MT"/>
                        </a:rPr>
                        <a:t>=</a:t>
                      </a:r>
                      <a:endParaRPr sz="2000">
                        <a:latin typeface="Arial MT"/>
                        <a:cs typeface="Arial MT"/>
                      </a:endParaRPr>
                    </a:p>
                  </a:txBody>
                  <a:tcPr marL="0" marR="0" marT="1905" marB="0"/>
                </a:tc>
                <a:tc>
                  <a:txBody>
                    <a:bodyPr/>
                    <a:lstStyle/>
                    <a:p>
                      <a:pPr marL="382270">
                        <a:lnSpc>
                          <a:spcPts val="2325"/>
                        </a:lnSpc>
                        <a:spcBef>
                          <a:spcPts val="15"/>
                        </a:spcBef>
                      </a:pPr>
                      <a:r>
                        <a:rPr sz="2000" dirty="0">
                          <a:latin typeface="Arial MT"/>
                          <a:cs typeface="Arial MT"/>
                        </a:rPr>
                        <a:t>s1.getBytes();</a:t>
                      </a:r>
                      <a:endParaRPr sz="2000">
                        <a:latin typeface="Arial MT"/>
                        <a:cs typeface="Arial MT"/>
                      </a:endParaRPr>
                    </a:p>
                  </a:txBody>
                  <a:tcPr marL="0" marR="0" marT="1905" marB="0"/>
                </a:tc>
                <a:extLst>
                  <a:ext uri="{0D108BD9-81ED-4DB2-BD59-A6C34878D82A}">
                    <a16:rowId xmlns:a16="http://schemas.microsoft.com/office/drawing/2014/main" val="10002"/>
                  </a:ext>
                </a:extLst>
              </a:tr>
            </a:tbl>
          </a:graphicData>
        </a:graphic>
      </p:graphicFrame>
      <p:sp>
        <p:nvSpPr>
          <p:cNvPr id="6" name="object 6"/>
          <p:cNvSpPr txBox="1"/>
          <p:nvPr/>
        </p:nvSpPr>
        <p:spPr>
          <a:xfrm>
            <a:off x="2326641" y="5263412"/>
            <a:ext cx="3923665" cy="697230"/>
          </a:xfrm>
          <a:prstGeom prst="rect">
            <a:avLst/>
          </a:prstGeom>
        </p:spPr>
        <p:txBody>
          <a:bodyPr vert="horz" wrap="square" lIns="0" tIns="43180" rIns="0" bIns="0" rtlCol="0">
            <a:spAutoFit/>
          </a:bodyPr>
          <a:lstStyle/>
          <a:p>
            <a:pPr marL="12700">
              <a:spcBef>
                <a:spcPts val="340"/>
              </a:spcBef>
            </a:pPr>
            <a:r>
              <a:rPr sz="2000" dirty="0">
                <a:latin typeface="Arial MT"/>
                <a:cs typeface="Arial MT"/>
              </a:rPr>
              <a:t>for(int</a:t>
            </a:r>
            <a:r>
              <a:rPr sz="2000" spc="-45" dirty="0">
                <a:latin typeface="Arial MT"/>
                <a:cs typeface="Arial MT"/>
              </a:rPr>
              <a:t> </a:t>
            </a:r>
            <a:r>
              <a:rPr sz="2000" dirty="0">
                <a:latin typeface="Arial MT"/>
                <a:cs typeface="Arial MT"/>
              </a:rPr>
              <a:t>i</a:t>
            </a:r>
            <a:r>
              <a:rPr sz="2000" spc="-15" dirty="0">
                <a:latin typeface="Arial MT"/>
                <a:cs typeface="Arial MT"/>
              </a:rPr>
              <a:t> </a:t>
            </a:r>
            <a:r>
              <a:rPr sz="2000" dirty="0">
                <a:latin typeface="Arial MT"/>
                <a:cs typeface="Arial MT"/>
              </a:rPr>
              <a:t>=0;</a:t>
            </a:r>
            <a:r>
              <a:rPr sz="2000" spc="-40" dirty="0">
                <a:latin typeface="Arial MT"/>
                <a:cs typeface="Arial MT"/>
              </a:rPr>
              <a:t> </a:t>
            </a:r>
            <a:r>
              <a:rPr sz="2000" dirty="0">
                <a:latin typeface="Arial MT"/>
                <a:cs typeface="Arial MT"/>
              </a:rPr>
              <a:t>i &lt;</a:t>
            </a:r>
            <a:r>
              <a:rPr sz="2000" spc="-35" dirty="0">
                <a:latin typeface="Arial MT"/>
                <a:cs typeface="Arial MT"/>
              </a:rPr>
              <a:t> </a:t>
            </a:r>
            <a:r>
              <a:rPr sz="2000" dirty="0">
                <a:latin typeface="Arial MT"/>
                <a:cs typeface="Arial MT"/>
              </a:rPr>
              <a:t>bytes.length;</a:t>
            </a:r>
            <a:r>
              <a:rPr sz="2000" spc="-40" dirty="0">
                <a:latin typeface="Arial MT"/>
                <a:cs typeface="Arial MT"/>
              </a:rPr>
              <a:t> </a:t>
            </a:r>
            <a:r>
              <a:rPr sz="2000" dirty="0">
                <a:latin typeface="Arial MT"/>
                <a:cs typeface="Arial MT"/>
              </a:rPr>
              <a:t>i++)</a:t>
            </a:r>
            <a:endParaRPr sz="2000">
              <a:latin typeface="Arial MT"/>
              <a:cs typeface="Arial MT"/>
            </a:endParaRPr>
          </a:p>
          <a:p>
            <a:pPr marL="508000">
              <a:spcBef>
                <a:spcPts val="245"/>
              </a:spcBef>
            </a:pPr>
            <a:r>
              <a:rPr sz="2000" spc="-5" dirty="0">
                <a:latin typeface="Arial MT"/>
                <a:cs typeface="Arial MT"/>
              </a:rPr>
              <a:t>System.out.print(bytes[i]</a:t>
            </a:r>
            <a:r>
              <a:rPr sz="2000" spc="-40" dirty="0">
                <a:latin typeface="Arial MT"/>
                <a:cs typeface="Arial MT"/>
              </a:rPr>
              <a:t> </a:t>
            </a:r>
            <a:r>
              <a:rPr sz="2000" dirty="0">
                <a:latin typeface="Arial MT"/>
                <a:cs typeface="Arial MT"/>
              </a:rPr>
              <a:t>+</a:t>
            </a:r>
            <a:r>
              <a:rPr sz="2000" spc="-10" dirty="0">
                <a:latin typeface="Arial MT"/>
                <a:cs typeface="Arial MT"/>
              </a:rPr>
              <a:t> </a:t>
            </a:r>
            <a:r>
              <a:rPr sz="2000" dirty="0">
                <a:latin typeface="Arial MT"/>
                <a:cs typeface="Arial MT"/>
              </a:rPr>
              <a:t>“</a:t>
            </a:r>
            <a:r>
              <a:rPr sz="2000" spc="-5" dirty="0">
                <a:latin typeface="Arial MT"/>
                <a:cs typeface="Arial MT"/>
              </a:rPr>
              <a:t> </a:t>
            </a:r>
            <a:r>
              <a:rPr sz="2000" dirty="0">
                <a:latin typeface="Arial MT"/>
                <a:cs typeface="Arial MT"/>
              </a:rPr>
              <a:t>“);</a:t>
            </a:r>
            <a:endParaRPr sz="2000">
              <a:latin typeface="Arial MT"/>
              <a:cs typeface="Arial MT"/>
            </a:endParaRPr>
          </a:p>
        </p:txBody>
      </p:sp>
      <p:sp>
        <p:nvSpPr>
          <p:cNvPr id="7" name="object 7"/>
          <p:cNvSpPr txBox="1">
            <a:spLocks noGrp="1"/>
          </p:cNvSpPr>
          <p:nvPr>
            <p:ph type="title"/>
          </p:nvPr>
        </p:nvSpPr>
        <p:spPr>
          <a:xfrm>
            <a:off x="1907540" y="379222"/>
            <a:ext cx="6675628" cy="689932"/>
          </a:xfrm>
          <a:prstGeom prst="rect">
            <a:avLst/>
          </a:prstGeom>
        </p:spPr>
        <p:txBody>
          <a:bodyPr vert="horz" wrap="square" lIns="0" tIns="12700" rIns="0" bIns="0" rtlCol="0" anchor="t">
            <a:spAutoFit/>
          </a:bodyPr>
          <a:lstStyle/>
          <a:p>
            <a:pPr marL="12700">
              <a:lnSpc>
                <a:spcPct val="100000"/>
              </a:lnSpc>
              <a:spcBef>
                <a:spcPts val="100"/>
              </a:spcBef>
            </a:pPr>
            <a:r>
              <a:rPr spc="-160" dirty="0"/>
              <a:t>by</a:t>
            </a:r>
            <a:r>
              <a:rPr spc="-155" dirty="0"/>
              <a:t>t</a:t>
            </a:r>
            <a:r>
              <a:rPr spc="-160" dirty="0"/>
              <a:t>e</a:t>
            </a:r>
            <a:r>
              <a:rPr spc="-155" dirty="0"/>
              <a:t>[</a:t>
            </a:r>
            <a:r>
              <a:rPr dirty="0"/>
              <a:t>]</a:t>
            </a:r>
            <a:r>
              <a:rPr spc="-280" dirty="0"/>
              <a:t> </a:t>
            </a:r>
            <a:r>
              <a:rPr spc="-160" dirty="0"/>
              <a:t>ge</a:t>
            </a:r>
            <a:r>
              <a:rPr spc="-155" dirty="0"/>
              <a:t>t</a:t>
            </a:r>
            <a:r>
              <a:rPr spc="-160" dirty="0"/>
              <a:t>By</a:t>
            </a:r>
            <a:r>
              <a:rPr spc="-155" dirty="0"/>
              <a:t>t</a:t>
            </a:r>
            <a:r>
              <a:rPr spc="-160" dirty="0"/>
              <a:t>e</a:t>
            </a:r>
            <a:r>
              <a:rPr spc="-155" dirty="0"/>
              <a:t>s(</a:t>
            </a:r>
            <a:r>
              <a:rPr dirty="0"/>
              <a:t>)</a:t>
            </a:r>
            <a:r>
              <a:rPr spc="-254" dirty="0"/>
              <a:t> </a:t>
            </a:r>
            <a:r>
              <a:rPr dirty="0"/>
              <a:t>:</a:t>
            </a:r>
            <a:r>
              <a:rPr spc="-305" dirty="0"/>
              <a:t> </a:t>
            </a:r>
            <a:r>
              <a:rPr spc="-160" dirty="0"/>
              <a:t>Me</a:t>
            </a:r>
            <a:r>
              <a:rPr spc="-155" dirty="0"/>
              <a:t>t</a:t>
            </a:r>
            <a:r>
              <a:rPr spc="-160" dirty="0"/>
              <a:t>ho</a:t>
            </a:r>
            <a:r>
              <a:rPr dirty="0"/>
              <a:t>d</a:t>
            </a:r>
          </a:p>
        </p:txBody>
      </p:sp>
      <p:sp>
        <p:nvSpPr>
          <p:cNvPr id="8" name="object 8"/>
          <p:cNvSpPr txBox="1"/>
          <p:nvPr/>
        </p:nvSpPr>
        <p:spPr>
          <a:xfrm>
            <a:off x="6912990" y="3311145"/>
            <a:ext cx="2481580" cy="330835"/>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Arial"/>
                <a:cs typeface="Arial"/>
              </a:rPr>
              <a:t>79</a:t>
            </a:r>
            <a:r>
              <a:rPr sz="2000" b="1" spc="-30" dirty="0">
                <a:solidFill>
                  <a:srgbClr val="FF0000"/>
                </a:solidFill>
                <a:latin typeface="Arial"/>
                <a:cs typeface="Arial"/>
              </a:rPr>
              <a:t> </a:t>
            </a:r>
            <a:r>
              <a:rPr sz="2000" b="1" dirty="0">
                <a:solidFill>
                  <a:srgbClr val="FF0000"/>
                </a:solidFill>
                <a:latin typeface="Arial"/>
                <a:cs typeface="Arial"/>
              </a:rPr>
              <a:t>98</a:t>
            </a:r>
            <a:r>
              <a:rPr sz="2000" b="1" spc="-30" dirty="0">
                <a:solidFill>
                  <a:srgbClr val="FF0000"/>
                </a:solidFill>
                <a:latin typeface="Arial"/>
                <a:cs typeface="Arial"/>
              </a:rPr>
              <a:t> </a:t>
            </a:r>
            <a:r>
              <a:rPr sz="2000" b="1" dirty="0">
                <a:solidFill>
                  <a:srgbClr val="FF0000"/>
                </a:solidFill>
                <a:latin typeface="Arial"/>
                <a:cs typeface="Arial"/>
              </a:rPr>
              <a:t>106</a:t>
            </a:r>
            <a:r>
              <a:rPr sz="2000" b="1" spc="-30" dirty="0">
                <a:solidFill>
                  <a:srgbClr val="FF0000"/>
                </a:solidFill>
                <a:latin typeface="Arial"/>
                <a:cs typeface="Arial"/>
              </a:rPr>
              <a:t> </a:t>
            </a:r>
            <a:r>
              <a:rPr sz="2000" b="1" dirty="0">
                <a:solidFill>
                  <a:srgbClr val="FF0000"/>
                </a:solidFill>
                <a:latin typeface="Arial"/>
                <a:cs typeface="Arial"/>
              </a:rPr>
              <a:t>101</a:t>
            </a:r>
            <a:r>
              <a:rPr sz="2000" b="1" spc="-30" dirty="0">
                <a:solidFill>
                  <a:srgbClr val="FF0000"/>
                </a:solidFill>
                <a:latin typeface="Arial"/>
                <a:cs typeface="Arial"/>
              </a:rPr>
              <a:t> </a:t>
            </a:r>
            <a:r>
              <a:rPr sz="2000" b="1" dirty="0">
                <a:solidFill>
                  <a:srgbClr val="FF0000"/>
                </a:solidFill>
                <a:latin typeface="Arial"/>
                <a:cs typeface="Arial"/>
              </a:rPr>
              <a:t>99</a:t>
            </a:r>
            <a:r>
              <a:rPr sz="2000" b="1" spc="-15" dirty="0">
                <a:solidFill>
                  <a:srgbClr val="FF0000"/>
                </a:solidFill>
                <a:latin typeface="Arial"/>
                <a:cs typeface="Arial"/>
              </a:rPr>
              <a:t> </a:t>
            </a:r>
            <a:r>
              <a:rPr sz="2000" b="1" spc="-35" dirty="0">
                <a:solidFill>
                  <a:srgbClr val="FF0000"/>
                </a:solidFill>
                <a:latin typeface="Arial"/>
                <a:cs typeface="Arial"/>
              </a:rPr>
              <a:t>116</a:t>
            </a:r>
            <a:endParaRPr sz="2000">
              <a:latin typeface="Arial"/>
              <a:cs typeface="Arial"/>
            </a:endParaRPr>
          </a:p>
        </p:txBody>
      </p:sp>
      <p:sp>
        <p:nvSpPr>
          <p:cNvPr id="9" name="object 9"/>
          <p:cNvSpPr txBox="1"/>
          <p:nvPr/>
        </p:nvSpPr>
        <p:spPr>
          <a:xfrm>
            <a:off x="7039736" y="5520638"/>
            <a:ext cx="1789430" cy="391160"/>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74</a:t>
            </a:r>
            <a:r>
              <a:rPr sz="2400" b="1" spc="-20" dirty="0">
                <a:solidFill>
                  <a:srgbClr val="FF0000"/>
                </a:solidFill>
                <a:latin typeface="Arial"/>
                <a:cs typeface="Arial"/>
              </a:rPr>
              <a:t> </a:t>
            </a:r>
            <a:r>
              <a:rPr sz="2400" b="1" spc="-5" dirty="0">
                <a:solidFill>
                  <a:srgbClr val="FF0000"/>
                </a:solidFill>
                <a:latin typeface="Arial"/>
                <a:cs typeface="Arial"/>
              </a:rPr>
              <a:t>97</a:t>
            </a:r>
            <a:r>
              <a:rPr sz="2400" b="1" spc="-20" dirty="0">
                <a:solidFill>
                  <a:srgbClr val="FF0000"/>
                </a:solidFill>
                <a:latin typeface="Arial"/>
                <a:cs typeface="Arial"/>
              </a:rPr>
              <a:t> </a:t>
            </a:r>
            <a:r>
              <a:rPr sz="2400" b="1" spc="-50" dirty="0">
                <a:solidFill>
                  <a:srgbClr val="FF0000"/>
                </a:solidFill>
                <a:latin typeface="Arial"/>
                <a:cs typeface="Arial"/>
              </a:rPr>
              <a:t>118</a:t>
            </a:r>
            <a:r>
              <a:rPr sz="2400" b="1" spc="-10" dirty="0">
                <a:solidFill>
                  <a:srgbClr val="FF0000"/>
                </a:solidFill>
                <a:latin typeface="Arial"/>
                <a:cs typeface="Arial"/>
              </a:rPr>
              <a:t> </a:t>
            </a:r>
            <a:r>
              <a:rPr sz="2400" b="1" spc="-5" dirty="0">
                <a:solidFill>
                  <a:srgbClr val="FF0000"/>
                </a:solidFill>
                <a:latin typeface="Arial"/>
                <a:cs typeface="Arial"/>
              </a:rPr>
              <a:t>97</a:t>
            </a:r>
            <a:endParaRPr sz="2400">
              <a:latin typeface="Arial"/>
              <a:cs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7726"/>
            <a:ext cx="8475980" cy="3912870"/>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spc="-5" dirty="0">
                <a:solidFill>
                  <a:srgbClr val="FF0000"/>
                </a:solidFill>
                <a:latin typeface="Arial MT"/>
                <a:cs typeface="Arial MT"/>
              </a:rPr>
              <a:t>char[</a:t>
            </a:r>
            <a:r>
              <a:rPr sz="2400" dirty="0">
                <a:solidFill>
                  <a:srgbClr val="FF0000"/>
                </a:solidFill>
                <a:latin typeface="Arial MT"/>
                <a:cs typeface="Arial MT"/>
              </a:rPr>
              <a:t> ]</a:t>
            </a:r>
            <a:r>
              <a:rPr sz="2400" spc="-5" dirty="0">
                <a:solidFill>
                  <a:srgbClr val="FF0000"/>
                </a:solidFill>
                <a:latin typeface="Arial MT"/>
                <a:cs typeface="Arial MT"/>
              </a:rPr>
              <a:t> toCharArray()</a:t>
            </a:r>
            <a:r>
              <a:rPr sz="2400" spc="15" dirty="0">
                <a:solidFill>
                  <a:srgbClr val="FF0000"/>
                </a:solidFill>
                <a:latin typeface="Arial MT"/>
                <a:cs typeface="Arial MT"/>
              </a:rPr>
              <a:t> </a:t>
            </a:r>
            <a:r>
              <a:rPr sz="2400" dirty="0">
                <a:latin typeface="Wingdings"/>
                <a:cs typeface="Wingdings"/>
              </a:rPr>
              <a:t></a:t>
            </a:r>
            <a:r>
              <a:rPr sz="2400" spc="60" dirty="0">
                <a:latin typeface="Times New Roman"/>
                <a:cs typeface="Times New Roman"/>
              </a:rPr>
              <a:t> </a:t>
            </a:r>
            <a:r>
              <a:rPr sz="2400" spc="-5" dirty="0">
                <a:latin typeface="Arial MT"/>
                <a:cs typeface="Arial MT"/>
              </a:rPr>
              <a:t>converts</a:t>
            </a:r>
            <a:r>
              <a:rPr sz="2400" spc="5" dirty="0">
                <a:latin typeface="Arial MT"/>
                <a:cs typeface="Arial MT"/>
              </a:rPr>
              <a:t> </a:t>
            </a:r>
            <a:r>
              <a:rPr sz="2400" dirty="0">
                <a:latin typeface="Arial MT"/>
                <a:cs typeface="Arial MT"/>
              </a:rPr>
              <a:t>a</a:t>
            </a:r>
            <a:r>
              <a:rPr sz="2400" spc="10" dirty="0">
                <a:latin typeface="Arial MT"/>
                <a:cs typeface="Arial MT"/>
              </a:rPr>
              <a:t> </a:t>
            </a:r>
            <a:r>
              <a:rPr sz="2400" spc="-5" dirty="0">
                <a:latin typeface="Arial MT"/>
                <a:cs typeface="Arial MT"/>
              </a:rPr>
              <a:t>string</a:t>
            </a:r>
            <a:r>
              <a:rPr sz="2400" spc="5" dirty="0">
                <a:latin typeface="Arial MT"/>
                <a:cs typeface="Arial MT"/>
              </a:rPr>
              <a:t> </a:t>
            </a:r>
            <a:r>
              <a:rPr sz="2400" spc="-5" dirty="0">
                <a:latin typeface="Arial MT"/>
                <a:cs typeface="Arial MT"/>
              </a:rPr>
              <a:t>into</a:t>
            </a:r>
            <a:r>
              <a:rPr sz="2400" spc="10" dirty="0">
                <a:latin typeface="Arial MT"/>
                <a:cs typeface="Arial MT"/>
              </a:rPr>
              <a:t> </a:t>
            </a:r>
            <a:r>
              <a:rPr sz="2400" dirty="0">
                <a:latin typeface="Arial MT"/>
                <a:cs typeface="Arial MT"/>
              </a:rPr>
              <a:t>a</a:t>
            </a:r>
            <a:r>
              <a:rPr sz="2400" spc="5" dirty="0">
                <a:latin typeface="Arial MT"/>
                <a:cs typeface="Arial MT"/>
              </a:rPr>
              <a:t> </a:t>
            </a:r>
            <a:r>
              <a:rPr sz="2400" dirty="0">
                <a:latin typeface="Arial MT"/>
                <a:cs typeface="Arial MT"/>
              </a:rPr>
              <a:t>char</a:t>
            </a:r>
            <a:r>
              <a:rPr sz="2400" spc="5" dirty="0">
                <a:latin typeface="Arial MT"/>
                <a:cs typeface="Arial MT"/>
              </a:rPr>
              <a:t> </a:t>
            </a:r>
            <a:r>
              <a:rPr sz="2400" dirty="0">
                <a:latin typeface="Arial MT"/>
                <a:cs typeface="Arial MT"/>
              </a:rPr>
              <a:t>type</a:t>
            </a:r>
            <a:endParaRPr sz="2400">
              <a:latin typeface="Arial MT"/>
              <a:cs typeface="Arial MT"/>
            </a:endParaRPr>
          </a:p>
          <a:p>
            <a:pPr marL="355600">
              <a:spcBef>
                <a:spcPts val="15"/>
              </a:spcBef>
            </a:pPr>
            <a:r>
              <a:rPr sz="2400" spc="-5" dirty="0">
                <a:latin typeface="Arial MT"/>
                <a:cs typeface="Arial MT"/>
              </a:rPr>
              <a:t>array</a:t>
            </a:r>
            <a:r>
              <a:rPr sz="2400" spc="-25" dirty="0">
                <a:latin typeface="Arial MT"/>
                <a:cs typeface="Arial MT"/>
              </a:rPr>
              <a:t> </a:t>
            </a:r>
            <a:r>
              <a:rPr sz="2400" spc="-5" dirty="0">
                <a:latin typeface="Arial MT"/>
                <a:cs typeface="Arial MT"/>
              </a:rPr>
              <a:t>and</a:t>
            </a:r>
            <a:r>
              <a:rPr sz="2400" spc="-10" dirty="0">
                <a:latin typeface="Arial MT"/>
                <a:cs typeface="Arial MT"/>
              </a:rPr>
              <a:t> </a:t>
            </a:r>
            <a:r>
              <a:rPr sz="2400" dirty="0">
                <a:latin typeface="Arial MT"/>
                <a:cs typeface="Arial MT"/>
              </a:rPr>
              <a:t>returns</a:t>
            </a:r>
            <a:r>
              <a:rPr sz="2400" spc="-25" dirty="0">
                <a:latin typeface="Arial MT"/>
                <a:cs typeface="Arial MT"/>
              </a:rPr>
              <a:t> </a:t>
            </a:r>
            <a:r>
              <a:rPr sz="2400" dirty="0">
                <a:latin typeface="Arial MT"/>
                <a:cs typeface="Arial MT"/>
              </a:rPr>
              <a:t>char[]</a:t>
            </a:r>
            <a:endParaRPr sz="2400">
              <a:latin typeface="Arial MT"/>
              <a:cs typeface="Arial MT"/>
            </a:endParaRPr>
          </a:p>
          <a:p>
            <a:pPr marL="310515" marR="5407025">
              <a:spcBef>
                <a:spcPts val="345"/>
              </a:spcBef>
            </a:pPr>
            <a:r>
              <a:rPr spc="-5" dirty="0">
                <a:latin typeface="Calibri"/>
                <a:cs typeface="Calibri"/>
              </a:rPr>
              <a:t>//File </a:t>
            </a:r>
            <a:r>
              <a:rPr dirty="0">
                <a:latin typeface="Calibri"/>
                <a:cs typeface="Calibri"/>
              </a:rPr>
              <a:t>Name: </a:t>
            </a:r>
            <a:r>
              <a:rPr spc="-10" dirty="0">
                <a:latin typeface="Calibri"/>
                <a:cs typeface="Calibri"/>
              </a:rPr>
              <a:t>StringDemo.java </a:t>
            </a:r>
            <a:r>
              <a:rPr spc="-395" dirty="0">
                <a:latin typeface="Calibri"/>
                <a:cs typeface="Calibri"/>
              </a:rPr>
              <a:t> </a:t>
            </a:r>
            <a:r>
              <a:rPr spc="-5" dirty="0">
                <a:latin typeface="Calibri"/>
                <a:cs typeface="Calibri"/>
              </a:rPr>
              <a:t>class</a:t>
            </a:r>
            <a:r>
              <a:rPr dirty="0">
                <a:latin typeface="Calibri"/>
                <a:cs typeface="Calibri"/>
              </a:rPr>
              <a:t> </a:t>
            </a:r>
            <a:r>
              <a:rPr spc="-5" dirty="0">
                <a:latin typeface="Calibri"/>
                <a:cs typeface="Calibri"/>
              </a:rPr>
              <a:t>StringDemo</a:t>
            </a:r>
            <a:endParaRPr>
              <a:latin typeface="Calibri"/>
              <a:cs typeface="Calibri"/>
            </a:endParaRPr>
          </a:p>
          <a:p>
            <a:pPr marL="310515"/>
            <a:r>
              <a:rPr dirty="0">
                <a:latin typeface="Calibri"/>
                <a:cs typeface="Calibri"/>
              </a:rPr>
              <a:t>{</a:t>
            </a:r>
            <a:endParaRPr>
              <a:latin typeface="Calibri"/>
              <a:cs typeface="Calibri"/>
            </a:endParaRPr>
          </a:p>
          <a:p>
            <a:pPr marL="1225550">
              <a:spcBef>
                <a:spcPts val="5"/>
              </a:spcBef>
            </a:pPr>
            <a:r>
              <a:rPr spc="-5" dirty="0">
                <a:latin typeface="Calibri"/>
                <a:cs typeface="Calibri"/>
              </a:rPr>
              <a:t>public</a:t>
            </a:r>
            <a:r>
              <a:rPr spc="5" dirty="0">
                <a:latin typeface="Calibri"/>
                <a:cs typeface="Calibri"/>
              </a:rPr>
              <a:t> </a:t>
            </a:r>
            <a:r>
              <a:rPr spc="-15" dirty="0">
                <a:latin typeface="Calibri"/>
                <a:cs typeface="Calibri"/>
              </a:rPr>
              <a:t>static</a:t>
            </a:r>
            <a:r>
              <a:rPr dirty="0">
                <a:latin typeface="Calibri"/>
                <a:cs typeface="Calibri"/>
              </a:rPr>
              <a:t> </a:t>
            </a:r>
            <a:r>
              <a:rPr spc="-10" dirty="0">
                <a:latin typeface="Calibri"/>
                <a:cs typeface="Calibri"/>
              </a:rPr>
              <a:t>void </a:t>
            </a:r>
            <a:r>
              <a:rPr spc="-5" dirty="0">
                <a:latin typeface="Calibri"/>
                <a:cs typeface="Calibri"/>
              </a:rPr>
              <a:t>main(String[]</a:t>
            </a:r>
            <a:r>
              <a:rPr spc="35" dirty="0">
                <a:latin typeface="Calibri"/>
                <a:cs typeface="Calibri"/>
              </a:rPr>
              <a:t> </a:t>
            </a:r>
            <a:r>
              <a:rPr spc="-5" dirty="0">
                <a:latin typeface="Calibri"/>
                <a:cs typeface="Calibri"/>
              </a:rPr>
              <a:t>args)</a:t>
            </a:r>
            <a:endParaRPr>
              <a:latin typeface="Calibri"/>
              <a:cs typeface="Calibri"/>
            </a:endParaRPr>
          </a:p>
          <a:p>
            <a:pPr marL="1225550">
              <a:lnSpc>
                <a:spcPts val="2140"/>
              </a:lnSpc>
            </a:pPr>
            <a:r>
              <a:rPr dirty="0">
                <a:latin typeface="Calibri"/>
                <a:cs typeface="Calibri"/>
              </a:rPr>
              <a:t>{</a:t>
            </a:r>
            <a:endParaRPr>
              <a:latin typeface="Calibri"/>
              <a:cs typeface="Calibri"/>
            </a:endParaRPr>
          </a:p>
          <a:p>
            <a:pPr marL="2139950" marR="5080">
              <a:lnSpc>
                <a:spcPts val="2880"/>
              </a:lnSpc>
              <a:spcBef>
                <a:spcPts val="75"/>
              </a:spcBef>
            </a:pPr>
            <a:r>
              <a:rPr sz="2400" spc="-10" dirty="0">
                <a:solidFill>
                  <a:srgbClr val="FF0000"/>
                </a:solidFill>
                <a:latin typeface="Calibri"/>
                <a:cs typeface="Calibri"/>
              </a:rPr>
              <a:t>System.out.println("Thomas</a:t>
            </a:r>
            <a:r>
              <a:rPr sz="2400" spc="-15" dirty="0">
                <a:solidFill>
                  <a:srgbClr val="FF0000"/>
                </a:solidFill>
                <a:latin typeface="Calibri"/>
                <a:cs typeface="Calibri"/>
              </a:rPr>
              <a:t> </a:t>
            </a:r>
            <a:r>
              <a:rPr sz="2400" spc="-10" dirty="0">
                <a:solidFill>
                  <a:srgbClr val="FF0000"/>
                </a:solidFill>
                <a:latin typeface="Calibri"/>
                <a:cs typeface="Calibri"/>
              </a:rPr>
              <a:t>Alva</a:t>
            </a:r>
            <a:r>
              <a:rPr sz="2400" spc="10" dirty="0">
                <a:solidFill>
                  <a:srgbClr val="FF0000"/>
                </a:solidFill>
                <a:latin typeface="Calibri"/>
                <a:cs typeface="Calibri"/>
              </a:rPr>
              <a:t> </a:t>
            </a:r>
            <a:r>
              <a:rPr sz="2400" spc="-10" dirty="0">
                <a:solidFill>
                  <a:srgbClr val="FF0000"/>
                </a:solidFill>
                <a:latin typeface="Calibri"/>
                <a:cs typeface="Calibri"/>
              </a:rPr>
              <a:t>Edison".length()); </a:t>
            </a:r>
            <a:r>
              <a:rPr sz="2400" spc="-525" dirty="0">
                <a:solidFill>
                  <a:srgbClr val="FF0000"/>
                </a:solidFill>
                <a:latin typeface="Calibri"/>
                <a:cs typeface="Calibri"/>
              </a:rPr>
              <a:t> </a:t>
            </a:r>
            <a:r>
              <a:rPr sz="2400" dirty="0">
                <a:solidFill>
                  <a:srgbClr val="FF0000"/>
                </a:solidFill>
                <a:latin typeface="Calibri"/>
                <a:cs typeface="Calibri"/>
              </a:rPr>
              <a:t>char[]</a:t>
            </a:r>
            <a:r>
              <a:rPr sz="2400" spc="-5" dirty="0">
                <a:solidFill>
                  <a:srgbClr val="FF0000"/>
                </a:solidFill>
                <a:latin typeface="Calibri"/>
                <a:cs typeface="Calibri"/>
              </a:rPr>
              <a:t> name</a:t>
            </a:r>
            <a:r>
              <a:rPr sz="2400" spc="-10" dirty="0">
                <a:solidFill>
                  <a:srgbClr val="FF0000"/>
                </a:solidFill>
                <a:latin typeface="Calibri"/>
                <a:cs typeface="Calibri"/>
              </a:rPr>
              <a:t> </a:t>
            </a:r>
            <a:r>
              <a:rPr sz="2400" dirty="0">
                <a:solidFill>
                  <a:srgbClr val="FF0000"/>
                </a:solidFill>
                <a:latin typeface="Calibri"/>
                <a:cs typeface="Calibri"/>
              </a:rPr>
              <a:t>=</a:t>
            </a:r>
            <a:r>
              <a:rPr sz="2400" spc="5" dirty="0">
                <a:solidFill>
                  <a:srgbClr val="FF0000"/>
                </a:solidFill>
                <a:latin typeface="Calibri"/>
                <a:cs typeface="Calibri"/>
              </a:rPr>
              <a:t> </a:t>
            </a:r>
            <a:r>
              <a:rPr sz="2400" spc="-5" dirty="0">
                <a:solidFill>
                  <a:srgbClr val="FF0000"/>
                </a:solidFill>
                <a:latin typeface="Calibri"/>
                <a:cs typeface="Calibri"/>
              </a:rPr>
              <a:t>"Thomas</a:t>
            </a:r>
            <a:r>
              <a:rPr sz="2400" spc="10" dirty="0">
                <a:solidFill>
                  <a:srgbClr val="FF0000"/>
                </a:solidFill>
                <a:latin typeface="Calibri"/>
                <a:cs typeface="Calibri"/>
              </a:rPr>
              <a:t> </a:t>
            </a:r>
            <a:r>
              <a:rPr sz="2400" spc="-10" dirty="0">
                <a:solidFill>
                  <a:srgbClr val="FF0000"/>
                </a:solidFill>
                <a:latin typeface="Calibri"/>
                <a:cs typeface="Calibri"/>
              </a:rPr>
              <a:t>Alva </a:t>
            </a:r>
            <a:r>
              <a:rPr sz="2400" spc="-15" dirty="0">
                <a:solidFill>
                  <a:srgbClr val="FF0000"/>
                </a:solidFill>
                <a:latin typeface="Calibri"/>
                <a:cs typeface="Calibri"/>
              </a:rPr>
              <a:t>Edison".toCharArray();</a:t>
            </a:r>
            <a:endParaRPr sz="2400">
              <a:latin typeface="Calibri"/>
              <a:cs typeface="Calibri"/>
            </a:endParaRPr>
          </a:p>
          <a:p>
            <a:pPr marL="2139950" marR="2213610">
              <a:lnSpc>
                <a:spcPts val="2880"/>
              </a:lnSpc>
              <a:spcBef>
                <a:spcPts val="5"/>
              </a:spcBef>
            </a:pPr>
            <a:r>
              <a:rPr sz="2400" spc="-10" dirty="0">
                <a:solidFill>
                  <a:srgbClr val="FF0000"/>
                </a:solidFill>
                <a:latin typeface="Calibri"/>
                <a:cs typeface="Calibri"/>
              </a:rPr>
              <a:t>System.out.println(name.length); </a:t>
            </a:r>
            <a:r>
              <a:rPr sz="2400" spc="-530" dirty="0">
                <a:solidFill>
                  <a:srgbClr val="FF0000"/>
                </a:solidFill>
                <a:latin typeface="Calibri"/>
                <a:cs typeface="Calibri"/>
              </a:rPr>
              <a:t> </a:t>
            </a:r>
            <a:r>
              <a:rPr sz="2400" spc="-10" dirty="0">
                <a:solidFill>
                  <a:srgbClr val="FF0000"/>
                </a:solidFill>
                <a:latin typeface="Calibri"/>
                <a:cs typeface="Calibri"/>
              </a:rPr>
              <a:t>System.out.println(name);</a:t>
            </a:r>
            <a:endParaRPr sz="2400">
              <a:latin typeface="Calibri"/>
              <a:cs typeface="Calibri"/>
            </a:endParaRPr>
          </a:p>
          <a:p>
            <a:pPr marL="1225550">
              <a:lnSpc>
                <a:spcPts val="2100"/>
              </a:lnSpc>
            </a:pPr>
            <a:r>
              <a:rPr spc="-5" dirty="0">
                <a:latin typeface="Calibri"/>
                <a:cs typeface="Calibri"/>
              </a:rPr>
              <a:t>}// End of</a:t>
            </a:r>
            <a:r>
              <a:rPr spc="-20" dirty="0">
                <a:latin typeface="Calibri"/>
                <a:cs typeface="Calibri"/>
              </a:rPr>
              <a:t> </a:t>
            </a:r>
            <a:r>
              <a:rPr spc="-5" dirty="0">
                <a:latin typeface="Calibri"/>
                <a:cs typeface="Calibri"/>
              </a:rPr>
              <a:t>Method</a:t>
            </a:r>
            <a:endParaRPr>
              <a:latin typeface="Calibri"/>
              <a:cs typeface="Calibri"/>
            </a:endParaRPr>
          </a:p>
        </p:txBody>
      </p:sp>
      <p:sp>
        <p:nvSpPr>
          <p:cNvPr id="3" name="object 3"/>
          <p:cNvSpPr txBox="1">
            <a:spLocks noGrp="1"/>
          </p:cNvSpPr>
          <p:nvPr>
            <p:ph type="title"/>
          </p:nvPr>
        </p:nvSpPr>
        <p:spPr>
          <a:xfrm>
            <a:off x="1907540" y="379222"/>
            <a:ext cx="6066028" cy="689932"/>
          </a:xfrm>
          <a:prstGeom prst="rect">
            <a:avLst/>
          </a:prstGeom>
        </p:spPr>
        <p:txBody>
          <a:bodyPr vert="horz" wrap="square" lIns="0" tIns="12700" rIns="0" bIns="0" rtlCol="0" anchor="t">
            <a:spAutoFit/>
          </a:bodyPr>
          <a:lstStyle/>
          <a:p>
            <a:pPr marL="12700">
              <a:lnSpc>
                <a:spcPct val="100000"/>
              </a:lnSpc>
              <a:spcBef>
                <a:spcPts val="100"/>
              </a:spcBef>
            </a:pPr>
            <a:r>
              <a:rPr spc="-160" dirty="0"/>
              <a:t>char</a:t>
            </a:r>
            <a:r>
              <a:rPr dirty="0"/>
              <a:t>[</a:t>
            </a:r>
            <a:r>
              <a:rPr spc="-285" dirty="0"/>
              <a:t> </a:t>
            </a:r>
            <a:r>
              <a:rPr dirty="0"/>
              <a:t>]</a:t>
            </a:r>
            <a:r>
              <a:rPr spc="-300" dirty="0"/>
              <a:t> </a:t>
            </a:r>
            <a:r>
              <a:rPr spc="-155" dirty="0"/>
              <a:t>t</a:t>
            </a:r>
            <a:r>
              <a:rPr spc="-160" dirty="0"/>
              <a:t>oCharArray</a:t>
            </a:r>
            <a:r>
              <a:rPr spc="-155" dirty="0"/>
              <a:t>()</a:t>
            </a:r>
          </a:p>
        </p:txBody>
      </p:sp>
      <p:sp>
        <p:nvSpPr>
          <p:cNvPr id="4" name="object 4"/>
          <p:cNvSpPr txBox="1"/>
          <p:nvPr/>
        </p:nvSpPr>
        <p:spPr>
          <a:xfrm>
            <a:off x="2205940" y="5404511"/>
            <a:ext cx="2562225" cy="300355"/>
          </a:xfrm>
          <a:prstGeom prst="rect">
            <a:avLst/>
          </a:prstGeom>
        </p:spPr>
        <p:txBody>
          <a:bodyPr vert="horz" wrap="square" lIns="0" tIns="12700" rIns="0" bIns="0" rtlCol="0">
            <a:spAutoFit/>
          </a:bodyPr>
          <a:lstStyle/>
          <a:p>
            <a:pPr marL="12700">
              <a:spcBef>
                <a:spcPts val="100"/>
              </a:spcBef>
            </a:pPr>
            <a:r>
              <a:rPr spc="-5" dirty="0">
                <a:latin typeface="Calibri"/>
                <a:cs typeface="Calibri"/>
              </a:rPr>
              <a:t>}//</a:t>
            </a:r>
            <a:r>
              <a:rPr spc="-10" dirty="0">
                <a:latin typeface="Calibri"/>
                <a:cs typeface="Calibri"/>
              </a:rPr>
              <a:t> </a:t>
            </a:r>
            <a:r>
              <a:rPr spc="-5" dirty="0">
                <a:latin typeface="Calibri"/>
                <a:cs typeface="Calibri"/>
              </a:rPr>
              <a:t>End of</a:t>
            </a:r>
            <a:r>
              <a:rPr spc="-20" dirty="0">
                <a:latin typeface="Calibri"/>
                <a:cs typeface="Calibri"/>
              </a:rPr>
              <a:t> </a:t>
            </a:r>
            <a:r>
              <a:rPr spc="-5" dirty="0">
                <a:latin typeface="Calibri"/>
                <a:cs typeface="Calibri"/>
              </a:rPr>
              <a:t>class</a:t>
            </a:r>
            <a:r>
              <a:rPr spc="10" dirty="0">
                <a:latin typeface="Calibri"/>
                <a:cs typeface="Calibri"/>
              </a:rPr>
              <a:t> </a:t>
            </a:r>
            <a:r>
              <a:rPr spc="-5" dirty="0">
                <a:latin typeface="Calibri"/>
                <a:cs typeface="Calibri"/>
              </a:rPr>
              <a:t>StringDemo</a:t>
            </a:r>
            <a:endParaRPr>
              <a:latin typeface="Calibri"/>
              <a:cs typeface="Calibri"/>
            </a:endParaRPr>
          </a:p>
        </p:txBody>
      </p:sp>
      <p:sp>
        <p:nvSpPr>
          <p:cNvPr id="5" name="object 5"/>
          <p:cNvSpPr txBox="1"/>
          <p:nvPr/>
        </p:nvSpPr>
        <p:spPr>
          <a:xfrm>
            <a:off x="7111746" y="5387441"/>
            <a:ext cx="1969770" cy="1122680"/>
          </a:xfrm>
          <a:prstGeom prst="rect">
            <a:avLst/>
          </a:prstGeom>
        </p:spPr>
        <p:txBody>
          <a:bodyPr vert="horz" wrap="square" lIns="0" tIns="12700" rIns="0" bIns="0" rtlCol="0">
            <a:spAutoFit/>
          </a:bodyPr>
          <a:lstStyle/>
          <a:p>
            <a:pPr marL="12700" marR="5080">
              <a:spcBef>
                <a:spcPts val="100"/>
              </a:spcBef>
            </a:pPr>
            <a:r>
              <a:rPr b="1" spc="-10" dirty="0">
                <a:solidFill>
                  <a:srgbClr val="FF0000"/>
                </a:solidFill>
                <a:latin typeface="Calibri"/>
                <a:cs typeface="Calibri"/>
              </a:rPr>
              <a:t>F:\&gt;java </a:t>
            </a:r>
            <a:r>
              <a:rPr b="1" spc="-5" dirty="0">
                <a:solidFill>
                  <a:srgbClr val="FF0000"/>
                </a:solidFill>
                <a:latin typeface="Calibri"/>
                <a:cs typeface="Calibri"/>
              </a:rPr>
              <a:t>StringDemo </a:t>
            </a:r>
            <a:r>
              <a:rPr b="1" spc="-395" dirty="0">
                <a:solidFill>
                  <a:srgbClr val="FF0000"/>
                </a:solidFill>
                <a:latin typeface="Calibri"/>
                <a:cs typeface="Calibri"/>
              </a:rPr>
              <a:t> </a:t>
            </a:r>
            <a:r>
              <a:rPr b="1" spc="-5" dirty="0">
                <a:solidFill>
                  <a:srgbClr val="FF0000"/>
                </a:solidFill>
                <a:latin typeface="Calibri"/>
                <a:cs typeface="Calibri"/>
              </a:rPr>
              <a:t>18</a:t>
            </a:r>
            <a:endParaRPr>
              <a:latin typeface="Calibri"/>
              <a:cs typeface="Calibri"/>
            </a:endParaRPr>
          </a:p>
          <a:p>
            <a:pPr marL="12700"/>
            <a:r>
              <a:rPr b="1" spc="-5" dirty="0">
                <a:solidFill>
                  <a:srgbClr val="FF0000"/>
                </a:solidFill>
                <a:latin typeface="Calibri"/>
                <a:cs typeface="Calibri"/>
              </a:rPr>
              <a:t>18</a:t>
            </a:r>
            <a:endParaRPr>
              <a:latin typeface="Calibri"/>
              <a:cs typeface="Calibri"/>
            </a:endParaRPr>
          </a:p>
          <a:p>
            <a:pPr marL="12700"/>
            <a:r>
              <a:rPr b="1" spc="-5" dirty="0">
                <a:solidFill>
                  <a:srgbClr val="FF0000"/>
                </a:solidFill>
                <a:latin typeface="Calibri"/>
                <a:cs typeface="Calibri"/>
              </a:rPr>
              <a:t>Thomas</a:t>
            </a:r>
            <a:r>
              <a:rPr b="1" spc="-45" dirty="0">
                <a:solidFill>
                  <a:srgbClr val="FF0000"/>
                </a:solidFill>
                <a:latin typeface="Calibri"/>
                <a:cs typeface="Calibri"/>
              </a:rPr>
              <a:t> </a:t>
            </a:r>
            <a:r>
              <a:rPr b="1" spc="-10" dirty="0">
                <a:solidFill>
                  <a:srgbClr val="FF0000"/>
                </a:solidFill>
                <a:latin typeface="Calibri"/>
                <a:cs typeface="Calibri"/>
              </a:rPr>
              <a:t>Alva</a:t>
            </a:r>
            <a:r>
              <a:rPr b="1" spc="-35" dirty="0">
                <a:solidFill>
                  <a:srgbClr val="FF0000"/>
                </a:solidFill>
                <a:latin typeface="Calibri"/>
                <a:cs typeface="Calibri"/>
              </a:rPr>
              <a:t> </a:t>
            </a:r>
            <a:r>
              <a:rPr b="1" spc="-5" dirty="0">
                <a:solidFill>
                  <a:srgbClr val="FF0000"/>
                </a:solidFill>
                <a:latin typeface="Calibri"/>
                <a:cs typeface="Calibri"/>
              </a:rPr>
              <a:t>Edison</a:t>
            </a:r>
            <a:endParaRPr>
              <a:latin typeface="Calibri"/>
              <a:cs typeface="Calibri"/>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7726"/>
            <a:ext cx="7910830" cy="3173730"/>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spc="-5" dirty="0">
                <a:solidFill>
                  <a:srgbClr val="FF0000"/>
                </a:solidFill>
                <a:latin typeface="Arial MT"/>
                <a:cs typeface="Arial MT"/>
              </a:rPr>
              <a:t>boolean</a:t>
            </a:r>
            <a:r>
              <a:rPr sz="2400" spc="35" dirty="0">
                <a:solidFill>
                  <a:srgbClr val="FF0000"/>
                </a:solidFill>
                <a:latin typeface="Arial MT"/>
                <a:cs typeface="Arial MT"/>
              </a:rPr>
              <a:t> </a:t>
            </a:r>
            <a:r>
              <a:rPr sz="2400" spc="-5" dirty="0">
                <a:solidFill>
                  <a:srgbClr val="FF0000"/>
                </a:solidFill>
                <a:latin typeface="Arial MT"/>
                <a:cs typeface="Arial MT"/>
              </a:rPr>
              <a:t>equals(String</a:t>
            </a:r>
            <a:r>
              <a:rPr sz="2400" spc="20" dirty="0">
                <a:solidFill>
                  <a:srgbClr val="FF0000"/>
                </a:solidFill>
                <a:latin typeface="Arial MT"/>
                <a:cs typeface="Arial MT"/>
              </a:rPr>
              <a:t> </a:t>
            </a:r>
            <a:r>
              <a:rPr sz="2400" dirty="0">
                <a:solidFill>
                  <a:srgbClr val="FF0000"/>
                </a:solidFill>
                <a:latin typeface="Arial MT"/>
                <a:cs typeface="Arial MT"/>
              </a:rPr>
              <a:t>other)</a:t>
            </a:r>
            <a:r>
              <a:rPr sz="2400" spc="5" dirty="0">
                <a:solidFill>
                  <a:srgbClr val="FF0000"/>
                </a:solidFill>
                <a:latin typeface="Arial MT"/>
                <a:cs typeface="Arial MT"/>
              </a:rPr>
              <a:t> </a:t>
            </a:r>
            <a:r>
              <a:rPr sz="2400" dirty="0">
                <a:latin typeface="Wingdings"/>
                <a:cs typeface="Wingdings"/>
              </a:rPr>
              <a:t></a:t>
            </a:r>
            <a:r>
              <a:rPr sz="2400" spc="60" dirty="0">
                <a:latin typeface="Times New Roman"/>
                <a:cs typeface="Times New Roman"/>
              </a:rPr>
              <a:t> </a:t>
            </a:r>
            <a:r>
              <a:rPr sz="2400" spc="-5" dirty="0">
                <a:latin typeface="Arial MT"/>
                <a:cs typeface="Arial MT"/>
              </a:rPr>
              <a:t>case-sensitive</a:t>
            </a:r>
            <a:endParaRPr sz="2400">
              <a:latin typeface="Arial MT"/>
              <a:cs typeface="Arial MT"/>
            </a:endParaRPr>
          </a:p>
          <a:p>
            <a:pPr marL="355600">
              <a:spcBef>
                <a:spcPts val="15"/>
              </a:spcBef>
            </a:pPr>
            <a:r>
              <a:rPr sz="2400" spc="-5" dirty="0">
                <a:latin typeface="Arial MT"/>
                <a:cs typeface="Arial MT"/>
              </a:rPr>
              <a:t>comparison</a:t>
            </a:r>
            <a:r>
              <a:rPr sz="2400" spc="30" dirty="0">
                <a:latin typeface="Arial MT"/>
                <a:cs typeface="Arial MT"/>
              </a:rPr>
              <a:t> </a:t>
            </a:r>
            <a:r>
              <a:rPr sz="2400" spc="-5" dirty="0">
                <a:latin typeface="Arial MT"/>
                <a:cs typeface="Arial MT"/>
              </a:rPr>
              <a:t>[upper</a:t>
            </a:r>
            <a:r>
              <a:rPr sz="2400" spc="10" dirty="0">
                <a:latin typeface="Arial MT"/>
                <a:cs typeface="Arial MT"/>
              </a:rPr>
              <a:t> </a:t>
            </a:r>
            <a:r>
              <a:rPr sz="2400" spc="-5" dirty="0">
                <a:latin typeface="Arial MT"/>
                <a:cs typeface="Arial MT"/>
              </a:rPr>
              <a:t>and</a:t>
            </a:r>
            <a:r>
              <a:rPr sz="2400" spc="10" dirty="0">
                <a:latin typeface="Arial MT"/>
                <a:cs typeface="Arial MT"/>
              </a:rPr>
              <a:t> </a:t>
            </a:r>
            <a:r>
              <a:rPr sz="2400" spc="-5" dirty="0">
                <a:latin typeface="Arial MT"/>
                <a:cs typeface="Arial MT"/>
              </a:rPr>
              <a:t>lower-case</a:t>
            </a:r>
            <a:r>
              <a:rPr sz="2400" spc="30" dirty="0">
                <a:latin typeface="Arial MT"/>
                <a:cs typeface="Arial MT"/>
              </a:rPr>
              <a:t> </a:t>
            </a:r>
            <a:r>
              <a:rPr sz="2400" spc="-5" dirty="0">
                <a:latin typeface="Arial MT"/>
                <a:cs typeface="Arial MT"/>
              </a:rPr>
              <a:t>letters</a:t>
            </a:r>
            <a:r>
              <a:rPr sz="2400" spc="10" dirty="0">
                <a:latin typeface="Arial MT"/>
                <a:cs typeface="Arial MT"/>
              </a:rPr>
              <a:t> </a:t>
            </a:r>
            <a:r>
              <a:rPr sz="2400" spc="-5" dirty="0">
                <a:latin typeface="Arial MT"/>
                <a:cs typeface="Arial MT"/>
              </a:rPr>
              <a:t>are</a:t>
            </a:r>
            <a:r>
              <a:rPr sz="2400" spc="10" dirty="0">
                <a:latin typeface="Arial MT"/>
                <a:cs typeface="Arial MT"/>
              </a:rPr>
              <a:t> </a:t>
            </a:r>
            <a:r>
              <a:rPr sz="2400" dirty="0">
                <a:latin typeface="Arial MT"/>
                <a:cs typeface="Arial MT"/>
              </a:rPr>
              <a:t>not</a:t>
            </a:r>
            <a:r>
              <a:rPr sz="2400" spc="10" dirty="0">
                <a:latin typeface="Arial MT"/>
                <a:cs typeface="Arial MT"/>
              </a:rPr>
              <a:t> </a:t>
            </a:r>
            <a:r>
              <a:rPr sz="2400" spc="-5" dirty="0">
                <a:latin typeface="Arial MT"/>
                <a:cs typeface="Arial MT"/>
              </a:rPr>
              <a:t>equal]</a:t>
            </a:r>
            <a:endParaRPr sz="2400">
              <a:latin typeface="Arial MT"/>
              <a:cs typeface="Arial MT"/>
            </a:endParaRPr>
          </a:p>
          <a:p>
            <a:pPr marL="355600" marR="1648460" indent="-342900">
              <a:spcBef>
                <a:spcPts val="575"/>
              </a:spcBef>
              <a:buClr>
                <a:srgbClr val="0F1141"/>
              </a:buClr>
              <a:buChar char="•"/>
              <a:tabLst>
                <a:tab pos="354965" algn="l"/>
                <a:tab pos="355600" algn="l"/>
              </a:tabLst>
            </a:pPr>
            <a:r>
              <a:rPr sz="2400" spc="-10" dirty="0">
                <a:latin typeface="Arial MT"/>
                <a:cs typeface="Arial MT"/>
              </a:rPr>
              <a:t>Example</a:t>
            </a:r>
            <a:r>
              <a:rPr sz="2400" spc="15" dirty="0">
                <a:latin typeface="Arial MT"/>
                <a:cs typeface="Arial MT"/>
              </a:rPr>
              <a:t> </a:t>
            </a:r>
            <a:r>
              <a:rPr sz="2400" dirty="0">
                <a:latin typeface="Arial MT"/>
                <a:cs typeface="Arial MT"/>
              </a:rPr>
              <a:t>:</a:t>
            </a:r>
            <a:r>
              <a:rPr sz="2400" spc="-5" dirty="0">
                <a:latin typeface="Arial MT"/>
                <a:cs typeface="Arial MT"/>
              </a:rPr>
              <a:t> “abc”.equals(“Abc”)</a:t>
            </a:r>
            <a:r>
              <a:rPr sz="2400" spc="20" dirty="0">
                <a:latin typeface="Arial MT"/>
                <a:cs typeface="Arial MT"/>
              </a:rPr>
              <a:t> </a:t>
            </a:r>
            <a:r>
              <a:rPr sz="2400" dirty="0">
                <a:latin typeface="Arial MT"/>
                <a:cs typeface="Arial MT"/>
              </a:rPr>
              <a:t>returns</a:t>
            </a:r>
            <a:r>
              <a:rPr sz="2400" spc="-15" dirty="0">
                <a:latin typeface="Arial MT"/>
                <a:cs typeface="Arial MT"/>
              </a:rPr>
              <a:t> </a:t>
            </a:r>
            <a:r>
              <a:rPr sz="2400" dirty="0">
                <a:latin typeface="Arial MT"/>
                <a:cs typeface="Arial MT"/>
              </a:rPr>
              <a:t>false, </a:t>
            </a:r>
            <a:r>
              <a:rPr sz="2400" spc="-650" dirty="0">
                <a:latin typeface="Arial MT"/>
                <a:cs typeface="Arial MT"/>
              </a:rPr>
              <a:t> </a:t>
            </a:r>
            <a:r>
              <a:rPr sz="2400" spc="-5" dirty="0">
                <a:latin typeface="Arial MT"/>
                <a:cs typeface="Arial MT"/>
              </a:rPr>
              <a:t>“abc”.equals(“abc”)</a:t>
            </a:r>
            <a:r>
              <a:rPr sz="2400" spc="15" dirty="0">
                <a:latin typeface="Arial MT"/>
                <a:cs typeface="Arial MT"/>
              </a:rPr>
              <a:t> </a:t>
            </a:r>
            <a:r>
              <a:rPr sz="2400" dirty="0">
                <a:latin typeface="Arial MT"/>
                <a:cs typeface="Arial MT"/>
              </a:rPr>
              <a:t>returns</a:t>
            </a:r>
            <a:r>
              <a:rPr sz="2400" spc="-10" dirty="0">
                <a:latin typeface="Arial MT"/>
                <a:cs typeface="Arial MT"/>
              </a:rPr>
              <a:t> </a:t>
            </a:r>
            <a:r>
              <a:rPr sz="2400" spc="-5" dirty="0">
                <a:latin typeface="Arial MT"/>
                <a:cs typeface="Arial MT"/>
              </a:rPr>
              <a:t>true</a:t>
            </a:r>
            <a:endParaRPr sz="2400">
              <a:latin typeface="Arial MT"/>
              <a:cs typeface="Arial MT"/>
            </a:endParaRPr>
          </a:p>
          <a:p>
            <a:pPr marL="355600" marR="6985" indent="-342900">
              <a:lnSpc>
                <a:spcPct val="100400"/>
              </a:lnSpc>
              <a:spcBef>
                <a:spcPts val="555"/>
              </a:spcBef>
              <a:buClr>
                <a:srgbClr val="0F1141"/>
              </a:buClr>
              <a:buChar char="•"/>
              <a:tabLst>
                <a:tab pos="354965" algn="l"/>
                <a:tab pos="355600" algn="l"/>
              </a:tabLst>
            </a:pPr>
            <a:r>
              <a:rPr sz="2400" spc="-5" dirty="0">
                <a:solidFill>
                  <a:srgbClr val="FF0000"/>
                </a:solidFill>
                <a:latin typeface="Arial MT"/>
                <a:cs typeface="Arial MT"/>
              </a:rPr>
              <a:t>boolean</a:t>
            </a:r>
            <a:r>
              <a:rPr sz="2400" spc="45" dirty="0">
                <a:solidFill>
                  <a:srgbClr val="FF0000"/>
                </a:solidFill>
                <a:latin typeface="Arial MT"/>
                <a:cs typeface="Arial MT"/>
              </a:rPr>
              <a:t> </a:t>
            </a:r>
            <a:r>
              <a:rPr sz="2400" spc="-5" dirty="0">
                <a:solidFill>
                  <a:srgbClr val="FF0000"/>
                </a:solidFill>
                <a:latin typeface="Arial MT"/>
                <a:cs typeface="Arial MT"/>
              </a:rPr>
              <a:t>equalsIgnoreCase(String</a:t>
            </a:r>
            <a:r>
              <a:rPr sz="2400" spc="80" dirty="0">
                <a:solidFill>
                  <a:srgbClr val="FF0000"/>
                </a:solidFill>
                <a:latin typeface="Arial MT"/>
                <a:cs typeface="Arial MT"/>
              </a:rPr>
              <a:t> </a:t>
            </a:r>
            <a:r>
              <a:rPr sz="2400" spc="-5" dirty="0">
                <a:solidFill>
                  <a:srgbClr val="FF0000"/>
                </a:solidFill>
                <a:latin typeface="Arial MT"/>
                <a:cs typeface="Arial MT"/>
              </a:rPr>
              <a:t>other)</a:t>
            </a:r>
            <a:r>
              <a:rPr sz="2400" spc="15" dirty="0">
                <a:solidFill>
                  <a:srgbClr val="FF0000"/>
                </a:solidFill>
                <a:latin typeface="Arial MT"/>
                <a:cs typeface="Arial MT"/>
              </a:rPr>
              <a:t> </a:t>
            </a:r>
            <a:r>
              <a:rPr sz="2400" dirty="0">
                <a:latin typeface="Wingdings"/>
                <a:cs typeface="Wingdings"/>
              </a:rPr>
              <a:t></a:t>
            </a:r>
            <a:r>
              <a:rPr sz="2400" spc="70" dirty="0">
                <a:latin typeface="Times New Roman"/>
                <a:cs typeface="Times New Roman"/>
              </a:rPr>
              <a:t> </a:t>
            </a:r>
            <a:r>
              <a:rPr sz="2400" spc="-5" dirty="0">
                <a:latin typeface="Arial MT"/>
                <a:cs typeface="Arial MT"/>
              </a:rPr>
              <a:t>Comparison </a:t>
            </a:r>
            <a:r>
              <a:rPr sz="2400" spc="-650" dirty="0">
                <a:latin typeface="Arial MT"/>
                <a:cs typeface="Arial MT"/>
              </a:rPr>
              <a:t> </a:t>
            </a:r>
            <a:r>
              <a:rPr sz="2400" spc="-5" dirty="0">
                <a:latin typeface="Arial MT"/>
                <a:cs typeface="Arial MT"/>
              </a:rPr>
              <a:t>by ignoring</a:t>
            </a:r>
            <a:r>
              <a:rPr sz="2400" spc="20" dirty="0">
                <a:latin typeface="Arial MT"/>
                <a:cs typeface="Arial MT"/>
              </a:rPr>
              <a:t> </a:t>
            </a:r>
            <a:r>
              <a:rPr sz="2400" dirty="0">
                <a:latin typeface="Arial MT"/>
                <a:cs typeface="Arial MT"/>
              </a:rPr>
              <a:t>the </a:t>
            </a:r>
            <a:r>
              <a:rPr sz="2400" spc="-5" dirty="0">
                <a:latin typeface="Arial MT"/>
                <a:cs typeface="Arial MT"/>
              </a:rPr>
              <a:t>case</a:t>
            </a:r>
            <a:r>
              <a:rPr sz="2400" dirty="0">
                <a:latin typeface="Arial MT"/>
                <a:cs typeface="Arial MT"/>
              </a:rPr>
              <a:t> of</a:t>
            </a:r>
            <a:r>
              <a:rPr sz="2400" spc="5" dirty="0">
                <a:latin typeface="Arial MT"/>
                <a:cs typeface="Arial MT"/>
              </a:rPr>
              <a:t> </a:t>
            </a:r>
            <a:r>
              <a:rPr sz="2400" spc="-5" dirty="0">
                <a:latin typeface="Arial MT"/>
                <a:cs typeface="Arial MT"/>
              </a:rPr>
              <a:t>characters</a:t>
            </a:r>
            <a:endParaRPr sz="2400">
              <a:latin typeface="Arial MT"/>
              <a:cs typeface="Arial MT"/>
            </a:endParaRPr>
          </a:p>
          <a:p>
            <a:pPr marL="355600" indent="-342900">
              <a:spcBef>
                <a:spcPts val="575"/>
              </a:spcBef>
              <a:buClr>
                <a:srgbClr val="0F1141"/>
              </a:buClr>
              <a:buChar char="•"/>
              <a:tabLst>
                <a:tab pos="354965" algn="l"/>
                <a:tab pos="355600" algn="l"/>
              </a:tabLst>
            </a:pPr>
            <a:r>
              <a:rPr sz="2400" spc="-10" dirty="0">
                <a:latin typeface="Arial MT"/>
                <a:cs typeface="Arial MT"/>
              </a:rPr>
              <a:t>Example</a:t>
            </a:r>
            <a:r>
              <a:rPr sz="2400" spc="25" dirty="0">
                <a:latin typeface="Arial MT"/>
                <a:cs typeface="Arial MT"/>
              </a:rPr>
              <a:t> </a:t>
            </a:r>
            <a:r>
              <a:rPr sz="2400" dirty="0">
                <a:latin typeface="Arial MT"/>
                <a:cs typeface="Arial MT"/>
              </a:rPr>
              <a:t>:</a:t>
            </a:r>
            <a:r>
              <a:rPr sz="2400" spc="10" dirty="0">
                <a:latin typeface="Arial MT"/>
                <a:cs typeface="Arial MT"/>
              </a:rPr>
              <a:t> </a:t>
            </a:r>
            <a:r>
              <a:rPr sz="2400" spc="-5" dirty="0">
                <a:latin typeface="Arial MT"/>
                <a:cs typeface="Arial MT"/>
              </a:rPr>
              <a:t>“abc”.equalsIgnoreCase</a:t>
            </a:r>
            <a:r>
              <a:rPr sz="2400" spc="55" dirty="0">
                <a:latin typeface="Arial MT"/>
                <a:cs typeface="Arial MT"/>
              </a:rPr>
              <a:t> </a:t>
            </a:r>
            <a:r>
              <a:rPr sz="2400" spc="-5" dirty="0">
                <a:latin typeface="Arial MT"/>
                <a:cs typeface="Arial MT"/>
              </a:rPr>
              <a:t>(“ABC”)</a:t>
            </a:r>
            <a:r>
              <a:rPr sz="2400" spc="10" dirty="0">
                <a:latin typeface="Arial MT"/>
                <a:cs typeface="Arial MT"/>
              </a:rPr>
              <a:t> </a:t>
            </a:r>
            <a:r>
              <a:rPr sz="2400" spc="-5" dirty="0">
                <a:latin typeface="Arial MT"/>
                <a:cs typeface="Arial MT"/>
              </a:rPr>
              <a:t>or</a:t>
            </a:r>
            <a:r>
              <a:rPr sz="2400" spc="10" dirty="0">
                <a:latin typeface="Arial MT"/>
                <a:cs typeface="Arial MT"/>
              </a:rPr>
              <a:t> </a:t>
            </a:r>
            <a:r>
              <a:rPr sz="2400" spc="-5" dirty="0">
                <a:latin typeface="Arial MT"/>
                <a:cs typeface="Arial MT"/>
              </a:rPr>
              <a:t>“aBc”.</a:t>
            </a:r>
            <a:endParaRPr sz="2400">
              <a:latin typeface="Arial MT"/>
              <a:cs typeface="Arial MT"/>
            </a:endParaRPr>
          </a:p>
          <a:p>
            <a:pPr marL="355600">
              <a:spcBef>
                <a:spcPts val="5"/>
              </a:spcBef>
            </a:pPr>
            <a:r>
              <a:rPr sz="2400" spc="-5" dirty="0">
                <a:latin typeface="Arial MT"/>
                <a:cs typeface="Arial MT"/>
              </a:rPr>
              <a:t>equalsIgnoreCase</a:t>
            </a:r>
            <a:r>
              <a:rPr sz="2400" spc="40" dirty="0">
                <a:latin typeface="Arial MT"/>
                <a:cs typeface="Arial MT"/>
              </a:rPr>
              <a:t> </a:t>
            </a:r>
            <a:r>
              <a:rPr sz="2400" spc="-5" dirty="0">
                <a:latin typeface="Arial MT"/>
                <a:cs typeface="Arial MT"/>
              </a:rPr>
              <a:t>(“abC”)</a:t>
            </a:r>
            <a:r>
              <a:rPr sz="2400" spc="5" dirty="0">
                <a:latin typeface="Arial MT"/>
                <a:cs typeface="Arial MT"/>
              </a:rPr>
              <a:t> </a:t>
            </a:r>
            <a:r>
              <a:rPr sz="2400" spc="-5" dirty="0">
                <a:latin typeface="Arial MT"/>
                <a:cs typeface="Arial MT"/>
              </a:rPr>
              <a:t>returns</a:t>
            </a:r>
            <a:r>
              <a:rPr sz="2400" spc="-10" dirty="0">
                <a:latin typeface="Arial MT"/>
                <a:cs typeface="Arial MT"/>
              </a:rPr>
              <a:t> </a:t>
            </a:r>
            <a:r>
              <a:rPr sz="2400" dirty="0">
                <a:latin typeface="Arial MT"/>
                <a:cs typeface="Arial MT"/>
              </a:rPr>
              <a:t>true</a:t>
            </a:r>
            <a:endParaRPr sz="2400">
              <a:latin typeface="Arial MT"/>
              <a:cs typeface="Arial MT"/>
            </a:endParaRPr>
          </a:p>
        </p:txBody>
      </p:sp>
      <p:sp>
        <p:nvSpPr>
          <p:cNvPr id="3" name="object 3"/>
          <p:cNvSpPr txBox="1">
            <a:spLocks noGrp="1"/>
          </p:cNvSpPr>
          <p:nvPr>
            <p:ph type="title"/>
          </p:nvPr>
        </p:nvSpPr>
        <p:spPr>
          <a:xfrm>
            <a:off x="1907540" y="150622"/>
            <a:ext cx="7626604"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a:t>
            </a:r>
            <a:r>
              <a:rPr spc="-155" dirty="0"/>
              <a:t>t</a:t>
            </a:r>
            <a:r>
              <a:rPr spc="-160" dirty="0"/>
              <a:t>r</a:t>
            </a:r>
            <a:r>
              <a:rPr spc="-165" dirty="0"/>
              <a:t>i</a:t>
            </a:r>
            <a:r>
              <a:rPr spc="-160" dirty="0"/>
              <a:t>n</a:t>
            </a:r>
            <a:r>
              <a:rPr dirty="0"/>
              <a:t>g</a:t>
            </a:r>
            <a:r>
              <a:rPr spc="-270" dirty="0"/>
              <a:t> </a:t>
            </a:r>
            <a:r>
              <a:rPr spc="-160" dirty="0"/>
              <a:t>Compar</a:t>
            </a:r>
            <a:r>
              <a:rPr spc="-165" dirty="0"/>
              <a:t>i</a:t>
            </a:r>
            <a:r>
              <a:rPr spc="-160" dirty="0"/>
              <a:t>s</a:t>
            </a:r>
            <a:r>
              <a:rPr spc="-150" dirty="0"/>
              <a:t>o</a:t>
            </a:r>
            <a:r>
              <a:rPr spc="-160" dirty="0"/>
              <a:t>ns</a:t>
            </a:r>
            <a:r>
              <a:rPr dirty="0"/>
              <a:t>:</a:t>
            </a:r>
            <a:r>
              <a:rPr spc="-245" dirty="0"/>
              <a:t> </a:t>
            </a:r>
            <a:r>
              <a:rPr spc="-160" dirty="0"/>
              <a:t>equa</a:t>
            </a:r>
            <a:r>
              <a:rPr spc="-165" dirty="0"/>
              <a:t>l</a:t>
            </a:r>
            <a:r>
              <a:rPr spc="-160" dirty="0"/>
              <a:t>s</a:t>
            </a:r>
            <a:r>
              <a:rPr spc="-155" dirty="0"/>
              <a:t>(</a:t>
            </a:r>
            <a:r>
              <a:rPr dirty="0"/>
              <a:t>)  </a:t>
            </a:r>
            <a:r>
              <a:rPr spc="-160" dirty="0"/>
              <a:t>an</a:t>
            </a:r>
            <a:r>
              <a:rPr dirty="0"/>
              <a:t>d</a:t>
            </a:r>
            <a:r>
              <a:rPr spc="-285" dirty="0"/>
              <a:t> </a:t>
            </a:r>
            <a:r>
              <a:rPr spc="-160" dirty="0"/>
              <a:t>equa</a:t>
            </a:r>
            <a:r>
              <a:rPr spc="-165" dirty="0"/>
              <a:t>l</a:t>
            </a:r>
            <a:r>
              <a:rPr spc="-160" dirty="0"/>
              <a:t>s</a:t>
            </a:r>
            <a:r>
              <a:rPr spc="-165" dirty="0"/>
              <a:t>I</a:t>
            </a:r>
            <a:r>
              <a:rPr spc="-160" dirty="0"/>
              <a:t>g</a:t>
            </a:r>
            <a:r>
              <a:rPr spc="-150" dirty="0"/>
              <a:t>n</a:t>
            </a:r>
            <a:r>
              <a:rPr spc="-160" dirty="0"/>
              <a:t>or</a:t>
            </a:r>
            <a:r>
              <a:rPr spc="-150" dirty="0"/>
              <a:t>e</a:t>
            </a:r>
            <a:r>
              <a:rPr spc="-160" dirty="0"/>
              <a:t>Cas</a:t>
            </a:r>
            <a:r>
              <a:rPr spc="-145" dirty="0"/>
              <a:t>e</a:t>
            </a:r>
            <a:r>
              <a:rPr spc="-155" dirty="0"/>
              <a:t>()</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20241" y="3096005"/>
            <a:ext cx="128905" cy="197490"/>
          </a:xfrm>
          <a:prstGeom prst="rect">
            <a:avLst/>
          </a:prstGeom>
        </p:spPr>
        <p:txBody>
          <a:bodyPr vert="horz" wrap="square" lIns="0" tIns="12700" rIns="0" bIns="0" rtlCol="0">
            <a:spAutoFit/>
          </a:bodyPr>
          <a:lstStyle/>
          <a:p>
            <a:pPr>
              <a:spcBef>
                <a:spcPts val="100"/>
              </a:spcBef>
            </a:pPr>
            <a:r>
              <a:rPr sz="1200" b="1" i="1" dirty="0">
                <a:solidFill>
                  <a:srgbClr val="0F1141"/>
                </a:solidFill>
                <a:latin typeface="Arial"/>
                <a:cs typeface="Arial"/>
              </a:rPr>
              <a:t>1.</a:t>
            </a:r>
            <a:endParaRPr sz="1200">
              <a:latin typeface="Arial"/>
              <a:cs typeface="Arial"/>
            </a:endParaRPr>
          </a:p>
        </p:txBody>
      </p:sp>
      <p:sp>
        <p:nvSpPr>
          <p:cNvPr id="3" name="object 3"/>
          <p:cNvSpPr txBox="1"/>
          <p:nvPr/>
        </p:nvSpPr>
        <p:spPr>
          <a:xfrm>
            <a:off x="1907541" y="1517727"/>
            <a:ext cx="8664575" cy="1788795"/>
          </a:xfrm>
          <a:prstGeom prst="rect">
            <a:avLst/>
          </a:prstGeom>
        </p:spPr>
        <p:txBody>
          <a:bodyPr vert="horz" wrap="square" lIns="0" tIns="12065" rIns="0" bIns="0" rtlCol="0">
            <a:spAutoFit/>
          </a:bodyPr>
          <a:lstStyle/>
          <a:p>
            <a:pPr marL="355600" marR="967740" indent="-342900" algn="just">
              <a:lnSpc>
                <a:spcPct val="100200"/>
              </a:lnSpc>
              <a:spcBef>
                <a:spcPts val="95"/>
              </a:spcBef>
              <a:buClr>
                <a:srgbClr val="0F1141"/>
              </a:buClr>
              <a:buChar char="•"/>
              <a:tabLst>
                <a:tab pos="355600" algn="l"/>
              </a:tabLst>
            </a:pPr>
            <a:r>
              <a:rPr sz="2400" spc="-5" dirty="0">
                <a:solidFill>
                  <a:srgbClr val="FF0000"/>
                </a:solidFill>
                <a:latin typeface="Arial MT"/>
                <a:cs typeface="Arial MT"/>
              </a:rPr>
              <a:t>regionMatches()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MT"/>
                <a:cs typeface="Arial MT"/>
              </a:rPr>
              <a:t>compares </a:t>
            </a:r>
            <a:r>
              <a:rPr sz="2400" dirty="0">
                <a:latin typeface="Arial MT"/>
                <a:cs typeface="Arial MT"/>
              </a:rPr>
              <a:t>the </a:t>
            </a:r>
            <a:r>
              <a:rPr sz="2400" spc="-5" dirty="0">
                <a:latin typeface="Arial MT"/>
                <a:cs typeface="Arial MT"/>
              </a:rPr>
              <a:t>regions </a:t>
            </a:r>
            <a:r>
              <a:rPr sz="2400" dirty="0">
                <a:latin typeface="Arial MT"/>
                <a:cs typeface="Arial MT"/>
              </a:rPr>
              <a:t>of two string </a:t>
            </a:r>
            <a:r>
              <a:rPr sz="2400" spc="-655" dirty="0">
                <a:latin typeface="Arial MT"/>
                <a:cs typeface="Arial MT"/>
              </a:rPr>
              <a:t> </a:t>
            </a:r>
            <a:r>
              <a:rPr sz="2400" spc="-5" dirty="0">
                <a:latin typeface="Arial MT"/>
                <a:cs typeface="Arial MT"/>
              </a:rPr>
              <a:t>references </a:t>
            </a:r>
            <a:r>
              <a:rPr sz="2400" dirty="0">
                <a:latin typeface="Arial MT"/>
                <a:cs typeface="Arial MT"/>
              </a:rPr>
              <a:t>for </a:t>
            </a:r>
            <a:r>
              <a:rPr sz="2400" spc="-5" dirty="0">
                <a:latin typeface="Arial MT"/>
                <a:cs typeface="Arial MT"/>
              </a:rPr>
              <a:t>equality </a:t>
            </a:r>
            <a:r>
              <a:rPr sz="2400" dirty="0">
                <a:latin typeface="Arial MT"/>
                <a:cs typeface="Arial MT"/>
              </a:rPr>
              <a:t>[returns true </a:t>
            </a:r>
            <a:r>
              <a:rPr sz="2400" spc="-10" dirty="0">
                <a:latin typeface="Arial MT"/>
                <a:cs typeface="Arial MT"/>
              </a:rPr>
              <a:t>if </a:t>
            </a:r>
            <a:r>
              <a:rPr sz="2400" spc="-5" dirty="0">
                <a:latin typeface="Arial MT"/>
                <a:cs typeface="Arial MT"/>
              </a:rPr>
              <a:t>regions </a:t>
            </a:r>
            <a:r>
              <a:rPr sz="2400" dirty="0">
                <a:latin typeface="Arial MT"/>
                <a:cs typeface="Arial MT"/>
              </a:rPr>
              <a:t>matches </a:t>
            </a:r>
            <a:r>
              <a:rPr sz="2400" spc="-655" dirty="0">
                <a:latin typeface="Arial MT"/>
                <a:cs typeface="Arial MT"/>
              </a:rPr>
              <a:t> </a:t>
            </a:r>
            <a:r>
              <a:rPr sz="2400" spc="-5" dirty="0">
                <a:latin typeface="Arial MT"/>
                <a:cs typeface="Arial MT"/>
              </a:rPr>
              <a:t>otherwise</a:t>
            </a:r>
            <a:r>
              <a:rPr sz="2400" dirty="0">
                <a:latin typeface="Arial MT"/>
                <a:cs typeface="Arial MT"/>
              </a:rPr>
              <a:t> false]</a:t>
            </a:r>
            <a:endParaRPr sz="2400">
              <a:latin typeface="Arial MT"/>
              <a:cs typeface="Arial MT"/>
            </a:endParaRPr>
          </a:p>
          <a:p>
            <a:pPr marL="355600" indent="-342900" algn="just">
              <a:spcBef>
                <a:spcPts val="575"/>
              </a:spcBef>
              <a:buClr>
                <a:srgbClr val="0F1141"/>
              </a:buClr>
              <a:buChar char="•"/>
              <a:tabLst>
                <a:tab pos="355600" algn="l"/>
              </a:tabLst>
            </a:pPr>
            <a:r>
              <a:rPr sz="2400" spc="-5" dirty="0">
                <a:latin typeface="Arial MT"/>
                <a:cs typeface="Arial MT"/>
              </a:rPr>
              <a:t>Syntax:</a:t>
            </a:r>
            <a:endParaRPr sz="2400">
              <a:latin typeface="Arial MT"/>
              <a:cs typeface="Arial MT"/>
            </a:endParaRPr>
          </a:p>
          <a:p>
            <a:pPr marL="469900">
              <a:spcBef>
                <a:spcPts val="265"/>
              </a:spcBef>
            </a:pPr>
            <a:r>
              <a:rPr sz="1200" b="1" i="1" dirty="0">
                <a:solidFill>
                  <a:srgbClr val="FF0000"/>
                </a:solidFill>
                <a:latin typeface="Arial"/>
                <a:cs typeface="Arial"/>
              </a:rPr>
              <a:t>boolean</a:t>
            </a:r>
            <a:r>
              <a:rPr sz="1200" b="1" i="1" spc="15" dirty="0">
                <a:solidFill>
                  <a:srgbClr val="FF0000"/>
                </a:solidFill>
                <a:latin typeface="Arial"/>
                <a:cs typeface="Arial"/>
              </a:rPr>
              <a:t> </a:t>
            </a:r>
            <a:r>
              <a:rPr sz="1200" b="1" i="1" spc="-5" dirty="0">
                <a:solidFill>
                  <a:srgbClr val="FF0000"/>
                </a:solidFill>
                <a:latin typeface="Arial"/>
                <a:cs typeface="Arial"/>
              </a:rPr>
              <a:t>regionMatches(int</a:t>
            </a:r>
            <a:r>
              <a:rPr sz="1200" b="1" i="1" spc="10" dirty="0">
                <a:solidFill>
                  <a:srgbClr val="FF0000"/>
                </a:solidFill>
                <a:latin typeface="Arial"/>
                <a:cs typeface="Arial"/>
              </a:rPr>
              <a:t> </a:t>
            </a:r>
            <a:r>
              <a:rPr sz="1200" b="1" i="1" dirty="0">
                <a:solidFill>
                  <a:srgbClr val="FF0000"/>
                </a:solidFill>
                <a:latin typeface="Arial"/>
                <a:cs typeface="Arial"/>
              </a:rPr>
              <a:t>startIndex,</a:t>
            </a:r>
            <a:r>
              <a:rPr sz="1200" b="1" i="1" spc="-10" dirty="0">
                <a:solidFill>
                  <a:srgbClr val="FF0000"/>
                </a:solidFill>
                <a:latin typeface="Arial"/>
                <a:cs typeface="Arial"/>
              </a:rPr>
              <a:t> </a:t>
            </a:r>
            <a:r>
              <a:rPr sz="1200" b="1" i="1" dirty="0">
                <a:solidFill>
                  <a:srgbClr val="FF0000"/>
                </a:solidFill>
                <a:latin typeface="Arial"/>
                <a:cs typeface="Arial"/>
              </a:rPr>
              <a:t>String</a:t>
            </a:r>
            <a:r>
              <a:rPr sz="1200" b="1" i="1" spc="25" dirty="0">
                <a:solidFill>
                  <a:srgbClr val="FF0000"/>
                </a:solidFill>
                <a:latin typeface="Arial"/>
                <a:cs typeface="Arial"/>
              </a:rPr>
              <a:t> </a:t>
            </a:r>
            <a:r>
              <a:rPr sz="1200" b="1" i="1" spc="-5" dirty="0">
                <a:solidFill>
                  <a:srgbClr val="FF0000"/>
                </a:solidFill>
                <a:latin typeface="Arial"/>
                <a:cs typeface="Arial"/>
              </a:rPr>
              <a:t>str2,</a:t>
            </a:r>
            <a:r>
              <a:rPr sz="1200" b="1" i="1" spc="5" dirty="0">
                <a:solidFill>
                  <a:srgbClr val="FF0000"/>
                </a:solidFill>
                <a:latin typeface="Arial"/>
                <a:cs typeface="Arial"/>
              </a:rPr>
              <a:t> </a:t>
            </a:r>
            <a:r>
              <a:rPr sz="1200" b="1" i="1" dirty="0">
                <a:solidFill>
                  <a:srgbClr val="FF0000"/>
                </a:solidFill>
                <a:latin typeface="Arial"/>
                <a:cs typeface="Arial"/>
              </a:rPr>
              <a:t>int</a:t>
            </a:r>
            <a:r>
              <a:rPr sz="1200" b="1" i="1" spc="25" dirty="0">
                <a:solidFill>
                  <a:srgbClr val="FF0000"/>
                </a:solidFill>
                <a:latin typeface="Arial"/>
                <a:cs typeface="Arial"/>
              </a:rPr>
              <a:t> </a:t>
            </a:r>
            <a:r>
              <a:rPr sz="1200" b="1" i="1" spc="-5" dirty="0">
                <a:solidFill>
                  <a:srgbClr val="FF0000"/>
                </a:solidFill>
                <a:latin typeface="Arial"/>
                <a:cs typeface="Arial"/>
              </a:rPr>
              <a:t>str2startIndex,</a:t>
            </a:r>
            <a:r>
              <a:rPr sz="1200" b="1" i="1" spc="-20" dirty="0">
                <a:solidFill>
                  <a:srgbClr val="FF0000"/>
                </a:solidFill>
                <a:latin typeface="Arial"/>
                <a:cs typeface="Arial"/>
              </a:rPr>
              <a:t> </a:t>
            </a:r>
            <a:r>
              <a:rPr sz="1200" b="1" i="1" dirty="0">
                <a:solidFill>
                  <a:srgbClr val="FF0000"/>
                </a:solidFill>
                <a:latin typeface="Arial"/>
                <a:cs typeface="Arial"/>
              </a:rPr>
              <a:t>int</a:t>
            </a:r>
            <a:r>
              <a:rPr sz="1200" b="1" i="1" spc="20" dirty="0">
                <a:solidFill>
                  <a:srgbClr val="FF0000"/>
                </a:solidFill>
                <a:latin typeface="Arial"/>
                <a:cs typeface="Arial"/>
              </a:rPr>
              <a:t> </a:t>
            </a:r>
            <a:r>
              <a:rPr sz="1200" b="1" i="1" dirty="0">
                <a:solidFill>
                  <a:srgbClr val="FF0000"/>
                </a:solidFill>
                <a:latin typeface="Arial"/>
                <a:cs typeface="Arial"/>
              </a:rPr>
              <a:t>numChars)</a:t>
            </a:r>
            <a:r>
              <a:rPr sz="1200" b="1" i="1" spc="10" dirty="0">
                <a:solidFill>
                  <a:srgbClr val="FF0000"/>
                </a:solidFill>
                <a:latin typeface="Arial"/>
                <a:cs typeface="Arial"/>
              </a:rPr>
              <a:t> </a:t>
            </a:r>
            <a:r>
              <a:rPr sz="1250" spc="-50" dirty="0">
                <a:solidFill>
                  <a:srgbClr val="FF0000"/>
                </a:solidFill>
                <a:latin typeface="Wingdings"/>
                <a:cs typeface="Wingdings"/>
              </a:rPr>
              <a:t></a:t>
            </a:r>
            <a:r>
              <a:rPr sz="1250" spc="30" dirty="0">
                <a:solidFill>
                  <a:srgbClr val="FF0000"/>
                </a:solidFill>
                <a:latin typeface="Times New Roman"/>
                <a:cs typeface="Times New Roman"/>
              </a:rPr>
              <a:t> </a:t>
            </a:r>
            <a:r>
              <a:rPr sz="1200" b="1" i="1" spc="-5" dirty="0">
                <a:solidFill>
                  <a:srgbClr val="FF0000"/>
                </a:solidFill>
                <a:latin typeface="Arial"/>
                <a:cs typeface="Arial"/>
              </a:rPr>
              <a:t>case-sensitive</a:t>
            </a:r>
            <a:r>
              <a:rPr sz="1200" b="1" i="1" spc="-35" dirty="0">
                <a:solidFill>
                  <a:srgbClr val="FF0000"/>
                </a:solidFill>
                <a:latin typeface="Arial"/>
                <a:cs typeface="Arial"/>
              </a:rPr>
              <a:t> </a:t>
            </a:r>
            <a:r>
              <a:rPr sz="1200" b="1" i="1" dirty="0">
                <a:solidFill>
                  <a:srgbClr val="FF0000"/>
                </a:solidFill>
                <a:latin typeface="Arial"/>
                <a:cs typeface="Arial"/>
              </a:rPr>
              <a:t>comparison</a:t>
            </a:r>
            <a:endParaRPr sz="1200">
              <a:latin typeface="Arial"/>
              <a:cs typeface="Arial"/>
            </a:endParaRPr>
          </a:p>
        </p:txBody>
      </p:sp>
      <p:sp>
        <p:nvSpPr>
          <p:cNvPr id="4" name="object 4"/>
          <p:cNvSpPr txBox="1"/>
          <p:nvPr/>
        </p:nvSpPr>
        <p:spPr>
          <a:xfrm>
            <a:off x="1907541" y="4851907"/>
            <a:ext cx="154305" cy="197490"/>
          </a:xfrm>
          <a:prstGeom prst="rect">
            <a:avLst/>
          </a:prstGeom>
        </p:spPr>
        <p:txBody>
          <a:bodyPr vert="horz" wrap="square" lIns="0" tIns="12700" rIns="0" bIns="0" rtlCol="0">
            <a:spAutoFit/>
          </a:bodyPr>
          <a:lstStyle/>
          <a:p>
            <a:pPr marL="12700">
              <a:spcBef>
                <a:spcPts val="100"/>
              </a:spcBef>
            </a:pPr>
            <a:r>
              <a:rPr sz="1200" b="1" i="1" dirty="0">
                <a:solidFill>
                  <a:srgbClr val="0F1141"/>
                </a:solidFill>
                <a:latin typeface="Arial"/>
                <a:cs typeface="Arial"/>
              </a:rPr>
              <a:t>2.</a:t>
            </a:r>
            <a:endParaRPr sz="1200">
              <a:latin typeface="Arial"/>
              <a:cs typeface="Arial"/>
            </a:endParaRPr>
          </a:p>
        </p:txBody>
      </p:sp>
      <p:sp>
        <p:nvSpPr>
          <p:cNvPr id="5" name="object 5"/>
          <p:cNvSpPr txBox="1"/>
          <p:nvPr/>
        </p:nvSpPr>
        <p:spPr>
          <a:xfrm>
            <a:off x="2364740" y="4843666"/>
            <a:ext cx="8091805" cy="399415"/>
          </a:xfrm>
          <a:prstGeom prst="rect">
            <a:avLst/>
          </a:prstGeom>
        </p:spPr>
        <p:txBody>
          <a:bodyPr vert="horz" wrap="square" lIns="0" tIns="14605" rIns="0" bIns="0" rtlCol="0">
            <a:spAutoFit/>
          </a:bodyPr>
          <a:lstStyle/>
          <a:p>
            <a:pPr marL="12700" marR="5080">
              <a:spcBef>
                <a:spcPts val="115"/>
              </a:spcBef>
            </a:pPr>
            <a:r>
              <a:rPr sz="1200" b="1" i="1" dirty="0">
                <a:solidFill>
                  <a:srgbClr val="FF0000"/>
                </a:solidFill>
                <a:latin typeface="Arial"/>
                <a:cs typeface="Arial"/>
              </a:rPr>
              <a:t>boolean</a:t>
            </a:r>
            <a:r>
              <a:rPr sz="1200" b="1" i="1" spc="5" dirty="0">
                <a:solidFill>
                  <a:srgbClr val="FF0000"/>
                </a:solidFill>
                <a:latin typeface="Arial"/>
                <a:cs typeface="Arial"/>
              </a:rPr>
              <a:t> </a:t>
            </a:r>
            <a:r>
              <a:rPr sz="1200" b="1" i="1" spc="-5" dirty="0">
                <a:solidFill>
                  <a:srgbClr val="FF0000"/>
                </a:solidFill>
                <a:latin typeface="Arial"/>
                <a:cs typeface="Arial"/>
              </a:rPr>
              <a:t>regionMatches(boolean</a:t>
            </a:r>
            <a:r>
              <a:rPr sz="1200" b="1" i="1" spc="10" dirty="0">
                <a:solidFill>
                  <a:srgbClr val="FF0000"/>
                </a:solidFill>
                <a:latin typeface="Arial"/>
                <a:cs typeface="Arial"/>
              </a:rPr>
              <a:t> </a:t>
            </a:r>
            <a:r>
              <a:rPr sz="1200" b="1" i="1" dirty="0">
                <a:solidFill>
                  <a:srgbClr val="FF0000"/>
                </a:solidFill>
                <a:latin typeface="Arial"/>
                <a:cs typeface="Arial"/>
              </a:rPr>
              <a:t>ignoreCase,</a:t>
            </a:r>
            <a:r>
              <a:rPr sz="1200" b="1" i="1" spc="-15" dirty="0">
                <a:solidFill>
                  <a:srgbClr val="FF0000"/>
                </a:solidFill>
                <a:latin typeface="Arial"/>
                <a:cs typeface="Arial"/>
              </a:rPr>
              <a:t> </a:t>
            </a:r>
            <a:r>
              <a:rPr sz="1200" b="1" i="1" dirty="0">
                <a:solidFill>
                  <a:srgbClr val="FF0000"/>
                </a:solidFill>
                <a:latin typeface="Arial"/>
                <a:cs typeface="Arial"/>
              </a:rPr>
              <a:t>int</a:t>
            </a:r>
            <a:r>
              <a:rPr sz="1200" b="1" i="1" spc="15" dirty="0">
                <a:solidFill>
                  <a:srgbClr val="FF0000"/>
                </a:solidFill>
                <a:latin typeface="Arial"/>
                <a:cs typeface="Arial"/>
              </a:rPr>
              <a:t> </a:t>
            </a:r>
            <a:r>
              <a:rPr sz="1200" b="1" i="1" dirty="0">
                <a:solidFill>
                  <a:srgbClr val="FF0000"/>
                </a:solidFill>
                <a:latin typeface="Arial"/>
                <a:cs typeface="Arial"/>
              </a:rPr>
              <a:t>startIndex,</a:t>
            </a:r>
            <a:r>
              <a:rPr sz="1200" b="1" i="1" spc="-20" dirty="0">
                <a:solidFill>
                  <a:srgbClr val="FF0000"/>
                </a:solidFill>
                <a:latin typeface="Arial"/>
                <a:cs typeface="Arial"/>
              </a:rPr>
              <a:t> </a:t>
            </a:r>
            <a:r>
              <a:rPr sz="1200" b="1" i="1" dirty="0">
                <a:solidFill>
                  <a:srgbClr val="FF0000"/>
                </a:solidFill>
                <a:latin typeface="Arial"/>
                <a:cs typeface="Arial"/>
              </a:rPr>
              <a:t>String</a:t>
            </a:r>
            <a:r>
              <a:rPr sz="1200" b="1" i="1" spc="15" dirty="0">
                <a:solidFill>
                  <a:srgbClr val="FF0000"/>
                </a:solidFill>
                <a:latin typeface="Arial"/>
                <a:cs typeface="Arial"/>
              </a:rPr>
              <a:t> </a:t>
            </a:r>
            <a:r>
              <a:rPr sz="1200" b="1" i="1" spc="-5" dirty="0">
                <a:solidFill>
                  <a:srgbClr val="FF0000"/>
                </a:solidFill>
                <a:latin typeface="Arial"/>
                <a:cs typeface="Arial"/>
              </a:rPr>
              <a:t>str2,</a:t>
            </a:r>
            <a:r>
              <a:rPr sz="1200" b="1" i="1" spc="-10" dirty="0">
                <a:solidFill>
                  <a:srgbClr val="FF0000"/>
                </a:solidFill>
                <a:latin typeface="Arial"/>
                <a:cs typeface="Arial"/>
              </a:rPr>
              <a:t> </a:t>
            </a:r>
            <a:r>
              <a:rPr sz="1200" b="1" i="1" dirty="0">
                <a:solidFill>
                  <a:srgbClr val="FF0000"/>
                </a:solidFill>
                <a:latin typeface="Arial"/>
                <a:cs typeface="Arial"/>
              </a:rPr>
              <a:t>int</a:t>
            </a:r>
            <a:r>
              <a:rPr sz="1200" b="1" i="1" spc="15" dirty="0">
                <a:solidFill>
                  <a:srgbClr val="FF0000"/>
                </a:solidFill>
                <a:latin typeface="Arial"/>
                <a:cs typeface="Arial"/>
              </a:rPr>
              <a:t> </a:t>
            </a:r>
            <a:r>
              <a:rPr sz="1200" b="1" i="1" dirty="0">
                <a:solidFill>
                  <a:srgbClr val="FF0000"/>
                </a:solidFill>
                <a:latin typeface="Arial"/>
                <a:cs typeface="Arial"/>
              </a:rPr>
              <a:t>str2startIndex,</a:t>
            </a:r>
            <a:r>
              <a:rPr sz="1200" b="1" i="1" spc="-25" dirty="0">
                <a:solidFill>
                  <a:srgbClr val="FF0000"/>
                </a:solidFill>
                <a:latin typeface="Arial"/>
                <a:cs typeface="Arial"/>
              </a:rPr>
              <a:t> </a:t>
            </a:r>
            <a:r>
              <a:rPr sz="1200" b="1" i="1" dirty="0">
                <a:solidFill>
                  <a:srgbClr val="FF0000"/>
                </a:solidFill>
                <a:latin typeface="Arial"/>
                <a:cs typeface="Arial"/>
              </a:rPr>
              <a:t>int</a:t>
            </a:r>
            <a:r>
              <a:rPr sz="1200" b="1" i="1" spc="15" dirty="0">
                <a:solidFill>
                  <a:srgbClr val="FF0000"/>
                </a:solidFill>
                <a:latin typeface="Arial"/>
                <a:cs typeface="Arial"/>
              </a:rPr>
              <a:t> </a:t>
            </a:r>
            <a:r>
              <a:rPr sz="1200" b="1" i="1" dirty="0">
                <a:solidFill>
                  <a:srgbClr val="FF0000"/>
                </a:solidFill>
                <a:latin typeface="Arial"/>
                <a:cs typeface="Arial"/>
              </a:rPr>
              <a:t>numChars)</a:t>
            </a:r>
            <a:r>
              <a:rPr sz="1200" b="1" i="1" spc="-10" dirty="0">
                <a:solidFill>
                  <a:srgbClr val="FF0000"/>
                </a:solidFill>
                <a:latin typeface="Arial"/>
                <a:cs typeface="Arial"/>
              </a:rPr>
              <a:t> </a:t>
            </a:r>
            <a:r>
              <a:rPr sz="1250" spc="-50" dirty="0">
                <a:solidFill>
                  <a:srgbClr val="FF0000"/>
                </a:solidFill>
                <a:latin typeface="Wingdings"/>
                <a:cs typeface="Wingdings"/>
              </a:rPr>
              <a:t></a:t>
            </a:r>
            <a:r>
              <a:rPr sz="1250" spc="25" dirty="0">
                <a:solidFill>
                  <a:srgbClr val="FF0000"/>
                </a:solidFill>
                <a:latin typeface="Times New Roman"/>
                <a:cs typeface="Times New Roman"/>
              </a:rPr>
              <a:t> </a:t>
            </a:r>
            <a:r>
              <a:rPr sz="1200" b="1" i="1" dirty="0">
                <a:solidFill>
                  <a:srgbClr val="FF0000"/>
                </a:solidFill>
                <a:latin typeface="Arial"/>
                <a:cs typeface="Arial"/>
              </a:rPr>
              <a:t>Can </a:t>
            </a:r>
            <a:r>
              <a:rPr sz="1200" b="1" i="1" spc="-320" dirty="0">
                <a:solidFill>
                  <a:srgbClr val="FF0000"/>
                </a:solidFill>
                <a:latin typeface="Arial"/>
                <a:cs typeface="Arial"/>
              </a:rPr>
              <a:t> </a:t>
            </a:r>
            <a:r>
              <a:rPr sz="1200" b="1" i="1" dirty="0">
                <a:solidFill>
                  <a:srgbClr val="FF0000"/>
                </a:solidFill>
                <a:latin typeface="Arial"/>
                <a:cs typeface="Arial"/>
              </a:rPr>
              <a:t>ignore</a:t>
            </a:r>
            <a:r>
              <a:rPr sz="1200" b="1" i="1" spc="-5" dirty="0">
                <a:solidFill>
                  <a:srgbClr val="FF0000"/>
                </a:solidFill>
                <a:latin typeface="Arial"/>
                <a:cs typeface="Arial"/>
              </a:rPr>
              <a:t> </a:t>
            </a:r>
            <a:r>
              <a:rPr sz="1200" b="1" i="1" dirty="0">
                <a:solidFill>
                  <a:srgbClr val="FF0000"/>
                </a:solidFill>
                <a:latin typeface="Arial"/>
                <a:cs typeface="Arial"/>
              </a:rPr>
              <a:t>case</a:t>
            </a:r>
            <a:r>
              <a:rPr sz="1200" b="1" i="1" spc="-30" dirty="0">
                <a:solidFill>
                  <a:srgbClr val="FF0000"/>
                </a:solidFill>
                <a:latin typeface="Arial"/>
                <a:cs typeface="Arial"/>
              </a:rPr>
              <a:t> </a:t>
            </a:r>
            <a:r>
              <a:rPr sz="1200" b="1" i="1" dirty="0">
                <a:solidFill>
                  <a:srgbClr val="FF0000"/>
                </a:solidFill>
                <a:latin typeface="Arial"/>
                <a:cs typeface="Arial"/>
              </a:rPr>
              <a:t>if</a:t>
            </a:r>
            <a:r>
              <a:rPr sz="1200" b="1" i="1" spc="10" dirty="0">
                <a:solidFill>
                  <a:srgbClr val="FF0000"/>
                </a:solidFill>
                <a:latin typeface="Arial"/>
                <a:cs typeface="Arial"/>
              </a:rPr>
              <a:t> </a:t>
            </a:r>
            <a:r>
              <a:rPr sz="1200" b="1" i="1" spc="-5" dirty="0">
                <a:solidFill>
                  <a:srgbClr val="FF0000"/>
                </a:solidFill>
                <a:latin typeface="Arial"/>
                <a:cs typeface="Arial"/>
              </a:rPr>
              <a:t>the</a:t>
            </a:r>
            <a:r>
              <a:rPr sz="1200" b="1" i="1" dirty="0">
                <a:solidFill>
                  <a:srgbClr val="FF0000"/>
                </a:solidFill>
                <a:latin typeface="Arial"/>
                <a:cs typeface="Arial"/>
              </a:rPr>
              <a:t> first </a:t>
            </a:r>
            <a:r>
              <a:rPr sz="1200" b="1" i="1" spc="-5" dirty="0">
                <a:solidFill>
                  <a:srgbClr val="FF0000"/>
                </a:solidFill>
                <a:latin typeface="Arial"/>
                <a:cs typeface="Arial"/>
              </a:rPr>
              <a:t>parameter</a:t>
            </a:r>
            <a:r>
              <a:rPr sz="1200" b="1" i="1" spc="-35" dirty="0">
                <a:solidFill>
                  <a:srgbClr val="FF0000"/>
                </a:solidFill>
                <a:latin typeface="Arial"/>
                <a:cs typeface="Arial"/>
              </a:rPr>
              <a:t> </a:t>
            </a:r>
            <a:r>
              <a:rPr sz="1200" b="1" i="1" dirty="0">
                <a:solidFill>
                  <a:srgbClr val="FF0000"/>
                </a:solidFill>
                <a:latin typeface="Arial"/>
                <a:cs typeface="Arial"/>
              </a:rPr>
              <a:t>value</a:t>
            </a:r>
            <a:r>
              <a:rPr sz="1200" b="1" i="1" spc="-20" dirty="0">
                <a:solidFill>
                  <a:srgbClr val="FF0000"/>
                </a:solidFill>
                <a:latin typeface="Arial"/>
                <a:cs typeface="Arial"/>
              </a:rPr>
              <a:t> </a:t>
            </a:r>
            <a:r>
              <a:rPr sz="1200" b="1" i="1" dirty="0">
                <a:solidFill>
                  <a:srgbClr val="FF0000"/>
                </a:solidFill>
                <a:latin typeface="Arial"/>
                <a:cs typeface="Arial"/>
              </a:rPr>
              <a:t>is</a:t>
            </a:r>
            <a:r>
              <a:rPr sz="1200" b="1" i="1" spc="5" dirty="0">
                <a:solidFill>
                  <a:srgbClr val="FF0000"/>
                </a:solidFill>
                <a:latin typeface="Arial"/>
                <a:cs typeface="Arial"/>
              </a:rPr>
              <a:t> </a:t>
            </a:r>
            <a:r>
              <a:rPr sz="1200" b="1" i="1" dirty="0">
                <a:solidFill>
                  <a:srgbClr val="FF0000"/>
                </a:solidFill>
                <a:latin typeface="Arial"/>
                <a:cs typeface="Arial"/>
              </a:rPr>
              <a:t>true.</a:t>
            </a:r>
            <a:endParaRPr sz="1200">
              <a:latin typeface="Arial"/>
              <a:cs typeface="Arial"/>
            </a:endParaRPr>
          </a:p>
        </p:txBody>
      </p:sp>
      <p:sp>
        <p:nvSpPr>
          <p:cNvPr id="6" name="object 6"/>
          <p:cNvSpPr txBox="1">
            <a:spLocks noGrp="1"/>
          </p:cNvSpPr>
          <p:nvPr>
            <p:ph type="title"/>
          </p:nvPr>
        </p:nvSpPr>
        <p:spPr>
          <a:xfrm>
            <a:off x="1907540" y="150622"/>
            <a:ext cx="680974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a:t>
            </a:r>
            <a:r>
              <a:rPr spc="-155" dirty="0"/>
              <a:t>t</a:t>
            </a:r>
            <a:r>
              <a:rPr spc="-160" dirty="0"/>
              <a:t>r</a:t>
            </a:r>
            <a:r>
              <a:rPr spc="-165" dirty="0"/>
              <a:t>i</a:t>
            </a:r>
            <a:r>
              <a:rPr spc="-160" dirty="0"/>
              <a:t>n</a:t>
            </a:r>
            <a:r>
              <a:rPr dirty="0"/>
              <a:t>g</a:t>
            </a:r>
            <a:r>
              <a:rPr spc="-270" dirty="0"/>
              <a:t> </a:t>
            </a:r>
            <a:r>
              <a:rPr spc="-160" dirty="0"/>
              <a:t>Compar</a:t>
            </a:r>
            <a:r>
              <a:rPr spc="-165" dirty="0"/>
              <a:t>i</a:t>
            </a:r>
            <a:r>
              <a:rPr spc="-160" dirty="0"/>
              <a:t>s</a:t>
            </a:r>
            <a:r>
              <a:rPr spc="-150" dirty="0"/>
              <a:t>o</a:t>
            </a:r>
            <a:r>
              <a:rPr spc="-160" dirty="0"/>
              <a:t>ns</a:t>
            </a:r>
            <a:r>
              <a:rPr dirty="0"/>
              <a:t>:  </a:t>
            </a:r>
            <a:r>
              <a:rPr spc="-160" dirty="0"/>
              <a:t>regionMatches()</a:t>
            </a:r>
          </a:p>
        </p:txBody>
      </p:sp>
      <p:sp>
        <p:nvSpPr>
          <p:cNvPr id="7" name="object 7"/>
          <p:cNvSpPr/>
          <p:nvPr/>
        </p:nvSpPr>
        <p:spPr>
          <a:xfrm>
            <a:off x="2635834" y="3276981"/>
            <a:ext cx="3173730" cy="714375"/>
          </a:xfrm>
          <a:custGeom>
            <a:avLst/>
            <a:gdLst/>
            <a:ahLst/>
            <a:cxnLst/>
            <a:rect l="l" t="t" r="r" b="b"/>
            <a:pathLst>
              <a:path w="3173729" h="714375">
                <a:moveTo>
                  <a:pt x="81889" y="687070"/>
                </a:moveTo>
                <a:lnTo>
                  <a:pt x="72898" y="662813"/>
                </a:lnTo>
                <a:lnTo>
                  <a:pt x="0" y="689737"/>
                </a:lnTo>
                <a:lnTo>
                  <a:pt x="8991" y="713994"/>
                </a:lnTo>
                <a:lnTo>
                  <a:pt x="81889" y="687070"/>
                </a:lnTo>
                <a:close/>
              </a:path>
              <a:path w="3173729" h="714375">
                <a:moveTo>
                  <a:pt x="179120" y="651129"/>
                </a:moveTo>
                <a:lnTo>
                  <a:pt x="170103" y="626872"/>
                </a:lnTo>
                <a:lnTo>
                  <a:pt x="97205" y="653796"/>
                </a:lnTo>
                <a:lnTo>
                  <a:pt x="106184" y="678053"/>
                </a:lnTo>
                <a:lnTo>
                  <a:pt x="179120" y="651129"/>
                </a:lnTo>
                <a:close/>
              </a:path>
              <a:path w="3173729" h="714375">
                <a:moveTo>
                  <a:pt x="276275" y="615188"/>
                </a:moveTo>
                <a:lnTo>
                  <a:pt x="267258" y="590931"/>
                </a:lnTo>
                <a:lnTo>
                  <a:pt x="194360" y="617855"/>
                </a:lnTo>
                <a:lnTo>
                  <a:pt x="203377" y="642112"/>
                </a:lnTo>
                <a:lnTo>
                  <a:pt x="276275" y="615188"/>
                </a:lnTo>
                <a:close/>
              </a:path>
              <a:path w="3173729" h="714375">
                <a:moveTo>
                  <a:pt x="373430" y="579247"/>
                </a:moveTo>
                <a:lnTo>
                  <a:pt x="364540" y="554863"/>
                </a:lnTo>
                <a:lnTo>
                  <a:pt x="291642" y="581914"/>
                </a:lnTo>
                <a:lnTo>
                  <a:pt x="300532" y="606171"/>
                </a:lnTo>
                <a:lnTo>
                  <a:pt x="373430" y="579247"/>
                </a:lnTo>
                <a:close/>
              </a:path>
              <a:path w="3173729" h="714375">
                <a:moveTo>
                  <a:pt x="470712" y="543306"/>
                </a:moveTo>
                <a:lnTo>
                  <a:pt x="461695" y="518922"/>
                </a:lnTo>
                <a:lnTo>
                  <a:pt x="388797" y="545973"/>
                </a:lnTo>
                <a:lnTo>
                  <a:pt x="397814" y="570230"/>
                </a:lnTo>
                <a:lnTo>
                  <a:pt x="470712" y="543306"/>
                </a:lnTo>
                <a:close/>
              </a:path>
              <a:path w="3173729" h="714375">
                <a:moveTo>
                  <a:pt x="567867" y="507365"/>
                </a:moveTo>
                <a:lnTo>
                  <a:pt x="558850" y="482981"/>
                </a:lnTo>
                <a:lnTo>
                  <a:pt x="485952" y="510032"/>
                </a:lnTo>
                <a:lnTo>
                  <a:pt x="494969" y="534289"/>
                </a:lnTo>
                <a:lnTo>
                  <a:pt x="567867" y="507365"/>
                </a:lnTo>
                <a:close/>
              </a:path>
              <a:path w="3173729" h="714375">
                <a:moveTo>
                  <a:pt x="665022" y="471424"/>
                </a:moveTo>
                <a:lnTo>
                  <a:pt x="656132" y="447040"/>
                </a:lnTo>
                <a:lnTo>
                  <a:pt x="583234" y="474091"/>
                </a:lnTo>
                <a:lnTo>
                  <a:pt x="592124" y="498348"/>
                </a:lnTo>
                <a:lnTo>
                  <a:pt x="665022" y="471424"/>
                </a:lnTo>
                <a:close/>
              </a:path>
              <a:path w="3173729" h="714375">
                <a:moveTo>
                  <a:pt x="762304" y="435483"/>
                </a:moveTo>
                <a:lnTo>
                  <a:pt x="753287" y="411099"/>
                </a:lnTo>
                <a:lnTo>
                  <a:pt x="680389" y="438150"/>
                </a:lnTo>
                <a:lnTo>
                  <a:pt x="689406" y="462407"/>
                </a:lnTo>
                <a:lnTo>
                  <a:pt x="762304" y="435483"/>
                </a:lnTo>
                <a:close/>
              </a:path>
              <a:path w="3173729" h="714375">
                <a:moveTo>
                  <a:pt x="859459" y="399542"/>
                </a:moveTo>
                <a:lnTo>
                  <a:pt x="850442" y="375158"/>
                </a:lnTo>
                <a:lnTo>
                  <a:pt x="777544" y="402209"/>
                </a:lnTo>
                <a:lnTo>
                  <a:pt x="786561" y="426466"/>
                </a:lnTo>
                <a:lnTo>
                  <a:pt x="859459" y="399542"/>
                </a:lnTo>
                <a:close/>
              </a:path>
              <a:path w="3173729" h="714375">
                <a:moveTo>
                  <a:pt x="956614" y="363601"/>
                </a:moveTo>
                <a:lnTo>
                  <a:pt x="947724" y="339217"/>
                </a:lnTo>
                <a:lnTo>
                  <a:pt x="874826" y="366268"/>
                </a:lnTo>
                <a:lnTo>
                  <a:pt x="883716" y="390525"/>
                </a:lnTo>
                <a:lnTo>
                  <a:pt x="956614" y="363601"/>
                </a:lnTo>
                <a:close/>
              </a:path>
              <a:path w="3173729" h="714375">
                <a:moveTo>
                  <a:pt x="1053896" y="327660"/>
                </a:moveTo>
                <a:lnTo>
                  <a:pt x="1044879" y="303288"/>
                </a:lnTo>
                <a:lnTo>
                  <a:pt x="971981" y="330327"/>
                </a:lnTo>
                <a:lnTo>
                  <a:pt x="980998" y="354584"/>
                </a:lnTo>
                <a:lnTo>
                  <a:pt x="1053896" y="327660"/>
                </a:lnTo>
                <a:close/>
              </a:path>
              <a:path w="3173729" h="714375">
                <a:moveTo>
                  <a:pt x="1151051" y="291719"/>
                </a:moveTo>
                <a:lnTo>
                  <a:pt x="1142034" y="267335"/>
                </a:lnTo>
                <a:lnTo>
                  <a:pt x="1069136" y="294386"/>
                </a:lnTo>
                <a:lnTo>
                  <a:pt x="1078153" y="318643"/>
                </a:lnTo>
                <a:lnTo>
                  <a:pt x="1151051" y="291719"/>
                </a:lnTo>
                <a:close/>
              </a:path>
              <a:path w="3173729" h="714375">
                <a:moveTo>
                  <a:pt x="1248333" y="255790"/>
                </a:moveTo>
                <a:lnTo>
                  <a:pt x="1239316" y="231394"/>
                </a:lnTo>
                <a:lnTo>
                  <a:pt x="1166418" y="258445"/>
                </a:lnTo>
                <a:lnTo>
                  <a:pt x="1175435" y="282714"/>
                </a:lnTo>
                <a:lnTo>
                  <a:pt x="1248333" y="255790"/>
                </a:lnTo>
                <a:close/>
              </a:path>
              <a:path w="3173729" h="714375">
                <a:moveTo>
                  <a:pt x="1345488" y="219837"/>
                </a:moveTo>
                <a:lnTo>
                  <a:pt x="1336471" y="195453"/>
                </a:lnTo>
                <a:lnTo>
                  <a:pt x="1263573" y="222504"/>
                </a:lnTo>
                <a:lnTo>
                  <a:pt x="1272590" y="246761"/>
                </a:lnTo>
                <a:lnTo>
                  <a:pt x="1345488" y="219837"/>
                </a:lnTo>
                <a:close/>
              </a:path>
              <a:path w="3173729" h="714375">
                <a:moveTo>
                  <a:pt x="1442643" y="183896"/>
                </a:moveTo>
                <a:lnTo>
                  <a:pt x="1433626" y="159512"/>
                </a:lnTo>
                <a:lnTo>
                  <a:pt x="1360728" y="186436"/>
                </a:lnTo>
                <a:lnTo>
                  <a:pt x="1369745" y="210820"/>
                </a:lnTo>
                <a:lnTo>
                  <a:pt x="1442643" y="183896"/>
                </a:lnTo>
                <a:close/>
              </a:path>
              <a:path w="3173729" h="714375">
                <a:moveTo>
                  <a:pt x="1539925" y="147955"/>
                </a:moveTo>
                <a:lnTo>
                  <a:pt x="1530908" y="123571"/>
                </a:lnTo>
                <a:lnTo>
                  <a:pt x="1458010" y="150495"/>
                </a:lnTo>
                <a:lnTo>
                  <a:pt x="1467027" y="174879"/>
                </a:lnTo>
                <a:lnTo>
                  <a:pt x="1539925" y="147955"/>
                </a:lnTo>
                <a:close/>
              </a:path>
              <a:path w="3173729" h="714375">
                <a:moveTo>
                  <a:pt x="1637080" y="112014"/>
                </a:moveTo>
                <a:lnTo>
                  <a:pt x="1628063" y="87630"/>
                </a:lnTo>
                <a:lnTo>
                  <a:pt x="1555165" y="114554"/>
                </a:lnTo>
                <a:lnTo>
                  <a:pt x="1564182" y="138938"/>
                </a:lnTo>
                <a:lnTo>
                  <a:pt x="1637080" y="112014"/>
                </a:lnTo>
                <a:close/>
              </a:path>
              <a:path w="3173729" h="714375">
                <a:moveTo>
                  <a:pt x="1715947" y="681736"/>
                </a:moveTo>
                <a:lnTo>
                  <a:pt x="1705279" y="658114"/>
                </a:lnTo>
                <a:lnTo>
                  <a:pt x="1634413" y="690118"/>
                </a:lnTo>
                <a:lnTo>
                  <a:pt x="1645081" y="713613"/>
                </a:lnTo>
                <a:lnTo>
                  <a:pt x="1715947" y="681736"/>
                </a:lnTo>
                <a:close/>
              </a:path>
              <a:path w="3173729" h="714375">
                <a:moveTo>
                  <a:pt x="1734235" y="75946"/>
                </a:moveTo>
                <a:lnTo>
                  <a:pt x="1725218" y="51689"/>
                </a:lnTo>
                <a:lnTo>
                  <a:pt x="1652320" y="78613"/>
                </a:lnTo>
                <a:lnTo>
                  <a:pt x="1661337" y="102997"/>
                </a:lnTo>
                <a:lnTo>
                  <a:pt x="1734235" y="75946"/>
                </a:lnTo>
                <a:close/>
              </a:path>
              <a:path w="3173729" h="714375">
                <a:moveTo>
                  <a:pt x="1810308" y="639064"/>
                </a:moveTo>
                <a:lnTo>
                  <a:pt x="1799767" y="615442"/>
                </a:lnTo>
                <a:lnTo>
                  <a:pt x="1728901" y="647446"/>
                </a:lnTo>
                <a:lnTo>
                  <a:pt x="1739569" y="671068"/>
                </a:lnTo>
                <a:lnTo>
                  <a:pt x="1810308" y="639064"/>
                </a:lnTo>
                <a:close/>
              </a:path>
              <a:path w="3173729" h="714375">
                <a:moveTo>
                  <a:pt x="1876729" y="9525"/>
                </a:moveTo>
                <a:lnTo>
                  <a:pt x="1790369" y="0"/>
                </a:lnTo>
                <a:lnTo>
                  <a:pt x="1799336" y="24295"/>
                </a:lnTo>
                <a:lnTo>
                  <a:pt x="1749602" y="42672"/>
                </a:lnTo>
                <a:lnTo>
                  <a:pt x="1758619" y="67056"/>
                </a:lnTo>
                <a:lnTo>
                  <a:pt x="1808340" y="48679"/>
                </a:lnTo>
                <a:lnTo>
                  <a:pt x="1817293" y="72898"/>
                </a:lnTo>
                <a:lnTo>
                  <a:pt x="1867077" y="19812"/>
                </a:lnTo>
                <a:lnTo>
                  <a:pt x="1876729" y="9525"/>
                </a:lnTo>
                <a:close/>
              </a:path>
              <a:path w="3173729" h="714375">
                <a:moveTo>
                  <a:pt x="1904796" y="596392"/>
                </a:moveTo>
                <a:lnTo>
                  <a:pt x="1894128" y="572770"/>
                </a:lnTo>
                <a:lnTo>
                  <a:pt x="1823262" y="604774"/>
                </a:lnTo>
                <a:lnTo>
                  <a:pt x="1833930" y="628396"/>
                </a:lnTo>
                <a:lnTo>
                  <a:pt x="1904796" y="596392"/>
                </a:lnTo>
                <a:close/>
              </a:path>
              <a:path w="3173729" h="714375">
                <a:moveTo>
                  <a:pt x="1999284" y="553720"/>
                </a:moveTo>
                <a:lnTo>
                  <a:pt x="1988616" y="530098"/>
                </a:lnTo>
                <a:lnTo>
                  <a:pt x="1917750" y="562102"/>
                </a:lnTo>
                <a:lnTo>
                  <a:pt x="1928418" y="585724"/>
                </a:lnTo>
                <a:lnTo>
                  <a:pt x="1999284" y="553720"/>
                </a:lnTo>
                <a:close/>
              </a:path>
              <a:path w="3173729" h="714375">
                <a:moveTo>
                  <a:pt x="2093772" y="511175"/>
                </a:moveTo>
                <a:lnTo>
                  <a:pt x="2083104" y="487553"/>
                </a:lnTo>
                <a:lnTo>
                  <a:pt x="2012238" y="519557"/>
                </a:lnTo>
                <a:lnTo>
                  <a:pt x="2022906" y="543052"/>
                </a:lnTo>
                <a:lnTo>
                  <a:pt x="2093772" y="511175"/>
                </a:lnTo>
                <a:close/>
              </a:path>
              <a:path w="3173729" h="714375">
                <a:moveTo>
                  <a:pt x="2188121" y="468503"/>
                </a:moveTo>
                <a:lnTo>
                  <a:pt x="2177465" y="444881"/>
                </a:lnTo>
                <a:lnTo>
                  <a:pt x="2106726" y="476885"/>
                </a:lnTo>
                <a:lnTo>
                  <a:pt x="2117394" y="500507"/>
                </a:lnTo>
                <a:lnTo>
                  <a:pt x="2188121" y="468503"/>
                </a:lnTo>
                <a:close/>
              </a:path>
              <a:path w="3173729" h="714375">
                <a:moveTo>
                  <a:pt x="2282621" y="425831"/>
                </a:moveTo>
                <a:lnTo>
                  <a:pt x="2271953" y="402209"/>
                </a:lnTo>
                <a:lnTo>
                  <a:pt x="2201087" y="434213"/>
                </a:lnTo>
                <a:lnTo>
                  <a:pt x="2211755" y="457835"/>
                </a:lnTo>
                <a:lnTo>
                  <a:pt x="2282621" y="425831"/>
                </a:lnTo>
                <a:close/>
              </a:path>
              <a:path w="3173729" h="714375">
                <a:moveTo>
                  <a:pt x="2377109" y="383159"/>
                </a:moveTo>
                <a:lnTo>
                  <a:pt x="2366441" y="359537"/>
                </a:lnTo>
                <a:lnTo>
                  <a:pt x="2295575" y="391541"/>
                </a:lnTo>
                <a:lnTo>
                  <a:pt x="2306243" y="415163"/>
                </a:lnTo>
                <a:lnTo>
                  <a:pt x="2377109" y="383159"/>
                </a:lnTo>
                <a:close/>
              </a:path>
              <a:path w="3173729" h="714375">
                <a:moveTo>
                  <a:pt x="2471597" y="340614"/>
                </a:moveTo>
                <a:lnTo>
                  <a:pt x="2460929" y="316992"/>
                </a:lnTo>
                <a:lnTo>
                  <a:pt x="2390063" y="348996"/>
                </a:lnTo>
                <a:lnTo>
                  <a:pt x="2400731" y="372491"/>
                </a:lnTo>
                <a:lnTo>
                  <a:pt x="2471597" y="340614"/>
                </a:lnTo>
                <a:close/>
              </a:path>
              <a:path w="3173729" h="714375">
                <a:moveTo>
                  <a:pt x="2565958" y="297942"/>
                </a:moveTo>
                <a:lnTo>
                  <a:pt x="2555290" y="274320"/>
                </a:lnTo>
                <a:lnTo>
                  <a:pt x="2484551" y="306324"/>
                </a:lnTo>
                <a:lnTo>
                  <a:pt x="2495092" y="329946"/>
                </a:lnTo>
                <a:lnTo>
                  <a:pt x="2565958" y="297942"/>
                </a:lnTo>
                <a:close/>
              </a:path>
              <a:path w="3173729" h="714375">
                <a:moveTo>
                  <a:pt x="2660446" y="255270"/>
                </a:moveTo>
                <a:lnTo>
                  <a:pt x="2649778" y="231648"/>
                </a:lnTo>
                <a:lnTo>
                  <a:pt x="2578912" y="263664"/>
                </a:lnTo>
                <a:lnTo>
                  <a:pt x="2589580" y="287274"/>
                </a:lnTo>
                <a:lnTo>
                  <a:pt x="2660446" y="255270"/>
                </a:lnTo>
                <a:close/>
              </a:path>
              <a:path w="3173729" h="714375">
                <a:moveTo>
                  <a:pt x="2754934" y="212598"/>
                </a:moveTo>
                <a:lnTo>
                  <a:pt x="2744266" y="188976"/>
                </a:lnTo>
                <a:lnTo>
                  <a:pt x="2673400" y="220980"/>
                </a:lnTo>
                <a:lnTo>
                  <a:pt x="2684068" y="244602"/>
                </a:lnTo>
                <a:lnTo>
                  <a:pt x="2754934" y="212598"/>
                </a:lnTo>
                <a:close/>
              </a:path>
              <a:path w="3173729" h="714375">
                <a:moveTo>
                  <a:pt x="2849295" y="170053"/>
                </a:moveTo>
                <a:lnTo>
                  <a:pt x="2838754" y="146431"/>
                </a:lnTo>
                <a:lnTo>
                  <a:pt x="2767888" y="178308"/>
                </a:lnTo>
                <a:lnTo>
                  <a:pt x="2778556" y="201930"/>
                </a:lnTo>
                <a:lnTo>
                  <a:pt x="2849295" y="170053"/>
                </a:lnTo>
                <a:close/>
              </a:path>
              <a:path w="3173729" h="714375">
                <a:moveTo>
                  <a:pt x="2943783" y="127381"/>
                </a:moveTo>
                <a:lnTo>
                  <a:pt x="2933115" y="103759"/>
                </a:lnTo>
                <a:lnTo>
                  <a:pt x="2862249" y="135763"/>
                </a:lnTo>
                <a:lnTo>
                  <a:pt x="2872917" y="159385"/>
                </a:lnTo>
                <a:lnTo>
                  <a:pt x="2943783" y="127381"/>
                </a:lnTo>
                <a:close/>
              </a:path>
              <a:path w="3173729" h="714375">
                <a:moveTo>
                  <a:pt x="3038271" y="84709"/>
                </a:moveTo>
                <a:lnTo>
                  <a:pt x="3027603" y="61087"/>
                </a:lnTo>
                <a:lnTo>
                  <a:pt x="2956737" y="93091"/>
                </a:lnTo>
                <a:lnTo>
                  <a:pt x="2967405" y="116713"/>
                </a:lnTo>
                <a:lnTo>
                  <a:pt x="3038271" y="84709"/>
                </a:lnTo>
                <a:close/>
              </a:path>
              <a:path w="3173729" h="714375">
                <a:moveTo>
                  <a:pt x="3173399" y="9525"/>
                </a:moveTo>
                <a:lnTo>
                  <a:pt x="3086531" y="6096"/>
                </a:lnTo>
                <a:lnTo>
                  <a:pt x="3097187" y="29718"/>
                </a:lnTo>
                <a:lnTo>
                  <a:pt x="3051225" y="50419"/>
                </a:lnTo>
                <a:lnTo>
                  <a:pt x="3061893" y="74041"/>
                </a:lnTo>
                <a:lnTo>
                  <a:pt x="3107855" y="53340"/>
                </a:lnTo>
                <a:lnTo>
                  <a:pt x="3118535" y="76962"/>
                </a:lnTo>
                <a:lnTo>
                  <a:pt x="3161309" y="24384"/>
                </a:lnTo>
                <a:lnTo>
                  <a:pt x="3173399" y="9525"/>
                </a:lnTo>
                <a:close/>
              </a:path>
            </a:pathLst>
          </a:custGeom>
          <a:solidFill>
            <a:srgbClr val="FF0000"/>
          </a:solidFill>
        </p:spPr>
        <p:txBody>
          <a:bodyPr wrap="square" lIns="0" tIns="0" rIns="0" bIns="0" rtlCol="0"/>
          <a:lstStyle/>
          <a:p>
            <a:endParaRPr/>
          </a:p>
        </p:txBody>
      </p:sp>
      <p:sp>
        <p:nvSpPr>
          <p:cNvPr id="8" name="object 8"/>
          <p:cNvSpPr txBox="1"/>
          <p:nvPr/>
        </p:nvSpPr>
        <p:spPr>
          <a:xfrm>
            <a:off x="2091945" y="3996055"/>
            <a:ext cx="1476375" cy="574675"/>
          </a:xfrm>
          <a:prstGeom prst="rect">
            <a:avLst/>
          </a:prstGeom>
        </p:spPr>
        <p:txBody>
          <a:bodyPr vert="horz" wrap="square" lIns="0" tIns="12700" rIns="0" bIns="0" rtlCol="0">
            <a:spAutoFit/>
          </a:bodyPr>
          <a:lstStyle/>
          <a:p>
            <a:pPr marL="12700">
              <a:spcBef>
                <a:spcPts val="100"/>
              </a:spcBef>
              <a:tabLst>
                <a:tab pos="603885" algn="l"/>
                <a:tab pos="1272540" algn="l"/>
              </a:tabLst>
            </a:pPr>
            <a:r>
              <a:rPr spc="-20" dirty="0">
                <a:solidFill>
                  <a:srgbClr val="FF0000"/>
                </a:solidFill>
                <a:latin typeface="Calibri"/>
                <a:cs typeface="Calibri"/>
              </a:rPr>
              <a:t>s</a:t>
            </a:r>
            <a:r>
              <a:rPr spc="-30" dirty="0">
                <a:solidFill>
                  <a:srgbClr val="FF0000"/>
                </a:solidFill>
                <a:latin typeface="Calibri"/>
                <a:cs typeface="Calibri"/>
              </a:rPr>
              <a:t>t</a:t>
            </a:r>
            <a:r>
              <a:rPr dirty="0">
                <a:solidFill>
                  <a:srgbClr val="FF0000"/>
                </a:solidFill>
                <a:latin typeface="Calibri"/>
                <a:cs typeface="Calibri"/>
              </a:rPr>
              <a:t>art	</a:t>
            </a:r>
            <a:r>
              <a:rPr spc="-5" dirty="0">
                <a:solidFill>
                  <a:srgbClr val="FF0000"/>
                </a:solidFill>
                <a:latin typeface="Calibri"/>
                <a:cs typeface="Calibri"/>
              </a:rPr>
              <a:t>in</a:t>
            </a:r>
            <a:r>
              <a:rPr dirty="0">
                <a:solidFill>
                  <a:srgbClr val="FF0000"/>
                </a:solidFill>
                <a:latin typeface="Calibri"/>
                <a:cs typeface="Calibri"/>
              </a:rPr>
              <a:t>d</a:t>
            </a:r>
            <a:r>
              <a:rPr spc="-20" dirty="0">
                <a:solidFill>
                  <a:srgbClr val="FF0000"/>
                </a:solidFill>
                <a:latin typeface="Calibri"/>
                <a:cs typeface="Calibri"/>
              </a:rPr>
              <a:t>e</a:t>
            </a:r>
            <a:r>
              <a:rPr dirty="0">
                <a:solidFill>
                  <a:srgbClr val="FF0000"/>
                </a:solidFill>
                <a:latin typeface="Calibri"/>
                <a:cs typeface="Calibri"/>
              </a:rPr>
              <a:t>x	</a:t>
            </a:r>
            <a:r>
              <a:rPr spc="-5" dirty="0">
                <a:solidFill>
                  <a:srgbClr val="FF0000"/>
                </a:solidFill>
                <a:latin typeface="Calibri"/>
                <a:cs typeface="Calibri"/>
              </a:rPr>
              <a:t>of</a:t>
            </a:r>
            <a:endParaRPr>
              <a:latin typeface="Calibri"/>
              <a:cs typeface="Calibri"/>
            </a:endParaRPr>
          </a:p>
          <a:p>
            <a:pPr marL="12700"/>
            <a:r>
              <a:rPr spc="-10" dirty="0">
                <a:solidFill>
                  <a:srgbClr val="FF0000"/>
                </a:solidFill>
                <a:latin typeface="Calibri"/>
                <a:cs typeface="Calibri"/>
              </a:rPr>
              <a:t>invoking</a:t>
            </a:r>
            <a:r>
              <a:rPr spc="-30" dirty="0">
                <a:solidFill>
                  <a:srgbClr val="FF0000"/>
                </a:solidFill>
                <a:latin typeface="Calibri"/>
                <a:cs typeface="Calibri"/>
              </a:rPr>
              <a:t> </a:t>
            </a:r>
            <a:r>
              <a:rPr spc="-10" dirty="0">
                <a:solidFill>
                  <a:srgbClr val="FF0000"/>
                </a:solidFill>
                <a:latin typeface="Calibri"/>
                <a:cs typeface="Calibri"/>
              </a:rPr>
              <a:t>string</a:t>
            </a:r>
            <a:endParaRPr>
              <a:latin typeface="Calibri"/>
              <a:cs typeface="Calibri"/>
            </a:endParaRPr>
          </a:p>
        </p:txBody>
      </p:sp>
      <p:sp>
        <p:nvSpPr>
          <p:cNvPr id="9" name="object 9"/>
          <p:cNvSpPr txBox="1"/>
          <p:nvPr/>
        </p:nvSpPr>
        <p:spPr>
          <a:xfrm>
            <a:off x="3726943" y="3996055"/>
            <a:ext cx="1473835" cy="574675"/>
          </a:xfrm>
          <a:prstGeom prst="rect">
            <a:avLst/>
          </a:prstGeom>
        </p:spPr>
        <p:txBody>
          <a:bodyPr vert="horz" wrap="square" lIns="0" tIns="12700" rIns="0" bIns="0" rtlCol="0">
            <a:spAutoFit/>
          </a:bodyPr>
          <a:lstStyle/>
          <a:p>
            <a:pPr marL="12700">
              <a:spcBef>
                <a:spcPts val="100"/>
              </a:spcBef>
              <a:tabLst>
                <a:tab pos="920750" algn="l"/>
              </a:tabLst>
            </a:pPr>
            <a:r>
              <a:rPr spc="-10" dirty="0">
                <a:solidFill>
                  <a:srgbClr val="FF0000"/>
                </a:solidFill>
                <a:latin typeface="Calibri"/>
                <a:cs typeface="Calibri"/>
              </a:rPr>
              <a:t>Second	String</a:t>
            </a:r>
            <a:endParaRPr>
              <a:latin typeface="Calibri"/>
              <a:cs typeface="Calibri"/>
            </a:endParaRPr>
          </a:p>
          <a:p>
            <a:pPr marL="12700"/>
            <a:r>
              <a:rPr spc="-15" dirty="0">
                <a:solidFill>
                  <a:srgbClr val="FF0000"/>
                </a:solidFill>
                <a:latin typeface="Calibri"/>
                <a:cs typeface="Calibri"/>
              </a:rPr>
              <a:t>for</a:t>
            </a:r>
            <a:r>
              <a:rPr spc="-35" dirty="0">
                <a:solidFill>
                  <a:srgbClr val="FF0000"/>
                </a:solidFill>
                <a:latin typeface="Calibri"/>
                <a:cs typeface="Calibri"/>
              </a:rPr>
              <a:t> </a:t>
            </a:r>
            <a:r>
              <a:rPr spc="-10" dirty="0">
                <a:solidFill>
                  <a:srgbClr val="FF0000"/>
                </a:solidFill>
                <a:latin typeface="Calibri"/>
                <a:cs typeface="Calibri"/>
              </a:rPr>
              <a:t>comparison</a:t>
            </a:r>
            <a:endParaRPr>
              <a:latin typeface="Calibri"/>
              <a:cs typeface="Calibri"/>
            </a:endParaRPr>
          </a:p>
        </p:txBody>
      </p:sp>
      <p:sp>
        <p:nvSpPr>
          <p:cNvPr id="10" name="object 10"/>
          <p:cNvSpPr/>
          <p:nvPr/>
        </p:nvSpPr>
        <p:spPr>
          <a:xfrm>
            <a:off x="5920867" y="3286505"/>
            <a:ext cx="607695" cy="701040"/>
          </a:xfrm>
          <a:custGeom>
            <a:avLst/>
            <a:gdLst/>
            <a:ahLst/>
            <a:cxnLst/>
            <a:rect l="l" t="t" r="r" b="b"/>
            <a:pathLst>
              <a:path w="607695" h="701039">
                <a:moveTo>
                  <a:pt x="50800" y="625094"/>
                </a:moveTo>
                <a:lnTo>
                  <a:pt x="0" y="683895"/>
                </a:lnTo>
                <a:lnTo>
                  <a:pt x="19558" y="700786"/>
                </a:lnTo>
                <a:lnTo>
                  <a:pt x="70358" y="641985"/>
                </a:lnTo>
                <a:lnTo>
                  <a:pt x="50800" y="625094"/>
                </a:lnTo>
                <a:close/>
              </a:path>
              <a:path w="607695" h="701039">
                <a:moveTo>
                  <a:pt x="118491" y="546608"/>
                </a:moveTo>
                <a:lnTo>
                  <a:pt x="67691" y="605409"/>
                </a:lnTo>
                <a:lnTo>
                  <a:pt x="87249" y="622300"/>
                </a:lnTo>
                <a:lnTo>
                  <a:pt x="138049" y="563499"/>
                </a:lnTo>
                <a:lnTo>
                  <a:pt x="118491" y="546608"/>
                </a:lnTo>
                <a:close/>
              </a:path>
              <a:path w="607695" h="701039">
                <a:moveTo>
                  <a:pt x="186182" y="468122"/>
                </a:moveTo>
                <a:lnTo>
                  <a:pt x="135382" y="526923"/>
                </a:lnTo>
                <a:lnTo>
                  <a:pt x="154940" y="543941"/>
                </a:lnTo>
                <a:lnTo>
                  <a:pt x="205740" y="485013"/>
                </a:lnTo>
                <a:lnTo>
                  <a:pt x="186182" y="468122"/>
                </a:lnTo>
                <a:close/>
              </a:path>
              <a:path w="607695" h="701039">
                <a:moveTo>
                  <a:pt x="253873" y="389636"/>
                </a:moveTo>
                <a:lnTo>
                  <a:pt x="203073" y="448564"/>
                </a:lnTo>
                <a:lnTo>
                  <a:pt x="222758" y="465455"/>
                </a:lnTo>
                <a:lnTo>
                  <a:pt x="273431" y="406654"/>
                </a:lnTo>
                <a:lnTo>
                  <a:pt x="253873" y="389636"/>
                </a:lnTo>
                <a:close/>
              </a:path>
              <a:path w="607695" h="701039">
                <a:moveTo>
                  <a:pt x="321563" y="311150"/>
                </a:moveTo>
                <a:lnTo>
                  <a:pt x="270763" y="370078"/>
                </a:lnTo>
                <a:lnTo>
                  <a:pt x="290449" y="386969"/>
                </a:lnTo>
                <a:lnTo>
                  <a:pt x="341249" y="328168"/>
                </a:lnTo>
                <a:lnTo>
                  <a:pt x="321563" y="311150"/>
                </a:lnTo>
                <a:close/>
              </a:path>
              <a:path w="607695" h="701039">
                <a:moveTo>
                  <a:pt x="389255" y="232791"/>
                </a:moveTo>
                <a:lnTo>
                  <a:pt x="338455" y="291592"/>
                </a:lnTo>
                <a:lnTo>
                  <a:pt x="358140" y="308483"/>
                </a:lnTo>
                <a:lnTo>
                  <a:pt x="408940" y="249682"/>
                </a:lnTo>
                <a:lnTo>
                  <a:pt x="389255" y="232791"/>
                </a:lnTo>
                <a:close/>
              </a:path>
              <a:path w="607695" h="701039">
                <a:moveTo>
                  <a:pt x="456946" y="154305"/>
                </a:moveTo>
                <a:lnTo>
                  <a:pt x="406273" y="213106"/>
                </a:lnTo>
                <a:lnTo>
                  <a:pt x="425831" y="230124"/>
                </a:lnTo>
                <a:lnTo>
                  <a:pt x="476631" y="171196"/>
                </a:lnTo>
                <a:lnTo>
                  <a:pt x="456946" y="154305"/>
                </a:lnTo>
                <a:close/>
              </a:path>
              <a:path w="607695" h="701039">
                <a:moveTo>
                  <a:pt x="524763" y="75819"/>
                </a:moveTo>
                <a:lnTo>
                  <a:pt x="473963" y="134747"/>
                </a:lnTo>
                <a:lnTo>
                  <a:pt x="493522" y="151638"/>
                </a:lnTo>
                <a:lnTo>
                  <a:pt x="544322" y="92710"/>
                </a:lnTo>
                <a:lnTo>
                  <a:pt x="524763" y="75819"/>
                </a:lnTo>
                <a:close/>
              </a:path>
              <a:path w="607695" h="701039">
                <a:moveTo>
                  <a:pt x="596987" y="40513"/>
                </a:moveTo>
                <a:lnTo>
                  <a:pt x="555117" y="40513"/>
                </a:lnTo>
                <a:lnTo>
                  <a:pt x="574802" y="57531"/>
                </a:lnTo>
                <a:lnTo>
                  <a:pt x="566297" y="67307"/>
                </a:lnTo>
                <a:lnTo>
                  <a:pt x="585851" y="84201"/>
                </a:lnTo>
                <a:lnTo>
                  <a:pt x="596987" y="40513"/>
                </a:lnTo>
                <a:close/>
              </a:path>
              <a:path w="607695" h="701039">
                <a:moveTo>
                  <a:pt x="546691" y="50369"/>
                </a:moveTo>
                <a:lnTo>
                  <a:pt x="541655" y="56261"/>
                </a:lnTo>
                <a:lnTo>
                  <a:pt x="561213" y="73152"/>
                </a:lnTo>
                <a:lnTo>
                  <a:pt x="566297" y="67307"/>
                </a:lnTo>
                <a:lnTo>
                  <a:pt x="546691" y="50369"/>
                </a:lnTo>
                <a:close/>
              </a:path>
              <a:path w="607695" h="701039">
                <a:moveTo>
                  <a:pt x="555117" y="40513"/>
                </a:moveTo>
                <a:lnTo>
                  <a:pt x="546691" y="50369"/>
                </a:lnTo>
                <a:lnTo>
                  <a:pt x="566297" y="67307"/>
                </a:lnTo>
                <a:lnTo>
                  <a:pt x="574802" y="57531"/>
                </a:lnTo>
                <a:lnTo>
                  <a:pt x="555117" y="40513"/>
                </a:lnTo>
                <a:close/>
              </a:path>
              <a:path w="607695" h="701039">
                <a:moveTo>
                  <a:pt x="607313" y="0"/>
                </a:moveTo>
                <a:lnTo>
                  <a:pt x="527050" y="33401"/>
                </a:lnTo>
                <a:lnTo>
                  <a:pt x="546691" y="50369"/>
                </a:lnTo>
                <a:lnTo>
                  <a:pt x="555117" y="40513"/>
                </a:lnTo>
                <a:lnTo>
                  <a:pt x="596987" y="40513"/>
                </a:lnTo>
                <a:lnTo>
                  <a:pt x="607313" y="0"/>
                </a:lnTo>
                <a:close/>
              </a:path>
            </a:pathLst>
          </a:custGeom>
          <a:solidFill>
            <a:srgbClr val="FF0000"/>
          </a:solidFill>
        </p:spPr>
        <p:txBody>
          <a:bodyPr wrap="square" lIns="0" tIns="0" rIns="0" bIns="0" rtlCol="0"/>
          <a:lstStyle/>
          <a:p>
            <a:endParaRPr/>
          </a:p>
        </p:txBody>
      </p:sp>
      <p:sp>
        <p:nvSpPr>
          <p:cNvPr id="11" name="object 11"/>
          <p:cNvSpPr txBox="1"/>
          <p:nvPr/>
        </p:nvSpPr>
        <p:spPr>
          <a:xfrm>
            <a:off x="5383149" y="3996055"/>
            <a:ext cx="1475105" cy="574675"/>
          </a:xfrm>
          <a:prstGeom prst="rect">
            <a:avLst/>
          </a:prstGeom>
        </p:spPr>
        <p:txBody>
          <a:bodyPr vert="horz" wrap="square" lIns="0" tIns="12700" rIns="0" bIns="0" rtlCol="0">
            <a:spAutoFit/>
          </a:bodyPr>
          <a:lstStyle/>
          <a:p>
            <a:pPr marL="12700">
              <a:spcBef>
                <a:spcPts val="100"/>
              </a:spcBef>
              <a:tabLst>
                <a:tab pos="1271270" algn="l"/>
              </a:tabLst>
            </a:pPr>
            <a:r>
              <a:rPr spc="-20" dirty="0">
                <a:solidFill>
                  <a:srgbClr val="FF0000"/>
                </a:solidFill>
                <a:latin typeface="Calibri"/>
                <a:cs typeface="Calibri"/>
              </a:rPr>
              <a:t>s</a:t>
            </a:r>
            <a:r>
              <a:rPr spc="-30" dirty="0">
                <a:solidFill>
                  <a:srgbClr val="FF0000"/>
                </a:solidFill>
                <a:latin typeface="Calibri"/>
                <a:cs typeface="Calibri"/>
              </a:rPr>
              <a:t>t</a:t>
            </a:r>
            <a:r>
              <a:rPr dirty="0">
                <a:solidFill>
                  <a:srgbClr val="FF0000"/>
                </a:solidFill>
                <a:latin typeface="Calibri"/>
                <a:cs typeface="Calibri"/>
              </a:rPr>
              <a:t>art </a:t>
            </a:r>
            <a:r>
              <a:rPr spc="45" dirty="0">
                <a:solidFill>
                  <a:srgbClr val="FF0000"/>
                </a:solidFill>
                <a:latin typeface="Calibri"/>
                <a:cs typeface="Calibri"/>
              </a:rPr>
              <a:t> </a:t>
            </a:r>
            <a:r>
              <a:rPr spc="-5" dirty="0">
                <a:solidFill>
                  <a:srgbClr val="FF0000"/>
                </a:solidFill>
                <a:latin typeface="Calibri"/>
                <a:cs typeface="Calibri"/>
              </a:rPr>
              <a:t>in</a:t>
            </a:r>
            <a:r>
              <a:rPr dirty="0">
                <a:solidFill>
                  <a:srgbClr val="FF0000"/>
                </a:solidFill>
                <a:latin typeface="Calibri"/>
                <a:cs typeface="Calibri"/>
              </a:rPr>
              <a:t>d</a:t>
            </a:r>
            <a:r>
              <a:rPr spc="-20" dirty="0">
                <a:solidFill>
                  <a:srgbClr val="FF0000"/>
                </a:solidFill>
                <a:latin typeface="Calibri"/>
                <a:cs typeface="Calibri"/>
              </a:rPr>
              <a:t>e</a:t>
            </a:r>
            <a:r>
              <a:rPr dirty="0">
                <a:solidFill>
                  <a:srgbClr val="FF0000"/>
                </a:solidFill>
                <a:latin typeface="Calibri"/>
                <a:cs typeface="Calibri"/>
              </a:rPr>
              <a:t>x	</a:t>
            </a:r>
            <a:r>
              <a:rPr spc="-5" dirty="0">
                <a:solidFill>
                  <a:srgbClr val="FF0000"/>
                </a:solidFill>
                <a:latin typeface="Calibri"/>
                <a:cs typeface="Calibri"/>
              </a:rPr>
              <a:t>of</a:t>
            </a:r>
            <a:endParaRPr>
              <a:latin typeface="Calibri"/>
              <a:cs typeface="Calibri"/>
            </a:endParaRPr>
          </a:p>
          <a:p>
            <a:pPr marL="12700"/>
            <a:r>
              <a:rPr spc="-5" dirty="0">
                <a:solidFill>
                  <a:srgbClr val="FF0000"/>
                </a:solidFill>
                <a:latin typeface="Calibri"/>
                <a:cs typeface="Calibri"/>
              </a:rPr>
              <a:t>second</a:t>
            </a:r>
            <a:r>
              <a:rPr spc="-25" dirty="0">
                <a:solidFill>
                  <a:srgbClr val="FF0000"/>
                </a:solidFill>
                <a:latin typeface="Calibri"/>
                <a:cs typeface="Calibri"/>
              </a:rPr>
              <a:t> </a:t>
            </a:r>
            <a:r>
              <a:rPr spc="-10" dirty="0">
                <a:solidFill>
                  <a:srgbClr val="FF0000"/>
                </a:solidFill>
                <a:latin typeface="Calibri"/>
                <a:cs typeface="Calibri"/>
              </a:rPr>
              <a:t>String</a:t>
            </a:r>
            <a:endParaRPr>
              <a:latin typeface="Calibri"/>
              <a:cs typeface="Calibri"/>
            </a:endParaRPr>
          </a:p>
        </p:txBody>
      </p:sp>
      <p:sp>
        <p:nvSpPr>
          <p:cNvPr id="12" name="object 12"/>
          <p:cNvSpPr/>
          <p:nvPr/>
        </p:nvSpPr>
        <p:spPr>
          <a:xfrm>
            <a:off x="7753350" y="3274949"/>
            <a:ext cx="1052830" cy="384175"/>
          </a:xfrm>
          <a:custGeom>
            <a:avLst/>
            <a:gdLst/>
            <a:ahLst/>
            <a:cxnLst/>
            <a:rect l="l" t="t" r="r" b="b"/>
            <a:pathLst>
              <a:path w="1052829" h="384175">
                <a:moveTo>
                  <a:pt x="978916" y="334137"/>
                </a:moveTo>
                <a:lnTo>
                  <a:pt x="970533" y="358648"/>
                </a:lnTo>
                <a:lnTo>
                  <a:pt x="1044067" y="383794"/>
                </a:lnTo>
                <a:lnTo>
                  <a:pt x="1052449" y="359282"/>
                </a:lnTo>
                <a:lnTo>
                  <a:pt x="978916" y="334137"/>
                </a:lnTo>
                <a:close/>
              </a:path>
              <a:path w="1052829" h="384175">
                <a:moveTo>
                  <a:pt x="880999" y="300481"/>
                </a:moveTo>
                <a:lnTo>
                  <a:pt x="872490" y="324992"/>
                </a:lnTo>
                <a:lnTo>
                  <a:pt x="946023" y="350138"/>
                </a:lnTo>
                <a:lnTo>
                  <a:pt x="954404" y="325627"/>
                </a:lnTo>
                <a:lnTo>
                  <a:pt x="880999" y="300481"/>
                </a:lnTo>
                <a:close/>
              </a:path>
              <a:path w="1052829" h="384175">
                <a:moveTo>
                  <a:pt x="782954" y="266826"/>
                </a:moveTo>
                <a:lnTo>
                  <a:pt x="774573" y="291211"/>
                </a:lnTo>
                <a:lnTo>
                  <a:pt x="847978" y="316484"/>
                </a:lnTo>
                <a:lnTo>
                  <a:pt x="856488" y="291973"/>
                </a:lnTo>
                <a:lnTo>
                  <a:pt x="782954" y="266826"/>
                </a:lnTo>
                <a:close/>
              </a:path>
              <a:path w="1052829" h="384175">
                <a:moveTo>
                  <a:pt x="684910" y="233045"/>
                </a:moveTo>
                <a:lnTo>
                  <a:pt x="676528" y="257555"/>
                </a:lnTo>
                <a:lnTo>
                  <a:pt x="750061" y="282828"/>
                </a:lnTo>
                <a:lnTo>
                  <a:pt x="758444" y="258317"/>
                </a:lnTo>
                <a:lnTo>
                  <a:pt x="684910" y="233045"/>
                </a:lnTo>
                <a:close/>
              </a:path>
              <a:path w="1052829" h="384175">
                <a:moveTo>
                  <a:pt x="586867" y="199389"/>
                </a:moveTo>
                <a:lnTo>
                  <a:pt x="578484" y="223900"/>
                </a:lnTo>
                <a:lnTo>
                  <a:pt x="652018" y="249174"/>
                </a:lnTo>
                <a:lnTo>
                  <a:pt x="660400" y="224662"/>
                </a:lnTo>
                <a:lnTo>
                  <a:pt x="586867" y="199389"/>
                </a:lnTo>
                <a:close/>
              </a:path>
              <a:path w="1052829" h="384175">
                <a:moveTo>
                  <a:pt x="488950" y="165735"/>
                </a:moveTo>
                <a:lnTo>
                  <a:pt x="480441" y="190246"/>
                </a:lnTo>
                <a:lnTo>
                  <a:pt x="553974" y="215518"/>
                </a:lnTo>
                <a:lnTo>
                  <a:pt x="562355" y="191008"/>
                </a:lnTo>
                <a:lnTo>
                  <a:pt x="488950" y="165735"/>
                </a:lnTo>
                <a:close/>
              </a:path>
              <a:path w="1052829" h="384175">
                <a:moveTo>
                  <a:pt x="390905" y="132079"/>
                </a:moveTo>
                <a:lnTo>
                  <a:pt x="382524" y="156590"/>
                </a:lnTo>
                <a:lnTo>
                  <a:pt x="455929" y="181863"/>
                </a:lnTo>
                <a:lnTo>
                  <a:pt x="464439" y="157352"/>
                </a:lnTo>
                <a:lnTo>
                  <a:pt x="390905" y="132079"/>
                </a:lnTo>
                <a:close/>
              </a:path>
              <a:path w="1052829" h="384175">
                <a:moveTo>
                  <a:pt x="292861" y="98425"/>
                </a:moveTo>
                <a:lnTo>
                  <a:pt x="284479" y="122936"/>
                </a:lnTo>
                <a:lnTo>
                  <a:pt x="358013" y="148209"/>
                </a:lnTo>
                <a:lnTo>
                  <a:pt x="366395" y="123698"/>
                </a:lnTo>
                <a:lnTo>
                  <a:pt x="292861" y="98425"/>
                </a:lnTo>
                <a:close/>
              </a:path>
              <a:path w="1052829" h="384175">
                <a:moveTo>
                  <a:pt x="194817" y="64770"/>
                </a:moveTo>
                <a:lnTo>
                  <a:pt x="186436" y="89280"/>
                </a:lnTo>
                <a:lnTo>
                  <a:pt x="259969" y="114553"/>
                </a:lnTo>
                <a:lnTo>
                  <a:pt x="268350" y="90042"/>
                </a:lnTo>
                <a:lnTo>
                  <a:pt x="194817" y="64770"/>
                </a:lnTo>
                <a:close/>
              </a:path>
              <a:path w="1052829" h="384175">
                <a:moveTo>
                  <a:pt x="96900" y="31114"/>
                </a:moveTo>
                <a:lnTo>
                  <a:pt x="88391" y="55625"/>
                </a:lnTo>
                <a:lnTo>
                  <a:pt x="161925" y="80899"/>
                </a:lnTo>
                <a:lnTo>
                  <a:pt x="170307" y="56387"/>
                </a:lnTo>
                <a:lnTo>
                  <a:pt x="96900" y="31114"/>
                </a:lnTo>
                <a:close/>
              </a:path>
              <a:path w="1052829" h="384175">
                <a:moveTo>
                  <a:pt x="86105" y="0"/>
                </a:moveTo>
                <a:lnTo>
                  <a:pt x="0" y="11556"/>
                </a:lnTo>
                <a:lnTo>
                  <a:pt x="60833" y="73533"/>
                </a:lnTo>
                <a:lnTo>
                  <a:pt x="69868" y="47243"/>
                </a:lnTo>
                <a:lnTo>
                  <a:pt x="63880" y="47243"/>
                </a:lnTo>
                <a:lnTo>
                  <a:pt x="57023" y="44830"/>
                </a:lnTo>
                <a:lnTo>
                  <a:pt x="65404" y="20320"/>
                </a:lnTo>
                <a:lnTo>
                  <a:pt x="79122" y="20320"/>
                </a:lnTo>
                <a:lnTo>
                  <a:pt x="86105" y="0"/>
                </a:lnTo>
                <a:close/>
              </a:path>
              <a:path w="1052829" h="384175">
                <a:moveTo>
                  <a:pt x="65404" y="20320"/>
                </a:moveTo>
                <a:lnTo>
                  <a:pt x="57023" y="44830"/>
                </a:lnTo>
                <a:lnTo>
                  <a:pt x="63880" y="47243"/>
                </a:lnTo>
                <a:lnTo>
                  <a:pt x="72389" y="22733"/>
                </a:lnTo>
                <a:lnTo>
                  <a:pt x="65404" y="20320"/>
                </a:lnTo>
                <a:close/>
              </a:path>
              <a:path w="1052829" h="384175">
                <a:moveTo>
                  <a:pt x="79122" y="20320"/>
                </a:moveTo>
                <a:lnTo>
                  <a:pt x="65404" y="20320"/>
                </a:lnTo>
                <a:lnTo>
                  <a:pt x="72389" y="22733"/>
                </a:lnTo>
                <a:lnTo>
                  <a:pt x="63880" y="47243"/>
                </a:lnTo>
                <a:lnTo>
                  <a:pt x="69868" y="47243"/>
                </a:lnTo>
                <a:lnTo>
                  <a:pt x="79122" y="20320"/>
                </a:lnTo>
                <a:close/>
              </a:path>
            </a:pathLst>
          </a:custGeom>
          <a:solidFill>
            <a:srgbClr val="FF0000"/>
          </a:solidFill>
        </p:spPr>
        <p:txBody>
          <a:bodyPr wrap="square" lIns="0" tIns="0" rIns="0" bIns="0" rtlCol="0"/>
          <a:lstStyle/>
          <a:p>
            <a:endParaRPr/>
          </a:p>
        </p:txBody>
      </p:sp>
      <p:sp>
        <p:nvSpPr>
          <p:cNvPr id="13" name="object 13"/>
          <p:cNvSpPr txBox="1"/>
          <p:nvPr/>
        </p:nvSpPr>
        <p:spPr>
          <a:xfrm>
            <a:off x="7039737" y="3649727"/>
            <a:ext cx="3421379" cy="1123315"/>
          </a:xfrm>
          <a:prstGeom prst="rect">
            <a:avLst/>
          </a:prstGeom>
        </p:spPr>
        <p:txBody>
          <a:bodyPr vert="horz" wrap="square" lIns="0" tIns="12700" rIns="0" bIns="0" rtlCol="0">
            <a:spAutoFit/>
          </a:bodyPr>
          <a:lstStyle/>
          <a:p>
            <a:pPr marL="12700">
              <a:spcBef>
                <a:spcPts val="100"/>
              </a:spcBef>
              <a:tabLst>
                <a:tab pos="1040130" algn="l"/>
                <a:tab pos="1494155" algn="l"/>
                <a:tab pos="2716530" algn="l"/>
                <a:tab pos="3173730" algn="l"/>
              </a:tabLst>
            </a:pPr>
            <a:r>
              <a:rPr dirty="0">
                <a:solidFill>
                  <a:srgbClr val="FF0000"/>
                </a:solidFill>
                <a:latin typeface="Calibri"/>
                <a:cs typeface="Calibri"/>
              </a:rPr>
              <a:t>Num</a:t>
            </a:r>
            <a:r>
              <a:rPr spc="-5" dirty="0">
                <a:solidFill>
                  <a:srgbClr val="FF0000"/>
                </a:solidFill>
                <a:latin typeface="Calibri"/>
                <a:cs typeface="Calibri"/>
              </a:rPr>
              <a:t>b</a:t>
            </a:r>
            <a:r>
              <a:rPr dirty="0">
                <a:solidFill>
                  <a:srgbClr val="FF0000"/>
                </a:solidFill>
                <a:latin typeface="Calibri"/>
                <a:cs typeface="Calibri"/>
              </a:rPr>
              <a:t>er	</a:t>
            </a:r>
            <a:r>
              <a:rPr spc="-5" dirty="0">
                <a:solidFill>
                  <a:srgbClr val="FF0000"/>
                </a:solidFill>
                <a:latin typeface="Calibri"/>
                <a:cs typeface="Calibri"/>
              </a:rPr>
              <a:t>o</a:t>
            </a:r>
            <a:r>
              <a:rPr dirty="0">
                <a:solidFill>
                  <a:srgbClr val="FF0000"/>
                </a:solidFill>
                <a:latin typeface="Calibri"/>
                <a:cs typeface="Calibri"/>
              </a:rPr>
              <a:t>f	</a:t>
            </a:r>
            <a:r>
              <a:rPr spc="-10" dirty="0">
                <a:solidFill>
                  <a:srgbClr val="FF0000"/>
                </a:solidFill>
                <a:latin typeface="Calibri"/>
                <a:cs typeface="Calibri"/>
              </a:rPr>
              <a:t>c</a:t>
            </a:r>
            <a:r>
              <a:rPr spc="-5" dirty="0">
                <a:solidFill>
                  <a:srgbClr val="FF0000"/>
                </a:solidFill>
                <a:latin typeface="Calibri"/>
                <a:cs typeface="Calibri"/>
              </a:rPr>
              <a:t>ha</a:t>
            </a:r>
            <a:r>
              <a:rPr spc="-40" dirty="0">
                <a:solidFill>
                  <a:srgbClr val="FF0000"/>
                </a:solidFill>
                <a:latin typeface="Calibri"/>
                <a:cs typeface="Calibri"/>
              </a:rPr>
              <a:t>r</a:t>
            </a:r>
            <a:r>
              <a:rPr dirty="0">
                <a:solidFill>
                  <a:srgbClr val="FF0000"/>
                </a:solidFill>
                <a:latin typeface="Calibri"/>
                <a:cs typeface="Calibri"/>
              </a:rPr>
              <a:t>ac</a:t>
            </a:r>
            <a:r>
              <a:rPr spc="-35" dirty="0">
                <a:solidFill>
                  <a:srgbClr val="FF0000"/>
                </a:solidFill>
                <a:latin typeface="Calibri"/>
                <a:cs typeface="Calibri"/>
              </a:rPr>
              <a:t>t</a:t>
            </a:r>
            <a:r>
              <a:rPr spc="15" dirty="0">
                <a:solidFill>
                  <a:srgbClr val="FF0000"/>
                </a:solidFill>
                <a:latin typeface="Calibri"/>
                <a:cs typeface="Calibri"/>
              </a:rPr>
              <a:t>e</a:t>
            </a:r>
            <a:r>
              <a:rPr spc="-40" dirty="0">
                <a:solidFill>
                  <a:srgbClr val="FF0000"/>
                </a:solidFill>
                <a:latin typeface="Calibri"/>
                <a:cs typeface="Calibri"/>
              </a:rPr>
              <a:t>r</a:t>
            </a:r>
            <a:r>
              <a:rPr dirty="0">
                <a:solidFill>
                  <a:srgbClr val="FF0000"/>
                </a:solidFill>
                <a:latin typeface="Calibri"/>
                <a:cs typeface="Calibri"/>
              </a:rPr>
              <a:t>s	</a:t>
            </a:r>
            <a:r>
              <a:rPr spc="-15" dirty="0">
                <a:solidFill>
                  <a:srgbClr val="FF0000"/>
                </a:solidFill>
                <a:latin typeface="Calibri"/>
                <a:cs typeface="Calibri"/>
              </a:rPr>
              <a:t>t</a:t>
            </a:r>
            <a:r>
              <a:rPr dirty="0">
                <a:solidFill>
                  <a:srgbClr val="FF0000"/>
                </a:solidFill>
                <a:latin typeface="Calibri"/>
                <a:cs typeface="Calibri"/>
              </a:rPr>
              <a:t>o	be</a:t>
            </a:r>
            <a:endParaRPr>
              <a:latin typeface="Calibri"/>
              <a:cs typeface="Calibri"/>
            </a:endParaRPr>
          </a:p>
          <a:p>
            <a:pPr marL="12700"/>
            <a:r>
              <a:rPr spc="-10" dirty="0">
                <a:solidFill>
                  <a:srgbClr val="FF0000"/>
                </a:solidFill>
                <a:latin typeface="Calibri"/>
                <a:cs typeface="Calibri"/>
              </a:rPr>
              <a:t>compared</a:t>
            </a:r>
            <a:endParaRPr>
              <a:latin typeface="Calibri"/>
              <a:cs typeface="Calibri"/>
            </a:endParaRPr>
          </a:p>
          <a:p>
            <a:pPr marL="12700" marR="5080">
              <a:tabLst>
                <a:tab pos="1590040" algn="l"/>
              </a:tabLst>
            </a:pPr>
            <a:r>
              <a:rPr spc="-10" dirty="0">
                <a:solidFill>
                  <a:srgbClr val="FF0000"/>
                </a:solidFill>
                <a:latin typeface="Calibri"/>
                <a:cs typeface="Calibri"/>
              </a:rPr>
              <a:t>[str2startIndex	to</a:t>
            </a:r>
            <a:r>
              <a:rPr spc="10" dirty="0">
                <a:solidFill>
                  <a:srgbClr val="FF0000"/>
                </a:solidFill>
                <a:latin typeface="Calibri"/>
                <a:cs typeface="Calibri"/>
              </a:rPr>
              <a:t> </a:t>
            </a:r>
            <a:r>
              <a:rPr spc="-10" dirty="0">
                <a:solidFill>
                  <a:srgbClr val="FF0000"/>
                </a:solidFill>
                <a:latin typeface="Calibri"/>
                <a:cs typeface="Calibri"/>
              </a:rPr>
              <a:t>str2startIndex</a:t>
            </a:r>
            <a:r>
              <a:rPr spc="15" dirty="0">
                <a:solidFill>
                  <a:srgbClr val="FF0000"/>
                </a:solidFill>
                <a:latin typeface="Calibri"/>
                <a:cs typeface="Calibri"/>
              </a:rPr>
              <a:t> </a:t>
            </a:r>
            <a:r>
              <a:rPr dirty="0">
                <a:solidFill>
                  <a:srgbClr val="FF0000"/>
                </a:solidFill>
                <a:latin typeface="Calibri"/>
                <a:cs typeface="Calibri"/>
              </a:rPr>
              <a:t>+ </a:t>
            </a:r>
            <a:r>
              <a:rPr spc="-395" dirty="0">
                <a:solidFill>
                  <a:srgbClr val="FF0000"/>
                </a:solidFill>
                <a:latin typeface="Calibri"/>
                <a:cs typeface="Calibri"/>
              </a:rPr>
              <a:t> </a:t>
            </a:r>
            <a:r>
              <a:rPr spc="-10" dirty="0">
                <a:solidFill>
                  <a:srgbClr val="FF0000"/>
                </a:solidFill>
                <a:latin typeface="Calibri"/>
                <a:cs typeface="Calibri"/>
              </a:rPr>
              <a:t>numChars</a:t>
            </a:r>
            <a:r>
              <a:rPr spc="15" dirty="0">
                <a:solidFill>
                  <a:srgbClr val="FF0000"/>
                </a:solidFill>
                <a:latin typeface="Calibri"/>
                <a:cs typeface="Calibri"/>
              </a:rPr>
              <a:t> </a:t>
            </a:r>
            <a:r>
              <a:rPr dirty="0">
                <a:solidFill>
                  <a:srgbClr val="FF0000"/>
                </a:solidFill>
                <a:latin typeface="Calibri"/>
                <a:cs typeface="Calibri"/>
              </a:rPr>
              <a:t>– </a:t>
            </a:r>
            <a:r>
              <a:rPr spc="-5" dirty="0">
                <a:solidFill>
                  <a:srgbClr val="FF0000"/>
                </a:solidFill>
                <a:latin typeface="Calibri"/>
                <a:cs typeface="Calibri"/>
              </a:rPr>
              <a:t>1]</a:t>
            </a:r>
            <a:endParaRPr>
              <a:latin typeface="Calibri"/>
              <a:cs typeface="Calibri"/>
            </a:endParaRPr>
          </a:p>
        </p:txBody>
      </p:sp>
      <p:sp>
        <p:nvSpPr>
          <p:cNvPr id="14" name="object 14"/>
          <p:cNvSpPr txBox="1"/>
          <p:nvPr/>
        </p:nvSpPr>
        <p:spPr>
          <a:xfrm>
            <a:off x="2430577" y="5752591"/>
            <a:ext cx="1152525" cy="299720"/>
          </a:xfrm>
          <a:prstGeom prst="rect">
            <a:avLst/>
          </a:prstGeom>
        </p:spPr>
        <p:txBody>
          <a:bodyPr vert="horz" wrap="square" lIns="0" tIns="12700" rIns="0" bIns="0" rtlCol="0">
            <a:spAutoFit/>
          </a:bodyPr>
          <a:lstStyle/>
          <a:p>
            <a:pPr marL="299085" indent="-287020">
              <a:spcBef>
                <a:spcPts val="100"/>
              </a:spcBef>
              <a:buFont typeface="Arial MT"/>
              <a:buChar char="•"/>
              <a:tabLst>
                <a:tab pos="299085" algn="l"/>
                <a:tab pos="299720" algn="l"/>
                <a:tab pos="1076325" algn="l"/>
              </a:tabLst>
            </a:pPr>
            <a:r>
              <a:rPr b="1" dirty="0">
                <a:solidFill>
                  <a:srgbClr val="FF0000"/>
                </a:solidFill>
                <a:latin typeface="Calibri"/>
                <a:cs typeface="Calibri"/>
              </a:rPr>
              <a:t>No</a:t>
            </a:r>
            <a:r>
              <a:rPr b="1" spc="-40" dirty="0">
                <a:solidFill>
                  <a:srgbClr val="FF0000"/>
                </a:solidFill>
                <a:latin typeface="Calibri"/>
                <a:cs typeface="Calibri"/>
              </a:rPr>
              <a:t>t</a:t>
            </a:r>
            <a:r>
              <a:rPr b="1" dirty="0">
                <a:solidFill>
                  <a:srgbClr val="FF0000"/>
                </a:solidFill>
                <a:latin typeface="Calibri"/>
                <a:cs typeface="Calibri"/>
              </a:rPr>
              <a:t>e	:</a:t>
            </a:r>
            <a:endParaRPr>
              <a:latin typeface="Calibri"/>
              <a:cs typeface="Calibri"/>
            </a:endParaRPr>
          </a:p>
        </p:txBody>
      </p:sp>
      <p:sp>
        <p:nvSpPr>
          <p:cNvPr id="15" name="object 15"/>
          <p:cNvSpPr txBox="1"/>
          <p:nvPr/>
        </p:nvSpPr>
        <p:spPr>
          <a:xfrm>
            <a:off x="3870705" y="5752591"/>
            <a:ext cx="6470650" cy="299720"/>
          </a:xfrm>
          <a:prstGeom prst="rect">
            <a:avLst/>
          </a:prstGeom>
        </p:spPr>
        <p:txBody>
          <a:bodyPr vert="horz" wrap="square" lIns="0" tIns="12700" rIns="0" bIns="0" rtlCol="0">
            <a:spAutoFit/>
          </a:bodyPr>
          <a:lstStyle/>
          <a:p>
            <a:pPr marL="12700">
              <a:spcBef>
                <a:spcPts val="100"/>
              </a:spcBef>
              <a:tabLst>
                <a:tab pos="847725" algn="l"/>
                <a:tab pos="2244090" algn="l"/>
                <a:tab pos="3193415" algn="l"/>
                <a:tab pos="3743960" algn="l"/>
                <a:tab pos="4662805" algn="l"/>
                <a:tab pos="5506085" algn="l"/>
              </a:tabLst>
            </a:pPr>
            <a:r>
              <a:rPr b="1" dirty="0">
                <a:solidFill>
                  <a:srgbClr val="FF0000"/>
                </a:solidFill>
                <a:latin typeface="Calibri"/>
                <a:cs typeface="Calibri"/>
              </a:rPr>
              <a:t>I</a:t>
            </a:r>
            <a:r>
              <a:rPr b="1" spc="5" dirty="0">
                <a:solidFill>
                  <a:srgbClr val="FF0000"/>
                </a:solidFill>
                <a:latin typeface="Calibri"/>
                <a:cs typeface="Calibri"/>
              </a:rPr>
              <a:t>n</a:t>
            </a:r>
            <a:r>
              <a:rPr b="1" dirty="0">
                <a:solidFill>
                  <a:srgbClr val="FF0000"/>
                </a:solidFill>
                <a:latin typeface="Calibri"/>
                <a:cs typeface="Calibri"/>
              </a:rPr>
              <a:t>d</a:t>
            </a:r>
            <a:r>
              <a:rPr b="1" spc="-35" dirty="0">
                <a:solidFill>
                  <a:srgbClr val="FF0000"/>
                </a:solidFill>
                <a:latin typeface="Calibri"/>
                <a:cs typeface="Calibri"/>
              </a:rPr>
              <a:t>e</a:t>
            </a:r>
            <a:r>
              <a:rPr b="1" dirty="0">
                <a:solidFill>
                  <a:srgbClr val="FF0000"/>
                </a:solidFill>
                <a:latin typeface="Calibri"/>
                <a:cs typeface="Calibri"/>
              </a:rPr>
              <a:t>x	pa</a:t>
            </a:r>
            <a:r>
              <a:rPr b="1" spc="-40" dirty="0">
                <a:solidFill>
                  <a:srgbClr val="FF0000"/>
                </a:solidFill>
                <a:latin typeface="Calibri"/>
                <a:cs typeface="Calibri"/>
              </a:rPr>
              <a:t>r</a:t>
            </a:r>
            <a:r>
              <a:rPr b="1" dirty="0">
                <a:solidFill>
                  <a:srgbClr val="FF0000"/>
                </a:solidFill>
                <a:latin typeface="Calibri"/>
                <a:cs typeface="Calibri"/>
              </a:rPr>
              <a:t>a</a:t>
            </a:r>
            <a:r>
              <a:rPr b="1" spc="-15" dirty="0">
                <a:solidFill>
                  <a:srgbClr val="FF0000"/>
                </a:solidFill>
                <a:latin typeface="Calibri"/>
                <a:cs typeface="Calibri"/>
              </a:rPr>
              <a:t>m</a:t>
            </a:r>
            <a:r>
              <a:rPr b="1" spc="-10" dirty="0">
                <a:solidFill>
                  <a:srgbClr val="FF0000"/>
                </a:solidFill>
                <a:latin typeface="Calibri"/>
                <a:cs typeface="Calibri"/>
              </a:rPr>
              <a:t>e</a:t>
            </a:r>
            <a:r>
              <a:rPr b="1" spc="-40" dirty="0">
                <a:solidFill>
                  <a:srgbClr val="FF0000"/>
                </a:solidFill>
                <a:latin typeface="Calibri"/>
                <a:cs typeface="Calibri"/>
              </a:rPr>
              <a:t>t</a:t>
            </a:r>
            <a:r>
              <a:rPr b="1" dirty="0">
                <a:solidFill>
                  <a:srgbClr val="FF0000"/>
                </a:solidFill>
                <a:latin typeface="Calibri"/>
                <a:cs typeface="Calibri"/>
              </a:rPr>
              <a:t>e</a:t>
            </a:r>
            <a:r>
              <a:rPr b="1" spc="-30" dirty="0">
                <a:solidFill>
                  <a:srgbClr val="FF0000"/>
                </a:solidFill>
                <a:latin typeface="Calibri"/>
                <a:cs typeface="Calibri"/>
              </a:rPr>
              <a:t>r</a:t>
            </a:r>
            <a:r>
              <a:rPr b="1" dirty="0">
                <a:solidFill>
                  <a:srgbClr val="FF0000"/>
                </a:solidFill>
                <a:latin typeface="Calibri"/>
                <a:cs typeface="Calibri"/>
              </a:rPr>
              <a:t>s	sh</a:t>
            </a:r>
            <a:r>
              <a:rPr b="1" spc="-15" dirty="0">
                <a:solidFill>
                  <a:srgbClr val="FF0000"/>
                </a:solidFill>
                <a:latin typeface="Calibri"/>
                <a:cs typeface="Calibri"/>
              </a:rPr>
              <a:t>o</a:t>
            </a:r>
            <a:r>
              <a:rPr b="1" dirty="0">
                <a:solidFill>
                  <a:srgbClr val="FF0000"/>
                </a:solidFill>
                <a:latin typeface="Calibri"/>
                <a:cs typeface="Calibri"/>
              </a:rPr>
              <a:t>u</a:t>
            </a:r>
            <a:r>
              <a:rPr b="1" spc="-15" dirty="0">
                <a:solidFill>
                  <a:srgbClr val="FF0000"/>
                </a:solidFill>
                <a:latin typeface="Calibri"/>
                <a:cs typeface="Calibri"/>
              </a:rPr>
              <a:t>l</a:t>
            </a:r>
            <a:r>
              <a:rPr b="1" dirty="0">
                <a:solidFill>
                  <a:srgbClr val="FF0000"/>
                </a:solidFill>
                <a:latin typeface="Calibri"/>
                <a:cs typeface="Calibri"/>
              </a:rPr>
              <a:t>d	</a:t>
            </a:r>
            <a:r>
              <a:rPr b="1" spc="-10" dirty="0">
                <a:solidFill>
                  <a:srgbClr val="FF0000"/>
                </a:solidFill>
                <a:latin typeface="Calibri"/>
                <a:cs typeface="Calibri"/>
              </a:rPr>
              <a:t>b</a:t>
            </a:r>
            <a:r>
              <a:rPr b="1" dirty="0">
                <a:solidFill>
                  <a:srgbClr val="FF0000"/>
                </a:solidFill>
                <a:latin typeface="Calibri"/>
                <a:cs typeface="Calibri"/>
              </a:rPr>
              <a:t>e	wi</a:t>
            </a:r>
            <a:r>
              <a:rPr b="1" spc="-15" dirty="0">
                <a:solidFill>
                  <a:srgbClr val="FF0000"/>
                </a:solidFill>
                <a:latin typeface="Calibri"/>
                <a:cs typeface="Calibri"/>
              </a:rPr>
              <a:t>t</a:t>
            </a:r>
            <a:r>
              <a:rPr b="1" dirty="0">
                <a:solidFill>
                  <a:srgbClr val="FF0000"/>
                </a:solidFill>
                <a:latin typeface="Calibri"/>
                <a:cs typeface="Calibri"/>
              </a:rPr>
              <a:t>hin	</a:t>
            </a:r>
            <a:r>
              <a:rPr b="1" spc="-45" dirty="0">
                <a:solidFill>
                  <a:srgbClr val="FF0000"/>
                </a:solidFill>
                <a:latin typeface="Calibri"/>
                <a:cs typeface="Calibri"/>
              </a:rPr>
              <a:t>r</a:t>
            </a:r>
            <a:r>
              <a:rPr b="1" spc="-15" dirty="0">
                <a:solidFill>
                  <a:srgbClr val="FF0000"/>
                </a:solidFill>
                <a:latin typeface="Calibri"/>
                <a:cs typeface="Calibri"/>
              </a:rPr>
              <a:t>a</a:t>
            </a:r>
            <a:r>
              <a:rPr b="1" dirty="0">
                <a:solidFill>
                  <a:srgbClr val="FF0000"/>
                </a:solidFill>
                <a:latin typeface="Calibri"/>
                <a:cs typeface="Calibri"/>
              </a:rPr>
              <a:t>n</a:t>
            </a:r>
            <a:r>
              <a:rPr b="1" spc="-40" dirty="0">
                <a:solidFill>
                  <a:srgbClr val="FF0000"/>
                </a:solidFill>
                <a:latin typeface="Calibri"/>
                <a:cs typeface="Calibri"/>
              </a:rPr>
              <a:t>g</a:t>
            </a:r>
            <a:r>
              <a:rPr b="1" dirty="0">
                <a:solidFill>
                  <a:srgbClr val="FF0000"/>
                </a:solidFill>
                <a:latin typeface="Calibri"/>
                <a:cs typeface="Calibri"/>
              </a:rPr>
              <a:t>e	other</a:t>
            </a:r>
            <a:r>
              <a:rPr b="1" spc="-10" dirty="0">
                <a:solidFill>
                  <a:srgbClr val="FF0000"/>
                </a:solidFill>
                <a:latin typeface="Calibri"/>
                <a:cs typeface="Calibri"/>
              </a:rPr>
              <a:t>w</a:t>
            </a:r>
            <a:r>
              <a:rPr b="1" spc="-15" dirty="0">
                <a:solidFill>
                  <a:srgbClr val="FF0000"/>
                </a:solidFill>
                <a:latin typeface="Calibri"/>
                <a:cs typeface="Calibri"/>
              </a:rPr>
              <a:t>is</a:t>
            </a:r>
            <a:r>
              <a:rPr b="1" dirty="0">
                <a:solidFill>
                  <a:srgbClr val="FF0000"/>
                </a:solidFill>
                <a:latin typeface="Calibri"/>
                <a:cs typeface="Calibri"/>
              </a:rPr>
              <a:t>e</a:t>
            </a:r>
            <a:endParaRPr>
              <a:latin typeface="Calibri"/>
              <a:cs typeface="Calibri"/>
            </a:endParaRPr>
          </a:p>
        </p:txBody>
      </p:sp>
      <p:sp>
        <p:nvSpPr>
          <p:cNvPr id="16" name="object 16"/>
          <p:cNvSpPr txBox="1"/>
          <p:nvPr/>
        </p:nvSpPr>
        <p:spPr>
          <a:xfrm>
            <a:off x="2717089" y="6026911"/>
            <a:ext cx="47059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StringIndexOutofBoundsException</a:t>
            </a:r>
            <a:r>
              <a:rPr b="1" spc="-20" dirty="0">
                <a:solidFill>
                  <a:srgbClr val="FF0000"/>
                </a:solidFill>
                <a:latin typeface="Calibri"/>
                <a:cs typeface="Calibri"/>
              </a:rPr>
              <a:t> </a:t>
            </a:r>
            <a:r>
              <a:rPr b="1" spc="-5" dirty="0">
                <a:solidFill>
                  <a:srgbClr val="FF0000"/>
                </a:solidFill>
                <a:latin typeface="Calibri"/>
                <a:cs typeface="Calibri"/>
              </a:rPr>
              <a:t>will</a:t>
            </a:r>
            <a:r>
              <a:rPr b="1" spc="-15" dirty="0">
                <a:solidFill>
                  <a:srgbClr val="FF0000"/>
                </a:solidFill>
                <a:latin typeface="Calibri"/>
                <a:cs typeface="Calibri"/>
              </a:rPr>
              <a:t> </a:t>
            </a:r>
            <a:r>
              <a:rPr b="1" dirty="0">
                <a:solidFill>
                  <a:srgbClr val="FF0000"/>
                </a:solidFill>
                <a:latin typeface="Calibri"/>
                <a:cs typeface="Calibri"/>
              </a:rPr>
              <a:t>be </a:t>
            </a:r>
            <a:r>
              <a:rPr b="1" spc="-5" dirty="0">
                <a:solidFill>
                  <a:srgbClr val="FF0000"/>
                </a:solidFill>
                <a:latin typeface="Calibri"/>
                <a:cs typeface="Calibri"/>
              </a:rPr>
              <a:t>thrown</a:t>
            </a:r>
            <a:endParaRPr>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45832"/>
            <a:ext cx="1482725" cy="1782445"/>
          </a:xfrm>
          <a:prstGeom prst="rect">
            <a:avLst/>
          </a:prstGeom>
        </p:spPr>
        <p:txBody>
          <a:bodyPr vert="horz" wrap="square" lIns="0" tIns="86360" rIns="0" bIns="0" rtlCol="0">
            <a:spAutoFit/>
          </a:bodyPr>
          <a:lstStyle/>
          <a:p>
            <a:pPr marL="12700">
              <a:spcBef>
                <a:spcPts val="680"/>
              </a:spcBef>
              <a:tabLst>
                <a:tab pos="875665" algn="l"/>
              </a:tabLst>
            </a:pPr>
            <a:r>
              <a:rPr sz="2400" dirty="0">
                <a:latin typeface="Arial MT"/>
                <a:cs typeface="Arial MT"/>
              </a:rPr>
              <a:t>cl</a:t>
            </a:r>
            <a:r>
              <a:rPr sz="2400" spc="-10" dirty="0">
                <a:latin typeface="Arial MT"/>
                <a:cs typeface="Arial MT"/>
              </a:rPr>
              <a:t>a</a:t>
            </a:r>
            <a:r>
              <a:rPr sz="2400" dirty="0">
                <a:latin typeface="Arial MT"/>
                <a:cs typeface="Arial MT"/>
              </a:rPr>
              <a:t>ss	XYZ</a:t>
            </a:r>
          </a:p>
          <a:p>
            <a:pPr marL="12700">
              <a:spcBef>
                <a:spcPts val="575"/>
              </a:spcBef>
            </a:pPr>
            <a:r>
              <a:rPr sz="2400" dirty="0">
                <a:latin typeface="Arial MT"/>
                <a:cs typeface="Arial MT"/>
              </a:rPr>
              <a:t>{</a:t>
            </a:r>
          </a:p>
          <a:p>
            <a:pPr marL="355600" marR="203835">
              <a:lnSpc>
                <a:spcPts val="3460"/>
              </a:lnSpc>
              <a:spcBef>
                <a:spcPts val="95"/>
              </a:spcBef>
            </a:pPr>
            <a:r>
              <a:rPr sz="2400" spc="-5" dirty="0">
                <a:latin typeface="Arial MT"/>
                <a:cs typeface="Arial MT"/>
              </a:rPr>
              <a:t>private  public</a:t>
            </a:r>
            <a:endParaRPr sz="2400" dirty="0">
              <a:latin typeface="Arial MT"/>
              <a:cs typeface="Arial MT"/>
            </a:endParaRPr>
          </a:p>
        </p:txBody>
      </p:sp>
      <p:sp>
        <p:nvSpPr>
          <p:cNvPr id="3" name="object 3"/>
          <p:cNvSpPr txBox="1"/>
          <p:nvPr/>
        </p:nvSpPr>
        <p:spPr>
          <a:xfrm>
            <a:off x="3736594" y="2324100"/>
            <a:ext cx="737870" cy="858440"/>
          </a:xfrm>
          <a:prstGeom prst="rect">
            <a:avLst/>
          </a:prstGeom>
        </p:spPr>
        <p:txBody>
          <a:bodyPr vert="horz" wrap="square" lIns="0" tIns="12700" rIns="0" bIns="0" rtlCol="0">
            <a:spAutoFit/>
          </a:bodyPr>
          <a:lstStyle/>
          <a:p>
            <a:pPr marL="12700" marR="5080">
              <a:lnSpc>
                <a:spcPct val="120100"/>
              </a:lnSpc>
              <a:spcBef>
                <a:spcPts val="100"/>
              </a:spcBef>
            </a:pPr>
            <a:r>
              <a:rPr sz="2400" spc="-5" dirty="0">
                <a:latin typeface="Arial MT"/>
                <a:cs typeface="Arial MT"/>
              </a:rPr>
              <a:t>int </a:t>
            </a:r>
            <a:r>
              <a:rPr sz="2400" dirty="0">
                <a:latin typeface="Arial MT"/>
                <a:cs typeface="Arial MT"/>
              </a:rPr>
              <a:t> stat</a:t>
            </a:r>
            <a:r>
              <a:rPr sz="2400" spc="-5" dirty="0">
                <a:latin typeface="Arial MT"/>
                <a:cs typeface="Arial MT"/>
              </a:rPr>
              <a:t>ic</a:t>
            </a:r>
            <a:endParaRPr sz="2400">
              <a:latin typeface="Arial MT"/>
              <a:cs typeface="Arial MT"/>
            </a:endParaRPr>
          </a:p>
        </p:txBody>
      </p:sp>
      <p:sp>
        <p:nvSpPr>
          <p:cNvPr id="4" name="object 4"/>
          <p:cNvSpPr txBox="1"/>
          <p:nvPr/>
        </p:nvSpPr>
        <p:spPr>
          <a:xfrm>
            <a:off x="4651375" y="2324101"/>
            <a:ext cx="2260600" cy="1810111"/>
          </a:xfrm>
          <a:prstGeom prst="rect">
            <a:avLst/>
          </a:prstGeom>
        </p:spPr>
        <p:txBody>
          <a:bodyPr vert="horz" wrap="square" lIns="0" tIns="85725" rIns="0" bIns="0" rtlCol="0">
            <a:spAutoFit/>
          </a:bodyPr>
          <a:lstStyle/>
          <a:p>
            <a:pPr marL="12700">
              <a:spcBef>
                <a:spcPts val="675"/>
              </a:spcBef>
            </a:pPr>
            <a:r>
              <a:rPr sz="2400" spc="-5" dirty="0">
                <a:latin typeface="Arial MT"/>
                <a:cs typeface="Arial MT"/>
              </a:rPr>
              <a:t>a;</a:t>
            </a:r>
            <a:endParaRPr sz="2400" dirty="0">
              <a:latin typeface="Arial MT"/>
              <a:cs typeface="Arial MT"/>
            </a:endParaRPr>
          </a:p>
          <a:p>
            <a:pPr marL="12700">
              <a:spcBef>
                <a:spcPts val="580"/>
              </a:spcBef>
              <a:tabLst>
                <a:tab pos="926465" algn="l"/>
              </a:tabLst>
            </a:pPr>
            <a:r>
              <a:rPr sz="2400" spc="-5" dirty="0">
                <a:latin typeface="Arial MT"/>
                <a:cs typeface="Arial MT"/>
              </a:rPr>
              <a:t>int	b;</a:t>
            </a:r>
            <a:endParaRPr sz="2400" dirty="0">
              <a:latin typeface="Arial MT"/>
              <a:cs typeface="Arial MT"/>
            </a:endParaRPr>
          </a:p>
          <a:p>
            <a:pPr>
              <a:spcBef>
                <a:spcPts val="10"/>
              </a:spcBef>
            </a:pPr>
            <a:endParaRPr sz="3500" dirty="0">
              <a:latin typeface="Arial MT"/>
              <a:cs typeface="Arial MT"/>
            </a:endParaRPr>
          </a:p>
          <a:p>
            <a:pPr marL="12700">
              <a:tabLst>
                <a:tab pos="1147445" algn="l"/>
              </a:tabLst>
            </a:pPr>
            <a:r>
              <a:rPr sz="2400" spc="-5" dirty="0">
                <a:latin typeface="Arial MT"/>
                <a:cs typeface="Arial MT"/>
              </a:rPr>
              <a:t>doS(int	</a:t>
            </a:r>
            <a:r>
              <a:rPr sz="2400" dirty="0">
                <a:latin typeface="Arial MT"/>
                <a:cs typeface="Arial MT"/>
              </a:rPr>
              <a:t>m,</a:t>
            </a:r>
            <a:r>
              <a:rPr sz="2400" spc="-55" dirty="0">
                <a:latin typeface="Arial MT"/>
                <a:cs typeface="Arial MT"/>
              </a:rPr>
              <a:t> </a:t>
            </a:r>
            <a:r>
              <a:rPr sz="2400" spc="-5" dirty="0">
                <a:latin typeface="Arial MT"/>
                <a:cs typeface="Arial MT"/>
              </a:rPr>
              <a:t>int</a:t>
            </a:r>
            <a:r>
              <a:rPr sz="2400" spc="-30" dirty="0">
                <a:latin typeface="Arial MT"/>
                <a:cs typeface="Arial MT"/>
              </a:rPr>
              <a:t> </a:t>
            </a:r>
            <a:r>
              <a:rPr sz="2400" spc="-10" dirty="0">
                <a:latin typeface="Arial MT"/>
                <a:cs typeface="Arial MT"/>
              </a:rPr>
              <a:t>n)</a:t>
            </a:r>
            <a:endParaRPr sz="2400" dirty="0">
              <a:latin typeface="Arial MT"/>
              <a:cs typeface="Arial MT"/>
            </a:endParaRPr>
          </a:p>
        </p:txBody>
      </p:sp>
      <p:sp>
        <p:nvSpPr>
          <p:cNvPr id="5" name="object 5"/>
          <p:cNvSpPr txBox="1"/>
          <p:nvPr/>
        </p:nvSpPr>
        <p:spPr>
          <a:xfrm>
            <a:off x="2250441" y="3641344"/>
            <a:ext cx="1241425" cy="1781810"/>
          </a:xfrm>
          <a:prstGeom prst="rect">
            <a:avLst/>
          </a:prstGeom>
        </p:spPr>
        <p:txBody>
          <a:bodyPr vert="horz" wrap="square" lIns="0" tIns="85725" rIns="0" bIns="0" rtlCol="0">
            <a:spAutoFit/>
          </a:bodyPr>
          <a:lstStyle/>
          <a:p>
            <a:pPr marL="12700">
              <a:spcBef>
                <a:spcPts val="675"/>
              </a:spcBef>
            </a:pPr>
            <a:r>
              <a:rPr sz="2400" spc="-5" dirty="0">
                <a:latin typeface="Arial MT"/>
                <a:cs typeface="Arial MT"/>
              </a:rPr>
              <a:t>public</a:t>
            </a:r>
            <a:endParaRPr sz="2400">
              <a:latin typeface="Arial MT"/>
              <a:cs typeface="Arial MT"/>
            </a:endParaRPr>
          </a:p>
          <a:p>
            <a:pPr marL="12700">
              <a:spcBef>
                <a:spcPts val="580"/>
              </a:spcBef>
            </a:pPr>
            <a:r>
              <a:rPr sz="2400" dirty="0">
                <a:latin typeface="Arial MT"/>
                <a:cs typeface="Arial MT"/>
              </a:rPr>
              <a:t>{</a:t>
            </a:r>
            <a:endParaRPr sz="2400">
              <a:latin typeface="Arial MT"/>
              <a:cs typeface="Arial MT"/>
            </a:endParaRPr>
          </a:p>
          <a:p>
            <a:pPr marL="584200">
              <a:spcBef>
                <a:spcPts val="575"/>
              </a:spcBef>
            </a:pPr>
            <a:r>
              <a:rPr sz="2400" spc="-5" dirty="0">
                <a:latin typeface="Arial MT"/>
                <a:cs typeface="Arial MT"/>
              </a:rPr>
              <a:t>int</a:t>
            </a:r>
            <a:r>
              <a:rPr sz="2400" spc="-75" dirty="0">
                <a:latin typeface="Arial MT"/>
                <a:cs typeface="Arial MT"/>
              </a:rPr>
              <a:t> </a:t>
            </a:r>
            <a:r>
              <a:rPr sz="2400" dirty="0">
                <a:latin typeface="Arial MT"/>
                <a:cs typeface="Arial MT"/>
              </a:rPr>
              <a:t>y;</a:t>
            </a:r>
            <a:endParaRPr sz="2400">
              <a:latin typeface="Arial MT"/>
              <a:cs typeface="Arial MT"/>
            </a:endParaRPr>
          </a:p>
          <a:p>
            <a:pPr marL="12700">
              <a:spcBef>
                <a:spcPts val="575"/>
              </a:spcBef>
            </a:pPr>
            <a:r>
              <a:rPr sz="2400" dirty="0">
                <a:latin typeface="Arial MT"/>
                <a:cs typeface="Arial MT"/>
              </a:rPr>
              <a:t>}</a:t>
            </a:r>
            <a:endParaRPr sz="2400">
              <a:latin typeface="Arial MT"/>
              <a:cs typeface="Arial MT"/>
            </a:endParaRPr>
          </a:p>
        </p:txBody>
      </p:sp>
      <p:sp>
        <p:nvSpPr>
          <p:cNvPr id="6" name="object 6"/>
          <p:cNvSpPr txBox="1"/>
          <p:nvPr/>
        </p:nvSpPr>
        <p:spPr>
          <a:xfrm>
            <a:off x="3736595" y="3714750"/>
            <a:ext cx="584835" cy="391160"/>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void</a:t>
            </a:r>
            <a:endParaRPr sz="2400">
              <a:latin typeface="Arial MT"/>
              <a:cs typeface="Arial MT"/>
            </a:endParaRPr>
          </a:p>
        </p:txBody>
      </p:sp>
      <p:sp>
        <p:nvSpPr>
          <p:cNvPr id="7" name="object 7"/>
          <p:cNvSpPr txBox="1"/>
          <p:nvPr/>
        </p:nvSpPr>
        <p:spPr>
          <a:xfrm>
            <a:off x="1907541" y="5470956"/>
            <a:ext cx="127635" cy="391160"/>
          </a:xfrm>
          <a:prstGeom prst="rect">
            <a:avLst/>
          </a:prstGeom>
        </p:spPr>
        <p:txBody>
          <a:bodyPr vert="horz" wrap="square" lIns="0" tIns="12700" rIns="0" bIns="0" rtlCol="0">
            <a:spAutoFit/>
          </a:bodyPr>
          <a:lstStyle/>
          <a:p>
            <a:pPr marL="12700">
              <a:spcBef>
                <a:spcPts val="100"/>
              </a:spcBef>
            </a:pPr>
            <a:r>
              <a:rPr sz="2400" dirty="0">
                <a:latin typeface="Arial MT"/>
                <a:cs typeface="Arial MT"/>
              </a:rPr>
              <a:t>}</a:t>
            </a:r>
            <a:endParaRPr sz="2400">
              <a:latin typeface="Arial MT"/>
              <a:cs typeface="Arial MT"/>
            </a:endParaRPr>
          </a:p>
        </p:txBody>
      </p:sp>
      <p:sp>
        <p:nvSpPr>
          <p:cNvPr id="8" name="object 8"/>
          <p:cNvSpPr txBox="1">
            <a:spLocks noGrp="1"/>
          </p:cNvSpPr>
          <p:nvPr>
            <p:ph type="title"/>
          </p:nvPr>
        </p:nvSpPr>
        <p:spPr>
          <a:xfrm>
            <a:off x="1907540" y="379221"/>
            <a:ext cx="3081020" cy="574040"/>
          </a:xfrm>
          <a:prstGeom prst="rect">
            <a:avLst/>
          </a:prstGeom>
        </p:spPr>
        <p:txBody>
          <a:bodyPr vert="horz" wrap="square" lIns="0" tIns="12700" rIns="0" bIns="0" rtlCol="0" anchor="t">
            <a:spAutoFit/>
          </a:bodyPr>
          <a:lstStyle/>
          <a:p>
            <a:pPr marL="12700">
              <a:lnSpc>
                <a:spcPct val="100000"/>
              </a:lnSpc>
              <a:spcBef>
                <a:spcPts val="100"/>
              </a:spcBef>
            </a:pPr>
            <a:r>
              <a:rPr spc="-160" dirty="0"/>
              <a:t>Loca</a:t>
            </a:r>
            <a:r>
              <a:rPr dirty="0"/>
              <a:t>l</a:t>
            </a:r>
            <a:r>
              <a:rPr spc="-275" dirty="0"/>
              <a:t> </a:t>
            </a:r>
            <a:r>
              <a:rPr spc="-360" dirty="0"/>
              <a:t>V</a:t>
            </a:r>
            <a:r>
              <a:rPr spc="-160" dirty="0"/>
              <a:t>ar</a:t>
            </a:r>
            <a:r>
              <a:rPr spc="-165" dirty="0"/>
              <a:t>i</a:t>
            </a:r>
            <a:r>
              <a:rPr spc="-160" dirty="0"/>
              <a:t>ab</a:t>
            </a:r>
            <a:r>
              <a:rPr spc="-165" dirty="0"/>
              <a:t>l</a:t>
            </a:r>
            <a:r>
              <a:rPr spc="-160" dirty="0"/>
              <a:t>e</a:t>
            </a:r>
            <a:r>
              <a:rPr spc="-5" dirty="0"/>
              <a:t>s</a:t>
            </a:r>
          </a:p>
        </p:txBody>
      </p:sp>
      <p:grpSp>
        <p:nvGrpSpPr>
          <p:cNvPr id="9" name="object 9"/>
          <p:cNvGrpSpPr/>
          <p:nvPr/>
        </p:nvGrpSpPr>
        <p:grpSpPr>
          <a:xfrm>
            <a:off x="4940808" y="2499360"/>
            <a:ext cx="3040380" cy="266700"/>
            <a:chOff x="3416808" y="2499360"/>
            <a:chExt cx="3040380" cy="266700"/>
          </a:xfrm>
        </p:grpSpPr>
        <p:sp>
          <p:nvSpPr>
            <p:cNvPr id="10" name="object 10"/>
            <p:cNvSpPr/>
            <p:nvPr/>
          </p:nvSpPr>
          <p:spPr>
            <a:xfrm>
              <a:off x="3429762" y="2512314"/>
              <a:ext cx="3014980" cy="241300"/>
            </a:xfrm>
            <a:custGeom>
              <a:avLst/>
              <a:gdLst/>
              <a:ahLst/>
              <a:cxnLst/>
              <a:rect l="l" t="t" r="r" b="b"/>
              <a:pathLst>
                <a:path w="3014979" h="241300">
                  <a:moveTo>
                    <a:pt x="2894076" y="0"/>
                  </a:moveTo>
                  <a:lnTo>
                    <a:pt x="2894076" y="60198"/>
                  </a:lnTo>
                  <a:lnTo>
                    <a:pt x="0" y="60198"/>
                  </a:lnTo>
                  <a:lnTo>
                    <a:pt x="0" y="180594"/>
                  </a:lnTo>
                  <a:lnTo>
                    <a:pt x="2894076" y="180594"/>
                  </a:lnTo>
                  <a:lnTo>
                    <a:pt x="2894076" y="240791"/>
                  </a:lnTo>
                  <a:lnTo>
                    <a:pt x="3014472" y="120396"/>
                  </a:lnTo>
                  <a:lnTo>
                    <a:pt x="2894076" y="0"/>
                  </a:lnTo>
                  <a:close/>
                </a:path>
              </a:pathLst>
            </a:custGeom>
            <a:solidFill>
              <a:srgbClr val="4F81BC"/>
            </a:solidFill>
          </p:spPr>
          <p:txBody>
            <a:bodyPr wrap="square" lIns="0" tIns="0" rIns="0" bIns="0" rtlCol="0"/>
            <a:lstStyle/>
            <a:p>
              <a:endParaRPr/>
            </a:p>
          </p:txBody>
        </p:sp>
        <p:sp>
          <p:nvSpPr>
            <p:cNvPr id="11" name="object 11"/>
            <p:cNvSpPr/>
            <p:nvPr/>
          </p:nvSpPr>
          <p:spPr>
            <a:xfrm>
              <a:off x="3429762" y="2512314"/>
              <a:ext cx="3014980" cy="241300"/>
            </a:xfrm>
            <a:custGeom>
              <a:avLst/>
              <a:gdLst/>
              <a:ahLst/>
              <a:cxnLst/>
              <a:rect l="l" t="t" r="r" b="b"/>
              <a:pathLst>
                <a:path w="3014979" h="241300">
                  <a:moveTo>
                    <a:pt x="0" y="60198"/>
                  </a:moveTo>
                  <a:lnTo>
                    <a:pt x="2894076" y="60198"/>
                  </a:lnTo>
                  <a:lnTo>
                    <a:pt x="2894076" y="0"/>
                  </a:lnTo>
                  <a:lnTo>
                    <a:pt x="3014472" y="120396"/>
                  </a:lnTo>
                  <a:lnTo>
                    <a:pt x="2894076" y="240791"/>
                  </a:lnTo>
                  <a:lnTo>
                    <a:pt x="2894076" y="180594"/>
                  </a:lnTo>
                  <a:lnTo>
                    <a:pt x="0" y="180594"/>
                  </a:lnTo>
                  <a:lnTo>
                    <a:pt x="0" y="60198"/>
                  </a:lnTo>
                  <a:close/>
                </a:path>
              </a:pathLst>
            </a:custGeom>
            <a:ln w="25908">
              <a:solidFill>
                <a:srgbClr val="385D89"/>
              </a:solidFill>
            </a:ln>
          </p:spPr>
          <p:txBody>
            <a:bodyPr wrap="square" lIns="0" tIns="0" rIns="0" bIns="0" rtlCol="0"/>
            <a:lstStyle/>
            <a:p>
              <a:endParaRPr/>
            </a:p>
          </p:txBody>
        </p:sp>
      </p:grpSp>
      <p:sp>
        <p:nvSpPr>
          <p:cNvPr id="12" name="object 12"/>
          <p:cNvSpPr txBox="1"/>
          <p:nvPr/>
        </p:nvSpPr>
        <p:spPr>
          <a:xfrm>
            <a:off x="8047991" y="2315083"/>
            <a:ext cx="2336165" cy="903709"/>
          </a:xfrm>
          <a:prstGeom prst="rect">
            <a:avLst/>
          </a:prstGeom>
        </p:spPr>
        <p:txBody>
          <a:bodyPr vert="horz" wrap="square" lIns="0" tIns="12700" rIns="0" bIns="0" rtlCol="0">
            <a:spAutoFit/>
          </a:bodyPr>
          <a:lstStyle/>
          <a:p>
            <a:pPr marL="22225" marR="5080" indent="-9525">
              <a:lnSpc>
                <a:spcPct val="126699"/>
              </a:lnSpc>
              <a:spcBef>
                <a:spcPts val="100"/>
              </a:spcBef>
            </a:pPr>
            <a:r>
              <a:rPr sz="2400" spc="-5" dirty="0">
                <a:solidFill>
                  <a:srgbClr val="FF0000"/>
                </a:solidFill>
                <a:latin typeface="Arial MT"/>
                <a:cs typeface="Arial MT"/>
              </a:rPr>
              <a:t>Instance Field </a:t>
            </a:r>
            <a:r>
              <a:rPr sz="2400" dirty="0">
                <a:solidFill>
                  <a:srgbClr val="FF0000"/>
                </a:solidFill>
                <a:latin typeface="Arial MT"/>
                <a:cs typeface="Arial MT"/>
              </a:rPr>
              <a:t> </a:t>
            </a:r>
            <a:r>
              <a:rPr sz="2400" spc="-5" dirty="0">
                <a:solidFill>
                  <a:srgbClr val="FF0000"/>
                </a:solidFill>
                <a:latin typeface="Arial MT"/>
                <a:cs typeface="Arial MT"/>
              </a:rPr>
              <a:t>Class/static</a:t>
            </a:r>
            <a:r>
              <a:rPr sz="2400" spc="-45" dirty="0">
                <a:solidFill>
                  <a:srgbClr val="FF0000"/>
                </a:solidFill>
                <a:latin typeface="Arial MT"/>
                <a:cs typeface="Arial MT"/>
              </a:rPr>
              <a:t> </a:t>
            </a:r>
            <a:r>
              <a:rPr sz="2400" spc="-5" dirty="0">
                <a:solidFill>
                  <a:srgbClr val="FF0000"/>
                </a:solidFill>
                <a:latin typeface="Arial MT"/>
                <a:cs typeface="Arial MT"/>
              </a:rPr>
              <a:t>Field</a:t>
            </a:r>
            <a:endParaRPr sz="2400">
              <a:latin typeface="Arial MT"/>
              <a:cs typeface="Arial MT"/>
            </a:endParaRPr>
          </a:p>
        </p:txBody>
      </p:sp>
      <p:grpSp>
        <p:nvGrpSpPr>
          <p:cNvPr id="13" name="object 13"/>
          <p:cNvGrpSpPr/>
          <p:nvPr/>
        </p:nvGrpSpPr>
        <p:grpSpPr>
          <a:xfrm>
            <a:off x="5867401" y="2944367"/>
            <a:ext cx="2113915" cy="266700"/>
            <a:chOff x="4343400" y="2944367"/>
            <a:chExt cx="2113915" cy="266700"/>
          </a:xfrm>
        </p:grpSpPr>
        <p:sp>
          <p:nvSpPr>
            <p:cNvPr id="14" name="object 14"/>
            <p:cNvSpPr/>
            <p:nvPr/>
          </p:nvSpPr>
          <p:spPr>
            <a:xfrm>
              <a:off x="4356353" y="2957321"/>
              <a:ext cx="2087880" cy="241300"/>
            </a:xfrm>
            <a:custGeom>
              <a:avLst/>
              <a:gdLst/>
              <a:ahLst/>
              <a:cxnLst/>
              <a:rect l="l" t="t" r="r" b="b"/>
              <a:pathLst>
                <a:path w="2087879" h="241300">
                  <a:moveTo>
                    <a:pt x="1967484" y="0"/>
                  </a:moveTo>
                  <a:lnTo>
                    <a:pt x="1967484" y="60198"/>
                  </a:lnTo>
                  <a:lnTo>
                    <a:pt x="0" y="60198"/>
                  </a:lnTo>
                  <a:lnTo>
                    <a:pt x="0" y="180593"/>
                  </a:lnTo>
                  <a:lnTo>
                    <a:pt x="1967484" y="180593"/>
                  </a:lnTo>
                  <a:lnTo>
                    <a:pt x="1967484" y="240791"/>
                  </a:lnTo>
                  <a:lnTo>
                    <a:pt x="2087880" y="120395"/>
                  </a:lnTo>
                  <a:lnTo>
                    <a:pt x="1967484" y="0"/>
                  </a:lnTo>
                  <a:close/>
                </a:path>
              </a:pathLst>
            </a:custGeom>
            <a:solidFill>
              <a:srgbClr val="4F81BC"/>
            </a:solidFill>
          </p:spPr>
          <p:txBody>
            <a:bodyPr wrap="square" lIns="0" tIns="0" rIns="0" bIns="0" rtlCol="0"/>
            <a:lstStyle/>
            <a:p>
              <a:endParaRPr/>
            </a:p>
          </p:txBody>
        </p:sp>
        <p:sp>
          <p:nvSpPr>
            <p:cNvPr id="15" name="object 15"/>
            <p:cNvSpPr/>
            <p:nvPr/>
          </p:nvSpPr>
          <p:spPr>
            <a:xfrm>
              <a:off x="4356353" y="2957321"/>
              <a:ext cx="2087880" cy="241300"/>
            </a:xfrm>
            <a:custGeom>
              <a:avLst/>
              <a:gdLst/>
              <a:ahLst/>
              <a:cxnLst/>
              <a:rect l="l" t="t" r="r" b="b"/>
              <a:pathLst>
                <a:path w="2087879" h="241300">
                  <a:moveTo>
                    <a:pt x="0" y="60198"/>
                  </a:moveTo>
                  <a:lnTo>
                    <a:pt x="1967484" y="60198"/>
                  </a:lnTo>
                  <a:lnTo>
                    <a:pt x="1967484" y="0"/>
                  </a:lnTo>
                  <a:lnTo>
                    <a:pt x="2087880" y="120395"/>
                  </a:lnTo>
                  <a:lnTo>
                    <a:pt x="1967484" y="240791"/>
                  </a:lnTo>
                  <a:lnTo>
                    <a:pt x="1967484" y="180593"/>
                  </a:lnTo>
                  <a:lnTo>
                    <a:pt x="0" y="180593"/>
                  </a:lnTo>
                  <a:lnTo>
                    <a:pt x="0" y="60198"/>
                  </a:lnTo>
                  <a:close/>
                </a:path>
              </a:pathLst>
            </a:custGeom>
            <a:ln w="25908">
              <a:solidFill>
                <a:srgbClr val="385D89"/>
              </a:solidFill>
            </a:ln>
          </p:spPr>
          <p:txBody>
            <a:bodyPr wrap="square" lIns="0" tIns="0" rIns="0" bIns="0" rtlCol="0"/>
            <a:lstStyle/>
            <a:p>
              <a:endParaRPr/>
            </a:p>
          </p:txBody>
        </p:sp>
      </p:grpSp>
      <p:sp>
        <p:nvSpPr>
          <p:cNvPr id="16" name="object 16"/>
          <p:cNvSpPr/>
          <p:nvPr/>
        </p:nvSpPr>
        <p:spPr>
          <a:xfrm>
            <a:off x="5304283" y="4072890"/>
            <a:ext cx="1511935" cy="576580"/>
          </a:xfrm>
          <a:custGeom>
            <a:avLst/>
            <a:gdLst/>
            <a:ahLst/>
            <a:cxnLst/>
            <a:rect l="l" t="t" r="r" b="b"/>
            <a:pathLst>
              <a:path w="1511935" h="576579">
                <a:moveTo>
                  <a:pt x="1511807" y="0"/>
                </a:moveTo>
                <a:lnTo>
                  <a:pt x="1508534" y="58064"/>
                </a:lnTo>
                <a:lnTo>
                  <a:pt x="1499145" y="112139"/>
                </a:lnTo>
                <a:lnTo>
                  <a:pt x="1484288" y="161067"/>
                </a:lnTo>
                <a:lnTo>
                  <a:pt x="1464611" y="203692"/>
                </a:lnTo>
                <a:lnTo>
                  <a:pt x="1440761" y="238857"/>
                </a:lnTo>
                <a:lnTo>
                  <a:pt x="1413384" y="265408"/>
                </a:lnTo>
                <a:lnTo>
                  <a:pt x="1350644" y="288036"/>
                </a:lnTo>
                <a:lnTo>
                  <a:pt x="917066" y="288036"/>
                </a:lnTo>
                <a:lnTo>
                  <a:pt x="884581" y="293885"/>
                </a:lnTo>
                <a:lnTo>
                  <a:pt x="826950" y="337214"/>
                </a:lnTo>
                <a:lnTo>
                  <a:pt x="803100" y="372379"/>
                </a:lnTo>
                <a:lnTo>
                  <a:pt x="783423" y="415004"/>
                </a:lnTo>
                <a:lnTo>
                  <a:pt x="768566" y="463932"/>
                </a:lnTo>
                <a:lnTo>
                  <a:pt x="759177" y="518007"/>
                </a:lnTo>
                <a:lnTo>
                  <a:pt x="755903" y="576072"/>
                </a:lnTo>
                <a:lnTo>
                  <a:pt x="752630" y="518007"/>
                </a:lnTo>
                <a:lnTo>
                  <a:pt x="743241" y="463932"/>
                </a:lnTo>
                <a:lnTo>
                  <a:pt x="728384" y="415004"/>
                </a:lnTo>
                <a:lnTo>
                  <a:pt x="708707" y="372379"/>
                </a:lnTo>
                <a:lnTo>
                  <a:pt x="684857" y="337214"/>
                </a:lnTo>
                <a:lnTo>
                  <a:pt x="657480" y="310663"/>
                </a:lnTo>
                <a:lnTo>
                  <a:pt x="594740" y="288036"/>
                </a:lnTo>
                <a:lnTo>
                  <a:pt x="161162" y="288036"/>
                </a:lnTo>
                <a:lnTo>
                  <a:pt x="128677" y="282186"/>
                </a:lnTo>
                <a:lnTo>
                  <a:pt x="71046" y="238857"/>
                </a:lnTo>
                <a:lnTo>
                  <a:pt x="47196" y="203692"/>
                </a:lnTo>
                <a:lnTo>
                  <a:pt x="27519" y="161067"/>
                </a:lnTo>
                <a:lnTo>
                  <a:pt x="12662" y="112139"/>
                </a:lnTo>
                <a:lnTo>
                  <a:pt x="3273" y="58064"/>
                </a:lnTo>
                <a:lnTo>
                  <a:pt x="0" y="0"/>
                </a:lnTo>
              </a:path>
            </a:pathLst>
          </a:custGeom>
          <a:ln w="38100">
            <a:solidFill>
              <a:srgbClr val="FF0000"/>
            </a:solidFill>
            <a:prstDash val="lgDash"/>
          </a:ln>
        </p:spPr>
        <p:txBody>
          <a:bodyPr wrap="square" lIns="0" tIns="0" rIns="0" bIns="0" rtlCol="0"/>
          <a:lstStyle/>
          <a:p>
            <a:endParaRPr/>
          </a:p>
        </p:txBody>
      </p:sp>
      <p:sp>
        <p:nvSpPr>
          <p:cNvPr id="17" name="object 17"/>
          <p:cNvSpPr txBox="1"/>
          <p:nvPr/>
        </p:nvSpPr>
        <p:spPr>
          <a:xfrm>
            <a:off x="4879085" y="4674870"/>
            <a:ext cx="2296160" cy="391160"/>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Loc</a:t>
            </a:r>
            <a:r>
              <a:rPr sz="2400" spc="-15" dirty="0">
                <a:solidFill>
                  <a:srgbClr val="FF0000"/>
                </a:solidFill>
                <a:latin typeface="Arial MT"/>
                <a:cs typeface="Arial MT"/>
              </a:rPr>
              <a:t>a</a:t>
            </a:r>
            <a:r>
              <a:rPr sz="2400" spc="-5" dirty="0">
                <a:solidFill>
                  <a:srgbClr val="FF0000"/>
                </a:solidFill>
                <a:latin typeface="Arial MT"/>
                <a:cs typeface="Arial MT"/>
              </a:rPr>
              <a:t>l</a:t>
            </a:r>
            <a:r>
              <a:rPr sz="2400" spc="-120" dirty="0">
                <a:solidFill>
                  <a:srgbClr val="FF0000"/>
                </a:solidFill>
                <a:latin typeface="Arial MT"/>
                <a:cs typeface="Arial MT"/>
              </a:rPr>
              <a:t> </a:t>
            </a:r>
            <a:r>
              <a:rPr sz="2400" dirty="0">
                <a:solidFill>
                  <a:srgbClr val="FF0000"/>
                </a:solidFill>
                <a:latin typeface="Arial MT"/>
                <a:cs typeface="Arial MT"/>
              </a:rPr>
              <a:t>Arguments</a:t>
            </a:r>
            <a:endParaRPr sz="2400">
              <a:latin typeface="Arial MT"/>
              <a:cs typeface="Arial MT"/>
            </a:endParaRPr>
          </a:p>
        </p:txBody>
      </p:sp>
      <p:sp>
        <p:nvSpPr>
          <p:cNvPr id="18" name="object 18"/>
          <p:cNvSpPr txBox="1"/>
          <p:nvPr/>
        </p:nvSpPr>
        <p:spPr>
          <a:xfrm>
            <a:off x="3366643" y="5863235"/>
            <a:ext cx="1932305" cy="391795"/>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Local</a:t>
            </a:r>
            <a:r>
              <a:rPr sz="2400" spc="-35" dirty="0">
                <a:solidFill>
                  <a:srgbClr val="FF0000"/>
                </a:solidFill>
                <a:latin typeface="Arial MT"/>
                <a:cs typeface="Arial MT"/>
              </a:rPr>
              <a:t> </a:t>
            </a:r>
            <a:r>
              <a:rPr sz="2400" spc="-30" dirty="0">
                <a:solidFill>
                  <a:srgbClr val="FF0000"/>
                </a:solidFill>
                <a:latin typeface="Arial MT"/>
                <a:cs typeface="Arial MT"/>
              </a:rPr>
              <a:t>Variable</a:t>
            </a:r>
            <a:endParaRPr sz="2400">
              <a:latin typeface="Arial MT"/>
              <a:cs typeface="Arial MT"/>
            </a:endParaRPr>
          </a:p>
        </p:txBody>
      </p:sp>
      <p:grpSp>
        <p:nvGrpSpPr>
          <p:cNvPr id="19" name="object 19"/>
          <p:cNvGrpSpPr/>
          <p:nvPr/>
        </p:nvGrpSpPr>
        <p:grpSpPr>
          <a:xfrm>
            <a:off x="3493007" y="4674109"/>
            <a:ext cx="707390" cy="1144905"/>
            <a:chOff x="1969007" y="4674108"/>
            <a:chExt cx="707390" cy="1144905"/>
          </a:xfrm>
        </p:grpSpPr>
        <p:sp>
          <p:nvSpPr>
            <p:cNvPr id="20" name="object 20"/>
            <p:cNvSpPr/>
            <p:nvPr/>
          </p:nvSpPr>
          <p:spPr>
            <a:xfrm>
              <a:off x="1981961" y="4687062"/>
              <a:ext cx="421005" cy="312420"/>
            </a:xfrm>
            <a:custGeom>
              <a:avLst/>
              <a:gdLst/>
              <a:ahLst/>
              <a:cxnLst/>
              <a:rect l="l" t="t" r="r" b="b"/>
              <a:pathLst>
                <a:path w="421005" h="312420">
                  <a:moveTo>
                    <a:pt x="264413" y="0"/>
                  </a:moveTo>
                  <a:lnTo>
                    <a:pt x="264413" y="78105"/>
                  </a:lnTo>
                  <a:lnTo>
                    <a:pt x="0" y="78105"/>
                  </a:lnTo>
                  <a:lnTo>
                    <a:pt x="0" y="234314"/>
                  </a:lnTo>
                  <a:lnTo>
                    <a:pt x="264413" y="234314"/>
                  </a:lnTo>
                  <a:lnTo>
                    <a:pt x="264413" y="312419"/>
                  </a:lnTo>
                  <a:lnTo>
                    <a:pt x="420624" y="156210"/>
                  </a:lnTo>
                  <a:lnTo>
                    <a:pt x="264413" y="0"/>
                  </a:lnTo>
                  <a:close/>
                </a:path>
              </a:pathLst>
            </a:custGeom>
            <a:solidFill>
              <a:srgbClr val="4F81BC"/>
            </a:solidFill>
          </p:spPr>
          <p:txBody>
            <a:bodyPr wrap="square" lIns="0" tIns="0" rIns="0" bIns="0" rtlCol="0"/>
            <a:lstStyle/>
            <a:p>
              <a:endParaRPr/>
            </a:p>
          </p:txBody>
        </p:sp>
        <p:sp>
          <p:nvSpPr>
            <p:cNvPr id="21" name="object 21"/>
            <p:cNvSpPr/>
            <p:nvPr/>
          </p:nvSpPr>
          <p:spPr>
            <a:xfrm>
              <a:off x="1981961" y="4687062"/>
              <a:ext cx="421005" cy="312420"/>
            </a:xfrm>
            <a:custGeom>
              <a:avLst/>
              <a:gdLst/>
              <a:ahLst/>
              <a:cxnLst/>
              <a:rect l="l" t="t" r="r" b="b"/>
              <a:pathLst>
                <a:path w="421005" h="312420">
                  <a:moveTo>
                    <a:pt x="0" y="78105"/>
                  </a:moveTo>
                  <a:lnTo>
                    <a:pt x="264413" y="78105"/>
                  </a:lnTo>
                  <a:lnTo>
                    <a:pt x="264413" y="0"/>
                  </a:lnTo>
                  <a:lnTo>
                    <a:pt x="420624" y="156210"/>
                  </a:lnTo>
                  <a:lnTo>
                    <a:pt x="264413" y="312419"/>
                  </a:lnTo>
                  <a:lnTo>
                    <a:pt x="264413" y="234314"/>
                  </a:lnTo>
                  <a:lnTo>
                    <a:pt x="0" y="234314"/>
                  </a:lnTo>
                  <a:lnTo>
                    <a:pt x="0" y="78105"/>
                  </a:lnTo>
                  <a:close/>
                </a:path>
              </a:pathLst>
            </a:custGeom>
            <a:ln w="25908">
              <a:solidFill>
                <a:srgbClr val="385D89"/>
              </a:solidFill>
            </a:ln>
          </p:spPr>
          <p:txBody>
            <a:bodyPr wrap="square" lIns="0" tIns="0" rIns="0" bIns="0" rtlCol="0"/>
            <a:lstStyle/>
            <a:p>
              <a:endParaRPr/>
            </a:p>
          </p:txBody>
        </p:sp>
        <p:sp>
          <p:nvSpPr>
            <p:cNvPr id="22" name="object 22"/>
            <p:cNvSpPr/>
            <p:nvPr/>
          </p:nvSpPr>
          <p:spPr>
            <a:xfrm>
              <a:off x="2375153" y="4827270"/>
              <a:ext cx="288290" cy="978535"/>
            </a:xfrm>
            <a:custGeom>
              <a:avLst/>
              <a:gdLst/>
              <a:ahLst/>
              <a:cxnLst/>
              <a:rect l="l" t="t" r="r" b="b"/>
              <a:pathLst>
                <a:path w="288289" h="978535">
                  <a:moveTo>
                    <a:pt x="216026" y="0"/>
                  </a:moveTo>
                  <a:lnTo>
                    <a:pt x="72008" y="0"/>
                  </a:lnTo>
                  <a:lnTo>
                    <a:pt x="72008" y="834389"/>
                  </a:lnTo>
                  <a:lnTo>
                    <a:pt x="0" y="834389"/>
                  </a:lnTo>
                  <a:lnTo>
                    <a:pt x="144018" y="978407"/>
                  </a:lnTo>
                  <a:lnTo>
                    <a:pt x="288035" y="834389"/>
                  </a:lnTo>
                  <a:lnTo>
                    <a:pt x="216026" y="834389"/>
                  </a:lnTo>
                  <a:lnTo>
                    <a:pt x="216026" y="0"/>
                  </a:lnTo>
                  <a:close/>
                </a:path>
              </a:pathLst>
            </a:custGeom>
            <a:solidFill>
              <a:srgbClr val="4F81BC"/>
            </a:solidFill>
          </p:spPr>
          <p:txBody>
            <a:bodyPr wrap="square" lIns="0" tIns="0" rIns="0" bIns="0" rtlCol="0"/>
            <a:lstStyle/>
            <a:p>
              <a:endParaRPr/>
            </a:p>
          </p:txBody>
        </p:sp>
        <p:sp>
          <p:nvSpPr>
            <p:cNvPr id="23" name="object 23"/>
            <p:cNvSpPr/>
            <p:nvPr/>
          </p:nvSpPr>
          <p:spPr>
            <a:xfrm>
              <a:off x="2375153" y="4827270"/>
              <a:ext cx="288290" cy="978535"/>
            </a:xfrm>
            <a:custGeom>
              <a:avLst/>
              <a:gdLst/>
              <a:ahLst/>
              <a:cxnLst/>
              <a:rect l="l" t="t" r="r" b="b"/>
              <a:pathLst>
                <a:path w="288289" h="978535">
                  <a:moveTo>
                    <a:pt x="0" y="834389"/>
                  </a:moveTo>
                  <a:lnTo>
                    <a:pt x="72008" y="834389"/>
                  </a:lnTo>
                  <a:lnTo>
                    <a:pt x="72008" y="0"/>
                  </a:lnTo>
                  <a:lnTo>
                    <a:pt x="216026" y="0"/>
                  </a:lnTo>
                  <a:lnTo>
                    <a:pt x="216026" y="834389"/>
                  </a:lnTo>
                  <a:lnTo>
                    <a:pt x="288035" y="834389"/>
                  </a:lnTo>
                  <a:lnTo>
                    <a:pt x="144018" y="978407"/>
                  </a:lnTo>
                  <a:lnTo>
                    <a:pt x="0" y="834389"/>
                  </a:lnTo>
                  <a:close/>
                </a:path>
              </a:pathLst>
            </a:custGeom>
            <a:ln w="25908">
              <a:solidFill>
                <a:srgbClr val="385D89"/>
              </a:solidFill>
            </a:ln>
          </p:spPr>
          <p:txBody>
            <a:bodyPr wrap="square" lIns="0" tIns="0" rIns="0" bIns="0" rtlCol="0"/>
            <a:lstStyle/>
            <a:p>
              <a:endParaRPr/>
            </a:p>
          </p:txBody>
        </p:sp>
      </p:grpSp>
      <p:sp>
        <p:nvSpPr>
          <p:cNvPr id="24" name="object 24"/>
          <p:cNvSpPr txBox="1"/>
          <p:nvPr/>
        </p:nvSpPr>
        <p:spPr>
          <a:xfrm>
            <a:off x="7358889" y="3383408"/>
            <a:ext cx="2980055" cy="330835"/>
          </a:xfrm>
          <a:prstGeom prst="rect">
            <a:avLst/>
          </a:prstGeom>
        </p:spPr>
        <p:txBody>
          <a:bodyPr vert="horz" wrap="square" lIns="0" tIns="13335" rIns="0" bIns="0" rtlCol="0">
            <a:spAutoFit/>
          </a:bodyPr>
          <a:lstStyle/>
          <a:p>
            <a:pPr marL="299085" indent="-287020">
              <a:spcBef>
                <a:spcPts val="105"/>
              </a:spcBef>
              <a:buFont typeface="Arial MT"/>
              <a:buChar char="•"/>
              <a:tabLst>
                <a:tab pos="299085" algn="l"/>
                <a:tab pos="299720" algn="l"/>
                <a:tab pos="2246630" algn="l"/>
                <a:tab pos="2755900" algn="l"/>
              </a:tabLst>
            </a:pPr>
            <a:r>
              <a:rPr sz="2000" b="1" dirty="0">
                <a:solidFill>
                  <a:srgbClr val="FF0000"/>
                </a:solidFill>
                <a:latin typeface="Arial"/>
                <a:cs typeface="Arial"/>
              </a:rPr>
              <a:t>Insta</a:t>
            </a:r>
            <a:r>
              <a:rPr sz="2000" b="1" spc="-10" dirty="0">
                <a:solidFill>
                  <a:srgbClr val="FF0000"/>
                </a:solidFill>
                <a:latin typeface="Arial"/>
                <a:cs typeface="Arial"/>
              </a:rPr>
              <a:t>n</a:t>
            </a:r>
            <a:r>
              <a:rPr sz="2000" b="1" dirty="0">
                <a:solidFill>
                  <a:srgbClr val="FF0000"/>
                </a:solidFill>
                <a:latin typeface="Arial"/>
                <a:cs typeface="Arial"/>
              </a:rPr>
              <a:t>c</a:t>
            </a:r>
            <a:r>
              <a:rPr sz="2000" b="1" spc="-10" dirty="0">
                <a:solidFill>
                  <a:srgbClr val="FF0000"/>
                </a:solidFill>
                <a:latin typeface="Arial"/>
                <a:cs typeface="Arial"/>
              </a:rPr>
              <a:t>e</a:t>
            </a:r>
            <a:r>
              <a:rPr sz="2000" b="1" dirty="0">
                <a:solidFill>
                  <a:srgbClr val="FF0000"/>
                </a:solidFill>
                <a:latin typeface="Arial"/>
                <a:cs typeface="Arial"/>
              </a:rPr>
              <a:t>-Fie</a:t>
            </a:r>
            <a:r>
              <a:rPr sz="2000" b="1" spc="-20" dirty="0">
                <a:solidFill>
                  <a:srgbClr val="FF0000"/>
                </a:solidFill>
                <a:latin typeface="Arial"/>
                <a:cs typeface="Arial"/>
              </a:rPr>
              <a:t>l</a:t>
            </a:r>
            <a:r>
              <a:rPr sz="2000" b="1" dirty="0">
                <a:solidFill>
                  <a:srgbClr val="FF0000"/>
                </a:solidFill>
                <a:latin typeface="Arial"/>
                <a:cs typeface="Arial"/>
              </a:rPr>
              <a:t>d	‘a’	</a:t>
            </a:r>
            <a:r>
              <a:rPr sz="2000" b="1" spc="-10" dirty="0">
                <a:solidFill>
                  <a:srgbClr val="FF0000"/>
                </a:solidFill>
                <a:latin typeface="Arial"/>
                <a:cs typeface="Arial"/>
              </a:rPr>
              <a:t>is</a:t>
            </a:r>
            <a:endParaRPr sz="2000">
              <a:latin typeface="Arial"/>
              <a:cs typeface="Arial"/>
            </a:endParaRPr>
          </a:p>
        </p:txBody>
      </p:sp>
      <p:sp>
        <p:nvSpPr>
          <p:cNvPr id="25" name="object 25"/>
          <p:cNvSpPr txBox="1"/>
          <p:nvPr/>
        </p:nvSpPr>
        <p:spPr>
          <a:xfrm>
            <a:off x="7645401" y="3688208"/>
            <a:ext cx="2693035" cy="330835"/>
          </a:xfrm>
          <a:prstGeom prst="rect">
            <a:avLst/>
          </a:prstGeom>
        </p:spPr>
        <p:txBody>
          <a:bodyPr vert="horz" wrap="square" lIns="0" tIns="12700" rIns="0" bIns="0" rtlCol="0">
            <a:spAutoFit/>
          </a:bodyPr>
          <a:lstStyle/>
          <a:p>
            <a:pPr marL="12700">
              <a:spcBef>
                <a:spcPts val="100"/>
              </a:spcBef>
              <a:tabLst>
                <a:tab pos="1112520" algn="l"/>
                <a:tab pos="1945005" algn="l"/>
              </a:tabLst>
            </a:pPr>
            <a:r>
              <a:rPr sz="2000" b="1" spc="-10" dirty="0">
                <a:solidFill>
                  <a:srgbClr val="FF0000"/>
                </a:solidFill>
                <a:latin typeface="Arial"/>
                <a:cs typeface="Arial"/>
              </a:rPr>
              <a:t>v</a:t>
            </a:r>
            <a:r>
              <a:rPr sz="2000" b="1" dirty="0">
                <a:solidFill>
                  <a:srgbClr val="FF0000"/>
                </a:solidFill>
                <a:latin typeface="Arial"/>
                <a:cs typeface="Arial"/>
              </a:rPr>
              <a:t>is</a:t>
            </a:r>
            <a:r>
              <a:rPr sz="2000" b="1" spc="-10" dirty="0">
                <a:solidFill>
                  <a:srgbClr val="FF0000"/>
                </a:solidFill>
                <a:latin typeface="Arial"/>
                <a:cs typeface="Arial"/>
              </a:rPr>
              <a:t>i</a:t>
            </a:r>
            <a:r>
              <a:rPr sz="2000" b="1" dirty="0">
                <a:solidFill>
                  <a:srgbClr val="FF0000"/>
                </a:solidFill>
                <a:latin typeface="Arial"/>
                <a:cs typeface="Arial"/>
              </a:rPr>
              <a:t>ble	only	ins</a:t>
            </a:r>
            <a:r>
              <a:rPr sz="2000" b="1" spc="-10" dirty="0">
                <a:solidFill>
                  <a:srgbClr val="FF0000"/>
                </a:solidFill>
                <a:latin typeface="Arial"/>
                <a:cs typeface="Arial"/>
              </a:rPr>
              <a:t>i</a:t>
            </a:r>
            <a:r>
              <a:rPr sz="2000" b="1" dirty="0">
                <a:solidFill>
                  <a:srgbClr val="FF0000"/>
                </a:solidFill>
                <a:latin typeface="Arial"/>
                <a:cs typeface="Arial"/>
              </a:rPr>
              <a:t>de</a:t>
            </a:r>
            <a:endParaRPr sz="2000">
              <a:latin typeface="Arial"/>
              <a:cs typeface="Arial"/>
            </a:endParaRPr>
          </a:p>
        </p:txBody>
      </p:sp>
      <p:sp>
        <p:nvSpPr>
          <p:cNvPr id="26" name="object 26"/>
          <p:cNvSpPr txBox="1"/>
          <p:nvPr/>
        </p:nvSpPr>
        <p:spPr>
          <a:xfrm>
            <a:off x="7645400" y="3993008"/>
            <a:ext cx="1223010"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class</a:t>
            </a:r>
            <a:r>
              <a:rPr sz="2000" b="1" spc="-100" dirty="0">
                <a:solidFill>
                  <a:srgbClr val="FF0000"/>
                </a:solidFill>
                <a:latin typeface="Arial"/>
                <a:cs typeface="Arial"/>
              </a:rPr>
              <a:t> </a:t>
            </a:r>
            <a:r>
              <a:rPr sz="2000" b="1" spc="-5" dirty="0">
                <a:solidFill>
                  <a:srgbClr val="FF0000"/>
                </a:solidFill>
                <a:latin typeface="Arial"/>
                <a:cs typeface="Arial"/>
              </a:rPr>
              <a:t>XYZ</a:t>
            </a:r>
            <a:endParaRPr sz="2000">
              <a:latin typeface="Arial"/>
              <a:cs typeface="Arial"/>
            </a:endParaRPr>
          </a:p>
        </p:txBody>
      </p:sp>
      <p:sp>
        <p:nvSpPr>
          <p:cNvPr id="27" name="object 27"/>
          <p:cNvSpPr txBox="1"/>
          <p:nvPr/>
        </p:nvSpPr>
        <p:spPr>
          <a:xfrm>
            <a:off x="7358889" y="4297808"/>
            <a:ext cx="2980055" cy="330835"/>
          </a:xfrm>
          <a:prstGeom prst="rect">
            <a:avLst/>
          </a:prstGeom>
        </p:spPr>
        <p:txBody>
          <a:bodyPr vert="horz" wrap="square" lIns="0" tIns="12700" rIns="0" bIns="0" rtlCol="0">
            <a:spAutoFit/>
          </a:bodyPr>
          <a:lstStyle/>
          <a:p>
            <a:pPr marL="299085" indent="-287020">
              <a:spcBef>
                <a:spcPts val="100"/>
              </a:spcBef>
              <a:buFont typeface="Arial MT"/>
              <a:buChar char="•"/>
              <a:tabLst>
                <a:tab pos="299085" algn="l"/>
                <a:tab pos="299720" algn="l"/>
                <a:tab pos="1280160" algn="l"/>
                <a:tab pos="2172335" algn="l"/>
                <a:tab pos="2755900" algn="l"/>
              </a:tabLst>
            </a:pPr>
            <a:r>
              <a:rPr sz="2000" b="1" dirty="0">
                <a:solidFill>
                  <a:srgbClr val="FF0000"/>
                </a:solidFill>
                <a:latin typeface="Arial"/>
                <a:cs typeface="Arial"/>
              </a:rPr>
              <a:t>Class	F</a:t>
            </a:r>
            <a:r>
              <a:rPr sz="2000" b="1" spc="-20" dirty="0">
                <a:solidFill>
                  <a:srgbClr val="FF0000"/>
                </a:solidFill>
                <a:latin typeface="Arial"/>
                <a:cs typeface="Arial"/>
              </a:rPr>
              <a:t>i</a:t>
            </a:r>
            <a:r>
              <a:rPr sz="2000" b="1" dirty="0">
                <a:solidFill>
                  <a:srgbClr val="FF0000"/>
                </a:solidFill>
                <a:latin typeface="Arial"/>
                <a:cs typeface="Arial"/>
              </a:rPr>
              <a:t>e</a:t>
            </a:r>
            <a:r>
              <a:rPr sz="2000" b="1" spc="-20" dirty="0">
                <a:solidFill>
                  <a:srgbClr val="FF0000"/>
                </a:solidFill>
                <a:latin typeface="Arial"/>
                <a:cs typeface="Arial"/>
              </a:rPr>
              <a:t>l</a:t>
            </a:r>
            <a:r>
              <a:rPr sz="2000" b="1" dirty="0">
                <a:solidFill>
                  <a:srgbClr val="FF0000"/>
                </a:solidFill>
                <a:latin typeface="Arial"/>
                <a:cs typeface="Arial"/>
              </a:rPr>
              <a:t>d	‘b’	</a:t>
            </a:r>
            <a:r>
              <a:rPr sz="2000" b="1" spc="-10" dirty="0">
                <a:solidFill>
                  <a:srgbClr val="FF0000"/>
                </a:solidFill>
                <a:latin typeface="Arial"/>
                <a:cs typeface="Arial"/>
              </a:rPr>
              <a:t>is</a:t>
            </a:r>
            <a:endParaRPr sz="2000">
              <a:latin typeface="Arial"/>
              <a:cs typeface="Arial"/>
            </a:endParaRPr>
          </a:p>
        </p:txBody>
      </p:sp>
      <p:sp>
        <p:nvSpPr>
          <p:cNvPr id="28" name="object 28"/>
          <p:cNvSpPr txBox="1"/>
          <p:nvPr/>
        </p:nvSpPr>
        <p:spPr>
          <a:xfrm>
            <a:off x="7645401" y="4602861"/>
            <a:ext cx="2286635" cy="330835"/>
          </a:xfrm>
          <a:prstGeom prst="rect">
            <a:avLst/>
          </a:prstGeom>
        </p:spPr>
        <p:txBody>
          <a:bodyPr vert="horz" wrap="square" lIns="0" tIns="12700" rIns="0" bIns="0" rtlCol="0">
            <a:spAutoFit/>
          </a:bodyPr>
          <a:lstStyle/>
          <a:p>
            <a:pPr marL="12700">
              <a:spcBef>
                <a:spcPts val="100"/>
              </a:spcBef>
            </a:pPr>
            <a:r>
              <a:rPr sz="2000" b="1" spc="-5" dirty="0">
                <a:solidFill>
                  <a:srgbClr val="FF0000"/>
                </a:solidFill>
                <a:latin typeface="Arial"/>
                <a:cs typeface="Arial"/>
              </a:rPr>
              <a:t>visible</a:t>
            </a:r>
            <a:r>
              <a:rPr sz="2000" b="1" spc="-55" dirty="0">
                <a:solidFill>
                  <a:srgbClr val="FF0000"/>
                </a:solidFill>
                <a:latin typeface="Arial"/>
                <a:cs typeface="Arial"/>
              </a:rPr>
              <a:t> </a:t>
            </a:r>
            <a:r>
              <a:rPr sz="2000" b="1" dirty="0">
                <a:solidFill>
                  <a:srgbClr val="FF0000"/>
                </a:solidFill>
                <a:latin typeface="Arial"/>
                <a:cs typeface="Arial"/>
              </a:rPr>
              <a:t>everywhere</a:t>
            </a:r>
            <a:endParaRPr sz="2000">
              <a:latin typeface="Arial"/>
              <a:cs typeface="Arial"/>
            </a:endParaRPr>
          </a:p>
        </p:txBody>
      </p:sp>
      <p:sp>
        <p:nvSpPr>
          <p:cNvPr id="29" name="object 29"/>
          <p:cNvSpPr txBox="1"/>
          <p:nvPr/>
        </p:nvSpPr>
        <p:spPr>
          <a:xfrm>
            <a:off x="7358888" y="4907661"/>
            <a:ext cx="2994660" cy="330835"/>
          </a:xfrm>
          <a:prstGeom prst="rect">
            <a:avLst/>
          </a:prstGeom>
        </p:spPr>
        <p:txBody>
          <a:bodyPr vert="horz" wrap="square" lIns="0" tIns="12700" rIns="0" bIns="0" rtlCol="0">
            <a:spAutoFit/>
          </a:bodyPr>
          <a:lstStyle/>
          <a:p>
            <a:pPr marL="299085" indent="-287020">
              <a:spcBef>
                <a:spcPts val="100"/>
              </a:spcBef>
              <a:buFont typeface="Arial MT"/>
              <a:buChar char="•"/>
              <a:tabLst>
                <a:tab pos="299085" algn="l"/>
                <a:tab pos="299720" algn="l"/>
                <a:tab pos="1139825" algn="l"/>
                <a:tab pos="2615565" algn="l"/>
              </a:tabLst>
            </a:pPr>
            <a:r>
              <a:rPr sz="2000" b="1" dirty="0">
                <a:solidFill>
                  <a:srgbClr val="FF0000"/>
                </a:solidFill>
                <a:latin typeface="Arial"/>
                <a:cs typeface="Arial"/>
              </a:rPr>
              <a:t>Local	arg</a:t>
            </a:r>
            <a:r>
              <a:rPr sz="2000" b="1" spc="-10" dirty="0">
                <a:solidFill>
                  <a:srgbClr val="FF0000"/>
                </a:solidFill>
                <a:latin typeface="Arial"/>
                <a:cs typeface="Arial"/>
              </a:rPr>
              <a:t>u</a:t>
            </a:r>
            <a:r>
              <a:rPr sz="2000" b="1" dirty="0">
                <a:solidFill>
                  <a:srgbClr val="FF0000"/>
                </a:solidFill>
                <a:latin typeface="Arial"/>
                <a:cs typeface="Arial"/>
              </a:rPr>
              <a:t>ments	</a:t>
            </a:r>
            <a:r>
              <a:rPr sz="2000" b="1" spc="-5" dirty="0">
                <a:solidFill>
                  <a:srgbClr val="FF0000"/>
                </a:solidFill>
                <a:latin typeface="Arial"/>
                <a:cs typeface="Arial"/>
              </a:rPr>
              <a:t>‘m’</a:t>
            </a:r>
            <a:endParaRPr sz="2000">
              <a:latin typeface="Arial"/>
              <a:cs typeface="Arial"/>
            </a:endParaRPr>
          </a:p>
        </p:txBody>
      </p:sp>
      <p:sp>
        <p:nvSpPr>
          <p:cNvPr id="30" name="object 30"/>
          <p:cNvSpPr txBox="1"/>
          <p:nvPr/>
        </p:nvSpPr>
        <p:spPr>
          <a:xfrm>
            <a:off x="7645400" y="5212461"/>
            <a:ext cx="1578610" cy="635635"/>
          </a:xfrm>
          <a:prstGeom prst="rect">
            <a:avLst/>
          </a:prstGeom>
        </p:spPr>
        <p:txBody>
          <a:bodyPr vert="horz" wrap="square" lIns="0" tIns="12700" rIns="0" bIns="0" rtlCol="0">
            <a:spAutoFit/>
          </a:bodyPr>
          <a:lstStyle/>
          <a:p>
            <a:pPr marL="12700" marR="5080">
              <a:spcBef>
                <a:spcPts val="100"/>
              </a:spcBef>
              <a:tabLst>
                <a:tab pos="475615" algn="l"/>
                <a:tab pos="638810" algn="l"/>
                <a:tab pos="914400" algn="l"/>
                <a:tab pos="1094105" algn="l"/>
              </a:tabLst>
            </a:pPr>
            <a:r>
              <a:rPr sz="2000" b="1" dirty="0">
                <a:solidFill>
                  <a:srgbClr val="FF0000"/>
                </a:solidFill>
                <a:latin typeface="Arial"/>
                <a:cs typeface="Arial"/>
              </a:rPr>
              <a:t>and		‘n’	and </a:t>
            </a:r>
            <a:r>
              <a:rPr sz="2000" b="1" spc="-545" dirty="0">
                <a:solidFill>
                  <a:srgbClr val="FF0000"/>
                </a:solidFill>
                <a:latin typeface="Arial"/>
                <a:cs typeface="Arial"/>
              </a:rPr>
              <a:t> </a:t>
            </a:r>
            <a:r>
              <a:rPr sz="2000" b="1" dirty="0">
                <a:solidFill>
                  <a:srgbClr val="FF0000"/>
                </a:solidFill>
                <a:latin typeface="Arial"/>
                <a:cs typeface="Arial"/>
              </a:rPr>
              <a:t>‘</a:t>
            </a:r>
            <a:r>
              <a:rPr sz="2000" b="1" spc="-35" dirty="0">
                <a:solidFill>
                  <a:srgbClr val="FF0000"/>
                </a:solidFill>
                <a:latin typeface="Arial"/>
                <a:cs typeface="Arial"/>
              </a:rPr>
              <a:t>y</a:t>
            </a:r>
            <a:r>
              <a:rPr sz="2000" b="1" dirty="0">
                <a:solidFill>
                  <a:srgbClr val="FF0000"/>
                </a:solidFill>
                <a:latin typeface="Arial"/>
                <a:cs typeface="Arial"/>
              </a:rPr>
              <a:t>’	</a:t>
            </a:r>
            <a:r>
              <a:rPr sz="2000" b="1" spc="-5" dirty="0">
                <a:solidFill>
                  <a:srgbClr val="FF0000"/>
                </a:solidFill>
                <a:latin typeface="Arial"/>
                <a:cs typeface="Arial"/>
              </a:rPr>
              <a:t>o</a:t>
            </a:r>
            <a:r>
              <a:rPr sz="2000" b="1" dirty="0">
                <a:solidFill>
                  <a:srgbClr val="FF0000"/>
                </a:solidFill>
                <a:latin typeface="Arial"/>
                <a:cs typeface="Arial"/>
              </a:rPr>
              <a:t>f	</a:t>
            </a:r>
            <a:r>
              <a:rPr sz="2000" b="1" spc="-5" dirty="0">
                <a:solidFill>
                  <a:srgbClr val="FF0000"/>
                </a:solidFill>
                <a:latin typeface="Arial"/>
                <a:cs typeface="Arial"/>
              </a:rPr>
              <a:t>doS</a:t>
            </a:r>
            <a:r>
              <a:rPr sz="2000" b="1" dirty="0">
                <a:solidFill>
                  <a:srgbClr val="FF0000"/>
                </a:solidFill>
                <a:latin typeface="Arial"/>
                <a:cs typeface="Arial"/>
              </a:rPr>
              <a:t>()</a:t>
            </a:r>
            <a:endParaRPr sz="2000">
              <a:latin typeface="Arial"/>
              <a:cs typeface="Arial"/>
            </a:endParaRPr>
          </a:p>
        </p:txBody>
      </p:sp>
      <p:sp>
        <p:nvSpPr>
          <p:cNvPr id="31" name="object 31"/>
          <p:cNvSpPr txBox="1"/>
          <p:nvPr/>
        </p:nvSpPr>
        <p:spPr>
          <a:xfrm>
            <a:off x="9355581" y="5212461"/>
            <a:ext cx="984250" cy="635635"/>
          </a:xfrm>
          <a:prstGeom prst="rect">
            <a:avLst/>
          </a:prstGeom>
        </p:spPr>
        <p:txBody>
          <a:bodyPr vert="horz" wrap="square" lIns="0" tIns="12700" rIns="0" bIns="0" rtlCol="0">
            <a:spAutoFit/>
          </a:bodyPr>
          <a:lstStyle/>
          <a:p>
            <a:pPr marL="52069" marR="5080" indent="-40005">
              <a:spcBef>
                <a:spcPts val="100"/>
              </a:spcBef>
            </a:pPr>
            <a:r>
              <a:rPr sz="2000" b="1" spc="-25" dirty="0">
                <a:solidFill>
                  <a:srgbClr val="FF0000"/>
                </a:solidFill>
                <a:latin typeface="Arial"/>
                <a:cs typeface="Arial"/>
              </a:rPr>
              <a:t>v</a:t>
            </a:r>
            <a:r>
              <a:rPr sz="2000" b="1" dirty="0">
                <a:solidFill>
                  <a:srgbClr val="FF0000"/>
                </a:solidFill>
                <a:latin typeface="Arial"/>
                <a:cs typeface="Arial"/>
              </a:rPr>
              <a:t>ariab</a:t>
            </a:r>
            <a:r>
              <a:rPr sz="2000" b="1" spc="-10" dirty="0">
                <a:solidFill>
                  <a:srgbClr val="FF0000"/>
                </a:solidFill>
                <a:latin typeface="Arial"/>
                <a:cs typeface="Arial"/>
              </a:rPr>
              <a:t>l</a:t>
            </a:r>
            <a:r>
              <a:rPr sz="2000" b="1" dirty="0">
                <a:solidFill>
                  <a:srgbClr val="FF0000"/>
                </a:solidFill>
                <a:latin typeface="Arial"/>
                <a:cs typeface="Arial"/>
              </a:rPr>
              <a:t>e  method</a:t>
            </a:r>
            <a:endParaRPr sz="2000">
              <a:latin typeface="Arial"/>
              <a:cs typeface="Arial"/>
            </a:endParaRPr>
          </a:p>
        </p:txBody>
      </p:sp>
      <p:sp>
        <p:nvSpPr>
          <p:cNvPr id="32" name="object 32"/>
          <p:cNvSpPr txBox="1"/>
          <p:nvPr/>
        </p:nvSpPr>
        <p:spPr>
          <a:xfrm>
            <a:off x="7645400" y="5821781"/>
            <a:ext cx="2692400" cy="636270"/>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Arial"/>
                <a:cs typeface="Arial"/>
              </a:rPr>
              <a:t>are</a:t>
            </a:r>
            <a:r>
              <a:rPr sz="2000" b="1" spc="75" dirty="0">
                <a:solidFill>
                  <a:srgbClr val="FF0000"/>
                </a:solidFill>
                <a:latin typeface="Arial"/>
                <a:cs typeface="Arial"/>
              </a:rPr>
              <a:t> </a:t>
            </a:r>
            <a:r>
              <a:rPr sz="2000" b="1" dirty="0">
                <a:solidFill>
                  <a:srgbClr val="FF0000"/>
                </a:solidFill>
                <a:latin typeface="Arial"/>
                <a:cs typeface="Arial"/>
              </a:rPr>
              <a:t>accessible</a:t>
            </a:r>
            <a:r>
              <a:rPr sz="2000" b="1" spc="90" dirty="0">
                <a:solidFill>
                  <a:srgbClr val="FF0000"/>
                </a:solidFill>
                <a:latin typeface="Arial"/>
                <a:cs typeface="Arial"/>
              </a:rPr>
              <a:t> </a:t>
            </a:r>
            <a:r>
              <a:rPr sz="2000" b="1" dirty="0">
                <a:solidFill>
                  <a:srgbClr val="FF0000"/>
                </a:solidFill>
                <a:latin typeface="Arial"/>
                <a:cs typeface="Arial"/>
              </a:rPr>
              <a:t>only</a:t>
            </a:r>
            <a:r>
              <a:rPr sz="2000" b="1" spc="55" dirty="0">
                <a:solidFill>
                  <a:srgbClr val="FF0000"/>
                </a:solidFill>
                <a:latin typeface="Arial"/>
                <a:cs typeface="Arial"/>
              </a:rPr>
              <a:t> </a:t>
            </a:r>
            <a:r>
              <a:rPr sz="2000" b="1" spc="-10" dirty="0">
                <a:solidFill>
                  <a:srgbClr val="FF0000"/>
                </a:solidFill>
                <a:latin typeface="Arial"/>
                <a:cs typeface="Arial"/>
              </a:rPr>
              <a:t>in</a:t>
            </a:r>
            <a:endParaRPr sz="2000">
              <a:latin typeface="Arial"/>
              <a:cs typeface="Arial"/>
            </a:endParaRPr>
          </a:p>
          <a:p>
            <a:pPr marL="12700"/>
            <a:r>
              <a:rPr sz="2000" b="1" dirty="0">
                <a:solidFill>
                  <a:srgbClr val="FF0000"/>
                </a:solidFill>
                <a:latin typeface="Arial"/>
                <a:cs typeface="Arial"/>
              </a:rPr>
              <a:t>side</a:t>
            </a:r>
            <a:r>
              <a:rPr sz="2000" b="1" spc="-50" dirty="0">
                <a:solidFill>
                  <a:srgbClr val="FF0000"/>
                </a:solidFill>
                <a:latin typeface="Arial"/>
                <a:cs typeface="Arial"/>
              </a:rPr>
              <a:t> </a:t>
            </a:r>
            <a:r>
              <a:rPr sz="2000" b="1" spc="-5" dirty="0">
                <a:solidFill>
                  <a:srgbClr val="FF0000"/>
                </a:solidFill>
                <a:latin typeface="Arial"/>
                <a:cs typeface="Arial"/>
              </a:rPr>
              <a:t>doS().</a:t>
            </a:r>
            <a:endParaRPr sz="2000">
              <a:latin typeface="Arial"/>
              <a:cs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7530338"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a:t>
            </a:r>
            <a:r>
              <a:rPr spc="-155" dirty="0"/>
              <a:t>t</a:t>
            </a:r>
            <a:r>
              <a:rPr spc="-160" dirty="0"/>
              <a:t>r</a:t>
            </a:r>
            <a:r>
              <a:rPr spc="-165" dirty="0"/>
              <a:t>i</a:t>
            </a:r>
            <a:r>
              <a:rPr spc="-160" dirty="0"/>
              <a:t>n</a:t>
            </a:r>
            <a:r>
              <a:rPr dirty="0"/>
              <a:t>g</a:t>
            </a:r>
            <a:r>
              <a:rPr spc="-270" dirty="0"/>
              <a:t> </a:t>
            </a:r>
            <a:r>
              <a:rPr spc="-160" dirty="0"/>
              <a:t>Compar</a:t>
            </a:r>
            <a:r>
              <a:rPr spc="-165" dirty="0"/>
              <a:t>i</a:t>
            </a:r>
            <a:r>
              <a:rPr spc="-160" dirty="0"/>
              <a:t>s</a:t>
            </a:r>
            <a:r>
              <a:rPr spc="-150" dirty="0"/>
              <a:t>o</a:t>
            </a:r>
            <a:r>
              <a:rPr spc="-160" dirty="0"/>
              <a:t>ns</a:t>
            </a:r>
            <a:r>
              <a:rPr dirty="0"/>
              <a:t>:  </a:t>
            </a:r>
            <a:r>
              <a:rPr spc="-160" dirty="0"/>
              <a:t>reg</a:t>
            </a:r>
            <a:r>
              <a:rPr spc="-165" dirty="0"/>
              <a:t>i</a:t>
            </a:r>
            <a:r>
              <a:rPr spc="-160" dirty="0"/>
              <a:t>on</a:t>
            </a:r>
            <a:r>
              <a:rPr spc="-155" dirty="0"/>
              <a:t>M</a:t>
            </a:r>
            <a:r>
              <a:rPr spc="-160" dirty="0"/>
              <a:t>a</a:t>
            </a:r>
            <a:r>
              <a:rPr spc="-155" dirty="0"/>
              <a:t>t</a:t>
            </a:r>
            <a:r>
              <a:rPr spc="-150" dirty="0"/>
              <a:t>c</a:t>
            </a:r>
            <a:r>
              <a:rPr spc="-160" dirty="0"/>
              <a:t>he</a:t>
            </a:r>
            <a:r>
              <a:rPr spc="-145" dirty="0"/>
              <a:t>s</a:t>
            </a:r>
            <a:r>
              <a:rPr spc="-155" dirty="0"/>
              <a:t>(</a:t>
            </a:r>
            <a:r>
              <a:rPr dirty="0"/>
              <a:t>)</a:t>
            </a:r>
            <a:r>
              <a:rPr spc="-245" dirty="0"/>
              <a:t> </a:t>
            </a:r>
            <a:r>
              <a:rPr dirty="0"/>
              <a:t>:</a:t>
            </a:r>
            <a:r>
              <a:rPr spc="-305" dirty="0"/>
              <a:t> </a:t>
            </a:r>
            <a:r>
              <a:rPr spc="-160" dirty="0"/>
              <a:t>Examp</a:t>
            </a:r>
            <a:r>
              <a:rPr spc="-165" dirty="0"/>
              <a:t>l</a:t>
            </a:r>
            <a:r>
              <a:rPr spc="-5" dirty="0"/>
              <a:t>e</a:t>
            </a:r>
          </a:p>
        </p:txBody>
      </p:sp>
      <p:sp>
        <p:nvSpPr>
          <p:cNvPr id="3" name="object 3"/>
          <p:cNvSpPr txBox="1"/>
          <p:nvPr/>
        </p:nvSpPr>
        <p:spPr>
          <a:xfrm>
            <a:off x="1907540" y="1426845"/>
            <a:ext cx="6239510" cy="848994"/>
          </a:xfrm>
          <a:prstGeom prst="rect">
            <a:avLst/>
          </a:prstGeom>
        </p:spPr>
        <p:txBody>
          <a:bodyPr vert="horz" wrap="square" lIns="0" tIns="12700" rIns="0" bIns="0" rtlCol="0">
            <a:spAutoFit/>
          </a:bodyPr>
          <a:lstStyle/>
          <a:p>
            <a:pPr marL="12700">
              <a:spcBef>
                <a:spcPts val="100"/>
              </a:spcBef>
            </a:pPr>
            <a:r>
              <a:rPr spc="-5" dirty="0">
                <a:solidFill>
                  <a:srgbClr val="FF0000"/>
                </a:solidFill>
                <a:latin typeface="Calibri"/>
                <a:cs typeface="Calibri"/>
              </a:rPr>
              <a:t>String</a:t>
            </a:r>
            <a:r>
              <a:rPr spc="15" dirty="0">
                <a:solidFill>
                  <a:srgbClr val="FF0000"/>
                </a:solidFill>
                <a:latin typeface="Calibri"/>
                <a:cs typeface="Calibri"/>
              </a:rPr>
              <a:t> </a:t>
            </a:r>
            <a:r>
              <a:rPr spc="-5" dirty="0">
                <a:solidFill>
                  <a:srgbClr val="FF0000"/>
                </a:solidFill>
                <a:latin typeface="Calibri"/>
                <a:cs typeface="Calibri"/>
              </a:rPr>
              <a:t>s1</a:t>
            </a:r>
            <a:r>
              <a:rPr spc="-10" dirty="0">
                <a:solidFill>
                  <a:srgbClr val="FF0000"/>
                </a:solidFill>
                <a:latin typeface="Calibri"/>
                <a:cs typeface="Calibri"/>
              </a:rPr>
              <a:t> </a:t>
            </a:r>
            <a:r>
              <a:rPr dirty="0">
                <a:solidFill>
                  <a:srgbClr val="FF0000"/>
                </a:solidFill>
                <a:latin typeface="Calibri"/>
                <a:cs typeface="Calibri"/>
              </a:rPr>
              <a:t>=</a:t>
            </a:r>
            <a:r>
              <a:rPr spc="10" dirty="0">
                <a:solidFill>
                  <a:srgbClr val="FF0000"/>
                </a:solidFill>
                <a:latin typeface="Calibri"/>
                <a:cs typeface="Calibri"/>
              </a:rPr>
              <a:t> </a:t>
            </a:r>
            <a:r>
              <a:rPr dirty="0">
                <a:solidFill>
                  <a:srgbClr val="FF0000"/>
                </a:solidFill>
                <a:latin typeface="Calibri"/>
                <a:cs typeface="Calibri"/>
              </a:rPr>
              <a:t>"India</a:t>
            </a:r>
            <a:r>
              <a:rPr spc="10" dirty="0">
                <a:solidFill>
                  <a:srgbClr val="FF0000"/>
                </a:solidFill>
                <a:latin typeface="Calibri"/>
                <a:cs typeface="Calibri"/>
              </a:rPr>
              <a:t> </a:t>
            </a:r>
            <a:r>
              <a:rPr spc="-10" dirty="0">
                <a:solidFill>
                  <a:srgbClr val="FF0000"/>
                </a:solidFill>
                <a:latin typeface="Calibri"/>
                <a:cs typeface="Calibri"/>
              </a:rPr>
              <a:t>finally</a:t>
            </a:r>
            <a:r>
              <a:rPr spc="10" dirty="0">
                <a:solidFill>
                  <a:srgbClr val="FF0000"/>
                </a:solidFill>
                <a:latin typeface="Calibri"/>
                <a:cs typeface="Calibri"/>
              </a:rPr>
              <a:t> </a:t>
            </a:r>
            <a:r>
              <a:rPr spc="-5" dirty="0">
                <a:solidFill>
                  <a:srgbClr val="FF0000"/>
                </a:solidFill>
                <a:latin typeface="Calibri"/>
                <a:cs typeface="Calibri"/>
              </a:rPr>
              <a:t>has </a:t>
            </a:r>
            <a:r>
              <a:rPr spc="-15" dirty="0">
                <a:solidFill>
                  <a:srgbClr val="FF0000"/>
                </a:solidFill>
                <a:latin typeface="Calibri"/>
                <a:cs typeface="Calibri"/>
              </a:rPr>
              <a:t>started</a:t>
            </a:r>
            <a:r>
              <a:rPr spc="15" dirty="0">
                <a:solidFill>
                  <a:srgbClr val="FF0000"/>
                </a:solidFill>
                <a:latin typeface="Calibri"/>
                <a:cs typeface="Calibri"/>
              </a:rPr>
              <a:t> </a:t>
            </a:r>
            <a:r>
              <a:rPr spc="-10" dirty="0">
                <a:solidFill>
                  <a:srgbClr val="FF0000"/>
                </a:solidFill>
                <a:latin typeface="Calibri"/>
                <a:cs typeface="Calibri"/>
              </a:rPr>
              <a:t>preparations</a:t>
            </a:r>
            <a:r>
              <a:rPr dirty="0">
                <a:solidFill>
                  <a:srgbClr val="FF0000"/>
                </a:solidFill>
                <a:latin typeface="Calibri"/>
                <a:cs typeface="Calibri"/>
              </a:rPr>
              <a:t> </a:t>
            </a:r>
            <a:r>
              <a:rPr spc="-15" dirty="0">
                <a:solidFill>
                  <a:srgbClr val="FF0000"/>
                </a:solidFill>
                <a:latin typeface="Calibri"/>
                <a:cs typeface="Calibri"/>
              </a:rPr>
              <a:t>for</a:t>
            </a:r>
            <a:r>
              <a:rPr spc="5" dirty="0">
                <a:solidFill>
                  <a:srgbClr val="FF0000"/>
                </a:solidFill>
                <a:latin typeface="Calibri"/>
                <a:cs typeface="Calibri"/>
              </a:rPr>
              <a:t> </a:t>
            </a:r>
            <a:r>
              <a:rPr spc="-5" dirty="0">
                <a:solidFill>
                  <a:srgbClr val="FF0000"/>
                </a:solidFill>
                <a:latin typeface="Calibri"/>
                <a:cs typeface="Calibri"/>
              </a:rPr>
              <a:t>Rio</a:t>
            </a:r>
            <a:r>
              <a:rPr spc="5" dirty="0">
                <a:solidFill>
                  <a:srgbClr val="FF0000"/>
                </a:solidFill>
                <a:latin typeface="Calibri"/>
                <a:cs typeface="Calibri"/>
              </a:rPr>
              <a:t> </a:t>
            </a:r>
            <a:r>
              <a:rPr spc="-5" dirty="0">
                <a:solidFill>
                  <a:srgbClr val="FF0000"/>
                </a:solidFill>
                <a:latin typeface="Calibri"/>
                <a:cs typeface="Calibri"/>
              </a:rPr>
              <a:t>Olympics";</a:t>
            </a:r>
            <a:endParaRPr>
              <a:latin typeface="Calibri"/>
              <a:cs typeface="Calibri"/>
            </a:endParaRPr>
          </a:p>
          <a:p>
            <a:pPr>
              <a:spcBef>
                <a:spcPts val="20"/>
              </a:spcBef>
            </a:pPr>
            <a:endParaRPr sz="1750">
              <a:latin typeface="Calibri"/>
              <a:cs typeface="Calibri"/>
            </a:endParaRPr>
          </a:p>
          <a:p>
            <a:pPr marL="12700"/>
            <a:r>
              <a:rPr spc="-5" dirty="0">
                <a:solidFill>
                  <a:srgbClr val="FF0000"/>
                </a:solidFill>
                <a:latin typeface="Calibri"/>
                <a:cs typeface="Calibri"/>
              </a:rPr>
              <a:t>String</a:t>
            </a:r>
            <a:r>
              <a:rPr spc="25" dirty="0">
                <a:solidFill>
                  <a:srgbClr val="FF0000"/>
                </a:solidFill>
                <a:latin typeface="Calibri"/>
                <a:cs typeface="Calibri"/>
              </a:rPr>
              <a:t> </a:t>
            </a:r>
            <a:r>
              <a:rPr spc="-5" dirty="0">
                <a:solidFill>
                  <a:srgbClr val="FF0000"/>
                </a:solidFill>
                <a:latin typeface="Calibri"/>
                <a:cs typeface="Calibri"/>
              </a:rPr>
              <a:t>s2</a:t>
            </a:r>
            <a:r>
              <a:rPr spc="-10" dirty="0">
                <a:solidFill>
                  <a:srgbClr val="FF0000"/>
                </a:solidFill>
                <a:latin typeface="Calibri"/>
                <a:cs typeface="Calibri"/>
              </a:rPr>
              <a:t> </a:t>
            </a:r>
            <a:r>
              <a:rPr dirty="0">
                <a:solidFill>
                  <a:srgbClr val="FF0000"/>
                </a:solidFill>
                <a:latin typeface="Calibri"/>
                <a:cs typeface="Calibri"/>
              </a:rPr>
              <a:t>=</a:t>
            </a:r>
            <a:r>
              <a:rPr spc="10" dirty="0">
                <a:solidFill>
                  <a:srgbClr val="FF0000"/>
                </a:solidFill>
                <a:latin typeface="Calibri"/>
                <a:cs typeface="Calibri"/>
              </a:rPr>
              <a:t> </a:t>
            </a:r>
            <a:r>
              <a:rPr spc="-5" dirty="0">
                <a:solidFill>
                  <a:srgbClr val="FF0000"/>
                </a:solidFill>
                <a:latin typeface="Calibri"/>
                <a:cs typeface="Calibri"/>
              </a:rPr>
              <a:t>"David</a:t>
            </a:r>
            <a:r>
              <a:rPr spc="10" dirty="0">
                <a:solidFill>
                  <a:srgbClr val="FF0000"/>
                </a:solidFill>
                <a:latin typeface="Calibri"/>
                <a:cs typeface="Calibri"/>
              </a:rPr>
              <a:t> </a:t>
            </a:r>
            <a:r>
              <a:rPr spc="-5" dirty="0">
                <a:solidFill>
                  <a:srgbClr val="FF0000"/>
                </a:solidFill>
                <a:latin typeface="Calibri"/>
                <a:cs typeface="Calibri"/>
              </a:rPr>
              <a:t>has</a:t>
            </a:r>
            <a:r>
              <a:rPr dirty="0">
                <a:solidFill>
                  <a:srgbClr val="FF0000"/>
                </a:solidFill>
                <a:latin typeface="Calibri"/>
                <a:cs typeface="Calibri"/>
              </a:rPr>
              <a:t> </a:t>
            </a:r>
            <a:r>
              <a:rPr spc="-15" dirty="0">
                <a:solidFill>
                  <a:srgbClr val="FF0000"/>
                </a:solidFill>
                <a:latin typeface="Calibri"/>
                <a:cs typeface="Calibri"/>
              </a:rPr>
              <a:t>started</a:t>
            </a:r>
            <a:r>
              <a:rPr dirty="0">
                <a:solidFill>
                  <a:srgbClr val="FF0000"/>
                </a:solidFill>
                <a:latin typeface="Calibri"/>
                <a:cs typeface="Calibri"/>
              </a:rPr>
              <a:t> </a:t>
            </a:r>
            <a:r>
              <a:rPr spc="-10" dirty="0">
                <a:solidFill>
                  <a:srgbClr val="FF0000"/>
                </a:solidFill>
                <a:latin typeface="Calibri"/>
                <a:cs typeface="Calibri"/>
              </a:rPr>
              <a:t>preparations</a:t>
            </a:r>
            <a:r>
              <a:rPr spc="10" dirty="0">
                <a:solidFill>
                  <a:srgbClr val="FF0000"/>
                </a:solidFill>
                <a:latin typeface="Calibri"/>
                <a:cs typeface="Calibri"/>
              </a:rPr>
              <a:t> </a:t>
            </a:r>
            <a:r>
              <a:rPr spc="-15" dirty="0">
                <a:solidFill>
                  <a:srgbClr val="FF0000"/>
                </a:solidFill>
                <a:latin typeface="Calibri"/>
                <a:cs typeface="Calibri"/>
              </a:rPr>
              <a:t>for</a:t>
            </a:r>
            <a:r>
              <a:rPr spc="-5" dirty="0">
                <a:solidFill>
                  <a:srgbClr val="FF0000"/>
                </a:solidFill>
                <a:latin typeface="Calibri"/>
                <a:cs typeface="Calibri"/>
              </a:rPr>
              <a:t> Final</a:t>
            </a:r>
            <a:r>
              <a:rPr dirty="0">
                <a:solidFill>
                  <a:srgbClr val="FF0000"/>
                </a:solidFill>
                <a:latin typeface="Calibri"/>
                <a:cs typeface="Calibri"/>
              </a:rPr>
              <a:t> </a:t>
            </a:r>
            <a:r>
              <a:rPr spc="-10" dirty="0">
                <a:solidFill>
                  <a:srgbClr val="FF0000"/>
                </a:solidFill>
                <a:latin typeface="Calibri"/>
                <a:cs typeface="Calibri"/>
              </a:rPr>
              <a:t>Exams";</a:t>
            </a:r>
            <a:endParaRPr>
              <a:latin typeface="Calibri"/>
              <a:cs typeface="Calibri"/>
            </a:endParaRPr>
          </a:p>
        </p:txBody>
      </p:sp>
      <p:sp>
        <p:nvSpPr>
          <p:cNvPr id="4" name="object 4"/>
          <p:cNvSpPr txBox="1"/>
          <p:nvPr/>
        </p:nvSpPr>
        <p:spPr>
          <a:xfrm>
            <a:off x="1907540" y="2524506"/>
            <a:ext cx="7074534" cy="2494915"/>
          </a:xfrm>
          <a:prstGeom prst="rect">
            <a:avLst/>
          </a:prstGeom>
        </p:spPr>
        <p:txBody>
          <a:bodyPr vert="horz" wrap="square" lIns="0" tIns="12700" rIns="0" bIns="0" rtlCol="0">
            <a:spAutoFit/>
          </a:bodyPr>
          <a:lstStyle/>
          <a:p>
            <a:pPr marL="12700" algn="just">
              <a:spcBef>
                <a:spcPts val="100"/>
              </a:spcBef>
            </a:pPr>
            <a:r>
              <a:rPr spc="-5" dirty="0">
                <a:solidFill>
                  <a:srgbClr val="FF0000"/>
                </a:solidFill>
                <a:latin typeface="Calibri"/>
                <a:cs typeface="Calibri"/>
              </a:rPr>
              <a:t>String</a:t>
            </a:r>
            <a:r>
              <a:rPr spc="20" dirty="0">
                <a:solidFill>
                  <a:srgbClr val="FF0000"/>
                </a:solidFill>
                <a:latin typeface="Calibri"/>
                <a:cs typeface="Calibri"/>
              </a:rPr>
              <a:t> </a:t>
            </a:r>
            <a:r>
              <a:rPr spc="-5" dirty="0">
                <a:solidFill>
                  <a:srgbClr val="FF0000"/>
                </a:solidFill>
                <a:latin typeface="Calibri"/>
                <a:cs typeface="Calibri"/>
              </a:rPr>
              <a:t>s3</a:t>
            </a:r>
            <a:r>
              <a:rPr spc="-10" dirty="0">
                <a:solidFill>
                  <a:srgbClr val="FF0000"/>
                </a:solidFill>
                <a:latin typeface="Calibri"/>
                <a:cs typeface="Calibri"/>
              </a:rPr>
              <a:t> </a:t>
            </a:r>
            <a:r>
              <a:rPr dirty="0">
                <a:solidFill>
                  <a:srgbClr val="FF0000"/>
                </a:solidFill>
                <a:latin typeface="Calibri"/>
                <a:cs typeface="Calibri"/>
              </a:rPr>
              <a:t>=</a:t>
            </a:r>
            <a:r>
              <a:rPr spc="10" dirty="0">
                <a:solidFill>
                  <a:srgbClr val="FF0000"/>
                </a:solidFill>
                <a:latin typeface="Calibri"/>
                <a:cs typeface="Calibri"/>
              </a:rPr>
              <a:t> </a:t>
            </a:r>
            <a:r>
              <a:rPr spc="-5" dirty="0">
                <a:solidFill>
                  <a:srgbClr val="FF0000"/>
                </a:solidFill>
                <a:latin typeface="Calibri"/>
                <a:cs typeface="Calibri"/>
              </a:rPr>
              <a:t>"David</a:t>
            </a:r>
            <a:r>
              <a:rPr spc="5" dirty="0">
                <a:solidFill>
                  <a:srgbClr val="FF0000"/>
                </a:solidFill>
                <a:latin typeface="Calibri"/>
                <a:cs typeface="Calibri"/>
              </a:rPr>
              <a:t> </a:t>
            </a:r>
            <a:r>
              <a:rPr spc="-5" dirty="0">
                <a:solidFill>
                  <a:srgbClr val="FF0000"/>
                </a:solidFill>
                <a:latin typeface="Calibri"/>
                <a:cs typeface="Calibri"/>
              </a:rPr>
              <a:t>has</a:t>
            </a:r>
            <a:r>
              <a:rPr spc="5" dirty="0">
                <a:solidFill>
                  <a:srgbClr val="FF0000"/>
                </a:solidFill>
                <a:latin typeface="Calibri"/>
                <a:cs typeface="Calibri"/>
              </a:rPr>
              <a:t> </a:t>
            </a:r>
            <a:r>
              <a:rPr spc="-10" dirty="0">
                <a:solidFill>
                  <a:srgbClr val="FF0000"/>
                </a:solidFill>
                <a:latin typeface="Calibri"/>
                <a:cs typeface="Calibri"/>
              </a:rPr>
              <a:t>Started</a:t>
            </a:r>
            <a:r>
              <a:rPr spc="5" dirty="0">
                <a:solidFill>
                  <a:srgbClr val="FF0000"/>
                </a:solidFill>
                <a:latin typeface="Calibri"/>
                <a:cs typeface="Calibri"/>
              </a:rPr>
              <a:t> </a:t>
            </a:r>
            <a:r>
              <a:rPr spc="-30" dirty="0">
                <a:solidFill>
                  <a:srgbClr val="FF0000"/>
                </a:solidFill>
                <a:latin typeface="Calibri"/>
                <a:cs typeface="Calibri"/>
              </a:rPr>
              <a:t>PREPARATIONS</a:t>
            </a:r>
            <a:r>
              <a:rPr spc="-10" dirty="0">
                <a:solidFill>
                  <a:srgbClr val="FF0000"/>
                </a:solidFill>
                <a:latin typeface="Calibri"/>
                <a:cs typeface="Calibri"/>
              </a:rPr>
              <a:t> </a:t>
            </a:r>
            <a:r>
              <a:rPr spc="-5" dirty="0">
                <a:solidFill>
                  <a:srgbClr val="FF0000"/>
                </a:solidFill>
                <a:latin typeface="Calibri"/>
                <a:cs typeface="Calibri"/>
              </a:rPr>
              <a:t>FOR</a:t>
            </a:r>
            <a:r>
              <a:rPr spc="-10" dirty="0">
                <a:solidFill>
                  <a:srgbClr val="FF0000"/>
                </a:solidFill>
                <a:latin typeface="Calibri"/>
                <a:cs typeface="Calibri"/>
              </a:rPr>
              <a:t> </a:t>
            </a:r>
            <a:r>
              <a:rPr spc="-5" dirty="0">
                <a:solidFill>
                  <a:srgbClr val="FF0000"/>
                </a:solidFill>
                <a:latin typeface="Calibri"/>
                <a:cs typeface="Calibri"/>
              </a:rPr>
              <a:t>Final </a:t>
            </a:r>
            <a:r>
              <a:rPr spc="-10" dirty="0">
                <a:solidFill>
                  <a:srgbClr val="FF0000"/>
                </a:solidFill>
                <a:latin typeface="Calibri"/>
                <a:cs typeface="Calibri"/>
              </a:rPr>
              <a:t>Exams";</a:t>
            </a:r>
            <a:endParaRPr>
              <a:latin typeface="Calibri"/>
              <a:cs typeface="Calibri"/>
            </a:endParaRPr>
          </a:p>
          <a:p>
            <a:pPr marL="12700" marR="5080" algn="just">
              <a:lnSpc>
                <a:spcPct val="200000"/>
              </a:lnSpc>
              <a:tabLst>
                <a:tab pos="5499735" algn="l"/>
              </a:tabLst>
            </a:pPr>
            <a:r>
              <a:rPr spc="-10" dirty="0">
                <a:solidFill>
                  <a:srgbClr val="FF0000"/>
                </a:solidFill>
                <a:latin typeface="Calibri"/>
                <a:cs typeface="Calibri"/>
              </a:rPr>
              <a:t>System.out.println(s1.regionMatches(14,s2,6,24));	</a:t>
            </a:r>
            <a:r>
              <a:rPr spc="-5" dirty="0">
                <a:solidFill>
                  <a:srgbClr val="FF0000"/>
                </a:solidFill>
                <a:latin typeface="Calibri"/>
                <a:cs typeface="Calibri"/>
              </a:rPr>
              <a:t>// Case-Sensitive </a:t>
            </a:r>
            <a:r>
              <a:rPr spc="-400" dirty="0">
                <a:solidFill>
                  <a:srgbClr val="FF0000"/>
                </a:solidFill>
                <a:latin typeface="Calibri"/>
                <a:cs typeface="Calibri"/>
              </a:rPr>
              <a:t> </a:t>
            </a:r>
            <a:r>
              <a:rPr spc="-10" dirty="0">
                <a:solidFill>
                  <a:srgbClr val="FF0000"/>
                </a:solidFill>
                <a:latin typeface="Calibri"/>
                <a:cs typeface="Calibri"/>
              </a:rPr>
              <a:t>System.out.println(s1.regionMatches(14,s3,6,24));	</a:t>
            </a:r>
            <a:r>
              <a:rPr spc="-5" dirty="0">
                <a:solidFill>
                  <a:srgbClr val="FF0000"/>
                </a:solidFill>
                <a:latin typeface="Calibri"/>
                <a:cs typeface="Calibri"/>
              </a:rPr>
              <a:t>// Case-Sensitive </a:t>
            </a:r>
            <a:r>
              <a:rPr spc="-400" dirty="0">
                <a:solidFill>
                  <a:srgbClr val="FF0000"/>
                </a:solidFill>
                <a:latin typeface="Calibri"/>
                <a:cs typeface="Calibri"/>
              </a:rPr>
              <a:t> </a:t>
            </a:r>
            <a:r>
              <a:rPr spc="-10" dirty="0">
                <a:solidFill>
                  <a:srgbClr val="FF0000"/>
                </a:solidFill>
                <a:latin typeface="Calibri"/>
                <a:cs typeface="Calibri"/>
              </a:rPr>
              <a:t>System.out.println(s1.regionMatches(true,14,s3,6,24));</a:t>
            </a:r>
            <a:r>
              <a:rPr spc="305" dirty="0">
                <a:solidFill>
                  <a:srgbClr val="FF0000"/>
                </a:solidFill>
                <a:latin typeface="Calibri"/>
                <a:cs typeface="Calibri"/>
              </a:rPr>
              <a:t> </a:t>
            </a:r>
            <a:r>
              <a:rPr dirty="0">
                <a:solidFill>
                  <a:srgbClr val="FF0000"/>
                </a:solidFill>
                <a:latin typeface="Calibri"/>
                <a:cs typeface="Calibri"/>
              </a:rPr>
              <a:t>//</a:t>
            </a:r>
            <a:r>
              <a:rPr spc="15" dirty="0">
                <a:solidFill>
                  <a:srgbClr val="FF0000"/>
                </a:solidFill>
                <a:latin typeface="Calibri"/>
                <a:cs typeface="Calibri"/>
              </a:rPr>
              <a:t> </a:t>
            </a:r>
            <a:r>
              <a:rPr spc="-5" dirty="0">
                <a:solidFill>
                  <a:srgbClr val="FF0000"/>
                </a:solidFill>
                <a:latin typeface="Calibri"/>
                <a:cs typeface="Calibri"/>
              </a:rPr>
              <a:t>Ignore-case</a:t>
            </a:r>
            <a:endParaRPr>
              <a:latin typeface="Calibri"/>
              <a:cs typeface="Calibri"/>
            </a:endParaRPr>
          </a:p>
          <a:p>
            <a:pPr>
              <a:spcBef>
                <a:spcPts val="25"/>
              </a:spcBef>
            </a:pPr>
            <a:endParaRPr sz="1750">
              <a:latin typeface="Calibri"/>
              <a:cs typeface="Calibri"/>
            </a:endParaRPr>
          </a:p>
          <a:p>
            <a:pPr marL="12700" algn="just"/>
            <a:r>
              <a:rPr spc="-10" dirty="0">
                <a:solidFill>
                  <a:srgbClr val="FF0000"/>
                </a:solidFill>
                <a:latin typeface="Calibri"/>
                <a:cs typeface="Calibri"/>
              </a:rPr>
              <a:t>System.out.println(s1.regionMatches(false,14,s3,6,24));</a:t>
            </a:r>
            <a:r>
              <a:rPr spc="525" dirty="0">
                <a:solidFill>
                  <a:srgbClr val="FF0000"/>
                </a:solidFill>
                <a:latin typeface="Calibri"/>
                <a:cs typeface="Calibri"/>
              </a:rPr>
              <a:t>   </a:t>
            </a:r>
            <a:r>
              <a:rPr dirty="0">
                <a:solidFill>
                  <a:srgbClr val="FF0000"/>
                </a:solidFill>
                <a:latin typeface="Calibri"/>
                <a:cs typeface="Calibri"/>
              </a:rPr>
              <a:t>//</a:t>
            </a:r>
            <a:r>
              <a:rPr spc="25" dirty="0">
                <a:solidFill>
                  <a:srgbClr val="FF0000"/>
                </a:solidFill>
                <a:latin typeface="Calibri"/>
                <a:cs typeface="Calibri"/>
              </a:rPr>
              <a:t> </a:t>
            </a:r>
            <a:r>
              <a:rPr spc="-5" dirty="0">
                <a:solidFill>
                  <a:srgbClr val="FF0000"/>
                </a:solidFill>
                <a:latin typeface="Calibri"/>
                <a:cs typeface="Calibri"/>
              </a:rPr>
              <a:t>Case-Sensitive</a:t>
            </a:r>
            <a:endParaRPr>
              <a:latin typeface="Calibri"/>
              <a:cs typeface="Calibri"/>
            </a:endParaRPr>
          </a:p>
        </p:txBody>
      </p:sp>
      <p:sp>
        <p:nvSpPr>
          <p:cNvPr id="5" name="object 5"/>
          <p:cNvSpPr txBox="1"/>
          <p:nvPr/>
        </p:nvSpPr>
        <p:spPr>
          <a:xfrm>
            <a:off x="9462262" y="3013964"/>
            <a:ext cx="469265" cy="330835"/>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Calibri"/>
                <a:cs typeface="Calibri"/>
              </a:rPr>
              <a:t>true</a:t>
            </a:r>
            <a:endParaRPr sz="2000">
              <a:latin typeface="Calibri"/>
              <a:cs typeface="Calibri"/>
            </a:endParaRPr>
          </a:p>
        </p:txBody>
      </p:sp>
      <p:sp>
        <p:nvSpPr>
          <p:cNvPr id="6" name="object 6"/>
          <p:cNvSpPr txBox="1"/>
          <p:nvPr/>
        </p:nvSpPr>
        <p:spPr>
          <a:xfrm>
            <a:off x="9437879" y="3623818"/>
            <a:ext cx="518795" cy="330835"/>
          </a:xfrm>
          <a:prstGeom prst="rect">
            <a:avLst/>
          </a:prstGeom>
        </p:spPr>
        <p:txBody>
          <a:bodyPr vert="horz" wrap="square" lIns="0" tIns="12700" rIns="0" bIns="0" rtlCol="0">
            <a:spAutoFit/>
          </a:bodyPr>
          <a:lstStyle/>
          <a:p>
            <a:pPr marL="12700">
              <a:spcBef>
                <a:spcPts val="100"/>
              </a:spcBef>
            </a:pPr>
            <a:r>
              <a:rPr sz="2000" b="1" spc="-35" dirty="0">
                <a:solidFill>
                  <a:srgbClr val="FF0000"/>
                </a:solidFill>
                <a:latin typeface="Calibri"/>
                <a:cs typeface="Calibri"/>
              </a:rPr>
              <a:t>f</a:t>
            </a:r>
            <a:r>
              <a:rPr sz="2000" b="1" dirty="0">
                <a:solidFill>
                  <a:srgbClr val="FF0000"/>
                </a:solidFill>
                <a:latin typeface="Calibri"/>
                <a:cs typeface="Calibri"/>
              </a:rPr>
              <a:t>a</a:t>
            </a:r>
            <a:r>
              <a:rPr sz="2000" b="1" spc="-10" dirty="0">
                <a:solidFill>
                  <a:srgbClr val="FF0000"/>
                </a:solidFill>
                <a:latin typeface="Calibri"/>
                <a:cs typeface="Calibri"/>
              </a:rPr>
              <a:t>l</a:t>
            </a:r>
            <a:r>
              <a:rPr sz="2000" b="1" dirty="0">
                <a:solidFill>
                  <a:srgbClr val="FF0000"/>
                </a:solidFill>
                <a:latin typeface="Calibri"/>
                <a:cs typeface="Calibri"/>
              </a:rPr>
              <a:t>se</a:t>
            </a:r>
            <a:endParaRPr sz="2000">
              <a:latin typeface="Calibri"/>
              <a:cs typeface="Calibri"/>
            </a:endParaRPr>
          </a:p>
        </p:txBody>
      </p:sp>
      <p:sp>
        <p:nvSpPr>
          <p:cNvPr id="7" name="object 7"/>
          <p:cNvSpPr txBox="1"/>
          <p:nvPr/>
        </p:nvSpPr>
        <p:spPr>
          <a:xfrm>
            <a:off x="9462262" y="4233418"/>
            <a:ext cx="469265"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Calibri"/>
                <a:cs typeface="Calibri"/>
              </a:rPr>
              <a:t>true</a:t>
            </a:r>
            <a:endParaRPr sz="2000">
              <a:latin typeface="Calibri"/>
              <a:cs typeface="Calibri"/>
            </a:endParaRPr>
          </a:p>
        </p:txBody>
      </p:sp>
      <p:sp>
        <p:nvSpPr>
          <p:cNvPr id="8" name="object 8"/>
          <p:cNvSpPr txBox="1"/>
          <p:nvPr/>
        </p:nvSpPr>
        <p:spPr>
          <a:xfrm>
            <a:off x="9437878" y="4842713"/>
            <a:ext cx="519430" cy="331470"/>
          </a:xfrm>
          <a:prstGeom prst="rect">
            <a:avLst/>
          </a:prstGeom>
        </p:spPr>
        <p:txBody>
          <a:bodyPr vert="horz" wrap="square" lIns="0" tIns="13335" rIns="0" bIns="0" rtlCol="0">
            <a:spAutoFit/>
          </a:bodyPr>
          <a:lstStyle/>
          <a:p>
            <a:pPr marL="12700">
              <a:spcBef>
                <a:spcPts val="105"/>
              </a:spcBef>
            </a:pPr>
            <a:r>
              <a:rPr sz="2000" b="1" spc="-35" dirty="0">
                <a:solidFill>
                  <a:srgbClr val="FF0000"/>
                </a:solidFill>
                <a:latin typeface="Calibri"/>
                <a:cs typeface="Calibri"/>
              </a:rPr>
              <a:t>f</a:t>
            </a:r>
            <a:r>
              <a:rPr sz="2000" b="1" spc="-10" dirty="0">
                <a:solidFill>
                  <a:srgbClr val="FF0000"/>
                </a:solidFill>
                <a:latin typeface="Calibri"/>
                <a:cs typeface="Calibri"/>
              </a:rPr>
              <a:t>a</a:t>
            </a:r>
            <a:r>
              <a:rPr sz="2000" b="1" dirty="0">
                <a:solidFill>
                  <a:srgbClr val="FF0000"/>
                </a:solidFill>
                <a:latin typeface="Calibri"/>
                <a:cs typeface="Calibri"/>
              </a:rPr>
              <a:t>lse</a:t>
            </a:r>
            <a:endParaRPr sz="2000">
              <a:latin typeface="Calibri"/>
              <a:cs typeface="Calibri"/>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7727"/>
            <a:ext cx="8360409" cy="3832225"/>
          </a:xfrm>
          <a:prstGeom prst="rect">
            <a:avLst/>
          </a:prstGeom>
        </p:spPr>
        <p:txBody>
          <a:bodyPr vert="horz" wrap="square" lIns="0" tIns="12065" rIns="0" bIns="0" rtlCol="0">
            <a:spAutoFit/>
          </a:bodyPr>
          <a:lstStyle/>
          <a:p>
            <a:pPr marL="355600" marR="5080" indent="-342900" algn="just">
              <a:lnSpc>
                <a:spcPct val="100200"/>
              </a:lnSpc>
              <a:spcBef>
                <a:spcPts val="95"/>
              </a:spcBef>
              <a:buClr>
                <a:srgbClr val="0F1141"/>
              </a:buClr>
              <a:buChar char="•"/>
              <a:tabLst>
                <a:tab pos="355600" algn="l"/>
              </a:tabLst>
            </a:pPr>
            <a:r>
              <a:rPr sz="2400" dirty="0">
                <a:solidFill>
                  <a:srgbClr val="FF0000"/>
                </a:solidFill>
                <a:latin typeface="Arial MT"/>
                <a:cs typeface="Arial MT"/>
              </a:rPr>
              <a:t>boolean </a:t>
            </a:r>
            <a:r>
              <a:rPr sz="2400" spc="-5" dirty="0">
                <a:solidFill>
                  <a:srgbClr val="FF0000"/>
                </a:solidFill>
                <a:latin typeface="Arial MT"/>
                <a:cs typeface="Arial MT"/>
              </a:rPr>
              <a:t>startsWith(String </a:t>
            </a:r>
            <a:r>
              <a:rPr sz="2400" dirty="0">
                <a:solidFill>
                  <a:srgbClr val="FF0000"/>
                </a:solidFill>
                <a:latin typeface="Arial MT"/>
                <a:cs typeface="Arial MT"/>
              </a:rPr>
              <a:t>str) </a:t>
            </a:r>
            <a:r>
              <a:rPr sz="2400" dirty="0">
                <a:latin typeface="Wingdings"/>
                <a:cs typeface="Wingdings"/>
              </a:rPr>
              <a:t></a:t>
            </a:r>
            <a:r>
              <a:rPr sz="2400" dirty="0">
                <a:latin typeface="Times New Roman"/>
                <a:cs typeface="Times New Roman"/>
              </a:rPr>
              <a:t> </a:t>
            </a:r>
            <a:r>
              <a:rPr sz="2400" spc="-5" dirty="0">
                <a:latin typeface="Arial MT"/>
                <a:cs typeface="Arial MT"/>
              </a:rPr>
              <a:t>Returns true if </a:t>
            </a:r>
            <a:r>
              <a:rPr sz="2400" dirty="0">
                <a:solidFill>
                  <a:srgbClr val="FF0000"/>
                </a:solidFill>
                <a:latin typeface="Arial MT"/>
                <a:cs typeface="Arial MT"/>
              </a:rPr>
              <a:t>this </a:t>
            </a:r>
            <a:r>
              <a:rPr sz="2400" spc="-5" dirty="0">
                <a:latin typeface="Arial MT"/>
                <a:cs typeface="Arial MT"/>
              </a:rPr>
              <a:t>string </a:t>
            </a:r>
            <a:r>
              <a:rPr sz="2400" dirty="0">
                <a:latin typeface="Arial MT"/>
                <a:cs typeface="Arial MT"/>
              </a:rPr>
              <a:t> starts</a:t>
            </a:r>
            <a:r>
              <a:rPr sz="2400" spc="5" dirty="0">
                <a:latin typeface="Arial MT"/>
                <a:cs typeface="Arial MT"/>
              </a:rPr>
              <a:t> </a:t>
            </a:r>
            <a:r>
              <a:rPr sz="2400" spc="-5" dirty="0">
                <a:latin typeface="Arial MT"/>
                <a:cs typeface="Arial MT"/>
              </a:rPr>
              <a:t>with</a:t>
            </a:r>
            <a:r>
              <a:rPr sz="2400" dirty="0">
                <a:latin typeface="Arial MT"/>
                <a:cs typeface="Arial MT"/>
              </a:rPr>
              <a:t> </a:t>
            </a:r>
            <a:r>
              <a:rPr sz="2400" spc="15" dirty="0">
                <a:latin typeface="Arial MT"/>
                <a:cs typeface="Arial MT"/>
              </a:rPr>
              <a:t>‘</a:t>
            </a:r>
            <a:r>
              <a:rPr sz="2400" spc="15" dirty="0">
                <a:solidFill>
                  <a:srgbClr val="FF0000"/>
                </a:solidFill>
                <a:latin typeface="Arial MT"/>
                <a:cs typeface="Arial MT"/>
              </a:rPr>
              <a:t>str</a:t>
            </a:r>
            <a:r>
              <a:rPr sz="2400" spc="15" dirty="0">
                <a:latin typeface="Arial MT"/>
                <a:cs typeface="Arial MT"/>
              </a:rPr>
              <a:t>’</a:t>
            </a:r>
            <a:r>
              <a:rPr sz="2400" spc="20" dirty="0">
                <a:latin typeface="Arial MT"/>
                <a:cs typeface="Arial MT"/>
              </a:rPr>
              <a:t> </a:t>
            </a:r>
            <a:r>
              <a:rPr sz="2400" dirty="0">
                <a:latin typeface="Arial MT"/>
                <a:cs typeface="Arial MT"/>
              </a:rPr>
              <a:t>otherwise</a:t>
            </a:r>
            <a:r>
              <a:rPr sz="2400" spc="5" dirty="0">
                <a:latin typeface="Arial MT"/>
                <a:cs typeface="Arial MT"/>
              </a:rPr>
              <a:t> </a:t>
            </a:r>
            <a:r>
              <a:rPr sz="2400" spc="-5" dirty="0">
                <a:latin typeface="Arial MT"/>
                <a:cs typeface="Arial MT"/>
              </a:rPr>
              <a:t>false.</a:t>
            </a:r>
            <a:r>
              <a:rPr sz="2400" dirty="0">
                <a:latin typeface="Arial MT"/>
                <a:cs typeface="Arial MT"/>
              </a:rPr>
              <a:t> </a:t>
            </a:r>
            <a:r>
              <a:rPr sz="2400" spc="-5" dirty="0">
                <a:latin typeface="Arial MT"/>
                <a:cs typeface="Arial MT"/>
              </a:rPr>
              <a:t>For</a:t>
            </a:r>
            <a:r>
              <a:rPr sz="2400" dirty="0">
                <a:latin typeface="Arial MT"/>
                <a:cs typeface="Arial MT"/>
              </a:rPr>
              <a:t> </a:t>
            </a:r>
            <a:r>
              <a:rPr sz="2400" spc="-5" dirty="0">
                <a:latin typeface="Arial MT"/>
                <a:cs typeface="Arial MT"/>
              </a:rPr>
              <a:t>Example, </a:t>
            </a:r>
            <a:r>
              <a:rPr sz="2400" dirty="0">
                <a:latin typeface="Arial MT"/>
                <a:cs typeface="Arial MT"/>
              </a:rPr>
              <a:t> </a:t>
            </a:r>
            <a:r>
              <a:rPr sz="2400" spc="-5" dirty="0">
                <a:latin typeface="Arial MT"/>
                <a:cs typeface="Arial MT"/>
              </a:rPr>
              <a:t>“Object”startsWith(“Obj”)</a:t>
            </a:r>
            <a:r>
              <a:rPr sz="2400" spc="-45" dirty="0">
                <a:latin typeface="Arial MT"/>
                <a:cs typeface="Arial MT"/>
              </a:rPr>
              <a:t> </a:t>
            </a:r>
            <a:r>
              <a:rPr sz="2400" dirty="0">
                <a:latin typeface="Arial MT"/>
                <a:cs typeface="Arial MT"/>
              </a:rPr>
              <a:t>returns</a:t>
            </a:r>
            <a:r>
              <a:rPr sz="2400" spc="-5" dirty="0">
                <a:latin typeface="Arial MT"/>
                <a:cs typeface="Arial MT"/>
              </a:rPr>
              <a:t> </a:t>
            </a:r>
            <a:r>
              <a:rPr sz="2400" dirty="0">
                <a:latin typeface="Arial MT"/>
                <a:cs typeface="Arial MT"/>
              </a:rPr>
              <a:t>true.</a:t>
            </a:r>
            <a:endParaRPr sz="2400">
              <a:latin typeface="Arial MT"/>
              <a:cs typeface="Arial MT"/>
            </a:endParaRPr>
          </a:p>
          <a:p>
            <a:pPr marL="355600" marR="5080" indent="-342900" algn="just">
              <a:lnSpc>
                <a:spcPct val="100200"/>
              </a:lnSpc>
              <a:spcBef>
                <a:spcPts val="560"/>
              </a:spcBef>
              <a:buClr>
                <a:srgbClr val="0F1141"/>
              </a:buClr>
              <a:buChar char="•"/>
              <a:tabLst>
                <a:tab pos="355600" algn="l"/>
              </a:tabLst>
            </a:pPr>
            <a:r>
              <a:rPr sz="2400" dirty="0">
                <a:solidFill>
                  <a:srgbClr val="FF0000"/>
                </a:solidFill>
                <a:latin typeface="Arial MT"/>
                <a:cs typeface="Arial MT"/>
              </a:rPr>
              <a:t>boolean </a:t>
            </a:r>
            <a:r>
              <a:rPr sz="2400" spc="-5" dirty="0">
                <a:solidFill>
                  <a:srgbClr val="FF0000"/>
                </a:solidFill>
                <a:latin typeface="Arial MT"/>
                <a:cs typeface="Arial MT"/>
              </a:rPr>
              <a:t>startsWith(String </a:t>
            </a:r>
            <a:r>
              <a:rPr sz="2400" spc="-35" dirty="0">
                <a:solidFill>
                  <a:srgbClr val="FF0000"/>
                </a:solidFill>
                <a:latin typeface="Arial MT"/>
                <a:cs typeface="Arial MT"/>
              </a:rPr>
              <a:t>str, </a:t>
            </a:r>
            <a:r>
              <a:rPr sz="2400" spc="-5" dirty="0">
                <a:solidFill>
                  <a:srgbClr val="FF0000"/>
                </a:solidFill>
                <a:latin typeface="Arial MT"/>
                <a:cs typeface="Arial MT"/>
              </a:rPr>
              <a:t>int startIndex) </a:t>
            </a:r>
            <a:r>
              <a:rPr sz="2400" dirty="0">
                <a:latin typeface="Wingdings"/>
                <a:cs typeface="Wingdings"/>
              </a:rPr>
              <a:t></a:t>
            </a:r>
            <a:r>
              <a:rPr sz="2400" dirty="0">
                <a:latin typeface="Times New Roman"/>
                <a:cs typeface="Times New Roman"/>
              </a:rPr>
              <a:t> </a:t>
            </a:r>
            <a:r>
              <a:rPr sz="2400" dirty="0">
                <a:latin typeface="Arial MT"/>
                <a:cs typeface="Arial MT"/>
              </a:rPr>
              <a:t>Overloaded </a:t>
            </a:r>
            <a:r>
              <a:rPr sz="2400" spc="5" dirty="0">
                <a:latin typeface="Arial MT"/>
                <a:cs typeface="Arial MT"/>
              </a:rPr>
              <a:t> </a:t>
            </a:r>
            <a:r>
              <a:rPr sz="2400" spc="-20" dirty="0">
                <a:latin typeface="Arial MT"/>
                <a:cs typeface="Arial MT"/>
              </a:rPr>
              <a:t>Flavor. </a:t>
            </a:r>
            <a:r>
              <a:rPr sz="2400" spc="-5" dirty="0">
                <a:latin typeface="Arial MT"/>
                <a:cs typeface="Arial MT"/>
              </a:rPr>
              <a:t>Returns </a:t>
            </a:r>
            <a:r>
              <a:rPr sz="2400" dirty="0">
                <a:latin typeface="Arial MT"/>
                <a:cs typeface="Arial MT"/>
              </a:rPr>
              <a:t>true </a:t>
            </a:r>
            <a:r>
              <a:rPr sz="2400" spc="-5" dirty="0">
                <a:latin typeface="Arial MT"/>
                <a:cs typeface="Arial MT"/>
              </a:rPr>
              <a:t>if </a:t>
            </a:r>
            <a:r>
              <a:rPr sz="2400" dirty="0">
                <a:solidFill>
                  <a:srgbClr val="FF0000"/>
                </a:solidFill>
                <a:latin typeface="Arial MT"/>
                <a:cs typeface="Arial MT"/>
              </a:rPr>
              <a:t>this </a:t>
            </a:r>
            <a:r>
              <a:rPr sz="2400" spc="-5" dirty="0">
                <a:latin typeface="Arial MT"/>
                <a:cs typeface="Arial MT"/>
              </a:rPr>
              <a:t>string </a:t>
            </a:r>
            <a:r>
              <a:rPr sz="2400" dirty="0">
                <a:latin typeface="Arial MT"/>
                <a:cs typeface="Arial MT"/>
              </a:rPr>
              <a:t>starts </a:t>
            </a:r>
            <a:r>
              <a:rPr sz="2400" spc="-5" dirty="0">
                <a:latin typeface="Arial MT"/>
                <a:cs typeface="Arial MT"/>
              </a:rPr>
              <a:t>with </a:t>
            </a:r>
            <a:r>
              <a:rPr sz="2400" spc="15" dirty="0">
                <a:latin typeface="Arial MT"/>
                <a:cs typeface="Arial MT"/>
              </a:rPr>
              <a:t>‘</a:t>
            </a:r>
            <a:r>
              <a:rPr sz="2400" spc="15" dirty="0">
                <a:solidFill>
                  <a:srgbClr val="FF0000"/>
                </a:solidFill>
                <a:latin typeface="Arial MT"/>
                <a:cs typeface="Arial MT"/>
              </a:rPr>
              <a:t>str</a:t>
            </a:r>
            <a:r>
              <a:rPr sz="2400" spc="15" dirty="0">
                <a:latin typeface="Arial MT"/>
                <a:cs typeface="Arial MT"/>
              </a:rPr>
              <a:t>’ </a:t>
            </a:r>
            <a:r>
              <a:rPr sz="2400" dirty="0">
                <a:latin typeface="Arial MT"/>
                <a:cs typeface="Arial MT"/>
              </a:rPr>
              <a:t>from </a:t>
            </a:r>
            <a:r>
              <a:rPr sz="2400" spc="-5" dirty="0">
                <a:latin typeface="Arial MT"/>
                <a:cs typeface="Arial MT"/>
              </a:rPr>
              <a:t>index </a:t>
            </a:r>
            <a:r>
              <a:rPr sz="2400" dirty="0">
                <a:latin typeface="Arial MT"/>
                <a:cs typeface="Arial MT"/>
              </a:rPr>
              <a:t> </a:t>
            </a:r>
            <a:r>
              <a:rPr sz="2400" spc="-5" dirty="0">
                <a:solidFill>
                  <a:srgbClr val="FF0000"/>
                </a:solidFill>
                <a:latin typeface="Arial MT"/>
                <a:cs typeface="Arial MT"/>
              </a:rPr>
              <a:t>startIndex</a:t>
            </a:r>
            <a:r>
              <a:rPr sz="2400" dirty="0">
                <a:solidFill>
                  <a:srgbClr val="FF0000"/>
                </a:solidFill>
                <a:latin typeface="Arial MT"/>
                <a:cs typeface="Arial MT"/>
              </a:rPr>
              <a:t> </a:t>
            </a:r>
            <a:r>
              <a:rPr sz="2400" dirty="0">
                <a:latin typeface="Arial MT"/>
                <a:cs typeface="Arial MT"/>
              </a:rPr>
              <a:t>otherwise</a:t>
            </a:r>
            <a:r>
              <a:rPr sz="2400" spc="5" dirty="0">
                <a:latin typeface="Arial MT"/>
                <a:cs typeface="Arial MT"/>
              </a:rPr>
              <a:t> </a:t>
            </a:r>
            <a:r>
              <a:rPr sz="2400" dirty="0">
                <a:latin typeface="Arial MT"/>
                <a:cs typeface="Arial MT"/>
              </a:rPr>
              <a:t>false.</a:t>
            </a:r>
            <a:r>
              <a:rPr sz="2400" spc="5" dirty="0">
                <a:latin typeface="Arial MT"/>
                <a:cs typeface="Arial MT"/>
              </a:rPr>
              <a:t> </a:t>
            </a:r>
            <a:r>
              <a:rPr sz="2400" spc="-5" dirty="0">
                <a:latin typeface="Arial MT"/>
                <a:cs typeface="Arial MT"/>
              </a:rPr>
              <a:t>For</a:t>
            </a:r>
            <a:r>
              <a:rPr sz="2400" dirty="0">
                <a:latin typeface="Arial MT"/>
                <a:cs typeface="Arial MT"/>
              </a:rPr>
              <a:t> </a:t>
            </a:r>
            <a:r>
              <a:rPr sz="2400" spc="-5" dirty="0">
                <a:latin typeface="Arial MT"/>
                <a:cs typeface="Arial MT"/>
              </a:rPr>
              <a:t>Example, </a:t>
            </a:r>
            <a:r>
              <a:rPr sz="2400" dirty="0">
                <a:latin typeface="Arial MT"/>
                <a:cs typeface="Arial MT"/>
              </a:rPr>
              <a:t> </a:t>
            </a:r>
            <a:r>
              <a:rPr sz="2400" spc="-5" dirty="0">
                <a:latin typeface="Arial MT"/>
                <a:cs typeface="Arial MT"/>
              </a:rPr>
              <a:t>“Object”startsWith(“ect”,3)</a:t>
            </a:r>
            <a:r>
              <a:rPr sz="2400" spc="-40" dirty="0">
                <a:latin typeface="Arial MT"/>
                <a:cs typeface="Arial MT"/>
              </a:rPr>
              <a:t> </a:t>
            </a:r>
            <a:r>
              <a:rPr sz="2400" dirty="0">
                <a:latin typeface="Arial MT"/>
                <a:cs typeface="Arial MT"/>
              </a:rPr>
              <a:t>returns</a:t>
            </a:r>
            <a:r>
              <a:rPr sz="2400" spc="-5" dirty="0">
                <a:latin typeface="Arial MT"/>
                <a:cs typeface="Arial MT"/>
              </a:rPr>
              <a:t> </a:t>
            </a:r>
            <a:r>
              <a:rPr sz="2400" dirty="0">
                <a:latin typeface="Arial MT"/>
                <a:cs typeface="Arial MT"/>
              </a:rPr>
              <a:t>true.</a:t>
            </a:r>
            <a:endParaRPr sz="2400">
              <a:latin typeface="Arial MT"/>
              <a:cs typeface="Arial MT"/>
            </a:endParaRPr>
          </a:p>
          <a:p>
            <a:pPr marL="355600" marR="5080" indent="-342900" algn="just">
              <a:lnSpc>
                <a:spcPct val="100200"/>
              </a:lnSpc>
              <a:spcBef>
                <a:spcPts val="560"/>
              </a:spcBef>
              <a:buClr>
                <a:srgbClr val="0F1141"/>
              </a:buClr>
              <a:buChar char="•"/>
              <a:tabLst>
                <a:tab pos="355600" algn="l"/>
              </a:tabLst>
            </a:pPr>
            <a:r>
              <a:rPr sz="2400" dirty="0">
                <a:solidFill>
                  <a:srgbClr val="FF0000"/>
                </a:solidFill>
                <a:latin typeface="Arial MT"/>
                <a:cs typeface="Arial MT"/>
              </a:rPr>
              <a:t>boolean </a:t>
            </a:r>
            <a:r>
              <a:rPr sz="2400" spc="-5" dirty="0">
                <a:solidFill>
                  <a:srgbClr val="FF0000"/>
                </a:solidFill>
                <a:latin typeface="Arial MT"/>
                <a:cs typeface="Arial MT"/>
              </a:rPr>
              <a:t>endsWith(String </a:t>
            </a:r>
            <a:r>
              <a:rPr sz="2400" dirty="0">
                <a:solidFill>
                  <a:srgbClr val="FF0000"/>
                </a:solidFill>
                <a:latin typeface="Arial MT"/>
                <a:cs typeface="Arial MT"/>
              </a:rPr>
              <a:t>str) </a:t>
            </a:r>
            <a:r>
              <a:rPr sz="2400" dirty="0">
                <a:latin typeface="Wingdings"/>
                <a:cs typeface="Wingdings"/>
              </a:rPr>
              <a:t></a:t>
            </a:r>
            <a:r>
              <a:rPr sz="2400" dirty="0">
                <a:latin typeface="Times New Roman"/>
                <a:cs typeface="Times New Roman"/>
              </a:rPr>
              <a:t> </a:t>
            </a:r>
            <a:r>
              <a:rPr sz="2400" spc="-5" dirty="0">
                <a:latin typeface="Arial MT"/>
                <a:cs typeface="Arial MT"/>
              </a:rPr>
              <a:t>Returns </a:t>
            </a:r>
            <a:r>
              <a:rPr sz="2400" dirty="0">
                <a:latin typeface="Arial MT"/>
                <a:cs typeface="Arial MT"/>
              </a:rPr>
              <a:t>true </a:t>
            </a:r>
            <a:r>
              <a:rPr sz="2400" spc="-5" dirty="0">
                <a:latin typeface="Arial MT"/>
                <a:cs typeface="Arial MT"/>
              </a:rPr>
              <a:t>if </a:t>
            </a:r>
            <a:r>
              <a:rPr sz="2400" dirty="0">
                <a:solidFill>
                  <a:srgbClr val="FF0000"/>
                </a:solidFill>
                <a:latin typeface="Arial MT"/>
                <a:cs typeface="Arial MT"/>
              </a:rPr>
              <a:t>this </a:t>
            </a:r>
            <a:r>
              <a:rPr sz="2400" spc="-5" dirty="0">
                <a:latin typeface="Arial MT"/>
                <a:cs typeface="Arial MT"/>
              </a:rPr>
              <a:t>string </a:t>
            </a:r>
            <a:r>
              <a:rPr sz="2400" dirty="0">
                <a:latin typeface="Arial MT"/>
                <a:cs typeface="Arial MT"/>
              </a:rPr>
              <a:t> </a:t>
            </a:r>
            <a:r>
              <a:rPr sz="2400" spc="-5" dirty="0">
                <a:latin typeface="Arial MT"/>
                <a:cs typeface="Arial MT"/>
              </a:rPr>
              <a:t>ends</a:t>
            </a:r>
            <a:r>
              <a:rPr sz="2400" dirty="0">
                <a:latin typeface="Arial MT"/>
                <a:cs typeface="Arial MT"/>
              </a:rPr>
              <a:t> </a:t>
            </a:r>
            <a:r>
              <a:rPr sz="2400" spc="-5" dirty="0">
                <a:latin typeface="Arial MT"/>
                <a:cs typeface="Arial MT"/>
              </a:rPr>
              <a:t>with</a:t>
            </a:r>
            <a:r>
              <a:rPr sz="2400" dirty="0">
                <a:latin typeface="Arial MT"/>
                <a:cs typeface="Arial MT"/>
              </a:rPr>
              <a:t> </a:t>
            </a:r>
            <a:r>
              <a:rPr sz="2400" spc="15" dirty="0">
                <a:latin typeface="Arial MT"/>
                <a:cs typeface="Arial MT"/>
              </a:rPr>
              <a:t>‘</a:t>
            </a:r>
            <a:r>
              <a:rPr sz="2400" spc="15" dirty="0">
                <a:solidFill>
                  <a:srgbClr val="FF0000"/>
                </a:solidFill>
                <a:latin typeface="Arial MT"/>
                <a:cs typeface="Arial MT"/>
              </a:rPr>
              <a:t>str</a:t>
            </a:r>
            <a:r>
              <a:rPr sz="2400" spc="15" dirty="0">
                <a:latin typeface="Arial MT"/>
                <a:cs typeface="Arial MT"/>
              </a:rPr>
              <a:t>’</a:t>
            </a:r>
            <a:r>
              <a:rPr sz="2400" spc="20" dirty="0">
                <a:latin typeface="Arial MT"/>
                <a:cs typeface="Arial MT"/>
              </a:rPr>
              <a:t> </a:t>
            </a:r>
            <a:r>
              <a:rPr sz="2400" dirty="0">
                <a:latin typeface="Arial MT"/>
                <a:cs typeface="Arial MT"/>
              </a:rPr>
              <a:t>otherwise</a:t>
            </a:r>
            <a:r>
              <a:rPr sz="2400" spc="5" dirty="0">
                <a:latin typeface="Arial MT"/>
                <a:cs typeface="Arial MT"/>
              </a:rPr>
              <a:t> </a:t>
            </a:r>
            <a:r>
              <a:rPr sz="2400" spc="-5" dirty="0">
                <a:latin typeface="Arial MT"/>
                <a:cs typeface="Arial MT"/>
              </a:rPr>
              <a:t>false.</a:t>
            </a:r>
            <a:r>
              <a:rPr sz="2400" dirty="0">
                <a:latin typeface="Arial MT"/>
                <a:cs typeface="Arial MT"/>
              </a:rPr>
              <a:t> </a:t>
            </a:r>
            <a:r>
              <a:rPr sz="2400" spc="-5" dirty="0">
                <a:latin typeface="Arial MT"/>
                <a:cs typeface="Arial MT"/>
              </a:rPr>
              <a:t>For</a:t>
            </a:r>
            <a:r>
              <a:rPr sz="2400" dirty="0">
                <a:latin typeface="Arial MT"/>
                <a:cs typeface="Arial MT"/>
              </a:rPr>
              <a:t> </a:t>
            </a:r>
            <a:r>
              <a:rPr sz="2400" spc="-5" dirty="0">
                <a:latin typeface="Arial MT"/>
                <a:cs typeface="Arial MT"/>
              </a:rPr>
              <a:t>Example, </a:t>
            </a:r>
            <a:r>
              <a:rPr sz="2400" dirty="0">
                <a:latin typeface="Arial MT"/>
                <a:cs typeface="Arial MT"/>
              </a:rPr>
              <a:t> </a:t>
            </a:r>
            <a:r>
              <a:rPr sz="2400" spc="-5" dirty="0">
                <a:latin typeface="Arial MT"/>
                <a:cs typeface="Arial MT"/>
              </a:rPr>
              <a:t>“FooBar”.endsWith(“Bar”); </a:t>
            </a:r>
            <a:r>
              <a:rPr sz="2400" dirty="0">
                <a:latin typeface="Arial MT"/>
                <a:cs typeface="Arial MT"/>
              </a:rPr>
              <a:t>returns</a:t>
            </a:r>
            <a:r>
              <a:rPr sz="2400" spc="-5" dirty="0">
                <a:latin typeface="Arial MT"/>
                <a:cs typeface="Arial MT"/>
              </a:rPr>
              <a:t> </a:t>
            </a:r>
            <a:r>
              <a:rPr sz="2400" dirty="0">
                <a:latin typeface="Arial MT"/>
                <a:cs typeface="Arial MT"/>
              </a:rPr>
              <a:t>true</a:t>
            </a:r>
            <a:endParaRPr sz="2400">
              <a:latin typeface="Arial MT"/>
              <a:cs typeface="Arial MT"/>
            </a:endParaRPr>
          </a:p>
        </p:txBody>
      </p:sp>
      <p:sp>
        <p:nvSpPr>
          <p:cNvPr id="3" name="object 3"/>
          <p:cNvSpPr txBox="1">
            <a:spLocks noGrp="1"/>
          </p:cNvSpPr>
          <p:nvPr>
            <p:ph type="title"/>
          </p:nvPr>
        </p:nvSpPr>
        <p:spPr>
          <a:xfrm>
            <a:off x="1907540" y="150622"/>
            <a:ext cx="8248396" cy="1042849"/>
          </a:xfrm>
          <a:prstGeom prst="rect">
            <a:avLst/>
          </a:prstGeom>
        </p:spPr>
        <p:txBody>
          <a:bodyPr vert="horz" wrap="square" lIns="0" tIns="104139" rIns="0" bIns="0" rtlCol="0" anchor="t">
            <a:spAutoFit/>
          </a:bodyPr>
          <a:lstStyle/>
          <a:p>
            <a:pPr marL="12700" marR="10160">
              <a:lnSpc>
                <a:spcPts val="3600"/>
              </a:lnSpc>
              <a:spcBef>
                <a:spcPts val="819"/>
              </a:spcBef>
            </a:pPr>
            <a:r>
              <a:rPr spc="-160" dirty="0"/>
              <a:t>S</a:t>
            </a:r>
            <a:r>
              <a:rPr spc="-155" dirty="0"/>
              <a:t>t</a:t>
            </a:r>
            <a:r>
              <a:rPr spc="-160" dirty="0"/>
              <a:t>r</a:t>
            </a:r>
            <a:r>
              <a:rPr spc="-165" dirty="0"/>
              <a:t>i</a:t>
            </a:r>
            <a:r>
              <a:rPr spc="-160" dirty="0"/>
              <a:t>n</a:t>
            </a:r>
            <a:r>
              <a:rPr dirty="0"/>
              <a:t>g</a:t>
            </a:r>
            <a:r>
              <a:rPr spc="-270" dirty="0"/>
              <a:t> </a:t>
            </a:r>
            <a:r>
              <a:rPr spc="-160" dirty="0"/>
              <a:t>Compar</a:t>
            </a:r>
            <a:r>
              <a:rPr spc="-165" dirty="0"/>
              <a:t>i</a:t>
            </a:r>
            <a:r>
              <a:rPr spc="-160" dirty="0"/>
              <a:t>s</a:t>
            </a:r>
            <a:r>
              <a:rPr spc="-150" dirty="0"/>
              <a:t>o</a:t>
            </a:r>
            <a:r>
              <a:rPr spc="-160" dirty="0"/>
              <a:t>ns</a:t>
            </a:r>
            <a:r>
              <a:rPr dirty="0"/>
              <a:t>:  </a:t>
            </a:r>
            <a:r>
              <a:rPr spc="-160" dirty="0"/>
              <a:t>s</a:t>
            </a:r>
            <a:r>
              <a:rPr spc="-155" dirty="0"/>
              <a:t>t</a:t>
            </a:r>
            <a:r>
              <a:rPr spc="-160" dirty="0"/>
              <a:t>ar</a:t>
            </a:r>
            <a:r>
              <a:rPr spc="-155" dirty="0"/>
              <a:t>t</a:t>
            </a:r>
            <a:r>
              <a:rPr spc="-160" dirty="0"/>
              <a:t>s</a:t>
            </a:r>
            <a:r>
              <a:rPr spc="-195" dirty="0"/>
              <a:t>W</a:t>
            </a:r>
            <a:r>
              <a:rPr spc="-165" dirty="0"/>
              <a:t>i</a:t>
            </a:r>
            <a:r>
              <a:rPr spc="-155" dirty="0"/>
              <a:t>t</a:t>
            </a:r>
            <a:r>
              <a:rPr spc="-145" dirty="0"/>
              <a:t>h</a:t>
            </a:r>
            <a:r>
              <a:rPr spc="-155" dirty="0"/>
              <a:t>(</a:t>
            </a:r>
            <a:r>
              <a:rPr dirty="0"/>
              <a:t>)</a:t>
            </a:r>
            <a:r>
              <a:rPr spc="-245" dirty="0"/>
              <a:t> </a:t>
            </a:r>
            <a:r>
              <a:rPr spc="-160" dirty="0"/>
              <a:t>an</a:t>
            </a:r>
            <a:r>
              <a:rPr dirty="0"/>
              <a:t>d</a:t>
            </a:r>
            <a:r>
              <a:rPr spc="-280" dirty="0"/>
              <a:t> </a:t>
            </a:r>
            <a:r>
              <a:rPr spc="-160" dirty="0"/>
              <a:t>ends</a:t>
            </a:r>
            <a:r>
              <a:rPr spc="-195" dirty="0"/>
              <a:t>W</a:t>
            </a:r>
            <a:r>
              <a:rPr spc="-165" dirty="0"/>
              <a:t>i</a:t>
            </a:r>
            <a:r>
              <a:rPr spc="-155" dirty="0"/>
              <a:t>t</a:t>
            </a:r>
            <a:r>
              <a:rPr spc="-160" dirty="0"/>
              <a:t>h</a:t>
            </a:r>
            <a:r>
              <a:rPr spc="-145" dirty="0"/>
              <a:t>()</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88770"/>
            <a:ext cx="8498840" cy="4721860"/>
          </a:xfrm>
          <a:prstGeom prst="rect">
            <a:avLst/>
          </a:prstGeom>
        </p:spPr>
        <p:txBody>
          <a:bodyPr vert="horz" wrap="square" lIns="0" tIns="47625" rIns="0" bIns="0" rtlCol="0">
            <a:spAutoFit/>
          </a:bodyPr>
          <a:lstStyle/>
          <a:p>
            <a:pPr marL="355600" marR="133985" indent="-342900">
              <a:lnSpc>
                <a:spcPts val="2160"/>
              </a:lnSpc>
              <a:spcBef>
                <a:spcPts val="375"/>
              </a:spcBef>
              <a:buClr>
                <a:srgbClr val="0F1141"/>
              </a:buClr>
              <a:buChar char="•"/>
              <a:tabLst>
                <a:tab pos="354965" algn="l"/>
                <a:tab pos="355600" algn="l"/>
              </a:tabLst>
            </a:pPr>
            <a:r>
              <a:rPr sz="2000" dirty="0">
                <a:solidFill>
                  <a:srgbClr val="FF0000"/>
                </a:solidFill>
                <a:latin typeface="Arial MT"/>
                <a:cs typeface="Arial MT"/>
              </a:rPr>
              <a:t>int</a:t>
            </a:r>
            <a:r>
              <a:rPr sz="2000" spc="-5" dirty="0">
                <a:solidFill>
                  <a:srgbClr val="FF0000"/>
                </a:solidFill>
                <a:latin typeface="Arial MT"/>
                <a:cs typeface="Arial MT"/>
              </a:rPr>
              <a:t> </a:t>
            </a:r>
            <a:r>
              <a:rPr sz="2000" spc="-15" dirty="0">
                <a:solidFill>
                  <a:srgbClr val="FF0000"/>
                </a:solidFill>
                <a:latin typeface="Arial MT"/>
                <a:cs typeface="Arial MT"/>
              </a:rPr>
              <a:t>compareTo(String</a:t>
            </a:r>
            <a:r>
              <a:rPr sz="2000" spc="-35" dirty="0">
                <a:solidFill>
                  <a:srgbClr val="FF0000"/>
                </a:solidFill>
                <a:latin typeface="Arial MT"/>
                <a:cs typeface="Arial MT"/>
              </a:rPr>
              <a:t> </a:t>
            </a:r>
            <a:r>
              <a:rPr sz="2000" dirty="0">
                <a:solidFill>
                  <a:srgbClr val="FF0000"/>
                </a:solidFill>
                <a:latin typeface="Arial MT"/>
                <a:cs typeface="Arial MT"/>
              </a:rPr>
              <a:t>str)</a:t>
            </a:r>
            <a:r>
              <a:rPr sz="2000" spc="-30" dirty="0">
                <a:solidFill>
                  <a:srgbClr val="FF0000"/>
                </a:solidFill>
                <a:latin typeface="Arial MT"/>
                <a:cs typeface="Arial MT"/>
              </a:rPr>
              <a:t> </a:t>
            </a:r>
            <a:r>
              <a:rPr sz="2000" spc="5" dirty="0">
                <a:latin typeface="Wingdings"/>
                <a:cs typeface="Wingdings"/>
              </a:rPr>
              <a:t></a:t>
            </a:r>
            <a:r>
              <a:rPr sz="2000" spc="45" dirty="0">
                <a:latin typeface="Times New Roman"/>
                <a:cs typeface="Times New Roman"/>
              </a:rPr>
              <a:t> </a:t>
            </a:r>
            <a:r>
              <a:rPr sz="2000" dirty="0">
                <a:latin typeface="Arial MT"/>
                <a:cs typeface="Arial MT"/>
              </a:rPr>
              <a:t>Case-Sensitive</a:t>
            </a:r>
            <a:r>
              <a:rPr sz="2000" spc="-25" dirty="0">
                <a:latin typeface="Arial MT"/>
                <a:cs typeface="Arial MT"/>
              </a:rPr>
              <a:t> </a:t>
            </a:r>
            <a:r>
              <a:rPr sz="2000" dirty="0">
                <a:latin typeface="Arial MT"/>
                <a:cs typeface="Arial MT"/>
              </a:rPr>
              <a:t>Comparison.</a:t>
            </a:r>
            <a:r>
              <a:rPr sz="2000" spc="-35" dirty="0">
                <a:latin typeface="Arial MT"/>
                <a:cs typeface="Arial MT"/>
              </a:rPr>
              <a:t> </a:t>
            </a:r>
            <a:r>
              <a:rPr sz="2000" dirty="0">
                <a:latin typeface="Arial MT"/>
                <a:cs typeface="Arial MT"/>
              </a:rPr>
              <a:t>returns</a:t>
            </a:r>
            <a:r>
              <a:rPr sz="2000" spc="-40" dirty="0">
                <a:latin typeface="Arial MT"/>
                <a:cs typeface="Arial MT"/>
              </a:rPr>
              <a:t> </a:t>
            </a:r>
            <a:r>
              <a:rPr sz="2000" dirty="0">
                <a:latin typeface="Arial MT"/>
                <a:cs typeface="Arial MT"/>
              </a:rPr>
              <a:t>a</a:t>
            </a:r>
            <a:r>
              <a:rPr sz="2000" spc="5" dirty="0">
                <a:latin typeface="Arial MT"/>
                <a:cs typeface="Arial MT"/>
              </a:rPr>
              <a:t> </a:t>
            </a:r>
            <a:r>
              <a:rPr sz="2000" dirty="0">
                <a:latin typeface="Arial MT"/>
                <a:cs typeface="Arial MT"/>
              </a:rPr>
              <a:t>+ive </a:t>
            </a:r>
            <a:r>
              <a:rPr sz="2000" spc="-540" dirty="0">
                <a:latin typeface="Arial MT"/>
                <a:cs typeface="Arial MT"/>
              </a:rPr>
              <a:t> </a:t>
            </a:r>
            <a:r>
              <a:rPr sz="2000" dirty="0">
                <a:latin typeface="Arial MT"/>
                <a:cs typeface="Arial MT"/>
              </a:rPr>
              <a:t>value if </a:t>
            </a:r>
            <a:r>
              <a:rPr sz="2000" dirty="0">
                <a:solidFill>
                  <a:srgbClr val="FF0000"/>
                </a:solidFill>
                <a:latin typeface="Arial MT"/>
                <a:cs typeface="Arial MT"/>
              </a:rPr>
              <a:t>this </a:t>
            </a:r>
            <a:r>
              <a:rPr sz="2000" dirty="0">
                <a:latin typeface="Arial MT"/>
                <a:cs typeface="Arial MT"/>
              </a:rPr>
              <a:t>string is &gt; </a:t>
            </a:r>
            <a:r>
              <a:rPr sz="2000" dirty="0">
                <a:solidFill>
                  <a:srgbClr val="FF0000"/>
                </a:solidFill>
                <a:latin typeface="Arial MT"/>
                <a:cs typeface="Arial MT"/>
              </a:rPr>
              <a:t>str </a:t>
            </a:r>
            <a:r>
              <a:rPr sz="2000" dirty="0">
                <a:latin typeface="Arial MT"/>
                <a:cs typeface="Arial MT"/>
              </a:rPr>
              <a:t>, </a:t>
            </a:r>
            <a:r>
              <a:rPr sz="2000" spc="-5" dirty="0">
                <a:latin typeface="Arial MT"/>
                <a:cs typeface="Arial MT"/>
              </a:rPr>
              <a:t>-ive </a:t>
            </a:r>
            <a:r>
              <a:rPr sz="2000" dirty="0">
                <a:latin typeface="Arial MT"/>
                <a:cs typeface="Arial MT"/>
              </a:rPr>
              <a:t>value if </a:t>
            </a:r>
            <a:r>
              <a:rPr sz="2000" dirty="0">
                <a:solidFill>
                  <a:srgbClr val="FF0000"/>
                </a:solidFill>
                <a:latin typeface="Arial MT"/>
                <a:cs typeface="Arial MT"/>
              </a:rPr>
              <a:t>this </a:t>
            </a:r>
            <a:r>
              <a:rPr sz="2000" dirty="0">
                <a:latin typeface="Arial MT"/>
                <a:cs typeface="Arial MT"/>
              </a:rPr>
              <a:t>string is &lt; </a:t>
            </a:r>
            <a:r>
              <a:rPr sz="2000" spc="-25" dirty="0">
                <a:solidFill>
                  <a:srgbClr val="FF0000"/>
                </a:solidFill>
                <a:latin typeface="Arial MT"/>
                <a:cs typeface="Arial MT"/>
              </a:rPr>
              <a:t>str</a:t>
            </a:r>
            <a:r>
              <a:rPr sz="2000" spc="-25" dirty="0">
                <a:latin typeface="Arial MT"/>
                <a:cs typeface="Arial MT"/>
              </a:rPr>
              <a:t>, </a:t>
            </a:r>
            <a:r>
              <a:rPr sz="2000" dirty="0">
                <a:latin typeface="Arial MT"/>
                <a:cs typeface="Arial MT"/>
              </a:rPr>
              <a:t>otherwise a 0 </a:t>
            </a:r>
            <a:r>
              <a:rPr sz="2000" spc="5" dirty="0">
                <a:latin typeface="Arial MT"/>
                <a:cs typeface="Arial MT"/>
              </a:rPr>
              <a:t> </a:t>
            </a:r>
            <a:r>
              <a:rPr sz="2000" dirty="0">
                <a:latin typeface="Arial MT"/>
                <a:cs typeface="Arial MT"/>
              </a:rPr>
              <a:t>(zero)</a:t>
            </a:r>
            <a:r>
              <a:rPr sz="2000" spc="-50" dirty="0">
                <a:latin typeface="Arial MT"/>
                <a:cs typeface="Arial MT"/>
              </a:rPr>
              <a:t> </a:t>
            </a:r>
            <a:r>
              <a:rPr sz="2000" dirty="0">
                <a:latin typeface="Arial MT"/>
                <a:cs typeface="Arial MT"/>
              </a:rPr>
              <a:t>value.</a:t>
            </a:r>
            <a:r>
              <a:rPr sz="2000" spc="-5" dirty="0">
                <a:latin typeface="Arial MT"/>
                <a:cs typeface="Arial MT"/>
              </a:rPr>
              <a:t> </a:t>
            </a:r>
            <a:r>
              <a:rPr sz="2000" dirty="0">
                <a:latin typeface="Arial MT"/>
                <a:cs typeface="Arial MT"/>
              </a:rPr>
              <a:t>Used</a:t>
            </a:r>
            <a:r>
              <a:rPr sz="2000" spc="-30"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sorting</a:t>
            </a:r>
            <a:r>
              <a:rPr sz="2000" spc="-25" dirty="0">
                <a:latin typeface="Arial MT"/>
                <a:cs typeface="Arial MT"/>
              </a:rPr>
              <a:t> </a:t>
            </a:r>
            <a:r>
              <a:rPr sz="2000" dirty="0">
                <a:latin typeface="Arial MT"/>
                <a:cs typeface="Arial MT"/>
              </a:rPr>
              <a:t>an</a:t>
            </a:r>
            <a:r>
              <a:rPr sz="2000" spc="-15" dirty="0">
                <a:latin typeface="Arial MT"/>
                <a:cs typeface="Arial MT"/>
              </a:rPr>
              <a:t> </a:t>
            </a:r>
            <a:r>
              <a:rPr sz="2000" dirty="0">
                <a:latin typeface="Arial MT"/>
                <a:cs typeface="Arial MT"/>
              </a:rPr>
              <a:t>arrays</a:t>
            </a:r>
            <a:r>
              <a:rPr sz="2000" spc="-30"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String</a:t>
            </a:r>
            <a:r>
              <a:rPr sz="2000" spc="10" dirty="0">
                <a:latin typeface="Arial MT"/>
                <a:cs typeface="Arial MT"/>
              </a:rPr>
              <a:t> </a:t>
            </a:r>
            <a:r>
              <a:rPr sz="2000" dirty="0">
                <a:latin typeface="Arial MT"/>
                <a:cs typeface="Arial MT"/>
              </a:rPr>
              <a:t>values.</a:t>
            </a:r>
            <a:endParaRPr sz="2000">
              <a:latin typeface="Arial MT"/>
              <a:cs typeface="Arial MT"/>
            </a:endParaRPr>
          </a:p>
          <a:p>
            <a:pPr marL="355600" marR="5080" indent="-342900">
              <a:lnSpc>
                <a:spcPct val="90100"/>
              </a:lnSpc>
              <a:spcBef>
                <a:spcPts val="450"/>
              </a:spcBef>
              <a:buClr>
                <a:srgbClr val="0F1141"/>
              </a:buClr>
              <a:buChar char="•"/>
              <a:tabLst>
                <a:tab pos="354965" algn="l"/>
                <a:tab pos="355600" algn="l"/>
              </a:tabLst>
            </a:pPr>
            <a:r>
              <a:rPr sz="2000" dirty="0">
                <a:latin typeface="Arial MT"/>
                <a:cs typeface="Arial MT"/>
              </a:rPr>
              <a:t>Comparison is done character by </a:t>
            </a:r>
            <a:r>
              <a:rPr sz="2000" spc="-15" dirty="0">
                <a:latin typeface="Arial MT"/>
                <a:cs typeface="Arial MT"/>
              </a:rPr>
              <a:t>character. </a:t>
            </a:r>
            <a:r>
              <a:rPr sz="2000" dirty="0">
                <a:latin typeface="Arial MT"/>
                <a:cs typeface="Arial MT"/>
              </a:rPr>
              <a:t>If all characters of both </a:t>
            </a:r>
            <a:r>
              <a:rPr sz="2000" spc="5" dirty="0">
                <a:latin typeface="Arial MT"/>
                <a:cs typeface="Arial MT"/>
              </a:rPr>
              <a:t> </a:t>
            </a:r>
            <a:r>
              <a:rPr sz="2000" dirty="0">
                <a:latin typeface="Arial MT"/>
                <a:cs typeface="Arial MT"/>
              </a:rPr>
              <a:t>strings</a:t>
            </a:r>
            <a:r>
              <a:rPr sz="2000" spc="-35" dirty="0">
                <a:latin typeface="Arial MT"/>
                <a:cs typeface="Arial MT"/>
              </a:rPr>
              <a:t> </a:t>
            </a:r>
            <a:r>
              <a:rPr sz="2000" dirty="0">
                <a:latin typeface="Arial MT"/>
                <a:cs typeface="Arial MT"/>
              </a:rPr>
              <a:t>matches</a:t>
            </a:r>
            <a:r>
              <a:rPr sz="2000" spc="-30" dirty="0">
                <a:latin typeface="Arial MT"/>
                <a:cs typeface="Arial MT"/>
              </a:rPr>
              <a:t> </a:t>
            </a:r>
            <a:r>
              <a:rPr sz="2000" dirty="0">
                <a:latin typeface="Arial MT"/>
                <a:cs typeface="Arial MT"/>
              </a:rPr>
              <a:t>then</a:t>
            </a:r>
            <a:r>
              <a:rPr sz="2000" spc="-15" dirty="0">
                <a:latin typeface="Arial MT"/>
                <a:cs typeface="Arial MT"/>
              </a:rPr>
              <a:t> </a:t>
            </a:r>
            <a:r>
              <a:rPr sz="2000" dirty="0">
                <a:latin typeface="Arial MT"/>
                <a:cs typeface="Arial MT"/>
              </a:rPr>
              <a:t>0</a:t>
            </a:r>
            <a:r>
              <a:rPr sz="2000" spc="5" dirty="0">
                <a:latin typeface="Arial MT"/>
                <a:cs typeface="Arial MT"/>
              </a:rPr>
              <a:t> </a:t>
            </a:r>
            <a:r>
              <a:rPr sz="2000" spc="-5" dirty="0">
                <a:latin typeface="Arial MT"/>
                <a:cs typeface="Arial MT"/>
              </a:rPr>
              <a:t>is </a:t>
            </a:r>
            <a:r>
              <a:rPr sz="2000" dirty="0">
                <a:latin typeface="Arial MT"/>
                <a:cs typeface="Arial MT"/>
              </a:rPr>
              <a:t>returned</a:t>
            </a:r>
            <a:r>
              <a:rPr sz="2000" spc="-35" dirty="0">
                <a:latin typeface="Arial MT"/>
                <a:cs typeface="Arial MT"/>
              </a:rPr>
              <a:t> </a:t>
            </a:r>
            <a:r>
              <a:rPr sz="2000" dirty="0">
                <a:latin typeface="Arial MT"/>
                <a:cs typeface="Arial MT"/>
              </a:rPr>
              <a:t>otherwise</a:t>
            </a:r>
            <a:r>
              <a:rPr sz="2000" spc="-35" dirty="0">
                <a:latin typeface="Arial MT"/>
                <a:cs typeface="Arial MT"/>
              </a:rPr>
              <a:t> </a:t>
            </a:r>
            <a:r>
              <a:rPr sz="2000" dirty="0">
                <a:latin typeface="Arial MT"/>
                <a:cs typeface="Arial MT"/>
              </a:rPr>
              <a:t>a</a:t>
            </a:r>
            <a:r>
              <a:rPr sz="2000" spc="5" dirty="0">
                <a:latin typeface="Arial MT"/>
                <a:cs typeface="Arial MT"/>
              </a:rPr>
              <a:t> </a:t>
            </a:r>
            <a:r>
              <a:rPr sz="2000" spc="-5" dirty="0">
                <a:latin typeface="Arial MT"/>
                <a:cs typeface="Arial MT"/>
              </a:rPr>
              <a:t>difference</a:t>
            </a:r>
            <a:r>
              <a:rPr sz="2000" spc="-35"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the</a:t>
            </a:r>
            <a:r>
              <a:rPr sz="2000" spc="-5" dirty="0">
                <a:latin typeface="Arial MT"/>
                <a:cs typeface="Arial MT"/>
              </a:rPr>
              <a:t> </a:t>
            </a:r>
            <a:r>
              <a:rPr sz="2000" dirty="0">
                <a:latin typeface="Arial MT"/>
                <a:cs typeface="Arial MT"/>
              </a:rPr>
              <a:t>first</a:t>
            </a:r>
            <a:r>
              <a:rPr sz="2000" spc="-30" dirty="0">
                <a:latin typeface="Arial MT"/>
                <a:cs typeface="Arial MT"/>
              </a:rPr>
              <a:t> </a:t>
            </a:r>
            <a:r>
              <a:rPr sz="2000" spc="5" dirty="0">
                <a:latin typeface="Arial MT"/>
                <a:cs typeface="Arial MT"/>
              </a:rPr>
              <a:t>non- </a:t>
            </a:r>
            <a:r>
              <a:rPr sz="2000" spc="-540" dirty="0">
                <a:latin typeface="Arial MT"/>
                <a:cs typeface="Arial MT"/>
              </a:rPr>
              <a:t> </a:t>
            </a:r>
            <a:r>
              <a:rPr sz="2000" dirty="0">
                <a:latin typeface="Arial MT"/>
                <a:cs typeface="Arial MT"/>
              </a:rPr>
              <a:t>matched</a:t>
            </a:r>
            <a:r>
              <a:rPr sz="2000" spc="-45" dirty="0">
                <a:latin typeface="Arial MT"/>
                <a:cs typeface="Arial MT"/>
              </a:rPr>
              <a:t> </a:t>
            </a:r>
            <a:r>
              <a:rPr sz="2000" dirty="0">
                <a:latin typeface="Arial MT"/>
                <a:cs typeface="Arial MT"/>
              </a:rPr>
              <a:t>character</a:t>
            </a:r>
            <a:r>
              <a:rPr sz="2000" spc="-55" dirty="0">
                <a:latin typeface="Arial MT"/>
                <a:cs typeface="Arial MT"/>
              </a:rPr>
              <a:t> </a:t>
            </a:r>
            <a:r>
              <a:rPr sz="2000" dirty="0">
                <a:latin typeface="Arial MT"/>
                <a:cs typeface="Arial MT"/>
              </a:rPr>
              <a:t>is returned</a:t>
            </a:r>
            <a:endParaRPr sz="2000">
              <a:latin typeface="Arial MT"/>
              <a:cs typeface="Arial MT"/>
            </a:endParaRPr>
          </a:p>
          <a:p>
            <a:pPr marL="355600" indent="-342900">
              <a:spcBef>
                <a:spcPts val="240"/>
              </a:spcBef>
              <a:buClr>
                <a:srgbClr val="0F1141"/>
              </a:buClr>
              <a:buChar char="•"/>
              <a:tabLst>
                <a:tab pos="354965" algn="l"/>
                <a:tab pos="355600" algn="l"/>
              </a:tabLst>
            </a:pPr>
            <a:r>
              <a:rPr sz="2000" dirty="0">
                <a:latin typeface="Arial MT"/>
                <a:cs typeface="Arial MT"/>
              </a:rPr>
              <a:t>Examples</a:t>
            </a:r>
            <a:endParaRPr sz="2000">
              <a:latin typeface="Arial MT"/>
              <a:cs typeface="Arial MT"/>
            </a:endParaRPr>
          </a:p>
          <a:p>
            <a:pPr marL="927100" lvl="1" indent="-457834">
              <a:spcBef>
                <a:spcPts val="240"/>
              </a:spcBef>
              <a:buAutoNum type="arabicPeriod"/>
              <a:tabLst>
                <a:tab pos="927100" algn="l"/>
                <a:tab pos="927735" algn="l"/>
                <a:tab pos="6414135" algn="l"/>
              </a:tabLst>
            </a:pPr>
            <a:r>
              <a:rPr sz="2000" spc="-10" dirty="0">
                <a:latin typeface="Arial MT"/>
                <a:cs typeface="Arial MT"/>
              </a:rPr>
              <a:t>System.out.println("Ram".compareTo("RAM"));	</a:t>
            </a:r>
            <a:r>
              <a:rPr sz="2000" b="1" dirty="0">
                <a:solidFill>
                  <a:srgbClr val="FF0000"/>
                </a:solidFill>
                <a:latin typeface="Arial"/>
                <a:cs typeface="Arial"/>
              </a:rPr>
              <a:t>//</a:t>
            </a:r>
            <a:r>
              <a:rPr sz="2000" b="1" spc="-60" dirty="0">
                <a:solidFill>
                  <a:srgbClr val="FF0000"/>
                </a:solidFill>
                <a:latin typeface="Arial"/>
                <a:cs typeface="Arial"/>
              </a:rPr>
              <a:t> </a:t>
            </a:r>
            <a:r>
              <a:rPr sz="2000" b="1" dirty="0">
                <a:solidFill>
                  <a:srgbClr val="FF0000"/>
                </a:solidFill>
                <a:latin typeface="Arial"/>
                <a:cs typeface="Arial"/>
              </a:rPr>
              <a:t>Prints</a:t>
            </a:r>
            <a:r>
              <a:rPr sz="2000" b="1" spc="-45" dirty="0">
                <a:solidFill>
                  <a:srgbClr val="FF0000"/>
                </a:solidFill>
                <a:latin typeface="Arial"/>
                <a:cs typeface="Arial"/>
              </a:rPr>
              <a:t> </a:t>
            </a:r>
            <a:r>
              <a:rPr sz="2000" b="1" dirty="0">
                <a:solidFill>
                  <a:srgbClr val="FF0000"/>
                </a:solidFill>
                <a:latin typeface="Arial"/>
                <a:cs typeface="Arial"/>
              </a:rPr>
              <a:t>32</a:t>
            </a:r>
            <a:endParaRPr sz="2000">
              <a:latin typeface="Arial"/>
              <a:cs typeface="Arial"/>
            </a:endParaRPr>
          </a:p>
          <a:p>
            <a:pPr marL="927100" lvl="1" indent="-457834">
              <a:spcBef>
                <a:spcPts val="240"/>
              </a:spcBef>
              <a:buAutoNum type="arabicPeriod"/>
              <a:tabLst>
                <a:tab pos="927100" algn="l"/>
                <a:tab pos="927735" algn="l"/>
              </a:tabLst>
            </a:pPr>
            <a:r>
              <a:rPr sz="2000" spc="-10" dirty="0">
                <a:latin typeface="Arial MT"/>
                <a:cs typeface="Arial MT"/>
              </a:rPr>
              <a:t>System.out.println("Java".compareTo("Object"));</a:t>
            </a:r>
            <a:r>
              <a:rPr sz="2000" spc="160" dirty="0">
                <a:latin typeface="Arial MT"/>
                <a:cs typeface="Arial MT"/>
              </a:rPr>
              <a:t> </a:t>
            </a:r>
            <a:r>
              <a:rPr sz="2000" b="1" dirty="0">
                <a:solidFill>
                  <a:srgbClr val="FF0000"/>
                </a:solidFill>
                <a:latin typeface="Arial"/>
                <a:cs typeface="Arial"/>
              </a:rPr>
              <a:t>// Prints</a:t>
            </a:r>
            <a:r>
              <a:rPr sz="2000" b="1" spc="20" dirty="0">
                <a:solidFill>
                  <a:srgbClr val="FF0000"/>
                </a:solidFill>
                <a:latin typeface="Arial"/>
                <a:cs typeface="Arial"/>
              </a:rPr>
              <a:t> </a:t>
            </a:r>
            <a:r>
              <a:rPr sz="2000" b="1" dirty="0">
                <a:solidFill>
                  <a:srgbClr val="FF0000"/>
                </a:solidFill>
                <a:latin typeface="Arial"/>
                <a:cs typeface="Arial"/>
              </a:rPr>
              <a:t>-5</a:t>
            </a:r>
            <a:endParaRPr sz="2000">
              <a:latin typeface="Arial"/>
              <a:cs typeface="Arial"/>
            </a:endParaRPr>
          </a:p>
          <a:p>
            <a:pPr marL="927100" lvl="1" indent="-457834">
              <a:spcBef>
                <a:spcPts val="240"/>
              </a:spcBef>
              <a:buAutoNum type="arabicPeriod"/>
              <a:tabLst>
                <a:tab pos="927100" algn="l"/>
                <a:tab pos="927735" algn="l"/>
              </a:tabLst>
            </a:pPr>
            <a:r>
              <a:rPr sz="2000" spc="-10" dirty="0">
                <a:latin typeface="Arial MT"/>
                <a:cs typeface="Arial MT"/>
              </a:rPr>
              <a:t>System.out.println("Hello".compareTo("Welcome"));</a:t>
            </a:r>
            <a:r>
              <a:rPr sz="2000" spc="-30" dirty="0">
                <a:latin typeface="Arial MT"/>
                <a:cs typeface="Arial MT"/>
              </a:rPr>
              <a:t> </a:t>
            </a:r>
            <a:r>
              <a:rPr sz="2000" b="1" dirty="0">
                <a:solidFill>
                  <a:srgbClr val="FF0000"/>
                </a:solidFill>
                <a:latin typeface="Arial"/>
                <a:cs typeface="Arial"/>
              </a:rPr>
              <a:t>//</a:t>
            </a:r>
            <a:r>
              <a:rPr sz="2000" b="1" spc="25" dirty="0">
                <a:solidFill>
                  <a:srgbClr val="FF0000"/>
                </a:solidFill>
                <a:latin typeface="Arial"/>
                <a:cs typeface="Arial"/>
              </a:rPr>
              <a:t> </a:t>
            </a:r>
            <a:r>
              <a:rPr sz="2000" b="1" dirty="0">
                <a:solidFill>
                  <a:srgbClr val="FF0000"/>
                </a:solidFill>
                <a:latin typeface="Arial"/>
                <a:cs typeface="Arial"/>
              </a:rPr>
              <a:t>Prints</a:t>
            </a:r>
            <a:r>
              <a:rPr sz="2000" b="1" spc="15" dirty="0">
                <a:solidFill>
                  <a:srgbClr val="FF0000"/>
                </a:solidFill>
                <a:latin typeface="Arial"/>
                <a:cs typeface="Arial"/>
              </a:rPr>
              <a:t> </a:t>
            </a:r>
            <a:r>
              <a:rPr sz="2000" b="1" dirty="0">
                <a:solidFill>
                  <a:srgbClr val="FF0000"/>
                </a:solidFill>
                <a:latin typeface="Arial"/>
                <a:cs typeface="Arial"/>
              </a:rPr>
              <a:t>-15</a:t>
            </a:r>
            <a:endParaRPr sz="2000">
              <a:latin typeface="Arial"/>
              <a:cs typeface="Arial"/>
            </a:endParaRPr>
          </a:p>
          <a:p>
            <a:pPr marL="355600" indent="-342900">
              <a:spcBef>
                <a:spcPts val="240"/>
              </a:spcBef>
              <a:buClr>
                <a:srgbClr val="0F1141"/>
              </a:buClr>
              <a:buChar char="•"/>
              <a:tabLst>
                <a:tab pos="354965" algn="l"/>
                <a:tab pos="355600" algn="l"/>
              </a:tabLst>
            </a:pPr>
            <a:r>
              <a:rPr sz="2000" dirty="0">
                <a:solidFill>
                  <a:srgbClr val="FF0000"/>
                </a:solidFill>
                <a:latin typeface="Arial MT"/>
                <a:cs typeface="Arial MT"/>
              </a:rPr>
              <a:t>int</a:t>
            </a:r>
            <a:r>
              <a:rPr sz="2000" spc="-10" dirty="0">
                <a:solidFill>
                  <a:srgbClr val="FF0000"/>
                </a:solidFill>
                <a:latin typeface="Arial MT"/>
                <a:cs typeface="Arial MT"/>
              </a:rPr>
              <a:t> compareToIgnoreCase(String</a:t>
            </a:r>
            <a:r>
              <a:rPr sz="2000" spc="-40" dirty="0">
                <a:solidFill>
                  <a:srgbClr val="FF0000"/>
                </a:solidFill>
                <a:latin typeface="Arial MT"/>
                <a:cs typeface="Arial MT"/>
              </a:rPr>
              <a:t> </a:t>
            </a:r>
            <a:r>
              <a:rPr sz="2000" dirty="0">
                <a:solidFill>
                  <a:srgbClr val="FF0000"/>
                </a:solidFill>
                <a:latin typeface="Arial MT"/>
                <a:cs typeface="Arial MT"/>
              </a:rPr>
              <a:t>str)</a:t>
            </a:r>
            <a:r>
              <a:rPr sz="2000" spc="-35" dirty="0">
                <a:solidFill>
                  <a:srgbClr val="FF0000"/>
                </a:solidFill>
                <a:latin typeface="Arial MT"/>
                <a:cs typeface="Arial MT"/>
              </a:rPr>
              <a:t> </a:t>
            </a:r>
            <a:r>
              <a:rPr sz="2000" dirty="0">
                <a:latin typeface="Wingdings"/>
                <a:cs typeface="Wingdings"/>
              </a:rPr>
              <a:t></a:t>
            </a:r>
            <a:r>
              <a:rPr sz="2000" spc="60" dirty="0">
                <a:latin typeface="Times New Roman"/>
                <a:cs typeface="Times New Roman"/>
              </a:rPr>
              <a:t> </a:t>
            </a:r>
            <a:r>
              <a:rPr sz="2000" dirty="0">
                <a:latin typeface="Arial MT"/>
                <a:cs typeface="Arial MT"/>
              </a:rPr>
              <a:t>Ignore</a:t>
            </a:r>
            <a:r>
              <a:rPr sz="2000" spc="-25" dirty="0">
                <a:latin typeface="Arial MT"/>
                <a:cs typeface="Arial MT"/>
              </a:rPr>
              <a:t> </a:t>
            </a:r>
            <a:r>
              <a:rPr sz="2000" dirty="0">
                <a:latin typeface="Arial MT"/>
                <a:cs typeface="Arial MT"/>
              </a:rPr>
              <a:t>case</a:t>
            </a:r>
            <a:r>
              <a:rPr sz="2000" spc="-35" dirty="0">
                <a:latin typeface="Arial MT"/>
                <a:cs typeface="Arial MT"/>
              </a:rPr>
              <a:t> </a:t>
            </a:r>
            <a:r>
              <a:rPr sz="2000" dirty="0">
                <a:latin typeface="Arial MT"/>
                <a:cs typeface="Arial MT"/>
              </a:rPr>
              <a:t>comparison.</a:t>
            </a:r>
            <a:endParaRPr sz="2000">
              <a:latin typeface="Arial MT"/>
              <a:cs typeface="Arial MT"/>
            </a:endParaRPr>
          </a:p>
          <a:p>
            <a:pPr marL="355600" indent="-342900">
              <a:spcBef>
                <a:spcPts val="240"/>
              </a:spcBef>
              <a:buClr>
                <a:srgbClr val="0F1141"/>
              </a:buClr>
              <a:buChar char="•"/>
              <a:tabLst>
                <a:tab pos="354965" algn="l"/>
                <a:tab pos="355600" algn="l"/>
              </a:tabLst>
            </a:pPr>
            <a:r>
              <a:rPr sz="2000" dirty="0">
                <a:latin typeface="Arial MT"/>
                <a:cs typeface="Arial MT"/>
              </a:rPr>
              <a:t>Examples</a:t>
            </a:r>
            <a:endParaRPr sz="2000">
              <a:latin typeface="Arial MT"/>
              <a:cs typeface="Arial MT"/>
            </a:endParaRPr>
          </a:p>
          <a:p>
            <a:pPr marL="870585" lvl="1" indent="-457834">
              <a:lnSpc>
                <a:spcPts val="2280"/>
              </a:lnSpc>
              <a:spcBef>
                <a:spcPts val="240"/>
              </a:spcBef>
              <a:buAutoNum type="arabicPeriod"/>
              <a:tabLst>
                <a:tab pos="870585" algn="l"/>
                <a:tab pos="871219" algn="l"/>
              </a:tabLst>
            </a:pPr>
            <a:r>
              <a:rPr sz="2000" spc="-5" dirty="0">
                <a:latin typeface="Arial MT"/>
                <a:cs typeface="Arial MT"/>
              </a:rPr>
              <a:t>System.out.println("Ram".compareToIgnoreCase("RAM"));</a:t>
            </a:r>
            <a:r>
              <a:rPr sz="2000" spc="-75" dirty="0">
                <a:latin typeface="Arial MT"/>
                <a:cs typeface="Arial MT"/>
              </a:rPr>
              <a:t> </a:t>
            </a:r>
            <a:r>
              <a:rPr sz="2000" b="1" dirty="0">
                <a:solidFill>
                  <a:srgbClr val="FF0000"/>
                </a:solidFill>
                <a:latin typeface="Arial"/>
                <a:cs typeface="Arial"/>
              </a:rPr>
              <a:t>//</a:t>
            </a:r>
            <a:r>
              <a:rPr sz="2000" b="1" spc="-60" dirty="0">
                <a:solidFill>
                  <a:srgbClr val="FF0000"/>
                </a:solidFill>
                <a:latin typeface="Arial"/>
                <a:cs typeface="Arial"/>
              </a:rPr>
              <a:t> </a:t>
            </a:r>
            <a:r>
              <a:rPr sz="2000" b="1" spc="-5" dirty="0">
                <a:solidFill>
                  <a:srgbClr val="FF0000"/>
                </a:solidFill>
                <a:latin typeface="Arial"/>
                <a:cs typeface="Arial"/>
              </a:rPr>
              <a:t>Prints</a:t>
            </a:r>
            <a:endParaRPr sz="2000">
              <a:latin typeface="Arial"/>
              <a:cs typeface="Arial"/>
            </a:endParaRPr>
          </a:p>
          <a:p>
            <a:pPr marL="870585">
              <a:lnSpc>
                <a:spcPts val="2280"/>
              </a:lnSpc>
            </a:pPr>
            <a:r>
              <a:rPr sz="2000" b="1" dirty="0">
                <a:solidFill>
                  <a:srgbClr val="FF0000"/>
                </a:solidFill>
                <a:latin typeface="Arial"/>
                <a:cs typeface="Arial"/>
              </a:rPr>
              <a:t>0</a:t>
            </a:r>
            <a:endParaRPr sz="2000">
              <a:latin typeface="Arial"/>
              <a:cs typeface="Arial"/>
            </a:endParaRPr>
          </a:p>
          <a:p>
            <a:pPr marL="870585" lvl="1" indent="-457834">
              <a:spcBef>
                <a:spcPts val="240"/>
              </a:spcBef>
              <a:buAutoNum type="arabicPeriod" startAt="2"/>
              <a:tabLst>
                <a:tab pos="870585" algn="l"/>
                <a:tab pos="871219" algn="l"/>
              </a:tabLst>
            </a:pPr>
            <a:r>
              <a:rPr sz="2000" spc="-5" dirty="0">
                <a:latin typeface="Arial MT"/>
                <a:cs typeface="Arial MT"/>
              </a:rPr>
              <a:t>System.out.println(“oBjeCt”.compareTo(“OBJECT"));</a:t>
            </a:r>
            <a:r>
              <a:rPr sz="2000" spc="-80" dirty="0">
                <a:latin typeface="Arial MT"/>
                <a:cs typeface="Arial MT"/>
              </a:rPr>
              <a:t> </a:t>
            </a:r>
            <a:r>
              <a:rPr sz="2000" b="1" dirty="0">
                <a:solidFill>
                  <a:srgbClr val="FF0000"/>
                </a:solidFill>
                <a:latin typeface="Arial"/>
                <a:cs typeface="Arial"/>
              </a:rPr>
              <a:t>//</a:t>
            </a:r>
            <a:r>
              <a:rPr sz="2000" b="1" spc="-45" dirty="0">
                <a:solidFill>
                  <a:srgbClr val="FF0000"/>
                </a:solidFill>
                <a:latin typeface="Arial"/>
                <a:cs typeface="Arial"/>
              </a:rPr>
              <a:t> </a:t>
            </a:r>
            <a:r>
              <a:rPr sz="2000" b="1" dirty="0">
                <a:solidFill>
                  <a:srgbClr val="FF0000"/>
                </a:solidFill>
                <a:latin typeface="Arial"/>
                <a:cs typeface="Arial"/>
              </a:rPr>
              <a:t>Prints</a:t>
            </a:r>
            <a:r>
              <a:rPr sz="2000" b="1" spc="-60" dirty="0">
                <a:solidFill>
                  <a:srgbClr val="FF0000"/>
                </a:solidFill>
                <a:latin typeface="Arial"/>
                <a:cs typeface="Arial"/>
              </a:rPr>
              <a:t> </a:t>
            </a:r>
            <a:r>
              <a:rPr sz="2000" b="1" dirty="0">
                <a:solidFill>
                  <a:srgbClr val="FF0000"/>
                </a:solidFill>
                <a:latin typeface="Arial"/>
                <a:cs typeface="Arial"/>
              </a:rPr>
              <a:t>0</a:t>
            </a:r>
            <a:endParaRPr sz="2000">
              <a:latin typeface="Arial"/>
              <a:cs typeface="Arial"/>
            </a:endParaRPr>
          </a:p>
        </p:txBody>
      </p:sp>
      <p:sp>
        <p:nvSpPr>
          <p:cNvPr id="3" name="object 3"/>
          <p:cNvSpPr txBox="1">
            <a:spLocks noGrp="1"/>
          </p:cNvSpPr>
          <p:nvPr>
            <p:ph type="title"/>
          </p:nvPr>
        </p:nvSpPr>
        <p:spPr>
          <a:xfrm>
            <a:off x="1968500" y="451105"/>
            <a:ext cx="8376920" cy="581184"/>
          </a:xfrm>
          <a:prstGeom prst="rect">
            <a:avLst/>
          </a:prstGeom>
        </p:spPr>
        <p:txBody>
          <a:bodyPr vert="horz" wrap="square" lIns="0" tIns="104139" rIns="0" bIns="0" rtlCol="0" anchor="t">
            <a:spAutoFit/>
          </a:bodyPr>
          <a:lstStyle/>
          <a:p>
            <a:pPr marL="12700" marR="5080">
              <a:lnSpc>
                <a:spcPts val="3600"/>
              </a:lnSpc>
              <a:spcBef>
                <a:spcPts val="819"/>
              </a:spcBef>
            </a:pPr>
            <a:r>
              <a:rPr spc="-160" dirty="0"/>
              <a:t>S</a:t>
            </a:r>
            <a:r>
              <a:rPr spc="-155" dirty="0"/>
              <a:t>tr</a:t>
            </a:r>
            <a:r>
              <a:rPr spc="-165" dirty="0"/>
              <a:t>in</a:t>
            </a:r>
            <a:r>
              <a:rPr dirty="0"/>
              <a:t>g</a:t>
            </a:r>
            <a:r>
              <a:rPr spc="-275" dirty="0"/>
              <a:t> </a:t>
            </a:r>
            <a:r>
              <a:rPr spc="-155" dirty="0"/>
              <a:t>C</a:t>
            </a:r>
            <a:r>
              <a:rPr spc="-165" dirty="0"/>
              <a:t>o</a:t>
            </a:r>
            <a:r>
              <a:rPr spc="-155" dirty="0"/>
              <a:t>m</a:t>
            </a:r>
            <a:r>
              <a:rPr spc="-165" dirty="0"/>
              <a:t>p</a:t>
            </a:r>
            <a:r>
              <a:rPr spc="-155" dirty="0"/>
              <a:t>ar</a:t>
            </a:r>
            <a:r>
              <a:rPr spc="-165" dirty="0"/>
              <a:t>i</a:t>
            </a:r>
            <a:r>
              <a:rPr spc="-155" dirty="0"/>
              <a:t>s</a:t>
            </a:r>
            <a:r>
              <a:rPr spc="-150" dirty="0"/>
              <a:t>o</a:t>
            </a:r>
            <a:r>
              <a:rPr spc="-165" dirty="0"/>
              <a:t>n</a:t>
            </a:r>
            <a:r>
              <a:rPr spc="-150" dirty="0"/>
              <a:t>s</a:t>
            </a:r>
            <a:r>
              <a:rPr dirty="0"/>
              <a:t>:  </a:t>
            </a:r>
            <a:r>
              <a:rPr spc="-185" dirty="0"/>
              <a:t>compareTo()</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12290"/>
            <a:ext cx="7386955" cy="2742565"/>
          </a:xfrm>
          <a:prstGeom prst="rect">
            <a:avLst/>
          </a:prstGeom>
        </p:spPr>
        <p:txBody>
          <a:bodyPr vert="horz" wrap="square" lIns="0" tIns="116205" rIns="0" bIns="0" rtlCol="0">
            <a:spAutoFit/>
          </a:bodyPr>
          <a:lstStyle/>
          <a:p>
            <a:pPr marL="355600" indent="-342900">
              <a:spcBef>
                <a:spcPts val="915"/>
              </a:spcBef>
              <a:buClr>
                <a:srgbClr val="0F1141"/>
              </a:buClr>
              <a:buChar char="•"/>
              <a:tabLst>
                <a:tab pos="354965" algn="l"/>
                <a:tab pos="355600" algn="l"/>
              </a:tabLst>
            </a:pPr>
            <a:r>
              <a:rPr sz="3200" spc="-5" dirty="0">
                <a:latin typeface="Arial MT"/>
                <a:cs typeface="Arial MT"/>
              </a:rPr>
              <a:t>Important</a:t>
            </a:r>
            <a:r>
              <a:rPr sz="3200" spc="-35" dirty="0">
                <a:latin typeface="Arial MT"/>
                <a:cs typeface="Arial MT"/>
              </a:rPr>
              <a:t> </a:t>
            </a:r>
            <a:r>
              <a:rPr sz="3200" dirty="0">
                <a:latin typeface="Arial MT"/>
                <a:cs typeface="Arial MT"/>
              </a:rPr>
              <a:t>String</a:t>
            </a:r>
            <a:r>
              <a:rPr sz="3200" spc="-25" dirty="0">
                <a:latin typeface="Arial MT"/>
                <a:cs typeface="Arial MT"/>
              </a:rPr>
              <a:t> </a:t>
            </a:r>
            <a:r>
              <a:rPr sz="3200" spc="-5" dirty="0">
                <a:latin typeface="Arial MT"/>
                <a:cs typeface="Arial MT"/>
              </a:rPr>
              <a:t>Methods</a:t>
            </a:r>
            <a:endParaRPr sz="3200">
              <a:latin typeface="Arial MT"/>
              <a:cs typeface="Arial MT"/>
            </a:endParaRPr>
          </a:p>
          <a:p>
            <a:pPr marL="469900" indent="-457200">
              <a:spcBef>
                <a:spcPts val="605"/>
              </a:spcBef>
              <a:buClr>
                <a:srgbClr val="0F1141"/>
              </a:buClr>
              <a:buFont typeface="Wingdings"/>
              <a:buChar char=""/>
              <a:tabLst>
                <a:tab pos="469265" algn="l"/>
                <a:tab pos="469900" algn="l"/>
              </a:tabLst>
            </a:pPr>
            <a:r>
              <a:rPr sz="2400" spc="-5" dirty="0">
                <a:latin typeface="Arial MT"/>
                <a:cs typeface="Arial MT"/>
              </a:rPr>
              <a:t>Searching</a:t>
            </a:r>
            <a:r>
              <a:rPr sz="2400" spc="35" dirty="0">
                <a:latin typeface="Arial MT"/>
                <a:cs typeface="Arial MT"/>
              </a:rPr>
              <a:t> </a:t>
            </a:r>
            <a:r>
              <a:rPr sz="2400" spc="-5" dirty="0">
                <a:latin typeface="Arial MT"/>
                <a:cs typeface="Arial MT"/>
              </a:rPr>
              <a:t>Strings</a:t>
            </a:r>
            <a:r>
              <a:rPr sz="2400" spc="10" dirty="0">
                <a:latin typeface="Arial MT"/>
                <a:cs typeface="Arial MT"/>
              </a:rPr>
              <a:t> </a:t>
            </a:r>
            <a:r>
              <a:rPr sz="2400" spc="-5" dirty="0">
                <a:latin typeface="Arial MT"/>
                <a:cs typeface="Arial MT"/>
              </a:rPr>
              <a:t>[indexOf()</a:t>
            </a:r>
            <a:r>
              <a:rPr sz="2400" spc="20" dirty="0">
                <a:latin typeface="Arial MT"/>
                <a:cs typeface="Arial MT"/>
              </a:rPr>
              <a:t> </a:t>
            </a:r>
            <a:r>
              <a:rPr sz="2400" spc="-5" dirty="0">
                <a:latin typeface="Arial MT"/>
                <a:cs typeface="Arial MT"/>
              </a:rPr>
              <a:t>and</a:t>
            </a:r>
            <a:r>
              <a:rPr sz="2400" spc="15" dirty="0">
                <a:latin typeface="Arial MT"/>
                <a:cs typeface="Arial MT"/>
              </a:rPr>
              <a:t> </a:t>
            </a:r>
            <a:r>
              <a:rPr sz="2400" spc="-5" dirty="0">
                <a:latin typeface="Arial MT"/>
                <a:cs typeface="Arial MT"/>
              </a:rPr>
              <a:t>lastIndexOf()]</a:t>
            </a:r>
            <a:endParaRPr sz="2400">
              <a:latin typeface="Arial MT"/>
              <a:cs typeface="Arial MT"/>
            </a:endParaRPr>
          </a:p>
          <a:p>
            <a:pPr marL="469900" indent="-457200">
              <a:spcBef>
                <a:spcPts val="575"/>
              </a:spcBef>
              <a:buClr>
                <a:srgbClr val="0F1141"/>
              </a:buClr>
              <a:buFont typeface="Wingdings"/>
              <a:buChar char=""/>
              <a:tabLst>
                <a:tab pos="469265" algn="l"/>
                <a:tab pos="469900" algn="l"/>
              </a:tabLst>
            </a:pPr>
            <a:r>
              <a:rPr sz="2400" spc="-5" dirty="0">
                <a:latin typeface="Arial MT"/>
                <a:cs typeface="Arial MT"/>
              </a:rPr>
              <a:t>Modifying</a:t>
            </a:r>
            <a:r>
              <a:rPr sz="2400" spc="15"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String</a:t>
            </a:r>
            <a:r>
              <a:rPr sz="2400" spc="10" dirty="0">
                <a:latin typeface="Arial MT"/>
                <a:cs typeface="Arial MT"/>
              </a:rPr>
              <a:t> </a:t>
            </a:r>
            <a:r>
              <a:rPr sz="2400" dirty="0">
                <a:latin typeface="Arial MT"/>
                <a:cs typeface="Arial MT"/>
              </a:rPr>
              <a:t>[substring(),</a:t>
            </a:r>
            <a:r>
              <a:rPr sz="2400" spc="10" dirty="0">
                <a:latin typeface="Arial MT"/>
                <a:cs typeface="Arial MT"/>
              </a:rPr>
              <a:t> </a:t>
            </a:r>
            <a:r>
              <a:rPr sz="2400" spc="-5" dirty="0">
                <a:latin typeface="Arial MT"/>
                <a:cs typeface="Arial MT"/>
              </a:rPr>
              <a:t>replace()</a:t>
            </a:r>
            <a:r>
              <a:rPr sz="2400" spc="30" dirty="0">
                <a:latin typeface="Arial MT"/>
                <a:cs typeface="Arial MT"/>
              </a:rPr>
              <a:t> </a:t>
            </a:r>
            <a:r>
              <a:rPr sz="2400" spc="-5" dirty="0">
                <a:latin typeface="Arial MT"/>
                <a:cs typeface="Arial MT"/>
              </a:rPr>
              <a:t>and</a:t>
            </a:r>
            <a:r>
              <a:rPr sz="2400" spc="10" dirty="0">
                <a:latin typeface="Arial MT"/>
                <a:cs typeface="Arial MT"/>
              </a:rPr>
              <a:t> </a:t>
            </a:r>
            <a:r>
              <a:rPr sz="2400" dirty="0">
                <a:latin typeface="Arial MT"/>
                <a:cs typeface="Arial MT"/>
              </a:rPr>
              <a:t>trim()]</a:t>
            </a:r>
            <a:endParaRPr sz="2400">
              <a:latin typeface="Arial MT"/>
              <a:cs typeface="Arial MT"/>
            </a:endParaRPr>
          </a:p>
          <a:p>
            <a:pPr marL="469900" indent="-457200">
              <a:spcBef>
                <a:spcPts val="580"/>
              </a:spcBef>
              <a:buClr>
                <a:srgbClr val="0F1141"/>
              </a:buClr>
              <a:buFont typeface="Wingdings"/>
              <a:buChar char=""/>
              <a:tabLst>
                <a:tab pos="469265" algn="l"/>
                <a:tab pos="469900" algn="l"/>
              </a:tabLst>
            </a:pPr>
            <a:r>
              <a:rPr sz="2400" spc="-5" dirty="0">
                <a:latin typeface="Arial MT"/>
                <a:cs typeface="Arial MT"/>
              </a:rPr>
              <a:t>Data</a:t>
            </a:r>
            <a:r>
              <a:rPr sz="2400" spc="5" dirty="0">
                <a:latin typeface="Arial MT"/>
                <a:cs typeface="Arial MT"/>
              </a:rPr>
              <a:t> </a:t>
            </a:r>
            <a:r>
              <a:rPr sz="2400" spc="-5" dirty="0">
                <a:latin typeface="Arial MT"/>
                <a:cs typeface="Arial MT"/>
              </a:rPr>
              <a:t>Conversion</a:t>
            </a:r>
            <a:r>
              <a:rPr sz="2400" spc="40" dirty="0">
                <a:latin typeface="Arial MT"/>
                <a:cs typeface="Arial MT"/>
              </a:rPr>
              <a:t> </a:t>
            </a:r>
            <a:r>
              <a:rPr sz="2400" spc="-5" dirty="0">
                <a:latin typeface="Arial MT"/>
                <a:cs typeface="Arial MT"/>
              </a:rPr>
              <a:t>[valueOf()]</a:t>
            </a:r>
            <a:endParaRPr sz="2400">
              <a:latin typeface="Arial MT"/>
              <a:cs typeface="Arial MT"/>
            </a:endParaRPr>
          </a:p>
          <a:p>
            <a:pPr marL="469900" marR="125730" indent="-457200">
              <a:spcBef>
                <a:spcPts val="575"/>
              </a:spcBef>
              <a:buClr>
                <a:srgbClr val="0F1141"/>
              </a:buClr>
              <a:buFont typeface="Wingdings"/>
              <a:buChar char=""/>
              <a:tabLst>
                <a:tab pos="469265" algn="l"/>
                <a:tab pos="469900" algn="l"/>
              </a:tabLst>
            </a:pPr>
            <a:r>
              <a:rPr sz="2400" spc="-5" dirty="0">
                <a:latin typeface="Arial MT"/>
                <a:cs typeface="Arial MT"/>
              </a:rPr>
              <a:t>Changing</a:t>
            </a:r>
            <a:r>
              <a:rPr sz="2400" spc="45" dirty="0">
                <a:latin typeface="Arial MT"/>
                <a:cs typeface="Arial MT"/>
              </a:rPr>
              <a:t> </a:t>
            </a:r>
            <a:r>
              <a:rPr sz="2400" spc="-5" dirty="0">
                <a:latin typeface="Arial MT"/>
                <a:cs typeface="Arial MT"/>
              </a:rPr>
              <a:t>Case</a:t>
            </a:r>
            <a:r>
              <a:rPr sz="2400" spc="10" dirty="0">
                <a:latin typeface="Arial MT"/>
                <a:cs typeface="Arial MT"/>
              </a:rPr>
              <a:t> </a:t>
            </a:r>
            <a:r>
              <a:rPr sz="2400" dirty="0">
                <a:latin typeface="Arial MT"/>
                <a:cs typeface="Arial MT"/>
              </a:rPr>
              <a:t>of</a:t>
            </a:r>
            <a:r>
              <a:rPr sz="2400" spc="10" dirty="0">
                <a:latin typeface="Arial MT"/>
                <a:cs typeface="Arial MT"/>
              </a:rPr>
              <a:t> </a:t>
            </a:r>
            <a:r>
              <a:rPr sz="2400" spc="-5" dirty="0">
                <a:latin typeface="Arial MT"/>
                <a:cs typeface="Arial MT"/>
              </a:rPr>
              <a:t>Characters</a:t>
            </a:r>
            <a:r>
              <a:rPr sz="2400" spc="25" dirty="0">
                <a:latin typeface="Arial MT"/>
                <a:cs typeface="Arial MT"/>
              </a:rPr>
              <a:t> </a:t>
            </a:r>
            <a:r>
              <a:rPr sz="2400" spc="-5" dirty="0">
                <a:latin typeface="Arial MT"/>
                <a:cs typeface="Arial MT"/>
              </a:rPr>
              <a:t>[toUpperCase()</a:t>
            </a:r>
            <a:r>
              <a:rPr sz="2400" spc="30" dirty="0">
                <a:latin typeface="Arial MT"/>
                <a:cs typeface="Arial MT"/>
              </a:rPr>
              <a:t> </a:t>
            </a:r>
            <a:r>
              <a:rPr sz="2400" spc="-5" dirty="0">
                <a:latin typeface="Arial MT"/>
                <a:cs typeface="Arial MT"/>
              </a:rPr>
              <a:t>and </a:t>
            </a:r>
            <a:r>
              <a:rPr sz="2400" spc="-655" dirty="0">
                <a:latin typeface="Arial MT"/>
                <a:cs typeface="Arial MT"/>
              </a:rPr>
              <a:t> </a:t>
            </a:r>
            <a:r>
              <a:rPr sz="2400" spc="-5" dirty="0">
                <a:latin typeface="Arial MT"/>
                <a:cs typeface="Arial MT"/>
              </a:rPr>
              <a:t>toLowerCase()]</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5" y="1468959"/>
            <a:ext cx="8803005" cy="4587875"/>
          </a:xfrm>
          <a:prstGeom prst="rect">
            <a:avLst/>
          </a:prstGeom>
        </p:spPr>
        <p:txBody>
          <a:bodyPr vert="horz" wrap="square" lIns="0" tIns="13335" rIns="0" bIns="0" rtlCol="0">
            <a:spAutoFit/>
          </a:bodyPr>
          <a:lstStyle/>
          <a:p>
            <a:pPr marL="355600" indent="-342900">
              <a:lnSpc>
                <a:spcPts val="1835"/>
              </a:lnSpc>
              <a:spcBef>
                <a:spcPts val="105"/>
              </a:spcBef>
              <a:buClr>
                <a:srgbClr val="0F1141"/>
              </a:buClr>
              <a:buChar char="•"/>
              <a:tabLst>
                <a:tab pos="354965" algn="l"/>
                <a:tab pos="355600" algn="l"/>
              </a:tabLst>
            </a:pPr>
            <a:r>
              <a:rPr sz="1700" dirty="0">
                <a:solidFill>
                  <a:srgbClr val="FF0000"/>
                </a:solidFill>
                <a:latin typeface="Arial MT"/>
                <a:cs typeface="Arial MT"/>
              </a:rPr>
              <a:t>int</a:t>
            </a:r>
            <a:r>
              <a:rPr sz="1700" spc="5" dirty="0">
                <a:solidFill>
                  <a:srgbClr val="FF0000"/>
                </a:solidFill>
                <a:latin typeface="Arial MT"/>
                <a:cs typeface="Arial MT"/>
              </a:rPr>
              <a:t> </a:t>
            </a:r>
            <a:r>
              <a:rPr sz="1700" spc="-5" dirty="0">
                <a:solidFill>
                  <a:srgbClr val="FF0000"/>
                </a:solidFill>
                <a:latin typeface="Arial MT"/>
                <a:cs typeface="Arial MT"/>
              </a:rPr>
              <a:t>indexOf(int</a:t>
            </a:r>
            <a:r>
              <a:rPr sz="1700" spc="20" dirty="0">
                <a:solidFill>
                  <a:srgbClr val="FF0000"/>
                </a:solidFill>
                <a:latin typeface="Arial MT"/>
                <a:cs typeface="Arial MT"/>
              </a:rPr>
              <a:t> </a:t>
            </a:r>
            <a:r>
              <a:rPr sz="1700" spc="-5" dirty="0">
                <a:solidFill>
                  <a:srgbClr val="FF0000"/>
                </a:solidFill>
                <a:latin typeface="Arial MT"/>
                <a:cs typeface="Arial MT"/>
              </a:rPr>
              <a:t>ch) </a:t>
            </a:r>
            <a:r>
              <a:rPr sz="1700" spc="5" dirty="0">
                <a:solidFill>
                  <a:srgbClr val="FF0000"/>
                </a:solidFill>
                <a:latin typeface="Wingdings"/>
                <a:cs typeface="Wingdings"/>
              </a:rPr>
              <a:t></a:t>
            </a:r>
            <a:r>
              <a:rPr sz="1700" spc="40" dirty="0">
                <a:solidFill>
                  <a:srgbClr val="FF0000"/>
                </a:solidFill>
                <a:latin typeface="Times New Roman"/>
                <a:cs typeface="Times New Roman"/>
              </a:rPr>
              <a:t> </a:t>
            </a:r>
            <a:r>
              <a:rPr sz="1700" dirty="0">
                <a:latin typeface="Arial MT"/>
                <a:cs typeface="Arial MT"/>
              </a:rPr>
              <a:t>Searches</a:t>
            </a:r>
            <a:r>
              <a:rPr sz="1700" spc="10" dirty="0">
                <a:latin typeface="Arial MT"/>
                <a:cs typeface="Arial MT"/>
              </a:rPr>
              <a:t> </a:t>
            </a:r>
            <a:r>
              <a:rPr sz="1700" dirty="0">
                <a:latin typeface="Arial MT"/>
                <a:cs typeface="Arial MT"/>
              </a:rPr>
              <a:t>the</a:t>
            </a:r>
            <a:r>
              <a:rPr sz="1700" spc="5" dirty="0">
                <a:latin typeface="Arial MT"/>
                <a:cs typeface="Arial MT"/>
              </a:rPr>
              <a:t> </a:t>
            </a:r>
            <a:r>
              <a:rPr sz="1700" dirty="0">
                <a:latin typeface="Arial MT"/>
                <a:cs typeface="Arial MT"/>
              </a:rPr>
              <a:t>index of</a:t>
            </a:r>
            <a:r>
              <a:rPr sz="1700" spc="15" dirty="0">
                <a:latin typeface="Arial MT"/>
                <a:cs typeface="Arial MT"/>
              </a:rPr>
              <a:t> </a:t>
            </a:r>
            <a:r>
              <a:rPr sz="1700" dirty="0">
                <a:latin typeface="Arial MT"/>
                <a:cs typeface="Arial MT"/>
              </a:rPr>
              <a:t>character</a:t>
            </a:r>
            <a:r>
              <a:rPr sz="1700" spc="20" dirty="0">
                <a:latin typeface="Arial MT"/>
                <a:cs typeface="Arial MT"/>
              </a:rPr>
              <a:t> </a:t>
            </a:r>
            <a:r>
              <a:rPr sz="1700" spc="-5" dirty="0">
                <a:solidFill>
                  <a:srgbClr val="FF0000"/>
                </a:solidFill>
                <a:latin typeface="Arial MT"/>
                <a:cs typeface="Arial MT"/>
              </a:rPr>
              <a:t>‘ch’</a:t>
            </a:r>
            <a:r>
              <a:rPr sz="1700" spc="-70" dirty="0">
                <a:solidFill>
                  <a:srgbClr val="FF0000"/>
                </a:solidFill>
                <a:latin typeface="Arial MT"/>
                <a:cs typeface="Arial MT"/>
              </a:rPr>
              <a:t> </a:t>
            </a:r>
            <a:r>
              <a:rPr sz="1700" dirty="0">
                <a:latin typeface="Arial MT"/>
                <a:cs typeface="Arial MT"/>
              </a:rPr>
              <a:t>in</a:t>
            </a:r>
            <a:r>
              <a:rPr sz="1700" spc="5" dirty="0">
                <a:latin typeface="Arial MT"/>
                <a:cs typeface="Arial MT"/>
              </a:rPr>
              <a:t> </a:t>
            </a:r>
            <a:r>
              <a:rPr sz="1700" spc="-5" dirty="0">
                <a:solidFill>
                  <a:srgbClr val="FF0000"/>
                </a:solidFill>
                <a:latin typeface="Arial MT"/>
                <a:cs typeface="Arial MT"/>
              </a:rPr>
              <a:t>this</a:t>
            </a:r>
            <a:r>
              <a:rPr sz="1700" dirty="0">
                <a:solidFill>
                  <a:srgbClr val="FF0000"/>
                </a:solidFill>
                <a:latin typeface="Arial MT"/>
                <a:cs typeface="Arial MT"/>
              </a:rPr>
              <a:t> </a:t>
            </a:r>
            <a:r>
              <a:rPr sz="1700" dirty="0">
                <a:latin typeface="Arial MT"/>
                <a:cs typeface="Arial MT"/>
              </a:rPr>
              <a:t>string</a:t>
            </a:r>
            <a:r>
              <a:rPr sz="1700" spc="10" dirty="0">
                <a:latin typeface="Arial MT"/>
                <a:cs typeface="Arial MT"/>
              </a:rPr>
              <a:t> </a:t>
            </a:r>
            <a:r>
              <a:rPr sz="1700" dirty="0">
                <a:latin typeface="Arial MT"/>
                <a:cs typeface="Arial MT"/>
              </a:rPr>
              <a:t>and</a:t>
            </a:r>
            <a:r>
              <a:rPr sz="1700" spc="10" dirty="0">
                <a:latin typeface="Arial MT"/>
                <a:cs typeface="Arial MT"/>
              </a:rPr>
              <a:t> </a:t>
            </a:r>
            <a:r>
              <a:rPr sz="1700" spc="-5" dirty="0">
                <a:latin typeface="Arial MT"/>
                <a:cs typeface="Arial MT"/>
              </a:rPr>
              <a:t>returns</a:t>
            </a:r>
            <a:r>
              <a:rPr sz="1700" spc="10" dirty="0">
                <a:latin typeface="Arial MT"/>
                <a:cs typeface="Arial MT"/>
              </a:rPr>
              <a:t> </a:t>
            </a:r>
            <a:r>
              <a:rPr sz="1700" dirty="0">
                <a:latin typeface="Arial MT"/>
                <a:cs typeface="Arial MT"/>
              </a:rPr>
              <a:t>that</a:t>
            </a:r>
            <a:endParaRPr sz="1700">
              <a:latin typeface="Arial MT"/>
              <a:cs typeface="Arial MT"/>
            </a:endParaRPr>
          </a:p>
          <a:p>
            <a:pPr marL="354965">
              <a:lnSpc>
                <a:spcPts val="1835"/>
              </a:lnSpc>
            </a:pPr>
            <a:r>
              <a:rPr sz="1700" dirty="0">
                <a:latin typeface="Arial MT"/>
                <a:cs typeface="Arial MT"/>
              </a:rPr>
              <a:t>index</a:t>
            </a:r>
            <a:r>
              <a:rPr sz="1700" spc="-10" dirty="0">
                <a:latin typeface="Arial MT"/>
                <a:cs typeface="Arial MT"/>
              </a:rPr>
              <a:t> </a:t>
            </a:r>
            <a:r>
              <a:rPr sz="1700" dirty="0">
                <a:latin typeface="Arial MT"/>
                <a:cs typeface="Arial MT"/>
              </a:rPr>
              <a:t>value </a:t>
            </a:r>
            <a:r>
              <a:rPr sz="1700" spc="-5" dirty="0">
                <a:latin typeface="Arial MT"/>
                <a:cs typeface="Arial MT"/>
              </a:rPr>
              <a:t>(if </a:t>
            </a:r>
            <a:r>
              <a:rPr sz="1700" dirty="0">
                <a:latin typeface="Arial MT"/>
                <a:cs typeface="Arial MT"/>
              </a:rPr>
              <a:t>found) </a:t>
            </a:r>
            <a:r>
              <a:rPr sz="1700" spc="-5" dirty="0">
                <a:latin typeface="Arial MT"/>
                <a:cs typeface="Arial MT"/>
              </a:rPr>
              <a:t>otherwise</a:t>
            </a:r>
            <a:r>
              <a:rPr sz="1700" spc="10" dirty="0">
                <a:latin typeface="Arial MT"/>
                <a:cs typeface="Arial MT"/>
              </a:rPr>
              <a:t> </a:t>
            </a:r>
            <a:r>
              <a:rPr sz="1700" dirty="0">
                <a:latin typeface="Arial MT"/>
                <a:cs typeface="Arial MT"/>
              </a:rPr>
              <a:t>returns</a:t>
            </a:r>
            <a:r>
              <a:rPr sz="1700" spc="20" dirty="0">
                <a:latin typeface="Arial MT"/>
                <a:cs typeface="Arial MT"/>
              </a:rPr>
              <a:t> </a:t>
            </a:r>
            <a:r>
              <a:rPr sz="1700" spc="-5" dirty="0">
                <a:latin typeface="Arial MT"/>
                <a:cs typeface="Arial MT"/>
              </a:rPr>
              <a:t>-1</a:t>
            </a:r>
            <a:r>
              <a:rPr sz="1700" dirty="0">
                <a:latin typeface="Arial MT"/>
                <a:cs typeface="Arial MT"/>
              </a:rPr>
              <a:t> (if</a:t>
            </a:r>
            <a:r>
              <a:rPr sz="1700" spc="-10" dirty="0">
                <a:latin typeface="Arial MT"/>
                <a:cs typeface="Arial MT"/>
              </a:rPr>
              <a:t> </a:t>
            </a:r>
            <a:r>
              <a:rPr sz="1700" dirty="0">
                <a:latin typeface="Arial MT"/>
                <a:cs typeface="Arial MT"/>
              </a:rPr>
              <a:t>not</a:t>
            </a:r>
            <a:r>
              <a:rPr sz="1700" spc="5" dirty="0">
                <a:latin typeface="Arial MT"/>
                <a:cs typeface="Arial MT"/>
              </a:rPr>
              <a:t> </a:t>
            </a:r>
            <a:r>
              <a:rPr sz="1700" dirty="0">
                <a:latin typeface="Arial MT"/>
                <a:cs typeface="Arial MT"/>
              </a:rPr>
              <a:t>found)</a:t>
            </a:r>
            <a:endParaRPr sz="1700">
              <a:latin typeface="Arial MT"/>
              <a:cs typeface="Arial MT"/>
            </a:endParaRPr>
          </a:p>
          <a:p>
            <a:pPr marL="354965" marR="594995" indent="-342900">
              <a:lnSpc>
                <a:spcPts val="1630"/>
              </a:lnSpc>
              <a:spcBef>
                <a:spcPts val="395"/>
              </a:spcBef>
              <a:buClr>
                <a:srgbClr val="0F1141"/>
              </a:buClr>
              <a:buChar char="•"/>
              <a:tabLst>
                <a:tab pos="354965" algn="l"/>
                <a:tab pos="355600" algn="l"/>
              </a:tabLst>
            </a:pPr>
            <a:r>
              <a:rPr sz="1700" dirty="0">
                <a:solidFill>
                  <a:srgbClr val="FF0000"/>
                </a:solidFill>
                <a:latin typeface="Arial MT"/>
                <a:cs typeface="Arial MT"/>
              </a:rPr>
              <a:t>int </a:t>
            </a:r>
            <a:r>
              <a:rPr sz="1700" spc="-5" dirty="0">
                <a:solidFill>
                  <a:srgbClr val="FF0000"/>
                </a:solidFill>
                <a:latin typeface="Arial MT"/>
                <a:cs typeface="Arial MT"/>
              </a:rPr>
              <a:t>lastIndexOf(int</a:t>
            </a:r>
            <a:r>
              <a:rPr sz="1700" spc="30" dirty="0">
                <a:solidFill>
                  <a:srgbClr val="FF0000"/>
                </a:solidFill>
                <a:latin typeface="Arial MT"/>
                <a:cs typeface="Arial MT"/>
              </a:rPr>
              <a:t> </a:t>
            </a:r>
            <a:r>
              <a:rPr sz="1700" dirty="0">
                <a:solidFill>
                  <a:srgbClr val="FF0000"/>
                </a:solidFill>
                <a:latin typeface="Arial MT"/>
                <a:cs typeface="Arial MT"/>
              </a:rPr>
              <a:t>ch)</a:t>
            </a:r>
            <a:r>
              <a:rPr sz="1700" spc="-5" dirty="0">
                <a:solidFill>
                  <a:srgbClr val="FF0000"/>
                </a:solidFill>
                <a:latin typeface="Arial MT"/>
                <a:cs typeface="Arial MT"/>
              </a:rPr>
              <a:t> </a:t>
            </a:r>
            <a:r>
              <a:rPr sz="1700" dirty="0">
                <a:solidFill>
                  <a:srgbClr val="FF0000"/>
                </a:solidFill>
                <a:latin typeface="Wingdings"/>
                <a:cs typeface="Wingdings"/>
              </a:rPr>
              <a:t></a:t>
            </a:r>
            <a:r>
              <a:rPr sz="1700" spc="45" dirty="0">
                <a:solidFill>
                  <a:srgbClr val="FF0000"/>
                </a:solidFill>
                <a:latin typeface="Times New Roman"/>
                <a:cs typeface="Times New Roman"/>
              </a:rPr>
              <a:t> </a:t>
            </a:r>
            <a:r>
              <a:rPr sz="1700" dirty="0">
                <a:latin typeface="Arial MT"/>
                <a:cs typeface="Arial MT"/>
              </a:rPr>
              <a:t>Searches</a:t>
            </a:r>
            <a:r>
              <a:rPr sz="1700" spc="10" dirty="0">
                <a:latin typeface="Arial MT"/>
                <a:cs typeface="Arial MT"/>
              </a:rPr>
              <a:t> </a:t>
            </a:r>
            <a:r>
              <a:rPr sz="1700" spc="-5" dirty="0">
                <a:latin typeface="Arial MT"/>
                <a:cs typeface="Arial MT"/>
              </a:rPr>
              <a:t>the</a:t>
            </a:r>
            <a:r>
              <a:rPr sz="1700" spc="10" dirty="0">
                <a:latin typeface="Arial MT"/>
                <a:cs typeface="Arial MT"/>
              </a:rPr>
              <a:t> </a:t>
            </a:r>
            <a:r>
              <a:rPr sz="1700" dirty="0">
                <a:latin typeface="Arial MT"/>
                <a:cs typeface="Arial MT"/>
              </a:rPr>
              <a:t>last</a:t>
            </a:r>
            <a:r>
              <a:rPr sz="1700" spc="5" dirty="0">
                <a:latin typeface="Arial MT"/>
                <a:cs typeface="Arial MT"/>
              </a:rPr>
              <a:t> </a:t>
            </a:r>
            <a:r>
              <a:rPr sz="1700" dirty="0">
                <a:latin typeface="Arial MT"/>
                <a:cs typeface="Arial MT"/>
              </a:rPr>
              <a:t>index</a:t>
            </a:r>
            <a:r>
              <a:rPr sz="1700" spc="10" dirty="0">
                <a:latin typeface="Arial MT"/>
                <a:cs typeface="Arial MT"/>
              </a:rPr>
              <a:t> </a:t>
            </a:r>
            <a:r>
              <a:rPr sz="1700" dirty="0">
                <a:latin typeface="Arial MT"/>
                <a:cs typeface="Arial MT"/>
              </a:rPr>
              <a:t>of</a:t>
            </a:r>
            <a:r>
              <a:rPr sz="1700" spc="5" dirty="0">
                <a:latin typeface="Arial MT"/>
                <a:cs typeface="Arial MT"/>
              </a:rPr>
              <a:t> </a:t>
            </a:r>
            <a:r>
              <a:rPr sz="1700" dirty="0">
                <a:latin typeface="Arial MT"/>
                <a:cs typeface="Arial MT"/>
              </a:rPr>
              <a:t>character</a:t>
            </a:r>
            <a:r>
              <a:rPr sz="1700" spc="20" dirty="0">
                <a:latin typeface="Arial MT"/>
                <a:cs typeface="Arial MT"/>
              </a:rPr>
              <a:t> </a:t>
            </a:r>
            <a:r>
              <a:rPr sz="1700" dirty="0">
                <a:solidFill>
                  <a:srgbClr val="FF0000"/>
                </a:solidFill>
                <a:latin typeface="Arial MT"/>
                <a:cs typeface="Arial MT"/>
              </a:rPr>
              <a:t>‘ch’</a:t>
            </a:r>
            <a:r>
              <a:rPr sz="1700" spc="-85" dirty="0">
                <a:solidFill>
                  <a:srgbClr val="FF0000"/>
                </a:solidFill>
                <a:latin typeface="Arial MT"/>
                <a:cs typeface="Arial MT"/>
              </a:rPr>
              <a:t> </a:t>
            </a:r>
            <a:r>
              <a:rPr sz="1700" dirty="0">
                <a:latin typeface="Arial MT"/>
                <a:cs typeface="Arial MT"/>
              </a:rPr>
              <a:t>in</a:t>
            </a:r>
            <a:r>
              <a:rPr sz="1700" spc="5" dirty="0">
                <a:latin typeface="Arial MT"/>
                <a:cs typeface="Arial MT"/>
              </a:rPr>
              <a:t> </a:t>
            </a:r>
            <a:r>
              <a:rPr sz="1700" dirty="0">
                <a:solidFill>
                  <a:srgbClr val="FF0000"/>
                </a:solidFill>
                <a:latin typeface="Arial MT"/>
                <a:cs typeface="Arial MT"/>
              </a:rPr>
              <a:t>this</a:t>
            </a:r>
            <a:r>
              <a:rPr sz="1700" spc="10" dirty="0">
                <a:solidFill>
                  <a:srgbClr val="FF0000"/>
                </a:solidFill>
                <a:latin typeface="Arial MT"/>
                <a:cs typeface="Arial MT"/>
              </a:rPr>
              <a:t> </a:t>
            </a:r>
            <a:r>
              <a:rPr sz="1700" spc="-5" dirty="0">
                <a:latin typeface="Arial MT"/>
                <a:cs typeface="Arial MT"/>
              </a:rPr>
              <a:t>string</a:t>
            </a:r>
            <a:r>
              <a:rPr sz="1700" spc="5" dirty="0">
                <a:latin typeface="Arial MT"/>
                <a:cs typeface="Arial MT"/>
              </a:rPr>
              <a:t> </a:t>
            </a:r>
            <a:r>
              <a:rPr sz="1700" dirty="0">
                <a:latin typeface="Arial MT"/>
                <a:cs typeface="Arial MT"/>
              </a:rPr>
              <a:t>and </a:t>
            </a:r>
            <a:r>
              <a:rPr sz="1700" spc="-459" dirty="0">
                <a:latin typeface="Arial MT"/>
                <a:cs typeface="Arial MT"/>
              </a:rPr>
              <a:t> </a:t>
            </a:r>
            <a:r>
              <a:rPr sz="1700" dirty="0">
                <a:latin typeface="Arial MT"/>
                <a:cs typeface="Arial MT"/>
              </a:rPr>
              <a:t>returns</a:t>
            </a:r>
            <a:r>
              <a:rPr sz="1700" spc="-5" dirty="0">
                <a:latin typeface="Arial MT"/>
                <a:cs typeface="Arial MT"/>
              </a:rPr>
              <a:t> </a:t>
            </a:r>
            <a:r>
              <a:rPr sz="1700" dirty="0">
                <a:latin typeface="Arial MT"/>
                <a:cs typeface="Arial MT"/>
              </a:rPr>
              <a:t>that</a:t>
            </a:r>
            <a:r>
              <a:rPr sz="1700" spc="10" dirty="0">
                <a:latin typeface="Arial MT"/>
                <a:cs typeface="Arial MT"/>
              </a:rPr>
              <a:t> </a:t>
            </a:r>
            <a:r>
              <a:rPr sz="1700" dirty="0">
                <a:latin typeface="Arial MT"/>
                <a:cs typeface="Arial MT"/>
              </a:rPr>
              <a:t>index</a:t>
            </a:r>
            <a:r>
              <a:rPr sz="1700" spc="5" dirty="0">
                <a:latin typeface="Arial MT"/>
                <a:cs typeface="Arial MT"/>
              </a:rPr>
              <a:t> </a:t>
            </a:r>
            <a:r>
              <a:rPr sz="1700" dirty="0">
                <a:latin typeface="Arial MT"/>
                <a:cs typeface="Arial MT"/>
              </a:rPr>
              <a:t>value</a:t>
            </a:r>
            <a:r>
              <a:rPr sz="1700" spc="5" dirty="0">
                <a:latin typeface="Arial MT"/>
                <a:cs typeface="Arial MT"/>
              </a:rPr>
              <a:t> </a:t>
            </a:r>
            <a:r>
              <a:rPr sz="1700" dirty="0">
                <a:latin typeface="Arial MT"/>
                <a:cs typeface="Arial MT"/>
              </a:rPr>
              <a:t>(if</a:t>
            </a:r>
            <a:r>
              <a:rPr sz="1700" spc="-10" dirty="0">
                <a:latin typeface="Arial MT"/>
                <a:cs typeface="Arial MT"/>
              </a:rPr>
              <a:t> </a:t>
            </a:r>
            <a:r>
              <a:rPr sz="1700" dirty="0">
                <a:latin typeface="Arial MT"/>
                <a:cs typeface="Arial MT"/>
              </a:rPr>
              <a:t>found)</a:t>
            </a:r>
            <a:r>
              <a:rPr sz="1700" spc="15" dirty="0">
                <a:latin typeface="Arial MT"/>
                <a:cs typeface="Arial MT"/>
              </a:rPr>
              <a:t> </a:t>
            </a:r>
            <a:r>
              <a:rPr sz="1700" spc="-5" dirty="0">
                <a:latin typeface="Arial MT"/>
                <a:cs typeface="Arial MT"/>
              </a:rPr>
              <a:t>otherwise</a:t>
            </a:r>
            <a:r>
              <a:rPr sz="1700" spc="15" dirty="0">
                <a:latin typeface="Arial MT"/>
                <a:cs typeface="Arial MT"/>
              </a:rPr>
              <a:t> </a:t>
            </a:r>
            <a:r>
              <a:rPr sz="1700" dirty="0">
                <a:latin typeface="Arial MT"/>
                <a:cs typeface="Arial MT"/>
              </a:rPr>
              <a:t>returns</a:t>
            </a:r>
            <a:r>
              <a:rPr sz="1700" spc="10" dirty="0">
                <a:latin typeface="Arial MT"/>
                <a:cs typeface="Arial MT"/>
              </a:rPr>
              <a:t> </a:t>
            </a:r>
            <a:r>
              <a:rPr sz="1700" spc="-5" dirty="0">
                <a:latin typeface="Arial MT"/>
                <a:cs typeface="Arial MT"/>
              </a:rPr>
              <a:t>-1 </a:t>
            </a:r>
            <a:r>
              <a:rPr sz="1700" dirty="0">
                <a:latin typeface="Arial MT"/>
                <a:cs typeface="Arial MT"/>
              </a:rPr>
              <a:t>(if not found)</a:t>
            </a:r>
            <a:endParaRPr sz="1700">
              <a:latin typeface="Arial MT"/>
              <a:cs typeface="Arial MT"/>
            </a:endParaRPr>
          </a:p>
          <a:p>
            <a:pPr marL="354965" marR="145415" indent="-342900">
              <a:lnSpc>
                <a:spcPts val="1630"/>
              </a:lnSpc>
              <a:spcBef>
                <a:spcPts val="414"/>
              </a:spcBef>
              <a:buClr>
                <a:srgbClr val="0F1141"/>
              </a:buClr>
              <a:buChar char="•"/>
              <a:tabLst>
                <a:tab pos="354965" algn="l"/>
                <a:tab pos="355600" algn="l"/>
              </a:tabLst>
            </a:pPr>
            <a:r>
              <a:rPr sz="1700" dirty="0">
                <a:solidFill>
                  <a:srgbClr val="FF0000"/>
                </a:solidFill>
                <a:latin typeface="Arial MT"/>
                <a:cs typeface="Arial MT"/>
              </a:rPr>
              <a:t>int</a:t>
            </a:r>
            <a:r>
              <a:rPr sz="1700" spc="5" dirty="0">
                <a:solidFill>
                  <a:srgbClr val="FF0000"/>
                </a:solidFill>
                <a:latin typeface="Arial MT"/>
                <a:cs typeface="Arial MT"/>
              </a:rPr>
              <a:t> </a:t>
            </a:r>
            <a:r>
              <a:rPr sz="1700" spc="-5" dirty="0">
                <a:solidFill>
                  <a:srgbClr val="FF0000"/>
                </a:solidFill>
                <a:latin typeface="Arial MT"/>
                <a:cs typeface="Arial MT"/>
              </a:rPr>
              <a:t>indexOf(String</a:t>
            </a:r>
            <a:r>
              <a:rPr sz="1700" spc="15" dirty="0">
                <a:solidFill>
                  <a:srgbClr val="FF0000"/>
                </a:solidFill>
                <a:latin typeface="Arial MT"/>
                <a:cs typeface="Arial MT"/>
              </a:rPr>
              <a:t> </a:t>
            </a:r>
            <a:r>
              <a:rPr sz="1700" spc="-5" dirty="0">
                <a:solidFill>
                  <a:srgbClr val="FF0000"/>
                </a:solidFill>
                <a:latin typeface="Arial MT"/>
                <a:cs typeface="Arial MT"/>
              </a:rPr>
              <a:t>str)</a:t>
            </a:r>
            <a:r>
              <a:rPr sz="1700" spc="5" dirty="0">
                <a:solidFill>
                  <a:srgbClr val="FF0000"/>
                </a:solidFill>
                <a:latin typeface="Arial MT"/>
                <a:cs typeface="Arial MT"/>
              </a:rPr>
              <a:t> </a:t>
            </a:r>
            <a:r>
              <a:rPr sz="1700" dirty="0">
                <a:solidFill>
                  <a:srgbClr val="FF0000"/>
                </a:solidFill>
                <a:latin typeface="Wingdings"/>
                <a:cs typeface="Wingdings"/>
              </a:rPr>
              <a:t></a:t>
            </a:r>
            <a:r>
              <a:rPr sz="1700" spc="50" dirty="0">
                <a:solidFill>
                  <a:srgbClr val="FF0000"/>
                </a:solidFill>
                <a:latin typeface="Times New Roman"/>
                <a:cs typeface="Times New Roman"/>
              </a:rPr>
              <a:t> </a:t>
            </a:r>
            <a:r>
              <a:rPr sz="1700" dirty="0">
                <a:latin typeface="Arial MT"/>
                <a:cs typeface="Arial MT"/>
              </a:rPr>
              <a:t>Searches</a:t>
            </a:r>
            <a:r>
              <a:rPr sz="1700" spc="10" dirty="0">
                <a:latin typeface="Arial MT"/>
                <a:cs typeface="Arial MT"/>
              </a:rPr>
              <a:t> </a:t>
            </a:r>
            <a:r>
              <a:rPr sz="1700" spc="-5" dirty="0">
                <a:latin typeface="Arial MT"/>
                <a:cs typeface="Arial MT"/>
              </a:rPr>
              <a:t>the</a:t>
            </a:r>
            <a:r>
              <a:rPr sz="1700" spc="10" dirty="0">
                <a:latin typeface="Arial MT"/>
                <a:cs typeface="Arial MT"/>
              </a:rPr>
              <a:t> </a:t>
            </a:r>
            <a:r>
              <a:rPr sz="1700" dirty="0">
                <a:latin typeface="Arial MT"/>
                <a:cs typeface="Arial MT"/>
              </a:rPr>
              <a:t>index</a:t>
            </a:r>
            <a:r>
              <a:rPr sz="1700" spc="15" dirty="0">
                <a:latin typeface="Arial MT"/>
                <a:cs typeface="Arial MT"/>
              </a:rPr>
              <a:t> </a:t>
            </a:r>
            <a:r>
              <a:rPr sz="1700" dirty="0">
                <a:latin typeface="Arial MT"/>
                <a:cs typeface="Arial MT"/>
              </a:rPr>
              <a:t>of</a:t>
            </a:r>
            <a:r>
              <a:rPr sz="1700" spc="15" dirty="0">
                <a:latin typeface="Arial MT"/>
                <a:cs typeface="Arial MT"/>
              </a:rPr>
              <a:t> </a:t>
            </a:r>
            <a:r>
              <a:rPr sz="1700" spc="-5" dirty="0">
                <a:latin typeface="Arial MT"/>
                <a:cs typeface="Arial MT"/>
              </a:rPr>
              <a:t>string</a:t>
            </a:r>
            <a:r>
              <a:rPr sz="1700" dirty="0">
                <a:latin typeface="Arial MT"/>
                <a:cs typeface="Arial MT"/>
              </a:rPr>
              <a:t> </a:t>
            </a:r>
            <a:r>
              <a:rPr sz="1700" spc="-5" dirty="0">
                <a:solidFill>
                  <a:srgbClr val="FF0000"/>
                </a:solidFill>
                <a:latin typeface="Arial MT"/>
                <a:cs typeface="Arial MT"/>
              </a:rPr>
              <a:t>“str”</a:t>
            </a:r>
            <a:r>
              <a:rPr sz="1700" spc="10" dirty="0">
                <a:solidFill>
                  <a:srgbClr val="FF0000"/>
                </a:solidFill>
                <a:latin typeface="Arial MT"/>
                <a:cs typeface="Arial MT"/>
              </a:rPr>
              <a:t> </a:t>
            </a:r>
            <a:r>
              <a:rPr sz="1700" dirty="0">
                <a:latin typeface="Arial MT"/>
                <a:cs typeface="Arial MT"/>
              </a:rPr>
              <a:t>in </a:t>
            </a:r>
            <a:r>
              <a:rPr sz="1700" dirty="0">
                <a:solidFill>
                  <a:srgbClr val="FF0000"/>
                </a:solidFill>
                <a:latin typeface="Arial MT"/>
                <a:cs typeface="Arial MT"/>
              </a:rPr>
              <a:t>this </a:t>
            </a:r>
            <a:r>
              <a:rPr sz="1700" spc="-5" dirty="0">
                <a:latin typeface="Arial MT"/>
                <a:cs typeface="Arial MT"/>
              </a:rPr>
              <a:t>string</a:t>
            </a:r>
            <a:r>
              <a:rPr sz="1700" spc="15" dirty="0">
                <a:latin typeface="Arial MT"/>
                <a:cs typeface="Arial MT"/>
              </a:rPr>
              <a:t> </a:t>
            </a:r>
            <a:r>
              <a:rPr sz="1700" dirty="0">
                <a:latin typeface="Arial MT"/>
                <a:cs typeface="Arial MT"/>
              </a:rPr>
              <a:t>and</a:t>
            </a:r>
            <a:r>
              <a:rPr sz="1700" spc="10" dirty="0">
                <a:latin typeface="Arial MT"/>
                <a:cs typeface="Arial MT"/>
              </a:rPr>
              <a:t> </a:t>
            </a:r>
            <a:r>
              <a:rPr sz="1700" dirty="0">
                <a:latin typeface="Arial MT"/>
                <a:cs typeface="Arial MT"/>
              </a:rPr>
              <a:t>returns</a:t>
            </a:r>
            <a:r>
              <a:rPr sz="1700" spc="5" dirty="0">
                <a:latin typeface="Arial MT"/>
                <a:cs typeface="Arial MT"/>
              </a:rPr>
              <a:t> </a:t>
            </a:r>
            <a:r>
              <a:rPr sz="1700" dirty="0">
                <a:latin typeface="Arial MT"/>
                <a:cs typeface="Arial MT"/>
              </a:rPr>
              <a:t>that </a:t>
            </a:r>
            <a:r>
              <a:rPr sz="1700" spc="-455" dirty="0">
                <a:latin typeface="Arial MT"/>
                <a:cs typeface="Arial MT"/>
              </a:rPr>
              <a:t> </a:t>
            </a:r>
            <a:r>
              <a:rPr sz="1700" dirty="0">
                <a:latin typeface="Arial MT"/>
                <a:cs typeface="Arial MT"/>
              </a:rPr>
              <a:t>index</a:t>
            </a:r>
            <a:r>
              <a:rPr sz="1700" spc="-10" dirty="0">
                <a:latin typeface="Arial MT"/>
                <a:cs typeface="Arial MT"/>
              </a:rPr>
              <a:t> </a:t>
            </a:r>
            <a:r>
              <a:rPr sz="1700" dirty="0">
                <a:latin typeface="Arial MT"/>
                <a:cs typeface="Arial MT"/>
              </a:rPr>
              <a:t>value (if found) </a:t>
            </a:r>
            <a:r>
              <a:rPr sz="1700" spc="-5" dirty="0">
                <a:latin typeface="Arial MT"/>
                <a:cs typeface="Arial MT"/>
              </a:rPr>
              <a:t>otherwise</a:t>
            </a:r>
            <a:r>
              <a:rPr sz="1700" spc="15" dirty="0">
                <a:latin typeface="Arial MT"/>
                <a:cs typeface="Arial MT"/>
              </a:rPr>
              <a:t> </a:t>
            </a:r>
            <a:r>
              <a:rPr sz="1700" dirty="0">
                <a:latin typeface="Arial MT"/>
                <a:cs typeface="Arial MT"/>
              </a:rPr>
              <a:t>returns</a:t>
            </a:r>
            <a:r>
              <a:rPr sz="1700" spc="10" dirty="0">
                <a:latin typeface="Arial MT"/>
                <a:cs typeface="Arial MT"/>
              </a:rPr>
              <a:t> </a:t>
            </a:r>
            <a:r>
              <a:rPr sz="1700" spc="-5" dirty="0">
                <a:latin typeface="Arial MT"/>
                <a:cs typeface="Arial MT"/>
              </a:rPr>
              <a:t>-1</a:t>
            </a:r>
            <a:r>
              <a:rPr sz="1700" spc="5" dirty="0">
                <a:latin typeface="Arial MT"/>
                <a:cs typeface="Arial MT"/>
              </a:rPr>
              <a:t> </a:t>
            </a:r>
            <a:r>
              <a:rPr sz="1700" dirty="0">
                <a:latin typeface="Arial MT"/>
                <a:cs typeface="Arial MT"/>
              </a:rPr>
              <a:t>(if</a:t>
            </a:r>
            <a:r>
              <a:rPr sz="1700" spc="-10" dirty="0">
                <a:latin typeface="Arial MT"/>
                <a:cs typeface="Arial MT"/>
              </a:rPr>
              <a:t> </a:t>
            </a:r>
            <a:r>
              <a:rPr sz="1700" dirty="0">
                <a:latin typeface="Arial MT"/>
                <a:cs typeface="Arial MT"/>
              </a:rPr>
              <a:t>not</a:t>
            </a:r>
            <a:r>
              <a:rPr sz="1700" spc="10" dirty="0">
                <a:latin typeface="Arial MT"/>
                <a:cs typeface="Arial MT"/>
              </a:rPr>
              <a:t> </a:t>
            </a:r>
            <a:r>
              <a:rPr sz="1700" dirty="0">
                <a:latin typeface="Arial MT"/>
                <a:cs typeface="Arial MT"/>
              </a:rPr>
              <a:t>found)</a:t>
            </a:r>
            <a:endParaRPr sz="1700">
              <a:latin typeface="Arial MT"/>
              <a:cs typeface="Arial MT"/>
            </a:endParaRPr>
          </a:p>
          <a:p>
            <a:pPr marL="355600" indent="-342900">
              <a:lnSpc>
                <a:spcPts val="1839"/>
              </a:lnSpc>
              <a:spcBef>
                <a:spcPts val="15"/>
              </a:spcBef>
              <a:buClr>
                <a:srgbClr val="0F1141"/>
              </a:buClr>
              <a:buChar char="•"/>
              <a:tabLst>
                <a:tab pos="354965" algn="l"/>
                <a:tab pos="355600" algn="l"/>
              </a:tabLst>
            </a:pPr>
            <a:r>
              <a:rPr sz="1700" dirty="0">
                <a:solidFill>
                  <a:srgbClr val="FF0000"/>
                </a:solidFill>
                <a:latin typeface="Arial MT"/>
                <a:cs typeface="Arial MT"/>
              </a:rPr>
              <a:t>int</a:t>
            </a:r>
            <a:r>
              <a:rPr sz="1700" spc="5" dirty="0">
                <a:solidFill>
                  <a:srgbClr val="FF0000"/>
                </a:solidFill>
                <a:latin typeface="Arial MT"/>
                <a:cs typeface="Arial MT"/>
              </a:rPr>
              <a:t> </a:t>
            </a:r>
            <a:r>
              <a:rPr sz="1700" spc="-5" dirty="0">
                <a:solidFill>
                  <a:srgbClr val="FF0000"/>
                </a:solidFill>
                <a:latin typeface="Arial MT"/>
                <a:cs typeface="Arial MT"/>
              </a:rPr>
              <a:t>lastIndexOf(String</a:t>
            </a:r>
            <a:r>
              <a:rPr sz="1700" spc="40" dirty="0">
                <a:solidFill>
                  <a:srgbClr val="FF0000"/>
                </a:solidFill>
                <a:latin typeface="Arial MT"/>
                <a:cs typeface="Arial MT"/>
              </a:rPr>
              <a:t> </a:t>
            </a:r>
            <a:r>
              <a:rPr sz="1700" spc="-5" dirty="0">
                <a:solidFill>
                  <a:srgbClr val="FF0000"/>
                </a:solidFill>
                <a:latin typeface="Arial MT"/>
                <a:cs typeface="Arial MT"/>
              </a:rPr>
              <a:t>str)</a:t>
            </a:r>
            <a:r>
              <a:rPr sz="1700" dirty="0">
                <a:solidFill>
                  <a:srgbClr val="FF0000"/>
                </a:solidFill>
                <a:latin typeface="Arial MT"/>
                <a:cs typeface="Arial MT"/>
              </a:rPr>
              <a:t> </a:t>
            </a:r>
            <a:r>
              <a:rPr sz="1700" spc="5" dirty="0">
                <a:solidFill>
                  <a:srgbClr val="FF0000"/>
                </a:solidFill>
                <a:latin typeface="Wingdings"/>
                <a:cs typeface="Wingdings"/>
              </a:rPr>
              <a:t></a:t>
            </a:r>
            <a:r>
              <a:rPr sz="1700" spc="55" dirty="0">
                <a:solidFill>
                  <a:srgbClr val="FF0000"/>
                </a:solidFill>
                <a:latin typeface="Times New Roman"/>
                <a:cs typeface="Times New Roman"/>
              </a:rPr>
              <a:t> </a:t>
            </a:r>
            <a:r>
              <a:rPr sz="1700" dirty="0">
                <a:latin typeface="Arial MT"/>
                <a:cs typeface="Arial MT"/>
              </a:rPr>
              <a:t>Searches </a:t>
            </a:r>
            <a:r>
              <a:rPr sz="1700" spc="-5" dirty="0">
                <a:latin typeface="Arial MT"/>
                <a:cs typeface="Arial MT"/>
              </a:rPr>
              <a:t>the</a:t>
            </a:r>
            <a:r>
              <a:rPr sz="1700" spc="20" dirty="0">
                <a:latin typeface="Arial MT"/>
                <a:cs typeface="Arial MT"/>
              </a:rPr>
              <a:t> </a:t>
            </a:r>
            <a:r>
              <a:rPr sz="1700" dirty="0">
                <a:latin typeface="Arial MT"/>
                <a:cs typeface="Arial MT"/>
              </a:rPr>
              <a:t>last</a:t>
            </a:r>
            <a:r>
              <a:rPr sz="1700" spc="-10" dirty="0">
                <a:latin typeface="Arial MT"/>
                <a:cs typeface="Arial MT"/>
              </a:rPr>
              <a:t> </a:t>
            </a:r>
            <a:r>
              <a:rPr sz="1700" dirty="0">
                <a:latin typeface="Arial MT"/>
                <a:cs typeface="Arial MT"/>
              </a:rPr>
              <a:t>index</a:t>
            </a:r>
            <a:r>
              <a:rPr sz="1700" spc="5" dirty="0">
                <a:latin typeface="Arial MT"/>
                <a:cs typeface="Arial MT"/>
              </a:rPr>
              <a:t> </a:t>
            </a:r>
            <a:r>
              <a:rPr sz="1700" dirty="0">
                <a:latin typeface="Arial MT"/>
                <a:cs typeface="Arial MT"/>
              </a:rPr>
              <a:t>of</a:t>
            </a:r>
            <a:r>
              <a:rPr sz="1700" spc="20" dirty="0">
                <a:latin typeface="Arial MT"/>
                <a:cs typeface="Arial MT"/>
              </a:rPr>
              <a:t> </a:t>
            </a:r>
            <a:r>
              <a:rPr sz="1700" dirty="0">
                <a:latin typeface="Arial MT"/>
                <a:cs typeface="Arial MT"/>
              </a:rPr>
              <a:t>string </a:t>
            </a:r>
            <a:r>
              <a:rPr sz="1700" spc="-5" dirty="0">
                <a:solidFill>
                  <a:srgbClr val="FF0000"/>
                </a:solidFill>
                <a:latin typeface="Arial MT"/>
                <a:cs typeface="Arial MT"/>
              </a:rPr>
              <a:t>“str”</a:t>
            </a:r>
            <a:r>
              <a:rPr sz="1700" spc="10" dirty="0">
                <a:solidFill>
                  <a:srgbClr val="FF0000"/>
                </a:solidFill>
                <a:latin typeface="Arial MT"/>
                <a:cs typeface="Arial MT"/>
              </a:rPr>
              <a:t> </a:t>
            </a:r>
            <a:r>
              <a:rPr sz="1700" dirty="0">
                <a:latin typeface="Arial MT"/>
                <a:cs typeface="Arial MT"/>
              </a:rPr>
              <a:t>in</a:t>
            </a:r>
            <a:r>
              <a:rPr sz="1700" spc="5" dirty="0">
                <a:latin typeface="Arial MT"/>
                <a:cs typeface="Arial MT"/>
              </a:rPr>
              <a:t> </a:t>
            </a:r>
            <a:r>
              <a:rPr sz="1700" spc="-5" dirty="0">
                <a:solidFill>
                  <a:srgbClr val="FF0000"/>
                </a:solidFill>
                <a:latin typeface="Arial MT"/>
                <a:cs typeface="Arial MT"/>
              </a:rPr>
              <a:t>this</a:t>
            </a:r>
            <a:r>
              <a:rPr sz="1700" dirty="0">
                <a:solidFill>
                  <a:srgbClr val="FF0000"/>
                </a:solidFill>
                <a:latin typeface="Arial MT"/>
                <a:cs typeface="Arial MT"/>
              </a:rPr>
              <a:t> </a:t>
            </a:r>
            <a:r>
              <a:rPr sz="1700" dirty="0">
                <a:latin typeface="Arial MT"/>
                <a:cs typeface="Arial MT"/>
              </a:rPr>
              <a:t>string</a:t>
            </a:r>
            <a:r>
              <a:rPr sz="1700" spc="5" dirty="0">
                <a:latin typeface="Arial MT"/>
                <a:cs typeface="Arial MT"/>
              </a:rPr>
              <a:t> </a:t>
            </a:r>
            <a:r>
              <a:rPr sz="1700" dirty="0">
                <a:latin typeface="Arial MT"/>
                <a:cs typeface="Arial MT"/>
              </a:rPr>
              <a:t>and</a:t>
            </a:r>
            <a:endParaRPr sz="1700">
              <a:latin typeface="Arial MT"/>
              <a:cs typeface="Arial MT"/>
            </a:endParaRPr>
          </a:p>
          <a:p>
            <a:pPr marL="354965">
              <a:lnSpc>
                <a:spcPts val="1839"/>
              </a:lnSpc>
            </a:pPr>
            <a:r>
              <a:rPr sz="1700" dirty="0">
                <a:latin typeface="Arial MT"/>
                <a:cs typeface="Arial MT"/>
              </a:rPr>
              <a:t>returns</a:t>
            </a:r>
            <a:r>
              <a:rPr sz="1700" spc="-5" dirty="0">
                <a:latin typeface="Arial MT"/>
                <a:cs typeface="Arial MT"/>
              </a:rPr>
              <a:t> </a:t>
            </a:r>
            <a:r>
              <a:rPr sz="1700" dirty="0">
                <a:latin typeface="Arial MT"/>
                <a:cs typeface="Arial MT"/>
              </a:rPr>
              <a:t>that</a:t>
            </a:r>
            <a:r>
              <a:rPr sz="1700" spc="10" dirty="0">
                <a:latin typeface="Arial MT"/>
                <a:cs typeface="Arial MT"/>
              </a:rPr>
              <a:t> </a:t>
            </a:r>
            <a:r>
              <a:rPr sz="1700" dirty="0">
                <a:latin typeface="Arial MT"/>
                <a:cs typeface="Arial MT"/>
              </a:rPr>
              <a:t>index</a:t>
            </a:r>
            <a:r>
              <a:rPr sz="1700" spc="5" dirty="0">
                <a:latin typeface="Arial MT"/>
                <a:cs typeface="Arial MT"/>
              </a:rPr>
              <a:t> </a:t>
            </a:r>
            <a:r>
              <a:rPr sz="1700" dirty="0">
                <a:latin typeface="Arial MT"/>
                <a:cs typeface="Arial MT"/>
              </a:rPr>
              <a:t>value </a:t>
            </a:r>
            <a:r>
              <a:rPr sz="1700" spc="-5" dirty="0">
                <a:latin typeface="Arial MT"/>
                <a:cs typeface="Arial MT"/>
              </a:rPr>
              <a:t>(if</a:t>
            </a:r>
            <a:r>
              <a:rPr sz="1700" spc="-10" dirty="0">
                <a:latin typeface="Arial MT"/>
                <a:cs typeface="Arial MT"/>
              </a:rPr>
              <a:t> </a:t>
            </a:r>
            <a:r>
              <a:rPr sz="1700" dirty="0">
                <a:latin typeface="Arial MT"/>
                <a:cs typeface="Arial MT"/>
              </a:rPr>
              <a:t>found)</a:t>
            </a:r>
            <a:r>
              <a:rPr sz="1700" spc="15" dirty="0">
                <a:latin typeface="Arial MT"/>
                <a:cs typeface="Arial MT"/>
              </a:rPr>
              <a:t> </a:t>
            </a:r>
            <a:r>
              <a:rPr sz="1700" spc="-5" dirty="0">
                <a:latin typeface="Arial MT"/>
                <a:cs typeface="Arial MT"/>
              </a:rPr>
              <a:t>otherwise</a:t>
            </a:r>
            <a:r>
              <a:rPr sz="1700" spc="15" dirty="0">
                <a:latin typeface="Arial MT"/>
                <a:cs typeface="Arial MT"/>
              </a:rPr>
              <a:t> </a:t>
            </a:r>
            <a:r>
              <a:rPr sz="1700" dirty="0">
                <a:latin typeface="Arial MT"/>
                <a:cs typeface="Arial MT"/>
              </a:rPr>
              <a:t>returns</a:t>
            </a:r>
            <a:r>
              <a:rPr sz="1700" spc="25" dirty="0">
                <a:latin typeface="Arial MT"/>
                <a:cs typeface="Arial MT"/>
              </a:rPr>
              <a:t> </a:t>
            </a:r>
            <a:r>
              <a:rPr sz="1700" spc="-5" dirty="0">
                <a:latin typeface="Arial MT"/>
                <a:cs typeface="Arial MT"/>
              </a:rPr>
              <a:t>-1 </a:t>
            </a:r>
            <a:r>
              <a:rPr sz="1700" dirty="0">
                <a:latin typeface="Arial MT"/>
                <a:cs typeface="Arial MT"/>
              </a:rPr>
              <a:t>(if not found)</a:t>
            </a:r>
            <a:endParaRPr sz="1700">
              <a:latin typeface="Arial MT"/>
              <a:cs typeface="Arial MT"/>
            </a:endParaRPr>
          </a:p>
          <a:p>
            <a:pPr marL="354965" marR="5080" indent="-342900">
              <a:lnSpc>
                <a:spcPct val="80000"/>
              </a:lnSpc>
              <a:spcBef>
                <a:spcPts val="405"/>
              </a:spcBef>
              <a:buClr>
                <a:srgbClr val="0F1141"/>
              </a:buClr>
              <a:buChar char="•"/>
              <a:tabLst>
                <a:tab pos="354965" algn="l"/>
                <a:tab pos="355600" algn="l"/>
              </a:tabLst>
            </a:pPr>
            <a:r>
              <a:rPr sz="1700" dirty="0">
                <a:solidFill>
                  <a:srgbClr val="FF0000"/>
                </a:solidFill>
                <a:latin typeface="Arial MT"/>
                <a:cs typeface="Arial MT"/>
              </a:rPr>
              <a:t>int </a:t>
            </a:r>
            <a:r>
              <a:rPr sz="1700" spc="-5" dirty="0">
                <a:solidFill>
                  <a:srgbClr val="FF0000"/>
                </a:solidFill>
                <a:latin typeface="Arial MT"/>
                <a:cs typeface="Arial MT"/>
              </a:rPr>
              <a:t>indexOf(int</a:t>
            </a:r>
            <a:r>
              <a:rPr sz="1700" spc="20" dirty="0">
                <a:solidFill>
                  <a:srgbClr val="FF0000"/>
                </a:solidFill>
                <a:latin typeface="Arial MT"/>
                <a:cs typeface="Arial MT"/>
              </a:rPr>
              <a:t> </a:t>
            </a:r>
            <a:r>
              <a:rPr sz="1700" dirty="0">
                <a:solidFill>
                  <a:srgbClr val="FF0000"/>
                </a:solidFill>
                <a:latin typeface="Arial MT"/>
                <a:cs typeface="Arial MT"/>
              </a:rPr>
              <a:t>ch,</a:t>
            </a:r>
            <a:r>
              <a:rPr sz="1700" spc="5" dirty="0">
                <a:solidFill>
                  <a:srgbClr val="FF0000"/>
                </a:solidFill>
                <a:latin typeface="Arial MT"/>
                <a:cs typeface="Arial MT"/>
              </a:rPr>
              <a:t> </a:t>
            </a:r>
            <a:r>
              <a:rPr sz="1700" dirty="0">
                <a:solidFill>
                  <a:srgbClr val="FF0000"/>
                </a:solidFill>
                <a:latin typeface="Arial MT"/>
                <a:cs typeface="Arial MT"/>
              </a:rPr>
              <a:t>int</a:t>
            </a:r>
            <a:r>
              <a:rPr sz="1700" spc="-10" dirty="0">
                <a:solidFill>
                  <a:srgbClr val="FF0000"/>
                </a:solidFill>
                <a:latin typeface="Arial MT"/>
                <a:cs typeface="Arial MT"/>
              </a:rPr>
              <a:t> </a:t>
            </a:r>
            <a:r>
              <a:rPr sz="1700" spc="-5" dirty="0">
                <a:solidFill>
                  <a:srgbClr val="FF0000"/>
                </a:solidFill>
                <a:latin typeface="Arial MT"/>
                <a:cs typeface="Arial MT"/>
              </a:rPr>
              <a:t>startIndex)</a:t>
            </a:r>
            <a:r>
              <a:rPr sz="1700" spc="45" dirty="0">
                <a:solidFill>
                  <a:srgbClr val="FF0000"/>
                </a:solidFill>
                <a:latin typeface="Arial MT"/>
                <a:cs typeface="Arial MT"/>
              </a:rPr>
              <a:t> </a:t>
            </a:r>
            <a:r>
              <a:rPr sz="1700" dirty="0">
                <a:solidFill>
                  <a:srgbClr val="FF0000"/>
                </a:solidFill>
                <a:latin typeface="Wingdings"/>
                <a:cs typeface="Wingdings"/>
              </a:rPr>
              <a:t></a:t>
            </a:r>
            <a:r>
              <a:rPr sz="1700" spc="45" dirty="0">
                <a:solidFill>
                  <a:srgbClr val="FF0000"/>
                </a:solidFill>
                <a:latin typeface="Times New Roman"/>
                <a:cs typeface="Times New Roman"/>
              </a:rPr>
              <a:t> </a:t>
            </a:r>
            <a:r>
              <a:rPr sz="1700" dirty="0">
                <a:latin typeface="Arial MT"/>
                <a:cs typeface="Arial MT"/>
              </a:rPr>
              <a:t>Searches</a:t>
            </a:r>
            <a:r>
              <a:rPr sz="1700" spc="5" dirty="0">
                <a:latin typeface="Arial MT"/>
                <a:cs typeface="Arial MT"/>
              </a:rPr>
              <a:t> </a:t>
            </a:r>
            <a:r>
              <a:rPr sz="1700" spc="-5" dirty="0">
                <a:latin typeface="Arial MT"/>
                <a:cs typeface="Arial MT"/>
              </a:rPr>
              <a:t>the</a:t>
            </a:r>
            <a:r>
              <a:rPr sz="1700" spc="10" dirty="0">
                <a:latin typeface="Arial MT"/>
                <a:cs typeface="Arial MT"/>
              </a:rPr>
              <a:t> </a:t>
            </a:r>
            <a:r>
              <a:rPr sz="1700" dirty="0">
                <a:latin typeface="Arial MT"/>
                <a:cs typeface="Arial MT"/>
              </a:rPr>
              <a:t>index</a:t>
            </a:r>
            <a:r>
              <a:rPr sz="1700" spc="-5" dirty="0">
                <a:latin typeface="Arial MT"/>
                <a:cs typeface="Arial MT"/>
              </a:rPr>
              <a:t> </a:t>
            </a:r>
            <a:r>
              <a:rPr sz="1700" dirty="0">
                <a:latin typeface="Arial MT"/>
                <a:cs typeface="Arial MT"/>
              </a:rPr>
              <a:t>of</a:t>
            </a:r>
            <a:r>
              <a:rPr sz="1700" spc="25" dirty="0">
                <a:latin typeface="Arial MT"/>
                <a:cs typeface="Arial MT"/>
              </a:rPr>
              <a:t> </a:t>
            </a:r>
            <a:r>
              <a:rPr sz="1700" dirty="0">
                <a:latin typeface="Arial MT"/>
                <a:cs typeface="Arial MT"/>
              </a:rPr>
              <a:t>charcter</a:t>
            </a:r>
            <a:r>
              <a:rPr sz="1700" spc="10" dirty="0">
                <a:latin typeface="Arial MT"/>
                <a:cs typeface="Arial MT"/>
              </a:rPr>
              <a:t> </a:t>
            </a:r>
            <a:r>
              <a:rPr sz="1700" dirty="0">
                <a:solidFill>
                  <a:srgbClr val="FF0000"/>
                </a:solidFill>
                <a:latin typeface="Arial MT"/>
                <a:cs typeface="Arial MT"/>
              </a:rPr>
              <a:t>‘ch’</a:t>
            </a:r>
            <a:r>
              <a:rPr sz="1700" spc="-85" dirty="0">
                <a:solidFill>
                  <a:srgbClr val="FF0000"/>
                </a:solidFill>
                <a:latin typeface="Arial MT"/>
                <a:cs typeface="Arial MT"/>
              </a:rPr>
              <a:t> </a:t>
            </a:r>
            <a:r>
              <a:rPr sz="1700" dirty="0">
                <a:latin typeface="Arial MT"/>
                <a:cs typeface="Arial MT"/>
              </a:rPr>
              <a:t>in </a:t>
            </a:r>
            <a:r>
              <a:rPr sz="1700" dirty="0">
                <a:solidFill>
                  <a:srgbClr val="FF0000"/>
                </a:solidFill>
                <a:latin typeface="Arial MT"/>
                <a:cs typeface="Arial MT"/>
              </a:rPr>
              <a:t>this</a:t>
            </a:r>
            <a:r>
              <a:rPr sz="1700" spc="10" dirty="0">
                <a:solidFill>
                  <a:srgbClr val="FF0000"/>
                </a:solidFill>
                <a:latin typeface="Arial MT"/>
                <a:cs typeface="Arial MT"/>
              </a:rPr>
              <a:t> </a:t>
            </a:r>
            <a:r>
              <a:rPr sz="1700" spc="-5" dirty="0">
                <a:latin typeface="Arial MT"/>
                <a:cs typeface="Arial MT"/>
              </a:rPr>
              <a:t>string </a:t>
            </a:r>
            <a:r>
              <a:rPr sz="1700" dirty="0">
                <a:latin typeface="Arial MT"/>
                <a:cs typeface="Arial MT"/>
              </a:rPr>
              <a:t> </a:t>
            </a:r>
            <a:r>
              <a:rPr sz="1700" spc="-5" dirty="0">
                <a:latin typeface="Arial MT"/>
                <a:cs typeface="Arial MT"/>
              </a:rPr>
              <a:t>starting</a:t>
            </a:r>
            <a:r>
              <a:rPr sz="1700" spc="10" dirty="0">
                <a:latin typeface="Arial MT"/>
                <a:cs typeface="Arial MT"/>
              </a:rPr>
              <a:t> </a:t>
            </a:r>
            <a:r>
              <a:rPr sz="1700" spc="-5" dirty="0">
                <a:latin typeface="Arial MT"/>
                <a:cs typeface="Arial MT"/>
              </a:rPr>
              <a:t>from</a:t>
            </a:r>
            <a:r>
              <a:rPr sz="1700" spc="15" dirty="0">
                <a:latin typeface="Arial MT"/>
                <a:cs typeface="Arial MT"/>
              </a:rPr>
              <a:t> </a:t>
            </a:r>
            <a:r>
              <a:rPr sz="1700" spc="-5" dirty="0">
                <a:solidFill>
                  <a:srgbClr val="FF0000"/>
                </a:solidFill>
                <a:latin typeface="Arial MT"/>
                <a:cs typeface="Arial MT"/>
              </a:rPr>
              <a:t>startIndex</a:t>
            </a:r>
            <a:r>
              <a:rPr sz="1700" spc="35" dirty="0">
                <a:solidFill>
                  <a:srgbClr val="FF0000"/>
                </a:solidFill>
                <a:latin typeface="Arial MT"/>
                <a:cs typeface="Arial MT"/>
              </a:rPr>
              <a:t> </a:t>
            </a:r>
            <a:r>
              <a:rPr sz="1700" dirty="0">
                <a:latin typeface="Arial MT"/>
                <a:cs typeface="Arial MT"/>
              </a:rPr>
              <a:t>and</a:t>
            </a:r>
            <a:r>
              <a:rPr sz="1700" spc="15" dirty="0">
                <a:latin typeface="Arial MT"/>
                <a:cs typeface="Arial MT"/>
              </a:rPr>
              <a:t> </a:t>
            </a:r>
            <a:r>
              <a:rPr sz="1700" dirty="0">
                <a:latin typeface="Arial MT"/>
                <a:cs typeface="Arial MT"/>
              </a:rPr>
              <a:t>returns</a:t>
            </a:r>
            <a:r>
              <a:rPr sz="1700" spc="15" dirty="0">
                <a:latin typeface="Arial MT"/>
                <a:cs typeface="Arial MT"/>
              </a:rPr>
              <a:t> </a:t>
            </a:r>
            <a:r>
              <a:rPr sz="1700" spc="-5" dirty="0">
                <a:latin typeface="Arial MT"/>
                <a:cs typeface="Arial MT"/>
              </a:rPr>
              <a:t>that</a:t>
            </a:r>
            <a:r>
              <a:rPr sz="1700" spc="15" dirty="0">
                <a:latin typeface="Arial MT"/>
                <a:cs typeface="Arial MT"/>
              </a:rPr>
              <a:t> </a:t>
            </a:r>
            <a:r>
              <a:rPr sz="1700" dirty="0">
                <a:latin typeface="Arial MT"/>
                <a:cs typeface="Arial MT"/>
              </a:rPr>
              <a:t>index</a:t>
            </a:r>
            <a:r>
              <a:rPr sz="1700" spc="5" dirty="0">
                <a:latin typeface="Arial MT"/>
                <a:cs typeface="Arial MT"/>
              </a:rPr>
              <a:t> </a:t>
            </a:r>
            <a:r>
              <a:rPr sz="1700" dirty="0">
                <a:latin typeface="Arial MT"/>
                <a:cs typeface="Arial MT"/>
              </a:rPr>
              <a:t>value (if</a:t>
            </a:r>
            <a:r>
              <a:rPr sz="1700" spc="10" dirty="0">
                <a:latin typeface="Arial MT"/>
                <a:cs typeface="Arial MT"/>
              </a:rPr>
              <a:t> </a:t>
            </a:r>
            <a:r>
              <a:rPr sz="1700" dirty="0">
                <a:latin typeface="Arial MT"/>
                <a:cs typeface="Arial MT"/>
              </a:rPr>
              <a:t>found)</a:t>
            </a:r>
            <a:r>
              <a:rPr sz="1700" spc="5" dirty="0">
                <a:latin typeface="Arial MT"/>
                <a:cs typeface="Arial MT"/>
              </a:rPr>
              <a:t> </a:t>
            </a:r>
            <a:r>
              <a:rPr sz="1700" spc="-5" dirty="0">
                <a:latin typeface="Arial MT"/>
                <a:cs typeface="Arial MT"/>
              </a:rPr>
              <a:t>otherwise</a:t>
            </a:r>
            <a:r>
              <a:rPr sz="1700" spc="30" dirty="0">
                <a:latin typeface="Arial MT"/>
                <a:cs typeface="Arial MT"/>
              </a:rPr>
              <a:t> </a:t>
            </a:r>
            <a:r>
              <a:rPr sz="1700" dirty="0">
                <a:latin typeface="Arial MT"/>
                <a:cs typeface="Arial MT"/>
              </a:rPr>
              <a:t>returns</a:t>
            </a:r>
            <a:r>
              <a:rPr sz="1700" spc="5" dirty="0">
                <a:latin typeface="Arial MT"/>
                <a:cs typeface="Arial MT"/>
              </a:rPr>
              <a:t> </a:t>
            </a:r>
            <a:r>
              <a:rPr sz="1700" spc="-5" dirty="0">
                <a:latin typeface="Arial MT"/>
                <a:cs typeface="Arial MT"/>
              </a:rPr>
              <a:t>-1</a:t>
            </a:r>
            <a:r>
              <a:rPr sz="1700" dirty="0">
                <a:latin typeface="Arial MT"/>
                <a:cs typeface="Arial MT"/>
              </a:rPr>
              <a:t> (if not </a:t>
            </a:r>
            <a:r>
              <a:rPr sz="1700" spc="-459" dirty="0">
                <a:latin typeface="Arial MT"/>
                <a:cs typeface="Arial MT"/>
              </a:rPr>
              <a:t> </a:t>
            </a:r>
            <a:r>
              <a:rPr sz="1700" dirty="0">
                <a:latin typeface="Arial MT"/>
                <a:cs typeface="Arial MT"/>
              </a:rPr>
              <a:t>found)</a:t>
            </a:r>
            <a:endParaRPr sz="1700">
              <a:latin typeface="Arial MT"/>
              <a:cs typeface="Arial MT"/>
            </a:endParaRPr>
          </a:p>
          <a:p>
            <a:pPr marL="354965" marR="15875" indent="-342900">
              <a:lnSpc>
                <a:spcPts val="1630"/>
              </a:lnSpc>
              <a:spcBef>
                <a:spcPts val="400"/>
              </a:spcBef>
              <a:buClr>
                <a:srgbClr val="0F1141"/>
              </a:buClr>
              <a:buChar char="•"/>
              <a:tabLst>
                <a:tab pos="354965" algn="l"/>
                <a:tab pos="355600" algn="l"/>
              </a:tabLst>
            </a:pPr>
            <a:r>
              <a:rPr sz="1700" dirty="0">
                <a:solidFill>
                  <a:srgbClr val="FF0000"/>
                </a:solidFill>
                <a:latin typeface="Arial MT"/>
                <a:cs typeface="Arial MT"/>
              </a:rPr>
              <a:t>int </a:t>
            </a:r>
            <a:r>
              <a:rPr sz="1700" spc="-5" dirty="0">
                <a:solidFill>
                  <a:srgbClr val="FF0000"/>
                </a:solidFill>
                <a:latin typeface="Arial MT"/>
                <a:cs typeface="Arial MT"/>
              </a:rPr>
              <a:t>lastIndexOf(int</a:t>
            </a:r>
            <a:r>
              <a:rPr sz="1700" spc="30" dirty="0">
                <a:solidFill>
                  <a:srgbClr val="FF0000"/>
                </a:solidFill>
                <a:latin typeface="Arial MT"/>
                <a:cs typeface="Arial MT"/>
              </a:rPr>
              <a:t> </a:t>
            </a:r>
            <a:r>
              <a:rPr sz="1700" dirty="0">
                <a:solidFill>
                  <a:srgbClr val="FF0000"/>
                </a:solidFill>
                <a:latin typeface="Arial MT"/>
                <a:cs typeface="Arial MT"/>
              </a:rPr>
              <a:t>ch,</a:t>
            </a:r>
            <a:r>
              <a:rPr sz="1700" spc="5" dirty="0">
                <a:solidFill>
                  <a:srgbClr val="FF0000"/>
                </a:solidFill>
                <a:latin typeface="Arial MT"/>
                <a:cs typeface="Arial MT"/>
              </a:rPr>
              <a:t> </a:t>
            </a:r>
            <a:r>
              <a:rPr sz="1700" dirty="0">
                <a:solidFill>
                  <a:srgbClr val="FF0000"/>
                </a:solidFill>
                <a:latin typeface="Arial MT"/>
                <a:cs typeface="Arial MT"/>
              </a:rPr>
              <a:t>int </a:t>
            </a:r>
            <a:r>
              <a:rPr sz="1700" spc="-5" dirty="0">
                <a:solidFill>
                  <a:srgbClr val="FF0000"/>
                </a:solidFill>
                <a:latin typeface="Arial MT"/>
                <a:cs typeface="Arial MT"/>
              </a:rPr>
              <a:t>startIndex)</a:t>
            </a:r>
            <a:r>
              <a:rPr sz="1700" spc="30" dirty="0">
                <a:solidFill>
                  <a:srgbClr val="FF0000"/>
                </a:solidFill>
                <a:latin typeface="Arial MT"/>
                <a:cs typeface="Arial MT"/>
              </a:rPr>
              <a:t> </a:t>
            </a:r>
            <a:r>
              <a:rPr sz="1700" dirty="0">
                <a:solidFill>
                  <a:srgbClr val="FF0000"/>
                </a:solidFill>
                <a:latin typeface="Wingdings"/>
                <a:cs typeface="Wingdings"/>
              </a:rPr>
              <a:t></a:t>
            </a:r>
            <a:r>
              <a:rPr sz="1700" spc="45" dirty="0">
                <a:solidFill>
                  <a:srgbClr val="FF0000"/>
                </a:solidFill>
                <a:latin typeface="Times New Roman"/>
                <a:cs typeface="Times New Roman"/>
              </a:rPr>
              <a:t> </a:t>
            </a:r>
            <a:r>
              <a:rPr sz="1700" dirty="0">
                <a:latin typeface="Arial MT"/>
                <a:cs typeface="Arial MT"/>
              </a:rPr>
              <a:t>Searches</a:t>
            </a:r>
            <a:r>
              <a:rPr sz="1700" spc="5" dirty="0">
                <a:latin typeface="Arial MT"/>
                <a:cs typeface="Arial MT"/>
              </a:rPr>
              <a:t> </a:t>
            </a:r>
            <a:r>
              <a:rPr sz="1700" spc="-5" dirty="0">
                <a:latin typeface="Arial MT"/>
                <a:cs typeface="Arial MT"/>
              </a:rPr>
              <a:t>the</a:t>
            </a:r>
            <a:r>
              <a:rPr sz="1700" spc="10" dirty="0">
                <a:latin typeface="Arial MT"/>
                <a:cs typeface="Arial MT"/>
              </a:rPr>
              <a:t> </a:t>
            </a:r>
            <a:r>
              <a:rPr sz="1700" dirty="0">
                <a:latin typeface="Arial MT"/>
                <a:cs typeface="Arial MT"/>
              </a:rPr>
              <a:t>last</a:t>
            </a:r>
            <a:r>
              <a:rPr sz="1700" spc="5" dirty="0">
                <a:latin typeface="Arial MT"/>
                <a:cs typeface="Arial MT"/>
              </a:rPr>
              <a:t> </a:t>
            </a:r>
            <a:r>
              <a:rPr sz="1700" dirty="0">
                <a:latin typeface="Arial MT"/>
                <a:cs typeface="Arial MT"/>
              </a:rPr>
              <a:t>index</a:t>
            </a:r>
            <a:r>
              <a:rPr sz="1700" spc="-5" dirty="0">
                <a:latin typeface="Arial MT"/>
                <a:cs typeface="Arial MT"/>
              </a:rPr>
              <a:t> </a:t>
            </a:r>
            <a:r>
              <a:rPr sz="1700" dirty="0">
                <a:latin typeface="Arial MT"/>
                <a:cs typeface="Arial MT"/>
              </a:rPr>
              <a:t>of</a:t>
            </a:r>
            <a:r>
              <a:rPr sz="1700" spc="15" dirty="0">
                <a:latin typeface="Arial MT"/>
                <a:cs typeface="Arial MT"/>
              </a:rPr>
              <a:t> </a:t>
            </a:r>
            <a:r>
              <a:rPr sz="1700" dirty="0">
                <a:latin typeface="Arial MT"/>
                <a:cs typeface="Arial MT"/>
              </a:rPr>
              <a:t>character</a:t>
            </a:r>
            <a:r>
              <a:rPr sz="1700" spc="10" dirty="0">
                <a:latin typeface="Arial MT"/>
                <a:cs typeface="Arial MT"/>
              </a:rPr>
              <a:t> </a:t>
            </a:r>
            <a:r>
              <a:rPr sz="1700" dirty="0">
                <a:solidFill>
                  <a:srgbClr val="FF0000"/>
                </a:solidFill>
                <a:latin typeface="Arial MT"/>
                <a:cs typeface="Arial MT"/>
              </a:rPr>
              <a:t>‘ch’</a:t>
            </a:r>
            <a:r>
              <a:rPr sz="1700" spc="-75" dirty="0">
                <a:solidFill>
                  <a:srgbClr val="FF0000"/>
                </a:solidFill>
                <a:latin typeface="Arial MT"/>
                <a:cs typeface="Arial MT"/>
              </a:rPr>
              <a:t> </a:t>
            </a:r>
            <a:r>
              <a:rPr sz="1700" dirty="0">
                <a:latin typeface="Arial MT"/>
                <a:cs typeface="Arial MT"/>
              </a:rPr>
              <a:t>in </a:t>
            </a:r>
            <a:r>
              <a:rPr sz="1700" dirty="0">
                <a:solidFill>
                  <a:srgbClr val="FF0000"/>
                </a:solidFill>
                <a:latin typeface="Arial MT"/>
                <a:cs typeface="Arial MT"/>
              </a:rPr>
              <a:t>this </a:t>
            </a:r>
            <a:r>
              <a:rPr sz="1700" spc="5" dirty="0">
                <a:solidFill>
                  <a:srgbClr val="FF0000"/>
                </a:solidFill>
                <a:latin typeface="Arial MT"/>
                <a:cs typeface="Arial MT"/>
              </a:rPr>
              <a:t> </a:t>
            </a:r>
            <a:r>
              <a:rPr sz="1700" spc="-5" dirty="0">
                <a:latin typeface="Arial MT"/>
                <a:cs typeface="Arial MT"/>
              </a:rPr>
              <a:t>string</a:t>
            </a:r>
            <a:r>
              <a:rPr sz="1700" spc="5" dirty="0">
                <a:latin typeface="Arial MT"/>
                <a:cs typeface="Arial MT"/>
              </a:rPr>
              <a:t> </a:t>
            </a:r>
            <a:r>
              <a:rPr sz="1700" spc="-5" dirty="0">
                <a:latin typeface="Arial MT"/>
                <a:cs typeface="Arial MT"/>
              </a:rPr>
              <a:t>starting</a:t>
            </a:r>
            <a:r>
              <a:rPr sz="1700" spc="20" dirty="0">
                <a:latin typeface="Arial MT"/>
                <a:cs typeface="Arial MT"/>
              </a:rPr>
              <a:t> </a:t>
            </a:r>
            <a:r>
              <a:rPr sz="1700" spc="-5" dirty="0">
                <a:latin typeface="Arial MT"/>
                <a:cs typeface="Arial MT"/>
              </a:rPr>
              <a:t>from</a:t>
            </a:r>
            <a:r>
              <a:rPr sz="1700" spc="15" dirty="0">
                <a:latin typeface="Arial MT"/>
                <a:cs typeface="Arial MT"/>
              </a:rPr>
              <a:t> </a:t>
            </a:r>
            <a:r>
              <a:rPr sz="1700" spc="-5" dirty="0">
                <a:solidFill>
                  <a:srgbClr val="FF0000"/>
                </a:solidFill>
                <a:latin typeface="Arial MT"/>
                <a:cs typeface="Arial MT"/>
              </a:rPr>
              <a:t>startIndex</a:t>
            </a:r>
            <a:r>
              <a:rPr sz="1700" spc="30" dirty="0">
                <a:solidFill>
                  <a:srgbClr val="FF0000"/>
                </a:solidFill>
                <a:latin typeface="Arial MT"/>
                <a:cs typeface="Arial MT"/>
              </a:rPr>
              <a:t> </a:t>
            </a:r>
            <a:r>
              <a:rPr sz="1700" dirty="0">
                <a:latin typeface="Arial MT"/>
                <a:cs typeface="Arial MT"/>
              </a:rPr>
              <a:t>and</a:t>
            </a:r>
            <a:r>
              <a:rPr sz="1700" spc="10" dirty="0">
                <a:latin typeface="Arial MT"/>
                <a:cs typeface="Arial MT"/>
              </a:rPr>
              <a:t> </a:t>
            </a:r>
            <a:r>
              <a:rPr sz="1700" dirty="0">
                <a:latin typeface="Arial MT"/>
                <a:cs typeface="Arial MT"/>
              </a:rPr>
              <a:t>returns</a:t>
            </a:r>
            <a:r>
              <a:rPr sz="1700" spc="5" dirty="0">
                <a:latin typeface="Arial MT"/>
                <a:cs typeface="Arial MT"/>
              </a:rPr>
              <a:t> </a:t>
            </a:r>
            <a:r>
              <a:rPr sz="1700" dirty="0">
                <a:latin typeface="Arial MT"/>
                <a:cs typeface="Arial MT"/>
              </a:rPr>
              <a:t>that</a:t>
            </a:r>
            <a:r>
              <a:rPr sz="1700" spc="30" dirty="0">
                <a:latin typeface="Arial MT"/>
                <a:cs typeface="Arial MT"/>
              </a:rPr>
              <a:t> </a:t>
            </a:r>
            <a:r>
              <a:rPr sz="1700" dirty="0">
                <a:latin typeface="Arial MT"/>
                <a:cs typeface="Arial MT"/>
              </a:rPr>
              <a:t>index value</a:t>
            </a:r>
            <a:r>
              <a:rPr sz="1700" spc="10" dirty="0">
                <a:latin typeface="Arial MT"/>
                <a:cs typeface="Arial MT"/>
              </a:rPr>
              <a:t> </a:t>
            </a:r>
            <a:r>
              <a:rPr sz="1700" spc="-5" dirty="0">
                <a:latin typeface="Arial MT"/>
                <a:cs typeface="Arial MT"/>
              </a:rPr>
              <a:t>(if </a:t>
            </a:r>
            <a:r>
              <a:rPr sz="1700" dirty="0">
                <a:latin typeface="Arial MT"/>
                <a:cs typeface="Arial MT"/>
              </a:rPr>
              <a:t>found)</a:t>
            </a:r>
            <a:r>
              <a:rPr sz="1700" spc="25" dirty="0">
                <a:latin typeface="Arial MT"/>
                <a:cs typeface="Arial MT"/>
              </a:rPr>
              <a:t> </a:t>
            </a:r>
            <a:r>
              <a:rPr sz="1700" spc="-5" dirty="0">
                <a:latin typeface="Arial MT"/>
                <a:cs typeface="Arial MT"/>
              </a:rPr>
              <a:t>otherwise</a:t>
            </a:r>
            <a:r>
              <a:rPr sz="1700" spc="20" dirty="0">
                <a:latin typeface="Arial MT"/>
                <a:cs typeface="Arial MT"/>
              </a:rPr>
              <a:t> </a:t>
            </a:r>
            <a:r>
              <a:rPr sz="1700" dirty="0">
                <a:latin typeface="Arial MT"/>
                <a:cs typeface="Arial MT"/>
              </a:rPr>
              <a:t>returns</a:t>
            </a:r>
            <a:r>
              <a:rPr sz="1700" spc="30" dirty="0">
                <a:latin typeface="Arial MT"/>
                <a:cs typeface="Arial MT"/>
              </a:rPr>
              <a:t> </a:t>
            </a:r>
            <a:r>
              <a:rPr sz="1700" spc="-5" dirty="0">
                <a:latin typeface="Arial MT"/>
                <a:cs typeface="Arial MT"/>
              </a:rPr>
              <a:t>-1 </a:t>
            </a:r>
            <a:r>
              <a:rPr sz="1700" spc="-459" dirty="0">
                <a:latin typeface="Arial MT"/>
                <a:cs typeface="Arial MT"/>
              </a:rPr>
              <a:t> </a:t>
            </a:r>
            <a:r>
              <a:rPr sz="1700" dirty="0">
                <a:latin typeface="Arial MT"/>
                <a:cs typeface="Arial MT"/>
              </a:rPr>
              <a:t>(if</a:t>
            </a:r>
            <a:r>
              <a:rPr sz="1700" spc="-15" dirty="0">
                <a:latin typeface="Arial MT"/>
                <a:cs typeface="Arial MT"/>
              </a:rPr>
              <a:t> </a:t>
            </a:r>
            <a:r>
              <a:rPr sz="1700" dirty="0">
                <a:latin typeface="Arial MT"/>
                <a:cs typeface="Arial MT"/>
              </a:rPr>
              <a:t>not</a:t>
            </a:r>
            <a:r>
              <a:rPr sz="1700" spc="10" dirty="0">
                <a:latin typeface="Arial MT"/>
                <a:cs typeface="Arial MT"/>
              </a:rPr>
              <a:t> </a:t>
            </a:r>
            <a:r>
              <a:rPr sz="1700" dirty="0">
                <a:latin typeface="Arial MT"/>
                <a:cs typeface="Arial MT"/>
              </a:rPr>
              <a:t>found)</a:t>
            </a:r>
            <a:endParaRPr sz="1700">
              <a:latin typeface="Arial MT"/>
              <a:cs typeface="Arial MT"/>
            </a:endParaRPr>
          </a:p>
          <a:p>
            <a:pPr marL="354965" marR="5080" indent="-342900">
              <a:lnSpc>
                <a:spcPts val="1630"/>
              </a:lnSpc>
              <a:spcBef>
                <a:spcPts val="415"/>
              </a:spcBef>
              <a:buClr>
                <a:srgbClr val="0F1141"/>
              </a:buClr>
              <a:buChar char="•"/>
              <a:tabLst>
                <a:tab pos="354965" algn="l"/>
                <a:tab pos="355600" algn="l"/>
              </a:tabLst>
            </a:pPr>
            <a:r>
              <a:rPr sz="1700" dirty="0">
                <a:solidFill>
                  <a:srgbClr val="FF0000"/>
                </a:solidFill>
                <a:latin typeface="Arial MT"/>
                <a:cs typeface="Arial MT"/>
              </a:rPr>
              <a:t>int</a:t>
            </a:r>
            <a:r>
              <a:rPr sz="1700" spc="5" dirty="0">
                <a:solidFill>
                  <a:srgbClr val="FF0000"/>
                </a:solidFill>
                <a:latin typeface="Arial MT"/>
                <a:cs typeface="Arial MT"/>
              </a:rPr>
              <a:t> </a:t>
            </a:r>
            <a:r>
              <a:rPr sz="1700" spc="-5" dirty="0">
                <a:solidFill>
                  <a:srgbClr val="FF0000"/>
                </a:solidFill>
                <a:latin typeface="Arial MT"/>
                <a:cs typeface="Arial MT"/>
              </a:rPr>
              <a:t>indexOf(String</a:t>
            </a:r>
            <a:r>
              <a:rPr sz="1700" spc="15" dirty="0">
                <a:solidFill>
                  <a:srgbClr val="FF0000"/>
                </a:solidFill>
                <a:latin typeface="Arial MT"/>
                <a:cs typeface="Arial MT"/>
              </a:rPr>
              <a:t> </a:t>
            </a:r>
            <a:r>
              <a:rPr sz="1700" spc="-30" dirty="0">
                <a:solidFill>
                  <a:srgbClr val="FF0000"/>
                </a:solidFill>
                <a:latin typeface="Arial MT"/>
                <a:cs typeface="Arial MT"/>
              </a:rPr>
              <a:t>str,</a:t>
            </a:r>
            <a:r>
              <a:rPr sz="1700" spc="15" dirty="0">
                <a:solidFill>
                  <a:srgbClr val="FF0000"/>
                </a:solidFill>
                <a:latin typeface="Arial MT"/>
                <a:cs typeface="Arial MT"/>
              </a:rPr>
              <a:t> </a:t>
            </a:r>
            <a:r>
              <a:rPr sz="1700" dirty="0">
                <a:solidFill>
                  <a:srgbClr val="FF0000"/>
                </a:solidFill>
                <a:latin typeface="Arial MT"/>
                <a:cs typeface="Arial MT"/>
              </a:rPr>
              <a:t>int</a:t>
            </a:r>
            <a:r>
              <a:rPr sz="1700" spc="10" dirty="0">
                <a:solidFill>
                  <a:srgbClr val="FF0000"/>
                </a:solidFill>
                <a:latin typeface="Arial MT"/>
                <a:cs typeface="Arial MT"/>
              </a:rPr>
              <a:t> </a:t>
            </a:r>
            <a:r>
              <a:rPr sz="1700" spc="-5" dirty="0">
                <a:solidFill>
                  <a:srgbClr val="FF0000"/>
                </a:solidFill>
                <a:latin typeface="Arial MT"/>
                <a:cs typeface="Arial MT"/>
              </a:rPr>
              <a:t>startIndex)</a:t>
            </a:r>
            <a:r>
              <a:rPr sz="1700" spc="30" dirty="0">
                <a:solidFill>
                  <a:srgbClr val="FF0000"/>
                </a:solidFill>
                <a:latin typeface="Arial MT"/>
                <a:cs typeface="Arial MT"/>
              </a:rPr>
              <a:t> </a:t>
            </a:r>
            <a:r>
              <a:rPr sz="1700" dirty="0">
                <a:solidFill>
                  <a:srgbClr val="FF0000"/>
                </a:solidFill>
                <a:latin typeface="Wingdings"/>
                <a:cs typeface="Wingdings"/>
              </a:rPr>
              <a:t></a:t>
            </a:r>
            <a:r>
              <a:rPr sz="1700" spc="45" dirty="0">
                <a:solidFill>
                  <a:srgbClr val="FF0000"/>
                </a:solidFill>
                <a:latin typeface="Times New Roman"/>
                <a:cs typeface="Times New Roman"/>
              </a:rPr>
              <a:t> </a:t>
            </a:r>
            <a:r>
              <a:rPr sz="1700" dirty="0">
                <a:latin typeface="Arial MT"/>
                <a:cs typeface="Arial MT"/>
              </a:rPr>
              <a:t>Searches</a:t>
            </a:r>
            <a:r>
              <a:rPr sz="1700" spc="10" dirty="0">
                <a:latin typeface="Arial MT"/>
                <a:cs typeface="Arial MT"/>
              </a:rPr>
              <a:t> </a:t>
            </a:r>
            <a:r>
              <a:rPr sz="1700" spc="-5" dirty="0">
                <a:latin typeface="Arial MT"/>
                <a:cs typeface="Arial MT"/>
              </a:rPr>
              <a:t>the</a:t>
            </a:r>
            <a:r>
              <a:rPr sz="1700" spc="15" dirty="0">
                <a:latin typeface="Arial MT"/>
                <a:cs typeface="Arial MT"/>
              </a:rPr>
              <a:t> </a:t>
            </a:r>
            <a:r>
              <a:rPr sz="1700" dirty="0">
                <a:latin typeface="Arial MT"/>
                <a:cs typeface="Arial MT"/>
              </a:rPr>
              <a:t>index of</a:t>
            </a:r>
            <a:r>
              <a:rPr sz="1700" spc="15" dirty="0">
                <a:latin typeface="Arial MT"/>
                <a:cs typeface="Arial MT"/>
              </a:rPr>
              <a:t> </a:t>
            </a:r>
            <a:r>
              <a:rPr sz="1700" spc="-5" dirty="0">
                <a:latin typeface="Arial MT"/>
                <a:cs typeface="Arial MT"/>
              </a:rPr>
              <a:t>string</a:t>
            </a:r>
            <a:r>
              <a:rPr sz="1700" spc="15" dirty="0">
                <a:latin typeface="Arial MT"/>
                <a:cs typeface="Arial MT"/>
              </a:rPr>
              <a:t> </a:t>
            </a:r>
            <a:r>
              <a:rPr sz="1700" spc="-5" dirty="0">
                <a:solidFill>
                  <a:srgbClr val="FF0000"/>
                </a:solidFill>
                <a:latin typeface="Arial MT"/>
                <a:cs typeface="Arial MT"/>
              </a:rPr>
              <a:t>“str”</a:t>
            </a:r>
            <a:r>
              <a:rPr sz="1700" spc="10" dirty="0">
                <a:solidFill>
                  <a:srgbClr val="FF0000"/>
                </a:solidFill>
                <a:latin typeface="Arial MT"/>
                <a:cs typeface="Arial MT"/>
              </a:rPr>
              <a:t> </a:t>
            </a:r>
            <a:r>
              <a:rPr sz="1700" dirty="0">
                <a:latin typeface="Arial MT"/>
                <a:cs typeface="Arial MT"/>
              </a:rPr>
              <a:t>in </a:t>
            </a:r>
            <a:r>
              <a:rPr sz="1700" dirty="0">
                <a:solidFill>
                  <a:srgbClr val="FF0000"/>
                </a:solidFill>
                <a:latin typeface="Arial MT"/>
                <a:cs typeface="Arial MT"/>
              </a:rPr>
              <a:t>this </a:t>
            </a:r>
            <a:r>
              <a:rPr sz="1700" spc="-5" dirty="0">
                <a:latin typeface="Arial MT"/>
                <a:cs typeface="Arial MT"/>
              </a:rPr>
              <a:t>string </a:t>
            </a:r>
            <a:r>
              <a:rPr sz="1700" dirty="0">
                <a:latin typeface="Arial MT"/>
                <a:cs typeface="Arial MT"/>
              </a:rPr>
              <a:t> </a:t>
            </a:r>
            <a:r>
              <a:rPr sz="1700" spc="-5" dirty="0">
                <a:latin typeface="Arial MT"/>
                <a:cs typeface="Arial MT"/>
              </a:rPr>
              <a:t>starting</a:t>
            </a:r>
            <a:r>
              <a:rPr sz="1700" spc="10" dirty="0">
                <a:latin typeface="Arial MT"/>
                <a:cs typeface="Arial MT"/>
              </a:rPr>
              <a:t> </a:t>
            </a:r>
            <a:r>
              <a:rPr sz="1700" spc="-5" dirty="0">
                <a:latin typeface="Arial MT"/>
                <a:cs typeface="Arial MT"/>
              </a:rPr>
              <a:t>from</a:t>
            </a:r>
            <a:r>
              <a:rPr sz="1700" spc="15" dirty="0">
                <a:latin typeface="Arial MT"/>
                <a:cs typeface="Arial MT"/>
              </a:rPr>
              <a:t> </a:t>
            </a:r>
            <a:r>
              <a:rPr sz="1700" spc="-5" dirty="0">
                <a:solidFill>
                  <a:srgbClr val="FF0000"/>
                </a:solidFill>
                <a:latin typeface="Arial MT"/>
                <a:cs typeface="Arial MT"/>
              </a:rPr>
              <a:t>startIndex</a:t>
            </a:r>
            <a:r>
              <a:rPr sz="1700" spc="35" dirty="0">
                <a:solidFill>
                  <a:srgbClr val="FF0000"/>
                </a:solidFill>
                <a:latin typeface="Arial MT"/>
                <a:cs typeface="Arial MT"/>
              </a:rPr>
              <a:t> </a:t>
            </a:r>
            <a:r>
              <a:rPr sz="1700" dirty="0">
                <a:latin typeface="Arial MT"/>
                <a:cs typeface="Arial MT"/>
              </a:rPr>
              <a:t>and</a:t>
            </a:r>
            <a:r>
              <a:rPr sz="1700" spc="15" dirty="0">
                <a:latin typeface="Arial MT"/>
                <a:cs typeface="Arial MT"/>
              </a:rPr>
              <a:t> </a:t>
            </a:r>
            <a:r>
              <a:rPr sz="1700" dirty="0">
                <a:latin typeface="Arial MT"/>
                <a:cs typeface="Arial MT"/>
              </a:rPr>
              <a:t>returns</a:t>
            </a:r>
            <a:r>
              <a:rPr sz="1700" spc="15" dirty="0">
                <a:latin typeface="Arial MT"/>
                <a:cs typeface="Arial MT"/>
              </a:rPr>
              <a:t> </a:t>
            </a:r>
            <a:r>
              <a:rPr sz="1700" spc="-5" dirty="0">
                <a:latin typeface="Arial MT"/>
                <a:cs typeface="Arial MT"/>
              </a:rPr>
              <a:t>that</a:t>
            </a:r>
            <a:r>
              <a:rPr sz="1700" spc="15" dirty="0">
                <a:latin typeface="Arial MT"/>
                <a:cs typeface="Arial MT"/>
              </a:rPr>
              <a:t> </a:t>
            </a:r>
            <a:r>
              <a:rPr sz="1700" dirty="0">
                <a:latin typeface="Arial MT"/>
                <a:cs typeface="Arial MT"/>
              </a:rPr>
              <a:t>index</a:t>
            </a:r>
            <a:r>
              <a:rPr sz="1700" spc="5" dirty="0">
                <a:latin typeface="Arial MT"/>
                <a:cs typeface="Arial MT"/>
              </a:rPr>
              <a:t> </a:t>
            </a:r>
            <a:r>
              <a:rPr sz="1700" dirty="0">
                <a:latin typeface="Arial MT"/>
                <a:cs typeface="Arial MT"/>
              </a:rPr>
              <a:t>value (if</a:t>
            </a:r>
            <a:r>
              <a:rPr sz="1700" spc="10" dirty="0">
                <a:latin typeface="Arial MT"/>
                <a:cs typeface="Arial MT"/>
              </a:rPr>
              <a:t> </a:t>
            </a:r>
            <a:r>
              <a:rPr sz="1700" dirty="0">
                <a:latin typeface="Arial MT"/>
                <a:cs typeface="Arial MT"/>
              </a:rPr>
              <a:t>found)</a:t>
            </a:r>
            <a:r>
              <a:rPr sz="1700" spc="5" dirty="0">
                <a:latin typeface="Arial MT"/>
                <a:cs typeface="Arial MT"/>
              </a:rPr>
              <a:t> </a:t>
            </a:r>
            <a:r>
              <a:rPr sz="1700" spc="-5" dirty="0">
                <a:latin typeface="Arial MT"/>
                <a:cs typeface="Arial MT"/>
              </a:rPr>
              <a:t>otherwise</a:t>
            </a:r>
            <a:r>
              <a:rPr sz="1700" spc="30" dirty="0">
                <a:latin typeface="Arial MT"/>
                <a:cs typeface="Arial MT"/>
              </a:rPr>
              <a:t> </a:t>
            </a:r>
            <a:r>
              <a:rPr sz="1700" dirty="0">
                <a:latin typeface="Arial MT"/>
                <a:cs typeface="Arial MT"/>
              </a:rPr>
              <a:t>returns</a:t>
            </a:r>
            <a:r>
              <a:rPr sz="1700" spc="5" dirty="0">
                <a:latin typeface="Arial MT"/>
                <a:cs typeface="Arial MT"/>
              </a:rPr>
              <a:t> </a:t>
            </a:r>
            <a:r>
              <a:rPr sz="1700" spc="-5" dirty="0">
                <a:latin typeface="Arial MT"/>
                <a:cs typeface="Arial MT"/>
              </a:rPr>
              <a:t>-1</a:t>
            </a:r>
            <a:r>
              <a:rPr sz="1700" dirty="0">
                <a:latin typeface="Arial MT"/>
                <a:cs typeface="Arial MT"/>
              </a:rPr>
              <a:t> (if not </a:t>
            </a:r>
            <a:r>
              <a:rPr sz="1700" spc="-459" dirty="0">
                <a:latin typeface="Arial MT"/>
                <a:cs typeface="Arial MT"/>
              </a:rPr>
              <a:t> </a:t>
            </a:r>
            <a:r>
              <a:rPr sz="1700" dirty="0">
                <a:latin typeface="Arial MT"/>
                <a:cs typeface="Arial MT"/>
              </a:rPr>
              <a:t>found)</a:t>
            </a:r>
            <a:endParaRPr sz="1700">
              <a:latin typeface="Arial MT"/>
              <a:cs typeface="Arial MT"/>
            </a:endParaRPr>
          </a:p>
          <a:p>
            <a:pPr marL="354965" marR="15875" indent="-342900">
              <a:lnSpc>
                <a:spcPct val="80100"/>
              </a:lnSpc>
              <a:spcBef>
                <a:spcPts val="425"/>
              </a:spcBef>
              <a:buClr>
                <a:srgbClr val="0F1141"/>
              </a:buClr>
              <a:buChar char="•"/>
              <a:tabLst>
                <a:tab pos="354965" algn="l"/>
                <a:tab pos="355600" algn="l"/>
              </a:tabLst>
            </a:pPr>
            <a:r>
              <a:rPr sz="1700" dirty="0">
                <a:solidFill>
                  <a:srgbClr val="FF0000"/>
                </a:solidFill>
                <a:latin typeface="Arial MT"/>
                <a:cs typeface="Arial MT"/>
              </a:rPr>
              <a:t>int</a:t>
            </a:r>
            <a:r>
              <a:rPr sz="1700" spc="5" dirty="0">
                <a:solidFill>
                  <a:srgbClr val="FF0000"/>
                </a:solidFill>
                <a:latin typeface="Arial MT"/>
                <a:cs typeface="Arial MT"/>
              </a:rPr>
              <a:t> </a:t>
            </a:r>
            <a:r>
              <a:rPr sz="1700" spc="-5" dirty="0">
                <a:solidFill>
                  <a:srgbClr val="FF0000"/>
                </a:solidFill>
                <a:latin typeface="Arial MT"/>
                <a:cs typeface="Arial MT"/>
              </a:rPr>
              <a:t>lastIndexOf(String</a:t>
            </a:r>
            <a:r>
              <a:rPr sz="1700" spc="40" dirty="0">
                <a:solidFill>
                  <a:srgbClr val="FF0000"/>
                </a:solidFill>
                <a:latin typeface="Arial MT"/>
                <a:cs typeface="Arial MT"/>
              </a:rPr>
              <a:t> </a:t>
            </a:r>
            <a:r>
              <a:rPr sz="1700" spc="-30" dirty="0">
                <a:solidFill>
                  <a:srgbClr val="FF0000"/>
                </a:solidFill>
                <a:latin typeface="Arial MT"/>
                <a:cs typeface="Arial MT"/>
              </a:rPr>
              <a:t>str,</a:t>
            </a:r>
            <a:r>
              <a:rPr sz="1700" spc="10" dirty="0">
                <a:solidFill>
                  <a:srgbClr val="FF0000"/>
                </a:solidFill>
                <a:latin typeface="Arial MT"/>
                <a:cs typeface="Arial MT"/>
              </a:rPr>
              <a:t> </a:t>
            </a:r>
            <a:r>
              <a:rPr sz="1700" dirty="0">
                <a:solidFill>
                  <a:srgbClr val="FF0000"/>
                </a:solidFill>
                <a:latin typeface="Arial MT"/>
                <a:cs typeface="Arial MT"/>
              </a:rPr>
              <a:t>int</a:t>
            </a:r>
            <a:r>
              <a:rPr sz="1700" spc="5" dirty="0">
                <a:solidFill>
                  <a:srgbClr val="FF0000"/>
                </a:solidFill>
                <a:latin typeface="Arial MT"/>
                <a:cs typeface="Arial MT"/>
              </a:rPr>
              <a:t> </a:t>
            </a:r>
            <a:r>
              <a:rPr sz="1700" spc="-5" dirty="0">
                <a:solidFill>
                  <a:srgbClr val="FF0000"/>
                </a:solidFill>
                <a:latin typeface="Arial MT"/>
                <a:cs typeface="Arial MT"/>
              </a:rPr>
              <a:t>startIndex)</a:t>
            </a:r>
            <a:r>
              <a:rPr sz="1700" spc="35" dirty="0">
                <a:solidFill>
                  <a:srgbClr val="FF0000"/>
                </a:solidFill>
                <a:latin typeface="Arial MT"/>
                <a:cs typeface="Arial MT"/>
              </a:rPr>
              <a:t> </a:t>
            </a:r>
            <a:r>
              <a:rPr sz="1700" spc="5" dirty="0">
                <a:solidFill>
                  <a:srgbClr val="FF0000"/>
                </a:solidFill>
                <a:latin typeface="Wingdings"/>
                <a:cs typeface="Wingdings"/>
              </a:rPr>
              <a:t></a:t>
            </a:r>
            <a:r>
              <a:rPr sz="1700" spc="40" dirty="0">
                <a:solidFill>
                  <a:srgbClr val="FF0000"/>
                </a:solidFill>
                <a:latin typeface="Times New Roman"/>
                <a:cs typeface="Times New Roman"/>
              </a:rPr>
              <a:t> </a:t>
            </a:r>
            <a:r>
              <a:rPr sz="1700" dirty="0">
                <a:latin typeface="Arial MT"/>
                <a:cs typeface="Arial MT"/>
              </a:rPr>
              <a:t>Searches</a:t>
            </a:r>
            <a:r>
              <a:rPr sz="1700" spc="10" dirty="0">
                <a:latin typeface="Arial MT"/>
                <a:cs typeface="Arial MT"/>
              </a:rPr>
              <a:t> </a:t>
            </a:r>
            <a:r>
              <a:rPr sz="1700" dirty="0">
                <a:latin typeface="Arial MT"/>
                <a:cs typeface="Arial MT"/>
              </a:rPr>
              <a:t>the</a:t>
            </a:r>
            <a:r>
              <a:rPr sz="1700" spc="10" dirty="0">
                <a:latin typeface="Arial MT"/>
                <a:cs typeface="Arial MT"/>
              </a:rPr>
              <a:t> </a:t>
            </a:r>
            <a:r>
              <a:rPr sz="1700" dirty="0">
                <a:latin typeface="Arial MT"/>
                <a:cs typeface="Arial MT"/>
              </a:rPr>
              <a:t>last index of</a:t>
            </a:r>
            <a:r>
              <a:rPr sz="1700" spc="5" dirty="0">
                <a:latin typeface="Arial MT"/>
                <a:cs typeface="Arial MT"/>
              </a:rPr>
              <a:t> </a:t>
            </a:r>
            <a:r>
              <a:rPr sz="1700" dirty="0">
                <a:latin typeface="Arial MT"/>
                <a:cs typeface="Arial MT"/>
              </a:rPr>
              <a:t>string</a:t>
            </a:r>
            <a:r>
              <a:rPr sz="1700" spc="25" dirty="0">
                <a:latin typeface="Arial MT"/>
                <a:cs typeface="Arial MT"/>
              </a:rPr>
              <a:t> </a:t>
            </a:r>
            <a:r>
              <a:rPr sz="1700" spc="-5" dirty="0">
                <a:solidFill>
                  <a:srgbClr val="FF0000"/>
                </a:solidFill>
                <a:latin typeface="Arial MT"/>
                <a:cs typeface="Arial MT"/>
              </a:rPr>
              <a:t>“str”</a:t>
            </a:r>
            <a:r>
              <a:rPr sz="1700" dirty="0">
                <a:solidFill>
                  <a:srgbClr val="FF0000"/>
                </a:solidFill>
                <a:latin typeface="Arial MT"/>
                <a:cs typeface="Arial MT"/>
              </a:rPr>
              <a:t> </a:t>
            </a:r>
            <a:r>
              <a:rPr sz="1700" dirty="0">
                <a:latin typeface="Arial MT"/>
                <a:cs typeface="Arial MT"/>
              </a:rPr>
              <a:t>in </a:t>
            </a:r>
            <a:r>
              <a:rPr sz="1700" spc="-5" dirty="0">
                <a:solidFill>
                  <a:srgbClr val="FF0000"/>
                </a:solidFill>
                <a:latin typeface="Arial MT"/>
                <a:cs typeface="Arial MT"/>
              </a:rPr>
              <a:t>this </a:t>
            </a:r>
            <a:r>
              <a:rPr sz="1700" dirty="0">
                <a:solidFill>
                  <a:srgbClr val="FF0000"/>
                </a:solidFill>
                <a:latin typeface="Arial MT"/>
                <a:cs typeface="Arial MT"/>
              </a:rPr>
              <a:t> </a:t>
            </a:r>
            <a:r>
              <a:rPr sz="1700" spc="-5" dirty="0">
                <a:latin typeface="Arial MT"/>
                <a:cs typeface="Arial MT"/>
              </a:rPr>
              <a:t>string</a:t>
            </a:r>
            <a:r>
              <a:rPr sz="1700" spc="5" dirty="0">
                <a:latin typeface="Arial MT"/>
                <a:cs typeface="Arial MT"/>
              </a:rPr>
              <a:t> </a:t>
            </a:r>
            <a:r>
              <a:rPr sz="1700" spc="-5" dirty="0">
                <a:latin typeface="Arial MT"/>
                <a:cs typeface="Arial MT"/>
              </a:rPr>
              <a:t>starting</a:t>
            </a:r>
            <a:r>
              <a:rPr sz="1700" spc="20" dirty="0">
                <a:latin typeface="Arial MT"/>
                <a:cs typeface="Arial MT"/>
              </a:rPr>
              <a:t> </a:t>
            </a:r>
            <a:r>
              <a:rPr sz="1700" spc="-5" dirty="0">
                <a:latin typeface="Arial MT"/>
                <a:cs typeface="Arial MT"/>
              </a:rPr>
              <a:t>from</a:t>
            </a:r>
            <a:r>
              <a:rPr sz="1700" spc="15" dirty="0">
                <a:latin typeface="Arial MT"/>
                <a:cs typeface="Arial MT"/>
              </a:rPr>
              <a:t> </a:t>
            </a:r>
            <a:r>
              <a:rPr sz="1700" spc="-5" dirty="0">
                <a:solidFill>
                  <a:srgbClr val="FF0000"/>
                </a:solidFill>
                <a:latin typeface="Arial MT"/>
                <a:cs typeface="Arial MT"/>
              </a:rPr>
              <a:t>startIndex</a:t>
            </a:r>
            <a:r>
              <a:rPr sz="1700" spc="30" dirty="0">
                <a:solidFill>
                  <a:srgbClr val="FF0000"/>
                </a:solidFill>
                <a:latin typeface="Arial MT"/>
                <a:cs typeface="Arial MT"/>
              </a:rPr>
              <a:t> </a:t>
            </a:r>
            <a:r>
              <a:rPr sz="1700" dirty="0">
                <a:latin typeface="Arial MT"/>
                <a:cs typeface="Arial MT"/>
              </a:rPr>
              <a:t>and</a:t>
            </a:r>
            <a:r>
              <a:rPr sz="1700" spc="10" dirty="0">
                <a:latin typeface="Arial MT"/>
                <a:cs typeface="Arial MT"/>
              </a:rPr>
              <a:t> </a:t>
            </a:r>
            <a:r>
              <a:rPr sz="1700" dirty="0">
                <a:latin typeface="Arial MT"/>
                <a:cs typeface="Arial MT"/>
              </a:rPr>
              <a:t>returns</a:t>
            </a:r>
            <a:r>
              <a:rPr sz="1700" spc="5" dirty="0">
                <a:latin typeface="Arial MT"/>
                <a:cs typeface="Arial MT"/>
              </a:rPr>
              <a:t> </a:t>
            </a:r>
            <a:r>
              <a:rPr sz="1700" dirty="0">
                <a:latin typeface="Arial MT"/>
                <a:cs typeface="Arial MT"/>
              </a:rPr>
              <a:t>that</a:t>
            </a:r>
            <a:r>
              <a:rPr sz="1700" spc="30" dirty="0">
                <a:latin typeface="Arial MT"/>
                <a:cs typeface="Arial MT"/>
              </a:rPr>
              <a:t> </a:t>
            </a:r>
            <a:r>
              <a:rPr sz="1700" dirty="0">
                <a:latin typeface="Arial MT"/>
                <a:cs typeface="Arial MT"/>
              </a:rPr>
              <a:t>index value</a:t>
            </a:r>
            <a:r>
              <a:rPr sz="1700" spc="10" dirty="0">
                <a:latin typeface="Arial MT"/>
                <a:cs typeface="Arial MT"/>
              </a:rPr>
              <a:t> </a:t>
            </a:r>
            <a:r>
              <a:rPr sz="1700" spc="-5" dirty="0">
                <a:latin typeface="Arial MT"/>
                <a:cs typeface="Arial MT"/>
              </a:rPr>
              <a:t>(if </a:t>
            </a:r>
            <a:r>
              <a:rPr sz="1700" dirty="0">
                <a:latin typeface="Arial MT"/>
                <a:cs typeface="Arial MT"/>
              </a:rPr>
              <a:t>found)</a:t>
            </a:r>
            <a:r>
              <a:rPr sz="1700" spc="25" dirty="0">
                <a:latin typeface="Arial MT"/>
                <a:cs typeface="Arial MT"/>
              </a:rPr>
              <a:t> </a:t>
            </a:r>
            <a:r>
              <a:rPr sz="1700" spc="-5" dirty="0">
                <a:latin typeface="Arial MT"/>
                <a:cs typeface="Arial MT"/>
              </a:rPr>
              <a:t>otherwise</a:t>
            </a:r>
            <a:r>
              <a:rPr sz="1700" spc="20" dirty="0">
                <a:latin typeface="Arial MT"/>
                <a:cs typeface="Arial MT"/>
              </a:rPr>
              <a:t> </a:t>
            </a:r>
            <a:r>
              <a:rPr sz="1700" dirty="0">
                <a:latin typeface="Arial MT"/>
                <a:cs typeface="Arial MT"/>
              </a:rPr>
              <a:t>returns</a:t>
            </a:r>
            <a:r>
              <a:rPr sz="1700" spc="30" dirty="0">
                <a:latin typeface="Arial MT"/>
                <a:cs typeface="Arial MT"/>
              </a:rPr>
              <a:t> </a:t>
            </a:r>
            <a:r>
              <a:rPr sz="1700" spc="-5" dirty="0">
                <a:latin typeface="Arial MT"/>
                <a:cs typeface="Arial MT"/>
              </a:rPr>
              <a:t>-1 </a:t>
            </a:r>
            <a:r>
              <a:rPr sz="1700" spc="-459" dirty="0">
                <a:latin typeface="Arial MT"/>
                <a:cs typeface="Arial MT"/>
              </a:rPr>
              <a:t> </a:t>
            </a:r>
            <a:r>
              <a:rPr sz="1700" dirty="0">
                <a:latin typeface="Arial MT"/>
                <a:cs typeface="Arial MT"/>
              </a:rPr>
              <a:t>(if</a:t>
            </a:r>
            <a:r>
              <a:rPr sz="1700" spc="-15" dirty="0">
                <a:latin typeface="Arial MT"/>
                <a:cs typeface="Arial MT"/>
              </a:rPr>
              <a:t> </a:t>
            </a:r>
            <a:r>
              <a:rPr sz="1700" dirty="0">
                <a:latin typeface="Arial MT"/>
                <a:cs typeface="Arial MT"/>
              </a:rPr>
              <a:t>not</a:t>
            </a:r>
            <a:r>
              <a:rPr sz="1700" spc="10" dirty="0">
                <a:latin typeface="Arial MT"/>
                <a:cs typeface="Arial MT"/>
              </a:rPr>
              <a:t> </a:t>
            </a:r>
            <a:r>
              <a:rPr sz="1700" dirty="0">
                <a:latin typeface="Arial MT"/>
                <a:cs typeface="Arial MT"/>
              </a:rPr>
              <a:t>found)</a:t>
            </a:r>
            <a:endParaRPr sz="17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150622"/>
            <a:ext cx="9053068"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Search</a:t>
            </a:r>
            <a:r>
              <a:rPr spc="-165" dirty="0"/>
              <a:t>i</a:t>
            </a:r>
            <a:r>
              <a:rPr spc="-160" dirty="0"/>
              <a:t>n</a:t>
            </a:r>
            <a:r>
              <a:rPr dirty="0"/>
              <a:t>g</a:t>
            </a:r>
            <a:r>
              <a:rPr spc="-260" dirty="0"/>
              <a:t> </a:t>
            </a:r>
            <a:r>
              <a:rPr spc="-160" dirty="0"/>
              <a:t>S</a:t>
            </a:r>
            <a:r>
              <a:rPr spc="-155" dirty="0"/>
              <a:t>t</a:t>
            </a:r>
            <a:r>
              <a:rPr spc="-160" dirty="0"/>
              <a:t>r</a:t>
            </a:r>
            <a:r>
              <a:rPr spc="-165" dirty="0"/>
              <a:t>i</a:t>
            </a:r>
            <a:r>
              <a:rPr spc="-160" dirty="0"/>
              <a:t>ng</a:t>
            </a:r>
            <a:r>
              <a:rPr spc="-5" dirty="0"/>
              <a:t>s</a:t>
            </a:r>
            <a:r>
              <a:rPr spc="-254" dirty="0"/>
              <a:t> </a:t>
            </a:r>
            <a:r>
              <a:rPr dirty="0"/>
              <a:t>:</a:t>
            </a:r>
            <a:r>
              <a:rPr spc="-300" dirty="0"/>
              <a:t> </a:t>
            </a:r>
            <a:r>
              <a:rPr spc="-165" dirty="0"/>
              <a:t>i</a:t>
            </a:r>
            <a:r>
              <a:rPr spc="-160" dirty="0"/>
              <a:t>ndex</a:t>
            </a:r>
            <a:r>
              <a:rPr spc="-165" dirty="0"/>
              <a:t>O</a:t>
            </a:r>
            <a:r>
              <a:rPr spc="-155" dirty="0"/>
              <a:t>f</a:t>
            </a:r>
            <a:r>
              <a:rPr spc="-145" dirty="0"/>
              <a:t>(</a:t>
            </a:r>
            <a:r>
              <a:rPr dirty="0"/>
              <a:t>)  </a:t>
            </a:r>
            <a:r>
              <a:rPr spc="-160" dirty="0"/>
              <a:t>an</a:t>
            </a:r>
            <a:r>
              <a:rPr dirty="0"/>
              <a:t>d</a:t>
            </a:r>
            <a:r>
              <a:rPr spc="-285" dirty="0"/>
              <a:t> </a:t>
            </a:r>
            <a:r>
              <a:rPr spc="-165" dirty="0"/>
              <a:t>l</a:t>
            </a:r>
            <a:r>
              <a:rPr spc="-160" dirty="0"/>
              <a:t>as</a:t>
            </a:r>
            <a:r>
              <a:rPr spc="-155" dirty="0"/>
              <a:t>t</a:t>
            </a:r>
            <a:r>
              <a:rPr spc="-165" dirty="0"/>
              <a:t>I</a:t>
            </a:r>
            <a:r>
              <a:rPr spc="-160" dirty="0"/>
              <a:t>ndex</a:t>
            </a:r>
            <a:r>
              <a:rPr spc="-150" dirty="0"/>
              <a:t>Of</a:t>
            </a:r>
            <a:r>
              <a:rPr spc="-145" dirty="0"/>
              <a:t>()</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39" y="162814"/>
            <a:ext cx="7549767"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Search</a:t>
            </a:r>
            <a:r>
              <a:rPr spc="-165" dirty="0"/>
              <a:t>i</a:t>
            </a:r>
            <a:r>
              <a:rPr spc="-160" dirty="0"/>
              <a:t>n</a:t>
            </a:r>
            <a:r>
              <a:rPr dirty="0"/>
              <a:t>g</a:t>
            </a:r>
            <a:r>
              <a:rPr spc="-260" dirty="0"/>
              <a:t> </a:t>
            </a:r>
            <a:r>
              <a:rPr spc="-160" dirty="0"/>
              <a:t>S</a:t>
            </a:r>
            <a:r>
              <a:rPr spc="-155" dirty="0"/>
              <a:t>t</a:t>
            </a:r>
            <a:r>
              <a:rPr spc="-160" dirty="0"/>
              <a:t>r</a:t>
            </a:r>
            <a:r>
              <a:rPr spc="-165" dirty="0"/>
              <a:t>i</a:t>
            </a:r>
            <a:r>
              <a:rPr spc="-160" dirty="0"/>
              <a:t>ng</a:t>
            </a:r>
            <a:r>
              <a:rPr spc="-5" dirty="0"/>
              <a:t>s</a:t>
            </a:r>
            <a:r>
              <a:rPr spc="-254" dirty="0"/>
              <a:t> </a:t>
            </a:r>
            <a:r>
              <a:rPr dirty="0"/>
              <a:t>:</a:t>
            </a:r>
            <a:r>
              <a:rPr spc="-300" dirty="0"/>
              <a:t> </a:t>
            </a:r>
            <a:r>
              <a:rPr spc="-165" dirty="0"/>
              <a:t>i</a:t>
            </a:r>
            <a:r>
              <a:rPr spc="-160" dirty="0"/>
              <a:t>ndex</a:t>
            </a:r>
            <a:r>
              <a:rPr spc="-165" dirty="0"/>
              <a:t>O</a:t>
            </a:r>
            <a:r>
              <a:rPr spc="-155" dirty="0"/>
              <a:t>f</a:t>
            </a:r>
            <a:r>
              <a:rPr spc="-145" dirty="0"/>
              <a:t>(</a:t>
            </a:r>
            <a:r>
              <a:rPr dirty="0"/>
              <a:t>)  </a:t>
            </a:r>
            <a:r>
              <a:rPr spc="-160" dirty="0"/>
              <a:t>an</a:t>
            </a:r>
            <a:r>
              <a:rPr dirty="0"/>
              <a:t>d</a:t>
            </a:r>
            <a:r>
              <a:rPr spc="-285" dirty="0"/>
              <a:t> </a:t>
            </a:r>
            <a:r>
              <a:rPr spc="-165" dirty="0"/>
              <a:t>l</a:t>
            </a:r>
            <a:r>
              <a:rPr spc="-160" dirty="0"/>
              <a:t>as</a:t>
            </a:r>
            <a:r>
              <a:rPr spc="-155" dirty="0"/>
              <a:t>t</a:t>
            </a:r>
            <a:r>
              <a:rPr spc="-165" dirty="0"/>
              <a:t>I</a:t>
            </a:r>
            <a:r>
              <a:rPr spc="-160" dirty="0"/>
              <a:t>ndex</a:t>
            </a:r>
            <a:r>
              <a:rPr spc="-150" dirty="0"/>
              <a:t>Of</a:t>
            </a:r>
            <a:r>
              <a:rPr spc="-145" dirty="0"/>
              <a:t>(</a:t>
            </a:r>
            <a:r>
              <a:rPr dirty="0"/>
              <a:t>)</a:t>
            </a:r>
            <a:r>
              <a:rPr spc="-254" dirty="0"/>
              <a:t> </a:t>
            </a:r>
            <a:r>
              <a:rPr dirty="0"/>
              <a:t>:</a:t>
            </a:r>
            <a:r>
              <a:rPr spc="-295" dirty="0"/>
              <a:t> </a:t>
            </a:r>
            <a:r>
              <a:rPr spc="-160" dirty="0"/>
              <a:t>Examp</a:t>
            </a:r>
            <a:r>
              <a:rPr spc="-165" dirty="0"/>
              <a:t>l</a:t>
            </a:r>
            <a:r>
              <a:rPr spc="-5" dirty="0"/>
              <a:t>e</a:t>
            </a:r>
          </a:p>
        </p:txBody>
      </p:sp>
      <p:graphicFrame>
        <p:nvGraphicFramePr>
          <p:cNvPr id="3" name="object 3"/>
          <p:cNvGraphicFramePr>
            <a:graphicFrameLocks noGrp="1"/>
          </p:cNvGraphicFramePr>
          <p:nvPr/>
        </p:nvGraphicFramePr>
        <p:xfrm>
          <a:off x="1888491" y="1572895"/>
          <a:ext cx="5909945" cy="502919"/>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681990">
                  <a:extLst>
                    <a:ext uri="{9D8B030D-6E8A-4147-A177-3AD203B41FA5}">
                      <a16:colId xmlns:a16="http://schemas.microsoft.com/office/drawing/2014/main" val="20001"/>
                    </a:ext>
                  </a:extLst>
                </a:gridCol>
                <a:gridCol w="925830">
                  <a:extLst>
                    <a:ext uri="{9D8B030D-6E8A-4147-A177-3AD203B41FA5}">
                      <a16:colId xmlns:a16="http://schemas.microsoft.com/office/drawing/2014/main" val="20002"/>
                    </a:ext>
                  </a:extLst>
                </a:gridCol>
                <a:gridCol w="3535045">
                  <a:extLst>
                    <a:ext uri="{9D8B030D-6E8A-4147-A177-3AD203B41FA5}">
                      <a16:colId xmlns:a16="http://schemas.microsoft.com/office/drawing/2014/main" val="20003"/>
                    </a:ext>
                  </a:extLst>
                </a:gridCol>
              </a:tblGrid>
              <a:tr h="251459">
                <a:tc>
                  <a:txBody>
                    <a:bodyPr/>
                    <a:lstStyle/>
                    <a:p>
                      <a:pPr marL="31750">
                        <a:lnSpc>
                          <a:spcPts val="1710"/>
                        </a:lnSpc>
                      </a:pPr>
                      <a:r>
                        <a:rPr sz="1800" b="1" dirty="0">
                          <a:solidFill>
                            <a:srgbClr val="FF0000"/>
                          </a:solidFill>
                          <a:latin typeface="Calibri"/>
                          <a:cs typeface="Calibri"/>
                        </a:rPr>
                        <a:t>String</a:t>
                      </a:r>
                      <a:endParaRPr sz="1800">
                        <a:latin typeface="Calibri"/>
                        <a:cs typeface="Calibri"/>
                      </a:endParaRPr>
                    </a:p>
                  </a:txBody>
                  <a:tcPr marL="0" marR="0" marT="0" marB="0"/>
                </a:tc>
                <a:tc>
                  <a:txBody>
                    <a:bodyPr/>
                    <a:lstStyle/>
                    <a:p>
                      <a:pPr marL="179070">
                        <a:lnSpc>
                          <a:spcPts val="1710"/>
                        </a:lnSpc>
                      </a:pPr>
                      <a:r>
                        <a:rPr sz="1800" b="1" dirty="0">
                          <a:solidFill>
                            <a:srgbClr val="FF0000"/>
                          </a:solidFill>
                          <a:latin typeface="Calibri"/>
                          <a:cs typeface="Calibri"/>
                        </a:rPr>
                        <a:t>s</a:t>
                      </a:r>
                      <a:endParaRPr sz="1800">
                        <a:latin typeface="Calibri"/>
                        <a:cs typeface="Calibri"/>
                      </a:endParaRPr>
                    </a:p>
                  </a:txBody>
                  <a:tcPr marL="0" marR="0" marT="0" marB="0"/>
                </a:tc>
                <a:tc>
                  <a:txBody>
                    <a:bodyPr/>
                    <a:lstStyle/>
                    <a:p>
                      <a:pPr marL="10795" algn="ctr">
                        <a:lnSpc>
                          <a:spcPts val="1710"/>
                        </a:lnSpc>
                      </a:pP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marR="24130" algn="r">
                        <a:lnSpc>
                          <a:spcPts val="1710"/>
                        </a:lnSpc>
                      </a:pPr>
                      <a:r>
                        <a:rPr sz="1800" b="1" spc="-5" dirty="0">
                          <a:solidFill>
                            <a:srgbClr val="FF0000"/>
                          </a:solidFill>
                          <a:latin typeface="Calibri"/>
                          <a:cs typeface="Calibri"/>
                        </a:rPr>
                        <a:t>"Now</a:t>
                      </a:r>
                      <a:r>
                        <a:rPr sz="1800" b="1" spc="-25" dirty="0">
                          <a:solidFill>
                            <a:srgbClr val="FF0000"/>
                          </a:solidFill>
                          <a:latin typeface="Calibri"/>
                          <a:cs typeface="Calibri"/>
                        </a:rPr>
                        <a:t> </a:t>
                      </a:r>
                      <a:r>
                        <a:rPr sz="1800" b="1" dirty="0">
                          <a:solidFill>
                            <a:srgbClr val="FF0000"/>
                          </a:solidFill>
                          <a:latin typeface="Calibri"/>
                          <a:cs typeface="Calibri"/>
                        </a:rPr>
                        <a:t>is</a:t>
                      </a:r>
                      <a:r>
                        <a:rPr sz="1800" b="1" spc="-5" dirty="0">
                          <a:solidFill>
                            <a:srgbClr val="FF0000"/>
                          </a:solidFill>
                          <a:latin typeface="Calibri"/>
                          <a:cs typeface="Calibri"/>
                        </a:rPr>
                        <a:t> </a:t>
                      </a:r>
                      <a:r>
                        <a:rPr sz="1800" b="1" dirty="0">
                          <a:solidFill>
                            <a:srgbClr val="FF0000"/>
                          </a:solidFill>
                          <a:latin typeface="Calibri"/>
                          <a:cs typeface="Calibri"/>
                        </a:rPr>
                        <a:t>the</a:t>
                      </a:r>
                      <a:r>
                        <a:rPr sz="1800" b="1" spc="-25" dirty="0">
                          <a:solidFill>
                            <a:srgbClr val="FF0000"/>
                          </a:solidFill>
                          <a:latin typeface="Calibri"/>
                          <a:cs typeface="Calibri"/>
                        </a:rPr>
                        <a:t> </a:t>
                      </a:r>
                      <a:r>
                        <a:rPr sz="1800" b="1" spc="-5" dirty="0">
                          <a:solidFill>
                            <a:srgbClr val="FF0000"/>
                          </a:solidFill>
                          <a:latin typeface="Calibri"/>
                          <a:cs typeface="Calibri"/>
                        </a:rPr>
                        <a:t>Time</a:t>
                      </a:r>
                      <a:r>
                        <a:rPr sz="1800" b="1" spc="-15" dirty="0">
                          <a:solidFill>
                            <a:srgbClr val="FF0000"/>
                          </a:solidFill>
                          <a:latin typeface="Calibri"/>
                          <a:cs typeface="Calibri"/>
                        </a:rPr>
                        <a:t> </a:t>
                      </a:r>
                      <a:r>
                        <a:rPr sz="1800" b="1" spc="-10" dirty="0">
                          <a:solidFill>
                            <a:srgbClr val="FF0000"/>
                          </a:solidFill>
                          <a:latin typeface="Calibri"/>
                          <a:cs typeface="Calibri"/>
                        </a:rPr>
                        <a:t>For</a:t>
                      </a:r>
                      <a:r>
                        <a:rPr sz="1800" b="1" spc="-5" dirty="0">
                          <a:solidFill>
                            <a:srgbClr val="FF0000"/>
                          </a:solidFill>
                          <a:latin typeface="Calibri"/>
                          <a:cs typeface="Calibri"/>
                        </a:rPr>
                        <a:t> </a:t>
                      </a:r>
                      <a:r>
                        <a:rPr sz="1800" b="1" dirty="0">
                          <a:solidFill>
                            <a:srgbClr val="FF0000"/>
                          </a:solidFill>
                          <a:latin typeface="Calibri"/>
                          <a:cs typeface="Calibri"/>
                        </a:rPr>
                        <a:t>All</a:t>
                      </a:r>
                      <a:r>
                        <a:rPr sz="1800" b="1" spc="-25" dirty="0">
                          <a:solidFill>
                            <a:srgbClr val="FF0000"/>
                          </a:solidFill>
                          <a:latin typeface="Calibri"/>
                          <a:cs typeface="Calibri"/>
                        </a:rPr>
                        <a:t> </a:t>
                      </a:r>
                      <a:r>
                        <a:rPr sz="1800" b="1" spc="-5" dirty="0">
                          <a:solidFill>
                            <a:srgbClr val="FF0000"/>
                          </a:solidFill>
                          <a:latin typeface="Calibri"/>
                          <a:cs typeface="Calibri"/>
                        </a:rPr>
                        <a:t>Indian";</a:t>
                      </a:r>
                      <a:endParaRPr sz="1800">
                        <a:latin typeface="Calibri"/>
                        <a:cs typeface="Calibri"/>
                      </a:endParaRPr>
                    </a:p>
                  </a:txBody>
                  <a:tcPr marL="0" marR="0" marT="0" marB="0"/>
                </a:tc>
                <a:extLst>
                  <a:ext uri="{0D108BD9-81ED-4DB2-BD59-A6C34878D82A}">
                    <a16:rowId xmlns:a16="http://schemas.microsoft.com/office/drawing/2014/main" val="10000"/>
                  </a:ext>
                </a:extLst>
              </a:tr>
              <a:tr h="251460">
                <a:tc>
                  <a:txBody>
                    <a:bodyPr/>
                    <a:lstStyle/>
                    <a:p>
                      <a:pPr>
                        <a:lnSpc>
                          <a:spcPct val="100000"/>
                        </a:lnSpc>
                      </a:pPr>
                      <a:endParaRPr sz="1500">
                        <a:latin typeface="Times New Roman"/>
                        <a:cs typeface="Times New Roman"/>
                      </a:endParaRPr>
                    </a:p>
                  </a:txBody>
                  <a:tcPr marL="0" marR="0" marT="0" marB="0"/>
                </a:tc>
                <a:tc>
                  <a:txBody>
                    <a:bodyPr/>
                    <a:lstStyle/>
                    <a:p>
                      <a:pPr marL="179070">
                        <a:lnSpc>
                          <a:spcPts val="1880"/>
                        </a:lnSpc>
                      </a:pPr>
                      <a:r>
                        <a:rPr sz="1800" b="1" dirty="0">
                          <a:solidFill>
                            <a:srgbClr val="FF0000"/>
                          </a:solidFill>
                          <a:latin typeface="Calibri"/>
                          <a:cs typeface="Calibri"/>
                        </a:rPr>
                        <a:t>s</a:t>
                      </a:r>
                      <a:endParaRPr sz="1800">
                        <a:latin typeface="Calibri"/>
                        <a:cs typeface="Calibri"/>
                      </a:endParaRPr>
                    </a:p>
                  </a:txBody>
                  <a:tcPr marL="0" marR="0" marT="0" marB="0"/>
                </a:tc>
                <a:tc>
                  <a:txBody>
                    <a:bodyPr/>
                    <a:lstStyle/>
                    <a:p>
                      <a:pPr marL="10795" algn="ctr">
                        <a:lnSpc>
                          <a:spcPts val="1880"/>
                        </a:lnSpc>
                      </a:pP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marR="45085" algn="r">
                        <a:lnSpc>
                          <a:spcPts val="1880"/>
                        </a:lnSpc>
                      </a:pPr>
                      <a:r>
                        <a:rPr sz="1800" b="1" dirty="0">
                          <a:solidFill>
                            <a:srgbClr val="FF0000"/>
                          </a:solidFill>
                          <a:latin typeface="Calibri"/>
                          <a:cs typeface="Calibri"/>
                        </a:rPr>
                        <a:t>s</a:t>
                      </a:r>
                      <a:r>
                        <a:rPr sz="1800" b="1" spc="-10" dirty="0">
                          <a:solidFill>
                            <a:srgbClr val="FF0000"/>
                          </a:solidFill>
                          <a:latin typeface="Calibri"/>
                          <a:cs typeface="Calibri"/>
                        </a:rPr>
                        <a:t> </a:t>
                      </a:r>
                      <a:r>
                        <a:rPr sz="1800" b="1" dirty="0">
                          <a:solidFill>
                            <a:srgbClr val="FF0000"/>
                          </a:solidFill>
                          <a:latin typeface="Calibri"/>
                          <a:cs typeface="Calibri"/>
                        </a:rPr>
                        <a:t>+</a:t>
                      </a:r>
                      <a:r>
                        <a:rPr sz="1800" b="1" spc="-5" dirty="0">
                          <a:solidFill>
                            <a:srgbClr val="FF0000"/>
                          </a:solidFill>
                          <a:latin typeface="Calibri"/>
                          <a:cs typeface="Calibri"/>
                        </a:rPr>
                        <a:t> "to</a:t>
                      </a:r>
                      <a:r>
                        <a:rPr sz="1800" b="1" spc="-20" dirty="0">
                          <a:solidFill>
                            <a:srgbClr val="FF0000"/>
                          </a:solidFill>
                          <a:latin typeface="Calibri"/>
                          <a:cs typeface="Calibri"/>
                        </a:rPr>
                        <a:t> </a:t>
                      </a:r>
                      <a:r>
                        <a:rPr sz="1800" b="1" spc="-5" dirty="0">
                          <a:solidFill>
                            <a:srgbClr val="FF0000"/>
                          </a:solidFill>
                          <a:latin typeface="Calibri"/>
                          <a:cs typeface="Calibri"/>
                        </a:rPr>
                        <a:t>come</a:t>
                      </a:r>
                      <a:r>
                        <a:rPr sz="1800" b="1" spc="-20" dirty="0">
                          <a:solidFill>
                            <a:srgbClr val="FF0000"/>
                          </a:solidFill>
                          <a:latin typeface="Calibri"/>
                          <a:cs typeface="Calibri"/>
                        </a:rPr>
                        <a:t> </a:t>
                      </a:r>
                      <a:r>
                        <a:rPr sz="1800" b="1" spc="-10" dirty="0">
                          <a:solidFill>
                            <a:srgbClr val="FF0000"/>
                          </a:solidFill>
                          <a:latin typeface="Calibri"/>
                          <a:cs typeface="Calibri"/>
                        </a:rPr>
                        <a:t>to</a:t>
                      </a:r>
                      <a:r>
                        <a:rPr sz="1800" b="1" spc="-20" dirty="0">
                          <a:solidFill>
                            <a:srgbClr val="FF0000"/>
                          </a:solidFill>
                          <a:latin typeface="Calibri"/>
                          <a:cs typeface="Calibri"/>
                        </a:rPr>
                        <a:t> </a:t>
                      </a:r>
                      <a:r>
                        <a:rPr sz="1800" b="1" dirty="0">
                          <a:solidFill>
                            <a:srgbClr val="FF0000"/>
                          </a:solidFill>
                          <a:latin typeface="Calibri"/>
                          <a:cs typeface="Calibri"/>
                        </a:rPr>
                        <a:t>the</a:t>
                      </a:r>
                      <a:r>
                        <a:rPr sz="1800" b="1" spc="-15" dirty="0">
                          <a:solidFill>
                            <a:srgbClr val="FF0000"/>
                          </a:solidFill>
                          <a:latin typeface="Calibri"/>
                          <a:cs typeface="Calibri"/>
                        </a:rPr>
                        <a:t> </a:t>
                      </a:r>
                      <a:r>
                        <a:rPr sz="1800" b="1" dirty="0">
                          <a:solidFill>
                            <a:srgbClr val="FF0000"/>
                          </a:solidFill>
                          <a:latin typeface="Calibri"/>
                          <a:cs typeface="Calibri"/>
                        </a:rPr>
                        <a:t>aid</a:t>
                      </a:r>
                      <a:r>
                        <a:rPr sz="1800" b="1" spc="-15" dirty="0">
                          <a:solidFill>
                            <a:srgbClr val="FF0000"/>
                          </a:solidFill>
                          <a:latin typeface="Calibri"/>
                          <a:cs typeface="Calibri"/>
                        </a:rPr>
                        <a:t> </a:t>
                      </a:r>
                      <a:r>
                        <a:rPr sz="1800" b="1" dirty="0">
                          <a:solidFill>
                            <a:srgbClr val="FF0000"/>
                          </a:solidFill>
                          <a:latin typeface="Calibri"/>
                          <a:cs typeface="Calibri"/>
                        </a:rPr>
                        <a:t>of India";</a:t>
                      </a:r>
                      <a:endParaRPr sz="1800">
                        <a:latin typeface="Calibri"/>
                        <a:cs typeface="Calibri"/>
                      </a:endParaRPr>
                    </a:p>
                  </a:txBody>
                  <a:tcPr marL="0" marR="0" marT="0" marB="0"/>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1888490" y="2395855"/>
          <a:ext cx="8092440" cy="2988689"/>
        </p:xfrm>
        <a:graphic>
          <a:graphicData uri="http://schemas.openxmlformats.org/drawingml/2006/table">
            <a:tbl>
              <a:tblPr firstRow="1" bandRow="1">
                <a:tableStyleId>{2D5ABB26-0587-4C30-8999-92F81FD0307C}</a:tableStyleId>
              </a:tblPr>
              <a:tblGrid>
                <a:gridCol w="5544185">
                  <a:extLst>
                    <a:ext uri="{9D8B030D-6E8A-4147-A177-3AD203B41FA5}">
                      <a16:colId xmlns:a16="http://schemas.microsoft.com/office/drawing/2014/main" val="20000"/>
                    </a:ext>
                  </a:extLst>
                </a:gridCol>
                <a:gridCol w="1937385">
                  <a:extLst>
                    <a:ext uri="{9D8B030D-6E8A-4147-A177-3AD203B41FA5}">
                      <a16:colId xmlns:a16="http://schemas.microsoft.com/office/drawing/2014/main" val="20001"/>
                    </a:ext>
                  </a:extLst>
                </a:gridCol>
                <a:gridCol w="610870">
                  <a:extLst>
                    <a:ext uri="{9D8B030D-6E8A-4147-A177-3AD203B41FA5}">
                      <a16:colId xmlns:a16="http://schemas.microsoft.com/office/drawing/2014/main" val="20002"/>
                    </a:ext>
                  </a:extLst>
                </a:gridCol>
              </a:tblGrid>
              <a:tr h="401358">
                <a:tc>
                  <a:txBody>
                    <a:bodyPr/>
                    <a:lstStyle/>
                    <a:p>
                      <a:pPr marL="31750">
                        <a:lnSpc>
                          <a:spcPts val="1710"/>
                        </a:lnSpc>
                      </a:pPr>
                      <a:r>
                        <a:rPr sz="1800" b="1" spc="-10" dirty="0">
                          <a:solidFill>
                            <a:srgbClr val="FF0000"/>
                          </a:solidFill>
                          <a:latin typeface="Calibri"/>
                          <a:cs typeface="Calibri"/>
                        </a:rPr>
                        <a:t>System.out.println(s.indexOf("x"));</a:t>
                      </a:r>
                      <a:endParaRPr sz="1800">
                        <a:latin typeface="Calibri"/>
                        <a:cs typeface="Calibri"/>
                      </a:endParaRPr>
                    </a:p>
                  </a:txBody>
                  <a:tcPr marL="0" marR="0" marT="0" marB="0"/>
                </a:tc>
                <a:tc>
                  <a:txBody>
                    <a:bodyPr/>
                    <a:lstStyle/>
                    <a:p>
                      <a:pPr marR="59055" algn="r">
                        <a:lnSpc>
                          <a:spcPts val="1950"/>
                        </a:lnSpc>
                      </a:pPr>
                      <a:r>
                        <a:rPr sz="2000" b="1" dirty="0">
                          <a:solidFill>
                            <a:srgbClr val="FF0000"/>
                          </a:solidFill>
                          <a:latin typeface="Calibri"/>
                          <a:cs typeface="Calibri"/>
                        </a:rPr>
                        <a:t>-1</a:t>
                      </a:r>
                      <a:endParaRPr sz="2000">
                        <a:latin typeface="Calibri"/>
                        <a:cs typeface="Calibri"/>
                      </a:endParaRPr>
                    </a:p>
                  </a:txBody>
                  <a:tcPr marL="0" marR="0" marT="0" marB="0"/>
                </a:tc>
                <a:tc rowSpan="2">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0"/>
                  </a:ext>
                </a:extLst>
              </a:tr>
              <a:tr h="545871">
                <a:tc>
                  <a:txBody>
                    <a:bodyPr/>
                    <a:lstStyle/>
                    <a:p>
                      <a:pPr marL="31750">
                        <a:lnSpc>
                          <a:spcPct val="100000"/>
                        </a:lnSpc>
                        <a:spcBef>
                          <a:spcPts val="710"/>
                        </a:spcBef>
                      </a:pPr>
                      <a:r>
                        <a:rPr sz="1800" b="1" spc="-10" dirty="0">
                          <a:solidFill>
                            <a:srgbClr val="FF0000"/>
                          </a:solidFill>
                          <a:latin typeface="Calibri"/>
                          <a:cs typeface="Calibri"/>
                        </a:rPr>
                        <a:t>System.out.println(s.indexOf("a"));</a:t>
                      </a:r>
                      <a:endParaRPr sz="1800">
                        <a:latin typeface="Calibri"/>
                        <a:cs typeface="Calibri"/>
                      </a:endParaRPr>
                    </a:p>
                  </a:txBody>
                  <a:tcPr marL="0" marR="0" marT="90170" marB="0"/>
                </a:tc>
                <a:tc>
                  <a:txBody>
                    <a:bodyPr/>
                    <a:lstStyle/>
                    <a:p>
                      <a:pPr marR="6350" algn="r">
                        <a:lnSpc>
                          <a:spcPct val="100000"/>
                        </a:lnSpc>
                        <a:spcBef>
                          <a:spcPts val="610"/>
                        </a:spcBef>
                      </a:pPr>
                      <a:r>
                        <a:rPr sz="2000" b="1" dirty="0">
                          <a:solidFill>
                            <a:srgbClr val="FF0000"/>
                          </a:solidFill>
                          <a:latin typeface="Calibri"/>
                          <a:cs typeface="Calibri"/>
                        </a:rPr>
                        <a:t>28</a:t>
                      </a:r>
                      <a:endParaRPr sz="2000">
                        <a:latin typeface="Calibri"/>
                        <a:cs typeface="Calibri"/>
                      </a:endParaRPr>
                    </a:p>
                  </a:txBody>
                  <a:tcPr marL="0" marR="0" marT="77470" marB="0"/>
                </a:tc>
                <a:tc vMerge="1">
                  <a:txBody>
                    <a:bodyPr/>
                    <a:lstStyle/>
                    <a:p>
                      <a:endParaRPr/>
                    </a:p>
                  </a:txBody>
                  <a:tcPr marL="0" marR="0" marT="0" marB="0"/>
                </a:tc>
                <a:extLst>
                  <a:ext uri="{0D108BD9-81ED-4DB2-BD59-A6C34878D82A}">
                    <a16:rowId xmlns:a16="http://schemas.microsoft.com/office/drawing/2014/main" val="10001"/>
                  </a:ext>
                </a:extLst>
              </a:tr>
              <a:tr h="553212">
                <a:tc>
                  <a:txBody>
                    <a:bodyPr/>
                    <a:lstStyle/>
                    <a:p>
                      <a:pPr marL="31750">
                        <a:lnSpc>
                          <a:spcPct val="100000"/>
                        </a:lnSpc>
                        <a:spcBef>
                          <a:spcPts val="735"/>
                        </a:spcBef>
                      </a:pPr>
                      <a:r>
                        <a:rPr sz="1800" b="1" spc="-10" dirty="0">
                          <a:solidFill>
                            <a:srgbClr val="FF0000"/>
                          </a:solidFill>
                          <a:latin typeface="Calibri"/>
                          <a:cs typeface="Calibri"/>
                        </a:rPr>
                        <a:t>System.out.println(s.lastIndexOf("a"));</a:t>
                      </a:r>
                      <a:endParaRPr sz="1800">
                        <a:latin typeface="Calibri"/>
                        <a:cs typeface="Calibri"/>
                      </a:endParaRPr>
                    </a:p>
                  </a:txBody>
                  <a:tcPr marL="0" marR="0" marT="93345" marB="0"/>
                </a:tc>
                <a:tc>
                  <a:txBody>
                    <a:bodyPr/>
                    <a:lstStyle/>
                    <a:p>
                      <a:pPr>
                        <a:lnSpc>
                          <a:spcPct val="100000"/>
                        </a:lnSpc>
                      </a:pPr>
                      <a:endParaRPr sz="1900">
                        <a:latin typeface="Times New Roman"/>
                        <a:cs typeface="Times New Roman"/>
                      </a:endParaRPr>
                    </a:p>
                  </a:txBody>
                  <a:tcPr marL="0" marR="0" marT="0" marB="0"/>
                </a:tc>
                <a:tc>
                  <a:txBody>
                    <a:bodyPr/>
                    <a:lstStyle/>
                    <a:p>
                      <a:pPr marL="13970">
                        <a:lnSpc>
                          <a:spcPct val="100000"/>
                        </a:lnSpc>
                        <a:spcBef>
                          <a:spcPts val="705"/>
                        </a:spcBef>
                      </a:pPr>
                      <a:r>
                        <a:rPr sz="2000" b="1" dirty="0">
                          <a:solidFill>
                            <a:srgbClr val="FF0000"/>
                          </a:solidFill>
                          <a:latin typeface="Calibri"/>
                          <a:cs typeface="Calibri"/>
                        </a:rPr>
                        <a:t>56</a:t>
                      </a:r>
                      <a:endParaRPr sz="2000">
                        <a:latin typeface="Calibri"/>
                        <a:cs typeface="Calibri"/>
                      </a:endParaRPr>
                    </a:p>
                  </a:txBody>
                  <a:tcPr marL="0" marR="0" marT="89535" marB="0"/>
                </a:tc>
                <a:extLst>
                  <a:ext uri="{0D108BD9-81ED-4DB2-BD59-A6C34878D82A}">
                    <a16:rowId xmlns:a16="http://schemas.microsoft.com/office/drawing/2014/main" val="10002"/>
                  </a:ext>
                </a:extLst>
              </a:tr>
              <a:tr h="550354">
                <a:tc>
                  <a:txBody>
                    <a:bodyPr/>
                    <a:lstStyle/>
                    <a:p>
                      <a:pPr marL="31750">
                        <a:lnSpc>
                          <a:spcPct val="100000"/>
                        </a:lnSpc>
                        <a:spcBef>
                          <a:spcPts val="700"/>
                        </a:spcBef>
                      </a:pPr>
                      <a:r>
                        <a:rPr sz="1800" b="1" spc="-10" dirty="0">
                          <a:solidFill>
                            <a:srgbClr val="FF0000"/>
                          </a:solidFill>
                          <a:latin typeface="Calibri"/>
                          <a:cs typeface="Calibri"/>
                        </a:rPr>
                        <a:t>System.out.println(s.indexOf("Ind"));</a:t>
                      </a:r>
                      <a:endParaRPr sz="1800">
                        <a:latin typeface="Calibri"/>
                        <a:cs typeface="Calibri"/>
                      </a:endParaRPr>
                    </a:p>
                  </a:txBody>
                  <a:tcPr marL="0" marR="0" marT="88900" marB="0"/>
                </a:tc>
                <a:tc>
                  <a:txBody>
                    <a:bodyPr/>
                    <a:lstStyle/>
                    <a:p>
                      <a:pPr>
                        <a:lnSpc>
                          <a:spcPct val="100000"/>
                        </a:lnSpc>
                      </a:pPr>
                      <a:endParaRPr sz="1900">
                        <a:latin typeface="Times New Roman"/>
                        <a:cs typeface="Times New Roman"/>
                      </a:endParaRPr>
                    </a:p>
                  </a:txBody>
                  <a:tcPr marL="0" marR="0" marT="0" marB="0"/>
                </a:tc>
                <a:tc>
                  <a:txBody>
                    <a:bodyPr/>
                    <a:lstStyle/>
                    <a:p>
                      <a:pPr marL="13970">
                        <a:lnSpc>
                          <a:spcPct val="100000"/>
                        </a:lnSpc>
                        <a:spcBef>
                          <a:spcPts val="735"/>
                        </a:spcBef>
                      </a:pPr>
                      <a:r>
                        <a:rPr sz="2000" b="1" dirty="0">
                          <a:solidFill>
                            <a:srgbClr val="FF0000"/>
                          </a:solidFill>
                          <a:latin typeface="Calibri"/>
                          <a:cs typeface="Calibri"/>
                        </a:rPr>
                        <a:t>24</a:t>
                      </a:r>
                      <a:endParaRPr sz="2000">
                        <a:latin typeface="Calibri"/>
                        <a:cs typeface="Calibri"/>
                      </a:endParaRPr>
                    </a:p>
                  </a:txBody>
                  <a:tcPr marL="0" marR="0" marT="93345" marB="0"/>
                </a:tc>
                <a:extLst>
                  <a:ext uri="{0D108BD9-81ED-4DB2-BD59-A6C34878D82A}">
                    <a16:rowId xmlns:a16="http://schemas.microsoft.com/office/drawing/2014/main" val="10003"/>
                  </a:ext>
                </a:extLst>
              </a:tr>
              <a:tr h="538416">
                <a:tc>
                  <a:txBody>
                    <a:bodyPr/>
                    <a:lstStyle/>
                    <a:p>
                      <a:pPr marL="31750">
                        <a:lnSpc>
                          <a:spcPct val="100000"/>
                        </a:lnSpc>
                        <a:spcBef>
                          <a:spcPts val="685"/>
                        </a:spcBef>
                      </a:pPr>
                      <a:r>
                        <a:rPr sz="1800" b="1" spc="-10" dirty="0">
                          <a:solidFill>
                            <a:srgbClr val="FF0000"/>
                          </a:solidFill>
                          <a:latin typeface="Calibri"/>
                          <a:cs typeface="Calibri"/>
                        </a:rPr>
                        <a:t>System.out.println(s.lastIndexOf("Ind"));</a:t>
                      </a:r>
                      <a:endParaRPr sz="1800">
                        <a:latin typeface="Calibri"/>
                        <a:cs typeface="Calibri"/>
                      </a:endParaRPr>
                    </a:p>
                  </a:txBody>
                  <a:tcPr marL="0" marR="0" marT="86995" marB="0"/>
                </a:tc>
                <a:tc>
                  <a:txBody>
                    <a:bodyPr/>
                    <a:lstStyle/>
                    <a:p>
                      <a:pPr>
                        <a:lnSpc>
                          <a:spcPct val="100000"/>
                        </a:lnSpc>
                      </a:pPr>
                      <a:endParaRPr sz="1900">
                        <a:latin typeface="Times New Roman"/>
                        <a:cs typeface="Times New Roman"/>
                      </a:endParaRPr>
                    </a:p>
                  </a:txBody>
                  <a:tcPr marL="0" marR="0" marT="0" marB="0"/>
                </a:tc>
                <a:tc>
                  <a:txBody>
                    <a:bodyPr/>
                    <a:lstStyle/>
                    <a:p>
                      <a:pPr marL="227965">
                        <a:lnSpc>
                          <a:spcPct val="100000"/>
                        </a:lnSpc>
                        <a:spcBef>
                          <a:spcPts val="595"/>
                        </a:spcBef>
                      </a:pPr>
                      <a:r>
                        <a:rPr sz="2000" b="1" dirty="0">
                          <a:solidFill>
                            <a:srgbClr val="FF0000"/>
                          </a:solidFill>
                          <a:latin typeface="Calibri"/>
                          <a:cs typeface="Calibri"/>
                        </a:rPr>
                        <a:t>52</a:t>
                      </a:r>
                      <a:endParaRPr sz="2000">
                        <a:latin typeface="Calibri"/>
                        <a:cs typeface="Calibri"/>
                      </a:endParaRPr>
                    </a:p>
                  </a:txBody>
                  <a:tcPr marL="0" marR="0" marT="75565" marB="0"/>
                </a:tc>
                <a:extLst>
                  <a:ext uri="{0D108BD9-81ED-4DB2-BD59-A6C34878D82A}">
                    <a16:rowId xmlns:a16="http://schemas.microsoft.com/office/drawing/2014/main" val="10004"/>
                  </a:ext>
                </a:extLst>
              </a:tr>
              <a:tr h="399478">
                <a:tc>
                  <a:txBody>
                    <a:bodyPr/>
                    <a:lstStyle/>
                    <a:p>
                      <a:pPr marL="31750">
                        <a:lnSpc>
                          <a:spcPct val="100000"/>
                        </a:lnSpc>
                        <a:spcBef>
                          <a:spcPts val="765"/>
                        </a:spcBef>
                      </a:pPr>
                      <a:r>
                        <a:rPr sz="1800" b="1" spc="-10" dirty="0">
                          <a:solidFill>
                            <a:srgbClr val="FF0000"/>
                          </a:solidFill>
                          <a:latin typeface="Calibri"/>
                          <a:cs typeface="Calibri"/>
                        </a:rPr>
                        <a:t>System.out.println(s.indexOf("Ind",30));</a:t>
                      </a:r>
                      <a:endParaRPr sz="1800">
                        <a:latin typeface="Calibri"/>
                        <a:cs typeface="Calibri"/>
                      </a:endParaRPr>
                    </a:p>
                  </a:txBody>
                  <a:tcPr marL="0" marR="0" marT="97155" marB="0"/>
                </a:tc>
                <a:tc>
                  <a:txBody>
                    <a:bodyPr/>
                    <a:lstStyle/>
                    <a:p>
                      <a:pPr>
                        <a:lnSpc>
                          <a:spcPct val="100000"/>
                        </a:lnSpc>
                      </a:pPr>
                      <a:endParaRPr sz="1900">
                        <a:latin typeface="Times New Roman"/>
                        <a:cs typeface="Times New Roman"/>
                      </a:endParaRPr>
                    </a:p>
                  </a:txBody>
                  <a:tcPr marL="0" marR="0" marT="0" marB="0"/>
                </a:tc>
                <a:tc>
                  <a:txBody>
                    <a:bodyPr/>
                    <a:lstStyle/>
                    <a:p>
                      <a:pPr marL="319405">
                        <a:lnSpc>
                          <a:spcPct val="100000"/>
                        </a:lnSpc>
                        <a:spcBef>
                          <a:spcPts val="645"/>
                        </a:spcBef>
                      </a:pPr>
                      <a:r>
                        <a:rPr sz="2000" b="1" dirty="0">
                          <a:solidFill>
                            <a:srgbClr val="FF0000"/>
                          </a:solidFill>
                          <a:latin typeface="Calibri"/>
                          <a:cs typeface="Calibri"/>
                        </a:rPr>
                        <a:t>52</a:t>
                      </a:r>
                      <a:endParaRPr sz="2000">
                        <a:latin typeface="Calibri"/>
                        <a:cs typeface="Calibri"/>
                      </a:endParaRPr>
                    </a:p>
                  </a:txBody>
                  <a:tcPr marL="0" marR="0" marT="81915" marB="0"/>
                </a:tc>
                <a:extLst>
                  <a:ext uri="{0D108BD9-81ED-4DB2-BD59-A6C34878D82A}">
                    <a16:rowId xmlns:a16="http://schemas.microsoft.com/office/drawing/2014/main" val="10005"/>
                  </a:ext>
                </a:extLst>
              </a:tr>
            </a:tbl>
          </a:graphicData>
        </a:graphic>
      </p:graphicFrame>
      <p:grpSp>
        <p:nvGrpSpPr>
          <p:cNvPr id="5" name="object 5"/>
          <p:cNvGrpSpPr/>
          <p:nvPr/>
        </p:nvGrpSpPr>
        <p:grpSpPr>
          <a:xfrm>
            <a:off x="5219701" y="2368296"/>
            <a:ext cx="3770629" cy="314325"/>
            <a:chOff x="3695700" y="2368295"/>
            <a:chExt cx="3770629" cy="314325"/>
          </a:xfrm>
        </p:grpSpPr>
        <p:sp>
          <p:nvSpPr>
            <p:cNvPr id="6" name="object 6"/>
            <p:cNvSpPr/>
            <p:nvPr/>
          </p:nvSpPr>
          <p:spPr>
            <a:xfrm>
              <a:off x="3708653" y="2381249"/>
              <a:ext cx="3744595" cy="288290"/>
            </a:xfrm>
            <a:custGeom>
              <a:avLst/>
              <a:gdLst/>
              <a:ahLst/>
              <a:cxnLst/>
              <a:rect l="l" t="t" r="r" b="b"/>
              <a:pathLst>
                <a:path w="3744595" h="288289">
                  <a:moveTo>
                    <a:pt x="3600450" y="0"/>
                  </a:moveTo>
                  <a:lnTo>
                    <a:pt x="3600450" y="72009"/>
                  </a:lnTo>
                  <a:lnTo>
                    <a:pt x="0" y="72009"/>
                  </a:lnTo>
                  <a:lnTo>
                    <a:pt x="0" y="216026"/>
                  </a:lnTo>
                  <a:lnTo>
                    <a:pt x="3600450" y="216026"/>
                  </a:lnTo>
                  <a:lnTo>
                    <a:pt x="3600450" y="288036"/>
                  </a:lnTo>
                  <a:lnTo>
                    <a:pt x="3744468" y="144017"/>
                  </a:lnTo>
                  <a:lnTo>
                    <a:pt x="3600450" y="0"/>
                  </a:lnTo>
                  <a:close/>
                </a:path>
              </a:pathLst>
            </a:custGeom>
            <a:solidFill>
              <a:srgbClr val="4F81BC"/>
            </a:solidFill>
          </p:spPr>
          <p:txBody>
            <a:bodyPr wrap="square" lIns="0" tIns="0" rIns="0" bIns="0" rtlCol="0"/>
            <a:lstStyle/>
            <a:p>
              <a:endParaRPr/>
            </a:p>
          </p:txBody>
        </p:sp>
        <p:sp>
          <p:nvSpPr>
            <p:cNvPr id="7" name="object 7"/>
            <p:cNvSpPr/>
            <p:nvPr/>
          </p:nvSpPr>
          <p:spPr>
            <a:xfrm>
              <a:off x="3708653" y="2381249"/>
              <a:ext cx="3744595" cy="288290"/>
            </a:xfrm>
            <a:custGeom>
              <a:avLst/>
              <a:gdLst/>
              <a:ahLst/>
              <a:cxnLst/>
              <a:rect l="l" t="t" r="r" b="b"/>
              <a:pathLst>
                <a:path w="3744595" h="288289">
                  <a:moveTo>
                    <a:pt x="0" y="72009"/>
                  </a:moveTo>
                  <a:lnTo>
                    <a:pt x="3600450" y="72009"/>
                  </a:lnTo>
                  <a:lnTo>
                    <a:pt x="3600450" y="0"/>
                  </a:lnTo>
                  <a:lnTo>
                    <a:pt x="3744468" y="144017"/>
                  </a:lnTo>
                  <a:lnTo>
                    <a:pt x="3600450" y="288036"/>
                  </a:lnTo>
                  <a:lnTo>
                    <a:pt x="3600450" y="216026"/>
                  </a:lnTo>
                  <a:lnTo>
                    <a:pt x="0" y="216026"/>
                  </a:lnTo>
                  <a:lnTo>
                    <a:pt x="0" y="72009"/>
                  </a:lnTo>
                  <a:close/>
                </a:path>
              </a:pathLst>
            </a:custGeom>
            <a:ln w="25908">
              <a:solidFill>
                <a:srgbClr val="385D89"/>
              </a:solidFill>
            </a:ln>
          </p:spPr>
          <p:txBody>
            <a:bodyPr wrap="square" lIns="0" tIns="0" rIns="0" bIns="0" rtlCol="0"/>
            <a:lstStyle/>
            <a:p>
              <a:endParaRPr/>
            </a:p>
          </p:txBody>
        </p:sp>
      </p:grpSp>
      <p:grpSp>
        <p:nvGrpSpPr>
          <p:cNvPr id="8" name="object 8"/>
          <p:cNvGrpSpPr/>
          <p:nvPr/>
        </p:nvGrpSpPr>
        <p:grpSpPr>
          <a:xfrm>
            <a:off x="5219701" y="2904745"/>
            <a:ext cx="3770629" cy="314325"/>
            <a:chOff x="3695700" y="2904744"/>
            <a:chExt cx="3770629" cy="314325"/>
          </a:xfrm>
        </p:grpSpPr>
        <p:sp>
          <p:nvSpPr>
            <p:cNvPr id="9" name="object 9"/>
            <p:cNvSpPr/>
            <p:nvPr/>
          </p:nvSpPr>
          <p:spPr>
            <a:xfrm>
              <a:off x="3708653" y="2917698"/>
              <a:ext cx="3744595" cy="288290"/>
            </a:xfrm>
            <a:custGeom>
              <a:avLst/>
              <a:gdLst/>
              <a:ahLst/>
              <a:cxnLst/>
              <a:rect l="l" t="t" r="r" b="b"/>
              <a:pathLst>
                <a:path w="3744595" h="288289">
                  <a:moveTo>
                    <a:pt x="3600450" y="0"/>
                  </a:moveTo>
                  <a:lnTo>
                    <a:pt x="3600450" y="72009"/>
                  </a:lnTo>
                  <a:lnTo>
                    <a:pt x="0" y="72009"/>
                  </a:lnTo>
                  <a:lnTo>
                    <a:pt x="0" y="216026"/>
                  </a:lnTo>
                  <a:lnTo>
                    <a:pt x="3600450" y="216026"/>
                  </a:lnTo>
                  <a:lnTo>
                    <a:pt x="3600450" y="288036"/>
                  </a:lnTo>
                  <a:lnTo>
                    <a:pt x="3744468" y="144017"/>
                  </a:lnTo>
                  <a:lnTo>
                    <a:pt x="3600450" y="0"/>
                  </a:lnTo>
                  <a:close/>
                </a:path>
              </a:pathLst>
            </a:custGeom>
            <a:solidFill>
              <a:srgbClr val="4F81BC"/>
            </a:solidFill>
          </p:spPr>
          <p:txBody>
            <a:bodyPr wrap="square" lIns="0" tIns="0" rIns="0" bIns="0" rtlCol="0"/>
            <a:lstStyle/>
            <a:p>
              <a:endParaRPr/>
            </a:p>
          </p:txBody>
        </p:sp>
        <p:sp>
          <p:nvSpPr>
            <p:cNvPr id="10" name="object 10"/>
            <p:cNvSpPr/>
            <p:nvPr/>
          </p:nvSpPr>
          <p:spPr>
            <a:xfrm>
              <a:off x="3708653" y="2917698"/>
              <a:ext cx="3744595" cy="288290"/>
            </a:xfrm>
            <a:custGeom>
              <a:avLst/>
              <a:gdLst/>
              <a:ahLst/>
              <a:cxnLst/>
              <a:rect l="l" t="t" r="r" b="b"/>
              <a:pathLst>
                <a:path w="3744595" h="288289">
                  <a:moveTo>
                    <a:pt x="0" y="72009"/>
                  </a:moveTo>
                  <a:lnTo>
                    <a:pt x="3600450" y="72009"/>
                  </a:lnTo>
                  <a:lnTo>
                    <a:pt x="3600450" y="0"/>
                  </a:lnTo>
                  <a:lnTo>
                    <a:pt x="3744468" y="144017"/>
                  </a:lnTo>
                  <a:lnTo>
                    <a:pt x="3600450" y="288036"/>
                  </a:lnTo>
                  <a:lnTo>
                    <a:pt x="3600450" y="216026"/>
                  </a:lnTo>
                  <a:lnTo>
                    <a:pt x="0" y="216026"/>
                  </a:lnTo>
                  <a:lnTo>
                    <a:pt x="0" y="72009"/>
                  </a:lnTo>
                  <a:close/>
                </a:path>
              </a:pathLst>
            </a:custGeom>
            <a:ln w="25908">
              <a:solidFill>
                <a:srgbClr val="385D89"/>
              </a:solidFill>
            </a:ln>
          </p:spPr>
          <p:txBody>
            <a:bodyPr wrap="square" lIns="0" tIns="0" rIns="0" bIns="0" rtlCol="0"/>
            <a:lstStyle/>
            <a:p>
              <a:endParaRPr/>
            </a:p>
          </p:txBody>
        </p:sp>
      </p:grpSp>
      <p:grpSp>
        <p:nvGrpSpPr>
          <p:cNvPr id="11" name="object 11"/>
          <p:cNvGrpSpPr/>
          <p:nvPr/>
        </p:nvGrpSpPr>
        <p:grpSpPr>
          <a:xfrm>
            <a:off x="5507736" y="3462529"/>
            <a:ext cx="3770629" cy="314325"/>
            <a:chOff x="3983735" y="3462528"/>
            <a:chExt cx="3770629" cy="314325"/>
          </a:xfrm>
        </p:grpSpPr>
        <p:sp>
          <p:nvSpPr>
            <p:cNvPr id="12" name="object 12"/>
            <p:cNvSpPr/>
            <p:nvPr/>
          </p:nvSpPr>
          <p:spPr>
            <a:xfrm>
              <a:off x="3996689" y="3475482"/>
              <a:ext cx="3744595" cy="288290"/>
            </a:xfrm>
            <a:custGeom>
              <a:avLst/>
              <a:gdLst/>
              <a:ahLst/>
              <a:cxnLst/>
              <a:rect l="l" t="t" r="r" b="b"/>
              <a:pathLst>
                <a:path w="3744595" h="288289">
                  <a:moveTo>
                    <a:pt x="3600450" y="0"/>
                  </a:moveTo>
                  <a:lnTo>
                    <a:pt x="3600450" y="72008"/>
                  </a:lnTo>
                  <a:lnTo>
                    <a:pt x="0" y="72008"/>
                  </a:lnTo>
                  <a:lnTo>
                    <a:pt x="0" y="216026"/>
                  </a:lnTo>
                  <a:lnTo>
                    <a:pt x="3600450" y="216026"/>
                  </a:lnTo>
                  <a:lnTo>
                    <a:pt x="3600450" y="288035"/>
                  </a:lnTo>
                  <a:lnTo>
                    <a:pt x="3744467" y="144017"/>
                  </a:lnTo>
                  <a:lnTo>
                    <a:pt x="3600450" y="0"/>
                  </a:lnTo>
                  <a:close/>
                </a:path>
              </a:pathLst>
            </a:custGeom>
            <a:solidFill>
              <a:srgbClr val="4F81BC"/>
            </a:solidFill>
          </p:spPr>
          <p:txBody>
            <a:bodyPr wrap="square" lIns="0" tIns="0" rIns="0" bIns="0" rtlCol="0"/>
            <a:lstStyle/>
            <a:p>
              <a:endParaRPr/>
            </a:p>
          </p:txBody>
        </p:sp>
        <p:sp>
          <p:nvSpPr>
            <p:cNvPr id="13" name="object 13"/>
            <p:cNvSpPr/>
            <p:nvPr/>
          </p:nvSpPr>
          <p:spPr>
            <a:xfrm>
              <a:off x="3996689" y="3475482"/>
              <a:ext cx="3744595" cy="288290"/>
            </a:xfrm>
            <a:custGeom>
              <a:avLst/>
              <a:gdLst/>
              <a:ahLst/>
              <a:cxnLst/>
              <a:rect l="l" t="t" r="r" b="b"/>
              <a:pathLst>
                <a:path w="3744595" h="288289">
                  <a:moveTo>
                    <a:pt x="0" y="72008"/>
                  </a:moveTo>
                  <a:lnTo>
                    <a:pt x="3600450" y="72008"/>
                  </a:lnTo>
                  <a:lnTo>
                    <a:pt x="3600450" y="0"/>
                  </a:lnTo>
                  <a:lnTo>
                    <a:pt x="3744467" y="144017"/>
                  </a:lnTo>
                  <a:lnTo>
                    <a:pt x="3600450" y="288035"/>
                  </a:lnTo>
                  <a:lnTo>
                    <a:pt x="3600450" y="216026"/>
                  </a:lnTo>
                  <a:lnTo>
                    <a:pt x="0" y="216026"/>
                  </a:lnTo>
                  <a:lnTo>
                    <a:pt x="0" y="72008"/>
                  </a:lnTo>
                  <a:close/>
                </a:path>
              </a:pathLst>
            </a:custGeom>
            <a:ln w="25908">
              <a:solidFill>
                <a:srgbClr val="385D89"/>
              </a:solidFill>
            </a:ln>
          </p:spPr>
          <p:txBody>
            <a:bodyPr wrap="square" lIns="0" tIns="0" rIns="0" bIns="0" rtlCol="0"/>
            <a:lstStyle/>
            <a:p>
              <a:endParaRPr/>
            </a:p>
          </p:txBody>
        </p:sp>
      </p:grpSp>
      <p:grpSp>
        <p:nvGrpSpPr>
          <p:cNvPr id="14" name="object 14"/>
          <p:cNvGrpSpPr/>
          <p:nvPr/>
        </p:nvGrpSpPr>
        <p:grpSpPr>
          <a:xfrm>
            <a:off x="5486401" y="4020312"/>
            <a:ext cx="3770629" cy="314325"/>
            <a:chOff x="3962400" y="4020311"/>
            <a:chExt cx="3770629" cy="314325"/>
          </a:xfrm>
        </p:grpSpPr>
        <p:sp>
          <p:nvSpPr>
            <p:cNvPr id="15" name="object 15"/>
            <p:cNvSpPr/>
            <p:nvPr/>
          </p:nvSpPr>
          <p:spPr>
            <a:xfrm>
              <a:off x="3975353" y="4033265"/>
              <a:ext cx="3744595" cy="288290"/>
            </a:xfrm>
            <a:custGeom>
              <a:avLst/>
              <a:gdLst/>
              <a:ahLst/>
              <a:cxnLst/>
              <a:rect l="l" t="t" r="r" b="b"/>
              <a:pathLst>
                <a:path w="3744595" h="288289">
                  <a:moveTo>
                    <a:pt x="3600450" y="0"/>
                  </a:moveTo>
                  <a:lnTo>
                    <a:pt x="3600450" y="72008"/>
                  </a:lnTo>
                  <a:lnTo>
                    <a:pt x="0" y="72008"/>
                  </a:lnTo>
                  <a:lnTo>
                    <a:pt x="0" y="216026"/>
                  </a:lnTo>
                  <a:lnTo>
                    <a:pt x="3600450" y="216026"/>
                  </a:lnTo>
                  <a:lnTo>
                    <a:pt x="3600450" y="288035"/>
                  </a:lnTo>
                  <a:lnTo>
                    <a:pt x="3744468" y="144017"/>
                  </a:lnTo>
                  <a:lnTo>
                    <a:pt x="3600450" y="0"/>
                  </a:lnTo>
                  <a:close/>
                </a:path>
              </a:pathLst>
            </a:custGeom>
            <a:solidFill>
              <a:srgbClr val="4F81BC"/>
            </a:solidFill>
          </p:spPr>
          <p:txBody>
            <a:bodyPr wrap="square" lIns="0" tIns="0" rIns="0" bIns="0" rtlCol="0"/>
            <a:lstStyle/>
            <a:p>
              <a:endParaRPr/>
            </a:p>
          </p:txBody>
        </p:sp>
        <p:sp>
          <p:nvSpPr>
            <p:cNvPr id="16" name="object 16"/>
            <p:cNvSpPr/>
            <p:nvPr/>
          </p:nvSpPr>
          <p:spPr>
            <a:xfrm>
              <a:off x="3975353" y="4033265"/>
              <a:ext cx="3744595" cy="288290"/>
            </a:xfrm>
            <a:custGeom>
              <a:avLst/>
              <a:gdLst/>
              <a:ahLst/>
              <a:cxnLst/>
              <a:rect l="l" t="t" r="r" b="b"/>
              <a:pathLst>
                <a:path w="3744595" h="288289">
                  <a:moveTo>
                    <a:pt x="0" y="72008"/>
                  </a:moveTo>
                  <a:lnTo>
                    <a:pt x="3600450" y="72008"/>
                  </a:lnTo>
                  <a:lnTo>
                    <a:pt x="3600450" y="0"/>
                  </a:lnTo>
                  <a:lnTo>
                    <a:pt x="3744468" y="144017"/>
                  </a:lnTo>
                  <a:lnTo>
                    <a:pt x="3600450" y="288035"/>
                  </a:lnTo>
                  <a:lnTo>
                    <a:pt x="3600450" y="216026"/>
                  </a:lnTo>
                  <a:lnTo>
                    <a:pt x="0" y="216026"/>
                  </a:lnTo>
                  <a:lnTo>
                    <a:pt x="0" y="72008"/>
                  </a:lnTo>
                  <a:close/>
                </a:path>
              </a:pathLst>
            </a:custGeom>
            <a:ln w="25908">
              <a:solidFill>
                <a:srgbClr val="385D89"/>
              </a:solidFill>
            </a:ln>
          </p:spPr>
          <p:txBody>
            <a:bodyPr wrap="square" lIns="0" tIns="0" rIns="0" bIns="0" rtlCol="0"/>
            <a:lstStyle/>
            <a:p>
              <a:endParaRPr/>
            </a:p>
          </p:txBody>
        </p:sp>
      </p:grpSp>
      <p:grpSp>
        <p:nvGrpSpPr>
          <p:cNvPr id="17" name="object 17"/>
          <p:cNvGrpSpPr/>
          <p:nvPr/>
        </p:nvGrpSpPr>
        <p:grpSpPr>
          <a:xfrm>
            <a:off x="5867400" y="4552189"/>
            <a:ext cx="3602990" cy="314325"/>
            <a:chOff x="4343400" y="4552188"/>
            <a:chExt cx="3602990" cy="314325"/>
          </a:xfrm>
        </p:grpSpPr>
        <p:sp>
          <p:nvSpPr>
            <p:cNvPr id="18" name="object 18"/>
            <p:cNvSpPr/>
            <p:nvPr/>
          </p:nvSpPr>
          <p:spPr>
            <a:xfrm>
              <a:off x="4356353" y="4565142"/>
              <a:ext cx="3576954" cy="288290"/>
            </a:xfrm>
            <a:custGeom>
              <a:avLst/>
              <a:gdLst/>
              <a:ahLst/>
              <a:cxnLst/>
              <a:rect l="l" t="t" r="r" b="b"/>
              <a:pathLst>
                <a:path w="3576954" h="288289">
                  <a:moveTo>
                    <a:pt x="3432810" y="0"/>
                  </a:moveTo>
                  <a:lnTo>
                    <a:pt x="3432810" y="72008"/>
                  </a:lnTo>
                  <a:lnTo>
                    <a:pt x="0" y="72008"/>
                  </a:lnTo>
                  <a:lnTo>
                    <a:pt x="0" y="216026"/>
                  </a:lnTo>
                  <a:lnTo>
                    <a:pt x="3432810" y="216026"/>
                  </a:lnTo>
                  <a:lnTo>
                    <a:pt x="3432810" y="288035"/>
                  </a:lnTo>
                  <a:lnTo>
                    <a:pt x="3576828" y="144017"/>
                  </a:lnTo>
                  <a:lnTo>
                    <a:pt x="3432810" y="0"/>
                  </a:lnTo>
                  <a:close/>
                </a:path>
              </a:pathLst>
            </a:custGeom>
            <a:solidFill>
              <a:srgbClr val="4F81BC"/>
            </a:solidFill>
          </p:spPr>
          <p:txBody>
            <a:bodyPr wrap="square" lIns="0" tIns="0" rIns="0" bIns="0" rtlCol="0"/>
            <a:lstStyle/>
            <a:p>
              <a:endParaRPr/>
            </a:p>
          </p:txBody>
        </p:sp>
        <p:sp>
          <p:nvSpPr>
            <p:cNvPr id="19" name="object 19"/>
            <p:cNvSpPr/>
            <p:nvPr/>
          </p:nvSpPr>
          <p:spPr>
            <a:xfrm>
              <a:off x="4356353" y="4565142"/>
              <a:ext cx="3576954" cy="288290"/>
            </a:xfrm>
            <a:custGeom>
              <a:avLst/>
              <a:gdLst/>
              <a:ahLst/>
              <a:cxnLst/>
              <a:rect l="l" t="t" r="r" b="b"/>
              <a:pathLst>
                <a:path w="3576954" h="288289">
                  <a:moveTo>
                    <a:pt x="0" y="72008"/>
                  </a:moveTo>
                  <a:lnTo>
                    <a:pt x="3432810" y="72008"/>
                  </a:lnTo>
                  <a:lnTo>
                    <a:pt x="3432810" y="0"/>
                  </a:lnTo>
                  <a:lnTo>
                    <a:pt x="3576828" y="144017"/>
                  </a:lnTo>
                  <a:lnTo>
                    <a:pt x="3432810" y="288035"/>
                  </a:lnTo>
                  <a:lnTo>
                    <a:pt x="3432810" y="216026"/>
                  </a:lnTo>
                  <a:lnTo>
                    <a:pt x="0" y="216026"/>
                  </a:lnTo>
                  <a:lnTo>
                    <a:pt x="0" y="72008"/>
                  </a:lnTo>
                  <a:close/>
                </a:path>
              </a:pathLst>
            </a:custGeom>
            <a:ln w="25907">
              <a:solidFill>
                <a:srgbClr val="385D89"/>
              </a:solidFill>
            </a:ln>
          </p:spPr>
          <p:txBody>
            <a:bodyPr wrap="square" lIns="0" tIns="0" rIns="0" bIns="0" rtlCol="0"/>
            <a:lstStyle/>
            <a:p>
              <a:endParaRPr/>
            </a:p>
          </p:txBody>
        </p:sp>
      </p:grpSp>
      <p:grpSp>
        <p:nvGrpSpPr>
          <p:cNvPr id="20" name="object 20"/>
          <p:cNvGrpSpPr/>
          <p:nvPr/>
        </p:nvGrpSpPr>
        <p:grpSpPr>
          <a:xfrm>
            <a:off x="5791201" y="5096256"/>
            <a:ext cx="3770629" cy="314325"/>
            <a:chOff x="4267200" y="5096255"/>
            <a:chExt cx="3770629" cy="314325"/>
          </a:xfrm>
        </p:grpSpPr>
        <p:sp>
          <p:nvSpPr>
            <p:cNvPr id="21" name="object 21"/>
            <p:cNvSpPr/>
            <p:nvPr/>
          </p:nvSpPr>
          <p:spPr>
            <a:xfrm>
              <a:off x="4280153" y="5109209"/>
              <a:ext cx="3744595" cy="288290"/>
            </a:xfrm>
            <a:custGeom>
              <a:avLst/>
              <a:gdLst/>
              <a:ahLst/>
              <a:cxnLst/>
              <a:rect l="l" t="t" r="r" b="b"/>
              <a:pathLst>
                <a:path w="3744595" h="288289">
                  <a:moveTo>
                    <a:pt x="3600450" y="0"/>
                  </a:moveTo>
                  <a:lnTo>
                    <a:pt x="3600450" y="72008"/>
                  </a:lnTo>
                  <a:lnTo>
                    <a:pt x="0" y="72008"/>
                  </a:lnTo>
                  <a:lnTo>
                    <a:pt x="0" y="216026"/>
                  </a:lnTo>
                  <a:lnTo>
                    <a:pt x="3600450" y="216026"/>
                  </a:lnTo>
                  <a:lnTo>
                    <a:pt x="3600450" y="288035"/>
                  </a:lnTo>
                  <a:lnTo>
                    <a:pt x="3744468" y="144017"/>
                  </a:lnTo>
                  <a:lnTo>
                    <a:pt x="3600450" y="0"/>
                  </a:lnTo>
                  <a:close/>
                </a:path>
              </a:pathLst>
            </a:custGeom>
            <a:solidFill>
              <a:srgbClr val="4F81BC"/>
            </a:solidFill>
          </p:spPr>
          <p:txBody>
            <a:bodyPr wrap="square" lIns="0" tIns="0" rIns="0" bIns="0" rtlCol="0"/>
            <a:lstStyle/>
            <a:p>
              <a:endParaRPr/>
            </a:p>
          </p:txBody>
        </p:sp>
        <p:sp>
          <p:nvSpPr>
            <p:cNvPr id="22" name="object 22"/>
            <p:cNvSpPr/>
            <p:nvPr/>
          </p:nvSpPr>
          <p:spPr>
            <a:xfrm>
              <a:off x="4280153" y="5109209"/>
              <a:ext cx="3744595" cy="288290"/>
            </a:xfrm>
            <a:custGeom>
              <a:avLst/>
              <a:gdLst/>
              <a:ahLst/>
              <a:cxnLst/>
              <a:rect l="l" t="t" r="r" b="b"/>
              <a:pathLst>
                <a:path w="3744595" h="288289">
                  <a:moveTo>
                    <a:pt x="0" y="72008"/>
                  </a:moveTo>
                  <a:lnTo>
                    <a:pt x="3600450" y="72008"/>
                  </a:lnTo>
                  <a:lnTo>
                    <a:pt x="3600450" y="0"/>
                  </a:lnTo>
                  <a:lnTo>
                    <a:pt x="3744468" y="144017"/>
                  </a:lnTo>
                  <a:lnTo>
                    <a:pt x="3600450" y="288035"/>
                  </a:lnTo>
                  <a:lnTo>
                    <a:pt x="3600450" y="216026"/>
                  </a:lnTo>
                  <a:lnTo>
                    <a:pt x="0" y="216026"/>
                  </a:lnTo>
                  <a:lnTo>
                    <a:pt x="0" y="72008"/>
                  </a:lnTo>
                  <a:close/>
                </a:path>
              </a:pathLst>
            </a:custGeom>
            <a:ln w="25908">
              <a:solidFill>
                <a:srgbClr val="385D89"/>
              </a:solidFill>
            </a:ln>
          </p:spPr>
          <p:txBody>
            <a:bodyPr wrap="square" lIns="0" tIns="0" rIns="0" bIns="0" rtlCol="0"/>
            <a:lstStyle/>
            <a:p>
              <a:endParaRPr/>
            </a:p>
          </p:txBody>
        </p:sp>
      </p:grpSp>
      <p:sp>
        <p:nvSpPr>
          <p:cNvPr id="23" name="object 23"/>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24" name="object 24"/>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684260" cy="3867785"/>
          </a:xfrm>
          <a:prstGeom prst="rect">
            <a:avLst/>
          </a:prstGeom>
        </p:spPr>
        <p:txBody>
          <a:bodyPr vert="horz" wrap="square" lIns="0" tIns="13335" rIns="0" bIns="0" rtlCol="0">
            <a:spAutoFit/>
          </a:bodyPr>
          <a:lstStyle/>
          <a:p>
            <a:pPr marL="355600" marR="5080" indent="-342900" algn="just">
              <a:spcBef>
                <a:spcPts val="105"/>
              </a:spcBef>
              <a:buClr>
                <a:srgbClr val="0F1141"/>
              </a:buClr>
              <a:buChar char="•"/>
              <a:tabLst>
                <a:tab pos="355600" algn="l"/>
              </a:tabLst>
            </a:pPr>
            <a:r>
              <a:rPr sz="2000" dirty="0">
                <a:solidFill>
                  <a:srgbClr val="FF0000"/>
                </a:solidFill>
                <a:latin typeface="Arial MT"/>
                <a:cs typeface="Arial MT"/>
              </a:rPr>
              <a:t>String</a:t>
            </a:r>
            <a:r>
              <a:rPr sz="2000" spc="5" dirty="0">
                <a:solidFill>
                  <a:srgbClr val="FF0000"/>
                </a:solidFill>
                <a:latin typeface="Arial MT"/>
                <a:cs typeface="Arial MT"/>
              </a:rPr>
              <a:t> </a:t>
            </a:r>
            <a:r>
              <a:rPr sz="2000" spc="-5" dirty="0">
                <a:solidFill>
                  <a:srgbClr val="FF0000"/>
                </a:solidFill>
                <a:latin typeface="Arial MT"/>
                <a:cs typeface="Arial MT"/>
              </a:rPr>
              <a:t>substring(int</a:t>
            </a:r>
            <a:r>
              <a:rPr sz="2000" dirty="0">
                <a:solidFill>
                  <a:srgbClr val="FF0000"/>
                </a:solidFill>
                <a:latin typeface="Arial MT"/>
                <a:cs typeface="Arial MT"/>
              </a:rPr>
              <a:t> </a:t>
            </a:r>
            <a:r>
              <a:rPr sz="2000" spc="-5" dirty="0">
                <a:solidFill>
                  <a:srgbClr val="FF0000"/>
                </a:solidFill>
                <a:latin typeface="Arial MT"/>
                <a:cs typeface="Arial MT"/>
              </a:rPr>
              <a:t>startIndex)</a:t>
            </a:r>
            <a:r>
              <a:rPr sz="2000" dirty="0">
                <a:solidFill>
                  <a:srgbClr val="FF0000"/>
                </a:solidFill>
                <a:latin typeface="Arial MT"/>
                <a:cs typeface="Arial MT"/>
              </a:rPr>
              <a:t> </a:t>
            </a:r>
            <a:r>
              <a:rPr sz="2000" spc="5" dirty="0">
                <a:solidFill>
                  <a:srgbClr val="FF0000"/>
                </a:solidFill>
                <a:latin typeface="Wingdings"/>
                <a:cs typeface="Wingdings"/>
              </a:rPr>
              <a:t></a:t>
            </a:r>
            <a:r>
              <a:rPr sz="2000" spc="10" dirty="0">
                <a:solidFill>
                  <a:srgbClr val="FF0000"/>
                </a:solidFill>
                <a:latin typeface="Times New Roman"/>
                <a:cs typeface="Times New Roman"/>
              </a:rPr>
              <a:t> </a:t>
            </a:r>
            <a:r>
              <a:rPr sz="2000" spc="-5" dirty="0">
                <a:latin typeface="Arial MT"/>
                <a:cs typeface="Arial MT"/>
              </a:rPr>
              <a:t>Returns</a:t>
            </a:r>
            <a:r>
              <a:rPr sz="2000" dirty="0">
                <a:latin typeface="Arial MT"/>
                <a:cs typeface="Arial MT"/>
              </a:rPr>
              <a:t> a</a:t>
            </a:r>
            <a:r>
              <a:rPr sz="2000" spc="5" dirty="0">
                <a:latin typeface="Arial MT"/>
                <a:cs typeface="Arial MT"/>
              </a:rPr>
              <a:t> </a:t>
            </a:r>
            <a:r>
              <a:rPr sz="2000" spc="-5" dirty="0">
                <a:latin typeface="Arial MT"/>
                <a:cs typeface="Arial MT"/>
              </a:rPr>
              <a:t>substring</a:t>
            </a:r>
            <a:r>
              <a:rPr sz="2000" dirty="0">
                <a:latin typeface="Arial MT"/>
                <a:cs typeface="Arial MT"/>
              </a:rPr>
              <a:t> </a:t>
            </a:r>
            <a:r>
              <a:rPr sz="2000" spc="-5" dirty="0">
                <a:latin typeface="Arial MT"/>
                <a:cs typeface="Arial MT"/>
              </a:rPr>
              <a:t>starting</a:t>
            </a:r>
            <a:r>
              <a:rPr sz="2000" dirty="0">
                <a:latin typeface="Arial MT"/>
                <a:cs typeface="Arial MT"/>
              </a:rPr>
              <a:t> </a:t>
            </a:r>
            <a:r>
              <a:rPr sz="2000" spc="-5" dirty="0">
                <a:latin typeface="Arial MT"/>
                <a:cs typeface="Arial MT"/>
              </a:rPr>
              <a:t>from </a:t>
            </a:r>
            <a:r>
              <a:rPr sz="2000" dirty="0">
                <a:latin typeface="Arial MT"/>
                <a:cs typeface="Arial MT"/>
              </a:rPr>
              <a:t> </a:t>
            </a:r>
            <a:r>
              <a:rPr sz="2000" spc="-5" dirty="0">
                <a:solidFill>
                  <a:srgbClr val="FF0000"/>
                </a:solidFill>
                <a:latin typeface="Arial MT"/>
                <a:cs typeface="Arial MT"/>
              </a:rPr>
              <a:t>stratIndex </a:t>
            </a:r>
            <a:r>
              <a:rPr sz="2000" dirty="0">
                <a:latin typeface="Arial MT"/>
                <a:cs typeface="Arial MT"/>
              </a:rPr>
              <a:t>(inclusive) </a:t>
            </a:r>
            <a:r>
              <a:rPr sz="2000" spc="-5" dirty="0">
                <a:latin typeface="Arial MT"/>
                <a:cs typeface="Arial MT"/>
              </a:rPr>
              <a:t>to </a:t>
            </a:r>
            <a:r>
              <a:rPr sz="2000" spc="-10" dirty="0">
                <a:latin typeface="Arial MT"/>
                <a:cs typeface="Arial MT"/>
              </a:rPr>
              <a:t>the </a:t>
            </a:r>
            <a:r>
              <a:rPr sz="2000" dirty="0">
                <a:solidFill>
                  <a:srgbClr val="FF0000"/>
                </a:solidFill>
                <a:latin typeface="Arial MT"/>
                <a:cs typeface="Arial MT"/>
              </a:rPr>
              <a:t>last </a:t>
            </a:r>
            <a:r>
              <a:rPr sz="2000" spc="-10" dirty="0">
                <a:latin typeface="Arial MT"/>
                <a:cs typeface="Arial MT"/>
              </a:rPr>
              <a:t>of </a:t>
            </a:r>
            <a:r>
              <a:rPr sz="2000" dirty="0">
                <a:solidFill>
                  <a:srgbClr val="FF0000"/>
                </a:solidFill>
                <a:latin typeface="Arial MT"/>
                <a:cs typeface="Arial MT"/>
              </a:rPr>
              <a:t>this </a:t>
            </a:r>
            <a:r>
              <a:rPr sz="2000" spc="-5" dirty="0">
                <a:latin typeface="Arial MT"/>
                <a:cs typeface="Arial MT"/>
              </a:rPr>
              <a:t>string [Note: </a:t>
            </a:r>
            <a:r>
              <a:rPr sz="2000" spc="-5" dirty="0">
                <a:solidFill>
                  <a:srgbClr val="FF0000"/>
                </a:solidFill>
                <a:latin typeface="Arial MT"/>
                <a:cs typeface="Arial MT"/>
              </a:rPr>
              <a:t>0&lt;=startIndex&lt;=L</a:t>
            </a:r>
            <a:r>
              <a:rPr sz="2000" spc="-5" dirty="0">
                <a:latin typeface="Arial MT"/>
                <a:cs typeface="Arial MT"/>
              </a:rPr>
              <a:t>, </a:t>
            </a:r>
            <a:r>
              <a:rPr sz="2000" dirty="0">
                <a:latin typeface="Arial MT"/>
                <a:cs typeface="Arial MT"/>
              </a:rPr>
              <a:t> where</a:t>
            </a:r>
            <a:r>
              <a:rPr sz="2000" spc="-25" dirty="0">
                <a:latin typeface="Arial MT"/>
                <a:cs typeface="Arial MT"/>
              </a:rPr>
              <a:t> </a:t>
            </a:r>
            <a:r>
              <a:rPr sz="2000" dirty="0">
                <a:solidFill>
                  <a:srgbClr val="FF0000"/>
                </a:solidFill>
                <a:latin typeface="Arial MT"/>
                <a:cs typeface="Arial MT"/>
              </a:rPr>
              <a:t>L</a:t>
            </a:r>
            <a:r>
              <a:rPr sz="2000" spc="-90" dirty="0">
                <a:solidFill>
                  <a:srgbClr val="FF0000"/>
                </a:solidFill>
                <a:latin typeface="Arial MT"/>
                <a:cs typeface="Arial MT"/>
              </a:rPr>
              <a:t> </a:t>
            </a:r>
            <a:r>
              <a:rPr sz="2000" spc="-5" dirty="0">
                <a:latin typeface="Arial MT"/>
                <a:cs typeface="Arial MT"/>
              </a:rPr>
              <a:t>is</a:t>
            </a:r>
            <a:r>
              <a:rPr sz="2000" dirty="0">
                <a:latin typeface="Arial MT"/>
                <a:cs typeface="Arial MT"/>
              </a:rPr>
              <a:t> length</a:t>
            </a:r>
            <a:r>
              <a:rPr sz="2000" spc="-15" dirty="0">
                <a:latin typeface="Arial MT"/>
                <a:cs typeface="Arial MT"/>
              </a:rPr>
              <a:t> </a:t>
            </a:r>
            <a:r>
              <a:rPr sz="2000" dirty="0">
                <a:latin typeface="Arial MT"/>
                <a:cs typeface="Arial MT"/>
              </a:rPr>
              <a:t>of</a:t>
            </a:r>
            <a:r>
              <a:rPr sz="2000" spc="-25" dirty="0">
                <a:latin typeface="Arial MT"/>
                <a:cs typeface="Arial MT"/>
              </a:rPr>
              <a:t> </a:t>
            </a:r>
            <a:r>
              <a:rPr sz="2000" dirty="0">
                <a:solidFill>
                  <a:srgbClr val="FF0000"/>
                </a:solidFill>
                <a:latin typeface="Arial MT"/>
                <a:cs typeface="Arial MT"/>
              </a:rPr>
              <a:t>this</a:t>
            </a:r>
            <a:r>
              <a:rPr sz="2000" spc="-5" dirty="0">
                <a:solidFill>
                  <a:srgbClr val="FF0000"/>
                </a:solidFill>
                <a:latin typeface="Arial MT"/>
                <a:cs typeface="Arial MT"/>
              </a:rPr>
              <a:t> </a:t>
            </a:r>
            <a:r>
              <a:rPr sz="2000" dirty="0">
                <a:latin typeface="Arial MT"/>
                <a:cs typeface="Arial MT"/>
              </a:rPr>
              <a:t>String]</a:t>
            </a:r>
            <a:endParaRPr sz="2000">
              <a:latin typeface="Arial MT"/>
              <a:cs typeface="Arial MT"/>
            </a:endParaRPr>
          </a:p>
          <a:p>
            <a:pPr marL="355600" marR="6350" indent="-342900" algn="just">
              <a:spcBef>
                <a:spcPts val="480"/>
              </a:spcBef>
              <a:buClr>
                <a:srgbClr val="0F1141"/>
              </a:buClr>
              <a:buChar char="•"/>
              <a:tabLst>
                <a:tab pos="355600" algn="l"/>
              </a:tabLst>
            </a:pPr>
            <a:r>
              <a:rPr sz="2000" dirty="0">
                <a:solidFill>
                  <a:srgbClr val="FF0000"/>
                </a:solidFill>
                <a:latin typeface="Arial MT"/>
                <a:cs typeface="Arial MT"/>
              </a:rPr>
              <a:t>String</a:t>
            </a:r>
            <a:r>
              <a:rPr sz="2000" spc="5" dirty="0">
                <a:solidFill>
                  <a:srgbClr val="FF0000"/>
                </a:solidFill>
                <a:latin typeface="Arial MT"/>
                <a:cs typeface="Arial MT"/>
              </a:rPr>
              <a:t> </a:t>
            </a:r>
            <a:r>
              <a:rPr sz="2000" spc="-5" dirty="0">
                <a:solidFill>
                  <a:srgbClr val="FF0000"/>
                </a:solidFill>
                <a:latin typeface="Arial MT"/>
                <a:cs typeface="Arial MT"/>
              </a:rPr>
              <a:t>substring(int</a:t>
            </a:r>
            <a:r>
              <a:rPr sz="2000" dirty="0">
                <a:solidFill>
                  <a:srgbClr val="FF0000"/>
                </a:solidFill>
                <a:latin typeface="Arial MT"/>
                <a:cs typeface="Arial MT"/>
              </a:rPr>
              <a:t> </a:t>
            </a:r>
            <a:r>
              <a:rPr sz="2000" spc="-5" dirty="0">
                <a:solidFill>
                  <a:srgbClr val="FF0000"/>
                </a:solidFill>
                <a:latin typeface="Arial MT"/>
                <a:cs typeface="Arial MT"/>
              </a:rPr>
              <a:t>startIndex,</a:t>
            </a:r>
            <a:r>
              <a:rPr sz="2000" dirty="0">
                <a:solidFill>
                  <a:srgbClr val="FF0000"/>
                </a:solidFill>
                <a:latin typeface="Arial MT"/>
                <a:cs typeface="Arial MT"/>
              </a:rPr>
              <a:t> int</a:t>
            </a:r>
            <a:r>
              <a:rPr sz="2000" spc="5" dirty="0">
                <a:solidFill>
                  <a:srgbClr val="FF0000"/>
                </a:solidFill>
                <a:latin typeface="Arial MT"/>
                <a:cs typeface="Arial MT"/>
              </a:rPr>
              <a:t> </a:t>
            </a:r>
            <a:r>
              <a:rPr sz="2000" spc="-5" dirty="0">
                <a:solidFill>
                  <a:srgbClr val="FF0000"/>
                </a:solidFill>
                <a:latin typeface="Arial MT"/>
                <a:cs typeface="Arial MT"/>
              </a:rPr>
              <a:t>endIndex)</a:t>
            </a:r>
            <a:r>
              <a:rPr sz="2000" dirty="0">
                <a:solidFill>
                  <a:srgbClr val="FF0000"/>
                </a:solidFill>
                <a:latin typeface="Arial MT"/>
                <a:cs typeface="Arial MT"/>
              </a:rPr>
              <a:t> </a:t>
            </a:r>
            <a:r>
              <a:rPr sz="2000" dirty="0">
                <a:solidFill>
                  <a:srgbClr val="FF0000"/>
                </a:solidFill>
                <a:latin typeface="Wingdings"/>
                <a:cs typeface="Wingdings"/>
              </a:rPr>
              <a:t></a:t>
            </a:r>
            <a:r>
              <a:rPr sz="2000" spc="5" dirty="0">
                <a:solidFill>
                  <a:srgbClr val="FF0000"/>
                </a:solidFill>
                <a:latin typeface="Times New Roman"/>
                <a:cs typeface="Times New Roman"/>
              </a:rPr>
              <a:t> </a:t>
            </a:r>
            <a:r>
              <a:rPr sz="2000" spc="-5" dirty="0">
                <a:latin typeface="Arial MT"/>
                <a:cs typeface="Arial MT"/>
              </a:rPr>
              <a:t>Returns</a:t>
            </a:r>
            <a:r>
              <a:rPr sz="2000" dirty="0">
                <a:latin typeface="Arial MT"/>
                <a:cs typeface="Arial MT"/>
              </a:rPr>
              <a:t> a</a:t>
            </a:r>
            <a:r>
              <a:rPr sz="2000" spc="555" dirty="0">
                <a:latin typeface="Arial MT"/>
                <a:cs typeface="Arial MT"/>
              </a:rPr>
              <a:t> </a:t>
            </a:r>
            <a:r>
              <a:rPr sz="2000" dirty="0">
                <a:latin typeface="Arial MT"/>
                <a:cs typeface="Arial MT"/>
              </a:rPr>
              <a:t>substring </a:t>
            </a:r>
            <a:r>
              <a:rPr sz="2000" spc="5" dirty="0">
                <a:latin typeface="Arial MT"/>
                <a:cs typeface="Arial MT"/>
              </a:rPr>
              <a:t> </a:t>
            </a:r>
            <a:r>
              <a:rPr sz="2000" dirty="0">
                <a:latin typeface="Arial MT"/>
                <a:cs typeface="Arial MT"/>
              </a:rPr>
              <a:t>starting</a:t>
            </a:r>
            <a:r>
              <a:rPr sz="2000" spc="5" dirty="0">
                <a:latin typeface="Arial MT"/>
                <a:cs typeface="Arial MT"/>
              </a:rPr>
              <a:t> </a:t>
            </a:r>
            <a:r>
              <a:rPr sz="2000" spc="-5" dirty="0">
                <a:latin typeface="Arial MT"/>
                <a:cs typeface="Arial MT"/>
              </a:rPr>
              <a:t>from</a:t>
            </a:r>
            <a:r>
              <a:rPr sz="2000" dirty="0">
                <a:latin typeface="Arial MT"/>
                <a:cs typeface="Arial MT"/>
              </a:rPr>
              <a:t> </a:t>
            </a:r>
            <a:r>
              <a:rPr sz="2000" spc="-5" dirty="0">
                <a:solidFill>
                  <a:srgbClr val="FF0000"/>
                </a:solidFill>
                <a:latin typeface="Arial MT"/>
                <a:cs typeface="Arial MT"/>
              </a:rPr>
              <a:t>stratIndex</a:t>
            </a:r>
            <a:r>
              <a:rPr sz="2000" dirty="0">
                <a:solidFill>
                  <a:srgbClr val="FF0000"/>
                </a:solidFill>
                <a:latin typeface="Arial MT"/>
                <a:cs typeface="Arial MT"/>
              </a:rPr>
              <a:t> </a:t>
            </a:r>
            <a:r>
              <a:rPr sz="2000" dirty="0">
                <a:latin typeface="Arial MT"/>
                <a:cs typeface="Arial MT"/>
              </a:rPr>
              <a:t>(inclusive)</a:t>
            </a:r>
            <a:r>
              <a:rPr sz="2000" spc="5" dirty="0">
                <a:latin typeface="Arial MT"/>
                <a:cs typeface="Arial MT"/>
              </a:rPr>
              <a:t> </a:t>
            </a:r>
            <a:r>
              <a:rPr sz="2000" spc="-5" dirty="0">
                <a:latin typeface="Arial MT"/>
                <a:cs typeface="Arial MT"/>
              </a:rPr>
              <a:t>to</a:t>
            </a:r>
            <a:r>
              <a:rPr sz="2000" dirty="0">
                <a:latin typeface="Arial MT"/>
                <a:cs typeface="Arial MT"/>
              </a:rPr>
              <a:t> the</a:t>
            </a:r>
            <a:r>
              <a:rPr sz="2000" spc="5" dirty="0">
                <a:latin typeface="Arial MT"/>
                <a:cs typeface="Arial MT"/>
              </a:rPr>
              <a:t> </a:t>
            </a:r>
            <a:r>
              <a:rPr sz="2000" spc="-5" dirty="0">
                <a:solidFill>
                  <a:srgbClr val="FF0000"/>
                </a:solidFill>
                <a:latin typeface="Arial MT"/>
                <a:cs typeface="Arial MT"/>
              </a:rPr>
              <a:t>endIndex</a:t>
            </a:r>
            <a:r>
              <a:rPr sz="2000" dirty="0">
                <a:solidFill>
                  <a:srgbClr val="FF0000"/>
                </a:solidFill>
                <a:latin typeface="Arial MT"/>
                <a:cs typeface="Arial MT"/>
              </a:rPr>
              <a:t> </a:t>
            </a:r>
            <a:r>
              <a:rPr sz="2000" dirty="0">
                <a:latin typeface="Arial MT"/>
                <a:cs typeface="Arial MT"/>
              </a:rPr>
              <a:t>(exclusive)</a:t>
            </a:r>
            <a:r>
              <a:rPr sz="2000" spc="5" dirty="0">
                <a:latin typeface="Arial MT"/>
                <a:cs typeface="Arial MT"/>
              </a:rPr>
              <a:t> </a:t>
            </a:r>
            <a:r>
              <a:rPr sz="2000" dirty="0">
                <a:latin typeface="Arial MT"/>
                <a:cs typeface="Arial MT"/>
              </a:rPr>
              <a:t>of</a:t>
            </a:r>
            <a:r>
              <a:rPr sz="2000" spc="5" dirty="0">
                <a:latin typeface="Arial MT"/>
                <a:cs typeface="Arial MT"/>
              </a:rPr>
              <a:t> </a:t>
            </a:r>
            <a:r>
              <a:rPr sz="2000" spc="-10" dirty="0">
                <a:solidFill>
                  <a:srgbClr val="FF0000"/>
                </a:solidFill>
                <a:latin typeface="Arial MT"/>
                <a:cs typeface="Arial MT"/>
              </a:rPr>
              <a:t>this </a:t>
            </a:r>
            <a:r>
              <a:rPr sz="2000" spc="-545" dirty="0">
                <a:solidFill>
                  <a:srgbClr val="FF0000"/>
                </a:solidFill>
                <a:latin typeface="Arial MT"/>
                <a:cs typeface="Arial MT"/>
              </a:rPr>
              <a:t> </a:t>
            </a:r>
            <a:r>
              <a:rPr sz="2000" dirty="0">
                <a:latin typeface="Arial MT"/>
                <a:cs typeface="Arial MT"/>
              </a:rPr>
              <a:t>string.</a:t>
            </a:r>
            <a:r>
              <a:rPr sz="2000" spc="5" dirty="0">
                <a:latin typeface="Arial MT"/>
                <a:cs typeface="Arial MT"/>
              </a:rPr>
              <a:t> </a:t>
            </a:r>
            <a:r>
              <a:rPr sz="2000" spc="-5" dirty="0">
                <a:latin typeface="Arial MT"/>
                <a:cs typeface="Arial MT"/>
              </a:rPr>
              <a:t>Returned</a:t>
            </a:r>
            <a:r>
              <a:rPr sz="2000" dirty="0">
                <a:latin typeface="Arial MT"/>
                <a:cs typeface="Arial MT"/>
              </a:rPr>
              <a:t> </a:t>
            </a:r>
            <a:r>
              <a:rPr sz="2000" spc="-5" dirty="0">
                <a:latin typeface="Arial MT"/>
                <a:cs typeface="Arial MT"/>
              </a:rPr>
              <a:t>substring</a:t>
            </a:r>
            <a:r>
              <a:rPr sz="2000" dirty="0">
                <a:latin typeface="Arial MT"/>
                <a:cs typeface="Arial MT"/>
              </a:rPr>
              <a:t> will</a:t>
            </a:r>
            <a:r>
              <a:rPr sz="2000" spc="5" dirty="0">
                <a:latin typeface="Arial MT"/>
                <a:cs typeface="Arial MT"/>
              </a:rPr>
              <a:t> </a:t>
            </a:r>
            <a:r>
              <a:rPr sz="2000" dirty="0">
                <a:latin typeface="Arial MT"/>
                <a:cs typeface="Arial MT"/>
              </a:rPr>
              <a:t>have</a:t>
            </a:r>
            <a:r>
              <a:rPr sz="2000" spc="5" dirty="0">
                <a:latin typeface="Arial MT"/>
                <a:cs typeface="Arial MT"/>
              </a:rPr>
              <a:t> </a:t>
            </a:r>
            <a:r>
              <a:rPr sz="2000" spc="-5" dirty="0">
                <a:latin typeface="Arial MT"/>
                <a:cs typeface="Arial MT"/>
              </a:rPr>
              <a:t>characters</a:t>
            </a:r>
            <a:r>
              <a:rPr sz="2000" dirty="0">
                <a:latin typeface="Arial MT"/>
                <a:cs typeface="Arial MT"/>
              </a:rPr>
              <a:t> from</a:t>
            </a:r>
            <a:r>
              <a:rPr sz="2000" spc="5" dirty="0">
                <a:latin typeface="Arial MT"/>
                <a:cs typeface="Arial MT"/>
              </a:rPr>
              <a:t> </a:t>
            </a:r>
            <a:r>
              <a:rPr sz="2000" spc="-5" dirty="0">
                <a:solidFill>
                  <a:srgbClr val="FF0000"/>
                </a:solidFill>
                <a:latin typeface="Arial MT"/>
                <a:cs typeface="Arial MT"/>
              </a:rPr>
              <a:t>startIndex</a:t>
            </a:r>
            <a:r>
              <a:rPr sz="2000" dirty="0">
                <a:solidFill>
                  <a:srgbClr val="FF0000"/>
                </a:solidFill>
                <a:latin typeface="Arial MT"/>
                <a:cs typeface="Arial MT"/>
              </a:rPr>
              <a:t> </a:t>
            </a:r>
            <a:r>
              <a:rPr sz="2000" spc="-10" dirty="0">
                <a:latin typeface="Arial MT"/>
                <a:cs typeface="Arial MT"/>
              </a:rPr>
              <a:t>to </a:t>
            </a:r>
            <a:r>
              <a:rPr sz="2000" spc="-5" dirty="0">
                <a:latin typeface="Arial MT"/>
                <a:cs typeface="Arial MT"/>
              </a:rPr>
              <a:t> </a:t>
            </a:r>
            <a:r>
              <a:rPr sz="2000" spc="-5" dirty="0">
                <a:solidFill>
                  <a:srgbClr val="FF0000"/>
                </a:solidFill>
                <a:latin typeface="Arial MT"/>
                <a:cs typeface="Arial MT"/>
              </a:rPr>
              <a:t>endIndex-1</a:t>
            </a:r>
            <a:r>
              <a:rPr sz="2000" dirty="0">
                <a:solidFill>
                  <a:srgbClr val="FF0000"/>
                </a:solidFill>
                <a:latin typeface="Arial MT"/>
                <a:cs typeface="Arial MT"/>
              </a:rPr>
              <a:t> </a:t>
            </a:r>
            <a:r>
              <a:rPr sz="2000" spc="-5" dirty="0">
                <a:latin typeface="Arial MT"/>
                <a:cs typeface="Arial MT"/>
              </a:rPr>
              <a:t>[Note: </a:t>
            </a:r>
            <a:r>
              <a:rPr sz="2000" spc="-5" dirty="0">
                <a:solidFill>
                  <a:srgbClr val="FF0000"/>
                </a:solidFill>
                <a:latin typeface="Arial MT"/>
                <a:cs typeface="Arial MT"/>
              </a:rPr>
              <a:t>0&lt;=startIndex,endIndex&lt;=L</a:t>
            </a:r>
            <a:r>
              <a:rPr sz="2000" spc="-5" dirty="0">
                <a:latin typeface="Arial MT"/>
                <a:cs typeface="Arial MT"/>
              </a:rPr>
              <a:t>, where </a:t>
            </a:r>
            <a:r>
              <a:rPr sz="2000" dirty="0">
                <a:solidFill>
                  <a:srgbClr val="FF0000"/>
                </a:solidFill>
                <a:latin typeface="Arial MT"/>
                <a:cs typeface="Arial MT"/>
              </a:rPr>
              <a:t>L </a:t>
            </a:r>
            <a:r>
              <a:rPr sz="2000" spc="-5" dirty="0">
                <a:latin typeface="Arial MT"/>
                <a:cs typeface="Arial MT"/>
              </a:rPr>
              <a:t>is length </a:t>
            </a:r>
            <a:r>
              <a:rPr sz="2000" dirty="0">
                <a:latin typeface="Arial MT"/>
                <a:cs typeface="Arial MT"/>
              </a:rPr>
              <a:t>of </a:t>
            </a:r>
            <a:r>
              <a:rPr sz="2000" spc="-5" dirty="0">
                <a:solidFill>
                  <a:srgbClr val="FF0000"/>
                </a:solidFill>
                <a:latin typeface="Arial MT"/>
                <a:cs typeface="Arial MT"/>
              </a:rPr>
              <a:t>this </a:t>
            </a:r>
            <a:r>
              <a:rPr sz="2000" dirty="0">
                <a:solidFill>
                  <a:srgbClr val="FF0000"/>
                </a:solidFill>
                <a:latin typeface="Arial MT"/>
                <a:cs typeface="Arial MT"/>
              </a:rPr>
              <a:t> </a:t>
            </a:r>
            <a:r>
              <a:rPr sz="2000" dirty="0">
                <a:latin typeface="Arial MT"/>
                <a:cs typeface="Arial MT"/>
              </a:rPr>
              <a:t>String</a:t>
            </a:r>
            <a:r>
              <a:rPr sz="2000" spc="-15" dirty="0">
                <a:latin typeface="Arial MT"/>
                <a:cs typeface="Arial MT"/>
              </a:rPr>
              <a:t> </a:t>
            </a:r>
            <a:r>
              <a:rPr sz="2000" dirty="0">
                <a:latin typeface="Arial MT"/>
                <a:cs typeface="Arial MT"/>
              </a:rPr>
              <a:t>and</a:t>
            </a:r>
            <a:r>
              <a:rPr sz="2000" spc="-15" dirty="0">
                <a:latin typeface="Arial MT"/>
                <a:cs typeface="Arial MT"/>
              </a:rPr>
              <a:t> </a:t>
            </a:r>
            <a:r>
              <a:rPr sz="2000" dirty="0">
                <a:solidFill>
                  <a:srgbClr val="FF0000"/>
                </a:solidFill>
                <a:latin typeface="Arial MT"/>
                <a:cs typeface="Arial MT"/>
              </a:rPr>
              <a:t>startIndex</a:t>
            </a:r>
            <a:r>
              <a:rPr sz="2000" spc="-40" dirty="0">
                <a:solidFill>
                  <a:srgbClr val="FF0000"/>
                </a:solidFill>
                <a:latin typeface="Arial MT"/>
                <a:cs typeface="Arial MT"/>
              </a:rPr>
              <a:t> </a:t>
            </a:r>
            <a:r>
              <a:rPr sz="2000" dirty="0">
                <a:solidFill>
                  <a:srgbClr val="FF0000"/>
                </a:solidFill>
                <a:latin typeface="Arial MT"/>
                <a:cs typeface="Arial MT"/>
              </a:rPr>
              <a:t>&lt;=</a:t>
            </a:r>
            <a:r>
              <a:rPr sz="2000" spc="-25" dirty="0">
                <a:solidFill>
                  <a:srgbClr val="FF0000"/>
                </a:solidFill>
                <a:latin typeface="Arial MT"/>
                <a:cs typeface="Arial MT"/>
              </a:rPr>
              <a:t> </a:t>
            </a:r>
            <a:r>
              <a:rPr sz="2000" dirty="0">
                <a:solidFill>
                  <a:srgbClr val="FF0000"/>
                </a:solidFill>
                <a:latin typeface="Arial MT"/>
                <a:cs typeface="Arial MT"/>
              </a:rPr>
              <a:t>endIndex</a:t>
            </a:r>
            <a:r>
              <a:rPr sz="2000" dirty="0">
                <a:latin typeface="Arial MT"/>
                <a:cs typeface="Arial MT"/>
              </a:rPr>
              <a:t>]</a:t>
            </a:r>
            <a:endParaRPr sz="2000">
              <a:latin typeface="Arial MT"/>
              <a:cs typeface="Arial MT"/>
            </a:endParaRPr>
          </a:p>
          <a:p>
            <a:pPr marL="756285" lvl="1" indent="-287020" algn="just">
              <a:spcBef>
                <a:spcPts val="484"/>
              </a:spcBef>
              <a:buFont typeface="Wingdings"/>
              <a:buChar char=""/>
              <a:tabLst>
                <a:tab pos="756920" algn="l"/>
              </a:tabLst>
            </a:pPr>
            <a:r>
              <a:rPr sz="2000" spc="-5" dirty="0">
                <a:latin typeface="Arial MT"/>
                <a:cs typeface="Arial MT"/>
              </a:rPr>
              <a:t>If</a:t>
            </a:r>
            <a:r>
              <a:rPr sz="2000" spc="160" dirty="0">
                <a:latin typeface="Arial MT"/>
                <a:cs typeface="Arial MT"/>
              </a:rPr>
              <a:t> </a:t>
            </a:r>
            <a:r>
              <a:rPr sz="2000" spc="-5" dirty="0">
                <a:latin typeface="Arial MT"/>
                <a:cs typeface="Arial MT"/>
              </a:rPr>
              <a:t>values</a:t>
            </a:r>
            <a:r>
              <a:rPr sz="2000" spc="170" dirty="0">
                <a:latin typeface="Arial MT"/>
                <a:cs typeface="Arial MT"/>
              </a:rPr>
              <a:t> </a:t>
            </a:r>
            <a:r>
              <a:rPr sz="2000" spc="-5" dirty="0">
                <a:latin typeface="Arial MT"/>
                <a:cs typeface="Arial MT"/>
              </a:rPr>
              <a:t>of</a:t>
            </a:r>
            <a:r>
              <a:rPr sz="2000" spc="150" dirty="0">
                <a:latin typeface="Arial MT"/>
                <a:cs typeface="Arial MT"/>
              </a:rPr>
              <a:t> </a:t>
            </a:r>
            <a:r>
              <a:rPr sz="2000" spc="-5" dirty="0">
                <a:solidFill>
                  <a:srgbClr val="FF0000"/>
                </a:solidFill>
                <a:latin typeface="Arial MT"/>
                <a:cs typeface="Arial MT"/>
              </a:rPr>
              <a:t>startIndex</a:t>
            </a:r>
            <a:r>
              <a:rPr sz="2000" spc="150" dirty="0">
                <a:solidFill>
                  <a:srgbClr val="FF0000"/>
                </a:solidFill>
                <a:latin typeface="Arial MT"/>
                <a:cs typeface="Arial MT"/>
              </a:rPr>
              <a:t> </a:t>
            </a:r>
            <a:r>
              <a:rPr sz="2000" dirty="0">
                <a:solidFill>
                  <a:srgbClr val="FF0000"/>
                </a:solidFill>
                <a:latin typeface="Arial MT"/>
                <a:cs typeface="Arial MT"/>
              </a:rPr>
              <a:t>and</a:t>
            </a:r>
            <a:r>
              <a:rPr sz="2000" spc="145" dirty="0">
                <a:solidFill>
                  <a:srgbClr val="FF0000"/>
                </a:solidFill>
                <a:latin typeface="Arial MT"/>
                <a:cs typeface="Arial MT"/>
              </a:rPr>
              <a:t> </a:t>
            </a:r>
            <a:r>
              <a:rPr sz="2000" dirty="0">
                <a:solidFill>
                  <a:srgbClr val="FF0000"/>
                </a:solidFill>
                <a:latin typeface="Arial MT"/>
                <a:cs typeface="Arial MT"/>
              </a:rPr>
              <a:t>endIndex</a:t>
            </a:r>
            <a:r>
              <a:rPr sz="2000" spc="165" dirty="0">
                <a:solidFill>
                  <a:srgbClr val="FF0000"/>
                </a:solidFill>
                <a:latin typeface="Arial MT"/>
                <a:cs typeface="Arial MT"/>
              </a:rPr>
              <a:t> </a:t>
            </a:r>
            <a:r>
              <a:rPr sz="2000" spc="-10" dirty="0">
                <a:solidFill>
                  <a:srgbClr val="FF0000"/>
                </a:solidFill>
                <a:latin typeface="Arial MT"/>
                <a:cs typeface="Arial MT"/>
              </a:rPr>
              <a:t>are</a:t>
            </a:r>
            <a:r>
              <a:rPr sz="2000" spc="155" dirty="0">
                <a:solidFill>
                  <a:srgbClr val="FF0000"/>
                </a:solidFill>
                <a:latin typeface="Arial MT"/>
                <a:cs typeface="Arial MT"/>
              </a:rPr>
              <a:t> </a:t>
            </a:r>
            <a:r>
              <a:rPr sz="2000" dirty="0">
                <a:solidFill>
                  <a:srgbClr val="FF0000"/>
                </a:solidFill>
                <a:latin typeface="Arial MT"/>
                <a:cs typeface="Arial MT"/>
              </a:rPr>
              <a:t>equal,</a:t>
            </a:r>
            <a:r>
              <a:rPr sz="2000" spc="160" dirty="0">
                <a:solidFill>
                  <a:srgbClr val="FF0000"/>
                </a:solidFill>
                <a:latin typeface="Arial MT"/>
                <a:cs typeface="Arial MT"/>
              </a:rPr>
              <a:t> </a:t>
            </a:r>
            <a:r>
              <a:rPr sz="2000" spc="-5" dirty="0">
                <a:latin typeface="Arial MT"/>
                <a:cs typeface="Arial MT"/>
              </a:rPr>
              <a:t>then</a:t>
            </a:r>
            <a:r>
              <a:rPr sz="2000" spc="155" dirty="0">
                <a:latin typeface="Arial MT"/>
                <a:cs typeface="Arial MT"/>
              </a:rPr>
              <a:t> </a:t>
            </a:r>
            <a:r>
              <a:rPr sz="2000" dirty="0">
                <a:latin typeface="Arial MT"/>
                <a:cs typeface="Arial MT"/>
              </a:rPr>
              <a:t>no</a:t>
            </a:r>
            <a:r>
              <a:rPr sz="2000" spc="155" dirty="0">
                <a:latin typeface="Arial MT"/>
                <a:cs typeface="Arial MT"/>
              </a:rPr>
              <a:t> </a:t>
            </a:r>
            <a:r>
              <a:rPr sz="2000" spc="-5" dirty="0">
                <a:latin typeface="Arial MT"/>
                <a:cs typeface="Arial MT"/>
              </a:rPr>
              <a:t>character</a:t>
            </a:r>
            <a:r>
              <a:rPr sz="2000" spc="150" dirty="0">
                <a:latin typeface="Arial MT"/>
                <a:cs typeface="Arial MT"/>
              </a:rPr>
              <a:t> </a:t>
            </a:r>
            <a:r>
              <a:rPr sz="2000" dirty="0">
                <a:latin typeface="Arial MT"/>
                <a:cs typeface="Arial MT"/>
              </a:rPr>
              <a:t>will</a:t>
            </a:r>
            <a:endParaRPr sz="2000">
              <a:latin typeface="Arial MT"/>
              <a:cs typeface="Arial MT"/>
            </a:endParaRPr>
          </a:p>
          <a:p>
            <a:pPr marL="756285" algn="just"/>
            <a:r>
              <a:rPr sz="2000" dirty="0">
                <a:latin typeface="Arial MT"/>
                <a:cs typeface="Arial MT"/>
              </a:rPr>
              <a:t>be</a:t>
            </a:r>
            <a:r>
              <a:rPr sz="2000" spc="-60" dirty="0">
                <a:latin typeface="Arial MT"/>
                <a:cs typeface="Arial MT"/>
              </a:rPr>
              <a:t> </a:t>
            </a:r>
            <a:r>
              <a:rPr sz="2000" dirty="0">
                <a:latin typeface="Arial MT"/>
                <a:cs typeface="Arial MT"/>
              </a:rPr>
              <a:t>extracted</a:t>
            </a:r>
            <a:endParaRPr sz="2000">
              <a:latin typeface="Arial MT"/>
              <a:cs typeface="Arial MT"/>
            </a:endParaRPr>
          </a:p>
          <a:p>
            <a:pPr marL="756285" marR="5715" lvl="1" indent="-287020" algn="just">
              <a:spcBef>
                <a:spcPts val="480"/>
              </a:spcBef>
              <a:buFont typeface="Wingdings"/>
              <a:buChar char=""/>
              <a:tabLst>
                <a:tab pos="756920" algn="l"/>
              </a:tabLst>
            </a:pPr>
            <a:r>
              <a:rPr sz="2000" spc="-5" dirty="0">
                <a:latin typeface="Arial MT"/>
                <a:cs typeface="Arial MT"/>
              </a:rPr>
              <a:t>If </a:t>
            </a:r>
            <a:r>
              <a:rPr sz="2000" dirty="0">
                <a:latin typeface="Arial MT"/>
                <a:cs typeface="Arial MT"/>
              </a:rPr>
              <a:t>value of </a:t>
            </a:r>
            <a:r>
              <a:rPr sz="2000" spc="-5" dirty="0">
                <a:solidFill>
                  <a:srgbClr val="FF0000"/>
                </a:solidFill>
                <a:latin typeface="Arial MT"/>
                <a:cs typeface="Arial MT"/>
              </a:rPr>
              <a:t>startIndex </a:t>
            </a:r>
            <a:r>
              <a:rPr sz="2000" dirty="0">
                <a:solidFill>
                  <a:srgbClr val="FF0000"/>
                </a:solidFill>
                <a:latin typeface="Arial MT"/>
                <a:cs typeface="Arial MT"/>
              </a:rPr>
              <a:t>&lt; endIndex OR </a:t>
            </a:r>
            <a:r>
              <a:rPr sz="2000" spc="-5" dirty="0">
                <a:solidFill>
                  <a:srgbClr val="FF0000"/>
                </a:solidFill>
                <a:latin typeface="Arial MT"/>
                <a:cs typeface="Arial MT"/>
              </a:rPr>
              <a:t>startIndex, </a:t>
            </a:r>
            <a:r>
              <a:rPr sz="2000" dirty="0">
                <a:solidFill>
                  <a:srgbClr val="FF0000"/>
                </a:solidFill>
                <a:latin typeface="Arial MT"/>
                <a:cs typeface="Arial MT"/>
              </a:rPr>
              <a:t>endIndex &gt; L </a:t>
            </a:r>
            <a:r>
              <a:rPr sz="2000" spc="-5" dirty="0">
                <a:solidFill>
                  <a:srgbClr val="FF0000"/>
                </a:solidFill>
                <a:latin typeface="Arial MT"/>
                <a:cs typeface="Arial MT"/>
              </a:rPr>
              <a:t>o, </a:t>
            </a:r>
            <a:r>
              <a:rPr sz="2000" spc="-10" dirty="0">
                <a:latin typeface="Arial MT"/>
                <a:cs typeface="Arial MT"/>
              </a:rPr>
              <a:t>then </a:t>
            </a:r>
            <a:r>
              <a:rPr sz="2000" spc="-5" dirty="0">
                <a:latin typeface="Arial MT"/>
                <a:cs typeface="Arial MT"/>
              </a:rPr>
              <a:t> </a:t>
            </a:r>
            <a:r>
              <a:rPr sz="2000" dirty="0">
                <a:solidFill>
                  <a:srgbClr val="FF0000"/>
                </a:solidFill>
                <a:latin typeface="Arial MT"/>
                <a:cs typeface="Arial MT"/>
              </a:rPr>
              <a:t>StringIndexOutOfBoundsException</a:t>
            </a:r>
            <a:r>
              <a:rPr sz="2000" spc="-40" dirty="0">
                <a:solidFill>
                  <a:srgbClr val="FF0000"/>
                </a:solidFill>
                <a:latin typeface="Arial MT"/>
                <a:cs typeface="Arial MT"/>
              </a:rPr>
              <a:t> </a:t>
            </a:r>
            <a:r>
              <a:rPr sz="2000" dirty="0">
                <a:latin typeface="Arial MT"/>
                <a:cs typeface="Arial MT"/>
              </a:rPr>
              <a:t>will</a:t>
            </a:r>
            <a:r>
              <a:rPr sz="2000" spc="10" dirty="0">
                <a:latin typeface="Arial MT"/>
                <a:cs typeface="Arial MT"/>
              </a:rPr>
              <a:t> </a:t>
            </a:r>
            <a:r>
              <a:rPr sz="2000" dirty="0">
                <a:latin typeface="Arial MT"/>
                <a:cs typeface="Arial MT"/>
              </a:rPr>
              <a:t>be</a:t>
            </a:r>
            <a:r>
              <a:rPr sz="2000" spc="-10" dirty="0">
                <a:latin typeface="Arial MT"/>
                <a:cs typeface="Arial MT"/>
              </a:rPr>
              <a:t> </a:t>
            </a:r>
            <a:r>
              <a:rPr sz="2000" dirty="0">
                <a:latin typeface="Arial MT"/>
                <a:cs typeface="Arial MT"/>
              </a:rPr>
              <a:t>thrown</a:t>
            </a:r>
            <a:endParaRPr sz="20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379222"/>
            <a:ext cx="7724139" cy="689932"/>
          </a:xfrm>
          <a:prstGeom prst="rect">
            <a:avLst/>
          </a:prstGeom>
        </p:spPr>
        <p:txBody>
          <a:bodyPr vert="horz" wrap="square" lIns="0" tIns="12700" rIns="0" bIns="0" rtlCol="0" anchor="t">
            <a:spAutoFit/>
          </a:bodyPr>
          <a:lstStyle/>
          <a:p>
            <a:pPr marL="12700">
              <a:lnSpc>
                <a:spcPct val="100000"/>
              </a:lnSpc>
              <a:spcBef>
                <a:spcPts val="100"/>
              </a:spcBef>
            </a:pPr>
            <a:r>
              <a:rPr spc="-155" dirty="0"/>
              <a:t>M</a:t>
            </a:r>
            <a:r>
              <a:rPr spc="-160" dirty="0"/>
              <a:t>od</a:t>
            </a:r>
            <a:r>
              <a:rPr spc="-165" dirty="0"/>
              <a:t>i</a:t>
            </a:r>
            <a:r>
              <a:rPr spc="-155" dirty="0"/>
              <a:t>f</a:t>
            </a:r>
            <a:r>
              <a:rPr spc="-160" dirty="0"/>
              <a:t>y</a:t>
            </a:r>
            <a:r>
              <a:rPr spc="-165" dirty="0"/>
              <a:t>i</a:t>
            </a:r>
            <a:r>
              <a:rPr spc="-150" dirty="0"/>
              <a:t>n</a:t>
            </a:r>
            <a:r>
              <a:rPr dirty="0"/>
              <a:t>g</a:t>
            </a:r>
            <a:r>
              <a:rPr spc="-250" dirty="0"/>
              <a:t> </a:t>
            </a:r>
            <a:r>
              <a:rPr spc="-160" dirty="0"/>
              <a:t>S</a:t>
            </a:r>
            <a:r>
              <a:rPr spc="-155" dirty="0"/>
              <a:t>t</a:t>
            </a:r>
            <a:r>
              <a:rPr spc="-160" dirty="0"/>
              <a:t>r</a:t>
            </a:r>
            <a:r>
              <a:rPr spc="-165" dirty="0"/>
              <a:t>i</a:t>
            </a:r>
            <a:r>
              <a:rPr spc="-160" dirty="0"/>
              <a:t>ng</a:t>
            </a:r>
            <a:r>
              <a:rPr spc="-5" dirty="0"/>
              <a:t>s</a:t>
            </a:r>
            <a:r>
              <a:rPr spc="-254" dirty="0"/>
              <a:t> </a:t>
            </a:r>
            <a:r>
              <a:rPr dirty="0"/>
              <a:t>:</a:t>
            </a:r>
            <a:r>
              <a:rPr spc="-305" dirty="0"/>
              <a:t> </a:t>
            </a:r>
            <a:r>
              <a:rPr spc="-160" dirty="0"/>
              <a:t>subs</a:t>
            </a:r>
            <a:r>
              <a:rPr spc="-155" dirty="0"/>
              <a:t>t</a:t>
            </a:r>
            <a:r>
              <a:rPr spc="-160" dirty="0"/>
              <a:t>r</a:t>
            </a:r>
            <a:r>
              <a:rPr spc="-165" dirty="0"/>
              <a:t>i</a:t>
            </a:r>
            <a:r>
              <a:rPr spc="-160" dirty="0"/>
              <a:t>n</a:t>
            </a:r>
            <a:r>
              <a:rPr spc="-150" dirty="0"/>
              <a:t>g</a:t>
            </a:r>
            <a:r>
              <a:rPr spc="-155" dirty="0"/>
              <a:t>(</a:t>
            </a:r>
            <a:r>
              <a:rPr dirty="0"/>
              <a:t>)</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6101715" cy="1042849"/>
          </a:xfrm>
          <a:prstGeom prst="rect">
            <a:avLst/>
          </a:prstGeom>
        </p:spPr>
        <p:txBody>
          <a:bodyPr vert="horz" wrap="square" lIns="0" tIns="104139" rIns="0" bIns="0" rtlCol="0" anchor="t">
            <a:spAutoFit/>
          </a:bodyPr>
          <a:lstStyle/>
          <a:p>
            <a:pPr marL="12700" marR="5080">
              <a:lnSpc>
                <a:spcPts val="3600"/>
              </a:lnSpc>
              <a:spcBef>
                <a:spcPts val="819"/>
              </a:spcBef>
            </a:pPr>
            <a:r>
              <a:rPr spc="-155" dirty="0"/>
              <a:t>M</a:t>
            </a:r>
            <a:r>
              <a:rPr spc="-160" dirty="0"/>
              <a:t>od</a:t>
            </a:r>
            <a:r>
              <a:rPr spc="-165" dirty="0"/>
              <a:t>i</a:t>
            </a:r>
            <a:r>
              <a:rPr spc="-155" dirty="0"/>
              <a:t>f</a:t>
            </a:r>
            <a:r>
              <a:rPr spc="-160" dirty="0"/>
              <a:t>y</a:t>
            </a:r>
            <a:r>
              <a:rPr spc="-165" dirty="0"/>
              <a:t>i</a:t>
            </a:r>
            <a:r>
              <a:rPr spc="-150" dirty="0"/>
              <a:t>n</a:t>
            </a:r>
            <a:r>
              <a:rPr dirty="0"/>
              <a:t>g</a:t>
            </a:r>
            <a:r>
              <a:rPr spc="-250" dirty="0"/>
              <a:t> </a:t>
            </a:r>
            <a:r>
              <a:rPr spc="-160" dirty="0"/>
              <a:t>S</a:t>
            </a:r>
            <a:r>
              <a:rPr spc="-155" dirty="0"/>
              <a:t>t</a:t>
            </a:r>
            <a:r>
              <a:rPr spc="-160" dirty="0"/>
              <a:t>r</a:t>
            </a:r>
            <a:r>
              <a:rPr spc="-165" dirty="0"/>
              <a:t>i</a:t>
            </a:r>
            <a:r>
              <a:rPr spc="-160" dirty="0"/>
              <a:t>ng</a:t>
            </a:r>
            <a:r>
              <a:rPr spc="-5" dirty="0"/>
              <a:t>s</a:t>
            </a:r>
            <a:r>
              <a:rPr spc="-254" dirty="0"/>
              <a:t> </a:t>
            </a:r>
            <a:r>
              <a:rPr dirty="0"/>
              <a:t>:</a:t>
            </a:r>
            <a:r>
              <a:rPr spc="-305" dirty="0"/>
              <a:t> </a:t>
            </a:r>
            <a:r>
              <a:rPr spc="-160" dirty="0"/>
              <a:t>subs</a:t>
            </a:r>
            <a:r>
              <a:rPr spc="-155" dirty="0"/>
              <a:t>t</a:t>
            </a:r>
            <a:r>
              <a:rPr spc="-160" dirty="0"/>
              <a:t>r</a:t>
            </a:r>
            <a:r>
              <a:rPr spc="-165" dirty="0"/>
              <a:t>i</a:t>
            </a:r>
            <a:r>
              <a:rPr spc="-160" dirty="0"/>
              <a:t>n</a:t>
            </a:r>
            <a:r>
              <a:rPr spc="-150" dirty="0"/>
              <a:t>g</a:t>
            </a:r>
            <a:r>
              <a:rPr spc="-155" dirty="0"/>
              <a:t>(</a:t>
            </a:r>
            <a:r>
              <a:rPr dirty="0"/>
              <a:t>)  </a:t>
            </a:r>
            <a:r>
              <a:rPr spc="-140" dirty="0"/>
              <a:t>Example</a:t>
            </a:r>
          </a:p>
        </p:txBody>
      </p:sp>
      <p:sp>
        <p:nvSpPr>
          <p:cNvPr id="3" name="object 3"/>
          <p:cNvSpPr txBox="1"/>
          <p:nvPr/>
        </p:nvSpPr>
        <p:spPr>
          <a:xfrm>
            <a:off x="1907540" y="1676146"/>
            <a:ext cx="5872480" cy="848360"/>
          </a:xfrm>
          <a:prstGeom prst="rect">
            <a:avLst/>
          </a:prstGeom>
        </p:spPr>
        <p:txBody>
          <a:bodyPr vert="horz" wrap="square" lIns="0" tIns="12700" rIns="0" bIns="0" rtlCol="0">
            <a:spAutoFit/>
          </a:bodyPr>
          <a:lstStyle/>
          <a:p>
            <a:pPr marL="12700">
              <a:spcBef>
                <a:spcPts val="100"/>
              </a:spcBef>
              <a:tabLst>
                <a:tab pos="927100" algn="l"/>
                <a:tab pos="1841500" algn="l"/>
                <a:tab pos="2755900" algn="l"/>
              </a:tabLst>
            </a:pPr>
            <a:r>
              <a:rPr b="1" dirty="0">
                <a:solidFill>
                  <a:srgbClr val="FF0000"/>
                </a:solidFill>
                <a:latin typeface="Calibri"/>
                <a:cs typeface="Calibri"/>
              </a:rPr>
              <a:t>String	s	=	</a:t>
            </a:r>
            <a:r>
              <a:rPr b="1" spc="-5" dirty="0">
                <a:solidFill>
                  <a:srgbClr val="FF0000"/>
                </a:solidFill>
                <a:latin typeface="Calibri"/>
                <a:cs typeface="Calibri"/>
              </a:rPr>
              <a:t>"Now</a:t>
            </a:r>
            <a:r>
              <a:rPr b="1" spc="-30" dirty="0">
                <a:solidFill>
                  <a:srgbClr val="FF0000"/>
                </a:solidFill>
                <a:latin typeface="Calibri"/>
                <a:cs typeface="Calibri"/>
              </a:rPr>
              <a:t> </a:t>
            </a:r>
            <a:r>
              <a:rPr b="1" dirty="0">
                <a:solidFill>
                  <a:srgbClr val="FF0000"/>
                </a:solidFill>
                <a:latin typeface="Calibri"/>
                <a:cs typeface="Calibri"/>
              </a:rPr>
              <a:t>is</a:t>
            </a:r>
            <a:r>
              <a:rPr b="1" spc="-5" dirty="0">
                <a:solidFill>
                  <a:srgbClr val="FF0000"/>
                </a:solidFill>
                <a:latin typeface="Calibri"/>
                <a:cs typeface="Calibri"/>
              </a:rPr>
              <a:t> </a:t>
            </a:r>
            <a:r>
              <a:rPr b="1" dirty="0">
                <a:solidFill>
                  <a:srgbClr val="FF0000"/>
                </a:solidFill>
                <a:latin typeface="Calibri"/>
                <a:cs typeface="Calibri"/>
              </a:rPr>
              <a:t>the</a:t>
            </a:r>
            <a:r>
              <a:rPr b="1" spc="-25" dirty="0">
                <a:solidFill>
                  <a:srgbClr val="FF0000"/>
                </a:solidFill>
                <a:latin typeface="Calibri"/>
                <a:cs typeface="Calibri"/>
              </a:rPr>
              <a:t> </a:t>
            </a:r>
            <a:r>
              <a:rPr b="1" spc="-5" dirty="0">
                <a:solidFill>
                  <a:srgbClr val="FF0000"/>
                </a:solidFill>
                <a:latin typeface="Calibri"/>
                <a:cs typeface="Calibri"/>
              </a:rPr>
              <a:t>Time</a:t>
            </a:r>
            <a:r>
              <a:rPr b="1" spc="-15" dirty="0">
                <a:solidFill>
                  <a:srgbClr val="FF0000"/>
                </a:solidFill>
                <a:latin typeface="Calibri"/>
                <a:cs typeface="Calibri"/>
              </a:rPr>
              <a:t> </a:t>
            </a:r>
            <a:r>
              <a:rPr b="1" spc="-10" dirty="0">
                <a:solidFill>
                  <a:srgbClr val="FF0000"/>
                </a:solidFill>
                <a:latin typeface="Calibri"/>
                <a:cs typeface="Calibri"/>
              </a:rPr>
              <a:t>For</a:t>
            </a:r>
            <a:r>
              <a:rPr b="1" spc="-5" dirty="0">
                <a:solidFill>
                  <a:srgbClr val="FF0000"/>
                </a:solidFill>
                <a:latin typeface="Calibri"/>
                <a:cs typeface="Calibri"/>
              </a:rPr>
              <a:t> </a:t>
            </a:r>
            <a:r>
              <a:rPr b="1" dirty="0">
                <a:solidFill>
                  <a:srgbClr val="FF0000"/>
                </a:solidFill>
                <a:latin typeface="Calibri"/>
                <a:cs typeface="Calibri"/>
              </a:rPr>
              <a:t>All</a:t>
            </a:r>
            <a:r>
              <a:rPr b="1" spc="-25" dirty="0">
                <a:solidFill>
                  <a:srgbClr val="FF0000"/>
                </a:solidFill>
                <a:latin typeface="Calibri"/>
                <a:cs typeface="Calibri"/>
              </a:rPr>
              <a:t> </a:t>
            </a:r>
            <a:r>
              <a:rPr b="1" spc="-5" dirty="0">
                <a:solidFill>
                  <a:srgbClr val="FF0000"/>
                </a:solidFill>
                <a:latin typeface="Calibri"/>
                <a:cs typeface="Calibri"/>
              </a:rPr>
              <a:t>Indian";</a:t>
            </a:r>
            <a:endParaRPr>
              <a:latin typeface="Calibri"/>
              <a:cs typeface="Calibri"/>
            </a:endParaRPr>
          </a:p>
          <a:p>
            <a:pPr>
              <a:spcBef>
                <a:spcPts val="20"/>
              </a:spcBef>
            </a:pPr>
            <a:endParaRPr sz="1750">
              <a:latin typeface="Calibri"/>
              <a:cs typeface="Calibri"/>
            </a:endParaRPr>
          </a:p>
          <a:p>
            <a:pPr marL="12700"/>
            <a:r>
              <a:rPr b="1" spc="-10" dirty="0">
                <a:solidFill>
                  <a:srgbClr val="FF0000"/>
                </a:solidFill>
                <a:latin typeface="Calibri"/>
                <a:cs typeface="Calibri"/>
              </a:rPr>
              <a:t>System.out.println(s.length());</a:t>
            </a:r>
            <a:endParaRPr>
              <a:latin typeface="Calibri"/>
              <a:cs typeface="Calibri"/>
            </a:endParaRPr>
          </a:p>
        </p:txBody>
      </p:sp>
      <p:sp>
        <p:nvSpPr>
          <p:cNvPr id="4" name="object 4"/>
          <p:cNvSpPr txBox="1"/>
          <p:nvPr/>
        </p:nvSpPr>
        <p:spPr>
          <a:xfrm>
            <a:off x="1907541" y="2773122"/>
            <a:ext cx="3677285" cy="3003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System.out.println(s.substring(30,30));</a:t>
            </a:r>
            <a:endParaRPr>
              <a:latin typeface="Calibri"/>
              <a:cs typeface="Calibri"/>
            </a:endParaRPr>
          </a:p>
        </p:txBody>
      </p:sp>
      <p:sp>
        <p:nvSpPr>
          <p:cNvPr id="5" name="object 5"/>
          <p:cNvSpPr txBox="1"/>
          <p:nvPr/>
        </p:nvSpPr>
        <p:spPr>
          <a:xfrm>
            <a:off x="1907541" y="3322446"/>
            <a:ext cx="36772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System.out.println(s.substring(20,20));</a:t>
            </a:r>
            <a:endParaRPr>
              <a:latin typeface="Calibri"/>
              <a:cs typeface="Calibri"/>
            </a:endParaRPr>
          </a:p>
        </p:txBody>
      </p:sp>
      <p:sp>
        <p:nvSpPr>
          <p:cNvPr id="6" name="object 6"/>
          <p:cNvSpPr txBox="1"/>
          <p:nvPr/>
        </p:nvSpPr>
        <p:spPr>
          <a:xfrm>
            <a:off x="1907540" y="3871086"/>
            <a:ext cx="344551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System.out.println(s.substring(0,2));</a:t>
            </a:r>
            <a:endParaRPr>
              <a:latin typeface="Calibri"/>
              <a:cs typeface="Calibri"/>
            </a:endParaRPr>
          </a:p>
        </p:txBody>
      </p:sp>
      <p:sp>
        <p:nvSpPr>
          <p:cNvPr id="7" name="object 7"/>
          <p:cNvSpPr txBox="1"/>
          <p:nvPr/>
        </p:nvSpPr>
        <p:spPr>
          <a:xfrm>
            <a:off x="1907540" y="4419980"/>
            <a:ext cx="338582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System.out.println(s.substring(11));</a:t>
            </a:r>
            <a:endParaRPr>
              <a:latin typeface="Calibri"/>
              <a:cs typeface="Calibri"/>
            </a:endParaRPr>
          </a:p>
        </p:txBody>
      </p:sp>
      <p:grpSp>
        <p:nvGrpSpPr>
          <p:cNvPr id="8" name="object 8"/>
          <p:cNvGrpSpPr/>
          <p:nvPr/>
        </p:nvGrpSpPr>
        <p:grpSpPr>
          <a:xfrm>
            <a:off x="5945123" y="2264665"/>
            <a:ext cx="3045460" cy="314325"/>
            <a:chOff x="4421123" y="2264664"/>
            <a:chExt cx="3045460" cy="314325"/>
          </a:xfrm>
        </p:grpSpPr>
        <p:sp>
          <p:nvSpPr>
            <p:cNvPr id="9" name="object 9"/>
            <p:cNvSpPr/>
            <p:nvPr/>
          </p:nvSpPr>
          <p:spPr>
            <a:xfrm>
              <a:off x="4434077" y="2277618"/>
              <a:ext cx="3019425" cy="288290"/>
            </a:xfrm>
            <a:custGeom>
              <a:avLst/>
              <a:gdLst/>
              <a:ahLst/>
              <a:cxnLst/>
              <a:rect l="l" t="t" r="r" b="b"/>
              <a:pathLst>
                <a:path w="3019425" h="288289">
                  <a:moveTo>
                    <a:pt x="2875026" y="0"/>
                  </a:moveTo>
                  <a:lnTo>
                    <a:pt x="2875026" y="72009"/>
                  </a:lnTo>
                  <a:lnTo>
                    <a:pt x="0" y="72009"/>
                  </a:lnTo>
                  <a:lnTo>
                    <a:pt x="0" y="216027"/>
                  </a:lnTo>
                  <a:lnTo>
                    <a:pt x="2875026" y="216027"/>
                  </a:lnTo>
                  <a:lnTo>
                    <a:pt x="2875026" y="288036"/>
                  </a:lnTo>
                  <a:lnTo>
                    <a:pt x="3019044" y="144018"/>
                  </a:lnTo>
                  <a:lnTo>
                    <a:pt x="2875026" y="0"/>
                  </a:lnTo>
                  <a:close/>
                </a:path>
              </a:pathLst>
            </a:custGeom>
            <a:solidFill>
              <a:srgbClr val="4F81BC"/>
            </a:solidFill>
          </p:spPr>
          <p:txBody>
            <a:bodyPr wrap="square" lIns="0" tIns="0" rIns="0" bIns="0" rtlCol="0"/>
            <a:lstStyle/>
            <a:p>
              <a:endParaRPr/>
            </a:p>
          </p:txBody>
        </p:sp>
        <p:sp>
          <p:nvSpPr>
            <p:cNvPr id="10" name="object 10"/>
            <p:cNvSpPr/>
            <p:nvPr/>
          </p:nvSpPr>
          <p:spPr>
            <a:xfrm>
              <a:off x="4434077" y="2277618"/>
              <a:ext cx="3019425" cy="288290"/>
            </a:xfrm>
            <a:custGeom>
              <a:avLst/>
              <a:gdLst/>
              <a:ahLst/>
              <a:cxnLst/>
              <a:rect l="l" t="t" r="r" b="b"/>
              <a:pathLst>
                <a:path w="3019425" h="288289">
                  <a:moveTo>
                    <a:pt x="0" y="72009"/>
                  </a:moveTo>
                  <a:lnTo>
                    <a:pt x="2875026" y="72009"/>
                  </a:lnTo>
                  <a:lnTo>
                    <a:pt x="2875026" y="0"/>
                  </a:lnTo>
                  <a:lnTo>
                    <a:pt x="3019044" y="144018"/>
                  </a:lnTo>
                  <a:lnTo>
                    <a:pt x="2875026" y="288036"/>
                  </a:lnTo>
                  <a:lnTo>
                    <a:pt x="2875026" y="216027"/>
                  </a:lnTo>
                  <a:lnTo>
                    <a:pt x="0" y="216027"/>
                  </a:lnTo>
                  <a:lnTo>
                    <a:pt x="0" y="72009"/>
                  </a:lnTo>
                  <a:close/>
                </a:path>
              </a:pathLst>
            </a:custGeom>
            <a:ln w="25907">
              <a:solidFill>
                <a:srgbClr val="385D89"/>
              </a:solidFill>
            </a:ln>
          </p:spPr>
          <p:txBody>
            <a:bodyPr wrap="square" lIns="0" tIns="0" rIns="0" bIns="0" rtlCol="0"/>
            <a:lstStyle/>
            <a:p>
              <a:endParaRPr/>
            </a:p>
          </p:txBody>
        </p:sp>
      </p:grpSp>
      <p:sp>
        <p:nvSpPr>
          <p:cNvPr id="11" name="object 11"/>
          <p:cNvSpPr txBox="1"/>
          <p:nvPr/>
        </p:nvSpPr>
        <p:spPr>
          <a:xfrm>
            <a:off x="9116949" y="2185122"/>
            <a:ext cx="1425575" cy="1302385"/>
          </a:xfrm>
          <a:prstGeom prst="rect">
            <a:avLst/>
          </a:prstGeom>
        </p:spPr>
        <p:txBody>
          <a:bodyPr vert="horz" wrap="square" lIns="0" tIns="65405" rIns="0" bIns="0" rtlCol="0">
            <a:spAutoFit/>
          </a:bodyPr>
          <a:lstStyle/>
          <a:p>
            <a:pPr marL="95885">
              <a:spcBef>
                <a:spcPts val="515"/>
              </a:spcBef>
            </a:pPr>
            <a:r>
              <a:rPr b="1" spc="-5" dirty="0">
                <a:solidFill>
                  <a:srgbClr val="FF0000"/>
                </a:solidFill>
                <a:latin typeface="Calibri"/>
                <a:cs typeface="Calibri"/>
              </a:rPr>
              <a:t>30</a:t>
            </a:r>
            <a:endParaRPr>
              <a:latin typeface="Calibri"/>
              <a:cs typeface="Calibri"/>
            </a:endParaRPr>
          </a:p>
          <a:p>
            <a:pPr marL="12700" marR="5080">
              <a:spcBef>
                <a:spcPts val="365"/>
              </a:spcBef>
              <a:tabLst>
                <a:tab pos="1202690" algn="l"/>
              </a:tabLst>
            </a:pPr>
            <a:r>
              <a:rPr sz="1600" b="1" spc="-10" dirty="0">
                <a:solidFill>
                  <a:srgbClr val="FF0000"/>
                </a:solidFill>
                <a:latin typeface="Calibri"/>
                <a:cs typeface="Calibri"/>
              </a:rPr>
              <a:t>&lt;&lt;No</a:t>
            </a:r>
            <a:r>
              <a:rPr sz="1600" b="1" spc="5" dirty="0">
                <a:solidFill>
                  <a:srgbClr val="FF0000"/>
                </a:solidFill>
                <a:latin typeface="Calibri"/>
                <a:cs typeface="Calibri"/>
              </a:rPr>
              <a:t> </a:t>
            </a:r>
            <a:r>
              <a:rPr sz="1600" b="1" spc="-15" dirty="0">
                <a:solidFill>
                  <a:srgbClr val="FF0000"/>
                </a:solidFill>
                <a:latin typeface="Calibri"/>
                <a:cs typeface="Calibri"/>
              </a:rPr>
              <a:t>Character </a:t>
            </a:r>
            <a:r>
              <a:rPr sz="1600" b="1" spc="-10" dirty="0">
                <a:solidFill>
                  <a:srgbClr val="FF0000"/>
                </a:solidFill>
                <a:latin typeface="Calibri"/>
                <a:cs typeface="Calibri"/>
              </a:rPr>
              <a:t> </a:t>
            </a:r>
            <a:r>
              <a:rPr sz="1600" b="1" spc="-5" dirty="0">
                <a:solidFill>
                  <a:srgbClr val="FF0000"/>
                </a:solidFill>
                <a:latin typeface="Calibri"/>
                <a:cs typeface="Calibri"/>
              </a:rPr>
              <a:t>W</a:t>
            </a:r>
            <a:r>
              <a:rPr sz="1600" b="1" spc="-15" dirty="0">
                <a:solidFill>
                  <a:srgbClr val="FF0000"/>
                </a:solidFill>
                <a:latin typeface="Calibri"/>
                <a:cs typeface="Calibri"/>
              </a:rPr>
              <a:t>i</a:t>
            </a:r>
            <a:r>
              <a:rPr sz="1600" b="1" spc="-5" dirty="0">
                <a:solidFill>
                  <a:srgbClr val="FF0000"/>
                </a:solidFill>
                <a:latin typeface="Calibri"/>
                <a:cs typeface="Calibri"/>
              </a:rPr>
              <a:t>ll</a:t>
            </a:r>
            <a:r>
              <a:rPr sz="1600" b="1" dirty="0">
                <a:solidFill>
                  <a:srgbClr val="FF0000"/>
                </a:solidFill>
                <a:latin typeface="Calibri"/>
                <a:cs typeface="Calibri"/>
              </a:rPr>
              <a:t>	</a:t>
            </a:r>
            <a:r>
              <a:rPr sz="1600" b="1" spc="-10" dirty="0">
                <a:solidFill>
                  <a:srgbClr val="FF0000"/>
                </a:solidFill>
                <a:latin typeface="Calibri"/>
                <a:cs typeface="Calibri"/>
              </a:rPr>
              <a:t>be</a:t>
            </a:r>
            <a:endParaRPr sz="1600">
              <a:latin typeface="Calibri"/>
              <a:cs typeface="Calibri"/>
            </a:endParaRPr>
          </a:p>
          <a:p>
            <a:pPr marL="12700">
              <a:lnSpc>
                <a:spcPts val="1635"/>
              </a:lnSpc>
            </a:pPr>
            <a:r>
              <a:rPr sz="1600" b="1" spc="-15" dirty="0">
                <a:solidFill>
                  <a:srgbClr val="FF0000"/>
                </a:solidFill>
                <a:latin typeface="Calibri"/>
                <a:cs typeface="Calibri"/>
              </a:rPr>
              <a:t>extracted</a:t>
            </a:r>
            <a:endParaRPr sz="1600">
              <a:latin typeface="Calibri"/>
              <a:cs typeface="Calibri"/>
            </a:endParaRPr>
          </a:p>
          <a:p>
            <a:pPr marL="12700">
              <a:lnSpc>
                <a:spcPts val="1635"/>
              </a:lnSpc>
            </a:pPr>
            <a:r>
              <a:rPr sz="1600" b="1" spc="-10" dirty="0">
                <a:solidFill>
                  <a:srgbClr val="FF0000"/>
                </a:solidFill>
                <a:latin typeface="Calibri"/>
                <a:cs typeface="Calibri"/>
              </a:rPr>
              <a:t>&lt;&lt;No</a:t>
            </a:r>
            <a:r>
              <a:rPr sz="1600" b="1" dirty="0">
                <a:solidFill>
                  <a:srgbClr val="FF0000"/>
                </a:solidFill>
                <a:latin typeface="Calibri"/>
                <a:cs typeface="Calibri"/>
              </a:rPr>
              <a:t> </a:t>
            </a:r>
            <a:r>
              <a:rPr sz="1600" b="1" spc="-15" dirty="0">
                <a:solidFill>
                  <a:srgbClr val="FF0000"/>
                </a:solidFill>
                <a:latin typeface="Calibri"/>
                <a:cs typeface="Calibri"/>
              </a:rPr>
              <a:t>Character</a:t>
            </a:r>
            <a:endParaRPr sz="1600">
              <a:latin typeface="Calibri"/>
              <a:cs typeface="Calibri"/>
            </a:endParaRPr>
          </a:p>
        </p:txBody>
      </p:sp>
      <p:grpSp>
        <p:nvGrpSpPr>
          <p:cNvPr id="12" name="object 12"/>
          <p:cNvGrpSpPr/>
          <p:nvPr/>
        </p:nvGrpSpPr>
        <p:grpSpPr>
          <a:xfrm>
            <a:off x="5945123" y="2795017"/>
            <a:ext cx="3045460" cy="314325"/>
            <a:chOff x="4421123" y="2795016"/>
            <a:chExt cx="3045460" cy="314325"/>
          </a:xfrm>
        </p:grpSpPr>
        <p:sp>
          <p:nvSpPr>
            <p:cNvPr id="13" name="object 13"/>
            <p:cNvSpPr/>
            <p:nvPr/>
          </p:nvSpPr>
          <p:spPr>
            <a:xfrm>
              <a:off x="4434077" y="2807970"/>
              <a:ext cx="3019425" cy="288290"/>
            </a:xfrm>
            <a:custGeom>
              <a:avLst/>
              <a:gdLst/>
              <a:ahLst/>
              <a:cxnLst/>
              <a:rect l="l" t="t" r="r" b="b"/>
              <a:pathLst>
                <a:path w="3019425" h="288289">
                  <a:moveTo>
                    <a:pt x="2875026" y="0"/>
                  </a:moveTo>
                  <a:lnTo>
                    <a:pt x="2875026" y="72008"/>
                  </a:lnTo>
                  <a:lnTo>
                    <a:pt x="0" y="72008"/>
                  </a:lnTo>
                  <a:lnTo>
                    <a:pt x="0" y="216026"/>
                  </a:lnTo>
                  <a:lnTo>
                    <a:pt x="2875026" y="216026"/>
                  </a:lnTo>
                  <a:lnTo>
                    <a:pt x="2875026" y="288035"/>
                  </a:lnTo>
                  <a:lnTo>
                    <a:pt x="3019044" y="144017"/>
                  </a:lnTo>
                  <a:lnTo>
                    <a:pt x="2875026" y="0"/>
                  </a:lnTo>
                  <a:close/>
                </a:path>
              </a:pathLst>
            </a:custGeom>
            <a:solidFill>
              <a:srgbClr val="4F81BC"/>
            </a:solidFill>
          </p:spPr>
          <p:txBody>
            <a:bodyPr wrap="square" lIns="0" tIns="0" rIns="0" bIns="0" rtlCol="0"/>
            <a:lstStyle/>
            <a:p>
              <a:endParaRPr/>
            </a:p>
          </p:txBody>
        </p:sp>
        <p:sp>
          <p:nvSpPr>
            <p:cNvPr id="14" name="object 14"/>
            <p:cNvSpPr/>
            <p:nvPr/>
          </p:nvSpPr>
          <p:spPr>
            <a:xfrm>
              <a:off x="4434077" y="2807970"/>
              <a:ext cx="3019425" cy="288290"/>
            </a:xfrm>
            <a:custGeom>
              <a:avLst/>
              <a:gdLst/>
              <a:ahLst/>
              <a:cxnLst/>
              <a:rect l="l" t="t" r="r" b="b"/>
              <a:pathLst>
                <a:path w="3019425" h="288289">
                  <a:moveTo>
                    <a:pt x="0" y="72008"/>
                  </a:moveTo>
                  <a:lnTo>
                    <a:pt x="2875026" y="72008"/>
                  </a:lnTo>
                  <a:lnTo>
                    <a:pt x="2875026" y="0"/>
                  </a:lnTo>
                  <a:lnTo>
                    <a:pt x="3019044" y="144017"/>
                  </a:lnTo>
                  <a:lnTo>
                    <a:pt x="2875026" y="288035"/>
                  </a:lnTo>
                  <a:lnTo>
                    <a:pt x="2875026" y="216026"/>
                  </a:lnTo>
                  <a:lnTo>
                    <a:pt x="0" y="216026"/>
                  </a:lnTo>
                  <a:lnTo>
                    <a:pt x="0" y="72008"/>
                  </a:lnTo>
                  <a:close/>
                </a:path>
              </a:pathLst>
            </a:custGeom>
            <a:ln w="25908">
              <a:solidFill>
                <a:srgbClr val="385D89"/>
              </a:solidFill>
            </a:ln>
          </p:spPr>
          <p:txBody>
            <a:bodyPr wrap="square" lIns="0" tIns="0" rIns="0" bIns="0" rtlCol="0"/>
            <a:lstStyle/>
            <a:p>
              <a:endParaRPr/>
            </a:p>
          </p:txBody>
        </p:sp>
      </p:grpSp>
      <p:grpSp>
        <p:nvGrpSpPr>
          <p:cNvPr id="15" name="object 15"/>
          <p:cNvGrpSpPr/>
          <p:nvPr/>
        </p:nvGrpSpPr>
        <p:grpSpPr>
          <a:xfrm>
            <a:off x="5945123" y="3454909"/>
            <a:ext cx="3045460" cy="314325"/>
            <a:chOff x="4421123" y="3454908"/>
            <a:chExt cx="3045460" cy="314325"/>
          </a:xfrm>
        </p:grpSpPr>
        <p:sp>
          <p:nvSpPr>
            <p:cNvPr id="16" name="object 16"/>
            <p:cNvSpPr/>
            <p:nvPr/>
          </p:nvSpPr>
          <p:spPr>
            <a:xfrm>
              <a:off x="4434077" y="3467862"/>
              <a:ext cx="3019425" cy="288290"/>
            </a:xfrm>
            <a:custGeom>
              <a:avLst/>
              <a:gdLst/>
              <a:ahLst/>
              <a:cxnLst/>
              <a:rect l="l" t="t" r="r" b="b"/>
              <a:pathLst>
                <a:path w="3019425" h="288289">
                  <a:moveTo>
                    <a:pt x="2875026" y="0"/>
                  </a:moveTo>
                  <a:lnTo>
                    <a:pt x="2875026" y="72009"/>
                  </a:lnTo>
                  <a:lnTo>
                    <a:pt x="0" y="72009"/>
                  </a:lnTo>
                  <a:lnTo>
                    <a:pt x="0" y="216026"/>
                  </a:lnTo>
                  <a:lnTo>
                    <a:pt x="2875026" y="216026"/>
                  </a:lnTo>
                  <a:lnTo>
                    <a:pt x="2875026" y="288036"/>
                  </a:lnTo>
                  <a:lnTo>
                    <a:pt x="3019044" y="144018"/>
                  </a:lnTo>
                  <a:lnTo>
                    <a:pt x="2875026" y="0"/>
                  </a:lnTo>
                  <a:close/>
                </a:path>
              </a:pathLst>
            </a:custGeom>
            <a:solidFill>
              <a:srgbClr val="4F81BC"/>
            </a:solidFill>
          </p:spPr>
          <p:txBody>
            <a:bodyPr wrap="square" lIns="0" tIns="0" rIns="0" bIns="0" rtlCol="0"/>
            <a:lstStyle/>
            <a:p>
              <a:endParaRPr/>
            </a:p>
          </p:txBody>
        </p:sp>
        <p:sp>
          <p:nvSpPr>
            <p:cNvPr id="17" name="object 17"/>
            <p:cNvSpPr/>
            <p:nvPr/>
          </p:nvSpPr>
          <p:spPr>
            <a:xfrm>
              <a:off x="4434077" y="3467862"/>
              <a:ext cx="3019425" cy="288290"/>
            </a:xfrm>
            <a:custGeom>
              <a:avLst/>
              <a:gdLst/>
              <a:ahLst/>
              <a:cxnLst/>
              <a:rect l="l" t="t" r="r" b="b"/>
              <a:pathLst>
                <a:path w="3019425" h="288289">
                  <a:moveTo>
                    <a:pt x="0" y="72009"/>
                  </a:moveTo>
                  <a:lnTo>
                    <a:pt x="2875026" y="72009"/>
                  </a:lnTo>
                  <a:lnTo>
                    <a:pt x="2875026" y="0"/>
                  </a:lnTo>
                  <a:lnTo>
                    <a:pt x="3019044" y="144018"/>
                  </a:lnTo>
                  <a:lnTo>
                    <a:pt x="2875026" y="288036"/>
                  </a:lnTo>
                  <a:lnTo>
                    <a:pt x="2875026" y="216026"/>
                  </a:lnTo>
                  <a:lnTo>
                    <a:pt x="0" y="216026"/>
                  </a:lnTo>
                  <a:lnTo>
                    <a:pt x="0" y="72009"/>
                  </a:lnTo>
                  <a:close/>
                </a:path>
              </a:pathLst>
            </a:custGeom>
            <a:ln w="25907">
              <a:solidFill>
                <a:srgbClr val="385D89"/>
              </a:solidFill>
            </a:ln>
          </p:spPr>
          <p:txBody>
            <a:bodyPr wrap="square" lIns="0" tIns="0" rIns="0" bIns="0" rtlCol="0"/>
            <a:lstStyle/>
            <a:p>
              <a:endParaRPr/>
            </a:p>
          </p:txBody>
        </p:sp>
      </p:grpSp>
      <p:sp>
        <p:nvSpPr>
          <p:cNvPr id="18" name="object 18"/>
          <p:cNvSpPr txBox="1"/>
          <p:nvPr/>
        </p:nvSpPr>
        <p:spPr>
          <a:xfrm>
            <a:off x="10307194" y="3461969"/>
            <a:ext cx="235585" cy="258404"/>
          </a:xfrm>
          <a:prstGeom prst="rect">
            <a:avLst/>
          </a:prstGeom>
        </p:spPr>
        <p:txBody>
          <a:bodyPr vert="horz" wrap="square" lIns="0" tIns="12065" rIns="0" bIns="0" rtlCol="0">
            <a:spAutoFit/>
          </a:bodyPr>
          <a:lstStyle/>
          <a:p>
            <a:pPr marL="12700">
              <a:spcBef>
                <a:spcPts val="95"/>
              </a:spcBef>
            </a:pPr>
            <a:r>
              <a:rPr sz="1600" b="1" spc="-15" dirty="0">
                <a:solidFill>
                  <a:srgbClr val="FF0000"/>
                </a:solidFill>
                <a:latin typeface="Calibri"/>
                <a:cs typeface="Calibri"/>
              </a:rPr>
              <a:t>be</a:t>
            </a:r>
            <a:endParaRPr sz="1600">
              <a:latin typeface="Calibri"/>
              <a:cs typeface="Calibri"/>
            </a:endParaRPr>
          </a:p>
        </p:txBody>
      </p:sp>
      <p:sp>
        <p:nvSpPr>
          <p:cNvPr id="19" name="object 19"/>
          <p:cNvSpPr txBox="1"/>
          <p:nvPr/>
        </p:nvSpPr>
        <p:spPr>
          <a:xfrm>
            <a:off x="9116949" y="3461969"/>
            <a:ext cx="818515" cy="855344"/>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Calibri"/>
                <a:cs typeface="Calibri"/>
              </a:rPr>
              <a:t>Will</a:t>
            </a:r>
            <a:endParaRPr sz="1600">
              <a:latin typeface="Calibri"/>
              <a:cs typeface="Calibri"/>
            </a:endParaRPr>
          </a:p>
          <a:p>
            <a:pPr marL="12700">
              <a:spcBef>
                <a:spcPts val="5"/>
              </a:spcBef>
            </a:pPr>
            <a:r>
              <a:rPr sz="1600" b="1" spc="-30" dirty="0">
                <a:solidFill>
                  <a:srgbClr val="FF0000"/>
                </a:solidFill>
                <a:latin typeface="Calibri"/>
                <a:cs typeface="Calibri"/>
              </a:rPr>
              <a:t>e</a:t>
            </a:r>
            <a:r>
              <a:rPr sz="1600" b="1" spc="-10" dirty="0">
                <a:solidFill>
                  <a:srgbClr val="FF0000"/>
                </a:solidFill>
                <a:latin typeface="Calibri"/>
                <a:cs typeface="Calibri"/>
              </a:rPr>
              <a:t>xt</a:t>
            </a:r>
            <a:r>
              <a:rPr sz="1600" b="1" spc="-50" dirty="0">
                <a:solidFill>
                  <a:srgbClr val="FF0000"/>
                </a:solidFill>
                <a:latin typeface="Calibri"/>
                <a:cs typeface="Calibri"/>
              </a:rPr>
              <a:t>r</a:t>
            </a:r>
            <a:r>
              <a:rPr sz="1600" b="1" spc="-5" dirty="0">
                <a:solidFill>
                  <a:srgbClr val="FF0000"/>
                </a:solidFill>
                <a:latin typeface="Calibri"/>
                <a:cs typeface="Calibri"/>
              </a:rPr>
              <a:t>a</a:t>
            </a:r>
            <a:r>
              <a:rPr sz="1600" b="1" dirty="0">
                <a:solidFill>
                  <a:srgbClr val="FF0000"/>
                </a:solidFill>
                <a:latin typeface="Calibri"/>
                <a:cs typeface="Calibri"/>
              </a:rPr>
              <a:t>c</a:t>
            </a:r>
            <a:r>
              <a:rPr sz="1600" b="1" spc="-30" dirty="0">
                <a:solidFill>
                  <a:srgbClr val="FF0000"/>
                </a:solidFill>
                <a:latin typeface="Calibri"/>
                <a:cs typeface="Calibri"/>
              </a:rPr>
              <a:t>t</a:t>
            </a:r>
            <a:r>
              <a:rPr sz="1600" b="1" spc="-10" dirty="0">
                <a:solidFill>
                  <a:srgbClr val="FF0000"/>
                </a:solidFill>
                <a:latin typeface="Calibri"/>
                <a:cs typeface="Calibri"/>
              </a:rPr>
              <a:t>ed</a:t>
            </a:r>
            <a:endParaRPr sz="1600">
              <a:latin typeface="Calibri"/>
              <a:cs typeface="Calibri"/>
            </a:endParaRPr>
          </a:p>
          <a:p>
            <a:pPr marL="12700">
              <a:spcBef>
                <a:spcPts val="775"/>
              </a:spcBef>
            </a:pPr>
            <a:r>
              <a:rPr sz="1600" b="1" spc="-5" dirty="0">
                <a:solidFill>
                  <a:srgbClr val="FF0000"/>
                </a:solidFill>
                <a:latin typeface="Calibri"/>
                <a:cs typeface="Calibri"/>
              </a:rPr>
              <a:t>No</a:t>
            </a:r>
            <a:endParaRPr sz="1600">
              <a:latin typeface="Calibri"/>
              <a:cs typeface="Calibri"/>
            </a:endParaRPr>
          </a:p>
        </p:txBody>
      </p:sp>
      <p:grpSp>
        <p:nvGrpSpPr>
          <p:cNvPr id="20" name="object 20"/>
          <p:cNvGrpSpPr/>
          <p:nvPr/>
        </p:nvGrpSpPr>
        <p:grpSpPr>
          <a:xfrm>
            <a:off x="5945123" y="4017265"/>
            <a:ext cx="3045460" cy="314325"/>
            <a:chOff x="4421123" y="4017264"/>
            <a:chExt cx="3045460" cy="314325"/>
          </a:xfrm>
        </p:grpSpPr>
        <p:sp>
          <p:nvSpPr>
            <p:cNvPr id="21" name="object 21"/>
            <p:cNvSpPr/>
            <p:nvPr/>
          </p:nvSpPr>
          <p:spPr>
            <a:xfrm>
              <a:off x="4434077" y="4030218"/>
              <a:ext cx="3019425" cy="288290"/>
            </a:xfrm>
            <a:custGeom>
              <a:avLst/>
              <a:gdLst/>
              <a:ahLst/>
              <a:cxnLst/>
              <a:rect l="l" t="t" r="r" b="b"/>
              <a:pathLst>
                <a:path w="3019425" h="288289">
                  <a:moveTo>
                    <a:pt x="2875026" y="0"/>
                  </a:moveTo>
                  <a:lnTo>
                    <a:pt x="2875026" y="72008"/>
                  </a:lnTo>
                  <a:lnTo>
                    <a:pt x="0" y="72008"/>
                  </a:lnTo>
                  <a:lnTo>
                    <a:pt x="0" y="216026"/>
                  </a:lnTo>
                  <a:lnTo>
                    <a:pt x="2875026" y="216026"/>
                  </a:lnTo>
                  <a:lnTo>
                    <a:pt x="2875026" y="288035"/>
                  </a:lnTo>
                  <a:lnTo>
                    <a:pt x="3019044" y="144017"/>
                  </a:lnTo>
                  <a:lnTo>
                    <a:pt x="2875026" y="0"/>
                  </a:lnTo>
                  <a:close/>
                </a:path>
              </a:pathLst>
            </a:custGeom>
            <a:solidFill>
              <a:srgbClr val="4F81BC"/>
            </a:solidFill>
          </p:spPr>
          <p:txBody>
            <a:bodyPr wrap="square" lIns="0" tIns="0" rIns="0" bIns="0" rtlCol="0"/>
            <a:lstStyle/>
            <a:p>
              <a:endParaRPr/>
            </a:p>
          </p:txBody>
        </p:sp>
        <p:sp>
          <p:nvSpPr>
            <p:cNvPr id="22" name="object 22"/>
            <p:cNvSpPr/>
            <p:nvPr/>
          </p:nvSpPr>
          <p:spPr>
            <a:xfrm>
              <a:off x="4434077" y="4030218"/>
              <a:ext cx="3019425" cy="288290"/>
            </a:xfrm>
            <a:custGeom>
              <a:avLst/>
              <a:gdLst/>
              <a:ahLst/>
              <a:cxnLst/>
              <a:rect l="l" t="t" r="r" b="b"/>
              <a:pathLst>
                <a:path w="3019425" h="288289">
                  <a:moveTo>
                    <a:pt x="0" y="72008"/>
                  </a:moveTo>
                  <a:lnTo>
                    <a:pt x="2875026" y="72008"/>
                  </a:lnTo>
                  <a:lnTo>
                    <a:pt x="2875026" y="0"/>
                  </a:lnTo>
                  <a:lnTo>
                    <a:pt x="3019044" y="144017"/>
                  </a:lnTo>
                  <a:lnTo>
                    <a:pt x="2875026" y="288035"/>
                  </a:lnTo>
                  <a:lnTo>
                    <a:pt x="2875026" y="216026"/>
                  </a:lnTo>
                  <a:lnTo>
                    <a:pt x="0" y="216026"/>
                  </a:lnTo>
                  <a:lnTo>
                    <a:pt x="0" y="72008"/>
                  </a:lnTo>
                  <a:close/>
                </a:path>
              </a:pathLst>
            </a:custGeom>
            <a:ln w="25907">
              <a:solidFill>
                <a:srgbClr val="385D89"/>
              </a:solidFill>
            </a:ln>
          </p:spPr>
          <p:txBody>
            <a:bodyPr wrap="square" lIns="0" tIns="0" rIns="0" bIns="0" rtlCol="0"/>
            <a:lstStyle/>
            <a:p>
              <a:endParaRPr/>
            </a:p>
          </p:txBody>
        </p:sp>
      </p:grpSp>
      <p:grpSp>
        <p:nvGrpSpPr>
          <p:cNvPr id="23" name="object 23"/>
          <p:cNvGrpSpPr/>
          <p:nvPr/>
        </p:nvGrpSpPr>
        <p:grpSpPr>
          <a:xfrm>
            <a:off x="5945123" y="4474465"/>
            <a:ext cx="2397760" cy="314325"/>
            <a:chOff x="4421123" y="4474464"/>
            <a:chExt cx="2397760" cy="314325"/>
          </a:xfrm>
        </p:grpSpPr>
        <p:sp>
          <p:nvSpPr>
            <p:cNvPr id="24" name="object 24"/>
            <p:cNvSpPr/>
            <p:nvPr/>
          </p:nvSpPr>
          <p:spPr>
            <a:xfrm>
              <a:off x="4434077" y="4487418"/>
              <a:ext cx="2371725" cy="288290"/>
            </a:xfrm>
            <a:custGeom>
              <a:avLst/>
              <a:gdLst/>
              <a:ahLst/>
              <a:cxnLst/>
              <a:rect l="l" t="t" r="r" b="b"/>
              <a:pathLst>
                <a:path w="2371725" h="288289">
                  <a:moveTo>
                    <a:pt x="2227326" y="0"/>
                  </a:moveTo>
                  <a:lnTo>
                    <a:pt x="2227326" y="72008"/>
                  </a:lnTo>
                  <a:lnTo>
                    <a:pt x="0" y="72008"/>
                  </a:lnTo>
                  <a:lnTo>
                    <a:pt x="0" y="216026"/>
                  </a:lnTo>
                  <a:lnTo>
                    <a:pt x="2227326" y="216026"/>
                  </a:lnTo>
                  <a:lnTo>
                    <a:pt x="2227326" y="288035"/>
                  </a:lnTo>
                  <a:lnTo>
                    <a:pt x="2371344" y="144017"/>
                  </a:lnTo>
                  <a:lnTo>
                    <a:pt x="2227326" y="0"/>
                  </a:lnTo>
                  <a:close/>
                </a:path>
              </a:pathLst>
            </a:custGeom>
            <a:solidFill>
              <a:srgbClr val="4F81BC"/>
            </a:solidFill>
          </p:spPr>
          <p:txBody>
            <a:bodyPr wrap="square" lIns="0" tIns="0" rIns="0" bIns="0" rtlCol="0"/>
            <a:lstStyle/>
            <a:p>
              <a:endParaRPr/>
            </a:p>
          </p:txBody>
        </p:sp>
        <p:sp>
          <p:nvSpPr>
            <p:cNvPr id="25" name="object 25"/>
            <p:cNvSpPr/>
            <p:nvPr/>
          </p:nvSpPr>
          <p:spPr>
            <a:xfrm>
              <a:off x="4434077" y="4487418"/>
              <a:ext cx="2371725" cy="288290"/>
            </a:xfrm>
            <a:custGeom>
              <a:avLst/>
              <a:gdLst/>
              <a:ahLst/>
              <a:cxnLst/>
              <a:rect l="l" t="t" r="r" b="b"/>
              <a:pathLst>
                <a:path w="2371725" h="288289">
                  <a:moveTo>
                    <a:pt x="0" y="72008"/>
                  </a:moveTo>
                  <a:lnTo>
                    <a:pt x="2227326" y="72008"/>
                  </a:lnTo>
                  <a:lnTo>
                    <a:pt x="2227326" y="0"/>
                  </a:lnTo>
                  <a:lnTo>
                    <a:pt x="2371344" y="144017"/>
                  </a:lnTo>
                  <a:lnTo>
                    <a:pt x="2227326" y="288035"/>
                  </a:lnTo>
                  <a:lnTo>
                    <a:pt x="2227326" y="216026"/>
                  </a:lnTo>
                  <a:lnTo>
                    <a:pt x="0" y="216026"/>
                  </a:lnTo>
                  <a:lnTo>
                    <a:pt x="0" y="72008"/>
                  </a:lnTo>
                  <a:close/>
                </a:path>
              </a:pathLst>
            </a:custGeom>
            <a:ln w="25908">
              <a:solidFill>
                <a:srgbClr val="385D89"/>
              </a:solidFill>
            </a:ln>
          </p:spPr>
          <p:txBody>
            <a:bodyPr wrap="square" lIns="0" tIns="0" rIns="0" bIns="0" rtlCol="0"/>
            <a:lstStyle/>
            <a:p>
              <a:endParaRPr/>
            </a:p>
          </p:txBody>
        </p:sp>
      </p:grpSp>
      <p:sp>
        <p:nvSpPr>
          <p:cNvPr id="26" name="object 26"/>
          <p:cNvSpPr txBox="1"/>
          <p:nvPr/>
        </p:nvSpPr>
        <p:spPr>
          <a:xfrm>
            <a:off x="8398510" y="4446778"/>
            <a:ext cx="180530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Time</a:t>
            </a:r>
            <a:r>
              <a:rPr b="1" spc="-40" dirty="0">
                <a:solidFill>
                  <a:srgbClr val="FF0000"/>
                </a:solidFill>
                <a:latin typeface="Calibri"/>
                <a:cs typeface="Calibri"/>
              </a:rPr>
              <a:t> </a:t>
            </a:r>
            <a:r>
              <a:rPr b="1" spc="-10" dirty="0">
                <a:solidFill>
                  <a:srgbClr val="FF0000"/>
                </a:solidFill>
                <a:latin typeface="Calibri"/>
                <a:cs typeface="Calibri"/>
              </a:rPr>
              <a:t>For</a:t>
            </a:r>
            <a:r>
              <a:rPr b="1" spc="-35" dirty="0">
                <a:solidFill>
                  <a:srgbClr val="FF0000"/>
                </a:solidFill>
                <a:latin typeface="Calibri"/>
                <a:cs typeface="Calibri"/>
              </a:rPr>
              <a:t> </a:t>
            </a:r>
            <a:r>
              <a:rPr b="1" dirty="0">
                <a:solidFill>
                  <a:srgbClr val="FF0000"/>
                </a:solidFill>
                <a:latin typeface="Calibri"/>
                <a:cs typeface="Calibri"/>
              </a:rPr>
              <a:t>All</a:t>
            </a:r>
            <a:r>
              <a:rPr b="1" spc="-35" dirty="0">
                <a:solidFill>
                  <a:srgbClr val="FF0000"/>
                </a:solidFill>
                <a:latin typeface="Calibri"/>
                <a:cs typeface="Calibri"/>
              </a:rPr>
              <a:t> </a:t>
            </a:r>
            <a:r>
              <a:rPr b="1" dirty="0">
                <a:solidFill>
                  <a:srgbClr val="FF0000"/>
                </a:solidFill>
                <a:latin typeface="Calibri"/>
                <a:cs typeface="Calibri"/>
              </a:rPr>
              <a:t>Indian</a:t>
            </a:r>
            <a:endParaRPr>
              <a:latin typeface="Calibri"/>
              <a:cs typeface="Calibri"/>
            </a:endParaRPr>
          </a:p>
        </p:txBody>
      </p:sp>
      <p:sp>
        <p:nvSpPr>
          <p:cNvPr id="27" name="object 2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28" name="object 2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434070" cy="941069"/>
          </a:xfrm>
          <a:prstGeom prst="rect">
            <a:avLst/>
          </a:prstGeom>
        </p:spPr>
        <p:txBody>
          <a:bodyPr vert="horz" wrap="square" lIns="0" tIns="13335" rIns="0" bIns="0" rtlCol="0">
            <a:spAutoFit/>
          </a:bodyPr>
          <a:lstStyle/>
          <a:p>
            <a:pPr marL="355600" marR="5080" indent="-342900" algn="just">
              <a:spcBef>
                <a:spcPts val="105"/>
              </a:spcBef>
              <a:buClr>
                <a:srgbClr val="0F1141"/>
              </a:buClr>
              <a:buChar char="•"/>
              <a:tabLst>
                <a:tab pos="355600" algn="l"/>
              </a:tabLst>
            </a:pPr>
            <a:r>
              <a:rPr sz="2000" dirty="0">
                <a:solidFill>
                  <a:srgbClr val="FF0000"/>
                </a:solidFill>
                <a:latin typeface="Arial MT"/>
                <a:cs typeface="Arial MT"/>
              </a:rPr>
              <a:t>String</a:t>
            </a:r>
            <a:r>
              <a:rPr sz="2000" spc="5" dirty="0">
                <a:solidFill>
                  <a:srgbClr val="FF0000"/>
                </a:solidFill>
                <a:latin typeface="Arial MT"/>
                <a:cs typeface="Arial MT"/>
              </a:rPr>
              <a:t> </a:t>
            </a:r>
            <a:r>
              <a:rPr sz="2000" spc="-5" dirty="0">
                <a:solidFill>
                  <a:srgbClr val="FF0000"/>
                </a:solidFill>
                <a:latin typeface="Arial MT"/>
                <a:cs typeface="Arial MT"/>
              </a:rPr>
              <a:t>replace(char</a:t>
            </a:r>
            <a:r>
              <a:rPr sz="2000" dirty="0">
                <a:solidFill>
                  <a:srgbClr val="FF0000"/>
                </a:solidFill>
                <a:latin typeface="Arial MT"/>
                <a:cs typeface="Arial MT"/>
              </a:rPr>
              <a:t> original,</a:t>
            </a:r>
            <a:r>
              <a:rPr sz="2000" spc="5" dirty="0">
                <a:solidFill>
                  <a:srgbClr val="FF0000"/>
                </a:solidFill>
                <a:latin typeface="Arial MT"/>
                <a:cs typeface="Arial MT"/>
              </a:rPr>
              <a:t> </a:t>
            </a:r>
            <a:r>
              <a:rPr sz="2000" dirty="0">
                <a:solidFill>
                  <a:srgbClr val="FF0000"/>
                </a:solidFill>
                <a:latin typeface="Arial MT"/>
                <a:cs typeface="Arial MT"/>
              </a:rPr>
              <a:t>char</a:t>
            </a:r>
            <a:r>
              <a:rPr sz="2000" spc="5" dirty="0">
                <a:solidFill>
                  <a:srgbClr val="FF0000"/>
                </a:solidFill>
                <a:latin typeface="Arial MT"/>
                <a:cs typeface="Arial MT"/>
              </a:rPr>
              <a:t> </a:t>
            </a:r>
            <a:r>
              <a:rPr sz="2000" dirty="0">
                <a:solidFill>
                  <a:srgbClr val="FF0000"/>
                </a:solidFill>
                <a:latin typeface="Arial MT"/>
                <a:cs typeface="Arial MT"/>
              </a:rPr>
              <a:t>replacement)</a:t>
            </a:r>
            <a:r>
              <a:rPr sz="2000" spc="5" dirty="0">
                <a:solidFill>
                  <a:srgbClr val="FF0000"/>
                </a:solidFill>
                <a:latin typeface="Arial MT"/>
                <a:cs typeface="Arial MT"/>
              </a:rPr>
              <a:t> </a:t>
            </a:r>
            <a:r>
              <a:rPr sz="2000" spc="5" dirty="0">
                <a:solidFill>
                  <a:srgbClr val="FF0000"/>
                </a:solidFill>
                <a:latin typeface="Wingdings"/>
                <a:cs typeface="Wingdings"/>
              </a:rPr>
              <a:t></a:t>
            </a:r>
            <a:r>
              <a:rPr sz="2000" spc="10" dirty="0">
                <a:solidFill>
                  <a:srgbClr val="FF0000"/>
                </a:solidFill>
                <a:latin typeface="Times New Roman"/>
                <a:cs typeface="Times New Roman"/>
              </a:rPr>
              <a:t> </a:t>
            </a:r>
            <a:r>
              <a:rPr sz="2000" dirty="0">
                <a:latin typeface="Arial MT"/>
                <a:cs typeface="Arial MT"/>
              </a:rPr>
              <a:t>Replaces</a:t>
            </a:r>
            <a:r>
              <a:rPr sz="2000" spc="5" dirty="0">
                <a:latin typeface="Arial MT"/>
                <a:cs typeface="Arial MT"/>
              </a:rPr>
              <a:t> </a:t>
            </a:r>
            <a:r>
              <a:rPr sz="2000" dirty="0">
                <a:latin typeface="Arial MT"/>
                <a:cs typeface="Arial MT"/>
              </a:rPr>
              <a:t>all </a:t>
            </a:r>
            <a:r>
              <a:rPr sz="2000" spc="5" dirty="0">
                <a:latin typeface="Arial MT"/>
                <a:cs typeface="Arial MT"/>
              </a:rPr>
              <a:t> </a:t>
            </a:r>
            <a:r>
              <a:rPr sz="2000" spc="-5" dirty="0">
                <a:latin typeface="Arial MT"/>
                <a:cs typeface="Arial MT"/>
              </a:rPr>
              <a:t>occurrences</a:t>
            </a:r>
            <a:r>
              <a:rPr sz="2000" dirty="0">
                <a:latin typeface="Arial MT"/>
                <a:cs typeface="Arial MT"/>
              </a:rPr>
              <a:t> of</a:t>
            </a:r>
            <a:r>
              <a:rPr sz="2000" spc="5" dirty="0">
                <a:latin typeface="Arial MT"/>
                <a:cs typeface="Arial MT"/>
              </a:rPr>
              <a:t> </a:t>
            </a:r>
            <a:r>
              <a:rPr sz="2000" dirty="0">
                <a:latin typeface="Arial MT"/>
                <a:cs typeface="Arial MT"/>
              </a:rPr>
              <a:t>a</a:t>
            </a:r>
            <a:r>
              <a:rPr sz="2000" spc="5" dirty="0">
                <a:latin typeface="Arial MT"/>
                <a:cs typeface="Arial MT"/>
              </a:rPr>
              <a:t> </a:t>
            </a:r>
            <a:r>
              <a:rPr sz="2000" spc="-5" dirty="0">
                <a:latin typeface="Arial MT"/>
                <a:cs typeface="Arial MT"/>
              </a:rPr>
              <a:t>character</a:t>
            </a:r>
            <a:r>
              <a:rPr sz="2000" dirty="0">
                <a:latin typeface="Arial MT"/>
                <a:cs typeface="Arial MT"/>
              </a:rPr>
              <a:t> </a:t>
            </a:r>
            <a:r>
              <a:rPr sz="2000" dirty="0">
                <a:solidFill>
                  <a:srgbClr val="FF0000"/>
                </a:solidFill>
                <a:latin typeface="Arial MT"/>
                <a:cs typeface="Arial MT"/>
              </a:rPr>
              <a:t>original</a:t>
            </a:r>
            <a:r>
              <a:rPr sz="2000" spc="5" dirty="0">
                <a:solidFill>
                  <a:srgbClr val="FF0000"/>
                </a:solidFill>
                <a:latin typeface="Arial MT"/>
                <a:cs typeface="Arial MT"/>
              </a:rPr>
              <a:t> </a:t>
            </a:r>
            <a:r>
              <a:rPr sz="2000" spc="-5" dirty="0">
                <a:latin typeface="Arial MT"/>
                <a:cs typeface="Arial MT"/>
              </a:rPr>
              <a:t>in</a:t>
            </a:r>
            <a:r>
              <a:rPr sz="2000" dirty="0">
                <a:latin typeface="Arial MT"/>
                <a:cs typeface="Arial MT"/>
              </a:rPr>
              <a:t> </a:t>
            </a:r>
            <a:r>
              <a:rPr sz="2000" dirty="0">
                <a:solidFill>
                  <a:srgbClr val="FF0000"/>
                </a:solidFill>
                <a:latin typeface="Arial MT"/>
                <a:cs typeface="Arial MT"/>
              </a:rPr>
              <a:t>this</a:t>
            </a:r>
            <a:r>
              <a:rPr sz="2000" spc="5" dirty="0">
                <a:solidFill>
                  <a:srgbClr val="FF0000"/>
                </a:solidFill>
                <a:latin typeface="Arial MT"/>
                <a:cs typeface="Arial MT"/>
              </a:rPr>
              <a:t> </a:t>
            </a:r>
            <a:r>
              <a:rPr sz="2000" dirty="0">
                <a:latin typeface="Arial MT"/>
                <a:cs typeface="Arial MT"/>
              </a:rPr>
              <a:t>String</a:t>
            </a:r>
            <a:r>
              <a:rPr sz="2000" spc="5" dirty="0">
                <a:latin typeface="Arial MT"/>
                <a:cs typeface="Arial MT"/>
              </a:rPr>
              <a:t> </a:t>
            </a:r>
            <a:r>
              <a:rPr sz="2000" dirty="0">
                <a:latin typeface="Arial MT"/>
                <a:cs typeface="Arial MT"/>
              </a:rPr>
              <a:t>with</a:t>
            </a:r>
            <a:r>
              <a:rPr sz="2000" spc="5" dirty="0">
                <a:latin typeface="Arial MT"/>
                <a:cs typeface="Arial MT"/>
              </a:rPr>
              <a:t> </a:t>
            </a:r>
            <a:r>
              <a:rPr sz="2000" dirty="0">
                <a:latin typeface="Arial MT"/>
                <a:cs typeface="Arial MT"/>
              </a:rPr>
              <a:t>a</a:t>
            </a:r>
            <a:r>
              <a:rPr sz="2000" spc="5" dirty="0">
                <a:latin typeface="Arial MT"/>
                <a:cs typeface="Arial MT"/>
              </a:rPr>
              <a:t> </a:t>
            </a:r>
            <a:r>
              <a:rPr sz="2000" spc="-5" dirty="0">
                <a:latin typeface="Arial MT"/>
                <a:cs typeface="Arial MT"/>
              </a:rPr>
              <a:t>character </a:t>
            </a:r>
            <a:r>
              <a:rPr sz="2000" dirty="0">
                <a:latin typeface="Arial MT"/>
                <a:cs typeface="Arial MT"/>
              </a:rPr>
              <a:t> </a:t>
            </a:r>
            <a:r>
              <a:rPr sz="2000" dirty="0">
                <a:solidFill>
                  <a:srgbClr val="FF0000"/>
                </a:solidFill>
                <a:latin typeface="Arial MT"/>
                <a:cs typeface="Arial MT"/>
              </a:rPr>
              <a:t>replacement</a:t>
            </a:r>
            <a:r>
              <a:rPr sz="2000" spc="-55" dirty="0">
                <a:solidFill>
                  <a:srgbClr val="FF0000"/>
                </a:solidFill>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returns</a:t>
            </a:r>
            <a:r>
              <a:rPr sz="2000" spc="-3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modified</a:t>
            </a:r>
            <a:r>
              <a:rPr sz="2000" spc="-15" dirty="0">
                <a:latin typeface="Arial MT"/>
                <a:cs typeface="Arial MT"/>
              </a:rPr>
              <a:t> </a:t>
            </a:r>
            <a:r>
              <a:rPr sz="2000" dirty="0">
                <a:latin typeface="Arial MT"/>
                <a:cs typeface="Arial MT"/>
              </a:rPr>
              <a:t>String</a:t>
            </a:r>
            <a:endParaRPr sz="2000">
              <a:latin typeface="Arial MT"/>
              <a:cs typeface="Arial MT"/>
            </a:endParaRPr>
          </a:p>
        </p:txBody>
      </p:sp>
      <p:sp>
        <p:nvSpPr>
          <p:cNvPr id="3" name="object 3"/>
          <p:cNvSpPr txBox="1"/>
          <p:nvPr/>
        </p:nvSpPr>
        <p:spPr>
          <a:xfrm>
            <a:off x="1907541" y="2495170"/>
            <a:ext cx="3745229" cy="941069"/>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 pos="2847340" algn="l"/>
              </a:tabLst>
            </a:pPr>
            <a:r>
              <a:rPr sz="2000" dirty="0">
                <a:latin typeface="Arial MT"/>
                <a:cs typeface="Arial MT"/>
              </a:rPr>
              <a:t>Example	:</a:t>
            </a:r>
            <a:endParaRPr sz="2000">
              <a:latin typeface="Arial MT"/>
              <a:cs typeface="Arial MT"/>
            </a:endParaRPr>
          </a:p>
          <a:p>
            <a:pPr marL="355600"/>
            <a:r>
              <a:rPr sz="2000" spc="-5" dirty="0">
                <a:latin typeface="Arial MT"/>
                <a:cs typeface="Arial MT"/>
              </a:rPr>
              <a:t>Programming".replace('m','x'))</a:t>
            </a:r>
            <a:endParaRPr sz="2000">
              <a:latin typeface="Arial MT"/>
              <a:cs typeface="Arial MT"/>
            </a:endParaRPr>
          </a:p>
          <a:p>
            <a:pPr marL="355600"/>
            <a:r>
              <a:rPr sz="2000" dirty="0">
                <a:latin typeface="Arial MT"/>
                <a:cs typeface="Arial MT"/>
              </a:rPr>
              <a:t>Prograxxing”</a:t>
            </a:r>
            <a:r>
              <a:rPr sz="2000" spc="-45" dirty="0">
                <a:latin typeface="Arial MT"/>
                <a:cs typeface="Arial MT"/>
              </a:rPr>
              <a:t> </a:t>
            </a:r>
            <a:r>
              <a:rPr sz="2000" dirty="0">
                <a:latin typeface="Arial MT"/>
                <a:cs typeface="Arial MT"/>
              </a:rPr>
              <a:t>as</a:t>
            </a:r>
            <a:r>
              <a:rPr sz="2000" spc="-30" dirty="0">
                <a:latin typeface="Arial MT"/>
                <a:cs typeface="Arial MT"/>
              </a:rPr>
              <a:t> </a:t>
            </a:r>
            <a:r>
              <a:rPr sz="2000" dirty="0">
                <a:latin typeface="Arial MT"/>
                <a:cs typeface="Arial MT"/>
              </a:rPr>
              <a:t>output</a:t>
            </a:r>
            <a:endParaRPr sz="2000">
              <a:latin typeface="Arial MT"/>
              <a:cs typeface="Arial MT"/>
            </a:endParaRPr>
          </a:p>
        </p:txBody>
      </p:sp>
      <p:sp>
        <p:nvSpPr>
          <p:cNvPr id="4" name="object 4"/>
          <p:cNvSpPr txBox="1"/>
          <p:nvPr/>
        </p:nvSpPr>
        <p:spPr>
          <a:xfrm>
            <a:off x="6036690" y="2495169"/>
            <a:ext cx="4302760" cy="636270"/>
          </a:xfrm>
          <a:prstGeom prst="rect">
            <a:avLst/>
          </a:prstGeom>
        </p:spPr>
        <p:txBody>
          <a:bodyPr vert="horz" wrap="square" lIns="0" tIns="13335" rIns="0" bIns="0" rtlCol="0">
            <a:spAutoFit/>
          </a:bodyPr>
          <a:lstStyle/>
          <a:p>
            <a:pPr marR="5080" algn="r">
              <a:spcBef>
                <a:spcPts val="105"/>
              </a:spcBef>
            </a:pPr>
            <a:r>
              <a:rPr sz="2000" spc="-5" dirty="0">
                <a:latin typeface="Arial MT"/>
                <a:cs typeface="Arial MT"/>
              </a:rPr>
              <a:t>System.out.println("Object-Oriented</a:t>
            </a:r>
            <a:endParaRPr sz="2000">
              <a:latin typeface="Arial MT"/>
              <a:cs typeface="Arial MT"/>
            </a:endParaRPr>
          </a:p>
          <a:p>
            <a:pPr marR="5080" algn="r">
              <a:tabLst>
                <a:tab pos="763270" algn="l"/>
                <a:tab pos="1795145" algn="l"/>
                <a:tab pos="2402205" algn="l"/>
              </a:tabLst>
            </a:pPr>
            <a:r>
              <a:rPr sz="2000" dirty="0">
                <a:latin typeface="Arial MT"/>
                <a:cs typeface="Arial MT"/>
              </a:rPr>
              <a:t>will	result	</a:t>
            </a:r>
            <a:r>
              <a:rPr sz="2000" spc="-5" dirty="0">
                <a:latin typeface="Arial MT"/>
                <a:cs typeface="Arial MT"/>
              </a:rPr>
              <a:t>in	“Object-Oriented</a:t>
            </a:r>
            <a:endParaRPr sz="2000">
              <a:latin typeface="Arial MT"/>
              <a:cs typeface="Arial MT"/>
            </a:endParaRPr>
          </a:p>
        </p:txBody>
      </p:sp>
      <p:sp>
        <p:nvSpPr>
          <p:cNvPr id="5" name="object 5"/>
          <p:cNvSpPr txBox="1"/>
          <p:nvPr/>
        </p:nvSpPr>
        <p:spPr>
          <a:xfrm>
            <a:off x="1907540" y="3470909"/>
            <a:ext cx="8431530" cy="1002030"/>
          </a:xfrm>
          <a:prstGeom prst="rect">
            <a:avLst/>
          </a:prstGeom>
        </p:spPr>
        <p:txBody>
          <a:bodyPr vert="horz" wrap="square" lIns="0" tIns="13335" rIns="0" bIns="0" rtlCol="0">
            <a:spAutoFit/>
          </a:bodyPr>
          <a:lstStyle/>
          <a:p>
            <a:pPr marL="355600" marR="5080" indent="-342900">
              <a:spcBef>
                <a:spcPts val="105"/>
              </a:spcBef>
              <a:buClr>
                <a:srgbClr val="0F1141"/>
              </a:buClr>
              <a:buChar char="•"/>
              <a:tabLst>
                <a:tab pos="354965" algn="l"/>
                <a:tab pos="355600" algn="l"/>
              </a:tabLst>
            </a:pPr>
            <a:r>
              <a:rPr sz="2000" dirty="0">
                <a:solidFill>
                  <a:srgbClr val="FF0000"/>
                </a:solidFill>
                <a:latin typeface="Arial MT"/>
                <a:cs typeface="Arial MT"/>
              </a:rPr>
              <a:t>String</a:t>
            </a:r>
            <a:r>
              <a:rPr sz="2000" spc="85" dirty="0">
                <a:solidFill>
                  <a:srgbClr val="FF0000"/>
                </a:solidFill>
                <a:latin typeface="Arial MT"/>
                <a:cs typeface="Arial MT"/>
              </a:rPr>
              <a:t> </a:t>
            </a:r>
            <a:r>
              <a:rPr sz="2000" spc="-10" dirty="0">
                <a:solidFill>
                  <a:srgbClr val="FF0000"/>
                </a:solidFill>
                <a:latin typeface="Arial MT"/>
                <a:cs typeface="Arial MT"/>
              </a:rPr>
              <a:t>trim()</a:t>
            </a:r>
            <a:r>
              <a:rPr sz="2000" spc="80" dirty="0">
                <a:solidFill>
                  <a:srgbClr val="FF0000"/>
                </a:solidFill>
                <a:latin typeface="Arial MT"/>
                <a:cs typeface="Arial MT"/>
              </a:rPr>
              <a:t> </a:t>
            </a:r>
            <a:r>
              <a:rPr sz="2000" dirty="0">
                <a:solidFill>
                  <a:srgbClr val="FF0000"/>
                </a:solidFill>
                <a:latin typeface="Wingdings"/>
                <a:cs typeface="Wingdings"/>
              </a:rPr>
              <a:t></a:t>
            </a:r>
            <a:r>
              <a:rPr sz="2000" spc="145" dirty="0">
                <a:solidFill>
                  <a:srgbClr val="FF0000"/>
                </a:solidFill>
                <a:latin typeface="Times New Roman"/>
                <a:cs typeface="Times New Roman"/>
              </a:rPr>
              <a:t> </a:t>
            </a:r>
            <a:r>
              <a:rPr sz="2000" spc="-5" dirty="0">
                <a:latin typeface="Arial MT"/>
                <a:cs typeface="Arial MT"/>
              </a:rPr>
              <a:t>Removes</a:t>
            </a:r>
            <a:r>
              <a:rPr sz="2000" spc="90" dirty="0">
                <a:latin typeface="Arial MT"/>
                <a:cs typeface="Arial MT"/>
              </a:rPr>
              <a:t> </a:t>
            </a:r>
            <a:r>
              <a:rPr sz="2000" spc="-5" dirty="0">
                <a:latin typeface="Arial MT"/>
                <a:cs typeface="Arial MT"/>
              </a:rPr>
              <a:t>the</a:t>
            </a:r>
            <a:r>
              <a:rPr sz="2000" spc="80" dirty="0">
                <a:latin typeface="Arial MT"/>
                <a:cs typeface="Arial MT"/>
              </a:rPr>
              <a:t> </a:t>
            </a:r>
            <a:r>
              <a:rPr sz="2000" dirty="0">
                <a:latin typeface="Arial MT"/>
                <a:cs typeface="Arial MT"/>
              </a:rPr>
              <a:t>leading</a:t>
            </a:r>
            <a:r>
              <a:rPr sz="2000" spc="85" dirty="0">
                <a:latin typeface="Arial MT"/>
                <a:cs typeface="Arial MT"/>
              </a:rPr>
              <a:t> </a:t>
            </a:r>
            <a:r>
              <a:rPr sz="2000" spc="-10" dirty="0">
                <a:latin typeface="Arial MT"/>
                <a:cs typeface="Arial MT"/>
              </a:rPr>
              <a:t>and</a:t>
            </a:r>
            <a:r>
              <a:rPr sz="2000" spc="85" dirty="0">
                <a:latin typeface="Arial MT"/>
                <a:cs typeface="Arial MT"/>
              </a:rPr>
              <a:t> </a:t>
            </a:r>
            <a:r>
              <a:rPr sz="2000" spc="-5" dirty="0">
                <a:latin typeface="Arial MT"/>
                <a:cs typeface="Arial MT"/>
              </a:rPr>
              <a:t>trailing</a:t>
            </a:r>
            <a:r>
              <a:rPr sz="2000" spc="85" dirty="0">
                <a:latin typeface="Arial MT"/>
                <a:cs typeface="Arial MT"/>
              </a:rPr>
              <a:t> </a:t>
            </a:r>
            <a:r>
              <a:rPr sz="2000" spc="-5" dirty="0">
                <a:latin typeface="Arial MT"/>
                <a:cs typeface="Arial MT"/>
              </a:rPr>
              <a:t>white</a:t>
            </a:r>
            <a:r>
              <a:rPr sz="2000" spc="90" dirty="0">
                <a:latin typeface="Arial MT"/>
                <a:cs typeface="Arial MT"/>
              </a:rPr>
              <a:t> </a:t>
            </a:r>
            <a:r>
              <a:rPr sz="2000" spc="-5" dirty="0">
                <a:latin typeface="Arial MT"/>
                <a:cs typeface="Arial MT"/>
              </a:rPr>
              <a:t>spaces</a:t>
            </a:r>
            <a:r>
              <a:rPr sz="2000" spc="80" dirty="0">
                <a:latin typeface="Arial MT"/>
                <a:cs typeface="Arial MT"/>
              </a:rPr>
              <a:t> </a:t>
            </a:r>
            <a:r>
              <a:rPr sz="2000" spc="-5" dirty="0">
                <a:latin typeface="Arial MT"/>
                <a:cs typeface="Arial MT"/>
              </a:rPr>
              <a:t>from</a:t>
            </a:r>
            <a:r>
              <a:rPr sz="2000" spc="80" dirty="0">
                <a:latin typeface="Arial MT"/>
                <a:cs typeface="Arial MT"/>
              </a:rPr>
              <a:t> </a:t>
            </a:r>
            <a:r>
              <a:rPr sz="2000" spc="-5" dirty="0">
                <a:latin typeface="Arial MT"/>
                <a:cs typeface="Arial MT"/>
              </a:rPr>
              <a:t>the </a:t>
            </a:r>
            <a:r>
              <a:rPr sz="2000" spc="-540" dirty="0">
                <a:latin typeface="Arial MT"/>
                <a:cs typeface="Arial MT"/>
              </a:rPr>
              <a:t> </a:t>
            </a:r>
            <a:r>
              <a:rPr sz="2000" dirty="0">
                <a:latin typeface="Arial MT"/>
                <a:cs typeface="Arial MT"/>
              </a:rPr>
              <a:t>invoking</a:t>
            </a:r>
            <a:r>
              <a:rPr sz="2000" spc="-15" dirty="0">
                <a:latin typeface="Arial MT"/>
                <a:cs typeface="Arial MT"/>
              </a:rPr>
              <a:t> </a:t>
            </a:r>
            <a:r>
              <a:rPr sz="2000" dirty="0">
                <a:latin typeface="Arial MT"/>
                <a:cs typeface="Arial MT"/>
              </a:rPr>
              <a:t>string</a:t>
            </a:r>
            <a:r>
              <a:rPr sz="2000" spc="-2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returns</a:t>
            </a:r>
            <a:r>
              <a:rPr sz="2000" spc="-3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modified</a:t>
            </a:r>
            <a:r>
              <a:rPr sz="2000" spc="-20" dirty="0">
                <a:latin typeface="Arial MT"/>
                <a:cs typeface="Arial MT"/>
              </a:rPr>
              <a:t> </a:t>
            </a:r>
            <a:r>
              <a:rPr sz="2000" dirty="0">
                <a:latin typeface="Arial MT"/>
                <a:cs typeface="Arial MT"/>
              </a:rPr>
              <a:t>String</a:t>
            </a:r>
            <a:endParaRPr sz="2000">
              <a:latin typeface="Arial MT"/>
              <a:cs typeface="Arial MT"/>
            </a:endParaRPr>
          </a:p>
          <a:p>
            <a:pPr marL="355600" indent="-342900">
              <a:spcBef>
                <a:spcPts val="480"/>
              </a:spcBef>
              <a:buClr>
                <a:srgbClr val="0F1141"/>
              </a:buClr>
              <a:buChar char="•"/>
              <a:tabLst>
                <a:tab pos="354965" algn="l"/>
                <a:tab pos="355600" algn="l"/>
              </a:tabLst>
            </a:pPr>
            <a:r>
              <a:rPr sz="2000" dirty="0">
                <a:latin typeface="Arial MT"/>
                <a:cs typeface="Arial MT"/>
              </a:rPr>
              <a:t>Example</a:t>
            </a:r>
            <a:endParaRPr sz="2000">
              <a:latin typeface="Arial MT"/>
              <a:cs typeface="Arial MT"/>
            </a:endParaRPr>
          </a:p>
        </p:txBody>
      </p:sp>
      <p:sp>
        <p:nvSpPr>
          <p:cNvPr id="6" name="object 6"/>
          <p:cNvSpPr txBox="1"/>
          <p:nvPr/>
        </p:nvSpPr>
        <p:spPr>
          <a:xfrm>
            <a:off x="2250441" y="4497731"/>
            <a:ext cx="5544185" cy="927735"/>
          </a:xfrm>
          <a:prstGeom prst="rect">
            <a:avLst/>
          </a:prstGeom>
        </p:spPr>
        <p:txBody>
          <a:bodyPr vert="horz" wrap="square" lIns="0" tIns="18415" rIns="0" bIns="0" rtlCol="0">
            <a:spAutoFit/>
          </a:bodyPr>
          <a:lstStyle/>
          <a:p>
            <a:pPr marL="12700" marR="5080" indent="5715">
              <a:lnSpc>
                <a:spcPct val="122500"/>
              </a:lnSpc>
              <a:spcBef>
                <a:spcPts val="145"/>
              </a:spcBef>
            </a:pPr>
            <a:r>
              <a:rPr sz="1600" b="1" spc="-5" dirty="0">
                <a:solidFill>
                  <a:srgbClr val="FF0000"/>
                </a:solidFill>
                <a:latin typeface="Arial"/>
                <a:cs typeface="Arial"/>
              </a:rPr>
              <a:t>System.out.println("</a:t>
            </a:r>
            <a:r>
              <a:rPr sz="1600" b="1" spc="80" dirty="0">
                <a:solidFill>
                  <a:srgbClr val="FF0000"/>
                </a:solidFill>
                <a:latin typeface="Arial"/>
                <a:cs typeface="Arial"/>
              </a:rPr>
              <a:t> </a:t>
            </a:r>
            <a:r>
              <a:rPr sz="1600" b="1" spc="-5" dirty="0">
                <a:solidFill>
                  <a:srgbClr val="FF0000"/>
                </a:solidFill>
                <a:latin typeface="Arial"/>
                <a:cs typeface="Arial"/>
              </a:rPr>
              <a:t>My</a:t>
            </a:r>
            <a:r>
              <a:rPr sz="1600" b="1" spc="10" dirty="0">
                <a:solidFill>
                  <a:srgbClr val="FF0000"/>
                </a:solidFill>
                <a:latin typeface="Arial"/>
                <a:cs typeface="Arial"/>
              </a:rPr>
              <a:t> </a:t>
            </a:r>
            <a:r>
              <a:rPr sz="1600" b="1" spc="-5" dirty="0">
                <a:solidFill>
                  <a:srgbClr val="FF0000"/>
                </a:solidFill>
                <a:latin typeface="Arial"/>
                <a:cs typeface="Arial"/>
              </a:rPr>
              <a:t>Name</a:t>
            </a:r>
            <a:r>
              <a:rPr sz="1600" b="1" spc="5" dirty="0">
                <a:solidFill>
                  <a:srgbClr val="FF0000"/>
                </a:solidFill>
                <a:latin typeface="Arial"/>
                <a:cs typeface="Arial"/>
              </a:rPr>
              <a:t> </a:t>
            </a:r>
            <a:r>
              <a:rPr sz="1600" b="1" spc="-5" dirty="0">
                <a:solidFill>
                  <a:srgbClr val="FF0000"/>
                </a:solidFill>
                <a:latin typeface="Arial"/>
                <a:cs typeface="Arial"/>
              </a:rPr>
              <a:t>is</a:t>
            </a:r>
            <a:r>
              <a:rPr sz="1600" b="1" spc="10" dirty="0">
                <a:solidFill>
                  <a:srgbClr val="FF0000"/>
                </a:solidFill>
                <a:latin typeface="Arial"/>
                <a:cs typeface="Arial"/>
              </a:rPr>
              <a:t> </a:t>
            </a:r>
            <a:r>
              <a:rPr sz="1600" b="1" spc="-15" dirty="0">
                <a:solidFill>
                  <a:srgbClr val="FF0000"/>
                </a:solidFill>
                <a:latin typeface="Arial"/>
                <a:cs typeface="Arial"/>
              </a:rPr>
              <a:t>David</a:t>
            </a:r>
            <a:r>
              <a:rPr sz="1600" b="1" spc="75" dirty="0">
                <a:solidFill>
                  <a:srgbClr val="FF0000"/>
                </a:solidFill>
                <a:latin typeface="Arial"/>
                <a:cs typeface="Arial"/>
              </a:rPr>
              <a:t> </a:t>
            </a:r>
            <a:r>
              <a:rPr sz="1600" b="1" spc="-5" dirty="0">
                <a:solidFill>
                  <a:srgbClr val="FF0000"/>
                </a:solidFill>
                <a:latin typeface="Arial"/>
                <a:cs typeface="Arial"/>
              </a:rPr>
              <a:t>".length()); </a:t>
            </a:r>
            <a:r>
              <a:rPr sz="1600" b="1" dirty="0">
                <a:solidFill>
                  <a:srgbClr val="FF0000"/>
                </a:solidFill>
                <a:latin typeface="Arial"/>
                <a:cs typeface="Arial"/>
              </a:rPr>
              <a:t> </a:t>
            </a:r>
            <a:r>
              <a:rPr sz="1600" b="1" spc="-5" dirty="0">
                <a:solidFill>
                  <a:srgbClr val="FF0000"/>
                </a:solidFill>
                <a:latin typeface="Arial"/>
                <a:cs typeface="Arial"/>
              </a:rPr>
              <a:t>System.out.println("</a:t>
            </a:r>
            <a:r>
              <a:rPr sz="1600" b="1" spc="80" dirty="0">
                <a:solidFill>
                  <a:srgbClr val="FF0000"/>
                </a:solidFill>
                <a:latin typeface="Arial"/>
                <a:cs typeface="Arial"/>
              </a:rPr>
              <a:t> </a:t>
            </a:r>
            <a:r>
              <a:rPr sz="1600" b="1" spc="-5" dirty="0">
                <a:solidFill>
                  <a:srgbClr val="FF0000"/>
                </a:solidFill>
                <a:latin typeface="Arial"/>
                <a:cs typeface="Arial"/>
              </a:rPr>
              <a:t>My</a:t>
            </a:r>
            <a:r>
              <a:rPr sz="1600" b="1" spc="10" dirty="0">
                <a:solidFill>
                  <a:srgbClr val="FF0000"/>
                </a:solidFill>
                <a:latin typeface="Arial"/>
                <a:cs typeface="Arial"/>
              </a:rPr>
              <a:t> </a:t>
            </a:r>
            <a:r>
              <a:rPr sz="1600" b="1" spc="-5" dirty="0">
                <a:solidFill>
                  <a:srgbClr val="FF0000"/>
                </a:solidFill>
                <a:latin typeface="Arial"/>
                <a:cs typeface="Arial"/>
              </a:rPr>
              <a:t>Name</a:t>
            </a:r>
            <a:r>
              <a:rPr sz="1600" b="1" spc="5" dirty="0">
                <a:solidFill>
                  <a:srgbClr val="FF0000"/>
                </a:solidFill>
                <a:latin typeface="Arial"/>
                <a:cs typeface="Arial"/>
              </a:rPr>
              <a:t> </a:t>
            </a:r>
            <a:r>
              <a:rPr sz="1600" b="1" spc="-5" dirty="0">
                <a:solidFill>
                  <a:srgbClr val="FF0000"/>
                </a:solidFill>
                <a:latin typeface="Arial"/>
                <a:cs typeface="Arial"/>
              </a:rPr>
              <a:t>is</a:t>
            </a:r>
            <a:r>
              <a:rPr sz="1600" b="1" spc="10" dirty="0">
                <a:solidFill>
                  <a:srgbClr val="FF0000"/>
                </a:solidFill>
                <a:latin typeface="Arial"/>
                <a:cs typeface="Arial"/>
              </a:rPr>
              <a:t> </a:t>
            </a:r>
            <a:r>
              <a:rPr sz="1600" b="1" spc="-15" dirty="0">
                <a:solidFill>
                  <a:srgbClr val="FF0000"/>
                </a:solidFill>
                <a:latin typeface="Arial"/>
                <a:cs typeface="Arial"/>
              </a:rPr>
              <a:t>David</a:t>
            </a:r>
            <a:r>
              <a:rPr sz="1600" b="1" spc="75" dirty="0">
                <a:solidFill>
                  <a:srgbClr val="FF0000"/>
                </a:solidFill>
                <a:latin typeface="Arial"/>
                <a:cs typeface="Arial"/>
              </a:rPr>
              <a:t> </a:t>
            </a:r>
            <a:r>
              <a:rPr sz="1600" b="1" spc="-5" dirty="0">
                <a:solidFill>
                  <a:srgbClr val="FF0000"/>
                </a:solidFill>
                <a:latin typeface="Arial"/>
                <a:cs typeface="Arial"/>
              </a:rPr>
              <a:t>".trim()); </a:t>
            </a:r>
            <a:r>
              <a:rPr sz="1600" b="1" dirty="0">
                <a:solidFill>
                  <a:srgbClr val="FF0000"/>
                </a:solidFill>
                <a:latin typeface="Arial"/>
                <a:cs typeface="Arial"/>
              </a:rPr>
              <a:t> </a:t>
            </a:r>
            <a:r>
              <a:rPr sz="1600" b="1" spc="-5" dirty="0">
                <a:solidFill>
                  <a:srgbClr val="FF0000"/>
                </a:solidFill>
                <a:latin typeface="Arial"/>
                <a:cs typeface="Arial"/>
              </a:rPr>
              <a:t>System.out.println("</a:t>
            </a:r>
            <a:r>
              <a:rPr sz="1600" b="1" spc="95" dirty="0">
                <a:solidFill>
                  <a:srgbClr val="FF0000"/>
                </a:solidFill>
                <a:latin typeface="Arial"/>
                <a:cs typeface="Arial"/>
              </a:rPr>
              <a:t> </a:t>
            </a:r>
            <a:r>
              <a:rPr sz="1600" b="1" spc="-5" dirty="0">
                <a:solidFill>
                  <a:srgbClr val="FF0000"/>
                </a:solidFill>
                <a:latin typeface="Arial"/>
                <a:cs typeface="Arial"/>
              </a:rPr>
              <a:t>My</a:t>
            </a:r>
            <a:r>
              <a:rPr sz="1600" b="1" spc="15" dirty="0">
                <a:solidFill>
                  <a:srgbClr val="FF0000"/>
                </a:solidFill>
                <a:latin typeface="Arial"/>
                <a:cs typeface="Arial"/>
              </a:rPr>
              <a:t> </a:t>
            </a:r>
            <a:r>
              <a:rPr sz="1600" b="1" spc="-5" dirty="0">
                <a:solidFill>
                  <a:srgbClr val="FF0000"/>
                </a:solidFill>
                <a:latin typeface="Arial"/>
                <a:cs typeface="Arial"/>
              </a:rPr>
              <a:t>Name</a:t>
            </a:r>
            <a:r>
              <a:rPr sz="1600" b="1" spc="10" dirty="0">
                <a:solidFill>
                  <a:srgbClr val="FF0000"/>
                </a:solidFill>
                <a:latin typeface="Arial"/>
                <a:cs typeface="Arial"/>
              </a:rPr>
              <a:t> </a:t>
            </a:r>
            <a:r>
              <a:rPr sz="1600" b="1" spc="-5" dirty="0">
                <a:solidFill>
                  <a:srgbClr val="FF0000"/>
                </a:solidFill>
                <a:latin typeface="Arial"/>
                <a:cs typeface="Arial"/>
              </a:rPr>
              <a:t>is</a:t>
            </a:r>
            <a:r>
              <a:rPr sz="1600" b="1" spc="20" dirty="0">
                <a:solidFill>
                  <a:srgbClr val="FF0000"/>
                </a:solidFill>
                <a:latin typeface="Arial"/>
                <a:cs typeface="Arial"/>
              </a:rPr>
              <a:t> </a:t>
            </a:r>
            <a:r>
              <a:rPr sz="1600" b="1" spc="-15" dirty="0">
                <a:solidFill>
                  <a:srgbClr val="FF0000"/>
                </a:solidFill>
                <a:latin typeface="Arial"/>
                <a:cs typeface="Arial"/>
              </a:rPr>
              <a:t>David</a:t>
            </a:r>
            <a:r>
              <a:rPr sz="1600" b="1" spc="90" dirty="0">
                <a:solidFill>
                  <a:srgbClr val="FF0000"/>
                </a:solidFill>
                <a:latin typeface="Arial"/>
                <a:cs typeface="Arial"/>
              </a:rPr>
              <a:t> </a:t>
            </a:r>
            <a:r>
              <a:rPr sz="1600" b="1" spc="-5" dirty="0">
                <a:solidFill>
                  <a:srgbClr val="FF0000"/>
                </a:solidFill>
                <a:latin typeface="Arial"/>
                <a:cs typeface="Arial"/>
              </a:rPr>
              <a:t>".trim().length());</a:t>
            </a:r>
            <a:endParaRPr sz="1600">
              <a:latin typeface="Arial"/>
              <a:cs typeface="Arial"/>
            </a:endParaRPr>
          </a:p>
        </p:txBody>
      </p:sp>
      <p:sp>
        <p:nvSpPr>
          <p:cNvPr id="7" name="object 7"/>
          <p:cNvSpPr txBox="1">
            <a:spLocks noGrp="1"/>
          </p:cNvSpPr>
          <p:nvPr>
            <p:ph type="title"/>
          </p:nvPr>
        </p:nvSpPr>
        <p:spPr>
          <a:xfrm>
            <a:off x="1907541" y="379222"/>
            <a:ext cx="7285227" cy="689932"/>
          </a:xfrm>
          <a:prstGeom prst="rect">
            <a:avLst/>
          </a:prstGeom>
        </p:spPr>
        <p:txBody>
          <a:bodyPr vert="horz" wrap="square" lIns="0" tIns="12700" rIns="0" bIns="0" rtlCol="0" anchor="t">
            <a:spAutoFit/>
          </a:bodyPr>
          <a:lstStyle/>
          <a:p>
            <a:pPr marL="12700">
              <a:lnSpc>
                <a:spcPct val="100000"/>
              </a:lnSpc>
              <a:spcBef>
                <a:spcPts val="100"/>
              </a:spcBef>
            </a:pPr>
            <a:r>
              <a:rPr spc="-145" dirty="0"/>
              <a:t>Replacing</a:t>
            </a:r>
            <a:r>
              <a:rPr spc="-250" dirty="0"/>
              <a:t> </a:t>
            </a:r>
            <a:r>
              <a:rPr spc="-145" dirty="0"/>
              <a:t>Characters</a:t>
            </a:r>
            <a:r>
              <a:rPr spc="-285" dirty="0"/>
              <a:t> </a:t>
            </a:r>
            <a:r>
              <a:rPr spc="-85" dirty="0"/>
              <a:t>in</a:t>
            </a:r>
            <a:r>
              <a:rPr spc="-285" dirty="0"/>
              <a:t> </a:t>
            </a:r>
            <a:r>
              <a:rPr spc="-135" dirty="0"/>
              <a:t>String</a:t>
            </a:r>
          </a:p>
        </p:txBody>
      </p:sp>
      <p:grpSp>
        <p:nvGrpSpPr>
          <p:cNvPr id="8" name="object 8"/>
          <p:cNvGrpSpPr/>
          <p:nvPr/>
        </p:nvGrpSpPr>
        <p:grpSpPr>
          <a:xfrm>
            <a:off x="7307580" y="4640580"/>
            <a:ext cx="1004569" cy="170815"/>
            <a:chOff x="5783579" y="4640579"/>
            <a:chExt cx="1004569" cy="170815"/>
          </a:xfrm>
        </p:grpSpPr>
        <p:sp>
          <p:nvSpPr>
            <p:cNvPr id="9" name="object 9"/>
            <p:cNvSpPr/>
            <p:nvPr/>
          </p:nvSpPr>
          <p:spPr>
            <a:xfrm>
              <a:off x="5796533" y="4653533"/>
              <a:ext cx="978535" cy="144780"/>
            </a:xfrm>
            <a:custGeom>
              <a:avLst/>
              <a:gdLst/>
              <a:ahLst/>
              <a:cxnLst/>
              <a:rect l="l" t="t" r="r" b="b"/>
              <a:pathLst>
                <a:path w="978534" h="144779">
                  <a:moveTo>
                    <a:pt x="906017" y="0"/>
                  </a:moveTo>
                  <a:lnTo>
                    <a:pt x="906017" y="36195"/>
                  </a:lnTo>
                  <a:lnTo>
                    <a:pt x="0" y="36195"/>
                  </a:lnTo>
                  <a:lnTo>
                    <a:pt x="0" y="108585"/>
                  </a:lnTo>
                  <a:lnTo>
                    <a:pt x="906017" y="108585"/>
                  </a:lnTo>
                  <a:lnTo>
                    <a:pt x="906017" y="144780"/>
                  </a:lnTo>
                  <a:lnTo>
                    <a:pt x="978408" y="72390"/>
                  </a:lnTo>
                  <a:lnTo>
                    <a:pt x="906017" y="0"/>
                  </a:lnTo>
                  <a:close/>
                </a:path>
              </a:pathLst>
            </a:custGeom>
            <a:solidFill>
              <a:srgbClr val="4F81BC"/>
            </a:solidFill>
          </p:spPr>
          <p:txBody>
            <a:bodyPr wrap="square" lIns="0" tIns="0" rIns="0" bIns="0" rtlCol="0"/>
            <a:lstStyle/>
            <a:p>
              <a:endParaRPr/>
            </a:p>
          </p:txBody>
        </p:sp>
        <p:sp>
          <p:nvSpPr>
            <p:cNvPr id="10" name="object 10"/>
            <p:cNvSpPr/>
            <p:nvPr/>
          </p:nvSpPr>
          <p:spPr>
            <a:xfrm>
              <a:off x="5796533" y="4653533"/>
              <a:ext cx="978535" cy="144780"/>
            </a:xfrm>
            <a:custGeom>
              <a:avLst/>
              <a:gdLst/>
              <a:ahLst/>
              <a:cxnLst/>
              <a:rect l="l" t="t" r="r" b="b"/>
              <a:pathLst>
                <a:path w="978534" h="144779">
                  <a:moveTo>
                    <a:pt x="0" y="36195"/>
                  </a:moveTo>
                  <a:lnTo>
                    <a:pt x="906017" y="36195"/>
                  </a:lnTo>
                  <a:lnTo>
                    <a:pt x="906017" y="0"/>
                  </a:lnTo>
                  <a:lnTo>
                    <a:pt x="978408" y="72390"/>
                  </a:lnTo>
                  <a:lnTo>
                    <a:pt x="906017" y="144780"/>
                  </a:lnTo>
                  <a:lnTo>
                    <a:pt x="906017" y="108585"/>
                  </a:lnTo>
                  <a:lnTo>
                    <a:pt x="0" y="108585"/>
                  </a:lnTo>
                  <a:lnTo>
                    <a:pt x="0" y="36195"/>
                  </a:lnTo>
                  <a:close/>
                </a:path>
              </a:pathLst>
            </a:custGeom>
            <a:ln w="25908">
              <a:solidFill>
                <a:srgbClr val="385D89"/>
              </a:solidFill>
            </a:ln>
          </p:spPr>
          <p:txBody>
            <a:bodyPr wrap="square" lIns="0" tIns="0" rIns="0" bIns="0" rtlCol="0"/>
            <a:lstStyle/>
            <a:p>
              <a:endParaRPr/>
            </a:p>
          </p:txBody>
        </p:sp>
      </p:grpSp>
      <p:grpSp>
        <p:nvGrpSpPr>
          <p:cNvPr id="11" name="object 11"/>
          <p:cNvGrpSpPr/>
          <p:nvPr/>
        </p:nvGrpSpPr>
        <p:grpSpPr>
          <a:xfrm>
            <a:off x="7307580" y="4949953"/>
            <a:ext cx="1004569" cy="169545"/>
            <a:chOff x="5783579" y="4949952"/>
            <a:chExt cx="1004569" cy="169545"/>
          </a:xfrm>
        </p:grpSpPr>
        <p:sp>
          <p:nvSpPr>
            <p:cNvPr id="12" name="object 12"/>
            <p:cNvSpPr/>
            <p:nvPr/>
          </p:nvSpPr>
          <p:spPr>
            <a:xfrm>
              <a:off x="5796533" y="4962906"/>
              <a:ext cx="978535" cy="143510"/>
            </a:xfrm>
            <a:custGeom>
              <a:avLst/>
              <a:gdLst/>
              <a:ahLst/>
              <a:cxnLst/>
              <a:rect l="l" t="t" r="r" b="b"/>
              <a:pathLst>
                <a:path w="978534" h="143510">
                  <a:moveTo>
                    <a:pt x="906780" y="0"/>
                  </a:moveTo>
                  <a:lnTo>
                    <a:pt x="906780" y="35814"/>
                  </a:lnTo>
                  <a:lnTo>
                    <a:pt x="0" y="35814"/>
                  </a:lnTo>
                  <a:lnTo>
                    <a:pt x="0" y="107442"/>
                  </a:lnTo>
                  <a:lnTo>
                    <a:pt x="906780" y="107442"/>
                  </a:lnTo>
                  <a:lnTo>
                    <a:pt x="906780" y="143256"/>
                  </a:lnTo>
                  <a:lnTo>
                    <a:pt x="978408" y="71628"/>
                  </a:lnTo>
                  <a:lnTo>
                    <a:pt x="906780" y="0"/>
                  </a:lnTo>
                  <a:close/>
                </a:path>
              </a:pathLst>
            </a:custGeom>
            <a:solidFill>
              <a:srgbClr val="4F81BC"/>
            </a:solidFill>
          </p:spPr>
          <p:txBody>
            <a:bodyPr wrap="square" lIns="0" tIns="0" rIns="0" bIns="0" rtlCol="0"/>
            <a:lstStyle/>
            <a:p>
              <a:endParaRPr/>
            </a:p>
          </p:txBody>
        </p:sp>
        <p:sp>
          <p:nvSpPr>
            <p:cNvPr id="13" name="object 13"/>
            <p:cNvSpPr/>
            <p:nvPr/>
          </p:nvSpPr>
          <p:spPr>
            <a:xfrm>
              <a:off x="5796533" y="4962906"/>
              <a:ext cx="978535" cy="143510"/>
            </a:xfrm>
            <a:custGeom>
              <a:avLst/>
              <a:gdLst/>
              <a:ahLst/>
              <a:cxnLst/>
              <a:rect l="l" t="t" r="r" b="b"/>
              <a:pathLst>
                <a:path w="978534" h="143510">
                  <a:moveTo>
                    <a:pt x="0" y="35814"/>
                  </a:moveTo>
                  <a:lnTo>
                    <a:pt x="906780" y="35814"/>
                  </a:lnTo>
                  <a:lnTo>
                    <a:pt x="906780" y="0"/>
                  </a:lnTo>
                  <a:lnTo>
                    <a:pt x="978408" y="71628"/>
                  </a:lnTo>
                  <a:lnTo>
                    <a:pt x="906780" y="143256"/>
                  </a:lnTo>
                  <a:lnTo>
                    <a:pt x="906780" y="107442"/>
                  </a:lnTo>
                  <a:lnTo>
                    <a:pt x="0" y="107442"/>
                  </a:lnTo>
                  <a:lnTo>
                    <a:pt x="0" y="35814"/>
                  </a:lnTo>
                  <a:close/>
                </a:path>
              </a:pathLst>
            </a:custGeom>
            <a:ln w="25908">
              <a:solidFill>
                <a:srgbClr val="385D89"/>
              </a:solidFill>
            </a:ln>
          </p:spPr>
          <p:txBody>
            <a:bodyPr wrap="square" lIns="0" tIns="0" rIns="0" bIns="0" rtlCol="0"/>
            <a:lstStyle/>
            <a:p>
              <a:endParaRPr/>
            </a:p>
          </p:txBody>
        </p:sp>
      </p:grpSp>
      <p:grpSp>
        <p:nvGrpSpPr>
          <p:cNvPr id="14" name="object 14"/>
          <p:cNvGrpSpPr/>
          <p:nvPr/>
        </p:nvGrpSpPr>
        <p:grpSpPr>
          <a:xfrm>
            <a:off x="7831836" y="5244085"/>
            <a:ext cx="1004569" cy="169545"/>
            <a:chOff x="6307835" y="5244084"/>
            <a:chExt cx="1004569" cy="169545"/>
          </a:xfrm>
        </p:grpSpPr>
        <p:sp>
          <p:nvSpPr>
            <p:cNvPr id="15" name="object 15"/>
            <p:cNvSpPr/>
            <p:nvPr/>
          </p:nvSpPr>
          <p:spPr>
            <a:xfrm>
              <a:off x="6320789" y="5257038"/>
              <a:ext cx="978535" cy="143510"/>
            </a:xfrm>
            <a:custGeom>
              <a:avLst/>
              <a:gdLst/>
              <a:ahLst/>
              <a:cxnLst/>
              <a:rect l="l" t="t" r="r" b="b"/>
              <a:pathLst>
                <a:path w="978534" h="143510">
                  <a:moveTo>
                    <a:pt x="906780" y="0"/>
                  </a:moveTo>
                  <a:lnTo>
                    <a:pt x="906780" y="35814"/>
                  </a:lnTo>
                  <a:lnTo>
                    <a:pt x="0" y="35814"/>
                  </a:lnTo>
                  <a:lnTo>
                    <a:pt x="0" y="107442"/>
                  </a:lnTo>
                  <a:lnTo>
                    <a:pt x="906780" y="107442"/>
                  </a:lnTo>
                  <a:lnTo>
                    <a:pt x="906780" y="143256"/>
                  </a:lnTo>
                  <a:lnTo>
                    <a:pt x="978408" y="71628"/>
                  </a:lnTo>
                  <a:lnTo>
                    <a:pt x="906780" y="0"/>
                  </a:lnTo>
                  <a:close/>
                </a:path>
              </a:pathLst>
            </a:custGeom>
            <a:solidFill>
              <a:srgbClr val="4F81BC"/>
            </a:solidFill>
          </p:spPr>
          <p:txBody>
            <a:bodyPr wrap="square" lIns="0" tIns="0" rIns="0" bIns="0" rtlCol="0"/>
            <a:lstStyle/>
            <a:p>
              <a:endParaRPr/>
            </a:p>
          </p:txBody>
        </p:sp>
        <p:sp>
          <p:nvSpPr>
            <p:cNvPr id="16" name="object 16"/>
            <p:cNvSpPr/>
            <p:nvPr/>
          </p:nvSpPr>
          <p:spPr>
            <a:xfrm>
              <a:off x="6320789" y="5257038"/>
              <a:ext cx="978535" cy="143510"/>
            </a:xfrm>
            <a:custGeom>
              <a:avLst/>
              <a:gdLst/>
              <a:ahLst/>
              <a:cxnLst/>
              <a:rect l="l" t="t" r="r" b="b"/>
              <a:pathLst>
                <a:path w="978534" h="143510">
                  <a:moveTo>
                    <a:pt x="0" y="35814"/>
                  </a:moveTo>
                  <a:lnTo>
                    <a:pt x="906780" y="35814"/>
                  </a:lnTo>
                  <a:lnTo>
                    <a:pt x="906780" y="0"/>
                  </a:lnTo>
                  <a:lnTo>
                    <a:pt x="978408" y="71628"/>
                  </a:lnTo>
                  <a:lnTo>
                    <a:pt x="906780" y="143256"/>
                  </a:lnTo>
                  <a:lnTo>
                    <a:pt x="906780" y="107442"/>
                  </a:lnTo>
                  <a:lnTo>
                    <a:pt x="0" y="107442"/>
                  </a:lnTo>
                  <a:lnTo>
                    <a:pt x="0" y="35814"/>
                  </a:lnTo>
                  <a:close/>
                </a:path>
              </a:pathLst>
            </a:custGeom>
            <a:ln w="25908">
              <a:solidFill>
                <a:srgbClr val="385D89"/>
              </a:solidFill>
            </a:ln>
          </p:spPr>
          <p:txBody>
            <a:bodyPr wrap="square" lIns="0" tIns="0" rIns="0" bIns="0" rtlCol="0"/>
            <a:lstStyle/>
            <a:p>
              <a:endParaRPr/>
            </a:p>
          </p:txBody>
        </p:sp>
      </p:grpSp>
      <p:sp>
        <p:nvSpPr>
          <p:cNvPr id="17" name="object 17"/>
          <p:cNvSpPr txBox="1"/>
          <p:nvPr/>
        </p:nvSpPr>
        <p:spPr>
          <a:xfrm>
            <a:off x="8552181" y="4559301"/>
            <a:ext cx="1741805" cy="902969"/>
          </a:xfrm>
          <a:prstGeom prst="rect">
            <a:avLst/>
          </a:prstGeom>
        </p:spPr>
        <p:txBody>
          <a:bodyPr vert="horz" wrap="square" lIns="0" tIns="12700" rIns="0" bIns="0" rtlCol="0">
            <a:spAutoFit/>
          </a:bodyPr>
          <a:lstStyle/>
          <a:p>
            <a:pPr marL="12700">
              <a:lnSpc>
                <a:spcPts val="2090"/>
              </a:lnSpc>
              <a:spcBef>
                <a:spcPts val="100"/>
              </a:spcBef>
            </a:pPr>
            <a:r>
              <a:rPr b="1" spc="-5" dirty="0">
                <a:solidFill>
                  <a:srgbClr val="FF0000"/>
                </a:solidFill>
                <a:latin typeface="Calibri"/>
                <a:cs typeface="Calibri"/>
              </a:rPr>
              <a:t>20</a:t>
            </a:r>
            <a:endParaRPr>
              <a:latin typeface="Calibri"/>
              <a:cs typeface="Calibri"/>
            </a:endParaRPr>
          </a:p>
          <a:p>
            <a:pPr marL="12700">
              <a:lnSpc>
                <a:spcPts val="2090"/>
              </a:lnSpc>
            </a:pPr>
            <a:r>
              <a:rPr b="1" spc="-5" dirty="0">
                <a:solidFill>
                  <a:srgbClr val="FF0000"/>
                </a:solidFill>
                <a:latin typeface="Calibri"/>
                <a:cs typeface="Calibri"/>
              </a:rPr>
              <a:t>My</a:t>
            </a:r>
            <a:r>
              <a:rPr b="1" spc="-35" dirty="0">
                <a:solidFill>
                  <a:srgbClr val="FF0000"/>
                </a:solidFill>
                <a:latin typeface="Calibri"/>
                <a:cs typeface="Calibri"/>
              </a:rPr>
              <a:t> </a:t>
            </a:r>
            <a:r>
              <a:rPr b="1" dirty="0">
                <a:solidFill>
                  <a:srgbClr val="FF0000"/>
                </a:solidFill>
                <a:latin typeface="Calibri"/>
                <a:cs typeface="Calibri"/>
              </a:rPr>
              <a:t>Name</a:t>
            </a:r>
            <a:r>
              <a:rPr b="1" spc="-20" dirty="0">
                <a:solidFill>
                  <a:srgbClr val="FF0000"/>
                </a:solidFill>
                <a:latin typeface="Calibri"/>
                <a:cs typeface="Calibri"/>
              </a:rPr>
              <a:t> </a:t>
            </a:r>
            <a:r>
              <a:rPr b="1" dirty="0">
                <a:solidFill>
                  <a:srgbClr val="FF0000"/>
                </a:solidFill>
                <a:latin typeface="Calibri"/>
                <a:cs typeface="Calibri"/>
              </a:rPr>
              <a:t>is</a:t>
            </a:r>
            <a:r>
              <a:rPr b="1" spc="-35" dirty="0">
                <a:solidFill>
                  <a:srgbClr val="FF0000"/>
                </a:solidFill>
                <a:latin typeface="Calibri"/>
                <a:cs typeface="Calibri"/>
              </a:rPr>
              <a:t> </a:t>
            </a:r>
            <a:r>
              <a:rPr b="1" spc="-10" dirty="0">
                <a:solidFill>
                  <a:srgbClr val="FF0000"/>
                </a:solidFill>
                <a:latin typeface="Calibri"/>
                <a:cs typeface="Calibri"/>
              </a:rPr>
              <a:t>David</a:t>
            </a:r>
            <a:endParaRPr>
              <a:latin typeface="Calibri"/>
              <a:cs typeface="Calibri"/>
            </a:endParaRPr>
          </a:p>
          <a:p>
            <a:pPr marL="327025">
              <a:spcBef>
                <a:spcPts val="565"/>
              </a:spcBef>
            </a:pPr>
            <a:r>
              <a:rPr b="1" spc="-5" dirty="0">
                <a:solidFill>
                  <a:srgbClr val="FF0000"/>
                </a:solidFill>
                <a:latin typeface="Calibri"/>
                <a:cs typeface="Calibri"/>
              </a:rPr>
              <a:t>16</a:t>
            </a:r>
            <a:endParaRPr>
              <a:latin typeface="Calibri"/>
              <a:cs typeface="Calibri"/>
            </a:endParaRPr>
          </a:p>
        </p:txBody>
      </p:sp>
      <p:sp>
        <p:nvSpPr>
          <p:cNvPr id="18" name="object 18"/>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19" name="object 19"/>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7726"/>
            <a:ext cx="8463915" cy="3905250"/>
          </a:xfrm>
          <a:prstGeom prst="rect">
            <a:avLst/>
          </a:prstGeom>
        </p:spPr>
        <p:txBody>
          <a:bodyPr vert="horz" wrap="square" lIns="0" tIns="12700" rIns="0" bIns="0" rtlCol="0">
            <a:spAutoFit/>
          </a:bodyPr>
          <a:lstStyle/>
          <a:p>
            <a:pPr marL="355600" indent="-342900" algn="just">
              <a:spcBef>
                <a:spcPts val="100"/>
              </a:spcBef>
              <a:buClr>
                <a:srgbClr val="0F1141"/>
              </a:buClr>
              <a:buChar char="•"/>
              <a:tabLst>
                <a:tab pos="355600" algn="l"/>
              </a:tabLst>
            </a:pPr>
            <a:r>
              <a:rPr sz="2400" spc="-5" dirty="0">
                <a:solidFill>
                  <a:srgbClr val="FF0000"/>
                </a:solidFill>
                <a:latin typeface="Arial MT"/>
                <a:cs typeface="Arial MT"/>
              </a:rPr>
              <a:t>String</a:t>
            </a:r>
            <a:r>
              <a:rPr sz="2400" spc="5" dirty="0">
                <a:solidFill>
                  <a:srgbClr val="FF0000"/>
                </a:solidFill>
                <a:latin typeface="Arial MT"/>
                <a:cs typeface="Arial MT"/>
              </a:rPr>
              <a:t> </a:t>
            </a:r>
            <a:r>
              <a:rPr sz="2400" spc="-5" dirty="0">
                <a:solidFill>
                  <a:srgbClr val="FF0000"/>
                </a:solidFill>
                <a:latin typeface="Arial MT"/>
                <a:cs typeface="Arial MT"/>
              </a:rPr>
              <a:t>toUpperCase()</a:t>
            </a:r>
            <a:r>
              <a:rPr sz="2400" spc="35" dirty="0">
                <a:solidFill>
                  <a:srgbClr val="FF0000"/>
                </a:solidFill>
                <a:latin typeface="Arial MT"/>
                <a:cs typeface="Arial MT"/>
              </a:rPr>
              <a:t> </a:t>
            </a:r>
            <a:r>
              <a:rPr sz="2400" dirty="0">
                <a:solidFill>
                  <a:srgbClr val="FF0000"/>
                </a:solidFill>
                <a:latin typeface="Wingdings"/>
                <a:cs typeface="Wingdings"/>
              </a:rPr>
              <a:t></a:t>
            </a:r>
            <a:r>
              <a:rPr sz="2400" spc="60" dirty="0">
                <a:solidFill>
                  <a:srgbClr val="FF0000"/>
                </a:solidFill>
                <a:latin typeface="Times New Roman"/>
                <a:cs typeface="Times New Roman"/>
              </a:rPr>
              <a:t> </a:t>
            </a:r>
            <a:r>
              <a:rPr sz="2400" spc="-5" dirty="0">
                <a:latin typeface="Arial MT"/>
                <a:cs typeface="Arial MT"/>
              </a:rPr>
              <a:t>Changes</a:t>
            </a:r>
            <a:r>
              <a:rPr sz="2400" spc="30" dirty="0">
                <a:latin typeface="Arial MT"/>
                <a:cs typeface="Arial MT"/>
              </a:rPr>
              <a:t> </a:t>
            </a:r>
            <a:r>
              <a:rPr sz="2400" spc="-5" dirty="0">
                <a:latin typeface="Arial MT"/>
                <a:cs typeface="Arial MT"/>
              </a:rPr>
              <a:t>each</a:t>
            </a:r>
            <a:r>
              <a:rPr sz="2400" spc="15" dirty="0">
                <a:latin typeface="Arial MT"/>
                <a:cs typeface="Arial MT"/>
              </a:rPr>
              <a:t> </a:t>
            </a:r>
            <a:r>
              <a:rPr sz="2400" spc="-5" dirty="0">
                <a:latin typeface="Arial MT"/>
                <a:cs typeface="Arial MT"/>
              </a:rPr>
              <a:t>character</a:t>
            </a:r>
            <a:r>
              <a:rPr sz="2400" spc="5" dirty="0">
                <a:latin typeface="Arial MT"/>
                <a:cs typeface="Arial MT"/>
              </a:rPr>
              <a:t> </a:t>
            </a:r>
            <a:r>
              <a:rPr sz="2400" spc="-5" dirty="0">
                <a:latin typeface="Arial MT"/>
                <a:cs typeface="Arial MT"/>
              </a:rPr>
              <a:t>of</a:t>
            </a:r>
            <a:r>
              <a:rPr sz="2400" spc="5" dirty="0">
                <a:latin typeface="Arial MT"/>
                <a:cs typeface="Arial MT"/>
              </a:rPr>
              <a:t> </a:t>
            </a:r>
            <a:r>
              <a:rPr sz="2400" dirty="0">
                <a:latin typeface="Arial MT"/>
                <a:cs typeface="Arial MT"/>
              </a:rPr>
              <a:t>the</a:t>
            </a:r>
            <a:endParaRPr sz="2400">
              <a:latin typeface="Arial MT"/>
              <a:cs typeface="Arial MT"/>
            </a:endParaRPr>
          </a:p>
          <a:p>
            <a:pPr marL="355600" algn="just">
              <a:spcBef>
                <a:spcPts val="15"/>
              </a:spcBef>
            </a:pPr>
            <a:r>
              <a:rPr sz="2400" spc="-5" dirty="0">
                <a:latin typeface="Arial MT"/>
                <a:cs typeface="Arial MT"/>
              </a:rPr>
              <a:t>invoking</a:t>
            </a:r>
            <a:r>
              <a:rPr sz="2400" spc="35" dirty="0">
                <a:latin typeface="Arial MT"/>
                <a:cs typeface="Arial MT"/>
              </a:rPr>
              <a:t> </a:t>
            </a:r>
            <a:r>
              <a:rPr sz="2400" spc="-5" dirty="0">
                <a:latin typeface="Arial MT"/>
                <a:cs typeface="Arial MT"/>
              </a:rPr>
              <a:t>string </a:t>
            </a:r>
            <a:r>
              <a:rPr sz="2400" dirty="0">
                <a:latin typeface="Arial MT"/>
                <a:cs typeface="Arial MT"/>
              </a:rPr>
              <a:t>to</a:t>
            </a:r>
            <a:r>
              <a:rPr sz="2400" spc="5" dirty="0">
                <a:latin typeface="Arial MT"/>
                <a:cs typeface="Arial MT"/>
              </a:rPr>
              <a:t> </a:t>
            </a:r>
            <a:r>
              <a:rPr sz="2400" spc="-5" dirty="0">
                <a:latin typeface="Arial MT"/>
                <a:cs typeface="Arial MT"/>
              </a:rPr>
              <a:t>upper</a:t>
            </a:r>
            <a:r>
              <a:rPr sz="2400" spc="20" dirty="0">
                <a:latin typeface="Arial MT"/>
                <a:cs typeface="Arial MT"/>
              </a:rPr>
              <a:t> </a:t>
            </a:r>
            <a:r>
              <a:rPr sz="2400" spc="-5" dirty="0">
                <a:latin typeface="Arial MT"/>
                <a:cs typeface="Arial MT"/>
              </a:rPr>
              <a:t>case</a:t>
            </a:r>
            <a:r>
              <a:rPr sz="2400" dirty="0">
                <a:latin typeface="Arial MT"/>
                <a:cs typeface="Arial MT"/>
              </a:rPr>
              <a:t> </a:t>
            </a:r>
            <a:r>
              <a:rPr sz="2400" spc="-5" dirty="0">
                <a:latin typeface="Arial MT"/>
                <a:cs typeface="Arial MT"/>
              </a:rPr>
              <a:t>and</a:t>
            </a:r>
            <a:r>
              <a:rPr sz="2400" spc="10" dirty="0">
                <a:latin typeface="Arial MT"/>
                <a:cs typeface="Arial MT"/>
              </a:rPr>
              <a:t> </a:t>
            </a:r>
            <a:r>
              <a:rPr sz="2400" dirty="0">
                <a:latin typeface="Arial MT"/>
                <a:cs typeface="Arial MT"/>
              </a:rPr>
              <a:t>returns</a:t>
            </a:r>
            <a:r>
              <a:rPr sz="2400" spc="-5" dirty="0">
                <a:latin typeface="Arial MT"/>
                <a:cs typeface="Arial MT"/>
              </a:rPr>
              <a:t> </a:t>
            </a:r>
            <a:r>
              <a:rPr sz="2400" dirty="0">
                <a:latin typeface="Arial MT"/>
                <a:cs typeface="Arial MT"/>
              </a:rPr>
              <a:t>the</a:t>
            </a:r>
            <a:r>
              <a:rPr sz="2400" spc="5" dirty="0">
                <a:latin typeface="Arial MT"/>
                <a:cs typeface="Arial MT"/>
              </a:rPr>
              <a:t> </a:t>
            </a:r>
            <a:r>
              <a:rPr sz="2400" spc="-5" dirty="0">
                <a:latin typeface="Arial MT"/>
                <a:cs typeface="Arial MT"/>
              </a:rPr>
              <a:t>modified</a:t>
            </a:r>
            <a:r>
              <a:rPr sz="2400" spc="20" dirty="0">
                <a:latin typeface="Arial MT"/>
                <a:cs typeface="Arial MT"/>
              </a:rPr>
              <a:t> </a:t>
            </a:r>
            <a:r>
              <a:rPr sz="2400" spc="-5" dirty="0">
                <a:latin typeface="Arial MT"/>
                <a:cs typeface="Arial MT"/>
              </a:rPr>
              <a:t>string</a:t>
            </a:r>
            <a:endParaRPr sz="2400">
              <a:latin typeface="Arial MT"/>
              <a:cs typeface="Arial MT"/>
            </a:endParaRPr>
          </a:p>
          <a:p>
            <a:pPr marL="355600" marR="63500" indent="-342900" algn="just">
              <a:lnSpc>
                <a:spcPct val="100400"/>
              </a:lnSpc>
              <a:spcBef>
                <a:spcPts val="550"/>
              </a:spcBef>
              <a:buClr>
                <a:srgbClr val="0F1141"/>
              </a:buClr>
              <a:buChar char="•"/>
              <a:tabLst>
                <a:tab pos="355600" algn="l"/>
              </a:tabLst>
            </a:pPr>
            <a:r>
              <a:rPr sz="2400" spc="-5" dirty="0">
                <a:solidFill>
                  <a:srgbClr val="FF0000"/>
                </a:solidFill>
                <a:latin typeface="Arial MT"/>
                <a:cs typeface="Arial MT"/>
              </a:rPr>
              <a:t>String toLowerCase()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MT"/>
                <a:cs typeface="Arial MT"/>
              </a:rPr>
              <a:t>Changes each character </a:t>
            </a:r>
            <a:r>
              <a:rPr sz="2400" dirty="0">
                <a:latin typeface="Arial MT"/>
                <a:cs typeface="Arial MT"/>
              </a:rPr>
              <a:t>of the </a:t>
            </a:r>
            <a:r>
              <a:rPr sz="2400" spc="5" dirty="0">
                <a:latin typeface="Arial MT"/>
                <a:cs typeface="Arial MT"/>
              </a:rPr>
              <a:t> </a:t>
            </a:r>
            <a:r>
              <a:rPr sz="2400" spc="-5" dirty="0">
                <a:latin typeface="Arial MT"/>
                <a:cs typeface="Arial MT"/>
              </a:rPr>
              <a:t>invoking</a:t>
            </a:r>
            <a:r>
              <a:rPr sz="2400" spc="25" dirty="0">
                <a:latin typeface="Arial MT"/>
                <a:cs typeface="Arial MT"/>
              </a:rPr>
              <a:t> </a:t>
            </a:r>
            <a:r>
              <a:rPr sz="2400" dirty="0">
                <a:latin typeface="Arial MT"/>
                <a:cs typeface="Arial MT"/>
              </a:rPr>
              <a:t>string</a:t>
            </a:r>
            <a:r>
              <a:rPr sz="2400" spc="-15" dirty="0">
                <a:latin typeface="Arial MT"/>
                <a:cs typeface="Arial MT"/>
              </a:rPr>
              <a:t> </a:t>
            </a:r>
            <a:r>
              <a:rPr sz="2400" dirty="0">
                <a:latin typeface="Arial MT"/>
                <a:cs typeface="Arial MT"/>
              </a:rPr>
              <a:t>to </a:t>
            </a:r>
            <a:r>
              <a:rPr sz="2400" spc="-5" dirty="0">
                <a:latin typeface="Arial MT"/>
                <a:cs typeface="Arial MT"/>
              </a:rPr>
              <a:t>lower</a:t>
            </a:r>
            <a:r>
              <a:rPr sz="2400" spc="30" dirty="0">
                <a:latin typeface="Arial MT"/>
                <a:cs typeface="Arial MT"/>
              </a:rPr>
              <a:t> </a:t>
            </a:r>
            <a:r>
              <a:rPr sz="2400" dirty="0">
                <a:latin typeface="Arial MT"/>
                <a:cs typeface="Arial MT"/>
              </a:rPr>
              <a:t>case</a:t>
            </a:r>
            <a:r>
              <a:rPr sz="2400" spc="-10" dirty="0">
                <a:latin typeface="Arial MT"/>
                <a:cs typeface="Arial MT"/>
              </a:rPr>
              <a:t> </a:t>
            </a:r>
            <a:r>
              <a:rPr sz="2400" dirty="0">
                <a:latin typeface="Arial MT"/>
                <a:cs typeface="Arial MT"/>
              </a:rPr>
              <a:t>and returns the</a:t>
            </a:r>
            <a:r>
              <a:rPr sz="2400" spc="-10" dirty="0">
                <a:latin typeface="Arial MT"/>
                <a:cs typeface="Arial MT"/>
              </a:rPr>
              <a:t> </a:t>
            </a:r>
            <a:r>
              <a:rPr sz="2400" spc="-5" dirty="0">
                <a:latin typeface="Arial MT"/>
                <a:cs typeface="Arial MT"/>
              </a:rPr>
              <a:t>modified</a:t>
            </a:r>
            <a:r>
              <a:rPr sz="2400" spc="10" dirty="0">
                <a:latin typeface="Arial MT"/>
                <a:cs typeface="Arial MT"/>
              </a:rPr>
              <a:t> </a:t>
            </a:r>
            <a:r>
              <a:rPr sz="2400" dirty="0">
                <a:latin typeface="Arial MT"/>
                <a:cs typeface="Arial MT"/>
              </a:rPr>
              <a:t>string</a:t>
            </a:r>
            <a:endParaRPr sz="2400">
              <a:latin typeface="Arial MT"/>
              <a:cs typeface="Arial MT"/>
            </a:endParaRPr>
          </a:p>
          <a:p>
            <a:pPr marL="355600" marR="5080" indent="-342900" algn="just">
              <a:spcBef>
                <a:spcPts val="580"/>
              </a:spcBef>
              <a:buClr>
                <a:srgbClr val="0F1141"/>
              </a:buClr>
              <a:buChar char="•"/>
              <a:tabLst>
                <a:tab pos="355600" algn="l"/>
              </a:tabLst>
            </a:pPr>
            <a:r>
              <a:rPr sz="2400" dirty="0">
                <a:latin typeface="Arial MT"/>
                <a:cs typeface="Arial MT"/>
              </a:rPr>
              <a:t>For </a:t>
            </a:r>
            <a:r>
              <a:rPr sz="2400" spc="-5" dirty="0">
                <a:latin typeface="Arial MT"/>
                <a:cs typeface="Arial MT"/>
              </a:rPr>
              <a:t>Example, </a:t>
            </a:r>
            <a:r>
              <a:rPr sz="2400" dirty="0">
                <a:latin typeface="Arial MT"/>
                <a:cs typeface="Arial MT"/>
              </a:rPr>
              <a:t>the statement </a:t>
            </a:r>
            <a:r>
              <a:rPr sz="2400" spc="-5" dirty="0">
                <a:solidFill>
                  <a:srgbClr val="FF0000"/>
                </a:solidFill>
                <a:latin typeface="Arial MT"/>
                <a:cs typeface="Arial MT"/>
              </a:rPr>
              <a:t>System.out.println("My Name is </a:t>
            </a:r>
            <a:r>
              <a:rPr sz="2400" spc="-655" dirty="0">
                <a:solidFill>
                  <a:srgbClr val="FF0000"/>
                </a:solidFill>
                <a:latin typeface="Arial MT"/>
                <a:cs typeface="Arial MT"/>
              </a:rPr>
              <a:t> </a:t>
            </a:r>
            <a:r>
              <a:rPr sz="2400" spc="-5" dirty="0">
                <a:solidFill>
                  <a:srgbClr val="FF0000"/>
                </a:solidFill>
                <a:latin typeface="Arial MT"/>
                <a:cs typeface="Arial MT"/>
              </a:rPr>
              <a:t>David".toUpperCase()); </a:t>
            </a:r>
            <a:r>
              <a:rPr sz="2400" spc="-5" dirty="0">
                <a:latin typeface="Arial MT"/>
                <a:cs typeface="Arial MT"/>
              </a:rPr>
              <a:t>displays </a:t>
            </a:r>
            <a:r>
              <a:rPr sz="2400" dirty="0">
                <a:solidFill>
                  <a:srgbClr val="FF0000"/>
                </a:solidFill>
                <a:latin typeface="Arial MT"/>
                <a:cs typeface="Arial MT"/>
              </a:rPr>
              <a:t>“MY </a:t>
            </a:r>
            <a:r>
              <a:rPr sz="2400" spc="-5" dirty="0">
                <a:solidFill>
                  <a:srgbClr val="FF0000"/>
                </a:solidFill>
                <a:latin typeface="Arial MT"/>
                <a:cs typeface="Arial MT"/>
              </a:rPr>
              <a:t>NAME </a:t>
            </a:r>
            <a:r>
              <a:rPr sz="2400" dirty="0">
                <a:solidFill>
                  <a:srgbClr val="FF0000"/>
                </a:solidFill>
                <a:latin typeface="Arial MT"/>
                <a:cs typeface="Arial MT"/>
              </a:rPr>
              <a:t>IS </a:t>
            </a:r>
            <a:r>
              <a:rPr sz="2400" spc="-35" dirty="0">
                <a:solidFill>
                  <a:srgbClr val="FF0000"/>
                </a:solidFill>
                <a:latin typeface="Arial MT"/>
                <a:cs typeface="Arial MT"/>
              </a:rPr>
              <a:t>DAVID” </a:t>
            </a:r>
            <a:r>
              <a:rPr sz="2400" spc="-5" dirty="0">
                <a:latin typeface="Arial MT"/>
                <a:cs typeface="Arial MT"/>
              </a:rPr>
              <a:t>over </a:t>
            </a:r>
            <a:r>
              <a:rPr sz="2400" spc="-655" dirty="0">
                <a:latin typeface="Arial MT"/>
                <a:cs typeface="Arial MT"/>
              </a:rPr>
              <a:t> </a:t>
            </a:r>
            <a:r>
              <a:rPr sz="2400" spc="-5" dirty="0">
                <a:latin typeface="Arial MT"/>
                <a:cs typeface="Arial MT"/>
              </a:rPr>
              <a:t>console</a:t>
            </a:r>
            <a:endParaRPr sz="2400">
              <a:latin typeface="Arial MT"/>
              <a:cs typeface="Arial MT"/>
            </a:endParaRPr>
          </a:p>
          <a:p>
            <a:pPr marL="355600" marR="13970" indent="-342900">
              <a:spcBef>
                <a:spcPts val="580"/>
              </a:spcBef>
              <a:buClr>
                <a:srgbClr val="0F1141"/>
              </a:buClr>
              <a:buChar char="•"/>
              <a:tabLst>
                <a:tab pos="354965" algn="l"/>
                <a:tab pos="355600" algn="l"/>
              </a:tabLst>
            </a:pPr>
            <a:r>
              <a:rPr sz="2400" dirty="0">
                <a:latin typeface="Arial MT"/>
                <a:cs typeface="Arial MT"/>
              </a:rPr>
              <a:t>For </a:t>
            </a:r>
            <a:r>
              <a:rPr sz="2400" spc="-5" dirty="0">
                <a:latin typeface="Arial MT"/>
                <a:cs typeface="Arial MT"/>
              </a:rPr>
              <a:t>Example,</a:t>
            </a:r>
            <a:r>
              <a:rPr sz="2400" spc="40" dirty="0">
                <a:latin typeface="Arial MT"/>
                <a:cs typeface="Arial MT"/>
              </a:rPr>
              <a:t> </a:t>
            </a:r>
            <a:r>
              <a:rPr sz="2400" dirty="0">
                <a:latin typeface="Arial MT"/>
                <a:cs typeface="Arial MT"/>
              </a:rPr>
              <a:t>the</a:t>
            </a:r>
            <a:r>
              <a:rPr sz="2400" spc="15" dirty="0">
                <a:latin typeface="Arial MT"/>
                <a:cs typeface="Arial MT"/>
              </a:rPr>
              <a:t> </a:t>
            </a:r>
            <a:r>
              <a:rPr sz="2400" spc="-5" dirty="0">
                <a:latin typeface="Arial MT"/>
                <a:cs typeface="Arial MT"/>
              </a:rPr>
              <a:t>statement</a:t>
            </a:r>
            <a:r>
              <a:rPr sz="2400" dirty="0">
                <a:latin typeface="Arial MT"/>
                <a:cs typeface="Arial MT"/>
              </a:rPr>
              <a:t> </a:t>
            </a:r>
            <a:r>
              <a:rPr sz="2400" spc="-5" dirty="0">
                <a:solidFill>
                  <a:srgbClr val="FF0000"/>
                </a:solidFill>
                <a:latin typeface="Arial MT"/>
                <a:cs typeface="Arial MT"/>
              </a:rPr>
              <a:t>System.out.println("My</a:t>
            </a:r>
            <a:r>
              <a:rPr sz="2400" spc="5" dirty="0">
                <a:solidFill>
                  <a:srgbClr val="FF0000"/>
                </a:solidFill>
                <a:latin typeface="Arial MT"/>
                <a:cs typeface="Arial MT"/>
              </a:rPr>
              <a:t> </a:t>
            </a:r>
            <a:r>
              <a:rPr sz="2400" spc="-5" dirty="0">
                <a:solidFill>
                  <a:srgbClr val="FF0000"/>
                </a:solidFill>
                <a:latin typeface="Arial MT"/>
                <a:cs typeface="Arial MT"/>
              </a:rPr>
              <a:t>Name</a:t>
            </a:r>
            <a:r>
              <a:rPr sz="2400" spc="15" dirty="0">
                <a:solidFill>
                  <a:srgbClr val="FF0000"/>
                </a:solidFill>
                <a:latin typeface="Arial MT"/>
                <a:cs typeface="Arial MT"/>
              </a:rPr>
              <a:t> </a:t>
            </a:r>
            <a:r>
              <a:rPr sz="2400" spc="-5" dirty="0">
                <a:solidFill>
                  <a:srgbClr val="FF0000"/>
                </a:solidFill>
                <a:latin typeface="Arial MT"/>
                <a:cs typeface="Arial MT"/>
              </a:rPr>
              <a:t>is </a:t>
            </a:r>
            <a:r>
              <a:rPr sz="2400" spc="-650" dirty="0">
                <a:solidFill>
                  <a:srgbClr val="FF0000"/>
                </a:solidFill>
                <a:latin typeface="Arial MT"/>
                <a:cs typeface="Arial MT"/>
              </a:rPr>
              <a:t> </a:t>
            </a:r>
            <a:r>
              <a:rPr sz="2400" spc="-5" dirty="0">
                <a:solidFill>
                  <a:srgbClr val="FF0000"/>
                </a:solidFill>
                <a:latin typeface="Arial MT"/>
                <a:cs typeface="Arial MT"/>
              </a:rPr>
              <a:t>David".toLowerCase());</a:t>
            </a:r>
            <a:r>
              <a:rPr sz="2400" spc="30" dirty="0">
                <a:solidFill>
                  <a:srgbClr val="FF0000"/>
                </a:solidFill>
                <a:latin typeface="Arial MT"/>
                <a:cs typeface="Arial MT"/>
              </a:rPr>
              <a:t> </a:t>
            </a:r>
            <a:r>
              <a:rPr sz="2400" spc="-5" dirty="0">
                <a:latin typeface="Arial MT"/>
                <a:cs typeface="Arial MT"/>
              </a:rPr>
              <a:t>displays</a:t>
            </a:r>
            <a:r>
              <a:rPr sz="2400" spc="35" dirty="0">
                <a:latin typeface="Arial MT"/>
                <a:cs typeface="Arial MT"/>
              </a:rPr>
              <a:t> </a:t>
            </a:r>
            <a:r>
              <a:rPr sz="2400" dirty="0">
                <a:solidFill>
                  <a:srgbClr val="FF0000"/>
                </a:solidFill>
                <a:latin typeface="Arial MT"/>
                <a:cs typeface="Arial MT"/>
              </a:rPr>
              <a:t>“my</a:t>
            </a:r>
            <a:r>
              <a:rPr sz="2400" spc="-5" dirty="0">
                <a:solidFill>
                  <a:srgbClr val="FF0000"/>
                </a:solidFill>
                <a:latin typeface="Arial MT"/>
                <a:cs typeface="Arial MT"/>
              </a:rPr>
              <a:t> name</a:t>
            </a:r>
            <a:r>
              <a:rPr sz="2400" dirty="0">
                <a:solidFill>
                  <a:srgbClr val="FF0000"/>
                </a:solidFill>
                <a:latin typeface="Arial MT"/>
                <a:cs typeface="Arial MT"/>
              </a:rPr>
              <a:t> </a:t>
            </a:r>
            <a:r>
              <a:rPr sz="2400" spc="-5" dirty="0">
                <a:solidFill>
                  <a:srgbClr val="FF0000"/>
                </a:solidFill>
                <a:latin typeface="Arial MT"/>
                <a:cs typeface="Arial MT"/>
              </a:rPr>
              <a:t>is</a:t>
            </a:r>
            <a:r>
              <a:rPr sz="2400" spc="10" dirty="0">
                <a:solidFill>
                  <a:srgbClr val="FF0000"/>
                </a:solidFill>
                <a:latin typeface="Arial MT"/>
                <a:cs typeface="Arial MT"/>
              </a:rPr>
              <a:t> </a:t>
            </a:r>
            <a:r>
              <a:rPr sz="2400" spc="-5" dirty="0">
                <a:solidFill>
                  <a:srgbClr val="FF0000"/>
                </a:solidFill>
                <a:latin typeface="Arial MT"/>
                <a:cs typeface="Arial MT"/>
              </a:rPr>
              <a:t>david”</a:t>
            </a:r>
            <a:r>
              <a:rPr sz="2400" spc="25" dirty="0">
                <a:solidFill>
                  <a:srgbClr val="FF0000"/>
                </a:solidFill>
                <a:latin typeface="Arial MT"/>
                <a:cs typeface="Arial MT"/>
              </a:rPr>
              <a:t> </a:t>
            </a:r>
            <a:r>
              <a:rPr sz="2400" spc="-5" dirty="0">
                <a:latin typeface="Arial MT"/>
                <a:cs typeface="Arial MT"/>
              </a:rPr>
              <a:t>over </a:t>
            </a:r>
            <a:r>
              <a:rPr sz="2400" dirty="0">
                <a:latin typeface="Arial MT"/>
                <a:cs typeface="Arial MT"/>
              </a:rPr>
              <a:t> </a:t>
            </a:r>
            <a:r>
              <a:rPr sz="2400" spc="-5" dirty="0">
                <a:latin typeface="Arial MT"/>
                <a:cs typeface="Arial MT"/>
              </a:rPr>
              <a:t>console</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150622"/>
            <a:ext cx="7980172" cy="581184"/>
          </a:xfrm>
          <a:prstGeom prst="rect">
            <a:avLst/>
          </a:prstGeom>
        </p:spPr>
        <p:txBody>
          <a:bodyPr vert="horz" wrap="square" lIns="0" tIns="104139" rIns="0" bIns="0" rtlCol="0" anchor="t">
            <a:spAutoFit/>
          </a:bodyPr>
          <a:lstStyle/>
          <a:p>
            <a:pPr marL="12700" marR="5080">
              <a:lnSpc>
                <a:spcPts val="3600"/>
              </a:lnSpc>
              <a:spcBef>
                <a:spcPts val="819"/>
              </a:spcBef>
            </a:pPr>
            <a:r>
              <a:rPr spc="-160" dirty="0"/>
              <a:t>Chang</a:t>
            </a:r>
            <a:r>
              <a:rPr spc="-165" dirty="0"/>
              <a:t>i</a:t>
            </a:r>
            <a:r>
              <a:rPr spc="-160" dirty="0"/>
              <a:t>n</a:t>
            </a:r>
            <a:r>
              <a:rPr dirty="0"/>
              <a:t>g</a:t>
            </a:r>
            <a:r>
              <a:rPr spc="-250" dirty="0"/>
              <a:t> </a:t>
            </a:r>
            <a:r>
              <a:rPr spc="-155" dirty="0"/>
              <a:t>t</a:t>
            </a:r>
            <a:r>
              <a:rPr spc="-160" dirty="0"/>
              <a:t>h</a:t>
            </a:r>
            <a:r>
              <a:rPr spc="-5" dirty="0"/>
              <a:t>e</a:t>
            </a:r>
            <a:r>
              <a:rPr spc="-285" dirty="0"/>
              <a:t> </a:t>
            </a:r>
            <a:r>
              <a:rPr spc="-160" dirty="0"/>
              <a:t>Cas</a:t>
            </a:r>
            <a:r>
              <a:rPr spc="-5" dirty="0"/>
              <a:t>e</a:t>
            </a:r>
            <a:r>
              <a:rPr spc="-305" dirty="0"/>
              <a:t> </a:t>
            </a:r>
            <a:r>
              <a:rPr spc="-160" dirty="0"/>
              <a:t>o</a:t>
            </a:r>
            <a:r>
              <a:rPr dirty="0"/>
              <a:t>f  </a:t>
            </a:r>
            <a:r>
              <a:rPr spc="-145" dirty="0"/>
              <a:t>Characters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39" y="150621"/>
            <a:ext cx="7722843"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Loca</a:t>
            </a:r>
            <a:r>
              <a:rPr dirty="0"/>
              <a:t>l</a:t>
            </a:r>
            <a:r>
              <a:rPr spc="-275" dirty="0"/>
              <a:t> </a:t>
            </a:r>
            <a:r>
              <a:rPr spc="-360" dirty="0"/>
              <a:t>V</a:t>
            </a:r>
            <a:r>
              <a:rPr spc="-160" dirty="0"/>
              <a:t>ar</a:t>
            </a:r>
            <a:r>
              <a:rPr spc="-165" dirty="0"/>
              <a:t>i</a:t>
            </a:r>
            <a:r>
              <a:rPr spc="-160" dirty="0"/>
              <a:t>ab</a:t>
            </a:r>
            <a:r>
              <a:rPr spc="-165" dirty="0"/>
              <a:t>l</a:t>
            </a:r>
            <a:r>
              <a:rPr spc="-160" dirty="0"/>
              <a:t>e</a:t>
            </a:r>
            <a:r>
              <a:rPr spc="-5" dirty="0"/>
              <a:t>s</a:t>
            </a:r>
            <a:r>
              <a:rPr spc="-250" dirty="0"/>
              <a:t> </a:t>
            </a:r>
            <a:r>
              <a:rPr spc="-160"/>
              <a:t>v</a:t>
            </a:r>
            <a:r>
              <a:rPr spc="-5"/>
              <a:t>s</a:t>
            </a:r>
            <a:r>
              <a:rPr spc="-305"/>
              <a:t> </a:t>
            </a:r>
            <a:r>
              <a:rPr spc="-165"/>
              <a:t>O</a:t>
            </a:r>
            <a:r>
              <a:rPr spc="-160"/>
              <a:t>b</a:t>
            </a:r>
            <a:r>
              <a:rPr spc="-165"/>
              <a:t>j</a:t>
            </a:r>
            <a:r>
              <a:rPr spc="-160"/>
              <a:t>ec</a:t>
            </a:r>
            <a:r>
              <a:t>t  </a:t>
            </a:r>
            <a:r>
              <a:rPr spc="-360" dirty="0"/>
              <a:t>V</a:t>
            </a:r>
            <a:r>
              <a:rPr spc="-160" dirty="0"/>
              <a:t>ar</a:t>
            </a:r>
            <a:r>
              <a:rPr spc="-165" dirty="0"/>
              <a:t>i</a:t>
            </a:r>
            <a:r>
              <a:rPr spc="-160" dirty="0"/>
              <a:t>ab</a:t>
            </a:r>
            <a:r>
              <a:rPr spc="-165" dirty="0"/>
              <a:t>l</a:t>
            </a:r>
            <a:r>
              <a:rPr spc="-160" dirty="0"/>
              <a:t>es</a:t>
            </a:r>
            <a:r>
              <a:rPr spc="-150" dirty="0"/>
              <a:t>/I</a:t>
            </a:r>
            <a:r>
              <a:rPr spc="-160" dirty="0"/>
              <a:t>ns</a:t>
            </a:r>
            <a:r>
              <a:rPr spc="-145" dirty="0"/>
              <a:t>t</a:t>
            </a:r>
            <a:r>
              <a:rPr spc="-160" dirty="0"/>
              <a:t>a</a:t>
            </a:r>
            <a:r>
              <a:rPr spc="-150" dirty="0"/>
              <a:t>n</a:t>
            </a:r>
            <a:r>
              <a:rPr spc="-160" dirty="0"/>
              <a:t>c</a:t>
            </a:r>
            <a:r>
              <a:rPr spc="-5" dirty="0"/>
              <a:t>e</a:t>
            </a:r>
            <a:r>
              <a:rPr spc="-245" dirty="0"/>
              <a:t> </a:t>
            </a:r>
            <a:r>
              <a:rPr spc="-160" dirty="0"/>
              <a:t>F</a:t>
            </a:r>
            <a:r>
              <a:rPr spc="-165" dirty="0"/>
              <a:t>i</a:t>
            </a:r>
            <a:r>
              <a:rPr spc="-160" dirty="0"/>
              <a:t>e</a:t>
            </a:r>
            <a:r>
              <a:rPr spc="-165" dirty="0"/>
              <a:t>l</a:t>
            </a:r>
            <a:r>
              <a:rPr spc="-160" dirty="0"/>
              <a:t>d</a:t>
            </a:r>
            <a:r>
              <a:rPr spc="-5" dirty="0"/>
              <a:t>s</a:t>
            </a:r>
          </a:p>
        </p:txBody>
      </p:sp>
      <p:graphicFrame>
        <p:nvGraphicFramePr>
          <p:cNvPr id="3" name="object 3"/>
          <p:cNvGraphicFramePr>
            <a:graphicFrameLocks noGrp="1"/>
          </p:cNvGraphicFramePr>
          <p:nvPr/>
        </p:nvGraphicFramePr>
        <p:xfrm>
          <a:off x="1775523" y="1556766"/>
          <a:ext cx="8712200" cy="4754904"/>
        </p:xfrm>
        <a:graphic>
          <a:graphicData uri="http://schemas.openxmlformats.org/drawingml/2006/table">
            <a:tbl>
              <a:tblPr firstRow="1" bandRow="1">
                <a:tableStyleId>{2D5ABB26-0587-4C30-8999-92F81FD0307C}</a:tableStyleId>
              </a:tblPr>
              <a:tblGrid>
                <a:gridCol w="4362450">
                  <a:extLst>
                    <a:ext uri="{9D8B030D-6E8A-4147-A177-3AD203B41FA5}">
                      <a16:colId xmlns:a16="http://schemas.microsoft.com/office/drawing/2014/main" val="20000"/>
                    </a:ext>
                  </a:extLst>
                </a:gridCol>
                <a:gridCol w="4349750">
                  <a:extLst>
                    <a:ext uri="{9D8B030D-6E8A-4147-A177-3AD203B41FA5}">
                      <a16:colId xmlns:a16="http://schemas.microsoft.com/office/drawing/2014/main" val="20001"/>
                    </a:ext>
                  </a:extLst>
                </a:gridCol>
              </a:tblGrid>
              <a:tr h="396265">
                <a:tc>
                  <a:txBody>
                    <a:bodyPr/>
                    <a:lstStyle/>
                    <a:p>
                      <a:pPr marL="168910">
                        <a:lnSpc>
                          <a:spcPct val="100000"/>
                        </a:lnSpc>
                        <a:spcBef>
                          <a:spcPts val="305"/>
                        </a:spcBef>
                      </a:pPr>
                      <a:r>
                        <a:rPr sz="2000" b="1" dirty="0">
                          <a:solidFill>
                            <a:srgbClr val="FFFFFF"/>
                          </a:solidFill>
                          <a:latin typeface="Arial"/>
                          <a:cs typeface="Arial"/>
                        </a:rPr>
                        <a:t>Instance</a:t>
                      </a:r>
                      <a:r>
                        <a:rPr sz="2000" b="1" spc="-35" dirty="0">
                          <a:solidFill>
                            <a:srgbClr val="FFFFFF"/>
                          </a:solidFill>
                          <a:latin typeface="Arial"/>
                          <a:cs typeface="Arial"/>
                        </a:rPr>
                        <a:t> </a:t>
                      </a:r>
                      <a:r>
                        <a:rPr sz="2000" b="1" dirty="0">
                          <a:solidFill>
                            <a:srgbClr val="FFFFFF"/>
                          </a:solidFill>
                          <a:latin typeface="Arial"/>
                          <a:cs typeface="Arial"/>
                        </a:rPr>
                        <a:t>Fields</a:t>
                      </a:r>
                      <a:r>
                        <a:rPr sz="2000" b="1" spc="-25" dirty="0">
                          <a:solidFill>
                            <a:srgbClr val="FFFFFF"/>
                          </a:solidFill>
                          <a:latin typeface="Arial"/>
                          <a:cs typeface="Arial"/>
                        </a:rPr>
                        <a:t> </a:t>
                      </a:r>
                      <a:r>
                        <a:rPr sz="2000" b="1">
                          <a:solidFill>
                            <a:srgbClr val="FFFFFF"/>
                          </a:solidFill>
                          <a:latin typeface="Arial"/>
                          <a:cs typeface="Arial"/>
                        </a:rPr>
                        <a:t>/</a:t>
                      </a:r>
                      <a:r>
                        <a:rPr sz="2000" b="1" spc="-15">
                          <a:solidFill>
                            <a:srgbClr val="FFFFFF"/>
                          </a:solidFill>
                          <a:latin typeface="Arial"/>
                          <a:cs typeface="Arial"/>
                        </a:rPr>
                        <a:t> </a:t>
                      </a:r>
                      <a:r>
                        <a:rPr sz="2000" b="1">
                          <a:solidFill>
                            <a:srgbClr val="FFFFFF"/>
                          </a:solidFill>
                          <a:latin typeface="Arial"/>
                          <a:cs typeface="Arial"/>
                        </a:rPr>
                        <a:t>Object</a:t>
                      </a:r>
                      <a:r>
                        <a:rPr sz="2000" b="1" spc="-50">
                          <a:solidFill>
                            <a:srgbClr val="FFFFFF"/>
                          </a:solidFill>
                          <a:latin typeface="Arial"/>
                          <a:cs typeface="Arial"/>
                        </a:rPr>
                        <a:t> </a:t>
                      </a:r>
                      <a:r>
                        <a:rPr sz="2000" b="1" spc="-15" dirty="0">
                          <a:solidFill>
                            <a:srgbClr val="FFFFFF"/>
                          </a:solidFill>
                          <a:latin typeface="Arial"/>
                          <a:cs typeface="Arial"/>
                        </a:rPr>
                        <a:t>Variables</a:t>
                      </a:r>
                      <a:endParaRPr sz="2000" dirty="0">
                        <a:latin typeface="Arial"/>
                        <a:cs typeface="Arial"/>
                      </a:endParaRPr>
                    </a:p>
                  </a:txBody>
                  <a:tcPr marL="0" marR="0" marT="38735" marB="0">
                    <a:solidFill>
                      <a:srgbClr val="C0504D"/>
                    </a:solidFill>
                  </a:tcPr>
                </a:tc>
                <a:tc>
                  <a:txBody>
                    <a:bodyPr/>
                    <a:lstStyle/>
                    <a:p>
                      <a:pPr marL="1247140">
                        <a:lnSpc>
                          <a:spcPct val="100000"/>
                        </a:lnSpc>
                        <a:spcBef>
                          <a:spcPts val="305"/>
                        </a:spcBef>
                      </a:pPr>
                      <a:r>
                        <a:rPr sz="2000" b="1" dirty="0">
                          <a:solidFill>
                            <a:srgbClr val="FFFFFF"/>
                          </a:solidFill>
                          <a:latin typeface="Arial"/>
                          <a:cs typeface="Arial"/>
                        </a:rPr>
                        <a:t>Local</a:t>
                      </a:r>
                      <a:r>
                        <a:rPr sz="2000" b="1" spc="-50" dirty="0">
                          <a:solidFill>
                            <a:srgbClr val="FFFFFF"/>
                          </a:solidFill>
                          <a:latin typeface="Arial"/>
                          <a:cs typeface="Arial"/>
                        </a:rPr>
                        <a:t> </a:t>
                      </a:r>
                      <a:r>
                        <a:rPr sz="2000" b="1" spc="-15" dirty="0">
                          <a:solidFill>
                            <a:srgbClr val="FFFFFF"/>
                          </a:solidFill>
                          <a:latin typeface="Arial"/>
                          <a:cs typeface="Arial"/>
                        </a:rPr>
                        <a:t>Variables</a:t>
                      </a:r>
                      <a:endParaRPr sz="2000">
                        <a:latin typeface="Arial"/>
                        <a:cs typeface="Arial"/>
                      </a:endParaRPr>
                    </a:p>
                  </a:txBody>
                  <a:tcPr marL="0" marR="0" marT="38735" marB="0">
                    <a:solidFill>
                      <a:srgbClr val="C0504D"/>
                    </a:solidFill>
                  </a:tcPr>
                </a:tc>
                <a:extLst>
                  <a:ext uri="{0D108BD9-81ED-4DB2-BD59-A6C34878D82A}">
                    <a16:rowId xmlns:a16="http://schemas.microsoft.com/office/drawing/2014/main" val="10000"/>
                  </a:ext>
                </a:extLst>
              </a:tr>
              <a:tr h="4358639">
                <a:tc>
                  <a:txBody>
                    <a:bodyPr/>
                    <a:lstStyle/>
                    <a:p>
                      <a:pPr marL="434340" indent="-344170">
                        <a:lnSpc>
                          <a:spcPct val="100000"/>
                        </a:lnSpc>
                        <a:spcBef>
                          <a:spcPts val="305"/>
                        </a:spcBef>
                        <a:buAutoNum type="arabicPeriod"/>
                        <a:tabLst>
                          <a:tab pos="434340" algn="l"/>
                          <a:tab pos="434975" algn="l"/>
                          <a:tab pos="1125855" algn="l"/>
                          <a:tab pos="1898650" algn="l"/>
                          <a:tab pos="2943225" algn="l"/>
                          <a:tab pos="4196080" algn="l"/>
                        </a:tabLst>
                      </a:pPr>
                      <a:r>
                        <a:rPr sz="2000" dirty="0">
                          <a:latin typeface="Arial MT"/>
                          <a:cs typeface="Arial MT"/>
                        </a:rPr>
                        <a:t>Can	</a:t>
                      </a:r>
                      <a:r>
                        <a:rPr sz="2000" spc="-5" dirty="0">
                          <a:latin typeface="Arial MT"/>
                          <a:cs typeface="Arial MT"/>
                        </a:rPr>
                        <a:t>have	Access	Modifiers	</a:t>
                      </a:r>
                      <a:r>
                        <a:rPr sz="2000" dirty="0">
                          <a:latin typeface="Arial MT"/>
                          <a:cs typeface="Arial MT"/>
                        </a:rPr>
                        <a:t>:</a:t>
                      </a:r>
                    </a:p>
                    <a:p>
                      <a:pPr marL="434340">
                        <a:lnSpc>
                          <a:spcPct val="100000"/>
                        </a:lnSpc>
                        <a:spcBef>
                          <a:spcPts val="5"/>
                        </a:spcBef>
                      </a:pPr>
                      <a:r>
                        <a:rPr sz="2000" dirty="0">
                          <a:latin typeface="Arial MT"/>
                          <a:cs typeface="Arial MT"/>
                        </a:rPr>
                        <a:t>public,</a:t>
                      </a:r>
                      <a:r>
                        <a:rPr sz="2000" spc="-40" dirty="0">
                          <a:latin typeface="Arial MT"/>
                          <a:cs typeface="Arial MT"/>
                        </a:rPr>
                        <a:t> </a:t>
                      </a:r>
                      <a:r>
                        <a:rPr sz="2000" dirty="0">
                          <a:latin typeface="Arial MT"/>
                          <a:cs typeface="Arial MT"/>
                        </a:rPr>
                        <a:t>private</a:t>
                      </a:r>
                      <a:r>
                        <a:rPr sz="2000" spc="-40" dirty="0">
                          <a:latin typeface="Arial MT"/>
                          <a:cs typeface="Arial MT"/>
                        </a:rPr>
                        <a:t> </a:t>
                      </a:r>
                      <a:r>
                        <a:rPr sz="2000" dirty="0">
                          <a:latin typeface="Arial MT"/>
                          <a:cs typeface="Arial MT"/>
                        </a:rPr>
                        <a:t>,</a:t>
                      </a:r>
                      <a:r>
                        <a:rPr sz="2000" spc="-25" dirty="0">
                          <a:latin typeface="Arial MT"/>
                          <a:cs typeface="Arial MT"/>
                        </a:rPr>
                        <a:t> </a:t>
                      </a:r>
                      <a:r>
                        <a:rPr sz="2000" dirty="0">
                          <a:latin typeface="Arial MT"/>
                          <a:cs typeface="Arial MT"/>
                        </a:rPr>
                        <a:t>….</a:t>
                      </a:r>
                    </a:p>
                    <a:p>
                      <a:pPr>
                        <a:lnSpc>
                          <a:spcPct val="100000"/>
                        </a:lnSpc>
                        <a:spcBef>
                          <a:spcPts val="40"/>
                        </a:spcBef>
                      </a:pPr>
                      <a:endParaRPr sz="2050" dirty="0">
                        <a:latin typeface="Times New Roman"/>
                        <a:cs typeface="Times New Roman"/>
                      </a:endParaRPr>
                    </a:p>
                    <a:p>
                      <a:pPr marL="434340" marR="89535" indent="-343535" algn="just">
                        <a:lnSpc>
                          <a:spcPct val="100000"/>
                        </a:lnSpc>
                        <a:buAutoNum type="arabicPeriod" startAt="2"/>
                        <a:tabLst>
                          <a:tab pos="434975" algn="l"/>
                        </a:tabLst>
                      </a:pPr>
                      <a:r>
                        <a:rPr sz="2000" spc="-5" dirty="0">
                          <a:latin typeface="Arial MT"/>
                          <a:cs typeface="Arial MT"/>
                        </a:rPr>
                        <a:t>&lt;static&gt; keyword </a:t>
                      </a:r>
                      <a:r>
                        <a:rPr sz="2000" dirty="0">
                          <a:latin typeface="Arial MT"/>
                          <a:cs typeface="Arial MT"/>
                        </a:rPr>
                        <a:t>can </a:t>
                      </a:r>
                      <a:r>
                        <a:rPr sz="2000" spc="-10" dirty="0">
                          <a:latin typeface="Arial MT"/>
                          <a:cs typeface="Arial MT"/>
                        </a:rPr>
                        <a:t>be </a:t>
                      </a:r>
                      <a:r>
                        <a:rPr sz="2000" dirty="0">
                          <a:latin typeface="Arial MT"/>
                          <a:cs typeface="Arial MT"/>
                        </a:rPr>
                        <a:t>applied </a:t>
                      </a:r>
                      <a:r>
                        <a:rPr sz="2000" spc="5" dirty="0">
                          <a:latin typeface="Arial MT"/>
                          <a:cs typeface="Arial MT"/>
                        </a:rPr>
                        <a:t> </a:t>
                      </a:r>
                      <a:r>
                        <a:rPr sz="2000" dirty="0">
                          <a:latin typeface="Arial MT"/>
                          <a:cs typeface="Arial MT"/>
                        </a:rPr>
                        <a:t>for</a:t>
                      </a:r>
                      <a:r>
                        <a:rPr sz="2000" spc="-20" dirty="0">
                          <a:latin typeface="Arial MT"/>
                          <a:cs typeface="Arial MT"/>
                        </a:rPr>
                        <a:t> </a:t>
                      </a:r>
                      <a:r>
                        <a:rPr sz="2000" dirty="0">
                          <a:latin typeface="Arial MT"/>
                          <a:cs typeface="Arial MT"/>
                        </a:rPr>
                        <a:t>class</a:t>
                      </a:r>
                      <a:r>
                        <a:rPr sz="2000" spc="-20" dirty="0">
                          <a:latin typeface="Arial MT"/>
                          <a:cs typeface="Arial MT"/>
                        </a:rPr>
                        <a:t> </a:t>
                      </a:r>
                      <a:r>
                        <a:rPr sz="2000" dirty="0">
                          <a:latin typeface="Arial MT"/>
                          <a:cs typeface="Arial MT"/>
                        </a:rPr>
                        <a:t>variables</a:t>
                      </a:r>
                    </a:p>
                    <a:p>
                      <a:pPr marL="434340" marR="78105" indent="-343535" algn="just">
                        <a:lnSpc>
                          <a:spcPct val="100000"/>
                        </a:lnSpc>
                        <a:spcBef>
                          <a:spcPts val="5"/>
                        </a:spcBef>
                        <a:buAutoNum type="arabicPeriod" startAt="2"/>
                        <a:tabLst>
                          <a:tab pos="434975" algn="l"/>
                        </a:tabLst>
                      </a:pPr>
                      <a:r>
                        <a:rPr sz="2000" dirty="0">
                          <a:latin typeface="Arial MT"/>
                          <a:cs typeface="Arial MT"/>
                        </a:rPr>
                        <a:t>Every</a:t>
                      </a:r>
                      <a:r>
                        <a:rPr sz="2000" spc="5" dirty="0">
                          <a:latin typeface="Arial MT"/>
                          <a:cs typeface="Arial MT"/>
                        </a:rPr>
                        <a:t> </a:t>
                      </a:r>
                      <a:r>
                        <a:rPr sz="2000" spc="-5" dirty="0">
                          <a:latin typeface="Arial MT"/>
                          <a:cs typeface="Arial MT"/>
                        </a:rPr>
                        <a:t>instance</a:t>
                      </a:r>
                      <a:r>
                        <a:rPr sz="2000" dirty="0">
                          <a:latin typeface="Arial MT"/>
                          <a:cs typeface="Arial MT"/>
                        </a:rPr>
                        <a:t> field</a:t>
                      </a:r>
                      <a:r>
                        <a:rPr sz="2000" spc="5" dirty="0">
                          <a:latin typeface="Arial MT"/>
                          <a:cs typeface="Arial MT"/>
                        </a:rPr>
                        <a:t> </a:t>
                      </a:r>
                      <a:r>
                        <a:rPr sz="2000" spc="-5" dirty="0">
                          <a:latin typeface="Arial MT"/>
                          <a:cs typeface="Arial MT"/>
                        </a:rPr>
                        <a:t>is</a:t>
                      </a:r>
                      <a:r>
                        <a:rPr sz="2000" dirty="0">
                          <a:latin typeface="Arial MT"/>
                          <a:cs typeface="Arial MT"/>
                        </a:rPr>
                        <a:t> </a:t>
                      </a:r>
                      <a:r>
                        <a:rPr sz="2000" spc="-5" dirty="0">
                          <a:latin typeface="Arial MT"/>
                          <a:cs typeface="Arial MT"/>
                        </a:rPr>
                        <a:t>auto </a:t>
                      </a:r>
                      <a:r>
                        <a:rPr sz="2000" dirty="0">
                          <a:latin typeface="Arial MT"/>
                          <a:cs typeface="Arial MT"/>
                        </a:rPr>
                        <a:t> initialized</a:t>
                      </a:r>
                      <a:r>
                        <a:rPr sz="2000" spc="5" dirty="0">
                          <a:latin typeface="Arial MT"/>
                          <a:cs typeface="Arial MT"/>
                        </a:rPr>
                        <a:t> </a:t>
                      </a:r>
                      <a:r>
                        <a:rPr sz="2000" spc="-5">
                          <a:latin typeface="Arial MT"/>
                          <a:cs typeface="Arial MT"/>
                        </a:rPr>
                        <a:t>upon</a:t>
                      </a:r>
                      <a:r>
                        <a:rPr sz="2000">
                          <a:latin typeface="Arial MT"/>
                          <a:cs typeface="Arial MT"/>
                        </a:rPr>
                        <a:t> object</a:t>
                      </a:r>
                      <a:r>
                        <a:rPr sz="2000" spc="5">
                          <a:latin typeface="Arial MT"/>
                          <a:cs typeface="Arial MT"/>
                        </a:rPr>
                        <a:t> </a:t>
                      </a:r>
                      <a:r>
                        <a:rPr sz="2000" dirty="0">
                          <a:latin typeface="Arial MT"/>
                          <a:cs typeface="Arial MT"/>
                        </a:rPr>
                        <a:t>creation. </a:t>
                      </a:r>
                      <a:r>
                        <a:rPr sz="2000" spc="5" dirty="0">
                          <a:latin typeface="Arial MT"/>
                          <a:cs typeface="Arial MT"/>
                        </a:rPr>
                        <a:t> </a:t>
                      </a:r>
                      <a:r>
                        <a:rPr sz="2000" spc="-5" dirty="0">
                          <a:latin typeface="Arial MT"/>
                          <a:cs typeface="Arial MT"/>
                        </a:rPr>
                        <a:t>[int, </a:t>
                      </a:r>
                      <a:r>
                        <a:rPr sz="2000" dirty="0">
                          <a:latin typeface="Arial MT"/>
                          <a:cs typeface="Arial MT"/>
                        </a:rPr>
                        <a:t>short, </a:t>
                      </a:r>
                      <a:r>
                        <a:rPr sz="2000" spc="-5" dirty="0">
                          <a:latin typeface="Arial MT"/>
                          <a:cs typeface="Arial MT"/>
                        </a:rPr>
                        <a:t>long </a:t>
                      </a:r>
                      <a:r>
                        <a:rPr sz="2000" dirty="0">
                          <a:latin typeface="Arial MT"/>
                          <a:cs typeface="Arial MT"/>
                        </a:rPr>
                        <a:t>and </a:t>
                      </a:r>
                      <a:r>
                        <a:rPr sz="2000" spc="-5" dirty="0">
                          <a:latin typeface="Arial MT"/>
                          <a:cs typeface="Arial MT"/>
                        </a:rPr>
                        <a:t>byte types are </a:t>
                      </a:r>
                      <a:r>
                        <a:rPr sz="2000" spc="-545" dirty="0">
                          <a:latin typeface="Arial MT"/>
                          <a:cs typeface="Arial MT"/>
                        </a:rPr>
                        <a:t> </a:t>
                      </a:r>
                      <a:r>
                        <a:rPr sz="2000" dirty="0">
                          <a:latin typeface="Arial MT"/>
                          <a:cs typeface="Arial MT"/>
                        </a:rPr>
                        <a:t>auto</a:t>
                      </a:r>
                      <a:r>
                        <a:rPr sz="2000" spc="5" dirty="0">
                          <a:latin typeface="Arial MT"/>
                          <a:cs typeface="Arial MT"/>
                        </a:rPr>
                        <a:t> </a:t>
                      </a:r>
                      <a:r>
                        <a:rPr sz="2000" dirty="0">
                          <a:latin typeface="Arial MT"/>
                          <a:cs typeface="Arial MT"/>
                        </a:rPr>
                        <a:t>initialized</a:t>
                      </a:r>
                      <a:r>
                        <a:rPr sz="2000" spc="5" dirty="0">
                          <a:latin typeface="Arial MT"/>
                          <a:cs typeface="Arial MT"/>
                        </a:rPr>
                        <a:t> </a:t>
                      </a:r>
                      <a:r>
                        <a:rPr sz="2000" spc="-5" dirty="0">
                          <a:latin typeface="Arial MT"/>
                          <a:cs typeface="Arial MT"/>
                        </a:rPr>
                        <a:t>to</a:t>
                      </a:r>
                      <a:r>
                        <a:rPr sz="2000" dirty="0">
                          <a:latin typeface="Arial MT"/>
                          <a:cs typeface="Arial MT"/>
                        </a:rPr>
                        <a:t> </a:t>
                      </a:r>
                      <a:r>
                        <a:rPr sz="2000" spc="-5" dirty="0">
                          <a:latin typeface="Arial MT"/>
                          <a:cs typeface="Arial MT"/>
                        </a:rPr>
                        <a:t>0s,</a:t>
                      </a:r>
                      <a:r>
                        <a:rPr sz="2000" dirty="0">
                          <a:latin typeface="Arial MT"/>
                          <a:cs typeface="Arial MT"/>
                        </a:rPr>
                        <a:t> float</a:t>
                      </a:r>
                      <a:r>
                        <a:rPr sz="2000" spc="5" dirty="0">
                          <a:latin typeface="Arial MT"/>
                          <a:cs typeface="Arial MT"/>
                        </a:rPr>
                        <a:t> </a:t>
                      </a:r>
                      <a:r>
                        <a:rPr sz="2000" spc="-5" dirty="0">
                          <a:latin typeface="Arial MT"/>
                          <a:cs typeface="Arial MT"/>
                        </a:rPr>
                        <a:t>and </a:t>
                      </a:r>
                      <a:r>
                        <a:rPr sz="2000" dirty="0">
                          <a:latin typeface="Arial MT"/>
                          <a:cs typeface="Arial MT"/>
                        </a:rPr>
                        <a:t> double</a:t>
                      </a:r>
                      <a:r>
                        <a:rPr sz="2000" spc="509" dirty="0">
                          <a:latin typeface="Arial MT"/>
                          <a:cs typeface="Arial MT"/>
                        </a:rPr>
                        <a:t> </a:t>
                      </a:r>
                      <a:r>
                        <a:rPr sz="2000" dirty="0">
                          <a:latin typeface="Arial MT"/>
                          <a:cs typeface="Arial MT"/>
                        </a:rPr>
                        <a:t>types</a:t>
                      </a:r>
                      <a:r>
                        <a:rPr sz="2000" spc="515" dirty="0">
                          <a:latin typeface="Arial MT"/>
                          <a:cs typeface="Arial MT"/>
                        </a:rPr>
                        <a:t> </a:t>
                      </a:r>
                      <a:r>
                        <a:rPr sz="2000" dirty="0">
                          <a:latin typeface="Arial MT"/>
                          <a:cs typeface="Arial MT"/>
                        </a:rPr>
                        <a:t>are</a:t>
                      </a:r>
                      <a:r>
                        <a:rPr sz="2000" spc="520" dirty="0">
                          <a:latin typeface="Arial MT"/>
                          <a:cs typeface="Arial MT"/>
                        </a:rPr>
                        <a:t> </a:t>
                      </a:r>
                      <a:r>
                        <a:rPr sz="2000" spc="-5" dirty="0">
                          <a:latin typeface="Arial MT"/>
                          <a:cs typeface="Arial MT"/>
                        </a:rPr>
                        <a:t>auto</a:t>
                      </a:r>
                      <a:r>
                        <a:rPr sz="2000" spc="505" dirty="0">
                          <a:latin typeface="Arial MT"/>
                          <a:cs typeface="Arial MT"/>
                        </a:rPr>
                        <a:t> </a:t>
                      </a:r>
                      <a:r>
                        <a:rPr sz="2000" dirty="0">
                          <a:latin typeface="Arial MT"/>
                          <a:cs typeface="Arial MT"/>
                        </a:rPr>
                        <a:t>initialized </a:t>
                      </a:r>
                      <a:r>
                        <a:rPr sz="2000" spc="-545" dirty="0">
                          <a:latin typeface="Arial MT"/>
                          <a:cs typeface="Arial MT"/>
                        </a:rPr>
                        <a:t> </a:t>
                      </a:r>
                      <a:r>
                        <a:rPr sz="2000" spc="-5" dirty="0">
                          <a:latin typeface="Arial MT"/>
                          <a:cs typeface="Arial MT"/>
                        </a:rPr>
                        <a:t>to</a:t>
                      </a:r>
                      <a:r>
                        <a:rPr sz="2000" dirty="0">
                          <a:latin typeface="Arial MT"/>
                          <a:cs typeface="Arial MT"/>
                        </a:rPr>
                        <a:t> </a:t>
                      </a:r>
                      <a:r>
                        <a:rPr sz="2000" spc="-5" dirty="0">
                          <a:latin typeface="Arial MT"/>
                          <a:cs typeface="Arial MT"/>
                        </a:rPr>
                        <a:t>0.0f</a:t>
                      </a:r>
                      <a:r>
                        <a:rPr sz="2000" dirty="0">
                          <a:latin typeface="Arial MT"/>
                          <a:cs typeface="Arial MT"/>
                        </a:rPr>
                        <a:t> and</a:t>
                      </a:r>
                      <a:r>
                        <a:rPr sz="2000" spc="5" dirty="0">
                          <a:latin typeface="Arial MT"/>
                          <a:cs typeface="Arial MT"/>
                        </a:rPr>
                        <a:t> </a:t>
                      </a:r>
                      <a:r>
                        <a:rPr sz="2000" spc="-5" dirty="0">
                          <a:latin typeface="Arial MT"/>
                          <a:cs typeface="Arial MT"/>
                        </a:rPr>
                        <a:t>0.0</a:t>
                      </a:r>
                      <a:r>
                        <a:rPr sz="2000" spc="550" dirty="0">
                          <a:latin typeface="Arial MT"/>
                          <a:cs typeface="Arial MT"/>
                        </a:rPr>
                        <a:t> </a:t>
                      </a:r>
                      <a:r>
                        <a:rPr sz="2000" dirty="0">
                          <a:latin typeface="Arial MT"/>
                          <a:cs typeface="Arial MT"/>
                        </a:rPr>
                        <a:t>values </a:t>
                      </a:r>
                      <a:r>
                        <a:rPr sz="2000" spc="-545" dirty="0">
                          <a:latin typeface="Arial MT"/>
                          <a:cs typeface="Arial MT"/>
                        </a:rPr>
                        <a:t> </a:t>
                      </a:r>
                      <a:r>
                        <a:rPr sz="2000" spc="-15" dirty="0">
                          <a:latin typeface="Arial MT"/>
                          <a:cs typeface="Arial MT"/>
                        </a:rPr>
                        <a:t>respectively,</a:t>
                      </a:r>
                      <a:r>
                        <a:rPr sz="2000" spc="-10" dirty="0">
                          <a:latin typeface="Arial MT"/>
                          <a:cs typeface="Arial MT"/>
                        </a:rPr>
                        <a:t> </a:t>
                      </a:r>
                      <a:r>
                        <a:rPr sz="2000" dirty="0">
                          <a:latin typeface="Arial MT"/>
                          <a:cs typeface="Arial MT"/>
                        </a:rPr>
                        <a:t>boolean</a:t>
                      </a:r>
                      <a:r>
                        <a:rPr sz="2000" spc="560" dirty="0">
                          <a:latin typeface="Arial MT"/>
                          <a:cs typeface="Arial MT"/>
                        </a:rPr>
                        <a:t> </a:t>
                      </a:r>
                      <a:r>
                        <a:rPr sz="2000" spc="-5" dirty="0">
                          <a:latin typeface="Arial MT"/>
                          <a:cs typeface="Arial MT"/>
                        </a:rPr>
                        <a:t>type </a:t>
                      </a:r>
                      <a:r>
                        <a:rPr sz="2000" spc="-545" dirty="0">
                          <a:latin typeface="Arial MT"/>
                          <a:cs typeface="Arial MT"/>
                        </a:rPr>
                        <a:t> </a:t>
                      </a:r>
                      <a:r>
                        <a:rPr sz="2000" dirty="0">
                          <a:latin typeface="Arial MT"/>
                          <a:cs typeface="Arial MT"/>
                        </a:rPr>
                        <a:t>variable </a:t>
                      </a:r>
                      <a:r>
                        <a:rPr sz="2000" spc="-5" dirty="0">
                          <a:latin typeface="Arial MT"/>
                          <a:cs typeface="Arial MT"/>
                        </a:rPr>
                        <a:t>is auto </a:t>
                      </a:r>
                      <a:r>
                        <a:rPr sz="2000" dirty="0">
                          <a:latin typeface="Arial MT"/>
                          <a:cs typeface="Arial MT"/>
                        </a:rPr>
                        <a:t>initialized </a:t>
                      </a:r>
                      <a:r>
                        <a:rPr sz="2000" spc="-10" dirty="0">
                          <a:latin typeface="Arial MT"/>
                          <a:cs typeface="Arial MT"/>
                        </a:rPr>
                        <a:t>to </a:t>
                      </a:r>
                      <a:r>
                        <a:rPr sz="2000" spc="-5" dirty="0">
                          <a:latin typeface="Arial MT"/>
                          <a:cs typeface="Arial MT"/>
                        </a:rPr>
                        <a:t>‘false’ </a:t>
                      </a:r>
                      <a:r>
                        <a:rPr sz="2000" spc="-545" dirty="0">
                          <a:latin typeface="Arial MT"/>
                          <a:cs typeface="Arial MT"/>
                        </a:rPr>
                        <a:t> </a:t>
                      </a:r>
                      <a:r>
                        <a:rPr sz="2000" dirty="0">
                          <a:latin typeface="Arial MT"/>
                          <a:cs typeface="Arial MT"/>
                        </a:rPr>
                        <a:t>value]</a:t>
                      </a:r>
                    </a:p>
                  </a:txBody>
                  <a:tcPr marL="0" marR="0" marT="38735" marB="0">
                    <a:solidFill>
                      <a:srgbClr val="D0D7E8"/>
                    </a:solidFill>
                  </a:tcPr>
                </a:tc>
                <a:tc>
                  <a:txBody>
                    <a:bodyPr/>
                    <a:lstStyle/>
                    <a:p>
                      <a:pPr marL="542925" marR="80645" indent="-457200" algn="just">
                        <a:lnSpc>
                          <a:spcPct val="100000"/>
                        </a:lnSpc>
                        <a:spcBef>
                          <a:spcPts val="305"/>
                        </a:spcBef>
                        <a:buAutoNum type="arabicPeriod"/>
                        <a:tabLst>
                          <a:tab pos="543560" algn="l"/>
                        </a:tabLst>
                      </a:pPr>
                      <a:r>
                        <a:rPr sz="2000" dirty="0">
                          <a:latin typeface="Arial MT"/>
                          <a:cs typeface="Arial MT"/>
                        </a:rPr>
                        <a:t>Local </a:t>
                      </a:r>
                      <a:r>
                        <a:rPr sz="2000" spc="-15" dirty="0">
                          <a:latin typeface="Arial MT"/>
                          <a:cs typeface="Arial MT"/>
                        </a:rPr>
                        <a:t>Variables</a:t>
                      </a:r>
                      <a:r>
                        <a:rPr sz="2000" spc="525" dirty="0">
                          <a:latin typeface="Arial MT"/>
                          <a:cs typeface="Arial MT"/>
                        </a:rPr>
                        <a:t> </a:t>
                      </a:r>
                      <a:r>
                        <a:rPr sz="2000" dirty="0">
                          <a:latin typeface="Arial MT"/>
                          <a:cs typeface="Arial MT"/>
                        </a:rPr>
                        <a:t>have </a:t>
                      </a:r>
                      <a:r>
                        <a:rPr sz="2000" spc="-5" dirty="0">
                          <a:latin typeface="Arial MT"/>
                          <a:cs typeface="Arial MT"/>
                        </a:rPr>
                        <a:t>only </a:t>
                      </a:r>
                      <a:r>
                        <a:rPr sz="2000" dirty="0">
                          <a:latin typeface="Arial MT"/>
                          <a:cs typeface="Arial MT"/>
                        </a:rPr>
                        <a:t>local </a:t>
                      </a:r>
                      <a:r>
                        <a:rPr sz="2000" spc="5" dirty="0">
                          <a:latin typeface="Arial MT"/>
                          <a:cs typeface="Arial MT"/>
                        </a:rPr>
                        <a:t> </a:t>
                      </a:r>
                      <a:r>
                        <a:rPr sz="2000" dirty="0">
                          <a:latin typeface="Arial MT"/>
                          <a:cs typeface="Arial MT"/>
                        </a:rPr>
                        <a:t>or</a:t>
                      </a:r>
                      <a:r>
                        <a:rPr sz="2000" spc="5" dirty="0">
                          <a:latin typeface="Arial MT"/>
                          <a:cs typeface="Arial MT"/>
                        </a:rPr>
                        <a:t> </a:t>
                      </a:r>
                      <a:r>
                        <a:rPr sz="2000" dirty="0">
                          <a:latin typeface="Arial MT"/>
                          <a:cs typeface="Arial MT"/>
                        </a:rPr>
                        <a:t>a</a:t>
                      </a:r>
                      <a:r>
                        <a:rPr sz="2000" spc="5" dirty="0">
                          <a:latin typeface="Arial MT"/>
                          <a:cs typeface="Arial MT"/>
                        </a:rPr>
                        <a:t> </a:t>
                      </a:r>
                      <a:r>
                        <a:rPr sz="2000" dirty="0">
                          <a:latin typeface="Arial MT"/>
                          <a:cs typeface="Arial MT"/>
                        </a:rPr>
                        <a:t>block</a:t>
                      </a:r>
                      <a:r>
                        <a:rPr sz="2000" spc="5" dirty="0">
                          <a:latin typeface="Arial MT"/>
                          <a:cs typeface="Arial MT"/>
                        </a:rPr>
                        <a:t> </a:t>
                      </a:r>
                      <a:r>
                        <a:rPr sz="2000" dirty="0">
                          <a:latin typeface="Arial MT"/>
                          <a:cs typeface="Arial MT"/>
                        </a:rPr>
                        <a:t>scope.</a:t>
                      </a:r>
                      <a:r>
                        <a:rPr sz="2000" spc="5" dirty="0">
                          <a:latin typeface="Arial MT"/>
                          <a:cs typeface="Arial MT"/>
                        </a:rPr>
                        <a:t> </a:t>
                      </a:r>
                      <a:r>
                        <a:rPr sz="2000" dirty="0">
                          <a:latin typeface="Arial MT"/>
                          <a:cs typeface="Arial MT"/>
                        </a:rPr>
                        <a:t>Access </a:t>
                      </a:r>
                      <a:r>
                        <a:rPr sz="2000" spc="-545" dirty="0">
                          <a:latin typeface="Arial MT"/>
                          <a:cs typeface="Arial MT"/>
                        </a:rPr>
                        <a:t> </a:t>
                      </a:r>
                      <a:r>
                        <a:rPr sz="2000" dirty="0">
                          <a:latin typeface="Arial MT"/>
                          <a:cs typeface="Arial MT"/>
                        </a:rPr>
                        <a:t>Modifiers</a:t>
                      </a:r>
                      <a:r>
                        <a:rPr sz="2000" spc="-25" dirty="0">
                          <a:latin typeface="Arial MT"/>
                          <a:cs typeface="Arial MT"/>
                        </a:rPr>
                        <a:t> </a:t>
                      </a:r>
                      <a:r>
                        <a:rPr sz="2000" dirty="0">
                          <a:latin typeface="Arial MT"/>
                          <a:cs typeface="Arial MT"/>
                        </a:rPr>
                        <a:t>not</a:t>
                      </a:r>
                      <a:r>
                        <a:rPr sz="2000" spc="-30" dirty="0">
                          <a:latin typeface="Arial MT"/>
                          <a:cs typeface="Arial MT"/>
                        </a:rPr>
                        <a:t> </a:t>
                      </a:r>
                      <a:r>
                        <a:rPr sz="2000" dirty="0">
                          <a:latin typeface="Arial MT"/>
                          <a:cs typeface="Arial MT"/>
                        </a:rPr>
                        <a:t>allowed</a:t>
                      </a:r>
                      <a:endParaRPr sz="2000">
                        <a:latin typeface="Arial MT"/>
                        <a:cs typeface="Arial MT"/>
                      </a:endParaRPr>
                    </a:p>
                    <a:p>
                      <a:pPr marL="542925" marR="83820" indent="-457200" algn="just">
                        <a:lnSpc>
                          <a:spcPct val="100000"/>
                        </a:lnSpc>
                        <a:spcBef>
                          <a:spcPts val="5"/>
                        </a:spcBef>
                        <a:buAutoNum type="arabicPeriod"/>
                        <a:tabLst>
                          <a:tab pos="543560" algn="l"/>
                        </a:tabLst>
                      </a:pPr>
                      <a:r>
                        <a:rPr sz="2000" spc="-5" dirty="0">
                          <a:latin typeface="Arial MT"/>
                          <a:cs typeface="Arial MT"/>
                        </a:rPr>
                        <a:t>&lt;static&lt;</a:t>
                      </a:r>
                      <a:r>
                        <a:rPr sz="2000" spc="535" dirty="0">
                          <a:latin typeface="Arial MT"/>
                          <a:cs typeface="Arial MT"/>
                        </a:rPr>
                        <a:t> </a:t>
                      </a:r>
                      <a:r>
                        <a:rPr sz="2000" spc="-5" dirty="0">
                          <a:latin typeface="Arial MT"/>
                          <a:cs typeface="Arial MT"/>
                        </a:rPr>
                        <a:t>keyword</a:t>
                      </a:r>
                      <a:r>
                        <a:rPr sz="2000" spc="535" dirty="0">
                          <a:latin typeface="Arial MT"/>
                          <a:cs typeface="Arial MT"/>
                        </a:rPr>
                        <a:t> </a:t>
                      </a:r>
                      <a:r>
                        <a:rPr sz="2000" dirty="0">
                          <a:latin typeface="Arial MT"/>
                          <a:cs typeface="Arial MT"/>
                        </a:rPr>
                        <a:t>can</a:t>
                      </a:r>
                      <a:r>
                        <a:rPr sz="2000" spc="530" dirty="0">
                          <a:latin typeface="Arial MT"/>
                          <a:cs typeface="Arial MT"/>
                        </a:rPr>
                        <a:t> </a:t>
                      </a:r>
                      <a:r>
                        <a:rPr sz="2000" spc="-5" dirty="0">
                          <a:latin typeface="Arial MT"/>
                          <a:cs typeface="Arial MT"/>
                        </a:rPr>
                        <a:t>not</a:t>
                      </a:r>
                      <a:r>
                        <a:rPr sz="2000" spc="540" dirty="0">
                          <a:latin typeface="Arial MT"/>
                          <a:cs typeface="Arial MT"/>
                        </a:rPr>
                        <a:t> </a:t>
                      </a:r>
                      <a:r>
                        <a:rPr sz="2000" spc="-15" dirty="0">
                          <a:latin typeface="Arial MT"/>
                          <a:cs typeface="Arial MT"/>
                        </a:rPr>
                        <a:t>be </a:t>
                      </a:r>
                      <a:r>
                        <a:rPr sz="2000" spc="-545" dirty="0">
                          <a:latin typeface="Arial MT"/>
                          <a:cs typeface="Arial MT"/>
                        </a:rPr>
                        <a:t> </a:t>
                      </a:r>
                      <a:r>
                        <a:rPr sz="2000" dirty="0">
                          <a:latin typeface="Arial MT"/>
                          <a:cs typeface="Arial MT"/>
                        </a:rPr>
                        <a:t>used</a:t>
                      </a:r>
                      <a:r>
                        <a:rPr sz="2000" spc="-30" dirty="0">
                          <a:latin typeface="Arial MT"/>
                          <a:cs typeface="Arial MT"/>
                        </a:rPr>
                        <a:t> </a:t>
                      </a:r>
                      <a:r>
                        <a:rPr sz="2000" dirty="0">
                          <a:latin typeface="Arial MT"/>
                          <a:cs typeface="Arial MT"/>
                        </a:rPr>
                        <a:t>for</a:t>
                      </a:r>
                      <a:r>
                        <a:rPr sz="2000" spc="-20" dirty="0">
                          <a:latin typeface="Arial MT"/>
                          <a:cs typeface="Arial MT"/>
                        </a:rPr>
                        <a:t> </a:t>
                      </a:r>
                      <a:r>
                        <a:rPr sz="2000" dirty="0">
                          <a:latin typeface="Arial MT"/>
                          <a:cs typeface="Arial MT"/>
                        </a:rPr>
                        <a:t>local</a:t>
                      </a:r>
                      <a:r>
                        <a:rPr sz="2000" spc="-15" dirty="0">
                          <a:latin typeface="Arial MT"/>
                          <a:cs typeface="Arial MT"/>
                        </a:rPr>
                        <a:t> </a:t>
                      </a:r>
                      <a:r>
                        <a:rPr sz="2000" dirty="0">
                          <a:latin typeface="Arial MT"/>
                          <a:cs typeface="Arial MT"/>
                        </a:rPr>
                        <a:t>variables</a:t>
                      </a:r>
                      <a:endParaRPr sz="2000">
                        <a:latin typeface="Arial MT"/>
                        <a:cs typeface="Arial MT"/>
                      </a:endParaRPr>
                    </a:p>
                    <a:p>
                      <a:pPr marL="542925" marR="80010" indent="-457200" algn="just">
                        <a:lnSpc>
                          <a:spcPct val="100000"/>
                        </a:lnSpc>
                        <a:buAutoNum type="arabicPeriod"/>
                        <a:tabLst>
                          <a:tab pos="543560" algn="l"/>
                        </a:tabLst>
                      </a:pPr>
                      <a:r>
                        <a:rPr sz="2000" dirty="0">
                          <a:latin typeface="Arial MT"/>
                          <a:cs typeface="Arial MT"/>
                        </a:rPr>
                        <a:t>Local</a:t>
                      </a:r>
                      <a:r>
                        <a:rPr sz="2000" spc="5" dirty="0">
                          <a:latin typeface="Arial MT"/>
                          <a:cs typeface="Arial MT"/>
                        </a:rPr>
                        <a:t> </a:t>
                      </a:r>
                      <a:r>
                        <a:rPr sz="2000" dirty="0">
                          <a:latin typeface="Arial MT"/>
                          <a:cs typeface="Arial MT"/>
                        </a:rPr>
                        <a:t>variables</a:t>
                      </a:r>
                      <a:r>
                        <a:rPr sz="2000" spc="5" dirty="0">
                          <a:latin typeface="Arial MT"/>
                          <a:cs typeface="Arial MT"/>
                        </a:rPr>
                        <a:t> </a:t>
                      </a:r>
                      <a:r>
                        <a:rPr sz="2000" spc="-5" dirty="0">
                          <a:latin typeface="Arial MT"/>
                          <a:cs typeface="Arial MT"/>
                        </a:rPr>
                        <a:t>are</a:t>
                      </a:r>
                      <a:r>
                        <a:rPr sz="2000" dirty="0">
                          <a:latin typeface="Arial MT"/>
                          <a:cs typeface="Arial MT"/>
                        </a:rPr>
                        <a:t> </a:t>
                      </a:r>
                      <a:r>
                        <a:rPr sz="2000" spc="-5" dirty="0">
                          <a:latin typeface="Arial MT"/>
                          <a:cs typeface="Arial MT"/>
                        </a:rPr>
                        <a:t>not</a:t>
                      </a:r>
                      <a:r>
                        <a:rPr sz="2000" dirty="0">
                          <a:latin typeface="Arial MT"/>
                          <a:cs typeface="Arial MT"/>
                        </a:rPr>
                        <a:t> auto </a:t>
                      </a:r>
                      <a:r>
                        <a:rPr sz="2000" spc="-545" dirty="0">
                          <a:latin typeface="Arial MT"/>
                          <a:cs typeface="Arial MT"/>
                        </a:rPr>
                        <a:t> </a:t>
                      </a:r>
                      <a:r>
                        <a:rPr sz="2000" dirty="0">
                          <a:latin typeface="Arial MT"/>
                          <a:cs typeface="Arial MT"/>
                        </a:rPr>
                        <a:t>initialized.</a:t>
                      </a:r>
                      <a:r>
                        <a:rPr sz="2000" spc="5" dirty="0">
                          <a:latin typeface="Arial MT"/>
                          <a:cs typeface="Arial MT"/>
                        </a:rPr>
                        <a:t> </a:t>
                      </a:r>
                      <a:r>
                        <a:rPr sz="2000" dirty="0">
                          <a:latin typeface="Arial MT"/>
                          <a:cs typeface="Arial MT"/>
                        </a:rPr>
                        <a:t>They</a:t>
                      </a:r>
                      <a:r>
                        <a:rPr sz="2000" spc="5" dirty="0">
                          <a:latin typeface="Arial MT"/>
                          <a:cs typeface="Arial MT"/>
                        </a:rPr>
                        <a:t> </a:t>
                      </a:r>
                      <a:r>
                        <a:rPr sz="2000" dirty="0">
                          <a:latin typeface="Arial MT"/>
                          <a:cs typeface="Arial MT"/>
                        </a:rPr>
                        <a:t>have</a:t>
                      </a:r>
                      <a:r>
                        <a:rPr sz="2000" spc="5" dirty="0">
                          <a:latin typeface="Arial MT"/>
                          <a:cs typeface="Arial MT"/>
                        </a:rPr>
                        <a:t> </a:t>
                      </a:r>
                      <a:r>
                        <a:rPr sz="2000" spc="-5" dirty="0">
                          <a:latin typeface="Arial MT"/>
                          <a:cs typeface="Arial MT"/>
                        </a:rPr>
                        <a:t>to</a:t>
                      </a:r>
                      <a:r>
                        <a:rPr sz="2000" dirty="0">
                          <a:latin typeface="Arial MT"/>
                          <a:cs typeface="Arial MT"/>
                        </a:rPr>
                        <a:t> be </a:t>
                      </a:r>
                      <a:r>
                        <a:rPr sz="2000" spc="5" dirty="0">
                          <a:latin typeface="Arial MT"/>
                          <a:cs typeface="Arial MT"/>
                        </a:rPr>
                        <a:t> </a:t>
                      </a:r>
                      <a:r>
                        <a:rPr sz="2000" dirty="0">
                          <a:latin typeface="Arial MT"/>
                          <a:cs typeface="Arial MT"/>
                        </a:rPr>
                        <a:t>explicitly</a:t>
                      </a:r>
                      <a:r>
                        <a:rPr sz="2000" spc="5" dirty="0">
                          <a:latin typeface="Arial MT"/>
                          <a:cs typeface="Arial MT"/>
                        </a:rPr>
                        <a:t> </a:t>
                      </a:r>
                      <a:r>
                        <a:rPr sz="2000" dirty="0">
                          <a:latin typeface="Arial MT"/>
                          <a:cs typeface="Arial MT"/>
                        </a:rPr>
                        <a:t>initialized</a:t>
                      </a:r>
                      <a:r>
                        <a:rPr sz="2000" spc="5" dirty="0">
                          <a:latin typeface="Arial MT"/>
                          <a:cs typeface="Arial MT"/>
                        </a:rPr>
                        <a:t> </a:t>
                      </a:r>
                      <a:r>
                        <a:rPr sz="2000" spc="-5" dirty="0">
                          <a:latin typeface="Arial MT"/>
                          <a:cs typeface="Arial MT"/>
                        </a:rPr>
                        <a:t>to</a:t>
                      </a:r>
                      <a:r>
                        <a:rPr sz="2000" dirty="0">
                          <a:latin typeface="Arial MT"/>
                          <a:cs typeface="Arial MT"/>
                        </a:rPr>
                        <a:t> some </a:t>
                      </a:r>
                      <a:r>
                        <a:rPr sz="2000" spc="-545" dirty="0">
                          <a:latin typeface="Arial MT"/>
                          <a:cs typeface="Arial MT"/>
                        </a:rPr>
                        <a:t> </a:t>
                      </a:r>
                      <a:r>
                        <a:rPr sz="2000" dirty="0">
                          <a:latin typeface="Arial MT"/>
                          <a:cs typeface="Arial MT"/>
                        </a:rPr>
                        <a:t>default</a:t>
                      </a:r>
                      <a:r>
                        <a:rPr sz="2000" spc="-25" dirty="0">
                          <a:latin typeface="Arial MT"/>
                          <a:cs typeface="Arial MT"/>
                        </a:rPr>
                        <a:t> </a:t>
                      </a:r>
                      <a:r>
                        <a:rPr sz="2000" dirty="0">
                          <a:latin typeface="Arial MT"/>
                          <a:cs typeface="Arial MT"/>
                        </a:rPr>
                        <a:t>value</a:t>
                      </a:r>
                      <a:r>
                        <a:rPr sz="2000" spc="-10" dirty="0">
                          <a:latin typeface="Arial MT"/>
                          <a:cs typeface="Arial MT"/>
                        </a:rPr>
                        <a:t> </a:t>
                      </a:r>
                      <a:r>
                        <a:rPr sz="2000" dirty="0">
                          <a:latin typeface="Arial MT"/>
                          <a:cs typeface="Arial MT"/>
                        </a:rPr>
                        <a:t>before</a:t>
                      </a:r>
                      <a:r>
                        <a:rPr sz="2000" spc="-40" dirty="0">
                          <a:latin typeface="Arial MT"/>
                          <a:cs typeface="Arial MT"/>
                        </a:rPr>
                        <a:t> </a:t>
                      </a:r>
                      <a:r>
                        <a:rPr sz="2000" dirty="0">
                          <a:latin typeface="Arial MT"/>
                          <a:cs typeface="Arial MT"/>
                        </a:rPr>
                        <a:t>their</a:t>
                      </a:r>
                      <a:r>
                        <a:rPr sz="2000" spc="-20" dirty="0">
                          <a:latin typeface="Arial MT"/>
                          <a:cs typeface="Arial MT"/>
                        </a:rPr>
                        <a:t> </a:t>
                      </a:r>
                      <a:r>
                        <a:rPr sz="2000" dirty="0">
                          <a:latin typeface="Arial MT"/>
                          <a:cs typeface="Arial MT"/>
                        </a:rPr>
                        <a:t>use.</a:t>
                      </a:r>
                      <a:endParaRPr sz="2000">
                        <a:latin typeface="Arial MT"/>
                        <a:cs typeface="Arial MT"/>
                      </a:endParaRPr>
                    </a:p>
                  </a:txBody>
                  <a:tcPr marL="0" marR="0" marT="38735" marB="0">
                    <a:solidFill>
                      <a:srgbClr val="D0D7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5238"/>
            <a:ext cx="4875530"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spc="-10" dirty="0">
                <a:latin typeface="Arial MT"/>
                <a:cs typeface="Arial MT"/>
              </a:rPr>
              <a:t>Wrapper</a:t>
            </a:r>
            <a:r>
              <a:rPr sz="3200" spc="-40" dirty="0">
                <a:latin typeface="Arial MT"/>
                <a:cs typeface="Arial MT"/>
              </a:rPr>
              <a:t> </a:t>
            </a:r>
            <a:r>
              <a:rPr sz="3200" dirty="0">
                <a:latin typeface="Arial MT"/>
                <a:cs typeface="Arial MT"/>
              </a:rPr>
              <a:t>Classes</a:t>
            </a:r>
            <a:r>
              <a:rPr sz="3200" spc="-45" dirty="0">
                <a:latin typeface="Arial MT"/>
                <a:cs typeface="Arial MT"/>
              </a:rPr>
              <a:t> </a:t>
            </a:r>
            <a:r>
              <a:rPr sz="3200" dirty="0">
                <a:latin typeface="Arial MT"/>
                <a:cs typeface="Arial MT"/>
              </a:rPr>
              <a:t>in</a:t>
            </a:r>
            <a:r>
              <a:rPr sz="3200" spc="-40" dirty="0">
                <a:latin typeface="Arial MT"/>
                <a:cs typeface="Arial MT"/>
              </a:rPr>
              <a:t> </a:t>
            </a:r>
            <a:r>
              <a:rPr sz="3200" dirty="0">
                <a:latin typeface="Arial MT"/>
                <a:cs typeface="Arial MT"/>
              </a:rPr>
              <a:t>Java</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276719" cy="689932"/>
          </a:xfrm>
          <a:prstGeom prst="rect">
            <a:avLst/>
          </a:prstGeom>
        </p:spPr>
        <p:txBody>
          <a:bodyPr vert="horz" wrap="square" lIns="0" tIns="12700" rIns="0" bIns="0" rtlCol="0" anchor="t">
            <a:spAutoFit/>
          </a:bodyPr>
          <a:lstStyle/>
          <a:p>
            <a:pPr marL="12700">
              <a:lnSpc>
                <a:spcPct val="100000"/>
              </a:lnSpc>
              <a:spcBef>
                <a:spcPts val="100"/>
              </a:spcBef>
            </a:pPr>
            <a:r>
              <a:rPr spc="-220" dirty="0"/>
              <a:t>W</a:t>
            </a:r>
            <a:r>
              <a:rPr spc="-160" dirty="0"/>
              <a:t>rappe</a:t>
            </a:r>
            <a:r>
              <a:rPr spc="-5" dirty="0"/>
              <a:t>r</a:t>
            </a:r>
            <a:r>
              <a:rPr spc="-265" dirty="0"/>
              <a:t> </a:t>
            </a:r>
            <a:r>
              <a:rPr spc="-160" dirty="0"/>
              <a:t>C</a:t>
            </a:r>
            <a:r>
              <a:rPr spc="-165" dirty="0"/>
              <a:t>l</a:t>
            </a:r>
            <a:r>
              <a:rPr spc="-160" dirty="0"/>
              <a:t>asse</a:t>
            </a:r>
            <a:r>
              <a:rPr spc="-5" dirty="0"/>
              <a:t>s</a:t>
            </a:r>
            <a:r>
              <a:rPr spc="-295" dirty="0"/>
              <a:t> </a:t>
            </a:r>
            <a:r>
              <a:rPr spc="-165" dirty="0"/>
              <a:t>i</a:t>
            </a:r>
            <a:r>
              <a:rPr dirty="0"/>
              <a:t>n</a:t>
            </a:r>
            <a:r>
              <a:rPr spc="-285" dirty="0"/>
              <a:t> </a:t>
            </a:r>
            <a:r>
              <a:rPr spc="-160" dirty="0"/>
              <a:t>Jav</a:t>
            </a:r>
            <a:r>
              <a:rPr spc="-5" dirty="0"/>
              <a:t>a</a:t>
            </a:r>
          </a:p>
        </p:txBody>
      </p:sp>
      <p:sp>
        <p:nvSpPr>
          <p:cNvPr id="9" name="object 9"/>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10" name="object 10"/>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82267" y="1507616"/>
            <a:ext cx="8682990" cy="1855470"/>
          </a:xfrm>
          <a:prstGeom prst="rect">
            <a:avLst/>
          </a:prstGeom>
        </p:spPr>
        <p:txBody>
          <a:bodyPr vert="horz" wrap="square" lIns="0" tIns="13335" rIns="0" bIns="0" rtlCol="0">
            <a:spAutoFit/>
          </a:bodyPr>
          <a:lstStyle/>
          <a:p>
            <a:pPr marL="355600" indent="-342900">
              <a:spcBef>
                <a:spcPts val="105"/>
              </a:spcBef>
              <a:buAutoNum type="arabicPeriod"/>
              <a:tabLst>
                <a:tab pos="355600" algn="l"/>
              </a:tabLst>
            </a:pPr>
            <a:r>
              <a:rPr sz="2000" b="1" spc="-5" dirty="0">
                <a:latin typeface="Courier New"/>
                <a:cs typeface="Courier New"/>
              </a:rPr>
              <a:t>Primitive types aren't Objects in</a:t>
            </a:r>
            <a:r>
              <a:rPr sz="2000" b="1" dirty="0">
                <a:latin typeface="Courier New"/>
                <a:cs typeface="Courier New"/>
              </a:rPr>
              <a:t> </a:t>
            </a:r>
            <a:r>
              <a:rPr sz="2000" b="1" spc="-5" dirty="0">
                <a:latin typeface="Courier New"/>
                <a:cs typeface="Courier New"/>
              </a:rPr>
              <a:t>Java.</a:t>
            </a:r>
            <a:endParaRPr sz="2000">
              <a:latin typeface="Courier New"/>
              <a:cs typeface="Courier New"/>
            </a:endParaRPr>
          </a:p>
          <a:p>
            <a:pPr marL="355600" indent="-342900">
              <a:buAutoNum type="arabicPeriod"/>
              <a:tabLst>
                <a:tab pos="355600" algn="l"/>
              </a:tabLst>
            </a:pPr>
            <a:r>
              <a:rPr sz="2000" b="1" dirty="0">
                <a:latin typeface="Courier New"/>
                <a:cs typeface="Courier New"/>
              </a:rPr>
              <a:t>We</a:t>
            </a:r>
            <a:r>
              <a:rPr sz="2000" b="1" spc="295" dirty="0">
                <a:latin typeface="Courier New"/>
                <a:cs typeface="Courier New"/>
              </a:rPr>
              <a:t> </a:t>
            </a:r>
            <a:r>
              <a:rPr sz="2000" b="1" dirty="0">
                <a:latin typeface="Courier New"/>
                <a:cs typeface="Courier New"/>
              </a:rPr>
              <a:t>Can</a:t>
            </a:r>
            <a:r>
              <a:rPr sz="2000" b="1" spc="295" dirty="0">
                <a:latin typeface="Courier New"/>
                <a:cs typeface="Courier New"/>
              </a:rPr>
              <a:t> </a:t>
            </a:r>
            <a:r>
              <a:rPr sz="2000" b="1" dirty="0">
                <a:latin typeface="Courier New"/>
                <a:cs typeface="Courier New"/>
              </a:rPr>
              <a:t>wrap</a:t>
            </a:r>
            <a:r>
              <a:rPr sz="2000" b="1" spc="295" dirty="0">
                <a:latin typeface="Courier New"/>
                <a:cs typeface="Courier New"/>
              </a:rPr>
              <a:t> </a:t>
            </a:r>
            <a:r>
              <a:rPr sz="2000" b="1" dirty="0">
                <a:latin typeface="Courier New"/>
                <a:cs typeface="Courier New"/>
              </a:rPr>
              <a:t>a</a:t>
            </a:r>
            <a:r>
              <a:rPr sz="2000" b="1" spc="300" dirty="0">
                <a:latin typeface="Courier New"/>
                <a:cs typeface="Courier New"/>
              </a:rPr>
              <a:t> </a:t>
            </a:r>
            <a:r>
              <a:rPr sz="2000" b="1" spc="-5" dirty="0">
                <a:latin typeface="Courier New"/>
                <a:cs typeface="Courier New"/>
              </a:rPr>
              <a:t>primitive</a:t>
            </a:r>
            <a:r>
              <a:rPr sz="2000" b="1" spc="290" dirty="0">
                <a:latin typeface="Courier New"/>
                <a:cs typeface="Courier New"/>
              </a:rPr>
              <a:t> </a:t>
            </a:r>
            <a:r>
              <a:rPr sz="2000" b="1" dirty="0">
                <a:latin typeface="Courier New"/>
                <a:cs typeface="Courier New"/>
              </a:rPr>
              <a:t>type</a:t>
            </a:r>
            <a:r>
              <a:rPr sz="2000" b="1" spc="295" dirty="0">
                <a:latin typeface="Courier New"/>
                <a:cs typeface="Courier New"/>
              </a:rPr>
              <a:t> </a:t>
            </a:r>
            <a:r>
              <a:rPr sz="2000" b="1" spc="-5" dirty="0">
                <a:latin typeface="Courier New"/>
                <a:cs typeface="Courier New"/>
              </a:rPr>
              <a:t>value</a:t>
            </a:r>
            <a:r>
              <a:rPr sz="2000" b="1" spc="300" dirty="0">
                <a:latin typeface="Courier New"/>
                <a:cs typeface="Courier New"/>
              </a:rPr>
              <a:t> </a:t>
            </a:r>
            <a:r>
              <a:rPr sz="2000" b="1" spc="5" dirty="0">
                <a:latin typeface="Courier New"/>
                <a:cs typeface="Courier New"/>
              </a:rPr>
              <a:t>in</a:t>
            </a:r>
            <a:r>
              <a:rPr sz="2000" b="1" spc="295" dirty="0">
                <a:latin typeface="Courier New"/>
                <a:cs typeface="Courier New"/>
              </a:rPr>
              <a:t> </a:t>
            </a:r>
            <a:r>
              <a:rPr sz="2000" b="1" dirty="0">
                <a:latin typeface="Courier New"/>
                <a:cs typeface="Courier New"/>
              </a:rPr>
              <a:t>a</a:t>
            </a:r>
            <a:r>
              <a:rPr sz="2000" b="1" spc="295" dirty="0">
                <a:latin typeface="Courier New"/>
                <a:cs typeface="Courier New"/>
              </a:rPr>
              <a:t> </a:t>
            </a:r>
            <a:r>
              <a:rPr sz="2000" b="1" spc="-5" dirty="0">
                <a:latin typeface="Courier New"/>
                <a:cs typeface="Courier New"/>
              </a:rPr>
              <a:t>wrapper</a:t>
            </a:r>
            <a:r>
              <a:rPr sz="2000" b="1" spc="295" dirty="0">
                <a:latin typeface="Courier New"/>
                <a:cs typeface="Courier New"/>
              </a:rPr>
              <a:t> </a:t>
            </a:r>
            <a:r>
              <a:rPr sz="2000" b="1" spc="-5" dirty="0">
                <a:latin typeface="Courier New"/>
                <a:cs typeface="Courier New"/>
              </a:rPr>
              <a:t>type</a:t>
            </a:r>
            <a:endParaRPr sz="2000">
              <a:latin typeface="Courier New"/>
              <a:cs typeface="Courier New"/>
            </a:endParaRPr>
          </a:p>
          <a:p>
            <a:pPr marL="355600"/>
            <a:r>
              <a:rPr sz="2000" b="1" spc="-5" dirty="0">
                <a:latin typeface="Courier New"/>
                <a:cs typeface="Courier New"/>
              </a:rPr>
              <a:t>object</a:t>
            </a:r>
            <a:r>
              <a:rPr sz="2000" b="1" spc="-50" dirty="0">
                <a:latin typeface="Courier New"/>
                <a:cs typeface="Courier New"/>
              </a:rPr>
              <a:t> </a:t>
            </a:r>
            <a:r>
              <a:rPr sz="2000" b="1" spc="-5" dirty="0">
                <a:latin typeface="Courier New"/>
                <a:cs typeface="Courier New"/>
              </a:rPr>
              <a:t>value</a:t>
            </a:r>
            <a:endParaRPr sz="2000">
              <a:latin typeface="Courier New"/>
              <a:cs typeface="Courier New"/>
            </a:endParaRPr>
          </a:p>
          <a:p>
            <a:pPr marL="355600" marR="243204" indent="-342900">
              <a:buAutoNum type="arabicPeriod" startAt="3"/>
              <a:tabLst>
                <a:tab pos="355600" algn="l"/>
              </a:tabLst>
            </a:pPr>
            <a:r>
              <a:rPr sz="2000" b="1" spc="-5" dirty="0">
                <a:latin typeface="Courier New"/>
                <a:cs typeface="Courier New"/>
              </a:rPr>
              <a:t>Many</a:t>
            </a:r>
            <a:r>
              <a:rPr sz="2000" b="1" dirty="0">
                <a:latin typeface="Courier New"/>
                <a:cs typeface="Courier New"/>
              </a:rPr>
              <a:t> </a:t>
            </a:r>
            <a:r>
              <a:rPr sz="2000" b="1" spc="-5" dirty="0">
                <a:latin typeface="Courier New"/>
                <a:cs typeface="Courier New"/>
              </a:rPr>
              <a:t>Methods</a:t>
            </a:r>
            <a:r>
              <a:rPr sz="2000" b="1" dirty="0">
                <a:latin typeface="Courier New"/>
                <a:cs typeface="Courier New"/>
              </a:rPr>
              <a:t> </a:t>
            </a:r>
            <a:r>
              <a:rPr sz="2000" b="1" spc="-5" dirty="0">
                <a:latin typeface="Courier New"/>
                <a:cs typeface="Courier New"/>
              </a:rPr>
              <a:t>in</a:t>
            </a:r>
            <a:r>
              <a:rPr sz="2000" b="1" spc="5" dirty="0">
                <a:latin typeface="Courier New"/>
                <a:cs typeface="Courier New"/>
              </a:rPr>
              <a:t> </a:t>
            </a:r>
            <a:r>
              <a:rPr sz="2000" b="1" spc="-5" dirty="0">
                <a:latin typeface="Courier New"/>
                <a:cs typeface="Courier New"/>
              </a:rPr>
              <a:t>Java’s</a:t>
            </a:r>
            <a:r>
              <a:rPr sz="2000" b="1" dirty="0">
                <a:latin typeface="Courier New"/>
                <a:cs typeface="Courier New"/>
              </a:rPr>
              <a:t> </a:t>
            </a:r>
            <a:r>
              <a:rPr sz="2000" b="1" spc="-5" dirty="0">
                <a:latin typeface="Courier New"/>
                <a:cs typeface="Courier New"/>
              </a:rPr>
              <a:t>Collections</a:t>
            </a:r>
            <a:r>
              <a:rPr sz="2000" b="1" spc="5" dirty="0">
                <a:latin typeface="Courier New"/>
                <a:cs typeface="Courier New"/>
              </a:rPr>
              <a:t> </a:t>
            </a:r>
            <a:r>
              <a:rPr sz="2000" b="1" spc="-5" dirty="0">
                <a:latin typeface="Courier New"/>
                <a:cs typeface="Courier New"/>
              </a:rPr>
              <a:t>Framework</a:t>
            </a:r>
            <a:r>
              <a:rPr sz="2000" b="1" dirty="0">
                <a:latin typeface="Courier New"/>
                <a:cs typeface="Courier New"/>
              </a:rPr>
              <a:t> </a:t>
            </a:r>
            <a:r>
              <a:rPr sz="2000" b="1" spc="-5" dirty="0">
                <a:latin typeface="Courier New"/>
                <a:cs typeface="Courier New"/>
              </a:rPr>
              <a:t>Requires </a:t>
            </a:r>
            <a:r>
              <a:rPr sz="2000" b="1" spc="-1185" dirty="0">
                <a:latin typeface="Courier New"/>
                <a:cs typeface="Courier New"/>
              </a:rPr>
              <a:t> </a:t>
            </a:r>
            <a:r>
              <a:rPr sz="2000" b="1" dirty="0">
                <a:latin typeface="Courier New"/>
                <a:cs typeface="Courier New"/>
              </a:rPr>
              <a:t>a</a:t>
            </a:r>
            <a:r>
              <a:rPr sz="2000" b="1" spc="-5" dirty="0">
                <a:latin typeface="Courier New"/>
                <a:cs typeface="Courier New"/>
              </a:rPr>
              <a:t> class type values not primitive types</a:t>
            </a:r>
            <a:endParaRPr sz="2000">
              <a:latin typeface="Courier New"/>
              <a:cs typeface="Courier New"/>
            </a:endParaRPr>
          </a:p>
          <a:p>
            <a:pPr marL="355600" indent="-342900">
              <a:buAutoNum type="arabicPeriod" startAt="3"/>
              <a:tabLst>
                <a:tab pos="355600" algn="l"/>
              </a:tabLst>
            </a:pPr>
            <a:r>
              <a:rPr sz="2000" b="1" spc="-5" dirty="0">
                <a:latin typeface="Courier New"/>
                <a:cs typeface="Courier New"/>
              </a:rPr>
              <a:t>Wrapper</a:t>
            </a:r>
            <a:r>
              <a:rPr sz="2000" b="1" spc="-10" dirty="0">
                <a:latin typeface="Courier New"/>
                <a:cs typeface="Courier New"/>
              </a:rPr>
              <a:t> </a:t>
            </a:r>
            <a:r>
              <a:rPr sz="2000" b="1" spc="-5" dirty="0">
                <a:latin typeface="Courier New"/>
                <a:cs typeface="Courier New"/>
              </a:rPr>
              <a:t>class for</a:t>
            </a:r>
            <a:r>
              <a:rPr sz="2000" b="1" spc="-10" dirty="0">
                <a:latin typeface="Courier New"/>
                <a:cs typeface="Courier New"/>
              </a:rPr>
              <a:t> </a:t>
            </a:r>
            <a:r>
              <a:rPr sz="2000" b="1" spc="-5" dirty="0">
                <a:latin typeface="Courier New"/>
                <a:cs typeface="Courier New"/>
              </a:rPr>
              <a:t>each type are:</a:t>
            </a:r>
            <a:endParaRPr sz="2000">
              <a:latin typeface="Courier New"/>
              <a:cs typeface="Courier New"/>
            </a:endParaRPr>
          </a:p>
        </p:txBody>
      </p:sp>
      <p:sp>
        <p:nvSpPr>
          <p:cNvPr id="4" name="object 4"/>
          <p:cNvSpPr txBox="1"/>
          <p:nvPr/>
        </p:nvSpPr>
        <p:spPr>
          <a:xfrm>
            <a:off x="2125167" y="3337052"/>
            <a:ext cx="1397000" cy="635635"/>
          </a:xfrm>
          <a:prstGeom prst="rect">
            <a:avLst/>
          </a:prstGeom>
        </p:spPr>
        <p:txBody>
          <a:bodyPr vert="horz" wrap="square" lIns="0" tIns="13335" rIns="0" bIns="0" rtlCol="0">
            <a:spAutoFit/>
          </a:bodyPr>
          <a:lstStyle/>
          <a:p>
            <a:pPr marL="12700" marR="5080">
              <a:spcBef>
                <a:spcPts val="105"/>
              </a:spcBef>
            </a:pPr>
            <a:r>
              <a:rPr sz="2000" b="1" spc="-5" dirty="0">
                <a:solidFill>
                  <a:srgbClr val="FF5050"/>
                </a:solidFill>
                <a:latin typeface="Courier New"/>
                <a:cs typeface="Courier New"/>
              </a:rPr>
              <a:t>Integer </a:t>
            </a:r>
            <a:r>
              <a:rPr sz="2000" b="1" dirty="0">
                <a:solidFill>
                  <a:srgbClr val="FF5050"/>
                </a:solidFill>
                <a:latin typeface="Courier New"/>
                <a:cs typeface="Courier New"/>
              </a:rPr>
              <a:t> </a:t>
            </a:r>
            <a:r>
              <a:rPr sz="2000" b="1" spc="-5" dirty="0">
                <a:solidFill>
                  <a:srgbClr val="FF5050"/>
                </a:solidFill>
                <a:latin typeface="Courier New"/>
                <a:cs typeface="Courier New"/>
              </a:rPr>
              <a:t>Character</a:t>
            </a:r>
            <a:endParaRPr sz="2000">
              <a:latin typeface="Courier New"/>
              <a:cs typeface="Courier New"/>
            </a:endParaRPr>
          </a:p>
        </p:txBody>
      </p:sp>
      <p:sp>
        <p:nvSpPr>
          <p:cNvPr id="5" name="object 5"/>
          <p:cNvSpPr txBox="1"/>
          <p:nvPr/>
        </p:nvSpPr>
        <p:spPr>
          <a:xfrm>
            <a:off x="4526026" y="3337052"/>
            <a:ext cx="787400" cy="635635"/>
          </a:xfrm>
          <a:prstGeom prst="rect">
            <a:avLst/>
          </a:prstGeom>
        </p:spPr>
        <p:txBody>
          <a:bodyPr vert="horz" wrap="square" lIns="0" tIns="13335" rIns="0" bIns="0" rtlCol="0">
            <a:spAutoFit/>
          </a:bodyPr>
          <a:lstStyle/>
          <a:p>
            <a:pPr marL="12700" marR="5080">
              <a:spcBef>
                <a:spcPts val="105"/>
              </a:spcBef>
            </a:pPr>
            <a:r>
              <a:rPr sz="2000" b="1" spc="-5" dirty="0">
                <a:solidFill>
                  <a:srgbClr val="FF5050"/>
                </a:solidFill>
                <a:latin typeface="Courier New"/>
                <a:cs typeface="Courier New"/>
              </a:rPr>
              <a:t>Short  Float</a:t>
            </a:r>
            <a:endParaRPr sz="2000">
              <a:latin typeface="Courier New"/>
              <a:cs typeface="Courier New"/>
            </a:endParaRPr>
          </a:p>
        </p:txBody>
      </p:sp>
      <p:sp>
        <p:nvSpPr>
          <p:cNvPr id="6" name="object 6"/>
          <p:cNvSpPr txBox="1"/>
          <p:nvPr/>
        </p:nvSpPr>
        <p:spPr>
          <a:xfrm>
            <a:off x="6355207" y="3337052"/>
            <a:ext cx="939800" cy="635635"/>
          </a:xfrm>
          <a:prstGeom prst="rect">
            <a:avLst/>
          </a:prstGeom>
        </p:spPr>
        <p:txBody>
          <a:bodyPr vert="horz" wrap="square" lIns="0" tIns="13335" rIns="0" bIns="0" rtlCol="0">
            <a:spAutoFit/>
          </a:bodyPr>
          <a:lstStyle/>
          <a:p>
            <a:pPr marL="12700" marR="5080">
              <a:spcBef>
                <a:spcPts val="105"/>
              </a:spcBef>
            </a:pPr>
            <a:r>
              <a:rPr sz="2000" b="1" spc="-5" dirty="0">
                <a:solidFill>
                  <a:srgbClr val="FF5050"/>
                </a:solidFill>
                <a:latin typeface="Courier New"/>
                <a:cs typeface="Courier New"/>
              </a:rPr>
              <a:t>Long </a:t>
            </a:r>
            <a:r>
              <a:rPr sz="2000" b="1" dirty="0">
                <a:solidFill>
                  <a:srgbClr val="FF5050"/>
                </a:solidFill>
                <a:latin typeface="Courier New"/>
                <a:cs typeface="Courier New"/>
              </a:rPr>
              <a:t> </a:t>
            </a:r>
            <a:r>
              <a:rPr sz="2000" b="1" spc="-5" dirty="0">
                <a:solidFill>
                  <a:srgbClr val="FF5050"/>
                </a:solidFill>
                <a:latin typeface="Courier New"/>
                <a:cs typeface="Courier New"/>
              </a:rPr>
              <a:t>Double</a:t>
            </a:r>
            <a:endParaRPr sz="2000">
              <a:latin typeface="Courier New"/>
              <a:cs typeface="Courier New"/>
            </a:endParaRPr>
          </a:p>
        </p:txBody>
      </p:sp>
      <p:sp>
        <p:nvSpPr>
          <p:cNvPr id="7" name="object 7"/>
          <p:cNvSpPr txBox="1"/>
          <p:nvPr/>
        </p:nvSpPr>
        <p:spPr>
          <a:xfrm>
            <a:off x="8184260" y="3337052"/>
            <a:ext cx="1092200" cy="635635"/>
          </a:xfrm>
          <a:prstGeom prst="rect">
            <a:avLst/>
          </a:prstGeom>
        </p:spPr>
        <p:txBody>
          <a:bodyPr vert="horz" wrap="square" lIns="0" tIns="13335" rIns="0" bIns="0" rtlCol="0">
            <a:spAutoFit/>
          </a:bodyPr>
          <a:lstStyle/>
          <a:p>
            <a:pPr marL="12700" marR="5080">
              <a:spcBef>
                <a:spcPts val="105"/>
              </a:spcBef>
            </a:pPr>
            <a:r>
              <a:rPr sz="2000" b="1" spc="-5" dirty="0">
                <a:solidFill>
                  <a:srgbClr val="FF5050"/>
                </a:solidFill>
                <a:latin typeface="Courier New"/>
                <a:cs typeface="Courier New"/>
              </a:rPr>
              <a:t>Byte </a:t>
            </a:r>
            <a:r>
              <a:rPr sz="2000" b="1" dirty="0">
                <a:solidFill>
                  <a:srgbClr val="FF5050"/>
                </a:solidFill>
                <a:latin typeface="Courier New"/>
                <a:cs typeface="Courier New"/>
              </a:rPr>
              <a:t> </a:t>
            </a:r>
            <a:r>
              <a:rPr sz="2000" b="1" spc="-5" dirty="0">
                <a:solidFill>
                  <a:srgbClr val="FF5050"/>
                </a:solidFill>
                <a:latin typeface="Courier New"/>
                <a:cs typeface="Courier New"/>
              </a:rPr>
              <a:t>Boolean</a:t>
            </a:r>
            <a:endParaRPr sz="2000">
              <a:latin typeface="Courier New"/>
              <a:cs typeface="Courier New"/>
            </a:endParaRPr>
          </a:p>
        </p:txBody>
      </p:sp>
      <p:sp>
        <p:nvSpPr>
          <p:cNvPr id="8" name="object 8"/>
          <p:cNvSpPr txBox="1"/>
          <p:nvPr/>
        </p:nvSpPr>
        <p:spPr>
          <a:xfrm>
            <a:off x="1782268" y="3946652"/>
            <a:ext cx="8609965" cy="2160270"/>
          </a:xfrm>
          <a:prstGeom prst="rect">
            <a:avLst/>
          </a:prstGeom>
        </p:spPr>
        <p:txBody>
          <a:bodyPr vert="horz" wrap="square" lIns="0" tIns="12700" rIns="0" bIns="0" rtlCol="0">
            <a:spAutoFit/>
          </a:bodyPr>
          <a:lstStyle/>
          <a:p>
            <a:pPr marL="355600" indent="-342900">
              <a:spcBef>
                <a:spcPts val="100"/>
              </a:spcBef>
              <a:buAutoNum type="arabicPeriod" startAt="5"/>
              <a:tabLst>
                <a:tab pos="355600" algn="l"/>
              </a:tabLst>
            </a:pPr>
            <a:r>
              <a:rPr sz="2000" b="1" spc="-5" dirty="0">
                <a:latin typeface="Courier New"/>
                <a:cs typeface="Courier New"/>
              </a:rPr>
              <a:t>Wrapper</a:t>
            </a:r>
            <a:r>
              <a:rPr sz="2000" b="1" spc="-15" dirty="0">
                <a:latin typeface="Courier New"/>
                <a:cs typeface="Courier New"/>
              </a:rPr>
              <a:t> </a:t>
            </a:r>
            <a:r>
              <a:rPr sz="2000" b="1" spc="-5" dirty="0">
                <a:latin typeface="Courier New"/>
                <a:cs typeface="Courier New"/>
              </a:rPr>
              <a:t>Classes</a:t>
            </a:r>
            <a:r>
              <a:rPr sz="2000" b="1" spc="-10" dirty="0">
                <a:latin typeface="Courier New"/>
                <a:cs typeface="Courier New"/>
              </a:rPr>
              <a:t> </a:t>
            </a:r>
            <a:r>
              <a:rPr sz="2000" b="1" spc="-5" dirty="0">
                <a:latin typeface="Courier New"/>
                <a:cs typeface="Courier New"/>
              </a:rPr>
              <a:t>are</a:t>
            </a:r>
            <a:r>
              <a:rPr sz="2000" b="1" spc="-10" dirty="0">
                <a:latin typeface="Courier New"/>
                <a:cs typeface="Courier New"/>
              </a:rPr>
              <a:t> </a:t>
            </a:r>
            <a:r>
              <a:rPr sz="2000" b="1" spc="-5" dirty="0">
                <a:latin typeface="Courier New"/>
                <a:cs typeface="Courier New"/>
              </a:rPr>
              <a:t>Immutable.</a:t>
            </a:r>
            <a:endParaRPr sz="2000">
              <a:latin typeface="Courier New"/>
              <a:cs typeface="Courier New"/>
            </a:endParaRPr>
          </a:p>
          <a:p>
            <a:pPr marL="355600" indent="-342900">
              <a:buAutoNum type="arabicPeriod" startAt="5"/>
              <a:tabLst>
                <a:tab pos="355600" algn="l"/>
              </a:tabLst>
            </a:pPr>
            <a:r>
              <a:rPr sz="2000" b="1" spc="-5" dirty="0">
                <a:latin typeface="Courier New"/>
                <a:cs typeface="Courier New"/>
              </a:rPr>
              <a:t>Two</a:t>
            </a:r>
            <a:r>
              <a:rPr sz="2000" b="1" dirty="0">
                <a:latin typeface="Courier New"/>
                <a:cs typeface="Courier New"/>
              </a:rPr>
              <a:t> </a:t>
            </a:r>
            <a:r>
              <a:rPr sz="2000" b="1" spc="-5" dirty="0">
                <a:latin typeface="Courier New"/>
                <a:cs typeface="Courier New"/>
              </a:rPr>
              <a:t>Concepts</a:t>
            </a:r>
            <a:r>
              <a:rPr sz="2000" b="1" dirty="0">
                <a:latin typeface="Courier New"/>
                <a:cs typeface="Courier New"/>
              </a:rPr>
              <a:t> </a:t>
            </a:r>
            <a:r>
              <a:rPr sz="2000" b="1" spc="-5" dirty="0">
                <a:latin typeface="Courier New"/>
                <a:cs typeface="Courier New"/>
              </a:rPr>
              <a:t>Associated</a:t>
            </a:r>
            <a:r>
              <a:rPr sz="2000" b="1" dirty="0">
                <a:latin typeface="Courier New"/>
                <a:cs typeface="Courier New"/>
              </a:rPr>
              <a:t> </a:t>
            </a:r>
            <a:r>
              <a:rPr sz="2000" b="1" spc="-5" dirty="0">
                <a:latin typeface="Courier New"/>
                <a:cs typeface="Courier New"/>
              </a:rPr>
              <a:t>with</a:t>
            </a:r>
            <a:r>
              <a:rPr sz="2000" b="1" dirty="0">
                <a:latin typeface="Courier New"/>
                <a:cs typeface="Courier New"/>
              </a:rPr>
              <a:t> </a:t>
            </a:r>
            <a:r>
              <a:rPr sz="2000" b="1" spc="-5" dirty="0">
                <a:latin typeface="Courier New"/>
                <a:cs typeface="Courier New"/>
              </a:rPr>
              <a:t>Wrappers</a:t>
            </a:r>
            <a:r>
              <a:rPr sz="2000" b="1" dirty="0">
                <a:latin typeface="Courier New"/>
                <a:cs typeface="Courier New"/>
              </a:rPr>
              <a:t> :</a:t>
            </a:r>
            <a:r>
              <a:rPr sz="2000" b="1" spc="15" dirty="0">
                <a:latin typeface="Courier New"/>
                <a:cs typeface="Courier New"/>
              </a:rPr>
              <a:t> </a:t>
            </a:r>
            <a:r>
              <a:rPr sz="2000" b="1" spc="-5" dirty="0">
                <a:solidFill>
                  <a:srgbClr val="FF0000"/>
                </a:solidFill>
                <a:latin typeface="Courier New"/>
                <a:cs typeface="Courier New"/>
              </a:rPr>
              <a:t>Auto-boxing</a:t>
            </a:r>
            <a:endParaRPr sz="2000">
              <a:latin typeface="Courier New"/>
              <a:cs typeface="Courier New"/>
            </a:endParaRPr>
          </a:p>
          <a:p>
            <a:pPr marL="355600"/>
            <a:r>
              <a:rPr sz="2000" b="1" dirty="0">
                <a:solidFill>
                  <a:srgbClr val="FF0000"/>
                </a:solidFill>
                <a:latin typeface="Courier New"/>
                <a:cs typeface="Courier New"/>
              </a:rPr>
              <a:t>and</a:t>
            </a:r>
            <a:r>
              <a:rPr sz="2000" b="1" spc="-40" dirty="0">
                <a:solidFill>
                  <a:srgbClr val="FF0000"/>
                </a:solidFill>
                <a:latin typeface="Courier New"/>
                <a:cs typeface="Courier New"/>
              </a:rPr>
              <a:t> </a:t>
            </a:r>
            <a:r>
              <a:rPr sz="2000" b="1" spc="-5" dirty="0">
                <a:solidFill>
                  <a:srgbClr val="FF0000"/>
                </a:solidFill>
                <a:latin typeface="Courier New"/>
                <a:cs typeface="Courier New"/>
              </a:rPr>
              <a:t>Auto-unboxing</a:t>
            </a:r>
            <a:endParaRPr sz="2000">
              <a:latin typeface="Courier New"/>
              <a:cs typeface="Courier New"/>
            </a:endParaRPr>
          </a:p>
          <a:p>
            <a:pPr marL="355600" marR="779145" indent="-342900">
              <a:spcBef>
                <a:spcPts val="5"/>
              </a:spcBef>
              <a:buFont typeface="Wingdings"/>
              <a:buChar char=""/>
              <a:tabLst>
                <a:tab pos="355600" algn="l"/>
              </a:tabLst>
            </a:pPr>
            <a:r>
              <a:rPr sz="2000" b="1" spc="-5" dirty="0">
                <a:solidFill>
                  <a:srgbClr val="FF0000"/>
                </a:solidFill>
                <a:latin typeface="Courier New"/>
                <a:cs typeface="Courier New"/>
              </a:rPr>
              <a:t>Auto-Boxing </a:t>
            </a:r>
            <a:r>
              <a:rPr sz="2000" b="1" dirty="0">
                <a:latin typeface="Courier New"/>
                <a:cs typeface="Courier New"/>
              </a:rPr>
              <a:t>: </a:t>
            </a:r>
            <a:r>
              <a:rPr sz="2000" b="1" spc="-5" dirty="0">
                <a:latin typeface="Courier New"/>
                <a:cs typeface="Courier New"/>
              </a:rPr>
              <a:t>Automatic</a:t>
            </a:r>
            <a:r>
              <a:rPr sz="2000" b="1" dirty="0">
                <a:latin typeface="Courier New"/>
                <a:cs typeface="Courier New"/>
              </a:rPr>
              <a:t> </a:t>
            </a:r>
            <a:r>
              <a:rPr sz="2000" b="1" spc="-5" dirty="0">
                <a:latin typeface="Courier New"/>
                <a:cs typeface="Courier New"/>
              </a:rPr>
              <a:t>Conversion</a:t>
            </a:r>
            <a:r>
              <a:rPr sz="2000" b="1" dirty="0">
                <a:latin typeface="Courier New"/>
                <a:cs typeface="Courier New"/>
              </a:rPr>
              <a:t> </a:t>
            </a:r>
            <a:r>
              <a:rPr sz="2000" b="1" spc="-5" dirty="0">
                <a:latin typeface="Courier New"/>
                <a:cs typeface="Courier New"/>
              </a:rPr>
              <a:t>of </a:t>
            </a:r>
            <a:r>
              <a:rPr sz="2000" b="1" dirty="0">
                <a:latin typeface="Courier New"/>
                <a:cs typeface="Courier New"/>
              </a:rPr>
              <a:t>a </a:t>
            </a:r>
            <a:r>
              <a:rPr sz="2000" b="1" spc="-5" dirty="0">
                <a:latin typeface="Courier New"/>
                <a:cs typeface="Courier New"/>
              </a:rPr>
              <a:t>primitive </a:t>
            </a:r>
            <a:r>
              <a:rPr sz="2000" b="1" spc="-1185" dirty="0">
                <a:latin typeface="Courier New"/>
                <a:cs typeface="Courier New"/>
              </a:rPr>
              <a:t> </a:t>
            </a:r>
            <a:r>
              <a:rPr sz="2000" b="1" spc="-5" dirty="0">
                <a:latin typeface="Courier New"/>
                <a:cs typeface="Courier New"/>
              </a:rPr>
              <a:t>value to</a:t>
            </a:r>
            <a:r>
              <a:rPr sz="2000" b="1" dirty="0">
                <a:latin typeface="Courier New"/>
                <a:cs typeface="Courier New"/>
              </a:rPr>
              <a:t> </a:t>
            </a:r>
            <a:r>
              <a:rPr sz="2000" b="1" spc="-5" dirty="0">
                <a:latin typeface="Courier New"/>
                <a:cs typeface="Courier New"/>
              </a:rPr>
              <a:t>its corresponding</a:t>
            </a:r>
            <a:r>
              <a:rPr sz="2000" b="1" dirty="0">
                <a:latin typeface="Courier New"/>
                <a:cs typeface="Courier New"/>
              </a:rPr>
              <a:t> </a:t>
            </a:r>
            <a:r>
              <a:rPr sz="2000" b="1" spc="-5" dirty="0">
                <a:latin typeface="Courier New"/>
                <a:cs typeface="Courier New"/>
              </a:rPr>
              <a:t>Wrapper type</a:t>
            </a:r>
            <a:r>
              <a:rPr sz="2000" b="1" dirty="0">
                <a:latin typeface="Courier New"/>
                <a:cs typeface="Courier New"/>
              </a:rPr>
              <a:t> </a:t>
            </a:r>
            <a:r>
              <a:rPr sz="2000" b="1" spc="-5" dirty="0">
                <a:latin typeface="Courier New"/>
                <a:cs typeface="Courier New"/>
              </a:rPr>
              <a:t>Object</a:t>
            </a:r>
            <a:endParaRPr sz="2000">
              <a:latin typeface="Courier New"/>
              <a:cs typeface="Courier New"/>
            </a:endParaRPr>
          </a:p>
          <a:p>
            <a:pPr marL="355600" indent="-342900">
              <a:buFont typeface="Wingdings"/>
              <a:buChar char=""/>
              <a:tabLst>
                <a:tab pos="355600" algn="l"/>
              </a:tabLst>
            </a:pPr>
            <a:r>
              <a:rPr sz="2000" b="1" spc="-5" dirty="0">
                <a:solidFill>
                  <a:srgbClr val="FF0000"/>
                </a:solidFill>
                <a:latin typeface="Courier New"/>
                <a:cs typeface="Courier New"/>
              </a:rPr>
              <a:t>Auto-Unboxing</a:t>
            </a:r>
            <a:r>
              <a:rPr sz="2000" b="1" dirty="0">
                <a:solidFill>
                  <a:srgbClr val="FF0000"/>
                </a:solidFill>
                <a:latin typeface="Courier New"/>
                <a:cs typeface="Courier New"/>
              </a:rPr>
              <a:t> </a:t>
            </a:r>
            <a:r>
              <a:rPr sz="2000" b="1" dirty="0">
                <a:latin typeface="Courier New"/>
                <a:cs typeface="Courier New"/>
              </a:rPr>
              <a:t>:</a:t>
            </a:r>
            <a:r>
              <a:rPr sz="2000" b="1" spc="5" dirty="0">
                <a:latin typeface="Courier New"/>
                <a:cs typeface="Courier New"/>
              </a:rPr>
              <a:t> </a:t>
            </a:r>
            <a:r>
              <a:rPr sz="2000" b="1" spc="-5" dirty="0">
                <a:latin typeface="Courier New"/>
                <a:cs typeface="Courier New"/>
              </a:rPr>
              <a:t>Automatic</a:t>
            </a:r>
            <a:r>
              <a:rPr sz="2000" b="1" spc="5" dirty="0">
                <a:latin typeface="Courier New"/>
                <a:cs typeface="Courier New"/>
              </a:rPr>
              <a:t> </a:t>
            </a:r>
            <a:r>
              <a:rPr sz="2000" b="1" spc="-5" dirty="0">
                <a:latin typeface="Courier New"/>
                <a:cs typeface="Courier New"/>
              </a:rPr>
              <a:t>Retrieving</a:t>
            </a:r>
            <a:r>
              <a:rPr sz="2000" b="1" spc="10" dirty="0">
                <a:latin typeface="Courier New"/>
                <a:cs typeface="Courier New"/>
              </a:rPr>
              <a:t> </a:t>
            </a:r>
            <a:r>
              <a:rPr sz="2000" b="1" spc="-5" dirty="0">
                <a:latin typeface="Courier New"/>
                <a:cs typeface="Courier New"/>
              </a:rPr>
              <a:t>of</a:t>
            </a:r>
            <a:r>
              <a:rPr sz="2000" b="1" spc="5" dirty="0">
                <a:latin typeface="Courier New"/>
                <a:cs typeface="Courier New"/>
              </a:rPr>
              <a:t> </a:t>
            </a:r>
            <a:r>
              <a:rPr sz="2000" b="1" spc="-5" dirty="0">
                <a:latin typeface="Courier New"/>
                <a:cs typeface="Courier New"/>
              </a:rPr>
              <a:t>primitive</a:t>
            </a:r>
            <a:r>
              <a:rPr sz="2000" b="1" spc="5" dirty="0">
                <a:latin typeface="Courier New"/>
                <a:cs typeface="Courier New"/>
              </a:rPr>
              <a:t> </a:t>
            </a:r>
            <a:r>
              <a:rPr sz="2000" b="1" spc="-5" dirty="0">
                <a:latin typeface="Courier New"/>
                <a:cs typeface="Courier New"/>
              </a:rPr>
              <a:t>type</a:t>
            </a:r>
            <a:endParaRPr sz="2000">
              <a:latin typeface="Courier New"/>
              <a:cs typeface="Courier New"/>
            </a:endParaRPr>
          </a:p>
          <a:p>
            <a:pPr marL="355600"/>
            <a:r>
              <a:rPr sz="2000" b="1" spc="-5" dirty="0">
                <a:latin typeface="Courier New"/>
                <a:cs typeface="Courier New"/>
              </a:rPr>
              <a:t>value</a:t>
            </a:r>
            <a:r>
              <a:rPr sz="2000" b="1" spc="-10" dirty="0">
                <a:latin typeface="Courier New"/>
                <a:cs typeface="Courier New"/>
              </a:rPr>
              <a:t> </a:t>
            </a:r>
            <a:r>
              <a:rPr sz="2000" b="1" dirty="0">
                <a:latin typeface="Courier New"/>
                <a:cs typeface="Courier New"/>
              </a:rPr>
              <a:t>of</a:t>
            </a:r>
            <a:r>
              <a:rPr sz="2000" b="1" spc="-5" dirty="0">
                <a:latin typeface="Courier New"/>
                <a:cs typeface="Courier New"/>
              </a:rPr>
              <a:t> </a:t>
            </a:r>
            <a:r>
              <a:rPr sz="2000" b="1" dirty="0">
                <a:latin typeface="Courier New"/>
                <a:cs typeface="Courier New"/>
              </a:rPr>
              <a:t>a</a:t>
            </a:r>
            <a:r>
              <a:rPr sz="2000" b="1" spc="-10" dirty="0">
                <a:latin typeface="Courier New"/>
                <a:cs typeface="Courier New"/>
              </a:rPr>
              <a:t> </a:t>
            </a:r>
            <a:r>
              <a:rPr sz="2000" b="1" spc="-5" dirty="0">
                <a:latin typeface="Courier New"/>
                <a:cs typeface="Courier New"/>
              </a:rPr>
              <a:t>Wrapper</a:t>
            </a:r>
            <a:r>
              <a:rPr sz="2000" b="1" spc="-10" dirty="0">
                <a:latin typeface="Courier New"/>
                <a:cs typeface="Courier New"/>
              </a:rPr>
              <a:t> </a:t>
            </a:r>
            <a:r>
              <a:rPr sz="2000" b="1" dirty="0">
                <a:latin typeface="Courier New"/>
                <a:cs typeface="Courier New"/>
              </a:rPr>
              <a:t>Type</a:t>
            </a:r>
            <a:r>
              <a:rPr sz="2000" b="1" spc="-5" dirty="0">
                <a:latin typeface="Courier New"/>
                <a:cs typeface="Courier New"/>
              </a:rPr>
              <a:t> Object</a:t>
            </a:r>
            <a:endParaRPr sz="2000">
              <a:latin typeface="Courier New"/>
              <a:cs typeface="Courier New"/>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7318882"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Au</a:t>
            </a:r>
            <a:r>
              <a:rPr spc="-155" dirty="0"/>
              <a:t>t</a:t>
            </a:r>
            <a:r>
              <a:rPr dirty="0"/>
              <a:t>o</a:t>
            </a:r>
            <a:r>
              <a:rPr spc="-285" dirty="0"/>
              <a:t> </a:t>
            </a:r>
            <a:r>
              <a:rPr spc="-160" dirty="0"/>
              <a:t>box</a:t>
            </a:r>
            <a:r>
              <a:rPr spc="-165" dirty="0"/>
              <a:t>i</a:t>
            </a:r>
            <a:r>
              <a:rPr spc="-160" dirty="0"/>
              <a:t>n</a:t>
            </a:r>
            <a:r>
              <a:rPr dirty="0"/>
              <a:t>g</a:t>
            </a:r>
            <a:r>
              <a:rPr spc="-260" dirty="0"/>
              <a:t> </a:t>
            </a:r>
            <a:r>
              <a:rPr dirty="0"/>
              <a:t>/</a:t>
            </a:r>
            <a:r>
              <a:rPr spc="-434" dirty="0"/>
              <a:t> </a:t>
            </a:r>
            <a:r>
              <a:rPr spc="-160" dirty="0"/>
              <a:t>Au</a:t>
            </a:r>
            <a:r>
              <a:rPr spc="-155" dirty="0"/>
              <a:t>t</a:t>
            </a:r>
            <a:r>
              <a:rPr dirty="0"/>
              <a:t>o</a:t>
            </a:r>
            <a:r>
              <a:rPr spc="-285" dirty="0"/>
              <a:t> </a:t>
            </a:r>
            <a:r>
              <a:rPr spc="-160" dirty="0"/>
              <a:t>Unbox</a:t>
            </a:r>
            <a:r>
              <a:rPr spc="-165" dirty="0"/>
              <a:t>i</a:t>
            </a:r>
            <a:r>
              <a:rPr spc="-160" dirty="0"/>
              <a:t>n</a:t>
            </a:r>
            <a:r>
              <a:rPr dirty="0"/>
              <a:t>g  </a:t>
            </a:r>
            <a:r>
              <a:rPr spc="-160" dirty="0"/>
              <a:t>Examp</a:t>
            </a:r>
            <a:r>
              <a:rPr spc="-165" dirty="0"/>
              <a:t>l</a:t>
            </a:r>
            <a:r>
              <a:rPr spc="-5" dirty="0"/>
              <a:t>e</a:t>
            </a:r>
            <a:r>
              <a:rPr spc="-270" dirty="0"/>
              <a:t> </a:t>
            </a:r>
            <a:r>
              <a:rPr spc="-5" dirty="0"/>
              <a:t>1</a:t>
            </a:r>
          </a:p>
        </p:txBody>
      </p:sp>
      <p:sp>
        <p:nvSpPr>
          <p:cNvPr id="3" name="object 3"/>
          <p:cNvSpPr txBox="1"/>
          <p:nvPr/>
        </p:nvSpPr>
        <p:spPr>
          <a:xfrm>
            <a:off x="1710334" y="1503046"/>
            <a:ext cx="2567940" cy="2220595"/>
          </a:xfrm>
          <a:prstGeom prst="rect">
            <a:avLst/>
          </a:prstGeom>
        </p:spPr>
        <p:txBody>
          <a:bodyPr vert="horz" wrap="square" lIns="0" tIns="12700" rIns="0" bIns="0" rtlCol="0">
            <a:spAutoFit/>
          </a:bodyPr>
          <a:lstStyle/>
          <a:p>
            <a:pPr marL="12700" marR="5080">
              <a:spcBef>
                <a:spcPts val="100"/>
              </a:spcBef>
            </a:pPr>
            <a:r>
              <a:rPr b="1" spc="-5" dirty="0">
                <a:latin typeface="Calibri"/>
                <a:cs typeface="Calibri"/>
              </a:rPr>
              <a:t>// </a:t>
            </a:r>
            <a:r>
              <a:rPr b="1" dirty="0">
                <a:latin typeface="Calibri"/>
                <a:cs typeface="Calibri"/>
              </a:rPr>
              <a:t>File</a:t>
            </a:r>
            <a:r>
              <a:rPr b="1" spc="-30" dirty="0">
                <a:latin typeface="Calibri"/>
                <a:cs typeface="Calibri"/>
              </a:rPr>
              <a:t> </a:t>
            </a:r>
            <a:r>
              <a:rPr b="1" dirty="0">
                <a:latin typeface="Calibri"/>
                <a:cs typeface="Calibri"/>
              </a:rPr>
              <a:t>name:</a:t>
            </a:r>
            <a:r>
              <a:rPr b="1" spc="-35" dirty="0">
                <a:latin typeface="Calibri"/>
                <a:cs typeface="Calibri"/>
              </a:rPr>
              <a:t> </a:t>
            </a:r>
            <a:r>
              <a:rPr b="1" spc="-30" dirty="0">
                <a:latin typeface="Calibri"/>
                <a:cs typeface="Calibri"/>
              </a:rPr>
              <a:t>Wrapper.java </a:t>
            </a:r>
            <a:r>
              <a:rPr b="1" spc="-390" dirty="0">
                <a:latin typeface="Calibri"/>
                <a:cs typeface="Calibri"/>
              </a:rPr>
              <a:t> </a:t>
            </a:r>
            <a:r>
              <a:rPr b="1" dirty="0">
                <a:latin typeface="Calibri"/>
                <a:cs typeface="Calibri"/>
              </a:rPr>
              <a:t>import</a:t>
            </a:r>
            <a:r>
              <a:rPr b="1" spc="-35" dirty="0">
                <a:latin typeface="Calibri"/>
                <a:cs typeface="Calibri"/>
              </a:rPr>
              <a:t> </a:t>
            </a:r>
            <a:r>
              <a:rPr b="1" spc="-10" dirty="0">
                <a:latin typeface="Calibri"/>
                <a:cs typeface="Calibri"/>
              </a:rPr>
              <a:t>java.util.*;</a:t>
            </a:r>
            <a:endParaRPr>
              <a:latin typeface="Calibri"/>
              <a:cs typeface="Calibri"/>
            </a:endParaRPr>
          </a:p>
          <a:p>
            <a:pPr marL="12700"/>
            <a:r>
              <a:rPr b="1" spc="-5" dirty="0">
                <a:latin typeface="Calibri"/>
                <a:cs typeface="Calibri"/>
              </a:rPr>
              <a:t>class</a:t>
            </a:r>
            <a:r>
              <a:rPr b="1" spc="-55" dirty="0">
                <a:latin typeface="Calibri"/>
                <a:cs typeface="Calibri"/>
              </a:rPr>
              <a:t> </a:t>
            </a:r>
            <a:r>
              <a:rPr b="1" spc="-35" dirty="0">
                <a:latin typeface="Calibri"/>
                <a:cs typeface="Calibri"/>
              </a:rPr>
              <a:t>WrapTest</a:t>
            </a:r>
            <a:endParaRPr>
              <a:latin typeface="Calibri"/>
              <a:cs typeface="Calibri"/>
            </a:endParaRPr>
          </a:p>
          <a:p>
            <a:pPr marL="12700"/>
            <a:r>
              <a:rPr b="1" dirty="0">
                <a:latin typeface="Calibri"/>
                <a:cs typeface="Calibri"/>
              </a:rPr>
              <a:t>{</a:t>
            </a:r>
            <a:endParaRPr>
              <a:latin typeface="Calibri"/>
              <a:cs typeface="Calibri"/>
            </a:endParaRPr>
          </a:p>
          <a:p>
            <a:pPr marL="927100">
              <a:tabLst>
                <a:tab pos="1841500" algn="l"/>
              </a:tabLst>
            </a:pPr>
            <a:r>
              <a:rPr b="1" dirty="0">
                <a:latin typeface="Calibri"/>
                <a:cs typeface="Calibri"/>
              </a:rPr>
              <a:t>public	</a:t>
            </a:r>
            <a:r>
              <a:rPr b="1" spc="-10" dirty="0">
                <a:latin typeface="Calibri"/>
                <a:cs typeface="Calibri"/>
              </a:rPr>
              <a:t>static</a:t>
            </a:r>
            <a:endParaRPr>
              <a:latin typeface="Calibri"/>
              <a:cs typeface="Calibri"/>
            </a:endParaRPr>
          </a:p>
          <a:p>
            <a:pPr marL="927100"/>
            <a:r>
              <a:rPr b="1" dirty="0">
                <a:latin typeface="Calibri"/>
                <a:cs typeface="Calibri"/>
              </a:rPr>
              <a:t>{</a:t>
            </a:r>
            <a:endParaRPr>
              <a:latin typeface="Calibri"/>
              <a:cs typeface="Calibri"/>
            </a:endParaRPr>
          </a:p>
          <a:p>
            <a:pPr marL="1841500" marR="41275"/>
            <a:r>
              <a:rPr b="1" dirty="0">
                <a:solidFill>
                  <a:srgbClr val="FF0000"/>
                </a:solidFill>
                <a:latin typeface="Calibri"/>
                <a:cs typeface="Calibri"/>
              </a:rPr>
              <a:t>I</a:t>
            </a:r>
            <a:r>
              <a:rPr b="1" spc="-10" dirty="0">
                <a:solidFill>
                  <a:srgbClr val="FF0000"/>
                </a:solidFill>
                <a:latin typeface="Calibri"/>
                <a:cs typeface="Calibri"/>
              </a:rPr>
              <a:t>n</a:t>
            </a:r>
            <a:r>
              <a:rPr b="1" spc="-25" dirty="0">
                <a:solidFill>
                  <a:srgbClr val="FF0000"/>
                </a:solidFill>
                <a:latin typeface="Calibri"/>
                <a:cs typeface="Calibri"/>
              </a:rPr>
              <a:t>t</a:t>
            </a:r>
            <a:r>
              <a:rPr b="1" dirty="0">
                <a:solidFill>
                  <a:srgbClr val="FF0000"/>
                </a:solidFill>
                <a:latin typeface="Calibri"/>
                <a:cs typeface="Calibri"/>
              </a:rPr>
              <a:t>e</a:t>
            </a:r>
            <a:r>
              <a:rPr b="1" spc="-30" dirty="0">
                <a:solidFill>
                  <a:srgbClr val="FF0000"/>
                </a:solidFill>
                <a:latin typeface="Calibri"/>
                <a:cs typeface="Calibri"/>
              </a:rPr>
              <a:t>g</a:t>
            </a:r>
            <a:r>
              <a:rPr b="1" dirty="0">
                <a:solidFill>
                  <a:srgbClr val="FF0000"/>
                </a:solidFill>
                <a:latin typeface="Calibri"/>
                <a:cs typeface="Calibri"/>
              </a:rPr>
              <a:t>er  int</a:t>
            </a:r>
            <a:endParaRPr>
              <a:latin typeface="Calibri"/>
              <a:cs typeface="Calibri"/>
            </a:endParaRPr>
          </a:p>
        </p:txBody>
      </p:sp>
      <p:sp>
        <p:nvSpPr>
          <p:cNvPr id="4" name="object 4"/>
          <p:cNvSpPr txBox="1"/>
          <p:nvPr/>
        </p:nvSpPr>
        <p:spPr>
          <a:xfrm>
            <a:off x="4453889" y="2600705"/>
            <a:ext cx="2705100" cy="299720"/>
          </a:xfrm>
          <a:prstGeom prst="rect">
            <a:avLst/>
          </a:prstGeom>
        </p:spPr>
        <p:txBody>
          <a:bodyPr vert="horz" wrap="square" lIns="0" tIns="12700" rIns="0" bIns="0" rtlCol="0">
            <a:spAutoFit/>
          </a:bodyPr>
          <a:lstStyle/>
          <a:p>
            <a:pPr marL="12700">
              <a:spcBef>
                <a:spcPts val="100"/>
              </a:spcBef>
              <a:tabLst>
                <a:tab pos="927100" algn="l"/>
              </a:tabLst>
            </a:pPr>
            <a:r>
              <a:rPr b="1" spc="-5" dirty="0">
                <a:latin typeface="Calibri"/>
                <a:cs typeface="Calibri"/>
              </a:rPr>
              <a:t>void	main(String[]</a:t>
            </a:r>
            <a:r>
              <a:rPr b="1" spc="-60" dirty="0">
                <a:latin typeface="Calibri"/>
                <a:cs typeface="Calibri"/>
              </a:rPr>
              <a:t> </a:t>
            </a:r>
            <a:r>
              <a:rPr b="1" spc="-10" dirty="0">
                <a:latin typeface="Calibri"/>
                <a:cs typeface="Calibri"/>
              </a:rPr>
              <a:t>args)</a:t>
            </a:r>
            <a:endParaRPr>
              <a:latin typeface="Calibri"/>
              <a:cs typeface="Calibri"/>
            </a:endParaRPr>
          </a:p>
        </p:txBody>
      </p:sp>
      <p:sp>
        <p:nvSpPr>
          <p:cNvPr id="5" name="object 5"/>
          <p:cNvSpPr txBox="1"/>
          <p:nvPr/>
        </p:nvSpPr>
        <p:spPr>
          <a:xfrm>
            <a:off x="4453889" y="3149346"/>
            <a:ext cx="1079500" cy="57404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a:t>
            </a:r>
            <a:r>
              <a:rPr b="1" spc="370" dirty="0">
                <a:solidFill>
                  <a:srgbClr val="FF0000"/>
                </a:solidFill>
                <a:latin typeface="Calibri"/>
                <a:cs typeface="Calibri"/>
              </a:rPr>
              <a:t> </a:t>
            </a:r>
            <a:r>
              <a:rPr b="1" dirty="0">
                <a:solidFill>
                  <a:srgbClr val="FF0000"/>
                </a:solidFill>
                <a:latin typeface="Calibri"/>
                <a:cs typeface="Calibri"/>
              </a:rPr>
              <a:t>=</a:t>
            </a:r>
            <a:r>
              <a:rPr b="1" spc="-30" dirty="0">
                <a:solidFill>
                  <a:srgbClr val="FF0000"/>
                </a:solidFill>
                <a:latin typeface="Calibri"/>
                <a:cs typeface="Calibri"/>
              </a:rPr>
              <a:t> </a:t>
            </a:r>
            <a:r>
              <a:rPr b="1" dirty="0">
                <a:solidFill>
                  <a:srgbClr val="FF0000"/>
                </a:solidFill>
                <a:latin typeface="Calibri"/>
                <a:cs typeface="Calibri"/>
              </a:rPr>
              <a:t>10;</a:t>
            </a:r>
            <a:endParaRPr>
              <a:latin typeface="Calibri"/>
              <a:cs typeface="Calibri"/>
            </a:endParaRPr>
          </a:p>
          <a:p>
            <a:pPr marL="12700"/>
            <a:r>
              <a:rPr b="1" dirty="0">
                <a:solidFill>
                  <a:srgbClr val="FF0000"/>
                </a:solidFill>
                <a:latin typeface="Calibri"/>
                <a:cs typeface="Calibri"/>
              </a:rPr>
              <a:t>x</a:t>
            </a:r>
            <a:r>
              <a:rPr b="1" spc="370" dirty="0">
                <a:solidFill>
                  <a:srgbClr val="FF0000"/>
                </a:solidFill>
                <a:latin typeface="Calibri"/>
                <a:cs typeface="Calibri"/>
              </a:rPr>
              <a:t> </a:t>
            </a:r>
            <a:r>
              <a:rPr b="1" dirty="0">
                <a:solidFill>
                  <a:srgbClr val="FF0000"/>
                </a:solidFill>
                <a:latin typeface="Calibri"/>
                <a:cs typeface="Calibri"/>
              </a:rPr>
              <a:t>=</a:t>
            </a:r>
            <a:r>
              <a:rPr b="1" spc="390" dirty="0">
                <a:solidFill>
                  <a:srgbClr val="FF0000"/>
                </a:solidFill>
                <a:latin typeface="Calibri"/>
                <a:cs typeface="Calibri"/>
              </a:rPr>
              <a:t> </a:t>
            </a:r>
            <a:r>
              <a:rPr b="1" dirty="0">
                <a:solidFill>
                  <a:srgbClr val="FF0000"/>
                </a:solidFill>
                <a:latin typeface="Calibri"/>
                <a:cs typeface="Calibri"/>
              </a:rPr>
              <a:t>a</a:t>
            </a:r>
            <a:r>
              <a:rPr b="1" spc="-10" dirty="0">
                <a:solidFill>
                  <a:srgbClr val="FF0000"/>
                </a:solidFill>
                <a:latin typeface="Calibri"/>
                <a:cs typeface="Calibri"/>
              </a:rPr>
              <a:t> </a:t>
            </a:r>
            <a:r>
              <a:rPr b="1" dirty="0">
                <a:solidFill>
                  <a:srgbClr val="FF0000"/>
                </a:solidFill>
                <a:latin typeface="Calibri"/>
                <a:cs typeface="Calibri"/>
              </a:rPr>
              <a:t>+</a:t>
            </a:r>
            <a:r>
              <a:rPr b="1" spc="-20" dirty="0">
                <a:solidFill>
                  <a:srgbClr val="FF0000"/>
                </a:solidFill>
                <a:latin typeface="Calibri"/>
                <a:cs typeface="Calibri"/>
              </a:rPr>
              <a:t> </a:t>
            </a:r>
            <a:r>
              <a:rPr b="1" dirty="0">
                <a:solidFill>
                  <a:srgbClr val="FF0000"/>
                </a:solidFill>
                <a:latin typeface="Calibri"/>
                <a:cs typeface="Calibri"/>
              </a:rPr>
              <a:t>20;</a:t>
            </a:r>
            <a:endParaRPr>
              <a:latin typeface="Calibri"/>
              <a:cs typeface="Calibri"/>
            </a:endParaRPr>
          </a:p>
        </p:txBody>
      </p:sp>
      <p:sp>
        <p:nvSpPr>
          <p:cNvPr id="6" name="object 6"/>
          <p:cNvSpPr txBox="1"/>
          <p:nvPr/>
        </p:nvSpPr>
        <p:spPr>
          <a:xfrm>
            <a:off x="6282945" y="3149346"/>
            <a:ext cx="2901315" cy="57404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a:t>
            </a:r>
            <a:r>
              <a:rPr b="1" spc="5" dirty="0">
                <a:solidFill>
                  <a:srgbClr val="FF0000"/>
                </a:solidFill>
                <a:latin typeface="Calibri"/>
                <a:cs typeface="Calibri"/>
              </a:rPr>
              <a:t> </a:t>
            </a:r>
            <a:r>
              <a:rPr b="1" spc="-15" dirty="0">
                <a:solidFill>
                  <a:srgbClr val="FF0000"/>
                </a:solidFill>
                <a:latin typeface="Calibri"/>
                <a:cs typeface="Calibri"/>
              </a:rPr>
              <a:t>Integer</a:t>
            </a:r>
            <a:r>
              <a:rPr b="1" spc="-35" dirty="0">
                <a:solidFill>
                  <a:srgbClr val="FF0000"/>
                </a:solidFill>
                <a:latin typeface="Calibri"/>
                <a:cs typeface="Calibri"/>
              </a:rPr>
              <a:t> </a:t>
            </a:r>
            <a:r>
              <a:rPr b="1" dirty="0">
                <a:solidFill>
                  <a:srgbClr val="FF0000"/>
                </a:solidFill>
                <a:latin typeface="Calibri"/>
                <a:cs typeface="Calibri"/>
              </a:rPr>
              <a:t>a</a:t>
            </a:r>
            <a:r>
              <a:rPr b="1" spc="-5" dirty="0">
                <a:solidFill>
                  <a:srgbClr val="FF0000"/>
                </a:solidFill>
                <a:latin typeface="Calibri"/>
                <a:cs typeface="Calibri"/>
              </a:rPr>
              <a:t> </a:t>
            </a:r>
            <a:r>
              <a:rPr b="1" dirty="0">
                <a:solidFill>
                  <a:srgbClr val="FF0000"/>
                </a:solidFill>
                <a:latin typeface="Calibri"/>
                <a:cs typeface="Calibri"/>
              </a:rPr>
              <a:t>= </a:t>
            </a:r>
            <a:r>
              <a:rPr b="1" spc="-5" dirty="0">
                <a:solidFill>
                  <a:srgbClr val="FF0000"/>
                </a:solidFill>
                <a:latin typeface="Calibri"/>
                <a:cs typeface="Calibri"/>
              </a:rPr>
              <a:t>new</a:t>
            </a:r>
            <a:r>
              <a:rPr b="1" spc="-30" dirty="0">
                <a:solidFill>
                  <a:srgbClr val="FF0000"/>
                </a:solidFill>
                <a:latin typeface="Calibri"/>
                <a:cs typeface="Calibri"/>
              </a:rPr>
              <a:t> </a:t>
            </a:r>
            <a:r>
              <a:rPr b="1" spc="-10" dirty="0">
                <a:solidFill>
                  <a:srgbClr val="FF0000"/>
                </a:solidFill>
                <a:latin typeface="Calibri"/>
                <a:cs typeface="Calibri"/>
              </a:rPr>
              <a:t>Integer(10);</a:t>
            </a:r>
            <a:endParaRPr>
              <a:latin typeface="Calibri"/>
              <a:cs typeface="Calibri"/>
            </a:endParaRPr>
          </a:p>
          <a:p>
            <a:pPr marL="12700"/>
            <a:r>
              <a:rPr b="1" spc="-5"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int</a:t>
            </a:r>
            <a:r>
              <a:rPr b="1" spc="380" dirty="0">
                <a:solidFill>
                  <a:srgbClr val="FF0000"/>
                </a:solidFill>
                <a:latin typeface="Calibri"/>
                <a:cs typeface="Calibri"/>
              </a:rPr>
              <a:t> </a:t>
            </a:r>
            <a:r>
              <a:rPr b="1" dirty="0">
                <a:solidFill>
                  <a:srgbClr val="FF0000"/>
                </a:solidFill>
                <a:latin typeface="Calibri"/>
                <a:cs typeface="Calibri"/>
              </a:rPr>
              <a:t>x</a:t>
            </a:r>
            <a:r>
              <a:rPr b="1" spc="-10" dirty="0">
                <a:solidFill>
                  <a:srgbClr val="FF0000"/>
                </a:solidFill>
                <a:latin typeface="Calibri"/>
                <a:cs typeface="Calibri"/>
              </a:rPr>
              <a:t> </a:t>
            </a:r>
            <a:r>
              <a:rPr b="1" dirty="0">
                <a:solidFill>
                  <a:srgbClr val="FF0000"/>
                </a:solidFill>
                <a:latin typeface="Calibri"/>
                <a:cs typeface="Calibri"/>
              </a:rPr>
              <a:t>= </a:t>
            </a:r>
            <a:r>
              <a:rPr b="1" spc="-15" dirty="0">
                <a:solidFill>
                  <a:srgbClr val="FF0000"/>
                </a:solidFill>
                <a:latin typeface="Calibri"/>
                <a:cs typeface="Calibri"/>
              </a:rPr>
              <a:t>a.intValue()</a:t>
            </a:r>
            <a:r>
              <a:rPr b="1" spc="-35" dirty="0">
                <a:solidFill>
                  <a:srgbClr val="FF0000"/>
                </a:solidFill>
                <a:latin typeface="Calibri"/>
                <a:cs typeface="Calibri"/>
              </a:rPr>
              <a:t> </a:t>
            </a:r>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20;</a:t>
            </a:r>
            <a:endParaRPr>
              <a:latin typeface="Calibri"/>
              <a:cs typeface="Calibri"/>
            </a:endParaRPr>
          </a:p>
        </p:txBody>
      </p:sp>
      <p:sp>
        <p:nvSpPr>
          <p:cNvPr id="7" name="object 7"/>
          <p:cNvSpPr txBox="1"/>
          <p:nvPr/>
        </p:nvSpPr>
        <p:spPr>
          <a:xfrm>
            <a:off x="3539489" y="3972559"/>
            <a:ext cx="711200" cy="574040"/>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Do</a:t>
            </a:r>
            <a:r>
              <a:rPr b="1" spc="5" dirty="0">
                <a:solidFill>
                  <a:srgbClr val="FF0000"/>
                </a:solidFill>
                <a:latin typeface="Calibri"/>
                <a:cs typeface="Calibri"/>
              </a:rPr>
              <a:t>u</a:t>
            </a:r>
            <a:r>
              <a:rPr b="1" dirty="0">
                <a:solidFill>
                  <a:srgbClr val="FF0000"/>
                </a:solidFill>
                <a:latin typeface="Calibri"/>
                <a:cs typeface="Calibri"/>
              </a:rPr>
              <a:t>ble  </a:t>
            </a:r>
            <a:r>
              <a:rPr b="1" spc="-5" dirty="0">
                <a:solidFill>
                  <a:srgbClr val="FF0000"/>
                </a:solidFill>
                <a:latin typeface="Calibri"/>
                <a:cs typeface="Calibri"/>
              </a:rPr>
              <a:t>double</a:t>
            </a:r>
            <a:endParaRPr>
              <a:latin typeface="Calibri"/>
              <a:cs typeface="Calibri"/>
            </a:endParaRPr>
          </a:p>
        </p:txBody>
      </p:sp>
      <p:sp>
        <p:nvSpPr>
          <p:cNvPr id="8" name="object 8"/>
          <p:cNvSpPr txBox="1"/>
          <p:nvPr/>
        </p:nvSpPr>
        <p:spPr>
          <a:xfrm>
            <a:off x="4453890" y="3972559"/>
            <a:ext cx="1579245" cy="57404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b1</a:t>
            </a:r>
            <a:r>
              <a:rPr b="1" spc="360"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dirty="0">
                <a:solidFill>
                  <a:srgbClr val="FF0000"/>
                </a:solidFill>
                <a:latin typeface="Calibri"/>
                <a:cs typeface="Calibri"/>
              </a:rPr>
              <a:t>14.45;</a:t>
            </a:r>
            <a:endParaRPr>
              <a:latin typeface="Calibri"/>
              <a:cs typeface="Calibri"/>
            </a:endParaRPr>
          </a:p>
          <a:p>
            <a:pPr marL="12700"/>
            <a:r>
              <a:rPr b="1" dirty="0">
                <a:solidFill>
                  <a:srgbClr val="FF0000"/>
                </a:solidFill>
                <a:latin typeface="Calibri"/>
                <a:cs typeface="Calibri"/>
              </a:rPr>
              <a:t>b2</a:t>
            </a:r>
            <a:r>
              <a:rPr b="1" spc="370" dirty="0">
                <a:solidFill>
                  <a:srgbClr val="FF0000"/>
                </a:solidFill>
                <a:latin typeface="Calibri"/>
                <a:cs typeface="Calibri"/>
              </a:rPr>
              <a:t> </a:t>
            </a:r>
            <a:r>
              <a:rPr b="1" dirty="0">
                <a:solidFill>
                  <a:srgbClr val="FF0000"/>
                </a:solidFill>
                <a:latin typeface="Calibri"/>
                <a:cs typeface="Calibri"/>
              </a:rPr>
              <a:t>=</a:t>
            </a:r>
            <a:r>
              <a:rPr b="1" spc="-20" dirty="0">
                <a:solidFill>
                  <a:srgbClr val="FF0000"/>
                </a:solidFill>
                <a:latin typeface="Calibri"/>
                <a:cs typeface="Calibri"/>
              </a:rPr>
              <a:t> </a:t>
            </a:r>
            <a:r>
              <a:rPr b="1" dirty="0">
                <a:solidFill>
                  <a:srgbClr val="FF0000"/>
                </a:solidFill>
                <a:latin typeface="Calibri"/>
                <a:cs typeface="Calibri"/>
              </a:rPr>
              <a:t>b1</a:t>
            </a:r>
            <a:r>
              <a:rPr b="1" spc="-15" dirty="0">
                <a:solidFill>
                  <a:srgbClr val="FF0000"/>
                </a:solidFill>
                <a:latin typeface="Calibri"/>
                <a:cs typeface="Calibri"/>
              </a:rPr>
              <a:t> </a:t>
            </a:r>
            <a:r>
              <a:rPr b="1" dirty="0">
                <a:solidFill>
                  <a:srgbClr val="FF0000"/>
                </a:solidFill>
                <a:latin typeface="Calibri"/>
                <a:cs typeface="Calibri"/>
              </a:rPr>
              <a:t>+</a:t>
            </a:r>
            <a:r>
              <a:rPr b="1" spc="-20" dirty="0">
                <a:solidFill>
                  <a:srgbClr val="FF0000"/>
                </a:solidFill>
                <a:latin typeface="Calibri"/>
                <a:cs typeface="Calibri"/>
              </a:rPr>
              <a:t> </a:t>
            </a:r>
            <a:r>
              <a:rPr b="1" dirty="0">
                <a:solidFill>
                  <a:srgbClr val="FF0000"/>
                </a:solidFill>
                <a:latin typeface="Calibri"/>
                <a:cs typeface="Calibri"/>
              </a:rPr>
              <a:t>34.56;</a:t>
            </a:r>
            <a:endParaRPr>
              <a:latin typeface="Calibri"/>
              <a:cs typeface="Calibri"/>
            </a:endParaRPr>
          </a:p>
        </p:txBody>
      </p:sp>
      <p:sp>
        <p:nvSpPr>
          <p:cNvPr id="9" name="object 9"/>
          <p:cNvSpPr txBox="1"/>
          <p:nvPr/>
        </p:nvSpPr>
        <p:spPr>
          <a:xfrm>
            <a:off x="6282945" y="3972559"/>
            <a:ext cx="3927475" cy="57404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a:t>
            </a:r>
            <a:r>
              <a:rPr b="1" spc="10" dirty="0">
                <a:solidFill>
                  <a:srgbClr val="FF0000"/>
                </a:solidFill>
                <a:latin typeface="Calibri"/>
                <a:cs typeface="Calibri"/>
              </a:rPr>
              <a:t> </a:t>
            </a:r>
            <a:r>
              <a:rPr b="1" spc="-5" dirty="0">
                <a:solidFill>
                  <a:srgbClr val="FF0000"/>
                </a:solidFill>
                <a:latin typeface="Calibri"/>
                <a:cs typeface="Calibri"/>
              </a:rPr>
              <a:t>Double</a:t>
            </a:r>
            <a:r>
              <a:rPr b="1" spc="-10" dirty="0">
                <a:solidFill>
                  <a:srgbClr val="FF0000"/>
                </a:solidFill>
                <a:latin typeface="Calibri"/>
                <a:cs typeface="Calibri"/>
              </a:rPr>
              <a:t> </a:t>
            </a:r>
            <a:r>
              <a:rPr b="1" dirty="0">
                <a:solidFill>
                  <a:srgbClr val="FF0000"/>
                </a:solidFill>
                <a:latin typeface="Calibri"/>
                <a:cs typeface="Calibri"/>
              </a:rPr>
              <a:t>b1</a:t>
            </a:r>
            <a:r>
              <a:rPr b="1" spc="-40" dirty="0">
                <a:solidFill>
                  <a:srgbClr val="FF0000"/>
                </a:solidFill>
                <a:latin typeface="Calibri"/>
                <a:cs typeface="Calibri"/>
              </a:rPr>
              <a:t> </a:t>
            </a:r>
            <a:r>
              <a:rPr b="1" dirty="0">
                <a:solidFill>
                  <a:srgbClr val="FF0000"/>
                </a:solidFill>
                <a:latin typeface="Calibri"/>
                <a:cs typeface="Calibri"/>
              </a:rPr>
              <a:t>=</a:t>
            </a:r>
            <a:r>
              <a:rPr b="1" spc="10" dirty="0">
                <a:solidFill>
                  <a:srgbClr val="FF0000"/>
                </a:solidFill>
                <a:latin typeface="Calibri"/>
                <a:cs typeface="Calibri"/>
              </a:rPr>
              <a:t> </a:t>
            </a:r>
            <a:r>
              <a:rPr b="1" spc="-5" dirty="0">
                <a:solidFill>
                  <a:srgbClr val="FF0000"/>
                </a:solidFill>
                <a:latin typeface="Calibri"/>
                <a:cs typeface="Calibri"/>
              </a:rPr>
              <a:t>new</a:t>
            </a:r>
            <a:r>
              <a:rPr b="1" spc="-25" dirty="0">
                <a:solidFill>
                  <a:srgbClr val="FF0000"/>
                </a:solidFill>
                <a:latin typeface="Calibri"/>
                <a:cs typeface="Calibri"/>
              </a:rPr>
              <a:t> </a:t>
            </a:r>
            <a:r>
              <a:rPr b="1" spc="-5" dirty="0">
                <a:solidFill>
                  <a:srgbClr val="FF0000"/>
                </a:solidFill>
                <a:latin typeface="Calibri"/>
                <a:cs typeface="Calibri"/>
              </a:rPr>
              <a:t>Double(14.45);</a:t>
            </a:r>
            <a:endParaRPr>
              <a:latin typeface="Calibri"/>
              <a:cs typeface="Calibri"/>
            </a:endParaRPr>
          </a:p>
          <a:p>
            <a:pPr marL="12700"/>
            <a:r>
              <a:rPr b="1" spc="-5" dirty="0">
                <a:solidFill>
                  <a:srgbClr val="FF0000"/>
                </a:solidFill>
                <a:latin typeface="Calibri"/>
                <a:cs typeface="Calibri"/>
              </a:rPr>
              <a:t>//</a:t>
            </a:r>
            <a:r>
              <a:rPr b="1" spc="5" dirty="0">
                <a:solidFill>
                  <a:srgbClr val="FF0000"/>
                </a:solidFill>
                <a:latin typeface="Calibri"/>
                <a:cs typeface="Calibri"/>
              </a:rPr>
              <a:t> </a:t>
            </a:r>
            <a:r>
              <a:rPr b="1" spc="-5" dirty="0">
                <a:solidFill>
                  <a:srgbClr val="FF0000"/>
                </a:solidFill>
                <a:latin typeface="Calibri"/>
                <a:cs typeface="Calibri"/>
              </a:rPr>
              <a:t>double</a:t>
            </a:r>
            <a:r>
              <a:rPr b="1" spc="355" dirty="0">
                <a:solidFill>
                  <a:srgbClr val="FF0000"/>
                </a:solidFill>
                <a:latin typeface="Calibri"/>
                <a:cs typeface="Calibri"/>
              </a:rPr>
              <a:t> </a:t>
            </a:r>
            <a:r>
              <a:rPr b="1" dirty="0">
                <a:solidFill>
                  <a:srgbClr val="FF0000"/>
                </a:solidFill>
                <a:latin typeface="Calibri"/>
                <a:cs typeface="Calibri"/>
              </a:rPr>
              <a:t>b2</a:t>
            </a:r>
            <a:r>
              <a:rPr b="1" spc="-25" dirty="0">
                <a:solidFill>
                  <a:srgbClr val="FF0000"/>
                </a:solidFill>
                <a:latin typeface="Calibri"/>
                <a:cs typeface="Calibri"/>
              </a:rPr>
              <a:t> </a:t>
            </a:r>
            <a:r>
              <a:rPr b="1" dirty="0">
                <a:solidFill>
                  <a:srgbClr val="FF0000"/>
                </a:solidFill>
                <a:latin typeface="Calibri"/>
                <a:cs typeface="Calibri"/>
              </a:rPr>
              <a:t>= </a:t>
            </a:r>
            <a:r>
              <a:rPr b="1" spc="-10" dirty="0">
                <a:solidFill>
                  <a:srgbClr val="FF0000"/>
                </a:solidFill>
                <a:latin typeface="Calibri"/>
                <a:cs typeface="Calibri"/>
              </a:rPr>
              <a:t>b1.doubleValue()</a:t>
            </a:r>
            <a:r>
              <a:rPr b="1" spc="-25" dirty="0">
                <a:solidFill>
                  <a:srgbClr val="FF0000"/>
                </a:solidFill>
                <a:latin typeface="Calibri"/>
                <a:cs typeface="Calibri"/>
              </a:rPr>
              <a:t> </a:t>
            </a:r>
            <a:r>
              <a:rPr b="1" dirty="0">
                <a:solidFill>
                  <a:srgbClr val="FF0000"/>
                </a:solidFill>
                <a:latin typeface="Calibri"/>
                <a:cs typeface="Calibri"/>
              </a:rPr>
              <a:t>+</a:t>
            </a:r>
            <a:r>
              <a:rPr b="1" spc="-15" dirty="0">
                <a:solidFill>
                  <a:srgbClr val="FF0000"/>
                </a:solidFill>
                <a:latin typeface="Calibri"/>
                <a:cs typeface="Calibri"/>
              </a:rPr>
              <a:t> </a:t>
            </a:r>
            <a:r>
              <a:rPr b="1" dirty="0">
                <a:solidFill>
                  <a:srgbClr val="FF0000"/>
                </a:solidFill>
                <a:latin typeface="Calibri"/>
                <a:cs typeface="Calibri"/>
              </a:rPr>
              <a:t>34.56;</a:t>
            </a:r>
            <a:endParaRPr>
              <a:latin typeface="Calibri"/>
              <a:cs typeface="Calibri"/>
            </a:endParaRPr>
          </a:p>
        </p:txBody>
      </p:sp>
      <p:sp>
        <p:nvSpPr>
          <p:cNvPr id="10" name="object 10"/>
          <p:cNvSpPr txBox="1"/>
          <p:nvPr/>
        </p:nvSpPr>
        <p:spPr>
          <a:xfrm>
            <a:off x="3539489" y="4795520"/>
            <a:ext cx="1930400" cy="299720"/>
          </a:xfrm>
          <a:prstGeom prst="rect">
            <a:avLst/>
          </a:prstGeom>
        </p:spPr>
        <p:txBody>
          <a:bodyPr vert="horz" wrap="square" lIns="0" tIns="12700" rIns="0" bIns="0" rtlCol="0">
            <a:spAutoFit/>
          </a:bodyPr>
          <a:lstStyle/>
          <a:p>
            <a:pPr marL="12700">
              <a:spcBef>
                <a:spcPts val="100"/>
              </a:spcBef>
              <a:tabLst>
                <a:tab pos="926465" algn="l"/>
              </a:tabLst>
            </a:pPr>
            <a:r>
              <a:rPr b="1" dirty="0">
                <a:solidFill>
                  <a:srgbClr val="FF0000"/>
                </a:solidFill>
                <a:latin typeface="Calibri"/>
                <a:cs typeface="Calibri"/>
              </a:rPr>
              <a:t>Boolean	</a:t>
            </a:r>
            <a:r>
              <a:rPr b="1" spc="-5" dirty="0">
                <a:solidFill>
                  <a:srgbClr val="FF0000"/>
                </a:solidFill>
                <a:latin typeface="Calibri"/>
                <a:cs typeface="Calibri"/>
              </a:rPr>
              <a:t>c1</a:t>
            </a:r>
            <a:r>
              <a:rPr b="1" spc="350" dirty="0">
                <a:solidFill>
                  <a:srgbClr val="FF0000"/>
                </a:solidFill>
                <a:latin typeface="Calibri"/>
                <a:cs typeface="Calibri"/>
              </a:rPr>
              <a:t> </a:t>
            </a:r>
            <a:r>
              <a:rPr b="1" dirty="0">
                <a:solidFill>
                  <a:srgbClr val="FF0000"/>
                </a:solidFill>
                <a:latin typeface="Calibri"/>
                <a:cs typeface="Calibri"/>
              </a:rPr>
              <a:t>=</a:t>
            </a:r>
            <a:r>
              <a:rPr b="1" spc="-15" dirty="0">
                <a:solidFill>
                  <a:srgbClr val="FF0000"/>
                </a:solidFill>
                <a:latin typeface="Calibri"/>
                <a:cs typeface="Calibri"/>
              </a:rPr>
              <a:t> </a:t>
            </a:r>
            <a:r>
              <a:rPr b="1" spc="-5" dirty="0">
                <a:solidFill>
                  <a:srgbClr val="FF0000"/>
                </a:solidFill>
                <a:latin typeface="Calibri"/>
                <a:cs typeface="Calibri"/>
              </a:rPr>
              <a:t>false;</a:t>
            </a:r>
            <a:endParaRPr>
              <a:latin typeface="Calibri"/>
              <a:cs typeface="Calibri"/>
            </a:endParaRPr>
          </a:p>
        </p:txBody>
      </p:sp>
      <p:sp>
        <p:nvSpPr>
          <p:cNvPr id="11" name="object 11"/>
          <p:cNvSpPr txBox="1"/>
          <p:nvPr/>
        </p:nvSpPr>
        <p:spPr>
          <a:xfrm>
            <a:off x="6282945" y="4795521"/>
            <a:ext cx="3422015" cy="574675"/>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a:t>
            </a:r>
            <a:r>
              <a:rPr b="1" dirty="0">
                <a:solidFill>
                  <a:srgbClr val="FF0000"/>
                </a:solidFill>
                <a:latin typeface="Calibri"/>
                <a:cs typeface="Calibri"/>
              </a:rPr>
              <a:t> Boolean</a:t>
            </a:r>
            <a:r>
              <a:rPr b="1" spc="-50" dirty="0">
                <a:solidFill>
                  <a:srgbClr val="FF0000"/>
                </a:solidFill>
                <a:latin typeface="Calibri"/>
                <a:cs typeface="Calibri"/>
              </a:rPr>
              <a:t> </a:t>
            </a:r>
            <a:r>
              <a:rPr b="1" spc="-5" dirty="0">
                <a:solidFill>
                  <a:srgbClr val="FF0000"/>
                </a:solidFill>
                <a:latin typeface="Calibri"/>
                <a:cs typeface="Calibri"/>
              </a:rPr>
              <a:t>c1</a:t>
            </a:r>
            <a:r>
              <a:rPr b="1" spc="-20" dirty="0">
                <a:solidFill>
                  <a:srgbClr val="FF0000"/>
                </a:solidFill>
                <a:latin typeface="Calibri"/>
                <a:cs typeface="Calibri"/>
              </a:rPr>
              <a:t> </a:t>
            </a:r>
            <a:r>
              <a:rPr b="1" dirty="0">
                <a:solidFill>
                  <a:srgbClr val="FF0000"/>
                </a:solidFill>
                <a:latin typeface="Calibri"/>
                <a:cs typeface="Calibri"/>
              </a:rPr>
              <a:t>=</a:t>
            </a:r>
            <a:r>
              <a:rPr b="1" spc="5" dirty="0">
                <a:solidFill>
                  <a:srgbClr val="FF0000"/>
                </a:solidFill>
                <a:latin typeface="Calibri"/>
                <a:cs typeface="Calibri"/>
              </a:rPr>
              <a:t> </a:t>
            </a:r>
            <a:r>
              <a:rPr b="1" spc="-5" dirty="0">
                <a:solidFill>
                  <a:srgbClr val="FF0000"/>
                </a:solidFill>
                <a:latin typeface="Calibri"/>
                <a:cs typeface="Calibri"/>
              </a:rPr>
              <a:t>new</a:t>
            </a:r>
            <a:r>
              <a:rPr b="1" spc="-35" dirty="0">
                <a:solidFill>
                  <a:srgbClr val="FF0000"/>
                </a:solidFill>
                <a:latin typeface="Calibri"/>
                <a:cs typeface="Calibri"/>
              </a:rPr>
              <a:t> </a:t>
            </a:r>
            <a:r>
              <a:rPr b="1" spc="-5" dirty="0">
                <a:solidFill>
                  <a:srgbClr val="FF0000"/>
                </a:solidFill>
                <a:latin typeface="Calibri"/>
                <a:cs typeface="Calibri"/>
              </a:rPr>
              <a:t>Boolean(false);</a:t>
            </a:r>
            <a:endParaRPr>
              <a:latin typeface="Calibri"/>
              <a:cs typeface="Calibri"/>
            </a:endParaRPr>
          </a:p>
          <a:p>
            <a:pPr marL="12700"/>
            <a:r>
              <a:rPr b="1" spc="-5" dirty="0">
                <a:solidFill>
                  <a:srgbClr val="FF0000"/>
                </a:solidFill>
                <a:latin typeface="Calibri"/>
                <a:cs typeface="Calibri"/>
              </a:rPr>
              <a:t>//</a:t>
            </a:r>
            <a:r>
              <a:rPr b="1" spc="5" dirty="0">
                <a:solidFill>
                  <a:srgbClr val="FF0000"/>
                </a:solidFill>
                <a:latin typeface="Calibri"/>
                <a:cs typeface="Calibri"/>
              </a:rPr>
              <a:t> </a:t>
            </a:r>
            <a:r>
              <a:rPr b="1" dirty="0">
                <a:solidFill>
                  <a:srgbClr val="FF0000"/>
                </a:solidFill>
                <a:latin typeface="Calibri"/>
                <a:cs typeface="Calibri"/>
              </a:rPr>
              <a:t>boolean</a:t>
            </a:r>
            <a:r>
              <a:rPr b="1" spc="-55" dirty="0">
                <a:solidFill>
                  <a:srgbClr val="FF0000"/>
                </a:solidFill>
                <a:latin typeface="Calibri"/>
                <a:cs typeface="Calibri"/>
              </a:rPr>
              <a:t> </a:t>
            </a:r>
            <a:r>
              <a:rPr b="1" spc="-5" dirty="0">
                <a:solidFill>
                  <a:srgbClr val="FF0000"/>
                </a:solidFill>
                <a:latin typeface="Calibri"/>
                <a:cs typeface="Calibri"/>
              </a:rPr>
              <a:t>c2</a:t>
            </a:r>
            <a:r>
              <a:rPr b="1" spc="-15" dirty="0">
                <a:solidFill>
                  <a:srgbClr val="FF0000"/>
                </a:solidFill>
                <a:latin typeface="Calibri"/>
                <a:cs typeface="Calibri"/>
              </a:rPr>
              <a:t> </a:t>
            </a:r>
            <a:r>
              <a:rPr b="1" dirty="0">
                <a:solidFill>
                  <a:srgbClr val="FF0000"/>
                </a:solidFill>
                <a:latin typeface="Calibri"/>
                <a:cs typeface="Calibri"/>
              </a:rPr>
              <a:t>=</a:t>
            </a:r>
            <a:r>
              <a:rPr b="1" spc="-5" dirty="0">
                <a:solidFill>
                  <a:srgbClr val="FF0000"/>
                </a:solidFill>
                <a:latin typeface="Calibri"/>
                <a:cs typeface="Calibri"/>
              </a:rPr>
              <a:t> </a:t>
            </a:r>
            <a:r>
              <a:rPr b="1" spc="-10" dirty="0">
                <a:solidFill>
                  <a:srgbClr val="FF0000"/>
                </a:solidFill>
                <a:latin typeface="Calibri"/>
                <a:cs typeface="Calibri"/>
              </a:rPr>
              <a:t>c1.booleanValue();</a:t>
            </a:r>
            <a:endParaRPr>
              <a:latin typeface="Calibri"/>
              <a:cs typeface="Calibri"/>
            </a:endParaRPr>
          </a:p>
        </p:txBody>
      </p:sp>
      <p:sp>
        <p:nvSpPr>
          <p:cNvPr id="12" name="object 12"/>
          <p:cNvSpPr txBox="1"/>
          <p:nvPr/>
        </p:nvSpPr>
        <p:spPr>
          <a:xfrm>
            <a:off x="4835792" y="5069536"/>
            <a:ext cx="466725" cy="300355"/>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r>
              <a:rPr b="1" spc="-80" dirty="0">
                <a:solidFill>
                  <a:srgbClr val="FF0000"/>
                </a:solidFill>
                <a:latin typeface="Calibri"/>
                <a:cs typeface="Calibri"/>
              </a:rPr>
              <a:t> </a:t>
            </a:r>
            <a:r>
              <a:rPr b="1" dirty="0">
                <a:solidFill>
                  <a:srgbClr val="FF0000"/>
                </a:solidFill>
                <a:latin typeface="Calibri"/>
                <a:cs typeface="Calibri"/>
              </a:rPr>
              <a:t>c1;</a:t>
            </a:r>
            <a:endParaRPr>
              <a:latin typeface="Calibri"/>
              <a:cs typeface="Calibri"/>
            </a:endParaRPr>
          </a:p>
        </p:txBody>
      </p:sp>
      <p:sp>
        <p:nvSpPr>
          <p:cNvPr id="13" name="object 13"/>
          <p:cNvSpPr txBox="1"/>
          <p:nvPr/>
        </p:nvSpPr>
        <p:spPr>
          <a:xfrm>
            <a:off x="1710334" y="5069535"/>
            <a:ext cx="2994660" cy="848994"/>
          </a:xfrm>
          <a:prstGeom prst="rect">
            <a:avLst/>
          </a:prstGeom>
        </p:spPr>
        <p:txBody>
          <a:bodyPr vert="horz" wrap="square" lIns="0" tIns="12700" rIns="0" bIns="0" rtlCol="0">
            <a:spAutoFit/>
          </a:bodyPr>
          <a:lstStyle/>
          <a:p>
            <a:pPr marL="1841500">
              <a:spcBef>
                <a:spcPts val="100"/>
              </a:spcBef>
              <a:tabLst>
                <a:tab pos="2769870" algn="l"/>
              </a:tabLst>
            </a:pPr>
            <a:r>
              <a:rPr b="1" dirty="0">
                <a:solidFill>
                  <a:srgbClr val="FF0000"/>
                </a:solidFill>
                <a:latin typeface="Calibri"/>
                <a:cs typeface="Calibri"/>
              </a:rPr>
              <a:t>b</a:t>
            </a:r>
            <a:r>
              <a:rPr b="1" spc="5" dirty="0">
                <a:solidFill>
                  <a:srgbClr val="FF0000"/>
                </a:solidFill>
                <a:latin typeface="Calibri"/>
                <a:cs typeface="Calibri"/>
              </a:rPr>
              <a:t>o</a:t>
            </a:r>
            <a:r>
              <a:rPr b="1" dirty="0">
                <a:solidFill>
                  <a:srgbClr val="FF0000"/>
                </a:solidFill>
                <a:latin typeface="Calibri"/>
                <a:cs typeface="Calibri"/>
              </a:rPr>
              <a:t>ole</a:t>
            </a:r>
            <a:r>
              <a:rPr b="1" spc="-5" dirty="0">
                <a:solidFill>
                  <a:srgbClr val="FF0000"/>
                </a:solidFill>
                <a:latin typeface="Calibri"/>
                <a:cs typeface="Calibri"/>
              </a:rPr>
              <a:t>a</a:t>
            </a:r>
            <a:r>
              <a:rPr b="1" dirty="0">
                <a:solidFill>
                  <a:srgbClr val="FF0000"/>
                </a:solidFill>
                <a:latin typeface="Calibri"/>
                <a:cs typeface="Calibri"/>
              </a:rPr>
              <a:t>n	</a:t>
            </a:r>
            <a:r>
              <a:rPr b="1" spc="-5" dirty="0">
                <a:solidFill>
                  <a:srgbClr val="FF0000"/>
                </a:solidFill>
                <a:latin typeface="Calibri"/>
                <a:cs typeface="Calibri"/>
              </a:rPr>
              <a:t>c2</a:t>
            </a:r>
            <a:endParaRPr>
              <a:latin typeface="Calibri"/>
              <a:cs typeface="Calibri"/>
            </a:endParaRPr>
          </a:p>
          <a:p>
            <a:pPr marL="927100">
              <a:spcBef>
                <a:spcPts val="5"/>
              </a:spcBef>
            </a:pPr>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0" dirty="0">
                <a:latin typeface="Calibri"/>
                <a:cs typeface="Calibri"/>
              </a:rPr>
              <a:t> </a:t>
            </a:r>
            <a:r>
              <a:rPr b="1" spc="-5" dirty="0">
                <a:latin typeface="Calibri"/>
                <a:cs typeface="Calibri"/>
              </a:rPr>
              <a:t>Method</a:t>
            </a:r>
            <a:endParaRPr>
              <a:latin typeface="Calibri"/>
              <a:cs typeface="Calibri"/>
            </a:endParaRPr>
          </a:p>
          <a:p>
            <a:pPr marL="12700"/>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endParaRPr>
              <a:latin typeface="Calibri"/>
              <a:cs typeface="Calibri"/>
            </a:endParaRPr>
          </a:p>
        </p:txBody>
      </p:sp>
      <p:sp>
        <p:nvSpPr>
          <p:cNvPr id="14" name="object 14"/>
          <p:cNvSpPr/>
          <p:nvPr/>
        </p:nvSpPr>
        <p:spPr>
          <a:xfrm>
            <a:off x="8560307" y="2134361"/>
            <a:ext cx="114300" cy="1008380"/>
          </a:xfrm>
          <a:custGeom>
            <a:avLst/>
            <a:gdLst/>
            <a:ahLst/>
            <a:cxnLst/>
            <a:rect l="l" t="t" r="r" b="b"/>
            <a:pathLst>
              <a:path w="114300" h="1008380">
                <a:moveTo>
                  <a:pt x="76200" y="893826"/>
                </a:moveTo>
                <a:lnTo>
                  <a:pt x="38100" y="893826"/>
                </a:lnTo>
                <a:lnTo>
                  <a:pt x="38100" y="1008126"/>
                </a:lnTo>
                <a:lnTo>
                  <a:pt x="76200" y="1008126"/>
                </a:lnTo>
                <a:lnTo>
                  <a:pt x="76200" y="893826"/>
                </a:lnTo>
                <a:close/>
              </a:path>
              <a:path w="114300" h="1008380">
                <a:moveTo>
                  <a:pt x="76200" y="741426"/>
                </a:moveTo>
                <a:lnTo>
                  <a:pt x="38100" y="741426"/>
                </a:lnTo>
                <a:lnTo>
                  <a:pt x="38100" y="855726"/>
                </a:lnTo>
                <a:lnTo>
                  <a:pt x="76200" y="855726"/>
                </a:lnTo>
                <a:lnTo>
                  <a:pt x="76200" y="741426"/>
                </a:lnTo>
                <a:close/>
              </a:path>
              <a:path w="114300" h="1008380">
                <a:moveTo>
                  <a:pt x="76200" y="589026"/>
                </a:moveTo>
                <a:lnTo>
                  <a:pt x="38100" y="589026"/>
                </a:lnTo>
                <a:lnTo>
                  <a:pt x="38100" y="703326"/>
                </a:lnTo>
                <a:lnTo>
                  <a:pt x="76200" y="703326"/>
                </a:lnTo>
                <a:lnTo>
                  <a:pt x="76200" y="589026"/>
                </a:lnTo>
                <a:close/>
              </a:path>
              <a:path w="114300" h="1008380">
                <a:moveTo>
                  <a:pt x="76200" y="436625"/>
                </a:moveTo>
                <a:lnTo>
                  <a:pt x="38100" y="436625"/>
                </a:lnTo>
                <a:lnTo>
                  <a:pt x="38100" y="550926"/>
                </a:lnTo>
                <a:lnTo>
                  <a:pt x="76200" y="550926"/>
                </a:lnTo>
                <a:lnTo>
                  <a:pt x="76200" y="436625"/>
                </a:lnTo>
                <a:close/>
              </a:path>
              <a:path w="114300" h="1008380">
                <a:moveTo>
                  <a:pt x="76200" y="284225"/>
                </a:moveTo>
                <a:lnTo>
                  <a:pt x="38100" y="284225"/>
                </a:lnTo>
                <a:lnTo>
                  <a:pt x="38100" y="398525"/>
                </a:lnTo>
                <a:lnTo>
                  <a:pt x="76200" y="398525"/>
                </a:lnTo>
                <a:lnTo>
                  <a:pt x="76200" y="284225"/>
                </a:lnTo>
                <a:close/>
              </a:path>
              <a:path w="114300" h="1008380">
                <a:moveTo>
                  <a:pt x="76200" y="131825"/>
                </a:moveTo>
                <a:lnTo>
                  <a:pt x="38100" y="131825"/>
                </a:lnTo>
                <a:lnTo>
                  <a:pt x="38100" y="246125"/>
                </a:lnTo>
                <a:lnTo>
                  <a:pt x="76200" y="246125"/>
                </a:lnTo>
                <a:lnTo>
                  <a:pt x="76200" y="131825"/>
                </a:lnTo>
                <a:close/>
              </a:path>
              <a:path w="114300" h="1008380">
                <a:moveTo>
                  <a:pt x="57150" y="0"/>
                </a:moveTo>
                <a:lnTo>
                  <a:pt x="0" y="114300"/>
                </a:lnTo>
                <a:lnTo>
                  <a:pt x="114300" y="114300"/>
                </a:lnTo>
                <a:lnTo>
                  <a:pt x="57150" y="0"/>
                </a:lnTo>
                <a:close/>
              </a:path>
            </a:pathLst>
          </a:custGeom>
          <a:solidFill>
            <a:srgbClr val="FF0000"/>
          </a:solidFill>
        </p:spPr>
        <p:txBody>
          <a:bodyPr wrap="square" lIns="0" tIns="0" rIns="0" bIns="0" rtlCol="0"/>
          <a:lstStyle/>
          <a:p>
            <a:endParaRPr/>
          </a:p>
        </p:txBody>
      </p:sp>
      <p:sp>
        <p:nvSpPr>
          <p:cNvPr id="15" name="object 15"/>
          <p:cNvSpPr txBox="1"/>
          <p:nvPr/>
        </p:nvSpPr>
        <p:spPr>
          <a:xfrm>
            <a:off x="8030082" y="1687195"/>
            <a:ext cx="119634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Auto-Boxing</a:t>
            </a:r>
            <a:endParaRPr>
              <a:latin typeface="Calibri"/>
              <a:cs typeface="Calibri"/>
            </a:endParaRPr>
          </a:p>
        </p:txBody>
      </p:sp>
      <p:sp>
        <p:nvSpPr>
          <p:cNvPr id="16" name="object 16"/>
          <p:cNvSpPr/>
          <p:nvPr/>
        </p:nvSpPr>
        <p:spPr>
          <a:xfrm>
            <a:off x="7054850" y="3747009"/>
            <a:ext cx="205740" cy="2009139"/>
          </a:xfrm>
          <a:custGeom>
            <a:avLst/>
            <a:gdLst/>
            <a:ahLst/>
            <a:cxnLst/>
            <a:rect l="l" t="t" r="r" b="b"/>
            <a:pathLst>
              <a:path w="205739" h="2009139">
                <a:moveTo>
                  <a:pt x="167512" y="0"/>
                </a:moveTo>
                <a:lnTo>
                  <a:pt x="159765" y="114046"/>
                </a:lnTo>
                <a:lnTo>
                  <a:pt x="197738" y="116586"/>
                </a:lnTo>
                <a:lnTo>
                  <a:pt x="205486" y="2540"/>
                </a:lnTo>
                <a:lnTo>
                  <a:pt x="167512" y="0"/>
                </a:lnTo>
                <a:close/>
              </a:path>
              <a:path w="205739" h="2009139">
                <a:moveTo>
                  <a:pt x="157099" y="152019"/>
                </a:moveTo>
                <a:lnTo>
                  <a:pt x="149351" y="266065"/>
                </a:lnTo>
                <a:lnTo>
                  <a:pt x="187325" y="268605"/>
                </a:lnTo>
                <a:lnTo>
                  <a:pt x="195072" y="154559"/>
                </a:lnTo>
                <a:lnTo>
                  <a:pt x="157099" y="152019"/>
                </a:lnTo>
                <a:close/>
              </a:path>
              <a:path w="205739" h="2009139">
                <a:moveTo>
                  <a:pt x="146685" y="304038"/>
                </a:moveTo>
                <a:lnTo>
                  <a:pt x="138937" y="418084"/>
                </a:lnTo>
                <a:lnTo>
                  <a:pt x="176911" y="420751"/>
                </a:lnTo>
                <a:lnTo>
                  <a:pt x="184785" y="306705"/>
                </a:lnTo>
                <a:lnTo>
                  <a:pt x="146685" y="304038"/>
                </a:lnTo>
                <a:close/>
              </a:path>
              <a:path w="205739" h="2009139">
                <a:moveTo>
                  <a:pt x="136271" y="456057"/>
                </a:moveTo>
                <a:lnTo>
                  <a:pt x="128524" y="570103"/>
                </a:lnTo>
                <a:lnTo>
                  <a:pt x="166497" y="572770"/>
                </a:lnTo>
                <a:lnTo>
                  <a:pt x="174371" y="458724"/>
                </a:lnTo>
                <a:lnTo>
                  <a:pt x="136271" y="456057"/>
                </a:lnTo>
                <a:close/>
              </a:path>
              <a:path w="205739" h="2009139">
                <a:moveTo>
                  <a:pt x="125984" y="608203"/>
                </a:moveTo>
                <a:lnTo>
                  <a:pt x="118110" y="722122"/>
                </a:lnTo>
                <a:lnTo>
                  <a:pt x="156210" y="724789"/>
                </a:lnTo>
                <a:lnTo>
                  <a:pt x="163957" y="610743"/>
                </a:lnTo>
                <a:lnTo>
                  <a:pt x="125984" y="608203"/>
                </a:lnTo>
                <a:close/>
              </a:path>
              <a:path w="205739" h="2009139">
                <a:moveTo>
                  <a:pt x="115570" y="760222"/>
                </a:moveTo>
                <a:lnTo>
                  <a:pt x="107696" y="874268"/>
                </a:lnTo>
                <a:lnTo>
                  <a:pt x="145796" y="876808"/>
                </a:lnTo>
                <a:lnTo>
                  <a:pt x="153542" y="762762"/>
                </a:lnTo>
                <a:lnTo>
                  <a:pt x="115570" y="760222"/>
                </a:lnTo>
                <a:close/>
              </a:path>
              <a:path w="205739" h="2009139">
                <a:moveTo>
                  <a:pt x="105155" y="912241"/>
                </a:moveTo>
                <a:lnTo>
                  <a:pt x="97409" y="1026287"/>
                </a:lnTo>
                <a:lnTo>
                  <a:pt x="135382" y="1028827"/>
                </a:lnTo>
                <a:lnTo>
                  <a:pt x="143128" y="914781"/>
                </a:lnTo>
                <a:lnTo>
                  <a:pt x="105155" y="912241"/>
                </a:lnTo>
                <a:close/>
              </a:path>
              <a:path w="205739" h="2009139">
                <a:moveTo>
                  <a:pt x="94741" y="1064260"/>
                </a:moveTo>
                <a:lnTo>
                  <a:pt x="86995" y="1178306"/>
                </a:lnTo>
                <a:lnTo>
                  <a:pt x="124967" y="1180973"/>
                </a:lnTo>
                <a:lnTo>
                  <a:pt x="132714" y="1066927"/>
                </a:lnTo>
                <a:lnTo>
                  <a:pt x="94741" y="1064260"/>
                </a:lnTo>
                <a:close/>
              </a:path>
              <a:path w="205739" h="2009139">
                <a:moveTo>
                  <a:pt x="84327" y="1216279"/>
                </a:moveTo>
                <a:lnTo>
                  <a:pt x="76580" y="1330325"/>
                </a:lnTo>
                <a:lnTo>
                  <a:pt x="114553" y="1332992"/>
                </a:lnTo>
                <a:lnTo>
                  <a:pt x="122427" y="1218946"/>
                </a:lnTo>
                <a:lnTo>
                  <a:pt x="84327" y="1216279"/>
                </a:lnTo>
                <a:close/>
              </a:path>
              <a:path w="205739" h="2009139">
                <a:moveTo>
                  <a:pt x="73913" y="1368425"/>
                </a:moveTo>
                <a:lnTo>
                  <a:pt x="66166" y="1482471"/>
                </a:lnTo>
                <a:lnTo>
                  <a:pt x="104139" y="1485011"/>
                </a:lnTo>
                <a:lnTo>
                  <a:pt x="112013" y="1370965"/>
                </a:lnTo>
                <a:lnTo>
                  <a:pt x="73913" y="1368425"/>
                </a:lnTo>
                <a:close/>
              </a:path>
              <a:path w="205739" h="2009139">
                <a:moveTo>
                  <a:pt x="63626" y="1520444"/>
                </a:moveTo>
                <a:lnTo>
                  <a:pt x="55752" y="1634490"/>
                </a:lnTo>
                <a:lnTo>
                  <a:pt x="93852" y="1637030"/>
                </a:lnTo>
                <a:lnTo>
                  <a:pt x="101600" y="1522984"/>
                </a:lnTo>
                <a:lnTo>
                  <a:pt x="63626" y="1520444"/>
                </a:lnTo>
                <a:close/>
              </a:path>
              <a:path w="205739" h="2009139">
                <a:moveTo>
                  <a:pt x="53212" y="1672463"/>
                </a:moveTo>
                <a:lnTo>
                  <a:pt x="45338" y="1786509"/>
                </a:lnTo>
                <a:lnTo>
                  <a:pt x="83438" y="1789049"/>
                </a:lnTo>
                <a:lnTo>
                  <a:pt x="91186" y="1675003"/>
                </a:lnTo>
                <a:lnTo>
                  <a:pt x="53212" y="1672463"/>
                </a:lnTo>
                <a:close/>
              </a:path>
              <a:path w="205739" h="2009139">
                <a:moveTo>
                  <a:pt x="0" y="1891182"/>
                </a:moveTo>
                <a:lnTo>
                  <a:pt x="49275" y="2009114"/>
                </a:lnTo>
                <a:lnTo>
                  <a:pt x="104397" y="1915375"/>
                </a:lnTo>
                <a:lnTo>
                  <a:pt x="74802" y="1915375"/>
                </a:lnTo>
                <a:lnTo>
                  <a:pt x="36702" y="1912785"/>
                </a:lnTo>
                <a:lnTo>
                  <a:pt x="38015" y="1893777"/>
                </a:lnTo>
                <a:lnTo>
                  <a:pt x="0" y="1891182"/>
                </a:lnTo>
                <a:close/>
              </a:path>
              <a:path w="205739" h="2009139">
                <a:moveTo>
                  <a:pt x="38015" y="1893777"/>
                </a:moveTo>
                <a:lnTo>
                  <a:pt x="36702" y="1912785"/>
                </a:lnTo>
                <a:lnTo>
                  <a:pt x="74802" y="1915375"/>
                </a:lnTo>
                <a:lnTo>
                  <a:pt x="76088" y="1896376"/>
                </a:lnTo>
                <a:lnTo>
                  <a:pt x="38015" y="1893777"/>
                </a:lnTo>
                <a:close/>
              </a:path>
              <a:path w="205739" h="2009139">
                <a:moveTo>
                  <a:pt x="76088" y="1896376"/>
                </a:moveTo>
                <a:lnTo>
                  <a:pt x="74802" y="1915375"/>
                </a:lnTo>
                <a:lnTo>
                  <a:pt x="104397" y="1915375"/>
                </a:lnTo>
                <a:lnTo>
                  <a:pt x="114046" y="1898967"/>
                </a:lnTo>
                <a:lnTo>
                  <a:pt x="76088" y="1896376"/>
                </a:lnTo>
                <a:close/>
              </a:path>
              <a:path w="205739" h="2009139">
                <a:moveTo>
                  <a:pt x="42799" y="1824482"/>
                </a:moveTo>
                <a:lnTo>
                  <a:pt x="38015" y="1893777"/>
                </a:lnTo>
                <a:lnTo>
                  <a:pt x="76088" y="1896376"/>
                </a:lnTo>
                <a:lnTo>
                  <a:pt x="80772" y="1827149"/>
                </a:lnTo>
                <a:lnTo>
                  <a:pt x="42799" y="1824482"/>
                </a:lnTo>
                <a:close/>
              </a:path>
            </a:pathLst>
          </a:custGeom>
          <a:solidFill>
            <a:srgbClr val="FF0000"/>
          </a:solidFill>
        </p:spPr>
        <p:txBody>
          <a:bodyPr wrap="square" lIns="0" tIns="0" rIns="0" bIns="0" rtlCol="0"/>
          <a:lstStyle/>
          <a:p>
            <a:endParaRPr/>
          </a:p>
        </p:txBody>
      </p:sp>
      <p:sp>
        <p:nvSpPr>
          <p:cNvPr id="17" name="object 17"/>
          <p:cNvSpPr txBox="1"/>
          <p:nvPr/>
        </p:nvSpPr>
        <p:spPr>
          <a:xfrm>
            <a:off x="6570980" y="5716016"/>
            <a:ext cx="1468755" cy="300355"/>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Au</a:t>
            </a:r>
            <a:r>
              <a:rPr b="1" spc="-10" dirty="0">
                <a:solidFill>
                  <a:srgbClr val="FF0000"/>
                </a:solidFill>
                <a:latin typeface="Calibri"/>
                <a:cs typeface="Calibri"/>
              </a:rPr>
              <a:t>t</a:t>
            </a:r>
            <a:r>
              <a:rPr b="1" spc="5" dirty="0">
                <a:solidFill>
                  <a:srgbClr val="FF0000"/>
                </a:solidFill>
                <a:latin typeface="Calibri"/>
                <a:cs typeface="Calibri"/>
              </a:rPr>
              <a:t>o</a:t>
            </a:r>
            <a:r>
              <a:rPr b="1" dirty="0">
                <a:solidFill>
                  <a:srgbClr val="FF0000"/>
                </a:solidFill>
                <a:latin typeface="Calibri"/>
                <a:cs typeface="Calibri"/>
              </a:rPr>
              <a:t>-UnB</a:t>
            </a:r>
            <a:r>
              <a:rPr b="1" spc="-45" dirty="0">
                <a:solidFill>
                  <a:srgbClr val="FF0000"/>
                </a:solidFill>
                <a:latin typeface="Calibri"/>
                <a:cs typeface="Calibri"/>
              </a:rPr>
              <a:t>o</a:t>
            </a:r>
            <a:r>
              <a:rPr b="1" spc="-5" dirty="0">
                <a:solidFill>
                  <a:srgbClr val="FF0000"/>
                </a:solidFill>
                <a:latin typeface="Calibri"/>
                <a:cs typeface="Calibri"/>
              </a:rPr>
              <a:t>x</a:t>
            </a:r>
            <a:r>
              <a:rPr b="1" spc="-15" dirty="0">
                <a:solidFill>
                  <a:srgbClr val="FF0000"/>
                </a:solidFill>
                <a:latin typeface="Calibri"/>
                <a:cs typeface="Calibri"/>
              </a:rPr>
              <a:t>i</a:t>
            </a:r>
            <a:r>
              <a:rPr b="1" dirty="0">
                <a:solidFill>
                  <a:srgbClr val="FF0000"/>
                </a:solidFill>
                <a:latin typeface="Calibri"/>
                <a:cs typeface="Calibri"/>
              </a:rPr>
              <a:t>ng</a:t>
            </a:r>
            <a:endParaRPr>
              <a:latin typeface="Calibri"/>
              <a:cs typeface="Calibri"/>
            </a:endParaRPr>
          </a:p>
        </p:txBody>
      </p:sp>
      <p:sp>
        <p:nvSpPr>
          <p:cNvPr id="18" name="object 18"/>
          <p:cNvSpPr/>
          <p:nvPr/>
        </p:nvSpPr>
        <p:spPr>
          <a:xfrm>
            <a:off x="8711566" y="2134362"/>
            <a:ext cx="716915" cy="2787015"/>
          </a:xfrm>
          <a:custGeom>
            <a:avLst/>
            <a:gdLst/>
            <a:ahLst/>
            <a:cxnLst/>
            <a:rect l="l" t="t" r="r" b="b"/>
            <a:pathLst>
              <a:path w="716915" h="2787015">
                <a:moveTo>
                  <a:pt x="92329" y="351155"/>
                </a:moveTo>
                <a:lnTo>
                  <a:pt x="84455" y="237109"/>
                </a:lnTo>
                <a:lnTo>
                  <a:pt x="46482" y="239776"/>
                </a:lnTo>
                <a:lnTo>
                  <a:pt x="54229" y="353822"/>
                </a:lnTo>
                <a:lnTo>
                  <a:pt x="92329" y="351155"/>
                </a:lnTo>
                <a:close/>
              </a:path>
              <a:path w="716915" h="2787015">
                <a:moveTo>
                  <a:pt x="102743" y="503174"/>
                </a:moveTo>
                <a:lnTo>
                  <a:pt x="94869" y="389128"/>
                </a:lnTo>
                <a:lnTo>
                  <a:pt x="56896" y="391795"/>
                </a:lnTo>
                <a:lnTo>
                  <a:pt x="64643" y="505841"/>
                </a:lnTo>
                <a:lnTo>
                  <a:pt x="102743" y="503174"/>
                </a:lnTo>
                <a:close/>
              </a:path>
              <a:path w="716915" h="2787015">
                <a:moveTo>
                  <a:pt x="113157" y="655193"/>
                </a:moveTo>
                <a:lnTo>
                  <a:pt x="105283" y="541274"/>
                </a:lnTo>
                <a:lnTo>
                  <a:pt x="67310" y="543814"/>
                </a:lnTo>
                <a:lnTo>
                  <a:pt x="75057" y="657860"/>
                </a:lnTo>
                <a:lnTo>
                  <a:pt x="113157" y="655193"/>
                </a:lnTo>
                <a:close/>
              </a:path>
              <a:path w="716915" h="2787015">
                <a:moveTo>
                  <a:pt x="113919" y="110109"/>
                </a:moveTo>
                <a:lnTo>
                  <a:pt x="104279" y="93726"/>
                </a:lnTo>
                <a:lnTo>
                  <a:pt x="49149" y="0"/>
                </a:lnTo>
                <a:lnTo>
                  <a:pt x="0" y="117983"/>
                </a:lnTo>
                <a:lnTo>
                  <a:pt x="37985" y="115366"/>
                </a:lnTo>
                <a:lnTo>
                  <a:pt x="43815" y="201676"/>
                </a:lnTo>
                <a:lnTo>
                  <a:pt x="81915" y="199136"/>
                </a:lnTo>
                <a:lnTo>
                  <a:pt x="75971" y="112737"/>
                </a:lnTo>
                <a:lnTo>
                  <a:pt x="113919" y="110109"/>
                </a:lnTo>
                <a:close/>
              </a:path>
              <a:path w="716915" h="2787015">
                <a:moveTo>
                  <a:pt x="123571" y="807339"/>
                </a:moveTo>
                <a:lnTo>
                  <a:pt x="115697" y="693293"/>
                </a:lnTo>
                <a:lnTo>
                  <a:pt x="77724" y="695833"/>
                </a:lnTo>
                <a:lnTo>
                  <a:pt x="85471" y="809879"/>
                </a:lnTo>
                <a:lnTo>
                  <a:pt x="123571" y="807339"/>
                </a:lnTo>
                <a:close/>
              </a:path>
              <a:path w="716915" h="2787015">
                <a:moveTo>
                  <a:pt x="133985" y="959358"/>
                </a:moveTo>
                <a:lnTo>
                  <a:pt x="126111" y="845312"/>
                </a:lnTo>
                <a:lnTo>
                  <a:pt x="88138" y="847852"/>
                </a:lnTo>
                <a:lnTo>
                  <a:pt x="95885" y="961898"/>
                </a:lnTo>
                <a:lnTo>
                  <a:pt x="133985" y="959358"/>
                </a:lnTo>
                <a:close/>
              </a:path>
              <a:path w="716915" h="2787015">
                <a:moveTo>
                  <a:pt x="144399" y="1111377"/>
                </a:moveTo>
                <a:lnTo>
                  <a:pt x="136525" y="997331"/>
                </a:lnTo>
                <a:lnTo>
                  <a:pt x="98552" y="999998"/>
                </a:lnTo>
                <a:lnTo>
                  <a:pt x="106299" y="1114044"/>
                </a:lnTo>
                <a:lnTo>
                  <a:pt x="144399" y="1111377"/>
                </a:lnTo>
                <a:close/>
              </a:path>
              <a:path w="716915" h="2787015">
                <a:moveTo>
                  <a:pt x="154813" y="1263396"/>
                </a:moveTo>
                <a:lnTo>
                  <a:pt x="146939" y="1149350"/>
                </a:lnTo>
                <a:lnTo>
                  <a:pt x="108966" y="1152017"/>
                </a:lnTo>
                <a:lnTo>
                  <a:pt x="116713" y="1266063"/>
                </a:lnTo>
                <a:lnTo>
                  <a:pt x="154813" y="1263396"/>
                </a:lnTo>
                <a:close/>
              </a:path>
              <a:path w="716915" h="2787015">
                <a:moveTo>
                  <a:pt x="165227" y="1415415"/>
                </a:moveTo>
                <a:lnTo>
                  <a:pt x="157353" y="1301496"/>
                </a:lnTo>
                <a:lnTo>
                  <a:pt x="119380" y="1304036"/>
                </a:lnTo>
                <a:lnTo>
                  <a:pt x="127127" y="1418094"/>
                </a:lnTo>
                <a:lnTo>
                  <a:pt x="165227" y="1415415"/>
                </a:lnTo>
                <a:close/>
              </a:path>
              <a:path w="716915" h="2787015">
                <a:moveTo>
                  <a:pt x="175641" y="1567561"/>
                </a:moveTo>
                <a:lnTo>
                  <a:pt x="167767" y="1453515"/>
                </a:lnTo>
                <a:lnTo>
                  <a:pt x="129794" y="1456055"/>
                </a:lnTo>
                <a:lnTo>
                  <a:pt x="137541" y="1570101"/>
                </a:lnTo>
                <a:lnTo>
                  <a:pt x="175641" y="1567561"/>
                </a:lnTo>
                <a:close/>
              </a:path>
              <a:path w="716915" h="2787015">
                <a:moveTo>
                  <a:pt x="186055" y="1719580"/>
                </a:moveTo>
                <a:lnTo>
                  <a:pt x="178181" y="1605534"/>
                </a:lnTo>
                <a:lnTo>
                  <a:pt x="140208" y="1608074"/>
                </a:lnTo>
                <a:lnTo>
                  <a:pt x="147955" y="1722120"/>
                </a:lnTo>
                <a:lnTo>
                  <a:pt x="186055" y="1719580"/>
                </a:lnTo>
                <a:close/>
              </a:path>
              <a:path w="716915" h="2787015">
                <a:moveTo>
                  <a:pt x="196469" y="1871599"/>
                </a:moveTo>
                <a:lnTo>
                  <a:pt x="188595" y="1757553"/>
                </a:lnTo>
                <a:lnTo>
                  <a:pt x="150622" y="1760220"/>
                </a:lnTo>
                <a:lnTo>
                  <a:pt x="158369" y="1874139"/>
                </a:lnTo>
                <a:lnTo>
                  <a:pt x="196469" y="1871599"/>
                </a:lnTo>
                <a:close/>
              </a:path>
              <a:path w="716915" h="2787015">
                <a:moveTo>
                  <a:pt x="206883" y="2023618"/>
                </a:moveTo>
                <a:lnTo>
                  <a:pt x="199009" y="1909572"/>
                </a:lnTo>
                <a:lnTo>
                  <a:pt x="161036" y="1912239"/>
                </a:lnTo>
                <a:lnTo>
                  <a:pt x="168783" y="2026285"/>
                </a:lnTo>
                <a:lnTo>
                  <a:pt x="206883" y="2023618"/>
                </a:lnTo>
                <a:close/>
              </a:path>
              <a:path w="716915" h="2787015">
                <a:moveTo>
                  <a:pt x="217297" y="2175637"/>
                </a:moveTo>
                <a:lnTo>
                  <a:pt x="209423" y="2061591"/>
                </a:lnTo>
                <a:lnTo>
                  <a:pt x="171450" y="2064258"/>
                </a:lnTo>
                <a:lnTo>
                  <a:pt x="179197" y="2178304"/>
                </a:lnTo>
                <a:lnTo>
                  <a:pt x="217297" y="2175637"/>
                </a:lnTo>
                <a:close/>
              </a:path>
              <a:path w="716915" h="2787015">
                <a:moveTo>
                  <a:pt x="227711" y="2327783"/>
                </a:moveTo>
                <a:lnTo>
                  <a:pt x="219837" y="2213737"/>
                </a:lnTo>
                <a:lnTo>
                  <a:pt x="181864" y="2216277"/>
                </a:lnTo>
                <a:lnTo>
                  <a:pt x="189611" y="2330323"/>
                </a:lnTo>
                <a:lnTo>
                  <a:pt x="227711" y="2327783"/>
                </a:lnTo>
                <a:close/>
              </a:path>
              <a:path w="716915" h="2787015">
                <a:moveTo>
                  <a:pt x="238125" y="2479802"/>
                </a:moveTo>
                <a:lnTo>
                  <a:pt x="230251" y="2365756"/>
                </a:lnTo>
                <a:lnTo>
                  <a:pt x="192278" y="2368296"/>
                </a:lnTo>
                <a:lnTo>
                  <a:pt x="200025" y="2482342"/>
                </a:lnTo>
                <a:lnTo>
                  <a:pt x="238125" y="2479802"/>
                </a:lnTo>
                <a:close/>
              </a:path>
              <a:path w="716915" h="2787015">
                <a:moveTo>
                  <a:pt x="248539" y="2631821"/>
                </a:moveTo>
                <a:lnTo>
                  <a:pt x="240665" y="2517775"/>
                </a:lnTo>
                <a:lnTo>
                  <a:pt x="202692" y="2520442"/>
                </a:lnTo>
                <a:lnTo>
                  <a:pt x="210439" y="2634361"/>
                </a:lnTo>
                <a:lnTo>
                  <a:pt x="248539" y="2631821"/>
                </a:lnTo>
                <a:close/>
              </a:path>
              <a:path w="716915" h="2787015">
                <a:moveTo>
                  <a:pt x="258953" y="2783840"/>
                </a:moveTo>
                <a:lnTo>
                  <a:pt x="251079" y="2669794"/>
                </a:lnTo>
                <a:lnTo>
                  <a:pt x="213106" y="2672461"/>
                </a:lnTo>
                <a:lnTo>
                  <a:pt x="220853" y="2786507"/>
                </a:lnTo>
                <a:lnTo>
                  <a:pt x="258953" y="2783840"/>
                </a:lnTo>
                <a:close/>
              </a:path>
              <a:path w="716915" h="2787015">
                <a:moveTo>
                  <a:pt x="277876" y="96266"/>
                </a:moveTo>
                <a:lnTo>
                  <a:pt x="270116" y="87376"/>
                </a:lnTo>
                <a:lnTo>
                  <a:pt x="193929" y="0"/>
                </a:lnTo>
                <a:lnTo>
                  <a:pt x="167259" y="124968"/>
                </a:lnTo>
                <a:lnTo>
                  <a:pt x="204152" y="115404"/>
                </a:lnTo>
                <a:lnTo>
                  <a:pt x="220599" y="178689"/>
                </a:lnTo>
                <a:lnTo>
                  <a:pt x="257429" y="169164"/>
                </a:lnTo>
                <a:lnTo>
                  <a:pt x="240995" y="105841"/>
                </a:lnTo>
                <a:lnTo>
                  <a:pt x="277876" y="96266"/>
                </a:lnTo>
                <a:close/>
              </a:path>
              <a:path w="716915" h="2787015">
                <a:moveTo>
                  <a:pt x="295656" y="316738"/>
                </a:moveTo>
                <a:lnTo>
                  <a:pt x="267081" y="205994"/>
                </a:lnTo>
                <a:lnTo>
                  <a:pt x="230124" y="215646"/>
                </a:lnTo>
                <a:lnTo>
                  <a:pt x="258826" y="326263"/>
                </a:lnTo>
                <a:lnTo>
                  <a:pt x="295656" y="316738"/>
                </a:lnTo>
                <a:close/>
              </a:path>
              <a:path w="716915" h="2787015">
                <a:moveTo>
                  <a:pt x="334010" y="464185"/>
                </a:moveTo>
                <a:lnTo>
                  <a:pt x="305308" y="353568"/>
                </a:lnTo>
                <a:lnTo>
                  <a:pt x="268351" y="363093"/>
                </a:lnTo>
                <a:lnTo>
                  <a:pt x="297053" y="473710"/>
                </a:lnTo>
                <a:lnTo>
                  <a:pt x="334010" y="464185"/>
                </a:lnTo>
                <a:close/>
              </a:path>
              <a:path w="716915" h="2787015">
                <a:moveTo>
                  <a:pt x="372237" y="611759"/>
                </a:moveTo>
                <a:lnTo>
                  <a:pt x="343535" y="501142"/>
                </a:lnTo>
                <a:lnTo>
                  <a:pt x="306578" y="510667"/>
                </a:lnTo>
                <a:lnTo>
                  <a:pt x="335280" y="621284"/>
                </a:lnTo>
                <a:lnTo>
                  <a:pt x="372237" y="611759"/>
                </a:lnTo>
                <a:close/>
              </a:path>
              <a:path w="716915" h="2787015">
                <a:moveTo>
                  <a:pt x="410464" y="759206"/>
                </a:moveTo>
                <a:lnTo>
                  <a:pt x="381762" y="648589"/>
                </a:lnTo>
                <a:lnTo>
                  <a:pt x="344932" y="658114"/>
                </a:lnTo>
                <a:lnTo>
                  <a:pt x="373634" y="768858"/>
                </a:lnTo>
                <a:lnTo>
                  <a:pt x="410464" y="759206"/>
                </a:lnTo>
                <a:close/>
              </a:path>
              <a:path w="716915" h="2787015">
                <a:moveTo>
                  <a:pt x="448691" y="906780"/>
                </a:moveTo>
                <a:lnTo>
                  <a:pt x="419989" y="796163"/>
                </a:lnTo>
                <a:lnTo>
                  <a:pt x="383159" y="805688"/>
                </a:lnTo>
                <a:lnTo>
                  <a:pt x="411861" y="916305"/>
                </a:lnTo>
                <a:lnTo>
                  <a:pt x="448691" y="906780"/>
                </a:lnTo>
                <a:close/>
              </a:path>
              <a:path w="716915" h="2787015">
                <a:moveTo>
                  <a:pt x="486918" y="1054354"/>
                </a:moveTo>
                <a:lnTo>
                  <a:pt x="458216" y="943610"/>
                </a:lnTo>
                <a:lnTo>
                  <a:pt x="421386" y="953262"/>
                </a:lnTo>
                <a:lnTo>
                  <a:pt x="450088" y="1063879"/>
                </a:lnTo>
                <a:lnTo>
                  <a:pt x="486918" y="1054354"/>
                </a:lnTo>
                <a:close/>
              </a:path>
              <a:path w="716915" h="2787015">
                <a:moveTo>
                  <a:pt x="525145" y="1201801"/>
                </a:moveTo>
                <a:lnTo>
                  <a:pt x="496443" y="1091184"/>
                </a:lnTo>
                <a:lnTo>
                  <a:pt x="459613" y="1100709"/>
                </a:lnTo>
                <a:lnTo>
                  <a:pt x="488315" y="1211326"/>
                </a:lnTo>
                <a:lnTo>
                  <a:pt x="525145" y="1201801"/>
                </a:lnTo>
                <a:close/>
              </a:path>
              <a:path w="716915" h="2787015">
                <a:moveTo>
                  <a:pt x="563499" y="1349375"/>
                </a:moveTo>
                <a:lnTo>
                  <a:pt x="534797" y="1238758"/>
                </a:lnTo>
                <a:lnTo>
                  <a:pt x="497840" y="1248283"/>
                </a:lnTo>
                <a:lnTo>
                  <a:pt x="526542" y="1358900"/>
                </a:lnTo>
                <a:lnTo>
                  <a:pt x="563499" y="1349375"/>
                </a:lnTo>
                <a:close/>
              </a:path>
              <a:path w="716915" h="2787015">
                <a:moveTo>
                  <a:pt x="601726" y="1496822"/>
                </a:moveTo>
                <a:lnTo>
                  <a:pt x="573024" y="1386205"/>
                </a:lnTo>
                <a:lnTo>
                  <a:pt x="536067" y="1395730"/>
                </a:lnTo>
                <a:lnTo>
                  <a:pt x="564769" y="1506474"/>
                </a:lnTo>
                <a:lnTo>
                  <a:pt x="601726" y="1496822"/>
                </a:lnTo>
                <a:close/>
              </a:path>
              <a:path w="716915" h="2787015">
                <a:moveTo>
                  <a:pt x="639953" y="1644396"/>
                </a:moveTo>
                <a:lnTo>
                  <a:pt x="611251" y="1533779"/>
                </a:lnTo>
                <a:lnTo>
                  <a:pt x="574421" y="1543304"/>
                </a:lnTo>
                <a:lnTo>
                  <a:pt x="602996" y="1653921"/>
                </a:lnTo>
                <a:lnTo>
                  <a:pt x="639953" y="1644396"/>
                </a:lnTo>
                <a:close/>
              </a:path>
              <a:path w="716915" h="2787015">
                <a:moveTo>
                  <a:pt x="678180" y="1791970"/>
                </a:moveTo>
                <a:lnTo>
                  <a:pt x="649478" y="1681226"/>
                </a:lnTo>
                <a:lnTo>
                  <a:pt x="612648" y="1690878"/>
                </a:lnTo>
                <a:lnTo>
                  <a:pt x="641350" y="1801495"/>
                </a:lnTo>
                <a:lnTo>
                  <a:pt x="678180" y="1791970"/>
                </a:lnTo>
                <a:close/>
              </a:path>
              <a:path w="716915" h="2787015">
                <a:moveTo>
                  <a:pt x="716407" y="1939417"/>
                </a:moveTo>
                <a:lnTo>
                  <a:pt x="687705" y="1828800"/>
                </a:lnTo>
                <a:lnTo>
                  <a:pt x="650875" y="1838325"/>
                </a:lnTo>
                <a:lnTo>
                  <a:pt x="679577" y="1948942"/>
                </a:lnTo>
                <a:lnTo>
                  <a:pt x="716407" y="1939417"/>
                </a:lnTo>
                <a:close/>
              </a:path>
            </a:pathLst>
          </a:custGeom>
          <a:solidFill>
            <a:srgbClr val="FF0000"/>
          </a:solidFill>
        </p:spPr>
        <p:txBody>
          <a:bodyPr wrap="square" lIns="0" tIns="0" rIns="0" bIns="0" rtlCol="0"/>
          <a:lstStyle/>
          <a:p>
            <a:endParaRPr/>
          </a:p>
        </p:txBody>
      </p:sp>
      <p:sp>
        <p:nvSpPr>
          <p:cNvPr id="19" name="object 19"/>
          <p:cNvSpPr/>
          <p:nvPr/>
        </p:nvSpPr>
        <p:spPr>
          <a:xfrm>
            <a:off x="7309866" y="4498720"/>
            <a:ext cx="986790" cy="1257300"/>
          </a:xfrm>
          <a:custGeom>
            <a:avLst/>
            <a:gdLst/>
            <a:ahLst/>
            <a:cxnLst/>
            <a:rect l="l" t="t" r="r" b="b"/>
            <a:pathLst>
              <a:path w="986790" h="1257300">
                <a:moveTo>
                  <a:pt x="114935" y="1143850"/>
                </a:moveTo>
                <a:lnTo>
                  <a:pt x="104381" y="1135761"/>
                </a:lnTo>
                <a:lnTo>
                  <a:pt x="84709" y="1120686"/>
                </a:lnTo>
                <a:lnTo>
                  <a:pt x="92075" y="1111084"/>
                </a:lnTo>
                <a:lnTo>
                  <a:pt x="61849" y="1087882"/>
                </a:lnTo>
                <a:lnTo>
                  <a:pt x="54483" y="1097483"/>
                </a:lnTo>
                <a:lnTo>
                  <a:pt x="24257" y="1074293"/>
                </a:lnTo>
                <a:lnTo>
                  <a:pt x="0" y="1199705"/>
                </a:lnTo>
                <a:lnTo>
                  <a:pt x="114935" y="1143850"/>
                </a:lnTo>
                <a:close/>
              </a:path>
              <a:path w="986790" h="1257300">
                <a:moveTo>
                  <a:pt x="184912" y="990219"/>
                </a:moveTo>
                <a:lnTo>
                  <a:pt x="154686" y="966978"/>
                </a:lnTo>
                <a:lnTo>
                  <a:pt x="85090" y="1057656"/>
                </a:lnTo>
                <a:lnTo>
                  <a:pt x="115316" y="1080897"/>
                </a:lnTo>
                <a:lnTo>
                  <a:pt x="184912" y="990219"/>
                </a:lnTo>
                <a:close/>
              </a:path>
              <a:path w="986790" h="1257300">
                <a:moveTo>
                  <a:pt x="277622" y="869315"/>
                </a:moveTo>
                <a:lnTo>
                  <a:pt x="247396" y="846074"/>
                </a:lnTo>
                <a:lnTo>
                  <a:pt x="177800" y="936752"/>
                </a:lnTo>
                <a:lnTo>
                  <a:pt x="208026" y="959993"/>
                </a:lnTo>
                <a:lnTo>
                  <a:pt x="277622" y="869315"/>
                </a:lnTo>
                <a:close/>
              </a:path>
              <a:path w="986790" h="1257300">
                <a:moveTo>
                  <a:pt x="363347" y="1244587"/>
                </a:moveTo>
                <a:lnTo>
                  <a:pt x="349427" y="1222527"/>
                </a:lnTo>
                <a:lnTo>
                  <a:pt x="323113" y="1180795"/>
                </a:lnTo>
                <a:lnTo>
                  <a:pt x="302387" y="1147914"/>
                </a:lnTo>
                <a:lnTo>
                  <a:pt x="236220" y="1257236"/>
                </a:lnTo>
                <a:lnTo>
                  <a:pt x="363347" y="1244587"/>
                </a:lnTo>
                <a:close/>
              </a:path>
              <a:path w="986790" h="1257300">
                <a:moveTo>
                  <a:pt x="370459" y="748411"/>
                </a:moveTo>
                <a:lnTo>
                  <a:pt x="340233" y="725297"/>
                </a:lnTo>
                <a:lnTo>
                  <a:pt x="270637" y="815848"/>
                </a:lnTo>
                <a:lnTo>
                  <a:pt x="300863" y="839089"/>
                </a:lnTo>
                <a:lnTo>
                  <a:pt x="370459" y="748411"/>
                </a:lnTo>
                <a:close/>
              </a:path>
              <a:path w="986790" h="1257300">
                <a:moveTo>
                  <a:pt x="463296" y="627507"/>
                </a:moveTo>
                <a:lnTo>
                  <a:pt x="433070" y="604393"/>
                </a:lnTo>
                <a:lnTo>
                  <a:pt x="363474" y="695083"/>
                </a:lnTo>
                <a:lnTo>
                  <a:pt x="393700" y="718185"/>
                </a:lnTo>
                <a:lnTo>
                  <a:pt x="463296" y="627507"/>
                </a:lnTo>
                <a:close/>
              </a:path>
              <a:path w="986790" h="1257300">
                <a:moveTo>
                  <a:pt x="470916" y="1131709"/>
                </a:moveTo>
                <a:lnTo>
                  <a:pt x="450596" y="1099477"/>
                </a:lnTo>
                <a:lnTo>
                  <a:pt x="353949" y="1160475"/>
                </a:lnTo>
                <a:lnTo>
                  <a:pt x="374269" y="1192695"/>
                </a:lnTo>
                <a:lnTo>
                  <a:pt x="470916" y="1131709"/>
                </a:lnTo>
                <a:close/>
              </a:path>
              <a:path w="986790" h="1257300">
                <a:moveTo>
                  <a:pt x="556133" y="506730"/>
                </a:moveTo>
                <a:lnTo>
                  <a:pt x="525907" y="483489"/>
                </a:lnTo>
                <a:lnTo>
                  <a:pt x="456311" y="574167"/>
                </a:lnTo>
                <a:lnTo>
                  <a:pt x="486537" y="597281"/>
                </a:lnTo>
                <a:lnTo>
                  <a:pt x="556133" y="506730"/>
                </a:lnTo>
                <a:close/>
              </a:path>
              <a:path w="986790" h="1257300">
                <a:moveTo>
                  <a:pt x="599821" y="1050417"/>
                </a:moveTo>
                <a:lnTo>
                  <a:pt x="579501" y="1018159"/>
                </a:lnTo>
                <a:lnTo>
                  <a:pt x="482727" y="1079119"/>
                </a:lnTo>
                <a:lnTo>
                  <a:pt x="503174" y="1111377"/>
                </a:lnTo>
                <a:lnTo>
                  <a:pt x="599821" y="1050417"/>
                </a:lnTo>
                <a:close/>
              </a:path>
              <a:path w="986790" h="1257300">
                <a:moveTo>
                  <a:pt x="648970" y="385826"/>
                </a:moveTo>
                <a:lnTo>
                  <a:pt x="618744" y="362585"/>
                </a:lnTo>
                <a:lnTo>
                  <a:pt x="549148" y="453263"/>
                </a:lnTo>
                <a:lnTo>
                  <a:pt x="579247" y="476504"/>
                </a:lnTo>
                <a:lnTo>
                  <a:pt x="648970" y="385826"/>
                </a:lnTo>
                <a:close/>
              </a:path>
              <a:path w="986790" h="1257300">
                <a:moveTo>
                  <a:pt x="728726" y="969010"/>
                </a:moveTo>
                <a:lnTo>
                  <a:pt x="708406" y="936879"/>
                </a:lnTo>
                <a:lnTo>
                  <a:pt x="611632" y="997839"/>
                </a:lnTo>
                <a:lnTo>
                  <a:pt x="631952" y="1030097"/>
                </a:lnTo>
                <a:lnTo>
                  <a:pt x="728726" y="969010"/>
                </a:lnTo>
                <a:close/>
              </a:path>
              <a:path w="986790" h="1257300">
                <a:moveTo>
                  <a:pt x="741680" y="264922"/>
                </a:moveTo>
                <a:lnTo>
                  <a:pt x="711454" y="241681"/>
                </a:lnTo>
                <a:lnTo>
                  <a:pt x="641858" y="332359"/>
                </a:lnTo>
                <a:lnTo>
                  <a:pt x="672084" y="355600"/>
                </a:lnTo>
                <a:lnTo>
                  <a:pt x="741680" y="264922"/>
                </a:lnTo>
                <a:close/>
              </a:path>
              <a:path w="986790" h="1257300">
                <a:moveTo>
                  <a:pt x="834504" y="144018"/>
                </a:moveTo>
                <a:lnTo>
                  <a:pt x="804278" y="120777"/>
                </a:lnTo>
                <a:lnTo>
                  <a:pt x="734682" y="211455"/>
                </a:lnTo>
                <a:lnTo>
                  <a:pt x="764908" y="234696"/>
                </a:lnTo>
                <a:lnTo>
                  <a:pt x="834504" y="144018"/>
                </a:lnTo>
                <a:close/>
              </a:path>
              <a:path w="986790" h="1257300">
                <a:moveTo>
                  <a:pt x="857504" y="887730"/>
                </a:moveTo>
                <a:lnTo>
                  <a:pt x="837184" y="855472"/>
                </a:lnTo>
                <a:lnTo>
                  <a:pt x="740537" y="916559"/>
                </a:lnTo>
                <a:lnTo>
                  <a:pt x="760857" y="948690"/>
                </a:lnTo>
                <a:lnTo>
                  <a:pt x="857504" y="887730"/>
                </a:lnTo>
                <a:close/>
              </a:path>
              <a:path w="986790" h="1257300">
                <a:moveTo>
                  <a:pt x="927354" y="23114"/>
                </a:moveTo>
                <a:lnTo>
                  <a:pt x="897128" y="0"/>
                </a:lnTo>
                <a:lnTo>
                  <a:pt x="827532" y="90678"/>
                </a:lnTo>
                <a:lnTo>
                  <a:pt x="857758" y="113792"/>
                </a:lnTo>
                <a:lnTo>
                  <a:pt x="927354" y="23114"/>
                </a:lnTo>
                <a:close/>
              </a:path>
              <a:path w="986790" h="1257300">
                <a:moveTo>
                  <a:pt x="986409" y="806450"/>
                </a:moveTo>
                <a:lnTo>
                  <a:pt x="966089" y="774192"/>
                </a:lnTo>
                <a:lnTo>
                  <a:pt x="869429" y="835152"/>
                </a:lnTo>
                <a:lnTo>
                  <a:pt x="889762" y="867410"/>
                </a:lnTo>
                <a:lnTo>
                  <a:pt x="986409" y="806450"/>
                </a:lnTo>
                <a:close/>
              </a:path>
            </a:pathLst>
          </a:custGeom>
          <a:solidFill>
            <a:srgbClr val="FF0000"/>
          </a:solidFill>
        </p:spPr>
        <p:txBody>
          <a:bodyPr wrap="square" lIns="0" tIns="0" rIns="0" bIns="0" rtlCol="0"/>
          <a:lstStyle/>
          <a:p>
            <a:endParaRPr/>
          </a:p>
        </p:txBody>
      </p:sp>
      <p:sp>
        <p:nvSpPr>
          <p:cNvPr id="20" name="object 20"/>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21" name="object 21"/>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7614412"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Au</a:t>
            </a:r>
            <a:r>
              <a:rPr spc="-155" dirty="0"/>
              <a:t>t</a:t>
            </a:r>
            <a:r>
              <a:rPr dirty="0"/>
              <a:t>o</a:t>
            </a:r>
            <a:r>
              <a:rPr spc="-285" dirty="0"/>
              <a:t> </a:t>
            </a:r>
            <a:r>
              <a:rPr spc="-160" dirty="0"/>
              <a:t>box</a:t>
            </a:r>
            <a:r>
              <a:rPr spc="-165" dirty="0"/>
              <a:t>i</a:t>
            </a:r>
            <a:r>
              <a:rPr spc="-160" dirty="0"/>
              <a:t>n</a:t>
            </a:r>
            <a:r>
              <a:rPr dirty="0"/>
              <a:t>g</a:t>
            </a:r>
            <a:r>
              <a:rPr spc="-260" dirty="0"/>
              <a:t> </a:t>
            </a:r>
            <a:r>
              <a:rPr dirty="0"/>
              <a:t>/</a:t>
            </a:r>
            <a:r>
              <a:rPr spc="-434" dirty="0"/>
              <a:t> </a:t>
            </a:r>
            <a:r>
              <a:rPr spc="-160" dirty="0"/>
              <a:t>Au</a:t>
            </a:r>
            <a:r>
              <a:rPr spc="-155" dirty="0"/>
              <a:t>t</a:t>
            </a:r>
            <a:r>
              <a:rPr dirty="0"/>
              <a:t>o</a:t>
            </a:r>
            <a:r>
              <a:rPr spc="-285" dirty="0"/>
              <a:t> </a:t>
            </a:r>
            <a:r>
              <a:rPr spc="-160" dirty="0"/>
              <a:t>Unbox</a:t>
            </a:r>
            <a:r>
              <a:rPr spc="-165" dirty="0"/>
              <a:t>i</a:t>
            </a:r>
            <a:r>
              <a:rPr spc="-160" dirty="0"/>
              <a:t>n</a:t>
            </a:r>
            <a:r>
              <a:rPr dirty="0"/>
              <a:t>g  </a:t>
            </a:r>
            <a:r>
              <a:rPr spc="-160" dirty="0"/>
              <a:t>Examp</a:t>
            </a:r>
            <a:r>
              <a:rPr spc="-165" dirty="0"/>
              <a:t>l</a:t>
            </a:r>
            <a:r>
              <a:rPr spc="-5" dirty="0"/>
              <a:t>e</a:t>
            </a:r>
            <a:r>
              <a:rPr spc="-270" dirty="0"/>
              <a:t> </a:t>
            </a:r>
            <a:r>
              <a:rPr spc="-5" dirty="0"/>
              <a:t>2</a:t>
            </a:r>
          </a:p>
        </p:txBody>
      </p:sp>
      <p:sp>
        <p:nvSpPr>
          <p:cNvPr id="3" name="object 3"/>
          <p:cNvSpPr txBox="1"/>
          <p:nvPr/>
        </p:nvSpPr>
        <p:spPr>
          <a:xfrm>
            <a:off x="1602739" y="1775841"/>
            <a:ext cx="8713470" cy="3989704"/>
          </a:xfrm>
          <a:prstGeom prst="rect">
            <a:avLst/>
          </a:prstGeom>
        </p:spPr>
        <p:txBody>
          <a:bodyPr vert="horz" wrap="square" lIns="0" tIns="13335" rIns="0" bIns="0" rtlCol="0">
            <a:spAutoFit/>
          </a:bodyPr>
          <a:lstStyle/>
          <a:p>
            <a:pPr marL="12700" marR="5796280">
              <a:spcBef>
                <a:spcPts val="105"/>
              </a:spcBef>
            </a:pPr>
            <a:r>
              <a:rPr sz="2000" b="1" spc="-5" dirty="0">
                <a:latin typeface="Courier New"/>
                <a:cs typeface="Courier New"/>
              </a:rPr>
              <a:t>import java.util.*; </a:t>
            </a:r>
            <a:r>
              <a:rPr sz="2000" b="1" spc="-1195" dirty="0">
                <a:latin typeface="Courier New"/>
                <a:cs typeface="Courier New"/>
              </a:rPr>
              <a:t> </a:t>
            </a:r>
            <a:r>
              <a:rPr sz="2000" b="1" spc="-5" dirty="0">
                <a:latin typeface="Courier New"/>
                <a:cs typeface="Courier New"/>
              </a:rPr>
              <a:t>class</a:t>
            </a:r>
            <a:r>
              <a:rPr sz="2000" b="1" spc="-15" dirty="0">
                <a:latin typeface="Courier New"/>
                <a:cs typeface="Courier New"/>
              </a:rPr>
              <a:t> </a:t>
            </a:r>
            <a:r>
              <a:rPr sz="2000" b="1" spc="-5" dirty="0">
                <a:latin typeface="Courier New"/>
                <a:cs typeface="Courier New"/>
              </a:rPr>
              <a:t>Wraptest</a:t>
            </a:r>
            <a:endParaRPr sz="2000">
              <a:latin typeface="Courier New"/>
              <a:cs typeface="Courier New"/>
            </a:endParaRPr>
          </a:p>
          <a:p>
            <a:pPr marL="12700"/>
            <a:r>
              <a:rPr sz="2000" b="1" dirty="0">
                <a:latin typeface="Courier New"/>
                <a:cs typeface="Courier New"/>
              </a:rPr>
              <a:t>{</a:t>
            </a:r>
            <a:endParaRPr sz="2000">
              <a:latin typeface="Courier New"/>
              <a:cs typeface="Courier New"/>
            </a:endParaRPr>
          </a:p>
          <a:p>
            <a:pPr marL="927100"/>
            <a:r>
              <a:rPr sz="2000" b="1" spc="-5" dirty="0">
                <a:latin typeface="Courier New"/>
                <a:cs typeface="Courier New"/>
              </a:rPr>
              <a:t>public static void main(String</a:t>
            </a:r>
            <a:r>
              <a:rPr sz="2000" b="1" spc="5" dirty="0">
                <a:latin typeface="Courier New"/>
                <a:cs typeface="Courier New"/>
              </a:rPr>
              <a:t> </a:t>
            </a:r>
            <a:r>
              <a:rPr sz="2000" b="1" spc="-5" dirty="0">
                <a:latin typeface="Courier New"/>
                <a:cs typeface="Courier New"/>
              </a:rPr>
              <a:t>args[])</a:t>
            </a:r>
            <a:endParaRPr sz="2000">
              <a:latin typeface="Courier New"/>
              <a:cs typeface="Courier New"/>
            </a:endParaRPr>
          </a:p>
          <a:p>
            <a:pPr marL="927100"/>
            <a:r>
              <a:rPr sz="2000" b="1" dirty="0">
                <a:latin typeface="Courier New"/>
                <a:cs typeface="Courier New"/>
              </a:rPr>
              <a:t>{</a:t>
            </a:r>
            <a:endParaRPr sz="2000">
              <a:latin typeface="Courier New"/>
              <a:cs typeface="Courier New"/>
            </a:endParaRPr>
          </a:p>
          <a:p>
            <a:pPr marL="1841500" marR="5080"/>
            <a:r>
              <a:rPr sz="2000" b="1" spc="-5" dirty="0">
                <a:solidFill>
                  <a:srgbClr val="FF0000"/>
                </a:solidFill>
                <a:latin typeface="Courier New"/>
                <a:cs typeface="Courier New"/>
              </a:rPr>
              <a:t>Vector&lt;Integer&gt; ints</a:t>
            </a:r>
            <a:r>
              <a:rPr sz="2000" b="1" dirty="0">
                <a:solidFill>
                  <a:srgbClr val="FF0000"/>
                </a:solidFill>
                <a:latin typeface="Courier New"/>
                <a:cs typeface="Courier New"/>
              </a:rPr>
              <a:t> = </a:t>
            </a:r>
            <a:r>
              <a:rPr sz="2000" b="1" spc="-5" dirty="0">
                <a:solidFill>
                  <a:srgbClr val="FF0000"/>
                </a:solidFill>
                <a:latin typeface="Courier New"/>
                <a:cs typeface="Courier New"/>
              </a:rPr>
              <a:t>new</a:t>
            </a:r>
            <a:r>
              <a:rPr sz="2000" b="1" dirty="0">
                <a:solidFill>
                  <a:srgbClr val="FF0000"/>
                </a:solidFill>
                <a:latin typeface="Courier New"/>
                <a:cs typeface="Courier New"/>
              </a:rPr>
              <a:t> </a:t>
            </a:r>
            <a:r>
              <a:rPr sz="2000" b="1" spc="-5" dirty="0">
                <a:solidFill>
                  <a:srgbClr val="FF0000"/>
                </a:solidFill>
                <a:latin typeface="Courier New"/>
                <a:cs typeface="Courier New"/>
              </a:rPr>
              <a:t>Vector&lt;Integer&gt;(); </a:t>
            </a:r>
            <a:r>
              <a:rPr sz="2000" b="1" spc="-1185" dirty="0">
                <a:solidFill>
                  <a:srgbClr val="FF0000"/>
                </a:solidFill>
                <a:latin typeface="Courier New"/>
                <a:cs typeface="Courier New"/>
              </a:rPr>
              <a:t> </a:t>
            </a:r>
            <a:r>
              <a:rPr sz="2000" b="1" spc="-5" dirty="0">
                <a:solidFill>
                  <a:srgbClr val="FF0000"/>
                </a:solidFill>
                <a:latin typeface="Courier New"/>
                <a:cs typeface="Courier New"/>
              </a:rPr>
              <a:t>ints.add(10);</a:t>
            </a:r>
            <a:r>
              <a:rPr sz="2000" b="1" dirty="0">
                <a:solidFill>
                  <a:srgbClr val="FF0000"/>
                </a:solidFill>
                <a:latin typeface="Courier New"/>
                <a:cs typeface="Courier New"/>
              </a:rPr>
              <a:t> </a:t>
            </a:r>
            <a:r>
              <a:rPr sz="2000" b="1" dirty="0">
                <a:solidFill>
                  <a:srgbClr val="001F5F"/>
                </a:solidFill>
                <a:latin typeface="Courier New"/>
                <a:cs typeface="Courier New"/>
              </a:rPr>
              <a:t>//</a:t>
            </a:r>
            <a:r>
              <a:rPr sz="2000" b="1" spc="5" dirty="0">
                <a:solidFill>
                  <a:srgbClr val="001F5F"/>
                </a:solidFill>
                <a:latin typeface="Courier New"/>
                <a:cs typeface="Courier New"/>
              </a:rPr>
              <a:t> </a:t>
            </a:r>
            <a:r>
              <a:rPr sz="2000" b="1" spc="-5" dirty="0">
                <a:solidFill>
                  <a:srgbClr val="001F5F"/>
                </a:solidFill>
                <a:latin typeface="Courier New"/>
                <a:cs typeface="Courier New"/>
              </a:rPr>
              <a:t>ints.add(new</a:t>
            </a:r>
            <a:r>
              <a:rPr sz="2000" b="1" spc="5" dirty="0">
                <a:solidFill>
                  <a:srgbClr val="001F5F"/>
                </a:solidFill>
                <a:latin typeface="Courier New"/>
                <a:cs typeface="Courier New"/>
              </a:rPr>
              <a:t> </a:t>
            </a:r>
            <a:r>
              <a:rPr sz="2000" b="1" spc="-5" dirty="0">
                <a:solidFill>
                  <a:srgbClr val="001F5F"/>
                </a:solidFill>
                <a:latin typeface="Courier New"/>
                <a:cs typeface="Courier New"/>
              </a:rPr>
              <a:t>Integer(10)); </a:t>
            </a:r>
            <a:r>
              <a:rPr sz="2000" b="1" dirty="0">
                <a:solidFill>
                  <a:srgbClr val="001F5F"/>
                </a:solidFill>
                <a:latin typeface="Courier New"/>
                <a:cs typeface="Courier New"/>
              </a:rPr>
              <a:t> </a:t>
            </a:r>
            <a:r>
              <a:rPr sz="2000" b="1" spc="-5" dirty="0">
                <a:solidFill>
                  <a:srgbClr val="FF0000"/>
                </a:solidFill>
                <a:latin typeface="Courier New"/>
                <a:cs typeface="Courier New"/>
              </a:rPr>
              <a:t>ints.add(20); </a:t>
            </a:r>
            <a:r>
              <a:rPr sz="2000" b="1" spc="-5" dirty="0">
                <a:solidFill>
                  <a:srgbClr val="001F5F"/>
                </a:solidFill>
                <a:latin typeface="Courier New"/>
                <a:cs typeface="Courier New"/>
              </a:rPr>
              <a:t>// ints.add(new Integer(10)); </a:t>
            </a:r>
            <a:r>
              <a:rPr sz="2000" b="1" dirty="0">
                <a:solidFill>
                  <a:srgbClr val="001F5F"/>
                </a:solidFill>
                <a:latin typeface="Courier New"/>
                <a:cs typeface="Courier New"/>
              </a:rPr>
              <a:t> </a:t>
            </a:r>
            <a:r>
              <a:rPr sz="2000" b="1" spc="-5" dirty="0">
                <a:solidFill>
                  <a:srgbClr val="FF0000"/>
                </a:solidFill>
                <a:latin typeface="Courier New"/>
                <a:cs typeface="Courier New"/>
              </a:rPr>
              <a:t>ints.add(30); </a:t>
            </a:r>
            <a:r>
              <a:rPr sz="2000" b="1" spc="-5" dirty="0">
                <a:solidFill>
                  <a:srgbClr val="001F5F"/>
                </a:solidFill>
                <a:latin typeface="Courier New"/>
                <a:cs typeface="Courier New"/>
              </a:rPr>
              <a:t>// ints.add(new Integer(10)); </a:t>
            </a:r>
            <a:r>
              <a:rPr sz="2000" b="1" dirty="0">
                <a:solidFill>
                  <a:srgbClr val="001F5F"/>
                </a:solidFill>
                <a:latin typeface="Courier New"/>
                <a:cs typeface="Courier New"/>
              </a:rPr>
              <a:t> </a:t>
            </a:r>
            <a:r>
              <a:rPr sz="2000" b="1" spc="-5" dirty="0">
                <a:solidFill>
                  <a:srgbClr val="FF0000"/>
                </a:solidFill>
                <a:latin typeface="Courier New"/>
                <a:cs typeface="Courier New"/>
              </a:rPr>
              <a:t>ints.add(40); </a:t>
            </a:r>
            <a:r>
              <a:rPr sz="2000" b="1" spc="-5" dirty="0">
                <a:solidFill>
                  <a:srgbClr val="001F5F"/>
                </a:solidFill>
                <a:latin typeface="Courier New"/>
                <a:cs typeface="Courier New"/>
              </a:rPr>
              <a:t>// ints.add(new Integer(10)); </a:t>
            </a:r>
            <a:r>
              <a:rPr sz="2000" b="1" dirty="0">
                <a:solidFill>
                  <a:srgbClr val="001F5F"/>
                </a:solidFill>
                <a:latin typeface="Courier New"/>
                <a:cs typeface="Courier New"/>
              </a:rPr>
              <a:t> </a:t>
            </a:r>
            <a:r>
              <a:rPr sz="2000" b="1" spc="-5" dirty="0">
                <a:solidFill>
                  <a:srgbClr val="FF0000"/>
                </a:solidFill>
                <a:latin typeface="Courier New"/>
                <a:cs typeface="Courier New"/>
              </a:rPr>
              <a:t>for(int i=0;i&lt;ints.size();i++) </a:t>
            </a:r>
            <a:r>
              <a:rPr sz="2000" b="1" dirty="0">
                <a:solidFill>
                  <a:srgbClr val="FF0000"/>
                </a:solidFill>
                <a:latin typeface="Courier New"/>
                <a:cs typeface="Courier New"/>
              </a:rPr>
              <a:t> </a:t>
            </a:r>
            <a:r>
              <a:rPr sz="2000" b="1" spc="-5" dirty="0">
                <a:solidFill>
                  <a:srgbClr val="FF0000"/>
                </a:solidFill>
                <a:latin typeface="Courier New"/>
                <a:cs typeface="Courier New"/>
              </a:rPr>
              <a:t>System.out.println(ints.get(i));</a:t>
            </a:r>
            <a:endParaRPr sz="2000">
              <a:latin typeface="Courier New"/>
              <a:cs typeface="Courier New"/>
            </a:endParaRPr>
          </a:p>
          <a:p>
            <a:pPr marL="927100">
              <a:spcBef>
                <a:spcPts val="5"/>
              </a:spcBef>
            </a:pPr>
            <a:r>
              <a:rPr sz="2000" b="1" spc="-5" dirty="0">
                <a:latin typeface="Courier New"/>
                <a:cs typeface="Courier New"/>
              </a:rPr>
              <a:t>}//</a:t>
            </a:r>
            <a:r>
              <a:rPr sz="2000" b="1" spc="-20" dirty="0">
                <a:latin typeface="Courier New"/>
                <a:cs typeface="Courier New"/>
              </a:rPr>
              <a:t> </a:t>
            </a:r>
            <a:r>
              <a:rPr sz="2000" b="1" spc="-5" dirty="0">
                <a:latin typeface="Courier New"/>
                <a:cs typeface="Courier New"/>
              </a:rPr>
              <a:t>End</a:t>
            </a:r>
            <a:r>
              <a:rPr sz="2000" b="1" spc="-20" dirty="0">
                <a:latin typeface="Courier New"/>
                <a:cs typeface="Courier New"/>
              </a:rPr>
              <a:t> </a:t>
            </a:r>
            <a:r>
              <a:rPr sz="2000" b="1" spc="-5" dirty="0">
                <a:latin typeface="Courier New"/>
                <a:cs typeface="Courier New"/>
              </a:rPr>
              <a:t>of</a:t>
            </a:r>
            <a:r>
              <a:rPr sz="2000" b="1" spc="-20" dirty="0">
                <a:latin typeface="Courier New"/>
                <a:cs typeface="Courier New"/>
              </a:rPr>
              <a:t> </a:t>
            </a:r>
            <a:r>
              <a:rPr sz="2000" b="1" spc="-5" dirty="0">
                <a:latin typeface="Courier New"/>
                <a:cs typeface="Courier New"/>
              </a:rPr>
              <a:t>Method</a:t>
            </a:r>
            <a:endParaRPr sz="2000">
              <a:latin typeface="Courier New"/>
              <a:cs typeface="Courier New"/>
            </a:endParaRPr>
          </a:p>
        </p:txBody>
      </p:sp>
      <p:sp>
        <p:nvSpPr>
          <p:cNvPr id="4" name="object 4"/>
          <p:cNvSpPr txBox="1"/>
          <p:nvPr/>
        </p:nvSpPr>
        <p:spPr>
          <a:xfrm>
            <a:off x="1602739" y="5739181"/>
            <a:ext cx="2463800" cy="330835"/>
          </a:xfrm>
          <a:prstGeom prst="rect">
            <a:avLst/>
          </a:prstGeom>
        </p:spPr>
        <p:txBody>
          <a:bodyPr vert="horz" wrap="square" lIns="0" tIns="12700" rIns="0" bIns="0" rtlCol="0">
            <a:spAutoFit/>
          </a:bodyPr>
          <a:lstStyle/>
          <a:p>
            <a:pPr marL="12700">
              <a:spcBef>
                <a:spcPts val="100"/>
              </a:spcBef>
            </a:pPr>
            <a:r>
              <a:rPr sz="2000" b="1" spc="-5" dirty="0">
                <a:latin typeface="Courier New"/>
                <a:cs typeface="Courier New"/>
              </a:rPr>
              <a:t>}//</a:t>
            </a:r>
            <a:r>
              <a:rPr sz="2000" b="1" spc="-25" dirty="0">
                <a:latin typeface="Courier New"/>
                <a:cs typeface="Courier New"/>
              </a:rPr>
              <a:t> </a:t>
            </a:r>
            <a:r>
              <a:rPr sz="2000" b="1" spc="-5" dirty="0">
                <a:latin typeface="Courier New"/>
                <a:cs typeface="Courier New"/>
              </a:rPr>
              <a:t>End</a:t>
            </a:r>
            <a:r>
              <a:rPr sz="2000" b="1" spc="-20" dirty="0">
                <a:latin typeface="Courier New"/>
                <a:cs typeface="Courier New"/>
              </a:rPr>
              <a:t> </a:t>
            </a:r>
            <a:r>
              <a:rPr sz="2000" b="1" spc="-5" dirty="0">
                <a:latin typeface="Courier New"/>
                <a:cs typeface="Courier New"/>
              </a:rPr>
              <a:t>of</a:t>
            </a:r>
            <a:r>
              <a:rPr sz="2000" b="1" spc="-25" dirty="0">
                <a:latin typeface="Courier New"/>
                <a:cs typeface="Courier New"/>
              </a:rPr>
              <a:t> </a:t>
            </a:r>
            <a:r>
              <a:rPr sz="2000" b="1" spc="-5" dirty="0">
                <a:latin typeface="Courier New"/>
                <a:cs typeface="Courier New"/>
              </a:rPr>
              <a:t>Class</a:t>
            </a:r>
            <a:endParaRPr sz="2000">
              <a:latin typeface="Courier New"/>
              <a:cs typeface="Courier New"/>
            </a:endParaRPr>
          </a:p>
        </p:txBody>
      </p:sp>
      <p:grpSp>
        <p:nvGrpSpPr>
          <p:cNvPr id="5" name="object 5"/>
          <p:cNvGrpSpPr/>
          <p:nvPr/>
        </p:nvGrpSpPr>
        <p:grpSpPr>
          <a:xfrm>
            <a:off x="9965436" y="3698747"/>
            <a:ext cx="536575" cy="2048510"/>
            <a:chOff x="8441435" y="3698747"/>
            <a:chExt cx="536575" cy="2048510"/>
          </a:xfrm>
        </p:grpSpPr>
        <p:sp>
          <p:nvSpPr>
            <p:cNvPr id="6" name="object 6"/>
            <p:cNvSpPr/>
            <p:nvPr/>
          </p:nvSpPr>
          <p:spPr>
            <a:xfrm>
              <a:off x="8460485" y="3717797"/>
              <a:ext cx="361315" cy="1080770"/>
            </a:xfrm>
            <a:custGeom>
              <a:avLst/>
              <a:gdLst/>
              <a:ahLst/>
              <a:cxnLst/>
              <a:rect l="l" t="t" r="r" b="b"/>
              <a:pathLst>
                <a:path w="361315" h="1080770">
                  <a:moveTo>
                    <a:pt x="0" y="0"/>
                  </a:moveTo>
                  <a:lnTo>
                    <a:pt x="47993" y="6758"/>
                  </a:lnTo>
                  <a:lnTo>
                    <a:pt x="91129" y="25828"/>
                  </a:lnTo>
                  <a:lnTo>
                    <a:pt x="127682" y="55403"/>
                  </a:lnTo>
                  <a:lnTo>
                    <a:pt x="155927" y="93678"/>
                  </a:lnTo>
                  <a:lnTo>
                    <a:pt x="174139" y="138847"/>
                  </a:lnTo>
                  <a:lnTo>
                    <a:pt x="180594" y="189102"/>
                  </a:lnTo>
                  <a:lnTo>
                    <a:pt x="180594" y="351154"/>
                  </a:lnTo>
                  <a:lnTo>
                    <a:pt x="187048" y="401410"/>
                  </a:lnTo>
                  <a:lnTo>
                    <a:pt x="205260" y="446579"/>
                  </a:lnTo>
                  <a:lnTo>
                    <a:pt x="233505" y="484854"/>
                  </a:lnTo>
                  <a:lnTo>
                    <a:pt x="270058" y="514429"/>
                  </a:lnTo>
                  <a:lnTo>
                    <a:pt x="313194" y="533499"/>
                  </a:lnTo>
                  <a:lnTo>
                    <a:pt x="361188" y="540257"/>
                  </a:lnTo>
                  <a:lnTo>
                    <a:pt x="313194" y="547016"/>
                  </a:lnTo>
                  <a:lnTo>
                    <a:pt x="270058" y="566086"/>
                  </a:lnTo>
                  <a:lnTo>
                    <a:pt x="233505" y="595661"/>
                  </a:lnTo>
                  <a:lnTo>
                    <a:pt x="205260" y="633936"/>
                  </a:lnTo>
                  <a:lnTo>
                    <a:pt x="187048" y="679105"/>
                  </a:lnTo>
                  <a:lnTo>
                    <a:pt x="180594" y="729360"/>
                  </a:lnTo>
                  <a:lnTo>
                    <a:pt x="180594" y="891413"/>
                  </a:lnTo>
                  <a:lnTo>
                    <a:pt x="174139" y="941668"/>
                  </a:lnTo>
                  <a:lnTo>
                    <a:pt x="155927" y="986837"/>
                  </a:lnTo>
                  <a:lnTo>
                    <a:pt x="127682" y="1025112"/>
                  </a:lnTo>
                  <a:lnTo>
                    <a:pt x="91129" y="1054687"/>
                  </a:lnTo>
                  <a:lnTo>
                    <a:pt x="47993" y="1073757"/>
                  </a:lnTo>
                  <a:lnTo>
                    <a:pt x="0" y="1080515"/>
                  </a:lnTo>
                </a:path>
              </a:pathLst>
            </a:custGeom>
            <a:ln w="38100">
              <a:solidFill>
                <a:srgbClr val="FF0000"/>
              </a:solidFill>
            </a:ln>
          </p:spPr>
          <p:txBody>
            <a:bodyPr wrap="square" lIns="0" tIns="0" rIns="0" bIns="0" rtlCol="0"/>
            <a:lstStyle/>
            <a:p>
              <a:endParaRPr/>
            </a:p>
          </p:txBody>
        </p:sp>
        <p:sp>
          <p:nvSpPr>
            <p:cNvPr id="7" name="object 7"/>
            <p:cNvSpPr/>
            <p:nvPr/>
          </p:nvSpPr>
          <p:spPr>
            <a:xfrm>
              <a:off x="8821673" y="4257293"/>
              <a:ext cx="143510" cy="1477010"/>
            </a:xfrm>
            <a:custGeom>
              <a:avLst/>
              <a:gdLst/>
              <a:ahLst/>
              <a:cxnLst/>
              <a:rect l="l" t="t" r="r" b="b"/>
              <a:pathLst>
                <a:path w="143509" h="1477010">
                  <a:moveTo>
                    <a:pt x="107442" y="0"/>
                  </a:moveTo>
                  <a:lnTo>
                    <a:pt x="35814" y="0"/>
                  </a:lnTo>
                  <a:lnTo>
                    <a:pt x="35814" y="1405127"/>
                  </a:lnTo>
                  <a:lnTo>
                    <a:pt x="0" y="1405127"/>
                  </a:lnTo>
                  <a:lnTo>
                    <a:pt x="71627" y="1476755"/>
                  </a:lnTo>
                  <a:lnTo>
                    <a:pt x="143255" y="1405127"/>
                  </a:lnTo>
                  <a:lnTo>
                    <a:pt x="107442" y="1405127"/>
                  </a:lnTo>
                  <a:lnTo>
                    <a:pt x="107442" y="0"/>
                  </a:lnTo>
                  <a:close/>
                </a:path>
              </a:pathLst>
            </a:custGeom>
            <a:solidFill>
              <a:srgbClr val="FF0000"/>
            </a:solidFill>
          </p:spPr>
          <p:txBody>
            <a:bodyPr wrap="square" lIns="0" tIns="0" rIns="0" bIns="0" rtlCol="0"/>
            <a:lstStyle/>
            <a:p>
              <a:endParaRPr/>
            </a:p>
          </p:txBody>
        </p:sp>
        <p:sp>
          <p:nvSpPr>
            <p:cNvPr id="8" name="object 8"/>
            <p:cNvSpPr/>
            <p:nvPr/>
          </p:nvSpPr>
          <p:spPr>
            <a:xfrm>
              <a:off x="8821673" y="4257293"/>
              <a:ext cx="143510" cy="1477010"/>
            </a:xfrm>
            <a:custGeom>
              <a:avLst/>
              <a:gdLst/>
              <a:ahLst/>
              <a:cxnLst/>
              <a:rect l="l" t="t" r="r" b="b"/>
              <a:pathLst>
                <a:path w="143509" h="1477010">
                  <a:moveTo>
                    <a:pt x="0" y="1405127"/>
                  </a:moveTo>
                  <a:lnTo>
                    <a:pt x="35814" y="1405127"/>
                  </a:lnTo>
                  <a:lnTo>
                    <a:pt x="35814" y="0"/>
                  </a:lnTo>
                  <a:lnTo>
                    <a:pt x="107442" y="0"/>
                  </a:lnTo>
                  <a:lnTo>
                    <a:pt x="107442" y="1405127"/>
                  </a:lnTo>
                  <a:lnTo>
                    <a:pt x="143255" y="1405127"/>
                  </a:lnTo>
                  <a:lnTo>
                    <a:pt x="71627" y="1476755"/>
                  </a:lnTo>
                  <a:lnTo>
                    <a:pt x="0" y="1405127"/>
                  </a:lnTo>
                  <a:close/>
                </a:path>
              </a:pathLst>
            </a:custGeom>
            <a:ln w="25907">
              <a:solidFill>
                <a:srgbClr val="385D89"/>
              </a:solidFill>
            </a:ln>
          </p:spPr>
          <p:txBody>
            <a:bodyPr wrap="square" lIns="0" tIns="0" rIns="0" bIns="0" rtlCol="0"/>
            <a:lstStyle/>
            <a:p>
              <a:endParaRPr/>
            </a:p>
          </p:txBody>
        </p:sp>
      </p:grpSp>
      <p:sp>
        <p:nvSpPr>
          <p:cNvPr id="9" name="object 9"/>
          <p:cNvSpPr txBox="1"/>
          <p:nvPr/>
        </p:nvSpPr>
        <p:spPr>
          <a:xfrm>
            <a:off x="9200516" y="5602021"/>
            <a:ext cx="1330325"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Calibri"/>
                <a:cs typeface="Calibri"/>
              </a:rPr>
              <a:t>Au</a:t>
            </a:r>
            <a:r>
              <a:rPr sz="2000" b="1" spc="-25" dirty="0">
                <a:solidFill>
                  <a:srgbClr val="FF0000"/>
                </a:solidFill>
                <a:latin typeface="Calibri"/>
                <a:cs typeface="Calibri"/>
              </a:rPr>
              <a:t>t</a:t>
            </a:r>
            <a:r>
              <a:rPr sz="2000" b="1" dirty="0">
                <a:solidFill>
                  <a:srgbClr val="FF0000"/>
                </a:solidFill>
                <a:latin typeface="Calibri"/>
                <a:cs typeface="Calibri"/>
              </a:rPr>
              <a:t>o</a:t>
            </a:r>
            <a:r>
              <a:rPr sz="2000" b="1" spc="-5" dirty="0">
                <a:solidFill>
                  <a:srgbClr val="FF0000"/>
                </a:solidFill>
                <a:latin typeface="Calibri"/>
                <a:cs typeface="Calibri"/>
              </a:rPr>
              <a:t>-</a:t>
            </a:r>
            <a:r>
              <a:rPr sz="2000" b="1" dirty="0">
                <a:solidFill>
                  <a:srgbClr val="FF0000"/>
                </a:solidFill>
                <a:latin typeface="Calibri"/>
                <a:cs typeface="Calibri"/>
              </a:rPr>
              <a:t>B</a:t>
            </a:r>
            <a:r>
              <a:rPr sz="2000" b="1" spc="-30" dirty="0">
                <a:solidFill>
                  <a:srgbClr val="FF0000"/>
                </a:solidFill>
                <a:latin typeface="Calibri"/>
                <a:cs typeface="Calibri"/>
              </a:rPr>
              <a:t>o</a:t>
            </a:r>
            <a:r>
              <a:rPr sz="2000" b="1" spc="-5" dirty="0">
                <a:solidFill>
                  <a:srgbClr val="FF0000"/>
                </a:solidFill>
                <a:latin typeface="Calibri"/>
                <a:cs typeface="Calibri"/>
              </a:rPr>
              <a:t>xi</a:t>
            </a:r>
            <a:r>
              <a:rPr sz="2000" b="1" spc="5" dirty="0">
                <a:solidFill>
                  <a:srgbClr val="FF0000"/>
                </a:solidFill>
                <a:latin typeface="Calibri"/>
                <a:cs typeface="Calibri"/>
              </a:rPr>
              <a:t>n</a:t>
            </a:r>
            <a:r>
              <a:rPr sz="2000" b="1" dirty="0">
                <a:solidFill>
                  <a:srgbClr val="FF0000"/>
                </a:solidFill>
                <a:latin typeface="Calibri"/>
                <a:cs typeface="Calibri"/>
              </a:rPr>
              <a:t>g</a:t>
            </a:r>
            <a:endParaRPr sz="2000">
              <a:latin typeface="Calibri"/>
              <a:cs typeface="Calibri"/>
            </a:endParaRPr>
          </a:p>
        </p:txBody>
      </p:sp>
      <p:grpSp>
        <p:nvGrpSpPr>
          <p:cNvPr id="10" name="object 10"/>
          <p:cNvGrpSpPr/>
          <p:nvPr/>
        </p:nvGrpSpPr>
        <p:grpSpPr>
          <a:xfrm>
            <a:off x="7235953" y="5428488"/>
            <a:ext cx="169545" cy="744220"/>
            <a:chOff x="5711952" y="5428488"/>
            <a:chExt cx="169545" cy="744220"/>
          </a:xfrm>
        </p:grpSpPr>
        <p:sp>
          <p:nvSpPr>
            <p:cNvPr id="11" name="object 11"/>
            <p:cNvSpPr/>
            <p:nvPr/>
          </p:nvSpPr>
          <p:spPr>
            <a:xfrm>
              <a:off x="5724906" y="5441442"/>
              <a:ext cx="143510" cy="718185"/>
            </a:xfrm>
            <a:custGeom>
              <a:avLst/>
              <a:gdLst/>
              <a:ahLst/>
              <a:cxnLst/>
              <a:rect l="l" t="t" r="r" b="b"/>
              <a:pathLst>
                <a:path w="143510" h="718185">
                  <a:moveTo>
                    <a:pt x="107442" y="0"/>
                  </a:moveTo>
                  <a:lnTo>
                    <a:pt x="35814" y="0"/>
                  </a:lnTo>
                  <a:lnTo>
                    <a:pt x="35814" y="646176"/>
                  </a:lnTo>
                  <a:lnTo>
                    <a:pt x="0" y="646176"/>
                  </a:lnTo>
                  <a:lnTo>
                    <a:pt x="71628" y="717804"/>
                  </a:lnTo>
                  <a:lnTo>
                    <a:pt x="143256" y="646176"/>
                  </a:lnTo>
                  <a:lnTo>
                    <a:pt x="107442" y="646176"/>
                  </a:lnTo>
                  <a:lnTo>
                    <a:pt x="107442" y="0"/>
                  </a:lnTo>
                  <a:close/>
                </a:path>
              </a:pathLst>
            </a:custGeom>
            <a:solidFill>
              <a:srgbClr val="FF0000"/>
            </a:solidFill>
          </p:spPr>
          <p:txBody>
            <a:bodyPr wrap="square" lIns="0" tIns="0" rIns="0" bIns="0" rtlCol="0"/>
            <a:lstStyle/>
            <a:p>
              <a:endParaRPr/>
            </a:p>
          </p:txBody>
        </p:sp>
        <p:sp>
          <p:nvSpPr>
            <p:cNvPr id="12" name="object 12"/>
            <p:cNvSpPr/>
            <p:nvPr/>
          </p:nvSpPr>
          <p:spPr>
            <a:xfrm>
              <a:off x="5724906" y="5441442"/>
              <a:ext cx="143510" cy="718185"/>
            </a:xfrm>
            <a:custGeom>
              <a:avLst/>
              <a:gdLst/>
              <a:ahLst/>
              <a:cxnLst/>
              <a:rect l="l" t="t" r="r" b="b"/>
              <a:pathLst>
                <a:path w="143510" h="718185">
                  <a:moveTo>
                    <a:pt x="0" y="646176"/>
                  </a:moveTo>
                  <a:lnTo>
                    <a:pt x="35814" y="646176"/>
                  </a:lnTo>
                  <a:lnTo>
                    <a:pt x="35814" y="0"/>
                  </a:lnTo>
                  <a:lnTo>
                    <a:pt x="107442" y="0"/>
                  </a:lnTo>
                  <a:lnTo>
                    <a:pt x="107442" y="646176"/>
                  </a:lnTo>
                  <a:lnTo>
                    <a:pt x="143256" y="646176"/>
                  </a:lnTo>
                  <a:lnTo>
                    <a:pt x="71628" y="717804"/>
                  </a:lnTo>
                  <a:lnTo>
                    <a:pt x="0" y="646176"/>
                  </a:lnTo>
                  <a:close/>
                </a:path>
              </a:pathLst>
            </a:custGeom>
            <a:ln w="25908">
              <a:solidFill>
                <a:srgbClr val="385D89"/>
              </a:solidFill>
            </a:ln>
          </p:spPr>
          <p:txBody>
            <a:bodyPr wrap="square" lIns="0" tIns="0" rIns="0" bIns="0" rtlCol="0"/>
            <a:lstStyle/>
            <a:p>
              <a:endParaRPr/>
            </a:p>
          </p:txBody>
        </p:sp>
      </p:grpSp>
      <p:sp>
        <p:nvSpPr>
          <p:cNvPr id="13" name="object 13"/>
          <p:cNvSpPr txBox="1"/>
          <p:nvPr/>
        </p:nvSpPr>
        <p:spPr>
          <a:xfrm>
            <a:off x="5278373" y="6112562"/>
            <a:ext cx="4104004" cy="330835"/>
          </a:xfrm>
          <a:prstGeom prst="rect">
            <a:avLst/>
          </a:prstGeom>
        </p:spPr>
        <p:txBody>
          <a:bodyPr vert="horz" wrap="square" lIns="0" tIns="12700" rIns="0" bIns="0" rtlCol="0">
            <a:spAutoFit/>
          </a:bodyPr>
          <a:lstStyle/>
          <a:p>
            <a:pPr marL="12700">
              <a:spcBef>
                <a:spcPts val="100"/>
              </a:spcBef>
            </a:pPr>
            <a:r>
              <a:rPr sz="2000" b="1" spc="-10" dirty="0">
                <a:solidFill>
                  <a:srgbClr val="FF0000"/>
                </a:solidFill>
                <a:latin typeface="Calibri"/>
                <a:cs typeface="Calibri"/>
              </a:rPr>
              <a:t>ints.get(i).intValue()</a:t>
            </a:r>
            <a:r>
              <a:rPr sz="2000" b="1" spc="-55" dirty="0">
                <a:solidFill>
                  <a:srgbClr val="FF0000"/>
                </a:solidFill>
                <a:latin typeface="Calibri"/>
                <a:cs typeface="Calibri"/>
              </a:rPr>
              <a:t> </a:t>
            </a:r>
            <a:r>
              <a:rPr sz="2000" dirty="0">
                <a:solidFill>
                  <a:srgbClr val="FF0000"/>
                </a:solidFill>
                <a:latin typeface="Wingdings"/>
                <a:cs typeface="Wingdings"/>
              </a:rPr>
              <a:t></a:t>
            </a:r>
            <a:r>
              <a:rPr sz="2000" spc="-75" dirty="0">
                <a:solidFill>
                  <a:srgbClr val="FF0000"/>
                </a:solidFill>
                <a:latin typeface="Times New Roman"/>
                <a:cs typeface="Times New Roman"/>
              </a:rPr>
              <a:t> </a:t>
            </a:r>
            <a:r>
              <a:rPr sz="2000" b="1" spc="-5" dirty="0">
                <a:solidFill>
                  <a:srgbClr val="FF0000"/>
                </a:solidFill>
                <a:latin typeface="Calibri"/>
                <a:cs typeface="Calibri"/>
              </a:rPr>
              <a:t>Auto-UnBoxing</a:t>
            </a:r>
            <a:endParaRPr sz="2000">
              <a:latin typeface="Calibri"/>
              <a:cs typeface="Calibri"/>
            </a:endParaRPr>
          </a:p>
        </p:txBody>
      </p:sp>
      <p:sp>
        <p:nvSpPr>
          <p:cNvPr id="14" name="object 1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15" name="object 1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907276"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Au</a:t>
            </a:r>
            <a:r>
              <a:rPr spc="-155" dirty="0"/>
              <a:t>t</a:t>
            </a:r>
            <a:r>
              <a:rPr dirty="0"/>
              <a:t>o</a:t>
            </a:r>
            <a:r>
              <a:rPr spc="-285" dirty="0"/>
              <a:t> </a:t>
            </a:r>
            <a:r>
              <a:rPr spc="-160" dirty="0"/>
              <a:t>box</a:t>
            </a:r>
            <a:r>
              <a:rPr spc="-165" dirty="0"/>
              <a:t>i</a:t>
            </a:r>
            <a:r>
              <a:rPr spc="-160" dirty="0"/>
              <a:t>n</a:t>
            </a:r>
            <a:r>
              <a:rPr dirty="0"/>
              <a:t>g</a:t>
            </a:r>
            <a:r>
              <a:rPr spc="-260" dirty="0"/>
              <a:t> </a:t>
            </a:r>
            <a:r>
              <a:rPr dirty="0"/>
              <a:t>/</a:t>
            </a:r>
            <a:r>
              <a:rPr spc="-434" dirty="0"/>
              <a:t> </a:t>
            </a:r>
            <a:r>
              <a:rPr spc="-160" dirty="0"/>
              <a:t>Au</a:t>
            </a:r>
            <a:r>
              <a:rPr spc="-155" dirty="0"/>
              <a:t>t</a:t>
            </a:r>
            <a:r>
              <a:rPr dirty="0"/>
              <a:t>o</a:t>
            </a:r>
            <a:r>
              <a:rPr spc="-285" dirty="0"/>
              <a:t> </a:t>
            </a:r>
            <a:r>
              <a:rPr spc="-160" dirty="0"/>
              <a:t>Unbox</a:t>
            </a:r>
            <a:r>
              <a:rPr spc="-165" dirty="0"/>
              <a:t>i</a:t>
            </a:r>
            <a:r>
              <a:rPr spc="-160" dirty="0"/>
              <a:t>n</a:t>
            </a:r>
            <a:r>
              <a:rPr dirty="0"/>
              <a:t>g  </a:t>
            </a:r>
            <a:r>
              <a:rPr spc="-160" dirty="0"/>
              <a:t>Examp</a:t>
            </a:r>
            <a:r>
              <a:rPr spc="-165" dirty="0"/>
              <a:t>l</a:t>
            </a:r>
            <a:r>
              <a:rPr spc="-5" dirty="0"/>
              <a:t>e</a:t>
            </a:r>
            <a:r>
              <a:rPr spc="-270" dirty="0"/>
              <a:t> </a:t>
            </a:r>
            <a:r>
              <a:rPr spc="-5" dirty="0"/>
              <a:t>3</a:t>
            </a:r>
          </a:p>
        </p:txBody>
      </p:sp>
      <p:sp>
        <p:nvSpPr>
          <p:cNvPr id="12" name="object 12"/>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13" name="object 13"/>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63674" y="1357376"/>
            <a:ext cx="5242560" cy="1550670"/>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Calibri"/>
                <a:cs typeface="Calibri"/>
              </a:rPr>
              <a:t>import</a:t>
            </a:r>
            <a:r>
              <a:rPr sz="2000" b="1" spc="-70" dirty="0">
                <a:solidFill>
                  <a:srgbClr val="FF0000"/>
                </a:solidFill>
                <a:latin typeface="Calibri"/>
                <a:cs typeface="Calibri"/>
              </a:rPr>
              <a:t> </a:t>
            </a:r>
            <a:r>
              <a:rPr sz="2000" b="1" spc="-5" dirty="0">
                <a:solidFill>
                  <a:srgbClr val="FF0000"/>
                </a:solidFill>
                <a:latin typeface="Calibri"/>
                <a:cs typeface="Calibri"/>
              </a:rPr>
              <a:t>java.util.*;</a:t>
            </a:r>
            <a:endParaRPr sz="2000">
              <a:latin typeface="Calibri"/>
              <a:cs typeface="Calibri"/>
            </a:endParaRPr>
          </a:p>
          <a:p>
            <a:pPr marL="12700"/>
            <a:r>
              <a:rPr sz="2000" b="1" spc="-5" dirty="0">
                <a:solidFill>
                  <a:srgbClr val="FF0000"/>
                </a:solidFill>
                <a:latin typeface="Calibri"/>
                <a:cs typeface="Calibri"/>
              </a:rPr>
              <a:t>class</a:t>
            </a:r>
            <a:r>
              <a:rPr sz="2000" b="1" spc="-30" dirty="0">
                <a:solidFill>
                  <a:srgbClr val="FF0000"/>
                </a:solidFill>
                <a:latin typeface="Calibri"/>
                <a:cs typeface="Calibri"/>
              </a:rPr>
              <a:t> </a:t>
            </a:r>
            <a:r>
              <a:rPr sz="2000" b="1" spc="-40" dirty="0">
                <a:solidFill>
                  <a:srgbClr val="FF0000"/>
                </a:solidFill>
                <a:latin typeface="Calibri"/>
                <a:cs typeface="Calibri"/>
              </a:rPr>
              <a:t>WrapTest</a:t>
            </a:r>
            <a:endParaRPr sz="2000">
              <a:latin typeface="Calibri"/>
              <a:cs typeface="Calibri"/>
            </a:endParaRPr>
          </a:p>
          <a:p>
            <a:pPr marL="12700"/>
            <a:r>
              <a:rPr sz="2000" b="1" dirty="0">
                <a:solidFill>
                  <a:srgbClr val="FF0000"/>
                </a:solidFill>
                <a:latin typeface="Calibri"/>
                <a:cs typeface="Calibri"/>
              </a:rPr>
              <a:t>{</a:t>
            </a:r>
            <a:endParaRPr sz="2000">
              <a:latin typeface="Calibri"/>
              <a:cs typeface="Calibri"/>
            </a:endParaRPr>
          </a:p>
          <a:p>
            <a:pPr marL="927100">
              <a:tabLst>
                <a:tab pos="1841500" algn="l"/>
                <a:tab pos="2755900" algn="l"/>
              </a:tabLst>
            </a:pPr>
            <a:r>
              <a:rPr sz="2000" b="1" dirty="0">
                <a:solidFill>
                  <a:srgbClr val="FF0000"/>
                </a:solidFill>
                <a:latin typeface="Calibri"/>
                <a:cs typeface="Calibri"/>
              </a:rPr>
              <a:t>public	</a:t>
            </a:r>
            <a:r>
              <a:rPr sz="2000" b="1" spc="-15" dirty="0">
                <a:solidFill>
                  <a:srgbClr val="FF0000"/>
                </a:solidFill>
                <a:latin typeface="Calibri"/>
                <a:cs typeface="Calibri"/>
              </a:rPr>
              <a:t>static	</a:t>
            </a:r>
            <a:r>
              <a:rPr sz="2000" b="1" spc="-5" dirty="0">
                <a:solidFill>
                  <a:srgbClr val="FF0000"/>
                </a:solidFill>
                <a:latin typeface="Calibri"/>
                <a:cs typeface="Calibri"/>
              </a:rPr>
              <a:t>void</a:t>
            </a:r>
            <a:r>
              <a:rPr sz="2000" b="1" spc="-30" dirty="0">
                <a:solidFill>
                  <a:srgbClr val="FF0000"/>
                </a:solidFill>
                <a:latin typeface="Calibri"/>
                <a:cs typeface="Calibri"/>
              </a:rPr>
              <a:t> </a:t>
            </a:r>
            <a:r>
              <a:rPr sz="2000" b="1" dirty="0">
                <a:solidFill>
                  <a:srgbClr val="FF0000"/>
                </a:solidFill>
                <a:latin typeface="Calibri"/>
                <a:cs typeface="Calibri"/>
              </a:rPr>
              <a:t>main(String</a:t>
            </a:r>
            <a:r>
              <a:rPr sz="2000" b="1" spc="-60" dirty="0">
                <a:solidFill>
                  <a:srgbClr val="FF0000"/>
                </a:solidFill>
                <a:latin typeface="Calibri"/>
                <a:cs typeface="Calibri"/>
              </a:rPr>
              <a:t> </a:t>
            </a:r>
            <a:r>
              <a:rPr sz="2000" b="1" spc="-10" dirty="0">
                <a:solidFill>
                  <a:srgbClr val="FF0000"/>
                </a:solidFill>
                <a:latin typeface="Calibri"/>
                <a:cs typeface="Calibri"/>
              </a:rPr>
              <a:t>args[])</a:t>
            </a:r>
            <a:endParaRPr sz="2000">
              <a:latin typeface="Calibri"/>
              <a:cs typeface="Calibri"/>
            </a:endParaRPr>
          </a:p>
          <a:p>
            <a:pPr marL="927100"/>
            <a:r>
              <a:rPr sz="2000" b="1" dirty="0">
                <a:solidFill>
                  <a:srgbClr val="FF0000"/>
                </a:solidFill>
                <a:latin typeface="Calibri"/>
                <a:cs typeface="Calibri"/>
              </a:rPr>
              <a:t>{</a:t>
            </a:r>
            <a:endParaRPr sz="2000">
              <a:latin typeface="Calibri"/>
              <a:cs typeface="Calibri"/>
            </a:endParaRPr>
          </a:p>
        </p:txBody>
      </p:sp>
      <p:sp>
        <p:nvSpPr>
          <p:cNvPr id="4" name="object 4"/>
          <p:cNvSpPr txBox="1"/>
          <p:nvPr/>
        </p:nvSpPr>
        <p:spPr>
          <a:xfrm>
            <a:off x="3592830" y="2881630"/>
            <a:ext cx="3183255" cy="636270"/>
          </a:xfrm>
          <a:prstGeom prst="rect">
            <a:avLst/>
          </a:prstGeom>
        </p:spPr>
        <p:txBody>
          <a:bodyPr vert="horz" wrap="square" lIns="0" tIns="13335" rIns="0" bIns="0" rtlCol="0">
            <a:spAutoFit/>
          </a:bodyPr>
          <a:lstStyle/>
          <a:p>
            <a:pPr marL="12700" marR="5080">
              <a:spcBef>
                <a:spcPts val="105"/>
              </a:spcBef>
            </a:pPr>
            <a:r>
              <a:rPr sz="2000" b="1" spc="-15" dirty="0">
                <a:solidFill>
                  <a:srgbClr val="FF0000"/>
                </a:solidFill>
                <a:latin typeface="Calibri"/>
                <a:cs typeface="Calibri"/>
              </a:rPr>
              <a:t>Integer </a:t>
            </a:r>
            <a:r>
              <a:rPr sz="2000" b="1" dirty="0">
                <a:solidFill>
                  <a:srgbClr val="FF0000"/>
                </a:solidFill>
                <a:latin typeface="Calibri"/>
                <a:cs typeface="Calibri"/>
              </a:rPr>
              <a:t>a = </a:t>
            </a:r>
            <a:r>
              <a:rPr sz="2000" b="1" spc="-5" dirty="0">
                <a:solidFill>
                  <a:srgbClr val="FF0000"/>
                </a:solidFill>
                <a:latin typeface="Calibri"/>
                <a:cs typeface="Calibri"/>
              </a:rPr>
              <a:t>new </a:t>
            </a:r>
            <a:r>
              <a:rPr sz="2000" b="1" spc="-10" dirty="0">
                <a:solidFill>
                  <a:srgbClr val="FF0000"/>
                </a:solidFill>
                <a:latin typeface="Calibri"/>
                <a:cs typeface="Calibri"/>
              </a:rPr>
              <a:t>Integer("10"); </a:t>
            </a:r>
            <a:r>
              <a:rPr sz="2000" b="1" spc="-440" dirty="0">
                <a:solidFill>
                  <a:srgbClr val="FF0000"/>
                </a:solidFill>
                <a:latin typeface="Calibri"/>
                <a:cs typeface="Calibri"/>
              </a:rPr>
              <a:t> </a:t>
            </a:r>
            <a:r>
              <a:rPr sz="2000" b="1" spc="-15" dirty="0">
                <a:solidFill>
                  <a:srgbClr val="FF0000"/>
                </a:solidFill>
                <a:latin typeface="Calibri"/>
                <a:cs typeface="Calibri"/>
              </a:rPr>
              <a:t>Integer</a:t>
            </a:r>
            <a:r>
              <a:rPr sz="2000" b="1" spc="-10" dirty="0">
                <a:solidFill>
                  <a:srgbClr val="FF0000"/>
                </a:solidFill>
                <a:latin typeface="Calibri"/>
                <a:cs typeface="Calibri"/>
              </a:rPr>
              <a:t> </a:t>
            </a:r>
            <a:r>
              <a:rPr sz="2000" b="1" dirty="0">
                <a:solidFill>
                  <a:srgbClr val="FF0000"/>
                </a:solidFill>
                <a:latin typeface="Calibri"/>
                <a:cs typeface="Calibri"/>
              </a:rPr>
              <a:t>b =</a:t>
            </a:r>
            <a:r>
              <a:rPr sz="2000" b="1" spc="-15" dirty="0">
                <a:solidFill>
                  <a:srgbClr val="FF0000"/>
                </a:solidFill>
                <a:latin typeface="Calibri"/>
                <a:cs typeface="Calibri"/>
              </a:rPr>
              <a:t> </a:t>
            </a:r>
            <a:r>
              <a:rPr sz="2000" b="1" spc="-5" dirty="0">
                <a:solidFill>
                  <a:srgbClr val="FF0000"/>
                </a:solidFill>
                <a:latin typeface="Calibri"/>
                <a:cs typeface="Calibri"/>
              </a:rPr>
              <a:t>new</a:t>
            </a:r>
            <a:r>
              <a:rPr sz="2000" b="1" dirty="0">
                <a:solidFill>
                  <a:srgbClr val="FF0000"/>
                </a:solidFill>
                <a:latin typeface="Calibri"/>
                <a:cs typeface="Calibri"/>
              </a:rPr>
              <a:t> </a:t>
            </a:r>
            <a:r>
              <a:rPr sz="2000" b="1" spc="-10" dirty="0">
                <a:solidFill>
                  <a:srgbClr val="FF0000"/>
                </a:solidFill>
                <a:latin typeface="Calibri"/>
                <a:cs typeface="Calibri"/>
              </a:rPr>
              <a:t>Integer("20");</a:t>
            </a:r>
            <a:endParaRPr sz="2000">
              <a:latin typeface="Calibri"/>
              <a:cs typeface="Calibri"/>
            </a:endParaRPr>
          </a:p>
        </p:txBody>
      </p:sp>
      <p:sp>
        <p:nvSpPr>
          <p:cNvPr id="5" name="object 5"/>
          <p:cNvSpPr txBox="1"/>
          <p:nvPr/>
        </p:nvSpPr>
        <p:spPr>
          <a:xfrm>
            <a:off x="7250939" y="2881630"/>
            <a:ext cx="1420495" cy="636270"/>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Calibri"/>
                <a:cs typeface="Calibri"/>
              </a:rPr>
              <a:t>//</a:t>
            </a:r>
            <a:r>
              <a:rPr sz="2000" b="1" spc="-40" dirty="0">
                <a:solidFill>
                  <a:srgbClr val="FF0000"/>
                </a:solidFill>
                <a:latin typeface="Calibri"/>
                <a:cs typeface="Calibri"/>
              </a:rPr>
              <a:t> </a:t>
            </a:r>
            <a:r>
              <a:rPr sz="2000" b="1" dirty="0">
                <a:solidFill>
                  <a:srgbClr val="FF0000"/>
                </a:solidFill>
                <a:latin typeface="Calibri"/>
                <a:cs typeface="Calibri"/>
              </a:rPr>
              <a:t>NO</a:t>
            </a:r>
            <a:r>
              <a:rPr sz="2000" b="1" spc="-45" dirty="0">
                <a:solidFill>
                  <a:srgbClr val="FF0000"/>
                </a:solidFill>
                <a:latin typeface="Calibri"/>
                <a:cs typeface="Calibri"/>
              </a:rPr>
              <a:t> </a:t>
            </a:r>
            <a:r>
              <a:rPr sz="2000" b="1" spc="-10" dirty="0">
                <a:solidFill>
                  <a:srgbClr val="FF0000"/>
                </a:solidFill>
                <a:latin typeface="Calibri"/>
                <a:cs typeface="Calibri"/>
              </a:rPr>
              <a:t>ERROR</a:t>
            </a:r>
            <a:endParaRPr sz="2000">
              <a:latin typeface="Calibri"/>
              <a:cs typeface="Calibri"/>
            </a:endParaRPr>
          </a:p>
          <a:p>
            <a:pPr marL="12700"/>
            <a:r>
              <a:rPr sz="2000" b="1" dirty="0">
                <a:solidFill>
                  <a:srgbClr val="FF0000"/>
                </a:solidFill>
                <a:latin typeface="Calibri"/>
                <a:cs typeface="Calibri"/>
              </a:rPr>
              <a:t>//</a:t>
            </a:r>
            <a:r>
              <a:rPr sz="2000" b="1" spc="-40" dirty="0">
                <a:solidFill>
                  <a:srgbClr val="FF0000"/>
                </a:solidFill>
                <a:latin typeface="Calibri"/>
                <a:cs typeface="Calibri"/>
              </a:rPr>
              <a:t> </a:t>
            </a:r>
            <a:r>
              <a:rPr sz="2000" b="1" dirty="0">
                <a:solidFill>
                  <a:srgbClr val="FF0000"/>
                </a:solidFill>
                <a:latin typeface="Calibri"/>
                <a:cs typeface="Calibri"/>
              </a:rPr>
              <a:t>NO</a:t>
            </a:r>
            <a:r>
              <a:rPr sz="2000" b="1" spc="-45" dirty="0">
                <a:solidFill>
                  <a:srgbClr val="FF0000"/>
                </a:solidFill>
                <a:latin typeface="Calibri"/>
                <a:cs typeface="Calibri"/>
              </a:rPr>
              <a:t> </a:t>
            </a:r>
            <a:r>
              <a:rPr sz="2000" b="1" spc="-10" dirty="0">
                <a:solidFill>
                  <a:srgbClr val="FF0000"/>
                </a:solidFill>
                <a:latin typeface="Calibri"/>
                <a:cs typeface="Calibri"/>
              </a:rPr>
              <a:t>ERROR</a:t>
            </a:r>
            <a:endParaRPr sz="2000">
              <a:latin typeface="Calibri"/>
              <a:cs typeface="Calibri"/>
            </a:endParaRPr>
          </a:p>
        </p:txBody>
      </p:sp>
      <p:sp>
        <p:nvSpPr>
          <p:cNvPr id="6" name="object 6"/>
          <p:cNvSpPr txBox="1"/>
          <p:nvPr/>
        </p:nvSpPr>
        <p:spPr>
          <a:xfrm>
            <a:off x="3592829" y="3796411"/>
            <a:ext cx="3863340" cy="635635"/>
          </a:xfrm>
          <a:prstGeom prst="rect">
            <a:avLst/>
          </a:prstGeom>
        </p:spPr>
        <p:txBody>
          <a:bodyPr vert="horz" wrap="square" lIns="0" tIns="12700" rIns="0" bIns="0" rtlCol="0">
            <a:spAutoFit/>
          </a:bodyPr>
          <a:lstStyle/>
          <a:p>
            <a:pPr marL="12700" marR="5080">
              <a:spcBef>
                <a:spcPts val="100"/>
              </a:spcBef>
            </a:pPr>
            <a:r>
              <a:rPr sz="2000" b="1" dirty="0">
                <a:solidFill>
                  <a:srgbClr val="FF0000"/>
                </a:solidFill>
                <a:latin typeface="Calibri"/>
                <a:cs typeface="Calibri"/>
              </a:rPr>
              <a:t>Boolean</a:t>
            </a:r>
            <a:r>
              <a:rPr sz="2000" b="1" spc="-30" dirty="0">
                <a:solidFill>
                  <a:srgbClr val="FF0000"/>
                </a:solidFill>
                <a:latin typeface="Calibri"/>
                <a:cs typeface="Calibri"/>
              </a:rPr>
              <a:t> </a:t>
            </a:r>
            <a:r>
              <a:rPr sz="2000" b="1" dirty="0">
                <a:solidFill>
                  <a:srgbClr val="FF0000"/>
                </a:solidFill>
                <a:latin typeface="Calibri"/>
                <a:cs typeface="Calibri"/>
              </a:rPr>
              <a:t>b10</a:t>
            </a:r>
            <a:r>
              <a:rPr sz="2000" b="1" spc="-25" dirty="0">
                <a:solidFill>
                  <a:srgbClr val="FF0000"/>
                </a:solidFill>
                <a:latin typeface="Calibri"/>
                <a:cs typeface="Calibri"/>
              </a:rPr>
              <a:t> </a:t>
            </a:r>
            <a:r>
              <a:rPr sz="2000" b="1" dirty="0">
                <a:solidFill>
                  <a:srgbClr val="FF0000"/>
                </a:solidFill>
                <a:latin typeface="Calibri"/>
                <a:cs typeface="Calibri"/>
              </a:rPr>
              <a:t>=</a:t>
            </a:r>
            <a:r>
              <a:rPr sz="2000" b="1" spc="-10" dirty="0">
                <a:solidFill>
                  <a:srgbClr val="FF0000"/>
                </a:solidFill>
                <a:latin typeface="Calibri"/>
                <a:cs typeface="Calibri"/>
              </a:rPr>
              <a:t> </a:t>
            </a:r>
            <a:r>
              <a:rPr sz="2000" b="1" spc="-5" dirty="0">
                <a:solidFill>
                  <a:srgbClr val="FF0000"/>
                </a:solidFill>
                <a:latin typeface="Calibri"/>
                <a:cs typeface="Calibri"/>
              </a:rPr>
              <a:t>new</a:t>
            </a:r>
            <a:r>
              <a:rPr sz="2000" b="1" spc="-10" dirty="0">
                <a:solidFill>
                  <a:srgbClr val="FF0000"/>
                </a:solidFill>
                <a:latin typeface="Calibri"/>
                <a:cs typeface="Calibri"/>
              </a:rPr>
              <a:t> </a:t>
            </a:r>
            <a:r>
              <a:rPr sz="2000" b="1" dirty="0">
                <a:solidFill>
                  <a:srgbClr val="FF0000"/>
                </a:solidFill>
                <a:latin typeface="Calibri"/>
                <a:cs typeface="Calibri"/>
              </a:rPr>
              <a:t>Boolean("true"); </a:t>
            </a:r>
            <a:r>
              <a:rPr sz="2000" b="1" spc="-434" dirty="0">
                <a:solidFill>
                  <a:srgbClr val="FF0000"/>
                </a:solidFill>
                <a:latin typeface="Calibri"/>
                <a:cs typeface="Calibri"/>
              </a:rPr>
              <a:t> </a:t>
            </a:r>
            <a:r>
              <a:rPr sz="2000" b="1" dirty="0">
                <a:solidFill>
                  <a:srgbClr val="FF0000"/>
                </a:solidFill>
                <a:latin typeface="Calibri"/>
                <a:cs typeface="Calibri"/>
              </a:rPr>
              <a:t>Double</a:t>
            </a:r>
            <a:r>
              <a:rPr sz="2000" b="1" spc="405" dirty="0">
                <a:solidFill>
                  <a:srgbClr val="FF0000"/>
                </a:solidFill>
                <a:latin typeface="Calibri"/>
                <a:cs typeface="Calibri"/>
              </a:rPr>
              <a:t> </a:t>
            </a:r>
            <a:r>
              <a:rPr sz="2000" b="1" dirty="0">
                <a:solidFill>
                  <a:srgbClr val="FF0000"/>
                </a:solidFill>
                <a:latin typeface="Calibri"/>
                <a:cs typeface="Calibri"/>
              </a:rPr>
              <a:t>d10</a:t>
            </a:r>
            <a:r>
              <a:rPr sz="2000" b="1" spc="-25" dirty="0">
                <a:solidFill>
                  <a:srgbClr val="FF0000"/>
                </a:solidFill>
                <a:latin typeface="Calibri"/>
                <a:cs typeface="Calibri"/>
              </a:rPr>
              <a:t> </a:t>
            </a:r>
            <a:r>
              <a:rPr sz="2000" b="1" dirty="0">
                <a:solidFill>
                  <a:srgbClr val="FF0000"/>
                </a:solidFill>
                <a:latin typeface="Calibri"/>
                <a:cs typeface="Calibri"/>
              </a:rPr>
              <a:t>=</a:t>
            </a:r>
            <a:r>
              <a:rPr sz="2000" b="1" spc="-10" dirty="0">
                <a:solidFill>
                  <a:srgbClr val="FF0000"/>
                </a:solidFill>
                <a:latin typeface="Calibri"/>
                <a:cs typeface="Calibri"/>
              </a:rPr>
              <a:t> </a:t>
            </a:r>
            <a:r>
              <a:rPr sz="2000" b="1" spc="-5" dirty="0">
                <a:solidFill>
                  <a:srgbClr val="FF0000"/>
                </a:solidFill>
                <a:latin typeface="Calibri"/>
                <a:cs typeface="Calibri"/>
              </a:rPr>
              <a:t>new</a:t>
            </a:r>
            <a:r>
              <a:rPr sz="2000" b="1" spc="-30" dirty="0">
                <a:solidFill>
                  <a:srgbClr val="FF0000"/>
                </a:solidFill>
                <a:latin typeface="Calibri"/>
                <a:cs typeface="Calibri"/>
              </a:rPr>
              <a:t> </a:t>
            </a:r>
            <a:r>
              <a:rPr sz="2000" b="1" dirty="0">
                <a:solidFill>
                  <a:srgbClr val="FF0000"/>
                </a:solidFill>
                <a:latin typeface="Calibri"/>
                <a:cs typeface="Calibri"/>
              </a:rPr>
              <a:t>Double("10.56");</a:t>
            </a:r>
            <a:endParaRPr sz="2000">
              <a:latin typeface="Calibri"/>
              <a:cs typeface="Calibri"/>
            </a:endParaRPr>
          </a:p>
        </p:txBody>
      </p:sp>
      <p:sp>
        <p:nvSpPr>
          <p:cNvPr id="7" name="object 7"/>
          <p:cNvSpPr txBox="1"/>
          <p:nvPr/>
        </p:nvSpPr>
        <p:spPr>
          <a:xfrm>
            <a:off x="8165339" y="3796411"/>
            <a:ext cx="1420495" cy="6356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Calibri"/>
                <a:cs typeface="Calibri"/>
              </a:rPr>
              <a:t>//</a:t>
            </a:r>
            <a:r>
              <a:rPr sz="2000" b="1" spc="-40" dirty="0">
                <a:solidFill>
                  <a:srgbClr val="FF0000"/>
                </a:solidFill>
                <a:latin typeface="Calibri"/>
                <a:cs typeface="Calibri"/>
              </a:rPr>
              <a:t> </a:t>
            </a:r>
            <a:r>
              <a:rPr sz="2000" b="1" dirty="0">
                <a:solidFill>
                  <a:srgbClr val="FF0000"/>
                </a:solidFill>
                <a:latin typeface="Calibri"/>
                <a:cs typeface="Calibri"/>
              </a:rPr>
              <a:t>NO</a:t>
            </a:r>
            <a:r>
              <a:rPr sz="2000" b="1" spc="-45" dirty="0">
                <a:solidFill>
                  <a:srgbClr val="FF0000"/>
                </a:solidFill>
                <a:latin typeface="Calibri"/>
                <a:cs typeface="Calibri"/>
              </a:rPr>
              <a:t> </a:t>
            </a:r>
            <a:r>
              <a:rPr sz="2000" b="1" spc="-10" dirty="0">
                <a:solidFill>
                  <a:srgbClr val="FF0000"/>
                </a:solidFill>
                <a:latin typeface="Calibri"/>
                <a:cs typeface="Calibri"/>
              </a:rPr>
              <a:t>ERROR</a:t>
            </a:r>
            <a:endParaRPr sz="2000">
              <a:latin typeface="Calibri"/>
              <a:cs typeface="Calibri"/>
            </a:endParaRPr>
          </a:p>
          <a:p>
            <a:pPr marL="12700"/>
            <a:r>
              <a:rPr sz="2000" b="1" dirty="0">
                <a:solidFill>
                  <a:srgbClr val="FF0000"/>
                </a:solidFill>
                <a:latin typeface="Calibri"/>
                <a:cs typeface="Calibri"/>
              </a:rPr>
              <a:t>//</a:t>
            </a:r>
            <a:r>
              <a:rPr sz="2000" b="1" spc="-40" dirty="0">
                <a:solidFill>
                  <a:srgbClr val="FF0000"/>
                </a:solidFill>
                <a:latin typeface="Calibri"/>
                <a:cs typeface="Calibri"/>
              </a:rPr>
              <a:t> </a:t>
            </a:r>
            <a:r>
              <a:rPr sz="2000" b="1" dirty="0">
                <a:solidFill>
                  <a:srgbClr val="FF0000"/>
                </a:solidFill>
                <a:latin typeface="Calibri"/>
                <a:cs typeface="Calibri"/>
              </a:rPr>
              <a:t>NO</a:t>
            </a:r>
            <a:r>
              <a:rPr sz="2000" b="1" spc="-45" dirty="0">
                <a:solidFill>
                  <a:srgbClr val="FF0000"/>
                </a:solidFill>
                <a:latin typeface="Calibri"/>
                <a:cs typeface="Calibri"/>
              </a:rPr>
              <a:t> </a:t>
            </a:r>
            <a:r>
              <a:rPr sz="2000" b="1" spc="-10" dirty="0">
                <a:solidFill>
                  <a:srgbClr val="FF0000"/>
                </a:solidFill>
                <a:latin typeface="Calibri"/>
                <a:cs typeface="Calibri"/>
              </a:rPr>
              <a:t>ERROR</a:t>
            </a:r>
            <a:endParaRPr sz="2000">
              <a:latin typeface="Calibri"/>
              <a:cs typeface="Calibri"/>
            </a:endParaRPr>
          </a:p>
        </p:txBody>
      </p:sp>
      <p:sp>
        <p:nvSpPr>
          <p:cNvPr id="8" name="object 8"/>
          <p:cNvSpPr txBox="1"/>
          <p:nvPr/>
        </p:nvSpPr>
        <p:spPr>
          <a:xfrm>
            <a:off x="3592829" y="4711066"/>
            <a:ext cx="4897120" cy="330835"/>
          </a:xfrm>
          <a:prstGeom prst="rect">
            <a:avLst/>
          </a:prstGeom>
        </p:spPr>
        <p:txBody>
          <a:bodyPr vert="horz" wrap="square" lIns="0" tIns="12700" rIns="0" bIns="0" rtlCol="0">
            <a:spAutoFit/>
          </a:bodyPr>
          <a:lstStyle/>
          <a:p>
            <a:pPr marL="12700">
              <a:spcBef>
                <a:spcPts val="100"/>
              </a:spcBef>
            </a:pPr>
            <a:r>
              <a:rPr sz="2000" b="1" spc="-15" dirty="0">
                <a:solidFill>
                  <a:srgbClr val="FF0000"/>
                </a:solidFill>
                <a:latin typeface="Calibri"/>
                <a:cs typeface="Calibri"/>
              </a:rPr>
              <a:t>Vector&lt;Integer&gt;</a:t>
            </a:r>
            <a:r>
              <a:rPr sz="2000" b="1" spc="10" dirty="0">
                <a:solidFill>
                  <a:srgbClr val="FF0000"/>
                </a:solidFill>
                <a:latin typeface="Calibri"/>
                <a:cs typeface="Calibri"/>
              </a:rPr>
              <a:t> </a:t>
            </a:r>
            <a:r>
              <a:rPr sz="2000" b="1" spc="-10" dirty="0">
                <a:solidFill>
                  <a:srgbClr val="FF0000"/>
                </a:solidFill>
                <a:latin typeface="Calibri"/>
                <a:cs typeface="Calibri"/>
              </a:rPr>
              <a:t>vecs</a:t>
            </a:r>
            <a:r>
              <a:rPr sz="2000" b="1" spc="10" dirty="0">
                <a:solidFill>
                  <a:srgbClr val="FF0000"/>
                </a:solidFill>
                <a:latin typeface="Calibri"/>
                <a:cs typeface="Calibri"/>
              </a:rPr>
              <a:t> </a:t>
            </a:r>
            <a:r>
              <a:rPr sz="2000" b="1" dirty="0">
                <a:solidFill>
                  <a:srgbClr val="FF0000"/>
                </a:solidFill>
                <a:latin typeface="Calibri"/>
                <a:cs typeface="Calibri"/>
              </a:rPr>
              <a:t>= </a:t>
            </a:r>
            <a:r>
              <a:rPr sz="2000" b="1" spc="-5" dirty="0">
                <a:solidFill>
                  <a:srgbClr val="FF0000"/>
                </a:solidFill>
                <a:latin typeface="Calibri"/>
                <a:cs typeface="Calibri"/>
              </a:rPr>
              <a:t>new</a:t>
            </a:r>
            <a:r>
              <a:rPr sz="2000" b="1" spc="-15" dirty="0">
                <a:solidFill>
                  <a:srgbClr val="FF0000"/>
                </a:solidFill>
                <a:latin typeface="Calibri"/>
                <a:cs typeface="Calibri"/>
              </a:rPr>
              <a:t> Vector&lt;Integer&gt;();</a:t>
            </a:r>
            <a:endParaRPr sz="2000">
              <a:latin typeface="Calibri"/>
              <a:cs typeface="Calibri"/>
            </a:endParaRPr>
          </a:p>
        </p:txBody>
      </p:sp>
      <p:sp>
        <p:nvSpPr>
          <p:cNvPr id="9" name="object 9"/>
          <p:cNvSpPr txBox="1"/>
          <p:nvPr/>
        </p:nvSpPr>
        <p:spPr>
          <a:xfrm>
            <a:off x="3592829" y="5015866"/>
            <a:ext cx="1658620" cy="635635"/>
          </a:xfrm>
          <a:prstGeom prst="rect">
            <a:avLst/>
          </a:prstGeom>
        </p:spPr>
        <p:txBody>
          <a:bodyPr vert="horz" wrap="square" lIns="0" tIns="12700" rIns="0" bIns="0" rtlCol="0">
            <a:spAutoFit/>
          </a:bodyPr>
          <a:lstStyle/>
          <a:p>
            <a:pPr marL="12700" marR="5080">
              <a:spcBef>
                <a:spcPts val="100"/>
              </a:spcBef>
            </a:pPr>
            <a:r>
              <a:rPr sz="2000" b="1" spc="-5" dirty="0">
                <a:solidFill>
                  <a:srgbClr val="FF0000"/>
                </a:solidFill>
                <a:latin typeface="Calibri"/>
                <a:cs typeface="Calibri"/>
              </a:rPr>
              <a:t>vecs.add(10); </a:t>
            </a:r>
            <a:r>
              <a:rPr sz="2000" b="1" dirty="0">
                <a:solidFill>
                  <a:srgbClr val="FF0000"/>
                </a:solidFill>
                <a:latin typeface="Calibri"/>
                <a:cs typeface="Calibri"/>
              </a:rPr>
              <a:t> </a:t>
            </a:r>
            <a:r>
              <a:rPr sz="2000" b="1" spc="-25" dirty="0">
                <a:solidFill>
                  <a:srgbClr val="FF0000"/>
                </a:solidFill>
                <a:latin typeface="Calibri"/>
                <a:cs typeface="Calibri"/>
              </a:rPr>
              <a:t>v</a:t>
            </a:r>
            <a:r>
              <a:rPr sz="2000" b="1" spc="-5" dirty="0">
                <a:solidFill>
                  <a:srgbClr val="FF0000"/>
                </a:solidFill>
                <a:latin typeface="Calibri"/>
                <a:cs typeface="Calibri"/>
              </a:rPr>
              <a:t>ec</a:t>
            </a:r>
            <a:r>
              <a:rPr sz="2000" b="1" dirty="0">
                <a:solidFill>
                  <a:srgbClr val="FF0000"/>
                </a:solidFill>
                <a:latin typeface="Calibri"/>
                <a:cs typeface="Calibri"/>
              </a:rPr>
              <a:t>s</a:t>
            </a:r>
            <a:r>
              <a:rPr sz="2000" b="1" spc="-5" dirty="0">
                <a:solidFill>
                  <a:srgbClr val="FF0000"/>
                </a:solidFill>
                <a:latin typeface="Calibri"/>
                <a:cs typeface="Calibri"/>
              </a:rPr>
              <a:t>.ad</a:t>
            </a:r>
            <a:r>
              <a:rPr sz="2000" b="1" spc="10" dirty="0">
                <a:solidFill>
                  <a:srgbClr val="FF0000"/>
                </a:solidFill>
                <a:latin typeface="Calibri"/>
                <a:cs typeface="Calibri"/>
              </a:rPr>
              <a:t>d</a:t>
            </a:r>
            <a:r>
              <a:rPr sz="2000" b="1" dirty="0">
                <a:solidFill>
                  <a:srgbClr val="FF0000"/>
                </a:solidFill>
                <a:latin typeface="Calibri"/>
                <a:cs typeface="Calibri"/>
              </a:rPr>
              <a:t>("20");</a:t>
            </a:r>
            <a:endParaRPr sz="2000">
              <a:latin typeface="Calibri"/>
              <a:cs typeface="Calibri"/>
            </a:endParaRPr>
          </a:p>
        </p:txBody>
      </p:sp>
      <p:sp>
        <p:nvSpPr>
          <p:cNvPr id="10" name="object 10"/>
          <p:cNvSpPr txBox="1"/>
          <p:nvPr/>
        </p:nvSpPr>
        <p:spPr>
          <a:xfrm>
            <a:off x="5421884" y="5015866"/>
            <a:ext cx="5073650" cy="6356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Calibri"/>
                <a:cs typeface="Calibri"/>
              </a:rPr>
              <a:t>//</a:t>
            </a:r>
            <a:r>
              <a:rPr sz="2000" b="1" spc="-20" dirty="0">
                <a:solidFill>
                  <a:srgbClr val="FF0000"/>
                </a:solidFill>
                <a:latin typeface="Calibri"/>
                <a:cs typeface="Calibri"/>
              </a:rPr>
              <a:t> </a:t>
            </a:r>
            <a:r>
              <a:rPr sz="2000" b="1" dirty="0">
                <a:solidFill>
                  <a:srgbClr val="FF0000"/>
                </a:solidFill>
                <a:latin typeface="Calibri"/>
                <a:cs typeface="Calibri"/>
              </a:rPr>
              <a:t>NO</a:t>
            </a:r>
            <a:r>
              <a:rPr sz="2000" b="1" spc="-15" dirty="0">
                <a:solidFill>
                  <a:srgbClr val="FF0000"/>
                </a:solidFill>
                <a:latin typeface="Calibri"/>
                <a:cs typeface="Calibri"/>
              </a:rPr>
              <a:t> </a:t>
            </a:r>
            <a:r>
              <a:rPr sz="2000" b="1" spc="-10" dirty="0">
                <a:solidFill>
                  <a:srgbClr val="FF0000"/>
                </a:solidFill>
                <a:latin typeface="Calibri"/>
                <a:cs typeface="Calibri"/>
              </a:rPr>
              <a:t>ERROR</a:t>
            </a:r>
            <a:r>
              <a:rPr sz="2000" b="1" spc="-30" dirty="0">
                <a:solidFill>
                  <a:srgbClr val="FF0000"/>
                </a:solidFill>
                <a:latin typeface="Calibri"/>
                <a:cs typeface="Calibri"/>
              </a:rPr>
              <a:t> </a:t>
            </a:r>
            <a:r>
              <a:rPr sz="2000" b="1" spc="-5" dirty="0">
                <a:solidFill>
                  <a:srgbClr val="FF0000"/>
                </a:solidFill>
                <a:latin typeface="Calibri"/>
                <a:cs typeface="Calibri"/>
              </a:rPr>
              <a:t>(Auto-Boxing</a:t>
            </a:r>
            <a:r>
              <a:rPr sz="2000" b="1" spc="-40" dirty="0">
                <a:solidFill>
                  <a:srgbClr val="FF0000"/>
                </a:solidFill>
                <a:latin typeface="Calibri"/>
                <a:cs typeface="Calibri"/>
              </a:rPr>
              <a:t> </a:t>
            </a:r>
            <a:r>
              <a:rPr sz="2000" b="1" spc="-20" dirty="0">
                <a:solidFill>
                  <a:srgbClr val="FF0000"/>
                </a:solidFill>
                <a:latin typeface="Calibri"/>
                <a:cs typeface="Calibri"/>
              </a:rPr>
              <a:t>Works</a:t>
            </a:r>
            <a:r>
              <a:rPr sz="2000" b="1" spc="-5" dirty="0">
                <a:solidFill>
                  <a:srgbClr val="FF0000"/>
                </a:solidFill>
                <a:latin typeface="Calibri"/>
                <a:cs typeface="Calibri"/>
              </a:rPr>
              <a:t> </a:t>
            </a:r>
            <a:r>
              <a:rPr sz="2000" b="1" spc="-10" dirty="0">
                <a:solidFill>
                  <a:srgbClr val="FF0000"/>
                </a:solidFill>
                <a:latin typeface="Calibri"/>
                <a:cs typeface="Calibri"/>
              </a:rPr>
              <a:t>Here)</a:t>
            </a:r>
            <a:endParaRPr sz="2000">
              <a:latin typeface="Calibri"/>
              <a:cs typeface="Calibri"/>
            </a:endParaRPr>
          </a:p>
          <a:p>
            <a:pPr marL="12700"/>
            <a:r>
              <a:rPr sz="2000" b="1" dirty="0">
                <a:solidFill>
                  <a:srgbClr val="006FC0"/>
                </a:solidFill>
                <a:latin typeface="Calibri"/>
                <a:cs typeface="Calibri"/>
              </a:rPr>
              <a:t>//</a:t>
            </a:r>
            <a:r>
              <a:rPr sz="2000" b="1" spc="-10" dirty="0">
                <a:solidFill>
                  <a:srgbClr val="006FC0"/>
                </a:solidFill>
                <a:latin typeface="Calibri"/>
                <a:cs typeface="Calibri"/>
              </a:rPr>
              <a:t> </a:t>
            </a:r>
            <a:r>
              <a:rPr sz="2000" b="1" spc="-5" dirty="0">
                <a:solidFill>
                  <a:srgbClr val="006FC0"/>
                </a:solidFill>
                <a:latin typeface="Calibri"/>
                <a:cs typeface="Calibri"/>
              </a:rPr>
              <a:t>COMPILE-TIME</a:t>
            </a:r>
            <a:r>
              <a:rPr sz="2000" b="1" spc="-20" dirty="0">
                <a:solidFill>
                  <a:srgbClr val="006FC0"/>
                </a:solidFill>
                <a:latin typeface="Calibri"/>
                <a:cs typeface="Calibri"/>
              </a:rPr>
              <a:t> </a:t>
            </a:r>
            <a:r>
              <a:rPr sz="2000" b="1" spc="-10" dirty="0">
                <a:solidFill>
                  <a:srgbClr val="006FC0"/>
                </a:solidFill>
                <a:latin typeface="Calibri"/>
                <a:cs typeface="Calibri"/>
              </a:rPr>
              <a:t>ERROR</a:t>
            </a:r>
            <a:r>
              <a:rPr sz="2000" b="1" spc="-5" dirty="0">
                <a:solidFill>
                  <a:srgbClr val="006FC0"/>
                </a:solidFill>
                <a:latin typeface="Calibri"/>
                <a:cs typeface="Calibri"/>
              </a:rPr>
              <a:t> </a:t>
            </a:r>
            <a:r>
              <a:rPr sz="2000" b="1" dirty="0">
                <a:solidFill>
                  <a:srgbClr val="006FC0"/>
                </a:solidFill>
                <a:latin typeface="Calibri"/>
                <a:cs typeface="Calibri"/>
              </a:rPr>
              <a:t>(No</a:t>
            </a:r>
            <a:r>
              <a:rPr sz="2000" b="1" spc="-20" dirty="0">
                <a:solidFill>
                  <a:srgbClr val="006FC0"/>
                </a:solidFill>
                <a:latin typeface="Calibri"/>
                <a:cs typeface="Calibri"/>
              </a:rPr>
              <a:t> </a:t>
            </a:r>
            <a:r>
              <a:rPr sz="2000" b="1" spc="-5" dirty="0">
                <a:solidFill>
                  <a:srgbClr val="006FC0"/>
                </a:solidFill>
                <a:latin typeface="Calibri"/>
                <a:cs typeface="Calibri"/>
              </a:rPr>
              <a:t>Auto-Boxing</a:t>
            </a:r>
            <a:r>
              <a:rPr sz="2000" b="1" spc="-35" dirty="0">
                <a:solidFill>
                  <a:srgbClr val="006FC0"/>
                </a:solidFill>
                <a:latin typeface="Calibri"/>
                <a:cs typeface="Calibri"/>
              </a:rPr>
              <a:t> </a:t>
            </a:r>
            <a:r>
              <a:rPr sz="2000" b="1" spc="-10" dirty="0">
                <a:solidFill>
                  <a:srgbClr val="006FC0"/>
                </a:solidFill>
                <a:latin typeface="Calibri"/>
                <a:cs typeface="Calibri"/>
              </a:rPr>
              <a:t>here)</a:t>
            </a:r>
            <a:endParaRPr sz="2000">
              <a:latin typeface="Calibri"/>
              <a:cs typeface="Calibri"/>
            </a:endParaRPr>
          </a:p>
        </p:txBody>
      </p:sp>
      <p:sp>
        <p:nvSpPr>
          <p:cNvPr id="11" name="object 11"/>
          <p:cNvSpPr txBox="1"/>
          <p:nvPr/>
        </p:nvSpPr>
        <p:spPr>
          <a:xfrm>
            <a:off x="1763674" y="5625186"/>
            <a:ext cx="7886700" cy="941069"/>
          </a:xfrm>
          <a:prstGeom prst="rect">
            <a:avLst/>
          </a:prstGeom>
        </p:spPr>
        <p:txBody>
          <a:bodyPr vert="horz" wrap="square" lIns="0" tIns="13335" rIns="0" bIns="0" rtlCol="0">
            <a:spAutoFit/>
          </a:bodyPr>
          <a:lstStyle/>
          <a:p>
            <a:pPr marL="1841500">
              <a:spcBef>
                <a:spcPts val="105"/>
              </a:spcBef>
            </a:pPr>
            <a:r>
              <a:rPr sz="2000" b="1" dirty="0">
                <a:solidFill>
                  <a:srgbClr val="FF0000"/>
                </a:solidFill>
                <a:latin typeface="Calibri"/>
                <a:cs typeface="Calibri"/>
              </a:rPr>
              <a:t>vecs.add(10.45);</a:t>
            </a:r>
            <a:r>
              <a:rPr sz="2000" b="1" spc="270" dirty="0">
                <a:solidFill>
                  <a:srgbClr val="FF0000"/>
                </a:solidFill>
                <a:latin typeface="Calibri"/>
                <a:cs typeface="Calibri"/>
              </a:rPr>
              <a:t> </a:t>
            </a:r>
            <a:r>
              <a:rPr sz="2000" b="1" dirty="0">
                <a:solidFill>
                  <a:srgbClr val="006FC0"/>
                </a:solidFill>
                <a:latin typeface="Calibri"/>
                <a:cs typeface="Calibri"/>
              </a:rPr>
              <a:t>// </a:t>
            </a:r>
            <a:r>
              <a:rPr sz="2000" b="1" spc="-5" dirty="0">
                <a:solidFill>
                  <a:srgbClr val="006FC0"/>
                </a:solidFill>
                <a:latin typeface="Calibri"/>
                <a:cs typeface="Calibri"/>
              </a:rPr>
              <a:t>COMPILE-TIME</a:t>
            </a:r>
            <a:r>
              <a:rPr sz="2000" b="1" spc="-25" dirty="0">
                <a:solidFill>
                  <a:srgbClr val="006FC0"/>
                </a:solidFill>
                <a:latin typeface="Calibri"/>
                <a:cs typeface="Calibri"/>
              </a:rPr>
              <a:t> </a:t>
            </a:r>
            <a:r>
              <a:rPr sz="2000" b="1" spc="-10" dirty="0">
                <a:solidFill>
                  <a:srgbClr val="006FC0"/>
                </a:solidFill>
                <a:latin typeface="Calibri"/>
                <a:cs typeface="Calibri"/>
              </a:rPr>
              <a:t>ERROR </a:t>
            </a:r>
            <a:r>
              <a:rPr sz="2000" b="1" spc="-15" dirty="0">
                <a:solidFill>
                  <a:srgbClr val="006FC0"/>
                </a:solidFill>
                <a:latin typeface="Calibri"/>
                <a:cs typeface="Calibri"/>
              </a:rPr>
              <a:t>(Wrong</a:t>
            </a:r>
            <a:r>
              <a:rPr sz="2000" b="1" spc="5" dirty="0">
                <a:solidFill>
                  <a:srgbClr val="006FC0"/>
                </a:solidFill>
                <a:latin typeface="Calibri"/>
                <a:cs typeface="Calibri"/>
              </a:rPr>
              <a:t> </a:t>
            </a:r>
            <a:r>
              <a:rPr sz="2000" b="1" spc="-20" dirty="0">
                <a:solidFill>
                  <a:srgbClr val="006FC0"/>
                </a:solidFill>
                <a:latin typeface="Calibri"/>
                <a:cs typeface="Calibri"/>
              </a:rPr>
              <a:t>Value)</a:t>
            </a:r>
            <a:endParaRPr sz="2000">
              <a:latin typeface="Calibri"/>
              <a:cs typeface="Calibri"/>
            </a:endParaRPr>
          </a:p>
          <a:p>
            <a:pPr marL="927100"/>
            <a:r>
              <a:rPr sz="2000" b="1" dirty="0">
                <a:solidFill>
                  <a:srgbClr val="FF0000"/>
                </a:solidFill>
                <a:latin typeface="Calibri"/>
                <a:cs typeface="Calibri"/>
              </a:rPr>
              <a:t>}</a:t>
            </a:r>
            <a:r>
              <a:rPr sz="2000" b="1" spc="-15" dirty="0">
                <a:solidFill>
                  <a:srgbClr val="FF0000"/>
                </a:solidFill>
                <a:latin typeface="Calibri"/>
                <a:cs typeface="Calibri"/>
              </a:rPr>
              <a:t> </a:t>
            </a:r>
            <a:r>
              <a:rPr sz="2000" b="1" spc="-5" dirty="0">
                <a:solidFill>
                  <a:srgbClr val="FF0000"/>
                </a:solidFill>
                <a:latin typeface="Calibri"/>
                <a:cs typeface="Calibri"/>
              </a:rPr>
              <a:t>End</a:t>
            </a:r>
            <a:r>
              <a:rPr sz="2000" b="1" spc="-20" dirty="0">
                <a:solidFill>
                  <a:srgbClr val="FF0000"/>
                </a:solidFill>
                <a:latin typeface="Calibri"/>
                <a:cs typeface="Calibri"/>
              </a:rPr>
              <a:t> </a:t>
            </a:r>
            <a:r>
              <a:rPr sz="2000" b="1" dirty="0">
                <a:solidFill>
                  <a:srgbClr val="FF0000"/>
                </a:solidFill>
                <a:latin typeface="Calibri"/>
                <a:cs typeface="Calibri"/>
              </a:rPr>
              <a:t>of</a:t>
            </a:r>
            <a:r>
              <a:rPr sz="2000" b="1" spc="-15" dirty="0">
                <a:solidFill>
                  <a:srgbClr val="FF0000"/>
                </a:solidFill>
                <a:latin typeface="Calibri"/>
                <a:cs typeface="Calibri"/>
              </a:rPr>
              <a:t> </a:t>
            </a:r>
            <a:r>
              <a:rPr sz="2000" b="1" spc="-5" dirty="0">
                <a:solidFill>
                  <a:srgbClr val="FF0000"/>
                </a:solidFill>
                <a:latin typeface="Calibri"/>
                <a:cs typeface="Calibri"/>
              </a:rPr>
              <a:t>Method</a:t>
            </a:r>
            <a:endParaRPr sz="2000">
              <a:latin typeface="Calibri"/>
              <a:cs typeface="Calibri"/>
            </a:endParaRPr>
          </a:p>
          <a:p>
            <a:pPr marL="12700"/>
            <a:r>
              <a:rPr sz="2000" b="1" dirty="0">
                <a:solidFill>
                  <a:srgbClr val="FF0000"/>
                </a:solidFill>
                <a:latin typeface="Calibri"/>
                <a:cs typeface="Calibri"/>
              </a:rPr>
              <a:t>}//</a:t>
            </a:r>
            <a:r>
              <a:rPr sz="2000" b="1" spc="-20" dirty="0">
                <a:solidFill>
                  <a:srgbClr val="FF0000"/>
                </a:solidFill>
                <a:latin typeface="Calibri"/>
                <a:cs typeface="Calibri"/>
              </a:rPr>
              <a:t> </a:t>
            </a:r>
            <a:r>
              <a:rPr sz="2000" b="1" dirty="0">
                <a:solidFill>
                  <a:srgbClr val="FF0000"/>
                </a:solidFill>
                <a:latin typeface="Calibri"/>
                <a:cs typeface="Calibri"/>
              </a:rPr>
              <a:t>End</a:t>
            </a:r>
            <a:r>
              <a:rPr sz="2000" b="1" spc="-30" dirty="0">
                <a:solidFill>
                  <a:srgbClr val="FF0000"/>
                </a:solidFill>
                <a:latin typeface="Calibri"/>
                <a:cs typeface="Calibri"/>
              </a:rPr>
              <a:t> </a:t>
            </a:r>
            <a:r>
              <a:rPr sz="2000" b="1" dirty="0">
                <a:solidFill>
                  <a:srgbClr val="FF0000"/>
                </a:solidFill>
                <a:latin typeface="Calibri"/>
                <a:cs typeface="Calibri"/>
              </a:rPr>
              <a:t>of</a:t>
            </a:r>
            <a:r>
              <a:rPr sz="2000" b="1" spc="-15" dirty="0">
                <a:solidFill>
                  <a:srgbClr val="FF0000"/>
                </a:solidFill>
                <a:latin typeface="Calibri"/>
                <a:cs typeface="Calibri"/>
              </a:rPr>
              <a:t> </a:t>
            </a:r>
            <a:r>
              <a:rPr sz="2000" b="1" spc="-5" dirty="0">
                <a:solidFill>
                  <a:srgbClr val="FF0000"/>
                </a:solidFill>
                <a:latin typeface="Calibri"/>
                <a:cs typeface="Calibri"/>
              </a:rPr>
              <a:t>class</a:t>
            </a:r>
            <a:endParaRPr sz="2000">
              <a:latin typeface="Calibri"/>
              <a:cs typeface="Calibri"/>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7419340" cy="689932"/>
          </a:xfrm>
          <a:prstGeom prst="rect">
            <a:avLst/>
          </a:prstGeom>
        </p:spPr>
        <p:txBody>
          <a:bodyPr vert="horz" wrap="square" lIns="0" tIns="12700" rIns="0" bIns="0" rtlCol="0" anchor="t">
            <a:spAutoFit/>
          </a:bodyPr>
          <a:lstStyle/>
          <a:p>
            <a:pPr marL="12700">
              <a:lnSpc>
                <a:spcPct val="100000"/>
              </a:lnSpc>
              <a:spcBef>
                <a:spcPts val="100"/>
              </a:spcBef>
            </a:pPr>
            <a:r>
              <a:rPr spc="-220" dirty="0"/>
              <a:t>W</a:t>
            </a:r>
            <a:r>
              <a:rPr spc="-160" dirty="0"/>
              <a:t>rappe</a:t>
            </a:r>
            <a:r>
              <a:rPr spc="-5" dirty="0"/>
              <a:t>r</a:t>
            </a:r>
            <a:r>
              <a:rPr spc="-265" dirty="0"/>
              <a:t> </a:t>
            </a:r>
            <a:r>
              <a:rPr spc="-160" dirty="0"/>
              <a:t>C</a:t>
            </a:r>
            <a:r>
              <a:rPr spc="-165" dirty="0"/>
              <a:t>l</a:t>
            </a:r>
            <a:r>
              <a:rPr spc="-160" dirty="0"/>
              <a:t>asses</a:t>
            </a:r>
            <a:r>
              <a:rPr dirty="0"/>
              <a:t>:</a:t>
            </a:r>
            <a:r>
              <a:rPr spc="-285" dirty="0"/>
              <a:t> </a:t>
            </a:r>
            <a:r>
              <a:rPr spc="-160" dirty="0"/>
              <a:t>Examp</a:t>
            </a:r>
            <a:r>
              <a:rPr spc="-165" dirty="0"/>
              <a:t>l</a:t>
            </a:r>
            <a:r>
              <a:rPr spc="-5" dirty="0"/>
              <a:t>e</a:t>
            </a:r>
            <a:r>
              <a:rPr spc="-265" dirty="0"/>
              <a:t> </a:t>
            </a:r>
            <a:r>
              <a:rPr spc="-5" dirty="0"/>
              <a:t>4</a:t>
            </a:r>
          </a:p>
        </p:txBody>
      </p:sp>
      <p:sp>
        <p:nvSpPr>
          <p:cNvPr id="9" name="object 9"/>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10" name="object 10"/>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63675" y="1358900"/>
            <a:ext cx="1723389" cy="848994"/>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import</a:t>
            </a:r>
            <a:r>
              <a:rPr b="1" spc="-70" dirty="0">
                <a:solidFill>
                  <a:srgbClr val="FF0000"/>
                </a:solidFill>
                <a:latin typeface="Calibri"/>
                <a:cs typeface="Calibri"/>
              </a:rPr>
              <a:t> </a:t>
            </a:r>
            <a:r>
              <a:rPr b="1" spc="-10" dirty="0">
                <a:solidFill>
                  <a:srgbClr val="FF0000"/>
                </a:solidFill>
                <a:latin typeface="Calibri"/>
                <a:cs typeface="Calibri"/>
              </a:rPr>
              <a:t>java.util.*; </a:t>
            </a:r>
            <a:r>
              <a:rPr b="1" spc="-395" dirty="0">
                <a:solidFill>
                  <a:srgbClr val="FF0000"/>
                </a:solidFill>
                <a:latin typeface="Calibri"/>
                <a:cs typeface="Calibri"/>
              </a:rPr>
              <a:t> </a:t>
            </a:r>
            <a:r>
              <a:rPr b="1" spc="-5" dirty="0">
                <a:solidFill>
                  <a:srgbClr val="FF0000"/>
                </a:solidFill>
                <a:latin typeface="Calibri"/>
                <a:cs typeface="Calibri"/>
              </a:rPr>
              <a:t>class</a:t>
            </a:r>
            <a:r>
              <a:rPr b="1" spc="-35" dirty="0">
                <a:solidFill>
                  <a:srgbClr val="FF0000"/>
                </a:solidFill>
                <a:latin typeface="Calibri"/>
                <a:cs typeface="Calibri"/>
              </a:rPr>
              <a:t> WrapTest</a:t>
            </a:r>
            <a:endParaRPr>
              <a:latin typeface="Calibri"/>
              <a:cs typeface="Calibri"/>
            </a:endParaRPr>
          </a:p>
          <a:p>
            <a:pPr marL="12700"/>
            <a:r>
              <a:rPr b="1" dirty="0">
                <a:solidFill>
                  <a:srgbClr val="FF0000"/>
                </a:solidFill>
                <a:latin typeface="Calibri"/>
                <a:cs typeface="Calibri"/>
              </a:rPr>
              <a:t>{</a:t>
            </a:r>
            <a:endParaRPr>
              <a:latin typeface="Calibri"/>
              <a:cs typeface="Calibri"/>
            </a:endParaRPr>
          </a:p>
        </p:txBody>
      </p:sp>
      <p:graphicFrame>
        <p:nvGraphicFramePr>
          <p:cNvPr id="4" name="object 4"/>
          <p:cNvGraphicFramePr>
            <a:graphicFrameLocks noGrp="1"/>
          </p:cNvGraphicFramePr>
          <p:nvPr/>
        </p:nvGraphicFramePr>
        <p:xfrm>
          <a:off x="2659025" y="2251965"/>
          <a:ext cx="4115433" cy="1051635"/>
        </p:xfrm>
        <a:graphic>
          <a:graphicData uri="http://schemas.openxmlformats.org/drawingml/2006/table">
            <a:tbl>
              <a:tblPr firstRow="1" bandRow="1">
                <a:tableStyleId>{2D5ABB26-0587-4C30-8999-92F81FD0307C}</a:tableStyleId>
              </a:tblPr>
              <a:tblGrid>
                <a:gridCol w="777875">
                  <a:extLst>
                    <a:ext uri="{9D8B030D-6E8A-4147-A177-3AD203B41FA5}">
                      <a16:colId xmlns:a16="http://schemas.microsoft.com/office/drawing/2014/main" val="20000"/>
                    </a:ext>
                  </a:extLst>
                </a:gridCol>
                <a:gridCol w="963294">
                  <a:extLst>
                    <a:ext uri="{9D8B030D-6E8A-4147-A177-3AD203B41FA5}">
                      <a16:colId xmlns:a16="http://schemas.microsoft.com/office/drawing/2014/main" val="20001"/>
                    </a:ext>
                  </a:extLst>
                </a:gridCol>
                <a:gridCol w="2374264">
                  <a:extLst>
                    <a:ext uri="{9D8B030D-6E8A-4147-A177-3AD203B41FA5}">
                      <a16:colId xmlns:a16="http://schemas.microsoft.com/office/drawing/2014/main" val="20002"/>
                    </a:ext>
                  </a:extLst>
                </a:gridCol>
              </a:tblGrid>
              <a:tr h="525780">
                <a:tc>
                  <a:txBody>
                    <a:bodyPr/>
                    <a:lstStyle/>
                    <a:p>
                      <a:pPr marL="31750">
                        <a:lnSpc>
                          <a:spcPts val="1710"/>
                        </a:lnSpc>
                      </a:pPr>
                      <a:r>
                        <a:rPr sz="1800" b="1" dirty="0">
                          <a:solidFill>
                            <a:srgbClr val="FF0000"/>
                          </a:solidFill>
                          <a:latin typeface="Calibri"/>
                          <a:cs typeface="Calibri"/>
                        </a:rPr>
                        <a:t>public</a:t>
                      </a:r>
                      <a:endParaRPr sz="1800">
                        <a:latin typeface="Calibri"/>
                        <a:cs typeface="Calibri"/>
                      </a:endParaRPr>
                    </a:p>
                    <a:p>
                      <a:pPr marL="31750">
                        <a:lnSpc>
                          <a:spcPct val="100000"/>
                        </a:lnSpc>
                      </a:pP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marL="168275">
                        <a:lnSpc>
                          <a:spcPts val="1710"/>
                        </a:lnSpc>
                      </a:pPr>
                      <a:r>
                        <a:rPr sz="1800" b="1" spc="-10" dirty="0">
                          <a:solidFill>
                            <a:srgbClr val="FF0000"/>
                          </a:solidFill>
                          <a:latin typeface="Calibri"/>
                          <a:cs typeface="Calibri"/>
                        </a:rPr>
                        <a:t>static</a:t>
                      </a:r>
                      <a:endParaRPr sz="1800">
                        <a:latin typeface="Calibri"/>
                        <a:cs typeface="Calibri"/>
                      </a:endParaRPr>
                    </a:p>
                  </a:txBody>
                  <a:tcPr marL="0" marR="0" marT="0" marB="0"/>
                </a:tc>
                <a:tc>
                  <a:txBody>
                    <a:bodyPr/>
                    <a:lstStyle/>
                    <a:p>
                      <a:pPr marL="118745">
                        <a:lnSpc>
                          <a:spcPts val="1710"/>
                        </a:lnSpc>
                      </a:pPr>
                      <a:r>
                        <a:rPr sz="1800" b="1" spc="-5" dirty="0">
                          <a:solidFill>
                            <a:srgbClr val="FF0000"/>
                          </a:solidFill>
                          <a:latin typeface="Calibri"/>
                          <a:cs typeface="Calibri"/>
                        </a:rPr>
                        <a:t>void</a:t>
                      </a:r>
                      <a:r>
                        <a:rPr sz="1800" b="1" spc="-25" dirty="0">
                          <a:solidFill>
                            <a:srgbClr val="FF0000"/>
                          </a:solidFill>
                          <a:latin typeface="Calibri"/>
                          <a:cs typeface="Calibri"/>
                        </a:rPr>
                        <a:t> </a:t>
                      </a:r>
                      <a:r>
                        <a:rPr sz="1800" b="1" spc="-5" dirty="0">
                          <a:solidFill>
                            <a:srgbClr val="FF0000"/>
                          </a:solidFill>
                          <a:latin typeface="Calibri"/>
                          <a:cs typeface="Calibri"/>
                        </a:rPr>
                        <a:t>main(String</a:t>
                      </a:r>
                      <a:r>
                        <a:rPr sz="1800" b="1" spc="-40" dirty="0">
                          <a:solidFill>
                            <a:srgbClr val="FF0000"/>
                          </a:solidFill>
                          <a:latin typeface="Calibri"/>
                          <a:cs typeface="Calibri"/>
                        </a:rPr>
                        <a:t> </a:t>
                      </a:r>
                      <a:r>
                        <a:rPr sz="1800" b="1" spc="-10" dirty="0">
                          <a:solidFill>
                            <a:srgbClr val="FF0000"/>
                          </a:solidFill>
                          <a:latin typeface="Calibri"/>
                          <a:cs typeface="Calibri"/>
                        </a:rPr>
                        <a:t>args[])</a:t>
                      </a:r>
                      <a:endParaRPr sz="1800">
                        <a:latin typeface="Calibri"/>
                        <a:cs typeface="Calibri"/>
                      </a:endParaRPr>
                    </a:p>
                  </a:txBody>
                  <a:tcPr marL="0" marR="0" marT="0" marB="0"/>
                </a:tc>
                <a:extLst>
                  <a:ext uri="{0D108BD9-81ED-4DB2-BD59-A6C34878D82A}">
                    <a16:rowId xmlns:a16="http://schemas.microsoft.com/office/drawing/2014/main" val="10000"/>
                  </a:ext>
                </a:extLst>
              </a:tr>
              <a:tr h="274205">
                <a:tc>
                  <a:txBody>
                    <a:bodyPr/>
                    <a:lstStyle/>
                    <a:p>
                      <a:pPr>
                        <a:lnSpc>
                          <a:spcPct val="100000"/>
                        </a:lnSpc>
                      </a:pPr>
                      <a:endParaRPr sz="1700">
                        <a:latin typeface="Times New Roman"/>
                        <a:cs typeface="Times New Roman"/>
                      </a:endParaRPr>
                    </a:p>
                  </a:txBody>
                  <a:tcPr marL="0" marR="0" marT="0" marB="0"/>
                </a:tc>
                <a:tc>
                  <a:txBody>
                    <a:bodyPr/>
                    <a:lstStyle/>
                    <a:p>
                      <a:pPr marL="168275">
                        <a:lnSpc>
                          <a:spcPts val="1889"/>
                        </a:lnSpc>
                      </a:pPr>
                      <a:r>
                        <a:rPr sz="1800" b="1" dirty="0">
                          <a:solidFill>
                            <a:srgbClr val="FF0000"/>
                          </a:solidFill>
                          <a:latin typeface="Calibri"/>
                          <a:cs typeface="Calibri"/>
                        </a:rPr>
                        <a:t>int</a:t>
                      </a:r>
                      <a:endParaRPr sz="1800">
                        <a:latin typeface="Calibri"/>
                        <a:cs typeface="Calibri"/>
                      </a:endParaRPr>
                    </a:p>
                  </a:txBody>
                  <a:tcPr marL="0" marR="0" marT="0" marB="0"/>
                </a:tc>
                <a:tc>
                  <a:txBody>
                    <a:bodyPr/>
                    <a:lstStyle/>
                    <a:p>
                      <a:pPr marL="118745">
                        <a:lnSpc>
                          <a:spcPts val="1889"/>
                        </a:lnSpc>
                      </a:pPr>
                      <a:r>
                        <a:rPr sz="1800" b="1" dirty="0">
                          <a:solidFill>
                            <a:srgbClr val="FF0000"/>
                          </a:solidFill>
                          <a:latin typeface="Calibri"/>
                          <a:cs typeface="Calibri"/>
                        </a:rPr>
                        <a:t>a</a:t>
                      </a:r>
                      <a:r>
                        <a:rPr sz="1800" b="1" spc="-30" dirty="0">
                          <a:solidFill>
                            <a:srgbClr val="FF0000"/>
                          </a:solidFill>
                          <a:latin typeface="Calibri"/>
                          <a:cs typeface="Calibri"/>
                        </a:rPr>
                        <a:t> </a:t>
                      </a:r>
                      <a:r>
                        <a:rPr sz="1800" b="1" dirty="0">
                          <a:solidFill>
                            <a:srgbClr val="FF0000"/>
                          </a:solidFill>
                          <a:latin typeface="Calibri"/>
                          <a:cs typeface="Calibri"/>
                        </a:rPr>
                        <a:t>=</a:t>
                      </a:r>
                      <a:r>
                        <a:rPr sz="1800" b="1" spc="-20" dirty="0">
                          <a:solidFill>
                            <a:srgbClr val="FF0000"/>
                          </a:solidFill>
                          <a:latin typeface="Calibri"/>
                          <a:cs typeface="Calibri"/>
                        </a:rPr>
                        <a:t> </a:t>
                      </a:r>
                      <a:r>
                        <a:rPr sz="1800" b="1" dirty="0">
                          <a:solidFill>
                            <a:srgbClr val="FF0000"/>
                          </a:solidFill>
                          <a:latin typeface="Calibri"/>
                          <a:cs typeface="Calibri"/>
                        </a:rPr>
                        <a:t>10;</a:t>
                      </a:r>
                      <a:endParaRPr sz="1800">
                        <a:latin typeface="Calibri"/>
                        <a:cs typeface="Calibri"/>
                      </a:endParaRPr>
                    </a:p>
                  </a:txBody>
                  <a:tcPr marL="0" marR="0" marT="0" marB="0"/>
                </a:tc>
                <a:extLst>
                  <a:ext uri="{0D108BD9-81ED-4DB2-BD59-A6C34878D82A}">
                    <a16:rowId xmlns:a16="http://schemas.microsoft.com/office/drawing/2014/main" val="10001"/>
                  </a:ext>
                </a:extLst>
              </a:tr>
              <a:tr h="251650">
                <a:tc>
                  <a:txBody>
                    <a:bodyPr/>
                    <a:lstStyle/>
                    <a:p>
                      <a:pPr>
                        <a:lnSpc>
                          <a:spcPct val="100000"/>
                        </a:lnSpc>
                      </a:pPr>
                      <a:endParaRPr sz="1500">
                        <a:latin typeface="Times New Roman"/>
                        <a:cs typeface="Times New Roman"/>
                      </a:endParaRPr>
                    </a:p>
                  </a:txBody>
                  <a:tcPr marL="0" marR="0" marT="0" marB="0"/>
                </a:tc>
                <a:tc>
                  <a:txBody>
                    <a:bodyPr/>
                    <a:lstStyle/>
                    <a:p>
                      <a:pPr marL="168275">
                        <a:lnSpc>
                          <a:spcPts val="1880"/>
                        </a:lnSpc>
                      </a:pPr>
                      <a:r>
                        <a:rPr sz="1800" b="1" spc="-10" dirty="0">
                          <a:solidFill>
                            <a:srgbClr val="FF0000"/>
                          </a:solidFill>
                          <a:latin typeface="Calibri"/>
                          <a:cs typeface="Calibri"/>
                        </a:rPr>
                        <a:t>Integer</a:t>
                      </a:r>
                      <a:endParaRPr sz="1800">
                        <a:latin typeface="Calibri"/>
                        <a:cs typeface="Calibri"/>
                      </a:endParaRPr>
                    </a:p>
                  </a:txBody>
                  <a:tcPr marL="0" marR="0" marT="0" marB="0"/>
                </a:tc>
                <a:tc>
                  <a:txBody>
                    <a:bodyPr/>
                    <a:lstStyle/>
                    <a:p>
                      <a:pPr marL="118745">
                        <a:lnSpc>
                          <a:spcPts val="1880"/>
                        </a:lnSpc>
                      </a:pPr>
                      <a:r>
                        <a:rPr sz="1800" b="1" dirty="0">
                          <a:solidFill>
                            <a:srgbClr val="FF0000"/>
                          </a:solidFill>
                          <a:latin typeface="Calibri"/>
                          <a:cs typeface="Calibri"/>
                        </a:rPr>
                        <a:t>b</a:t>
                      </a:r>
                      <a:r>
                        <a:rPr sz="1800" b="1" spc="-30" dirty="0">
                          <a:solidFill>
                            <a:srgbClr val="FF0000"/>
                          </a:solidFill>
                          <a:latin typeface="Calibri"/>
                          <a:cs typeface="Calibri"/>
                        </a:rPr>
                        <a:t> </a:t>
                      </a:r>
                      <a:r>
                        <a:rPr sz="1800" b="1" dirty="0">
                          <a:solidFill>
                            <a:srgbClr val="FF0000"/>
                          </a:solidFill>
                          <a:latin typeface="Calibri"/>
                          <a:cs typeface="Calibri"/>
                        </a:rPr>
                        <a:t>=</a:t>
                      </a:r>
                      <a:r>
                        <a:rPr sz="1800" b="1" spc="-20" dirty="0">
                          <a:solidFill>
                            <a:srgbClr val="FF0000"/>
                          </a:solidFill>
                          <a:latin typeface="Calibri"/>
                          <a:cs typeface="Calibri"/>
                        </a:rPr>
                        <a:t> </a:t>
                      </a:r>
                      <a:r>
                        <a:rPr sz="1800" b="1" dirty="0">
                          <a:solidFill>
                            <a:srgbClr val="FF0000"/>
                          </a:solidFill>
                          <a:latin typeface="Calibri"/>
                          <a:cs typeface="Calibri"/>
                        </a:rPr>
                        <a:t>10;</a:t>
                      </a:r>
                      <a:endParaRPr sz="18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3592830" y="3279775"/>
            <a:ext cx="3599179" cy="112268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if(a</a:t>
            </a:r>
            <a:r>
              <a:rPr b="1" spc="5" dirty="0">
                <a:solidFill>
                  <a:srgbClr val="FF0000"/>
                </a:solidFill>
                <a:latin typeface="Calibri"/>
                <a:cs typeface="Calibri"/>
              </a:rPr>
              <a:t> </a:t>
            </a:r>
            <a:r>
              <a:rPr b="1" spc="-5" dirty="0">
                <a:solidFill>
                  <a:srgbClr val="FF0000"/>
                </a:solidFill>
                <a:latin typeface="Calibri"/>
                <a:cs typeface="Calibri"/>
              </a:rPr>
              <a:t>==</a:t>
            </a:r>
            <a:r>
              <a:rPr b="1" dirty="0">
                <a:solidFill>
                  <a:srgbClr val="FF0000"/>
                </a:solidFill>
                <a:latin typeface="Calibri"/>
                <a:cs typeface="Calibri"/>
              </a:rPr>
              <a:t> b)</a:t>
            </a:r>
            <a:r>
              <a:rPr b="1" spc="170" dirty="0">
                <a:solidFill>
                  <a:srgbClr val="FF0000"/>
                </a:solidFill>
                <a:latin typeface="Calibri"/>
                <a:cs typeface="Calibri"/>
              </a:rPr>
              <a:t> </a:t>
            </a:r>
            <a:r>
              <a:rPr b="1" spc="-5"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if(</a:t>
            </a:r>
            <a:r>
              <a:rPr b="1" spc="-5" dirty="0">
                <a:solidFill>
                  <a:srgbClr val="FF0000"/>
                </a:solidFill>
                <a:latin typeface="Calibri"/>
                <a:cs typeface="Calibri"/>
              </a:rPr>
              <a:t> </a:t>
            </a:r>
            <a:r>
              <a:rPr b="1" dirty="0">
                <a:solidFill>
                  <a:srgbClr val="FF0000"/>
                </a:solidFill>
                <a:latin typeface="Calibri"/>
                <a:cs typeface="Calibri"/>
              </a:rPr>
              <a:t>a </a:t>
            </a:r>
            <a:r>
              <a:rPr b="1" spc="-5" dirty="0">
                <a:solidFill>
                  <a:srgbClr val="FF0000"/>
                </a:solidFill>
                <a:latin typeface="Calibri"/>
                <a:cs typeface="Calibri"/>
              </a:rPr>
              <a:t>==</a:t>
            </a:r>
            <a:r>
              <a:rPr b="1" spc="10" dirty="0">
                <a:solidFill>
                  <a:srgbClr val="FF0000"/>
                </a:solidFill>
                <a:latin typeface="Calibri"/>
                <a:cs typeface="Calibri"/>
              </a:rPr>
              <a:t> </a:t>
            </a:r>
            <a:r>
              <a:rPr b="1" spc="-15" dirty="0">
                <a:solidFill>
                  <a:srgbClr val="FF0000"/>
                </a:solidFill>
                <a:latin typeface="Calibri"/>
                <a:cs typeface="Calibri"/>
              </a:rPr>
              <a:t>b.intValue())</a:t>
            </a:r>
            <a:endParaRPr>
              <a:latin typeface="Calibri"/>
              <a:cs typeface="Calibri"/>
            </a:endParaRPr>
          </a:p>
          <a:p>
            <a:pPr marL="927100"/>
            <a:r>
              <a:rPr b="1" spc="-10" dirty="0">
                <a:solidFill>
                  <a:srgbClr val="FF0000"/>
                </a:solidFill>
                <a:latin typeface="Calibri"/>
                <a:cs typeface="Calibri"/>
              </a:rPr>
              <a:t>System.out.println(“Hello”);</a:t>
            </a:r>
            <a:endParaRPr>
              <a:latin typeface="Calibri"/>
              <a:cs typeface="Calibri"/>
            </a:endParaRPr>
          </a:p>
          <a:p>
            <a:pPr marL="12700"/>
            <a:r>
              <a:rPr b="1" dirty="0">
                <a:solidFill>
                  <a:srgbClr val="FF0000"/>
                </a:solidFill>
                <a:latin typeface="Calibri"/>
                <a:cs typeface="Calibri"/>
              </a:rPr>
              <a:t>else</a:t>
            </a:r>
            <a:endParaRPr>
              <a:latin typeface="Calibri"/>
              <a:cs typeface="Calibri"/>
            </a:endParaRPr>
          </a:p>
          <a:p>
            <a:pPr marL="927100"/>
            <a:r>
              <a:rPr b="1" spc="-10" dirty="0">
                <a:solidFill>
                  <a:srgbClr val="FF0000"/>
                </a:solidFill>
                <a:latin typeface="Calibri"/>
                <a:cs typeface="Calibri"/>
              </a:rPr>
              <a:t>System.out.println(“Hi”);</a:t>
            </a:r>
            <a:endParaRPr>
              <a:latin typeface="Calibri"/>
              <a:cs typeface="Calibri"/>
            </a:endParaRPr>
          </a:p>
        </p:txBody>
      </p:sp>
      <p:sp>
        <p:nvSpPr>
          <p:cNvPr id="6" name="object 6"/>
          <p:cNvSpPr txBox="1"/>
          <p:nvPr/>
        </p:nvSpPr>
        <p:spPr>
          <a:xfrm>
            <a:off x="3592829" y="4376751"/>
            <a:ext cx="702310" cy="574675"/>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int</a:t>
            </a:r>
            <a:endParaRPr>
              <a:latin typeface="Calibri"/>
              <a:cs typeface="Calibri"/>
            </a:endParaRPr>
          </a:p>
          <a:p>
            <a:pPr marL="12700">
              <a:spcBef>
                <a:spcPts val="5"/>
              </a:spcBef>
            </a:pPr>
            <a:r>
              <a:rPr b="1" dirty="0">
                <a:solidFill>
                  <a:srgbClr val="FF0000"/>
                </a:solidFill>
                <a:latin typeface="Calibri"/>
                <a:cs typeface="Calibri"/>
              </a:rPr>
              <a:t>I</a:t>
            </a:r>
            <a:r>
              <a:rPr b="1" spc="-10" dirty="0">
                <a:solidFill>
                  <a:srgbClr val="FF0000"/>
                </a:solidFill>
                <a:latin typeface="Calibri"/>
                <a:cs typeface="Calibri"/>
              </a:rPr>
              <a:t>n</a:t>
            </a:r>
            <a:r>
              <a:rPr b="1" spc="-25" dirty="0">
                <a:solidFill>
                  <a:srgbClr val="FF0000"/>
                </a:solidFill>
                <a:latin typeface="Calibri"/>
                <a:cs typeface="Calibri"/>
              </a:rPr>
              <a:t>t</a:t>
            </a:r>
            <a:r>
              <a:rPr b="1" dirty="0">
                <a:solidFill>
                  <a:srgbClr val="FF0000"/>
                </a:solidFill>
                <a:latin typeface="Calibri"/>
                <a:cs typeface="Calibri"/>
              </a:rPr>
              <a:t>e</a:t>
            </a:r>
            <a:r>
              <a:rPr b="1" spc="-30" dirty="0">
                <a:solidFill>
                  <a:srgbClr val="FF0000"/>
                </a:solidFill>
                <a:latin typeface="Calibri"/>
                <a:cs typeface="Calibri"/>
              </a:rPr>
              <a:t>g</a:t>
            </a:r>
            <a:r>
              <a:rPr b="1" dirty="0">
                <a:solidFill>
                  <a:srgbClr val="FF0000"/>
                </a:solidFill>
                <a:latin typeface="Calibri"/>
                <a:cs typeface="Calibri"/>
              </a:rPr>
              <a:t>er</a:t>
            </a:r>
            <a:endParaRPr>
              <a:latin typeface="Calibri"/>
              <a:cs typeface="Calibri"/>
            </a:endParaRPr>
          </a:p>
        </p:txBody>
      </p:sp>
      <p:sp>
        <p:nvSpPr>
          <p:cNvPr id="7" name="object 7"/>
          <p:cNvSpPr txBox="1"/>
          <p:nvPr/>
        </p:nvSpPr>
        <p:spPr>
          <a:xfrm>
            <a:off x="4507229" y="4376751"/>
            <a:ext cx="893444" cy="574675"/>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a1</a:t>
            </a:r>
            <a:r>
              <a:rPr b="1" spc="-45"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spc="-5" dirty="0">
                <a:solidFill>
                  <a:srgbClr val="FF0000"/>
                </a:solidFill>
                <a:latin typeface="Calibri"/>
                <a:cs typeface="Calibri"/>
              </a:rPr>
              <a:t>400;</a:t>
            </a:r>
            <a:endParaRPr>
              <a:latin typeface="Calibri"/>
              <a:cs typeface="Calibri"/>
            </a:endParaRPr>
          </a:p>
          <a:p>
            <a:pPr marL="12700">
              <a:spcBef>
                <a:spcPts val="5"/>
              </a:spcBef>
            </a:pPr>
            <a:r>
              <a:rPr b="1" dirty="0">
                <a:solidFill>
                  <a:srgbClr val="FF0000"/>
                </a:solidFill>
                <a:latin typeface="Calibri"/>
                <a:cs typeface="Calibri"/>
              </a:rPr>
              <a:t>b1</a:t>
            </a:r>
            <a:r>
              <a:rPr b="1" spc="-45" dirty="0">
                <a:solidFill>
                  <a:srgbClr val="FF0000"/>
                </a:solidFill>
                <a:latin typeface="Calibri"/>
                <a:cs typeface="Calibri"/>
              </a:rPr>
              <a:t> </a:t>
            </a:r>
            <a:r>
              <a:rPr b="1" dirty="0">
                <a:solidFill>
                  <a:srgbClr val="FF0000"/>
                </a:solidFill>
                <a:latin typeface="Calibri"/>
                <a:cs typeface="Calibri"/>
              </a:rPr>
              <a:t>=</a:t>
            </a:r>
            <a:r>
              <a:rPr b="1" spc="-45" dirty="0">
                <a:solidFill>
                  <a:srgbClr val="FF0000"/>
                </a:solidFill>
                <a:latin typeface="Calibri"/>
                <a:cs typeface="Calibri"/>
              </a:rPr>
              <a:t> </a:t>
            </a:r>
            <a:r>
              <a:rPr b="1" spc="-5" dirty="0">
                <a:solidFill>
                  <a:srgbClr val="FF0000"/>
                </a:solidFill>
                <a:latin typeface="Calibri"/>
                <a:cs typeface="Calibri"/>
              </a:rPr>
              <a:t>400;</a:t>
            </a:r>
            <a:endParaRPr>
              <a:latin typeface="Calibri"/>
              <a:cs typeface="Calibri"/>
            </a:endParaRPr>
          </a:p>
        </p:txBody>
      </p:sp>
      <p:sp>
        <p:nvSpPr>
          <p:cNvPr id="8" name="object 8"/>
          <p:cNvSpPr txBox="1"/>
          <p:nvPr/>
        </p:nvSpPr>
        <p:spPr>
          <a:xfrm>
            <a:off x="1763675" y="4925949"/>
            <a:ext cx="5815965" cy="1671955"/>
          </a:xfrm>
          <a:prstGeom prst="rect">
            <a:avLst/>
          </a:prstGeom>
        </p:spPr>
        <p:txBody>
          <a:bodyPr vert="horz" wrap="square" lIns="0" tIns="12700" rIns="0" bIns="0" rtlCol="0">
            <a:spAutoFit/>
          </a:bodyPr>
          <a:lstStyle/>
          <a:p>
            <a:pPr marL="2755900" marR="5080" indent="-914400">
              <a:spcBef>
                <a:spcPts val="100"/>
              </a:spcBef>
              <a:tabLst>
                <a:tab pos="3670300" algn="l"/>
              </a:tabLst>
            </a:pPr>
            <a:r>
              <a:rPr b="1" dirty="0">
                <a:solidFill>
                  <a:srgbClr val="FF0000"/>
                </a:solidFill>
                <a:latin typeface="Calibri"/>
                <a:cs typeface="Calibri"/>
              </a:rPr>
              <a:t>if(a1</a:t>
            </a:r>
            <a:r>
              <a:rPr b="1" spc="5" dirty="0">
                <a:solidFill>
                  <a:srgbClr val="FF0000"/>
                </a:solidFill>
                <a:latin typeface="Calibri"/>
                <a:cs typeface="Calibri"/>
              </a:rPr>
              <a:t> </a:t>
            </a:r>
            <a:r>
              <a:rPr b="1" dirty="0">
                <a:solidFill>
                  <a:srgbClr val="FF0000"/>
                </a:solidFill>
                <a:latin typeface="Calibri"/>
                <a:cs typeface="Calibri"/>
              </a:rPr>
              <a:t>== b1)	</a:t>
            </a:r>
            <a:r>
              <a:rPr b="1" spc="-5" dirty="0">
                <a:solidFill>
                  <a:srgbClr val="FF0000"/>
                </a:solidFill>
                <a:latin typeface="Calibri"/>
                <a:cs typeface="Calibri"/>
              </a:rPr>
              <a:t>//</a:t>
            </a:r>
            <a:r>
              <a:rPr b="1" spc="5" dirty="0">
                <a:solidFill>
                  <a:srgbClr val="FF0000"/>
                </a:solidFill>
                <a:latin typeface="Calibri"/>
                <a:cs typeface="Calibri"/>
              </a:rPr>
              <a:t> </a:t>
            </a:r>
            <a:r>
              <a:rPr b="1" dirty="0">
                <a:solidFill>
                  <a:srgbClr val="FF0000"/>
                </a:solidFill>
                <a:latin typeface="Calibri"/>
                <a:cs typeface="Calibri"/>
              </a:rPr>
              <a:t>if(</a:t>
            </a:r>
            <a:r>
              <a:rPr b="1" spc="-10" dirty="0">
                <a:solidFill>
                  <a:srgbClr val="FF0000"/>
                </a:solidFill>
                <a:latin typeface="Calibri"/>
                <a:cs typeface="Calibri"/>
              </a:rPr>
              <a:t> </a:t>
            </a:r>
            <a:r>
              <a:rPr b="1" dirty="0">
                <a:solidFill>
                  <a:srgbClr val="FF0000"/>
                </a:solidFill>
                <a:latin typeface="Calibri"/>
                <a:cs typeface="Calibri"/>
              </a:rPr>
              <a:t>a</a:t>
            </a:r>
            <a:r>
              <a:rPr b="1" spc="-10" dirty="0">
                <a:solidFill>
                  <a:srgbClr val="FF0000"/>
                </a:solidFill>
                <a:latin typeface="Calibri"/>
                <a:cs typeface="Calibri"/>
              </a:rPr>
              <a:t> </a:t>
            </a:r>
            <a:r>
              <a:rPr b="1" spc="-5" dirty="0">
                <a:solidFill>
                  <a:srgbClr val="FF0000"/>
                </a:solidFill>
                <a:latin typeface="Calibri"/>
                <a:cs typeface="Calibri"/>
              </a:rPr>
              <a:t>==</a:t>
            </a:r>
            <a:r>
              <a:rPr b="1" spc="10" dirty="0">
                <a:solidFill>
                  <a:srgbClr val="FF0000"/>
                </a:solidFill>
                <a:latin typeface="Calibri"/>
                <a:cs typeface="Calibri"/>
              </a:rPr>
              <a:t> </a:t>
            </a:r>
            <a:r>
              <a:rPr b="1" spc="-15" dirty="0">
                <a:solidFill>
                  <a:srgbClr val="FF0000"/>
                </a:solidFill>
                <a:latin typeface="Calibri"/>
                <a:cs typeface="Calibri"/>
              </a:rPr>
              <a:t>b.intValue()) </a:t>
            </a:r>
            <a:r>
              <a:rPr b="1" spc="-395" dirty="0">
                <a:solidFill>
                  <a:srgbClr val="FF0000"/>
                </a:solidFill>
                <a:latin typeface="Calibri"/>
                <a:cs typeface="Calibri"/>
              </a:rPr>
              <a:t> </a:t>
            </a:r>
            <a:r>
              <a:rPr b="1" spc="-10" dirty="0">
                <a:solidFill>
                  <a:srgbClr val="FF0000"/>
                </a:solidFill>
                <a:latin typeface="Calibri"/>
                <a:cs typeface="Calibri"/>
              </a:rPr>
              <a:t>System.out.println(“Hello”);</a:t>
            </a:r>
            <a:endParaRPr>
              <a:latin typeface="Calibri"/>
              <a:cs typeface="Calibri"/>
            </a:endParaRPr>
          </a:p>
          <a:p>
            <a:pPr marL="1841500"/>
            <a:r>
              <a:rPr b="1" dirty="0">
                <a:solidFill>
                  <a:srgbClr val="FF0000"/>
                </a:solidFill>
                <a:latin typeface="Calibri"/>
                <a:cs typeface="Calibri"/>
              </a:rPr>
              <a:t>else</a:t>
            </a:r>
            <a:endParaRPr>
              <a:latin typeface="Calibri"/>
              <a:cs typeface="Calibri"/>
            </a:endParaRPr>
          </a:p>
          <a:p>
            <a:pPr marL="2755900"/>
            <a:r>
              <a:rPr b="1" spc="-10" dirty="0">
                <a:solidFill>
                  <a:srgbClr val="FF0000"/>
                </a:solidFill>
                <a:latin typeface="Calibri"/>
                <a:cs typeface="Calibri"/>
              </a:rPr>
              <a:t>System.out.println(“Hi”);</a:t>
            </a:r>
            <a:endParaRPr>
              <a:latin typeface="Calibri"/>
              <a:cs typeface="Calibri"/>
            </a:endParaRPr>
          </a:p>
          <a:p>
            <a:pPr marL="927100"/>
            <a:r>
              <a:rPr b="1" dirty="0">
                <a:solidFill>
                  <a:srgbClr val="FF0000"/>
                </a:solidFill>
                <a:latin typeface="Calibri"/>
                <a:cs typeface="Calibri"/>
              </a:rPr>
              <a:t>}</a:t>
            </a:r>
            <a:r>
              <a:rPr b="1" spc="-15" dirty="0">
                <a:solidFill>
                  <a:srgbClr val="FF0000"/>
                </a:solidFill>
                <a:latin typeface="Calibri"/>
                <a:cs typeface="Calibri"/>
              </a:rPr>
              <a:t> </a:t>
            </a:r>
            <a:r>
              <a:rPr b="1" spc="-5" dirty="0">
                <a:solidFill>
                  <a:srgbClr val="FF0000"/>
                </a:solidFill>
                <a:latin typeface="Calibri"/>
                <a:cs typeface="Calibri"/>
              </a:rPr>
              <a:t>//End</a:t>
            </a:r>
            <a:r>
              <a:rPr b="1" spc="-10" dirty="0">
                <a:solidFill>
                  <a:srgbClr val="FF0000"/>
                </a:solidFill>
                <a:latin typeface="Calibri"/>
                <a:cs typeface="Calibri"/>
              </a:rPr>
              <a:t> </a:t>
            </a:r>
            <a:r>
              <a:rPr b="1" dirty="0">
                <a:solidFill>
                  <a:srgbClr val="FF0000"/>
                </a:solidFill>
                <a:latin typeface="Calibri"/>
                <a:cs typeface="Calibri"/>
              </a:rPr>
              <a:t>of</a:t>
            </a:r>
            <a:r>
              <a:rPr b="1" spc="-5" dirty="0">
                <a:solidFill>
                  <a:srgbClr val="FF0000"/>
                </a:solidFill>
                <a:latin typeface="Calibri"/>
                <a:cs typeface="Calibri"/>
              </a:rPr>
              <a:t> Method</a:t>
            </a:r>
            <a:endParaRPr>
              <a:latin typeface="Calibri"/>
              <a:cs typeface="Calibri"/>
            </a:endParaRPr>
          </a:p>
          <a:p>
            <a:pPr marL="12700"/>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End</a:t>
            </a:r>
            <a:r>
              <a:rPr b="1" spc="-35" dirty="0">
                <a:solidFill>
                  <a:srgbClr val="FF0000"/>
                </a:solidFill>
                <a:latin typeface="Calibri"/>
                <a:cs typeface="Calibri"/>
              </a:rPr>
              <a:t> </a:t>
            </a:r>
            <a:r>
              <a:rPr b="1" dirty="0">
                <a:solidFill>
                  <a:srgbClr val="FF0000"/>
                </a:solidFill>
                <a:latin typeface="Calibri"/>
                <a:cs typeface="Calibri"/>
              </a:rPr>
              <a:t>of</a:t>
            </a:r>
            <a:r>
              <a:rPr b="1" spc="-15" dirty="0">
                <a:solidFill>
                  <a:srgbClr val="FF0000"/>
                </a:solidFill>
                <a:latin typeface="Calibri"/>
                <a:cs typeface="Calibri"/>
              </a:rPr>
              <a:t> </a:t>
            </a:r>
            <a:r>
              <a:rPr b="1" spc="-5" dirty="0">
                <a:solidFill>
                  <a:srgbClr val="FF0000"/>
                </a:solidFill>
                <a:latin typeface="Calibri"/>
                <a:cs typeface="Calibri"/>
              </a:rPr>
              <a:t>class</a:t>
            </a:r>
            <a:endParaRPr>
              <a:latin typeface="Calibri"/>
              <a:cs typeface="Calibri"/>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797398" cy="689932"/>
          </a:xfrm>
          <a:prstGeom prst="rect">
            <a:avLst/>
          </a:prstGeom>
        </p:spPr>
        <p:txBody>
          <a:bodyPr vert="horz" wrap="square" lIns="0" tIns="12700" rIns="0" bIns="0" rtlCol="0" anchor="t">
            <a:spAutoFit/>
          </a:bodyPr>
          <a:lstStyle/>
          <a:p>
            <a:pPr marL="12700">
              <a:lnSpc>
                <a:spcPct val="100000"/>
              </a:lnSpc>
              <a:spcBef>
                <a:spcPts val="100"/>
              </a:spcBef>
            </a:pPr>
            <a:r>
              <a:rPr spc="-220" dirty="0"/>
              <a:t>W</a:t>
            </a:r>
            <a:r>
              <a:rPr spc="-160" dirty="0"/>
              <a:t>rappe</a:t>
            </a:r>
            <a:r>
              <a:rPr spc="-5" dirty="0"/>
              <a:t>r</a:t>
            </a:r>
            <a:r>
              <a:rPr spc="-265" dirty="0"/>
              <a:t> </a:t>
            </a:r>
            <a:r>
              <a:rPr spc="-160" dirty="0"/>
              <a:t>C</a:t>
            </a:r>
            <a:r>
              <a:rPr spc="-165" dirty="0"/>
              <a:t>l</a:t>
            </a:r>
            <a:r>
              <a:rPr spc="-160" dirty="0"/>
              <a:t>asses</a:t>
            </a:r>
            <a:r>
              <a:rPr dirty="0"/>
              <a:t>:</a:t>
            </a:r>
            <a:r>
              <a:rPr spc="-285" dirty="0"/>
              <a:t> </a:t>
            </a:r>
            <a:r>
              <a:rPr spc="-160" dirty="0"/>
              <a:t>Examp</a:t>
            </a:r>
            <a:r>
              <a:rPr spc="-165" dirty="0"/>
              <a:t>l</a:t>
            </a:r>
            <a:r>
              <a:rPr spc="-5" dirty="0"/>
              <a:t>e</a:t>
            </a:r>
            <a:r>
              <a:rPr spc="-265" dirty="0"/>
              <a:t> </a:t>
            </a:r>
            <a:r>
              <a:rPr spc="-5" dirty="0"/>
              <a:t>4</a:t>
            </a:r>
          </a:p>
        </p:txBody>
      </p:sp>
      <p:sp>
        <p:nvSpPr>
          <p:cNvPr id="9" name="object 9"/>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10" name="object 10"/>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63675" y="1358901"/>
            <a:ext cx="1723389" cy="1397635"/>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import</a:t>
            </a:r>
            <a:r>
              <a:rPr b="1" spc="-70" dirty="0">
                <a:solidFill>
                  <a:srgbClr val="FF0000"/>
                </a:solidFill>
                <a:latin typeface="Calibri"/>
                <a:cs typeface="Calibri"/>
              </a:rPr>
              <a:t> </a:t>
            </a:r>
            <a:r>
              <a:rPr b="1" spc="-10" dirty="0">
                <a:solidFill>
                  <a:srgbClr val="FF0000"/>
                </a:solidFill>
                <a:latin typeface="Calibri"/>
                <a:cs typeface="Calibri"/>
              </a:rPr>
              <a:t>java.util.*; </a:t>
            </a:r>
            <a:r>
              <a:rPr b="1" spc="-395" dirty="0">
                <a:solidFill>
                  <a:srgbClr val="FF0000"/>
                </a:solidFill>
                <a:latin typeface="Calibri"/>
                <a:cs typeface="Calibri"/>
              </a:rPr>
              <a:t> </a:t>
            </a:r>
            <a:r>
              <a:rPr b="1" spc="-5" dirty="0">
                <a:solidFill>
                  <a:srgbClr val="FF0000"/>
                </a:solidFill>
                <a:latin typeface="Calibri"/>
                <a:cs typeface="Calibri"/>
              </a:rPr>
              <a:t>class</a:t>
            </a:r>
            <a:r>
              <a:rPr b="1" spc="-35" dirty="0">
                <a:solidFill>
                  <a:srgbClr val="FF0000"/>
                </a:solidFill>
                <a:latin typeface="Calibri"/>
                <a:cs typeface="Calibri"/>
              </a:rPr>
              <a:t> WrapTest</a:t>
            </a:r>
            <a:endParaRPr>
              <a:latin typeface="Calibri"/>
              <a:cs typeface="Calibri"/>
            </a:endParaRPr>
          </a:p>
          <a:p>
            <a:pPr marL="12700"/>
            <a:r>
              <a:rPr b="1" dirty="0">
                <a:solidFill>
                  <a:srgbClr val="FF0000"/>
                </a:solidFill>
                <a:latin typeface="Calibri"/>
                <a:cs typeface="Calibri"/>
              </a:rPr>
              <a:t>{</a:t>
            </a:r>
            <a:endParaRPr>
              <a:latin typeface="Calibri"/>
              <a:cs typeface="Calibri"/>
            </a:endParaRPr>
          </a:p>
          <a:p>
            <a:pPr marL="927100"/>
            <a:r>
              <a:rPr b="1" dirty="0">
                <a:solidFill>
                  <a:srgbClr val="FF0000"/>
                </a:solidFill>
                <a:latin typeface="Calibri"/>
                <a:cs typeface="Calibri"/>
              </a:rPr>
              <a:t>public</a:t>
            </a:r>
            <a:endParaRPr>
              <a:latin typeface="Calibri"/>
              <a:cs typeface="Calibri"/>
            </a:endParaRPr>
          </a:p>
          <a:p>
            <a:pPr marL="927100"/>
            <a:r>
              <a:rPr b="1" dirty="0">
                <a:solidFill>
                  <a:srgbClr val="FF0000"/>
                </a:solidFill>
                <a:latin typeface="Calibri"/>
                <a:cs typeface="Calibri"/>
              </a:rPr>
              <a:t>{</a:t>
            </a:r>
            <a:endParaRPr>
              <a:latin typeface="Calibri"/>
              <a:cs typeface="Calibri"/>
            </a:endParaRPr>
          </a:p>
        </p:txBody>
      </p:sp>
      <p:sp>
        <p:nvSpPr>
          <p:cNvPr id="4" name="object 4"/>
          <p:cNvSpPr txBox="1"/>
          <p:nvPr/>
        </p:nvSpPr>
        <p:spPr>
          <a:xfrm>
            <a:off x="3592829" y="2182114"/>
            <a:ext cx="534670" cy="299720"/>
          </a:xfrm>
          <a:prstGeom prst="rect">
            <a:avLst/>
          </a:prstGeom>
        </p:spPr>
        <p:txBody>
          <a:bodyPr vert="horz" wrap="square" lIns="0" tIns="12700" rIns="0" bIns="0" rtlCol="0">
            <a:spAutoFit/>
          </a:bodyPr>
          <a:lstStyle/>
          <a:p>
            <a:pPr marL="12700">
              <a:spcBef>
                <a:spcPts val="100"/>
              </a:spcBef>
            </a:pPr>
            <a:r>
              <a:rPr b="1" spc="-25" dirty="0">
                <a:solidFill>
                  <a:srgbClr val="FF0000"/>
                </a:solidFill>
                <a:latin typeface="Calibri"/>
                <a:cs typeface="Calibri"/>
              </a:rPr>
              <a:t>s</a:t>
            </a:r>
            <a:r>
              <a:rPr b="1" spc="-15" dirty="0">
                <a:solidFill>
                  <a:srgbClr val="FF0000"/>
                </a:solidFill>
                <a:latin typeface="Calibri"/>
                <a:cs typeface="Calibri"/>
              </a:rPr>
              <a:t>ta</a:t>
            </a:r>
            <a:r>
              <a:rPr b="1" dirty="0">
                <a:solidFill>
                  <a:srgbClr val="FF0000"/>
                </a:solidFill>
                <a:latin typeface="Calibri"/>
                <a:cs typeface="Calibri"/>
              </a:rPr>
              <a:t>tic</a:t>
            </a:r>
            <a:endParaRPr>
              <a:latin typeface="Calibri"/>
              <a:cs typeface="Calibri"/>
            </a:endParaRPr>
          </a:p>
        </p:txBody>
      </p:sp>
      <p:sp>
        <p:nvSpPr>
          <p:cNvPr id="5" name="object 5"/>
          <p:cNvSpPr txBox="1"/>
          <p:nvPr/>
        </p:nvSpPr>
        <p:spPr>
          <a:xfrm>
            <a:off x="4507230" y="2182114"/>
            <a:ext cx="224980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void</a:t>
            </a:r>
            <a:r>
              <a:rPr b="1" spc="-30" dirty="0">
                <a:solidFill>
                  <a:srgbClr val="FF0000"/>
                </a:solidFill>
                <a:latin typeface="Calibri"/>
                <a:cs typeface="Calibri"/>
              </a:rPr>
              <a:t> </a:t>
            </a:r>
            <a:r>
              <a:rPr b="1" spc="-5" dirty="0">
                <a:solidFill>
                  <a:srgbClr val="FF0000"/>
                </a:solidFill>
                <a:latin typeface="Calibri"/>
                <a:cs typeface="Calibri"/>
              </a:rPr>
              <a:t>main(String</a:t>
            </a:r>
            <a:r>
              <a:rPr b="1" spc="-40" dirty="0">
                <a:solidFill>
                  <a:srgbClr val="FF0000"/>
                </a:solidFill>
                <a:latin typeface="Calibri"/>
                <a:cs typeface="Calibri"/>
              </a:rPr>
              <a:t> </a:t>
            </a:r>
            <a:r>
              <a:rPr b="1" spc="-10" dirty="0">
                <a:solidFill>
                  <a:srgbClr val="FF0000"/>
                </a:solidFill>
                <a:latin typeface="Calibri"/>
                <a:cs typeface="Calibri"/>
              </a:rPr>
              <a:t>args[])</a:t>
            </a:r>
            <a:endParaRPr>
              <a:latin typeface="Calibri"/>
              <a:cs typeface="Calibri"/>
            </a:endParaRPr>
          </a:p>
        </p:txBody>
      </p:sp>
      <p:sp>
        <p:nvSpPr>
          <p:cNvPr id="6" name="object 6"/>
          <p:cNvSpPr txBox="1"/>
          <p:nvPr/>
        </p:nvSpPr>
        <p:spPr>
          <a:xfrm>
            <a:off x="3592829" y="2730753"/>
            <a:ext cx="702310" cy="848994"/>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int </a:t>
            </a:r>
            <a:r>
              <a:rPr b="1" spc="5" dirty="0">
                <a:solidFill>
                  <a:srgbClr val="FF0000"/>
                </a:solidFill>
                <a:latin typeface="Calibri"/>
                <a:cs typeface="Calibri"/>
              </a:rPr>
              <a:t> </a:t>
            </a:r>
            <a:r>
              <a:rPr b="1" dirty="0">
                <a:solidFill>
                  <a:srgbClr val="FF0000"/>
                </a:solidFill>
                <a:latin typeface="Calibri"/>
                <a:cs typeface="Calibri"/>
              </a:rPr>
              <a:t>I</a:t>
            </a:r>
            <a:r>
              <a:rPr b="1" spc="-10" dirty="0">
                <a:solidFill>
                  <a:srgbClr val="FF0000"/>
                </a:solidFill>
                <a:latin typeface="Calibri"/>
                <a:cs typeface="Calibri"/>
              </a:rPr>
              <a:t>n</a:t>
            </a:r>
            <a:r>
              <a:rPr b="1" spc="-25" dirty="0">
                <a:solidFill>
                  <a:srgbClr val="FF0000"/>
                </a:solidFill>
                <a:latin typeface="Calibri"/>
                <a:cs typeface="Calibri"/>
              </a:rPr>
              <a:t>t</a:t>
            </a:r>
            <a:r>
              <a:rPr b="1" spc="-5" dirty="0">
                <a:solidFill>
                  <a:srgbClr val="FF0000"/>
                </a:solidFill>
                <a:latin typeface="Calibri"/>
                <a:cs typeface="Calibri"/>
              </a:rPr>
              <a:t>e</a:t>
            </a:r>
            <a:r>
              <a:rPr b="1" spc="-25" dirty="0">
                <a:solidFill>
                  <a:srgbClr val="FF0000"/>
                </a:solidFill>
                <a:latin typeface="Calibri"/>
                <a:cs typeface="Calibri"/>
              </a:rPr>
              <a:t>g</a:t>
            </a:r>
            <a:r>
              <a:rPr b="1" spc="-5" dirty="0">
                <a:solidFill>
                  <a:srgbClr val="FF0000"/>
                </a:solidFill>
                <a:latin typeface="Calibri"/>
                <a:cs typeface="Calibri"/>
              </a:rPr>
              <a:t>er  </a:t>
            </a:r>
            <a:r>
              <a:rPr b="1" dirty="0">
                <a:solidFill>
                  <a:srgbClr val="FF0000"/>
                </a:solidFill>
                <a:latin typeface="Calibri"/>
                <a:cs typeface="Calibri"/>
              </a:rPr>
              <a:t>I</a:t>
            </a:r>
            <a:r>
              <a:rPr b="1" spc="-10" dirty="0">
                <a:solidFill>
                  <a:srgbClr val="FF0000"/>
                </a:solidFill>
                <a:latin typeface="Calibri"/>
                <a:cs typeface="Calibri"/>
              </a:rPr>
              <a:t>n</a:t>
            </a:r>
            <a:r>
              <a:rPr b="1" spc="-25" dirty="0">
                <a:solidFill>
                  <a:srgbClr val="FF0000"/>
                </a:solidFill>
                <a:latin typeface="Calibri"/>
                <a:cs typeface="Calibri"/>
              </a:rPr>
              <a:t>t</a:t>
            </a:r>
            <a:r>
              <a:rPr b="1" dirty="0">
                <a:solidFill>
                  <a:srgbClr val="FF0000"/>
                </a:solidFill>
                <a:latin typeface="Calibri"/>
                <a:cs typeface="Calibri"/>
              </a:rPr>
              <a:t>e</a:t>
            </a:r>
            <a:r>
              <a:rPr b="1" spc="-30" dirty="0">
                <a:solidFill>
                  <a:srgbClr val="FF0000"/>
                </a:solidFill>
                <a:latin typeface="Calibri"/>
                <a:cs typeface="Calibri"/>
              </a:rPr>
              <a:t>g</a:t>
            </a:r>
            <a:r>
              <a:rPr b="1" dirty="0">
                <a:solidFill>
                  <a:srgbClr val="FF0000"/>
                </a:solidFill>
                <a:latin typeface="Calibri"/>
                <a:cs typeface="Calibri"/>
              </a:rPr>
              <a:t>er</a:t>
            </a:r>
            <a:endParaRPr>
              <a:latin typeface="Calibri"/>
              <a:cs typeface="Calibri"/>
            </a:endParaRPr>
          </a:p>
        </p:txBody>
      </p:sp>
      <p:sp>
        <p:nvSpPr>
          <p:cNvPr id="7" name="object 7"/>
          <p:cNvSpPr txBox="1"/>
          <p:nvPr/>
        </p:nvSpPr>
        <p:spPr>
          <a:xfrm>
            <a:off x="4507230" y="2730753"/>
            <a:ext cx="777875" cy="848994"/>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a:t>
            </a:r>
            <a:r>
              <a:rPr b="1" spc="-30" dirty="0">
                <a:solidFill>
                  <a:srgbClr val="FF0000"/>
                </a:solidFill>
                <a:latin typeface="Calibri"/>
                <a:cs typeface="Calibri"/>
              </a:rPr>
              <a:t> </a:t>
            </a:r>
            <a:r>
              <a:rPr b="1" dirty="0">
                <a:solidFill>
                  <a:srgbClr val="FF0000"/>
                </a:solidFill>
                <a:latin typeface="Calibri"/>
                <a:cs typeface="Calibri"/>
              </a:rPr>
              <a:t>=</a:t>
            </a:r>
            <a:r>
              <a:rPr b="1" spc="-20" dirty="0">
                <a:solidFill>
                  <a:srgbClr val="FF0000"/>
                </a:solidFill>
                <a:latin typeface="Calibri"/>
                <a:cs typeface="Calibri"/>
              </a:rPr>
              <a:t> </a:t>
            </a:r>
            <a:r>
              <a:rPr b="1" dirty="0">
                <a:solidFill>
                  <a:srgbClr val="FF0000"/>
                </a:solidFill>
                <a:latin typeface="Calibri"/>
                <a:cs typeface="Calibri"/>
              </a:rPr>
              <a:t>40;</a:t>
            </a:r>
            <a:endParaRPr>
              <a:latin typeface="Calibri"/>
              <a:cs typeface="Calibri"/>
            </a:endParaRPr>
          </a:p>
          <a:p>
            <a:pPr marL="12700"/>
            <a:r>
              <a:rPr b="1" dirty="0">
                <a:solidFill>
                  <a:srgbClr val="FF0000"/>
                </a:solidFill>
                <a:latin typeface="Calibri"/>
                <a:cs typeface="Calibri"/>
              </a:rPr>
              <a:t>b1</a:t>
            </a:r>
            <a:r>
              <a:rPr b="1" spc="-50" dirty="0">
                <a:solidFill>
                  <a:srgbClr val="FF0000"/>
                </a:solidFill>
                <a:latin typeface="Calibri"/>
                <a:cs typeface="Calibri"/>
              </a:rPr>
              <a:t> </a:t>
            </a:r>
            <a:r>
              <a:rPr b="1" dirty="0">
                <a:solidFill>
                  <a:srgbClr val="FF0000"/>
                </a:solidFill>
                <a:latin typeface="Calibri"/>
                <a:cs typeface="Calibri"/>
              </a:rPr>
              <a:t>=</a:t>
            </a:r>
            <a:r>
              <a:rPr b="1" spc="-45" dirty="0">
                <a:solidFill>
                  <a:srgbClr val="FF0000"/>
                </a:solidFill>
                <a:latin typeface="Calibri"/>
                <a:cs typeface="Calibri"/>
              </a:rPr>
              <a:t> </a:t>
            </a:r>
            <a:r>
              <a:rPr b="1" dirty="0">
                <a:solidFill>
                  <a:srgbClr val="FF0000"/>
                </a:solidFill>
                <a:latin typeface="Calibri"/>
                <a:cs typeface="Calibri"/>
              </a:rPr>
              <a:t>40;</a:t>
            </a:r>
            <a:endParaRPr>
              <a:latin typeface="Calibri"/>
              <a:cs typeface="Calibri"/>
            </a:endParaRPr>
          </a:p>
          <a:p>
            <a:pPr marL="12700"/>
            <a:r>
              <a:rPr b="1" dirty="0">
                <a:solidFill>
                  <a:srgbClr val="FF0000"/>
                </a:solidFill>
                <a:latin typeface="Calibri"/>
                <a:cs typeface="Calibri"/>
              </a:rPr>
              <a:t>b2</a:t>
            </a:r>
            <a:r>
              <a:rPr b="1" spc="-50" dirty="0">
                <a:solidFill>
                  <a:srgbClr val="FF0000"/>
                </a:solidFill>
                <a:latin typeface="Calibri"/>
                <a:cs typeface="Calibri"/>
              </a:rPr>
              <a:t> </a:t>
            </a:r>
            <a:r>
              <a:rPr b="1" dirty="0">
                <a:solidFill>
                  <a:srgbClr val="FF0000"/>
                </a:solidFill>
                <a:latin typeface="Calibri"/>
                <a:cs typeface="Calibri"/>
              </a:rPr>
              <a:t>=</a:t>
            </a:r>
            <a:r>
              <a:rPr b="1" spc="-50" dirty="0">
                <a:solidFill>
                  <a:srgbClr val="FF0000"/>
                </a:solidFill>
                <a:latin typeface="Calibri"/>
                <a:cs typeface="Calibri"/>
              </a:rPr>
              <a:t> </a:t>
            </a:r>
            <a:r>
              <a:rPr b="1" spc="-5" dirty="0">
                <a:solidFill>
                  <a:srgbClr val="FF0000"/>
                </a:solidFill>
                <a:latin typeface="Calibri"/>
                <a:cs typeface="Calibri"/>
              </a:rPr>
              <a:t>40;</a:t>
            </a:r>
            <a:endParaRPr>
              <a:latin typeface="Calibri"/>
              <a:cs typeface="Calibri"/>
            </a:endParaRPr>
          </a:p>
        </p:txBody>
      </p:sp>
      <p:sp>
        <p:nvSpPr>
          <p:cNvPr id="8" name="object 8"/>
          <p:cNvSpPr txBox="1"/>
          <p:nvPr/>
        </p:nvSpPr>
        <p:spPr>
          <a:xfrm>
            <a:off x="1763674" y="3554096"/>
            <a:ext cx="5427980" cy="2769235"/>
          </a:xfrm>
          <a:prstGeom prst="rect">
            <a:avLst/>
          </a:prstGeom>
        </p:spPr>
        <p:txBody>
          <a:bodyPr vert="horz" wrap="square" lIns="0" tIns="12700" rIns="0" bIns="0" rtlCol="0">
            <a:spAutoFit/>
          </a:bodyPr>
          <a:lstStyle/>
          <a:p>
            <a:pPr marL="321310" algn="ctr">
              <a:spcBef>
                <a:spcPts val="100"/>
              </a:spcBef>
            </a:pPr>
            <a:r>
              <a:rPr b="1" dirty="0">
                <a:solidFill>
                  <a:srgbClr val="FF0000"/>
                </a:solidFill>
                <a:latin typeface="Calibri"/>
                <a:cs typeface="Calibri"/>
              </a:rPr>
              <a:t>if(a</a:t>
            </a:r>
            <a:r>
              <a:rPr b="1" spc="-5" dirty="0">
                <a:solidFill>
                  <a:srgbClr val="FF0000"/>
                </a:solidFill>
                <a:latin typeface="Calibri"/>
                <a:cs typeface="Calibri"/>
              </a:rPr>
              <a:t> == </a:t>
            </a:r>
            <a:r>
              <a:rPr b="1" dirty="0">
                <a:solidFill>
                  <a:srgbClr val="FF0000"/>
                </a:solidFill>
                <a:latin typeface="Calibri"/>
                <a:cs typeface="Calibri"/>
              </a:rPr>
              <a:t>b1</a:t>
            </a:r>
            <a:r>
              <a:rPr b="1" spc="-10" dirty="0">
                <a:solidFill>
                  <a:srgbClr val="FF0000"/>
                </a:solidFill>
                <a:latin typeface="Calibri"/>
                <a:cs typeface="Calibri"/>
              </a:rPr>
              <a:t> </a:t>
            </a:r>
            <a:r>
              <a:rPr b="1" dirty="0">
                <a:solidFill>
                  <a:srgbClr val="FF0000"/>
                </a:solidFill>
                <a:latin typeface="Calibri"/>
                <a:cs typeface="Calibri"/>
              </a:rPr>
              <a:t>&amp;&amp;</a:t>
            </a:r>
            <a:r>
              <a:rPr b="1" spc="-30" dirty="0">
                <a:solidFill>
                  <a:srgbClr val="FF0000"/>
                </a:solidFill>
                <a:latin typeface="Calibri"/>
                <a:cs typeface="Calibri"/>
              </a:rPr>
              <a:t> </a:t>
            </a:r>
            <a:r>
              <a:rPr b="1" dirty="0">
                <a:solidFill>
                  <a:srgbClr val="FF0000"/>
                </a:solidFill>
                <a:latin typeface="Calibri"/>
                <a:cs typeface="Calibri"/>
              </a:rPr>
              <a:t>a </a:t>
            </a:r>
            <a:r>
              <a:rPr b="1" spc="-5" dirty="0">
                <a:solidFill>
                  <a:srgbClr val="FF0000"/>
                </a:solidFill>
                <a:latin typeface="Calibri"/>
                <a:cs typeface="Calibri"/>
              </a:rPr>
              <a:t>== </a:t>
            </a:r>
            <a:r>
              <a:rPr b="1" dirty="0">
                <a:solidFill>
                  <a:srgbClr val="FF0000"/>
                </a:solidFill>
                <a:latin typeface="Calibri"/>
                <a:cs typeface="Calibri"/>
              </a:rPr>
              <a:t>b2)</a:t>
            </a:r>
            <a:endParaRPr>
              <a:latin typeface="Calibri"/>
              <a:cs typeface="Calibri"/>
            </a:endParaRPr>
          </a:p>
          <a:p>
            <a:pPr marL="2743200" algn="ctr"/>
            <a:r>
              <a:rPr b="1" spc="-10" dirty="0">
                <a:solidFill>
                  <a:srgbClr val="FF0000"/>
                </a:solidFill>
                <a:latin typeface="Calibri"/>
                <a:cs typeface="Calibri"/>
              </a:rPr>
              <a:t>System.out.println(“Hello”);</a:t>
            </a:r>
            <a:endParaRPr>
              <a:latin typeface="Calibri"/>
              <a:cs typeface="Calibri"/>
            </a:endParaRPr>
          </a:p>
          <a:p>
            <a:pPr marR="1357630" algn="ctr"/>
            <a:r>
              <a:rPr b="1" dirty="0">
                <a:solidFill>
                  <a:srgbClr val="FF0000"/>
                </a:solidFill>
                <a:latin typeface="Calibri"/>
                <a:cs typeface="Calibri"/>
              </a:rPr>
              <a:t>else</a:t>
            </a:r>
            <a:endParaRPr>
              <a:latin typeface="Calibri"/>
              <a:cs typeface="Calibri"/>
            </a:endParaRPr>
          </a:p>
          <a:p>
            <a:pPr marL="2453640" algn="ctr"/>
            <a:r>
              <a:rPr b="1" spc="-10" dirty="0">
                <a:solidFill>
                  <a:srgbClr val="FF0000"/>
                </a:solidFill>
                <a:latin typeface="Calibri"/>
                <a:cs typeface="Calibri"/>
              </a:rPr>
              <a:t>System.out.println(“Hi”);</a:t>
            </a:r>
            <a:endParaRPr>
              <a:latin typeface="Calibri"/>
              <a:cs typeface="Calibri"/>
            </a:endParaRPr>
          </a:p>
          <a:p>
            <a:pPr marR="654685" algn="ctr"/>
            <a:r>
              <a:rPr b="1" dirty="0">
                <a:solidFill>
                  <a:srgbClr val="FF0000"/>
                </a:solidFill>
                <a:latin typeface="Calibri"/>
                <a:cs typeface="Calibri"/>
              </a:rPr>
              <a:t>if(</a:t>
            </a:r>
            <a:r>
              <a:rPr b="1" spc="-20" dirty="0">
                <a:solidFill>
                  <a:srgbClr val="FF0000"/>
                </a:solidFill>
                <a:latin typeface="Calibri"/>
                <a:cs typeface="Calibri"/>
              </a:rPr>
              <a:t> </a:t>
            </a:r>
            <a:r>
              <a:rPr b="1" dirty="0">
                <a:solidFill>
                  <a:srgbClr val="FF0000"/>
                </a:solidFill>
                <a:latin typeface="Calibri"/>
                <a:cs typeface="Calibri"/>
              </a:rPr>
              <a:t>b1==</a:t>
            </a:r>
            <a:r>
              <a:rPr b="1" spc="-40" dirty="0">
                <a:solidFill>
                  <a:srgbClr val="FF0000"/>
                </a:solidFill>
                <a:latin typeface="Calibri"/>
                <a:cs typeface="Calibri"/>
              </a:rPr>
              <a:t> </a:t>
            </a:r>
            <a:r>
              <a:rPr b="1" dirty="0">
                <a:solidFill>
                  <a:srgbClr val="FF0000"/>
                </a:solidFill>
                <a:latin typeface="Calibri"/>
                <a:cs typeface="Calibri"/>
              </a:rPr>
              <a:t>b2)</a:t>
            </a:r>
            <a:endParaRPr>
              <a:latin typeface="Calibri"/>
              <a:cs typeface="Calibri"/>
            </a:endParaRPr>
          </a:p>
          <a:p>
            <a:pPr marL="2743200" algn="ctr"/>
            <a:r>
              <a:rPr b="1" spc="-10" dirty="0">
                <a:solidFill>
                  <a:srgbClr val="FF0000"/>
                </a:solidFill>
                <a:latin typeface="Calibri"/>
                <a:cs typeface="Calibri"/>
              </a:rPr>
              <a:t>System.out.println(“Hello”);</a:t>
            </a:r>
            <a:endParaRPr>
              <a:latin typeface="Calibri"/>
              <a:cs typeface="Calibri"/>
            </a:endParaRPr>
          </a:p>
          <a:p>
            <a:pPr marR="1357630" algn="ctr"/>
            <a:r>
              <a:rPr b="1" dirty="0">
                <a:solidFill>
                  <a:srgbClr val="FF0000"/>
                </a:solidFill>
                <a:latin typeface="Calibri"/>
                <a:cs typeface="Calibri"/>
              </a:rPr>
              <a:t>else</a:t>
            </a:r>
            <a:endParaRPr>
              <a:latin typeface="Calibri"/>
              <a:cs typeface="Calibri"/>
            </a:endParaRPr>
          </a:p>
          <a:p>
            <a:pPr marL="2453640" algn="ctr"/>
            <a:r>
              <a:rPr b="1" spc="-10" dirty="0">
                <a:solidFill>
                  <a:srgbClr val="FF0000"/>
                </a:solidFill>
                <a:latin typeface="Calibri"/>
                <a:cs typeface="Calibri"/>
              </a:rPr>
              <a:t>System.out.println(“Hi”);</a:t>
            </a:r>
            <a:endParaRPr>
              <a:latin typeface="Calibri"/>
              <a:cs typeface="Calibri"/>
            </a:endParaRPr>
          </a:p>
          <a:p>
            <a:pPr marR="1818639" algn="ctr">
              <a:spcBef>
                <a:spcPts val="5"/>
              </a:spcBef>
            </a:pPr>
            <a:r>
              <a:rPr b="1" dirty="0">
                <a:solidFill>
                  <a:srgbClr val="FF0000"/>
                </a:solidFill>
                <a:latin typeface="Calibri"/>
                <a:cs typeface="Calibri"/>
              </a:rPr>
              <a:t>}</a:t>
            </a:r>
            <a:r>
              <a:rPr b="1" spc="-15" dirty="0">
                <a:solidFill>
                  <a:srgbClr val="FF0000"/>
                </a:solidFill>
                <a:latin typeface="Calibri"/>
                <a:cs typeface="Calibri"/>
              </a:rPr>
              <a:t> </a:t>
            </a:r>
            <a:r>
              <a:rPr b="1" spc="-5" dirty="0">
                <a:solidFill>
                  <a:srgbClr val="FF0000"/>
                </a:solidFill>
                <a:latin typeface="Calibri"/>
                <a:cs typeface="Calibri"/>
              </a:rPr>
              <a:t>//End</a:t>
            </a:r>
            <a:r>
              <a:rPr b="1" spc="-10" dirty="0">
                <a:solidFill>
                  <a:srgbClr val="FF0000"/>
                </a:solidFill>
                <a:latin typeface="Calibri"/>
                <a:cs typeface="Calibri"/>
              </a:rPr>
              <a:t> </a:t>
            </a:r>
            <a:r>
              <a:rPr b="1" dirty="0">
                <a:solidFill>
                  <a:srgbClr val="FF0000"/>
                </a:solidFill>
                <a:latin typeface="Calibri"/>
                <a:cs typeface="Calibri"/>
              </a:rPr>
              <a:t>of</a:t>
            </a:r>
            <a:r>
              <a:rPr b="1" spc="-5" dirty="0">
                <a:solidFill>
                  <a:srgbClr val="FF0000"/>
                </a:solidFill>
                <a:latin typeface="Calibri"/>
                <a:cs typeface="Calibri"/>
              </a:rPr>
              <a:t> Method</a:t>
            </a:r>
            <a:endParaRPr>
              <a:latin typeface="Calibri"/>
              <a:cs typeface="Calibri"/>
            </a:endParaRPr>
          </a:p>
          <a:p>
            <a:pPr marR="3963035" algn="ctr"/>
            <a:r>
              <a:rPr b="1" dirty="0">
                <a:solidFill>
                  <a:srgbClr val="FF0000"/>
                </a:solidFill>
                <a:latin typeface="Calibri"/>
                <a:cs typeface="Calibri"/>
              </a:rPr>
              <a:t>}//</a:t>
            </a:r>
            <a:r>
              <a:rPr b="1" spc="-15" dirty="0">
                <a:solidFill>
                  <a:srgbClr val="FF0000"/>
                </a:solidFill>
                <a:latin typeface="Calibri"/>
                <a:cs typeface="Calibri"/>
              </a:rPr>
              <a:t> </a:t>
            </a:r>
            <a:r>
              <a:rPr b="1" dirty="0">
                <a:solidFill>
                  <a:srgbClr val="FF0000"/>
                </a:solidFill>
                <a:latin typeface="Calibri"/>
                <a:cs typeface="Calibri"/>
              </a:rPr>
              <a:t>End</a:t>
            </a:r>
            <a:r>
              <a:rPr b="1" spc="-40" dirty="0">
                <a:solidFill>
                  <a:srgbClr val="FF0000"/>
                </a:solidFill>
                <a:latin typeface="Calibri"/>
                <a:cs typeface="Calibri"/>
              </a:rPr>
              <a:t> </a:t>
            </a:r>
            <a:r>
              <a:rPr b="1" dirty="0">
                <a:solidFill>
                  <a:srgbClr val="FF0000"/>
                </a:solidFill>
                <a:latin typeface="Calibri"/>
                <a:cs typeface="Calibri"/>
              </a:rPr>
              <a:t>of</a:t>
            </a:r>
            <a:r>
              <a:rPr b="1" spc="-20" dirty="0">
                <a:solidFill>
                  <a:srgbClr val="FF0000"/>
                </a:solidFill>
                <a:latin typeface="Calibri"/>
                <a:cs typeface="Calibri"/>
              </a:rPr>
              <a:t> </a:t>
            </a:r>
            <a:r>
              <a:rPr b="1" spc="-5" dirty="0">
                <a:solidFill>
                  <a:srgbClr val="FF0000"/>
                </a:solidFill>
                <a:latin typeface="Calibri"/>
                <a:cs typeface="Calibri"/>
              </a:rPr>
              <a:t>class</a:t>
            </a:r>
            <a:endParaRPr>
              <a:latin typeface="Calibri"/>
              <a:cs typeface="Calibri"/>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797398" cy="689932"/>
          </a:xfrm>
          <a:prstGeom prst="rect">
            <a:avLst/>
          </a:prstGeom>
        </p:spPr>
        <p:txBody>
          <a:bodyPr vert="horz" wrap="square" lIns="0" tIns="12700" rIns="0" bIns="0" rtlCol="0" anchor="t">
            <a:spAutoFit/>
          </a:bodyPr>
          <a:lstStyle/>
          <a:p>
            <a:pPr marL="12700">
              <a:lnSpc>
                <a:spcPct val="100000"/>
              </a:lnSpc>
              <a:spcBef>
                <a:spcPts val="100"/>
              </a:spcBef>
            </a:pPr>
            <a:r>
              <a:rPr spc="-220" dirty="0"/>
              <a:t>W</a:t>
            </a:r>
            <a:r>
              <a:rPr spc="-160" dirty="0"/>
              <a:t>rappe</a:t>
            </a:r>
            <a:r>
              <a:rPr spc="-5" dirty="0"/>
              <a:t>r</a:t>
            </a:r>
            <a:r>
              <a:rPr spc="-265" dirty="0"/>
              <a:t> </a:t>
            </a:r>
            <a:r>
              <a:rPr spc="-160" dirty="0"/>
              <a:t>C</a:t>
            </a:r>
            <a:r>
              <a:rPr spc="-165" dirty="0"/>
              <a:t>l</a:t>
            </a:r>
            <a:r>
              <a:rPr spc="-160" dirty="0"/>
              <a:t>asses</a:t>
            </a:r>
            <a:r>
              <a:rPr dirty="0"/>
              <a:t>:</a:t>
            </a:r>
            <a:r>
              <a:rPr spc="-285" dirty="0"/>
              <a:t> </a:t>
            </a:r>
            <a:r>
              <a:rPr spc="-160" dirty="0"/>
              <a:t>Examp</a:t>
            </a:r>
            <a:r>
              <a:rPr spc="-165" dirty="0"/>
              <a:t>l</a:t>
            </a:r>
            <a:r>
              <a:rPr spc="-5" dirty="0"/>
              <a:t>e</a:t>
            </a:r>
            <a:r>
              <a:rPr spc="-265" dirty="0"/>
              <a:t> </a:t>
            </a:r>
            <a:r>
              <a:rPr spc="-5" dirty="0"/>
              <a:t>4</a:t>
            </a:r>
          </a:p>
        </p:txBody>
      </p:sp>
      <p:sp>
        <p:nvSpPr>
          <p:cNvPr id="3" name="object 3"/>
          <p:cNvSpPr txBox="1"/>
          <p:nvPr/>
        </p:nvSpPr>
        <p:spPr>
          <a:xfrm>
            <a:off x="1763675" y="1358901"/>
            <a:ext cx="1723389" cy="1397635"/>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import</a:t>
            </a:r>
            <a:r>
              <a:rPr b="1" spc="-70" dirty="0">
                <a:solidFill>
                  <a:srgbClr val="FF0000"/>
                </a:solidFill>
                <a:latin typeface="Calibri"/>
                <a:cs typeface="Calibri"/>
              </a:rPr>
              <a:t> </a:t>
            </a:r>
            <a:r>
              <a:rPr b="1" spc="-10" dirty="0">
                <a:solidFill>
                  <a:srgbClr val="FF0000"/>
                </a:solidFill>
                <a:latin typeface="Calibri"/>
                <a:cs typeface="Calibri"/>
              </a:rPr>
              <a:t>java.util.*; </a:t>
            </a:r>
            <a:r>
              <a:rPr b="1" spc="-395" dirty="0">
                <a:solidFill>
                  <a:srgbClr val="FF0000"/>
                </a:solidFill>
                <a:latin typeface="Calibri"/>
                <a:cs typeface="Calibri"/>
              </a:rPr>
              <a:t> </a:t>
            </a:r>
            <a:r>
              <a:rPr b="1" spc="-5" dirty="0">
                <a:solidFill>
                  <a:srgbClr val="FF0000"/>
                </a:solidFill>
                <a:latin typeface="Calibri"/>
                <a:cs typeface="Calibri"/>
              </a:rPr>
              <a:t>class</a:t>
            </a:r>
            <a:r>
              <a:rPr b="1" spc="-35" dirty="0">
                <a:solidFill>
                  <a:srgbClr val="FF0000"/>
                </a:solidFill>
                <a:latin typeface="Calibri"/>
                <a:cs typeface="Calibri"/>
              </a:rPr>
              <a:t> WrapTest</a:t>
            </a:r>
            <a:endParaRPr>
              <a:latin typeface="Calibri"/>
              <a:cs typeface="Calibri"/>
            </a:endParaRPr>
          </a:p>
          <a:p>
            <a:pPr marL="12700"/>
            <a:r>
              <a:rPr b="1" dirty="0">
                <a:solidFill>
                  <a:srgbClr val="FF0000"/>
                </a:solidFill>
                <a:latin typeface="Calibri"/>
                <a:cs typeface="Calibri"/>
              </a:rPr>
              <a:t>{</a:t>
            </a:r>
            <a:endParaRPr>
              <a:latin typeface="Calibri"/>
              <a:cs typeface="Calibri"/>
            </a:endParaRPr>
          </a:p>
          <a:p>
            <a:pPr marL="927100"/>
            <a:r>
              <a:rPr b="1" dirty="0">
                <a:solidFill>
                  <a:srgbClr val="FF0000"/>
                </a:solidFill>
                <a:latin typeface="Calibri"/>
                <a:cs typeface="Calibri"/>
              </a:rPr>
              <a:t>public</a:t>
            </a:r>
            <a:endParaRPr>
              <a:latin typeface="Calibri"/>
              <a:cs typeface="Calibri"/>
            </a:endParaRPr>
          </a:p>
          <a:p>
            <a:pPr marL="927100"/>
            <a:r>
              <a:rPr b="1" dirty="0">
                <a:solidFill>
                  <a:srgbClr val="FF0000"/>
                </a:solidFill>
                <a:latin typeface="Calibri"/>
                <a:cs typeface="Calibri"/>
              </a:rPr>
              <a:t>{</a:t>
            </a:r>
            <a:endParaRPr>
              <a:latin typeface="Calibri"/>
              <a:cs typeface="Calibri"/>
            </a:endParaRPr>
          </a:p>
        </p:txBody>
      </p:sp>
      <p:sp>
        <p:nvSpPr>
          <p:cNvPr id="4" name="object 4"/>
          <p:cNvSpPr txBox="1"/>
          <p:nvPr/>
        </p:nvSpPr>
        <p:spPr>
          <a:xfrm>
            <a:off x="3592829" y="2182114"/>
            <a:ext cx="534670" cy="299720"/>
          </a:xfrm>
          <a:prstGeom prst="rect">
            <a:avLst/>
          </a:prstGeom>
        </p:spPr>
        <p:txBody>
          <a:bodyPr vert="horz" wrap="square" lIns="0" tIns="12700" rIns="0" bIns="0" rtlCol="0">
            <a:spAutoFit/>
          </a:bodyPr>
          <a:lstStyle/>
          <a:p>
            <a:pPr marL="12700">
              <a:spcBef>
                <a:spcPts val="100"/>
              </a:spcBef>
            </a:pPr>
            <a:r>
              <a:rPr b="1" spc="-25" dirty="0">
                <a:solidFill>
                  <a:srgbClr val="FF0000"/>
                </a:solidFill>
                <a:latin typeface="Calibri"/>
                <a:cs typeface="Calibri"/>
              </a:rPr>
              <a:t>s</a:t>
            </a:r>
            <a:r>
              <a:rPr b="1" spc="-15" dirty="0">
                <a:solidFill>
                  <a:srgbClr val="FF0000"/>
                </a:solidFill>
                <a:latin typeface="Calibri"/>
                <a:cs typeface="Calibri"/>
              </a:rPr>
              <a:t>ta</a:t>
            </a:r>
            <a:r>
              <a:rPr b="1" dirty="0">
                <a:solidFill>
                  <a:srgbClr val="FF0000"/>
                </a:solidFill>
                <a:latin typeface="Calibri"/>
                <a:cs typeface="Calibri"/>
              </a:rPr>
              <a:t>tic</a:t>
            </a:r>
            <a:endParaRPr>
              <a:latin typeface="Calibri"/>
              <a:cs typeface="Calibri"/>
            </a:endParaRPr>
          </a:p>
        </p:txBody>
      </p:sp>
      <p:sp>
        <p:nvSpPr>
          <p:cNvPr id="5" name="object 5"/>
          <p:cNvSpPr txBox="1"/>
          <p:nvPr/>
        </p:nvSpPr>
        <p:spPr>
          <a:xfrm>
            <a:off x="4507230" y="2182114"/>
            <a:ext cx="224980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void</a:t>
            </a:r>
            <a:r>
              <a:rPr b="1" spc="-30" dirty="0">
                <a:solidFill>
                  <a:srgbClr val="FF0000"/>
                </a:solidFill>
                <a:latin typeface="Calibri"/>
                <a:cs typeface="Calibri"/>
              </a:rPr>
              <a:t> </a:t>
            </a:r>
            <a:r>
              <a:rPr b="1" spc="-5" dirty="0">
                <a:solidFill>
                  <a:srgbClr val="FF0000"/>
                </a:solidFill>
                <a:latin typeface="Calibri"/>
                <a:cs typeface="Calibri"/>
              </a:rPr>
              <a:t>main(String</a:t>
            </a:r>
            <a:r>
              <a:rPr b="1" spc="-40" dirty="0">
                <a:solidFill>
                  <a:srgbClr val="FF0000"/>
                </a:solidFill>
                <a:latin typeface="Calibri"/>
                <a:cs typeface="Calibri"/>
              </a:rPr>
              <a:t> </a:t>
            </a:r>
            <a:r>
              <a:rPr b="1" spc="-10" dirty="0">
                <a:solidFill>
                  <a:srgbClr val="FF0000"/>
                </a:solidFill>
                <a:latin typeface="Calibri"/>
                <a:cs typeface="Calibri"/>
              </a:rPr>
              <a:t>args[])</a:t>
            </a:r>
            <a:endParaRPr>
              <a:latin typeface="Calibri"/>
              <a:cs typeface="Calibri"/>
            </a:endParaRPr>
          </a:p>
        </p:txBody>
      </p:sp>
      <p:sp>
        <p:nvSpPr>
          <p:cNvPr id="6" name="object 6"/>
          <p:cNvSpPr txBox="1"/>
          <p:nvPr/>
        </p:nvSpPr>
        <p:spPr>
          <a:xfrm>
            <a:off x="3592829" y="2730753"/>
            <a:ext cx="702310" cy="848994"/>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int </a:t>
            </a:r>
            <a:r>
              <a:rPr b="1" spc="5" dirty="0">
                <a:solidFill>
                  <a:srgbClr val="FF0000"/>
                </a:solidFill>
                <a:latin typeface="Calibri"/>
                <a:cs typeface="Calibri"/>
              </a:rPr>
              <a:t> </a:t>
            </a:r>
            <a:r>
              <a:rPr b="1" dirty="0">
                <a:solidFill>
                  <a:srgbClr val="FF0000"/>
                </a:solidFill>
                <a:latin typeface="Calibri"/>
                <a:cs typeface="Calibri"/>
              </a:rPr>
              <a:t>I</a:t>
            </a:r>
            <a:r>
              <a:rPr b="1" spc="-10" dirty="0">
                <a:solidFill>
                  <a:srgbClr val="FF0000"/>
                </a:solidFill>
                <a:latin typeface="Calibri"/>
                <a:cs typeface="Calibri"/>
              </a:rPr>
              <a:t>n</a:t>
            </a:r>
            <a:r>
              <a:rPr b="1" spc="-25" dirty="0">
                <a:solidFill>
                  <a:srgbClr val="FF0000"/>
                </a:solidFill>
                <a:latin typeface="Calibri"/>
                <a:cs typeface="Calibri"/>
              </a:rPr>
              <a:t>t</a:t>
            </a:r>
            <a:r>
              <a:rPr b="1" spc="-5" dirty="0">
                <a:solidFill>
                  <a:srgbClr val="FF0000"/>
                </a:solidFill>
                <a:latin typeface="Calibri"/>
                <a:cs typeface="Calibri"/>
              </a:rPr>
              <a:t>e</a:t>
            </a:r>
            <a:r>
              <a:rPr b="1" spc="-25" dirty="0">
                <a:solidFill>
                  <a:srgbClr val="FF0000"/>
                </a:solidFill>
                <a:latin typeface="Calibri"/>
                <a:cs typeface="Calibri"/>
              </a:rPr>
              <a:t>g</a:t>
            </a:r>
            <a:r>
              <a:rPr b="1" spc="-5" dirty="0">
                <a:solidFill>
                  <a:srgbClr val="FF0000"/>
                </a:solidFill>
                <a:latin typeface="Calibri"/>
                <a:cs typeface="Calibri"/>
              </a:rPr>
              <a:t>er  </a:t>
            </a:r>
            <a:r>
              <a:rPr b="1" dirty="0">
                <a:solidFill>
                  <a:srgbClr val="FF0000"/>
                </a:solidFill>
                <a:latin typeface="Calibri"/>
                <a:cs typeface="Calibri"/>
              </a:rPr>
              <a:t>I</a:t>
            </a:r>
            <a:r>
              <a:rPr b="1" spc="-10" dirty="0">
                <a:solidFill>
                  <a:srgbClr val="FF0000"/>
                </a:solidFill>
                <a:latin typeface="Calibri"/>
                <a:cs typeface="Calibri"/>
              </a:rPr>
              <a:t>n</a:t>
            </a:r>
            <a:r>
              <a:rPr b="1" spc="-25" dirty="0">
                <a:solidFill>
                  <a:srgbClr val="FF0000"/>
                </a:solidFill>
                <a:latin typeface="Calibri"/>
                <a:cs typeface="Calibri"/>
              </a:rPr>
              <a:t>t</a:t>
            </a:r>
            <a:r>
              <a:rPr b="1" dirty="0">
                <a:solidFill>
                  <a:srgbClr val="FF0000"/>
                </a:solidFill>
                <a:latin typeface="Calibri"/>
                <a:cs typeface="Calibri"/>
              </a:rPr>
              <a:t>e</a:t>
            </a:r>
            <a:r>
              <a:rPr b="1" spc="-30" dirty="0">
                <a:solidFill>
                  <a:srgbClr val="FF0000"/>
                </a:solidFill>
                <a:latin typeface="Calibri"/>
                <a:cs typeface="Calibri"/>
              </a:rPr>
              <a:t>g</a:t>
            </a:r>
            <a:r>
              <a:rPr b="1" dirty="0">
                <a:solidFill>
                  <a:srgbClr val="FF0000"/>
                </a:solidFill>
                <a:latin typeface="Calibri"/>
                <a:cs typeface="Calibri"/>
              </a:rPr>
              <a:t>er</a:t>
            </a:r>
            <a:endParaRPr>
              <a:latin typeface="Calibri"/>
              <a:cs typeface="Calibri"/>
            </a:endParaRPr>
          </a:p>
        </p:txBody>
      </p:sp>
      <p:sp>
        <p:nvSpPr>
          <p:cNvPr id="7" name="object 7"/>
          <p:cNvSpPr txBox="1"/>
          <p:nvPr/>
        </p:nvSpPr>
        <p:spPr>
          <a:xfrm>
            <a:off x="4507229" y="2730753"/>
            <a:ext cx="893444" cy="848994"/>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a:t>
            </a:r>
            <a:r>
              <a:rPr b="1" spc="-30" dirty="0">
                <a:solidFill>
                  <a:srgbClr val="FF0000"/>
                </a:solidFill>
                <a:latin typeface="Calibri"/>
                <a:cs typeface="Calibri"/>
              </a:rPr>
              <a:t> </a:t>
            </a:r>
            <a:r>
              <a:rPr b="1" dirty="0">
                <a:solidFill>
                  <a:srgbClr val="FF0000"/>
                </a:solidFill>
                <a:latin typeface="Calibri"/>
                <a:cs typeface="Calibri"/>
              </a:rPr>
              <a:t>=</a:t>
            </a:r>
            <a:r>
              <a:rPr b="1" spc="-20" dirty="0">
                <a:solidFill>
                  <a:srgbClr val="FF0000"/>
                </a:solidFill>
                <a:latin typeface="Calibri"/>
                <a:cs typeface="Calibri"/>
              </a:rPr>
              <a:t> </a:t>
            </a:r>
            <a:r>
              <a:rPr b="1" dirty="0">
                <a:solidFill>
                  <a:srgbClr val="FF0000"/>
                </a:solidFill>
                <a:latin typeface="Calibri"/>
                <a:cs typeface="Calibri"/>
              </a:rPr>
              <a:t>128;</a:t>
            </a:r>
            <a:endParaRPr>
              <a:latin typeface="Calibri"/>
              <a:cs typeface="Calibri"/>
            </a:endParaRPr>
          </a:p>
          <a:p>
            <a:pPr marL="12700"/>
            <a:r>
              <a:rPr b="1" dirty="0">
                <a:solidFill>
                  <a:srgbClr val="FF0000"/>
                </a:solidFill>
                <a:latin typeface="Calibri"/>
                <a:cs typeface="Calibri"/>
              </a:rPr>
              <a:t>b1</a:t>
            </a:r>
            <a:r>
              <a:rPr b="1" spc="-30" dirty="0">
                <a:solidFill>
                  <a:srgbClr val="FF0000"/>
                </a:solidFill>
                <a:latin typeface="Calibri"/>
                <a:cs typeface="Calibri"/>
              </a:rPr>
              <a:t> </a:t>
            </a:r>
            <a:r>
              <a:rPr b="1" dirty="0">
                <a:solidFill>
                  <a:srgbClr val="FF0000"/>
                </a:solidFill>
                <a:latin typeface="Calibri"/>
                <a:cs typeface="Calibri"/>
              </a:rPr>
              <a:t>=</a:t>
            </a:r>
            <a:r>
              <a:rPr b="1" spc="-25" dirty="0">
                <a:solidFill>
                  <a:srgbClr val="FF0000"/>
                </a:solidFill>
                <a:latin typeface="Calibri"/>
                <a:cs typeface="Calibri"/>
              </a:rPr>
              <a:t> </a:t>
            </a:r>
            <a:r>
              <a:rPr b="1" dirty="0">
                <a:solidFill>
                  <a:srgbClr val="FF0000"/>
                </a:solidFill>
                <a:latin typeface="Calibri"/>
                <a:cs typeface="Calibri"/>
              </a:rPr>
              <a:t>128</a:t>
            </a:r>
            <a:endParaRPr>
              <a:latin typeface="Calibri"/>
              <a:cs typeface="Calibri"/>
            </a:endParaRPr>
          </a:p>
          <a:p>
            <a:pPr marL="12700"/>
            <a:r>
              <a:rPr b="1" dirty="0">
                <a:solidFill>
                  <a:srgbClr val="FF0000"/>
                </a:solidFill>
                <a:latin typeface="Calibri"/>
                <a:cs typeface="Calibri"/>
              </a:rPr>
              <a:t>b2</a:t>
            </a:r>
            <a:r>
              <a:rPr b="1" spc="-45" dirty="0">
                <a:solidFill>
                  <a:srgbClr val="FF0000"/>
                </a:solidFill>
                <a:latin typeface="Calibri"/>
                <a:cs typeface="Calibri"/>
              </a:rPr>
              <a:t> </a:t>
            </a:r>
            <a:r>
              <a:rPr b="1" dirty="0">
                <a:solidFill>
                  <a:srgbClr val="FF0000"/>
                </a:solidFill>
                <a:latin typeface="Calibri"/>
                <a:cs typeface="Calibri"/>
              </a:rPr>
              <a:t>=</a:t>
            </a:r>
            <a:r>
              <a:rPr b="1" spc="-45" dirty="0">
                <a:solidFill>
                  <a:srgbClr val="FF0000"/>
                </a:solidFill>
                <a:latin typeface="Calibri"/>
                <a:cs typeface="Calibri"/>
              </a:rPr>
              <a:t> </a:t>
            </a:r>
            <a:r>
              <a:rPr b="1" spc="-5" dirty="0">
                <a:solidFill>
                  <a:srgbClr val="FF0000"/>
                </a:solidFill>
                <a:latin typeface="Calibri"/>
                <a:cs typeface="Calibri"/>
              </a:rPr>
              <a:t>128;</a:t>
            </a:r>
            <a:endParaRPr>
              <a:latin typeface="Calibri"/>
              <a:cs typeface="Calibri"/>
            </a:endParaRPr>
          </a:p>
        </p:txBody>
      </p:sp>
      <p:sp>
        <p:nvSpPr>
          <p:cNvPr id="8" name="object 8"/>
          <p:cNvSpPr txBox="1"/>
          <p:nvPr/>
        </p:nvSpPr>
        <p:spPr>
          <a:xfrm>
            <a:off x="1763674" y="3554096"/>
            <a:ext cx="5427980" cy="2769235"/>
          </a:xfrm>
          <a:prstGeom prst="rect">
            <a:avLst/>
          </a:prstGeom>
        </p:spPr>
        <p:txBody>
          <a:bodyPr vert="horz" wrap="square" lIns="0" tIns="12700" rIns="0" bIns="0" rtlCol="0">
            <a:spAutoFit/>
          </a:bodyPr>
          <a:lstStyle/>
          <a:p>
            <a:pPr marL="321310" algn="ctr">
              <a:spcBef>
                <a:spcPts val="100"/>
              </a:spcBef>
            </a:pPr>
            <a:r>
              <a:rPr b="1" dirty="0">
                <a:solidFill>
                  <a:srgbClr val="FF0000"/>
                </a:solidFill>
                <a:latin typeface="Calibri"/>
                <a:cs typeface="Calibri"/>
              </a:rPr>
              <a:t>if(a</a:t>
            </a:r>
            <a:r>
              <a:rPr b="1" spc="-5" dirty="0">
                <a:solidFill>
                  <a:srgbClr val="FF0000"/>
                </a:solidFill>
                <a:latin typeface="Calibri"/>
                <a:cs typeface="Calibri"/>
              </a:rPr>
              <a:t> == </a:t>
            </a:r>
            <a:r>
              <a:rPr b="1" dirty="0">
                <a:solidFill>
                  <a:srgbClr val="FF0000"/>
                </a:solidFill>
                <a:latin typeface="Calibri"/>
                <a:cs typeface="Calibri"/>
              </a:rPr>
              <a:t>b1</a:t>
            </a:r>
            <a:r>
              <a:rPr b="1" spc="-10" dirty="0">
                <a:solidFill>
                  <a:srgbClr val="FF0000"/>
                </a:solidFill>
                <a:latin typeface="Calibri"/>
                <a:cs typeface="Calibri"/>
              </a:rPr>
              <a:t> </a:t>
            </a:r>
            <a:r>
              <a:rPr b="1" dirty="0">
                <a:solidFill>
                  <a:srgbClr val="FF0000"/>
                </a:solidFill>
                <a:latin typeface="Calibri"/>
                <a:cs typeface="Calibri"/>
              </a:rPr>
              <a:t>&amp;&amp;</a:t>
            </a:r>
            <a:r>
              <a:rPr b="1" spc="-30" dirty="0">
                <a:solidFill>
                  <a:srgbClr val="FF0000"/>
                </a:solidFill>
                <a:latin typeface="Calibri"/>
                <a:cs typeface="Calibri"/>
              </a:rPr>
              <a:t> </a:t>
            </a:r>
            <a:r>
              <a:rPr b="1" dirty="0">
                <a:solidFill>
                  <a:srgbClr val="FF0000"/>
                </a:solidFill>
                <a:latin typeface="Calibri"/>
                <a:cs typeface="Calibri"/>
              </a:rPr>
              <a:t>a </a:t>
            </a:r>
            <a:r>
              <a:rPr b="1" spc="-5" dirty="0">
                <a:solidFill>
                  <a:srgbClr val="FF0000"/>
                </a:solidFill>
                <a:latin typeface="Calibri"/>
                <a:cs typeface="Calibri"/>
              </a:rPr>
              <a:t>== </a:t>
            </a:r>
            <a:r>
              <a:rPr b="1" dirty="0">
                <a:solidFill>
                  <a:srgbClr val="FF0000"/>
                </a:solidFill>
                <a:latin typeface="Calibri"/>
                <a:cs typeface="Calibri"/>
              </a:rPr>
              <a:t>b2)</a:t>
            </a:r>
            <a:endParaRPr>
              <a:latin typeface="Calibri"/>
              <a:cs typeface="Calibri"/>
            </a:endParaRPr>
          </a:p>
          <a:p>
            <a:pPr marL="2743200" algn="ctr"/>
            <a:r>
              <a:rPr b="1" spc="-10" dirty="0">
                <a:solidFill>
                  <a:srgbClr val="FF0000"/>
                </a:solidFill>
                <a:latin typeface="Calibri"/>
                <a:cs typeface="Calibri"/>
              </a:rPr>
              <a:t>System.out.println(“Hello”);</a:t>
            </a:r>
            <a:endParaRPr>
              <a:latin typeface="Calibri"/>
              <a:cs typeface="Calibri"/>
            </a:endParaRPr>
          </a:p>
          <a:p>
            <a:pPr marR="1357630" algn="ctr"/>
            <a:r>
              <a:rPr b="1" dirty="0">
                <a:solidFill>
                  <a:srgbClr val="FF0000"/>
                </a:solidFill>
                <a:latin typeface="Calibri"/>
                <a:cs typeface="Calibri"/>
              </a:rPr>
              <a:t>else</a:t>
            </a:r>
            <a:endParaRPr>
              <a:latin typeface="Calibri"/>
              <a:cs typeface="Calibri"/>
            </a:endParaRPr>
          </a:p>
          <a:p>
            <a:pPr marL="2453640" algn="ctr"/>
            <a:r>
              <a:rPr b="1" spc="-10" dirty="0">
                <a:solidFill>
                  <a:srgbClr val="FF0000"/>
                </a:solidFill>
                <a:latin typeface="Calibri"/>
                <a:cs typeface="Calibri"/>
              </a:rPr>
              <a:t>System.out.println(“Hi”);</a:t>
            </a:r>
            <a:endParaRPr>
              <a:latin typeface="Calibri"/>
              <a:cs typeface="Calibri"/>
            </a:endParaRPr>
          </a:p>
          <a:p>
            <a:pPr marR="654685" algn="ctr"/>
            <a:r>
              <a:rPr b="1" dirty="0">
                <a:solidFill>
                  <a:srgbClr val="FF0000"/>
                </a:solidFill>
                <a:latin typeface="Calibri"/>
                <a:cs typeface="Calibri"/>
              </a:rPr>
              <a:t>if(</a:t>
            </a:r>
            <a:r>
              <a:rPr b="1" spc="-20" dirty="0">
                <a:solidFill>
                  <a:srgbClr val="FF0000"/>
                </a:solidFill>
                <a:latin typeface="Calibri"/>
                <a:cs typeface="Calibri"/>
              </a:rPr>
              <a:t> </a:t>
            </a:r>
            <a:r>
              <a:rPr b="1" dirty="0">
                <a:solidFill>
                  <a:srgbClr val="FF0000"/>
                </a:solidFill>
                <a:latin typeface="Calibri"/>
                <a:cs typeface="Calibri"/>
              </a:rPr>
              <a:t>b1==</a:t>
            </a:r>
            <a:r>
              <a:rPr b="1" spc="-40" dirty="0">
                <a:solidFill>
                  <a:srgbClr val="FF0000"/>
                </a:solidFill>
                <a:latin typeface="Calibri"/>
                <a:cs typeface="Calibri"/>
              </a:rPr>
              <a:t> </a:t>
            </a:r>
            <a:r>
              <a:rPr b="1" dirty="0">
                <a:solidFill>
                  <a:srgbClr val="FF0000"/>
                </a:solidFill>
                <a:latin typeface="Calibri"/>
                <a:cs typeface="Calibri"/>
              </a:rPr>
              <a:t>b2)</a:t>
            </a:r>
            <a:endParaRPr>
              <a:latin typeface="Calibri"/>
              <a:cs typeface="Calibri"/>
            </a:endParaRPr>
          </a:p>
          <a:p>
            <a:pPr marL="2743200" algn="ctr"/>
            <a:r>
              <a:rPr b="1" spc="-10" dirty="0">
                <a:solidFill>
                  <a:srgbClr val="FF0000"/>
                </a:solidFill>
                <a:latin typeface="Calibri"/>
                <a:cs typeface="Calibri"/>
              </a:rPr>
              <a:t>System.out.println(“Hello”);</a:t>
            </a:r>
            <a:endParaRPr>
              <a:latin typeface="Calibri"/>
              <a:cs typeface="Calibri"/>
            </a:endParaRPr>
          </a:p>
          <a:p>
            <a:pPr marR="1357630" algn="ctr"/>
            <a:r>
              <a:rPr b="1" dirty="0">
                <a:solidFill>
                  <a:srgbClr val="FF0000"/>
                </a:solidFill>
                <a:latin typeface="Calibri"/>
                <a:cs typeface="Calibri"/>
              </a:rPr>
              <a:t>else</a:t>
            </a:r>
            <a:endParaRPr>
              <a:latin typeface="Calibri"/>
              <a:cs typeface="Calibri"/>
            </a:endParaRPr>
          </a:p>
          <a:p>
            <a:pPr marL="2453640" algn="ctr"/>
            <a:r>
              <a:rPr b="1" spc="-10" dirty="0">
                <a:solidFill>
                  <a:srgbClr val="FF0000"/>
                </a:solidFill>
                <a:latin typeface="Calibri"/>
                <a:cs typeface="Calibri"/>
              </a:rPr>
              <a:t>System.out.println(“Hi”);</a:t>
            </a:r>
            <a:endParaRPr>
              <a:latin typeface="Calibri"/>
              <a:cs typeface="Calibri"/>
            </a:endParaRPr>
          </a:p>
          <a:p>
            <a:pPr marR="1818639" algn="ctr">
              <a:spcBef>
                <a:spcPts val="5"/>
              </a:spcBef>
            </a:pPr>
            <a:r>
              <a:rPr b="1" dirty="0">
                <a:solidFill>
                  <a:srgbClr val="FF0000"/>
                </a:solidFill>
                <a:latin typeface="Calibri"/>
                <a:cs typeface="Calibri"/>
              </a:rPr>
              <a:t>}</a:t>
            </a:r>
            <a:r>
              <a:rPr b="1" spc="-15" dirty="0">
                <a:solidFill>
                  <a:srgbClr val="FF0000"/>
                </a:solidFill>
                <a:latin typeface="Calibri"/>
                <a:cs typeface="Calibri"/>
              </a:rPr>
              <a:t> </a:t>
            </a:r>
            <a:r>
              <a:rPr b="1" spc="-5" dirty="0">
                <a:solidFill>
                  <a:srgbClr val="FF0000"/>
                </a:solidFill>
                <a:latin typeface="Calibri"/>
                <a:cs typeface="Calibri"/>
              </a:rPr>
              <a:t>//End</a:t>
            </a:r>
            <a:r>
              <a:rPr b="1" spc="-10" dirty="0">
                <a:solidFill>
                  <a:srgbClr val="FF0000"/>
                </a:solidFill>
                <a:latin typeface="Calibri"/>
                <a:cs typeface="Calibri"/>
              </a:rPr>
              <a:t> </a:t>
            </a:r>
            <a:r>
              <a:rPr b="1" dirty="0">
                <a:solidFill>
                  <a:srgbClr val="FF0000"/>
                </a:solidFill>
                <a:latin typeface="Calibri"/>
                <a:cs typeface="Calibri"/>
              </a:rPr>
              <a:t>of</a:t>
            </a:r>
            <a:r>
              <a:rPr b="1" spc="-5" dirty="0">
                <a:solidFill>
                  <a:srgbClr val="FF0000"/>
                </a:solidFill>
                <a:latin typeface="Calibri"/>
                <a:cs typeface="Calibri"/>
              </a:rPr>
              <a:t> Method</a:t>
            </a:r>
            <a:endParaRPr>
              <a:latin typeface="Calibri"/>
              <a:cs typeface="Calibri"/>
            </a:endParaRPr>
          </a:p>
          <a:p>
            <a:pPr marR="3963035" algn="ctr"/>
            <a:r>
              <a:rPr b="1" dirty="0">
                <a:solidFill>
                  <a:srgbClr val="FF0000"/>
                </a:solidFill>
                <a:latin typeface="Calibri"/>
                <a:cs typeface="Calibri"/>
              </a:rPr>
              <a:t>}//</a:t>
            </a:r>
            <a:r>
              <a:rPr b="1" spc="-15" dirty="0">
                <a:solidFill>
                  <a:srgbClr val="FF0000"/>
                </a:solidFill>
                <a:latin typeface="Calibri"/>
                <a:cs typeface="Calibri"/>
              </a:rPr>
              <a:t> </a:t>
            </a:r>
            <a:r>
              <a:rPr b="1" dirty="0">
                <a:solidFill>
                  <a:srgbClr val="FF0000"/>
                </a:solidFill>
                <a:latin typeface="Calibri"/>
                <a:cs typeface="Calibri"/>
              </a:rPr>
              <a:t>End</a:t>
            </a:r>
            <a:r>
              <a:rPr b="1" spc="-40" dirty="0">
                <a:solidFill>
                  <a:srgbClr val="FF0000"/>
                </a:solidFill>
                <a:latin typeface="Calibri"/>
                <a:cs typeface="Calibri"/>
              </a:rPr>
              <a:t> </a:t>
            </a:r>
            <a:r>
              <a:rPr b="1" dirty="0">
                <a:solidFill>
                  <a:srgbClr val="FF0000"/>
                </a:solidFill>
                <a:latin typeface="Calibri"/>
                <a:cs typeface="Calibri"/>
              </a:rPr>
              <a:t>of</a:t>
            </a:r>
            <a:r>
              <a:rPr b="1" spc="-20" dirty="0">
                <a:solidFill>
                  <a:srgbClr val="FF0000"/>
                </a:solidFill>
                <a:latin typeface="Calibri"/>
                <a:cs typeface="Calibri"/>
              </a:rPr>
              <a:t> </a:t>
            </a:r>
            <a:r>
              <a:rPr b="1" spc="-5" dirty="0">
                <a:solidFill>
                  <a:srgbClr val="FF0000"/>
                </a:solidFill>
                <a:latin typeface="Calibri"/>
                <a:cs typeface="Calibri"/>
              </a:rPr>
              <a:t>class</a:t>
            </a:r>
            <a:endParaRPr>
              <a:latin typeface="Calibri"/>
              <a:cs typeface="Calibri"/>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5238"/>
            <a:ext cx="5554980"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spc="-10" dirty="0">
                <a:latin typeface="Arial MT"/>
                <a:cs typeface="Arial MT"/>
              </a:rPr>
              <a:t>Java’s</a:t>
            </a:r>
            <a:r>
              <a:rPr sz="3200" spc="-35" dirty="0">
                <a:latin typeface="Arial MT"/>
                <a:cs typeface="Arial MT"/>
              </a:rPr>
              <a:t> </a:t>
            </a:r>
            <a:r>
              <a:rPr sz="3200" spc="-5" dirty="0">
                <a:latin typeface="Arial MT"/>
                <a:cs typeface="Arial MT"/>
              </a:rPr>
              <a:t>Collection</a:t>
            </a:r>
            <a:r>
              <a:rPr sz="3200" spc="-25" dirty="0">
                <a:latin typeface="Arial MT"/>
                <a:cs typeface="Arial MT"/>
              </a:rPr>
              <a:t> </a:t>
            </a:r>
            <a:r>
              <a:rPr sz="3200" spc="-5" dirty="0">
                <a:latin typeface="Arial MT"/>
                <a:cs typeface="Arial MT"/>
              </a:rPr>
              <a:t>Framework</a:t>
            </a:r>
            <a:endParaRPr sz="3200">
              <a:latin typeface="Arial MT"/>
              <a:cs typeface="Arial MT"/>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45869"/>
            <a:ext cx="8504555" cy="3757929"/>
          </a:xfrm>
          <a:prstGeom prst="rect">
            <a:avLst/>
          </a:prstGeom>
        </p:spPr>
        <p:txBody>
          <a:bodyPr vert="horz" wrap="square" lIns="0" tIns="49530" rIns="0" bIns="0" rtlCol="0">
            <a:spAutoFit/>
          </a:bodyPr>
          <a:lstStyle/>
          <a:p>
            <a:pPr marL="622300" indent="-610235" algn="just">
              <a:spcBef>
                <a:spcPts val="390"/>
              </a:spcBef>
              <a:buClr>
                <a:srgbClr val="0F1141"/>
              </a:buClr>
              <a:buFont typeface="Arial MT"/>
              <a:buChar char="•"/>
              <a:tabLst>
                <a:tab pos="622935" algn="l"/>
              </a:tabLst>
            </a:pPr>
            <a:r>
              <a:rPr sz="2400" b="1" dirty="0">
                <a:latin typeface="Arial"/>
                <a:cs typeface="Arial"/>
              </a:rPr>
              <a:t>Group/Collection</a:t>
            </a:r>
            <a:r>
              <a:rPr sz="2400" b="1" spc="-50" dirty="0">
                <a:latin typeface="Arial"/>
                <a:cs typeface="Arial"/>
              </a:rPr>
              <a:t> </a:t>
            </a:r>
            <a:r>
              <a:rPr sz="2400" b="1" dirty="0">
                <a:latin typeface="Arial"/>
                <a:cs typeface="Arial"/>
              </a:rPr>
              <a:t>of</a:t>
            </a:r>
            <a:r>
              <a:rPr sz="2400" b="1" spc="-10" dirty="0">
                <a:latin typeface="Arial"/>
                <a:cs typeface="Arial"/>
              </a:rPr>
              <a:t> </a:t>
            </a:r>
            <a:r>
              <a:rPr sz="2400" b="1" dirty="0">
                <a:latin typeface="Arial"/>
                <a:cs typeface="Arial"/>
              </a:rPr>
              <a:t>Objects</a:t>
            </a:r>
            <a:r>
              <a:rPr sz="2400" b="1" spc="-30" dirty="0">
                <a:latin typeface="Arial"/>
                <a:cs typeface="Arial"/>
              </a:rPr>
              <a:t> </a:t>
            </a:r>
            <a:r>
              <a:rPr sz="2400" b="1" spc="-20" dirty="0">
                <a:latin typeface="Arial"/>
                <a:cs typeface="Arial"/>
              </a:rPr>
              <a:t>Treated</a:t>
            </a:r>
            <a:r>
              <a:rPr sz="2400" b="1" spc="-5" dirty="0">
                <a:latin typeface="Arial"/>
                <a:cs typeface="Arial"/>
              </a:rPr>
              <a:t> </a:t>
            </a:r>
            <a:r>
              <a:rPr sz="2400" b="1" dirty="0">
                <a:latin typeface="Arial"/>
                <a:cs typeface="Arial"/>
              </a:rPr>
              <a:t>as</a:t>
            </a:r>
            <a:r>
              <a:rPr sz="2400" b="1" spc="5" dirty="0">
                <a:latin typeface="Arial"/>
                <a:cs typeface="Arial"/>
              </a:rPr>
              <a:t> </a:t>
            </a:r>
            <a:r>
              <a:rPr sz="2400" b="1" dirty="0">
                <a:latin typeface="Arial"/>
                <a:cs typeface="Arial"/>
              </a:rPr>
              <a:t>a</a:t>
            </a:r>
            <a:r>
              <a:rPr sz="2400" b="1" spc="-15" dirty="0">
                <a:latin typeface="Arial"/>
                <a:cs typeface="Arial"/>
              </a:rPr>
              <a:t> </a:t>
            </a:r>
            <a:r>
              <a:rPr sz="2400" b="1" spc="-5" dirty="0">
                <a:latin typeface="Arial"/>
                <a:cs typeface="Arial"/>
              </a:rPr>
              <a:t>Single</a:t>
            </a:r>
            <a:r>
              <a:rPr sz="2400" b="1" spc="-20" dirty="0">
                <a:latin typeface="Arial"/>
                <a:cs typeface="Arial"/>
              </a:rPr>
              <a:t> </a:t>
            </a:r>
            <a:r>
              <a:rPr sz="2400" b="1" spc="-5" dirty="0">
                <a:latin typeface="Arial"/>
                <a:cs typeface="Arial"/>
              </a:rPr>
              <a:t>Unit.</a:t>
            </a:r>
            <a:endParaRPr sz="2400">
              <a:latin typeface="Arial"/>
              <a:cs typeface="Arial"/>
            </a:endParaRPr>
          </a:p>
          <a:p>
            <a:pPr marL="622300" marR="37465" indent="-610235" algn="just">
              <a:lnSpc>
                <a:spcPts val="2590"/>
              </a:lnSpc>
              <a:spcBef>
                <a:spcPts val="620"/>
              </a:spcBef>
              <a:buClr>
                <a:srgbClr val="0F1141"/>
              </a:buClr>
              <a:buFont typeface="Arial MT"/>
              <a:buChar char="•"/>
              <a:tabLst>
                <a:tab pos="622935" algn="l"/>
              </a:tabLst>
            </a:pPr>
            <a:r>
              <a:rPr sz="2400" b="1" spc="-5" dirty="0">
                <a:latin typeface="Arial"/>
                <a:cs typeface="Arial"/>
              </a:rPr>
              <a:t>Java Provides Support </a:t>
            </a:r>
            <a:r>
              <a:rPr sz="2400" b="1" dirty="0">
                <a:latin typeface="Arial"/>
                <a:cs typeface="Arial"/>
              </a:rPr>
              <a:t>for Manipulating </a:t>
            </a:r>
            <a:r>
              <a:rPr sz="2400" b="1" spc="-5" dirty="0">
                <a:latin typeface="Arial"/>
                <a:cs typeface="Arial"/>
              </a:rPr>
              <a:t>Collections </a:t>
            </a:r>
            <a:r>
              <a:rPr sz="2400" b="1" dirty="0">
                <a:latin typeface="Arial"/>
                <a:cs typeface="Arial"/>
              </a:rPr>
              <a:t>in </a:t>
            </a:r>
            <a:r>
              <a:rPr sz="2400" b="1" spc="-655" dirty="0">
                <a:latin typeface="Arial"/>
                <a:cs typeface="Arial"/>
              </a:rPr>
              <a:t> </a:t>
            </a:r>
            <a:r>
              <a:rPr sz="2400" b="1" dirty="0">
                <a:latin typeface="Arial"/>
                <a:cs typeface="Arial"/>
              </a:rPr>
              <a:t>the</a:t>
            </a:r>
            <a:r>
              <a:rPr sz="2400" b="1" spc="-15" dirty="0">
                <a:latin typeface="Arial"/>
                <a:cs typeface="Arial"/>
              </a:rPr>
              <a:t> </a:t>
            </a:r>
            <a:r>
              <a:rPr sz="2400" b="1" dirty="0">
                <a:latin typeface="Arial"/>
                <a:cs typeface="Arial"/>
              </a:rPr>
              <a:t>form of</a:t>
            </a:r>
            <a:endParaRPr sz="2400">
              <a:latin typeface="Arial"/>
              <a:cs typeface="Arial"/>
            </a:endParaRPr>
          </a:p>
          <a:p>
            <a:pPr marL="1022985" lvl="1" indent="-610235" algn="just">
              <a:spcBef>
                <a:spcPts val="250"/>
              </a:spcBef>
              <a:buFont typeface="Wingdings"/>
              <a:buChar char=""/>
              <a:tabLst>
                <a:tab pos="1023619" algn="l"/>
              </a:tabLst>
            </a:pPr>
            <a:r>
              <a:rPr sz="2400" b="1" i="1" spc="-5" dirty="0">
                <a:solidFill>
                  <a:srgbClr val="FF0000"/>
                </a:solidFill>
                <a:latin typeface="Arial"/>
                <a:cs typeface="Arial"/>
              </a:rPr>
              <a:t>Collection</a:t>
            </a:r>
            <a:r>
              <a:rPr sz="2400" b="1" i="1" spc="-55" dirty="0">
                <a:solidFill>
                  <a:srgbClr val="FF0000"/>
                </a:solidFill>
                <a:latin typeface="Arial"/>
                <a:cs typeface="Arial"/>
              </a:rPr>
              <a:t> </a:t>
            </a:r>
            <a:r>
              <a:rPr sz="2400" b="1" i="1" dirty="0">
                <a:solidFill>
                  <a:srgbClr val="FF0000"/>
                </a:solidFill>
                <a:latin typeface="Arial"/>
                <a:cs typeface="Arial"/>
              </a:rPr>
              <a:t>Interfaces</a:t>
            </a:r>
            <a:endParaRPr sz="2400">
              <a:latin typeface="Arial"/>
              <a:cs typeface="Arial"/>
            </a:endParaRPr>
          </a:p>
          <a:p>
            <a:pPr marL="1022985" lvl="1" indent="-610235" algn="just">
              <a:spcBef>
                <a:spcPts val="290"/>
              </a:spcBef>
              <a:buFont typeface="Wingdings"/>
              <a:buChar char=""/>
              <a:tabLst>
                <a:tab pos="1023619" algn="l"/>
              </a:tabLst>
            </a:pPr>
            <a:r>
              <a:rPr sz="2400" b="1" i="1" spc="-5" dirty="0">
                <a:solidFill>
                  <a:srgbClr val="FF0000"/>
                </a:solidFill>
                <a:latin typeface="Arial"/>
                <a:cs typeface="Arial"/>
              </a:rPr>
              <a:t>Collection</a:t>
            </a:r>
            <a:r>
              <a:rPr sz="2400" b="1" i="1" spc="-35" dirty="0">
                <a:solidFill>
                  <a:srgbClr val="FF0000"/>
                </a:solidFill>
                <a:latin typeface="Arial"/>
                <a:cs typeface="Arial"/>
              </a:rPr>
              <a:t> </a:t>
            </a:r>
            <a:r>
              <a:rPr sz="2400" b="1" i="1" spc="-5" dirty="0">
                <a:solidFill>
                  <a:srgbClr val="FF0000"/>
                </a:solidFill>
                <a:latin typeface="Arial"/>
                <a:cs typeface="Arial"/>
              </a:rPr>
              <a:t>Classes</a:t>
            </a:r>
            <a:endParaRPr sz="2400">
              <a:latin typeface="Arial"/>
              <a:cs typeface="Arial"/>
            </a:endParaRPr>
          </a:p>
          <a:p>
            <a:pPr marL="622300" marR="6350" indent="-610235" algn="just">
              <a:lnSpc>
                <a:spcPts val="2600"/>
              </a:lnSpc>
              <a:spcBef>
                <a:spcPts val="600"/>
              </a:spcBef>
              <a:buClr>
                <a:srgbClr val="0F1141"/>
              </a:buClr>
              <a:buFont typeface="Arial MT"/>
              <a:buChar char="•"/>
              <a:tabLst>
                <a:tab pos="622935" algn="l"/>
              </a:tabLst>
            </a:pPr>
            <a:r>
              <a:rPr sz="2400" b="1" spc="-5" dirty="0">
                <a:solidFill>
                  <a:srgbClr val="FF0000"/>
                </a:solidFill>
                <a:latin typeface="Arial"/>
                <a:cs typeface="Arial"/>
              </a:rPr>
              <a:t>Collection Interfaces</a:t>
            </a:r>
            <a:r>
              <a:rPr sz="2400" spc="-5" dirty="0">
                <a:solidFill>
                  <a:srgbClr val="FF0000"/>
                </a:solidFill>
                <a:latin typeface="Wingdings"/>
                <a:cs typeface="Wingdings"/>
              </a:rPr>
              <a:t></a:t>
            </a:r>
            <a:r>
              <a:rPr sz="2400" spc="-5" dirty="0">
                <a:solidFill>
                  <a:srgbClr val="FF0000"/>
                </a:solidFill>
                <a:latin typeface="Times New Roman"/>
                <a:cs typeface="Times New Roman"/>
              </a:rPr>
              <a:t> </a:t>
            </a:r>
            <a:r>
              <a:rPr sz="2400" b="1" spc="-5" dirty="0">
                <a:latin typeface="Arial"/>
                <a:cs typeface="Arial"/>
              </a:rPr>
              <a:t>Provides Basic Functionalities </a:t>
            </a:r>
            <a:r>
              <a:rPr sz="2400" b="1" dirty="0">
                <a:latin typeface="Arial"/>
                <a:cs typeface="Arial"/>
              </a:rPr>
              <a:t> for</a:t>
            </a:r>
            <a:r>
              <a:rPr sz="2400" b="1" spc="-10" dirty="0">
                <a:latin typeface="Arial"/>
                <a:cs typeface="Arial"/>
              </a:rPr>
              <a:t> </a:t>
            </a:r>
            <a:r>
              <a:rPr sz="2400" b="1" dirty="0">
                <a:latin typeface="Arial"/>
                <a:cs typeface="Arial"/>
              </a:rPr>
              <a:t>all</a:t>
            </a:r>
            <a:r>
              <a:rPr sz="2400" b="1" spc="-15" dirty="0">
                <a:latin typeface="Arial"/>
                <a:cs typeface="Arial"/>
              </a:rPr>
              <a:t> </a:t>
            </a:r>
            <a:r>
              <a:rPr sz="2400" b="1" dirty="0">
                <a:latin typeface="Arial"/>
                <a:cs typeface="Arial"/>
              </a:rPr>
              <a:t>the</a:t>
            </a:r>
            <a:r>
              <a:rPr sz="2400" b="1" spc="-10" dirty="0">
                <a:latin typeface="Arial"/>
                <a:cs typeface="Arial"/>
              </a:rPr>
              <a:t> </a:t>
            </a:r>
            <a:r>
              <a:rPr sz="2400" b="1" spc="-5" dirty="0">
                <a:latin typeface="Arial"/>
                <a:cs typeface="Arial"/>
              </a:rPr>
              <a:t>Collections</a:t>
            </a:r>
            <a:endParaRPr sz="2400">
              <a:latin typeface="Arial"/>
              <a:cs typeface="Arial"/>
            </a:endParaRPr>
          </a:p>
          <a:p>
            <a:pPr marL="622300" marR="5080" indent="-610235" algn="just">
              <a:lnSpc>
                <a:spcPct val="90200"/>
              </a:lnSpc>
              <a:spcBef>
                <a:spcPts val="520"/>
              </a:spcBef>
              <a:buClr>
                <a:srgbClr val="0F1141"/>
              </a:buClr>
              <a:buFont typeface="Arial MT"/>
              <a:buChar char="•"/>
              <a:tabLst>
                <a:tab pos="622935" algn="l"/>
              </a:tabLst>
            </a:pPr>
            <a:r>
              <a:rPr sz="2400" b="1" spc="-5" dirty="0">
                <a:solidFill>
                  <a:srgbClr val="FF0000"/>
                </a:solidFill>
                <a:latin typeface="Arial"/>
                <a:cs typeface="Arial"/>
              </a:rPr>
              <a:t>Collection</a:t>
            </a:r>
            <a:r>
              <a:rPr sz="2400" b="1" dirty="0">
                <a:solidFill>
                  <a:srgbClr val="FF0000"/>
                </a:solidFill>
                <a:latin typeface="Arial"/>
                <a:cs typeface="Arial"/>
              </a:rPr>
              <a:t> </a:t>
            </a:r>
            <a:r>
              <a:rPr sz="2400" b="1" spc="-5" dirty="0">
                <a:solidFill>
                  <a:srgbClr val="FF0000"/>
                </a:solidFill>
                <a:latin typeface="Arial"/>
                <a:cs typeface="Arial"/>
              </a:rPr>
              <a:t>Classes</a:t>
            </a:r>
            <a:r>
              <a:rPr sz="2400" b="1" dirty="0">
                <a:solidFill>
                  <a:srgbClr val="FF0000"/>
                </a:solidFill>
                <a:latin typeface="Arial"/>
                <a:cs typeface="Arial"/>
              </a:rPr>
              <a:t> </a:t>
            </a:r>
            <a:r>
              <a:rPr sz="2400" dirty="0">
                <a:solidFill>
                  <a:srgbClr val="FF0000"/>
                </a:solidFill>
                <a:latin typeface="Wingdings"/>
                <a:cs typeface="Wingdings"/>
              </a:rPr>
              <a:t></a:t>
            </a:r>
            <a:r>
              <a:rPr sz="2400" spc="600" dirty="0">
                <a:solidFill>
                  <a:srgbClr val="FF0000"/>
                </a:solidFill>
                <a:latin typeface="Times New Roman"/>
                <a:cs typeface="Times New Roman"/>
              </a:rPr>
              <a:t> </a:t>
            </a:r>
            <a:r>
              <a:rPr sz="2400" b="1" spc="-5" dirty="0">
                <a:latin typeface="Arial"/>
                <a:cs typeface="Arial"/>
              </a:rPr>
              <a:t>Provides</a:t>
            </a:r>
            <a:r>
              <a:rPr sz="2400" b="1" spc="655" dirty="0">
                <a:latin typeface="Arial"/>
                <a:cs typeface="Arial"/>
              </a:rPr>
              <a:t> </a:t>
            </a:r>
            <a:r>
              <a:rPr sz="2400" b="1" dirty="0">
                <a:latin typeface="Arial"/>
                <a:cs typeface="Arial"/>
              </a:rPr>
              <a:t>the </a:t>
            </a:r>
            <a:r>
              <a:rPr sz="2400" b="1" spc="-5" dirty="0">
                <a:latin typeface="Arial"/>
                <a:cs typeface="Arial"/>
              </a:rPr>
              <a:t>Implementations </a:t>
            </a:r>
            <a:r>
              <a:rPr sz="2400" b="1" spc="-655" dirty="0">
                <a:latin typeface="Arial"/>
                <a:cs typeface="Arial"/>
              </a:rPr>
              <a:t> </a:t>
            </a:r>
            <a:r>
              <a:rPr sz="2400" b="1" spc="-5" dirty="0">
                <a:latin typeface="Arial"/>
                <a:cs typeface="Arial"/>
              </a:rPr>
              <a:t>of</a:t>
            </a:r>
            <a:r>
              <a:rPr sz="2400" b="1" dirty="0">
                <a:latin typeface="Arial"/>
                <a:cs typeface="Arial"/>
              </a:rPr>
              <a:t> the</a:t>
            </a:r>
            <a:r>
              <a:rPr sz="2400" b="1" spc="5" dirty="0">
                <a:latin typeface="Arial"/>
                <a:cs typeface="Arial"/>
              </a:rPr>
              <a:t> </a:t>
            </a:r>
            <a:r>
              <a:rPr sz="2400" b="1" spc="-5" dirty="0">
                <a:latin typeface="Arial"/>
                <a:cs typeface="Arial"/>
              </a:rPr>
              <a:t>Functionalities</a:t>
            </a:r>
            <a:r>
              <a:rPr sz="2400" b="1" dirty="0">
                <a:latin typeface="Arial"/>
                <a:cs typeface="Arial"/>
              </a:rPr>
              <a:t> Offered</a:t>
            </a:r>
            <a:r>
              <a:rPr sz="2400" b="1" spc="5" dirty="0">
                <a:latin typeface="Arial"/>
                <a:cs typeface="Arial"/>
              </a:rPr>
              <a:t> </a:t>
            </a:r>
            <a:r>
              <a:rPr sz="2400" b="1" dirty="0">
                <a:latin typeface="Arial"/>
                <a:cs typeface="Arial"/>
              </a:rPr>
              <a:t>by</a:t>
            </a:r>
            <a:r>
              <a:rPr sz="2400" b="1" spc="5" dirty="0">
                <a:latin typeface="Arial"/>
                <a:cs typeface="Arial"/>
              </a:rPr>
              <a:t> </a:t>
            </a:r>
            <a:r>
              <a:rPr sz="2400" b="1" dirty="0">
                <a:latin typeface="Arial"/>
                <a:cs typeface="Arial"/>
              </a:rPr>
              <a:t>the</a:t>
            </a:r>
            <a:r>
              <a:rPr sz="2400" b="1" spc="5" dirty="0">
                <a:latin typeface="Arial"/>
                <a:cs typeface="Arial"/>
              </a:rPr>
              <a:t> </a:t>
            </a:r>
            <a:r>
              <a:rPr sz="2400" b="1" spc="-5" dirty="0">
                <a:latin typeface="Arial"/>
                <a:cs typeface="Arial"/>
              </a:rPr>
              <a:t>Collection </a:t>
            </a:r>
            <a:r>
              <a:rPr sz="2400" b="1" dirty="0">
                <a:latin typeface="Arial"/>
                <a:cs typeface="Arial"/>
              </a:rPr>
              <a:t> </a:t>
            </a:r>
            <a:r>
              <a:rPr sz="2400" b="1" spc="-5" dirty="0">
                <a:latin typeface="Arial"/>
                <a:cs typeface="Arial"/>
              </a:rPr>
              <a:t>Interfaces</a:t>
            </a:r>
            <a:endParaRPr sz="2400">
              <a:latin typeface="Arial"/>
              <a:cs typeface="Arial"/>
            </a:endParaRPr>
          </a:p>
        </p:txBody>
      </p:sp>
      <p:sp>
        <p:nvSpPr>
          <p:cNvPr id="3" name="object 3"/>
          <p:cNvSpPr txBox="1">
            <a:spLocks noGrp="1"/>
          </p:cNvSpPr>
          <p:nvPr>
            <p:ph type="title"/>
          </p:nvPr>
        </p:nvSpPr>
        <p:spPr>
          <a:xfrm>
            <a:off x="1907541" y="379222"/>
            <a:ext cx="6407403"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409" dirty="0"/>
              <a:t> </a:t>
            </a:r>
            <a:r>
              <a:rPr spc="-160" dirty="0"/>
              <a:t>Ar</a:t>
            </a:r>
            <a:r>
              <a:rPr spc="-5" dirty="0"/>
              <a:t>e</a:t>
            </a:r>
            <a:r>
              <a:rPr spc="-305" dirty="0"/>
              <a:t> </a:t>
            </a:r>
            <a:r>
              <a:rPr spc="-160" dirty="0"/>
              <a:t>Co</a:t>
            </a:r>
            <a:r>
              <a:rPr spc="-165" dirty="0"/>
              <a:t>ll</a:t>
            </a:r>
            <a:r>
              <a:rPr spc="-160" dirty="0"/>
              <a:t>ec</a:t>
            </a:r>
            <a:r>
              <a:rPr spc="-155" dirty="0"/>
              <a:t>t</a:t>
            </a:r>
            <a:r>
              <a:rPr spc="-150" dirty="0"/>
              <a:t>i</a:t>
            </a:r>
            <a:r>
              <a:rPr spc="-160" dirty="0"/>
              <a:t>o</a:t>
            </a:r>
            <a:r>
              <a:rPr spc="-150" dirty="0"/>
              <a:t>n</a:t>
            </a:r>
            <a:r>
              <a:rPr spc="-160" dirty="0"/>
              <a:t>s</a:t>
            </a:r>
            <a:r>
              <a:rPr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53912" y="6550153"/>
            <a:ext cx="4514215" cy="48895"/>
            <a:chOff x="4629911" y="6550152"/>
            <a:chExt cx="4514215" cy="48895"/>
          </a:xfrm>
        </p:grpSpPr>
        <p:sp>
          <p:nvSpPr>
            <p:cNvPr id="3" name="object 3"/>
            <p:cNvSpPr/>
            <p:nvPr/>
          </p:nvSpPr>
          <p:spPr>
            <a:xfrm>
              <a:off x="4629911" y="6550152"/>
              <a:ext cx="2329180" cy="48895"/>
            </a:xfrm>
            <a:custGeom>
              <a:avLst/>
              <a:gdLst/>
              <a:ahLst/>
              <a:cxnLst/>
              <a:rect l="l" t="t" r="r" b="b"/>
              <a:pathLst>
                <a:path w="2329179" h="48895">
                  <a:moveTo>
                    <a:pt x="2328672" y="0"/>
                  </a:moveTo>
                  <a:lnTo>
                    <a:pt x="0" y="0"/>
                  </a:lnTo>
                  <a:lnTo>
                    <a:pt x="0" y="48768"/>
                  </a:lnTo>
                  <a:lnTo>
                    <a:pt x="2328672" y="48768"/>
                  </a:lnTo>
                  <a:lnTo>
                    <a:pt x="2328672" y="0"/>
                  </a:lnTo>
                  <a:close/>
                </a:path>
              </a:pathLst>
            </a:custGeom>
            <a:solidFill>
              <a:srgbClr val="76C2E4"/>
            </a:solidFill>
          </p:spPr>
          <p:txBody>
            <a:bodyPr wrap="square" lIns="0" tIns="0" rIns="0" bIns="0" rtlCol="0"/>
            <a:lstStyle/>
            <a:p>
              <a:endParaRPr/>
            </a:p>
          </p:txBody>
        </p:sp>
        <p:sp>
          <p:nvSpPr>
            <p:cNvPr id="4" name="object 4"/>
            <p:cNvSpPr/>
            <p:nvPr/>
          </p:nvSpPr>
          <p:spPr>
            <a:xfrm>
              <a:off x="6908291" y="6550152"/>
              <a:ext cx="2235835" cy="45720"/>
            </a:xfrm>
            <a:custGeom>
              <a:avLst/>
              <a:gdLst/>
              <a:ahLst/>
              <a:cxnLst/>
              <a:rect l="l" t="t" r="r" b="b"/>
              <a:pathLst>
                <a:path w="2235834" h="45720">
                  <a:moveTo>
                    <a:pt x="2235707" y="0"/>
                  </a:moveTo>
                  <a:lnTo>
                    <a:pt x="0" y="0"/>
                  </a:lnTo>
                  <a:lnTo>
                    <a:pt x="0" y="45720"/>
                  </a:lnTo>
                  <a:lnTo>
                    <a:pt x="2235707" y="45720"/>
                  </a:lnTo>
                  <a:lnTo>
                    <a:pt x="2235707" y="0"/>
                  </a:lnTo>
                  <a:close/>
                </a:path>
              </a:pathLst>
            </a:custGeom>
            <a:solidFill>
              <a:srgbClr val="E21C23"/>
            </a:solidFill>
          </p:spPr>
          <p:txBody>
            <a:bodyPr wrap="square" lIns="0" tIns="0" rIns="0" bIns="0" rtlCol="0"/>
            <a:lstStyle/>
            <a:p>
              <a:endParaRPr/>
            </a:p>
          </p:txBody>
        </p:sp>
      </p:grpSp>
      <p:grpSp>
        <p:nvGrpSpPr>
          <p:cNvPr id="6" name="object 6"/>
          <p:cNvGrpSpPr/>
          <p:nvPr/>
        </p:nvGrpSpPr>
        <p:grpSpPr>
          <a:xfrm>
            <a:off x="6019800" y="6553200"/>
            <a:ext cx="4648200" cy="45720"/>
            <a:chOff x="4495800" y="6553200"/>
            <a:chExt cx="4648200" cy="45720"/>
          </a:xfrm>
        </p:grpSpPr>
        <p:sp>
          <p:nvSpPr>
            <p:cNvPr id="7" name="object 7"/>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8" name="object 8"/>
            <p:cNvSpPr/>
            <p:nvPr/>
          </p:nvSpPr>
          <p:spPr>
            <a:xfrm>
              <a:off x="6815327"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grpSp>
        <p:nvGrpSpPr>
          <p:cNvPr id="9" name="object 9"/>
          <p:cNvGrpSpPr/>
          <p:nvPr/>
        </p:nvGrpSpPr>
        <p:grpSpPr>
          <a:xfrm>
            <a:off x="1524000" y="1295400"/>
            <a:ext cx="7010400" cy="45720"/>
            <a:chOff x="0" y="1295400"/>
            <a:chExt cx="7010400" cy="45720"/>
          </a:xfrm>
        </p:grpSpPr>
        <p:sp>
          <p:nvSpPr>
            <p:cNvPr id="10" name="object 10"/>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11" name="object 11"/>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12" name="object 12"/>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13" name="object 13"/>
          <p:cNvSpPr txBox="1"/>
          <p:nvPr/>
        </p:nvSpPr>
        <p:spPr>
          <a:xfrm>
            <a:off x="2392782" y="3053334"/>
            <a:ext cx="2985135" cy="903605"/>
          </a:xfrm>
          <a:prstGeom prst="rect">
            <a:avLst/>
          </a:prstGeom>
        </p:spPr>
        <p:txBody>
          <a:bodyPr vert="horz" wrap="square" lIns="0" tIns="85725" rIns="0" bIns="0" rtlCol="0">
            <a:spAutoFit/>
          </a:bodyPr>
          <a:lstStyle/>
          <a:p>
            <a:pPr marL="12700">
              <a:spcBef>
                <a:spcPts val="675"/>
              </a:spcBef>
              <a:tabLst>
                <a:tab pos="1497965" algn="l"/>
                <a:tab pos="2413000" algn="l"/>
              </a:tabLst>
            </a:pPr>
            <a:r>
              <a:rPr sz="2400" spc="-5" dirty="0">
                <a:latin typeface="Arial MT"/>
                <a:cs typeface="Arial MT"/>
              </a:rPr>
              <a:t>pu</a:t>
            </a:r>
            <a:r>
              <a:rPr sz="2400" spc="-15" dirty="0">
                <a:latin typeface="Arial MT"/>
                <a:cs typeface="Arial MT"/>
              </a:rPr>
              <a:t>b</a:t>
            </a:r>
            <a:r>
              <a:rPr sz="2400" spc="-5" dirty="0">
                <a:latin typeface="Arial MT"/>
                <a:cs typeface="Arial MT"/>
              </a:rPr>
              <a:t>l</a:t>
            </a:r>
            <a:r>
              <a:rPr sz="2400" spc="-15" dirty="0">
                <a:latin typeface="Arial MT"/>
                <a:cs typeface="Arial MT"/>
              </a:rPr>
              <a:t>i</a:t>
            </a:r>
            <a:r>
              <a:rPr sz="2400" dirty="0">
                <a:latin typeface="Arial MT"/>
                <a:cs typeface="Arial MT"/>
              </a:rPr>
              <a:t>c	stat</a:t>
            </a:r>
            <a:r>
              <a:rPr sz="2400" spc="-5" dirty="0">
                <a:latin typeface="Arial MT"/>
                <a:cs typeface="Arial MT"/>
              </a:rPr>
              <a:t>ic</a:t>
            </a:r>
            <a:r>
              <a:rPr sz="2400" dirty="0">
                <a:latin typeface="Arial MT"/>
                <a:cs typeface="Arial MT"/>
              </a:rPr>
              <a:t>	</a:t>
            </a:r>
            <a:r>
              <a:rPr sz="2400" spc="-5" dirty="0">
                <a:latin typeface="Arial MT"/>
                <a:cs typeface="Arial MT"/>
              </a:rPr>
              <a:t>void</a:t>
            </a:r>
            <a:endParaRPr sz="2400">
              <a:latin typeface="Arial MT"/>
              <a:cs typeface="Arial MT"/>
            </a:endParaRPr>
          </a:p>
          <a:p>
            <a:pPr marL="12700">
              <a:spcBef>
                <a:spcPts val="575"/>
              </a:spcBef>
            </a:pPr>
            <a:r>
              <a:rPr sz="2400" dirty="0">
                <a:latin typeface="Arial MT"/>
                <a:cs typeface="Arial MT"/>
              </a:rPr>
              <a:t>{</a:t>
            </a:r>
            <a:endParaRPr sz="2400">
              <a:latin typeface="Arial MT"/>
              <a:cs typeface="Arial MT"/>
            </a:endParaRPr>
          </a:p>
        </p:txBody>
      </p:sp>
      <p:sp>
        <p:nvSpPr>
          <p:cNvPr id="14" name="object 14"/>
          <p:cNvSpPr txBox="1"/>
          <p:nvPr/>
        </p:nvSpPr>
        <p:spPr>
          <a:xfrm>
            <a:off x="2964307" y="3930903"/>
            <a:ext cx="2108200" cy="904240"/>
          </a:xfrm>
          <a:prstGeom prst="rect">
            <a:avLst/>
          </a:prstGeom>
        </p:spPr>
        <p:txBody>
          <a:bodyPr vert="horz" wrap="square" lIns="0" tIns="85725" rIns="0" bIns="0" rtlCol="0">
            <a:spAutoFit/>
          </a:bodyPr>
          <a:lstStyle/>
          <a:p>
            <a:pPr marL="12700">
              <a:spcBef>
                <a:spcPts val="675"/>
              </a:spcBef>
              <a:tabLst>
                <a:tab pos="1841500" algn="l"/>
              </a:tabLst>
            </a:pPr>
            <a:r>
              <a:rPr sz="2400" spc="-5" dirty="0">
                <a:solidFill>
                  <a:srgbClr val="FF0000"/>
                </a:solidFill>
                <a:latin typeface="Arial MT"/>
                <a:cs typeface="Arial MT"/>
              </a:rPr>
              <a:t>pu</a:t>
            </a:r>
            <a:r>
              <a:rPr sz="2400" spc="-15" dirty="0">
                <a:solidFill>
                  <a:srgbClr val="FF0000"/>
                </a:solidFill>
                <a:latin typeface="Arial MT"/>
                <a:cs typeface="Arial MT"/>
              </a:rPr>
              <a:t>b</a:t>
            </a:r>
            <a:r>
              <a:rPr sz="2400" spc="-5" dirty="0">
                <a:solidFill>
                  <a:srgbClr val="FF0000"/>
                </a:solidFill>
                <a:latin typeface="Arial MT"/>
                <a:cs typeface="Arial MT"/>
              </a:rPr>
              <a:t>l</a:t>
            </a:r>
            <a:r>
              <a:rPr sz="2400" spc="-15" dirty="0">
                <a:solidFill>
                  <a:srgbClr val="FF0000"/>
                </a:solidFill>
                <a:latin typeface="Arial MT"/>
                <a:cs typeface="Arial MT"/>
              </a:rPr>
              <a:t>i</a:t>
            </a:r>
            <a:r>
              <a:rPr sz="2400" dirty="0">
                <a:solidFill>
                  <a:srgbClr val="FF0000"/>
                </a:solidFill>
                <a:latin typeface="Arial MT"/>
                <a:cs typeface="Arial MT"/>
              </a:rPr>
              <a:t>c</a:t>
            </a:r>
            <a:r>
              <a:rPr sz="2400" spc="25" dirty="0">
                <a:solidFill>
                  <a:srgbClr val="FF0000"/>
                </a:solidFill>
                <a:latin typeface="Arial MT"/>
                <a:cs typeface="Arial MT"/>
              </a:rPr>
              <a:t> </a:t>
            </a:r>
            <a:r>
              <a:rPr sz="2400" spc="-5" dirty="0">
                <a:solidFill>
                  <a:srgbClr val="FF0000"/>
                </a:solidFill>
                <a:latin typeface="Arial MT"/>
                <a:cs typeface="Arial MT"/>
              </a:rPr>
              <a:t>i</a:t>
            </a:r>
            <a:r>
              <a:rPr sz="2400" spc="-15" dirty="0">
                <a:solidFill>
                  <a:srgbClr val="FF0000"/>
                </a:solidFill>
                <a:latin typeface="Arial MT"/>
                <a:cs typeface="Arial MT"/>
              </a:rPr>
              <a:t>n</a:t>
            </a:r>
            <a:r>
              <a:rPr sz="2400" dirty="0">
                <a:solidFill>
                  <a:srgbClr val="FF0000"/>
                </a:solidFill>
                <a:latin typeface="Arial MT"/>
                <a:cs typeface="Arial MT"/>
              </a:rPr>
              <a:t>t	</a:t>
            </a:r>
            <a:r>
              <a:rPr sz="2400" spc="-5" dirty="0">
                <a:solidFill>
                  <a:srgbClr val="FF0000"/>
                </a:solidFill>
                <a:latin typeface="Arial MT"/>
                <a:cs typeface="Arial MT"/>
              </a:rPr>
              <a:t>a;</a:t>
            </a:r>
            <a:endParaRPr sz="2400">
              <a:latin typeface="Arial MT"/>
              <a:cs typeface="Arial MT"/>
            </a:endParaRPr>
          </a:p>
          <a:p>
            <a:pPr marL="12700">
              <a:spcBef>
                <a:spcPts val="580"/>
              </a:spcBef>
              <a:tabLst>
                <a:tab pos="1841500" algn="l"/>
              </a:tabLst>
            </a:pPr>
            <a:r>
              <a:rPr sz="2400" dirty="0">
                <a:solidFill>
                  <a:srgbClr val="FF0000"/>
                </a:solidFill>
                <a:latin typeface="Arial MT"/>
                <a:cs typeface="Arial MT"/>
              </a:rPr>
              <a:t>stat</a:t>
            </a:r>
            <a:r>
              <a:rPr sz="2400" spc="-5" dirty="0">
                <a:solidFill>
                  <a:srgbClr val="FF0000"/>
                </a:solidFill>
                <a:latin typeface="Arial MT"/>
                <a:cs typeface="Arial MT"/>
              </a:rPr>
              <a:t>ic</a:t>
            </a:r>
            <a:r>
              <a:rPr sz="2400" spc="-15" dirty="0">
                <a:solidFill>
                  <a:srgbClr val="FF0000"/>
                </a:solidFill>
                <a:latin typeface="Arial MT"/>
                <a:cs typeface="Arial MT"/>
              </a:rPr>
              <a:t> </a:t>
            </a:r>
            <a:r>
              <a:rPr sz="2400" dirty="0">
                <a:solidFill>
                  <a:srgbClr val="FF0000"/>
                </a:solidFill>
                <a:latin typeface="Arial MT"/>
                <a:cs typeface="Arial MT"/>
              </a:rPr>
              <a:t>float	</a:t>
            </a:r>
            <a:r>
              <a:rPr sz="2400" spc="-5" dirty="0">
                <a:solidFill>
                  <a:srgbClr val="FF0000"/>
                </a:solidFill>
                <a:latin typeface="Arial MT"/>
                <a:cs typeface="Arial MT"/>
              </a:rPr>
              <a:t>b;</a:t>
            </a:r>
            <a:endParaRPr sz="2400">
              <a:latin typeface="Arial MT"/>
              <a:cs typeface="Arial MT"/>
            </a:endParaRPr>
          </a:p>
        </p:txBody>
      </p:sp>
      <p:sp>
        <p:nvSpPr>
          <p:cNvPr id="15" name="object 15"/>
          <p:cNvSpPr txBox="1">
            <a:spLocks noGrp="1"/>
          </p:cNvSpPr>
          <p:nvPr>
            <p:ph type="title"/>
          </p:nvPr>
        </p:nvSpPr>
        <p:spPr>
          <a:xfrm>
            <a:off x="1907540" y="379222"/>
            <a:ext cx="5836716" cy="689932"/>
          </a:xfrm>
          <a:prstGeom prst="rect">
            <a:avLst/>
          </a:prstGeom>
        </p:spPr>
        <p:txBody>
          <a:bodyPr vert="horz" wrap="square" lIns="0" tIns="12700" rIns="0" bIns="0" rtlCol="0" anchor="t">
            <a:spAutoFit/>
          </a:bodyPr>
          <a:lstStyle/>
          <a:p>
            <a:pPr marL="12700">
              <a:lnSpc>
                <a:spcPct val="100000"/>
              </a:lnSpc>
              <a:spcBef>
                <a:spcPts val="100"/>
              </a:spcBef>
            </a:pPr>
            <a:r>
              <a:rPr spc="-160" dirty="0"/>
              <a:t>Loca</a:t>
            </a:r>
            <a:r>
              <a:rPr dirty="0"/>
              <a:t>l</a:t>
            </a:r>
            <a:r>
              <a:rPr spc="-275" dirty="0"/>
              <a:t> </a:t>
            </a:r>
            <a:r>
              <a:rPr spc="-360" dirty="0"/>
              <a:t>V</a:t>
            </a:r>
            <a:r>
              <a:rPr spc="-160" dirty="0"/>
              <a:t>ar</a:t>
            </a:r>
            <a:r>
              <a:rPr spc="-165" dirty="0"/>
              <a:t>i</a:t>
            </a:r>
            <a:r>
              <a:rPr spc="-160" dirty="0"/>
              <a:t>ab</a:t>
            </a:r>
            <a:r>
              <a:rPr spc="-165" dirty="0"/>
              <a:t>l</a:t>
            </a:r>
            <a:r>
              <a:rPr spc="-160" dirty="0"/>
              <a:t>e</a:t>
            </a:r>
            <a:r>
              <a:rPr spc="-5" dirty="0"/>
              <a:t>s</a:t>
            </a:r>
            <a:r>
              <a:rPr spc="-254" dirty="0"/>
              <a:t> </a:t>
            </a:r>
            <a:r>
              <a:rPr spc="-160" dirty="0"/>
              <a:t>Examp</a:t>
            </a:r>
            <a:r>
              <a:rPr spc="-165" dirty="0"/>
              <a:t>l</a:t>
            </a:r>
            <a:r>
              <a:rPr spc="-5" dirty="0"/>
              <a:t>e</a:t>
            </a:r>
            <a:r>
              <a:rPr spc="-285" dirty="0"/>
              <a:t> </a:t>
            </a:r>
            <a:r>
              <a:rPr lang="en-IN" spc="-5" dirty="0"/>
              <a:t>1</a:t>
            </a:r>
            <a:endParaRPr spc="-5" dirty="0"/>
          </a:p>
        </p:txBody>
      </p:sp>
      <p:grpSp>
        <p:nvGrpSpPr>
          <p:cNvPr id="16" name="object 16"/>
          <p:cNvGrpSpPr/>
          <p:nvPr/>
        </p:nvGrpSpPr>
        <p:grpSpPr>
          <a:xfrm>
            <a:off x="5056632" y="4064509"/>
            <a:ext cx="2565400" cy="314325"/>
            <a:chOff x="3532632" y="4064508"/>
            <a:chExt cx="2565400" cy="314325"/>
          </a:xfrm>
        </p:grpSpPr>
        <p:sp>
          <p:nvSpPr>
            <p:cNvPr id="17" name="object 17"/>
            <p:cNvSpPr/>
            <p:nvPr/>
          </p:nvSpPr>
          <p:spPr>
            <a:xfrm>
              <a:off x="3545586" y="4077462"/>
              <a:ext cx="2539365" cy="288290"/>
            </a:xfrm>
            <a:custGeom>
              <a:avLst/>
              <a:gdLst/>
              <a:ahLst/>
              <a:cxnLst/>
              <a:rect l="l" t="t" r="r" b="b"/>
              <a:pathLst>
                <a:path w="2539365" h="288289">
                  <a:moveTo>
                    <a:pt x="2394966" y="0"/>
                  </a:moveTo>
                  <a:lnTo>
                    <a:pt x="2394966" y="72008"/>
                  </a:lnTo>
                  <a:lnTo>
                    <a:pt x="0" y="72008"/>
                  </a:lnTo>
                  <a:lnTo>
                    <a:pt x="0" y="216026"/>
                  </a:lnTo>
                  <a:lnTo>
                    <a:pt x="2394966" y="216026"/>
                  </a:lnTo>
                  <a:lnTo>
                    <a:pt x="2394966" y="288036"/>
                  </a:lnTo>
                  <a:lnTo>
                    <a:pt x="2538984" y="144018"/>
                  </a:lnTo>
                  <a:lnTo>
                    <a:pt x="2394966" y="0"/>
                  </a:lnTo>
                  <a:close/>
                </a:path>
              </a:pathLst>
            </a:custGeom>
            <a:solidFill>
              <a:srgbClr val="4F81BC"/>
            </a:solidFill>
          </p:spPr>
          <p:txBody>
            <a:bodyPr wrap="square" lIns="0" tIns="0" rIns="0" bIns="0" rtlCol="0"/>
            <a:lstStyle/>
            <a:p>
              <a:endParaRPr/>
            </a:p>
          </p:txBody>
        </p:sp>
        <p:sp>
          <p:nvSpPr>
            <p:cNvPr id="18" name="object 18"/>
            <p:cNvSpPr/>
            <p:nvPr/>
          </p:nvSpPr>
          <p:spPr>
            <a:xfrm>
              <a:off x="3545586" y="4077462"/>
              <a:ext cx="2539365" cy="288290"/>
            </a:xfrm>
            <a:custGeom>
              <a:avLst/>
              <a:gdLst/>
              <a:ahLst/>
              <a:cxnLst/>
              <a:rect l="l" t="t" r="r" b="b"/>
              <a:pathLst>
                <a:path w="2539365" h="288289">
                  <a:moveTo>
                    <a:pt x="0" y="72008"/>
                  </a:moveTo>
                  <a:lnTo>
                    <a:pt x="2394966" y="72008"/>
                  </a:lnTo>
                  <a:lnTo>
                    <a:pt x="2394966" y="0"/>
                  </a:lnTo>
                  <a:lnTo>
                    <a:pt x="2538984" y="144018"/>
                  </a:lnTo>
                  <a:lnTo>
                    <a:pt x="2394966" y="288036"/>
                  </a:lnTo>
                  <a:lnTo>
                    <a:pt x="2394966" y="216026"/>
                  </a:lnTo>
                  <a:lnTo>
                    <a:pt x="0" y="216026"/>
                  </a:lnTo>
                  <a:lnTo>
                    <a:pt x="0" y="72008"/>
                  </a:lnTo>
                  <a:close/>
                </a:path>
              </a:pathLst>
            </a:custGeom>
            <a:ln w="25907">
              <a:solidFill>
                <a:srgbClr val="385D89"/>
              </a:solidFill>
            </a:ln>
          </p:spPr>
          <p:txBody>
            <a:bodyPr wrap="square" lIns="0" tIns="0" rIns="0" bIns="0" rtlCol="0"/>
            <a:lstStyle/>
            <a:p>
              <a:endParaRPr/>
            </a:p>
          </p:txBody>
        </p:sp>
      </p:grpSp>
      <p:sp>
        <p:nvSpPr>
          <p:cNvPr id="19" name="object 19"/>
          <p:cNvSpPr txBox="1"/>
          <p:nvPr/>
        </p:nvSpPr>
        <p:spPr>
          <a:xfrm>
            <a:off x="5707760" y="2916512"/>
            <a:ext cx="4259580" cy="1033144"/>
          </a:xfrm>
          <a:prstGeom prst="rect">
            <a:avLst/>
          </a:prstGeom>
        </p:spPr>
        <p:txBody>
          <a:bodyPr vert="horz" wrap="square" lIns="0" tIns="222250" rIns="0" bIns="0" rtlCol="0">
            <a:spAutoFit/>
          </a:bodyPr>
          <a:lstStyle/>
          <a:p>
            <a:pPr marL="12700">
              <a:spcBef>
                <a:spcPts val="1750"/>
              </a:spcBef>
            </a:pPr>
            <a:r>
              <a:rPr sz="2400" spc="-5" dirty="0">
                <a:latin typeface="Arial MT"/>
                <a:cs typeface="Arial MT"/>
              </a:rPr>
              <a:t>main(String</a:t>
            </a:r>
            <a:r>
              <a:rPr sz="2400" spc="-10" dirty="0">
                <a:latin typeface="Arial MT"/>
                <a:cs typeface="Arial MT"/>
              </a:rPr>
              <a:t> </a:t>
            </a:r>
            <a:r>
              <a:rPr sz="2400" dirty="0">
                <a:latin typeface="Arial MT"/>
                <a:cs typeface="Arial MT"/>
              </a:rPr>
              <a:t>args[])</a:t>
            </a:r>
            <a:endParaRPr sz="2400">
              <a:latin typeface="Arial MT"/>
              <a:cs typeface="Arial MT"/>
            </a:endParaRPr>
          </a:p>
          <a:p>
            <a:pPr marL="2433320">
              <a:spcBef>
                <a:spcPts val="1240"/>
              </a:spcBef>
            </a:pPr>
            <a:r>
              <a:rPr spc="-5" dirty="0">
                <a:solidFill>
                  <a:srgbClr val="FF0000"/>
                </a:solidFill>
                <a:latin typeface="Calibri"/>
                <a:cs typeface="Calibri"/>
              </a:rPr>
              <a:t>Compile-Time</a:t>
            </a:r>
            <a:r>
              <a:rPr spc="-35" dirty="0">
                <a:solidFill>
                  <a:srgbClr val="FF0000"/>
                </a:solidFill>
                <a:latin typeface="Calibri"/>
                <a:cs typeface="Calibri"/>
              </a:rPr>
              <a:t> </a:t>
            </a:r>
            <a:r>
              <a:rPr spc="-15" dirty="0">
                <a:solidFill>
                  <a:srgbClr val="FF0000"/>
                </a:solidFill>
                <a:latin typeface="Calibri"/>
                <a:cs typeface="Calibri"/>
              </a:rPr>
              <a:t>Error</a:t>
            </a:r>
            <a:endParaRPr>
              <a:latin typeface="Calibri"/>
              <a:cs typeface="Calibri"/>
            </a:endParaRPr>
          </a:p>
        </p:txBody>
      </p:sp>
      <p:sp>
        <p:nvSpPr>
          <p:cNvPr id="20" name="object 20"/>
          <p:cNvSpPr txBox="1"/>
          <p:nvPr/>
        </p:nvSpPr>
        <p:spPr>
          <a:xfrm>
            <a:off x="7759953" y="3923742"/>
            <a:ext cx="2579370" cy="300355"/>
          </a:xfrm>
          <a:prstGeom prst="rect">
            <a:avLst/>
          </a:prstGeom>
        </p:spPr>
        <p:txBody>
          <a:bodyPr vert="horz" wrap="square" lIns="0" tIns="12700" rIns="0" bIns="0" rtlCol="0">
            <a:spAutoFit/>
          </a:bodyPr>
          <a:lstStyle/>
          <a:p>
            <a:pPr marL="12700">
              <a:spcBef>
                <a:spcPts val="100"/>
              </a:spcBef>
              <a:tabLst>
                <a:tab pos="780415" algn="l"/>
                <a:tab pos="1924050" algn="l"/>
              </a:tabLst>
            </a:pPr>
            <a:r>
              <a:rPr spc="-5" dirty="0">
                <a:solidFill>
                  <a:srgbClr val="FF0000"/>
                </a:solidFill>
                <a:latin typeface="Calibri"/>
                <a:cs typeface="Calibri"/>
              </a:rPr>
              <a:t>Lo</a:t>
            </a:r>
            <a:r>
              <a:rPr spc="-25" dirty="0">
                <a:solidFill>
                  <a:srgbClr val="FF0000"/>
                </a:solidFill>
                <a:latin typeface="Calibri"/>
                <a:cs typeface="Calibri"/>
              </a:rPr>
              <a:t>c</a:t>
            </a:r>
            <a:r>
              <a:rPr dirty="0">
                <a:solidFill>
                  <a:srgbClr val="FF0000"/>
                </a:solidFill>
                <a:latin typeface="Calibri"/>
                <a:cs typeface="Calibri"/>
              </a:rPr>
              <a:t>al	</a:t>
            </a:r>
            <a:r>
              <a:rPr spc="-100" dirty="0">
                <a:solidFill>
                  <a:srgbClr val="FF0000"/>
                </a:solidFill>
                <a:latin typeface="Calibri"/>
                <a:cs typeface="Calibri"/>
              </a:rPr>
              <a:t>V</a:t>
            </a:r>
            <a:r>
              <a:rPr dirty="0">
                <a:solidFill>
                  <a:srgbClr val="FF0000"/>
                </a:solidFill>
                <a:latin typeface="Calibri"/>
                <a:cs typeface="Calibri"/>
              </a:rPr>
              <a:t>a</a:t>
            </a:r>
            <a:r>
              <a:rPr spc="5" dirty="0">
                <a:solidFill>
                  <a:srgbClr val="FF0000"/>
                </a:solidFill>
                <a:latin typeface="Calibri"/>
                <a:cs typeface="Calibri"/>
              </a:rPr>
              <a:t>r</a:t>
            </a:r>
            <a:r>
              <a:rPr spc="-10" dirty="0">
                <a:solidFill>
                  <a:srgbClr val="FF0000"/>
                </a:solidFill>
                <a:latin typeface="Calibri"/>
                <a:cs typeface="Calibri"/>
              </a:rPr>
              <a:t>i</a:t>
            </a:r>
            <a:r>
              <a:rPr dirty="0">
                <a:solidFill>
                  <a:srgbClr val="FF0000"/>
                </a:solidFill>
                <a:latin typeface="Calibri"/>
                <a:cs typeface="Calibri"/>
              </a:rPr>
              <a:t>abl</a:t>
            </a:r>
            <a:r>
              <a:rPr spc="5" dirty="0">
                <a:solidFill>
                  <a:srgbClr val="FF0000"/>
                </a:solidFill>
                <a:latin typeface="Calibri"/>
                <a:cs typeface="Calibri"/>
              </a:rPr>
              <a:t>e</a:t>
            </a:r>
            <a:r>
              <a:rPr dirty="0">
                <a:solidFill>
                  <a:srgbClr val="FF0000"/>
                </a:solidFill>
                <a:latin typeface="Calibri"/>
                <a:cs typeface="Calibri"/>
              </a:rPr>
              <a:t>s	</a:t>
            </a:r>
            <a:r>
              <a:rPr spc="-20" dirty="0">
                <a:solidFill>
                  <a:srgbClr val="FF0000"/>
                </a:solidFill>
                <a:latin typeface="Calibri"/>
                <a:cs typeface="Calibri"/>
              </a:rPr>
              <a:t>c</a:t>
            </a:r>
            <a:r>
              <a:rPr dirty="0">
                <a:solidFill>
                  <a:srgbClr val="FF0000"/>
                </a:solidFill>
                <a:latin typeface="Calibri"/>
                <a:cs typeface="Calibri"/>
              </a:rPr>
              <a:t>annot</a:t>
            </a:r>
            <a:endParaRPr>
              <a:latin typeface="Calibri"/>
              <a:cs typeface="Calibri"/>
            </a:endParaRPr>
          </a:p>
        </p:txBody>
      </p:sp>
      <p:sp>
        <p:nvSpPr>
          <p:cNvPr id="21" name="object 21"/>
          <p:cNvSpPr txBox="1"/>
          <p:nvPr/>
        </p:nvSpPr>
        <p:spPr>
          <a:xfrm>
            <a:off x="7759954" y="4198746"/>
            <a:ext cx="2577465" cy="574040"/>
          </a:xfrm>
          <a:prstGeom prst="rect">
            <a:avLst/>
          </a:prstGeom>
        </p:spPr>
        <p:txBody>
          <a:bodyPr vert="horz" wrap="square" lIns="0" tIns="12700" rIns="0" bIns="0" rtlCol="0">
            <a:spAutoFit/>
          </a:bodyPr>
          <a:lstStyle/>
          <a:p>
            <a:pPr marL="12700" marR="5080">
              <a:spcBef>
                <a:spcPts val="100"/>
              </a:spcBef>
              <a:tabLst>
                <a:tab pos="635635" algn="l"/>
                <a:tab pos="1432560" algn="l"/>
                <a:tab pos="2503170" algn="l"/>
              </a:tabLst>
            </a:pPr>
            <a:r>
              <a:rPr spc="-5" dirty="0">
                <a:solidFill>
                  <a:srgbClr val="FF0000"/>
                </a:solidFill>
                <a:latin typeface="Calibri"/>
                <a:cs typeface="Calibri"/>
              </a:rPr>
              <a:t>h</a:t>
            </a:r>
            <a:r>
              <a:rPr spc="-25" dirty="0">
                <a:solidFill>
                  <a:srgbClr val="FF0000"/>
                </a:solidFill>
                <a:latin typeface="Calibri"/>
                <a:cs typeface="Calibri"/>
              </a:rPr>
              <a:t>a</a:t>
            </a:r>
            <a:r>
              <a:rPr spc="-10" dirty="0">
                <a:solidFill>
                  <a:srgbClr val="FF0000"/>
                </a:solidFill>
                <a:latin typeface="Calibri"/>
                <a:cs typeface="Calibri"/>
              </a:rPr>
              <a:t>v</a:t>
            </a:r>
            <a:r>
              <a:rPr dirty="0">
                <a:solidFill>
                  <a:srgbClr val="FF0000"/>
                </a:solidFill>
                <a:latin typeface="Calibri"/>
                <a:cs typeface="Calibri"/>
              </a:rPr>
              <a:t>e	Ac</a:t>
            </a:r>
            <a:r>
              <a:rPr spc="-10" dirty="0">
                <a:solidFill>
                  <a:srgbClr val="FF0000"/>
                </a:solidFill>
                <a:latin typeface="Calibri"/>
                <a:cs typeface="Calibri"/>
              </a:rPr>
              <a:t>c</a:t>
            </a:r>
            <a:r>
              <a:rPr dirty="0">
                <a:solidFill>
                  <a:srgbClr val="FF0000"/>
                </a:solidFill>
                <a:latin typeface="Calibri"/>
                <a:cs typeface="Calibri"/>
              </a:rPr>
              <a:t>ess	Mo</a:t>
            </a:r>
            <a:r>
              <a:rPr spc="5" dirty="0">
                <a:solidFill>
                  <a:srgbClr val="FF0000"/>
                </a:solidFill>
                <a:latin typeface="Calibri"/>
                <a:cs typeface="Calibri"/>
              </a:rPr>
              <a:t>d</a:t>
            </a:r>
            <a:r>
              <a:rPr spc="-5" dirty="0">
                <a:solidFill>
                  <a:srgbClr val="FF0000"/>
                </a:solidFill>
                <a:latin typeface="Calibri"/>
                <a:cs typeface="Calibri"/>
              </a:rPr>
              <a:t>ifi</a:t>
            </a:r>
            <a:r>
              <a:rPr spc="10" dirty="0">
                <a:solidFill>
                  <a:srgbClr val="FF0000"/>
                </a:solidFill>
                <a:latin typeface="Calibri"/>
                <a:cs typeface="Calibri"/>
              </a:rPr>
              <a:t>e</a:t>
            </a:r>
            <a:r>
              <a:rPr spc="-40" dirty="0">
                <a:solidFill>
                  <a:srgbClr val="FF0000"/>
                </a:solidFill>
                <a:latin typeface="Calibri"/>
                <a:cs typeface="Calibri"/>
              </a:rPr>
              <a:t>r</a:t>
            </a:r>
            <a:r>
              <a:rPr dirty="0">
                <a:solidFill>
                  <a:srgbClr val="FF0000"/>
                </a:solidFill>
                <a:latin typeface="Calibri"/>
                <a:cs typeface="Calibri"/>
              </a:rPr>
              <a:t>s	:  </a:t>
            </a:r>
            <a:r>
              <a:rPr spc="-5" dirty="0">
                <a:solidFill>
                  <a:srgbClr val="FF0000"/>
                </a:solidFill>
                <a:latin typeface="Calibri"/>
                <a:cs typeface="Calibri"/>
              </a:rPr>
              <a:t>public,</a:t>
            </a:r>
            <a:r>
              <a:rPr spc="30" dirty="0">
                <a:solidFill>
                  <a:srgbClr val="FF0000"/>
                </a:solidFill>
                <a:latin typeface="Calibri"/>
                <a:cs typeface="Calibri"/>
              </a:rPr>
              <a:t> </a:t>
            </a:r>
            <a:r>
              <a:rPr spc="-15" dirty="0">
                <a:solidFill>
                  <a:srgbClr val="FF0000"/>
                </a:solidFill>
                <a:latin typeface="Calibri"/>
                <a:cs typeface="Calibri"/>
              </a:rPr>
              <a:t>private</a:t>
            </a:r>
            <a:r>
              <a:rPr dirty="0">
                <a:solidFill>
                  <a:srgbClr val="FF0000"/>
                </a:solidFill>
                <a:latin typeface="Calibri"/>
                <a:cs typeface="Calibri"/>
              </a:rPr>
              <a:t> </a:t>
            </a:r>
            <a:r>
              <a:rPr spc="-15" dirty="0">
                <a:solidFill>
                  <a:srgbClr val="FF0000"/>
                </a:solidFill>
                <a:latin typeface="Calibri"/>
                <a:cs typeface="Calibri"/>
              </a:rPr>
              <a:t>etc</a:t>
            </a:r>
            <a:endParaRPr>
              <a:latin typeface="Calibri"/>
              <a:cs typeface="Calibri"/>
            </a:endParaRPr>
          </a:p>
        </p:txBody>
      </p:sp>
      <p:grpSp>
        <p:nvGrpSpPr>
          <p:cNvPr id="22" name="object 22"/>
          <p:cNvGrpSpPr/>
          <p:nvPr/>
        </p:nvGrpSpPr>
        <p:grpSpPr>
          <a:xfrm>
            <a:off x="5106924" y="4567428"/>
            <a:ext cx="1525905" cy="1148080"/>
            <a:chOff x="3582923" y="4567428"/>
            <a:chExt cx="1525905" cy="1148080"/>
          </a:xfrm>
        </p:grpSpPr>
        <p:sp>
          <p:nvSpPr>
            <p:cNvPr id="23" name="object 23"/>
            <p:cNvSpPr/>
            <p:nvPr/>
          </p:nvSpPr>
          <p:spPr>
            <a:xfrm>
              <a:off x="3595877" y="4580382"/>
              <a:ext cx="1176655" cy="288290"/>
            </a:xfrm>
            <a:custGeom>
              <a:avLst/>
              <a:gdLst/>
              <a:ahLst/>
              <a:cxnLst/>
              <a:rect l="l" t="t" r="r" b="b"/>
              <a:pathLst>
                <a:path w="1176654" h="288289">
                  <a:moveTo>
                    <a:pt x="1032510" y="0"/>
                  </a:moveTo>
                  <a:lnTo>
                    <a:pt x="1032510" y="72009"/>
                  </a:lnTo>
                  <a:lnTo>
                    <a:pt x="0" y="72009"/>
                  </a:lnTo>
                  <a:lnTo>
                    <a:pt x="0" y="216027"/>
                  </a:lnTo>
                  <a:lnTo>
                    <a:pt x="1032510" y="216027"/>
                  </a:lnTo>
                  <a:lnTo>
                    <a:pt x="1032510" y="288036"/>
                  </a:lnTo>
                  <a:lnTo>
                    <a:pt x="1176527" y="144018"/>
                  </a:lnTo>
                  <a:lnTo>
                    <a:pt x="1032510" y="0"/>
                  </a:lnTo>
                  <a:close/>
                </a:path>
              </a:pathLst>
            </a:custGeom>
            <a:solidFill>
              <a:srgbClr val="4F81BC"/>
            </a:solidFill>
          </p:spPr>
          <p:txBody>
            <a:bodyPr wrap="square" lIns="0" tIns="0" rIns="0" bIns="0" rtlCol="0"/>
            <a:lstStyle/>
            <a:p>
              <a:endParaRPr/>
            </a:p>
          </p:txBody>
        </p:sp>
        <p:sp>
          <p:nvSpPr>
            <p:cNvPr id="24" name="object 24"/>
            <p:cNvSpPr/>
            <p:nvPr/>
          </p:nvSpPr>
          <p:spPr>
            <a:xfrm>
              <a:off x="3595877" y="4580382"/>
              <a:ext cx="1176655" cy="288290"/>
            </a:xfrm>
            <a:custGeom>
              <a:avLst/>
              <a:gdLst/>
              <a:ahLst/>
              <a:cxnLst/>
              <a:rect l="l" t="t" r="r" b="b"/>
              <a:pathLst>
                <a:path w="1176654" h="288289">
                  <a:moveTo>
                    <a:pt x="0" y="72009"/>
                  </a:moveTo>
                  <a:lnTo>
                    <a:pt x="1032510" y="72009"/>
                  </a:lnTo>
                  <a:lnTo>
                    <a:pt x="1032510" y="0"/>
                  </a:lnTo>
                  <a:lnTo>
                    <a:pt x="1176527" y="144018"/>
                  </a:lnTo>
                  <a:lnTo>
                    <a:pt x="1032510" y="288036"/>
                  </a:lnTo>
                  <a:lnTo>
                    <a:pt x="1032510" y="216027"/>
                  </a:lnTo>
                  <a:lnTo>
                    <a:pt x="0" y="216027"/>
                  </a:lnTo>
                  <a:lnTo>
                    <a:pt x="0" y="72009"/>
                  </a:lnTo>
                  <a:close/>
                </a:path>
              </a:pathLst>
            </a:custGeom>
            <a:ln w="25908">
              <a:solidFill>
                <a:srgbClr val="385D89"/>
              </a:solidFill>
            </a:ln>
          </p:spPr>
          <p:txBody>
            <a:bodyPr wrap="square" lIns="0" tIns="0" rIns="0" bIns="0" rtlCol="0"/>
            <a:lstStyle/>
            <a:p>
              <a:endParaRPr/>
            </a:p>
          </p:txBody>
        </p:sp>
        <p:sp>
          <p:nvSpPr>
            <p:cNvPr id="25" name="object 25"/>
            <p:cNvSpPr/>
            <p:nvPr/>
          </p:nvSpPr>
          <p:spPr>
            <a:xfrm>
              <a:off x="4735829" y="4723638"/>
              <a:ext cx="360045" cy="978535"/>
            </a:xfrm>
            <a:custGeom>
              <a:avLst/>
              <a:gdLst/>
              <a:ahLst/>
              <a:cxnLst/>
              <a:rect l="l" t="t" r="r" b="b"/>
              <a:pathLst>
                <a:path w="360045" h="978535">
                  <a:moveTo>
                    <a:pt x="269748" y="0"/>
                  </a:moveTo>
                  <a:lnTo>
                    <a:pt x="89916" y="0"/>
                  </a:lnTo>
                  <a:lnTo>
                    <a:pt x="89916" y="798576"/>
                  </a:lnTo>
                  <a:lnTo>
                    <a:pt x="0" y="798576"/>
                  </a:lnTo>
                  <a:lnTo>
                    <a:pt x="179832" y="978408"/>
                  </a:lnTo>
                  <a:lnTo>
                    <a:pt x="359664" y="798576"/>
                  </a:lnTo>
                  <a:lnTo>
                    <a:pt x="269748" y="798576"/>
                  </a:lnTo>
                  <a:lnTo>
                    <a:pt x="269748" y="0"/>
                  </a:lnTo>
                  <a:close/>
                </a:path>
              </a:pathLst>
            </a:custGeom>
            <a:solidFill>
              <a:srgbClr val="4F81BC"/>
            </a:solidFill>
          </p:spPr>
          <p:txBody>
            <a:bodyPr wrap="square" lIns="0" tIns="0" rIns="0" bIns="0" rtlCol="0"/>
            <a:lstStyle/>
            <a:p>
              <a:endParaRPr/>
            </a:p>
          </p:txBody>
        </p:sp>
        <p:sp>
          <p:nvSpPr>
            <p:cNvPr id="26" name="object 26"/>
            <p:cNvSpPr/>
            <p:nvPr/>
          </p:nvSpPr>
          <p:spPr>
            <a:xfrm>
              <a:off x="4735829" y="4723638"/>
              <a:ext cx="360045" cy="978535"/>
            </a:xfrm>
            <a:custGeom>
              <a:avLst/>
              <a:gdLst/>
              <a:ahLst/>
              <a:cxnLst/>
              <a:rect l="l" t="t" r="r" b="b"/>
              <a:pathLst>
                <a:path w="360045" h="978535">
                  <a:moveTo>
                    <a:pt x="0" y="798576"/>
                  </a:moveTo>
                  <a:lnTo>
                    <a:pt x="89916" y="798576"/>
                  </a:lnTo>
                  <a:lnTo>
                    <a:pt x="89916" y="0"/>
                  </a:lnTo>
                  <a:lnTo>
                    <a:pt x="269748" y="0"/>
                  </a:lnTo>
                  <a:lnTo>
                    <a:pt x="269748" y="798576"/>
                  </a:lnTo>
                  <a:lnTo>
                    <a:pt x="359664" y="798576"/>
                  </a:lnTo>
                  <a:lnTo>
                    <a:pt x="179832" y="978408"/>
                  </a:lnTo>
                  <a:lnTo>
                    <a:pt x="0" y="798576"/>
                  </a:lnTo>
                  <a:close/>
                </a:path>
              </a:pathLst>
            </a:custGeom>
            <a:ln w="25908">
              <a:solidFill>
                <a:srgbClr val="385D89"/>
              </a:solidFill>
            </a:ln>
          </p:spPr>
          <p:txBody>
            <a:bodyPr wrap="square" lIns="0" tIns="0" rIns="0" bIns="0" rtlCol="0"/>
            <a:lstStyle/>
            <a:p>
              <a:endParaRPr/>
            </a:p>
          </p:txBody>
        </p:sp>
      </p:grpSp>
      <p:sp>
        <p:nvSpPr>
          <p:cNvPr id="27" name="object 27"/>
          <p:cNvSpPr txBox="1"/>
          <p:nvPr/>
        </p:nvSpPr>
        <p:spPr>
          <a:xfrm>
            <a:off x="2049576" y="4809235"/>
            <a:ext cx="5694680" cy="1804670"/>
          </a:xfrm>
          <a:prstGeom prst="rect">
            <a:avLst/>
          </a:prstGeom>
        </p:spPr>
        <p:txBody>
          <a:bodyPr vert="horz" wrap="square" lIns="0" tIns="85725" rIns="0" bIns="0" rtlCol="0">
            <a:spAutoFit/>
          </a:bodyPr>
          <a:lstStyle/>
          <a:p>
            <a:pPr marR="2910205" algn="r">
              <a:spcBef>
                <a:spcPts val="675"/>
              </a:spcBef>
            </a:pPr>
            <a:r>
              <a:rPr sz="2400" dirty="0">
                <a:latin typeface="Arial MT"/>
                <a:cs typeface="Arial MT"/>
              </a:rPr>
              <a:t>}</a:t>
            </a:r>
            <a:r>
              <a:rPr sz="2400" spc="-15" dirty="0">
                <a:latin typeface="Arial MT"/>
                <a:cs typeface="Arial MT"/>
              </a:rPr>
              <a:t> </a:t>
            </a:r>
            <a:r>
              <a:rPr sz="2400" dirty="0">
                <a:latin typeface="Arial MT"/>
                <a:cs typeface="Arial MT"/>
              </a:rPr>
              <a:t>//</a:t>
            </a:r>
            <a:r>
              <a:rPr sz="2400" spc="-40" dirty="0">
                <a:latin typeface="Arial MT"/>
                <a:cs typeface="Arial MT"/>
              </a:rPr>
              <a:t> </a:t>
            </a:r>
            <a:r>
              <a:rPr sz="2400" spc="-5" dirty="0">
                <a:latin typeface="Arial MT"/>
                <a:cs typeface="Arial MT"/>
              </a:rPr>
              <a:t>End </a:t>
            </a:r>
            <a:r>
              <a:rPr sz="2400" dirty="0">
                <a:latin typeface="Arial MT"/>
                <a:cs typeface="Arial MT"/>
              </a:rPr>
              <a:t>of</a:t>
            </a:r>
            <a:r>
              <a:rPr sz="2400" spc="-15" dirty="0">
                <a:latin typeface="Arial MT"/>
                <a:cs typeface="Arial MT"/>
              </a:rPr>
              <a:t> </a:t>
            </a:r>
            <a:r>
              <a:rPr sz="2400" spc="-5" dirty="0">
                <a:latin typeface="Arial MT"/>
                <a:cs typeface="Arial MT"/>
              </a:rPr>
              <a:t>Method</a:t>
            </a:r>
            <a:endParaRPr sz="2400">
              <a:latin typeface="Arial MT"/>
              <a:cs typeface="Arial MT"/>
            </a:endParaRPr>
          </a:p>
          <a:p>
            <a:pPr marR="2870200" algn="r">
              <a:spcBef>
                <a:spcPts val="575"/>
              </a:spcBef>
            </a:pPr>
            <a:r>
              <a:rPr sz="2400" dirty="0">
                <a:latin typeface="Arial MT"/>
                <a:cs typeface="Arial MT"/>
              </a:rPr>
              <a:t>}</a:t>
            </a:r>
            <a:r>
              <a:rPr sz="2400" spc="-20" dirty="0">
                <a:latin typeface="Arial MT"/>
                <a:cs typeface="Arial MT"/>
              </a:rPr>
              <a:t> </a:t>
            </a:r>
            <a:r>
              <a:rPr sz="2400" dirty="0">
                <a:latin typeface="Arial MT"/>
                <a:cs typeface="Arial MT"/>
              </a:rPr>
              <a:t>//</a:t>
            </a:r>
            <a:r>
              <a:rPr sz="2400" spc="-45" dirty="0">
                <a:latin typeface="Arial MT"/>
                <a:cs typeface="Arial MT"/>
              </a:rPr>
              <a:t> </a:t>
            </a:r>
            <a:r>
              <a:rPr sz="2400" spc="-5" dirty="0">
                <a:latin typeface="Arial MT"/>
                <a:cs typeface="Arial MT"/>
              </a:rPr>
              <a:t>End </a:t>
            </a:r>
            <a:r>
              <a:rPr sz="2400" dirty="0">
                <a:latin typeface="Arial MT"/>
                <a:cs typeface="Arial MT"/>
              </a:rPr>
              <a:t>of</a:t>
            </a:r>
            <a:r>
              <a:rPr sz="2400" spc="-15" dirty="0">
                <a:latin typeface="Arial MT"/>
                <a:cs typeface="Arial MT"/>
              </a:rPr>
              <a:t> </a:t>
            </a:r>
            <a:r>
              <a:rPr sz="2400" spc="-5" dirty="0">
                <a:latin typeface="Arial MT"/>
                <a:cs typeface="Arial MT"/>
              </a:rPr>
              <a:t>Class</a:t>
            </a:r>
            <a:r>
              <a:rPr sz="2400" spc="-50" dirty="0">
                <a:latin typeface="Arial MT"/>
                <a:cs typeface="Arial MT"/>
              </a:rPr>
              <a:t> </a:t>
            </a:r>
            <a:r>
              <a:rPr sz="2400" spc="-70" dirty="0">
                <a:latin typeface="Arial MT"/>
                <a:cs typeface="Arial MT"/>
              </a:rPr>
              <a:t>Test</a:t>
            </a:r>
            <a:endParaRPr sz="2400">
              <a:latin typeface="Arial MT"/>
              <a:cs typeface="Arial MT"/>
            </a:endParaRPr>
          </a:p>
          <a:p>
            <a:pPr marL="3117215" algn="ctr">
              <a:spcBef>
                <a:spcPts val="615"/>
              </a:spcBef>
            </a:pPr>
            <a:r>
              <a:rPr spc="-5" dirty="0">
                <a:solidFill>
                  <a:srgbClr val="FF0000"/>
                </a:solidFill>
                <a:latin typeface="Calibri"/>
                <a:cs typeface="Calibri"/>
              </a:rPr>
              <a:t>Compile-Time</a:t>
            </a:r>
            <a:r>
              <a:rPr spc="-25" dirty="0">
                <a:solidFill>
                  <a:srgbClr val="FF0000"/>
                </a:solidFill>
                <a:latin typeface="Calibri"/>
                <a:cs typeface="Calibri"/>
              </a:rPr>
              <a:t> </a:t>
            </a:r>
            <a:r>
              <a:rPr spc="-10" dirty="0">
                <a:solidFill>
                  <a:srgbClr val="FF0000"/>
                </a:solidFill>
                <a:latin typeface="Calibri"/>
                <a:cs typeface="Calibri"/>
              </a:rPr>
              <a:t>Error</a:t>
            </a:r>
            <a:endParaRPr>
              <a:latin typeface="Calibri"/>
              <a:cs typeface="Calibri"/>
            </a:endParaRPr>
          </a:p>
          <a:p>
            <a:pPr marL="3117215" algn="ctr"/>
            <a:r>
              <a:rPr spc="-20" dirty="0">
                <a:solidFill>
                  <a:srgbClr val="FF0000"/>
                </a:solidFill>
                <a:latin typeface="Calibri"/>
                <a:cs typeface="Calibri"/>
              </a:rPr>
              <a:t>‘static’</a:t>
            </a:r>
            <a:r>
              <a:rPr spc="310" dirty="0">
                <a:solidFill>
                  <a:srgbClr val="FF0000"/>
                </a:solidFill>
                <a:latin typeface="Calibri"/>
                <a:cs typeface="Calibri"/>
              </a:rPr>
              <a:t> </a:t>
            </a:r>
            <a:r>
              <a:rPr spc="-20" dirty="0">
                <a:solidFill>
                  <a:srgbClr val="FF0000"/>
                </a:solidFill>
                <a:latin typeface="Calibri"/>
                <a:cs typeface="Calibri"/>
              </a:rPr>
              <a:t>keyword</a:t>
            </a:r>
            <a:r>
              <a:rPr spc="330" dirty="0">
                <a:solidFill>
                  <a:srgbClr val="FF0000"/>
                </a:solidFill>
                <a:latin typeface="Calibri"/>
                <a:cs typeface="Calibri"/>
              </a:rPr>
              <a:t> </a:t>
            </a:r>
            <a:r>
              <a:rPr spc="-5" dirty="0">
                <a:solidFill>
                  <a:srgbClr val="FF0000"/>
                </a:solidFill>
                <a:latin typeface="Calibri"/>
                <a:cs typeface="Calibri"/>
              </a:rPr>
              <a:t>cannot</a:t>
            </a:r>
            <a:r>
              <a:rPr spc="325" dirty="0">
                <a:solidFill>
                  <a:srgbClr val="FF0000"/>
                </a:solidFill>
                <a:latin typeface="Calibri"/>
                <a:cs typeface="Calibri"/>
              </a:rPr>
              <a:t> </a:t>
            </a:r>
            <a:r>
              <a:rPr dirty="0">
                <a:solidFill>
                  <a:srgbClr val="FF0000"/>
                </a:solidFill>
                <a:latin typeface="Calibri"/>
                <a:cs typeface="Calibri"/>
              </a:rPr>
              <a:t>be</a:t>
            </a:r>
            <a:endParaRPr>
              <a:latin typeface="Calibri"/>
              <a:cs typeface="Calibri"/>
            </a:endParaRPr>
          </a:p>
          <a:p>
            <a:pPr marL="1264920" algn="ctr">
              <a:tabLst>
                <a:tab pos="2837180" algn="l"/>
              </a:tabLst>
            </a:pPr>
            <a:r>
              <a:rPr u="heavy" dirty="0">
                <a:solidFill>
                  <a:srgbClr val="FF0000"/>
                </a:solidFill>
                <a:uFill>
                  <a:solidFill>
                    <a:srgbClr val="FBAF17"/>
                  </a:solidFill>
                </a:uFill>
                <a:latin typeface="Calibri"/>
                <a:cs typeface="Calibri"/>
              </a:rPr>
              <a:t> 	</a:t>
            </a:r>
            <a:r>
              <a:rPr u="heavy" spc="-5" dirty="0">
                <a:solidFill>
                  <a:srgbClr val="FF0000"/>
                </a:solidFill>
                <a:uFill>
                  <a:solidFill>
                    <a:srgbClr val="FBAF17"/>
                  </a:solidFill>
                </a:uFill>
                <a:latin typeface="Calibri"/>
                <a:cs typeface="Calibri"/>
              </a:rPr>
              <a:t>used with</a:t>
            </a:r>
            <a:r>
              <a:rPr u="heavy" dirty="0">
                <a:solidFill>
                  <a:srgbClr val="FF0000"/>
                </a:solidFill>
                <a:uFill>
                  <a:solidFill>
                    <a:srgbClr val="FBAF17"/>
                  </a:solidFill>
                </a:uFill>
                <a:latin typeface="Calibri"/>
                <a:cs typeface="Calibri"/>
              </a:rPr>
              <a:t> </a:t>
            </a:r>
            <a:r>
              <a:rPr u="heavy" spc="-10" dirty="0">
                <a:solidFill>
                  <a:srgbClr val="FF0000"/>
                </a:solidFill>
                <a:uFill>
                  <a:solidFill>
                    <a:srgbClr val="FBAF17"/>
                  </a:solidFill>
                </a:uFill>
                <a:latin typeface="Calibri"/>
                <a:cs typeface="Calibri"/>
              </a:rPr>
              <a:t>l</a:t>
            </a:r>
            <a:r>
              <a:rPr spc="-10" dirty="0">
                <a:solidFill>
                  <a:srgbClr val="FF0000"/>
                </a:solidFill>
                <a:latin typeface="Calibri"/>
                <a:cs typeface="Calibri"/>
              </a:rPr>
              <a:t>ocal</a:t>
            </a:r>
            <a:r>
              <a:rPr spc="10" dirty="0">
                <a:solidFill>
                  <a:srgbClr val="FF0000"/>
                </a:solidFill>
                <a:latin typeface="Calibri"/>
                <a:cs typeface="Calibri"/>
              </a:rPr>
              <a:t> </a:t>
            </a:r>
            <a:r>
              <a:rPr spc="-5" dirty="0">
                <a:solidFill>
                  <a:srgbClr val="FF0000"/>
                </a:solidFill>
                <a:latin typeface="Calibri"/>
                <a:cs typeface="Calibri"/>
              </a:rPr>
              <a:t>variables</a:t>
            </a:r>
            <a:endParaRPr>
              <a:latin typeface="Calibri"/>
              <a:cs typeface="Calibri"/>
            </a:endParaRPr>
          </a:p>
        </p:txBody>
      </p:sp>
      <p:sp>
        <p:nvSpPr>
          <p:cNvPr id="28" name="object 28"/>
          <p:cNvSpPr txBox="1"/>
          <p:nvPr/>
        </p:nvSpPr>
        <p:spPr>
          <a:xfrm>
            <a:off x="1907541" y="1214500"/>
            <a:ext cx="8404225" cy="1864360"/>
          </a:xfrm>
          <a:prstGeom prst="rect">
            <a:avLst/>
          </a:prstGeom>
        </p:spPr>
        <p:txBody>
          <a:bodyPr vert="horz" wrap="square" lIns="0" tIns="127000" rIns="0" bIns="0" rtlCol="0">
            <a:spAutoFit/>
          </a:bodyPr>
          <a:lstStyle/>
          <a:p>
            <a:pPr marL="12700">
              <a:spcBef>
                <a:spcPts val="1000"/>
              </a:spcBef>
            </a:pPr>
            <a:r>
              <a:rPr sz="2400" spc="-5" dirty="0">
                <a:solidFill>
                  <a:srgbClr val="FF0000"/>
                </a:solidFill>
                <a:latin typeface="Arial MT"/>
                <a:cs typeface="Arial MT"/>
              </a:rPr>
              <a:t>No</a:t>
            </a:r>
            <a:r>
              <a:rPr sz="2400" spc="-135" dirty="0">
                <a:solidFill>
                  <a:srgbClr val="FF0000"/>
                </a:solidFill>
                <a:latin typeface="Arial MT"/>
                <a:cs typeface="Arial MT"/>
              </a:rPr>
              <a:t> </a:t>
            </a:r>
            <a:r>
              <a:rPr sz="2400" spc="-5" dirty="0">
                <a:solidFill>
                  <a:srgbClr val="FF0000"/>
                </a:solidFill>
                <a:latin typeface="Arial MT"/>
                <a:cs typeface="Arial MT"/>
              </a:rPr>
              <a:t>Access</a:t>
            </a:r>
            <a:r>
              <a:rPr sz="2400" spc="5" dirty="0">
                <a:solidFill>
                  <a:srgbClr val="FF0000"/>
                </a:solidFill>
                <a:latin typeface="Arial MT"/>
                <a:cs typeface="Arial MT"/>
              </a:rPr>
              <a:t> </a:t>
            </a:r>
            <a:r>
              <a:rPr sz="2400" spc="-5" dirty="0">
                <a:solidFill>
                  <a:srgbClr val="FF0000"/>
                </a:solidFill>
                <a:latin typeface="Arial MT"/>
                <a:cs typeface="Arial MT"/>
              </a:rPr>
              <a:t>Modifier</a:t>
            </a:r>
            <a:r>
              <a:rPr sz="2400" spc="20" dirty="0">
                <a:solidFill>
                  <a:srgbClr val="FF0000"/>
                </a:solidFill>
                <a:latin typeface="Arial MT"/>
                <a:cs typeface="Arial MT"/>
              </a:rPr>
              <a:t> </a:t>
            </a:r>
            <a:r>
              <a:rPr sz="2400" spc="-5" dirty="0">
                <a:solidFill>
                  <a:srgbClr val="FF0000"/>
                </a:solidFill>
                <a:latin typeface="Arial MT"/>
                <a:cs typeface="Arial MT"/>
              </a:rPr>
              <a:t>and</a:t>
            </a:r>
            <a:r>
              <a:rPr sz="2400" spc="10" dirty="0">
                <a:solidFill>
                  <a:srgbClr val="FF0000"/>
                </a:solidFill>
                <a:latin typeface="Arial MT"/>
                <a:cs typeface="Arial MT"/>
              </a:rPr>
              <a:t> </a:t>
            </a:r>
            <a:r>
              <a:rPr sz="2400" spc="-5" dirty="0">
                <a:solidFill>
                  <a:srgbClr val="FF0000"/>
                </a:solidFill>
                <a:latin typeface="Arial MT"/>
                <a:cs typeface="Arial MT"/>
              </a:rPr>
              <a:t>No </a:t>
            </a:r>
            <a:r>
              <a:rPr sz="2400" dirty="0">
                <a:solidFill>
                  <a:srgbClr val="FF0000"/>
                </a:solidFill>
                <a:latin typeface="Arial MT"/>
                <a:cs typeface="Arial MT"/>
              </a:rPr>
              <a:t>static</a:t>
            </a:r>
            <a:r>
              <a:rPr sz="2400" spc="-5" dirty="0">
                <a:solidFill>
                  <a:srgbClr val="FF0000"/>
                </a:solidFill>
                <a:latin typeface="Arial MT"/>
                <a:cs typeface="Arial MT"/>
              </a:rPr>
              <a:t> keyword</a:t>
            </a:r>
            <a:r>
              <a:rPr sz="2400" spc="20" dirty="0">
                <a:solidFill>
                  <a:srgbClr val="FF0000"/>
                </a:solidFill>
                <a:latin typeface="Arial MT"/>
                <a:cs typeface="Arial MT"/>
              </a:rPr>
              <a:t> </a:t>
            </a:r>
            <a:r>
              <a:rPr sz="2400" dirty="0">
                <a:solidFill>
                  <a:srgbClr val="FF0000"/>
                </a:solidFill>
                <a:latin typeface="Arial MT"/>
                <a:cs typeface="Arial MT"/>
              </a:rPr>
              <a:t>For</a:t>
            </a:r>
            <a:r>
              <a:rPr sz="2400" spc="-5" dirty="0">
                <a:solidFill>
                  <a:srgbClr val="FF0000"/>
                </a:solidFill>
                <a:latin typeface="Arial MT"/>
                <a:cs typeface="Arial MT"/>
              </a:rPr>
              <a:t> Local</a:t>
            </a:r>
            <a:r>
              <a:rPr sz="2400" spc="25" dirty="0">
                <a:solidFill>
                  <a:srgbClr val="FF0000"/>
                </a:solidFill>
                <a:latin typeface="Arial MT"/>
                <a:cs typeface="Arial MT"/>
              </a:rPr>
              <a:t> </a:t>
            </a:r>
            <a:r>
              <a:rPr sz="2400" spc="-25" dirty="0">
                <a:solidFill>
                  <a:srgbClr val="FF0000"/>
                </a:solidFill>
                <a:latin typeface="Arial MT"/>
                <a:cs typeface="Arial MT"/>
              </a:rPr>
              <a:t>Variables</a:t>
            </a:r>
            <a:endParaRPr sz="2400" dirty="0">
              <a:latin typeface="Arial MT"/>
              <a:cs typeface="Arial MT"/>
            </a:endParaRPr>
          </a:p>
          <a:p>
            <a:pPr marL="154305" marR="5148580">
              <a:lnSpc>
                <a:spcPct val="120000"/>
              </a:lnSpc>
              <a:spcBef>
                <a:spcPts val="325"/>
              </a:spcBef>
            </a:pPr>
            <a:r>
              <a:rPr sz="2400" dirty="0">
                <a:latin typeface="Arial MT"/>
                <a:cs typeface="Arial MT"/>
              </a:rPr>
              <a:t>//</a:t>
            </a:r>
            <a:r>
              <a:rPr sz="2400" spc="-35" dirty="0">
                <a:latin typeface="Arial MT"/>
                <a:cs typeface="Arial MT"/>
              </a:rPr>
              <a:t> </a:t>
            </a:r>
            <a:r>
              <a:rPr sz="2400" spc="-5" dirty="0">
                <a:latin typeface="Arial MT"/>
                <a:cs typeface="Arial MT"/>
              </a:rPr>
              <a:t>File</a:t>
            </a:r>
            <a:r>
              <a:rPr sz="2400" spc="-20" dirty="0">
                <a:latin typeface="Arial MT"/>
                <a:cs typeface="Arial MT"/>
              </a:rPr>
              <a:t> </a:t>
            </a:r>
            <a:r>
              <a:rPr sz="2400" spc="-5" dirty="0">
                <a:latin typeface="Arial MT"/>
                <a:cs typeface="Arial MT"/>
              </a:rPr>
              <a:t>Name</a:t>
            </a:r>
            <a:r>
              <a:rPr sz="2400" spc="-20" dirty="0">
                <a:latin typeface="Arial MT"/>
                <a:cs typeface="Arial MT"/>
              </a:rPr>
              <a:t> </a:t>
            </a:r>
            <a:r>
              <a:rPr sz="2400" dirty="0">
                <a:latin typeface="Arial MT"/>
                <a:cs typeface="Arial MT"/>
              </a:rPr>
              <a:t>:</a:t>
            </a:r>
            <a:r>
              <a:rPr sz="2400" spc="-65" dirty="0">
                <a:latin typeface="Arial MT"/>
                <a:cs typeface="Arial MT"/>
              </a:rPr>
              <a:t> </a:t>
            </a:r>
            <a:r>
              <a:rPr sz="2400" spc="-30" dirty="0">
                <a:latin typeface="Arial MT"/>
                <a:cs typeface="Arial MT"/>
              </a:rPr>
              <a:t>Test.java </a:t>
            </a:r>
            <a:r>
              <a:rPr sz="2400" spc="-655" dirty="0">
                <a:latin typeface="Arial MT"/>
                <a:cs typeface="Arial MT"/>
              </a:rPr>
              <a:t> </a:t>
            </a:r>
            <a:r>
              <a:rPr sz="2400" spc="-5" dirty="0">
                <a:latin typeface="Arial MT"/>
                <a:cs typeface="Arial MT"/>
              </a:rPr>
              <a:t>class</a:t>
            </a:r>
            <a:r>
              <a:rPr sz="2400" spc="-40" dirty="0">
                <a:latin typeface="Arial MT"/>
                <a:cs typeface="Arial MT"/>
              </a:rPr>
              <a:t> </a:t>
            </a:r>
            <a:r>
              <a:rPr sz="2400" spc="-70" dirty="0">
                <a:latin typeface="Arial MT"/>
                <a:cs typeface="Arial MT"/>
              </a:rPr>
              <a:t>Test</a:t>
            </a:r>
            <a:endParaRPr sz="2400" dirty="0">
              <a:latin typeface="Arial MT"/>
              <a:cs typeface="Arial MT"/>
            </a:endParaRPr>
          </a:p>
          <a:p>
            <a:pPr marL="154305">
              <a:spcBef>
                <a:spcPts val="580"/>
              </a:spcBef>
            </a:pPr>
            <a:r>
              <a:rPr sz="2400" dirty="0">
                <a:latin typeface="Arial MT"/>
                <a:cs typeface="Arial MT"/>
              </a:rPr>
              <a:t>{</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4134485" cy="1367041"/>
          </a:xfrm>
          <a:prstGeom prst="rect">
            <a:avLst/>
          </a:prstGeom>
        </p:spPr>
        <p:txBody>
          <a:bodyPr vert="horz" wrap="square" lIns="0" tIns="12700" rIns="0" bIns="0" rtlCol="0" anchor="t">
            <a:spAutoFit/>
          </a:bodyPr>
          <a:lstStyle/>
          <a:p>
            <a:pPr marL="12700">
              <a:lnSpc>
                <a:spcPct val="100000"/>
              </a:lnSpc>
              <a:spcBef>
                <a:spcPts val="100"/>
              </a:spcBef>
            </a:pPr>
            <a:r>
              <a:rPr spc="-160" dirty="0"/>
              <a:t>Co</a:t>
            </a:r>
            <a:r>
              <a:rPr spc="-165" dirty="0"/>
              <a:t>ll</a:t>
            </a:r>
            <a:r>
              <a:rPr spc="-160" dirty="0"/>
              <a:t>ec</a:t>
            </a:r>
            <a:r>
              <a:rPr spc="-155" dirty="0"/>
              <a:t>t</a:t>
            </a:r>
            <a:r>
              <a:rPr spc="-165" dirty="0"/>
              <a:t>i</a:t>
            </a:r>
            <a:r>
              <a:rPr spc="-150" dirty="0"/>
              <a:t>o</a:t>
            </a:r>
            <a:r>
              <a:rPr dirty="0"/>
              <a:t>n</a:t>
            </a:r>
            <a:r>
              <a:rPr spc="-250" dirty="0"/>
              <a:t> </a:t>
            </a:r>
            <a:r>
              <a:rPr spc="-165" dirty="0"/>
              <a:t>I</a:t>
            </a:r>
            <a:r>
              <a:rPr spc="-160" dirty="0"/>
              <a:t>n</a:t>
            </a:r>
            <a:r>
              <a:rPr spc="-155" dirty="0"/>
              <a:t>t</a:t>
            </a:r>
            <a:r>
              <a:rPr spc="-160" dirty="0"/>
              <a:t>er</a:t>
            </a:r>
            <a:r>
              <a:rPr spc="-155" dirty="0"/>
              <a:t>f</a:t>
            </a:r>
            <a:r>
              <a:rPr spc="-160" dirty="0"/>
              <a:t>ace</a:t>
            </a:r>
            <a:r>
              <a:rPr spc="-5" dirty="0"/>
              <a:t>s</a:t>
            </a:r>
          </a:p>
        </p:txBody>
      </p:sp>
      <p:sp>
        <p:nvSpPr>
          <p:cNvPr id="3" name="object 3"/>
          <p:cNvSpPr txBox="1"/>
          <p:nvPr/>
        </p:nvSpPr>
        <p:spPr>
          <a:xfrm>
            <a:off x="4602479" y="1484375"/>
            <a:ext cx="3365500" cy="465512"/>
          </a:xfrm>
          <a:prstGeom prst="rect">
            <a:avLst/>
          </a:prstGeom>
          <a:solidFill>
            <a:srgbClr val="4F81BC"/>
          </a:solidFill>
          <a:ln w="9144">
            <a:solidFill>
              <a:srgbClr val="000000"/>
            </a:solidFill>
          </a:ln>
        </p:spPr>
        <p:txBody>
          <a:bodyPr vert="horz" wrap="square" lIns="0" tIns="156210" rIns="0" bIns="0" rtlCol="0">
            <a:spAutoFit/>
          </a:bodyPr>
          <a:lstStyle/>
          <a:p>
            <a:pPr marL="1104265">
              <a:spcBef>
                <a:spcPts val="1230"/>
              </a:spcBef>
            </a:pPr>
            <a:r>
              <a:rPr sz="2000" b="1" spc="-5" dirty="0">
                <a:solidFill>
                  <a:srgbClr val="FF0000"/>
                </a:solidFill>
                <a:latin typeface="Calibri"/>
                <a:cs typeface="Calibri"/>
              </a:rPr>
              <a:t>Collections</a:t>
            </a:r>
            <a:endParaRPr sz="2000">
              <a:latin typeface="Calibri"/>
              <a:cs typeface="Calibri"/>
            </a:endParaRPr>
          </a:p>
        </p:txBody>
      </p:sp>
      <p:sp>
        <p:nvSpPr>
          <p:cNvPr id="4" name="object 4"/>
          <p:cNvSpPr txBox="1"/>
          <p:nvPr/>
        </p:nvSpPr>
        <p:spPr>
          <a:xfrm>
            <a:off x="2639568" y="2916554"/>
            <a:ext cx="2150745" cy="393698"/>
          </a:xfrm>
          <a:prstGeom prst="rect">
            <a:avLst/>
          </a:prstGeom>
          <a:solidFill>
            <a:srgbClr val="4F81BC"/>
          </a:solidFill>
          <a:ln w="9144">
            <a:solidFill>
              <a:srgbClr val="000000"/>
            </a:solidFill>
          </a:ln>
        </p:spPr>
        <p:txBody>
          <a:bodyPr vert="horz" wrap="square" lIns="0" tIns="85090" rIns="0" bIns="0" rtlCol="0">
            <a:spAutoFit/>
          </a:bodyPr>
          <a:lstStyle/>
          <a:p>
            <a:pPr algn="ctr">
              <a:spcBef>
                <a:spcPts val="670"/>
              </a:spcBef>
            </a:pPr>
            <a:r>
              <a:rPr sz="2000" b="1" spc="-5" dirty="0">
                <a:solidFill>
                  <a:srgbClr val="FF0000"/>
                </a:solidFill>
                <a:latin typeface="Calibri"/>
                <a:cs typeface="Calibri"/>
              </a:rPr>
              <a:t>List</a:t>
            </a:r>
            <a:endParaRPr sz="2000">
              <a:latin typeface="Calibri"/>
              <a:cs typeface="Calibri"/>
            </a:endParaRPr>
          </a:p>
        </p:txBody>
      </p:sp>
      <p:sp>
        <p:nvSpPr>
          <p:cNvPr id="5" name="object 5"/>
          <p:cNvSpPr txBox="1"/>
          <p:nvPr/>
        </p:nvSpPr>
        <p:spPr>
          <a:xfrm>
            <a:off x="7499604" y="2916554"/>
            <a:ext cx="1496695" cy="393698"/>
          </a:xfrm>
          <a:prstGeom prst="rect">
            <a:avLst/>
          </a:prstGeom>
          <a:solidFill>
            <a:srgbClr val="4F81BC"/>
          </a:solidFill>
          <a:ln w="9144">
            <a:solidFill>
              <a:srgbClr val="000000"/>
            </a:solidFill>
          </a:ln>
        </p:spPr>
        <p:txBody>
          <a:bodyPr vert="horz" wrap="square" lIns="0" tIns="85090" rIns="0" bIns="0" rtlCol="0">
            <a:spAutoFit/>
          </a:bodyPr>
          <a:lstStyle/>
          <a:p>
            <a:pPr marL="1270" algn="ctr">
              <a:spcBef>
                <a:spcPts val="670"/>
              </a:spcBef>
            </a:pPr>
            <a:r>
              <a:rPr sz="2000" b="1" spc="-5" dirty="0">
                <a:solidFill>
                  <a:srgbClr val="FF0000"/>
                </a:solidFill>
                <a:latin typeface="Calibri"/>
                <a:cs typeface="Calibri"/>
              </a:rPr>
              <a:t>Set</a:t>
            </a:r>
            <a:endParaRPr sz="2000">
              <a:latin typeface="Calibri"/>
              <a:cs typeface="Calibri"/>
            </a:endParaRPr>
          </a:p>
        </p:txBody>
      </p:sp>
      <p:sp>
        <p:nvSpPr>
          <p:cNvPr id="6" name="object 6"/>
          <p:cNvSpPr txBox="1"/>
          <p:nvPr/>
        </p:nvSpPr>
        <p:spPr>
          <a:xfrm>
            <a:off x="7499604" y="4084321"/>
            <a:ext cx="1496695" cy="340477"/>
          </a:xfrm>
          <a:prstGeom prst="rect">
            <a:avLst/>
          </a:prstGeom>
          <a:solidFill>
            <a:srgbClr val="4F81BC"/>
          </a:solidFill>
          <a:ln w="9144">
            <a:solidFill>
              <a:srgbClr val="000000"/>
            </a:solidFill>
          </a:ln>
        </p:spPr>
        <p:txBody>
          <a:bodyPr vert="horz" wrap="square" lIns="0" tIns="32384" rIns="0" bIns="0" rtlCol="0">
            <a:spAutoFit/>
          </a:bodyPr>
          <a:lstStyle/>
          <a:p>
            <a:pPr marL="232410">
              <a:spcBef>
                <a:spcPts val="254"/>
              </a:spcBef>
            </a:pPr>
            <a:r>
              <a:rPr sz="2000" b="1" spc="-5" dirty="0">
                <a:solidFill>
                  <a:srgbClr val="FF0000"/>
                </a:solidFill>
                <a:latin typeface="Calibri"/>
                <a:cs typeface="Calibri"/>
              </a:rPr>
              <a:t>SortedSet</a:t>
            </a:r>
            <a:endParaRPr sz="2000">
              <a:latin typeface="Calibri"/>
              <a:cs typeface="Calibri"/>
            </a:endParaRPr>
          </a:p>
        </p:txBody>
      </p:sp>
      <p:grpSp>
        <p:nvGrpSpPr>
          <p:cNvPr id="7" name="object 7"/>
          <p:cNvGrpSpPr/>
          <p:nvPr/>
        </p:nvGrpSpPr>
        <p:grpSpPr>
          <a:xfrm>
            <a:off x="4002023" y="2132077"/>
            <a:ext cx="4250690" cy="779145"/>
            <a:chOff x="2478023" y="2132076"/>
            <a:chExt cx="4250690" cy="779145"/>
          </a:xfrm>
        </p:grpSpPr>
        <p:sp>
          <p:nvSpPr>
            <p:cNvPr id="8" name="object 8"/>
            <p:cNvSpPr/>
            <p:nvPr/>
          </p:nvSpPr>
          <p:spPr>
            <a:xfrm>
              <a:off x="4535423" y="2132076"/>
              <a:ext cx="76200" cy="390525"/>
            </a:xfrm>
            <a:custGeom>
              <a:avLst/>
              <a:gdLst/>
              <a:ahLst/>
              <a:cxnLst/>
              <a:rect l="l" t="t" r="r" b="b"/>
              <a:pathLst>
                <a:path w="76200" h="390525">
                  <a:moveTo>
                    <a:pt x="44450" y="339344"/>
                  </a:moveTo>
                  <a:lnTo>
                    <a:pt x="31750" y="339344"/>
                  </a:lnTo>
                  <a:lnTo>
                    <a:pt x="31750" y="390144"/>
                  </a:lnTo>
                  <a:lnTo>
                    <a:pt x="44450" y="390144"/>
                  </a:lnTo>
                  <a:lnTo>
                    <a:pt x="44450" y="339344"/>
                  </a:lnTo>
                  <a:close/>
                </a:path>
                <a:path w="76200" h="390525">
                  <a:moveTo>
                    <a:pt x="44450" y="288544"/>
                  </a:moveTo>
                  <a:lnTo>
                    <a:pt x="31750" y="288544"/>
                  </a:lnTo>
                  <a:lnTo>
                    <a:pt x="31750" y="301244"/>
                  </a:lnTo>
                  <a:lnTo>
                    <a:pt x="44450" y="301244"/>
                  </a:lnTo>
                  <a:lnTo>
                    <a:pt x="44450" y="288544"/>
                  </a:lnTo>
                  <a:close/>
                </a:path>
                <a:path w="76200" h="390525">
                  <a:moveTo>
                    <a:pt x="44450" y="199644"/>
                  </a:moveTo>
                  <a:lnTo>
                    <a:pt x="31750" y="199644"/>
                  </a:lnTo>
                  <a:lnTo>
                    <a:pt x="31750" y="250444"/>
                  </a:lnTo>
                  <a:lnTo>
                    <a:pt x="44450" y="250444"/>
                  </a:lnTo>
                  <a:lnTo>
                    <a:pt x="44450" y="199644"/>
                  </a:lnTo>
                  <a:close/>
                </a:path>
                <a:path w="76200" h="390525">
                  <a:moveTo>
                    <a:pt x="44450" y="148844"/>
                  </a:moveTo>
                  <a:lnTo>
                    <a:pt x="31750" y="148844"/>
                  </a:lnTo>
                  <a:lnTo>
                    <a:pt x="31750" y="161544"/>
                  </a:lnTo>
                  <a:lnTo>
                    <a:pt x="44450" y="161544"/>
                  </a:lnTo>
                  <a:lnTo>
                    <a:pt x="44450" y="148844"/>
                  </a:lnTo>
                  <a:close/>
                </a:path>
                <a:path w="76200" h="390525">
                  <a:moveTo>
                    <a:pt x="44450" y="63500"/>
                  </a:moveTo>
                  <a:lnTo>
                    <a:pt x="31750" y="63500"/>
                  </a:lnTo>
                  <a:lnTo>
                    <a:pt x="31750" y="110744"/>
                  </a:lnTo>
                  <a:lnTo>
                    <a:pt x="44450" y="110744"/>
                  </a:lnTo>
                  <a:lnTo>
                    <a:pt x="44450" y="63500"/>
                  </a:lnTo>
                  <a:close/>
                </a:path>
                <a:path w="76200" h="390525">
                  <a:moveTo>
                    <a:pt x="38100" y="0"/>
                  </a:moveTo>
                  <a:lnTo>
                    <a:pt x="0" y="76200"/>
                  </a:lnTo>
                  <a:lnTo>
                    <a:pt x="31750" y="76200"/>
                  </a:lnTo>
                  <a:lnTo>
                    <a:pt x="31750" y="63500"/>
                  </a:lnTo>
                  <a:lnTo>
                    <a:pt x="69850" y="63500"/>
                  </a:lnTo>
                  <a:lnTo>
                    <a:pt x="38100" y="0"/>
                  </a:lnTo>
                  <a:close/>
                </a:path>
                <a:path w="76200" h="390525">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9" name="object 9"/>
            <p:cNvSpPr/>
            <p:nvPr/>
          </p:nvSpPr>
          <p:spPr>
            <a:xfrm>
              <a:off x="2482595" y="2522220"/>
              <a:ext cx="4241800" cy="388620"/>
            </a:xfrm>
            <a:custGeom>
              <a:avLst/>
              <a:gdLst/>
              <a:ahLst/>
              <a:cxnLst/>
              <a:rect l="l" t="t" r="r" b="b"/>
              <a:pathLst>
                <a:path w="4241800" h="388619">
                  <a:moveTo>
                    <a:pt x="28956" y="15239"/>
                  </a:moveTo>
                  <a:lnTo>
                    <a:pt x="4235196" y="15239"/>
                  </a:lnTo>
                </a:path>
                <a:path w="4241800" h="388619">
                  <a:moveTo>
                    <a:pt x="0" y="0"/>
                  </a:moveTo>
                  <a:lnTo>
                    <a:pt x="0" y="388619"/>
                  </a:lnTo>
                </a:path>
                <a:path w="4241800" h="388619">
                  <a:moveTo>
                    <a:pt x="4241292" y="0"/>
                  </a:moveTo>
                  <a:lnTo>
                    <a:pt x="4241292" y="388619"/>
                  </a:lnTo>
                </a:path>
                <a:path w="4241800" h="388619">
                  <a:moveTo>
                    <a:pt x="2090928" y="0"/>
                  </a:moveTo>
                  <a:lnTo>
                    <a:pt x="2090928" y="388619"/>
                  </a:lnTo>
                </a:path>
              </a:pathLst>
            </a:custGeom>
            <a:ln w="9144">
              <a:solidFill>
                <a:srgbClr val="000000"/>
              </a:solidFill>
              <a:prstDash val="sysDashDot"/>
            </a:ln>
          </p:spPr>
          <p:txBody>
            <a:bodyPr wrap="square" lIns="0" tIns="0" rIns="0" bIns="0" rtlCol="0"/>
            <a:lstStyle/>
            <a:p>
              <a:endParaRPr/>
            </a:p>
          </p:txBody>
        </p:sp>
      </p:grpSp>
      <p:sp>
        <p:nvSpPr>
          <p:cNvPr id="10" name="object 10"/>
          <p:cNvSpPr/>
          <p:nvPr/>
        </p:nvSpPr>
        <p:spPr>
          <a:xfrm>
            <a:off x="8228076" y="3436620"/>
            <a:ext cx="76200" cy="647700"/>
          </a:xfrm>
          <a:custGeom>
            <a:avLst/>
            <a:gdLst/>
            <a:ahLst/>
            <a:cxnLst/>
            <a:rect l="l" t="t" r="r" b="b"/>
            <a:pathLst>
              <a:path w="76200" h="647700">
                <a:moveTo>
                  <a:pt x="44450" y="596899"/>
                </a:moveTo>
                <a:lnTo>
                  <a:pt x="31750" y="596899"/>
                </a:lnTo>
                <a:lnTo>
                  <a:pt x="31750" y="647699"/>
                </a:lnTo>
                <a:lnTo>
                  <a:pt x="44450" y="647699"/>
                </a:lnTo>
                <a:lnTo>
                  <a:pt x="44450" y="596899"/>
                </a:lnTo>
                <a:close/>
              </a:path>
              <a:path w="76200" h="647700">
                <a:moveTo>
                  <a:pt x="44450" y="507999"/>
                </a:moveTo>
                <a:lnTo>
                  <a:pt x="31750" y="507999"/>
                </a:lnTo>
                <a:lnTo>
                  <a:pt x="31750" y="558799"/>
                </a:lnTo>
                <a:lnTo>
                  <a:pt x="44450" y="558799"/>
                </a:lnTo>
                <a:lnTo>
                  <a:pt x="44450" y="507999"/>
                </a:lnTo>
                <a:close/>
              </a:path>
              <a:path w="76200" h="647700">
                <a:moveTo>
                  <a:pt x="44450" y="419099"/>
                </a:moveTo>
                <a:lnTo>
                  <a:pt x="31750" y="419099"/>
                </a:lnTo>
                <a:lnTo>
                  <a:pt x="31750" y="469899"/>
                </a:lnTo>
                <a:lnTo>
                  <a:pt x="44450" y="469899"/>
                </a:lnTo>
                <a:lnTo>
                  <a:pt x="44450" y="419099"/>
                </a:lnTo>
                <a:close/>
              </a:path>
              <a:path w="76200" h="647700">
                <a:moveTo>
                  <a:pt x="44450" y="330199"/>
                </a:moveTo>
                <a:lnTo>
                  <a:pt x="31750" y="330199"/>
                </a:lnTo>
                <a:lnTo>
                  <a:pt x="31750" y="380999"/>
                </a:lnTo>
                <a:lnTo>
                  <a:pt x="44450" y="380999"/>
                </a:lnTo>
                <a:lnTo>
                  <a:pt x="44450" y="330199"/>
                </a:lnTo>
                <a:close/>
              </a:path>
              <a:path w="76200" h="647700">
                <a:moveTo>
                  <a:pt x="44450" y="241299"/>
                </a:moveTo>
                <a:lnTo>
                  <a:pt x="31750" y="241299"/>
                </a:lnTo>
                <a:lnTo>
                  <a:pt x="31750" y="292099"/>
                </a:lnTo>
                <a:lnTo>
                  <a:pt x="44450" y="292099"/>
                </a:lnTo>
                <a:lnTo>
                  <a:pt x="44450" y="241299"/>
                </a:lnTo>
                <a:close/>
              </a:path>
              <a:path w="76200" h="647700">
                <a:moveTo>
                  <a:pt x="44450" y="152400"/>
                </a:moveTo>
                <a:lnTo>
                  <a:pt x="31750" y="152400"/>
                </a:lnTo>
                <a:lnTo>
                  <a:pt x="31750" y="203199"/>
                </a:lnTo>
                <a:lnTo>
                  <a:pt x="44450" y="203199"/>
                </a:lnTo>
                <a:lnTo>
                  <a:pt x="44450" y="152400"/>
                </a:lnTo>
                <a:close/>
              </a:path>
              <a:path w="76200" h="647700">
                <a:moveTo>
                  <a:pt x="44450" y="63500"/>
                </a:moveTo>
                <a:lnTo>
                  <a:pt x="31750" y="63500"/>
                </a:lnTo>
                <a:lnTo>
                  <a:pt x="31750" y="114300"/>
                </a:lnTo>
                <a:lnTo>
                  <a:pt x="44450" y="114300"/>
                </a:lnTo>
                <a:lnTo>
                  <a:pt x="44450" y="63500"/>
                </a:lnTo>
                <a:close/>
              </a:path>
              <a:path w="76200" h="647700">
                <a:moveTo>
                  <a:pt x="38100" y="0"/>
                </a:moveTo>
                <a:lnTo>
                  <a:pt x="0" y="76200"/>
                </a:lnTo>
                <a:lnTo>
                  <a:pt x="31750" y="76200"/>
                </a:lnTo>
                <a:lnTo>
                  <a:pt x="31750" y="63500"/>
                </a:lnTo>
                <a:lnTo>
                  <a:pt x="69850" y="63500"/>
                </a:lnTo>
                <a:lnTo>
                  <a:pt x="38100" y="0"/>
                </a:lnTo>
                <a:close/>
              </a:path>
              <a:path w="76200" h="6477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1" name="object 11"/>
          <p:cNvSpPr txBox="1"/>
          <p:nvPr/>
        </p:nvSpPr>
        <p:spPr>
          <a:xfrm>
            <a:off x="5352289" y="2916554"/>
            <a:ext cx="1495425" cy="401392"/>
          </a:xfrm>
          <a:prstGeom prst="rect">
            <a:avLst/>
          </a:prstGeom>
          <a:solidFill>
            <a:srgbClr val="4F81BC"/>
          </a:solidFill>
          <a:ln w="9144">
            <a:solidFill>
              <a:srgbClr val="000000"/>
            </a:solidFill>
          </a:ln>
        </p:spPr>
        <p:txBody>
          <a:bodyPr vert="horz" wrap="square" lIns="0" tIns="92710" rIns="0" bIns="0" rtlCol="0">
            <a:spAutoFit/>
          </a:bodyPr>
          <a:lstStyle/>
          <a:p>
            <a:pPr marL="394335">
              <a:spcBef>
                <a:spcPts val="730"/>
              </a:spcBef>
            </a:pPr>
            <a:r>
              <a:rPr sz="2000" b="1" spc="-5" dirty="0">
                <a:solidFill>
                  <a:srgbClr val="FF0000"/>
                </a:solidFill>
                <a:latin typeface="Calibri"/>
                <a:cs typeface="Calibri"/>
              </a:rPr>
              <a:t>Queue</a:t>
            </a:r>
            <a:endParaRPr sz="2000">
              <a:latin typeface="Calibri"/>
              <a:cs typeface="Calibri"/>
            </a:endParaRPr>
          </a:p>
        </p:txBody>
      </p:sp>
      <p:sp>
        <p:nvSpPr>
          <p:cNvPr id="12" name="object 12"/>
          <p:cNvSpPr txBox="1"/>
          <p:nvPr/>
        </p:nvSpPr>
        <p:spPr>
          <a:xfrm>
            <a:off x="5350765" y="4084321"/>
            <a:ext cx="1495425" cy="341119"/>
          </a:xfrm>
          <a:prstGeom prst="rect">
            <a:avLst/>
          </a:prstGeom>
          <a:solidFill>
            <a:srgbClr val="4F81BC"/>
          </a:solidFill>
          <a:ln w="9144">
            <a:solidFill>
              <a:srgbClr val="000000"/>
            </a:solidFill>
          </a:ln>
        </p:spPr>
        <p:txBody>
          <a:bodyPr vert="horz" wrap="square" lIns="0" tIns="33020" rIns="0" bIns="0" rtlCol="0">
            <a:spAutoFit/>
          </a:bodyPr>
          <a:lstStyle/>
          <a:p>
            <a:pPr marL="401320">
              <a:spcBef>
                <a:spcPts val="260"/>
              </a:spcBef>
            </a:pPr>
            <a:r>
              <a:rPr sz="2000" b="1" spc="-5" dirty="0">
                <a:solidFill>
                  <a:srgbClr val="FF0000"/>
                </a:solidFill>
                <a:latin typeface="Calibri"/>
                <a:cs typeface="Calibri"/>
              </a:rPr>
              <a:t>Deque</a:t>
            </a:r>
            <a:endParaRPr sz="2000">
              <a:latin typeface="Calibri"/>
              <a:cs typeface="Calibri"/>
            </a:endParaRPr>
          </a:p>
        </p:txBody>
      </p:sp>
      <p:sp>
        <p:nvSpPr>
          <p:cNvPr id="13" name="object 13"/>
          <p:cNvSpPr/>
          <p:nvPr/>
        </p:nvSpPr>
        <p:spPr>
          <a:xfrm>
            <a:off x="6059423" y="3444240"/>
            <a:ext cx="76200" cy="647700"/>
          </a:xfrm>
          <a:custGeom>
            <a:avLst/>
            <a:gdLst/>
            <a:ahLst/>
            <a:cxnLst/>
            <a:rect l="l" t="t" r="r" b="b"/>
            <a:pathLst>
              <a:path w="76200" h="647700">
                <a:moveTo>
                  <a:pt x="44450" y="596900"/>
                </a:moveTo>
                <a:lnTo>
                  <a:pt x="31750" y="596900"/>
                </a:lnTo>
                <a:lnTo>
                  <a:pt x="31750" y="647700"/>
                </a:lnTo>
                <a:lnTo>
                  <a:pt x="44450" y="647700"/>
                </a:lnTo>
                <a:lnTo>
                  <a:pt x="44450" y="596900"/>
                </a:lnTo>
                <a:close/>
              </a:path>
              <a:path w="76200" h="647700">
                <a:moveTo>
                  <a:pt x="44450" y="508000"/>
                </a:moveTo>
                <a:lnTo>
                  <a:pt x="31750" y="508000"/>
                </a:lnTo>
                <a:lnTo>
                  <a:pt x="31750" y="558800"/>
                </a:lnTo>
                <a:lnTo>
                  <a:pt x="44450" y="558800"/>
                </a:lnTo>
                <a:lnTo>
                  <a:pt x="44450" y="508000"/>
                </a:lnTo>
                <a:close/>
              </a:path>
              <a:path w="76200" h="647700">
                <a:moveTo>
                  <a:pt x="44450" y="419100"/>
                </a:moveTo>
                <a:lnTo>
                  <a:pt x="31750" y="419100"/>
                </a:lnTo>
                <a:lnTo>
                  <a:pt x="31750" y="469900"/>
                </a:lnTo>
                <a:lnTo>
                  <a:pt x="44450" y="469900"/>
                </a:lnTo>
                <a:lnTo>
                  <a:pt x="44450" y="419100"/>
                </a:lnTo>
                <a:close/>
              </a:path>
              <a:path w="76200" h="647700">
                <a:moveTo>
                  <a:pt x="44450" y="330200"/>
                </a:moveTo>
                <a:lnTo>
                  <a:pt x="31750" y="330200"/>
                </a:lnTo>
                <a:lnTo>
                  <a:pt x="31750" y="381000"/>
                </a:lnTo>
                <a:lnTo>
                  <a:pt x="44450" y="381000"/>
                </a:lnTo>
                <a:lnTo>
                  <a:pt x="44450" y="330200"/>
                </a:lnTo>
                <a:close/>
              </a:path>
              <a:path w="76200" h="647700">
                <a:moveTo>
                  <a:pt x="44450" y="241300"/>
                </a:moveTo>
                <a:lnTo>
                  <a:pt x="31750" y="241300"/>
                </a:lnTo>
                <a:lnTo>
                  <a:pt x="31750" y="292100"/>
                </a:lnTo>
                <a:lnTo>
                  <a:pt x="44450" y="292100"/>
                </a:lnTo>
                <a:lnTo>
                  <a:pt x="44450" y="241300"/>
                </a:lnTo>
                <a:close/>
              </a:path>
              <a:path w="76200" h="647700">
                <a:moveTo>
                  <a:pt x="44450" y="152400"/>
                </a:moveTo>
                <a:lnTo>
                  <a:pt x="31750" y="152400"/>
                </a:lnTo>
                <a:lnTo>
                  <a:pt x="31750" y="203200"/>
                </a:lnTo>
                <a:lnTo>
                  <a:pt x="44450" y="203200"/>
                </a:lnTo>
                <a:lnTo>
                  <a:pt x="44450" y="152400"/>
                </a:lnTo>
                <a:close/>
              </a:path>
              <a:path w="76200" h="647700">
                <a:moveTo>
                  <a:pt x="44450" y="63500"/>
                </a:moveTo>
                <a:lnTo>
                  <a:pt x="31750" y="63500"/>
                </a:lnTo>
                <a:lnTo>
                  <a:pt x="31750" y="114300"/>
                </a:lnTo>
                <a:lnTo>
                  <a:pt x="44450" y="114300"/>
                </a:lnTo>
                <a:lnTo>
                  <a:pt x="44450" y="63500"/>
                </a:lnTo>
                <a:close/>
              </a:path>
              <a:path w="76200" h="647700">
                <a:moveTo>
                  <a:pt x="38100" y="0"/>
                </a:moveTo>
                <a:lnTo>
                  <a:pt x="0" y="76200"/>
                </a:lnTo>
                <a:lnTo>
                  <a:pt x="31750" y="76200"/>
                </a:lnTo>
                <a:lnTo>
                  <a:pt x="31750" y="63500"/>
                </a:lnTo>
                <a:lnTo>
                  <a:pt x="69850" y="63500"/>
                </a:lnTo>
                <a:lnTo>
                  <a:pt x="38100" y="0"/>
                </a:lnTo>
                <a:close/>
              </a:path>
              <a:path w="76200" h="6477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4" name="object 14"/>
          <p:cNvSpPr txBox="1"/>
          <p:nvPr/>
        </p:nvSpPr>
        <p:spPr>
          <a:xfrm>
            <a:off x="7517892" y="5125212"/>
            <a:ext cx="1495425" cy="336631"/>
          </a:xfrm>
          <a:prstGeom prst="rect">
            <a:avLst/>
          </a:prstGeom>
          <a:solidFill>
            <a:srgbClr val="4F81BC"/>
          </a:solidFill>
          <a:ln w="9144">
            <a:solidFill>
              <a:srgbClr val="000000"/>
            </a:solidFill>
          </a:ln>
        </p:spPr>
        <p:txBody>
          <a:bodyPr vert="horz" wrap="square" lIns="0" tIns="28575" rIns="0" bIns="0" rtlCol="0">
            <a:spAutoFit/>
          </a:bodyPr>
          <a:lstStyle/>
          <a:p>
            <a:pPr marL="60960">
              <a:spcBef>
                <a:spcPts val="225"/>
              </a:spcBef>
            </a:pPr>
            <a:r>
              <a:rPr sz="2000" b="1" spc="-10" dirty="0">
                <a:solidFill>
                  <a:srgbClr val="FF0000"/>
                </a:solidFill>
                <a:latin typeface="Calibri"/>
                <a:cs typeface="Calibri"/>
              </a:rPr>
              <a:t>NavigableSet</a:t>
            </a:r>
            <a:endParaRPr sz="2000">
              <a:latin typeface="Calibri"/>
              <a:cs typeface="Calibri"/>
            </a:endParaRPr>
          </a:p>
        </p:txBody>
      </p:sp>
      <p:sp>
        <p:nvSpPr>
          <p:cNvPr id="15" name="object 15"/>
          <p:cNvSpPr/>
          <p:nvPr/>
        </p:nvSpPr>
        <p:spPr>
          <a:xfrm>
            <a:off x="8228076" y="4485132"/>
            <a:ext cx="76200" cy="647700"/>
          </a:xfrm>
          <a:custGeom>
            <a:avLst/>
            <a:gdLst/>
            <a:ahLst/>
            <a:cxnLst/>
            <a:rect l="l" t="t" r="r" b="b"/>
            <a:pathLst>
              <a:path w="76200" h="647700">
                <a:moveTo>
                  <a:pt x="44450" y="596900"/>
                </a:moveTo>
                <a:lnTo>
                  <a:pt x="31750" y="596900"/>
                </a:lnTo>
                <a:lnTo>
                  <a:pt x="31750" y="647700"/>
                </a:lnTo>
                <a:lnTo>
                  <a:pt x="44450" y="647700"/>
                </a:lnTo>
                <a:lnTo>
                  <a:pt x="44450" y="596900"/>
                </a:lnTo>
                <a:close/>
              </a:path>
              <a:path w="76200" h="647700">
                <a:moveTo>
                  <a:pt x="44450" y="508000"/>
                </a:moveTo>
                <a:lnTo>
                  <a:pt x="31750" y="508000"/>
                </a:lnTo>
                <a:lnTo>
                  <a:pt x="31750" y="558800"/>
                </a:lnTo>
                <a:lnTo>
                  <a:pt x="44450" y="558800"/>
                </a:lnTo>
                <a:lnTo>
                  <a:pt x="44450" y="508000"/>
                </a:lnTo>
                <a:close/>
              </a:path>
              <a:path w="76200" h="647700">
                <a:moveTo>
                  <a:pt x="44450" y="419100"/>
                </a:moveTo>
                <a:lnTo>
                  <a:pt x="31750" y="419100"/>
                </a:lnTo>
                <a:lnTo>
                  <a:pt x="31750" y="469900"/>
                </a:lnTo>
                <a:lnTo>
                  <a:pt x="44450" y="469900"/>
                </a:lnTo>
                <a:lnTo>
                  <a:pt x="44450" y="419100"/>
                </a:lnTo>
                <a:close/>
              </a:path>
              <a:path w="76200" h="647700">
                <a:moveTo>
                  <a:pt x="44450" y="330200"/>
                </a:moveTo>
                <a:lnTo>
                  <a:pt x="31750" y="330200"/>
                </a:lnTo>
                <a:lnTo>
                  <a:pt x="31750" y="381000"/>
                </a:lnTo>
                <a:lnTo>
                  <a:pt x="44450" y="381000"/>
                </a:lnTo>
                <a:lnTo>
                  <a:pt x="44450" y="330200"/>
                </a:lnTo>
                <a:close/>
              </a:path>
              <a:path w="76200" h="647700">
                <a:moveTo>
                  <a:pt x="44450" y="241300"/>
                </a:moveTo>
                <a:lnTo>
                  <a:pt x="31750" y="241300"/>
                </a:lnTo>
                <a:lnTo>
                  <a:pt x="31750" y="292100"/>
                </a:lnTo>
                <a:lnTo>
                  <a:pt x="44450" y="292100"/>
                </a:lnTo>
                <a:lnTo>
                  <a:pt x="44450" y="241300"/>
                </a:lnTo>
                <a:close/>
              </a:path>
              <a:path w="76200" h="647700">
                <a:moveTo>
                  <a:pt x="44450" y="152400"/>
                </a:moveTo>
                <a:lnTo>
                  <a:pt x="31750" y="152400"/>
                </a:lnTo>
                <a:lnTo>
                  <a:pt x="31750" y="203200"/>
                </a:lnTo>
                <a:lnTo>
                  <a:pt x="44450" y="203200"/>
                </a:lnTo>
                <a:lnTo>
                  <a:pt x="44450" y="152400"/>
                </a:lnTo>
                <a:close/>
              </a:path>
              <a:path w="76200" h="647700">
                <a:moveTo>
                  <a:pt x="44450" y="63500"/>
                </a:moveTo>
                <a:lnTo>
                  <a:pt x="31750" y="63500"/>
                </a:lnTo>
                <a:lnTo>
                  <a:pt x="31750" y="114300"/>
                </a:lnTo>
                <a:lnTo>
                  <a:pt x="44450" y="114300"/>
                </a:lnTo>
                <a:lnTo>
                  <a:pt x="44450" y="63500"/>
                </a:lnTo>
                <a:close/>
              </a:path>
              <a:path w="76200" h="647700">
                <a:moveTo>
                  <a:pt x="38100" y="0"/>
                </a:moveTo>
                <a:lnTo>
                  <a:pt x="0" y="76200"/>
                </a:lnTo>
                <a:lnTo>
                  <a:pt x="31750" y="76200"/>
                </a:lnTo>
                <a:lnTo>
                  <a:pt x="31750" y="63500"/>
                </a:lnTo>
                <a:lnTo>
                  <a:pt x="69850" y="63500"/>
                </a:lnTo>
                <a:lnTo>
                  <a:pt x="38100" y="0"/>
                </a:lnTo>
                <a:close/>
              </a:path>
              <a:path w="76200" h="6477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6" name="object 16"/>
          <p:cNvSpPr txBox="1"/>
          <p:nvPr/>
        </p:nvSpPr>
        <p:spPr>
          <a:xfrm>
            <a:off x="1907540" y="6033922"/>
            <a:ext cx="8552180"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Other</a:t>
            </a:r>
            <a:r>
              <a:rPr b="1" spc="-20" dirty="0">
                <a:latin typeface="Calibri"/>
                <a:cs typeface="Calibri"/>
              </a:rPr>
              <a:t> </a:t>
            </a:r>
            <a:r>
              <a:rPr b="1" spc="-10" dirty="0">
                <a:latin typeface="Calibri"/>
                <a:cs typeface="Calibri"/>
              </a:rPr>
              <a:t>Interfaces</a:t>
            </a:r>
            <a:r>
              <a:rPr b="1" spc="-45" dirty="0">
                <a:latin typeface="Calibri"/>
                <a:cs typeface="Calibri"/>
              </a:rPr>
              <a:t> </a:t>
            </a:r>
            <a:r>
              <a:rPr b="1" dirty="0">
                <a:latin typeface="Calibri"/>
                <a:cs typeface="Calibri"/>
              </a:rPr>
              <a:t>Used</a:t>
            </a:r>
            <a:r>
              <a:rPr b="1" spc="-20" dirty="0">
                <a:latin typeface="Calibri"/>
                <a:cs typeface="Calibri"/>
              </a:rPr>
              <a:t> </a:t>
            </a:r>
            <a:r>
              <a:rPr b="1" spc="-5" dirty="0">
                <a:latin typeface="Calibri"/>
                <a:cs typeface="Calibri"/>
              </a:rPr>
              <a:t>by</a:t>
            </a:r>
            <a:r>
              <a:rPr b="1" dirty="0">
                <a:latin typeface="Calibri"/>
                <a:cs typeface="Calibri"/>
              </a:rPr>
              <a:t> </a:t>
            </a:r>
            <a:r>
              <a:rPr b="1" spc="-5" dirty="0">
                <a:latin typeface="Calibri"/>
                <a:cs typeface="Calibri"/>
              </a:rPr>
              <a:t>Collections: </a:t>
            </a:r>
            <a:r>
              <a:rPr b="1" spc="-20" dirty="0">
                <a:solidFill>
                  <a:srgbClr val="FF0000"/>
                </a:solidFill>
                <a:latin typeface="Calibri"/>
                <a:cs typeface="Calibri"/>
              </a:rPr>
              <a:t>Comparator,</a:t>
            </a:r>
            <a:r>
              <a:rPr b="1" spc="-10" dirty="0">
                <a:solidFill>
                  <a:srgbClr val="FF0000"/>
                </a:solidFill>
                <a:latin typeface="Calibri"/>
                <a:cs typeface="Calibri"/>
              </a:rPr>
              <a:t> </a:t>
            </a:r>
            <a:r>
              <a:rPr b="1" spc="-5" dirty="0">
                <a:solidFill>
                  <a:srgbClr val="FF0000"/>
                </a:solidFill>
                <a:latin typeface="Calibri"/>
                <a:cs typeface="Calibri"/>
              </a:rPr>
              <a:t>RandomAccess,</a:t>
            </a:r>
            <a:r>
              <a:rPr b="1" spc="-10" dirty="0">
                <a:solidFill>
                  <a:srgbClr val="FF0000"/>
                </a:solidFill>
                <a:latin typeface="Calibri"/>
                <a:cs typeface="Calibri"/>
              </a:rPr>
              <a:t> </a:t>
            </a:r>
            <a:r>
              <a:rPr b="1" spc="-15" dirty="0">
                <a:solidFill>
                  <a:srgbClr val="FF0000"/>
                </a:solidFill>
                <a:latin typeface="Calibri"/>
                <a:cs typeface="Calibri"/>
              </a:rPr>
              <a:t>Iterator</a:t>
            </a:r>
            <a:r>
              <a:rPr b="1" spc="-40" dirty="0">
                <a:solidFill>
                  <a:srgbClr val="FF0000"/>
                </a:solidFill>
                <a:latin typeface="Calibri"/>
                <a:cs typeface="Calibri"/>
              </a:rPr>
              <a:t> </a:t>
            </a:r>
            <a:r>
              <a:rPr b="1" dirty="0">
                <a:solidFill>
                  <a:srgbClr val="FF0000"/>
                </a:solidFill>
                <a:latin typeface="Calibri"/>
                <a:cs typeface="Calibri"/>
              </a:rPr>
              <a:t>and </a:t>
            </a:r>
            <a:r>
              <a:rPr b="1" spc="-15" dirty="0">
                <a:solidFill>
                  <a:srgbClr val="FF0000"/>
                </a:solidFill>
                <a:latin typeface="Calibri"/>
                <a:cs typeface="Calibri"/>
              </a:rPr>
              <a:t>ListIterator</a:t>
            </a:r>
            <a:endParaRPr>
              <a:latin typeface="Calibri"/>
              <a:cs typeface="Calibri"/>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2268" y="1444345"/>
            <a:ext cx="8700135" cy="4491355"/>
          </a:xfrm>
          <a:prstGeom prst="rect">
            <a:avLst/>
          </a:prstGeom>
        </p:spPr>
        <p:txBody>
          <a:bodyPr vert="horz" wrap="square" lIns="0" tIns="49530" rIns="0" bIns="0" rtlCol="0">
            <a:spAutoFit/>
          </a:bodyPr>
          <a:lstStyle/>
          <a:p>
            <a:pPr marL="355600" indent="-342900">
              <a:spcBef>
                <a:spcPts val="390"/>
              </a:spcBef>
              <a:buClr>
                <a:srgbClr val="0F1141"/>
              </a:buClr>
              <a:buChar char="•"/>
              <a:tabLst>
                <a:tab pos="354965" algn="l"/>
                <a:tab pos="355600" algn="l"/>
              </a:tabLst>
            </a:pPr>
            <a:r>
              <a:rPr sz="2400" spc="-5" dirty="0">
                <a:solidFill>
                  <a:srgbClr val="FF0000"/>
                </a:solidFill>
                <a:latin typeface="Arial MT"/>
                <a:cs typeface="Arial MT"/>
              </a:rPr>
              <a:t>Collection</a:t>
            </a:r>
            <a:r>
              <a:rPr sz="2400" spc="30" dirty="0">
                <a:solidFill>
                  <a:srgbClr val="FF0000"/>
                </a:solidFill>
                <a:latin typeface="Arial MT"/>
                <a:cs typeface="Arial MT"/>
              </a:rPr>
              <a:t> </a:t>
            </a:r>
            <a:r>
              <a:rPr sz="2400" dirty="0">
                <a:solidFill>
                  <a:srgbClr val="FF0000"/>
                </a:solidFill>
                <a:latin typeface="Wingdings"/>
                <a:cs typeface="Wingdings"/>
              </a:rPr>
              <a:t></a:t>
            </a:r>
            <a:r>
              <a:rPr sz="2400" spc="55" dirty="0">
                <a:solidFill>
                  <a:srgbClr val="FF0000"/>
                </a:solidFill>
                <a:latin typeface="Times New Roman"/>
                <a:cs typeface="Times New Roman"/>
              </a:rPr>
              <a:t> </a:t>
            </a:r>
            <a:r>
              <a:rPr sz="2400" spc="-5" dirty="0">
                <a:latin typeface="Arial MT"/>
                <a:cs typeface="Arial MT"/>
              </a:rPr>
              <a:t>Enables</a:t>
            </a:r>
            <a:r>
              <a:rPr sz="2400" spc="40" dirty="0">
                <a:latin typeface="Arial MT"/>
                <a:cs typeface="Arial MT"/>
              </a:rPr>
              <a:t> </a:t>
            </a:r>
            <a:r>
              <a:rPr sz="2400" dirty="0">
                <a:latin typeface="Arial MT"/>
                <a:cs typeface="Arial MT"/>
              </a:rPr>
              <a:t>you</a:t>
            </a:r>
            <a:r>
              <a:rPr sz="2400" spc="-5" dirty="0">
                <a:latin typeface="Arial MT"/>
                <a:cs typeface="Arial MT"/>
              </a:rPr>
              <a:t> </a:t>
            </a:r>
            <a:r>
              <a:rPr sz="2400" dirty="0">
                <a:latin typeface="Arial MT"/>
                <a:cs typeface="Arial MT"/>
              </a:rPr>
              <a:t>to</a:t>
            </a:r>
            <a:r>
              <a:rPr sz="2400" spc="-15" dirty="0">
                <a:latin typeface="Arial MT"/>
                <a:cs typeface="Arial MT"/>
              </a:rPr>
              <a:t> </a:t>
            </a:r>
            <a:r>
              <a:rPr sz="2400" spc="-5" dirty="0">
                <a:latin typeface="Arial MT"/>
                <a:cs typeface="Arial MT"/>
              </a:rPr>
              <a:t>work</a:t>
            </a:r>
            <a:r>
              <a:rPr sz="2400" spc="10" dirty="0">
                <a:latin typeface="Arial MT"/>
                <a:cs typeface="Arial MT"/>
              </a:rPr>
              <a:t> </a:t>
            </a:r>
            <a:r>
              <a:rPr sz="2400" spc="-5" dirty="0">
                <a:latin typeface="Arial MT"/>
                <a:cs typeface="Arial MT"/>
              </a:rPr>
              <a:t>with</a:t>
            </a:r>
            <a:r>
              <a:rPr sz="2400" dirty="0">
                <a:latin typeface="Arial MT"/>
                <a:cs typeface="Arial MT"/>
              </a:rPr>
              <a:t> Group </a:t>
            </a:r>
            <a:r>
              <a:rPr sz="2400" spc="-5" dirty="0">
                <a:latin typeface="Arial MT"/>
                <a:cs typeface="Arial MT"/>
              </a:rPr>
              <a:t>of </a:t>
            </a:r>
            <a:r>
              <a:rPr sz="2400" dirty="0">
                <a:latin typeface="Arial MT"/>
                <a:cs typeface="Arial MT"/>
              </a:rPr>
              <a:t>Objects.</a:t>
            </a:r>
            <a:endParaRPr sz="2400">
              <a:latin typeface="Arial MT"/>
              <a:cs typeface="Arial MT"/>
            </a:endParaRPr>
          </a:p>
          <a:p>
            <a:pPr marL="355600" marR="5080" indent="-342900">
              <a:lnSpc>
                <a:spcPts val="2600"/>
              </a:lnSpc>
              <a:spcBef>
                <a:spcPts val="610"/>
              </a:spcBef>
              <a:buClr>
                <a:srgbClr val="0F1141"/>
              </a:buClr>
              <a:buChar char="•"/>
              <a:tabLst>
                <a:tab pos="354965" algn="l"/>
                <a:tab pos="355600" algn="l"/>
              </a:tabLst>
            </a:pPr>
            <a:r>
              <a:rPr sz="2400" spc="-5" dirty="0">
                <a:solidFill>
                  <a:srgbClr val="FF0000"/>
                </a:solidFill>
                <a:latin typeface="Arial MT"/>
                <a:cs typeface="Arial MT"/>
              </a:rPr>
              <a:t>List</a:t>
            </a:r>
            <a:r>
              <a:rPr sz="2400" spc="160" dirty="0">
                <a:solidFill>
                  <a:srgbClr val="FF0000"/>
                </a:solidFill>
                <a:latin typeface="Arial MT"/>
                <a:cs typeface="Arial MT"/>
              </a:rPr>
              <a:t> </a:t>
            </a:r>
            <a:r>
              <a:rPr sz="2400" dirty="0">
                <a:solidFill>
                  <a:srgbClr val="FF0000"/>
                </a:solidFill>
                <a:latin typeface="Wingdings"/>
                <a:cs typeface="Wingdings"/>
              </a:rPr>
              <a:t></a:t>
            </a:r>
            <a:r>
              <a:rPr sz="2400" spc="220" dirty="0">
                <a:solidFill>
                  <a:srgbClr val="FF0000"/>
                </a:solidFill>
                <a:latin typeface="Times New Roman"/>
                <a:cs typeface="Times New Roman"/>
              </a:rPr>
              <a:t> </a:t>
            </a:r>
            <a:r>
              <a:rPr sz="2400" spc="-5" dirty="0">
                <a:latin typeface="Arial MT"/>
                <a:cs typeface="Arial MT"/>
              </a:rPr>
              <a:t>Extends</a:t>
            </a:r>
            <a:r>
              <a:rPr sz="2400" spc="160" dirty="0">
                <a:latin typeface="Arial MT"/>
                <a:cs typeface="Arial MT"/>
              </a:rPr>
              <a:t> </a:t>
            </a:r>
            <a:r>
              <a:rPr sz="2400" dirty="0">
                <a:solidFill>
                  <a:srgbClr val="FF0000"/>
                </a:solidFill>
                <a:latin typeface="Arial MT"/>
                <a:cs typeface="Arial MT"/>
              </a:rPr>
              <a:t>Collection</a:t>
            </a:r>
            <a:r>
              <a:rPr sz="2400" spc="145" dirty="0">
                <a:solidFill>
                  <a:srgbClr val="FF0000"/>
                </a:solidFill>
                <a:latin typeface="Arial MT"/>
                <a:cs typeface="Arial MT"/>
              </a:rPr>
              <a:t> </a:t>
            </a:r>
            <a:r>
              <a:rPr sz="2400" spc="-5" dirty="0">
                <a:latin typeface="Arial MT"/>
                <a:cs typeface="Arial MT"/>
              </a:rPr>
              <a:t>interface</a:t>
            </a:r>
            <a:r>
              <a:rPr sz="2400" spc="155" dirty="0">
                <a:latin typeface="Arial MT"/>
                <a:cs typeface="Arial MT"/>
              </a:rPr>
              <a:t> </a:t>
            </a:r>
            <a:r>
              <a:rPr sz="2400" spc="-5" dirty="0">
                <a:latin typeface="Arial MT"/>
                <a:cs typeface="Arial MT"/>
              </a:rPr>
              <a:t>to</a:t>
            </a:r>
            <a:r>
              <a:rPr sz="2400" spc="150" dirty="0">
                <a:latin typeface="Arial MT"/>
                <a:cs typeface="Arial MT"/>
              </a:rPr>
              <a:t> </a:t>
            </a:r>
            <a:r>
              <a:rPr sz="2400" dirty="0">
                <a:latin typeface="Arial MT"/>
                <a:cs typeface="Arial MT"/>
              </a:rPr>
              <a:t>handle</a:t>
            </a:r>
            <a:r>
              <a:rPr sz="2400" spc="155" dirty="0">
                <a:latin typeface="Arial MT"/>
                <a:cs typeface="Arial MT"/>
              </a:rPr>
              <a:t> </a:t>
            </a:r>
            <a:r>
              <a:rPr sz="2400" spc="-5" dirty="0">
                <a:latin typeface="Arial MT"/>
                <a:cs typeface="Arial MT"/>
              </a:rPr>
              <a:t>sequences</a:t>
            </a:r>
            <a:r>
              <a:rPr sz="2400" spc="160" dirty="0">
                <a:latin typeface="Arial MT"/>
                <a:cs typeface="Arial MT"/>
              </a:rPr>
              <a:t> </a:t>
            </a:r>
            <a:r>
              <a:rPr sz="2400" spc="-5" dirty="0">
                <a:latin typeface="Arial MT"/>
                <a:cs typeface="Arial MT"/>
              </a:rPr>
              <a:t>(list </a:t>
            </a:r>
            <a:r>
              <a:rPr sz="2400" spc="-650" dirty="0">
                <a:latin typeface="Arial MT"/>
                <a:cs typeface="Arial MT"/>
              </a:rPr>
              <a:t> </a:t>
            </a:r>
            <a:r>
              <a:rPr sz="2400" spc="-5" dirty="0">
                <a:latin typeface="Arial MT"/>
                <a:cs typeface="Arial MT"/>
              </a:rPr>
              <a:t>of</a:t>
            </a:r>
            <a:r>
              <a:rPr sz="2400" spc="-10" dirty="0">
                <a:latin typeface="Arial MT"/>
                <a:cs typeface="Arial MT"/>
              </a:rPr>
              <a:t> </a:t>
            </a:r>
            <a:r>
              <a:rPr sz="2400" dirty="0">
                <a:latin typeface="Arial MT"/>
                <a:cs typeface="Arial MT"/>
              </a:rPr>
              <a:t>objects)</a:t>
            </a:r>
            <a:endParaRPr sz="2400">
              <a:latin typeface="Arial MT"/>
              <a:cs typeface="Arial MT"/>
            </a:endParaRPr>
          </a:p>
          <a:p>
            <a:pPr marL="355600" indent="-342900">
              <a:lnSpc>
                <a:spcPts val="2745"/>
              </a:lnSpc>
              <a:spcBef>
                <a:spcPts val="240"/>
              </a:spcBef>
              <a:buClr>
                <a:srgbClr val="0F1141"/>
              </a:buClr>
              <a:buChar char="•"/>
              <a:tabLst>
                <a:tab pos="354965" algn="l"/>
                <a:tab pos="355600" algn="l"/>
                <a:tab pos="1450975" algn="l"/>
                <a:tab pos="1931035" algn="l"/>
                <a:tab pos="3213100" algn="l"/>
                <a:tab pos="4735830" algn="l"/>
                <a:tab pos="6086475" algn="l"/>
                <a:tab pos="6520815" algn="l"/>
                <a:tab pos="7618095" algn="l"/>
              </a:tabLst>
            </a:pPr>
            <a:r>
              <a:rPr sz="2400" spc="-5" dirty="0">
                <a:solidFill>
                  <a:srgbClr val="FF0000"/>
                </a:solidFill>
                <a:latin typeface="Arial MT"/>
                <a:cs typeface="Arial MT"/>
              </a:rPr>
              <a:t>Queue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MT"/>
                <a:cs typeface="Arial MT"/>
              </a:rPr>
              <a:t>Extends	</a:t>
            </a:r>
            <a:r>
              <a:rPr sz="2400" dirty="0">
                <a:solidFill>
                  <a:srgbClr val="FF0000"/>
                </a:solidFill>
                <a:latin typeface="Arial MT"/>
                <a:cs typeface="Arial MT"/>
              </a:rPr>
              <a:t>Collection	</a:t>
            </a:r>
            <a:r>
              <a:rPr sz="2400" dirty="0">
                <a:latin typeface="Arial MT"/>
                <a:cs typeface="Arial MT"/>
              </a:rPr>
              <a:t>interface	</a:t>
            </a:r>
            <a:r>
              <a:rPr sz="2400" spc="-5" dirty="0">
                <a:latin typeface="Arial MT"/>
                <a:cs typeface="Arial MT"/>
              </a:rPr>
              <a:t>to	handle	Queues</a:t>
            </a:r>
            <a:endParaRPr sz="2400">
              <a:latin typeface="Arial MT"/>
              <a:cs typeface="Arial MT"/>
            </a:endParaRPr>
          </a:p>
          <a:p>
            <a:pPr marL="355600">
              <a:lnSpc>
                <a:spcPts val="2745"/>
              </a:lnSpc>
            </a:pPr>
            <a:r>
              <a:rPr sz="2400" dirty="0">
                <a:latin typeface="Arial MT"/>
                <a:cs typeface="Arial MT"/>
              </a:rPr>
              <a:t>(FIFO</a:t>
            </a:r>
            <a:r>
              <a:rPr sz="2400" spc="-65" dirty="0">
                <a:latin typeface="Arial MT"/>
                <a:cs typeface="Arial MT"/>
              </a:rPr>
              <a:t> </a:t>
            </a:r>
            <a:r>
              <a:rPr sz="2400" spc="-5" dirty="0">
                <a:latin typeface="Arial MT"/>
                <a:cs typeface="Arial MT"/>
              </a:rPr>
              <a:t>lists)</a:t>
            </a:r>
            <a:endParaRPr sz="2400">
              <a:latin typeface="Arial MT"/>
              <a:cs typeface="Arial MT"/>
            </a:endParaRPr>
          </a:p>
          <a:p>
            <a:pPr marL="355600" marR="5715" indent="-342900">
              <a:lnSpc>
                <a:spcPts val="2600"/>
              </a:lnSpc>
              <a:spcBef>
                <a:spcPts val="595"/>
              </a:spcBef>
              <a:buClr>
                <a:srgbClr val="0F1141"/>
              </a:buClr>
              <a:buChar char="•"/>
              <a:tabLst>
                <a:tab pos="354965" algn="l"/>
                <a:tab pos="355600" algn="l"/>
              </a:tabLst>
            </a:pPr>
            <a:r>
              <a:rPr sz="2400" spc="-5" dirty="0">
                <a:solidFill>
                  <a:srgbClr val="FF0000"/>
                </a:solidFill>
                <a:latin typeface="Arial MT"/>
                <a:cs typeface="Arial MT"/>
              </a:rPr>
              <a:t>Set</a:t>
            </a:r>
            <a:r>
              <a:rPr sz="2400" spc="20" dirty="0">
                <a:solidFill>
                  <a:srgbClr val="FF0000"/>
                </a:solidFill>
                <a:latin typeface="Arial MT"/>
                <a:cs typeface="Arial MT"/>
              </a:rPr>
              <a:t> </a:t>
            </a:r>
            <a:r>
              <a:rPr sz="2400" dirty="0">
                <a:solidFill>
                  <a:srgbClr val="FF0000"/>
                </a:solidFill>
                <a:latin typeface="Wingdings"/>
                <a:cs typeface="Wingdings"/>
              </a:rPr>
              <a:t></a:t>
            </a:r>
            <a:r>
              <a:rPr sz="2400" spc="85" dirty="0">
                <a:solidFill>
                  <a:srgbClr val="FF0000"/>
                </a:solidFill>
                <a:latin typeface="Times New Roman"/>
                <a:cs typeface="Times New Roman"/>
              </a:rPr>
              <a:t> </a:t>
            </a:r>
            <a:r>
              <a:rPr sz="2400" spc="-5" dirty="0">
                <a:latin typeface="Arial MT"/>
                <a:cs typeface="Arial MT"/>
              </a:rPr>
              <a:t>Extends</a:t>
            </a:r>
            <a:r>
              <a:rPr sz="2400" spc="15" dirty="0">
                <a:latin typeface="Arial MT"/>
                <a:cs typeface="Arial MT"/>
              </a:rPr>
              <a:t> </a:t>
            </a:r>
            <a:r>
              <a:rPr sz="2400" dirty="0">
                <a:solidFill>
                  <a:srgbClr val="FF0000"/>
                </a:solidFill>
                <a:latin typeface="Arial MT"/>
                <a:cs typeface="Arial MT"/>
              </a:rPr>
              <a:t>Collection</a:t>
            </a:r>
            <a:r>
              <a:rPr sz="2400" spc="10" dirty="0">
                <a:solidFill>
                  <a:srgbClr val="FF0000"/>
                </a:solidFill>
                <a:latin typeface="Arial MT"/>
                <a:cs typeface="Arial MT"/>
              </a:rPr>
              <a:t> </a:t>
            </a:r>
            <a:r>
              <a:rPr sz="2400" spc="-5" dirty="0">
                <a:latin typeface="Arial MT"/>
                <a:cs typeface="Arial MT"/>
              </a:rPr>
              <a:t>interface</a:t>
            </a:r>
            <a:r>
              <a:rPr sz="2400" spc="25" dirty="0">
                <a:latin typeface="Arial MT"/>
                <a:cs typeface="Arial MT"/>
              </a:rPr>
              <a:t> </a:t>
            </a:r>
            <a:r>
              <a:rPr sz="2400" dirty="0">
                <a:latin typeface="Arial MT"/>
                <a:cs typeface="Arial MT"/>
              </a:rPr>
              <a:t>to</a:t>
            </a:r>
            <a:r>
              <a:rPr sz="2400" spc="10" dirty="0">
                <a:latin typeface="Arial MT"/>
                <a:cs typeface="Arial MT"/>
              </a:rPr>
              <a:t> </a:t>
            </a:r>
            <a:r>
              <a:rPr sz="2400" spc="-5" dirty="0">
                <a:latin typeface="Arial MT"/>
                <a:cs typeface="Arial MT"/>
              </a:rPr>
              <a:t>handle</a:t>
            </a:r>
            <a:r>
              <a:rPr sz="2400" spc="25" dirty="0">
                <a:latin typeface="Arial MT"/>
                <a:cs typeface="Arial MT"/>
              </a:rPr>
              <a:t> </a:t>
            </a:r>
            <a:r>
              <a:rPr sz="2400" spc="-5" dirty="0">
                <a:latin typeface="Arial MT"/>
                <a:cs typeface="Arial MT"/>
              </a:rPr>
              <a:t>Sets.</a:t>
            </a:r>
            <a:r>
              <a:rPr sz="2400" spc="15" dirty="0">
                <a:latin typeface="Arial MT"/>
                <a:cs typeface="Arial MT"/>
              </a:rPr>
              <a:t> </a:t>
            </a:r>
            <a:r>
              <a:rPr sz="2400" spc="-5" dirty="0">
                <a:latin typeface="Arial MT"/>
                <a:cs typeface="Arial MT"/>
              </a:rPr>
              <a:t>Sets</a:t>
            </a:r>
            <a:r>
              <a:rPr sz="2400" spc="10" dirty="0">
                <a:latin typeface="Arial MT"/>
                <a:cs typeface="Arial MT"/>
              </a:rPr>
              <a:t> </a:t>
            </a:r>
            <a:r>
              <a:rPr sz="2400" spc="-5" dirty="0">
                <a:latin typeface="Arial MT"/>
                <a:cs typeface="Arial MT"/>
              </a:rPr>
              <a:t>Don’t </a:t>
            </a:r>
            <a:r>
              <a:rPr sz="2400" spc="-650" dirty="0">
                <a:latin typeface="Arial MT"/>
                <a:cs typeface="Arial MT"/>
              </a:rPr>
              <a:t> </a:t>
            </a:r>
            <a:r>
              <a:rPr sz="2400" spc="-5" dirty="0">
                <a:latin typeface="Arial MT"/>
                <a:cs typeface="Arial MT"/>
              </a:rPr>
              <a:t>have</a:t>
            </a:r>
            <a:r>
              <a:rPr sz="2400" spc="5" dirty="0">
                <a:latin typeface="Arial MT"/>
                <a:cs typeface="Arial MT"/>
              </a:rPr>
              <a:t> </a:t>
            </a:r>
            <a:r>
              <a:rPr sz="2400" spc="-5" dirty="0">
                <a:latin typeface="Arial MT"/>
                <a:cs typeface="Arial MT"/>
              </a:rPr>
              <a:t>duplicate</a:t>
            </a:r>
            <a:r>
              <a:rPr sz="2400" spc="25" dirty="0">
                <a:latin typeface="Arial MT"/>
                <a:cs typeface="Arial MT"/>
              </a:rPr>
              <a:t> </a:t>
            </a:r>
            <a:r>
              <a:rPr sz="2400" spc="-5" dirty="0">
                <a:latin typeface="Arial MT"/>
                <a:cs typeface="Arial MT"/>
              </a:rPr>
              <a:t>elements</a:t>
            </a:r>
            <a:endParaRPr sz="2400">
              <a:latin typeface="Arial MT"/>
              <a:cs typeface="Arial MT"/>
            </a:endParaRPr>
          </a:p>
          <a:p>
            <a:pPr marL="355600" indent="-342900">
              <a:lnSpc>
                <a:spcPts val="2745"/>
              </a:lnSpc>
              <a:spcBef>
                <a:spcPts val="240"/>
              </a:spcBef>
              <a:buClr>
                <a:srgbClr val="0F1141"/>
              </a:buClr>
              <a:buChar char="•"/>
              <a:tabLst>
                <a:tab pos="354965" algn="l"/>
                <a:tab pos="355600" algn="l"/>
              </a:tabLst>
            </a:pPr>
            <a:r>
              <a:rPr sz="2400" dirty="0">
                <a:solidFill>
                  <a:srgbClr val="FF0000"/>
                </a:solidFill>
                <a:latin typeface="Arial MT"/>
                <a:cs typeface="Arial MT"/>
              </a:rPr>
              <a:t>Deque</a:t>
            </a:r>
            <a:r>
              <a:rPr sz="2400" spc="270" dirty="0">
                <a:solidFill>
                  <a:srgbClr val="FF0000"/>
                </a:solidFill>
                <a:latin typeface="Arial MT"/>
                <a:cs typeface="Arial MT"/>
              </a:rPr>
              <a:t> </a:t>
            </a:r>
            <a:r>
              <a:rPr sz="2400" dirty="0">
                <a:solidFill>
                  <a:srgbClr val="FF0000"/>
                </a:solidFill>
                <a:latin typeface="Wingdings"/>
                <a:cs typeface="Wingdings"/>
              </a:rPr>
              <a:t></a:t>
            </a:r>
            <a:r>
              <a:rPr sz="2400" spc="320" dirty="0">
                <a:solidFill>
                  <a:srgbClr val="FF0000"/>
                </a:solidFill>
                <a:latin typeface="Times New Roman"/>
                <a:cs typeface="Times New Roman"/>
              </a:rPr>
              <a:t> </a:t>
            </a:r>
            <a:r>
              <a:rPr sz="2400" spc="-5" dirty="0">
                <a:latin typeface="Arial MT"/>
                <a:cs typeface="Arial MT"/>
              </a:rPr>
              <a:t>Extends</a:t>
            </a:r>
            <a:r>
              <a:rPr sz="2400" spc="270" dirty="0">
                <a:latin typeface="Arial MT"/>
                <a:cs typeface="Arial MT"/>
              </a:rPr>
              <a:t> </a:t>
            </a:r>
            <a:r>
              <a:rPr sz="2400" spc="-5" dirty="0">
                <a:solidFill>
                  <a:srgbClr val="FF0000"/>
                </a:solidFill>
                <a:latin typeface="Arial MT"/>
                <a:cs typeface="Arial MT"/>
              </a:rPr>
              <a:t>Queue</a:t>
            </a:r>
            <a:r>
              <a:rPr sz="2400" spc="265" dirty="0">
                <a:solidFill>
                  <a:srgbClr val="FF0000"/>
                </a:solidFill>
                <a:latin typeface="Arial MT"/>
                <a:cs typeface="Arial MT"/>
              </a:rPr>
              <a:t> </a:t>
            </a:r>
            <a:r>
              <a:rPr sz="2400" dirty="0">
                <a:latin typeface="Arial MT"/>
                <a:cs typeface="Arial MT"/>
              </a:rPr>
              <a:t>interface</a:t>
            </a:r>
            <a:r>
              <a:rPr sz="2400" spc="270" dirty="0">
                <a:latin typeface="Arial MT"/>
                <a:cs typeface="Arial MT"/>
              </a:rPr>
              <a:t> </a:t>
            </a:r>
            <a:r>
              <a:rPr sz="2400" dirty="0">
                <a:latin typeface="Arial MT"/>
                <a:cs typeface="Arial MT"/>
              </a:rPr>
              <a:t>to</a:t>
            </a:r>
            <a:r>
              <a:rPr sz="2400" spc="265" dirty="0">
                <a:latin typeface="Arial MT"/>
                <a:cs typeface="Arial MT"/>
              </a:rPr>
              <a:t> </a:t>
            </a:r>
            <a:r>
              <a:rPr sz="2400" spc="-5" dirty="0">
                <a:latin typeface="Arial MT"/>
                <a:cs typeface="Arial MT"/>
              </a:rPr>
              <a:t>support</a:t>
            </a:r>
            <a:r>
              <a:rPr sz="2400" spc="280" dirty="0">
                <a:latin typeface="Arial MT"/>
                <a:cs typeface="Arial MT"/>
              </a:rPr>
              <a:t> </a:t>
            </a:r>
            <a:r>
              <a:rPr sz="2400" spc="-5" dirty="0">
                <a:latin typeface="Arial MT"/>
                <a:cs typeface="Arial MT"/>
              </a:rPr>
              <a:t>doubly-ended</a:t>
            </a:r>
            <a:endParaRPr sz="2400">
              <a:latin typeface="Arial MT"/>
              <a:cs typeface="Arial MT"/>
            </a:endParaRPr>
          </a:p>
          <a:p>
            <a:pPr marL="355600">
              <a:lnSpc>
                <a:spcPts val="2745"/>
              </a:lnSpc>
            </a:pPr>
            <a:r>
              <a:rPr sz="2400" spc="-10" dirty="0">
                <a:latin typeface="Arial MT"/>
                <a:cs typeface="Arial MT"/>
              </a:rPr>
              <a:t>queue</a:t>
            </a:r>
            <a:endParaRPr sz="2400">
              <a:latin typeface="Arial MT"/>
              <a:cs typeface="Arial MT"/>
            </a:endParaRPr>
          </a:p>
          <a:p>
            <a:pPr marL="355600" indent="-342900">
              <a:spcBef>
                <a:spcPts val="280"/>
              </a:spcBef>
              <a:buClr>
                <a:srgbClr val="0F1141"/>
              </a:buClr>
              <a:buChar char="•"/>
              <a:tabLst>
                <a:tab pos="354965" algn="l"/>
                <a:tab pos="355600" algn="l"/>
              </a:tabLst>
            </a:pPr>
            <a:r>
              <a:rPr sz="2400" spc="-5" dirty="0">
                <a:solidFill>
                  <a:srgbClr val="FF0000"/>
                </a:solidFill>
                <a:latin typeface="Arial MT"/>
                <a:cs typeface="Arial MT"/>
              </a:rPr>
              <a:t>SortedSet</a:t>
            </a:r>
            <a:r>
              <a:rPr sz="2400" spc="10" dirty="0">
                <a:solidFill>
                  <a:srgbClr val="FF0000"/>
                </a:solidFill>
                <a:latin typeface="Arial MT"/>
                <a:cs typeface="Arial MT"/>
              </a:rPr>
              <a:t> </a:t>
            </a:r>
            <a:r>
              <a:rPr sz="2400" dirty="0">
                <a:solidFill>
                  <a:srgbClr val="FF0000"/>
                </a:solidFill>
                <a:latin typeface="Wingdings"/>
                <a:cs typeface="Wingdings"/>
              </a:rPr>
              <a:t></a:t>
            </a:r>
            <a:r>
              <a:rPr sz="2400" spc="60" dirty="0">
                <a:solidFill>
                  <a:srgbClr val="FF0000"/>
                </a:solidFill>
                <a:latin typeface="Times New Roman"/>
                <a:cs typeface="Times New Roman"/>
              </a:rPr>
              <a:t> </a:t>
            </a:r>
            <a:r>
              <a:rPr sz="2400" spc="-5" dirty="0">
                <a:latin typeface="Arial MT"/>
                <a:cs typeface="Arial MT"/>
              </a:rPr>
              <a:t>Extends</a:t>
            </a:r>
            <a:r>
              <a:rPr sz="2400" spc="20" dirty="0">
                <a:latin typeface="Arial MT"/>
                <a:cs typeface="Arial MT"/>
              </a:rPr>
              <a:t> </a:t>
            </a:r>
            <a:r>
              <a:rPr sz="2400" spc="-5" dirty="0">
                <a:solidFill>
                  <a:srgbClr val="FF0000"/>
                </a:solidFill>
                <a:latin typeface="Arial MT"/>
                <a:cs typeface="Arial MT"/>
              </a:rPr>
              <a:t>Set </a:t>
            </a:r>
            <a:r>
              <a:rPr sz="2400" spc="-5" dirty="0">
                <a:latin typeface="Arial MT"/>
                <a:cs typeface="Arial MT"/>
              </a:rPr>
              <a:t>interface</a:t>
            </a:r>
            <a:r>
              <a:rPr sz="2400" spc="15" dirty="0">
                <a:latin typeface="Arial MT"/>
                <a:cs typeface="Arial MT"/>
              </a:rPr>
              <a:t> </a:t>
            </a:r>
            <a:r>
              <a:rPr sz="2400" dirty="0">
                <a:latin typeface="Arial MT"/>
                <a:cs typeface="Arial MT"/>
              </a:rPr>
              <a:t>to</a:t>
            </a:r>
            <a:r>
              <a:rPr sz="2400" spc="-10" dirty="0">
                <a:latin typeface="Arial MT"/>
                <a:cs typeface="Arial MT"/>
              </a:rPr>
              <a:t> </a:t>
            </a:r>
            <a:r>
              <a:rPr sz="2400" spc="-5" dirty="0">
                <a:latin typeface="Arial MT"/>
                <a:cs typeface="Arial MT"/>
              </a:rPr>
              <a:t>handle</a:t>
            </a:r>
            <a:r>
              <a:rPr sz="2400" spc="30" dirty="0">
                <a:latin typeface="Arial MT"/>
                <a:cs typeface="Arial MT"/>
              </a:rPr>
              <a:t> </a:t>
            </a:r>
            <a:r>
              <a:rPr sz="2400" spc="-5" dirty="0">
                <a:latin typeface="Arial MT"/>
                <a:cs typeface="Arial MT"/>
              </a:rPr>
              <a:t>sorted</a:t>
            </a:r>
            <a:r>
              <a:rPr sz="2400" dirty="0">
                <a:latin typeface="Arial MT"/>
                <a:cs typeface="Arial MT"/>
              </a:rPr>
              <a:t> sets</a:t>
            </a:r>
            <a:endParaRPr sz="2400">
              <a:latin typeface="Arial MT"/>
              <a:cs typeface="Arial MT"/>
            </a:endParaRPr>
          </a:p>
          <a:p>
            <a:pPr marL="355600" indent="-342900">
              <a:lnSpc>
                <a:spcPts val="2745"/>
              </a:lnSpc>
              <a:spcBef>
                <a:spcPts val="285"/>
              </a:spcBef>
              <a:buClr>
                <a:srgbClr val="0F1141"/>
              </a:buClr>
              <a:buChar char="•"/>
              <a:tabLst>
                <a:tab pos="354965" algn="l"/>
                <a:tab pos="355600" algn="l"/>
                <a:tab pos="2755900" algn="l"/>
                <a:tab pos="4138295" algn="l"/>
                <a:tab pos="5779770" algn="l"/>
                <a:tab pos="7231380" algn="l"/>
                <a:tab pos="7770495" algn="l"/>
              </a:tabLst>
            </a:pPr>
            <a:r>
              <a:rPr sz="2400" dirty="0">
                <a:solidFill>
                  <a:srgbClr val="FF0000"/>
                </a:solidFill>
                <a:latin typeface="Arial MT"/>
                <a:cs typeface="Arial MT"/>
              </a:rPr>
              <a:t>N</a:t>
            </a:r>
            <a:r>
              <a:rPr sz="2400" spc="-10" dirty="0">
                <a:solidFill>
                  <a:srgbClr val="FF0000"/>
                </a:solidFill>
                <a:latin typeface="Arial MT"/>
                <a:cs typeface="Arial MT"/>
              </a:rPr>
              <a:t>a</a:t>
            </a:r>
            <a:r>
              <a:rPr sz="2400" spc="5" dirty="0">
                <a:solidFill>
                  <a:srgbClr val="FF0000"/>
                </a:solidFill>
                <a:latin typeface="Arial MT"/>
                <a:cs typeface="Arial MT"/>
              </a:rPr>
              <a:t>v</a:t>
            </a:r>
            <a:r>
              <a:rPr sz="2400" dirty="0">
                <a:solidFill>
                  <a:srgbClr val="FF0000"/>
                </a:solidFill>
                <a:latin typeface="Arial MT"/>
                <a:cs typeface="Arial MT"/>
              </a:rPr>
              <a:t>igabl</a:t>
            </a:r>
            <a:r>
              <a:rPr sz="2400" spc="10" dirty="0">
                <a:solidFill>
                  <a:srgbClr val="FF0000"/>
                </a:solidFill>
                <a:latin typeface="Arial MT"/>
                <a:cs typeface="Arial MT"/>
              </a:rPr>
              <a:t>e</a:t>
            </a:r>
            <a:r>
              <a:rPr sz="2400" dirty="0">
                <a:solidFill>
                  <a:srgbClr val="FF0000"/>
                </a:solidFill>
                <a:latin typeface="Arial MT"/>
                <a:cs typeface="Arial MT"/>
              </a:rPr>
              <a:t>S</a:t>
            </a:r>
            <a:r>
              <a:rPr sz="2400" spc="-10" dirty="0">
                <a:solidFill>
                  <a:srgbClr val="FF0000"/>
                </a:solidFill>
                <a:latin typeface="Arial MT"/>
                <a:cs typeface="Arial MT"/>
              </a:rPr>
              <a:t>e</a:t>
            </a:r>
            <a:r>
              <a:rPr sz="2400" spc="10" dirty="0">
                <a:solidFill>
                  <a:srgbClr val="FF0000"/>
                </a:solidFill>
                <a:latin typeface="Arial MT"/>
                <a:cs typeface="Arial MT"/>
              </a:rPr>
              <a:t>t</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dirty="0">
                <a:latin typeface="Arial MT"/>
                <a:cs typeface="Arial MT"/>
              </a:rPr>
              <a:t>E</a:t>
            </a:r>
            <a:r>
              <a:rPr sz="2400" spc="-20" dirty="0">
                <a:latin typeface="Arial MT"/>
                <a:cs typeface="Arial MT"/>
              </a:rPr>
              <a:t>x</a:t>
            </a:r>
            <a:r>
              <a:rPr sz="2400" spc="-10" dirty="0">
                <a:latin typeface="Arial MT"/>
                <a:cs typeface="Arial MT"/>
              </a:rPr>
              <a:t>t</a:t>
            </a:r>
            <a:r>
              <a:rPr sz="2400" dirty="0">
                <a:latin typeface="Arial MT"/>
                <a:cs typeface="Arial MT"/>
              </a:rPr>
              <a:t>e</a:t>
            </a:r>
            <a:r>
              <a:rPr sz="2400" spc="-10" dirty="0">
                <a:latin typeface="Arial MT"/>
                <a:cs typeface="Arial MT"/>
              </a:rPr>
              <a:t>n</a:t>
            </a:r>
            <a:r>
              <a:rPr sz="2400" dirty="0">
                <a:latin typeface="Arial MT"/>
                <a:cs typeface="Arial MT"/>
              </a:rPr>
              <a:t>ds	</a:t>
            </a:r>
            <a:r>
              <a:rPr sz="2400" dirty="0">
                <a:solidFill>
                  <a:srgbClr val="FF0000"/>
                </a:solidFill>
                <a:latin typeface="Arial MT"/>
                <a:cs typeface="Arial MT"/>
              </a:rPr>
              <a:t>S</a:t>
            </a:r>
            <a:r>
              <a:rPr sz="2400" spc="-10" dirty="0">
                <a:solidFill>
                  <a:srgbClr val="FF0000"/>
                </a:solidFill>
                <a:latin typeface="Arial MT"/>
                <a:cs typeface="Arial MT"/>
              </a:rPr>
              <a:t>o</a:t>
            </a:r>
            <a:r>
              <a:rPr sz="2400" dirty="0">
                <a:solidFill>
                  <a:srgbClr val="FF0000"/>
                </a:solidFill>
                <a:latin typeface="Arial MT"/>
                <a:cs typeface="Arial MT"/>
              </a:rPr>
              <a:t>rte</a:t>
            </a:r>
            <a:r>
              <a:rPr sz="2400" spc="-10" dirty="0">
                <a:solidFill>
                  <a:srgbClr val="FF0000"/>
                </a:solidFill>
                <a:latin typeface="Arial MT"/>
                <a:cs typeface="Arial MT"/>
              </a:rPr>
              <a:t>d</a:t>
            </a:r>
            <a:r>
              <a:rPr sz="2400" dirty="0">
                <a:solidFill>
                  <a:srgbClr val="FF0000"/>
                </a:solidFill>
                <a:latin typeface="Arial MT"/>
                <a:cs typeface="Arial MT"/>
              </a:rPr>
              <a:t>Set	</a:t>
            </a:r>
            <a:r>
              <a:rPr sz="2400" dirty="0">
                <a:latin typeface="Arial MT"/>
                <a:cs typeface="Arial MT"/>
              </a:rPr>
              <a:t>i</a:t>
            </a:r>
            <a:r>
              <a:rPr sz="2400" spc="-10" dirty="0">
                <a:latin typeface="Arial MT"/>
                <a:cs typeface="Arial MT"/>
              </a:rPr>
              <a:t>nt</a:t>
            </a:r>
            <a:r>
              <a:rPr sz="2400" dirty="0">
                <a:latin typeface="Arial MT"/>
                <a:cs typeface="Arial MT"/>
              </a:rPr>
              <a:t>erface	to	h</a:t>
            </a:r>
            <a:r>
              <a:rPr sz="2400" spc="-10" dirty="0">
                <a:latin typeface="Arial MT"/>
                <a:cs typeface="Arial MT"/>
              </a:rPr>
              <a:t>a</a:t>
            </a:r>
            <a:r>
              <a:rPr sz="2400" dirty="0">
                <a:latin typeface="Arial MT"/>
                <a:cs typeface="Arial MT"/>
              </a:rPr>
              <a:t>nd</a:t>
            </a:r>
            <a:r>
              <a:rPr sz="2400" spc="5" dirty="0">
                <a:latin typeface="Arial MT"/>
                <a:cs typeface="Arial MT"/>
              </a:rPr>
              <a:t>l</a:t>
            </a:r>
            <a:r>
              <a:rPr sz="2400" dirty="0">
                <a:latin typeface="Arial MT"/>
                <a:cs typeface="Arial MT"/>
              </a:rPr>
              <a:t>e</a:t>
            </a:r>
            <a:endParaRPr sz="2400">
              <a:latin typeface="Arial MT"/>
              <a:cs typeface="Arial MT"/>
            </a:endParaRPr>
          </a:p>
          <a:p>
            <a:pPr marL="355600">
              <a:lnSpc>
                <a:spcPts val="2745"/>
              </a:lnSpc>
            </a:pPr>
            <a:r>
              <a:rPr sz="2400" spc="-5" dirty="0">
                <a:latin typeface="Arial MT"/>
                <a:cs typeface="Arial MT"/>
              </a:rPr>
              <a:t>retrieval</a:t>
            </a:r>
            <a:r>
              <a:rPr sz="2400" dirty="0">
                <a:latin typeface="Arial MT"/>
                <a:cs typeface="Arial MT"/>
              </a:rPr>
              <a:t> </a:t>
            </a:r>
            <a:r>
              <a:rPr sz="2400" spc="-5" dirty="0">
                <a:latin typeface="Arial MT"/>
                <a:cs typeface="Arial MT"/>
              </a:rPr>
              <a:t>of</a:t>
            </a:r>
            <a:r>
              <a:rPr sz="2400" spc="-15" dirty="0">
                <a:latin typeface="Arial MT"/>
                <a:cs typeface="Arial MT"/>
              </a:rPr>
              <a:t> </a:t>
            </a:r>
            <a:r>
              <a:rPr sz="2400" spc="-5" dirty="0">
                <a:latin typeface="Arial MT"/>
                <a:cs typeface="Arial MT"/>
              </a:rPr>
              <a:t>elements</a:t>
            </a:r>
            <a:endParaRPr sz="2400">
              <a:latin typeface="Arial MT"/>
              <a:cs typeface="Arial MT"/>
            </a:endParaRPr>
          </a:p>
        </p:txBody>
      </p:sp>
      <p:sp>
        <p:nvSpPr>
          <p:cNvPr id="3" name="object 3"/>
          <p:cNvSpPr txBox="1">
            <a:spLocks noGrp="1"/>
          </p:cNvSpPr>
          <p:nvPr>
            <p:ph type="title"/>
          </p:nvPr>
        </p:nvSpPr>
        <p:spPr>
          <a:xfrm>
            <a:off x="1907541" y="379222"/>
            <a:ext cx="5407659" cy="689932"/>
          </a:xfrm>
          <a:prstGeom prst="rect">
            <a:avLst/>
          </a:prstGeom>
        </p:spPr>
        <p:txBody>
          <a:bodyPr vert="horz" wrap="square" lIns="0" tIns="12700" rIns="0" bIns="0" rtlCol="0" anchor="t">
            <a:spAutoFit/>
          </a:bodyPr>
          <a:lstStyle/>
          <a:p>
            <a:pPr marL="12700">
              <a:lnSpc>
                <a:spcPct val="100000"/>
              </a:lnSpc>
              <a:spcBef>
                <a:spcPts val="100"/>
              </a:spcBef>
            </a:pPr>
            <a:r>
              <a:rPr spc="-160" dirty="0"/>
              <a:t>Co</a:t>
            </a:r>
            <a:r>
              <a:rPr spc="-165" dirty="0"/>
              <a:t>ll</a:t>
            </a:r>
            <a:r>
              <a:rPr spc="-160" dirty="0"/>
              <a:t>ec</a:t>
            </a:r>
            <a:r>
              <a:rPr spc="-155" dirty="0"/>
              <a:t>t</a:t>
            </a:r>
            <a:r>
              <a:rPr spc="-165" dirty="0"/>
              <a:t>i</a:t>
            </a:r>
            <a:r>
              <a:rPr spc="-150" dirty="0"/>
              <a:t>o</a:t>
            </a:r>
            <a:r>
              <a:rPr dirty="0"/>
              <a:t>n</a:t>
            </a:r>
            <a:r>
              <a:rPr spc="-250" dirty="0"/>
              <a:t> </a:t>
            </a:r>
            <a:r>
              <a:rPr spc="-165" dirty="0"/>
              <a:t>I</a:t>
            </a:r>
            <a:r>
              <a:rPr spc="-160" dirty="0"/>
              <a:t>n</a:t>
            </a:r>
            <a:r>
              <a:rPr spc="-155" dirty="0"/>
              <a:t>t</a:t>
            </a:r>
            <a:r>
              <a:rPr spc="-160" dirty="0"/>
              <a:t>er</a:t>
            </a:r>
            <a:r>
              <a:rPr spc="-155" dirty="0"/>
              <a:t>f</a:t>
            </a:r>
            <a:r>
              <a:rPr spc="-160" dirty="0"/>
              <a:t>ace</a:t>
            </a:r>
            <a:r>
              <a:rPr spc="-5" dirty="0"/>
              <a:t>s</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38401" y="1315314"/>
            <a:ext cx="8953500" cy="5044971"/>
          </a:xfrm>
          <a:prstGeom prst="rect">
            <a:avLst/>
          </a:prstGeom>
        </p:spPr>
        <p:txBody>
          <a:bodyPr vert="horz" wrap="square" lIns="0" tIns="43180" rIns="0" bIns="0" rtlCol="0">
            <a:spAutoFit/>
          </a:bodyPr>
          <a:lstStyle/>
          <a:p>
            <a:pPr marL="355600" indent="-342900">
              <a:spcBef>
                <a:spcPts val="340"/>
              </a:spcBef>
              <a:buClr>
                <a:srgbClr val="0F1141"/>
              </a:buClr>
              <a:buChar char="•"/>
              <a:tabLst>
                <a:tab pos="354965" algn="l"/>
                <a:tab pos="355600" algn="l"/>
              </a:tabLst>
            </a:pPr>
            <a:r>
              <a:rPr sz="2000" dirty="0">
                <a:solidFill>
                  <a:srgbClr val="FF0000"/>
                </a:solidFill>
                <a:latin typeface="Arial MT"/>
                <a:cs typeface="Arial MT"/>
              </a:rPr>
              <a:t>AbstractCollection</a:t>
            </a:r>
            <a:r>
              <a:rPr sz="2000" spc="-45" dirty="0">
                <a:solidFill>
                  <a:srgbClr val="FF0000"/>
                </a:solidFill>
                <a:latin typeface="Arial MT"/>
                <a:cs typeface="Arial MT"/>
              </a:rPr>
              <a:t> </a:t>
            </a:r>
            <a:r>
              <a:rPr sz="2000" dirty="0">
                <a:solidFill>
                  <a:srgbClr val="FF0000"/>
                </a:solidFill>
                <a:latin typeface="Wingdings"/>
                <a:cs typeface="Wingdings"/>
              </a:rPr>
              <a:t></a:t>
            </a:r>
            <a:r>
              <a:rPr sz="2000" spc="45" dirty="0">
                <a:solidFill>
                  <a:srgbClr val="FF0000"/>
                </a:solidFill>
                <a:latin typeface="Times New Roman"/>
                <a:cs typeface="Times New Roman"/>
              </a:rPr>
              <a:t> </a:t>
            </a:r>
            <a:r>
              <a:rPr sz="2000" dirty="0">
                <a:latin typeface="Arial MT"/>
                <a:cs typeface="Arial MT"/>
              </a:rPr>
              <a:t>Implements</a:t>
            </a:r>
            <a:r>
              <a:rPr sz="2000" spc="-35" dirty="0">
                <a:latin typeface="Arial MT"/>
                <a:cs typeface="Arial MT"/>
              </a:rPr>
              <a:t> </a:t>
            </a:r>
            <a:r>
              <a:rPr sz="2000" dirty="0">
                <a:latin typeface="Arial MT"/>
                <a:cs typeface="Arial MT"/>
              </a:rPr>
              <a:t>most</a:t>
            </a:r>
            <a:r>
              <a:rPr sz="2000" spc="-35"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the</a:t>
            </a:r>
            <a:r>
              <a:rPr sz="2000" spc="-25" dirty="0">
                <a:latin typeface="Arial MT"/>
                <a:cs typeface="Arial MT"/>
              </a:rPr>
              <a:t> </a:t>
            </a:r>
            <a:r>
              <a:rPr sz="2000" dirty="0">
                <a:solidFill>
                  <a:srgbClr val="FF0000"/>
                </a:solidFill>
                <a:latin typeface="Arial MT"/>
                <a:cs typeface="Arial MT"/>
              </a:rPr>
              <a:t>Collection</a:t>
            </a:r>
            <a:r>
              <a:rPr sz="2000" spc="-10" dirty="0">
                <a:solidFill>
                  <a:srgbClr val="FF0000"/>
                </a:solidFill>
                <a:latin typeface="Arial MT"/>
                <a:cs typeface="Arial MT"/>
              </a:rPr>
              <a:t> </a:t>
            </a:r>
            <a:r>
              <a:rPr sz="2000" dirty="0">
                <a:latin typeface="Arial MT"/>
                <a:cs typeface="Arial MT"/>
              </a:rPr>
              <a:t>Interface</a:t>
            </a:r>
            <a:endParaRPr sz="2000">
              <a:latin typeface="Arial MT"/>
              <a:cs typeface="Arial MT"/>
            </a:endParaRPr>
          </a:p>
          <a:p>
            <a:pPr marL="355600" marR="5715" indent="-342900">
              <a:lnSpc>
                <a:spcPts val="2160"/>
              </a:lnSpc>
              <a:spcBef>
                <a:spcPts val="509"/>
              </a:spcBef>
              <a:buClr>
                <a:srgbClr val="0F1141"/>
              </a:buClr>
              <a:buChar char="•"/>
              <a:tabLst>
                <a:tab pos="354965" algn="l"/>
                <a:tab pos="355600" algn="l"/>
              </a:tabLst>
            </a:pPr>
            <a:r>
              <a:rPr sz="2000" dirty="0">
                <a:solidFill>
                  <a:srgbClr val="FF0000"/>
                </a:solidFill>
                <a:latin typeface="Arial MT"/>
                <a:cs typeface="Arial MT"/>
              </a:rPr>
              <a:t>AbstractList</a:t>
            </a:r>
            <a:r>
              <a:rPr sz="2000" spc="-20" dirty="0">
                <a:solidFill>
                  <a:srgbClr val="FF0000"/>
                </a:solidFill>
                <a:latin typeface="Arial MT"/>
                <a:cs typeface="Arial MT"/>
              </a:rPr>
              <a:t> </a:t>
            </a:r>
            <a:r>
              <a:rPr sz="2000" dirty="0">
                <a:solidFill>
                  <a:srgbClr val="FF0000"/>
                </a:solidFill>
                <a:latin typeface="Wingdings"/>
                <a:cs typeface="Wingdings"/>
              </a:rPr>
              <a:t></a:t>
            </a:r>
            <a:r>
              <a:rPr sz="2000" spc="60" dirty="0">
                <a:solidFill>
                  <a:srgbClr val="FF0000"/>
                </a:solidFill>
                <a:latin typeface="Times New Roman"/>
                <a:cs typeface="Times New Roman"/>
              </a:rPr>
              <a:t> </a:t>
            </a:r>
            <a:r>
              <a:rPr sz="2000" spc="-5" dirty="0">
                <a:latin typeface="Arial MT"/>
                <a:cs typeface="Arial MT"/>
              </a:rPr>
              <a:t>Extends</a:t>
            </a:r>
            <a:r>
              <a:rPr sz="2000" spc="5" dirty="0">
                <a:latin typeface="Arial MT"/>
                <a:cs typeface="Arial MT"/>
              </a:rPr>
              <a:t> </a:t>
            </a:r>
            <a:r>
              <a:rPr sz="2000" spc="-5" dirty="0">
                <a:solidFill>
                  <a:srgbClr val="FF0000"/>
                </a:solidFill>
                <a:latin typeface="Arial MT"/>
                <a:cs typeface="Arial MT"/>
              </a:rPr>
              <a:t>AbstractCollection</a:t>
            </a:r>
            <a:r>
              <a:rPr sz="2000" spc="10" dirty="0">
                <a:solidFill>
                  <a:srgbClr val="FF0000"/>
                </a:solidFill>
                <a:latin typeface="Arial MT"/>
                <a:cs typeface="Arial MT"/>
              </a:rPr>
              <a:t> </a:t>
            </a:r>
            <a:r>
              <a:rPr sz="2000" dirty="0">
                <a:latin typeface="Arial MT"/>
                <a:cs typeface="Arial MT"/>
              </a:rPr>
              <a:t>class</a:t>
            </a:r>
            <a:r>
              <a:rPr sz="2000" spc="-10"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implements</a:t>
            </a:r>
            <a:r>
              <a:rPr sz="2000" spc="-5" dirty="0">
                <a:latin typeface="Arial MT"/>
                <a:cs typeface="Arial MT"/>
              </a:rPr>
              <a:t> </a:t>
            </a:r>
            <a:r>
              <a:rPr sz="2000" dirty="0">
                <a:latin typeface="Arial MT"/>
                <a:cs typeface="Arial MT"/>
              </a:rPr>
              <a:t>most</a:t>
            </a:r>
            <a:r>
              <a:rPr sz="2000" spc="-15" dirty="0">
                <a:latin typeface="Arial MT"/>
                <a:cs typeface="Arial MT"/>
              </a:rPr>
              <a:t> </a:t>
            </a:r>
            <a:r>
              <a:rPr sz="2000" dirty="0">
                <a:latin typeface="Arial MT"/>
                <a:cs typeface="Arial MT"/>
              </a:rPr>
              <a:t>of</a:t>
            </a:r>
            <a:r>
              <a:rPr sz="2000" spc="-20" dirty="0">
                <a:latin typeface="Arial MT"/>
                <a:cs typeface="Arial MT"/>
              </a:rPr>
              <a:t> </a:t>
            </a:r>
            <a:r>
              <a:rPr sz="2000" spc="-10" dirty="0">
                <a:latin typeface="Arial MT"/>
                <a:cs typeface="Arial MT"/>
              </a:rPr>
              <a:t>the </a:t>
            </a:r>
            <a:r>
              <a:rPr sz="2000" spc="-540" dirty="0">
                <a:latin typeface="Arial MT"/>
                <a:cs typeface="Arial MT"/>
              </a:rPr>
              <a:t> </a:t>
            </a:r>
            <a:r>
              <a:rPr sz="2000" dirty="0">
                <a:solidFill>
                  <a:srgbClr val="FF0000"/>
                </a:solidFill>
                <a:latin typeface="Arial MT"/>
                <a:cs typeface="Arial MT"/>
              </a:rPr>
              <a:t>List</a:t>
            </a:r>
            <a:r>
              <a:rPr sz="2000" spc="-25" dirty="0">
                <a:solidFill>
                  <a:srgbClr val="FF0000"/>
                </a:solidFill>
                <a:latin typeface="Arial MT"/>
                <a:cs typeface="Arial MT"/>
              </a:rPr>
              <a:t> </a:t>
            </a:r>
            <a:r>
              <a:rPr sz="2000" dirty="0">
                <a:latin typeface="Arial MT"/>
                <a:cs typeface="Arial MT"/>
              </a:rPr>
              <a:t>Interface</a:t>
            </a:r>
            <a:endParaRPr sz="2000">
              <a:latin typeface="Arial MT"/>
              <a:cs typeface="Arial MT"/>
            </a:endParaRPr>
          </a:p>
          <a:p>
            <a:pPr marL="355600" marR="5715" indent="-342900">
              <a:lnSpc>
                <a:spcPts val="2160"/>
              </a:lnSpc>
              <a:spcBef>
                <a:spcPts val="480"/>
              </a:spcBef>
              <a:buClr>
                <a:srgbClr val="0F1141"/>
              </a:buClr>
              <a:buChar char="•"/>
              <a:tabLst>
                <a:tab pos="354965" algn="l"/>
                <a:tab pos="355600" algn="l"/>
              </a:tabLst>
            </a:pPr>
            <a:r>
              <a:rPr sz="2000" spc="-5" dirty="0">
                <a:solidFill>
                  <a:srgbClr val="FF0000"/>
                </a:solidFill>
                <a:latin typeface="Arial MT"/>
                <a:cs typeface="Arial MT"/>
              </a:rPr>
              <a:t>AbstractQueue</a:t>
            </a:r>
            <a:r>
              <a:rPr sz="2000" spc="-5" dirty="0">
                <a:solidFill>
                  <a:srgbClr val="FF0000"/>
                </a:solidFill>
                <a:latin typeface="Wingdings"/>
                <a:cs typeface="Wingdings"/>
              </a:rPr>
              <a:t></a:t>
            </a:r>
            <a:r>
              <a:rPr sz="2000" spc="204" dirty="0">
                <a:solidFill>
                  <a:srgbClr val="FF0000"/>
                </a:solidFill>
                <a:latin typeface="Times New Roman"/>
                <a:cs typeface="Times New Roman"/>
              </a:rPr>
              <a:t> </a:t>
            </a:r>
            <a:r>
              <a:rPr sz="2000" spc="-5" dirty="0">
                <a:latin typeface="Arial MT"/>
                <a:cs typeface="Arial MT"/>
              </a:rPr>
              <a:t>Extends</a:t>
            </a:r>
            <a:r>
              <a:rPr sz="2000" spc="130" dirty="0">
                <a:latin typeface="Arial MT"/>
                <a:cs typeface="Arial MT"/>
              </a:rPr>
              <a:t> </a:t>
            </a:r>
            <a:r>
              <a:rPr sz="2000" dirty="0">
                <a:solidFill>
                  <a:srgbClr val="FF0000"/>
                </a:solidFill>
                <a:latin typeface="Arial MT"/>
                <a:cs typeface="Arial MT"/>
              </a:rPr>
              <a:t>AbstractCollection</a:t>
            </a:r>
            <a:r>
              <a:rPr sz="2000" spc="150" dirty="0">
                <a:solidFill>
                  <a:srgbClr val="FF0000"/>
                </a:solidFill>
                <a:latin typeface="Arial MT"/>
                <a:cs typeface="Arial MT"/>
              </a:rPr>
              <a:t> </a:t>
            </a:r>
            <a:r>
              <a:rPr sz="2000" dirty="0">
                <a:latin typeface="Arial MT"/>
                <a:cs typeface="Arial MT"/>
              </a:rPr>
              <a:t>class</a:t>
            </a:r>
            <a:r>
              <a:rPr sz="2000" spc="145" dirty="0">
                <a:latin typeface="Arial MT"/>
                <a:cs typeface="Arial MT"/>
              </a:rPr>
              <a:t> </a:t>
            </a:r>
            <a:r>
              <a:rPr sz="2000" spc="-5" dirty="0">
                <a:latin typeface="Arial MT"/>
                <a:cs typeface="Arial MT"/>
              </a:rPr>
              <a:t>and</a:t>
            </a:r>
            <a:r>
              <a:rPr sz="2000" spc="150" dirty="0">
                <a:latin typeface="Arial MT"/>
                <a:cs typeface="Arial MT"/>
              </a:rPr>
              <a:t> </a:t>
            </a:r>
            <a:r>
              <a:rPr sz="2000" spc="-5" dirty="0">
                <a:latin typeface="Arial MT"/>
                <a:cs typeface="Arial MT"/>
              </a:rPr>
              <a:t>implements</a:t>
            </a:r>
            <a:r>
              <a:rPr sz="2000" spc="145" dirty="0">
                <a:latin typeface="Arial MT"/>
                <a:cs typeface="Arial MT"/>
              </a:rPr>
              <a:t> </a:t>
            </a:r>
            <a:r>
              <a:rPr sz="2000" spc="-5" dirty="0">
                <a:latin typeface="Arial MT"/>
                <a:cs typeface="Arial MT"/>
              </a:rPr>
              <a:t>most</a:t>
            </a:r>
            <a:r>
              <a:rPr sz="2000" spc="135" dirty="0">
                <a:latin typeface="Arial MT"/>
                <a:cs typeface="Arial MT"/>
              </a:rPr>
              <a:t> </a:t>
            </a:r>
            <a:r>
              <a:rPr sz="2000" spc="-15" dirty="0">
                <a:latin typeface="Arial MT"/>
                <a:cs typeface="Arial MT"/>
              </a:rPr>
              <a:t>of </a:t>
            </a:r>
            <a:r>
              <a:rPr sz="2000" spc="-540" dirty="0">
                <a:latin typeface="Arial MT"/>
                <a:cs typeface="Arial MT"/>
              </a:rPr>
              <a:t> </a:t>
            </a:r>
            <a:r>
              <a:rPr sz="2000" dirty="0">
                <a:latin typeface="Arial MT"/>
                <a:cs typeface="Arial MT"/>
              </a:rPr>
              <a:t>the</a:t>
            </a:r>
            <a:r>
              <a:rPr sz="2000" spc="-25" dirty="0">
                <a:latin typeface="Arial MT"/>
                <a:cs typeface="Arial MT"/>
              </a:rPr>
              <a:t> </a:t>
            </a:r>
            <a:r>
              <a:rPr sz="2000" dirty="0">
                <a:solidFill>
                  <a:srgbClr val="FF0000"/>
                </a:solidFill>
                <a:latin typeface="Arial MT"/>
                <a:cs typeface="Arial MT"/>
              </a:rPr>
              <a:t>Queue</a:t>
            </a:r>
            <a:r>
              <a:rPr sz="2000" spc="-25" dirty="0">
                <a:solidFill>
                  <a:srgbClr val="FF0000"/>
                </a:solidFill>
                <a:latin typeface="Arial MT"/>
                <a:cs typeface="Arial MT"/>
              </a:rPr>
              <a:t> </a:t>
            </a:r>
            <a:r>
              <a:rPr sz="2000" dirty="0">
                <a:latin typeface="Arial MT"/>
                <a:cs typeface="Arial MT"/>
              </a:rPr>
              <a:t>Interface</a:t>
            </a:r>
            <a:endParaRPr sz="2000">
              <a:latin typeface="Arial MT"/>
              <a:cs typeface="Arial MT"/>
            </a:endParaRPr>
          </a:p>
          <a:p>
            <a:pPr marL="355600" marR="5715" indent="-342900">
              <a:lnSpc>
                <a:spcPts val="2160"/>
              </a:lnSpc>
              <a:spcBef>
                <a:spcPts val="480"/>
              </a:spcBef>
              <a:buClr>
                <a:srgbClr val="0F1141"/>
              </a:buClr>
              <a:buChar char="•"/>
              <a:tabLst>
                <a:tab pos="354965" algn="l"/>
                <a:tab pos="355600" algn="l"/>
              </a:tabLst>
            </a:pPr>
            <a:r>
              <a:rPr sz="2000" dirty="0">
                <a:solidFill>
                  <a:srgbClr val="FF0000"/>
                </a:solidFill>
                <a:latin typeface="Arial MT"/>
                <a:cs typeface="Arial MT"/>
              </a:rPr>
              <a:t>AbstractSequentialList</a:t>
            </a:r>
            <a:r>
              <a:rPr sz="2000" dirty="0">
                <a:solidFill>
                  <a:srgbClr val="FF0000"/>
                </a:solidFill>
                <a:latin typeface="Wingdings"/>
                <a:cs typeface="Wingdings"/>
              </a:rPr>
              <a:t></a:t>
            </a:r>
            <a:r>
              <a:rPr sz="2000" spc="290" dirty="0">
                <a:solidFill>
                  <a:srgbClr val="FF0000"/>
                </a:solidFill>
                <a:latin typeface="Times New Roman"/>
                <a:cs typeface="Times New Roman"/>
              </a:rPr>
              <a:t> </a:t>
            </a:r>
            <a:r>
              <a:rPr sz="2000" dirty="0">
                <a:latin typeface="Arial MT"/>
                <a:cs typeface="Arial MT"/>
              </a:rPr>
              <a:t>Extends</a:t>
            </a:r>
            <a:r>
              <a:rPr sz="2000" spc="240" dirty="0">
                <a:latin typeface="Arial MT"/>
                <a:cs typeface="Arial MT"/>
              </a:rPr>
              <a:t> </a:t>
            </a:r>
            <a:r>
              <a:rPr sz="2000" spc="-5" dirty="0">
                <a:solidFill>
                  <a:srgbClr val="FF0000"/>
                </a:solidFill>
                <a:latin typeface="Arial MT"/>
                <a:cs typeface="Arial MT"/>
              </a:rPr>
              <a:t>AbstractList</a:t>
            </a:r>
            <a:r>
              <a:rPr sz="2000" spc="235" dirty="0">
                <a:solidFill>
                  <a:srgbClr val="FF0000"/>
                </a:solidFill>
                <a:latin typeface="Arial MT"/>
                <a:cs typeface="Arial MT"/>
              </a:rPr>
              <a:t> </a:t>
            </a:r>
            <a:r>
              <a:rPr sz="2000" dirty="0">
                <a:latin typeface="Arial MT"/>
                <a:cs typeface="Arial MT"/>
              </a:rPr>
              <a:t>class</a:t>
            </a:r>
            <a:r>
              <a:rPr sz="2000" spc="229" dirty="0">
                <a:latin typeface="Arial MT"/>
                <a:cs typeface="Arial MT"/>
              </a:rPr>
              <a:t> </a:t>
            </a:r>
            <a:r>
              <a:rPr sz="2000" dirty="0">
                <a:latin typeface="Arial MT"/>
                <a:cs typeface="Arial MT"/>
              </a:rPr>
              <a:t>for</a:t>
            </a:r>
            <a:r>
              <a:rPr sz="2000" spc="235" dirty="0">
                <a:latin typeface="Arial MT"/>
                <a:cs typeface="Arial MT"/>
              </a:rPr>
              <a:t> </a:t>
            </a:r>
            <a:r>
              <a:rPr sz="2000" spc="-5" dirty="0">
                <a:latin typeface="Arial MT"/>
                <a:cs typeface="Arial MT"/>
              </a:rPr>
              <a:t>use</a:t>
            </a:r>
            <a:r>
              <a:rPr sz="2000" spc="235" dirty="0">
                <a:latin typeface="Arial MT"/>
                <a:cs typeface="Arial MT"/>
              </a:rPr>
              <a:t> </a:t>
            </a:r>
            <a:r>
              <a:rPr sz="2000" dirty="0">
                <a:latin typeface="Arial MT"/>
                <a:cs typeface="Arial MT"/>
              </a:rPr>
              <a:t>by</a:t>
            </a:r>
            <a:r>
              <a:rPr sz="2000" spc="225" dirty="0">
                <a:latin typeface="Arial MT"/>
                <a:cs typeface="Arial MT"/>
              </a:rPr>
              <a:t> </a:t>
            </a:r>
            <a:r>
              <a:rPr sz="2000" dirty="0">
                <a:latin typeface="Arial MT"/>
                <a:cs typeface="Arial MT"/>
              </a:rPr>
              <a:t>a</a:t>
            </a:r>
            <a:r>
              <a:rPr sz="2000" spc="225" dirty="0">
                <a:latin typeface="Arial MT"/>
                <a:cs typeface="Arial MT"/>
              </a:rPr>
              <a:t> </a:t>
            </a:r>
            <a:r>
              <a:rPr sz="2000" dirty="0">
                <a:latin typeface="Arial MT"/>
                <a:cs typeface="Arial MT"/>
              </a:rPr>
              <a:t>collection </a:t>
            </a:r>
            <a:r>
              <a:rPr sz="2000" spc="-540" dirty="0">
                <a:latin typeface="Arial MT"/>
                <a:cs typeface="Arial MT"/>
              </a:rPr>
              <a:t> </a:t>
            </a:r>
            <a:r>
              <a:rPr sz="2000" dirty="0">
                <a:latin typeface="Arial MT"/>
                <a:cs typeface="Arial MT"/>
              </a:rPr>
              <a:t>that</a:t>
            </a:r>
            <a:r>
              <a:rPr sz="2000" spc="-30" dirty="0">
                <a:latin typeface="Arial MT"/>
                <a:cs typeface="Arial MT"/>
              </a:rPr>
              <a:t> </a:t>
            </a:r>
            <a:r>
              <a:rPr sz="2000" dirty="0">
                <a:latin typeface="Arial MT"/>
                <a:cs typeface="Arial MT"/>
              </a:rPr>
              <a:t>uses</a:t>
            </a:r>
            <a:r>
              <a:rPr sz="2000" spc="-20" dirty="0">
                <a:latin typeface="Arial MT"/>
                <a:cs typeface="Arial MT"/>
              </a:rPr>
              <a:t> </a:t>
            </a:r>
            <a:r>
              <a:rPr sz="2000" dirty="0">
                <a:latin typeface="Arial MT"/>
                <a:cs typeface="Arial MT"/>
              </a:rPr>
              <a:t>sequential</a:t>
            </a:r>
            <a:r>
              <a:rPr sz="2000" spc="-30" dirty="0">
                <a:latin typeface="Arial MT"/>
                <a:cs typeface="Arial MT"/>
              </a:rPr>
              <a:t> </a:t>
            </a:r>
            <a:r>
              <a:rPr sz="2000" dirty="0">
                <a:latin typeface="Arial MT"/>
                <a:cs typeface="Arial MT"/>
              </a:rPr>
              <a:t>rather</a:t>
            </a:r>
            <a:r>
              <a:rPr sz="2000" spc="-35" dirty="0">
                <a:latin typeface="Arial MT"/>
                <a:cs typeface="Arial MT"/>
              </a:rPr>
              <a:t> </a:t>
            </a:r>
            <a:r>
              <a:rPr sz="2000" dirty="0">
                <a:latin typeface="Arial MT"/>
                <a:cs typeface="Arial MT"/>
              </a:rPr>
              <a:t>than</a:t>
            </a:r>
            <a:r>
              <a:rPr sz="2000" spc="-15" dirty="0">
                <a:latin typeface="Arial MT"/>
                <a:cs typeface="Arial MT"/>
              </a:rPr>
              <a:t> </a:t>
            </a:r>
            <a:r>
              <a:rPr sz="2000" dirty="0">
                <a:latin typeface="Arial MT"/>
                <a:cs typeface="Arial MT"/>
              </a:rPr>
              <a:t>random</a:t>
            </a:r>
            <a:r>
              <a:rPr sz="2000" spc="-25" dirty="0">
                <a:latin typeface="Arial MT"/>
                <a:cs typeface="Arial MT"/>
              </a:rPr>
              <a:t> </a:t>
            </a:r>
            <a:r>
              <a:rPr sz="2000" dirty="0">
                <a:latin typeface="Arial MT"/>
                <a:cs typeface="Arial MT"/>
              </a:rPr>
              <a:t>access</a:t>
            </a:r>
            <a:endParaRPr sz="2000">
              <a:latin typeface="Arial MT"/>
              <a:cs typeface="Arial MT"/>
            </a:endParaRPr>
          </a:p>
          <a:p>
            <a:pPr marL="355600" indent="-342900">
              <a:lnSpc>
                <a:spcPts val="2280"/>
              </a:lnSpc>
              <a:spcBef>
                <a:spcPts val="210"/>
              </a:spcBef>
              <a:buClr>
                <a:srgbClr val="0F1141"/>
              </a:buClr>
              <a:buFont typeface="Arial MT"/>
              <a:buChar char="•"/>
              <a:tabLst>
                <a:tab pos="354965" algn="l"/>
                <a:tab pos="355600" algn="l"/>
                <a:tab pos="2071370" algn="l"/>
                <a:tab pos="3578860" algn="l"/>
                <a:tab pos="4129404" algn="l"/>
                <a:tab pos="4990465" algn="l"/>
                <a:tab pos="5497830" algn="l"/>
                <a:tab pos="6189980" algn="l"/>
                <a:tab pos="7372984" algn="l"/>
                <a:tab pos="7837805" algn="l"/>
              </a:tabLst>
            </a:pPr>
            <a:r>
              <a:rPr sz="2000" b="1" spc="-5" dirty="0">
                <a:solidFill>
                  <a:srgbClr val="001F5F"/>
                </a:solidFill>
                <a:latin typeface="Arial"/>
                <a:cs typeface="Arial"/>
              </a:rPr>
              <a:t>LinkedList</a:t>
            </a:r>
            <a:r>
              <a:rPr sz="2000" spc="-5" dirty="0">
                <a:solidFill>
                  <a:srgbClr val="001F5F"/>
                </a:solidFill>
                <a:latin typeface="Wingdings"/>
                <a:cs typeface="Wingdings"/>
              </a:rPr>
              <a:t></a:t>
            </a:r>
            <a:r>
              <a:rPr sz="2000" spc="-5" dirty="0">
                <a:solidFill>
                  <a:srgbClr val="001F5F"/>
                </a:solidFill>
                <a:latin typeface="Times New Roman"/>
                <a:cs typeface="Times New Roman"/>
              </a:rPr>
              <a:t>	</a:t>
            </a:r>
            <a:r>
              <a:rPr sz="2000" spc="-5" dirty="0">
                <a:latin typeface="Arial MT"/>
                <a:cs typeface="Arial MT"/>
              </a:rPr>
              <a:t>Implements	</a:t>
            </a:r>
            <a:r>
              <a:rPr sz="2000" dirty="0">
                <a:latin typeface="Arial MT"/>
                <a:cs typeface="Arial MT"/>
              </a:rPr>
              <a:t>the	linked	list	data	</a:t>
            </a:r>
            <a:r>
              <a:rPr sz="2000" spc="-5" dirty="0">
                <a:latin typeface="Arial MT"/>
                <a:cs typeface="Arial MT"/>
              </a:rPr>
              <a:t>structure	</a:t>
            </a:r>
            <a:r>
              <a:rPr sz="2000" dirty="0">
                <a:latin typeface="Arial MT"/>
                <a:cs typeface="Arial MT"/>
              </a:rPr>
              <a:t>by	</a:t>
            </a:r>
            <a:r>
              <a:rPr sz="2000" spc="-5" dirty="0">
                <a:latin typeface="Arial MT"/>
                <a:cs typeface="Arial MT"/>
              </a:rPr>
              <a:t>extending</a:t>
            </a:r>
            <a:endParaRPr sz="2000">
              <a:latin typeface="Arial MT"/>
              <a:cs typeface="Arial MT"/>
            </a:endParaRPr>
          </a:p>
          <a:p>
            <a:pPr marL="355600">
              <a:lnSpc>
                <a:spcPts val="2280"/>
              </a:lnSpc>
            </a:pPr>
            <a:r>
              <a:rPr sz="2000" dirty="0">
                <a:solidFill>
                  <a:srgbClr val="FF0000"/>
                </a:solidFill>
                <a:latin typeface="Arial MT"/>
                <a:cs typeface="Arial MT"/>
              </a:rPr>
              <a:t>AbstractSequentialList</a:t>
            </a:r>
            <a:r>
              <a:rPr sz="2000" spc="-70" dirty="0">
                <a:solidFill>
                  <a:srgbClr val="FF0000"/>
                </a:solidFill>
                <a:latin typeface="Arial MT"/>
                <a:cs typeface="Arial MT"/>
              </a:rPr>
              <a:t> </a:t>
            </a:r>
            <a:r>
              <a:rPr sz="2000" dirty="0">
                <a:latin typeface="Arial MT"/>
                <a:cs typeface="Arial MT"/>
              </a:rPr>
              <a:t>class</a:t>
            </a:r>
            <a:endParaRPr sz="2000">
              <a:latin typeface="Arial MT"/>
              <a:cs typeface="Arial MT"/>
            </a:endParaRPr>
          </a:p>
          <a:p>
            <a:pPr marL="355600" indent="-342900">
              <a:spcBef>
                <a:spcPts val="240"/>
              </a:spcBef>
              <a:buClr>
                <a:srgbClr val="0F1141"/>
              </a:buClr>
              <a:buFont typeface="Arial MT"/>
              <a:buChar char="•"/>
              <a:tabLst>
                <a:tab pos="354965" algn="l"/>
                <a:tab pos="355600" algn="l"/>
              </a:tabLst>
            </a:pPr>
            <a:r>
              <a:rPr sz="2000" b="1" spc="-5" dirty="0">
                <a:solidFill>
                  <a:srgbClr val="001F5F"/>
                </a:solidFill>
                <a:latin typeface="Arial"/>
                <a:cs typeface="Arial"/>
              </a:rPr>
              <a:t>ArrayList </a:t>
            </a:r>
            <a:r>
              <a:rPr sz="2000" dirty="0">
                <a:solidFill>
                  <a:srgbClr val="001F5F"/>
                </a:solidFill>
                <a:latin typeface="Wingdings"/>
                <a:cs typeface="Wingdings"/>
              </a:rPr>
              <a:t></a:t>
            </a:r>
            <a:r>
              <a:rPr sz="2000" spc="50" dirty="0">
                <a:solidFill>
                  <a:srgbClr val="001F5F"/>
                </a:solidFill>
                <a:latin typeface="Times New Roman"/>
                <a:cs typeface="Times New Roman"/>
              </a:rPr>
              <a:t> </a:t>
            </a:r>
            <a:r>
              <a:rPr sz="2000" dirty="0">
                <a:latin typeface="Arial MT"/>
                <a:cs typeface="Arial MT"/>
              </a:rPr>
              <a:t>Supports</a:t>
            </a:r>
            <a:r>
              <a:rPr sz="2000" spc="-30" dirty="0">
                <a:latin typeface="Arial MT"/>
                <a:cs typeface="Arial MT"/>
              </a:rPr>
              <a:t> </a:t>
            </a:r>
            <a:r>
              <a:rPr sz="2000" dirty="0">
                <a:latin typeface="Arial MT"/>
                <a:cs typeface="Arial MT"/>
              </a:rPr>
              <a:t>Dynamic</a:t>
            </a:r>
            <a:r>
              <a:rPr sz="2000" spc="-110" dirty="0">
                <a:latin typeface="Arial MT"/>
                <a:cs typeface="Arial MT"/>
              </a:rPr>
              <a:t> </a:t>
            </a:r>
            <a:r>
              <a:rPr sz="2000" dirty="0">
                <a:latin typeface="Arial MT"/>
                <a:cs typeface="Arial MT"/>
              </a:rPr>
              <a:t>Arrays</a:t>
            </a:r>
            <a:r>
              <a:rPr sz="2000" spc="-30" dirty="0">
                <a:latin typeface="Arial MT"/>
                <a:cs typeface="Arial MT"/>
              </a:rPr>
              <a:t> </a:t>
            </a:r>
            <a:r>
              <a:rPr sz="2000" dirty="0">
                <a:latin typeface="Arial MT"/>
                <a:cs typeface="Arial MT"/>
              </a:rPr>
              <a:t>by</a:t>
            </a:r>
            <a:r>
              <a:rPr sz="2000" spc="-5" dirty="0">
                <a:latin typeface="Arial MT"/>
                <a:cs typeface="Arial MT"/>
              </a:rPr>
              <a:t> </a:t>
            </a:r>
            <a:r>
              <a:rPr sz="2000" dirty="0">
                <a:latin typeface="Arial MT"/>
                <a:cs typeface="Arial MT"/>
              </a:rPr>
              <a:t>extending</a:t>
            </a:r>
            <a:r>
              <a:rPr sz="2000" spc="-130" dirty="0">
                <a:latin typeface="Arial MT"/>
                <a:cs typeface="Arial MT"/>
              </a:rPr>
              <a:t> </a:t>
            </a:r>
            <a:r>
              <a:rPr sz="2000" dirty="0">
                <a:solidFill>
                  <a:srgbClr val="FF0000"/>
                </a:solidFill>
                <a:latin typeface="Arial MT"/>
                <a:cs typeface="Arial MT"/>
              </a:rPr>
              <a:t>AbstractList</a:t>
            </a:r>
            <a:r>
              <a:rPr sz="2000" spc="-35" dirty="0">
                <a:solidFill>
                  <a:srgbClr val="FF0000"/>
                </a:solidFill>
                <a:latin typeface="Arial MT"/>
                <a:cs typeface="Arial MT"/>
              </a:rPr>
              <a:t> </a:t>
            </a:r>
            <a:r>
              <a:rPr sz="2000" dirty="0">
                <a:latin typeface="Arial MT"/>
                <a:cs typeface="Arial MT"/>
              </a:rPr>
              <a:t>class</a:t>
            </a:r>
            <a:endParaRPr sz="2000">
              <a:latin typeface="Arial MT"/>
              <a:cs typeface="Arial MT"/>
            </a:endParaRPr>
          </a:p>
          <a:p>
            <a:pPr marL="355600" indent="-342900">
              <a:lnSpc>
                <a:spcPts val="2280"/>
              </a:lnSpc>
              <a:spcBef>
                <a:spcPts val="240"/>
              </a:spcBef>
              <a:buFont typeface="Arial MT"/>
              <a:buChar char="•"/>
              <a:tabLst>
                <a:tab pos="354965" algn="l"/>
                <a:tab pos="355600" algn="l"/>
              </a:tabLst>
            </a:pPr>
            <a:r>
              <a:rPr sz="2000" b="1" spc="-5" dirty="0">
                <a:solidFill>
                  <a:srgbClr val="0F1141"/>
                </a:solidFill>
                <a:latin typeface="Arial"/>
                <a:cs typeface="Arial"/>
              </a:rPr>
              <a:t>ArrayDeque</a:t>
            </a:r>
            <a:r>
              <a:rPr sz="2000" b="1" spc="305" dirty="0">
                <a:solidFill>
                  <a:srgbClr val="0F1141"/>
                </a:solidFill>
                <a:latin typeface="Arial"/>
                <a:cs typeface="Arial"/>
              </a:rPr>
              <a:t> </a:t>
            </a:r>
            <a:r>
              <a:rPr sz="2000" dirty="0">
                <a:solidFill>
                  <a:srgbClr val="0F1141"/>
                </a:solidFill>
                <a:latin typeface="Wingdings"/>
                <a:cs typeface="Wingdings"/>
              </a:rPr>
              <a:t></a:t>
            </a:r>
            <a:r>
              <a:rPr sz="2000" spc="360" dirty="0">
                <a:solidFill>
                  <a:srgbClr val="0F1141"/>
                </a:solidFill>
                <a:latin typeface="Times New Roman"/>
                <a:cs typeface="Times New Roman"/>
              </a:rPr>
              <a:t> </a:t>
            </a:r>
            <a:r>
              <a:rPr sz="2000" spc="-5" dirty="0">
                <a:latin typeface="Arial MT"/>
                <a:cs typeface="Arial MT"/>
              </a:rPr>
              <a:t>Implements</a:t>
            </a:r>
            <a:r>
              <a:rPr sz="2000" spc="310" dirty="0">
                <a:latin typeface="Arial MT"/>
                <a:cs typeface="Arial MT"/>
              </a:rPr>
              <a:t> </a:t>
            </a:r>
            <a:r>
              <a:rPr sz="2000" dirty="0">
                <a:latin typeface="Arial MT"/>
                <a:cs typeface="Arial MT"/>
              </a:rPr>
              <a:t>a</a:t>
            </a:r>
            <a:r>
              <a:rPr sz="2000" spc="290" dirty="0">
                <a:latin typeface="Arial MT"/>
                <a:cs typeface="Arial MT"/>
              </a:rPr>
              <a:t> </a:t>
            </a:r>
            <a:r>
              <a:rPr sz="2000" spc="-5" dirty="0">
                <a:latin typeface="Arial MT"/>
                <a:cs typeface="Arial MT"/>
              </a:rPr>
              <a:t>dynamic</a:t>
            </a:r>
            <a:r>
              <a:rPr sz="2000" spc="295" dirty="0">
                <a:latin typeface="Arial MT"/>
                <a:cs typeface="Arial MT"/>
              </a:rPr>
              <a:t> </a:t>
            </a:r>
            <a:r>
              <a:rPr sz="2000" dirty="0">
                <a:latin typeface="Arial MT"/>
                <a:cs typeface="Arial MT"/>
              </a:rPr>
              <a:t>double-ended</a:t>
            </a:r>
            <a:r>
              <a:rPr sz="2000" spc="290" dirty="0">
                <a:latin typeface="Arial MT"/>
                <a:cs typeface="Arial MT"/>
              </a:rPr>
              <a:t> </a:t>
            </a:r>
            <a:r>
              <a:rPr sz="2000" dirty="0">
                <a:latin typeface="Arial MT"/>
                <a:cs typeface="Arial MT"/>
              </a:rPr>
              <a:t>queue</a:t>
            </a:r>
            <a:r>
              <a:rPr sz="2000" spc="300" dirty="0">
                <a:latin typeface="Arial MT"/>
                <a:cs typeface="Arial MT"/>
              </a:rPr>
              <a:t> </a:t>
            </a:r>
            <a:r>
              <a:rPr sz="2000" dirty="0">
                <a:latin typeface="Arial MT"/>
                <a:cs typeface="Arial MT"/>
              </a:rPr>
              <a:t>by</a:t>
            </a:r>
            <a:r>
              <a:rPr sz="2000" spc="280" dirty="0">
                <a:latin typeface="Arial MT"/>
                <a:cs typeface="Arial MT"/>
              </a:rPr>
              <a:t> </a:t>
            </a:r>
            <a:r>
              <a:rPr sz="2000" spc="-5" dirty="0">
                <a:latin typeface="Arial MT"/>
                <a:cs typeface="Arial MT"/>
              </a:rPr>
              <a:t>extending</a:t>
            </a:r>
            <a:endParaRPr sz="2000">
              <a:latin typeface="Arial MT"/>
              <a:cs typeface="Arial MT"/>
            </a:endParaRPr>
          </a:p>
          <a:p>
            <a:pPr marL="355600">
              <a:lnSpc>
                <a:spcPts val="2280"/>
              </a:lnSpc>
            </a:pPr>
            <a:r>
              <a:rPr sz="2000" dirty="0">
                <a:solidFill>
                  <a:srgbClr val="FF0000"/>
                </a:solidFill>
                <a:latin typeface="Arial MT"/>
                <a:cs typeface="Arial MT"/>
              </a:rPr>
              <a:t>AbstractCollection</a:t>
            </a:r>
            <a:r>
              <a:rPr sz="2000" spc="-35" dirty="0">
                <a:solidFill>
                  <a:srgbClr val="FF0000"/>
                </a:solidFill>
                <a:latin typeface="Arial MT"/>
                <a:cs typeface="Arial MT"/>
              </a:rPr>
              <a:t> </a:t>
            </a:r>
            <a:r>
              <a:rPr sz="2000" dirty="0">
                <a:latin typeface="Arial MT"/>
                <a:cs typeface="Arial MT"/>
              </a:rPr>
              <a:t>class</a:t>
            </a:r>
            <a:r>
              <a:rPr sz="2000" spc="-2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implementing</a:t>
            </a:r>
            <a:r>
              <a:rPr sz="2000" spc="-25" dirty="0">
                <a:latin typeface="Arial MT"/>
                <a:cs typeface="Arial MT"/>
              </a:rPr>
              <a:t> </a:t>
            </a:r>
            <a:r>
              <a:rPr sz="2000" dirty="0">
                <a:solidFill>
                  <a:srgbClr val="FF0000"/>
                </a:solidFill>
                <a:latin typeface="Arial MT"/>
                <a:cs typeface="Arial MT"/>
              </a:rPr>
              <a:t>Deque</a:t>
            </a:r>
            <a:r>
              <a:rPr sz="2000" spc="-10" dirty="0">
                <a:solidFill>
                  <a:srgbClr val="FF0000"/>
                </a:solidFill>
                <a:latin typeface="Arial MT"/>
                <a:cs typeface="Arial MT"/>
              </a:rPr>
              <a:t> </a:t>
            </a:r>
            <a:r>
              <a:rPr sz="2000" dirty="0">
                <a:latin typeface="Arial MT"/>
                <a:cs typeface="Arial MT"/>
              </a:rPr>
              <a:t>interface</a:t>
            </a:r>
            <a:endParaRPr sz="2000">
              <a:latin typeface="Arial MT"/>
              <a:cs typeface="Arial MT"/>
            </a:endParaRPr>
          </a:p>
          <a:p>
            <a:pPr marL="355600" marR="5080" indent="-342900">
              <a:lnSpc>
                <a:spcPts val="2160"/>
              </a:lnSpc>
              <a:spcBef>
                <a:spcPts val="515"/>
              </a:spcBef>
              <a:buClr>
                <a:srgbClr val="0F1141"/>
              </a:buClr>
              <a:buChar char="•"/>
              <a:tabLst>
                <a:tab pos="354965" algn="l"/>
                <a:tab pos="355600" algn="l"/>
              </a:tabLst>
            </a:pPr>
            <a:r>
              <a:rPr sz="2000" dirty="0">
                <a:solidFill>
                  <a:srgbClr val="FF0000"/>
                </a:solidFill>
                <a:latin typeface="Arial MT"/>
                <a:cs typeface="Arial MT"/>
              </a:rPr>
              <a:t>AbstractSet</a:t>
            </a:r>
            <a:r>
              <a:rPr sz="2000" spc="-15" dirty="0">
                <a:solidFill>
                  <a:srgbClr val="FF0000"/>
                </a:solidFill>
                <a:latin typeface="Arial MT"/>
                <a:cs typeface="Arial MT"/>
              </a:rPr>
              <a:t> </a:t>
            </a:r>
            <a:r>
              <a:rPr sz="2000" dirty="0">
                <a:solidFill>
                  <a:srgbClr val="FF0000"/>
                </a:solidFill>
                <a:latin typeface="Wingdings"/>
                <a:cs typeface="Wingdings"/>
              </a:rPr>
              <a:t></a:t>
            </a:r>
            <a:r>
              <a:rPr sz="2000" spc="75" dirty="0">
                <a:solidFill>
                  <a:srgbClr val="FF0000"/>
                </a:solidFill>
                <a:latin typeface="Times New Roman"/>
                <a:cs typeface="Times New Roman"/>
              </a:rPr>
              <a:t> </a:t>
            </a:r>
            <a:r>
              <a:rPr sz="2000" spc="-5" dirty="0">
                <a:latin typeface="Arial MT"/>
                <a:cs typeface="Arial MT"/>
              </a:rPr>
              <a:t>Extends</a:t>
            </a:r>
            <a:r>
              <a:rPr sz="2000" spc="15" dirty="0">
                <a:latin typeface="Arial MT"/>
                <a:cs typeface="Arial MT"/>
              </a:rPr>
              <a:t> </a:t>
            </a:r>
            <a:r>
              <a:rPr sz="2000" spc="-5" dirty="0">
                <a:solidFill>
                  <a:srgbClr val="FF0000"/>
                </a:solidFill>
                <a:latin typeface="Arial MT"/>
                <a:cs typeface="Arial MT"/>
              </a:rPr>
              <a:t>AbstractCollection</a:t>
            </a:r>
            <a:r>
              <a:rPr sz="2000" spc="20" dirty="0">
                <a:solidFill>
                  <a:srgbClr val="FF0000"/>
                </a:solidFill>
                <a:latin typeface="Arial MT"/>
                <a:cs typeface="Arial MT"/>
              </a:rPr>
              <a:t> </a:t>
            </a:r>
            <a:r>
              <a:rPr sz="2000" dirty="0">
                <a:latin typeface="Arial MT"/>
                <a:cs typeface="Arial MT"/>
              </a:rPr>
              <a:t>class</a:t>
            </a:r>
            <a:r>
              <a:rPr sz="2000" spc="5"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implements</a:t>
            </a:r>
            <a:r>
              <a:rPr sz="2000" spc="5" dirty="0">
                <a:latin typeface="Arial MT"/>
                <a:cs typeface="Arial MT"/>
              </a:rPr>
              <a:t> </a:t>
            </a:r>
            <a:r>
              <a:rPr sz="2000" dirty="0">
                <a:latin typeface="Arial MT"/>
                <a:cs typeface="Arial MT"/>
              </a:rPr>
              <a:t>most</a:t>
            </a:r>
            <a:r>
              <a:rPr sz="2000" spc="-5" dirty="0">
                <a:latin typeface="Arial MT"/>
                <a:cs typeface="Arial MT"/>
              </a:rPr>
              <a:t> </a:t>
            </a:r>
            <a:r>
              <a:rPr sz="2000" dirty="0">
                <a:latin typeface="Arial MT"/>
                <a:cs typeface="Arial MT"/>
              </a:rPr>
              <a:t>of</a:t>
            </a:r>
            <a:r>
              <a:rPr sz="2000" spc="-5" dirty="0">
                <a:latin typeface="Arial MT"/>
                <a:cs typeface="Arial MT"/>
              </a:rPr>
              <a:t> </a:t>
            </a:r>
            <a:r>
              <a:rPr sz="2000" dirty="0">
                <a:latin typeface="Arial MT"/>
                <a:cs typeface="Arial MT"/>
              </a:rPr>
              <a:t>the </a:t>
            </a:r>
            <a:r>
              <a:rPr sz="2000" spc="-540" dirty="0">
                <a:latin typeface="Arial MT"/>
                <a:cs typeface="Arial MT"/>
              </a:rPr>
              <a:t> </a:t>
            </a:r>
            <a:r>
              <a:rPr sz="2000" dirty="0">
                <a:solidFill>
                  <a:srgbClr val="FF0000"/>
                </a:solidFill>
                <a:latin typeface="Arial MT"/>
                <a:cs typeface="Arial MT"/>
              </a:rPr>
              <a:t>Set</a:t>
            </a:r>
            <a:r>
              <a:rPr sz="2000" spc="-20" dirty="0">
                <a:solidFill>
                  <a:srgbClr val="FF0000"/>
                </a:solidFill>
                <a:latin typeface="Arial MT"/>
                <a:cs typeface="Arial MT"/>
              </a:rPr>
              <a:t> </a:t>
            </a:r>
            <a:r>
              <a:rPr sz="2000" dirty="0">
                <a:latin typeface="Arial MT"/>
                <a:cs typeface="Arial MT"/>
              </a:rPr>
              <a:t>interface</a:t>
            </a:r>
            <a:endParaRPr sz="2000">
              <a:latin typeface="Arial MT"/>
              <a:cs typeface="Arial MT"/>
            </a:endParaRPr>
          </a:p>
          <a:p>
            <a:pPr marL="355600" indent="-342900">
              <a:lnSpc>
                <a:spcPts val="2280"/>
              </a:lnSpc>
              <a:spcBef>
                <a:spcPts val="204"/>
              </a:spcBef>
              <a:buFont typeface="Arial MT"/>
              <a:buChar char="•"/>
              <a:tabLst>
                <a:tab pos="354965" algn="l"/>
                <a:tab pos="355600" algn="l"/>
              </a:tabLst>
            </a:pPr>
            <a:r>
              <a:rPr sz="2000" b="1" spc="-5" dirty="0">
                <a:solidFill>
                  <a:srgbClr val="0F1141"/>
                </a:solidFill>
                <a:latin typeface="Arial"/>
                <a:cs typeface="Arial"/>
              </a:rPr>
              <a:t>PriorityQueue</a:t>
            </a:r>
            <a:r>
              <a:rPr sz="2000" b="1" spc="440" dirty="0">
                <a:solidFill>
                  <a:srgbClr val="0F1141"/>
                </a:solidFill>
                <a:latin typeface="Arial"/>
                <a:cs typeface="Arial"/>
              </a:rPr>
              <a:t> </a:t>
            </a:r>
            <a:r>
              <a:rPr sz="2000" dirty="0">
                <a:solidFill>
                  <a:srgbClr val="0F1141"/>
                </a:solidFill>
                <a:latin typeface="Wingdings"/>
                <a:cs typeface="Wingdings"/>
              </a:rPr>
              <a:t></a:t>
            </a:r>
            <a:r>
              <a:rPr sz="2000" spc="505" dirty="0">
                <a:solidFill>
                  <a:srgbClr val="0F1141"/>
                </a:solidFill>
                <a:latin typeface="Times New Roman"/>
                <a:cs typeface="Times New Roman"/>
              </a:rPr>
              <a:t> </a:t>
            </a:r>
            <a:r>
              <a:rPr sz="2000" spc="-5" dirty="0">
                <a:latin typeface="Arial MT"/>
                <a:cs typeface="Arial MT"/>
              </a:rPr>
              <a:t>Extends</a:t>
            </a:r>
            <a:r>
              <a:rPr sz="2000" spc="440" dirty="0">
                <a:latin typeface="Arial MT"/>
                <a:cs typeface="Arial MT"/>
              </a:rPr>
              <a:t> </a:t>
            </a:r>
            <a:r>
              <a:rPr sz="2000" spc="-5" dirty="0">
                <a:solidFill>
                  <a:srgbClr val="FF0000"/>
                </a:solidFill>
                <a:latin typeface="Arial MT"/>
                <a:cs typeface="Arial MT"/>
              </a:rPr>
              <a:t>AbstractQueue</a:t>
            </a:r>
            <a:r>
              <a:rPr sz="2000" spc="425" dirty="0">
                <a:solidFill>
                  <a:srgbClr val="FF0000"/>
                </a:solidFill>
                <a:latin typeface="Arial MT"/>
                <a:cs typeface="Arial MT"/>
              </a:rPr>
              <a:t> </a:t>
            </a:r>
            <a:r>
              <a:rPr sz="2000" dirty="0">
                <a:latin typeface="Arial MT"/>
                <a:cs typeface="Arial MT"/>
              </a:rPr>
              <a:t>class</a:t>
            </a:r>
            <a:r>
              <a:rPr sz="2000" spc="450" dirty="0">
                <a:latin typeface="Arial MT"/>
                <a:cs typeface="Arial MT"/>
              </a:rPr>
              <a:t> </a:t>
            </a:r>
            <a:r>
              <a:rPr sz="2000" spc="-10" dirty="0">
                <a:latin typeface="Arial MT"/>
                <a:cs typeface="Arial MT"/>
              </a:rPr>
              <a:t>to</a:t>
            </a:r>
            <a:r>
              <a:rPr sz="2000" spc="434" dirty="0">
                <a:latin typeface="Arial MT"/>
                <a:cs typeface="Arial MT"/>
              </a:rPr>
              <a:t> </a:t>
            </a:r>
            <a:r>
              <a:rPr sz="2000" spc="-5" dirty="0">
                <a:latin typeface="Arial MT"/>
                <a:cs typeface="Arial MT"/>
              </a:rPr>
              <a:t>support</a:t>
            </a:r>
            <a:r>
              <a:rPr sz="2000" spc="434" dirty="0">
                <a:latin typeface="Arial MT"/>
                <a:cs typeface="Arial MT"/>
              </a:rPr>
              <a:t> </a:t>
            </a:r>
            <a:r>
              <a:rPr sz="2000" spc="-5" dirty="0">
                <a:latin typeface="Arial MT"/>
                <a:cs typeface="Arial MT"/>
              </a:rPr>
              <a:t>priority-based</a:t>
            </a:r>
            <a:endParaRPr sz="2000">
              <a:latin typeface="Arial MT"/>
              <a:cs typeface="Arial MT"/>
            </a:endParaRPr>
          </a:p>
          <a:p>
            <a:pPr marL="355600">
              <a:lnSpc>
                <a:spcPts val="2280"/>
              </a:lnSpc>
            </a:pPr>
            <a:r>
              <a:rPr sz="2000" dirty="0">
                <a:latin typeface="Arial MT"/>
                <a:cs typeface="Arial MT"/>
              </a:rPr>
              <a:t>queue</a:t>
            </a:r>
            <a:endParaRPr sz="2000">
              <a:latin typeface="Arial MT"/>
              <a:cs typeface="Arial MT"/>
            </a:endParaRPr>
          </a:p>
        </p:txBody>
      </p:sp>
      <p:sp>
        <p:nvSpPr>
          <p:cNvPr id="3" name="object 3"/>
          <p:cNvSpPr txBox="1">
            <a:spLocks noGrp="1"/>
          </p:cNvSpPr>
          <p:nvPr>
            <p:ph type="title"/>
          </p:nvPr>
        </p:nvSpPr>
        <p:spPr>
          <a:xfrm>
            <a:off x="1907541" y="379222"/>
            <a:ext cx="4578603" cy="689932"/>
          </a:xfrm>
          <a:prstGeom prst="rect">
            <a:avLst/>
          </a:prstGeom>
        </p:spPr>
        <p:txBody>
          <a:bodyPr vert="horz" wrap="square" lIns="0" tIns="12700" rIns="0" bIns="0" rtlCol="0" anchor="t">
            <a:spAutoFit/>
          </a:bodyPr>
          <a:lstStyle/>
          <a:p>
            <a:pPr marL="12700">
              <a:lnSpc>
                <a:spcPct val="100000"/>
              </a:lnSpc>
              <a:spcBef>
                <a:spcPts val="100"/>
              </a:spcBef>
            </a:pPr>
            <a:r>
              <a:rPr spc="-160" dirty="0"/>
              <a:t>Co</a:t>
            </a:r>
            <a:r>
              <a:rPr spc="-165" dirty="0"/>
              <a:t>ll</a:t>
            </a:r>
            <a:r>
              <a:rPr spc="-160" dirty="0"/>
              <a:t>ec</a:t>
            </a:r>
            <a:r>
              <a:rPr spc="-155" dirty="0"/>
              <a:t>t</a:t>
            </a:r>
            <a:r>
              <a:rPr spc="-165" dirty="0"/>
              <a:t>i</a:t>
            </a:r>
            <a:r>
              <a:rPr spc="-150" dirty="0"/>
              <a:t>o</a:t>
            </a:r>
            <a:r>
              <a:rPr dirty="0"/>
              <a:t>n</a:t>
            </a:r>
            <a:r>
              <a:rPr spc="-250" dirty="0"/>
              <a:t> </a:t>
            </a:r>
            <a:r>
              <a:rPr spc="-160" dirty="0"/>
              <a:t>C</a:t>
            </a:r>
            <a:r>
              <a:rPr spc="-165" dirty="0"/>
              <a:t>l</a:t>
            </a:r>
            <a:r>
              <a:rPr spc="-160" dirty="0"/>
              <a:t>asse</a:t>
            </a:r>
            <a:r>
              <a:rPr spc="-5" dirty="0"/>
              <a:t>s</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443420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Pa</a:t>
            </a:r>
            <a:r>
              <a:rPr spc="-155" dirty="0"/>
              <a:t>rt</a:t>
            </a:r>
            <a:r>
              <a:rPr spc="-165" dirty="0"/>
              <a:t>i</a:t>
            </a:r>
            <a:r>
              <a:rPr spc="-160" dirty="0"/>
              <a:t>a</a:t>
            </a:r>
            <a:r>
              <a:rPr dirty="0"/>
              <a:t>l</a:t>
            </a:r>
            <a:r>
              <a:rPr spc="-275" dirty="0"/>
              <a:t> </a:t>
            </a:r>
            <a:r>
              <a:rPr spc="-220" dirty="0"/>
              <a:t>V</a:t>
            </a:r>
            <a:r>
              <a:rPr spc="-165" dirty="0"/>
              <a:t>i</a:t>
            </a:r>
            <a:r>
              <a:rPr spc="-160" dirty="0"/>
              <a:t>e</a:t>
            </a:r>
            <a:r>
              <a:rPr dirty="0"/>
              <a:t>w</a:t>
            </a:r>
            <a:r>
              <a:rPr spc="-290" dirty="0"/>
              <a:t> </a:t>
            </a:r>
            <a:r>
              <a:rPr spc="-160" dirty="0"/>
              <a:t>o</a:t>
            </a:r>
            <a:r>
              <a:rPr dirty="0"/>
              <a:t>f</a:t>
            </a:r>
            <a:r>
              <a:rPr spc="-295" dirty="0"/>
              <a:t> </a:t>
            </a:r>
            <a:r>
              <a:rPr spc="-160" dirty="0"/>
              <a:t>Java</a:t>
            </a:r>
            <a:r>
              <a:rPr spc="-295" dirty="0"/>
              <a:t>’</a:t>
            </a:r>
            <a:r>
              <a:rPr dirty="0"/>
              <a:t>s  </a:t>
            </a:r>
            <a:r>
              <a:rPr spc="-160" dirty="0"/>
              <a:t>Co</a:t>
            </a:r>
            <a:r>
              <a:rPr spc="-165" dirty="0"/>
              <a:t>ll</a:t>
            </a:r>
            <a:r>
              <a:rPr spc="-160" dirty="0"/>
              <a:t>ec</a:t>
            </a:r>
            <a:r>
              <a:rPr spc="-155" dirty="0"/>
              <a:t>t</a:t>
            </a:r>
            <a:r>
              <a:rPr spc="-165" dirty="0"/>
              <a:t>i</a:t>
            </a:r>
            <a:r>
              <a:rPr spc="-150" dirty="0"/>
              <a:t>o</a:t>
            </a:r>
            <a:r>
              <a:rPr dirty="0"/>
              <a:t>n</a:t>
            </a:r>
            <a:r>
              <a:rPr spc="-250" dirty="0"/>
              <a:t> </a:t>
            </a:r>
            <a:r>
              <a:rPr spc="-160" dirty="0"/>
              <a:t>Frame</a:t>
            </a:r>
            <a:r>
              <a:rPr spc="-165" dirty="0"/>
              <a:t>w</a:t>
            </a:r>
            <a:r>
              <a:rPr spc="-160" dirty="0"/>
              <a:t>or</a:t>
            </a:r>
            <a:r>
              <a:rPr spc="-5" dirty="0"/>
              <a:t>k</a:t>
            </a:r>
          </a:p>
        </p:txBody>
      </p:sp>
      <p:pic>
        <p:nvPicPr>
          <p:cNvPr id="3" name="object 3"/>
          <p:cNvPicPr/>
          <p:nvPr/>
        </p:nvPicPr>
        <p:blipFill>
          <a:blip r:embed="rId2" cstate="print"/>
          <a:stretch>
            <a:fillRect/>
          </a:stretch>
        </p:blipFill>
        <p:spPr>
          <a:xfrm>
            <a:off x="4340352" y="1412746"/>
            <a:ext cx="6522719" cy="3939541"/>
          </a:xfrm>
          <a:prstGeom prst="rect">
            <a:avLst/>
          </a:prstGeom>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443420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Pa</a:t>
            </a:r>
            <a:r>
              <a:rPr spc="-155" dirty="0"/>
              <a:t>rt</a:t>
            </a:r>
            <a:r>
              <a:rPr spc="-165" dirty="0"/>
              <a:t>i</a:t>
            </a:r>
            <a:r>
              <a:rPr spc="-160" dirty="0"/>
              <a:t>a</a:t>
            </a:r>
            <a:r>
              <a:rPr dirty="0"/>
              <a:t>l</a:t>
            </a:r>
            <a:r>
              <a:rPr spc="-275" dirty="0"/>
              <a:t> </a:t>
            </a:r>
            <a:r>
              <a:rPr spc="-220" dirty="0"/>
              <a:t>V</a:t>
            </a:r>
            <a:r>
              <a:rPr spc="-165" dirty="0"/>
              <a:t>i</a:t>
            </a:r>
            <a:r>
              <a:rPr spc="-160" dirty="0"/>
              <a:t>e</a:t>
            </a:r>
            <a:r>
              <a:rPr dirty="0"/>
              <a:t>w</a:t>
            </a:r>
            <a:r>
              <a:rPr spc="-290" dirty="0"/>
              <a:t> </a:t>
            </a:r>
            <a:r>
              <a:rPr spc="-160" dirty="0"/>
              <a:t>o</a:t>
            </a:r>
            <a:r>
              <a:rPr dirty="0"/>
              <a:t>f</a:t>
            </a:r>
            <a:r>
              <a:rPr spc="-295" dirty="0"/>
              <a:t> </a:t>
            </a:r>
            <a:r>
              <a:rPr spc="-160" dirty="0"/>
              <a:t>Java</a:t>
            </a:r>
            <a:r>
              <a:rPr spc="-295" dirty="0"/>
              <a:t>’</a:t>
            </a:r>
            <a:r>
              <a:rPr dirty="0"/>
              <a:t>s  </a:t>
            </a:r>
            <a:r>
              <a:rPr spc="-160" dirty="0"/>
              <a:t>Co</a:t>
            </a:r>
            <a:r>
              <a:rPr spc="-165" dirty="0"/>
              <a:t>ll</a:t>
            </a:r>
            <a:r>
              <a:rPr spc="-160" dirty="0"/>
              <a:t>ec</a:t>
            </a:r>
            <a:r>
              <a:rPr spc="-155" dirty="0"/>
              <a:t>t</a:t>
            </a:r>
            <a:r>
              <a:rPr spc="-165" dirty="0"/>
              <a:t>i</a:t>
            </a:r>
            <a:r>
              <a:rPr spc="-150" dirty="0"/>
              <a:t>o</a:t>
            </a:r>
            <a:r>
              <a:rPr dirty="0"/>
              <a:t>n</a:t>
            </a:r>
            <a:r>
              <a:rPr spc="-250" dirty="0"/>
              <a:t> </a:t>
            </a:r>
            <a:r>
              <a:rPr spc="-160" dirty="0"/>
              <a:t>Frame</a:t>
            </a:r>
            <a:r>
              <a:rPr spc="-165" dirty="0"/>
              <a:t>w</a:t>
            </a:r>
            <a:r>
              <a:rPr spc="-160" dirty="0"/>
              <a:t>or</a:t>
            </a:r>
            <a:r>
              <a:rPr spc="-5" dirty="0"/>
              <a:t>k</a:t>
            </a:r>
          </a:p>
        </p:txBody>
      </p:sp>
      <p:pic>
        <p:nvPicPr>
          <p:cNvPr id="3" name="object 3"/>
          <p:cNvPicPr/>
          <p:nvPr/>
        </p:nvPicPr>
        <p:blipFill>
          <a:blip r:embed="rId2" cstate="print"/>
          <a:stretch>
            <a:fillRect/>
          </a:stretch>
        </p:blipFill>
        <p:spPr>
          <a:xfrm>
            <a:off x="6167629" y="1412747"/>
            <a:ext cx="4068121" cy="1982570"/>
          </a:xfrm>
          <a:prstGeom prst="rect">
            <a:avLst/>
          </a:prstGeom>
        </p:spPr>
      </p:pic>
      <p:sp>
        <p:nvSpPr>
          <p:cNvPr id="4" name="object 4"/>
          <p:cNvSpPr txBox="1"/>
          <p:nvPr/>
        </p:nvSpPr>
        <p:spPr>
          <a:xfrm>
            <a:off x="3432810" y="2097786"/>
            <a:ext cx="2016760" cy="304571"/>
          </a:xfrm>
          <a:prstGeom prst="rect">
            <a:avLst/>
          </a:prstGeom>
          <a:ln w="25907">
            <a:solidFill>
              <a:srgbClr val="FF0000"/>
            </a:solidFill>
          </a:ln>
        </p:spPr>
        <p:txBody>
          <a:bodyPr vert="horz" wrap="square" lIns="0" tIns="27305" rIns="0" bIns="0" rtlCol="0">
            <a:spAutoFit/>
          </a:bodyPr>
          <a:lstStyle/>
          <a:p>
            <a:pPr marL="138430">
              <a:spcBef>
                <a:spcPts val="215"/>
              </a:spcBef>
            </a:pPr>
            <a:r>
              <a:rPr b="1" spc="-10" dirty="0">
                <a:solidFill>
                  <a:srgbClr val="FF0000"/>
                </a:solidFill>
                <a:latin typeface="Calibri"/>
                <a:cs typeface="Calibri"/>
              </a:rPr>
              <a:t>AbstractCollection</a:t>
            </a:r>
            <a:endParaRPr>
              <a:latin typeface="Calibri"/>
              <a:cs typeface="Calibri"/>
            </a:endParaRPr>
          </a:p>
        </p:txBody>
      </p:sp>
      <p:grpSp>
        <p:nvGrpSpPr>
          <p:cNvPr id="5" name="object 5"/>
          <p:cNvGrpSpPr/>
          <p:nvPr/>
        </p:nvGrpSpPr>
        <p:grpSpPr>
          <a:xfrm>
            <a:off x="4401311" y="1908048"/>
            <a:ext cx="2613660" cy="190500"/>
            <a:chOff x="2877311" y="1908048"/>
            <a:chExt cx="2613660" cy="190500"/>
          </a:xfrm>
        </p:grpSpPr>
        <p:sp>
          <p:nvSpPr>
            <p:cNvPr id="6" name="object 6"/>
            <p:cNvSpPr/>
            <p:nvPr/>
          </p:nvSpPr>
          <p:spPr>
            <a:xfrm>
              <a:off x="2916173" y="1921002"/>
              <a:ext cx="2561590" cy="9525"/>
            </a:xfrm>
            <a:custGeom>
              <a:avLst/>
              <a:gdLst/>
              <a:ahLst/>
              <a:cxnLst/>
              <a:rect l="l" t="t" r="r" b="b"/>
              <a:pathLst>
                <a:path w="2561590" h="9525">
                  <a:moveTo>
                    <a:pt x="0" y="0"/>
                  </a:moveTo>
                  <a:lnTo>
                    <a:pt x="2561463" y="9398"/>
                  </a:lnTo>
                </a:path>
              </a:pathLst>
            </a:custGeom>
            <a:ln w="25908">
              <a:solidFill>
                <a:srgbClr val="FF0000"/>
              </a:solidFill>
              <a:prstDash val="sysDash"/>
            </a:ln>
          </p:spPr>
          <p:txBody>
            <a:bodyPr wrap="square" lIns="0" tIns="0" rIns="0" bIns="0" rtlCol="0"/>
            <a:lstStyle/>
            <a:p>
              <a:endParaRPr/>
            </a:p>
          </p:txBody>
        </p:sp>
        <p:pic>
          <p:nvPicPr>
            <p:cNvPr id="7" name="object 7"/>
            <p:cNvPicPr/>
            <p:nvPr/>
          </p:nvPicPr>
          <p:blipFill>
            <a:blip r:embed="rId3" cstate="print"/>
            <a:stretch>
              <a:fillRect/>
            </a:stretch>
          </p:blipFill>
          <p:spPr>
            <a:xfrm>
              <a:off x="2877311" y="1921002"/>
              <a:ext cx="77724" cy="177164"/>
            </a:xfrm>
            <a:prstGeom prst="rect">
              <a:avLst/>
            </a:prstGeom>
          </p:spPr>
        </p:pic>
      </p:grpSp>
      <p:sp>
        <p:nvSpPr>
          <p:cNvPr id="8" name="object 8"/>
          <p:cNvSpPr txBox="1"/>
          <p:nvPr/>
        </p:nvSpPr>
        <p:spPr>
          <a:xfrm>
            <a:off x="2550668" y="1753361"/>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443420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Pa</a:t>
            </a:r>
            <a:r>
              <a:rPr spc="-155" dirty="0"/>
              <a:t>rt</a:t>
            </a:r>
            <a:r>
              <a:rPr spc="-165" dirty="0"/>
              <a:t>i</a:t>
            </a:r>
            <a:r>
              <a:rPr spc="-160" dirty="0"/>
              <a:t>a</a:t>
            </a:r>
            <a:r>
              <a:rPr dirty="0"/>
              <a:t>l</a:t>
            </a:r>
            <a:r>
              <a:rPr spc="-275" dirty="0"/>
              <a:t> </a:t>
            </a:r>
            <a:r>
              <a:rPr spc="-220" dirty="0"/>
              <a:t>V</a:t>
            </a:r>
            <a:r>
              <a:rPr spc="-165" dirty="0"/>
              <a:t>i</a:t>
            </a:r>
            <a:r>
              <a:rPr spc="-160" dirty="0"/>
              <a:t>e</a:t>
            </a:r>
            <a:r>
              <a:rPr dirty="0"/>
              <a:t>w</a:t>
            </a:r>
            <a:r>
              <a:rPr spc="-290" dirty="0"/>
              <a:t> </a:t>
            </a:r>
            <a:r>
              <a:rPr spc="-160" dirty="0"/>
              <a:t>o</a:t>
            </a:r>
            <a:r>
              <a:rPr dirty="0"/>
              <a:t>f</a:t>
            </a:r>
            <a:r>
              <a:rPr spc="-295" dirty="0"/>
              <a:t> </a:t>
            </a:r>
            <a:r>
              <a:rPr spc="-160" dirty="0"/>
              <a:t>Java</a:t>
            </a:r>
            <a:r>
              <a:rPr spc="-295" dirty="0"/>
              <a:t>’</a:t>
            </a:r>
            <a:r>
              <a:rPr dirty="0"/>
              <a:t>s  </a:t>
            </a:r>
            <a:r>
              <a:rPr spc="-160" dirty="0"/>
              <a:t>Co</a:t>
            </a:r>
            <a:r>
              <a:rPr spc="-165" dirty="0"/>
              <a:t>ll</a:t>
            </a:r>
            <a:r>
              <a:rPr spc="-160" dirty="0"/>
              <a:t>ec</a:t>
            </a:r>
            <a:r>
              <a:rPr spc="-155" dirty="0"/>
              <a:t>t</a:t>
            </a:r>
            <a:r>
              <a:rPr spc="-165" dirty="0"/>
              <a:t>i</a:t>
            </a:r>
            <a:r>
              <a:rPr spc="-150" dirty="0"/>
              <a:t>o</a:t>
            </a:r>
            <a:r>
              <a:rPr dirty="0"/>
              <a:t>n</a:t>
            </a:r>
            <a:r>
              <a:rPr spc="-250" dirty="0"/>
              <a:t> </a:t>
            </a:r>
            <a:r>
              <a:rPr spc="-160" dirty="0"/>
              <a:t>Frame</a:t>
            </a:r>
            <a:r>
              <a:rPr spc="-165" dirty="0"/>
              <a:t>w</a:t>
            </a:r>
            <a:r>
              <a:rPr spc="-160" dirty="0"/>
              <a:t>or</a:t>
            </a:r>
            <a:r>
              <a:rPr spc="-5" dirty="0"/>
              <a:t>k</a:t>
            </a:r>
          </a:p>
        </p:txBody>
      </p:sp>
      <p:pic>
        <p:nvPicPr>
          <p:cNvPr id="3" name="object 3"/>
          <p:cNvPicPr/>
          <p:nvPr/>
        </p:nvPicPr>
        <p:blipFill>
          <a:blip r:embed="rId2" cstate="print"/>
          <a:stretch>
            <a:fillRect/>
          </a:stretch>
        </p:blipFill>
        <p:spPr>
          <a:xfrm>
            <a:off x="6167629" y="1412747"/>
            <a:ext cx="4068121" cy="1982570"/>
          </a:xfrm>
          <a:prstGeom prst="rect">
            <a:avLst/>
          </a:prstGeom>
        </p:spPr>
      </p:pic>
      <p:sp>
        <p:nvSpPr>
          <p:cNvPr id="4" name="object 4"/>
          <p:cNvSpPr txBox="1"/>
          <p:nvPr/>
        </p:nvSpPr>
        <p:spPr>
          <a:xfrm>
            <a:off x="3432810" y="2097786"/>
            <a:ext cx="2016760" cy="304571"/>
          </a:xfrm>
          <a:prstGeom prst="rect">
            <a:avLst/>
          </a:prstGeom>
          <a:ln w="25907">
            <a:solidFill>
              <a:srgbClr val="FF0000"/>
            </a:solidFill>
          </a:ln>
        </p:spPr>
        <p:txBody>
          <a:bodyPr vert="horz" wrap="square" lIns="0" tIns="27305" rIns="0" bIns="0" rtlCol="0">
            <a:spAutoFit/>
          </a:bodyPr>
          <a:lstStyle/>
          <a:p>
            <a:pPr marL="138430">
              <a:spcBef>
                <a:spcPts val="215"/>
              </a:spcBef>
            </a:pPr>
            <a:r>
              <a:rPr b="1" spc="-10" dirty="0">
                <a:solidFill>
                  <a:srgbClr val="FF0000"/>
                </a:solidFill>
                <a:latin typeface="Calibri"/>
                <a:cs typeface="Calibri"/>
              </a:rPr>
              <a:t>AbstractCollection</a:t>
            </a:r>
            <a:endParaRPr>
              <a:latin typeface="Calibri"/>
              <a:cs typeface="Calibri"/>
            </a:endParaRPr>
          </a:p>
        </p:txBody>
      </p:sp>
      <p:sp>
        <p:nvSpPr>
          <p:cNvPr id="5" name="object 5"/>
          <p:cNvSpPr/>
          <p:nvPr/>
        </p:nvSpPr>
        <p:spPr>
          <a:xfrm>
            <a:off x="3915155" y="2457450"/>
            <a:ext cx="114300" cy="2119630"/>
          </a:xfrm>
          <a:custGeom>
            <a:avLst/>
            <a:gdLst/>
            <a:ahLst/>
            <a:cxnLst/>
            <a:rect l="l" t="t" r="r" b="b"/>
            <a:pathLst>
              <a:path w="114300" h="2119629">
                <a:moveTo>
                  <a:pt x="76200" y="95250"/>
                </a:moveTo>
                <a:lnTo>
                  <a:pt x="38100" y="95250"/>
                </a:lnTo>
                <a:lnTo>
                  <a:pt x="38100" y="2119376"/>
                </a:lnTo>
                <a:lnTo>
                  <a:pt x="76200" y="2119376"/>
                </a:lnTo>
                <a:lnTo>
                  <a:pt x="76200" y="95250"/>
                </a:lnTo>
                <a:close/>
              </a:path>
              <a:path w="114300" h="2119629">
                <a:moveTo>
                  <a:pt x="57150" y="0"/>
                </a:moveTo>
                <a:lnTo>
                  <a:pt x="0" y="114300"/>
                </a:lnTo>
                <a:lnTo>
                  <a:pt x="38100" y="114300"/>
                </a:lnTo>
                <a:lnTo>
                  <a:pt x="38100" y="95250"/>
                </a:lnTo>
                <a:lnTo>
                  <a:pt x="104775" y="95250"/>
                </a:lnTo>
                <a:lnTo>
                  <a:pt x="57150" y="0"/>
                </a:lnTo>
                <a:close/>
              </a:path>
              <a:path w="114300" h="2119629">
                <a:moveTo>
                  <a:pt x="104775" y="95250"/>
                </a:moveTo>
                <a:lnTo>
                  <a:pt x="76200" y="95250"/>
                </a:lnTo>
                <a:lnTo>
                  <a:pt x="76200" y="114300"/>
                </a:lnTo>
                <a:lnTo>
                  <a:pt x="114300" y="114300"/>
                </a:lnTo>
                <a:lnTo>
                  <a:pt x="104775" y="95250"/>
                </a:lnTo>
                <a:close/>
              </a:path>
            </a:pathLst>
          </a:custGeom>
          <a:solidFill>
            <a:srgbClr val="FF0000"/>
          </a:solidFill>
        </p:spPr>
        <p:txBody>
          <a:bodyPr wrap="square" lIns="0" tIns="0" rIns="0" bIns="0" rtlCol="0"/>
          <a:lstStyle/>
          <a:p>
            <a:endParaRPr/>
          </a:p>
        </p:txBody>
      </p:sp>
      <p:sp>
        <p:nvSpPr>
          <p:cNvPr id="6" name="object 6"/>
          <p:cNvSpPr txBox="1"/>
          <p:nvPr/>
        </p:nvSpPr>
        <p:spPr>
          <a:xfrm>
            <a:off x="4080511" y="3534917"/>
            <a:ext cx="1297305" cy="305212"/>
          </a:xfrm>
          <a:prstGeom prst="rect">
            <a:avLst/>
          </a:prstGeom>
          <a:ln w="25907">
            <a:solidFill>
              <a:srgbClr val="FF0000"/>
            </a:solidFill>
          </a:ln>
        </p:spPr>
        <p:txBody>
          <a:bodyPr vert="horz" wrap="square" lIns="0" tIns="27940" rIns="0" bIns="0" rtlCol="0">
            <a:spAutoFit/>
          </a:bodyPr>
          <a:lstStyle/>
          <a:p>
            <a:pPr marL="90805">
              <a:spcBef>
                <a:spcPts val="220"/>
              </a:spcBef>
            </a:pPr>
            <a:r>
              <a:rPr b="1" spc="-10" dirty="0">
                <a:solidFill>
                  <a:srgbClr val="FF0000"/>
                </a:solidFill>
                <a:latin typeface="Calibri"/>
                <a:cs typeface="Calibri"/>
              </a:rPr>
              <a:t>AbstractList</a:t>
            </a:r>
            <a:endParaRPr>
              <a:latin typeface="Calibri"/>
              <a:cs typeface="Calibri"/>
            </a:endParaRPr>
          </a:p>
        </p:txBody>
      </p:sp>
      <p:sp>
        <p:nvSpPr>
          <p:cNvPr id="7" name="object 7"/>
          <p:cNvSpPr txBox="1"/>
          <p:nvPr/>
        </p:nvSpPr>
        <p:spPr>
          <a:xfrm>
            <a:off x="2209038" y="3534917"/>
            <a:ext cx="1655445" cy="305212"/>
          </a:xfrm>
          <a:prstGeom prst="rect">
            <a:avLst/>
          </a:prstGeom>
          <a:ln w="25908">
            <a:solidFill>
              <a:srgbClr val="FF0000"/>
            </a:solidFill>
          </a:ln>
        </p:spPr>
        <p:txBody>
          <a:bodyPr vert="horz" wrap="square" lIns="0" tIns="27940" rIns="0" bIns="0" rtlCol="0">
            <a:spAutoFit/>
          </a:bodyPr>
          <a:lstStyle/>
          <a:p>
            <a:pPr marL="114300">
              <a:spcBef>
                <a:spcPts val="220"/>
              </a:spcBef>
            </a:pPr>
            <a:r>
              <a:rPr b="1" spc="-10" dirty="0">
                <a:solidFill>
                  <a:srgbClr val="FF0000"/>
                </a:solidFill>
                <a:latin typeface="Calibri"/>
                <a:cs typeface="Calibri"/>
              </a:rPr>
              <a:t>AbstractQueue</a:t>
            </a:r>
            <a:endParaRPr>
              <a:latin typeface="Calibri"/>
              <a:cs typeface="Calibri"/>
            </a:endParaRPr>
          </a:p>
        </p:txBody>
      </p:sp>
      <p:sp>
        <p:nvSpPr>
          <p:cNvPr id="8" name="object 8"/>
          <p:cNvSpPr txBox="1"/>
          <p:nvPr/>
        </p:nvSpPr>
        <p:spPr>
          <a:xfrm>
            <a:off x="5019295" y="4577335"/>
            <a:ext cx="2304415" cy="304571"/>
          </a:xfrm>
          <a:prstGeom prst="rect">
            <a:avLst/>
          </a:prstGeom>
          <a:ln w="25907">
            <a:solidFill>
              <a:srgbClr val="FF0000"/>
            </a:solidFill>
          </a:ln>
        </p:spPr>
        <p:txBody>
          <a:bodyPr vert="horz" wrap="square" lIns="0" tIns="27305" rIns="0" bIns="0" rtlCol="0">
            <a:spAutoFit/>
          </a:bodyPr>
          <a:lstStyle/>
          <a:p>
            <a:pPr marL="92710">
              <a:spcBef>
                <a:spcPts val="215"/>
              </a:spcBef>
            </a:pPr>
            <a:r>
              <a:rPr b="1" spc="-10" dirty="0">
                <a:solidFill>
                  <a:srgbClr val="FF0000"/>
                </a:solidFill>
                <a:latin typeface="Calibri"/>
                <a:cs typeface="Calibri"/>
              </a:rPr>
              <a:t>AbstractSequentialList</a:t>
            </a:r>
            <a:endParaRPr>
              <a:latin typeface="Calibri"/>
              <a:cs typeface="Calibri"/>
            </a:endParaRPr>
          </a:p>
        </p:txBody>
      </p:sp>
      <p:sp>
        <p:nvSpPr>
          <p:cNvPr id="9" name="object 9"/>
          <p:cNvSpPr txBox="1"/>
          <p:nvPr/>
        </p:nvSpPr>
        <p:spPr>
          <a:xfrm>
            <a:off x="3144774" y="4577335"/>
            <a:ext cx="1656714" cy="304571"/>
          </a:xfrm>
          <a:prstGeom prst="rect">
            <a:avLst/>
          </a:prstGeom>
          <a:ln w="25907">
            <a:solidFill>
              <a:srgbClr val="FF0000"/>
            </a:solidFill>
          </a:ln>
        </p:spPr>
        <p:txBody>
          <a:bodyPr vert="horz" wrap="square" lIns="0" tIns="27305" rIns="0" bIns="0" rtlCol="0">
            <a:spAutoFit/>
          </a:bodyPr>
          <a:lstStyle/>
          <a:p>
            <a:pPr marL="279400">
              <a:spcBef>
                <a:spcPts val="215"/>
              </a:spcBef>
            </a:pPr>
            <a:r>
              <a:rPr b="1" spc="-10" dirty="0">
                <a:solidFill>
                  <a:srgbClr val="FF0000"/>
                </a:solidFill>
                <a:latin typeface="Calibri"/>
                <a:cs typeface="Calibri"/>
              </a:rPr>
              <a:t>AbstractSet</a:t>
            </a:r>
            <a:endParaRPr>
              <a:latin typeface="Calibri"/>
              <a:cs typeface="Calibri"/>
            </a:endParaRPr>
          </a:p>
        </p:txBody>
      </p:sp>
      <p:sp>
        <p:nvSpPr>
          <p:cNvPr id="10" name="object 10"/>
          <p:cNvSpPr/>
          <p:nvPr/>
        </p:nvSpPr>
        <p:spPr>
          <a:xfrm>
            <a:off x="5175503" y="3896105"/>
            <a:ext cx="114300" cy="681990"/>
          </a:xfrm>
          <a:custGeom>
            <a:avLst/>
            <a:gdLst/>
            <a:ahLst/>
            <a:cxnLst/>
            <a:rect l="l" t="t" r="r" b="b"/>
            <a:pathLst>
              <a:path w="114300" h="681989">
                <a:moveTo>
                  <a:pt x="76200" y="95250"/>
                </a:moveTo>
                <a:lnTo>
                  <a:pt x="38100" y="95250"/>
                </a:lnTo>
                <a:lnTo>
                  <a:pt x="38100" y="681609"/>
                </a:lnTo>
                <a:lnTo>
                  <a:pt x="76200" y="681609"/>
                </a:lnTo>
                <a:lnTo>
                  <a:pt x="76200" y="95250"/>
                </a:lnTo>
                <a:close/>
              </a:path>
              <a:path w="114300" h="681989">
                <a:moveTo>
                  <a:pt x="57150" y="0"/>
                </a:moveTo>
                <a:lnTo>
                  <a:pt x="0" y="114300"/>
                </a:lnTo>
                <a:lnTo>
                  <a:pt x="38100" y="114300"/>
                </a:lnTo>
                <a:lnTo>
                  <a:pt x="38100" y="95250"/>
                </a:lnTo>
                <a:lnTo>
                  <a:pt x="104775" y="95250"/>
                </a:lnTo>
                <a:lnTo>
                  <a:pt x="57150" y="0"/>
                </a:lnTo>
                <a:close/>
              </a:path>
              <a:path w="114300" h="681989">
                <a:moveTo>
                  <a:pt x="104775" y="95250"/>
                </a:moveTo>
                <a:lnTo>
                  <a:pt x="76200" y="95250"/>
                </a:lnTo>
                <a:lnTo>
                  <a:pt x="76200" y="114300"/>
                </a:lnTo>
                <a:lnTo>
                  <a:pt x="114300" y="114300"/>
                </a:lnTo>
                <a:lnTo>
                  <a:pt x="104775" y="95250"/>
                </a:lnTo>
                <a:close/>
              </a:path>
            </a:pathLst>
          </a:custGeom>
          <a:solidFill>
            <a:srgbClr val="FF0000"/>
          </a:solidFill>
        </p:spPr>
        <p:txBody>
          <a:bodyPr wrap="square" lIns="0" tIns="0" rIns="0" bIns="0" rtlCol="0"/>
          <a:lstStyle/>
          <a:p>
            <a:endParaRPr/>
          </a:p>
        </p:txBody>
      </p:sp>
      <p:grpSp>
        <p:nvGrpSpPr>
          <p:cNvPr id="11" name="object 11"/>
          <p:cNvGrpSpPr/>
          <p:nvPr/>
        </p:nvGrpSpPr>
        <p:grpSpPr>
          <a:xfrm>
            <a:off x="2979420" y="1907985"/>
            <a:ext cx="4035425" cy="1628139"/>
            <a:chOff x="1455419" y="1907984"/>
            <a:chExt cx="4035425" cy="1628139"/>
          </a:xfrm>
        </p:grpSpPr>
        <p:sp>
          <p:nvSpPr>
            <p:cNvPr id="12" name="object 12"/>
            <p:cNvSpPr/>
            <p:nvPr/>
          </p:nvSpPr>
          <p:spPr>
            <a:xfrm>
              <a:off x="2916173" y="1921002"/>
              <a:ext cx="2561590" cy="9525"/>
            </a:xfrm>
            <a:custGeom>
              <a:avLst/>
              <a:gdLst/>
              <a:ahLst/>
              <a:cxnLst/>
              <a:rect l="l" t="t" r="r" b="b"/>
              <a:pathLst>
                <a:path w="2561590" h="9525">
                  <a:moveTo>
                    <a:pt x="0" y="0"/>
                  </a:moveTo>
                  <a:lnTo>
                    <a:pt x="2561463" y="9398"/>
                  </a:lnTo>
                </a:path>
              </a:pathLst>
            </a:custGeom>
            <a:ln w="25908">
              <a:solidFill>
                <a:srgbClr val="FF0000"/>
              </a:solidFill>
              <a:prstDash val="sysDash"/>
            </a:ln>
          </p:spPr>
          <p:txBody>
            <a:bodyPr wrap="square" lIns="0" tIns="0" rIns="0" bIns="0" rtlCol="0"/>
            <a:lstStyle/>
            <a:p>
              <a:endParaRPr/>
            </a:p>
          </p:txBody>
        </p:sp>
        <p:pic>
          <p:nvPicPr>
            <p:cNvPr id="13" name="object 13"/>
            <p:cNvPicPr/>
            <p:nvPr/>
          </p:nvPicPr>
          <p:blipFill>
            <a:blip r:embed="rId3" cstate="print"/>
            <a:stretch>
              <a:fillRect/>
            </a:stretch>
          </p:blipFill>
          <p:spPr>
            <a:xfrm>
              <a:off x="2877311" y="1921002"/>
              <a:ext cx="77724" cy="177164"/>
            </a:xfrm>
            <a:prstGeom prst="rect">
              <a:avLst/>
            </a:prstGeom>
          </p:spPr>
        </p:pic>
        <p:sp>
          <p:nvSpPr>
            <p:cNvPr id="14" name="object 14"/>
            <p:cNvSpPr/>
            <p:nvPr/>
          </p:nvSpPr>
          <p:spPr>
            <a:xfrm>
              <a:off x="1455420" y="3051809"/>
              <a:ext cx="1805939" cy="483870"/>
            </a:xfrm>
            <a:custGeom>
              <a:avLst/>
              <a:gdLst/>
              <a:ahLst/>
              <a:cxnLst/>
              <a:rect l="l" t="t" r="r" b="b"/>
              <a:pathLst>
                <a:path w="1805939" h="483870">
                  <a:moveTo>
                    <a:pt x="114300" y="132588"/>
                  </a:moveTo>
                  <a:lnTo>
                    <a:pt x="104775" y="113538"/>
                  </a:lnTo>
                  <a:lnTo>
                    <a:pt x="57150" y="18288"/>
                  </a:lnTo>
                  <a:lnTo>
                    <a:pt x="0" y="132588"/>
                  </a:lnTo>
                  <a:lnTo>
                    <a:pt x="38100" y="132588"/>
                  </a:lnTo>
                  <a:lnTo>
                    <a:pt x="38100" y="483870"/>
                  </a:lnTo>
                  <a:lnTo>
                    <a:pt x="76200" y="483870"/>
                  </a:lnTo>
                  <a:lnTo>
                    <a:pt x="76200" y="132588"/>
                  </a:lnTo>
                  <a:lnTo>
                    <a:pt x="114300" y="132588"/>
                  </a:lnTo>
                  <a:close/>
                </a:path>
                <a:path w="1805939" h="483870">
                  <a:moveTo>
                    <a:pt x="1805940" y="114300"/>
                  </a:moveTo>
                  <a:lnTo>
                    <a:pt x="1796415" y="95250"/>
                  </a:lnTo>
                  <a:lnTo>
                    <a:pt x="1748790" y="0"/>
                  </a:lnTo>
                  <a:lnTo>
                    <a:pt x="1691640" y="114300"/>
                  </a:lnTo>
                  <a:lnTo>
                    <a:pt x="1729740" y="114300"/>
                  </a:lnTo>
                  <a:lnTo>
                    <a:pt x="1729740" y="465582"/>
                  </a:lnTo>
                  <a:lnTo>
                    <a:pt x="1767840" y="465582"/>
                  </a:lnTo>
                  <a:lnTo>
                    <a:pt x="1767840" y="114300"/>
                  </a:lnTo>
                  <a:lnTo>
                    <a:pt x="1805940" y="114300"/>
                  </a:lnTo>
                  <a:close/>
                </a:path>
              </a:pathLst>
            </a:custGeom>
            <a:solidFill>
              <a:srgbClr val="FF0000"/>
            </a:solidFill>
          </p:spPr>
          <p:txBody>
            <a:bodyPr wrap="square" lIns="0" tIns="0" rIns="0" bIns="0" rtlCol="0"/>
            <a:lstStyle/>
            <a:p>
              <a:endParaRPr/>
            </a:p>
          </p:txBody>
        </p:sp>
      </p:grpSp>
      <p:sp>
        <p:nvSpPr>
          <p:cNvPr id="15" name="object 15"/>
          <p:cNvSpPr txBox="1"/>
          <p:nvPr/>
        </p:nvSpPr>
        <p:spPr>
          <a:xfrm>
            <a:off x="5543550" y="3536441"/>
            <a:ext cx="1346200" cy="305212"/>
          </a:xfrm>
          <a:prstGeom prst="rect">
            <a:avLst/>
          </a:prstGeom>
          <a:ln w="25907">
            <a:solidFill>
              <a:srgbClr val="FF0000"/>
            </a:solidFill>
          </a:ln>
        </p:spPr>
        <p:txBody>
          <a:bodyPr vert="horz" wrap="square" lIns="0" tIns="27940" rIns="0" bIns="0" rtlCol="0">
            <a:spAutoFit/>
          </a:bodyPr>
          <a:lstStyle/>
          <a:p>
            <a:pPr marL="104139">
              <a:spcBef>
                <a:spcPts val="220"/>
              </a:spcBef>
            </a:pPr>
            <a:r>
              <a:rPr b="1" spc="-10" dirty="0">
                <a:solidFill>
                  <a:srgbClr val="001F5F"/>
                </a:solidFill>
                <a:latin typeface="Calibri"/>
                <a:cs typeface="Calibri"/>
              </a:rPr>
              <a:t>ArrayDeque</a:t>
            </a:r>
            <a:endParaRPr>
              <a:latin typeface="Calibri"/>
              <a:cs typeface="Calibri"/>
            </a:endParaRPr>
          </a:p>
        </p:txBody>
      </p:sp>
      <p:grpSp>
        <p:nvGrpSpPr>
          <p:cNvPr id="16" name="object 16"/>
          <p:cNvGrpSpPr/>
          <p:nvPr/>
        </p:nvGrpSpPr>
        <p:grpSpPr>
          <a:xfrm>
            <a:off x="3036569" y="3053333"/>
            <a:ext cx="3211830" cy="466090"/>
            <a:chOff x="1512569" y="3053333"/>
            <a:chExt cx="3211830" cy="466090"/>
          </a:xfrm>
        </p:grpSpPr>
        <p:sp>
          <p:nvSpPr>
            <p:cNvPr id="17" name="object 17"/>
            <p:cNvSpPr/>
            <p:nvPr/>
          </p:nvSpPr>
          <p:spPr>
            <a:xfrm>
              <a:off x="4610099" y="3053333"/>
              <a:ext cx="114300" cy="466090"/>
            </a:xfrm>
            <a:custGeom>
              <a:avLst/>
              <a:gdLst/>
              <a:ahLst/>
              <a:cxnLst/>
              <a:rect l="l" t="t" r="r" b="b"/>
              <a:pathLst>
                <a:path w="114300" h="466089">
                  <a:moveTo>
                    <a:pt x="76200" y="95250"/>
                  </a:moveTo>
                  <a:lnTo>
                    <a:pt x="38100" y="95250"/>
                  </a:lnTo>
                  <a:lnTo>
                    <a:pt x="38100" y="465581"/>
                  </a:lnTo>
                  <a:lnTo>
                    <a:pt x="76200" y="465581"/>
                  </a:lnTo>
                  <a:lnTo>
                    <a:pt x="76200" y="95250"/>
                  </a:lnTo>
                  <a:close/>
                </a:path>
                <a:path w="114300" h="466089">
                  <a:moveTo>
                    <a:pt x="57150" y="0"/>
                  </a:moveTo>
                  <a:lnTo>
                    <a:pt x="0" y="114300"/>
                  </a:lnTo>
                  <a:lnTo>
                    <a:pt x="38100" y="114300"/>
                  </a:lnTo>
                  <a:lnTo>
                    <a:pt x="38100" y="95250"/>
                  </a:lnTo>
                  <a:lnTo>
                    <a:pt x="104775" y="95250"/>
                  </a:lnTo>
                  <a:lnTo>
                    <a:pt x="57150" y="0"/>
                  </a:lnTo>
                  <a:close/>
                </a:path>
                <a:path w="114300" h="466089">
                  <a:moveTo>
                    <a:pt x="104775" y="95250"/>
                  </a:moveTo>
                  <a:lnTo>
                    <a:pt x="76200" y="95250"/>
                  </a:lnTo>
                  <a:lnTo>
                    <a:pt x="76200" y="114300"/>
                  </a:lnTo>
                  <a:lnTo>
                    <a:pt x="114300" y="114300"/>
                  </a:lnTo>
                  <a:lnTo>
                    <a:pt x="104775" y="95250"/>
                  </a:lnTo>
                  <a:close/>
                </a:path>
              </a:pathLst>
            </a:custGeom>
            <a:solidFill>
              <a:srgbClr val="001F5F"/>
            </a:solidFill>
          </p:spPr>
          <p:txBody>
            <a:bodyPr wrap="square" lIns="0" tIns="0" rIns="0" bIns="0" rtlCol="0"/>
            <a:lstStyle/>
            <a:p>
              <a:endParaRPr/>
            </a:p>
          </p:txBody>
        </p:sp>
        <p:sp>
          <p:nvSpPr>
            <p:cNvPr id="18" name="object 18"/>
            <p:cNvSpPr/>
            <p:nvPr/>
          </p:nvSpPr>
          <p:spPr>
            <a:xfrm>
              <a:off x="1512569" y="3070097"/>
              <a:ext cx="3156585" cy="17145"/>
            </a:xfrm>
            <a:custGeom>
              <a:avLst/>
              <a:gdLst/>
              <a:ahLst/>
              <a:cxnLst/>
              <a:rect l="l" t="t" r="r" b="b"/>
              <a:pathLst>
                <a:path w="3156585" h="17144">
                  <a:moveTo>
                    <a:pt x="0" y="16763"/>
                  </a:moveTo>
                  <a:lnTo>
                    <a:pt x="936117" y="16763"/>
                  </a:lnTo>
                </a:path>
                <a:path w="3156585" h="17144">
                  <a:moveTo>
                    <a:pt x="755904" y="16763"/>
                  </a:moveTo>
                  <a:lnTo>
                    <a:pt x="1692021" y="16763"/>
                  </a:lnTo>
                </a:path>
                <a:path w="3156585" h="17144">
                  <a:moveTo>
                    <a:pt x="1645920" y="7238"/>
                  </a:moveTo>
                  <a:lnTo>
                    <a:pt x="3156204" y="0"/>
                  </a:lnTo>
                </a:path>
              </a:pathLst>
            </a:custGeom>
            <a:ln w="25908">
              <a:solidFill>
                <a:srgbClr val="FF0000"/>
              </a:solidFill>
            </a:ln>
          </p:spPr>
          <p:txBody>
            <a:bodyPr wrap="square" lIns="0" tIns="0" rIns="0" bIns="0" rtlCol="0"/>
            <a:lstStyle/>
            <a:p>
              <a:endParaRPr/>
            </a:p>
          </p:txBody>
        </p:sp>
      </p:grpSp>
      <p:sp>
        <p:nvSpPr>
          <p:cNvPr id="19" name="object 19"/>
          <p:cNvSpPr txBox="1"/>
          <p:nvPr/>
        </p:nvSpPr>
        <p:spPr>
          <a:xfrm>
            <a:off x="2550668" y="1753361"/>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0" name="object 20"/>
          <p:cNvSpPr txBox="1"/>
          <p:nvPr/>
        </p:nvSpPr>
        <p:spPr>
          <a:xfrm>
            <a:off x="2009343" y="3234005"/>
            <a:ext cx="1746250" cy="3003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70"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1" name="object 21"/>
          <p:cNvSpPr txBox="1"/>
          <p:nvPr/>
        </p:nvSpPr>
        <p:spPr>
          <a:xfrm>
            <a:off x="4054221" y="3198114"/>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2" name="object 22"/>
          <p:cNvSpPr txBox="1"/>
          <p:nvPr/>
        </p:nvSpPr>
        <p:spPr>
          <a:xfrm>
            <a:off x="6615429" y="3241294"/>
            <a:ext cx="929640" cy="299720"/>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Calibri"/>
                <a:cs typeface="Calibri"/>
              </a:rPr>
              <a:t>&lt;&lt;class&gt;&gt;</a:t>
            </a:r>
            <a:endParaRPr>
              <a:latin typeface="Calibri"/>
              <a:cs typeface="Calibri"/>
            </a:endParaRPr>
          </a:p>
        </p:txBody>
      </p:sp>
      <p:sp>
        <p:nvSpPr>
          <p:cNvPr id="23" name="object 23"/>
          <p:cNvSpPr txBox="1"/>
          <p:nvPr/>
        </p:nvSpPr>
        <p:spPr>
          <a:xfrm>
            <a:off x="7352158" y="4565395"/>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4" name="object 24"/>
          <p:cNvSpPr txBox="1"/>
          <p:nvPr/>
        </p:nvSpPr>
        <p:spPr>
          <a:xfrm>
            <a:off x="1902054" y="4265421"/>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443420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Pa</a:t>
            </a:r>
            <a:r>
              <a:rPr spc="-155" dirty="0"/>
              <a:t>rt</a:t>
            </a:r>
            <a:r>
              <a:rPr spc="-165" dirty="0"/>
              <a:t>i</a:t>
            </a:r>
            <a:r>
              <a:rPr spc="-160" dirty="0"/>
              <a:t>a</a:t>
            </a:r>
            <a:r>
              <a:rPr dirty="0"/>
              <a:t>l</a:t>
            </a:r>
            <a:r>
              <a:rPr spc="-275" dirty="0"/>
              <a:t> </a:t>
            </a:r>
            <a:r>
              <a:rPr spc="-220" dirty="0"/>
              <a:t>V</a:t>
            </a:r>
            <a:r>
              <a:rPr spc="-165" dirty="0"/>
              <a:t>i</a:t>
            </a:r>
            <a:r>
              <a:rPr spc="-160" dirty="0"/>
              <a:t>e</a:t>
            </a:r>
            <a:r>
              <a:rPr dirty="0"/>
              <a:t>w</a:t>
            </a:r>
            <a:r>
              <a:rPr spc="-290" dirty="0"/>
              <a:t> </a:t>
            </a:r>
            <a:r>
              <a:rPr spc="-160" dirty="0"/>
              <a:t>o</a:t>
            </a:r>
            <a:r>
              <a:rPr dirty="0"/>
              <a:t>f</a:t>
            </a:r>
            <a:r>
              <a:rPr spc="-295" dirty="0"/>
              <a:t> </a:t>
            </a:r>
            <a:r>
              <a:rPr spc="-160" dirty="0"/>
              <a:t>Java</a:t>
            </a:r>
            <a:r>
              <a:rPr spc="-295" dirty="0"/>
              <a:t>’</a:t>
            </a:r>
            <a:r>
              <a:rPr dirty="0"/>
              <a:t>s  </a:t>
            </a:r>
            <a:r>
              <a:rPr spc="-160" dirty="0"/>
              <a:t>Co</a:t>
            </a:r>
            <a:r>
              <a:rPr spc="-165" dirty="0"/>
              <a:t>ll</a:t>
            </a:r>
            <a:r>
              <a:rPr spc="-160" dirty="0"/>
              <a:t>ec</a:t>
            </a:r>
            <a:r>
              <a:rPr spc="-155" dirty="0"/>
              <a:t>t</a:t>
            </a:r>
            <a:r>
              <a:rPr spc="-165" dirty="0"/>
              <a:t>i</a:t>
            </a:r>
            <a:r>
              <a:rPr spc="-150" dirty="0"/>
              <a:t>o</a:t>
            </a:r>
            <a:r>
              <a:rPr dirty="0"/>
              <a:t>n</a:t>
            </a:r>
            <a:r>
              <a:rPr spc="-250" dirty="0"/>
              <a:t> </a:t>
            </a:r>
            <a:r>
              <a:rPr spc="-160" dirty="0"/>
              <a:t>Frame</a:t>
            </a:r>
            <a:r>
              <a:rPr spc="-165" dirty="0"/>
              <a:t>w</a:t>
            </a:r>
            <a:r>
              <a:rPr spc="-160" dirty="0"/>
              <a:t>or</a:t>
            </a:r>
            <a:r>
              <a:rPr spc="-5" dirty="0"/>
              <a:t>k</a:t>
            </a:r>
          </a:p>
        </p:txBody>
      </p:sp>
      <p:pic>
        <p:nvPicPr>
          <p:cNvPr id="3" name="object 3"/>
          <p:cNvPicPr/>
          <p:nvPr/>
        </p:nvPicPr>
        <p:blipFill>
          <a:blip r:embed="rId2" cstate="print"/>
          <a:stretch>
            <a:fillRect/>
          </a:stretch>
        </p:blipFill>
        <p:spPr>
          <a:xfrm>
            <a:off x="6167629" y="1412747"/>
            <a:ext cx="4068121" cy="1982570"/>
          </a:xfrm>
          <a:prstGeom prst="rect">
            <a:avLst/>
          </a:prstGeom>
        </p:spPr>
      </p:pic>
      <p:sp>
        <p:nvSpPr>
          <p:cNvPr id="4" name="object 4"/>
          <p:cNvSpPr txBox="1"/>
          <p:nvPr/>
        </p:nvSpPr>
        <p:spPr>
          <a:xfrm>
            <a:off x="3432810" y="2097786"/>
            <a:ext cx="2016760" cy="304571"/>
          </a:xfrm>
          <a:prstGeom prst="rect">
            <a:avLst/>
          </a:prstGeom>
          <a:ln w="25907">
            <a:solidFill>
              <a:srgbClr val="FF0000"/>
            </a:solidFill>
          </a:ln>
        </p:spPr>
        <p:txBody>
          <a:bodyPr vert="horz" wrap="square" lIns="0" tIns="27305" rIns="0" bIns="0" rtlCol="0">
            <a:spAutoFit/>
          </a:bodyPr>
          <a:lstStyle/>
          <a:p>
            <a:pPr marL="138430">
              <a:spcBef>
                <a:spcPts val="215"/>
              </a:spcBef>
            </a:pPr>
            <a:r>
              <a:rPr b="1" spc="-10" dirty="0">
                <a:solidFill>
                  <a:srgbClr val="FF0000"/>
                </a:solidFill>
                <a:latin typeface="Calibri"/>
                <a:cs typeface="Calibri"/>
              </a:rPr>
              <a:t>AbstractCollection</a:t>
            </a:r>
            <a:endParaRPr>
              <a:latin typeface="Calibri"/>
              <a:cs typeface="Calibri"/>
            </a:endParaRPr>
          </a:p>
        </p:txBody>
      </p:sp>
      <p:sp>
        <p:nvSpPr>
          <p:cNvPr id="5" name="object 5"/>
          <p:cNvSpPr/>
          <p:nvPr/>
        </p:nvSpPr>
        <p:spPr>
          <a:xfrm>
            <a:off x="3915155" y="2457450"/>
            <a:ext cx="114300" cy="2119630"/>
          </a:xfrm>
          <a:custGeom>
            <a:avLst/>
            <a:gdLst/>
            <a:ahLst/>
            <a:cxnLst/>
            <a:rect l="l" t="t" r="r" b="b"/>
            <a:pathLst>
              <a:path w="114300" h="2119629">
                <a:moveTo>
                  <a:pt x="76200" y="95250"/>
                </a:moveTo>
                <a:lnTo>
                  <a:pt x="38100" y="95250"/>
                </a:lnTo>
                <a:lnTo>
                  <a:pt x="38100" y="2119376"/>
                </a:lnTo>
                <a:lnTo>
                  <a:pt x="76200" y="2119376"/>
                </a:lnTo>
                <a:lnTo>
                  <a:pt x="76200" y="95250"/>
                </a:lnTo>
                <a:close/>
              </a:path>
              <a:path w="114300" h="2119629">
                <a:moveTo>
                  <a:pt x="57150" y="0"/>
                </a:moveTo>
                <a:lnTo>
                  <a:pt x="0" y="114300"/>
                </a:lnTo>
                <a:lnTo>
                  <a:pt x="38100" y="114300"/>
                </a:lnTo>
                <a:lnTo>
                  <a:pt x="38100" y="95250"/>
                </a:lnTo>
                <a:lnTo>
                  <a:pt x="104775" y="95250"/>
                </a:lnTo>
                <a:lnTo>
                  <a:pt x="57150" y="0"/>
                </a:lnTo>
                <a:close/>
              </a:path>
              <a:path w="114300" h="2119629">
                <a:moveTo>
                  <a:pt x="104775" y="95250"/>
                </a:moveTo>
                <a:lnTo>
                  <a:pt x="76200" y="95250"/>
                </a:lnTo>
                <a:lnTo>
                  <a:pt x="76200" y="114300"/>
                </a:lnTo>
                <a:lnTo>
                  <a:pt x="114300" y="114300"/>
                </a:lnTo>
                <a:lnTo>
                  <a:pt x="104775" y="95250"/>
                </a:lnTo>
                <a:close/>
              </a:path>
            </a:pathLst>
          </a:custGeom>
          <a:solidFill>
            <a:srgbClr val="FF0000"/>
          </a:solidFill>
        </p:spPr>
        <p:txBody>
          <a:bodyPr wrap="square" lIns="0" tIns="0" rIns="0" bIns="0" rtlCol="0"/>
          <a:lstStyle/>
          <a:p>
            <a:endParaRPr/>
          </a:p>
        </p:txBody>
      </p:sp>
      <p:sp>
        <p:nvSpPr>
          <p:cNvPr id="6" name="object 6"/>
          <p:cNvSpPr txBox="1"/>
          <p:nvPr/>
        </p:nvSpPr>
        <p:spPr>
          <a:xfrm>
            <a:off x="4080511" y="3534917"/>
            <a:ext cx="1297305" cy="305212"/>
          </a:xfrm>
          <a:prstGeom prst="rect">
            <a:avLst/>
          </a:prstGeom>
          <a:ln w="25907">
            <a:solidFill>
              <a:srgbClr val="FF0000"/>
            </a:solidFill>
          </a:ln>
        </p:spPr>
        <p:txBody>
          <a:bodyPr vert="horz" wrap="square" lIns="0" tIns="27940" rIns="0" bIns="0" rtlCol="0">
            <a:spAutoFit/>
          </a:bodyPr>
          <a:lstStyle/>
          <a:p>
            <a:pPr marL="90805">
              <a:spcBef>
                <a:spcPts val="220"/>
              </a:spcBef>
            </a:pPr>
            <a:r>
              <a:rPr b="1" spc="-10" dirty="0">
                <a:solidFill>
                  <a:srgbClr val="FF0000"/>
                </a:solidFill>
                <a:latin typeface="Calibri"/>
                <a:cs typeface="Calibri"/>
              </a:rPr>
              <a:t>AbstractList</a:t>
            </a:r>
            <a:endParaRPr>
              <a:latin typeface="Calibri"/>
              <a:cs typeface="Calibri"/>
            </a:endParaRPr>
          </a:p>
        </p:txBody>
      </p:sp>
      <p:sp>
        <p:nvSpPr>
          <p:cNvPr id="7" name="object 7"/>
          <p:cNvSpPr txBox="1"/>
          <p:nvPr/>
        </p:nvSpPr>
        <p:spPr>
          <a:xfrm>
            <a:off x="2209038" y="3534917"/>
            <a:ext cx="1655445" cy="305212"/>
          </a:xfrm>
          <a:prstGeom prst="rect">
            <a:avLst/>
          </a:prstGeom>
          <a:ln w="25908">
            <a:solidFill>
              <a:srgbClr val="FF0000"/>
            </a:solidFill>
          </a:ln>
        </p:spPr>
        <p:txBody>
          <a:bodyPr vert="horz" wrap="square" lIns="0" tIns="27940" rIns="0" bIns="0" rtlCol="0">
            <a:spAutoFit/>
          </a:bodyPr>
          <a:lstStyle/>
          <a:p>
            <a:pPr marL="114300">
              <a:spcBef>
                <a:spcPts val="220"/>
              </a:spcBef>
            </a:pPr>
            <a:r>
              <a:rPr b="1" spc="-10" dirty="0">
                <a:solidFill>
                  <a:srgbClr val="FF0000"/>
                </a:solidFill>
                <a:latin typeface="Calibri"/>
                <a:cs typeface="Calibri"/>
              </a:rPr>
              <a:t>AbstractQueue</a:t>
            </a:r>
            <a:endParaRPr>
              <a:latin typeface="Calibri"/>
              <a:cs typeface="Calibri"/>
            </a:endParaRPr>
          </a:p>
        </p:txBody>
      </p:sp>
      <p:sp>
        <p:nvSpPr>
          <p:cNvPr id="8" name="object 8"/>
          <p:cNvSpPr txBox="1"/>
          <p:nvPr/>
        </p:nvSpPr>
        <p:spPr>
          <a:xfrm>
            <a:off x="5019295" y="4577335"/>
            <a:ext cx="2304415" cy="304571"/>
          </a:xfrm>
          <a:prstGeom prst="rect">
            <a:avLst/>
          </a:prstGeom>
          <a:ln w="25907">
            <a:solidFill>
              <a:srgbClr val="FF0000"/>
            </a:solidFill>
          </a:ln>
        </p:spPr>
        <p:txBody>
          <a:bodyPr vert="horz" wrap="square" lIns="0" tIns="27305" rIns="0" bIns="0" rtlCol="0">
            <a:spAutoFit/>
          </a:bodyPr>
          <a:lstStyle/>
          <a:p>
            <a:pPr marL="92710">
              <a:spcBef>
                <a:spcPts val="215"/>
              </a:spcBef>
            </a:pPr>
            <a:r>
              <a:rPr b="1" spc="-10" dirty="0">
                <a:solidFill>
                  <a:srgbClr val="FF0000"/>
                </a:solidFill>
                <a:latin typeface="Calibri"/>
                <a:cs typeface="Calibri"/>
              </a:rPr>
              <a:t>AbstractSequentialList</a:t>
            </a:r>
            <a:endParaRPr>
              <a:latin typeface="Calibri"/>
              <a:cs typeface="Calibri"/>
            </a:endParaRPr>
          </a:p>
        </p:txBody>
      </p:sp>
      <p:sp>
        <p:nvSpPr>
          <p:cNvPr id="9" name="object 9"/>
          <p:cNvSpPr txBox="1"/>
          <p:nvPr/>
        </p:nvSpPr>
        <p:spPr>
          <a:xfrm>
            <a:off x="3144774" y="4577335"/>
            <a:ext cx="1656714" cy="304571"/>
          </a:xfrm>
          <a:prstGeom prst="rect">
            <a:avLst/>
          </a:prstGeom>
          <a:ln w="25907">
            <a:solidFill>
              <a:srgbClr val="FF0000"/>
            </a:solidFill>
          </a:ln>
        </p:spPr>
        <p:txBody>
          <a:bodyPr vert="horz" wrap="square" lIns="0" tIns="27305" rIns="0" bIns="0" rtlCol="0">
            <a:spAutoFit/>
          </a:bodyPr>
          <a:lstStyle/>
          <a:p>
            <a:pPr marL="279400">
              <a:spcBef>
                <a:spcPts val="215"/>
              </a:spcBef>
            </a:pPr>
            <a:r>
              <a:rPr b="1" spc="-10" dirty="0">
                <a:solidFill>
                  <a:srgbClr val="FF0000"/>
                </a:solidFill>
                <a:latin typeface="Calibri"/>
                <a:cs typeface="Calibri"/>
              </a:rPr>
              <a:t>AbstractSet</a:t>
            </a:r>
            <a:endParaRPr>
              <a:latin typeface="Calibri"/>
              <a:cs typeface="Calibri"/>
            </a:endParaRPr>
          </a:p>
        </p:txBody>
      </p:sp>
      <p:grpSp>
        <p:nvGrpSpPr>
          <p:cNvPr id="10" name="object 10"/>
          <p:cNvGrpSpPr/>
          <p:nvPr/>
        </p:nvGrpSpPr>
        <p:grpSpPr>
          <a:xfrm>
            <a:off x="2979420" y="1907985"/>
            <a:ext cx="4035425" cy="2670175"/>
            <a:chOff x="1455419" y="1907984"/>
            <a:chExt cx="4035425" cy="2670175"/>
          </a:xfrm>
        </p:grpSpPr>
        <p:sp>
          <p:nvSpPr>
            <p:cNvPr id="11" name="object 11"/>
            <p:cNvSpPr/>
            <p:nvPr/>
          </p:nvSpPr>
          <p:spPr>
            <a:xfrm>
              <a:off x="2916173" y="1921002"/>
              <a:ext cx="2561590" cy="9525"/>
            </a:xfrm>
            <a:custGeom>
              <a:avLst/>
              <a:gdLst/>
              <a:ahLst/>
              <a:cxnLst/>
              <a:rect l="l" t="t" r="r" b="b"/>
              <a:pathLst>
                <a:path w="2561590" h="9525">
                  <a:moveTo>
                    <a:pt x="0" y="0"/>
                  </a:moveTo>
                  <a:lnTo>
                    <a:pt x="2561463" y="9398"/>
                  </a:lnTo>
                </a:path>
              </a:pathLst>
            </a:custGeom>
            <a:ln w="25908">
              <a:solidFill>
                <a:srgbClr val="FF0000"/>
              </a:solidFill>
              <a:prstDash val="sysDash"/>
            </a:ln>
          </p:spPr>
          <p:txBody>
            <a:bodyPr wrap="square" lIns="0" tIns="0" rIns="0" bIns="0" rtlCol="0"/>
            <a:lstStyle/>
            <a:p>
              <a:endParaRPr/>
            </a:p>
          </p:txBody>
        </p:sp>
        <p:pic>
          <p:nvPicPr>
            <p:cNvPr id="12" name="object 12"/>
            <p:cNvPicPr/>
            <p:nvPr/>
          </p:nvPicPr>
          <p:blipFill>
            <a:blip r:embed="rId3" cstate="print"/>
            <a:stretch>
              <a:fillRect/>
            </a:stretch>
          </p:blipFill>
          <p:spPr>
            <a:xfrm>
              <a:off x="2877311" y="1921002"/>
              <a:ext cx="77724" cy="177164"/>
            </a:xfrm>
            <a:prstGeom prst="rect">
              <a:avLst/>
            </a:prstGeom>
          </p:spPr>
        </p:pic>
        <p:sp>
          <p:nvSpPr>
            <p:cNvPr id="13" name="object 13"/>
            <p:cNvSpPr/>
            <p:nvPr/>
          </p:nvSpPr>
          <p:spPr>
            <a:xfrm>
              <a:off x="1455420" y="2637281"/>
              <a:ext cx="2310765" cy="1940560"/>
            </a:xfrm>
            <a:custGeom>
              <a:avLst/>
              <a:gdLst/>
              <a:ahLst/>
              <a:cxnLst/>
              <a:rect l="l" t="t" r="r" b="b"/>
              <a:pathLst>
                <a:path w="2310765" h="1940560">
                  <a:moveTo>
                    <a:pt x="114300" y="547116"/>
                  </a:moveTo>
                  <a:lnTo>
                    <a:pt x="104775" y="528066"/>
                  </a:lnTo>
                  <a:lnTo>
                    <a:pt x="57150" y="432816"/>
                  </a:lnTo>
                  <a:lnTo>
                    <a:pt x="0" y="547116"/>
                  </a:lnTo>
                  <a:lnTo>
                    <a:pt x="38100" y="547116"/>
                  </a:lnTo>
                  <a:lnTo>
                    <a:pt x="38100" y="898398"/>
                  </a:lnTo>
                  <a:lnTo>
                    <a:pt x="76200" y="898398"/>
                  </a:lnTo>
                  <a:lnTo>
                    <a:pt x="76200" y="547116"/>
                  </a:lnTo>
                  <a:lnTo>
                    <a:pt x="114300" y="547116"/>
                  </a:lnTo>
                  <a:close/>
                </a:path>
                <a:path w="2310765" h="1940560">
                  <a:moveTo>
                    <a:pt x="449580" y="820166"/>
                  </a:moveTo>
                  <a:lnTo>
                    <a:pt x="423672" y="819658"/>
                  </a:lnTo>
                  <a:lnTo>
                    <a:pt x="422148" y="897382"/>
                  </a:lnTo>
                  <a:lnTo>
                    <a:pt x="448056" y="897890"/>
                  </a:lnTo>
                  <a:lnTo>
                    <a:pt x="449580" y="820166"/>
                  </a:lnTo>
                  <a:close/>
                </a:path>
                <a:path w="2310765" h="1940560">
                  <a:moveTo>
                    <a:pt x="451739" y="716534"/>
                  </a:moveTo>
                  <a:lnTo>
                    <a:pt x="425831" y="716026"/>
                  </a:lnTo>
                  <a:lnTo>
                    <a:pt x="424180" y="793750"/>
                  </a:lnTo>
                  <a:lnTo>
                    <a:pt x="450088" y="794258"/>
                  </a:lnTo>
                  <a:lnTo>
                    <a:pt x="451739" y="716534"/>
                  </a:lnTo>
                  <a:close/>
                </a:path>
                <a:path w="2310765" h="1940560">
                  <a:moveTo>
                    <a:pt x="453771" y="613029"/>
                  </a:moveTo>
                  <a:lnTo>
                    <a:pt x="427863" y="612394"/>
                  </a:lnTo>
                  <a:lnTo>
                    <a:pt x="426339" y="690118"/>
                  </a:lnTo>
                  <a:lnTo>
                    <a:pt x="452247" y="690626"/>
                  </a:lnTo>
                  <a:lnTo>
                    <a:pt x="453771" y="613029"/>
                  </a:lnTo>
                  <a:close/>
                </a:path>
                <a:path w="2310765" h="1940560">
                  <a:moveTo>
                    <a:pt x="455803" y="509397"/>
                  </a:moveTo>
                  <a:lnTo>
                    <a:pt x="429895" y="508889"/>
                  </a:lnTo>
                  <a:lnTo>
                    <a:pt x="428371" y="586486"/>
                  </a:lnTo>
                  <a:lnTo>
                    <a:pt x="454279" y="587121"/>
                  </a:lnTo>
                  <a:lnTo>
                    <a:pt x="455803" y="509397"/>
                  </a:lnTo>
                  <a:close/>
                </a:path>
                <a:path w="2310765" h="1940560">
                  <a:moveTo>
                    <a:pt x="457962" y="405765"/>
                  </a:moveTo>
                  <a:lnTo>
                    <a:pt x="432054" y="405257"/>
                  </a:lnTo>
                  <a:lnTo>
                    <a:pt x="430403" y="482981"/>
                  </a:lnTo>
                  <a:lnTo>
                    <a:pt x="456311" y="483489"/>
                  </a:lnTo>
                  <a:lnTo>
                    <a:pt x="457962" y="405765"/>
                  </a:lnTo>
                  <a:close/>
                </a:path>
                <a:path w="2310765" h="1940560">
                  <a:moveTo>
                    <a:pt x="459994" y="302133"/>
                  </a:moveTo>
                  <a:lnTo>
                    <a:pt x="434086" y="301625"/>
                  </a:lnTo>
                  <a:lnTo>
                    <a:pt x="432562" y="379349"/>
                  </a:lnTo>
                  <a:lnTo>
                    <a:pt x="458470" y="379857"/>
                  </a:lnTo>
                  <a:lnTo>
                    <a:pt x="459994" y="302133"/>
                  </a:lnTo>
                  <a:close/>
                </a:path>
                <a:path w="2310765" h="1940560">
                  <a:moveTo>
                    <a:pt x="462026" y="198501"/>
                  </a:moveTo>
                  <a:lnTo>
                    <a:pt x="436118" y="197993"/>
                  </a:lnTo>
                  <a:lnTo>
                    <a:pt x="434594" y="275717"/>
                  </a:lnTo>
                  <a:lnTo>
                    <a:pt x="460502" y="276225"/>
                  </a:lnTo>
                  <a:lnTo>
                    <a:pt x="462026" y="198501"/>
                  </a:lnTo>
                  <a:close/>
                </a:path>
                <a:path w="2310765" h="1940560">
                  <a:moveTo>
                    <a:pt x="464185" y="94869"/>
                  </a:moveTo>
                  <a:lnTo>
                    <a:pt x="438277" y="94361"/>
                  </a:lnTo>
                  <a:lnTo>
                    <a:pt x="436753" y="172085"/>
                  </a:lnTo>
                  <a:lnTo>
                    <a:pt x="462534" y="172593"/>
                  </a:lnTo>
                  <a:lnTo>
                    <a:pt x="464185" y="94869"/>
                  </a:lnTo>
                  <a:close/>
                </a:path>
                <a:path w="2310765" h="1940560">
                  <a:moveTo>
                    <a:pt x="490347" y="78486"/>
                  </a:moveTo>
                  <a:lnTo>
                    <a:pt x="485825" y="68961"/>
                  </a:lnTo>
                  <a:lnTo>
                    <a:pt x="483717" y="64516"/>
                  </a:lnTo>
                  <a:lnTo>
                    <a:pt x="453136" y="0"/>
                  </a:lnTo>
                  <a:lnTo>
                    <a:pt x="412750" y="76962"/>
                  </a:lnTo>
                  <a:lnTo>
                    <a:pt x="490347" y="78486"/>
                  </a:lnTo>
                  <a:close/>
                </a:path>
                <a:path w="2310765" h="1940560">
                  <a:moveTo>
                    <a:pt x="1805940" y="528828"/>
                  </a:moveTo>
                  <a:lnTo>
                    <a:pt x="1796415" y="509778"/>
                  </a:lnTo>
                  <a:lnTo>
                    <a:pt x="1748790" y="414528"/>
                  </a:lnTo>
                  <a:lnTo>
                    <a:pt x="1691640" y="528828"/>
                  </a:lnTo>
                  <a:lnTo>
                    <a:pt x="1729740" y="528828"/>
                  </a:lnTo>
                  <a:lnTo>
                    <a:pt x="1729740" y="880110"/>
                  </a:lnTo>
                  <a:lnTo>
                    <a:pt x="1767840" y="880110"/>
                  </a:lnTo>
                  <a:lnTo>
                    <a:pt x="1767840" y="528828"/>
                  </a:lnTo>
                  <a:lnTo>
                    <a:pt x="1805940" y="528828"/>
                  </a:lnTo>
                  <a:close/>
                </a:path>
                <a:path w="2310765" h="1940560">
                  <a:moveTo>
                    <a:pt x="1978152" y="820801"/>
                  </a:moveTo>
                  <a:lnTo>
                    <a:pt x="1952244" y="820801"/>
                  </a:lnTo>
                  <a:lnTo>
                    <a:pt x="1952244" y="898537"/>
                  </a:lnTo>
                  <a:lnTo>
                    <a:pt x="1978152" y="898537"/>
                  </a:lnTo>
                  <a:lnTo>
                    <a:pt x="1978152" y="820801"/>
                  </a:lnTo>
                  <a:close/>
                </a:path>
                <a:path w="2310765" h="1940560">
                  <a:moveTo>
                    <a:pt x="1978152" y="717169"/>
                  </a:moveTo>
                  <a:lnTo>
                    <a:pt x="1952244" y="717169"/>
                  </a:lnTo>
                  <a:lnTo>
                    <a:pt x="1952244" y="794893"/>
                  </a:lnTo>
                  <a:lnTo>
                    <a:pt x="1978152" y="794893"/>
                  </a:lnTo>
                  <a:lnTo>
                    <a:pt x="1978152" y="717169"/>
                  </a:lnTo>
                  <a:close/>
                </a:path>
                <a:path w="2310765" h="1940560">
                  <a:moveTo>
                    <a:pt x="1978152" y="613537"/>
                  </a:moveTo>
                  <a:lnTo>
                    <a:pt x="1952244" y="613537"/>
                  </a:lnTo>
                  <a:lnTo>
                    <a:pt x="1952244" y="691261"/>
                  </a:lnTo>
                  <a:lnTo>
                    <a:pt x="1978152" y="691261"/>
                  </a:lnTo>
                  <a:lnTo>
                    <a:pt x="1978152" y="613537"/>
                  </a:lnTo>
                  <a:close/>
                </a:path>
                <a:path w="2310765" h="1940560">
                  <a:moveTo>
                    <a:pt x="1978152" y="509905"/>
                  </a:moveTo>
                  <a:lnTo>
                    <a:pt x="1952244" y="509905"/>
                  </a:lnTo>
                  <a:lnTo>
                    <a:pt x="1952244" y="587629"/>
                  </a:lnTo>
                  <a:lnTo>
                    <a:pt x="1978152" y="587629"/>
                  </a:lnTo>
                  <a:lnTo>
                    <a:pt x="1978152" y="509905"/>
                  </a:lnTo>
                  <a:close/>
                </a:path>
                <a:path w="2310765" h="1940560">
                  <a:moveTo>
                    <a:pt x="1978152" y="406273"/>
                  </a:moveTo>
                  <a:lnTo>
                    <a:pt x="1952244" y="406273"/>
                  </a:lnTo>
                  <a:lnTo>
                    <a:pt x="1952244" y="483997"/>
                  </a:lnTo>
                  <a:lnTo>
                    <a:pt x="1978152" y="483997"/>
                  </a:lnTo>
                  <a:lnTo>
                    <a:pt x="1978152" y="406273"/>
                  </a:lnTo>
                  <a:close/>
                </a:path>
                <a:path w="2310765" h="1940560">
                  <a:moveTo>
                    <a:pt x="1978152" y="302641"/>
                  </a:moveTo>
                  <a:lnTo>
                    <a:pt x="1952244" y="302641"/>
                  </a:lnTo>
                  <a:lnTo>
                    <a:pt x="1952244" y="380365"/>
                  </a:lnTo>
                  <a:lnTo>
                    <a:pt x="1978152" y="380365"/>
                  </a:lnTo>
                  <a:lnTo>
                    <a:pt x="1978152" y="302641"/>
                  </a:lnTo>
                  <a:close/>
                </a:path>
                <a:path w="2310765" h="1940560">
                  <a:moveTo>
                    <a:pt x="1978152" y="199009"/>
                  </a:moveTo>
                  <a:lnTo>
                    <a:pt x="1952244" y="199009"/>
                  </a:lnTo>
                  <a:lnTo>
                    <a:pt x="1952244" y="276733"/>
                  </a:lnTo>
                  <a:lnTo>
                    <a:pt x="1978152" y="276733"/>
                  </a:lnTo>
                  <a:lnTo>
                    <a:pt x="1978152" y="199009"/>
                  </a:lnTo>
                  <a:close/>
                </a:path>
                <a:path w="2310765" h="1940560">
                  <a:moveTo>
                    <a:pt x="2004060" y="172212"/>
                  </a:moveTo>
                  <a:lnTo>
                    <a:pt x="1997570" y="159258"/>
                  </a:lnTo>
                  <a:lnTo>
                    <a:pt x="1965198" y="94488"/>
                  </a:lnTo>
                  <a:lnTo>
                    <a:pt x="1926336" y="172212"/>
                  </a:lnTo>
                  <a:lnTo>
                    <a:pt x="1952244" y="172212"/>
                  </a:lnTo>
                  <a:lnTo>
                    <a:pt x="1952244" y="173101"/>
                  </a:lnTo>
                  <a:lnTo>
                    <a:pt x="1978152" y="173101"/>
                  </a:lnTo>
                  <a:lnTo>
                    <a:pt x="1978152" y="172212"/>
                  </a:lnTo>
                  <a:lnTo>
                    <a:pt x="2004060" y="172212"/>
                  </a:lnTo>
                  <a:close/>
                </a:path>
                <a:path w="2310765" h="1940560">
                  <a:moveTo>
                    <a:pt x="2310384" y="1373124"/>
                  </a:moveTo>
                  <a:lnTo>
                    <a:pt x="2300859" y="1354074"/>
                  </a:lnTo>
                  <a:lnTo>
                    <a:pt x="2253234" y="1258824"/>
                  </a:lnTo>
                  <a:lnTo>
                    <a:pt x="2196084" y="1373124"/>
                  </a:lnTo>
                  <a:lnTo>
                    <a:pt x="2234184" y="1373124"/>
                  </a:lnTo>
                  <a:lnTo>
                    <a:pt x="2234184" y="1940433"/>
                  </a:lnTo>
                  <a:lnTo>
                    <a:pt x="2272284" y="1940433"/>
                  </a:lnTo>
                  <a:lnTo>
                    <a:pt x="2272284" y="1373124"/>
                  </a:lnTo>
                  <a:lnTo>
                    <a:pt x="2310384" y="1373124"/>
                  </a:lnTo>
                  <a:close/>
                </a:path>
              </a:pathLst>
            </a:custGeom>
            <a:solidFill>
              <a:srgbClr val="FF0000"/>
            </a:solidFill>
          </p:spPr>
          <p:txBody>
            <a:bodyPr wrap="square" lIns="0" tIns="0" rIns="0" bIns="0" rtlCol="0"/>
            <a:lstStyle/>
            <a:p>
              <a:endParaRPr/>
            </a:p>
          </p:txBody>
        </p:sp>
      </p:grpSp>
      <p:sp>
        <p:nvSpPr>
          <p:cNvPr id="14" name="object 14"/>
          <p:cNvSpPr txBox="1"/>
          <p:nvPr/>
        </p:nvSpPr>
        <p:spPr>
          <a:xfrm>
            <a:off x="5543550" y="3536441"/>
            <a:ext cx="1346200" cy="305212"/>
          </a:xfrm>
          <a:prstGeom prst="rect">
            <a:avLst/>
          </a:prstGeom>
          <a:ln w="25907">
            <a:solidFill>
              <a:srgbClr val="FF0000"/>
            </a:solidFill>
          </a:ln>
        </p:spPr>
        <p:txBody>
          <a:bodyPr vert="horz" wrap="square" lIns="0" tIns="27940" rIns="0" bIns="0" rtlCol="0">
            <a:spAutoFit/>
          </a:bodyPr>
          <a:lstStyle/>
          <a:p>
            <a:pPr marL="104139">
              <a:spcBef>
                <a:spcPts val="220"/>
              </a:spcBef>
            </a:pPr>
            <a:r>
              <a:rPr b="1" spc="-10" dirty="0">
                <a:solidFill>
                  <a:srgbClr val="001F5F"/>
                </a:solidFill>
                <a:latin typeface="Calibri"/>
                <a:cs typeface="Calibri"/>
              </a:rPr>
              <a:t>ArrayDeque</a:t>
            </a:r>
            <a:endParaRPr>
              <a:latin typeface="Calibri"/>
              <a:cs typeface="Calibri"/>
            </a:endParaRPr>
          </a:p>
        </p:txBody>
      </p:sp>
      <p:grpSp>
        <p:nvGrpSpPr>
          <p:cNvPr id="15" name="object 15"/>
          <p:cNvGrpSpPr/>
          <p:nvPr/>
        </p:nvGrpSpPr>
        <p:grpSpPr>
          <a:xfrm>
            <a:off x="3426461" y="2346199"/>
            <a:ext cx="5898515" cy="2220595"/>
            <a:chOff x="1902460" y="2346198"/>
            <a:chExt cx="5898515" cy="2220595"/>
          </a:xfrm>
        </p:grpSpPr>
        <p:sp>
          <p:nvSpPr>
            <p:cNvPr id="16" name="object 16"/>
            <p:cNvSpPr/>
            <p:nvPr/>
          </p:nvSpPr>
          <p:spPr>
            <a:xfrm>
              <a:off x="4610100" y="3053334"/>
              <a:ext cx="114300" cy="466090"/>
            </a:xfrm>
            <a:custGeom>
              <a:avLst/>
              <a:gdLst/>
              <a:ahLst/>
              <a:cxnLst/>
              <a:rect l="l" t="t" r="r" b="b"/>
              <a:pathLst>
                <a:path w="114300" h="466089">
                  <a:moveTo>
                    <a:pt x="76200" y="95250"/>
                  </a:moveTo>
                  <a:lnTo>
                    <a:pt x="38100" y="95250"/>
                  </a:lnTo>
                  <a:lnTo>
                    <a:pt x="38100" y="465581"/>
                  </a:lnTo>
                  <a:lnTo>
                    <a:pt x="76200" y="465581"/>
                  </a:lnTo>
                  <a:lnTo>
                    <a:pt x="76200" y="95250"/>
                  </a:lnTo>
                  <a:close/>
                </a:path>
                <a:path w="114300" h="466089">
                  <a:moveTo>
                    <a:pt x="57150" y="0"/>
                  </a:moveTo>
                  <a:lnTo>
                    <a:pt x="0" y="114300"/>
                  </a:lnTo>
                  <a:lnTo>
                    <a:pt x="38100" y="114300"/>
                  </a:lnTo>
                  <a:lnTo>
                    <a:pt x="38100" y="95250"/>
                  </a:lnTo>
                  <a:lnTo>
                    <a:pt x="104775" y="95250"/>
                  </a:lnTo>
                  <a:lnTo>
                    <a:pt x="57150" y="0"/>
                  </a:lnTo>
                  <a:close/>
                </a:path>
                <a:path w="114300" h="466089">
                  <a:moveTo>
                    <a:pt x="104775" y="95250"/>
                  </a:moveTo>
                  <a:lnTo>
                    <a:pt x="76200" y="95250"/>
                  </a:lnTo>
                  <a:lnTo>
                    <a:pt x="76200" y="114300"/>
                  </a:lnTo>
                  <a:lnTo>
                    <a:pt x="114300" y="114300"/>
                  </a:lnTo>
                  <a:lnTo>
                    <a:pt x="104775" y="95250"/>
                  </a:lnTo>
                  <a:close/>
                </a:path>
              </a:pathLst>
            </a:custGeom>
            <a:solidFill>
              <a:srgbClr val="001F5F"/>
            </a:solidFill>
          </p:spPr>
          <p:txBody>
            <a:bodyPr wrap="square" lIns="0" tIns="0" rIns="0" bIns="0" rtlCol="0"/>
            <a:lstStyle/>
            <a:p>
              <a:endParaRPr/>
            </a:p>
          </p:txBody>
        </p:sp>
        <p:sp>
          <p:nvSpPr>
            <p:cNvPr id="17" name="object 17"/>
            <p:cNvSpPr/>
            <p:nvPr/>
          </p:nvSpPr>
          <p:spPr>
            <a:xfrm>
              <a:off x="1902460" y="2547873"/>
              <a:ext cx="4614545" cy="998855"/>
            </a:xfrm>
            <a:custGeom>
              <a:avLst/>
              <a:gdLst/>
              <a:ahLst/>
              <a:cxnLst/>
              <a:rect l="l" t="t" r="r" b="b"/>
              <a:pathLst>
                <a:path w="4614545" h="998854">
                  <a:moveTo>
                    <a:pt x="78232" y="125095"/>
                  </a:moveTo>
                  <a:lnTo>
                    <a:pt x="77724" y="99187"/>
                  </a:lnTo>
                  <a:lnTo>
                    <a:pt x="0" y="100457"/>
                  </a:lnTo>
                  <a:lnTo>
                    <a:pt x="508" y="126365"/>
                  </a:lnTo>
                  <a:lnTo>
                    <a:pt x="78232" y="125095"/>
                  </a:lnTo>
                  <a:close/>
                </a:path>
                <a:path w="4614545" h="998854">
                  <a:moveTo>
                    <a:pt x="181737" y="123444"/>
                  </a:moveTo>
                  <a:lnTo>
                    <a:pt x="181356" y="97536"/>
                  </a:lnTo>
                  <a:lnTo>
                    <a:pt x="103632" y="98806"/>
                  </a:lnTo>
                  <a:lnTo>
                    <a:pt x="104140" y="124714"/>
                  </a:lnTo>
                  <a:lnTo>
                    <a:pt x="181737" y="123444"/>
                  </a:lnTo>
                  <a:close/>
                </a:path>
                <a:path w="4614545" h="998854">
                  <a:moveTo>
                    <a:pt x="285369" y="121666"/>
                  </a:moveTo>
                  <a:lnTo>
                    <a:pt x="284988" y="95758"/>
                  </a:lnTo>
                  <a:lnTo>
                    <a:pt x="207264" y="97028"/>
                  </a:lnTo>
                  <a:lnTo>
                    <a:pt x="207645" y="122936"/>
                  </a:lnTo>
                  <a:lnTo>
                    <a:pt x="285369" y="121666"/>
                  </a:lnTo>
                  <a:close/>
                </a:path>
                <a:path w="4614545" h="998854">
                  <a:moveTo>
                    <a:pt x="389001" y="120015"/>
                  </a:moveTo>
                  <a:lnTo>
                    <a:pt x="388620" y="94107"/>
                  </a:lnTo>
                  <a:lnTo>
                    <a:pt x="310896" y="95377"/>
                  </a:lnTo>
                  <a:lnTo>
                    <a:pt x="311277" y="121285"/>
                  </a:lnTo>
                  <a:lnTo>
                    <a:pt x="389001" y="120015"/>
                  </a:lnTo>
                  <a:close/>
                </a:path>
                <a:path w="4614545" h="998854">
                  <a:moveTo>
                    <a:pt x="492633" y="118237"/>
                  </a:moveTo>
                  <a:lnTo>
                    <a:pt x="492252" y="92329"/>
                  </a:lnTo>
                  <a:lnTo>
                    <a:pt x="414528" y="93599"/>
                  </a:lnTo>
                  <a:lnTo>
                    <a:pt x="414909" y="119507"/>
                  </a:lnTo>
                  <a:lnTo>
                    <a:pt x="492633" y="118237"/>
                  </a:lnTo>
                  <a:close/>
                </a:path>
                <a:path w="4614545" h="998854">
                  <a:moveTo>
                    <a:pt x="596265" y="116586"/>
                  </a:moveTo>
                  <a:lnTo>
                    <a:pt x="595884" y="90678"/>
                  </a:lnTo>
                  <a:lnTo>
                    <a:pt x="518160" y="91948"/>
                  </a:lnTo>
                  <a:lnTo>
                    <a:pt x="518541" y="117856"/>
                  </a:lnTo>
                  <a:lnTo>
                    <a:pt x="596265" y="116586"/>
                  </a:lnTo>
                  <a:close/>
                </a:path>
                <a:path w="4614545" h="998854">
                  <a:moveTo>
                    <a:pt x="699897" y="114808"/>
                  </a:moveTo>
                  <a:lnTo>
                    <a:pt x="699516" y="88900"/>
                  </a:lnTo>
                  <a:lnTo>
                    <a:pt x="621792" y="90297"/>
                  </a:lnTo>
                  <a:lnTo>
                    <a:pt x="622173" y="116205"/>
                  </a:lnTo>
                  <a:lnTo>
                    <a:pt x="699897" y="114808"/>
                  </a:lnTo>
                  <a:close/>
                </a:path>
                <a:path w="4614545" h="998854">
                  <a:moveTo>
                    <a:pt x="803529" y="113157"/>
                  </a:moveTo>
                  <a:lnTo>
                    <a:pt x="803021" y="87249"/>
                  </a:lnTo>
                  <a:lnTo>
                    <a:pt x="725424" y="88519"/>
                  </a:lnTo>
                  <a:lnTo>
                    <a:pt x="725805" y="114427"/>
                  </a:lnTo>
                  <a:lnTo>
                    <a:pt x="803529" y="113157"/>
                  </a:lnTo>
                  <a:close/>
                </a:path>
                <a:path w="4614545" h="998854">
                  <a:moveTo>
                    <a:pt x="907161" y="111506"/>
                  </a:moveTo>
                  <a:lnTo>
                    <a:pt x="906653" y="85598"/>
                  </a:lnTo>
                  <a:lnTo>
                    <a:pt x="828929" y="86868"/>
                  </a:lnTo>
                  <a:lnTo>
                    <a:pt x="829437" y="112776"/>
                  </a:lnTo>
                  <a:lnTo>
                    <a:pt x="907161" y="111506"/>
                  </a:lnTo>
                  <a:close/>
                </a:path>
                <a:path w="4614545" h="998854">
                  <a:moveTo>
                    <a:pt x="1010793" y="109728"/>
                  </a:moveTo>
                  <a:lnTo>
                    <a:pt x="1010285" y="83820"/>
                  </a:lnTo>
                  <a:lnTo>
                    <a:pt x="932561" y="85090"/>
                  </a:lnTo>
                  <a:lnTo>
                    <a:pt x="933069" y="110998"/>
                  </a:lnTo>
                  <a:lnTo>
                    <a:pt x="1010793" y="109728"/>
                  </a:lnTo>
                  <a:close/>
                </a:path>
                <a:path w="4614545" h="998854">
                  <a:moveTo>
                    <a:pt x="1114298" y="108077"/>
                  </a:moveTo>
                  <a:lnTo>
                    <a:pt x="1113917" y="82169"/>
                  </a:lnTo>
                  <a:lnTo>
                    <a:pt x="1036193" y="83439"/>
                  </a:lnTo>
                  <a:lnTo>
                    <a:pt x="1036701" y="109347"/>
                  </a:lnTo>
                  <a:lnTo>
                    <a:pt x="1114298" y="108077"/>
                  </a:lnTo>
                  <a:close/>
                </a:path>
                <a:path w="4614545" h="998854">
                  <a:moveTo>
                    <a:pt x="1217930" y="106299"/>
                  </a:moveTo>
                  <a:lnTo>
                    <a:pt x="1217549" y="80391"/>
                  </a:lnTo>
                  <a:lnTo>
                    <a:pt x="1139825" y="81788"/>
                  </a:lnTo>
                  <a:lnTo>
                    <a:pt x="1140206" y="107569"/>
                  </a:lnTo>
                  <a:lnTo>
                    <a:pt x="1217930" y="106299"/>
                  </a:lnTo>
                  <a:close/>
                </a:path>
                <a:path w="4614545" h="998854">
                  <a:moveTo>
                    <a:pt x="1321562" y="104648"/>
                  </a:moveTo>
                  <a:lnTo>
                    <a:pt x="1321181" y="78740"/>
                  </a:lnTo>
                  <a:lnTo>
                    <a:pt x="1243457" y="80010"/>
                  </a:lnTo>
                  <a:lnTo>
                    <a:pt x="1243838" y="105918"/>
                  </a:lnTo>
                  <a:lnTo>
                    <a:pt x="1321562" y="104648"/>
                  </a:lnTo>
                  <a:close/>
                </a:path>
                <a:path w="4614545" h="998854">
                  <a:moveTo>
                    <a:pt x="1425181" y="102997"/>
                  </a:moveTo>
                  <a:lnTo>
                    <a:pt x="1424813" y="77089"/>
                  </a:lnTo>
                  <a:lnTo>
                    <a:pt x="1347089" y="78359"/>
                  </a:lnTo>
                  <a:lnTo>
                    <a:pt x="1347470" y="104267"/>
                  </a:lnTo>
                  <a:lnTo>
                    <a:pt x="1425181" y="102997"/>
                  </a:lnTo>
                  <a:close/>
                </a:path>
                <a:path w="4614545" h="998854">
                  <a:moveTo>
                    <a:pt x="1528826" y="101219"/>
                  </a:moveTo>
                  <a:lnTo>
                    <a:pt x="1528445" y="75311"/>
                  </a:lnTo>
                  <a:lnTo>
                    <a:pt x="1450721" y="76581"/>
                  </a:lnTo>
                  <a:lnTo>
                    <a:pt x="1451102" y="102489"/>
                  </a:lnTo>
                  <a:lnTo>
                    <a:pt x="1528826" y="101219"/>
                  </a:lnTo>
                  <a:close/>
                </a:path>
                <a:path w="4614545" h="998854">
                  <a:moveTo>
                    <a:pt x="1632458" y="99568"/>
                  </a:moveTo>
                  <a:lnTo>
                    <a:pt x="1632077" y="73660"/>
                  </a:lnTo>
                  <a:lnTo>
                    <a:pt x="1554353" y="74930"/>
                  </a:lnTo>
                  <a:lnTo>
                    <a:pt x="1554734" y="100838"/>
                  </a:lnTo>
                  <a:lnTo>
                    <a:pt x="1632458" y="99568"/>
                  </a:lnTo>
                  <a:close/>
                </a:path>
                <a:path w="4614545" h="998854">
                  <a:moveTo>
                    <a:pt x="1736090" y="97790"/>
                  </a:moveTo>
                  <a:lnTo>
                    <a:pt x="1735582" y="71882"/>
                  </a:lnTo>
                  <a:lnTo>
                    <a:pt x="1657985" y="73152"/>
                  </a:lnTo>
                  <a:lnTo>
                    <a:pt x="1658366" y="99060"/>
                  </a:lnTo>
                  <a:lnTo>
                    <a:pt x="1736090" y="97790"/>
                  </a:lnTo>
                  <a:close/>
                </a:path>
                <a:path w="4614545" h="998854">
                  <a:moveTo>
                    <a:pt x="1839722" y="96139"/>
                  </a:moveTo>
                  <a:lnTo>
                    <a:pt x="1839214" y="70231"/>
                  </a:lnTo>
                  <a:lnTo>
                    <a:pt x="1761490" y="71501"/>
                  </a:lnTo>
                  <a:lnTo>
                    <a:pt x="1761998" y="97409"/>
                  </a:lnTo>
                  <a:lnTo>
                    <a:pt x="1839722" y="96139"/>
                  </a:lnTo>
                  <a:close/>
                </a:path>
                <a:path w="4614545" h="998854">
                  <a:moveTo>
                    <a:pt x="1943354" y="94488"/>
                  </a:moveTo>
                  <a:lnTo>
                    <a:pt x="1942846" y="68580"/>
                  </a:lnTo>
                  <a:lnTo>
                    <a:pt x="1865122" y="69850"/>
                  </a:lnTo>
                  <a:lnTo>
                    <a:pt x="1865630" y="95758"/>
                  </a:lnTo>
                  <a:lnTo>
                    <a:pt x="1943354" y="94488"/>
                  </a:lnTo>
                  <a:close/>
                </a:path>
                <a:path w="4614545" h="998854">
                  <a:moveTo>
                    <a:pt x="2046859" y="92710"/>
                  </a:moveTo>
                  <a:lnTo>
                    <a:pt x="2046478" y="66802"/>
                  </a:lnTo>
                  <a:lnTo>
                    <a:pt x="1968754" y="68072"/>
                  </a:lnTo>
                  <a:lnTo>
                    <a:pt x="1969262" y="93980"/>
                  </a:lnTo>
                  <a:lnTo>
                    <a:pt x="2046859" y="92710"/>
                  </a:lnTo>
                  <a:close/>
                </a:path>
                <a:path w="4614545" h="998854">
                  <a:moveTo>
                    <a:pt x="2150491" y="91059"/>
                  </a:moveTo>
                  <a:lnTo>
                    <a:pt x="2150110" y="65151"/>
                  </a:lnTo>
                  <a:lnTo>
                    <a:pt x="2072386" y="66421"/>
                  </a:lnTo>
                  <a:lnTo>
                    <a:pt x="2072767" y="92329"/>
                  </a:lnTo>
                  <a:lnTo>
                    <a:pt x="2150491" y="91059"/>
                  </a:lnTo>
                  <a:close/>
                </a:path>
                <a:path w="4614545" h="998854">
                  <a:moveTo>
                    <a:pt x="2254123" y="89281"/>
                  </a:moveTo>
                  <a:lnTo>
                    <a:pt x="2253742" y="63373"/>
                  </a:lnTo>
                  <a:lnTo>
                    <a:pt x="2176018" y="64643"/>
                  </a:lnTo>
                  <a:lnTo>
                    <a:pt x="2176399" y="90551"/>
                  </a:lnTo>
                  <a:lnTo>
                    <a:pt x="2254123" y="89281"/>
                  </a:lnTo>
                  <a:close/>
                </a:path>
                <a:path w="4614545" h="998854">
                  <a:moveTo>
                    <a:pt x="2357755" y="87630"/>
                  </a:moveTo>
                  <a:lnTo>
                    <a:pt x="2357374" y="61722"/>
                  </a:lnTo>
                  <a:lnTo>
                    <a:pt x="2279650" y="62992"/>
                  </a:lnTo>
                  <a:lnTo>
                    <a:pt x="2280031" y="88900"/>
                  </a:lnTo>
                  <a:lnTo>
                    <a:pt x="2357755" y="87630"/>
                  </a:lnTo>
                  <a:close/>
                </a:path>
                <a:path w="4614545" h="998854">
                  <a:moveTo>
                    <a:pt x="2461387" y="85979"/>
                  </a:moveTo>
                  <a:lnTo>
                    <a:pt x="2461006" y="60071"/>
                  </a:lnTo>
                  <a:lnTo>
                    <a:pt x="2383282" y="61341"/>
                  </a:lnTo>
                  <a:lnTo>
                    <a:pt x="2383663" y="87249"/>
                  </a:lnTo>
                  <a:lnTo>
                    <a:pt x="2461387" y="85979"/>
                  </a:lnTo>
                  <a:close/>
                </a:path>
                <a:path w="4614545" h="998854">
                  <a:moveTo>
                    <a:pt x="2565019" y="84201"/>
                  </a:moveTo>
                  <a:lnTo>
                    <a:pt x="2564638" y="58293"/>
                  </a:lnTo>
                  <a:lnTo>
                    <a:pt x="2486914" y="59563"/>
                  </a:lnTo>
                  <a:lnTo>
                    <a:pt x="2487295" y="85471"/>
                  </a:lnTo>
                  <a:lnTo>
                    <a:pt x="2565019" y="84201"/>
                  </a:lnTo>
                  <a:close/>
                </a:path>
                <a:path w="4614545" h="998854">
                  <a:moveTo>
                    <a:pt x="2668651" y="82550"/>
                  </a:moveTo>
                  <a:lnTo>
                    <a:pt x="2668143" y="56642"/>
                  </a:lnTo>
                  <a:lnTo>
                    <a:pt x="2590546" y="57912"/>
                  </a:lnTo>
                  <a:lnTo>
                    <a:pt x="2590927" y="83820"/>
                  </a:lnTo>
                  <a:lnTo>
                    <a:pt x="2668651" y="82550"/>
                  </a:lnTo>
                  <a:close/>
                </a:path>
                <a:path w="4614545" h="998854">
                  <a:moveTo>
                    <a:pt x="2772283" y="80772"/>
                  </a:moveTo>
                  <a:lnTo>
                    <a:pt x="2771775" y="54864"/>
                  </a:lnTo>
                  <a:lnTo>
                    <a:pt x="2694051" y="56134"/>
                  </a:lnTo>
                  <a:lnTo>
                    <a:pt x="2694559" y="82042"/>
                  </a:lnTo>
                  <a:lnTo>
                    <a:pt x="2772283" y="80772"/>
                  </a:lnTo>
                  <a:close/>
                </a:path>
                <a:path w="4614545" h="998854">
                  <a:moveTo>
                    <a:pt x="2867406" y="968502"/>
                  </a:moveTo>
                  <a:lnTo>
                    <a:pt x="2857246" y="944626"/>
                  </a:lnTo>
                  <a:lnTo>
                    <a:pt x="2785618" y="974725"/>
                  </a:lnTo>
                  <a:lnTo>
                    <a:pt x="2795778" y="998601"/>
                  </a:lnTo>
                  <a:lnTo>
                    <a:pt x="2867406" y="968502"/>
                  </a:lnTo>
                  <a:close/>
                </a:path>
                <a:path w="4614545" h="998854">
                  <a:moveTo>
                    <a:pt x="2875915" y="79121"/>
                  </a:moveTo>
                  <a:lnTo>
                    <a:pt x="2875407" y="53213"/>
                  </a:lnTo>
                  <a:lnTo>
                    <a:pt x="2797683" y="54483"/>
                  </a:lnTo>
                  <a:lnTo>
                    <a:pt x="2798191" y="80391"/>
                  </a:lnTo>
                  <a:lnTo>
                    <a:pt x="2875915" y="79121"/>
                  </a:lnTo>
                  <a:close/>
                </a:path>
                <a:path w="4614545" h="998854">
                  <a:moveTo>
                    <a:pt x="2962783" y="928116"/>
                  </a:moveTo>
                  <a:lnTo>
                    <a:pt x="2952750" y="904240"/>
                  </a:lnTo>
                  <a:lnTo>
                    <a:pt x="2881122" y="934466"/>
                  </a:lnTo>
                  <a:lnTo>
                    <a:pt x="2891155" y="958342"/>
                  </a:lnTo>
                  <a:lnTo>
                    <a:pt x="2962783" y="928116"/>
                  </a:lnTo>
                  <a:close/>
                </a:path>
                <a:path w="4614545" h="998854">
                  <a:moveTo>
                    <a:pt x="2979420" y="77470"/>
                  </a:moveTo>
                  <a:lnTo>
                    <a:pt x="2979039" y="51562"/>
                  </a:lnTo>
                  <a:lnTo>
                    <a:pt x="2901315" y="52832"/>
                  </a:lnTo>
                  <a:lnTo>
                    <a:pt x="2901823" y="78740"/>
                  </a:lnTo>
                  <a:lnTo>
                    <a:pt x="2979420" y="77470"/>
                  </a:lnTo>
                  <a:close/>
                </a:path>
                <a:path w="4614545" h="998854">
                  <a:moveTo>
                    <a:pt x="3058287" y="887857"/>
                  </a:moveTo>
                  <a:lnTo>
                    <a:pt x="3048254" y="863981"/>
                  </a:lnTo>
                  <a:lnTo>
                    <a:pt x="2976626" y="894207"/>
                  </a:lnTo>
                  <a:lnTo>
                    <a:pt x="2986659" y="918083"/>
                  </a:lnTo>
                  <a:lnTo>
                    <a:pt x="3058287" y="887857"/>
                  </a:lnTo>
                  <a:close/>
                </a:path>
                <a:path w="4614545" h="998854">
                  <a:moveTo>
                    <a:pt x="3083052" y="75692"/>
                  </a:moveTo>
                  <a:lnTo>
                    <a:pt x="3082671" y="49784"/>
                  </a:lnTo>
                  <a:lnTo>
                    <a:pt x="3004947" y="51054"/>
                  </a:lnTo>
                  <a:lnTo>
                    <a:pt x="3005328" y="76962"/>
                  </a:lnTo>
                  <a:lnTo>
                    <a:pt x="3083052" y="75692"/>
                  </a:lnTo>
                  <a:close/>
                </a:path>
                <a:path w="4614545" h="998854">
                  <a:moveTo>
                    <a:pt x="3153791" y="847598"/>
                  </a:moveTo>
                  <a:lnTo>
                    <a:pt x="3143758" y="823722"/>
                  </a:lnTo>
                  <a:lnTo>
                    <a:pt x="3072130" y="853948"/>
                  </a:lnTo>
                  <a:lnTo>
                    <a:pt x="3082163" y="877824"/>
                  </a:lnTo>
                  <a:lnTo>
                    <a:pt x="3153791" y="847598"/>
                  </a:lnTo>
                  <a:close/>
                </a:path>
                <a:path w="4614545" h="998854">
                  <a:moveTo>
                    <a:pt x="3186684" y="74041"/>
                  </a:moveTo>
                  <a:lnTo>
                    <a:pt x="3186303" y="48133"/>
                  </a:lnTo>
                  <a:lnTo>
                    <a:pt x="3108579" y="49403"/>
                  </a:lnTo>
                  <a:lnTo>
                    <a:pt x="3108960" y="75311"/>
                  </a:lnTo>
                  <a:lnTo>
                    <a:pt x="3186684" y="74041"/>
                  </a:lnTo>
                  <a:close/>
                </a:path>
                <a:path w="4614545" h="998854">
                  <a:moveTo>
                    <a:pt x="3249295" y="807339"/>
                  </a:moveTo>
                  <a:lnTo>
                    <a:pt x="3239262" y="783463"/>
                  </a:lnTo>
                  <a:lnTo>
                    <a:pt x="3167634" y="813689"/>
                  </a:lnTo>
                  <a:lnTo>
                    <a:pt x="3177667" y="837565"/>
                  </a:lnTo>
                  <a:lnTo>
                    <a:pt x="3249295" y="807339"/>
                  </a:lnTo>
                  <a:close/>
                </a:path>
                <a:path w="4614545" h="998854">
                  <a:moveTo>
                    <a:pt x="3290316" y="72263"/>
                  </a:moveTo>
                  <a:lnTo>
                    <a:pt x="3289935" y="46355"/>
                  </a:lnTo>
                  <a:lnTo>
                    <a:pt x="3212211" y="47625"/>
                  </a:lnTo>
                  <a:lnTo>
                    <a:pt x="3212592" y="73533"/>
                  </a:lnTo>
                  <a:lnTo>
                    <a:pt x="3290316" y="72263"/>
                  </a:lnTo>
                  <a:close/>
                </a:path>
                <a:path w="4614545" h="998854">
                  <a:moveTo>
                    <a:pt x="3344799" y="767080"/>
                  </a:moveTo>
                  <a:lnTo>
                    <a:pt x="3334766" y="743204"/>
                  </a:lnTo>
                  <a:lnTo>
                    <a:pt x="3263138" y="773430"/>
                  </a:lnTo>
                  <a:lnTo>
                    <a:pt x="3273171" y="797306"/>
                  </a:lnTo>
                  <a:lnTo>
                    <a:pt x="3344799" y="767080"/>
                  </a:lnTo>
                  <a:close/>
                </a:path>
                <a:path w="4614545" h="998854">
                  <a:moveTo>
                    <a:pt x="3393948" y="70612"/>
                  </a:moveTo>
                  <a:lnTo>
                    <a:pt x="3393567" y="44704"/>
                  </a:lnTo>
                  <a:lnTo>
                    <a:pt x="3315843" y="45974"/>
                  </a:lnTo>
                  <a:lnTo>
                    <a:pt x="3316224" y="71882"/>
                  </a:lnTo>
                  <a:lnTo>
                    <a:pt x="3393948" y="70612"/>
                  </a:lnTo>
                  <a:close/>
                </a:path>
                <a:path w="4614545" h="998854">
                  <a:moveTo>
                    <a:pt x="3440303" y="726821"/>
                  </a:moveTo>
                  <a:lnTo>
                    <a:pt x="3430270" y="702945"/>
                  </a:lnTo>
                  <a:lnTo>
                    <a:pt x="3358642" y="733171"/>
                  </a:lnTo>
                  <a:lnTo>
                    <a:pt x="3368675" y="757047"/>
                  </a:lnTo>
                  <a:lnTo>
                    <a:pt x="3440303" y="726821"/>
                  </a:lnTo>
                  <a:close/>
                </a:path>
                <a:path w="4614545" h="998854">
                  <a:moveTo>
                    <a:pt x="3497580" y="68834"/>
                  </a:moveTo>
                  <a:lnTo>
                    <a:pt x="3497199" y="42926"/>
                  </a:lnTo>
                  <a:lnTo>
                    <a:pt x="3419475" y="44323"/>
                  </a:lnTo>
                  <a:lnTo>
                    <a:pt x="3419856" y="70231"/>
                  </a:lnTo>
                  <a:lnTo>
                    <a:pt x="3497580" y="68834"/>
                  </a:lnTo>
                  <a:close/>
                </a:path>
                <a:path w="4614545" h="998854">
                  <a:moveTo>
                    <a:pt x="3535807" y="686562"/>
                  </a:moveTo>
                  <a:lnTo>
                    <a:pt x="3525647" y="662686"/>
                  </a:lnTo>
                  <a:lnTo>
                    <a:pt x="3454146" y="692912"/>
                  </a:lnTo>
                  <a:lnTo>
                    <a:pt x="3464179" y="716788"/>
                  </a:lnTo>
                  <a:lnTo>
                    <a:pt x="3535807" y="686562"/>
                  </a:lnTo>
                  <a:close/>
                </a:path>
                <a:path w="4614545" h="998854">
                  <a:moveTo>
                    <a:pt x="3601212" y="67183"/>
                  </a:moveTo>
                  <a:lnTo>
                    <a:pt x="3600704" y="41275"/>
                  </a:lnTo>
                  <a:lnTo>
                    <a:pt x="3523107" y="42545"/>
                  </a:lnTo>
                  <a:lnTo>
                    <a:pt x="3523488" y="68453"/>
                  </a:lnTo>
                  <a:lnTo>
                    <a:pt x="3601212" y="67183"/>
                  </a:lnTo>
                  <a:close/>
                </a:path>
                <a:path w="4614545" h="998854">
                  <a:moveTo>
                    <a:pt x="3631311" y="646303"/>
                  </a:moveTo>
                  <a:lnTo>
                    <a:pt x="3621151" y="622427"/>
                  </a:lnTo>
                  <a:lnTo>
                    <a:pt x="3549523" y="652653"/>
                  </a:lnTo>
                  <a:lnTo>
                    <a:pt x="3559683" y="676529"/>
                  </a:lnTo>
                  <a:lnTo>
                    <a:pt x="3631311" y="646303"/>
                  </a:lnTo>
                  <a:close/>
                </a:path>
                <a:path w="4614545" h="998854">
                  <a:moveTo>
                    <a:pt x="3704844" y="65532"/>
                  </a:moveTo>
                  <a:lnTo>
                    <a:pt x="3704336" y="39624"/>
                  </a:lnTo>
                  <a:lnTo>
                    <a:pt x="3626612" y="40894"/>
                  </a:lnTo>
                  <a:lnTo>
                    <a:pt x="3627120" y="66802"/>
                  </a:lnTo>
                  <a:lnTo>
                    <a:pt x="3704844" y="65532"/>
                  </a:lnTo>
                  <a:close/>
                </a:path>
                <a:path w="4614545" h="998854">
                  <a:moveTo>
                    <a:pt x="3726688" y="606044"/>
                  </a:moveTo>
                  <a:lnTo>
                    <a:pt x="3716655" y="582168"/>
                  </a:lnTo>
                  <a:lnTo>
                    <a:pt x="3645027" y="612394"/>
                  </a:lnTo>
                  <a:lnTo>
                    <a:pt x="3655187" y="636270"/>
                  </a:lnTo>
                  <a:lnTo>
                    <a:pt x="3726688" y="606044"/>
                  </a:lnTo>
                  <a:close/>
                </a:path>
                <a:path w="4614545" h="998854">
                  <a:moveTo>
                    <a:pt x="3808476" y="63754"/>
                  </a:moveTo>
                  <a:lnTo>
                    <a:pt x="3807968" y="37846"/>
                  </a:lnTo>
                  <a:lnTo>
                    <a:pt x="3730244" y="39116"/>
                  </a:lnTo>
                  <a:lnTo>
                    <a:pt x="3730752" y="65024"/>
                  </a:lnTo>
                  <a:lnTo>
                    <a:pt x="3808476" y="63754"/>
                  </a:lnTo>
                  <a:close/>
                </a:path>
                <a:path w="4614545" h="998854">
                  <a:moveTo>
                    <a:pt x="3822192" y="565785"/>
                  </a:moveTo>
                  <a:lnTo>
                    <a:pt x="3812159" y="541909"/>
                  </a:lnTo>
                  <a:lnTo>
                    <a:pt x="3740531" y="572135"/>
                  </a:lnTo>
                  <a:lnTo>
                    <a:pt x="3750564" y="596011"/>
                  </a:lnTo>
                  <a:lnTo>
                    <a:pt x="3822192" y="565785"/>
                  </a:lnTo>
                  <a:close/>
                </a:path>
                <a:path w="4614545" h="998854">
                  <a:moveTo>
                    <a:pt x="3912108" y="62103"/>
                  </a:moveTo>
                  <a:lnTo>
                    <a:pt x="3911600" y="36195"/>
                  </a:lnTo>
                  <a:lnTo>
                    <a:pt x="3833876" y="37465"/>
                  </a:lnTo>
                  <a:lnTo>
                    <a:pt x="3834384" y="63373"/>
                  </a:lnTo>
                  <a:lnTo>
                    <a:pt x="3912108" y="62103"/>
                  </a:lnTo>
                  <a:close/>
                </a:path>
                <a:path w="4614545" h="998854">
                  <a:moveTo>
                    <a:pt x="3917696" y="525526"/>
                  </a:moveTo>
                  <a:lnTo>
                    <a:pt x="3907663" y="501650"/>
                  </a:lnTo>
                  <a:lnTo>
                    <a:pt x="3836035" y="531876"/>
                  </a:lnTo>
                  <a:lnTo>
                    <a:pt x="3846068" y="555752"/>
                  </a:lnTo>
                  <a:lnTo>
                    <a:pt x="3917696" y="525526"/>
                  </a:lnTo>
                  <a:close/>
                </a:path>
                <a:path w="4614545" h="998854">
                  <a:moveTo>
                    <a:pt x="4013200" y="485267"/>
                  </a:moveTo>
                  <a:lnTo>
                    <a:pt x="4003167" y="461391"/>
                  </a:lnTo>
                  <a:lnTo>
                    <a:pt x="3931539" y="491617"/>
                  </a:lnTo>
                  <a:lnTo>
                    <a:pt x="3941572" y="515493"/>
                  </a:lnTo>
                  <a:lnTo>
                    <a:pt x="4013200" y="485267"/>
                  </a:lnTo>
                  <a:close/>
                </a:path>
                <a:path w="4614545" h="998854">
                  <a:moveTo>
                    <a:pt x="4015613" y="60325"/>
                  </a:moveTo>
                  <a:lnTo>
                    <a:pt x="4015232" y="34417"/>
                  </a:lnTo>
                  <a:lnTo>
                    <a:pt x="3937508" y="35814"/>
                  </a:lnTo>
                  <a:lnTo>
                    <a:pt x="3937889" y="61595"/>
                  </a:lnTo>
                  <a:lnTo>
                    <a:pt x="4015613" y="60325"/>
                  </a:lnTo>
                  <a:close/>
                </a:path>
                <a:path w="4614545" h="998854">
                  <a:moveTo>
                    <a:pt x="4108704" y="445008"/>
                  </a:moveTo>
                  <a:lnTo>
                    <a:pt x="4098671" y="421132"/>
                  </a:lnTo>
                  <a:lnTo>
                    <a:pt x="4027043" y="451231"/>
                  </a:lnTo>
                  <a:lnTo>
                    <a:pt x="4037076" y="475107"/>
                  </a:lnTo>
                  <a:lnTo>
                    <a:pt x="4108704" y="445008"/>
                  </a:lnTo>
                  <a:close/>
                </a:path>
                <a:path w="4614545" h="998854">
                  <a:moveTo>
                    <a:pt x="4119245" y="58674"/>
                  </a:moveTo>
                  <a:lnTo>
                    <a:pt x="4118864" y="32766"/>
                  </a:lnTo>
                  <a:lnTo>
                    <a:pt x="4041140" y="34036"/>
                  </a:lnTo>
                  <a:lnTo>
                    <a:pt x="4041521" y="59944"/>
                  </a:lnTo>
                  <a:lnTo>
                    <a:pt x="4119245" y="58674"/>
                  </a:lnTo>
                  <a:close/>
                </a:path>
                <a:path w="4614545" h="998854">
                  <a:moveTo>
                    <a:pt x="4204208" y="404749"/>
                  </a:moveTo>
                  <a:lnTo>
                    <a:pt x="4194175" y="380873"/>
                  </a:lnTo>
                  <a:lnTo>
                    <a:pt x="4122547" y="410972"/>
                  </a:lnTo>
                  <a:lnTo>
                    <a:pt x="4132580" y="434848"/>
                  </a:lnTo>
                  <a:lnTo>
                    <a:pt x="4204208" y="404749"/>
                  </a:lnTo>
                  <a:close/>
                </a:path>
                <a:path w="4614545" h="998854">
                  <a:moveTo>
                    <a:pt x="4222877" y="57023"/>
                  </a:moveTo>
                  <a:lnTo>
                    <a:pt x="4222496" y="31115"/>
                  </a:lnTo>
                  <a:lnTo>
                    <a:pt x="4144772" y="32385"/>
                  </a:lnTo>
                  <a:lnTo>
                    <a:pt x="4145153" y="58293"/>
                  </a:lnTo>
                  <a:lnTo>
                    <a:pt x="4222877" y="57023"/>
                  </a:lnTo>
                  <a:close/>
                </a:path>
                <a:path w="4614545" h="998854">
                  <a:moveTo>
                    <a:pt x="4299712" y="364490"/>
                  </a:moveTo>
                  <a:lnTo>
                    <a:pt x="4289552" y="340614"/>
                  </a:lnTo>
                  <a:lnTo>
                    <a:pt x="4218051" y="370713"/>
                  </a:lnTo>
                  <a:lnTo>
                    <a:pt x="4228084" y="394589"/>
                  </a:lnTo>
                  <a:lnTo>
                    <a:pt x="4299712" y="364490"/>
                  </a:lnTo>
                  <a:close/>
                </a:path>
                <a:path w="4614545" h="998854">
                  <a:moveTo>
                    <a:pt x="4326509" y="55245"/>
                  </a:moveTo>
                  <a:lnTo>
                    <a:pt x="4326128" y="29337"/>
                  </a:lnTo>
                  <a:lnTo>
                    <a:pt x="4248404" y="30607"/>
                  </a:lnTo>
                  <a:lnTo>
                    <a:pt x="4248785" y="56515"/>
                  </a:lnTo>
                  <a:lnTo>
                    <a:pt x="4326509" y="55245"/>
                  </a:lnTo>
                  <a:close/>
                </a:path>
                <a:path w="4614545" h="998854">
                  <a:moveTo>
                    <a:pt x="4398137" y="308864"/>
                  </a:moveTo>
                  <a:lnTo>
                    <a:pt x="4311396" y="303276"/>
                  </a:lnTo>
                  <a:lnTo>
                    <a:pt x="4321441" y="327088"/>
                  </a:lnTo>
                  <a:lnTo>
                    <a:pt x="4313428" y="330454"/>
                  </a:lnTo>
                  <a:lnTo>
                    <a:pt x="4323588" y="354330"/>
                  </a:lnTo>
                  <a:lnTo>
                    <a:pt x="4331525" y="351002"/>
                  </a:lnTo>
                  <a:lnTo>
                    <a:pt x="4341622" y="374904"/>
                  </a:lnTo>
                  <a:lnTo>
                    <a:pt x="4386821" y="322072"/>
                  </a:lnTo>
                  <a:lnTo>
                    <a:pt x="4398137" y="308864"/>
                  </a:lnTo>
                  <a:close/>
                </a:path>
                <a:path w="4614545" h="998854">
                  <a:moveTo>
                    <a:pt x="4430141" y="53594"/>
                  </a:moveTo>
                  <a:lnTo>
                    <a:pt x="4429760" y="27686"/>
                  </a:lnTo>
                  <a:lnTo>
                    <a:pt x="4352036" y="28956"/>
                  </a:lnTo>
                  <a:lnTo>
                    <a:pt x="4352417" y="54864"/>
                  </a:lnTo>
                  <a:lnTo>
                    <a:pt x="4430141" y="53594"/>
                  </a:lnTo>
                  <a:close/>
                </a:path>
                <a:path w="4614545" h="998854">
                  <a:moveTo>
                    <a:pt x="4533773" y="51816"/>
                  </a:moveTo>
                  <a:lnTo>
                    <a:pt x="4533265" y="25908"/>
                  </a:lnTo>
                  <a:lnTo>
                    <a:pt x="4455668" y="27178"/>
                  </a:lnTo>
                  <a:lnTo>
                    <a:pt x="4456049" y="53086"/>
                  </a:lnTo>
                  <a:lnTo>
                    <a:pt x="4533773" y="51816"/>
                  </a:lnTo>
                  <a:close/>
                </a:path>
                <a:path w="4614545" h="998854">
                  <a:moveTo>
                    <a:pt x="4614037" y="37592"/>
                  </a:moveTo>
                  <a:lnTo>
                    <a:pt x="4535678" y="0"/>
                  </a:lnTo>
                  <a:lnTo>
                    <a:pt x="4536948" y="77724"/>
                  </a:lnTo>
                  <a:lnTo>
                    <a:pt x="4614037" y="37592"/>
                  </a:lnTo>
                  <a:close/>
                </a:path>
              </a:pathLst>
            </a:custGeom>
            <a:solidFill>
              <a:srgbClr val="FF0000"/>
            </a:solidFill>
          </p:spPr>
          <p:txBody>
            <a:bodyPr wrap="square" lIns="0" tIns="0" rIns="0" bIns="0" rtlCol="0"/>
            <a:lstStyle/>
            <a:p>
              <a:endParaRPr/>
            </a:p>
          </p:txBody>
        </p:sp>
        <p:pic>
          <p:nvPicPr>
            <p:cNvPr id="18" name="object 18"/>
            <p:cNvPicPr/>
            <p:nvPr/>
          </p:nvPicPr>
          <p:blipFill>
            <a:blip r:embed="rId4" cstate="print"/>
            <a:stretch>
              <a:fillRect/>
            </a:stretch>
          </p:blipFill>
          <p:spPr>
            <a:xfrm>
              <a:off x="6487160" y="2347722"/>
              <a:ext cx="77596" cy="239013"/>
            </a:xfrm>
            <a:prstGeom prst="rect">
              <a:avLst/>
            </a:prstGeom>
          </p:spPr>
        </p:pic>
        <p:sp>
          <p:nvSpPr>
            <p:cNvPr id="19" name="object 19"/>
            <p:cNvSpPr/>
            <p:nvPr/>
          </p:nvSpPr>
          <p:spPr>
            <a:xfrm>
              <a:off x="2679192" y="2346197"/>
              <a:ext cx="4281805" cy="2220595"/>
            </a:xfrm>
            <a:custGeom>
              <a:avLst/>
              <a:gdLst/>
              <a:ahLst/>
              <a:cxnLst/>
              <a:rect l="l" t="t" r="r" b="b"/>
              <a:pathLst>
                <a:path w="4281805" h="2220595">
                  <a:moveTo>
                    <a:pt x="51816" y="2142744"/>
                  </a:moveTo>
                  <a:lnTo>
                    <a:pt x="25908" y="2142744"/>
                  </a:lnTo>
                  <a:lnTo>
                    <a:pt x="25908" y="2220468"/>
                  </a:lnTo>
                  <a:lnTo>
                    <a:pt x="51816" y="2220468"/>
                  </a:lnTo>
                  <a:lnTo>
                    <a:pt x="51816" y="2142744"/>
                  </a:lnTo>
                  <a:close/>
                </a:path>
                <a:path w="4281805" h="2220595">
                  <a:moveTo>
                    <a:pt x="51816" y="2039112"/>
                  </a:moveTo>
                  <a:lnTo>
                    <a:pt x="25908" y="2039112"/>
                  </a:lnTo>
                  <a:lnTo>
                    <a:pt x="25908" y="2116836"/>
                  </a:lnTo>
                  <a:lnTo>
                    <a:pt x="51816" y="2116836"/>
                  </a:lnTo>
                  <a:lnTo>
                    <a:pt x="51816" y="2039112"/>
                  </a:lnTo>
                  <a:close/>
                </a:path>
                <a:path w="4281805" h="2220595">
                  <a:moveTo>
                    <a:pt x="51816" y="1935480"/>
                  </a:moveTo>
                  <a:lnTo>
                    <a:pt x="25908" y="1935480"/>
                  </a:lnTo>
                  <a:lnTo>
                    <a:pt x="25908" y="2013204"/>
                  </a:lnTo>
                  <a:lnTo>
                    <a:pt x="51816" y="2013204"/>
                  </a:lnTo>
                  <a:lnTo>
                    <a:pt x="51816" y="1935480"/>
                  </a:lnTo>
                  <a:close/>
                </a:path>
                <a:path w="4281805" h="2220595">
                  <a:moveTo>
                    <a:pt x="116586" y="1830451"/>
                  </a:moveTo>
                  <a:lnTo>
                    <a:pt x="38862" y="1830705"/>
                  </a:lnTo>
                  <a:lnTo>
                    <a:pt x="38862" y="1834896"/>
                  </a:lnTo>
                  <a:lnTo>
                    <a:pt x="0" y="1912620"/>
                  </a:lnTo>
                  <a:lnTo>
                    <a:pt x="77724" y="1912620"/>
                  </a:lnTo>
                  <a:lnTo>
                    <a:pt x="76200" y="1909572"/>
                  </a:lnTo>
                  <a:lnTo>
                    <a:pt x="71247" y="1899666"/>
                  </a:lnTo>
                  <a:lnTo>
                    <a:pt x="49695" y="1856587"/>
                  </a:lnTo>
                  <a:lnTo>
                    <a:pt x="116586" y="1856359"/>
                  </a:lnTo>
                  <a:lnTo>
                    <a:pt x="116586" y="1830451"/>
                  </a:lnTo>
                  <a:close/>
                </a:path>
                <a:path w="4281805" h="2220595">
                  <a:moveTo>
                    <a:pt x="220218" y="1830324"/>
                  </a:moveTo>
                  <a:lnTo>
                    <a:pt x="142494" y="1830451"/>
                  </a:lnTo>
                  <a:lnTo>
                    <a:pt x="142494" y="1856359"/>
                  </a:lnTo>
                  <a:lnTo>
                    <a:pt x="220218" y="1856232"/>
                  </a:lnTo>
                  <a:lnTo>
                    <a:pt x="220218" y="1830324"/>
                  </a:lnTo>
                  <a:close/>
                </a:path>
                <a:path w="4281805" h="2220595">
                  <a:moveTo>
                    <a:pt x="323850" y="1830070"/>
                  </a:moveTo>
                  <a:lnTo>
                    <a:pt x="246126" y="1830197"/>
                  </a:lnTo>
                  <a:lnTo>
                    <a:pt x="246126" y="1856105"/>
                  </a:lnTo>
                  <a:lnTo>
                    <a:pt x="323850" y="1855978"/>
                  </a:lnTo>
                  <a:lnTo>
                    <a:pt x="323850" y="1830070"/>
                  </a:lnTo>
                  <a:close/>
                </a:path>
                <a:path w="4281805" h="2220595">
                  <a:moveTo>
                    <a:pt x="427482" y="1829816"/>
                  </a:moveTo>
                  <a:lnTo>
                    <a:pt x="349758" y="1830070"/>
                  </a:lnTo>
                  <a:lnTo>
                    <a:pt x="349758" y="1855978"/>
                  </a:lnTo>
                  <a:lnTo>
                    <a:pt x="427482" y="1855724"/>
                  </a:lnTo>
                  <a:lnTo>
                    <a:pt x="427482" y="1829816"/>
                  </a:lnTo>
                  <a:close/>
                </a:path>
                <a:path w="4281805" h="2220595">
                  <a:moveTo>
                    <a:pt x="531114" y="1829689"/>
                  </a:moveTo>
                  <a:lnTo>
                    <a:pt x="453390" y="1829816"/>
                  </a:lnTo>
                  <a:lnTo>
                    <a:pt x="453390" y="1855724"/>
                  </a:lnTo>
                  <a:lnTo>
                    <a:pt x="531114" y="1855597"/>
                  </a:lnTo>
                  <a:lnTo>
                    <a:pt x="531114" y="1829689"/>
                  </a:lnTo>
                  <a:close/>
                </a:path>
                <a:path w="4281805" h="2220595">
                  <a:moveTo>
                    <a:pt x="634746" y="1829435"/>
                  </a:moveTo>
                  <a:lnTo>
                    <a:pt x="557022" y="1829562"/>
                  </a:lnTo>
                  <a:lnTo>
                    <a:pt x="557022" y="1855470"/>
                  </a:lnTo>
                  <a:lnTo>
                    <a:pt x="634746" y="1855343"/>
                  </a:lnTo>
                  <a:lnTo>
                    <a:pt x="634746" y="1829435"/>
                  </a:lnTo>
                  <a:close/>
                </a:path>
                <a:path w="4281805" h="2220595">
                  <a:moveTo>
                    <a:pt x="738378" y="1829181"/>
                  </a:moveTo>
                  <a:lnTo>
                    <a:pt x="660654" y="1829435"/>
                  </a:lnTo>
                  <a:lnTo>
                    <a:pt x="660654" y="1855343"/>
                  </a:lnTo>
                  <a:lnTo>
                    <a:pt x="738378" y="1855089"/>
                  </a:lnTo>
                  <a:lnTo>
                    <a:pt x="738378" y="1829181"/>
                  </a:lnTo>
                  <a:close/>
                </a:path>
                <a:path w="4281805" h="2220595">
                  <a:moveTo>
                    <a:pt x="799465" y="423418"/>
                  </a:moveTo>
                  <a:lnTo>
                    <a:pt x="799211" y="397510"/>
                  </a:lnTo>
                  <a:lnTo>
                    <a:pt x="721487" y="398145"/>
                  </a:lnTo>
                  <a:lnTo>
                    <a:pt x="721741" y="424053"/>
                  </a:lnTo>
                  <a:lnTo>
                    <a:pt x="799465" y="423418"/>
                  </a:lnTo>
                  <a:close/>
                </a:path>
                <a:path w="4281805" h="2220595">
                  <a:moveTo>
                    <a:pt x="842010" y="1829054"/>
                  </a:moveTo>
                  <a:lnTo>
                    <a:pt x="764286" y="1829181"/>
                  </a:lnTo>
                  <a:lnTo>
                    <a:pt x="764286" y="1855089"/>
                  </a:lnTo>
                  <a:lnTo>
                    <a:pt x="842010" y="1854962"/>
                  </a:lnTo>
                  <a:lnTo>
                    <a:pt x="842010" y="1829054"/>
                  </a:lnTo>
                  <a:close/>
                </a:path>
                <a:path w="4281805" h="2220595">
                  <a:moveTo>
                    <a:pt x="903097" y="422656"/>
                  </a:moveTo>
                  <a:lnTo>
                    <a:pt x="902843" y="396748"/>
                  </a:lnTo>
                  <a:lnTo>
                    <a:pt x="825119" y="397256"/>
                  </a:lnTo>
                  <a:lnTo>
                    <a:pt x="825373" y="423164"/>
                  </a:lnTo>
                  <a:lnTo>
                    <a:pt x="903097" y="422656"/>
                  </a:lnTo>
                  <a:close/>
                </a:path>
                <a:path w="4281805" h="2220595">
                  <a:moveTo>
                    <a:pt x="945642" y="1828800"/>
                  </a:moveTo>
                  <a:lnTo>
                    <a:pt x="867918" y="1828927"/>
                  </a:lnTo>
                  <a:lnTo>
                    <a:pt x="867918" y="1854835"/>
                  </a:lnTo>
                  <a:lnTo>
                    <a:pt x="945642" y="1854708"/>
                  </a:lnTo>
                  <a:lnTo>
                    <a:pt x="945642" y="1828800"/>
                  </a:lnTo>
                  <a:close/>
                </a:path>
                <a:path w="4281805" h="2220595">
                  <a:moveTo>
                    <a:pt x="1006729" y="421767"/>
                  </a:moveTo>
                  <a:lnTo>
                    <a:pt x="1006475" y="395859"/>
                  </a:lnTo>
                  <a:lnTo>
                    <a:pt x="928751" y="396494"/>
                  </a:lnTo>
                  <a:lnTo>
                    <a:pt x="929005" y="422402"/>
                  </a:lnTo>
                  <a:lnTo>
                    <a:pt x="1006729" y="421767"/>
                  </a:lnTo>
                  <a:close/>
                </a:path>
                <a:path w="4281805" h="2220595">
                  <a:moveTo>
                    <a:pt x="1049274" y="1828546"/>
                  </a:moveTo>
                  <a:lnTo>
                    <a:pt x="971550" y="1828800"/>
                  </a:lnTo>
                  <a:lnTo>
                    <a:pt x="971550" y="1854708"/>
                  </a:lnTo>
                  <a:lnTo>
                    <a:pt x="1049274" y="1854454"/>
                  </a:lnTo>
                  <a:lnTo>
                    <a:pt x="1049274" y="1828546"/>
                  </a:lnTo>
                  <a:close/>
                </a:path>
                <a:path w="4281805" h="2220595">
                  <a:moveTo>
                    <a:pt x="1110361" y="421005"/>
                  </a:moveTo>
                  <a:lnTo>
                    <a:pt x="1110107" y="395097"/>
                  </a:lnTo>
                  <a:lnTo>
                    <a:pt x="1032383" y="395732"/>
                  </a:lnTo>
                  <a:lnTo>
                    <a:pt x="1032637" y="421640"/>
                  </a:lnTo>
                  <a:lnTo>
                    <a:pt x="1110361" y="421005"/>
                  </a:lnTo>
                  <a:close/>
                </a:path>
                <a:path w="4281805" h="2220595">
                  <a:moveTo>
                    <a:pt x="1152906" y="1828419"/>
                  </a:moveTo>
                  <a:lnTo>
                    <a:pt x="1075182" y="1828546"/>
                  </a:lnTo>
                  <a:lnTo>
                    <a:pt x="1075182" y="1854454"/>
                  </a:lnTo>
                  <a:lnTo>
                    <a:pt x="1152906" y="1854327"/>
                  </a:lnTo>
                  <a:lnTo>
                    <a:pt x="1152906" y="1828419"/>
                  </a:lnTo>
                  <a:close/>
                </a:path>
                <a:path w="4281805" h="2220595">
                  <a:moveTo>
                    <a:pt x="1213993" y="420116"/>
                  </a:moveTo>
                  <a:lnTo>
                    <a:pt x="1213739" y="394208"/>
                  </a:lnTo>
                  <a:lnTo>
                    <a:pt x="1136015" y="394843"/>
                  </a:lnTo>
                  <a:lnTo>
                    <a:pt x="1136269" y="420751"/>
                  </a:lnTo>
                  <a:lnTo>
                    <a:pt x="1213993" y="420116"/>
                  </a:lnTo>
                  <a:close/>
                </a:path>
                <a:path w="4281805" h="2220595">
                  <a:moveTo>
                    <a:pt x="1256538" y="1828165"/>
                  </a:moveTo>
                  <a:lnTo>
                    <a:pt x="1178814" y="1828292"/>
                  </a:lnTo>
                  <a:lnTo>
                    <a:pt x="1178814" y="1854200"/>
                  </a:lnTo>
                  <a:lnTo>
                    <a:pt x="1256538" y="1854073"/>
                  </a:lnTo>
                  <a:lnTo>
                    <a:pt x="1256538" y="1828165"/>
                  </a:lnTo>
                  <a:close/>
                </a:path>
                <a:path w="4281805" h="2220595">
                  <a:moveTo>
                    <a:pt x="1317625" y="419354"/>
                  </a:moveTo>
                  <a:lnTo>
                    <a:pt x="1317371" y="393446"/>
                  </a:lnTo>
                  <a:lnTo>
                    <a:pt x="1239647" y="394081"/>
                  </a:lnTo>
                  <a:lnTo>
                    <a:pt x="1239901" y="419989"/>
                  </a:lnTo>
                  <a:lnTo>
                    <a:pt x="1317625" y="419354"/>
                  </a:lnTo>
                  <a:close/>
                </a:path>
                <a:path w="4281805" h="2220595">
                  <a:moveTo>
                    <a:pt x="1360170" y="1827911"/>
                  </a:moveTo>
                  <a:lnTo>
                    <a:pt x="1282446" y="1828038"/>
                  </a:lnTo>
                  <a:lnTo>
                    <a:pt x="1282446" y="1853946"/>
                  </a:lnTo>
                  <a:lnTo>
                    <a:pt x="1360170" y="1853819"/>
                  </a:lnTo>
                  <a:lnTo>
                    <a:pt x="1360170" y="1827911"/>
                  </a:lnTo>
                  <a:close/>
                </a:path>
                <a:path w="4281805" h="2220595">
                  <a:moveTo>
                    <a:pt x="1421257" y="418592"/>
                  </a:moveTo>
                  <a:lnTo>
                    <a:pt x="1421003" y="392684"/>
                  </a:lnTo>
                  <a:lnTo>
                    <a:pt x="1343279" y="393192"/>
                  </a:lnTo>
                  <a:lnTo>
                    <a:pt x="1343533" y="419100"/>
                  </a:lnTo>
                  <a:lnTo>
                    <a:pt x="1421257" y="418592"/>
                  </a:lnTo>
                  <a:close/>
                </a:path>
                <a:path w="4281805" h="2220595">
                  <a:moveTo>
                    <a:pt x="1463802" y="1827784"/>
                  </a:moveTo>
                  <a:lnTo>
                    <a:pt x="1386078" y="1827911"/>
                  </a:lnTo>
                  <a:lnTo>
                    <a:pt x="1386078" y="1853819"/>
                  </a:lnTo>
                  <a:lnTo>
                    <a:pt x="1463802" y="1853692"/>
                  </a:lnTo>
                  <a:lnTo>
                    <a:pt x="1463802" y="1827784"/>
                  </a:lnTo>
                  <a:close/>
                </a:path>
                <a:path w="4281805" h="2220595">
                  <a:moveTo>
                    <a:pt x="1524889" y="417703"/>
                  </a:moveTo>
                  <a:lnTo>
                    <a:pt x="1524635" y="391795"/>
                  </a:lnTo>
                  <a:lnTo>
                    <a:pt x="1446911" y="392430"/>
                  </a:lnTo>
                  <a:lnTo>
                    <a:pt x="1447165" y="418338"/>
                  </a:lnTo>
                  <a:lnTo>
                    <a:pt x="1524889" y="417703"/>
                  </a:lnTo>
                  <a:close/>
                </a:path>
                <a:path w="4281805" h="2220595">
                  <a:moveTo>
                    <a:pt x="1567434" y="1827530"/>
                  </a:moveTo>
                  <a:lnTo>
                    <a:pt x="1489710" y="1827657"/>
                  </a:lnTo>
                  <a:lnTo>
                    <a:pt x="1489710" y="1853565"/>
                  </a:lnTo>
                  <a:lnTo>
                    <a:pt x="1567434" y="1853438"/>
                  </a:lnTo>
                  <a:lnTo>
                    <a:pt x="1567434" y="1827530"/>
                  </a:lnTo>
                  <a:close/>
                </a:path>
                <a:path w="4281805" h="2220595">
                  <a:moveTo>
                    <a:pt x="1628521" y="416941"/>
                  </a:moveTo>
                  <a:lnTo>
                    <a:pt x="1628267" y="391033"/>
                  </a:lnTo>
                  <a:lnTo>
                    <a:pt x="1550543" y="391668"/>
                  </a:lnTo>
                  <a:lnTo>
                    <a:pt x="1550797" y="417576"/>
                  </a:lnTo>
                  <a:lnTo>
                    <a:pt x="1628521" y="416941"/>
                  </a:lnTo>
                  <a:close/>
                </a:path>
                <a:path w="4281805" h="2220595">
                  <a:moveTo>
                    <a:pt x="1671066" y="1827276"/>
                  </a:moveTo>
                  <a:lnTo>
                    <a:pt x="1593342" y="1827403"/>
                  </a:lnTo>
                  <a:lnTo>
                    <a:pt x="1593342" y="1853311"/>
                  </a:lnTo>
                  <a:lnTo>
                    <a:pt x="1671066" y="1853184"/>
                  </a:lnTo>
                  <a:lnTo>
                    <a:pt x="1671066" y="1827276"/>
                  </a:lnTo>
                  <a:close/>
                </a:path>
                <a:path w="4281805" h="2220595">
                  <a:moveTo>
                    <a:pt x="1732153" y="416052"/>
                  </a:moveTo>
                  <a:lnTo>
                    <a:pt x="1731899" y="390144"/>
                  </a:lnTo>
                  <a:lnTo>
                    <a:pt x="1654175" y="390779"/>
                  </a:lnTo>
                  <a:lnTo>
                    <a:pt x="1654429" y="416687"/>
                  </a:lnTo>
                  <a:lnTo>
                    <a:pt x="1732153" y="416052"/>
                  </a:lnTo>
                  <a:close/>
                </a:path>
                <a:path w="4281805" h="2220595">
                  <a:moveTo>
                    <a:pt x="1774698" y="1827149"/>
                  </a:moveTo>
                  <a:lnTo>
                    <a:pt x="1696974" y="1827276"/>
                  </a:lnTo>
                  <a:lnTo>
                    <a:pt x="1696974" y="1853184"/>
                  </a:lnTo>
                  <a:lnTo>
                    <a:pt x="1774698" y="1853057"/>
                  </a:lnTo>
                  <a:lnTo>
                    <a:pt x="1774698" y="1827149"/>
                  </a:lnTo>
                  <a:close/>
                </a:path>
                <a:path w="4281805" h="2220595">
                  <a:moveTo>
                    <a:pt x="1835785" y="415290"/>
                  </a:moveTo>
                  <a:lnTo>
                    <a:pt x="1835531" y="389382"/>
                  </a:lnTo>
                  <a:lnTo>
                    <a:pt x="1757807" y="390017"/>
                  </a:lnTo>
                  <a:lnTo>
                    <a:pt x="1758061" y="415925"/>
                  </a:lnTo>
                  <a:lnTo>
                    <a:pt x="1835785" y="415290"/>
                  </a:lnTo>
                  <a:close/>
                </a:path>
                <a:path w="4281805" h="2220595">
                  <a:moveTo>
                    <a:pt x="1878330" y="1826895"/>
                  </a:moveTo>
                  <a:lnTo>
                    <a:pt x="1800606" y="1827022"/>
                  </a:lnTo>
                  <a:lnTo>
                    <a:pt x="1800606" y="1852930"/>
                  </a:lnTo>
                  <a:lnTo>
                    <a:pt x="1878330" y="1852803"/>
                  </a:lnTo>
                  <a:lnTo>
                    <a:pt x="1878330" y="1826895"/>
                  </a:lnTo>
                  <a:close/>
                </a:path>
                <a:path w="4281805" h="2220595">
                  <a:moveTo>
                    <a:pt x="1939290" y="414401"/>
                  </a:moveTo>
                  <a:lnTo>
                    <a:pt x="1939163" y="388620"/>
                  </a:lnTo>
                  <a:lnTo>
                    <a:pt x="1861439" y="389128"/>
                  </a:lnTo>
                  <a:lnTo>
                    <a:pt x="1861693" y="415036"/>
                  </a:lnTo>
                  <a:lnTo>
                    <a:pt x="1939290" y="414401"/>
                  </a:lnTo>
                  <a:close/>
                </a:path>
                <a:path w="4281805" h="2220595">
                  <a:moveTo>
                    <a:pt x="1981962" y="1826641"/>
                  </a:moveTo>
                  <a:lnTo>
                    <a:pt x="1904238" y="1826768"/>
                  </a:lnTo>
                  <a:lnTo>
                    <a:pt x="1904238" y="1852676"/>
                  </a:lnTo>
                  <a:lnTo>
                    <a:pt x="1981962" y="1852549"/>
                  </a:lnTo>
                  <a:lnTo>
                    <a:pt x="1981962" y="1826641"/>
                  </a:lnTo>
                  <a:close/>
                </a:path>
                <a:path w="4281805" h="2220595">
                  <a:moveTo>
                    <a:pt x="2042922" y="413639"/>
                  </a:moveTo>
                  <a:lnTo>
                    <a:pt x="2042795" y="387731"/>
                  </a:lnTo>
                  <a:lnTo>
                    <a:pt x="1965071" y="388366"/>
                  </a:lnTo>
                  <a:lnTo>
                    <a:pt x="1965198" y="414274"/>
                  </a:lnTo>
                  <a:lnTo>
                    <a:pt x="2042922" y="413639"/>
                  </a:lnTo>
                  <a:close/>
                </a:path>
                <a:path w="4281805" h="2220595">
                  <a:moveTo>
                    <a:pt x="2085594" y="1826514"/>
                  </a:moveTo>
                  <a:lnTo>
                    <a:pt x="2007870" y="1826641"/>
                  </a:lnTo>
                  <a:lnTo>
                    <a:pt x="2007870" y="1852549"/>
                  </a:lnTo>
                  <a:lnTo>
                    <a:pt x="2085594" y="1852422"/>
                  </a:lnTo>
                  <a:lnTo>
                    <a:pt x="2085594" y="1826514"/>
                  </a:lnTo>
                  <a:close/>
                </a:path>
                <a:path w="4281805" h="2220595">
                  <a:moveTo>
                    <a:pt x="2146554" y="412877"/>
                  </a:moveTo>
                  <a:lnTo>
                    <a:pt x="2146427" y="386969"/>
                  </a:lnTo>
                  <a:lnTo>
                    <a:pt x="2068703" y="387477"/>
                  </a:lnTo>
                  <a:lnTo>
                    <a:pt x="2068830" y="413385"/>
                  </a:lnTo>
                  <a:lnTo>
                    <a:pt x="2146554" y="412877"/>
                  </a:lnTo>
                  <a:close/>
                </a:path>
                <a:path w="4281805" h="2220595">
                  <a:moveTo>
                    <a:pt x="2189226" y="1826260"/>
                  </a:moveTo>
                  <a:lnTo>
                    <a:pt x="2111502" y="1826387"/>
                  </a:lnTo>
                  <a:lnTo>
                    <a:pt x="2111502" y="1852295"/>
                  </a:lnTo>
                  <a:lnTo>
                    <a:pt x="2189226" y="1852168"/>
                  </a:lnTo>
                  <a:lnTo>
                    <a:pt x="2189226" y="1826260"/>
                  </a:lnTo>
                  <a:close/>
                </a:path>
                <a:path w="4281805" h="2220595">
                  <a:moveTo>
                    <a:pt x="2250186" y="411988"/>
                  </a:moveTo>
                  <a:lnTo>
                    <a:pt x="2250059" y="386080"/>
                  </a:lnTo>
                  <a:lnTo>
                    <a:pt x="2172335" y="386715"/>
                  </a:lnTo>
                  <a:lnTo>
                    <a:pt x="2172462" y="412623"/>
                  </a:lnTo>
                  <a:lnTo>
                    <a:pt x="2250186" y="411988"/>
                  </a:lnTo>
                  <a:close/>
                </a:path>
                <a:path w="4281805" h="2220595">
                  <a:moveTo>
                    <a:pt x="2292858" y="1826006"/>
                  </a:moveTo>
                  <a:lnTo>
                    <a:pt x="2215134" y="1826133"/>
                  </a:lnTo>
                  <a:lnTo>
                    <a:pt x="2215134" y="1852041"/>
                  </a:lnTo>
                  <a:lnTo>
                    <a:pt x="2292858" y="1851914"/>
                  </a:lnTo>
                  <a:lnTo>
                    <a:pt x="2292858" y="1826006"/>
                  </a:lnTo>
                  <a:close/>
                </a:path>
                <a:path w="4281805" h="2220595">
                  <a:moveTo>
                    <a:pt x="2353818" y="411226"/>
                  </a:moveTo>
                  <a:lnTo>
                    <a:pt x="2353691" y="385318"/>
                  </a:lnTo>
                  <a:lnTo>
                    <a:pt x="2275967" y="385953"/>
                  </a:lnTo>
                  <a:lnTo>
                    <a:pt x="2276094" y="411861"/>
                  </a:lnTo>
                  <a:lnTo>
                    <a:pt x="2353818" y="411226"/>
                  </a:lnTo>
                  <a:close/>
                </a:path>
                <a:path w="4281805" h="2220595">
                  <a:moveTo>
                    <a:pt x="2396490" y="1825752"/>
                  </a:moveTo>
                  <a:lnTo>
                    <a:pt x="2318766" y="1826006"/>
                  </a:lnTo>
                  <a:lnTo>
                    <a:pt x="2318766" y="1851914"/>
                  </a:lnTo>
                  <a:lnTo>
                    <a:pt x="2396490" y="1851660"/>
                  </a:lnTo>
                  <a:lnTo>
                    <a:pt x="2396490" y="1825752"/>
                  </a:lnTo>
                  <a:close/>
                </a:path>
                <a:path w="4281805" h="2220595">
                  <a:moveTo>
                    <a:pt x="2457450" y="410337"/>
                  </a:moveTo>
                  <a:lnTo>
                    <a:pt x="2457323" y="384429"/>
                  </a:lnTo>
                  <a:lnTo>
                    <a:pt x="2379599" y="385064"/>
                  </a:lnTo>
                  <a:lnTo>
                    <a:pt x="2379726" y="410972"/>
                  </a:lnTo>
                  <a:lnTo>
                    <a:pt x="2457450" y="410337"/>
                  </a:lnTo>
                  <a:close/>
                </a:path>
                <a:path w="4281805" h="2220595">
                  <a:moveTo>
                    <a:pt x="2500122" y="1825625"/>
                  </a:moveTo>
                  <a:lnTo>
                    <a:pt x="2422398" y="1825752"/>
                  </a:lnTo>
                  <a:lnTo>
                    <a:pt x="2422398" y="1851660"/>
                  </a:lnTo>
                  <a:lnTo>
                    <a:pt x="2500122" y="1851533"/>
                  </a:lnTo>
                  <a:lnTo>
                    <a:pt x="2500122" y="1825625"/>
                  </a:lnTo>
                  <a:close/>
                </a:path>
                <a:path w="4281805" h="2220595">
                  <a:moveTo>
                    <a:pt x="2603754" y="1825371"/>
                  </a:moveTo>
                  <a:lnTo>
                    <a:pt x="2526030" y="1825498"/>
                  </a:lnTo>
                  <a:lnTo>
                    <a:pt x="2526030" y="1851406"/>
                  </a:lnTo>
                  <a:lnTo>
                    <a:pt x="2603754" y="1851279"/>
                  </a:lnTo>
                  <a:lnTo>
                    <a:pt x="2603754" y="1825371"/>
                  </a:lnTo>
                  <a:close/>
                </a:path>
                <a:path w="4281805" h="2220595">
                  <a:moveTo>
                    <a:pt x="2610866" y="396240"/>
                  </a:moveTo>
                  <a:lnTo>
                    <a:pt x="2585466" y="383794"/>
                  </a:lnTo>
                  <a:lnTo>
                    <a:pt x="2583916" y="383044"/>
                  </a:lnTo>
                  <a:lnTo>
                    <a:pt x="2604516" y="384048"/>
                  </a:lnTo>
                  <a:lnTo>
                    <a:pt x="2608326" y="306451"/>
                  </a:lnTo>
                  <a:lnTo>
                    <a:pt x="2582545" y="305181"/>
                  </a:lnTo>
                  <a:lnTo>
                    <a:pt x="2578722" y="380492"/>
                  </a:lnTo>
                  <a:lnTo>
                    <a:pt x="2532888" y="358013"/>
                  </a:lnTo>
                  <a:lnTo>
                    <a:pt x="2533053" y="383908"/>
                  </a:lnTo>
                  <a:lnTo>
                    <a:pt x="2483231" y="384302"/>
                  </a:lnTo>
                  <a:lnTo>
                    <a:pt x="2483358" y="410210"/>
                  </a:lnTo>
                  <a:lnTo>
                    <a:pt x="2533218" y="409816"/>
                  </a:lnTo>
                  <a:lnTo>
                    <a:pt x="2533396" y="435737"/>
                  </a:lnTo>
                  <a:lnTo>
                    <a:pt x="2610866" y="396240"/>
                  </a:lnTo>
                  <a:close/>
                </a:path>
                <a:path w="4281805" h="2220595">
                  <a:moveTo>
                    <a:pt x="2613533" y="202946"/>
                  </a:moveTo>
                  <a:lnTo>
                    <a:pt x="2587625" y="201676"/>
                  </a:lnTo>
                  <a:lnTo>
                    <a:pt x="2583815" y="279273"/>
                  </a:lnTo>
                  <a:lnTo>
                    <a:pt x="2609723" y="280543"/>
                  </a:lnTo>
                  <a:lnTo>
                    <a:pt x="2613533" y="202946"/>
                  </a:lnTo>
                  <a:close/>
                </a:path>
                <a:path w="4281805" h="2220595">
                  <a:moveTo>
                    <a:pt x="2618740" y="99441"/>
                  </a:moveTo>
                  <a:lnTo>
                    <a:pt x="2592832" y="98171"/>
                  </a:lnTo>
                  <a:lnTo>
                    <a:pt x="2589022" y="175768"/>
                  </a:lnTo>
                  <a:lnTo>
                    <a:pt x="2614803" y="177038"/>
                  </a:lnTo>
                  <a:lnTo>
                    <a:pt x="2618740" y="99441"/>
                  </a:lnTo>
                  <a:close/>
                </a:path>
                <a:path w="4281805" h="2220595">
                  <a:moveTo>
                    <a:pt x="2645664" y="79629"/>
                  </a:moveTo>
                  <a:lnTo>
                    <a:pt x="2642984" y="73533"/>
                  </a:lnTo>
                  <a:lnTo>
                    <a:pt x="2638806" y="64008"/>
                  </a:lnTo>
                  <a:lnTo>
                    <a:pt x="2610739" y="0"/>
                  </a:lnTo>
                  <a:lnTo>
                    <a:pt x="2568067" y="75692"/>
                  </a:lnTo>
                  <a:lnTo>
                    <a:pt x="2645664" y="79629"/>
                  </a:lnTo>
                  <a:close/>
                </a:path>
                <a:path w="4281805" h="2220595">
                  <a:moveTo>
                    <a:pt x="2707386" y="1825117"/>
                  </a:moveTo>
                  <a:lnTo>
                    <a:pt x="2629662" y="1825371"/>
                  </a:lnTo>
                  <a:lnTo>
                    <a:pt x="2629662" y="1851279"/>
                  </a:lnTo>
                  <a:lnTo>
                    <a:pt x="2707386" y="1851025"/>
                  </a:lnTo>
                  <a:lnTo>
                    <a:pt x="2707386" y="1825117"/>
                  </a:lnTo>
                  <a:close/>
                </a:path>
                <a:path w="4281805" h="2220595">
                  <a:moveTo>
                    <a:pt x="2811018" y="1824990"/>
                  </a:moveTo>
                  <a:lnTo>
                    <a:pt x="2733294" y="1825117"/>
                  </a:lnTo>
                  <a:lnTo>
                    <a:pt x="2733294" y="1851025"/>
                  </a:lnTo>
                  <a:lnTo>
                    <a:pt x="2811018" y="1850898"/>
                  </a:lnTo>
                  <a:lnTo>
                    <a:pt x="2811018" y="1824990"/>
                  </a:lnTo>
                  <a:close/>
                </a:path>
                <a:path w="4281805" h="2220595">
                  <a:moveTo>
                    <a:pt x="2914650" y="1824736"/>
                  </a:moveTo>
                  <a:lnTo>
                    <a:pt x="2836926" y="1824863"/>
                  </a:lnTo>
                  <a:lnTo>
                    <a:pt x="2836926" y="1850771"/>
                  </a:lnTo>
                  <a:lnTo>
                    <a:pt x="2914650" y="1850644"/>
                  </a:lnTo>
                  <a:lnTo>
                    <a:pt x="2914650" y="1824736"/>
                  </a:lnTo>
                  <a:close/>
                </a:path>
                <a:path w="4281805" h="2220595">
                  <a:moveTo>
                    <a:pt x="3018282" y="1824482"/>
                  </a:moveTo>
                  <a:lnTo>
                    <a:pt x="2940558" y="1824736"/>
                  </a:lnTo>
                  <a:lnTo>
                    <a:pt x="2940558" y="1850644"/>
                  </a:lnTo>
                  <a:lnTo>
                    <a:pt x="3018282" y="1850390"/>
                  </a:lnTo>
                  <a:lnTo>
                    <a:pt x="3018282" y="1824482"/>
                  </a:lnTo>
                  <a:close/>
                </a:path>
                <a:path w="4281805" h="2220595">
                  <a:moveTo>
                    <a:pt x="3121914" y="1824355"/>
                  </a:moveTo>
                  <a:lnTo>
                    <a:pt x="3044190" y="1824482"/>
                  </a:lnTo>
                  <a:lnTo>
                    <a:pt x="3044190" y="1850390"/>
                  </a:lnTo>
                  <a:lnTo>
                    <a:pt x="3121914" y="1850263"/>
                  </a:lnTo>
                  <a:lnTo>
                    <a:pt x="3121914" y="1824355"/>
                  </a:lnTo>
                  <a:close/>
                </a:path>
                <a:path w="4281805" h="2220595">
                  <a:moveTo>
                    <a:pt x="3225546" y="1824101"/>
                  </a:moveTo>
                  <a:lnTo>
                    <a:pt x="3147822" y="1824228"/>
                  </a:lnTo>
                  <a:lnTo>
                    <a:pt x="3147822" y="1850136"/>
                  </a:lnTo>
                  <a:lnTo>
                    <a:pt x="3225546" y="1850009"/>
                  </a:lnTo>
                  <a:lnTo>
                    <a:pt x="3225546" y="1824101"/>
                  </a:lnTo>
                  <a:close/>
                </a:path>
                <a:path w="4281805" h="2220595">
                  <a:moveTo>
                    <a:pt x="3329178" y="1823847"/>
                  </a:moveTo>
                  <a:lnTo>
                    <a:pt x="3251454" y="1824101"/>
                  </a:lnTo>
                  <a:lnTo>
                    <a:pt x="3251454" y="1850009"/>
                  </a:lnTo>
                  <a:lnTo>
                    <a:pt x="3329178" y="1849755"/>
                  </a:lnTo>
                  <a:lnTo>
                    <a:pt x="3329178" y="1823847"/>
                  </a:lnTo>
                  <a:close/>
                </a:path>
                <a:path w="4281805" h="2220595">
                  <a:moveTo>
                    <a:pt x="3432810" y="1823720"/>
                  </a:moveTo>
                  <a:lnTo>
                    <a:pt x="3355086" y="1823847"/>
                  </a:lnTo>
                  <a:lnTo>
                    <a:pt x="3355086" y="1849755"/>
                  </a:lnTo>
                  <a:lnTo>
                    <a:pt x="3432810" y="1849628"/>
                  </a:lnTo>
                  <a:lnTo>
                    <a:pt x="3432810" y="1823720"/>
                  </a:lnTo>
                  <a:close/>
                </a:path>
                <a:path w="4281805" h="2220595">
                  <a:moveTo>
                    <a:pt x="3536442" y="1823466"/>
                  </a:moveTo>
                  <a:lnTo>
                    <a:pt x="3458718" y="1823593"/>
                  </a:lnTo>
                  <a:lnTo>
                    <a:pt x="3458718" y="1849501"/>
                  </a:lnTo>
                  <a:lnTo>
                    <a:pt x="3536442" y="1849374"/>
                  </a:lnTo>
                  <a:lnTo>
                    <a:pt x="3536442" y="1823466"/>
                  </a:lnTo>
                  <a:close/>
                </a:path>
                <a:path w="4281805" h="2220595">
                  <a:moveTo>
                    <a:pt x="3640074" y="1823212"/>
                  </a:moveTo>
                  <a:lnTo>
                    <a:pt x="3562350" y="1823466"/>
                  </a:lnTo>
                  <a:lnTo>
                    <a:pt x="3562350" y="1849374"/>
                  </a:lnTo>
                  <a:lnTo>
                    <a:pt x="3640074" y="1849120"/>
                  </a:lnTo>
                  <a:lnTo>
                    <a:pt x="3640074" y="1823212"/>
                  </a:lnTo>
                  <a:close/>
                </a:path>
                <a:path w="4281805" h="2220595">
                  <a:moveTo>
                    <a:pt x="3743706" y="1823085"/>
                  </a:moveTo>
                  <a:lnTo>
                    <a:pt x="3665982" y="1823212"/>
                  </a:lnTo>
                  <a:lnTo>
                    <a:pt x="3665982" y="1849120"/>
                  </a:lnTo>
                  <a:lnTo>
                    <a:pt x="3743706" y="1848993"/>
                  </a:lnTo>
                  <a:lnTo>
                    <a:pt x="3743706" y="1823085"/>
                  </a:lnTo>
                  <a:close/>
                </a:path>
                <a:path w="4281805" h="2220595">
                  <a:moveTo>
                    <a:pt x="3847338" y="1822831"/>
                  </a:moveTo>
                  <a:lnTo>
                    <a:pt x="3769614" y="1822958"/>
                  </a:lnTo>
                  <a:lnTo>
                    <a:pt x="3769614" y="1848866"/>
                  </a:lnTo>
                  <a:lnTo>
                    <a:pt x="3847338" y="1848739"/>
                  </a:lnTo>
                  <a:lnTo>
                    <a:pt x="3847338" y="1822831"/>
                  </a:lnTo>
                  <a:close/>
                </a:path>
                <a:path w="4281805" h="2220595">
                  <a:moveTo>
                    <a:pt x="3950957" y="1822577"/>
                  </a:moveTo>
                  <a:lnTo>
                    <a:pt x="3873246" y="1822831"/>
                  </a:lnTo>
                  <a:lnTo>
                    <a:pt x="3873246" y="1848739"/>
                  </a:lnTo>
                  <a:lnTo>
                    <a:pt x="3950957" y="1848485"/>
                  </a:lnTo>
                  <a:lnTo>
                    <a:pt x="3950957" y="1822577"/>
                  </a:lnTo>
                  <a:close/>
                </a:path>
                <a:path w="4281805" h="2220595">
                  <a:moveTo>
                    <a:pt x="4054602" y="1822450"/>
                  </a:moveTo>
                  <a:lnTo>
                    <a:pt x="3976878" y="1822577"/>
                  </a:lnTo>
                  <a:lnTo>
                    <a:pt x="3976878" y="1848485"/>
                  </a:lnTo>
                  <a:lnTo>
                    <a:pt x="4054602" y="1848358"/>
                  </a:lnTo>
                  <a:lnTo>
                    <a:pt x="4054602" y="1822450"/>
                  </a:lnTo>
                  <a:close/>
                </a:path>
                <a:path w="4281805" h="2220595">
                  <a:moveTo>
                    <a:pt x="4158234" y="1822196"/>
                  </a:moveTo>
                  <a:lnTo>
                    <a:pt x="4080510" y="1822323"/>
                  </a:lnTo>
                  <a:lnTo>
                    <a:pt x="4080510" y="1848231"/>
                  </a:lnTo>
                  <a:lnTo>
                    <a:pt x="4158234" y="1848104"/>
                  </a:lnTo>
                  <a:lnTo>
                    <a:pt x="4158234" y="1822196"/>
                  </a:lnTo>
                  <a:close/>
                </a:path>
                <a:path w="4281805" h="2220595">
                  <a:moveTo>
                    <a:pt x="4281551" y="1834896"/>
                  </a:moveTo>
                  <a:lnTo>
                    <a:pt x="4255770" y="1822069"/>
                  </a:lnTo>
                  <a:lnTo>
                    <a:pt x="4203700" y="1796161"/>
                  </a:lnTo>
                  <a:lnTo>
                    <a:pt x="4203776" y="1822119"/>
                  </a:lnTo>
                  <a:lnTo>
                    <a:pt x="4184142" y="1822196"/>
                  </a:lnTo>
                  <a:lnTo>
                    <a:pt x="4184142" y="1848104"/>
                  </a:lnTo>
                  <a:lnTo>
                    <a:pt x="4203865" y="1848027"/>
                  </a:lnTo>
                  <a:lnTo>
                    <a:pt x="4203954" y="1873885"/>
                  </a:lnTo>
                  <a:lnTo>
                    <a:pt x="4281551" y="1834896"/>
                  </a:lnTo>
                  <a:close/>
                </a:path>
              </a:pathLst>
            </a:custGeom>
            <a:solidFill>
              <a:srgbClr val="FF0000"/>
            </a:solidFill>
          </p:spPr>
          <p:txBody>
            <a:bodyPr wrap="square" lIns="0" tIns="0" rIns="0" bIns="0" rtlCol="0"/>
            <a:lstStyle/>
            <a:p>
              <a:endParaRPr/>
            </a:p>
          </p:txBody>
        </p:sp>
        <p:pic>
          <p:nvPicPr>
            <p:cNvPr id="20" name="object 20"/>
            <p:cNvPicPr/>
            <p:nvPr/>
          </p:nvPicPr>
          <p:blipFill>
            <a:blip r:embed="rId4" cstate="print"/>
            <a:stretch>
              <a:fillRect/>
            </a:stretch>
          </p:blipFill>
          <p:spPr>
            <a:xfrm>
              <a:off x="7723124" y="2347722"/>
              <a:ext cx="77597" cy="239013"/>
            </a:xfrm>
            <a:prstGeom prst="rect">
              <a:avLst/>
            </a:prstGeom>
          </p:spPr>
        </p:pic>
        <p:sp>
          <p:nvSpPr>
            <p:cNvPr id="21" name="object 21"/>
            <p:cNvSpPr/>
            <p:nvPr/>
          </p:nvSpPr>
          <p:spPr>
            <a:xfrm>
              <a:off x="6926580" y="2550286"/>
              <a:ext cx="815975" cy="1640205"/>
            </a:xfrm>
            <a:custGeom>
              <a:avLst/>
              <a:gdLst/>
              <a:ahLst/>
              <a:cxnLst/>
              <a:rect l="l" t="t" r="r" b="b"/>
              <a:pathLst>
                <a:path w="815975" h="1640204">
                  <a:moveTo>
                    <a:pt x="51816" y="1562100"/>
                  </a:moveTo>
                  <a:lnTo>
                    <a:pt x="25908" y="1562100"/>
                  </a:lnTo>
                  <a:lnTo>
                    <a:pt x="25908" y="1639824"/>
                  </a:lnTo>
                  <a:lnTo>
                    <a:pt x="51816" y="1639824"/>
                  </a:lnTo>
                  <a:lnTo>
                    <a:pt x="51816" y="1562100"/>
                  </a:lnTo>
                  <a:close/>
                </a:path>
                <a:path w="815975" h="1640204">
                  <a:moveTo>
                    <a:pt x="51816" y="1458468"/>
                  </a:moveTo>
                  <a:lnTo>
                    <a:pt x="25908" y="1458468"/>
                  </a:lnTo>
                  <a:lnTo>
                    <a:pt x="25908" y="1536192"/>
                  </a:lnTo>
                  <a:lnTo>
                    <a:pt x="51816" y="1536192"/>
                  </a:lnTo>
                  <a:lnTo>
                    <a:pt x="51816" y="1458468"/>
                  </a:lnTo>
                  <a:close/>
                </a:path>
                <a:path w="815975" h="1640204">
                  <a:moveTo>
                    <a:pt x="51816" y="1354836"/>
                  </a:moveTo>
                  <a:lnTo>
                    <a:pt x="25908" y="1354836"/>
                  </a:lnTo>
                  <a:lnTo>
                    <a:pt x="25908" y="1432560"/>
                  </a:lnTo>
                  <a:lnTo>
                    <a:pt x="51816" y="1432560"/>
                  </a:lnTo>
                  <a:lnTo>
                    <a:pt x="51816" y="1354836"/>
                  </a:lnTo>
                  <a:close/>
                </a:path>
                <a:path w="815975" h="1640204">
                  <a:moveTo>
                    <a:pt x="51816" y="1251204"/>
                  </a:moveTo>
                  <a:lnTo>
                    <a:pt x="25908" y="1251204"/>
                  </a:lnTo>
                  <a:lnTo>
                    <a:pt x="25908" y="1328928"/>
                  </a:lnTo>
                  <a:lnTo>
                    <a:pt x="51816" y="1328928"/>
                  </a:lnTo>
                  <a:lnTo>
                    <a:pt x="51816" y="1251204"/>
                  </a:lnTo>
                  <a:close/>
                </a:path>
                <a:path w="815975" h="1640204">
                  <a:moveTo>
                    <a:pt x="51816" y="1147572"/>
                  </a:moveTo>
                  <a:lnTo>
                    <a:pt x="25908" y="1147572"/>
                  </a:lnTo>
                  <a:lnTo>
                    <a:pt x="25908" y="1225296"/>
                  </a:lnTo>
                  <a:lnTo>
                    <a:pt x="51816" y="1225296"/>
                  </a:lnTo>
                  <a:lnTo>
                    <a:pt x="51816" y="1147572"/>
                  </a:lnTo>
                  <a:close/>
                </a:path>
                <a:path w="815975" h="1640204">
                  <a:moveTo>
                    <a:pt x="51816" y="1043940"/>
                  </a:moveTo>
                  <a:lnTo>
                    <a:pt x="25908" y="1043940"/>
                  </a:lnTo>
                  <a:lnTo>
                    <a:pt x="25908" y="1121664"/>
                  </a:lnTo>
                  <a:lnTo>
                    <a:pt x="51816" y="1121664"/>
                  </a:lnTo>
                  <a:lnTo>
                    <a:pt x="51816" y="1043940"/>
                  </a:lnTo>
                  <a:close/>
                </a:path>
                <a:path w="815975" h="1640204">
                  <a:moveTo>
                    <a:pt x="51816" y="940308"/>
                  </a:moveTo>
                  <a:lnTo>
                    <a:pt x="25908" y="940308"/>
                  </a:lnTo>
                  <a:lnTo>
                    <a:pt x="25908" y="1018044"/>
                  </a:lnTo>
                  <a:lnTo>
                    <a:pt x="51816" y="1018044"/>
                  </a:lnTo>
                  <a:lnTo>
                    <a:pt x="51816" y="940308"/>
                  </a:lnTo>
                  <a:close/>
                </a:path>
                <a:path w="815975" h="1640204">
                  <a:moveTo>
                    <a:pt x="51816" y="836676"/>
                  </a:moveTo>
                  <a:lnTo>
                    <a:pt x="25908" y="836676"/>
                  </a:lnTo>
                  <a:lnTo>
                    <a:pt x="25908" y="914400"/>
                  </a:lnTo>
                  <a:lnTo>
                    <a:pt x="51816" y="914400"/>
                  </a:lnTo>
                  <a:lnTo>
                    <a:pt x="51816" y="836676"/>
                  </a:lnTo>
                  <a:close/>
                </a:path>
                <a:path w="815975" h="1640204">
                  <a:moveTo>
                    <a:pt x="51816" y="733044"/>
                  </a:moveTo>
                  <a:lnTo>
                    <a:pt x="25908" y="733044"/>
                  </a:lnTo>
                  <a:lnTo>
                    <a:pt x="25908" y="810768"/>
                  </a:lnTo>
                  <a:lnTo>
                    <a:pt x="51816" y="810768"/>
                  </a:lnTo>
                  <a:lnTo>
                    <a:pt x="51816" y="733044"/>
                  </a:lnTo>
                  <a:close/>
                </a:path>
                <a:path w="815975" h="1640204">
                  <a:moveTo>
                    <a:pt x="51816" y="629412"/>
                  </a:moveTo>
                  <a:lnTo>
                    <a:pt x="25908" y="629412"/>
                  </a:lnTo>
                  <a:lnTo>
                    <a:pt x="25908" y="707136"/>
                  </a:lnTo>
                  <a:lnTo>
                    <a:pt x="51816" y="707136"/>
                  </a:lnTo>
                  <a:lnTo>
                    <a:pt x="51816" y="629412"/>
                  </a:lnTo>
                  <a:close/>
                </a:path>
                <a:path w="815975" h="1640204">
                  <a:moveTo>
                    <a:pt x="51816" y="525780"/>
                  </a:moveTo>
                  <a:lnTo>
                    <a:pt x="25908" y="525780"/>
                  </a:lnTo>
                  <a:lnTo>
                    <a:pt x="25908" y="603504"/>
                  </a:lnTo>
                  <a:lnTo>
                    <a:pt x="51816" y="603504"/>
                  </a:lnTo>
                  <a:lnTo>
                    <a:pt x="51816" y="525780"/>
                  </a:lnTo>
                  <a:close/>
                </a:path>
                <a:path w="815975" h="1640204">
                  <a:moveTo>
                    <a:pt x="112141" y="450088"/>
                  </a:moveTo>
                  <a:lnTo>
                    <a:pt x="111887" y="424180"/>
                  </a:lnTo>
                  <a:lnTo>
                    <a:pt x="34163" y="424815"/>
                  </a:lnTo>
                  <a:lnTo>
                    <a:pt x="34366" y="446493"/>
                  </a:lnTo>
                  <a:lnTo>
                    <a:pt x="0" y="515239"/>
                  </a:lnTo>
                  <a:lnTo>
                    <a:pt x="77724" y="515239"/>
                  </a:lnTo>
                  <a:lnTo>
                    <a:pt x="45415" y="450634"/>
                  </a:lnTo>
                  <a:lnTo>
                    <a:pt x="112141" y="450088"/>
                  </a:lnTo>
                  <a:close/>
                </a:path>
                <a:path w="815975" h="1640204">
                  <a:moveTo>
                    <a:pt x="215773" y="449199"/>
                  </a:moveTo>
                  <a:lnTo>
                    <a:pt x="215519" y="423291"/>
                  </a:lnTo>
                  <a:lnTo>
                    <a:pt x="137795" y="423926"/>
                  </a:lnTo>
                  <a:lnTo>
                    <a:pt x="138049" y="449834"/>
                  </a:lnTo>
                  <a:lnTo>
                    <a:pt x="215773" y="449199"/>
                  </a:lnTo>
                  <a:close/>
                </a:path>
                <a:path w="815975" h="1640204">
                  <a:moveTo>
                    <a:pt x="319405" y="448310"/>
                  </a:moveTo>
                  <a:lnTo>
                    <a:pt x="319151" y="422402"/>
                  </a:lnTo>
                  <a:lnTo>
                    <a:pt x="241427" y="423037"/>
                  </a:lnTo>
                  <a:lnTo>
                    <a:pt x="241681" y="448945"/>
                  </a:lnTo>
                  <a:lnTo>
                    <a:pt x="319405" y="448310"/>
                  </a:lnTo>
                  <a:close/>
                </a:path>
                <a:path w="815975" h="1640204">
                  <a:moveTo>
                    <a:pt x="422021" y="238125"/>
                  </a:moveTo>
                  <a:lnTo>
                    <a:pt x="396113" y="236855"/>
                  </a:lnTo>
                  <a:lnTo>
                    <a:pt x="392303" y="314452"/>
                  </a:lnTo>
                  <a:lnTo>
                    <a:pt x="418211" y="315722"/>
                  </a:lnTo>
                  <a:lnTo>
                    <a:pt x="422021" y="238125"/>
                  </a:lnTo>
                  <a:close/>
                </a:path>
                <a:path w="815975" h="1640204">
                  <a:moveTo>
                    <a:pt x="427228" y="134620"/>
                  </a:moveTo>
                  <a:lnTo>
                    <a:pt x="401320" y="133350"/>
                  </a:lnTo>
                  <a:lnTo>
                    <a:pt x="397510" y="210947"/>
                  </a:lnTo>
                  <a:lnTo>
                    <a:pt x="423291" y="212217"/>
                  </a:lnTo>
                  <a:lnTo>
                    <a:pt x="427228" y="134620"/>
                  </a:lnTo>
                  <a:close/>
                </a:path>
                <a:path w="815975" h="1640204">
                  <a:moveTo>
                    <a:pt x="431546" y="434467"/>
                  </a:moveTo>
                  <a:lnTo>
                    <a:pt x="406146" y="422021"/>
                  </a:lnTo>
                  <a:lnTo>
                    <a:pt x="399046" y="418553"/>
                  </a:lnTo>
                  <a:lnTo>
                    <a:pt x="413004" y="419227"/>
                  </a:lnTo>
                  <a:lnTo>
                    <a:pt x="416814" y="341630"/>
                  </a:lnTo>
                  <a:lnTo>
                    <a:pt x="391033" y="340360"/>
                  </a:lnTo>
                  <a:lnTo>
                    <a:pt x="387350" y="412813"/>
                  </a:lnTo>
                  <a:lnTo>
                    <a:pt x="353568" y="396240"/>
                  </a:lnTo>
                  <a:lnTo>
                    <a:pt x="353771" y="422173"/>
                  </a:lnTo>
                  <a:lnTo>
                    <a:pt x="345059" y="422275"/>
                  </a:lnTo>
                  <a:lnTo>
                    <a:pt x="345313" y="448183"/>
                  </a:lnTo>
                  <a:lnTo>
                    <a:pt x="353987" y="448081"/>
                  </a:lnTo>
                  <a:lnTo>
                    <a:pt x="354203" y="473964"/>
                  </a:lnTo>
                  <a:lnTo>
                    <a:pt x="431546" y="434467"/>
                  </a:lnTo>
                  <a:close/>
                </a:path>
                <a:path w="815975" h="1640204">
                  <a:moveTo>
                    <a:pt x="496189" y="53848"/>
                  </a:moveTo>
                  <a:lnTo>
                    <a:pt x="495935" y="27940"/>
                  </a:lnTo>
                  <a:lnTo>
                    <a:pt x="418211" y="28575"/>
                  </a:lnTo>
                  <a:lnTo>
                    <a:pt x="418287" y="36842"/>
                  </a:lnTo>
                  <a:lnTo>
                    <a:pt x="376555" y="110871"/>
                  </a:lnTo>
                  <a:lnTo>
                    <a:pt x="454152" y="114808"/>
                  </a:lnTo>
                  <a:lnTo>
                    <a:pt x="451472" y="108712"/>
                  </a:lnTo>
                  <a:lnTo>
                    <a:pt x="447294" y="99187"/>
                  </a:lnTo>
                  <a:lnTo>
                    <a:pt x="427647" y="54419"/>
                  </a:lnTo>
                  <a:lnTo>
                    <a:pt x="496189" y="53848"/>
                  </a:lnTo>
                  <a:close/>
                </a:path>
                <a:path w="815975" h="1640204">
                  <a:moveTo>
                    <a:pt x="599821" y="52959"/>
                  </a:moveTo>
                  <a:lnTo>
                    <a:pt x="599567" y="27051"/>
                  </a:lnTo>
                  <a:lnTo>
                    <a:pt x="521843" y="27686"/>
                  </a:lnTo>
                  <a:lnTo>
                    <a:pt x="522097" y="53594"/>
                  </a:lnTo>
                  <a:lnTo>
                    <a:pt x="599821" y="52959"/>
                  </a:lnTo>
                  <a:close/>
                </a:path>
                <a:path w="815975" h="1640204">
                  <a:moveTo>
                    <a:pt x="703453" y="52070"/>
                  </a:moveTo>
                  <a:lnTo>
                    <a:pt x="703199" y="26162"/>
                  </a:lnTo>
                  <a:lnTo>
                    <a:pt x="625475" y="26797"/>
                  </a:lnTo>
                  <a:lnTo>
                    <a:pt x="625729" y="52705"/>
                  </a:lnTo>
                  <a:lnTo>
                    <a:pt x="703453" y="52070"/>
                  </a:lnTo>
                  <a:close/>
                </a:path>
                <a:path w="815975" h="1640204">
                  <a:moveTo>
                    <a:pt x="815594" y="38227"/>
                  </a:moveTo>
                  <a:lnTo>
                    <a:pt x="790194" y="25781"/>
                  </a:lnTo>
                  <a:lnTo>
                    <a:pt x="737616" y="0"/>
                  </a:lnTo>
                  <a:lnTo>
                    <a:pt x="737819" y="25933"/>
                  </a:lnTo>
                  <a:lnTo>
                    <a:pt x="729107" y="26035"/>
                  </a:lnTo>
                  <a:lnTo>
                    <a:pt x="729361" y="51943"/>
                  </a:lnTo>
                  <a:lnTo>
                    <a:pt x="738035" y="51841"/>
                  </a:lnTo>
                  <a:lnTo>
                    <a:pt x="738251" y="77724"/>
                  </a:lnTo>
                  <a:lnTo>
                    <a:pt x="815594" y="38227"/>
                  </a:lnTo>
                  <a:close/>
                </a:path>
              </a:pathLst>
            </a:custGeom>
            <a:solidFill>
              <a:srgbClr val="FF0000"/>
            </a:solidFill>
          </p:spPr>
          <p:txBody>
            <a:bodyPr wrap="square" lIns="0" tIns="0" rIns="0" bIns="0" rtlCol="0"/>
            <a:lstStyle/>
            <a:p>
              <a:endParaRPr/>
            </a:p>
          </p:txBody>
        </p:sp>
      </p:grpSp>
      <p:sp>
        <p:nvSpPr>
          <p:cNvPr id="22" name="object 22"/>
          <p:cNvSpPr txBox="1"/>
          <p:nvPr/>
        </p:nvSpPr>
        <p:spPr>
          <a:xfrm>
            <a:off x="2550668" y="1753361"/>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3" name="object 23"/>
          <p:cNvSpPr txBox="1"/>
          <p:nvPr/>
        </p:nvSpPr>
        <p:spPr>
          <a:xfrm>
            <a:off x="2009343" y="3234005"/>
            <a:ext cx="1746250" cy="3003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70"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4" name="object 24"/>
          <p:cNvSpPr txBox="1"/>
          <p:nvPr/>
        </p:nvSpPr>
        <p:spPr>
          <a:xfrm>
            <a:off x="4054221" y="3198114"/>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5" name="object 25"/>
          <p:cNvSpPr txBox="1"/>
          <p:nvPr/>
        </p:nvSpPr>
        <p:spPr>
          <a:xfrm>
            <a:off x="6615429" y="3241294"/>
            <a:ext cx="929640" cy="299720"/>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Calibri"/>
                <a:cs typeface="Calibri"/>
              </a:rPr>
              <a:t>&lt;&lt;class&gt;&gt;</a:t>
            </a:r>
            <a:endParaRPr>
              <a:latin typeface="Calibri"/>
              <a:cs typeface="Calibri"/>
            </a:endParaRPr>
          </a:p>
        </p:txBody>
      </p:sp>
      <p:sp>
        <p:nvSpPr>
          <p:cNvPr id="26" name="object 26"/>
          <p:cNvSpPr txBox="1"/>
          <p:nvPr/>
        </p:nvSpPr>
        <p:spPr>
          <a:xfrm>
            <a:off x="7352158" y="4565395"/>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7" name="object 27"/>
          <p:cNvSpPr txBox="1"/>
          <p:nvPr/>
        </p:nvSpPr>
        <p:spPr>
          <a:xfrm>
            <a:off x="2070913" y="4208145"/>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28" name="object 28"/>
          <p:cNvSpPr/>
          <p:nvPr/>
        </p:nvSpPr>
        <p:spPr>
          <a:xfrm>
            <a:off x="3036570" y="3070099"/>
            <a:ext cx="3156585" cy="17145"/>
          </a:xfrm>
          <a:custGeom>
            <a:avLst/>
            <a:gdLst/>
            <a:ahLst/>
            <a:cxnLst/>
            <a:rect l="l" t="t" r="r" b="b"/>
            <a:pathLst>
              <a:path w="3156585" h="17144">
                <a:moveTo>
                  <a:pt x="0" y="16763"/>
                </a:moveTo>
                <a:lnTo>
                  <a:pt x="936117" y="16763"/>
                </a:lnTo>
              </a:path>
              <a:path w="3156585" h="17144">
                <a:moveTo>
                  <a:pt x="755904" y="16763"/>
                </a:moveTo>
                <a:lnTo>
                  <a:pt x="1692021" y="16763"/>
                </a:lnTo>
              </a:path>
              <a:path w="3156585" h="17144">
                <a:moveTo>
                  <a:pt x="1645920" y="7238"/>
                </a:moveTo>
                <a:lnTo>
                  <a:pt x="3156204" y="0"/>
                </a:lnTo>
              </a:path>
            </a:pathLst>
          </a:custGeom>
          <a:ln w="25908">
            <a:solidFill>
              <a:srgbClr val="FF0000"/>
            </a:solidFill>
          </a:ln>
        </p:spPr>
        <p:txBody>
          <a:bodyPr wrap="square" lIns="0" tIns="0" rIns="0" bIns="0" rtlCol="0"/>
          <a:lstStyle/>
          <a:p>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443420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Pa</a:t>
            </a:r>
            <a:r>
              <a:rPr spc="-155" dirty="0"/>
              <a:t>rt</a:t>
            </a:r>
            <a:r>
              <a:rPr spc="-165" dirty="0"/>
              <a:t>i</a:t>
            </a:r>
            <a:r>
              <a:rPr spc="-160" dirty="0"/>
              <a:t>a</a:t>
            </a:r>
            <a:r>
              <a:rPr dirty="0"/>
              <a:t>l</a:t>
            </a:r>
            <a:r>
              <a:rPr spc="-275" dirty="0"/>
              <a:t> </a:t>
            </a:r>
            <a:r>
              <a:rPr spc="-220" dirty="0"/>
              <a:t>V</a:t>
            </a:r>
            <a:r>
              <a:rPr spc="-165" dirty="0"/>
              <a:t>i</a:t>
            </a:r>
            <a:r>
              <a:rPr spc="-160" dirty="0"/>
              <a:t>e</a:t>
            </a:r>
            <a:r>
              <a:rPr dirty="0"/>
              <a:t>w</a:t>
            </a:r>
            <a:r>
              <a:rPr spc="-290" dirty="0"/>
              <a:t> </a:t>
            </a:r>
            <a:r>
              <a:rPr spc="-160" dirty="0"/>
              <a:t>o</a:t>
            </a:r>
            <a:r>
              <a:rPr dirty="0"/>
              <a:t>f</a:t>
            </a:r>
            <a:r>
              <a:rPr spc="-295" dirty="0"/>
              <a:t> </a:t>
            </a:r>
            <a:r>
              <a:rPr spc="-160" dirty="0"/>
              <a:t>Java</a:t>
            </a:r>
            <a:r>
              <a:rPr spc="-295" dirty="0"/>
              <a:t>’</a:t>
            </a:r>
            <a:r>
              <a:rPr dirty="0"/>
              <a:t>s  </a:t>
            </a:r>
            <a:r>
              <a:rPr spc="-160" dirty="0"/>
              <a:t>Co</a:t>
            </a:r>
            <a:r>
              <a:rPr spc="-165" dirty="0"/>
              <a:t>ll</a:t>
            </a:r>
            <a:r>
              <a:rPr spc="-160" dirty="0"/>
              <a:t>ec</a:t>
            </a:r>
            <a:r>
              <a:rPr spc="-155" dirty="0"/>
              <a:t>t</a:t>
            </a:r>
            <a:r>
              <a:rPr spc="-165" dirty="0"/>
              <a:t>i</a:t>
            </a:r>
            <a:r>
              <a:rPr spc="-150" dirty="0"/>
              <a:t>o</a:t>
            </a:r>
            <a:r>
              <a:rPr dirty="0"/>
              <a:t>n</a:t>
            </a:r>
            <a:r>
              <a:rPr spc="-250" dirty="0"/>
              <a:t> </a:t>
            </a:r>
            <a:r>
              <a:rPr spc="-160" dirty="0"/>
              <a:t>Frame</a:t>
            </a:r>
            <a:r>
              <a:rPr spc="-165" dirty="0"/>
              <a:t>w</a:t>
            </a:r>
            <a:r>
              <a:rPr spc="-160" dirty="0"/>
              <a:t>or</a:t>
            </a:r>
            <a:r>
              <a:rPr spc="-5" dirty="0"/>
              <a:t>k</a:t>
            </a:r>
          </a:p>
        </p:txBody>
      </p:sp>
      <p:pic>
        <p:nvPicPr>
          <p:cNvPr id="3" name="object 3"/>
          <p:cNvPicPr/>
          <p:nvPr/>
        </p:nvPicPr>
        <p:blipFill>
          <a:blip r:embed="rId2" cstate="print"/>
          <a:stretch>
            <a:fillRect/>
          </a:stretch>
        </p:blipFill>
        <p:spPr>
          <a:xfrm>
            <a:off x="6167629" y="1412747"/>
            <a:ext cx="4068121" cy="1982570"/>
          </a:xfrm>
          <a:prstGeom prst="rect">
            <a:avLst/>
          </a:prstGeom>
        </p:spPr>
      </p:pic>
      <p:sp>
        <p:nvSpPr>
          <p:cNvPr id="4" name="object 4"/>
          <p:cNvSpPr txBox="1"/>
          <p:nvPr/>
        </p:nvSpPr>
        <p:spPr>
          <a:xfrm>
            <a:off x="3432810" y="2097786"/>
            <a:ext cx="2016760" cy="304571"/>
          </a:xfrm>
          <a:prstGeom prst="rect">
            <a:avLst/>
          </a:prstGeom>
          <a:ln w="25907">
            <a:solidFill>
              <a:srgbClr val="FF0000"/>
            </a:solidFill>
          </a:ln>
        </p:spPr>
        <p:txBody>
          <a:bodyPr vert="horz" wrap="square" lIns="0" tIns="27305" rIns="0" bIns="0" rtlCol="0">
            <a:spAutoFit/>
          </a:bodyPr>
          <a:lstStyle/>
          <a:p>
            <a:pPr marL="138430">
              <a:spcBef>
                <a:spcPts val="215"/>
              </a:spcBef>
            </a:pPr>
            <a:r>
              <a:rPr b="1" spc="-10" dirty="0">
                <a:solidFill>
                  <a:srgbClr val="FF0000"/>
                </a:solidFill>
                <a:latin typeface="Calibri"/>
                <a:cs typeface="Calibri"/>
              </a:rPr>
              <a:t>AbstractCollection</a:t>
            </a:r>
            <a:endParaRPr>
              <a:latin typeface="Calibri"/>
              <a:cs typeface="Calibri"/>
            </a:endParaRPr>
          </a:p>
        </p:txBody>
      </p:sp>
      <p:sp>
        <p:nvSpPr>
          <p:cNvPr id="5" name="object 5"/>
          <p:cNvSpPr/>
          <p:nvPr/>
        </p:nvSpPr>
        <p:spPr>
          <a:xfrm>
            <a:off x="3915155" y="2457450"/>
            <a:ext cx="114300" cy="2119630"/>
          </a:xfrm>
          <a:custGeom>
            <a:avLst/>
            <a:gdLst/>
            <a:ahLst/>
            <a:cxnLst/>
            <a:rect l="l" t="t" r="r" b="b"/>
            <a:pathLst>
              <a:path w="114300" h="2119629">
                <a:moveTo>
                  <a:pt x="76200" y="95250"/>
                </a:moveTo>
                <a:lnTo>
                  <a:pt x="38100" y="95250"/>
                </a:lnTo>
                <a:lnTo>
                  <a:pt x="38100" y="2119376"/>
                </a:lnTo>
                <a:lnTo>
                  <a:pt x="76200" y="2119376"/>
                </a:lnTo>
                <a:lnTo>
                  <a:pt x="76200" y="95250"/>
                </a:lnTo>
                <a:close/>
              </a:path>
              <a:path w="114300" h="2119629">
                <a:moveTo>
                  <a:pt x="57150" y="0"/>
                </a:moveTo>
                <a:lnTo>
                  <a:pt x="0" y="114300"/>
                </a:lnTo>
                <a:lnTo>
                  <a:pt x="38100" y="114300"/>
                </a:lnTo>
                <a:lnTo>
                  <a:pt x="38100" y="95250"/>
                </a:lnTo>
                <a:lnTo>
                  <a:pt x="104775" y="95250"/>
                </a:lnTo>
                <a:lnTo>
                  <a:pt x="57150" y="0"/>
                </a:lnTo>
                <a:close/>
              </a:path>
              <a:path w="114300" h="2119629">
                <a:moveTo>
                  <a:pt x="104775" y="95250"/>
                </a:moveTo>
                <a:lnTo>
                  <a:pt x="76200" y="95250"/>
                </a:lnTo>
                <a:lnTo>
                  <a:pt x="76200" y="114300"/>
                </a:lnTo>
                <a:lnTo>
                  <a:pt x="114300" y="114300"/>
                </a:lnTo>
                <a:lnTo>
                  <a:pt x="104775" y="95250"/>
                </a:lnTo>
                <a:close/>
              </a:path>
            </a:pathLst>
          </a:custGeom>
          <a:solidFill>
            <a:srgbClr val="FF0000"/>
          </a:solidFill>
        </p:spPr>
        <p:txBody>
          <a:bodyPr wrap="square" lIns="0" tIns="0" rIns="0" bIns="0" rtlCol="0"/>
          <a:lstStyle/>
          <a:p>
            <a:endParaRPr/>
          </a:p>
        </p:txBody>
      </p:sp>
      <p:sp>
        <p:nvSpPr>
          <p:cNvPr id="6" name="object 6"/>
          <p:cNvSpPr txBox="1"/>
          <p:nvPr/>
        </p:nvSpPr>
        <p:spPr>
          <a:xfrm>
            <a:off x="4080511" y="3534917"/>
            <a:ext cx="1297305" cy="305212"/>
          </a:xfrm>
          <a:prstGeom prst="rect">
            <a:avLst/>
          </a:prstGeom>
          <a:ln w="25907">
            <a:solidFill>
              <a:srgbClr val="FF0000"/>
            </a:solidFill>
          </a:ln>
        </p:spPr>
        <p:txBody>
          <a:bodyPr vert="horz" wrap="square" lIns="0" tIns="27940" rIns="0" bIns="0" rtlCol="0">
            <a:spAutoFit/>
          </a:bodyPr>
          <a:lstStyle/>
          <a:p>
            <a:pPr marL="90805">
              <a:spcBef>
                <a:spcPts val="220"/>
              </a:spcBef>
            </a:pPr>
            <a:r>
              <a:rPr b="1" spc="-10" dirty="0">
                <a:solidFill>
                  <a:srgbClr val="FF0000"/>
                </a:solidFill>
                <a:latin typeface="Calibri"/>
                <a:cs typeface="Calibri"/>
              </a:rPr>
              <a:t>AbstractList</a:t>
            </a:r>
            <a:endParaRPr>
              <a:latin typeface="Calibri"/>
              <a:cs typeface="Calibri"/>
            </a:endParaRPr>
          </a:p>
        </p:txBody>
      </p:sp>
      <p:sp>
        <p:nvSpPr>
          <p:cNvPr id="7" name="object 7"/>
          <p:cNvSpPr txBox="1"/>
          <p:nvPr/>
        </p:nvSpPr>
        <p:spPr>
          <a:xfrm>
            <a:off x="2209038" y="3534917"/>
            <a:ext cx="1655445" cy="305212"/>
          </a:xfrm>
          <a:prstGeom prst="rect">
            <a:avLst/>
          </a:prstGeom>
          <a:ln w="25908">
            <a:solidFill>
              <a:srgbClr val="FF0000"/>
            </a:solidFill>
          </a:ln>
        </p:spPr>
        <p:txBody>
          <a:bodyPr vert="horz" wrap="square" lIns="0" tIns="27940" rIns="0" bIns="0" rtlCol="0">
            <a:spAutoFit/>
          </a:bodyPr>
          <a:lstStyle/>
          <a:p>
            <a:pPr marL="114300">
              <a:spcBef>
                <a:spcPts val="220"/>
              </a:spcBef>
            </a:pPr>
            <a:r>
              <a:rPr b="1" spc="-10" dirty="0">
                <a:solidFill>
                  <a:srgbClr val="FF0000"/>
                </a:solidFill>
                <a:latin typeface="Calibri"/>
                <a:cs typeface="Calibri"/>
              </a:rPr>
              <a:t>AbstractQueue</a:t>
            </a:r>
            <a:endParaRPr>
              <a:latin typeface="Calibri"/>
              <a:cs typeface="Calibri"/>
            </a:endParaRPr>
          </a:p>
        </p:txBody>
      </p:sp>
      <p:sp>
        <p:nvSpPr>
          <p:cNvPr id="8" name="object 8"/>
          <p:cNvSpPr/>
          <p:nvPr/>
        </p:nvSpPr>
        <p:spPr>
          <a:xfrm>
            <a:off x="5019295" y="4577335"/>
            <a:ext cx="2304415" cy="360045"/>
          </a:xfrm>
          <a:custGeom>
            <a:avLst/>
            <a:gdLst/>
            <a:ahLst/>
            <a:cxnLst/>
            <a:rect l="l" t="t" r="r" b="b"/>
            <a:pathLst>
              <a:path w="2304415" h="360045">
                <a:moveTo>
                  <a:pt x="0" y="359663"/>
                </a:moveTo>
                <a:lnTo>
                  <a:pt x="2304288" y="359663"/>
                </a:lnTo>
                <a:lnTo>
                  <a:pt x="2304288" y="0"/>
                </a:lnTo>
                <a:lnTo>
                  <a:pt x="0" y="0"/>
                </a:lnTo>
                <a:lnTo>
                  <a:pt x="0" y="359663"/>
                </a:lnTo>
                <a:close/>
              </a:path>
            </a:pathLst>
          </a:custGeom>
          <a:ln w="25907">
            <a:solidFill>
              <a:srgbClr val="FF0000"/>
            </a:solidFill>
          </a:ln>
        </p:spPr>
        <p:txBody>
          <a:bodyPr wrap="square" lIns="0" tIns="0" rIns="0" bIns="0" rtlCol="0"/>
          <a:lstStyle/>
          <a:p>
            <a:endParaRPr/>
          </a:p>
        </p:txBody>
      </p:sp>
      <p:sp>
        <p:nvSpPr>
          <p:cNvPr id="9" name="object 9"/>
          <p:cNvSpPr txBox="1"/>
          <p:nvPr/>
        </p:nvSpPr>
        <p:spPr>
          <a:xfrm>
            <a:off x="5099685" y="4592192"/>
            <a:ext cx="214439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AbstractSequentialList</a:t>
            </a:r>
            <a:endParaRPr>
              <a:latin typeface="Calibri"/>
              <a:cs typeface="Calibri"/>
            </a:endParaRPr>
          </a:p>
        </p:txBody>
      </p:sp>
      <p:sp>
        <p:nvSpPr>
          <p:cNvPr id="10" name="object 10"/>
          <p:cNvSpPr txBox="1"/>
          <p:nvPr/>
        </p:nvSpPr>
        <p:spPr>
          <a:xfrm>
            <a:off x="3144774" y="4577335"/>
            <a:ext cx="1656714" cy="304571"/>
          </a:xfrm>
          <a:prstGeom prst="rect">
            <a:avLst/>
          </a:prstGeom>
          <a:ln w="25907">
            <a:solidFill>
              <a:srgbClr val="FF0000"/>
            </a:solidFill>
          </a:ln>
        </p:spPr>
        <p:txBody>
          <a:bodyPr vert="horz" wrap="square" lIns="0" tIns="27305" rIns="0" bIns="0" rtlCol="0">
            <a:spAutoFit/>
          </a:bodyPr>
          <a:lstStyle/>
          <a:p>
            <a:pPr marL="279400">
              <a:spcBef>
                <a:spcPts val="215"/>
              </a:spcBef>
            </a:pPr>
            <a:r>
              <a:rPr b="1" spc="-10" dirty="0">
                <a:solidFill>
                  <a:srgbClr val="FF0000"/>
                </a:solidFill>
                <a:latin typeface="Calibri"/>
                <a:cs typeface="Calibri"/>
              </a:rPr>
              <a:t>AbstractSet</a:t>
            </a:r>
            <a:endParaRPr>
              <a:latin typeface="Calibri"/>
              <a:cs typeface="Calibri"/>
            </a:endParaRPr>
          </a:p>
        </p:txBody>
      </p:sp>
      <p:grpSp>
        <p:nvGrpSpPr>
          <p:cNvPr id="11" name="object 11"/>
          <p:cNvGrpSpPr/>
          <p:nvPr/>
        </p:nvGrpSpPr>
        <p:grpSpPr>
          <a:xfrm>
            <a:off x="2979420" y="1907985"/>
            <a:ext cx="4035425" cy="2670175"/>
            <a:chOff x="1455419" y="1907984"/>
            <a:chExt cx="4035425" cy="2670175"/>
          </a:xfrm>
        </p:grpSpPr>
        <p:sp>
          <p:nvSpPr>
            <p:cNvPr id="12" name="object 12"/>
            <p:cNvSpPr/>
            <p:nvPr/>
          </p:nvSpPr>
          <p:spPr>
            <a:xfrm>
              <a:off x="2916173" y="1921002"/>
              <a:ext cx="2561590" cy="9525"/>
            </a:xfrm>
            <a:custGeom>
              <a:avLst/>
              <a:gdLst/>
              <a:ahLst/>
              <a:cxnLst/>
              <a:rect l="l" t="t" r="r" b="b"/>
              <a:pathLst>
                <a:path w="2561590" h="9525">
                  <a:moveTo>
                    <a:pt x="0" y="0"/>
                  </a:moveTo>
                  <a:lnTo>
                    <a:pt x="2561463" y="9398"/>
                  </a:lnTo>
                </a:path>
              </a:pathLst>
            </a:custGeom>
            <a:ln w="25908">
              <a:solidFill>
                <a:srgbClr val="FF0000"/>
              </a:solidFill>
              <a:prstDash val="sysDash"/>
            </a:ln>
          </p:spPr>
          <p:txBody>
            <a:bodyPr wrap="square" lIns="0" tIns="0" rIns="0" bIns="0" rtlCol="0"/>
            <a:lstStyle/>
            <a:p>
              <a:endParaRPr/>
            </a:p>
          </p:txBody>
        </p:sp>
        <p:pic>
          <p:nvPicPr>
            <p:cNvPr id="13" name="object 13"/>
            <p:cNvPicPr/>
            <p:nvPr/>
          </p:nvPicPr>
          <p:blipFill>
            <a:blip r:embed="rId3" cstate="print"/>
            <a:stretch>
              <a:fillRect/>
            </a:stretch>
          </p:blipFill>
          <p:spPr>
            <a:xfrm>
              <a:off x="2877311" y="1921002"/>
              <a:ext cx="77724" cy="177164"/>
            </a:xfrm>
            <a:prstGeom prst="rect">
              <a:avLst/>
            </a:prstGeom>
          </p:spPr>
        </p:pic>
        <p:sp>
          <p:nvSpPr>
            <p:cNvPr id="14" name="object 14"/>
            <p:cNvSpPr/>
            <p:nvPr/>
          </p:nvSpPr>
          <p:spPr>
            <a:xfrm>
              <a:off x="1455420" y="2637281"/>
              <a:ext cx="2310765" cy="1940560"/>
            </a:xfrm>
            <a:custGeom>
              <a:avLst/>
              <a:gdLst/>
              <a:ahLst/>
              <a:cxnLst/>
              <a:rect l="l" t="t" r="r" b="b"/>
              <a:pathLst>
                <a:path w="2310765" h="1940560">
                  <a:moveTo>
                    <a:pt x="114300" y="547116"/>
                  </a:moveTo>
                  <a:lnTo>
                    <a:pt x="104775" y="528066"/>
                  </a:lnTo>
                  <a:lnTo>
                    <a:pt x="57150" y="432816"/>
                  </a:lnTo>
                  <a:lnTo>
                    <a:pt x="0" y="547116"/>
                  </a:lnTo>
                  <a:lnTo>
                    <a:pt x="38100" y="547116"/>
                  </a:lnTo>
                  <a:lnTo>
                    <a:pt x="38100" y="898398"/>
                  </a:lnTo>
                  <a:lnTo>
                    <a:pt x="76200" y="898398"/>
                  </a:lnTo>
                  <a:lnTo>
                    <a:pt x="76200" y="547116"/>
                  </a:lnTo>
                  <a:lnTo>
                    <a:pt x="114300" y="547116"/>
                  </a:lnTo>
                  <a:close/>
                </a:path>
                <a:path w="2310765" h="1940560">
                  <a:moveTo>
                    <a:pt x="449580" y="820166"/>
                  </a:moveTo>
                  <a:lnTo>
                    <a:pt x="423672" y="819658"/>
                  </a:lnTo>
                  <a:lnTo>
                    <a:pt x="422148" y="897382"/>
                  </a:lnTo>
                  <a:lnTo>
                    <a:pt x="448056" y="897890"/>
                  </a:lnTo>
                  <a:lnTo>
                    <a:pt x="449580" y="820166"/>
                  </a:lnTo>
                  <a:close/>
                </a:path>
                <a:path w="2310765" h="1940560">
                  <a:moveTo>
                    <a:pt x="451739" y="716534"/>
                  </a:moveTo>
                  <a:lnTo>
                    <a:pt x="425831" y="716026"/>
                  </a:lnTo>
                  <a:lnTo>
                    <a:pt x="424180" y="793750"/>
                  </a:lnTo>
                  <a:lnTo>
                    <a:pt x="450088" y="794258"/>
                  </a:lnTo>
                  <a:lnTo>
                    <a:pt x="451739" y="716534"/>
                  </a:lnTo>
                  <a:close/>
                </a:path>
                <a:path w="2310765" h="1940560">
                  <a:moveTo>
                    <a:pt x="453771" y="613029"/>
                  </a:moveTo>
                  <a:lnTo>
                    <a:pt x="427863" y="612394"/>
                  </a:lnTo>
                  <a:lnTo>
                    <a:pt x="426339" y="690118"/>
                  </a:lnTo>
                  <a:lnTo>
                    <a:pt x="452247" y="690626"/>
                  </a:lnTo>
                  <a:lnTo>
                    <a:pt x="453771" y="613029"/>
                  </a:lnTo>
                  <a:close/>
                </a:path>
                <a:path w="2310765" h="1940560">
                  <a:moveTo>
                    <a:pt x="455803" y="509397"/>
                  </a:moveTo>
                  <a:lnTo>
                    <a:pt x="429895" y="508889"/>
                  </a:lnTo>
                  <a:lnTo>
                    <a:pt x="428371" y="586486"/>
                  </a:lnTo>
                  <a:lnTo>
                    <a:pt x="454279" y="587121"/>
                  </a:lnTo>
                  <a:lnTo>
                    <a:pt x="455803" y="509397"/>
                  </a:lnTo>
                  <a:close/>
                </a:path>
                <a:path w="2310765" h="1940560">
                  <a:moveTo>
                    <a:pt x="457962" y="405765"/>
                  </a:moveTo>
                  <a:lnTo>
                    <a:pt x="432054" y="405257"/>
                  </a:lnTo>
                  <a:lnTo>
                    <a:pt x="430403" y="482981"/>
                  </a:lnTo>
                  <a:lnTo>
                    <a:pt x="456311" y="483489"/>
                  </a:lnTo>
                  <a:lnTo>
                    <a:pt x="457962" y="405765"/>
                  </a:lnTo>
                  <a:close/>
                </a:path>
                <a:path w="2310765" h="1940560">
                  <a:moveTo>
                    <a:pt x="459994" y="302133"/>
                  </a:moveTo>
                  <a:lnTo>
                    <a:pt x="434086" y="301625"/>
                  </a:lnTo>
                  <a:lnTo>
                    <a:pt x="432562" y="379349"/>
                  </a:lnTo>
                  <a:lnTo>
                    <a:pt x="458470" y="379857"/>
                  </a:lnTo>
                  <a:lnTo>
                    <a:pt x="459994" y="302133"/>
                  </a:lnTo>
                  <a:close/>
                </a:path>
                <a:path w="2310765" h="1940560">
                  <a:moveTo>
                    <a:pt x="462026" y="198501"/>
                  </a:moveTo>
                  <a:lnTo>
                    <a:pt x="436118" y="197993"/>
                  </a:lnTo>
                  <a:lnTo>
                    <a:pt x="434594" y="275717"/>
                  </a:lnTo>
                  <a:lnTo>
                    <a:pt x="460502" y="276225"/>
                  </a:lnTo>
                  <a:lnTo>
                    <a:pt x="462026" y="198501"/>
                  </a:lnTo>
                  <a:close/>
                </a:path>
                <a:path w="2310765" h="1940560">
                  <a:moveTo>
                    <a:pt x="464185" y="94869"/>
                  </a:moveTo>
                  <a:lnTo>
                    <a:pt x="438277" y="94361"/>
                  </a:lnTo>
                  <a:lnTo>
                    <a:pt x="436753" y="172085"/>
                  </a:lnTo>
                  <a:lnTo>
                    <a:pt x="462534" y="172593"/>
                  </a:lnTo>
                  <a:lnTo>
                    <a:pt x="464185" y="94869"/>
                  </a:lnTo>
                  <a:close/>
                </a:path>
                <a:path w="2310765" h="1940560">
                  <a:moveTo>
                    <a:pt x="490347" y="78486"/>
                  </a:moveTo>
                  <a:lnTo>
                    <a:pt x="485825" y="68961"/>
                  </a:lnTo>
                  <a:lnTo>
                    <a:pt x="483717" y="64516"/>
                  </a:lnTo>
                  <a:lnTo>
                    <a:pt x="453136" y="0"/>
                  </a:lnTo>
                  <a:lnTo>
                    <a:pt x="412750" y="76962"/>
                  </a:lnTo>
                  <a:lnTo>
                    <a:pt x="490347" y="78486"/>
                  </a:lnTo>
                  <a:close/>
                </a:path>
                <a:path w="2310765" h="1940560">
                  <a:moveTo>
                    <a:pt x="1805940" y="528828"/>
                  </a:moveTo>
                  <a:lnTo>
                    <a:pt x="1796415" y="509778"/>
                  </a:lnTo>
                  <a:lnTo>
                    <a:pt x="1748790" y="414528"/>
                  </a:lnTo>
                  <a:lnTo>
                    <a:pt x="1691640" y="528828"/>
                  </a:lnTo>
                  <a:lnTo>
                    <a:pt x="1729740" y="528828"/>
                  </a:lnTo>
                  <a:lnTo>
                    <a:pt x="1729740" y="880110"/>
                  </a:lnTo>
                  <a:lnTo>
                    <a:pt x="1767840" y="880110"/>
                  </a:lnTo>
                  <a:lnTo>
                    <a:pt x="1767840" y="528828"/>
                  </a:lnTo>
                  <a:lnTo>
                    <a:pt x="1805940" y="528828"/>
                  </a:lnTo>
                  <a:close/>
                </a:path>
                <a:path w="2310765" h="1940560">
                  <a:moveTo>
                    <a:pt x="1978152" y="820801"/>
                  </a:moveTo>
                  <a:lnTo>
                    <a:pt x="1952244" y="820801"/>
                  </a:lnTo>
                  <a:lnTo>
                    <a:pt x="1952244" y="898537"/>
                  </a:lnTo>
                  <a:lnTo>
                    <a:pt x="1978152" y="898537"/>
                  </a:lnTo>
                  <a:lnTo>
                    <a:pt x="1978152" y="820801"/>
                  </a:lnTo>
                  <a:close/>
                </a:path>
                <a:path w="2310765" h="1940560">
                  <a:moveTo>
                    <a:pt x="1978152" y="717169"/>
                  </a:moveTo>
                  <a:lnTo>
                    <a:pt x="1952244" y="717169"/>
                  </a:lnTo>
                  <a:lnTo>
                    <a:pt x="1952244" y="794893"/>
                  </a:lnTo>
                  <a:lnTo>
                    <a:pt x="1978152" y="794893"/>
                  </a:lnTo>
                  <a:lnTo>
                    <a:pt x="1978152" y="717169"/>
                  </a:lnTo>
                  <a:close/>
                </a:path>
                <a:path w="2310765" h="1940560">
                  <a:moveTo>
                    <a:pt x="1978152" y="613537"/>
                  </a:moveTo>
                  <a:lnTo>
                    <a:pt x="1952244" y="613537"/>
                  </a:lnTo>
                  <a:lnTo>
                    <a:pt x="1952244" y="691261"/>
                  </a:lnTo>
                  <a:lnTo>
                    <a:pt x="1978152" y="691261"/>
                  </a:lnTo>
                  <a:lnTo>
                    <a:pt x="1978152" y="613537"/>
                  </a:lnTo>
                  <a:close/>
                </a:path>
                <a:path w="2310765" h="1940560">
                  <a:moveTo>
                    <a:pt x="1978152" y="509905"/>
                  </a:moveTo>
                  <a:lnTo>
                    <a:pt x="1952244" y="509905"/>
                  </a:lnTo>
                  <a:lnTo>
                    <a:pt x="1952244" y="587629"/>
                  </a:lnTo>
                  <a:lnTo>
                    <a:pt x="1978152" y="587629"/>
                  </a:lnTo>
                  <a:lnTo>
                    <a:pt x="1978152" y="509905"/>
                  </a:lnTo>
                  <a:close/>
                </a:path>
                <a:path w="2310765" h="1940560">
                  <a:moveTo>
                    <a:pt x="1978152" y="406273"/>
                  </a:moveTo>
                  <a:lnTo>
                    <a:pt x="1952244" y="406273"/>
                  </a:lnTo>
                  <a:lnTo>
                    <a:pt x="1952244" y="483997"/>
                  </a:lnTo>
                  <a:lnTo>
                    <a:pt x="1978152" y="483997"/>
                  </a:lnTo>
                  <a:lnTo>
                    <a:pt x="1978152" y="406273"/>
                  </a:lnTo>
                  <a:close/>
                </a:path>
                <a:path w="2310765" h="1940560">
                  <a:moveTo>
                    <a:pt x="1978152" y="302641"/>
                  </a:moveTo>
                  <a:lnTo>
                    <a:pt x="1952244" y="302641"/>
                  </a:lnTo>
                  <a:lnTo>
                    <a:pt x="1952244" y="380365"/>
                  </a:lnTo>
                  <a:lnTo>
                    <a:pt x="1978152" y="380365"/>
                  </a:lnTo>
                  <a:lnTo>
                    <a:pt x="1978152" y="302641"/>
                  </a:lnTo>
                  <a:close/>
                </a:path>
                <a:path w="2310765" h="1940560">
                  <a:moveTo>
                    <a:pt x="1978152" y="199009"/>
                  </a:moveTo>
                  <a:lnTo>
                    <a:pt x="1952244" y="199009"/>
                  </a:lnTo>
                  <a:lnTo>
                    <a:pt x="1952244" y="276733"/>
                  </a:lnTo>
                  <a:lnTo>
                    <a:pt x="1978152" y="276733"/>
                  </a:lnTo>
                  <a:lnTo>
                    <a:pt x="1978152" y="199009"/>
                  </a:lnTo>
                  <a:close/>
                </a:path>
                <a:path w="2310765" h="1940560">
                  <a:moveTo>
                    <a:pt x="2004060" y="172212"/>
                  </a:moveTo>
                  <a:lnTo>
                    <a:pt x="1997570" y="159258"/>
                  </a:lnTo>
                  <a:lnTo>
                    <a:pt x="1965198" y="94488"/>
                  </a:lnTo>
                  <a:lnTo>
                    <a:pt x="1926336" y="172212"/>
                  </a:lnTo>
                  <a:lnTo>
                    <a:pt x="1952244" y="172212"/>
                  </a:lnTo>
                  <a:lnTo>
                    <a:pt x="1952244" y="173101"/>
                  </a:lnTo>
                  <a:lnTo>
                    <a:pt x="1978152" y="173101"/>
                  </a:lnTo>
                  <a:lnTo>
                    <a:pt x="1978152" y="172212"/>
                  </a:lnTo>
                  <a:lnTo>
                    <a:pt x="2004060" y="172212"/>
                  </a:lnTo>
                  <a:close/>
                </a:path>
                <a:path w="2310765" h="1940560">
                  <a:moveTo>
                    <a:pt x="2310384" y="1373124"/>
                  </a:moveTo>
                  <a:lnTo>
                    <a:pt x="2300859" y="1354074"/>
                  </a:lnTo>
                  <a:lnTo>
                    <a:pt x="2253234" y="1258824"/>
                  </a:lnTo>
                  <a:lnTo>
                    <a:pt x="2196084" y="1373124"/>
                  </a:lnTo>
                  <a:lnTo>
                    <a:pt x="2234184" y="1373124"/>
                  </a:lnTo>
                  <a:lnTo>
                    <a:pt x="2234184" y="1940433"/>
                  </a:lnTo>
                  <a:lnTo>
                    <a:pt x="2272284" y="1940433"/>
                  </a:lnTo>
                  <a:lnTo>
                    <a:pt x="2272284" y="1373124"/>
                  </a:lnTo>
                  <a:lnTo>
                    <a:pt x="2310384" y="1373124"/>
                  </a:lnTo>
                  <a:close/>
                </a:path>
              </a:pathLst>
            </a:custGeom>
            <a:solidFill>
              <a:srgbClr val="FF0000"/>
            </a:solidFill>
          </p:spPr>
          <p:txBody>
            <a:bodyPr wrap="square" lIns="0" tIns="0" rIns="0" bIns="0" rtlCol="0"/>
            <a:lstStyle/>
            <a:p>
              <a:endParaRPr/>
            </a:p>
          </p:txBody>
        </p:sp>
      </p:grpSp>
      <p:sp>
        <p:nvSpPr>
          <p:cNvPr id="15" name="object 15"/>
          <p:cNvSpPr txBox="1"/>
          <p:nvPr/>
        </p:nvSpPr>
        <p:spPr>
          <a:xfrm>
            <a:off x="5543550" y="3536441"/>
            <a:ext cx="1346200" cy="305212"/>
          </a:xfrm>
          <a:prstGeom prst="rect">
            <a:avLst/>
          </a:prstGeom>
          <a:ln w="25907">
            <a:solidFill>
              <a:srgbClr val="FF0000"/>
            </a:solidFill>
          </a:ln>
        </p:spPr>
        <p:txBody>
          <a:bodyPr vert="horz" wrap="square" lIns="0" tIns="27940" rIns="0" bIns="0" rtlCol="0">
            <a:spAutoFit/>
          </a:bodyPr>
          <a:lstStyle/>
          <a:p>
            <a:pPr marL="104139">
              <a:spcBef>
                <a:spcPts val="220"/>
              </a:spcBef>
            </a:pPr>
            <a:r>
              <a:rPr b="1" spc="-10" dirty="0">
                <a:solidFill>
                  <a:srgbClr val="001F5F"/>
                </a:solidFill>
                <a:latin typeface="Calibri"/>
                <a:cs typeface="Calibri"/>
              </a:rPr>
              <a:t>ArrayDeque</a:t>
            </a:r>
            <a:endParaRPr>
              <a:latin typeface="Calibri"/>
              <a:cs typeface="Calibri"/>
            </a:endParaRPr>
          </a:p>
        </p:txBody>
      </p:sp>
      <p:grpSp>
        <p:nvGrpSpPr>
          <p:cNvPr id="16" name="object 16"/>
          <p:cNvGrpSpPr/>
          <p:nvPr/>
        </p:nvGrpSpPr>
        <p:grpSpPr>
          <a:xfrm>
            <a:off x="4203192" y="2851151"/>
            <a:ext cx="3621404" cy="2755265"/>
            <a:chOff x="2679192" y="2851150"/>
            <a:chExt cx="3621404" cy="2755265"/>
          </a:xfrm>
        </p:grpSpPr>
        <p:sp>
          <p:nvSpPr>
            <p:cNvPr id="17" name="object 17"/>
            <p:cNvSpPr/>
            <p:nvPr/>
          </p:nvSpPr>
          <p:spPr>
            <a:xfrm>
              <a:off x="4610100" y="3053334"/>
              <a:ext cx="114300" cy="466090"/>
            </a:xfrm>
            <a:custGeom>
              <a:avLst/>
              <a:gdLst/>
              <a:ahLst/>
              <a:cxnLst/>
              <a:rect l="l" t="t" r="r" b="b"/>
              <a:pathLst>
                <a:path w="114300" h="466089">
                  <a:moveTo>
                    <a:pt x="76200" y="95250"/>
                  </a:moveTo>
                  <a:lnTo>
                    <a:pt x="38100" y="95250"/>
                  </a:lnTo>
                  <a:lnTo>
                    <a:pt x="38100" y="465581"/>
                  </a:lnTo>
                  <a:lnTo>
                    <a:pt x="76200" y="465581"/>
                  </a:lnTo>
                  <a:lnTo>
                    <a:pt x="76200" y="95250"/>
                  </a:lnTo>
                  <a:close/>
                </a:path>
                <a:path w="114300" h="466089">
                  <a:moveTo>
                    <a:pt x="57150" y="0"/>
                  </a:moveTo>
                  <a:lnTo>
                    <a:pt x="0" y="114300"/>
                  </a:lnTo>
                  <a:lnTo>
                    <a:pt x="38100" y="114300"/>
                  </a:lnTo>
                  <a:lnTo>
                    <a:pt x="38100" y="95250"/>
                  </a:lnTo>
                  <a:lnTo>
                    <a:pt x="104775" y="95250"/>
                  </a:lnTo>
                  <a:lnTo>
                    <a:pt x="57150" y="0"/>
                  </a:lnTo>
                  <a:close/>
                </a:path>
                <a:path w="114300" h="466089">
                  <a:moveTo>
                    <a:pt x="104775" y="95250"/>
                  </a:moveTo>
                  <a:lnTo>
                    <a:pt x="76200" y="95250"/>
                  </a:lnTo>
                  <a:lnTo>
                    <a:pt x="76200" y="114300"/>
                  </a:lnTo>
                  <a:lnTo>
                    <a:pt x="114300" y="114300"/>
                  </a:lnTo>
                  <a:lnTo>
                    <a:pt x="104775" y="95250"/>
                  </a:lnTo>
                  <a:close/>
                </a:path>
              </a:pathLst>
            </a:custGeom>
            <a:solidFill>
              <a:srgbClr val="001F5F"/>
            </a:solidFill>
          </p:spPr>
          <p:txBody>
            <a:bodyPr wrap="square" lIns="0" tIns="0" rIns="0" bIns="0" rtlCol="0"/>
            <a:lstStyle/>
            <a:p>
              <a:endParaRPr/>
            </a:p>
          </p:txBody>
        </p:sp>
        <p:sp>
          <p:nvSpPr>
            <p:cNvPr id="18" name="object 18"/>
            <p:cNvSpPr/>
            <p:nvPr/>
          </p:nvSpPr>
          <p:spPr>
            <a:xfrm>
              <a:off x="4688077" y="2851150"/>
              <a:ext cx="1612900" cy="695325"/>
            </a:xfrm>
            <a:custGeom>
              <a:avLst/>
              <a:gdLst/>
              <a:ahLst/>
              <a:cxnLst/>
              <a:rect l="l" t="t" r="r" b="b"/>
              <a:pathLst>
                <a:path w="1612900" h="695325">
                  <a:moveTo>
                    <a:pt x="71627" y="641350"/>
                  </a:moveTo>
                  <a:lnTo>
                    <a:pt x="0" y="671449"/>
                  </a:lnTo>
                  <a:lnTo>
                    <a:pt x="10160" y="695325"/>
                  </a:lnTo>
                  <a:lnTo>
                    <a:pt x="81787" y="665226"/>
                  </a:lnTo>
                  <a:lnTo>
                    <a:pt x="71627" y="641350"/>
                  </a:lnTo>
                  <a:close/>
                </a:path>
                <a:path w="1612900" h="695325">
                  <a:moveTo>
                    <a:pt x="167132" y="600963"/>
                  </a:moveTo>
                  <a:lnTo>
                    <a:pt x="95504" y="631189"/>
                  </a:lnTo>
                  <a:lnTo>
                    <a:pt x="105537" y="655065"/>
                  </a:lnTo>
                  <a:lnTo>
                    <a:pt x="177164" y="624839"/>
                  </a:lnTo>
                  <a:lnTo>
                    <a:pt x="167132" y="600963"/>
                  </a:lnTo>
                  <a:close/>
                </a:path>
                <a:path w="1612900" h="695325">
                  <a:moveTo>
                    <a:pt x="262636" y="560704"/>
                  </a:moveTo>
                  <a:lnTo>
                    <a:pt x="191008" y="590930"/>
                  </a:lnTo>
                  <a:lnTo>
                    <a:pt x="201041" y="614807"/>
                  </a:lnTo>
                  <a:lnTo>
                    <a:pt x="272669" y="584580"/>
                  </a:lnTo>
                  <a:lnTo>
                    <a:pt x="262636" y="560704"/>
                  </a:lnTo>
                  <a:close/>
                </a:path>
                <a:path w="1612900" h="695325">
                  <a:moveTo>
                    <a:pt x="358139" y="520446"/>
                  </a:moveTo>
                  <a:lnTo>
                    <a:pt x="286512" y="550672"/>
                  </a:lnTo>
                  <a:lnTo>
                    <a:pt x="296545" y="574548"/>
                  </a:lnTo>
                  <a:lnTo>
                    <a:pt x="368173" y="544322"/>
                  </a:lnTo>
                  <a:lnTo>
                    <a:pt x="358139" y="520446"/>
                  </a:lnTo>
                  <a:close/>
                </a:path>
                <a:path w="1612900" h="695325">
                  <a:moveTo>
                    <a:pt x="453644" y="480187"/>
                  </a:moveTo>
                  <a:lnTo>
                    <a:pt x="382016" y="510413"/>
                  </a:lnTo>
                  <a:lnTo>
                    <a:pt x="392049" y="534288"/>
                  </a:lnTo>
                  <a:lnTo>
                    <a:pt x="463676" y="504063"/>
                  </a:lnTo>
                  <a:lnTo>
                    <a:pt x="453644" y="480187"/>
                  </a:lnTo>
                  <a:close/>
                </a:path>
                <a:path w="1612900" h="695325">
                  <a:moveTo>
                    <a:pt x="549148" y="439927"/>
                  </a:moveTo>
                  <a:lnTo>
                    <a:pt x="477520" y="470153"/>
                  </a:lnTo>
                  <a:lnTo>
                    <a:pt x="487552" y="494029"/>
                  </a:lnTo>
                  <a:lnTo>
                    <a:pt x="559181" y="463803"/>
                  </a:lnTo>
                  <a:lnTo>
                    <a:pt x="549148" y="439927"/>
                  </a:lnTo>
                  <a:close/>
                </a:path>
                <a:path w="1612900" h="695325">
                  <a:moveTo>
                    <a:pt x="644651" y="399669"/>
                  </a:moveTo>
                  <a:lnTo>
                    <a:pt x="573024" y="429895"/>
                  </a:lnTo>
                  <a:lnTo>
                    <a:pt x="583057" y="453771"/>
                  </a:lnTo>
                  <a:lnTo>
                    <a:pt x="654685" y="423545"/>
                  </a:lnTo>
                  <a:lnTo>
                    <a:pt x="644651" y="399669"/>
                  </a:lnTo>
                  <a:close/>
                </a:path>
                <a:path w="1612900" h="695325">
                  <a:moveTo>
                    <a:pt x="740029" y="359410"/>
                  </a:moveTo>
                  <a:lnTo>
                    <a:pt x="668527" y="389636"/>
                  </a:lnTo>
                  <a:lnTo>
                    <a:pt x="678561" y="413512"/>
                  </a:lnTo>
                  <a:lnTo>
                    <a:pt x="750188" y="383286"/>
                  </a:lnTo>
                  <a:lnTo>
                    <a:pt x="740029" y="359410"/>
                  </a:lnTo>
                  <a:close/>
                </a:path>
                <a:path w="1612900" h="695325">
                  <a:moveTo>
                    <a:pt x="835533" y="319150"/>
                  </a:moveTo>
                  <a:lnTo>
                    <a:pt x="763905" y="349376"/>
                  </a:lnTo>
                  <a:lnTo>
                    <a:pt x="774064" y="373252"/>
                  </a:lnTo>
                  <a:lnTo>
                    <a:pt x="845693" y="343026"/>
                  </a:lnTo>
                  <a:lnTo>
                    <a:pt x="835533" y="319150"/>
                  </a:lnTo>
                  <a:close/>
                </a:path>
                <a:path w="1612900" h="695325">
                  <a:moveTo>
                    <a:pt x="931037" y="278891"/>
                  </a:moveTo>
                  <a:lnTo>
                    <a:pt x="859409" y="309117"/>
                  </a:lnTo>
                  <a:lnTo>
                    <a:pt x="869569" y="332994"/>
                  </a:lnTo>
                  <a:lnTo>
                    <a:pt x="941070" y="302767"/>
                  </a:lnTo>
                  <a:lnTo>
                    <a:pt x="931037" y="278891"/>
                  </a:lnTo>
                  <a:close/>
                </a:path>
                <a:path w="1612900" h="695325">
                  <a:moveTo>
                    <a:pt x="1026541" y="238633"/>
                  </a:moveTo>
                  <a:lnTo>
                    <a:pt x="954913" y="268859"/>
                  </a:lnTo>
                  <a:lnTo>
                    <a:pt x="964946" y="292735"/>
                  </a:lnTo>
                  <a:lnTo>
                    <a:pt x="1036574" y="262509"/>
                  </a:lnTo>
                  <a:lnTo>
                    <a:pt x="1026541" y="238633"/>
                  </a:lnTo>
                  <a:close/>
                </a:path>
                <a:path w="1612900" h="695325">
                  <a:moveTo>
                    <a:pt x="1122045" y="198374"/>
                  </a:moveTo>
                  <a:lnTo>
                    <a:pt x="1050417" y="228600"/>
                  </a:lnTo>
                  <a:lnTo>
                    <a:pt x="1060450" y="252475"/>
                  </a:lnTo>
                  <a:lnTo>
                    <a:pt x="1132077" y="222250"/>
                  </a:lnTo>
                  <a:lnTo>
                    <a:pt x="1122045" y="198374"/>
                  </a:lnTo>
                  <a:close/>
                </a:path>
                <a:path w="1612900" h="695325">
                  <a:moveTo>
                    <a:pt x="1217549" y="158114"/>
                  </a:moveTo>
                  <a:lnTo>
                    <a:pt x="1145921" y="188340"/>
                  </a:lnTo>
                  <a:lnTo>
                    <a:pt x="1155954" y="212216"/>
                  </a:lnTo>
                  <a:lnTo>
                    <a:pt x="1227582" y="181990"/>
                  </a:lnTo>
                  <a:lnTo>
                    <a:pt x="1217549" y="158114"/>
                  </a:lnTo>
                  <a:close/>
                </a:path>
                <a:path w="1612900" h="695325">
                  <a:moveTo>
                    <a:pt x="1313052" y="117855"/>
                  </a:moveTo>
                  <a:lnTo>
                    <a:pt x="1241425" y="147954"/>
                  </a:lnTo>
                  <a:lnTo>
                    <a:pt x="1251458" y="171830"/>
                  </a:lnTo>
                  <a:lnTo>
                    <a:pt x="1323086" y="141732"/>
                  </a:lnTo>
                  <a:lnTo>
                    <a:pt x="1313052" y="117855"/>
                  </a:lnTo>
                  <a:close/>
                </a:path>
                <a:path w="1612900" h="695325">
                  <a:moveTo>
                    <a:pt x="1408557" y="77597"/>
                  </a:moveTo>
                  <a:lnTo>
                    <a:pt x="1336929" y="107696"/>
                  </a:lnTo>
                  <a:lnTo>
                    <a:pt x="1346962" y="131572"/>
                  </a:lnTo>
                  <a:lnTo>
                    <a:pt x="1418589" y="101473"/>
                  </a:lnTo>
                  <a:lnTo>
                    <a:pt x="1408557" y="77597"/>
                  </a:lnTo>
                  <a:close/>
                </a:path>
                <a:path w="1612900" h="695325">
                  <a:moveTo>
                    <a:pt x="1503934" y="37337"/>
                  </a:moveTo>
                  <a:lnTo>
                    <a:pt x="1432433" y="67437"/>
                  </a:lnTo>
                  <a:lnTo>
                    <a:pt x="1442466" y="91312"/>
                  </a:lnTo>
                  <a:lnTo>
                    <a:pt x="1514094" y="61213"/>
                  </a:lnTo>
                  <a:lnTo>
                    <a:pt x="1503934" y="37337"/>
                  </a:lnTo>
                  <a:close/>
                </a:path>
                <a:path w="1612900" h="695325">
                  <a:moveTo>
                    <a:pt x="1601215" y="18796"/>
                  </a:moveTo>
                  <a:lnTo>
                    <a:pt x="1547749" y="18796"/>
                  </a:lnTo>
                  <a:lnTo>
                    <a:pt x="1557909" y="42672"/>
                  </a:lnTo>
                  <a:lnTo>
                    <a:pt x="1545913" y="47714"/>
                  </a:lnTo>
                  <a:lnTo>
                    <a:pt x="1556004" y="71627"/>
                  </a:lnTo>
                  <a:lnTo>
                    <a:pt x="1601215" y="18796"/>
                  </a:lnTo>
                  <a:close/>
                </a:path>
                <a:path w="1612900" h="695325">
                  <a:moveTo>
                    <a:pt x="1535824" y="23808"/>
                  </a:moveTo>
                  <a:lnTo>
                    <a:pt x="1527810" y="27177"/>
                  </a:lnTo>
                  <a:lnTo>
                    <a:pt x="1537970" y="51053"/>
                  </a:lnTo>
                  <a:lnTo>
                    <a:pt x="1545913" y="47714"/>
                  </a:lnTo>
                  <a:lnTo>
                    <a:pt x="1535824" y="23808"/>
                  </a:lnTo>
                  <a:close/>
                </a:path>
                <a:path w="1612900" h="695325">
                  <a:moveTo>
                    <a:pt x="1547749" y="18796"/>
                  </a:moveTo>
                  <a:lnTo>
                    <a:pt x="1535824" y="23808"/>
                  </a:lnTo>
                  <a:lnTo>
                    <a:pt x="1545913" y="47714"/>
                  </a:lnTo>
                  <a:lnTo>
                    <a:pt x="1557909" y="42672"/>
                  </a:lnTo>
                  <a:lnTo>
                    <a:pt x="1547749" y="18796"/>
                  </a:lnTo>
                  <a:close/>
                </a:path>
                <a:path w="1612900" h="695325">
                  <a:moveTo>
                    <a:pt x="1525777" y="0"/>
                  </a:moveTo>
                  <a:lnTo>
                    <a:pt x="1535824" y="23808"/>
                  </a:lnTo>
                  <a:lnTo>
                    <a:pt x="1547749" y="18796"/>
                  </a:lnTo>
                  <a:lnTo>
                    <a:pt x="1601215" y="18796"/>
                  </a:lnTo>
                  <a:lnTo>
                    <a:pt x="1612519" y="5587"/>
                  </a:lnTo>
                  <a:lnTo>
                    <a:pt x="1525777" y="0"/>
                  </a:lnTo>
                  <a:close/>
                </a:path>
              </a:pathLst>
            </a:custGeom>
            <a:solidFill>
              <a:srgbClr val="FF0000"/>
            </a:solidFill>
          </p:spPr>
          <p:txBody>
            <a:bodyPr wrap="square" lIns="0" tIns="0" rIns="0" bIns="0" rtlCol="0"/>
            <a:lstStyle/>
            <a:p>
              <a:endParaRPr/>
            </a:p>
          </p:txBody>
        </p:sp>
        <p:sp>
          <p:nvSpPr>
            <p:cNvPr id="19" name="object 19"/>
            <p:cNvSpPr/>
            <p:nvPr/>
          </p:nvSpPr>
          <p:spPr>
            <a:xfrm>
              <a:off x="4396740" y="4924805"/>
              <a:ext cx="114300" cy="681990"/>
            </a:xfrm>
            <a:custGeom>
              <a:avLst/>
              <a:gdLst/>
              <a:ahLst/>
              <a:cxnLst/>
              <a:rect l="l" t="t" r="r" b="b"/>
              <a:pathLst>
                <a:path w="114300" h="681989">
                  <a:moveTo>
                    <a:pt x="76200" y="95250"/>
                  </a:moveTo>
                  <a:lnTo>
                    <a:pt x="38100" y="95250"/>
                  </a:lnTo>
                  <a:lnTo>
                    <a:pt x="38100" y="681609"/>
                  </a:lnTo>
                  <a:lnTo>
                    <a:pt x="76200" y="681609"/>
                  </a:lnTo>
                  <a:lnTo>
                    <a:pt x="76200" y="95250"/>
                  </a:lnTo>
                  <a:close/>
                </a:path>
                <a:path w="114300" h="681989">
                  <a:moveTo>
                    <a:pt x="57150" y="0"/>
                  </a:moveTo>
                  <a:lnTo>
                    <a:pt x="0" y="114300"/>
                  </a:lnTo>
                  <a:lnTo>
                    <a:pt x="38100" y="114300"/>
                  </a:lnTo>
                  <a:lnTo>
                    <a:pt x="38100" y="95250"/>
                  </a:lnTo>
                  <a:lnTo>
                    <a:pt x="104775" y="95250"/>
                  </a:lnTo>
                  <a:lnTo>
                    <a:pt x="57150" y="0"/>
                  </a:lnTo>
                  <a:close/>
                </a:path>
                <a:path w="114300" h="681989">
                  <a:moveTo>
                    <a:pt x="104775" y="95250"/>
                  </a:moveTo>
                  <a:lnTo>
                    <a:pt x="76200" y="95250"/>
                  </a:lnTo>
                  <a:lnTo>
                    <a:pt x="76200" y="114300"/>
                  </a:lnTo>
                  <a:lnTo>
                    <a:pt x="114300" y="114300"/>
                  </a:lnTo>
                  <a:lnTo>
                    <a:pt x="104775" y="95250"/>
                  </a:lnTo>
                  <a:close/>
                </a:path>
              </a:pathLst>
            </a:custGeom>
            <a:solidFill>
              <a:srgbClr val="001F5F"/>
            </a:solidFill>
          </p:spPr>
          <p:txBody>
            <a:bodyPr wrap="square" lIns="0" tIns="0" rIns="0" bIns="0" rtlCol="0"/>
            <a:lstStyle/>
            <a:p>
              <a:endParaRPr/>
            </a:p>
          </p:txBody>
        </p:sp>
        <p:sp>
          <p:nvSpPr>
            <p:cNvPr id="20" name="object 20"/>
            <p:cNvSpPr/>
            <p:nvPr/>
          </p:nvSpPr>
          <p:spPr>
            <a:xfrm>
              <a:off x="2679192" y="4181094"/>
              <a:ext cx="78105" cy="386080"/>
            </a:xfrm>
            <a:custGeom>
              <a:avLst/>
              <a:gdLst/>
              <a:ahLst/>
              <a:cxnLst/>
              <a:rect l="l" t="t" r="r" b="b"/>
              <a:pathLst>
                <a:path w="78105" h="386079">
                  <a:moveTo>
                    <a:pt x="51815" y="307847"/>
                  </a:moveTo>
                  <a:lnTo>
                    <a:pt x="25907" y="307847"/>
                  </a:lnTo>
                  <a:lnTo>
                    <a:pt x="25907" y="385571"/>
                  </a:lnTo>
                  <a:lnTo>
                    <a:pt x="51815" y="385571"/>
                  </a:lnTo>
                  <a:lnTo>
                    <a:pt x="51815" y="307847"/>
                  </a:lnTo>
                  <a:close/>
                </a:path>
                <a:path w="78105" h="386079">
                  <a:moveTo>
                    <a:pt x="51815" y="204215"/>
                  </a:moveTo>
                  <a:lnTo>
                    <a:pt x="25907" y="204215"/>
                  </a:lnTo>
                  <a:lnTo>
                    <a:pt x="25907" y="281939"/>
                  </a:lnTo>
                  <a:lnTo>
                    <a:pt x="51815" y="281939"/>
                  </a:lnTo>
                  <a:lnTo>
                    <a:pt x="51815" y="204215"/>
                  </a:lnTo>
                  <a:close/>
                </a:path>
                <a:path w="78105" h="386079">
                  <a:moveTo>
                    <a:pt x="51815" y="100583"/>
                  </a:moveTo>
                  <a:lnTo>
                    <a:pt x="25907" y="100583"/>
                  </a:lnTo>
                  <a:lnTo>
                    <a:pt x="25907" y="178307"/>
                  </a:lnTo>
                  <a:lnTo>
                    <a:pt x="51815" y="178307"/>
                  </a:lnTo>
                  <a:lnTo>
                    <a:pt x="51815" y="100583"/>
                  </a:lnTo>
                  <a:close/>
                </a:path>
                <a:path w="78105" h="386079">
                  <a:moveTo>
                    <a:pt x="38862" y="0"/>
                  </a:moveTo>
                  <a:lnTo>
                    <a:pt x="0" y="77723"/>
                  </a:lnTo>
                  <a:lnTo>
                    <a:pt x="77724" y="77723"/>
                  </a:lnTo>
                  <a:lnTo>
                    <a:pt x="76200" y="74675"/>
                  </a:lnTo>
                  <a:lnTo>
                    <a:pt x="25907" y="74675"/>
                  </a:lnTo>
                  <a:lnTo>
                    <a:pt x="25907" y="64769"/>
                  </a:lnTo>
                  <a:lnTo>
                    <a:pt x="71246" y="64769"/>
                  </a:lnTo>
                  <a:lnTo>
                    <a:pt x="38862" y="0"/>
                  </a:lnTo>
                  <a:close/>
                </a:path>
                <a:path w="78105" h="386079">
                  <a:moveTo>
                    <a:pt x="51815" y="64769"/>
                  </a:moveTo>
                  <a:lnTo>
                    <a:pt x="25907" y="64769"/>
                  </a:lnTo>
                  <a:lnTo>
                    <a:pt x="25907" y="74675"/>
                  </a:lnTo>
                  <a:lnTo>
                    <a:pt x="51815" y="74675"/>
                  </a:lnTo>
                  <a:lnTo>
                    <a:pt x="51815" y="64769"/>
                  </a:lnTo>
                  <a:close/>
                </a:path>
                <a:path w="78105" h="386079">
                  <a:moveTo>
                    <a:pt x="71246" y="64769"/>
                  </a:moveTo>
                  <a:lnTo>
                    <a:pt x="51815" y="64769"/>
                  </a:lnTo>
                  <a:lnTo>
                    <a:pt x="51815" y="74675"/>
                  </a:lnTo>
                  <a:lnTo>
                    <a:pt x="76200" y="74675"/>
                  </a:lnTo>
                  <a:lnTo>
                    <a:pt x="71246" y="64769"/>
                  </a:lnTo>
                  <a:close/>
                </a:path>
              </a:pathLst>
            </a:custGeom>
            <a:solidFill>
              <a:srgbClr val="FF0000"/>
            </a:solidFill>
          </p:spPr>
          <p:txBody>
            <a:bodyPr wrap="square" lIns="0" tIns="0" rIns="0" bIns="0" rtlCol="0"/>
            <a:lstStyle/>
            <a:p>
              <a:endParaRPr/>
            </a:p>
          </p:txBody>
        </p:sp>
        <p:sp>
          <p:nvSpPr>
            <p:cNvPr id="21" name="object 21"/>
            <p:cNvSpPr/>
            <p:nvPr/>
          </p:nvSpPr>
          <p:spPr>
            <a:xfrm>
              <a:off x="3322828" y="3896105"/>
              <a:ext cx="114300" cy="1695450"/>
            </a:xfrm>
            <a:custGeom>
              <a:avLst/>
              <a:gdLst/>
              <a:ahLst/>
              <a:cxnLst/>
              <a:rect l="l" t="t" r="r" b="b"/>
              <a:pathLst>
                <a:path w="114300" h="1695450">
                  <a:moveTo>
                    <a:pt x="37981" y="113917"/>
                  </a:moveTo>
                  <a:lnTo>
                    <a:pt x="7112" y="1694268"/>
                  </a:lnTo>
                  <a:lnTo>
                    <a:pt x="45212" y="1695018"/>
                  </a:lnTo>
                  <a:lnTo>
                    <a:pt x="76081" y="114680"/>
                  </a:lnTo>
                  <a:lnTo>
                    <a:pt x="37981" y="113917"/>
                  </a:lnTo>
                  <a:close/>
                </a:path>
                <a:path w="114300" h="1695450">
                  <a:moveTo>
                    <a:pt x="104395" y="94869"/>
                  </a:moveTo>
                  <a:lnTo>
                    <a:pt x="38354" y="94869"/>
                  </a:lnTo>
                  <a:lnTo>
                    <a:pt x="76454" y="95631"/>
                  </a:lnTo>
                  <a:lnTo>
                    <a:pt x="76081" y="114680"/>
                  </a:lnTo>
                  <a:lnTo>
                    <a:pt x="114173" y="115443"/>
                  </a:lnTo>
                  <a:lnTo>
                    <a:pt x="104395" y="94869"/>
                  </a:lnTo>
                  <a:close/>
                </a:path>
                <a:path w="114300" h="1695450">
                  <a:moveTo>
                    <a:pt x="38354" y="94869"/>
                  </a:moveTo>
                  <a:lnTo>
                    <a:pt x="37981" y="113917"/>
                  </a:lnTo>
                  <a:lnTo>
                    <a:pt x="76081" y="114680"/>
                  </a:lnTo>
                  <a:lnTo>
                    <a:pt x="76454" y="95631"/>
                  </a:lnTo>
                  <a:lnTo>
                    <a:pt x="38354" y="94869"/>
                  </a:lnTo>
                  <a:close/>
                </a:path>
                <a:path w="114300" h="1695450">
                  <a:moveTo>
                    <a:pt x="59309" y="0"/>
                  </a:moveTo>
                  <a:lnTo>
                    <a:pt x="0" y="113157"/>
                  </a:lnTo>
                  <a:lnTo>
                    <a:pt x="37981" y="113917"/>
                  </a:lnTo>
                  <a:lnTo>
                    <a:pt x="38354" y="94869"/>
                  </a:lnTo>
                  <a:lnTo>
                    <a:pt x="104395" y="94869"/>
                  </a:lnTo>
                  <a:lnTo>
                    <a:pt x="59309" y="0"/>
                  </a:lnTo>
                  <a:close/>
                </a:path>
              </a:pathLst>
            </a:custGeom>
            <a:solidFill>
              <a:srgbClr val="001F5F"/>
            </a:solidFill>
          </p:spPr>
          <p:txBody>
            <a:bodyPr wrap="square" lIns="0" tIns="0" rIns="0" bIns="0" rtlCol="0"/>
            <a:lstStyle/>
            <a:p>
              <a:endParaRPr/>
            </a:p>
          </p:txBody>
        </p:sp>
      </p:grpSp>
      <p:graphicFrame>
        <p:nvGraphicFramePr>
          <p:cNvPr id="22" name="object 22"/>
          <p:cNvGraphicFramePr>
            <a:graphicFrameLocks noGrp="1"/>
          </p:cNvGraphicFramePr>
          <p:nvPr/>
        </p:nvGraphicFramePr>
        <p:xfrm>
          <a:off x="4355593" y="5576315"/>
          <a:ext cx="2233295" cy="361188"/>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450">
                  <a:extLst>
                    <a:ext uri="{9D8B030D-6E8A-4147-A177-3AD203B41FA5}">
                      <a16:colId xmlns:a16="http://schemas.microsoft.com/office/drawing/2014/main" val="20001"/>
                    </a:ext>
                  </a:extLst>
                </a:gridCol>
                <a:gridCol w="1130935">
                  <a:extLst>
                    <a:ext uri="{9D8B030D-6E8A-4147-A177-3AD203B41FA5}">
                      <a16:colId xmlns:a16="http://schemas.microsoft.com/office/drawing/2014/main" val="20002"/>
                    </a:ext>
                  </a:extLst>
                </a:gridCol>
              </a:tblGrid>
              <a:tr h="361188">
                <a:tc>
                  <a:txBody>
                    <a:bodyPr/>
                    <a:lstStyle/>
                    <a:p>
                      <a:pPr marL="112395">
                        <a:lnSpc>
                          <a:spcPct val="100000"/>
                        </a:lnSpc>
                        <a:spcBef>
                          <a:spcPts val="229"/>
                        </a:spcBef>
                      </a:pPr>
                      <a:r>
                        <a:rPr sz="1800" b="1" spc="-15" dirty="0">
                          <a:solidFill>
                            <a:srgbClr val="001F5F"/>
                          </a:solidFill>
                          <a:latin typeface="Calibri"/>
                          <a:cs typeface="Calibri"/>
                        </a:rPr>
                        <a:t>ArrayList</a:t>
                      </a:r>
                      <a:endParaRPr sz="1800">
                        <a:latin typeface="Calibri"/>
                        <a:cs typeface="Calibri"/>
                      </a:endParaRPr>
                    </a:p>
                  </a:txBody>
                  <a:tcPr marL="0" marR="0" marT="29209" marB="0">
                    <a:lnL w="28575">
                      <a:solidFill>
                        <a:srgbClr val="FF0000"/>
                      </a:solidFill>
                      <a:prstDash val="solid"/>
                    </a:lnL>
                    <a:lnR w="28575">
                      <a:solidFill>
                        <a:srgbClr val="FF0000"/>
                      </a:solidFill>
                      <a:prstDash val="solid"/>
                    </a:lnR>
                    <a:lnT w="28575">
                      <a:solidFill>
                        <a:srgbClr val="FF0000"/>
                      </a:solidFill>
                      <a:prstDash val="solid"/>
                    </a:lnT>
                    <a:lnB w="28575">
                      <a:solidFill>
                        <a:srgbClr val="FF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FF0000"/>
                      </a:solidFill>
                      <a:prstDash val="solid"/>
                    </a:lnL>
                    <a:lnR w="28575">
                      <a:solidFill>
                        <a:srgbClr val="FF0000"/>
                      </a:solidFill>
                      <a:prstDash val="solid"/>
                    </a:lnR>
                  </a:tcPr>
                </a:tc>
                <a:tc>
                  <a:txBody>
                    <a:bodyPr/>
                    <a:lstStyle/>
                    <a:p>
                      <a:pPr marL="95250">
                        <a:lnSpc>
                          <a:spcPct val="100000"/>
                        </a:lnSpc>
                        <a:spcBef>
                          <a:spcPts val="229"/>
                        </a:spcBef>
                      </a:pPr>
                      <a:r>
                        <a:rPr sz="1800" b="1" spc="-10" dirty="0">
                          <a:solidFill>
                            <a:srgbClr val="001F5F"/>
                          </a:solidFill>
                          <a:latin typeface="Calibri"/>
                          <a:cs typeface="Calibri"/>
                        </a:rPr>
                        <a:t>LinkedList</a:t>
                      </a:r>
                      <a:endParaRPr sz="1800">
                        <a:latin typeface="Calibri"/>
                        <a:cs typeface="Calibri"/>
                      </a:endParaRPr>
                    </a:p>
                  </a:txBody>
                  <a:tcPr marL="0" marR="0" marT="29209" marB="0">
                    <a:lnL w="28575">
                      <a:solidFill>
                        <a:srgbClr val="FF0000"/>
                      </a:solidFill>
                      <a:prstDash val="solid"/>
                    </a:lnL>
                    <a:lnR w="28575">
                      <a:solidFill>
                        <a:srgbClr val="FF0000"/>
                      </a:solidFill>
                      <a:prstDash val="solid"/>
                    </a:lnR>
                    <a:lnT w="28575">
                      <a:solidFill>
                        <a:srgbClr val="FF0000"/>
                      </a:solidFill>
                      <a:prstDash val="solid"/>
                    </a:lnT>
                  </a:tcPr>
                </a:tc>
                <a:extLst>
                  <a:ext uri="{0D108BD9-81ED-4DB2-BD59-A6C34878D82A}">
                    <a16:rowId xmlns:a16="http://schemas.microsoft.com/office/drawing/2014/main" val="10000"/>
                  </a:ext>
                </a:extLst>
              </a:tr>
            </a:tbl>
          </a:graphicData>
        </a:graphic>
      </p:graphicFrame>
      <p:grpSp>
        <p:nvGrpSpPr>
          <p:cNvPr id="23" name="object 23"/>
          <p:cNvGrpSpPr/>
          <p:nvPr/>
        </p:nvGrpSpPr>
        <p:grpSpPr>
          <a:xfrm>
            <a:off x="3426461" y="2346199"/>
            <a:ext cx="5898515" cy="3028315"/>
            <a:chOff x="1902460" y="2346198"/>
            <a:chExt cx="5898515" cy="3028315"/>
          </a:xfrm>
        </p:grpSpPr>
        <p:sp>
          <p:nvSpPr>
            <p:cNvPr id="24" name="object 24"/>
            <p:cNvSpPr/>
            <p:nvPr/>
          </p:nvSpPr>
          <p:spPr>
            <a:xfrm>
              <a:off x="1902460" y="2547874"/>
              <a:ext cx="4614545" cy="126364"/>
            </a:xfrm>
            <a:custGeom>
              <a:avLst/>
              <a:gdLst/>
              <a:ahLst/>
              <a:cxnLst/>
              <a:rect l="l" t="t" r="r" b="b"/>
              <a:pathLst>
                <a:path w="4614545" h="126364">
                  <a:moveTo>
                    <a:pt x="77723" y="99187"/>
                  </a:moveTo>
                  <a:lnTo>
                    <a:pt x="0" y="100456"/>
                  </a:lnTo>
                  <a:lnTo>
                    <a:pt x="507" y="126364"/>
                  </a:lnTo>
                  <a:lnTo>
                    <a:pt x="78231" y="125095"/>
                  </a:lnTo>
                  <a:lnTo>
                    <a:pt x="77723" y="99187"/>
                  </a:lnTo>
                  <a:close/>
                </a:path>
                <a:path w="4614545" h="126364">
                  <a:moveTo>
                    <a:pt x="181356" y="97536"/>
                  </a:moveTo>
                  <a:lnTo>
                    <a:pt x="103631" y="98805"/>
                  </a:lnTo>
                  <a:lnTo>
                    <a:pt x="104139" y="124713"/>
                  </a:lnTo>
                  <a:lnTo>
                    <a:pt x="181737" y="123443"/>
                  </a:lnTo>
                  <a:lnTo>
                    <a:pt x="181356" y="97536"/>
                  </a:lnTo>
                  <a:close/>
                </a:path>
                <a:path w="4614545" h="126364">
                  <a:moveTo>
                    <a:pt x="284988" y="95758"/>
                  </a:moveTo>
                  <a:lnTo>
                    <a:pt x="207263" y="97027"/>
                  </a:lnTo>
                  <a:lnTo>
                    <a:pt x="207644" y="122936"/>
                  </a:lnTo>
                  <a:lnTo>
                    <a:pt x="285369" y="121665"/>
                  </a:lnTo>
                  <a:lnTo>
                    <a:pt x="284988" y="95758"/>
                  </a:lnTo>
                  <a:close/>
                </a:path>
                <a:path w="4614545" h="126364">
                  <a:moveTo>
                    <a:pt x="388619" y="94106"/>
                  </a:moveTo>
                  <a:lnTo>
                    <a:pt x="310895" y="95376"/>
                  </a:lnTo>
                  <a:lnTo>
                    <a:pt x="311276" y="121285"/>
                  </a:lnTo>
                  <a:lnTo>
                    <a:pt x="389000" y="120014"/>
                  </a:lnTo>
                  <a:lnTo>
                    <a:pt x="388619" y="94106"/>
                  </a:lnTo>
                  <a:close/>
                </a:path>
                <a:path w="4614545" h="126364">
                  <a:moveTo>
                    <a:pt x="492251" y="92328"/>
                  </a:moveTo>
                  <a:lnTo>
                    <a:pt x="414527" y="93599"/>
                  </a:lnTo>
                  <a:lnTo>
                    <a:pt x="414908" y="119506"/>
                  </a:lnTo>
                  <a:lnTo>
                    <a:pt x="492632" y="118237"/>
                  </a:lnTo>
                  <a:lnTo>
                    <a:pt x="492251" y="92328"/>
                  </a:lnTo>
                  <a:close/>
                </a:path>
                <a:path w="4614545" h="126364">
                  <a:moveTo>
                    <a:pt x="595883" y="90677"/>
                  </a:moveTo>
                  <a:lnTo>
                    <a:pt x="518159" y="91948"/>
                  </a:lnTo>
                  <a:lnTo>
                    <a:pt x="518540" y="117855"/>
                  </a:lnTo>
                  <a:lnTo>
                    <a:pt x="596264" y="116586"/>
                  </a:lnTo>
                  <a:lnTo>
                    <a:pt x="595883" y="90677"/>
                  </a:lnTo>
                  <a:close/>
                </a:path>
                <a:path w="4614545" h="126364">
                  <a:moveTo>
                    <a:pt x="699515" y="88900"/>
                  </a:moveTo>
                  <a:lnTo>
                    <a:pt x="621791" y="90297"/>
                  </a:lnTo>
                  <a:lnTo>
                    <a:pt x="622172" y="116204"/>
                  </a:lnTo>
                  <a:lnTo>
                    <a:pt x="699896" y="114808"/>
                  </a:lnTo>
                  <a:lnTo>
                    <a:pt x="699515" y="88900"/>
                  </a:lnTo>
                  <a:close/>
                </a:path>
                <a:path w="4614545" h="126364">
                  <a:moveTo>
                    <a:pt x="803020" y="87249"/>
                  </a:moveTo>
                  <a:lnTo>
                    <a:pt x="725423" y="88518"/>
                  </a:lnTo>
                  <a:lnTo>
                    <a:pt x="725804" y="114426"/>
                  </a:lnTo>
                  <a:lnTo>
                    <a:pt x="803528" y="113156"/>
                  </a:lnTo>
                  <a:lnTo>
                    <a:pt x="803020" y="87249"/>
                  </a:lnTo>
                  <a:close/>
                </a:path>
                <a:path w="4614545" h="126364">
                  <a:moveTo>
                    <a:pt x="906652" y="85598"/>
                  </a:moveTo>
                  <a:lnTo>
                    <a:pt x="828928" y="86867"/>
                  </a:lnTo>
                  <a:lnTo>
                    <a:pt x="829437" y="112775"/>
                  </a:lnTo>
                  <a:lnTo>
                    <a:pt x="907160" y="111505"/>
                  </a:lnTo>
                  <a:lnTo>
                    <a:pt x="906652" y="85598"/>
                  </a:lnTo>
                  <a:close/>
                </a:path>
                <a:path w="4614545" h="126364">
                  <a:moveTo>
                    <a:pt x="1010284" y="83820"/>
                  </a:moveTo>
                  <a:lnTo>
                    <a:pt x="932560" y="85089"/>
                  </a:lnTo>
                  <a:lnTo>
                    <a:pt x="933069" y="110998"/>
                  </a:lnTo>
                  <a:lnTo>
                    <a:pt x="1010792" y="109727"/>
                  </a:lnTo>
                  <a:lnTo>
                    <a:pt x="1010284" y="83820"/>
                  </a:lnTo>
                  <a:close/>
                </a:path>
                <a:path w="4614545" h="126364">
                  <a:moveTo>
                    <a:pt x="1113916" y="82168"/>
                  </a:moveTo>
                  <a:lnTo>
                    <a:pt x="1036192" y="83438"/>
                  </a:lnTo>
                  <a:lnTo>
                    <a:pt x="1036701" y="109347"/>
                  </a:lnTo>
                  <a:lnTo>
                    <a:pt x="1114297" y="108076"/>
                  </a:lnTo>
                  <a:lnTo>
                    <a:pt x="1113916" y="82168"/>
                  </a:lnTo>
                  <a:close/>
                </a:path>
                <a:path w="4614545" h="126364">
                  <a:moveTo>
                    <a:pt x="1217548" y="80390"/>
                  </a:moveTo>
                  <a:lnTo>
                    <a:pt x="1139825" y="81787"/>
                  </a:lnTo>
                  <a:lnTo>
                    <a:pt x="1140206" y="107568"/>
                  </a:lnTo>
                  <a:lnTo>
                    <a:pt x="1217929" y="106299"/>
                  </a:lnTo>
                  <a:lnTo>
                    <a:pt x="1217548" y="80390"/>
                  </a:lnTo>
                  <a:close/>
                </a:path>
                <a:path w="4614545" h="126364">
                  <a:moveTo>
                    <a:pt x="1321181" y="78739"/>
                  </a:moveTo>
                  <a:lnTo>
                    <a:pt x="1243457" y="80010"/>
                  </a:lnTo>
                  <a:lnTo>
                    <a:pt x="1243838" y="105917"/>
                  </a:lnTo>
                  <a:lnTo>
                    <a:pt x="1321562" y="104648"/>
                  </a:lnTo>
                  <a:lnTo>
                    <a:pt x="1321181" y="78739"/>
                  </a:lnTo>
                  <a:close/>
                </a:path>
                <a:path w="4614545" h="126364">
                  <a:moveTo>
                    <a:pt x="1424813" y="77088"/>
                  </a:moveTo>
                  <a:lnTo>
                    <a:pt x="1347089" y="78359"/>
                  </a:lnTo>
                  <a:lnTo>
                    <a:pt x="1347470" y="104266"/>
                  </a:lnTo>
                  <a:lnTo>
                    <a:pt x="1425193" y="102997"/>
                  </a:lnTo>
                  <a:lnTo>
                    <a:pt x="1424813" y="77088"/>
                  </a:lnTo>
                  <a:close/>
                </a:path>
                <a:path w="4614545" h="126364">
                  <a:moveTo>
                    <a:pt x="1528444" y="75311"/>
                  </a:moveTo>
                  <a:lnTo>
                    <a:pt x="1450720" y="76580"/>
                  </a:lnTo>
                  <a:lnTo>
                    <a:pt x="1451102" y="102488"/>
                  </a:lnTo>
                  <a:lnTo>
                    <a:pt x="1528826" y="101218"/>
                  </a:lnTo>
                  <a:lnTo>
                    <a:pt x="1528444" y="75311"/>
                  </a:lnTo>
                  <a:close/>
                </a:path>
                <a:path w="4614545" h="126364">
                  <a:moveTo>
                    <a:pt x="1632077" y="73660"/>
                  </a:moveTo>
                  <a:lnTo>
                    <a:pt x="1554352" y="74929"/>
                  </a:lnTo>
                  <a:lnTo>
                    <a:pt x="1554734" y="100837"/>
                  </a:lnTo>
                  <a:lnTo>
                    <a:pt x="1632457" y="99567"/>
                  </a:lnTo>
                  <a:lnTo>
                    <a:pt x="1632077" y="73660"/>
                  </a:lnTo>
                  <a:close/>
                </a:path>
                <a:path w="4614545" h="126364">
                  <a:moveTo>
                    <a:pt x="1735581" y="71881"/>
                  </a:moveTo>
                  <a:lnTo>
                    <a:pt x="1657985" y="73151"/>
                  </a:lnTo>
                  <a:lnTo>
                    <a:pt x="1658365" y="99060"/>
                  </a:lnTo>
                  <a:lnTo>
                    <a:pt x="1736089" y="97789"/>
                  </a:lnTo>
                  <a:lnTo>
                    <a:pt x="1735581" y="71881"/>
                  </a:lnTo>
                  <a:close/>
                </a:path>
                <a:path w="4614545" h="126364">
                  <a:moveTo>
                    <a:pt x="1839214" y="70230"/>
                  </a:moveTo>
                  <a:lnTo>
                    <a:pt x="1761489" y="71500"/>
                  </a:lnTo>
                  <a:lnTo>
                    <a:pt x="1761998" y="97409"/>
                  </a:lnTo>
                  <a:lnTo>
                    <a:pt x="1839722" y="96138"/>
                  </a:lnTo>
                  <a:lnTo>
                    <a:pt x="1839214" y="70230"/>
                  </a:lnTo>
                  <a:close/>
                </a:path>
                <a:path w="4614545" h="126364">
                  <a:moveTo>
                    <a:pt x="1942845" y="68579"/>
                  </a:moveTo>
                  <a:lnTo>
                    <a:pt x="1865122" y="69850"/>
                  </a:lnTo>
                  <a:lnTo>
                    <a:pt x="1865629" y="95758"/>
                  </a:lnTo>
                  <a:lnTo>
                    <a:pt x="1943353" y="94487"/>
                  </a:lnTo>
                  <a:lnTo>
                    <a:pt x="1942845" y="68579"/>
                  </a:lnTo>
                  <a:close/>
                </a:path>
                <a:path w="4614545" h="126364">
                  <a:moveTo>
                    <a:pt x="2046477" y="66801"/>
                  </a:moveTo>
                  <a:lnTo>
                    <a:pt x="1968753" y="68072"/>
                  </a:lnTo>
                  <a:lnTo>
                    <a:pt x="1969262" y="93979"/>
                  </a:lnTo>
                  <a:lnTo>
                    <a:pt x="2046859" y="92710"/>
                  </a:lnTo>
                  <a:lnTo>
                    <a:pt x="2046477" y="66801"/>
                  </a:lnTo>
                  <a:close/>
                </a:path>
                <a:path w="4614545" h="126364">
                  <a:moveTo>
                    <a:pt x="2150110" y="65150"/>
                  </a:moveTo>
                  <a:lnTo>
                    <a:pt x="2072386" y="66421"/>
                  </a:lnTo>
                  <a:lnTo>
                    <a:pt x="2072766" y="92328"/>
                  </a:lnTo>
                  <a:lnTo>
                    <a:pt x="2150491" y="91059"/>
                  </a:lnTo>
                  <a:lnTo>
                    <a:pt x="2150110" y="65150"/>
                  </a:lnTo>
                  <a:close/>
                </a:path>
                <a:path w="4614545" h="126364">
                  <a:moveTo>
                    <a:pt x="2253741" y="63373"/>
                  </a:moveTo>
                  <a:lnTo>
                    <a:pt x="2176017" y="64642"/>
                  </a:lnTo>
                  <a:lnTo>
                    <a:pt x="2176399" y="90550"/>
                  </a:lnTo>
                  <a:lnTo>
                    <a:pt x="2254123" y="89280"/>
                  </a:lnTo>
                  <a:lnTo>
                    <a:pt x="2253741" y="63373"/>
                  </a:lnTo>
                  <a:close/>
                </a:path>
                <a:path w="4614545" h="126364">
                  <a:moveTo>
                    <a:pt x="2357374" y="61722"/>
                  </a:moveTo>
                  <a:lnTo>
                    <a:pt x="2279650" y="62991"/>
                  </a:lnTo>
                  <a:lnTo>
                    <a:pt x="2280030" y="88900"/>
                  </a:lnTo>
                  <a:lnTo>
                    <a:pt x="2357754" y="87629"/>
                  </a:lnTo>
                  <a:lnTo>
                    <a:pt x="2357374" y="61722"/>
                  </a:lnTo>
                  <a:close/>
                </a:path>
                <a:path w="4614545" h="126364">
                  <a:moveTo>
                    <a:pt x="2461005" y="60071"/>
                  </a:moveTo>
                  <a:lnTo>
                    <a:pt x="2383281" y="61340"/>
                  </a:lnTo>
                  <a:lnTo>
                    <a:pt x="2383663" y="87249"/>
                  </a:lnTo>
                  <a:lnTo>
                    <a:pt x="2461387" y="85978"/>
                  </a:lnTo>
                  <a:lnTo>
                    <a:pt x="2461005" y="60071"/>
                  </a:lnTo>
                  <a:close/>
                </a:path>
                <a:path w="4614545" h="126364">
                  <a:moveTo>
                    <a:pt x="2564638" y="58292"/>
                  </a:moveTo>
                  <a:lnTo>
                    <a:pt x="2486914" y="59562"/>
                  </a:lnTo>
                  <a:lnTo>
                    <a:pt x="2487294" y="85471"/>
                  </a:lnTo>
                  <a:lnTo>
                    <a:pt x="2565018" y="84200"/>
                  </a:lnTo>
                  <a:lnTo>
                    <a:pt x="2564638" y="58292"/>
                  </a:lnTo>
                  <a:close/>
                </a:path>
                <a:path w="4614545" h="126364">
                  <a:moveTo>
                    <a:pt x="2668142" y="56641"/>
                  </a:moveTo>
                  <a:lnTo>
                    <a:pt x="2590545" y="57912"/>
                  </a:lnTo>
                  <a:lnTo>
                    <a:pt x="2590927" y="83820"/>
                  </a:lnTo>
                  <a:lnTo>
                    <a:pt x="2668651" y="82550"/>
                  </a:lnTo>
                  <a:lnTo>
                    <a:pt x="2668142" y="56641"/>
                  </a:lnTo>
                  <a:close/>
                </a:path>
                <a:path w="4614545" h="126364">
                  <a:moveTo>
                    <a:pt x="2771775" y="54863"/>
                  </a:moveTo>
                  <a:lnTo>
                    <a:pt x="2694051" y="56134"/>
                  </a:lnTo>
                  <a:lnTo>
                    <a:pt x="2694559" y="82041"/>
                  </a:lnTo>
                  <a:lnTo>
                    <a:pt x="2772282" y="80772"/>
                  </a:lnTo>
                  <a:lnTo>
                    <a:pt x="2771775" y="54863"/>
                  </a:lnTo>
                  <a:close/>
                </a:path>
                <a:path w="4614545" h="126364">
                  <a:moveTo>
                    <a:pt x="2875406" y="53212"/>
                  </a:moveTo>
                  <a:lnTo>
                    <a:pt x="2797682" y="54483"/>
                  </a:lnTo>
                  <a:lnTo>
                    <a:pt x="2798191" y="80390"/>
                  </a:lnTo>
                  <a:lnTo>
                    <a:pt x="2875915" y="79121"/>
                  </a:lnTo>
                  <a:lnTo>
                    <a:pt x="2875406" y="53212"/>
                  </a:lnTo>
                  <a:close/>
                </a:path>
                <a:path w="4614545" h="126364">
                  <a:moveTo>
                    <a:pt x="2979039" y="51562"/>
                  </a:moveTo>
                  <a:lnTo>
                    <a:pt x="2901315" y="52831"/>
                  </a:lnTo>
                  <a:lnTo>
                    <a:pt x="2901823" y="78739"/>
                  </a:lnTo>
                  <a:lnTo>
                    <a:pt x="2979419" y="77470"/>
                  </a:lnTo>
                  <a:lnTo>
                    <a:pt x="2979039" y="51562"/>
                  </a:lnTo>
                  <a:close/>
                </a:path>
                <a:path w="4614545" h="126364">
                  <a:moveTo>
                    <a:pt x="3082670" y="49784"/>
                  </a:moveTo>
                  <a:lnTo>
                    <a:pt x="3004947" y="51053"/>
                  </a:lnTo>
                  <a:lnTo>
                    <a:pt x="3005328" y="76962"/>
                  </a:lnTo>
                  <a:lnTo>
                    <a:pt x="3083052" y="75691"/>
                  </a:lnTo>
                  <a:lnTo>
                    <a:pt x="3082670" y="49784"/>
                  </a:lnTo>
                  <a:close/>
                </a:path>
                <a:path w="4614545" h="126364">
                  <a:moveTo>
                    <a:pt x="3186303" y="48133"/>
                  </a:moveTo>
                  <a:lnTo>
                    <a:pt x="3108579" y="49402"/>
                  </a:lnTo>
                  <a:lnTo>
                    <a:pt x="3108960" y="75311"/>
                  </a:lnTo>
                  <a:lnTo>
                    <a:pt x="3186684" y="74040"/>
                  </a:lnTo>
                  <a:lnTo>
                    <a:pt x="3186303" y="48133"/>
                  </a:lnTo>
                  <a:close/>
                </a:path>
                <a:path w="4614545" h="126364">
                  <a:moveTo>
                    <a:pt x="3289935" y="46354"/>
                  </a:moveTo>
                  <a:lnTo>
                    <a:pt x="3212211" y="47625"/>
                  </a:lnTo>
                  <a:lnTo>
                    <a:pt x="3212591" y="73533"/>
                  </a:lnTo>
                  <a:lnTo>
                    <a:pt x="3290316" y="72262"/>
                  </a:lnTo>
                  <a:lnTo>
                    <a:pt x="3289935" y="46354"/>
                  </a:lnTo>
                  <a:close/>
                </a:path>
                <a:path w="4614545" h="126364">
                  <a:moveTo>
                    <a:pt x="3393566" y="44703"/>
                  </a:moveTo>
                  <a:lnTo>
                    <a:pt x="3315842" y="45974"/>
                  </a:lnTo>
                  <a:lnTo>
                    <a:pt x="3316224" y="71881"/>
                  </a:lnTo>
                  <a:lnTo>
                    <a:pt x="3393948" y="70612"/>
                  </a:lnTo>
                  <a:lnTo>
                    <a:pt x="3393566" y="44703"/>
                  </a:lnTo>
                  <a:close/>
                </a:path>
                <a:path w="4614545" h="126364">
                  <a:moveTo>
                    <a:pt x="3497199" y="42925"/>
                  </a:moveTo>
                  <a:lnTo>
                    <a:pt x="3419475" y="44323"/>
                  </a:lnTo>
                  <a:lnTo>
                    <a:pt x="3419855" y="70230"/>
                  </a:lnTo>
                  <a:lnTo>
                    <a:pt x="3497579" y="68834"/>
                  </a:lnTo>
                  <a:lnTo>
                    <a:pt x="3497199" y="42925"/>
                  </a:lnTo>
                  <a:close/>
                </a:path>
                <a:path w="4614545" h="126364">
                  <a:moveTo>
                    <a:pt x="3600704" y="41275"/>
                  </a:moveTo>
                  <a:lnTo>
                    <a:pt x="3523106" y="42545"/>
                  </a:lnTo>
                  <a:lnTo>
                    <a:pt x="3523488" y="68452"/>
                  </a:lnTo>
                  <a:lnTo>
                    <a:pt x="3601212" y="67183"/>
                  </a:lnTo>
                  <a:lnTo>
                    <a:pt x="3600704" y="41275"/>
                  </a:lnTo>
                  <a:close/>
                </a:path>
                <a:path w="4614545" h="126364">
                  <a:moveTo>
                    <a:pt x="3704336" y="39624"/>
                  </a:moveTo>
                  <a:lnTo>
                    <a:pt x="3626612" y="40893"/>
                  </a:lnTo>
                  <a:lnTo>
                    <a:pt x="3627119" y="66801"/>
                  </a:lnTo>
                  <a:lnTo>
                    <a:pt x="3704843" y="65531"/>
                  </a:lnTo>
                  <a:lnTo>
                    <a:pt x="3704336" y="39624"/>
                  </a:lnTo>
                  <a:close/>
                </a:path>
                <a:path w="4614545" h="126364">
                  <a:moveTo>
                    <a:pt x="3807967" y="37846"/>
                  </a:moveTo>
                  <a:lnTo>
                    <a:pt x="3730243" y="39115"/>
                  </a:lnTo>
                  <a:lnTo>
                    <a:pt x="3730752" y="65024"/>
                  </a:lnTo>
                  <a:lnTo>
                    <a:pt x="3808476" y="63753"/>
                  </a:lnTo>
                  <a:lnTo>
                    <a:pt x="3807967" y="37846"/>
                  </a:lnTo>
                  <a:close/>
                </a:path>
                <a:path w="4614545" h="126364">
                  <a:moveTo>
                    <a:pt x="3911600" y="36195"/>
                  </a:moveTo>
                  <a:lnTo>
                    <a:pt x="3833876" y="37464"/>
                  </a:lnTo>
                  <a:lnTo>
                    <a:pt x="3834384" y="63373"/>
                  </a:lnTo>
                  <a:lnTo>
                    <a:pt x="3912107" y="62102"/>
                  </a:lnTo>
                  <a:lnTo>
                    <a:pt x="3911600" y="36195"/>
                  </a:lnTo>
                  <a:close/>
                </a:path>
                <a:path w="4614545" h="126364">
                  <a:moveTo>
                    <a:pt x="4015231" y="34416"/>
                  </a:moveTo>
                  <a:lnTo>
                    <a:pt x="3937507" y="35813"/>
                  </a:lnTo>
                  <a:lnTo>
                    <a:pt x="3937889" y="61595"/>
                  </a:lnTo>
                  <a:lnTo>
                    <a:pt x="4015613" y="60325"/>
                  </a:lnTo>
                  <a:lnTo>
                    <a:pt x="4015231" y="34416"/>
                  </a:lnTo>
                  <a:close/>
                </a:path>
                <a:path w="4614545" h="126364">
                  <a:moveTo>
                    <a:pt x="4118864" y="32765"/>
                  </a:moveTo>
                  <a:lnTo>
                    <a:pt x="4041140" y="34036"/>
                  </a:lnTo>
                  <a:lnTo>
                    <a:pt x="4041520" y="59943"/>
                  </a:lnTo>
                  <a:lnTo>
                    <a:pt x="4119244" y="58674"/>
                  </a:lnTo>
                  <a:lnTo>
                    <a:pt x="4118864" y="32765"/>
                  </a:lnTo>
                  <a:close/>
                </a:path>
                <a:path w="4614545" h="126364">
                  <a:moveTo>
                    <a:pt x="4222495" y="31114"/>
                  </a:moveTo>
                  <a:lnTo>
                    <a:pt x="4144772" y="32385"/>
                  </a:lnTo>
                  <a:lnTo>
                    <a:pt x="4145153" y="58292"/>
                  </a:lnTo>
                  <a:lnTo>
                    <a:pt x="4222877" y="57023"/>
                  </a:lnTo>
                  <a:lnTo>
                    <a:pt x="4222495" y="31114"/>
                  </a:lnTo>
                  <a:close/>
                </a:path>
                <a:path w="4614545" h="126364">
                  <a:moveTo>
                    <a:pt x="4326128" y="29337"/>
                  </a:moveTo>
                  <a:lnTo>
                    <a:pt x="4248404" y="30606"/>
                  </a:lnTo>
                  <a:lnTo>
                    <a:pt x="4248785" y="56514"/>
                  </a:lnTo>
                  <a:lnTo>
                    <a:pt x="4326509" y="55245"/>
                  </a:lnTo>
                  <a:lnTo>
                    <a:pt x="4326128" y="29337"/>
                  </a:lnTo>
                  <a:close/>
                </a:path>
                <a:path w="4614545" h="126364">
                  <a:moveTo>
                    <a:pt x="4429760" y="27686"/>
                  </a:moveTo>
                  <a:lnTo>
                    <a:pt x="4352036" y="28955"/>
                  </a:lnTo>
                  <a:lnTo>
                    <a:pt x="4352417" y="54863"/>
                  </a:lnTo>
                  <a:lnTo>
                    <a:pt x="4430141" y="53593"/>
                  </a:lnTo>
                  <a:lnTo>
                    <a:pt x="4429760" y="27686"/>
                  </a:lnTo>
                  <a:close/>
                </a:path>
                <a:path w="4614545" h="126364">
                  <a:moveTo>
                    <a:pt x="4533265" y="25908"/>
                  </a:moveTo>
                  <a:lnTo>
                    <a:pt x="4455668" y="27177"/>
                  </a:lnTo>
                  <a:lnTo>
                    <a:pt x="4456049" y="53086"/>
                  </a:lnTo>
                  <a:lnTo>
                    <a:pt x="4533773" y="51815"/>
                  </a:lnTo>
                  <a:lnTo>
                    <a:pt x="4533265" y="25908"/>
                  </a:lnTo>
                  <a:close/>
                </a:path>
                <a:path w="4614545" h="126364">
                  <a:moveTo>
                    <a:pt x="4535678" y="0"/>
                  </a:moveTo>
                  <a:lnTo>
                    <a:pt x="4536948" y="77724"/>
                  </a:lnTo>
                  <a:lnTo>
                    <a:pt x="4614037" y="37591"/>
                  </a:lnTo>
                  <a:lnTo>
                    <a:pt x="4535678" y="0"/>
                  </a:lnTo>
                  <a:close/>
                </a:path>
              </a:pathLst>
            </a:custGeom>
            <a:solidFill>
              <a:srgbClr val="FF0000"/>
            </a:solidFill>
          </p:spPr>
          <p:txBody>
            <a:bodyPr wrap="square" lIns="0" tIns="0" rIns="0" bIns="0" rtlCol="0"/>
            <a:lstStyle/>
            <a:p>
              <a:endParaRPr/>
            </a:p>
          </p:txBody>
        </p:sp>
        <p:pic>
          <p:nvPicPr>
            <p:cNvPr id="25" name="object 25"/>
            <p:cNvPicPr/>
            <p:nvPr/>
          </p:nvPicPr>
          <p:blipFill>
            <a:blip r:embed="rId4" cstate="print"/>
            <a:stretch>
              <a:fillRect/>
            </a:stretch>
          </p:blipFill>
          <p:spPr>
            <a:xfrm>
              <a:off x="6487160" y="2347722"/>
              <a:ext cx="77596" cy="239013"/>
            </a:xfrm>
            <a:prstGeom prst="rect">
              <a:avLst/>
            </a:prstGeom>
          </p:spPr>
        </p:pic>
        <p:sp>
          <p:nvSpPr>
            <p:cNvPr id="26" name="object 26"/>
            <p:cNvSpPr/>
            <p:nvPr/>
          </p:nvSpPr>
          <p:spPr>
            <a:xfrm>
              <a:off x="2718054" y="2346197"/>
              <a:ext cx="4243070" cy="1873885"/>
            </a:xfrm>
            <a:custGeom>
              <a:avLst/>
              <a:gdLst/>
              <a:ahLst/>
              <a:cxnLst/>
              <a:rect l="l" t="t" r="r" b="b"/>
              <a:pathLst>
                <a:path w="4243070" h="1873885">
                  <a:moveTo>
                    <a:pt x="77724" y="1830451"/>
                  </a:moveTo>
                  <a:lnTo>
                    <a:pt x="0" y="1830705"/>
                  </a:lnTo>
                  <a:lnTo>
                    <a:pt x="0" y="1856613"/>
                  </a:lnTo>
                  <a:lnTo>
                    <a:pt x="77724" y="1856359"/>
                  </a:lnTo>
                  <a:lnTo>
                    <a:pt x="77724" y="1830451"/>
                  </a:lnTo>
                  <a:close/>
                </a:path>
                <a:path w="4243070" h="1873885">
                  <a:moveTo>
                    <a:pt x="181356" y="1830324"/>
                  </a:moveTo>
                  <a:lnTo>
                    <a:pt x="103632" y="1830451"/>
                  </a:lnTo>
                  <a:lnTo>
                    <a:pt x="103632" y="1856359"/>
                  </a:lnTo>
                  <a:lnTo>
                    <a:pt x="181356" y="1856232"/>
                  </a:lnTo>
                  <a:lnTo>
                    <a:pt x="181356" y="1830324"/>
                  </a:lnTo>
                  <a:close/>
                </a:path>
                <a:path w="4243070" h="1873885">
                  <a:moveTo>
                    <a:pt x="284988" y="1830070"/>
                  </a:moveTo>
                  <a:lnTo>
                    <a:pt x="207264" y="1830197"/>
                  </a:lnTo>
                  <a:lnTo>
                    <a:pt x="207264" y="1856105"/>
                  </a:lnTo>
                  <a:lnTo>
                    <a:pt x="284988" y="1855978"/>
                  </a:lnTo>
                  <a:lnTo>
                    <a:pt x="284988" y="1830070"/>
                  </a:lnTo>
                  <a:close/>
                </a:path>
                <a:path w="4243070" h="1873885">
                  <a:moveTo>
                    <a:pt x="388620" y="1829816"/>
                  </a:moveTo>
                  <a:lnTo>
                    <a:pt x="310896" y="1830070"/>
                  </a:lnTo>
                  <a:lnTo>
                    <a:pt x="310896" y="1855978"/>
                  </a:lnTo>
                  <a:lnTo>
                    <a:pt x="388620" y="1855724"/>
                  </a:lnTo>
                  <a:lnTo>
                    <a:pt x="388620" y="1829816"/>
                  </a:lnTo>
                  <a:close/>
                </a:path>
                <a:path w="4243070" h="1873885">
                  <a:moveTo>
                    <a:pt x="492252" y="1829689"/>
                  </a:moveTo>
                  <a:lnTo>
                    <a:pt x="414528" y="1829816"/>
                  </a:lnTo>
                  <a:lnTo>
                    <a:pt x="414528" y="1855724"/>
                  </a:lnTo>
                  <a:lnTo>
                    <a:pt x="492252" y="1855597"/>
                  </a:lnTo>
                  <a:lnTo>
                    <a:pt x="492252" y="1829689"/>
                  </a:lnTo>
                  <a:close/>
                </a:path>
                <a:path w="4243070" h="1873885">
                  <a:moveTo>
                    <a:pt x="595884" y="1829435"/>
                  </a:moveTo>
                  <a:lnTo>
                    <a:pt x="518160" y="1829562"/>
                  </a:lnTo>
                  <a:lnTo>
                    <a:pt x="518160" y="1855470"/>
                  </a:lnTo>
                  <a:lnTo>
                    <a:pt x="595884" y="1855343"/>
                  </a:lnTo>
                  <a:lnTo>
                    <a:pt x="595884" y="1829435"/>
                  </a:lnTo>
                  <a:close/>
                </a:path>
                <a:path w="4243070" h="1873885">
                  <a:moveTo>
                    <a:pt x="699516" y="1829181"/>
                  </a:moveTo>
                  <a:lnTo>
                    <a:pt x="621792" y="1829435"/>
                  </a:lnTo>
                  <a:lnTo>
                    <a:pt x="621792" y="1855343"/>
                  </a:lnTo>
                  <a:lnTo>
                    <a:pt x="699516" y="1855089"/>
                  </a:lnTo>
                  <a:lnTo>
                    <a:pt x="699516" y="1829181"/>
                  </a:lnTo>
                  <a:close/>
                </a:path>
                <a:path w="4243070" h="1873885">
                  <a:moveTo>
                    <a:pt x="760603" y="423418"/>
                  </a:moveTo>
                  <a:lnTo>
                    <a:pt x="760349" y="397510"/>
                  </a:lnTo>
                  <a:lnTo>
                    <a:pt x="682625" y="398145"/>
                  </a:lnTo>
                  <a:lnTo>
                    <a:pt x="682879" y="424053"/>
                  </a:lnTo>
                  <a:lnTo>
                    <a:pt x="760603" y="423418"/>
                  </a:lnTo>
                  <a:close/>
                </a:path>
                <a:path w="4243070" h="1873885">
                  <a:moveTo>
                    <a:pt x="803148" y="1829054"/>
                  </a:moveTo>
                  <a:lnTo>
                    <a:pt x="725424" y="1829181"/>
                  </a:lnTo>
                  <a:lnTo>
                    <a:pt x="725424" y="1855089"/>
                  </a:lnTo>
                  <a:lnTo>
                    <a:pt x="803148" y="1854962"/>
                  </a:lnTo>
                  <a:lnTo>
                    <a:pt x="803148" y="1829054"/>
                  </a:lnTo>
                  <a:close/>
                </a:path>
                <a:path w="4243070" h="1873885">
                  <a:moveTo>
                    <a:pt x="864235" y="422656"/>
                  </a:moveTo>
                  <a:lnTo>
                    <a:pt x="863981" y="396748"/>
                  </a:lnTo>
                  <a:lnTo>
                    <a:pt x="786257" y="397256"/>
                  </a:lnTo>
                  <a:lnTo>
                    <a:pt x="786511" y="423164"/>
                  </a:lnTo>
                  <a:lnTo>
                    <a:pt x="864235" y="422656"/>
                  </a:lnTo>
                  <a:close/>
                </a:path>
                <a:path w="4243070" h="1873885">
                  <a:moveTo>
                    <a:pt x="906780" y="1828800"/>
                  </a:moveTo>
                  <a:lnTo>
                    <a:pt x="829056" y="1828927"/>
                  </a:lnTo>
                  <a:lnTo>
                    <a:pt x="829056" y="1854835"/>
                  </a:lnTo>
                  <a:lnTo>
                    <a:pt x="906780" y="1854708"/>
                  </a:lnTo>
                  <a:lnTo>
                    <a:pt x="906780" y="1828800"/>
                  </a:lnTo>
                  <a:close/>
                </a:path>
                <a:path w="4243070" h="1873885">
                  <a:moveTo>
                    <a:pt x="967867" y="421767"/>
                  </a:moveTo>
                  <a:lnTo>
                    <a:pt x="967613" y="395859"/>
                  </a:lnTo>
                  <a:lnTo>
                    <a:pt x="889889" y="396494"/>
                  </a:lnTo>
                  <a:lnTo>
                    <a:pt x="890143" y="422402"/>
                  </a:lnTo>
                  <a:lnTo>
                    <a:pt x="967867" y="421767"/>
                  </a:lnTo>
                  <a:close/>
                </a:path>
                <a:path w="4243070" h="1873885">
                  <a:moveTo>
                    <a:pt x="1010412" y="1828546"/>
                  </a:moveTo>
                  <a:lnTo>
                    <a:pt x="932688" y="1828800"/>
                  </a:lnTo>
                  <a:lnTo>
                    <a:pt x="932688" y="1854708"/>
                  </a:lnTo>
                  <a:lnTo>
                    <a:pt x="1010412" y="1854454"/>
                  </a:lnTo>
                  <a:lnTo>
                    <a:pt x="1010412" y="1828546"/>
                  </a:lnTo>
                  <a:close/>
                </a:path>
                <a:path w="4243070" h="1873885">
                  <a:moveTo>
                    <a:pt x="1071499" y="421005"/>
                  </a:moveTo>
                  <a:lnTo>
                    <a:pt x="1071245" y="395097"/>
                  </a:lnTo>
                  <a:lnTo>
                    <a:pt x="993521" y="395732"/>
                  </a:lnTo>
                  <a:lnTo>
                    <a:pt x="993775" y="421640"/>
                  </a:lnTo>
                  <a:lnTo>
                    <a:pt x="1071499" y="421005"/>
                  </a:lnTo>
                  <a:close/>
                </a:path>
                <a:path w="4243070" h="1873885">
                  <a:moveTo>
                    <a:pt x="1114044" y="1828419"/>
                  </a:moveTo>
                  <a:lnTo>
                    <a:pt x="1036320" y="1828546"/>
                  </a:lnTo>
                  <a:lnTo>
                    <a:pt x="1036320" y="1854454"/>
                  </a:lnTo>
                  <a:lnTo>
                    <a:pt x="1114044" y="1854327"/>
                  </a:lnTo>
                  <a:lnTo>
                    <a:pt x="1114044" y="1828419"/>
                  </a:lnTo>
                  <a:close/>
                </a:path>
                <a:path w="4243070" h="1873885">
                  <a:moveTo>
                    <a:pt x="1175131" y="420116"/>
                  </a:moveTo>
                  <a:lnTo>
                    <a:pt x="1174877" y="394208"/>
                  </a:lnTo>
                  <a:lnTo>
                    <a:pt x="1097153" y="394843"/>
                  </a:lnTo>
                  <a:lnTo>
                    <a:pt x="1097407" y="420751"/>
                  </a:lnTo>
                  <a:lnTo>
                    <a:pt x="1175131" y="420116"/>
                  </a:lnTo>
                  <a:close/>
                </a:path>
                <a:path w="4243070" h="1873885">
                  <a:moveTo>
                    <a:pt x="1217676" y="1828165"/>
                  </a:moveTo>
                  <a:lnTo>
                    <a:pt x="1139952" y="1828292"/>
                  </a:lnTo>
                  <a:lnTo>
                    <a:pt x="1139952" y="1854200"/>
                  </a:lnTo>
                  <a:lnTo>
                    <a:pt x="1217676" y="1854073"/>
                  </a:lnTo>
                  <a:lnTo>
                    <a:pt x="1217676" y="1828165"/>
                  </a:lnTo>
                  <a:close/>
                </a:path>
                <a:path w="4243070" h="1873885">
                  <a:moveTo>
                    <a:pt x="1278763" y="419354"/>
                  </a:moveTo>
                  <a:lnTo>
                    <a:pt x="1278509" y="393446"/>
                  </a:lnTo>
                  <a:lnTo>
                    <a:pt x="1200785" y="394081"/>
                  </a:lnTo>
                  <a:lnTo>
                    <a:pt x="1201039" y="419989"/>
                  </a:lnTo>
                  <a:lnTo>
                    <a:pt x="1278763" y="419354"/>
                  </a:lnTo>
                  <a:close/>
                </a:path>
                <a:path w="4243070" h="1873885">
                  <a:moveTo>
                    <a:pt x="1321308" y="1827911"/>
                  </a:moveTo>
                  <a:lnTo>
                    <a:pt x="1243584" y="1828038"/>
                  </a:lnTo>
                  <a:lnTo>
                    <a:pt x="1243584" y="1853946"/>
                  </a:lnTo>
                  <a:lnTo>
                    <a:pt x="1321308" y="1853819"/>
                  </a:lnTo>
                  <a:lnTo>
                    <a:pt x="1321308" y="1827911"/>
                  </a:lnTo>
                  <a:close/>
                </a:path>
                <a:path w="4243070" h="1873885">
                  <a:moveTo>
                    <a:pt x="1382395" y="418592"/>
                  </a:moveTo>
                  <a:lnTo>
                    <a:pt x="1382141" y="392684"/>
                  </a:lnTo>
                  <a:lnTo>
                    <a:pt x="1304417" y="393192"/>
                  </a:lnTo>
                  <a:lnTo>
                    <a:pt x="1304671" y="419100"/>
                  </a:lnTo>
                  <a:lnTo>
                    <a:pt x="1382395" y="418592"/>
                  </a:lnTo>
                  <a:close/>
                </a:path>
                <a:path w="4243070" h="1873885">
                  <a:moveTo>
                    <a:pt x="1424940" y="1827784"/>
                  </a:moveTo>
                  <a:lnTo>
                    <a:pt x="1347216" y="1827911"/>
                  </a:lnTo>
                  <a:lnTo>
                    <a:pt x="1347216" y="1853819"/>
                  </a:lnTo>
                  <a:lnTo>
                    <a:pt x="1424940" y="1853692"/>
                  </a:lnTo>
                  <a:lnTo>
                    <a:pt x="1424940" y="1827784"/>
                  </a:lnTo>
                  <a:close/>
                </a:path>
                <a:path w="4243070" h="1873885">
                  <a:moveTo>
                    <a:pt x="1486027" y="417703"/>
                  </a:moveTo>
                  <a:lnTo>
                    <a:pt x="1485773" y="391795"/>
                  </a:lnTo>
                  <a:lnTo>
                    <a:pt x="1408049" y="392430"/>
                  </a:lnTo>
                  <a:lnTo>
                    <a:pt x="1408303" y="418338"/>
                  </a:lnTo>
                  <a:lnTo>
                    <a:pt x="1486027" y="417703"/>
                  </a:lnTo>
                  <a:close/>
                </a:path>
                <a:path w="4243070" h="1873885">
                  <a:moveTo>
                    <a:pt x="1528572" y="1827530"/>
                  </a:moveTo>
                  <a:lnTo>
                    <a:pt x="1450848" y="1827657"/>
                  </a:lnTo>
                  <a:lnTo>
                    <a:pt x="1450848" y="1853565"/>
                  </a:lnTo>
                  <a:lnTo>
                    <a:pt x="1528572" y="1853438"/>
                  </a:lnTo>
                  <a:lnTo>
                    <a:pt x="1528572" y="1827530"/>
                  </a:lnTo>
                  <a:close/>
                </a:path>
                <a:path w="4243070" h="1873885">
                  <a:moveTo>
                    <a:pt x="1589659" y="416941"/>
                  </a:moveTo>
                  <a:lnTo>
                    <a:pt x="1589405" y="391033"/>
                  </a:lnTo>
                  <a:lnTo>
                    <a:pt x="1511681" y="391668"/>
                  </a:lnTo>
                  <a:lnTo>
                    <a:pt x="1511935" y="417576"/>
                  </a:lnTo>
                  <a:lnTo>
                    <a:pt x="1589659" y="416941"/>
                  </a:lnTo>
                  <a:close/>
                </a:path>
                <a:path w="4243070" h="1873885">
                  <a:moveTo>
                    <a:pt x="1632204" y="1827276"/>
                  </a:moveTo>
                  <a:lnTo>
                    <a:pt x="1554480" y="1827403"/>
                  </a:lnTo>
                  <a:lnTo>
                    <a:pt x="1554480" y="1853311"/>
                  </a:lnTo>
                  <a:lnTo>
                    <a:pt x="1632204" y="1853184"/>
                  </a:lnTo>
                  <a:lnTo>
                    <a:pt x="1632204" y="1827276"/>
                  </a:lnTo>
                  <a:close/>
                </a:path>
                <a:path w="4243070" h="1873885">
                  <a:moveTo>
                    <a:pt x="1693291" y="416052"/>
                  </a:moveTo>
                  <a:lnTo>
                    <a:pt x="1693037" y="390144"/>
                  </a:lnTo>
                  <a:lnTo>
                    <a:pt x="1615313" y="390779"/>
                  </a:lnTo>
                  <a:lnTo>
                    <a:pt x="1615567" y="416687"/>
                  </a:lnTo>
                  <a:lnTo>
                    <a:pt x="1693291" y="416052"/>
                  </a:lnTo>
                  <a:close/>
                </a:path>
                <a:path w="4243070" h="1873885">
                  <a:moveTo>
                    <a:pt x="1735836" y="1827149"/>
                  </a:moveTo>
                  <a:lnTo>
                    <a:pt x="1658112" y="1827276"/>
                  </a:lnTo>
                  <a:lnTo>
                    <a:pt x="1658112" y="1853184"/>
                  </a:lnTo>
                  <a:lnTo>
                    <a:pt x="1735836" y="1853057"/>
                  </a:lnTo>
                  <a:lnTo>
                    <a:pt x="1735836" y="1827149"/>
                  </a:lnTo>
                  <a:close/>
                </a:path>
                <a:path w="4243070" h="1873885">
                  <a:moveTo>
                    <a:pt x="1796923" y="415290"/>
                  </a:moveTo>
                  <a:lnTo>
                    <a:pt x="1796669" y="389382"/>
                  </a:lnTo>
                  <a:lnTo>
                    <a:pt x="1718945" y="390017"/>
                  </a:lnTo>
                  <a:lnTo>
                    <a:pt x="1719199" y="415925"/>
                  </a:lnTo>
                  <a:lnTo>
                    <a:pt x="1796923" y="415290"/>
                  </a:lnTo>
                  <a:close/>
                </a:path>
                <a:path w="4243070" h="1873885">
                  <a:moveTo>
                    <a:pt x="1839468" y="1826895"/>
                  </a:moveTo>
                  <a:lnTo>
                    <a:pt x="1761744" y="1827022"/>
                  </a:lnTo>
                  <a:lnTo>
                    <a:pt x="1761744" y="1852930"/>
                  </a:lnTo>
                  <a:lnTo>
                    <a:pt x="1839468" y="1852803"/>
                  </a:lnTo>
                  <a:lnTo>
                    <a:pt x="1839468" y="1826895"/>
                  </a:lnTo>
                  <a:close/>
                </a:path>
                <a:path w="4243070" h="1873885">
                  <a:moveTo>
                    <a:pt x="1900428" y="414401"/>
                  </a:moveTo>
                  <a:lnTo>
                    <a:pt x="1900301" y="388620"/>
                  </a:lnTo>
                  <a:lnTo>
                    <a:pt x="1822577" y="389128"/>
                  </a:lnTo>
                  <a:lnTo>
                    <a:pt x="1822831" y="415036"/>
                  </a:lnTo>
                  <a:lnTo>
                    <a:pt x="1900428" y="414401"/>
                  </a:lnTo>
                  <a:close/>
                </a:path>
                <a:path w="4243070" h="1873885">
                  <a:moveTo>
                    <a:pt x="1943100" y="1826641"/>
                  </a:moveTo>
                  <a:lnTo>
                    <a:pt x="1865376" y="1826768"/>
                  </a:lnTo>
                  <a:lnTo>
                    <a:pt x="1865376" y="1852676"/>
                  </a:lnTo>
                  <a:lnTo>
                    <a:pt x="1943100" y="1852549"/>
                  </a:lnTo>
                  <a:lnTo>
                    <a:pt x="1943100" y="1826641"/>
                  </a:lnTo>
                  <a:close/>
                </a:path>
                <a:path w="4243070" h="1873885">
                  <a:moveTo>
                    <a:pt x="2004060" y="413639"/>
                  </a:moveTo>
                  <a:lnTo>
                    <a:pt x="2003933" y="387731"/>
                  </a:lnTo>
                  <a:lnTo>
                    <a:pt x="1926209" y="388366"/>
                  </a:lnTo>
                  <a:lnTo>
                    <a:pt x="1926336" y="414274"/>
                  </a:lnTo>
                  <a:lnTo>
                    <a:pt x="2004060" y="413639"/>
                  </a:lnTo>
                  <a:close/>
                </a:path>
                <a:path w="4243070" h="1873885">
                  <a:moveTo>
                    <a:pt x="2046732" y="1826514"/>
                  </a:moveTo>
                  <a:lnTo>
                    <a:pt x="1969008" y="1826641"/>
                  </a:lnTo>
                  <a:lnTo>
                    <a:pt x="1969008" y="1852549"/>
                  </a:lnTo>
                  <a:lnTo>
                    <a:pt x="2046732" y="1852422"/>
                  </a:lnTo>
                  <a:lnTo>
                    <a:pt x="2046732" y="1826514"/>
                  </a:lnTo>
                  <a:close/>
                </a:path>
                <a:path w="4243070" h="1873885">
                  <a:moveTo>
                    <a:pt x="2107692" y="412877"/>
                  </a:moveTo>
                  <a:lnTo>
                    <a:pt x="2107565" y="386969"/>
                  </a:lnTo>
                  <a:lnTo>
                    <a:pt x="2029841" y="387477"/>
                  </a:lnTo>
                  <a:lnTo>
                    <a:pt x="2029968" y="413385"/>
                  </a:lnTo>
                  <a:lnTo>
                    <a:pt x="2107692" y="412877"/>
                  </a:lnTo>
                  <a:close/>
                </a:path>
                <a:path w="4243070" h="1873885">
                  <a:moveTo>
                    <a:pt x="2150364" y="1826260"/>
                  </a:moveTo>
                  <a:lnTo>
                    <a:pt x="2072640" y="1826387"/>
                  </a:lnTo>
                  <a:lnTo>
                    <a:pt x="2072640" y="1852295"/>
                  </a:lnTo>
                  <a:lnTo>
                    <a:pt x="2150364" y="1852168"/>
                  </a:lnTo>
                  <a:lnTo>
                    <a:pt x="2150364" y="1826260"/>
                  </a:lnTo>
                  <a:close/>
                </a:path>
                <a:path w="4243070" h="1873885">
                  <a:moveTo>
                    <a:pt x="2211324" y="411988"/>
                  </a:moveTo>
                  <a:lnTo>
                    <a:pt x="2211197" y="386080"/>
                  </a:lnTo>
                  <a:lnTo>
                    <a:pt x="2133473" y="386715"/>
                  </a:lnTo>
                  <a:lnTo>
                    <a:pt x="2133600" y="412623"/>
                  </a:lnTo>
                  <a:lnTo>
                    <a:pt x="2211324" y="411988"/>
                  </a:lnTo>
                  <a:close/>
                </a:path>
                <a:path w="4243070" h="1873885">
                  <a:moveTo>
                    <a:pt x="2253996" y="1826006"/>
                  </a:moveTo>
                  <a:lnTo>
                    <a:pt x="2176272" y="1826133"/>
                  </a:lnTo>
                  <a:lnTo>
                    <a:pt x="2176272" y="1852041"/>
                  </a:lnTo>
                  <a:lnTo>
                    <a:pt x="2253996" y="1851914"/>
                  </a:lnTo>
                  <a:lnTo>
                    <a:pt x="2253996" y="1826006"/>
                  </a:lnTo>
                  <a:close/>
                </a:path>
                <a:path w="4243070" h="1873885">
                  <a:moveTo>
                    <a:pt x="2314956" y="411226"/>
                  </a:moveTo>
                  <a:lnTo>
                    <a:pt x="2314829" y="385318"/>
                  </a:lnTo>
                  <a:lnTo>
                    <a:pt x="2237105" y="385953"/>
                  </a:lnTo>
                  <a:lnTo>
                    <a:pt x="2237232" y="411861"/>
                  </a:lnTo>
                  <a:lnTo>
                    <a:pt x="2314956" y="411226"/>
                  </a:lnTo>
                  <a:close/>
                </a:path>
                <a:path w="4243070" h="1873885">
                  <a:moveTo>
                    <a:pt x="2357628" y="1825752"/>
                  </a:moveTo>
                  <a:lnTo>
                    <a:pt x="2279904" y="1826006"/>
                  </a:lnTo>
                  <a:lnTo>
                    <a:pt x="2279904" y="1851914"/>
                  </a:lnTo>
                  <a:lnTo>
                    <a:pt x="2357628" y="1851660"/>
                  </a:lnTo>
                  <a:lnTo>
                    <a:pt x="2357628" y="1825752"/>
                  </a:lnTo>
                  <a:close/>
                </a:path>
                <a:path w="4243070" h="1873885">
                  <a:moveTo>
                    <a:pt x="2418588" y="410337"/>
                  </a:moveTo>
                  <a:lnTo>
                    <a:pt x="2418461" y="384429"/>
                  </a:lnTo>
                  <a:lnTo>
                    <a:pt x="2340737" y="385064"/>
                  </a:lnTo>
                  <a:lnTo>
                    <a:pt x="2340864" y="410972"/>
                  </a:lnTo>
                  <a:lnTo>
                    <a:pt x="2418588" y="410337"/>
                  </a:lnTo>
                  <a:close/>
                </a:path>
                <a:path w="4243070" h="1873885">
                  <a:moveTo>
                    <a:pt x="2461260" y="1825625"/>
                  </a:moveTo>
                  <a:lnTo>
                    <a:pt x="2383536" y="1825752"/>
                  </a:lnTo>
                  <a:lnTo>
                    <a:pt x="2383536" y="1851660"/>
                  </a:lnTo>
                  <a:lnTo>
                    <a:pt x="2461260" y="1851533"/>
                  </a:lnTo>
                  <a:lnTo>
                    <a:pt x="2461260" y="1825625"/>
                  </a:lnTo>
                  <a:close/>
                </a:path>
                <a:path w="4243070" h="1873885">
                  <a:moveTo>
                    <a:pt x="2564892" y="1825371"/>
                  </a:moveTo>
                  <a:lnTo>
                    <a:pt x="2487168" y="1825498"/>
                  </a:lnTo>
                  <a:lnTo>
                    <a:pt x="2487168" y="1851406"/>
                  </a:lnTo>
                  <a:lnTo>
                    <a:pt x="2564892" y="1851279"/>
                  </a:lnTo>
                  <a:lnTo>
                    <a:pt x="2564892" y="1825371"/>
                  </a:lnTo>
                  <a:close/>
                </a:path>
                <a:path w="4243070" h="1873885">
                  <a:moveTo>
                    <a:pt x="2572004" y="396240"/>
                  </a:moveTo>
                  <a:lnTo>
                    <a:pt x="2546604" y="383794"/>
                  </a:lnTo>
                  <a:lnTo>
                    <a:pt x="2545054" y="383044"/>
                  </a:lnTo>
                  <a:lnTo>
                    <a:pt x="2565654" y="384048"/>
                  </a:lnTo>
                  <a:lnTo>
                    <a:pt x="2569464" y="306451"/>
                  </a:lnTo>
                  <a:lnTo>
                    <a:pt x="2543683" y="305181"/>
                  </a:lnTo>
                  <a:lnTo>
                    <a:pt x="2539860" y="380492"/>
                  </a:lnTo>
                  <a:lnTo>
                    <a:pt x="2494026" y="358013"/>
                  </a:lnTo>
                  <a:lnTo>
                    <a:pt x="2494191" y="383908"/>
                  </a:lnTo>
                  <a:lnTo>
                    <a:pt x="2444369" y="384302"/>
                  </a:lnTo>
                  <a:lnTo>
                    <a:pt x="2444496" y="410210"/>
                  </a:lnTo>
                  <a:lnTo>
                    <a:pt x="2494356" y="409816"/>
                  </a:lnTo>
                  <a:lnTo>
                    <a:pt x="2494534" y="435737"/>
                  </a:lnTo>
                  <a:lnTo>
                    <a:pt x="2572004" y="396240"/>
                  </a:lnTo>
                  <a:close/>
                </a:path>
                <a:path w="4243070" h="1873885">
                  <a:moveTo>
                    <a:pt x="2574671" y="202946"/>
                  </a:moveTo>
                  <a:lnTo>
                    <a:pt x="2548763" y="201676"/>
                  </a:lnTo>
                  <a:lnTo>
                    <a:pt x="2544953" y="279273"/>
                  </a:lnTo>
                  <a:lnTo>
                    <a:pt x="2570861" y="280543"/>
                  </a:lnTo>
                  <a:lnTo>
                    <a:pt x="2574671" y="202946"/>
                  </a:lnTo>
                  <a:close/>
                </a:path>
                <a:path w="4243070" h="1873885">
                  <a:moveTo>
                    <a:pt x="2579878" y="99441"/>
                  </a:moveTo>
                  <a:lnTo>
                    <a:pt x="2553970" y="98171"/>
                  </a:lnTo>
                  <a:lnTo>
                    <a:pt x="2550160" y="175768"/>
                  </a:lnTo>
                  <a:lnTo>
                    <a:pt x="2575941" y="177038"/>
                  </a:lnTo>
                  <a:lnTo>
                    <a:pt x="2579878" y="99441"/>
                  </a:lnTo>
                  <a:close/>
                </a:path>
                <a:path w="4243070" h="1873885">
                  <a:moveTo>
                    <a:pt x="2606802" y="79629"/>
                  </a:moveTo>
                  <a:lnTo>
                    <a:pt x="2604122" y="73533"/>
                  </a:lnTo>
                  <a:lnTo>
                    <a:pt x="2599944" y="64008"/>
                  </a:lnTo>
                  <a:lnTo>
                    <a:pt x="2571877" y="0"/>
                  </a:lnTo>
                  <a:lnTo>
                    <a:pt x="2529205" y="75692"/>
                  </a:lnTo>
                  <a:lnTo>
                    <a:pt x="2606802" y="79629"/>
                  </a:lnTo>
                  <a:close/>
                </a:path>
                <a:path w="4243070" h="1873885">
                  <a:moveTo>
                    <a:pt x="2668524" y="1825117"/>
                  </a:moveTo>
                  <a:lnTo>
                    <a:pt x="2590800" y="1825371"/>
                  </a:lnTo>
                  <a:lnTo>
                    <a:pt x="2590800" y="1851279"/>
                  </a:lnTo>
                  <a:lnTo>
                    <a:pt x="2668524" y="1851025"/>
                  </a:lnTo>
                  <a:lnTo>
                    <a:pt x="2668524" y="1825117"/>
                  </a:lnTo>
                  <a:close/>
                </a:path>
                <a:path w="4243070" h="1873885">
                  <a:moveTo>
                    <a:pt x="2772156" y="1824990"/>
                  </a:moveTo>
                  <a:lnTo>
                    <a:pt x="2694432" y="1825117"/>
                  </a:lnTo>
                  <a:lnTo>
                    <a:pt x="2694432" y="1851025"/>
                  </a:lnTo>
                  <a:lnTo>
                    <a:pt x="2772156" y="1850898"/>
                  </a:lnTo>
                  <a:lnTo>
                    <a:pt x="2772156" y="1824990"/>
                  </a:lnTo>
                  <a:close/>
                </a:path>
                <a:path w="4243070" h="1873885">
                  <a:moveTo>
                    <a:pt x="2875788" y="1824736"/>
                  </a:moveTo>
                  <a:lnTo>
                    <a:pt x="2798064" y="1824863"/>
                  </a:lnTo>
                  <a:lnTo>
                    <a:pt x="2798064" y="1850771"/>
                  </a:lnTo>
                  <a:lnTo>
                    <a:pt x="2875788" y="1850644"/>
                  </a:lnTo>
                  <a:lnTo>
                    <a:pt x="2875788" y="1824736"/>
                  </a:lnTo>
                  <a:close/>
                </a:path>
                <a:path w="4243070" h="1873885">
                  <a:moveTo>
                    <a:pt x="2979420" y="1824482"/>
                  </a:moveTo>
                  <a:lnTo>
                    <a:pt x="2901696" y="1824736"/>
                  </a:lnTo>
                  <a:lnTo>
                    <a:pt x="2901696" y="1850644"/>
                  </a:lnTo>
                  <a:lnTo>
                    <a:pt x="2979420" y="1850390"/>
                  </a:lnTo>
                  <a:lnTo>
                    <a:pt x="2979420" y="1824482"/>
                  </a:lnTo>
                  <a:close/>
                </a:path>
                <a:path w="4243070" h="1873885">
                  <a:moveTo>
                    <a:pt x="3083052" y="1824355"/>
                  </a:moveTo>
                  <a:lnTo>
                    <a:pt x="3005328" y="1824482"/>
                  </a:lnTo>
                  <a:lnTo>
                    <a:pt x="3005328" y="1850390"/>
                  </a:lnTo>
                  <a:lnTo>
                    <a:pt x="3083052" y="1850263"/>
                  </a:lnTo>
                  <a:lnTo>
                    <a:pt x="3083052" y="1824355"/>
                  </a:lnTo>
                  <a:close/>
                </a:path>
                <a:path w="4243070" h="1873885">
                  <a:moveTo>
                    <a:pt x="3186684" y="1824101"/>
                  </a:moveTo>
                  <a:lnTo>
                    <a:pt x="3108960" y="1824228"/>
                  </a:lnTo>
                  <a:lnTo>
                    <a:pt x="3108960" y="1850136"/>
                  </a:lnTo>
                  <a:lnTo>
                    <a:pt x="3186684" y="1850009"/>
                  </a:lnTo>
                  <a:lnTo>
                    <a:pt x="3186684" y="1824101"/>
                  </a:lnTo>
                  <a:close/>
                </a:path>
                <a:path w="4243070" h="1873885">
                  <a:moveTo>
                    <a:pt x="3290316" y="1823847"/>
                  </a:moveTo>
                  <a:lnTo>
                    <a:pt x="3212592" y="1824101"/>
                  </a:lnTo>
                  <a:lnTo>
                    <a:pt x="3212592" y="1850009"/>
                  </a:lnTo>
                  <a:lnTo>
                    <a:pt x="3290316" y="1849755"/>
                  </a:lnTo>
                  <a:lnTo>
                    <a:pt x="3290316" y="1823847"/>
                  </a:lnTo>
                  <a:close/>
                </a:path>
                <a:path w="4243070" h="1873885">
                  <a:moveTo>
                    <a:pt x="3393948" y="1823720"/>
                  </a:moveTo>
                  <a:lnTo>
                    <a:pt x="3316224" y="1823847"/>
                  </a:lnTo>
                  <a:lnTo>
                    <a:pt x="3316224" y="1849755"/>
                  </a:lnTo>
                  <a:lnTo>
                    <a:pt x="3393948" y="1849628"/>
                  </a:lnTo>
                  <a:lnTo>
                    <a:pt x="3393948" y="1823720"/>
                  </a:lnTo>
                  <a:close/>
                </a:path>
                <a:path w="4243070" h="1873885">
                  <a:moveTo>
                    <a:pt x="3497580" y="1823466"/>
                  </a:moveTo>
                  <a:lnTo>
                    <a:pt x="3419856" y="1823593"/>
                  </a:lnTo>
                  <a:lnTo>
                    <a:pt x="3419856" y="1849501"/>
                  </a:lnTo>
                  <a:lnTo>
                    <a:pt x="3497580" y="1849374"/>
                  </a:lnTo>
                  <a:lnTo>
                    <a:pt x="3497580" y="1823466"/>
                  </a:lnTo>
                  <a:close/>
                </a:path>
                <a:path w="4243070" h="1873885">
                  <a:moveTo>
                    <a:pt x="3601212" y="1823212"/>
                  </a:moveTo>
                  <a:lnTo>
                    <a:pt x="3523488" y="1823466"/>
                  </a:lnTo>
                  <a:lnTo>
                    <a:pt x="3523488" y="1849374"/>
                  </a:lnTo>
                  <a:lnTo>
                    <a:pt x="3601212" y="1849120"/>
                  </a:lnTo>
                  <a:lnTo>
                    <a:pt x="3601212" y="1823212"/>
                  </a:lnTo>
                  <a:close/>
                </a:path>
                <a:path w="4243070" h="1873885">
                  <a:moveTo>
                    <a:pt x="3704844" y="1823085"/>
                  </a:moveTo>
                  <a:lnTo>
                    <a:pt x="3627120" y="1823212"/>
                  </a:lnTo>
                  <a:lnTo>
                    <a:pt x="3627120" y="1849120"/>
                  </a:lnTo>
                  <a:lnTo>
                    <a:pt x="3704844" y="1848993"/>
                  </a:lnTo>
                  <a:lnTo>
                    <a:pt x="3704844" y="1823085"/>
                  </a:lnTo>
                  <a:close/>
                </a:path>
                <a:path w="4243070" h="1873885">
                  <a:moveTo>
                    <a:pt x="3808476" y="1822831"/>
                  </a:moveTo>
                  <a:lnTo>
                    <a:pt x="3730752" y="1822958"/>
                  </a:lnTo>
                  <a:lnTo>
                    <a:pt x="3730752" y="1848866"/>
                  </a:lnTo>
                  <a:lnTo>
                    <a:pt x="3808476" y="1848739"/>
                  </a:lnTo>
                  <a:lnTo>
                    <a:pt x="3808476" y="1822831"/>
                  </a:lnTo>
                  <a:close/>
                </a:path>
                <a:path w="4243070" h="1873885">
                  <a:moveTo>
                    <a:pt x="3912095" y="1822577"/>
                  </a:moveTo>
                  <a:lnTo>
                    <a:pt x="3834384" y="1822831"/>
                  </a:lnTo>
                  <a:lnTo>
                    <a:pt x="3834384" y="1848739"/>
                  </a:lnTo>
                  <a:lnTo>
                    <a:pt x="3912095" y="1848485"/>
                  </a:lnTo>
                  <a:lnTo>
                    <a:pt x="3912095" y="1822577"/>
                  </a:lnTo>
                  <a:close/>
                </a:path>
                <a:path w="4243070" h="1873885">
                  <a:moveTo>
                    <a:pt x="4015740" y="1822450"/>
                  </a:moveTo>
                  <a:lnTo>
                    <a:pt x="3938016" y="1822577"/>
                  </a:lnTo>
                  <a:lnTo>
                    <a:pt x="3938016" y="1848485"/>
                  </a:lnTo>
                  <a:lnTo>
                    <a:pt x="4015740" y="1848358"/>
                  </a:lnTo>
                  <a:lnTo>
                    <a:pt x="4015740" y="1822450"/>
                  </a:lnTo>
                  <a:close/>
                </a:path>
                <a:path w="4243070" h="1873885">
                  <a:moveTo>
                    <a:pt x="4119372" y="1822196"/>
                  </a:moveTo>
                  <a:lnTo>
                    <a:pt x="4041648" y="1822323"/>
                  </a:lnTo>
                  <a:lnTo>
                    <a:pt x="4041648" y="1848231"/>
                  </a:lnTo>
                  <a:lnTo>
                    <a:pt x="4119372" y="1848104"/>
                  </a:lnTo>
                  <a:lnTo>
                    <a:pt x="4119372" y="1822196"/>
                  </a:lnTo>
                  <a:close/>
                </a:path>
                <a:path w="4243070" h="1873885">
                  <a:moveTo>
                    <a:pt x="4242689" y="1834896"/>
                  </a:moveTo>
                  <a:lnTo>
                    <a:pt x="4216908" y="1822069"/>
                  </a:lnTo>
                  <a:lnTo>
                    <a:pt x="4164838" y="1796161"/>
                  </a:lnTo>
                  <a:lnTo>
                    <a:pt x="4164914" y="1822119"/>
                  </a:lnTo>
                  <a:lnTo>
                    <a:pt x="4145280" y="1822196"/>
                  </a:lnTo>
                  <a:lnTo>
                    <a:pt x="4145280" y="1848104"/>
                  </a:lnTo>
                  <a:lnTo>
                    <a:pt x="4165003" y="1848027"/>
                  </a:lnTo>
                  <a:lnTo>
                    <a:pt x="4165092" y="1873885"/>
                  </a:lnTo>
                  <a:lnTo>
                    <a:pt x="4242689" y="1834896"/>
                  </a:lnTo>
                  <a:close/>
                </a:path>
              </a:pathLst>
            </a:custGeom>
            <a:solidFill>
              <a:srgbClr val="FF0000"/>
            </a:solidFill>
          </p:spPr>
          <p:txBody>
            <a:bodyPr wrap="square" lIns="0" tIns="0" rIns="0" bIns="0" rtlCol="0"/>
            <a:lstStyle/>
            <a:p>
              <a:endParaRPr/>
            </a:p>
          </p:txBody>
        </p:sp>
        <p:pic>
          <p:nvPicPr>
            <p:cNvPr id="27" name="object 27"/>
            <p:cNvPicPr/>
            <p:nvPr/>
          </p:nvPicPr>
          <p:blipFill>
            <a:blip r:embed="rId4" cstate="print"/>
            <a:stretch>
              <a:fillRect/>
            </a:stretch>
          </p:blipFill>
          <p:spPr>
            <a:xfrm>
              <a:off x="7723124" y="2347722"/>
              <a:ext cx="77597" cy="239013"/>
            </a:xfrm>
            <a:prstGeom prst="rect">
              <a:avLst/>
            </a:prstGeom>
          </p:spPr>
        </p:pic>
        <p:sp>
          <p:nvSpPr>
            <p:cNvPr id="28" name="object 28"/>
            <p:cNvSpPr/>
            <p:nvPr/>
          </p:nvSpPr>
          <p:spPr>
            <a:xfrm>
              <a:off x="6926580" y="2550286"/>
              <a:ext cx="815975" cy="1640205"/>
            </a:xfrm>
            <a:custGeom>
              <a:avLst/>
              <a:gdLst/>
              <a:ahLst/>
              <a:cxnLst/>
              <a:rect l="l" t="t" r="r" b="b"/>
              <a:pathLst>
                <a:path w="815975" h="1640204">
                  <a:moveTo>
                    <a:pt x="51816" y="1562100"/>
                  </a:moveTo>
                  <a:lnTo>
                    <a:pt x="25908" y="1562100"/>
                  </a:lnTo>
                  <a:lnTo>
                    <a:pt x="25908" y="1639824"/>
                  </a:lnTo>
                  <a:lnTo>
                    <a:pt x="51816" y="1639824"/>
                  </a:lnTo>
                  <a:lnTo>
                    <a:pt x="51816" y="1562100"/>
                  </a:lnTo>
                  <a:close/>
                </a:path>
                <a:path w="815975" h="1640204">
                  <a:moveTo>
                    <a:pt x="51816" y="1458468"/>
                  </a:moveTo>
                  <a:lnTo>
                    <a:pt x="25908" y="1458468"/>
                  </a:lnTo>
                  <a:lnTo>
                    <a:pt x="25908" y="1536192"/>
                  </a:lnTo>
                  <a:lnTo>
                    <a:pt x="51816" y="1536192"/>
                  </a:lnTo>
                  <a:lnTo>
                    <a:pt x="51816" y="1458468"/>
                  </a:lnTo>
                  <a:close/>
                </a:path>
                <a:path w="815975" h="1640204">
                  <a:moveTo>
                    <a:pt x="51816" y="1354836"/>
                  </a:moveTo>
                  <a:lnTo>
                    <a:pt x="25908" y="1354836"/>
                  </a:lnTo>
                  <a:lnTo>
                    <a:pt x="25908" y="1432560"/>
                  </a:lnTo>
                  <a:lnTo>
                    <a:pt x="51816" y="1432560"/>
                  </a:lnTo>
                  <a:lnTo>
                    <a:pt x="51816" y="1354836"/>
                  </a:lnTo>
                  <a:close/>
                </a:path>
                <a:path w="815975" h="1640204">
                  <a:moveTo>
                    <a:pt x="51816" y="1251204"/>
                  </a:moveTo>
                  <a:lnTo>
                    <a:pt x="25908" y="1251204"/>
                  </a:lnTo>
                  <a:lnTo>
                    <a:pt x="25908" y="1328928"/>
                  </a:lnTo>
                  <a:lnTo>
                    <a:pt x="51816" y="1328928"/>
                  </a:lnTo>
                  <a:lnTo>
                    <a:pt x="51816" y="1251204"/>
                  </a:lnTo>
                  <a:close/>
                </a:path>
                <a:path w="815975" h="1640204">
                  <a:moveTo>
                    <a:pt x="51816" y="1147572"/>
                  </a:moveTo>
                  <a:lnTo>
                    <a:pt x="25908" y="1147572"/>
                  </a:lnTo>
                  <a:lnTo>
                    <a:pt x="25908" y="1225296"/>
                  </a:lnTo>
                  <a:lnTo>
                    <a:pt x="51816" y="1225296"/>
                  </a:lnTo>
                  <a:lnTo>
                    <a:pt x="51816" y="1147572"/>
                  </a:lnTo>
                  <a:close/>
                </a:path>
                <a:path w="815975" h="1640204">
                  <a:moveTo>
                    <a:pt x="51816" y="1043940"/>
                  </a:moveTo>
                  <a:lnTo>
                    <a:pt x="25908" y="1043940"/>
                  </a:lnTo>
                  <a:lnTo>
                    <a:pt x="25908" y="1121664"/>
                  </a:lnTo>
                  <a:lnTo>
                    <a:pt x="51816" y="1121664"/>
                  </a:lnTo>
                  <a:lnTo>
                    <a:pt x="51816" y="1043940"/>
                  </a:lnTo>
                  <a:close/>
                </a:path>
                <a:path w="815975" h="1640204">
                  <a:moveTo>
                    <a:pt x="51816" y="940308"/>
                  </a:moveTo>
                  <a:lnTo>
                    <a:pt x="25908" y="940308"/>
                  </a:lnTo>
                  <a:lnTo>
                    <a:pt x="25908" y="1018044"/>
                  </a:lnTo>
                  <a:lnTo>
                    <a:pt x="51816" y="1018044"/>
                  </a:lnTo>
                  <a:lnTo>
                    <a:pt x="51816" y="940308"/>
                  </a:lnTo>
                  <a:close/>
                </a:path>
                <a:path w="815975" h="1640204">
                  <a:moveTo>
                    <a:pt x="51816" y="836676"/>
                  </a:moveTo>
                  <a:lnTo>
                    <a:pt x="25908" y="836676"/>
                  </a:lnTo>
                  <a:lnTo>
                    <a:pt x="25908" y="914400"/>
                  </a:lnTo>
                  <a:lnTo>
                    <a:pt x="51816" y="914400"/>
                  </a:lnTo>
                  <a:lnTo>
                    <a:pt x="51816" y="836676"/>
                  </a:lnTo>
                  <a:close/>
                </a:path>
                <a:path w="815975" h="1640204">
                  <a:moveTo>
                    <a:pt x="51816" y="733044"/>
                  </a:moveTo>
                  <a:lnTo>
                    <a:pt x="25908" y="733044"/>
                  </a:lnTo>
                  <a:lnTo>
                    <a:pt x="25908" y="810768"/>
                  </a:lnTo>
                  <a:lnTo>
                    <a:pt x="51816" y="810768"/>
                  </a:lnTo>
                  <a:lnTo>
                    <a:pt x="51816" y="733044"/>
                  </a:lnTo>
                  <a:close/>
                </a:path>
                <a:path w="815975" h="1640204">
                  <a:moveTo>
                    <a:pt x="51816" y="629412"/>
                  </a:moveTo>
                  <a:lnTo>
                    <a:pt x="25908" y="629412"/>
                  </a:lnTo>
                  <a:lnTo>
                    <a:pt x="25908" y="707136"/>
                  </a:lnTo>
                  <a:lnTo>
                    <a:pt x="51816" y="707136"/>
                  </a:lnTo>
                  <a:lnTo>
                    <a:pt x="51816" y="629412"/>
                  </a:lnTo>
                  <a:close/>
                </a:path>
                <a:path w="815975" h="1640204">
                  <a:moveTo>
                    <a:pt x="51816" y="525780"/>
                  </a:moveTo>
                  <a:lnTo>
                    <a:pt x="25908" y="525780"/>
                  </a:lnTo>
                  <a:lnTo>
                    <a:pt x="25908" y="603504"/>
                  </a:lnTo>
                  <a:lnTo>
                    <a:pt x="51816" y="603504"/>
                  </a:lnTo>
                  <a:lnTo>
                    <a:pt x="51816" y="525780"/>
                  </a:lnTo>
                  <a:close/>
                </a:path>
                <a:path w="815975" h="1640204">
                  <a:moveTo>
                    <a:pt x="112141" y="450088"/>
                  </a:moveTo>
                  <a:lnTo>
                    <a:pt x="111887" y="424180"/>
                  </a:lnTo>
                  <a:lnTo>
                    <a:pt x="34163" y="424815"/>
                  </a:lnTo>
                  <a:lnTo>
                    <a:pt x="34366" y="446493"/>
                  </a:lnTo>
                  <a:lnTo>
                    <a:pt x="0" y="515239"/>
                  </a:lnTo>
                  <a:lnTo>
                    <a:pt x="77724" y="515239"/>
                  </a:lnTo>
                  <a:lnTo>
                    <a:pt x="45415" y="450634"/>
                  </a:lnTo>
                  <a:lnTo>
                    <a:pt x="112141" y="450088"/>
                  </a:lnTo>
                  <a:close/>
                </a:path>
                <a:path w="815975" h="1640204">
                  <a:moveTo>
                    <a:pt x="215773" y="449199"/>
                  </a:moveTo>
                  <a:lnTo>
                    <a:pt x="215519" y="423291"/>
                  </a:lnTo>
                  <a:lnTo>
                    <a:pt x="137795" y="423926"/>
                  </a:lnTo>
                  <a:lnTo>
                    <a:pt x="138049" y="449834"/>
                  </a:lnTo>
                  <a:lnTo>
                    <a:pt x="215773" y="449199"/>
                  </a:lnTo>
                  <a:close/>
                </a:path>
                <a:path w="815975" h="1640204">
                  <a:moveTo>
                    <a:pt x="319405" y="448310"/>
                  </a:moveTo>
                  <a:lnTo>
                    <a:pt x="319151" y="422402"/>
                  </a:lnTo>
                  <a:lnTo>
                    <a:pt x="241427" y="423037"/>
                  </a:lnTo>
                  <a:lnTo>
                    <a:pt x="241681" y="448945"/>
                  </a:lnTo>
                  <a:lnTo>
                    <a:pt x="319405" y="448310"/>
                  </a:lnTo>
                  <a:close/>
                </a:path>
                <a:path w="815975" h="1640204">
                  <a:moveTo>
                    <a:pt x="422021" y="238125"/>
                  </a:moveTo>
                  <a:lnTo>
                    <a:pt x="396113" y="236855"/>
                  </a:lnTo>
                  <a:lnTo>
                    <a:pt x="392303" y="314452"/>
                  </a:lnTo>
                  <a:lnTo>
                    <a:pt x="418211" y="315722"/>
                  </a:lnTo>
                  <a:lnTo>
                    <a:pt x="422021" y="238125"/>
                  </a:lnTo>
                  <a:close/>
                </a:path>
                <a:path w="815975" h="1640204">
                  <a:moveTo>
                    <a:pt x="427228" y="134620"/>
                  </a:moveTo>
                  <a:lnTo>
                    <a:pt x="401320" y="133350"/>
                  </a:lnTo>
                  <a:lnTo>
                    <a:pt x="397510" y="210947"/>
                  </a:lnTo>
                  <a:lnTo>
                    <a:pt x="423291" y="212217"/>
                  </a:lnTo>
                  <a:lnTo>
                    <a:pt x="427228" y="134620"/>
                  </a:lnTo>
                  <a:close/>
                </a:path>
                <a:path w="815975" h="1640204">
                  <a:moveTo>
                    <a:pt x="431546" y="434467"/>
                  </a:moveTo>
                  <a:lnTo>
                    <a:pt x="406146" y="422021"/>
                  </a:lnTo>
                  <a:lnTo>
                    <a:pt x="399046" y="418553"/>
                  </a:lnTo>
                  <a:lnTo>
                    <a:pt x="413004" y="419227"/>
                  </a:lnTo>
                  <a:lnTo>
                    <a:pt x="416814" y="341630"/>
                  </a:lnTo>
                  <a:lnTo>
                    <a:pt x="391033" y="340360"/>
                  </a:lnTo>
                  <a:lnTo>
                    <a:pt x="387350" y="412813"/>
                  </a:lnTo>
                  <a:lnTo>
                    <a:pt x="353568" y="396240"/>
                  </a:lnTo>
                  <a:lnTo>
                    <a:pt x="353771" y="422173"/>
                  </a:lnTo>
                  <a:lnTo>
                    <a:pt x="345059" y="422275"/>
                  </a:lnTo>
                  <a:lnTo>
                    <a:pt x="345313" y="448183"/>
                  </a:lnTo>
                  <a:lnTo>
                    <a:pt x="353987" y="448081"/>
                  </a:lnTo>
                  <a:lnTo>
                    <a:pt x="354203" y="473964"/>
                  </a:lnTo>
                  <a:lnTo>
                    <a:pt x="431546" y="434467"/>
                  </a:lnTo>
                  <a:close/>
                </a:path>
                <a:path w="815975" h="1640204">
                  <a:moveTo>
                    <a:pt x="496189" y="53848"/>
                  </a:moveTo>
                  <a:lnTo>
                    <a:pt x="495935" y="27940"/>
                  </a:lnTo>
                  <a:lnTo>
                    <a:pt x="418211" y="28575"/>
                  </a:lnTo>
                  <a:lnTo>
                    <a:pt x="418287" y="36842"/>
                  </a:lnTo>
                  <a:lnTo>
                    <a:pt x="376555" y="110871"/>
                  </a:lnTo>
                  <a:lnTo>
                    <a:pt x="454152" y="114808"/>
                  </a:lnTo>
                  <a:lnTo>
                    <a:pt x="451472" y="108712"/>
                  </a:lnTo>
                  <a:lnTo>
                    <a:pt x="447294" y="99187"/>
                  </a:lnTo>
                  <a:lnTo>
                    <a:pt x="427647" y="54419"/>
                  </a:lnTo>
                  <a:lnTo>
                    <a:pt x="496189" y="53848"/>
                  </a:lnTo>
                  <a:close/>
                </a:path>
                <a:path w="815975" h="1640204">
                  <a:moveTo>
                    <a:pt x="599821" y="52959"/>
                  </a:moveTo>
                  <a:lnTo>
                    <a:pt x="599567" y="27051"/>
                  </a:lnTo>
                  <a:lnTo>
                    <a:pt x="521843" y="27686"/>
                  </a:lnTo>
                  <a:lnTo>
                    <a:pt x="522097" y="53594"/>
                  </a:lnTo>
                  <a:lnTo>
                    <a:pt x="599821" y="52959"/>
                  </a:lnTo>
                  <a:close/>
                </a:path>
                <a:path w="815975" h="1640204">
                  <a:moveTo>
                    <a:pt x="703453" y="52070"/>
                  </a:moveTo>
                  <a:lnTo>
                    <a:pt x="703199" y="26162"/>
                  </a:lnTo>
                  <a:lnTo>
                    <a:pt x="625475" y="26797"/>
                  </a:lnTo>
                  <a:lnTo>
                    <a:pt x="625729" y="52705"/>
                  </a:lnTo>
                  <a:lnTo>
                    <a:pt x="703453" y="52070"/>
                  </a:lnTo>
                  <a:close/>
                </a:path>
                <a:path w="815975" h="1640204">
                  <a:moveTo>
                    <a:pt x="815594" y="38227"/>
                  </a:moveTo>
                  <a:lnTo>
                    <a:pt x="790194" y="25781"/>
                  </a:lnTo>
                  <a:lnTo>
                    <a:pt x="737616" y="0"/>
                  </a:lnTo>
                  <a:lnTo>
                    <a:pt x="737819" y="25933"/>
                  </a:lnTo>
                  <a:lnTo>
                    <a:pt x="729107" y="26035"/>
                  </a:lnTo>
                  <a:lnTo>
                    <a:pt x="729361" y="51943"/>
                  </a:lnTo>
                  <a:lnTo>
                    <a:pt x="738035" y="51841"/>
                  </a:lnTo>
                  <a:lnTo>
                    <a:pt x="738251" y="77724"/>
                  </a:lnTo>
                  <a:lnTo>
                    <a:pt x="815594" y="38227"/>
                  </a:lnTo>
                  <a:close/>
                </a:path>
              </a:pathLst>
            </a:custGeom>
            <a:solidFill>
              <a:srgbClr val="FF0000"/>
            </a:solidFill>
          </p:spPr>
          <p:txBody>
            <a:bodyPr wrap="square" lIns="0" tIns="0" rIns="0" bIns="0" rtlCol="0"/>
            <a:lstStyle/>
            <a:p>
              <a:endParaRPr/>
            </a:p>
          </p:txBody>
        </p:sp>
        <p:sp>
          <p:nvSpPr>
            <p:cNvPr id="29" name="object 29"/>
            <p:cNvSpPr/>
            <p:nvPr/>
          </p:nvSpPr>
          <p:spPr>
            <a:xfrm>
              <a:off x="5356987" y="3707892"/>
              <a:ext cx="2002155" cy="1666875"/>
            </a:xfrm>
            <a:custGeom>
              <a:avLst/>
              <a:gdLst/>
              <a:ahLst/>
              <a:cxnLst/>
              <a:rect l="l" t="t" r="r" b="b"/>
              <a:pathLst>
                <a:path w="2002154" h="1666875">
                  <a:moveTo>
                    <a:pt x="16510" y="0"/>
                  </a:moveTo>
                  <a:lnTo>
                    <a:pt x="0" y="19811"/>
                  </a:lnTo>
                  <a:lnTo>
                    <a:pt x="59689" y="69595"/>
                  </a:lnTo>
                  <a:lnTo>
                    <a:pt x="76326" y="49656"/>
                  </a:lnTo>
                  <a:lnTo>
                    <a:pt x="16510" y="0"/>
                  </a:lnTo>
                  <a:close/>
                </a:path>
                <a:path w="2002154" h="1666875">
                  <a:moveTo>
                    <a:pt x="96265" y="66166"/>
                  </a:moveTo>
                  <a:lnTo>
                    <a:pt x="79628" y="86105"/>
                  </a:lnTo>
                  <a:lnTo>
                    <a:pt x="139446" y="135762"/>
                  </a:lnTo>
                  <a:lnTo>
                    <a:pt x="155955" y="115823"/>
                  </a:lnTo>
                  <a:lnTo>
                    <a:pt x="96265" y="66166"/>
                  </a:lnTo>
                  <a:close/>
                </a:path>
                <a:path w="2002154" h="1666875">
                  <a:moveTo>
                    <a:pt x="175895" y="132460"/>
                  </a:moveTo>
                  <a:lnTo>
                    <a:pt x="159385" y="152272"/>
                  </a:lnTo>
                  <a:lnTo>
                    <a:pt x="219201" y="202056"/>
                  </a:lnTo>
                  <a:lnTo>
                    <a:pt x="235712" y="182117"/>
                  </a:lnTo>
                  <a:lnTo>
                    <a:pt x="175895" y="132460"/>
                  </a:lnTo>
                  <a:close/>
                </a:path>
                <a:path w="2002154" h="1666875">
                  <a:moveTo>
                    <a:pt x="255650" y="198627"/>
                  </a:moveTo>
                  <a:lnTo>
                    <a:pt x="239140" y="218566"/>
                  </a:lnTo>
                  <a:lnTo>
                    <a:pt x="298830" y="268223"/>
                  </a:lnTo>
                  <a:lnTo>
                    <a:pt x="315467" y="248284"/>
                  </a:lnTo>
                  <a:lnTo>
                    <a:pt x="255650" y="198627"/>
                  </a:lnTo>
                  <a:close/>
                </a:path>
                <a:path w="2002154" h="1666875">
                  <a:moveTo>
                    <a:pt x="335407" y="264921"/>
                  </a:moveTo>
                  <a:lnTo>
                    <a:pt x="318770" y="284860"/>
                  </a:lnTo>
                  <a:lnTo>
                    <a:pt x="378587" y="334517"/>
                  </a:lnTo>
                  <a:lnTo>
                    <a:pt x="395097" y="314578"/>
                  </a:lnTo>
                  <a:lnTo>
                    <a:pt x="335407" y="264921"/>
                  </a:lnTo>
                  <a:close/>
                </a:path>
                <a:path w="2002154" h="1666875">
                  <a:moveTo>
                    <a:pt x="415036" y="331088"/>
                  </a:moveTo>
                  <a:lnTo>
                    <a:pt x="398525" y="351027"/>
                  </a:lnTo>
                  <a:lnTo>
                    <a:pt x="458215" y="400684"/>
                  </a:lnTo>
                  <a:lnTo>
                    <a:pt x="474852" y="380745"/>
                  </a:lnTo>
                  <a:lnTo>
                    <a:pt x="415036" y="331088"/>
                  </a:lnTo>
                  <a:close/>
                </a:path>
                <a:path w="2002154" h="1666875">
                  <a:moveTo>
                    <a:pt x="494791" y="397382"/>
                  </a:moveTo>
                  <a:lnTo>
                    <a:pt x="478154" y="417321"/>
                  </a:lnTo>
                  <a:lnTo>
                    <a:pt x="537972" y="466978"/>
                  </a:lnTo>
                  <a:lnTo>
                    <a:pt x="554482" y="447039"/>
                  </a:lnTo>
                  <a:lnTo>
                    <a:pt x="494791" y="397382"/>
                  </a:lnTo>
                  <a:close/>
                </a:path>
                <a:path w="2002154" h="1666875">
                  <a:moveTo>
                    <a:pt x="574421" y="463549"/>
                  </a:moveTo>
                  <a:lnTo>
                    <a:pt x="557911" y="483488"/>
                  </a:lnTo>
                  <a:lnTo>
                    <a:pt x="617727" y="533145"/>
                  </a:lnTo>
                  <a:lnTo>
                    <a:pt x="634238" y="513206"/>
                  </a:lnTo>
                  <a:lnTo>
                    <a:pt x="574421" y="463549"/>
                  </a:lnTo>
                  <a:close/>
                </a:path>
                <a:path w="2002154" h="1666875">
                  <a:moveTo>
                    <a:pt x="654176" y="529843"/>
                  </a:moveTo>
                  <a:lnTo>
                    <a:pt x="637666" y="549782"/>
                  </a:lnTo>
                  <a:lnTo>
                    <a:pt x="697357" y="599439"/>
                  </a:lnTo>
                  <a:lnTo>
                    <a:pt x="713993" y="579500"/>
                  </a:lnTo>
                  <a:lnTo>
                    <a:pt x="654176" y="529843"/>
                  </a:lnTo>
                  <a:close/>
                </a:path>
                <a:path w="2002154" h="1666875">
                  <a:moveTo>
                    <a:pt x="733805" y="596010"/>
                  </a:moveTo>
                  <a:lnTo>
                    <a:pt x="717296" y="615949"/>
                  </a:lnTo>
                  <a:lnTo>
                    <a:pt x="777113" y="665606"/>
                  </a:lnTo>
                  <a:lnTo>
                    <a:pt x="793623" y="645667"/>
                  </a:lnTo>
                  <a:lnTo>
                    <a:pt x="733805" y="596010"/>
                  </a:lnTo>
                  <a:close/>
                </a:path>
                <a:path w="2002154" h="1666875">
                  <a:moveTo>
                    <a:pt x="813562" y="662304"/>
                  </a:moveTo>
                  <a:lnTo>
                    <a:pt x="797051" y="682243"/>
                  </a:lnTo>
                  <a:lnTo>
                    <a:pt x="856741" y="731900"/>
                  </a:lnTo>
                  <a:lnTo>
                    <a:pt x="873378" y="711961"/>
                  </a:lnTo>
                  <a:lnTo>
                    <a:pt x="813562" y="662304"/>
                  </a:lnTo>
                  <a:close/>
                </a:path>
                <a:path w="2002154" h="1666875">
                  <a:moveTo>
                    <a:pt x="893317" y="728471"/>
                  </a:moveTo>
                  <a:lnTo>
                    <a:pt x="876680" y="748410"/>
                  </a:lnTo>
                  <a:lnTo>
                    <a:pt x="936498" y="798067"/>
                  </a:lnTo>
                  <a:lnTo>
                    <a:pt x="953008" y="778128"/>
                  </a:lnTo>
                  <a:lnTo>
                    <a:pt x="893317" y="728471"/>
                  </a:lnTo>
                  <a:close/>
                </a:path>
                <a:path w="2002154" h="1666875">
                  <a:moveTo>
                    <a:pt x="972947" y="794765"/>
                  </a:moveTo>
                  <a:lnTo>
                    <a:pt x="956437" y="814704"/>
                  </a:lnTo>
                  <a:lnTo>
                    <a:pt x="1016253" y="864361"/>
                  </a:lnTo>
                  <a:lnTo>
                    <a:pt x="1032763" y="844422"/>
                  </a:lnTo>
                  <a:lnTo>
                    <a:pt x="972947" y="794765"/>
                  </a:lnTo>
                  <a:close/>
                </a:path>
                <a:path w="2002154" h="1666875">
                  <a:moveTo>
                    <a:pt x="1052702" y="860932"/>
                  </a:moveTo>
                  <a:lnTo>
                    <a:pt x="1036065" y="880871"/>
                  </a:lnTo>
                  <a:lnTo>
                    <a:pt x="1095883" y="930528"/>
                  </a:lnTo>
                  <a:lnTo>
                    <a:pt x="1112520" y="910716"/>
                  </a:lnTo>
                  <a:lnTo>
                    <a:pt x="1052702" y="860932"/>
                  </a:lnTo>
                  <a:close/>
                </a:path>
                <a:path w="2002154" h="1666875">
                  <a:moveTo>
                    <a:pt x="1132332" y="927226"/>
                  </a:moveTo>
                  <a:lnTo>
                    <a:pt x="1115822" y="947165"/>
                  </a:lnTo>
                  <a:lnTo>
                    <a:pt x="1175639" y="996822"/>
                  </a:lnTo>
                  <a:lnTo>
                    <a:pt x="1192148" y="976883"/>
                  </a:lnTo>
                  <a:lnTo>
                    <a:pt x="1132332" y="927226"/>
                  </a:lnTo>
                  <a:close/>
                </a:path>
                <a:path w="2002154" h="1666875">
                  <a:moveTo>
                    <a:pt x="1212088" y="993393"/>
                  </a:moveTo>
                  <a:lnTo>
                    <a:pt x="1195578" y="1013332"/>
                  </a:lnTo>
                  <a:lnTo>
                    <a:pt x="1255267" y="1062989"/>
                  </a:lnTo>
                  <a:lnTo>
                    <a:pt x="1271905" y="1043177"/>
                  </a:lnTo>
                  <a:lnTo>
                    <a:pt x="1212088" y="993393"/>
                  </a:lnTo>
                  <a:close/>
                </a:path>
                <a:path w="2002154" h="1666875">
                  <a:moveTo>
                    <a:pt x="1291843" y="1059687"/>
                  </a:moveTo>
                  <a:lnTo>
                    <a:pt x="1275207" y="1079626"/>
                  </a:lnTo>
                  <a:lnTo>
                    <a:pt x="1335023" y="1129283"/>
                  </a:lnTo>
                  <a:lnTo>
                    <a:pt x="1351534" y="1109344"/>
                  </a:lnTo>
                  <a:lnTo>
                    <a:pt x="1291843" y="1059687"/>
                  </a:lnTo>
                  <a:close/>
                </a:path>
                <a:path w="2002154" h="1666875">
                  <a:moveTo>
                    <a:pt x="1371472" y="1125854"/>
                  </a:moveTo>
                  <a:lnTo>
                    <a:pt x="1354963" y="1145793"/>
                  </a:lnTo>
                  <a:lnTo>
                    <a:pt x="1414653" y="1195450"/>
                  </a:lnTo>
                  <a:lnTo>
                    <a:pt x="1431289" y="1175638"/>
                  </a:lnTo>
                  <a:lnTo>
                    <a:pt x="1371472" y="1125854"/>
                  </a:lnTo>
                  <a:close/>
                </a:path>
                <a:path w="2002154" h="1666875">
                  <a:moveTo>
                    <a:pt x="1451229" y="1192148"/>
                  </a:moveTo>
                  <a:lnTo>
                    <a:pt x="1434591" y="1212087"/>
                  </a:lnTo>
                  <a:lnTo>
                    <a:pt x="1494409" y="1261744"/>
                  </a:lnTo>
                  <a:lnTo>
                    <a:pt x="1510918" y="1241805"/>
                  </a:lnTo>
                  <a:lnTo>
                    <a:pt x="1451229" y="1192148"/>
                  </a:lnTo>
                  <a:close/>
                </a:path>
                <a:path w="2002154" h="1666875">
                  <a:moveTo>
                    <a:pt x="1530858" y="1258442"/>
                  </a:moveTo>
                  <a:lnTo>
                    <a:pt x="1514347" y="1278254"/>
                  </a:lnTo>
                  <a:lnTo>
                    <a:pt x="1574164" y="1328038"/>
                  </a:lnTo>
                  <a:lnTo>
                    <a:pt x="1590674" y="1308099"/>
                  </a:lnTo>
                  <a:lnTo>
                    <a:pt x="1530858" y="1258442"/>
                  </a:lnTo>
                  <a:close/>
                </a:path>
                <a:path w="2002154" h="1666875">
                  <a:moveTo>
                    <a:pt x="1610614" y="1324609"/>
                  </a:moveTo>
                  <a:lnTo>
                    <a:pt x="1594104" y="1344548"/>
                  </a:lnTo>
                  <a:lnTo>
                    <a:pt x="1653793" y="1394205"/>
                  </a:lnTo>
                  <a:lnTo>
                    <a:pt x="1670431" y="1374266"/>
                  </a:lnTo>
                  <a:lnTo>
                    <a:pt x="1610614" y="1324609"/>
                  </a:lnTo>
                  <a:close/>
                </a:path>
                <a:path w="2002154" h="1666875">
                  <a:moveTo>
                    <a:pt x="1690369" y="1390903"/>
                  </a:moveTo>
                  <a:lnTo>
                    <a:pt x="1673733" y="1410715"/>
                  </a:lnTo>
                  <a:lnTo>
                    <a:pt x="1733549" y="1460499"/>
                  </a:lnTo>
                  <a:lnTo>
                    <a:pt x="1750060" y="1440560"/>
                  </a:lnTo>
                  <a:lnTo>
                    <a:pt x="1690369" y="1390903"/>
                  </a:lnTo>
                  <a:close/>
                </a:path>
                <a:path w="2002154" h="1666875">
                  <a:moveTo>
                    <a:pt x="1769998" y="1457070"/>
                  </a:moveTo>
                  <a:lnTo>
                    <a:pt x="1753489" y="1477009"/>
                  </a:lnTo>
                  <a:lnTo>
                    <a:pt x="1813179" y="1526666"/>
                  </a:lnTo>
                  <a:lnTo>
                    <a:pt x="1829815" y="1506727"/>
                  </a:lnTo>
                  <a:lnTo>
                    <a:pt x="1769998" y="1457070"/>
                  </a:lnTo>
                  <a:close/>
                </a:path>
                <a:path w="2002154" h="1666875">
                  <a:moveTo>
                    <a:pt x="1849755" y="1523364"/>
                  </a:moveTo>
                  <a:lnTo>
                    <a:pt x="1833117" y="1543176"/>
                  </a:lnTo>
                  <a:lnTo>
                    <a:pt x="1892935" y="1592960"/>
                  </a:lnTo>
                  <a:lnTo>
                    <a:pt x="1909444" y="1573021"/>
                  </a:lnTo>
                  <a:lnTo>
                    <a:pt x="1849755" y="1523364"/>
                  </a:lnTo>
                  <a:close/>
                </a:path>
                <a:path w="2002154" h="1666875">
                  <a:moveTo>
                    <a:pt x="1933899" y="1626963"/>
                  </a:moveTo>
                  <a:lnTo>
                    <a:pt x="1917318" y="1646935"/>
                  </a:lnTo>
                  <a:lnTo>
                    <a:pt x="2001901" y="1666620"/>
                  </a:lnTo>
                  <a:lnTo>
                    <a:pt x="1988120" y="1635251"/>
                  </a:lnTo>
                  <a:lnTo>
                    <a:pt x="1943862" y="1635251"/>
                  </a:lnTo>
                  <a:lnTo>
                    <a:pt x="1933899" y="1626963"/>
                  </a:lnTo>
                  <a:close/>
                </a:path>
                <a:path w="2002154" h="1666875">
                  <a:moveTo>
                    <a:pt x="1950434" y="1607045"/>
                  </a:moveTo>
                  <a:lnTo>
                    <a:pt x="1933899" y="1626963"/>
                  </a:lnTo>
                  <a:lnTo>
                    <a:pt x="1943862" y="1635251"/>
                  </a:lnTo>
                  <a:lnTo>
                    <a:pt x="1960371" y="1615312"/>
                  </a:lnTo>
                  <a:lnTo>
                    <a:pt x="1950434" y="1607045"/>
                  </a:lnTo>
                  <a:close/>
                </a:path>
                <a:path w="2002154" h="1666875">
                  <a:moveTo>
                    <a:pt x="1966976" y="1587118"/>
                  </a:moveTo>
                  <a:lnTo>
                    <a:pt x="1950434" y="1607045"/>
                  </a:lnTo>
                  <a:lnTo>
                    <a:pt x="1960371" y="1615312"/>
                  </a:lnTo>
                  <a:lnTo>
                    <a:pt x="1943862" y="1635251"/>
                  </a:lnTo>
                  <a:lnTo>
                    <a:pt x="1988120" y="1635251"/>
                  </a:lnTo>
                  <a:lnTo>
                    <a:pt x="1966976" y="1587118"/>
                  </a:lnTo>
                  <a:close/>
                </a:path>
                <a:path w="2002154" h="1666875">
                  <a:moveTo>
                    <a:pt x="1929384" y="1589531"/>
                  </a:moveTo>
                  <a:lnTo>
                    <a:pt x="1912873" y="1609470"/>
                  </a:lnTo>
                  <a:lnTo>
                    <a:pt x="1933899" y="1626963"/>
                  </a:lnTo>
                  <a:lnTo>
                    <a:pt x="1950434" y="1607045"/>
                  </a:lnTo>
                  <a:lnTo>
                    <a:pt x="1929384" y="1589531"/>
                  </a:lnTo>
                  <a:close/>
                </a:path>
              </a:pathLst>
            </a:custGeom>
            <a:solidFill>
              <a:srgbClr val="001F5F"/>
            </a:solidFill>
          </p:spPr>
          <p:txBody>
            <a:bodyPr wrap="square" lIns="0" tIns="0" rIns="0" bIns="0" rtlCol="0"/>
            <a:lstStyle/>
            <a:p>
              <a:endParaRPr/>
            </a:p>
          </p:txBody>
        </p:sp>
      </p:grpSp>
      <p:sp>
        <p:nvSpPr>
          <p:cNvPr id="30" name="object 30"/>
          <p:cNvSpPr txBox="1"/>
          <p:nvPr/>
        </p:nvSpPr>
        <p:spPr>
          <a:xfrm>
            <a:off x="8159242" y="5377383"/>
            <a:ext cx="1391920" cy="299720"/>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Calibri"/>
                <a:cs typeface="Calibri"/>
              </a:rPr>
              <a:t>Con</a:t>
            </a:r>
            <a:r>
              <a:rPr b="1" spc="5" dirty="0">
                <a:solidFill>
                  <a:srgbClr val="001F5F"/>
                </a:solidFill>
                <a:latin typeface="Calibri"/>
                <a:cs typeface="Calibri"/>
              </a:rPr>
              <a:t>c</a:t>
            </a:r>
            <a:r>
              <a:rPr b="1" spc="-30" dirty="0">
                <a:solidFill>
                  <a:srgbClr val="001F5F"/>
                </a:solidFill>
                <a:latin typeface="Calibri"/>
                <a:cs typeface="Calibri"/>
              </a:rPr>
              <a:t>r</a:t>
            </a:r>
            <a:r>
              <a:rPr b="1" spc="-10" dirty="0">
                <a:solidFill>
                  <a:srgbClr val="001F5F"/>
                </a:solidFill>
                <a:latin typeface="Calibri"/>
                <a:cs typeface="Calibri"/>
              </a:rPr>
              <a:t>e</a:t>
            </a:r>
            <a:r>
              <a:rPr b="1" spc="-25" dirty="0">
                <a:solidFill>
                  <a:srgbClr val="001F5F"/>
                </a:solidFill>
                <a:latin typeface="Calibri"/>
                <a:cs typeface="Calibri"/>
              </a:rPr>
              <a:t>t</a:t>
            </a:r>
            <a:r>
              <a:rPr b="1" dirty="0">
                <a:solidFill>
                  <a:srgbClr val="001F5F"/>
                </a:solidFill>
                <a:latin typeface="Calibri"/>
                <a:cs typeface="Calibri"/>
              </a:rPr>
              <a:t>e</a:t>
            </a:r>
            <a:r>
              <a:rPr b="1" spc="-30" dirty="0">
                <a:solidFill>
                  <a:srgbClr val="001F5F"/>
                </a:solidFill>
                <a:latin typeface="Calibri"/>
                <a:cs typeface="Calibri"/>
              </a:rPr>
              <a:t> </a:t>
            </a:r>
            <a:r>
              <a:rPr b="1" spc="-5" dirty="0">
                <a:solidFill>
                  <a:srgbClr val="001F5F"/>
                </a:solidFill>
                <a:latin typeface="Calibri"/>
                <a:cs typeface="Calibri"/>
              </a:rPr>
              <a:t>Class</a:t>
            </a:r>
            <a:endParaRPr>
              <a:latin typeface="Calibri"/>
              <a:cs typeface="Calibri"/>
            </a:endParaRPr>
          </a:p>
        </p:txBody>
      </p:sp>
      <p:sp>
        <p:nvSpPr>
          <p:cNvPr id="31" name="object 31"/>
          <p:cNvSpPr/>
          <p:nvPr/>
        </p:nvSpPr>
        <p:spPr>
          <a:xfrm>
            <a:off x="4871212" y="5738927"/>
            <a:ext cx="2954655" cy="626745"/>
          </a:xfrm>
          <a:custGeom>
            <a:avLst/>
            <a:gdLst/>
            <a:ahLst/>
            <a:cxnLst/>
            <a:rect l="l" t="t" r="r" b="b"/>
            <a:pathLst>
              <a:path w="2954654" h="626745">
                <a:moveTo>
                  <a:pt x="80518" y="198399"/>
                </a:moveTo>
                <a:lnTo>
                  <a:pt x="3556" y="188023"/>
                </a:lnTo>
                <a:lnTo>
                  <a:pt x="0" y="213702"/>
                </a:lnTo>
                <a:lnTo>
                  <a:pt x="77089" y="224066"/>
                </a:lnTo>
                <a:lnTo>
                  <a:pt x="80518" y="198399"/>
                </a:lnTo>
                <a:close/>
              </a:path>
              <a:path w="2954654" h="626745">
                <a:moveTo>
                  <a:pt x="183261" y="212229"/>
                </a:moveTo>
                <a:lnTo>
                  <a:pt x="106172" y="201853"/>
                </a:lnTo>
                <a:lnTo>
                  <a:pt x="102743" y="227533"/>
                </a:lnTo>
                <a:lnTo>
                  <a:pt x="179832" y="237909"/>
                </a:lnTo>
                <a:lnTo>
                  <a:pt x="183261" y="212229"/>
                </a:lnTo>
                <a:close/>
              </a:path>
              <a:path w="2954654" h="626745">
                <a:moveTo>
                  <a:pt x="286004" y="226060"/>
                </a:moveTo>
                <a:lnTo>
                  <a:pt x="208915" y="215684"/>
                </a:lnTo>
                <a:lnTo>
                  <a:pt x="205486" y="241363"/>
                </a:lnTo>
                <a:lnTo>
                  <a:pt x="282448" y="251739"/>
                </a:lnTo>
                <a:lnTo>
                  <a:pt x="286004" y="226060"/>
                </a:lnTo>
                <a:close/>
              </a:path>
              <a:path w="2954654" h="626745">
                <a:moveTo>
                  <a:pt x="388620" y="239890"/>
                </a:moveTo>
                <a:lnTo>
                  <a:pt x="311658" y="229514"/>
                </a:lnTo>
                <a:lnTo>
                  <a:pt x="308102" y="255193"/>
                </a:lnTo>
                <a:lnTo>
                  <a:pt x="385191" y="265569"/>
                </a:lnTo>
                <a:lnTo>
                  <a:pt x="388620" y="239890"/>
                </a:lnTo>
                <a:close/>
              </a:path>
              <a:path w="2954654" h="626745">
                <a:moveTo>
                  <a:pt x="491363" y="253720"/>
                </a:moveTo>
                <a:lnTo>
                  <a:pt x="414274" y="243344"/>
                </a:lnTo>
                <a:lnTo>
                  <a:pt x="410845" y="269024"/>
                </a:lnTo>
                <a:lnTo>
                  <a:pt x="487934" y="279400"/>
                </a:lnTo>
                <a:lnTo>
                  <a:pt x="491363" y="253720"/>
                </a:lnTo>
                <a:close/>
              </a:path>
              <a:path w="2954654" h="626745">
                <a:moveTo>
                  <a:pt x="594106" y="267550"/>
                </a:moveTo>
                <a:lnTo>
                  <a:pt x="517017" y="257175"/>
                </a:lnTo>
                <a:lnTo>
                  <a:pt x="513588" y="282854"/>
                </a:lnTo>
                <a:lnTo>
                  <a:pt x="590550" y="293230"/>
                </a:lnTo>
                <a:lnTo>
                  <a:pt x="594106" y="267550"/>
                </a:lnTo>
                <a:close/>
              </a:path>
              <a:path w="2954654" h="626745">
                <a:moveTo>
                  <a:pt x="696722" y="281381"/>
                </a:moveTo>
                <a:lnTo>
                  <a:pt x="619760" y="271018"/>
                </a:lnTo>
                <a:lnTo>
                  <a:pt x="616331" y="296697"/>
                </a:lnTo>
                <a:lnTo>
                  <a:pt x="693293" y="307060"/>
                </a:lnTo>
                <a:lnTo>
                  <a:pt x="696722" y="281381"/>
                </a:lnTo>
                <a:close/>
              </a:path>
              <a:path w="2954654" h="626745">
                <a:moveTo>
                  <a:pt x="799465" y="295224"/>
                </a:moveTo>
                <a:lnTo>
                  <a:pt x="722376" y="284848"/>
                </a:lnTo>
                <a:lnTo>
                  <a:pt x="718947" y="310515"/>
                </a:lnTo>
                <a:lnTo>
                  <a:pt x="796036" y="320890"/>
                </a:lnTo>
                <a:lnTo>
                  <a:pt x="799465" y="295224"/>
                </a:lnTo>
                <a:close/>
              </a:path>
              <a:path w="2954654" h="626745">
                <a:moveTo>
                  <a:pt x="902208" y="309054"/>
                </a:moveTo>
                <a:lnTo>
                  <a:pt x="825119" y="298678"/>
                </a:lnTo>
                <a:lnTo>
                  <a:pt x="821690" y="324358"/>
                </a:lnTo>
                <a:lnTo>
                  <a:pt x="898652" y="334721"/>
                </a:lnTo>
                <a:lnTo>
                  <a:pt x="902208" y="309054"/>
                </a:lnTo>
                <a:close/>
              </a:path>
              <a:path w="2954654" h="626745">
                <a:moveTo>
                  <a:pt x="1004824" y="322884"/>
                </a:moveTo>
                <a:lnTo>
                  <a:pt x="927862" y="312508"/>
                </a:lnTo>
                <a:lnTo>
                  <a:pt x="924433" y="338188"/>
                </a:lnTo>
                <a:lnTo>
                  <a:pt x="1001395" y="348551"/>
                </a:lnTo>
                <a:lnTo>
                  <a:pt x="1004824" y="322884"/>
                </a:lnTo>
                <a:close/>
              </a:path>
              <a:path w="2954654" h="626745">
                <a:moveTo>
                  <a:pt x="1107567" y="336715"/>
                </a:moveTo>
                <a:lnTo>
                  <a:pt x="1030605" y="326339"/>
                </a:lnTo>
                <a:lnTo>
                  <a:pt x="1027049" y="352018"/>
                </a:lnTo>
                <a:lnTo>
                  <a:pt x="1104138" y="362394"/>
                </a:lnTo>
                <a:lnTo>
                  <a:pt x="1107567" y="336715"/>
                </a:lnTo>
                <a:close/>
              </a:path>
              <a:path w="2954654" h="626745">
                <a:moveTo>
                  <a:pt x="1210310" y="350545"/>
                </a:moveTo>
                <a:lnTo>
                  <a:pt x="1133221" y="340169"/>
                </a:lnTo>
                <a:lnTo>
                  <a:pt x="1129792" y="365848"/>
                </a:lnTo>
                <a:lnTo>
                  <a:pt x="1206881" y="376224"/>
                </a:lnTo>
                <a:lnTo>
                  <a:pt x="1210310" y="350545"/>
                </a:lnTo>
                <a:close/>
              </a:path>
              <a:path w="2954654" h="626745">
                <a:moveTo>
                  <a:pt x="1313053" y="364375"/>
                </a:moveTo>
                <a:lnTo>
                  <a:pt x="1235964" y="353999"/>
                </a:lnTo>
                <a:lnTo>
                  <a:pt x="1232535" y="379679"/>
                </a:lnTo>
                <a:lnTo>
                  <a:pt x="1309497" y="390055"/>
                </a:lnTo>
                <a:lnTo>
                  <a:pt x="1313053" y="364375"/>
                </a:lnTo>
                <a:close/>
              </a:path>
              <a:path w="2954654" h="626745">
                <a:moveTo>
                  <a:pt x="1415669" y="378206"/>
                </a:moveTo>
                <a:lnTo>
                  <a:pt x="1338707" y="367830"/>
                </a:lnTo>
                <a:lnTo>
                  <a:pt x="1335151" y="393509"/>
                </a:lnTo>
                <a:lnTo>
                  <a:pt x="1412240" y="403885"/>
                </a:lnTo>
                <a:lnTo>
                  <a:pt x="1415669" y="378206"/>
                </a:lnTo>
                <a:close/>
              </a:path>
              <a:path w="2954654" h="626745">
                <a:moveTo>
                  <a:pt x="1518412" y="392036"/>
                </a:moveTo>
                <a:lnTo>
                  <a:pt x="1441323" y="381660"/>
                </a:lnTo>
                <a:lnTo>
                  <a:pt x="1437894" y="407339"/>
                </a:lnTo>
                <a:lnTo>
                  <a:pt x="1514983" y="417715"/>
                </a:lnTo>
                <a:lnTo>
                  <a:pt x="1518412" y="392036"/>
                </a:lnTo>
                <a:close/>
              </a:path>
              <a:path w="2954654" h="626745">
                <a:moveTo>
                  <a:pt x="1621155" y="405866"/>
                </a:moveTo>
                <a:lnTo>
                  <a:pt x="1544066" y="395503"/>
                </a:lnTo>
                <a:lnTo>
                  <a:pt x="1540637" y="421170"/>
                </a:lnTo>
                <a:lnTo>
                  <a:pt x="1617599" y="431546"/>
                </a:lnTo>
                <a:lnTo>
                  <a:pt x="1621155" y="405866"/>
                </a:lnTo>
                <a:close/>
              </a:path>
              <a:path w="2954654" h="626745">
                <a:moveTo>
                  <a:pt x="1723771" y="419696"/>
                </a:moveTo>
                <a:lnTo>
                  <a:pt x="1646809" y="409333"/>
                </a:lnTo>
                <a:lnTo>
                  <a:pt x="1643380" y="435000"/>
                </a:lnTo>
                <a:lnTo>
                  <a:pt x="1720342" y="445376"/>
                </a:lnTo>
                <a:lnTo>
                  <a:pt x="1723771" y="419696"/>
                </a:lnTo>
                <a:close/>
              </a:path>
              <a:path w="2954654" h="626745">
                <a:moveTo>
                  <a:pt x="1783588" y="31000"/>
                </a:moveTo>
                <a:lnTo>
                  <a:pt x="1712341" y="0"/>
                </a:lnTo>
                <a:lnTo>
                  <a:pt x="1701927" y="23761"/>
                </a:lnTo>
                <a:lnTo>
                  <a:pt x="1773301" y="54762"/>
                </a:lnTo>
                <a:lnTo>
                  <a:pt x="1783588" y="31000"/>
                </a:lnTo>
                <a:close/>
              </a:path>
              <a:path w="2954654" h="626745">
                <a:moveTo>
                  <a:pt x="1826514" y="433539"/>
                </a:moveTo>
                <a:lnTo>
                  <a:pt x="1749425" y="423164"/>
                </a:lnTo>
                <a:lnTo>
                  <a:pt x="1745996" y="448830"/>
                </a:lnTo>
                <a:lnTo>
                  <a:pt x="1823085" y="459206"/>
                </a:lnTo>
                <a:lnTo>
                  <a:pt x="1826514" y="433539"/>
                </a:lnTo>
                <a:close/>
              </a:path>
              <a:path w="2954654" h="626745">
                <a:moveTo>
                  <a:pt x="1878584" y="72326"/>
                </a:moveTo>
                <a:lnTo>
                  <a:pt x="1807337" y="41338"/>
                </a:lnTo>
                <a:lnTo>
                  <a:pt x="1797050" y="65087"/>
                </a:lnTo>
                <a:lnTo>
                  <a:pt x="1868297" y="96088"/>
                </a:lnTo>
                <a:lnTo>
                  <a:pt x="1878584" y="72326"/>
                </a:lnTo>
                <a:close/>
              </a:path>
              <a:path w="2954654" h="626745">
                <a:moveTo>
                  <a:pt x="1929257" y="447370"/>
                </a:moveTo>
                <a:lnTo>
                  <a:pt x="1852168" y="436994"/>
                </a:lnTo>
                <a:lnTo>
                  <a:pt x="1848739" y="462673"/>
                </a:lnTo>
                <a:lnTo>
                  <a:pt x="1925701" y="473036"/>
                </a:lnTo>
                <a:lnTo>
                  <a:pt x="1929257" y="447370"/>
                </a:lnTo>
                <a:close/>
              </a:path>
              <a:path w="2954654" h="626745">
                <a:moveTo>
                  <a:pt x="1973707" y="113652"/>
                </a:moveTo>
                <a:lnTo>
                  <a:pt x="1902333" y="82664"/>
                </a:lnTo>
                <a:lnTo>
                  <a:pt x="1892046" y="106426"/>
                </a:lnTo>
                <a:lnTo>
                  <a:pt x="1963293" y="137414"/>
                </a:lnTo>
                <a:lnTo>
                  <a:pt x="1973707" y="113652"/>
                </a:lnTo>
                <a:close/>
              </a:path>
              <a:path w="2954654" h="626745">
                <a:moveTo>
                  <a:pt x="2031873" y="461200"/>
                </a:moveTo>
                <a:lnTo>
                  <a:pt x="1954911" y="450824"/>
                </a:lnTo>
                <a:lnTo>
                  <a:pt x="1951482" y="476504"/>
                </a:lnTo>
                <a:lnTo>
                  <a:pt x="2028444" y="486879"/>
                </a:lnTo>
                <a:lnTo>
                  <a:pt x="2031873" y="461200"/>
                </a:lnTo>
                <a:close/>
              </a:path>
              <a:path w="2954654" h="626745">
                <a:moveTo>
                  <a:pt x="2068703" y="154990"/>
                </a:moveTo>
                <a:lnTo>
                  <a:pt x="1997456" y="123990"/>
                </a:lnTo>
                <a:lnTo>
                  <a:pt x="1987042" y="147751"/>
                </a:lnTo>
                <a:lnTo>
                  <a:pt x="2058289" y="178739"/>
                </a:lnTo>
                <a:lnTo>
                  <a:pt x="2068703" y="154990"/>
                </a:lnTo>
                <a:close/>
              </a:path>
              <a:path w="2954654" h="626745">
                <a:moveTo>
                  <a:pt x="2134616" y="475030"/>
                </a:moveTo>
                <a:lnTo>
                  <a:pt x="2057654" y="464654"/>
                </a:lnTo>
                <a:lnTo>
                  <a:pt x="2054098" y="490334"/>
                </a:lnTo>
                <a:lnTo>
                  <a:pt x="2131187" y="500710"/>
                </a:lnTo>
                <a:lnTo>
                  <a:pt x="2134616" y="475030"/>
                </a:lnTo>
                <a:close/>
              </a:path>
              <a:path w="2954654" h="626745">
                <a:moveTo>
                  <a:pt x="2163699" y="196316"/>
                </a:moveTo>
                <a:lnTo>
                  <a:pt x="2092452" y="165315"/>
                </a:lnTo>
                <a:lnTo>
                  <a:pt x="2082165" y="189077"/>
                </a:lnTo>
                <a:lnTo>
                  <a:pt x="2153412" y="220078"/>
                </a:lnTo>
                <a:lnTo>
                  <a:pt x="2163699" y="196316"/>
                </a:lnTo>
                <a:close/>
              </a:path>
              <a:path w="2954654" h="626745">
                <a:moveTo>
                  <a:pt x="2237359" y="488861"/>
                </a:moveTo>
                <a:lnTo>
                  <a:pt x="2160270" y="478485"/>
                </a:lnTo>
                <a:lnTo>
                  <a:pt x="2156841" y="504164"/>
                </a:lnTo>
                <a:lnTo>
                  <a:pt x="2233930" y="514540"/>
                </a:lnTo>
                <a:lnTo>
                  <a:pt x="2237359" y="488861"/>
                </a:lnTo>
                <a:close/>
              </a:path>
              <a:path w="2954654" h="626745">
                <a:moveTo>
                  <a:pt x="2258695" y="237642"/>
                </a:moveTo>
                <a:lnTo>
                  <a:pt x="2187448" y="206641"/>
                </a:lnTo>
                <a:lnTo>
                  <a:pt x="2177161" y="230403"/>
                </a:lnTo>
                <a:lnTo>
                  <a:pt x="2248408" y="261404"/>
                </a:lnTo>
                <a:lnTo>
                  <a:pt x="2258695" y="237642"/>
                </a:lnTo>
                <a:close/>
              </a:path>
              <a:path w="2954654" h="626745">
                <a:moveTo>
                  <a:pt x="2340102" y="502691"/>
                </a:moveTo>
                <a:lnTo>
                  <a:pt x="2263013" y="492315"/>
                </a:lnTo>
                <a:lnTo>
                  <a:pt x="2259584" y="517994"/>
                </a:lnTo>
                <a:lnTo>
                  <a:pt x="2336546" y="528370"/>
                </a:lnTo>
                <a:lnTo>
                  <a:pt x="2340102" y="502691"/>
                </a:lnTo>
                <a:close/>
              </a:path>
              <a:path w="2954654" h="626745">
                <a:moveTo>
                  <a:pt x="2353818" y="278968"/>
                </a:moveTo>
                <a:lnTo>
                  <a:pt x="2282444" y="247980"/>
                </a:lnTo>
                <a:lnTo>
                  <a:pt x="2272157" y="271729"/>
                </a:lnTo>
                <a:lnTo>
                  <a:pt x="2343404" y="302729"/>
                </a:lnTo>
                <a:lnTo>
                  <a:pt x="2353818" y="278968"/>
                </a:lnTo>
                <a:close/>
              </a:path>
              <a:path w="2954654" h="626745">
                <a:moveTo>
                  <a:pt x="2442718" y="516521"/>
                </a:moveTo>
                <a:lnTo>
                  <a:pt x="2365756" y="506145"/>
                </a:lnTo>
                <a:lnTo>
                  <a:pt x="2362200" y="531825"/>
                </a:lnTo>
                <a:lnTo>
                  <a:pt x="2439289" y="542201"/>
                </a:lnTo>
                <a:lnTo>
                  <a:pt x="2442718" y="516521"/>
                </a:lnTo>
                <a:close/>
              </a:path>
              <a:path w="2954654" h="626745">
                <a:moveTo>
                  <a:pt x="2448814" y="320294"/>
                </a:moveTo>
                <a:lnTo>
                  <a:pt x="2377567" y="289306"/>
                </a:lnTo>
                <a:lnTo>
                  <a:pt x="2367153" y="313055"/>
                </a:lnTo>
                <a:lnTo>
                  <a:pt x="2438527" y="344055"/>
                </a:lnTo>
                <a:lnTo>
                  <a:pt x="2448814" y="320294"/>
                </a:lnTo>
                <a:close/>
              </a:path>
              <a:path w="2954654" h="626745">
                <a:moveTo>
                  <a:pt x="2543810" y="361632"/>
                </a:moveTo>
                <a:lnTo>
                  <a:pt x="2472563" y="330631"/>
                </a:lnTo>
                <a:lnTo>
                  <a:pt x="2462276" y="354393"/>
                </a:lnTo>
                <a:lnTo>
                  <a:pt x="2533523" y="385381"/>
                </a:lnTo>
                <a:lnTo>
                  <a:pt x="2543810" y="361632"/>
                </a:lnTo>
                <a:close/>
              </a:path>
              <a:path w="2954654" h="626745">
                <a:moveTo>
                  <a:pt x="2545461" y="530352"/>
                </a:moveTo>
                <a:lnTo>
                  <a:pt x="2468372" y="519976"/>
                </a:lnTo>
                <a:lnTo>
                  <a:pt x="2464943" y="545655"/>
                </a:lnTo>
                <a:lnTo>
                  <a:pt x="2542032" y="556031"/>
                </a:lnTo>
                <a:lnTo>
                  <a:pt x="2545461" y="530352"/>
                </a:lnTo>
                <a:close/>
              </a:path>
              <a:path w="2954654" h="626745">
                <a:moveTo>
                  <a:pt x="2638933" y="402958"/>
                </a:moveTo>
                <a:lnTo>
                  <a:pt x="2567559" y="371957"/>
                </a:lnTo>
                <a:lnTo>
                  <a:pt x="2557272" y="395719"/>
                </a:lnTo>
                <a:lnTo>
                  <a:pt x="2628519" y="426720"/>
                </a:lnTo>
                <a:lnTo>
                  <a:pt x="2638933" y="402958"/>
                </a:lnTo>
                <a:close/>
              </a:path>
              <a:path w="2954654" h="626745">
                <a:moveTo>
                  <a:pt x="2648204" y="544182"/>
                </a:moveTo>
                <a:lnTo>
                  <a:pt x="2571115" y="533819"/>
                </a:lnTo>
                <a:lnTo>
                  <a:pt x="2567686" y="559485"/>
                </a:lnTo>
                <a:lnTo>
                  <a:pt x="2644648" y="569861"/>
                </a:lnTo>
                <a:lnTo>
                  <a:pt x="2648204" y="544182"/>
                </a:lnTo>
                <a:close/>
              </a:path>
              <a:path w="2954654" h="626745">
                <a:moveTo>
                  <a:pt x="2733929" y="444284"/>
                </a:moveTo>
                <a:lnTo>
                  <a:pt x="2662682" y="413283"/>
                </a:lnTo>
                <a:lnTo>
                  <a:pt x="2652268" y="437045"/>
                </a:lnTo>
                <a:lnTo>
                  <a:pt x="2723642" y="468045"/>
                </a:lnTo>
                <a:lnTo>
                  <a:pt x="2733929" y="444284"/>
                </a:lnTo>
                <a:close/>
              </a:path>
              <a:path w="2954654" h="626745">
                <a:moveTo>
                  <a:pt x="2750820" y="558025"/>
                </a:moveTo>
                <a:lnTo>
                  <a:pt x="2673858" y="547649"/>
                </a:lnTo>
                <a:lnTo>
                  <a:pt x="2670429" y="573316"/>
                </a:lnTo>
                <a:lnTo>
                  <a:pt x="2747391" y="583692"/>
                </a:lnTo>
                <a:lnTo>
                  <a:pt x="2750820" y="558025"/>
                </a:lnTo>
                <a:close/>
              </a:path>
              <a:path w="2954654" h="626745">
                <a:moveTo>
                  <a:pt x="2828925" y="485609"/>
                </a:moveTo>
                <a:lnTo>
                  <a:pt x="2757678" y="454609"/>
                </a:lnTo>
                <a:lnTo>
                  <a:pt x="2747391" y="478370"/>
                </a:lnTo>
                <a:lnTo>
                  <a:pt x="2818638" y="509371"/>
                </a:lnTo>
                <a:lnTo>
                  <a:pt x="2828925" y="485609"/>
                </a:lnTo>
                <a:close/>
              </a:path>
              <a:path w="2954654" h="626745">
                <a:moveTo>
                  <a:pt x="2853563" y="571855"/>
                </a:moveTo>
                <a:lnTo>
                  <a:pt x="2776474" y="561479"/>
                </a:lnTo>
                <a:lnTo>
                  <a:pt x="2773045" y="587159"/>
                </a:lnTo>
                <a:lnTo>
                  <a:pt x="2850134" y="597522"/>
                </a:lnTo>
                <a:lnTo>
                  <a:pt x="2853563" y="571855"/>
                </a:lnTo>
                <a:close/>
              </a:path>
              <a:path w="2954654" h="626745">
                <a:moveTo>
                  <a:pt x="2954528" y="554329"/>
                </a:moveTo>
                <a:lnTo>
                  <a:pt x="2942856" y="540385"/>
                </a:lnTo>
                <a:lnTo>
                  <a:pt x="2898775" y="487705"/>
                </a:lnTo>
                <a:lnTo>
                  <a:pt x="2888437" y="511479"/>
                </a:lnTo>
                <a:lnTo>
                  <a:pt x="2852674" y="495947"/>
                </a:lnTo>
                <a:lnTo>
                  <a:pt x="2842387" y="519696"/>
                </a:lnTo>
                <a:lnTo>
                  <a:pt x="2878099" y="535254"/>
                </a:lnTo>
                <a:lnTo>
                  <a:pt x="2867787" y="558977"/>
                </a:lnTo>
                <a:lnTo>
                  <a:pt x="2881084" y="558266"/>
                </a:lnTo>
                <a:lnTo>
                  <a:pt x="2871851" y="626605"/>
                </a:lnTo>
                <a:lnTo>
                  <a:pt x="2941891" y="602653"/>
                </a:lnTo>
                <a:lnTo>
                  <a:pt x="2954147" y="598462"/>
                </a:lnTo>
                <a:lnTo>
                  <a:pt x="2920098" y="575310"/>
                </a:lnTo>
                <a:lnTo>
                  <a:pt x="2894012" y="557580"/>
                </a:lnTo>
                <a:lnTo>
                  <a:pt x="2954528" y="554329"/>
                </a:lnTo>
                <a:close/>
              </a:path>
            </a:pathLst>
          </a:custGeom>
          <a:solidFill>
            <a:srgbClr val="001F5F"/>
          </a:solidFill>
        </p:spPr>
        <p:txBody>
          <a:bodyPr wrap="square" lIns="0" tIns="0" rIns="0" bIns="0" rtlCol="0"/>
          <a:lstStyle/>
          <a:p>
            <a:endParaRPr/>
          </a:p>
        </p:txBody>
      </p:sp>
      <p:sp>
        <p:nvSpPr>
          <p:cNvPr id="32" name="object 32"/>
          <p:cNvSpPr txBox="1"/>
          <p:nvPr/>
        </p:nvSpPr>
        <p:spPr>
          <a:xfrm>
            <a:off x="7887971" y="6104026"/>
            <a:ext cx="1598295" cy="299720"/>
          </a:xfrm>
          <a:prstGeom prst="rect">
            <a:avLst/>
          </a:prstGeom>
        </p:spPr>
        <p:txBody>
          <a:bodyPr vert="horz" wrap="square" lIns="0" tIns="12700" rIns="0" bIns="0" rtlCol="0">
            <a:spAutoFit/>
          </a:bodyPr>
          <a:lstStyle/>
          <a:p>
            <a:pPr marL="12700">
              <a:spcBef>
                <a:spcPts val="100"/>
              </a:spcBef>
            </a:pPr>
            <a:r>
              <a:rPr b="1" spc="-10" dirty="0">
                <a:solidFill>
                  <a:srgbClr val="001F5F"/>
                </a:solidFill>
                <a:latin typeface="Calibri"/>
                <a:cs typeface="Calibri"/>
              </a:rPr>
              <a:t>Concrete</a:t>
            </a:r>
            <a:r>
              <a:rPr b="1" spc="-95" dirty="0">
                <a:solidFill>
                  <a:srgbClr val="001F5F"/>
                </a:solidFill>
                <a:latin typeface="Calibri"/>
                <a:cs typeface="Calibri"/>
              </a:rPr>
              <a:t> </a:t>
            </a:r>
            <a:r>
              <a:rPr b="1" spc="-5" dirty="0">
                <a:solidFill>
                  <a:srgbClr val="001F5F"/>
                </a:solidFill>
                <a:latin typeface="Calibri"/>
                <a:cs typeface="Calibri"/>
              </a:rPr>
              <a:t>Classes</a:t>
            </a:r>
            <a:endParaRPr>
              <a:latin typeface="Calibri"/>
              <a:cs typeface="Calibri"/>
            </a:endParaRPr>
          </a:p>
        </p:txBody>
      </p:sp>
      <p:sp>
        <p:nvSpPr>
          <p:cNvPr id="33" name="object 33"/>
          <p:cNvSpPr txBox="1"/>
          <p:nvPr/>
        </p:nvSpPr>
        <p:spPr>
          <a:xfrm>
            <a:off x="2209038" y="5609082"/>
            <a:ext cx="1534795" cy="305212"/>
          </a:xfrm>
          <a:prstGeom prst="rect">
            <a:avLst/>
          </a:prstGeom>
          <a:ln w="25908">
            <a:solidFill>
              <a:srgbClr val="FF0000"/>
            </a:solidFill>
          </a:ln>
        </p:spPr>
        <p:txBody>
          <a:bodyPr vert="horz" wrap="square" lIns="0" tIns="27940" rIns="0" bIns="0" rtlCol="0">
            <a:spAutoFit/>
          </a:bodyPr>
          <a:lstStyle/>
          <a:p>
            <a:pPr marL="95885">
              <a:spcBef>
                <a:spcPts val="220"/>
              </a:spcBef>
            </a:pPr>
            <a:r>
              <a:rPr b="1" spc="-5" dirty="0">
                <a:solidFill>
                  <a:srgbClr val="001F5F"/>
                </a:solidFill>
                <a:latin typeface="Calibri"/>
                <a:cs typeface="Calibri"/>
              </a:rPr>
              <a:t>PriorityQueue</a:t>
            </a:r>
            <a:endParaRPr>
              <a:latin typeface="Calibri"/>
              <a:cs typeface="Calibri"/>
            </a:endParaRPr>
          </a:p>
        </p:txBody>
      </p:sp>
      <p:sp>
        <p:nvSpPr>
          <p:cNvPr id="34" name="object 34"/>
          <p:cNvSpPr/>
          <p:nvPr/>
        </p:nvSpPr>
        <p:spPr>
          <a:xfrm>
            <a:off x="2963163" y="3911346"/>
            <a:ext cx="114300" cy="1695450"/>
          </a:xfrm>
          <a:custGeom>
            <a:avLst/>
            <a:gdLst/>
            <a:ahLst/>
            <a:cxnLst/>
            <a:rect l="l" t="t" r="r" b="b"/>
            <a:pathLst>
              <a:path w="114300" h="1695450">
                <a:moveTo>
                  <a:pt x="37981" y="113917"/>
                </a:moveTo>
                <a:lnTo>
                  <a:pt x="7112" y="1694268"/>
                </a:lnTo>
                <a:lnTo>
                  <a:pt x="45212" y="1695018"/>
                </a:lnTo>
                <a:lnTo>
                  <a:pt x="76081" y="114680"/>
                </a:lnTo>
                <a:lnTo>
                  <a:pt x="37981" y="113917"/>
                </a:lnTo>
                <a:close/>
              </a:path>
              <a:path w="114300" h="1695450">
                <a:moveTo>
                  <a:pt x="104395" y="94868"/>
                </a:moveTo>
                <a:lnTo>
                  <a:pt x="38354" y="94868"/>
                </a:lnTo>
                <a:lnTo>
                  <a:pt x="76454" y="95630"/>
                </a:lnTo>
                <a:lnTo>
                  <a:pt x="76081" y="114680"/>
                </a:lnTo>
                <a:lnTo>
                  <a:pt x="114173" y="115442"/>
                </a:lnTo>
                <a:lnTo>
                  <a:pt x="104395" y="94868"/>
                </a:lnTo>
                <a:close/>
              </a:path>
              <a:path w="114300" h="1695450">
                <a:moveTo>
                  <a:pt x="38354" y="94868"/>
                </a:moveTo>
                <a:lnTo>
                  <a:pt x="37981" y="113917"/>
                </a:lnTo>
                <a:lnTo>
                  <a:pt x="76081" y="114680"/>
                </a:lnTo>
                <a:lnTo>
                  <a:pt x="76454" y="95630"/>
                </a:lnTo>
                <a:lnTo>
                  <a:pt x="38354" y="94868"/>
                </a:lnTo>
                <a:close/>
              </a:path>
              <a:path w="114300" h="1695450">
                <a:moveTo>
                  <a:pt x="59309" y="0"/>
                </a:moveTo>
                <a:lnTo>
                  <a:pt x="0" y="113156"/>
                </a:lnTo>
                <a:lnTo>
                  <a:pt x="37981" y="113917"/>
                </a:lnTo>
                <a:lnTo>
                  <a:pt x="38354" y="94868"/>
                </a:lnTo>
                <a:lnTo>
                  <a:pt x="104395" y="94868"/>
                </a:lnTo>
                <a:lnTo>
                  <a:pt x="59309" y="0"/>
                </a:lnTo>
                <a:close/>
              </a:path>
            </a:pathLst>
          </a:custGeom>
          <a:solidFill>
            <a:srgbClr val="001F5F"/>
          </a:solidFill>
        </p:spPr>
        <p:txBody>
          <a:bodyPr wrap="square" lIns="0" tIns="0" rIns="0" bIns="0" rtlCol="0"/>
          <a:lstStyle/>
          <a:p>
            <a:endParaRPr/>
          </a:p>
        </p:txBody>
      </p:sp>
      <p:sp>
        <p:nvSpPr>
          <p:cNvPr id="35" name="object 35"/>
          <p:cNvSpPr/>
          <p:nvPr/>
        </p:nvSpPr>
        <p:spPr>
          <a:xfrm>
            <a:off x="2974467" y="5955830"/>
            <a:ext cx="4349115" cy="413384"/>
          </a:xfrm>
          <a:custGeom>
            <a:avLst/>
            <a:gdLst/>
            <a:ahLst/>
            <a:cxnLst/>
            <a:rect l="l" t="t" r="r" b="b"/>
            <a:pathLst>
              <a:path w="4349115" h="413385">
                <a:moveTo>
                  <a:pt x="2286" y="0"/>
                </a:moveTo>
                <a:lnTo>
                  <a:pt x="0" y="25819"/>
                </a:lnTo>
                <a:lnTo>
                  <a:pt x="77470" y="32372"/>
                </a:lnTo>
                <a:lnTo>
                  <a:pt x="79629" y="6553"/>
                </a:lnTo>
                <a:lnTo>
                  <a:pt x="2286" y="0"/>
                </a:lnTo>
                <a:close/>
              </a:path>
              <a:path w="4349115" h="413385">
                <a:moveTo>
                  <a:pt x="105537" y="8737"/>
                </a:moveTo>
                <a:lnTo>
                  <a:pt x="103251" y="34556"/>
                </a:lnTo>
                <a:lnTo>
                  <a:pt x="180721" y="41109"/>
                </a:lnTo>
                <a:lnTo>
                  <a:pt x="183007" y="15290"/>
                </a:lnTo>
                <a:lnTo>
                  <a:pt x="105537" y="8737"/>
                </a:lnTo>
                <a:close/>
              </a:path>
              <a:path w="4349115" h="413385">
                <a:moveTo>
                  <a:pt x="208788" y="17475"/>
                </a:moveTo>
                <a:lnTo>
                  <a:pt x="206628" y="43294"/>
                </a:lnTo>
                <a:lnTo>
                  <a:pt x="283972" y="49847"/>
                </a:lnTo>
                <a:lnTo>
                  <a:pt x="286258" y="24028"/>
                </a:lnTo>
                <a:lnTo>
                  <a:pt x="208788" y="17475"/>
                </a:lnTo>
                <a:close/>
              </a:path>
              <a:path w="4349115" h="413385">
                <a:moveTo>
                  <a:pt x="312039" y="26212"/>
                </a:moveTo>
                <a:lnTo>
                  <a:pt x="309880" y="52031"/>
                </a:lnTo>
                <a:lnTo>
                  <a:pt x="387350" y="58585"/>
                </a:lnTo>
                <a:lnTo>
                  <a:pt x="389509" y="32766"/>
                </a:lnTo>
                <a:lnTo>
                  <a:pt x="312039" y="26212"/>
                </a:lnTo>
                <a:close/>
              </a:path>
              <a:path w="4349115" h="413385">
                <a:moveTo>
                  <a:pt x="415290" y="34950"/>
                </a:moveTo>
                <a:lnTo>
                  <a:pt x="413131" y="60769"/>
                </a:lnTo>
                <a:lnTo>
                  <a:pt x="490601" y="67322"/>
                </a:lnTo>
                <a:lnTo>
                  <a:pt x="492759" y="41503"/>
                </a:lnTo>
                <a:lnTo>
                  <a:pt x="415290" y="34950"/>
                </a:lnTo>
                <a:close/>
              </a:path>
              <a:path w="4349115" h="413385">
                <a:moveTo>
                  <a:pt x="518541" y="43688"/>
                </a:moveTo>
                <a:lnTo>
                  <a:pt x="516382" y="69507"/>
                </a:lnTo>
                <a:lnTo>
                  <a:pt x="593852" y="76060"/>
                </a:lnTo>
                <a:lnTo>
                  <a:pt x="596010" y="50241"/>
                </a:lnTo>
                <a:lnTo>
                  <a:pt x="518541" y="43688"/>
                </a:lnTo>
                <a:close/>
              </a:path>
              <a:path w="4349115" h="413385">
                <a:moveTo>
                  <a:pt x="621791" y="52425"/>
                </a:moveTo>
                <a:lnTo>
                  <a:pt x="619633" y="78244"/>
                </a:lnTo>
                <a:lnTo>
                  <a:pt x="697103" y="84797"/>
                </a:lnTo>
                <a:lnTo>
                  <a:pt x="699262" y="58978"/>
                </a:lnTo>
                <a:lnTo>
                  <a:pt x="621791" y="52425"/>
                </a:lnTo>
                <a:close/>
              </a:path>
              <a:path w="4349115" h="413385">
                <a:moveTo>
                  <a:pt x="725043" y="61163"/>
                </a:moveTo>
                <a:lnTo>
                  <a:pt x="722884" y="86982"/>
                </a:lnTo>
                <a:lnTo>
                  <a:pt x="800354" y="93535"/>
                </a:lnTo>
                <a:lnTo>
                  <a:pt x="802513" y="67716"/>
                </a:lnTo>
                <a:lnTo>
                  <a:pt x="725043" y="61163"/>
                </a:lnTo>
                <a:close/>
              </a:path>
              <a:path w="4349115" h="413385">
                <a:moveTo>
                  <a:pt x="828294" y="69900"/>
                </a:moveTo>
                <a:lnTo>
                  <a:pt x="826135" y="95719"/>
                </a:lnTo>
                <a:lnTo>
                  <a:pt x="903605" y="102273"/>
                </a:lnTo>
                <a:lnTo>
                  <a:pt x="905764" y="76454"/>
                </a:lnTo>
                <a:lnTo>
                  <a:pt x="828294" y="69900"/>
                </a:lnTo>
                <a:close/>
              </a:path>
              <a:path w="4349115" h="413385">
                <a:moveTo>
                  <a:pt x="931545" y="78638"/>
                </a:moveTo>
                <a:lnTo>
                  <a:pt x="929385" y="104457"/>
                </a:lnTo>
                <a:lnTo>
                  <a:pt x="1006856" y="111010"/>
                </a:lnTo>
                <a:lnTo>
                  <a:pt x="1009015" y="85191"/>
                </a:lnTo>
                <a:lnTo>
                  <a:pt x="931545" y="78638"/>
                </a:lnTo>
                <a:close/>
              </a:path>
              <a:path w="4349115" h="413385">
                <a:moveTo>
                  <a:pt x="1034922" y="87376"/>
                </a:moveTo>
                <a:lnTo>
                  <a:pt x="1032637" y="113182"/>
                </a:lnTo>
                <a:lnTo>
                  <a:pt x="1110107" y="119735"/>
                </a:lnTo>
                <a:lnTo>
                  <a:pt x="1112266" y="93929"/>
                </a:lnTo>
                <a:lnTo>
                  <a:pt x="1034922" y="87376"/>
                </a:lnTo>
                <a:close/>
              </a:path>
              <a:path w="4349115" h="413385">
                <a:moveTo>
                  <a:pt x="1138174" y="96113"/>
                </a:moveTo>
                <a:lnTo>
                  <a:pt x="1135888" y="121920"/>
                </a:lnTo>
                <a:lnTo>
                  <a:pt x="1213358" y="128473"/>
                </a:lnTo>
                <a:lnTo>
                  <a:pt x="1215517" y="102666"/>
                </a:lnTo>
                <a:lnTo>
                  <a:pt x="1138174" y="96113"/>
                </a:lnTo>
                <a:close/>
              </a:path>
              <a:path w="4349115" h="413385">
                <a:moveTo>
                  <a:pt x="1241425" y="104851"/>
                </a:moveTo>
                <a:lnTo>
                  <a:pt x="1239266" y="130657"/>
                </a:lnTo>
                <a:lnTo>
                  <a:pt x="1316609" y="137210"/>
                </a:lnTo>
                <a:lnTo>
                  <a:pt x="1318895" y="111404"/>
                </a:lnTo>
                <a:lnTo>
                  <a:pt x="1241425" y="104851"/>
                </a:lnTo>
                <a:close/>
              </a:path>
              <a:path w="4349115" h="413385">
                <a:moveTo>
                  <a:pt x="1344676" y="113588"/>
                </a:moveTo>
                <a:lnTo>
                  <a:pt x="1342517" y="139395"/>
                </a:lnTo>
                <a:lnTo>
                  <a:pt x="1419860" y="145948"/>
                </a:lnTo>
                <a:lnTo>
                  <a:pt x="1422146" y="120142"/>
                </a:lnTo>
                <a:lnTo>
                  <a:pt x="1344676" y="113588"/>
                </a:lnTo>
                <a:close/>
              </a:path>
              <a:path w="4349115" h="413385">
                <a:moveTo>
                  <a:pt x="1447927" y="122326"/>
                </a:moveTo>
                <a:lnTo>
                  <a:pt x="1445768" y="148132"/>
                </a:lnTo>
                <a:lnTo>
                  <a:pt x="1523238" y="154686"/>
                </a:lnTo>
                <a:lnTo>
                  <a:pt x="1525397" y="128866"/>
                </a:lnTo>
                <a:lnTo>
                  <a:pt x="1447927" y="122326"/>
                </a:lnTo>
                <a:close/>
              </a:path>
              <a:path w="4349115" h="413385">
                <a:moveTo>
                  <a:pt x="1551178" y="131051"/>
                </a:moveTo>
                <a:lnTo>
                  <a:pt x="1549019" y="156870"/>
                </a:lnTo>
                <a:lnTo>
                  <a:pt x="1626489" y="163423"/>
                </a:lnTo>
                <a:lnTo>
                  <a:pt x="1628648" y="137604"/>
                </a:lnTo>
                <a:lnTo>
                  <a:pt x="1551178" y="131051"/>
                </a:lnTo>
                <a:close/>
              </a:path>
              <a:path w="4349115" h="413385">
                <a:moveTo>
                  <a:pt x="1654428" y="139788"/>
                </a:moveTo>
                <a:lnTo>
                  <a:pt x="1652270" y="165608"/>
                </a:lnTo>
                <a:lnTo>
                  <a:pt x="1729739" y="172161"/>
                </a:lnTo>
                <a:lnTo>
                  <a:pt x="1731899" y="146342"/>
                </a:lnTo>
                <a:lnTo>
                  <a:pt x="1654428" y="139788"/>
                </a:lnTo>
                <a:close/>
              </a:path>
              <a:path w="4349115" h="413385">
                <a:moveTo>
                  <a:pt x="1757680" y="148526"/>
                </a:moveTo>
                <a:lnTo>
                  <a:pt x="1755521" y="174345"/>
                </a:lnTo>
                <a:lnTo>
                  <a:pt x="1832991" y="180898"/>
                </a:lnTo>
                <a:lnTo>
                  <a:pt x="1835150" y="155079"/>
                </a:lnTo>
                <a:lnTo>
                  <a:pt x="1757680" y="148526"/>
                </a:lnTo>
                <a:close/>
              </a:path>
              <a:path w="4349115" h="413385">
                <a:moveTo>
                  <a:pt x="1860931" y="157264"/>
                </a:moveTo>
                <a:lnTo>
                  <a:pt x="1858772" y="183083"/>
                </a:lnTo>
                <a:lnTo>
                  <a:pt x="1936242" y="189636"/>
                </a:lnTo>
                <a:lnTo>
                  <a:pt x="1938401" y="163817"/>
                </a:lnTo>
                <a:lnTo>
                  <a:pt x="1860931" y="157264"/>
                </a:lnTo>
                <a:close/>
              </a:path>
              <a:path w="4349115" h="413385">
                <a:moveTo>
                  <a:pt x="1964182" y="166001"/>
                </a:moveTo>
                <a:lnTo>
                  <a:pt x="1962023" y="191820"/>
                </a:lnTo>
                <a:lnTo>
                  <a:pt x="2039493" y="198374"/>
                </a:lnTo>
                <a:lnTo>
                  <a:pt x="2041652" y="172554"/>
                </a:lnTo>
                <a:lnTo>
                  <a:pt x="1964182" y="166001"/>
                </a:lnTo>
                <a:close/>
              </a:path>
              <a:path w="4349115" h="413385">
                <a:moveTo>
                  <a:pt x="2067433" y="174739"/>
                </a:moveTo>
                <a:lnTo>
                  <a:pt x="2065274" y="200558"/>
                </a:lnTo>
                <a:lnTo>
                  <a:pt x="2142744" y="207111"/>
                </a:lnTo>
                <a:lnTo>
                  <a:pt x="2144903" y="181292"/>
                </a:lnTo>
                <a:lnTo>
                  <a:pt x="2067433" y="174739"/>
                </a:lnTo>
                <a:close/>
              </a:path>
              <a:path w="4349115" h="413385">
                <a:moveTo>
                  <a:pt x="2170811" y="183476"/>
                </a:moveTo>
                <a:lnTo>
                  <a:pt x="2168525" y="209296"/>
                </a:lnTo>
                <a:lnTo>
                  <a:pt x="2245995" y="215849"/>
                </a:lnTo>
                <a:lnTo>
                  <a:pt x="2248154" y="190030"/>
                </a:lnTo>
                <a:lnTo>
                  <a:pt x="2170811" y="183476"/>
                </a:lnTo>
                <a:close/>
              </a:path>
              <a:path w="4349115" h="413385">
                <a:moveTo>
                  <a:pt x="2274062" y="192214"/>
                </a:moveTo>
                <a:lnTo>
                  <a:pt x="2271776" y="218033"/>
                </a:lnTo>
                <a:lnTo>
                  <a:pt x="2349246" y="224586"/>
                </a:lnTo>
                <a:lnTo>
                  <a:pt x="2351405" y="198767"/>
                </a:lnTo>
                <a:lnTo>
                  <a:pt x="2274062" y="192214"/>
                </a:lnTo>
                <a:close/>
              </a:path>
              <a:path w="4349115" h="413385">
                <a:moveTo>
                  <a:pt x="2377313" y="200952"/>
                </a:moveTo>
                <a:lnTo>
                  <a:pt x="2375154" y="226771"/>
                </a:lnTo>
                <a:lnTo>
                  <a:pt x="2452497" y="233324"/>
                </a:lnTo>
                <a:lnTo>
                  <a:pt x="2454783" y="207505"/>
                </a:lnTo>
                <a:lnTo>
                  <a:pt x="2377313" y="200952"/>
                </a:lnTo>
                <a:close/>
              </a:path>
              <a:path w="4349115" h="413385">
                <a:moveTo>
                  <a:pt x="2480564" y="209689"/>
                </a:moveTo>
                <a:lnTo>
                  <a:pt x="2478405" y="235508"/>
                </a:lnTo>
                <a:lnTo>
                  <a:pt x="2555748" y="242062"/>
                </a:lnTo>
                <a:lnTo>
                  <a:pt x="2558034" y="216242"/>
                </a:lnTo>
                <a:lnTo>
                  <a:pt x="2480564" y="209689"/>
                </a:lnTo>
                <a:close/>
              </a:path>
              <a:path w="4349115" h="413385">
                <a:moveTo>
                  <a:pt x="2583815" y="218427"/>
                </a:moveTo>
                <a:lnTo>
                  <a:pt x="2581656" y="244246"/>
                </a:lnTo>
                <a:lnTo>
                  <a:pt x="2659126" y="250786"/>
                </a:lnTo>
                <a:lnTo>
                  <a:pt x="2661285" y="224980"/>
                </a:lnTo>
                <a:lnTo>
                  <a:pt x="2583815" y="218427"/>
                </a:lnTo>
                <a:close/>
              </a:path>
              <a:path w="4349115" h="413385">
                <a:moveTo>
                  <a:pt x="2687066" y="227164"/>
                </a:moveTo>
                <a:lnTo>
                  <a:pt x="2684907" y="252971"/>
                </a:lnTo>
                <a:lnTo>
                  <a:pt x="2762377" y="259524"/>
                </a:lnTo>
                <a:lnTo>
                  <a:pt x="2764536" y="233718"/>
                </a:lnTo>
                <a:lnTo>
                  <a:pt x="2687066" y="227164"/>
                </a:lnTo>
                <a:close/>
              </a:path>
              <a:path w="4349115" h="413385">
                <a:moveTo>
                  <a:pt x="2790317" y="235902"/>
                </a:moveTo>
                <a:lnTo>
                  <a:pt x="2788158" y="261708"/>
                </a:lnTo>
                <a:lnTo>
                  <a:pt x="2865628" y="268262"/>
                </a:lnTo>
                <a:lnTo>
                  <a:pt x="2867787" y="242455"/>
                </a:lnTo>
                <a:lnTo>
                  <a:pt x="2790317" y="235902"/>
                </a:lnTo>
                <a:close/>
              </a:path>
              <a:path w="4349115" h="413385">
                <a:moveTo>
                  <a:pt x="2893568" y="244640"/>
                </a:moveTo>
                <a:lnTo>
                  <a:pt x="2891409" y="270446"/>
                </a:lnTo>
                <a:lnTo>
                  <a:pt x="2968879" y="276999"/>
                </a:lnTo>
                <a:lnTo>
                  <a:pt x="2971038" y="251193"/>
                </a:lnTo>
                <a:lnTo>
                  <a:pt x="2893568" y="244640"/>
                </a:lnTo>
                <a:close/>
              </a:path>
              <a:path w="4349115" h="413385">
                <a:moveTo>
                  <a:pt x="2996819" y="253377"/>
                </a:moveTo>
                <a:lnTo>
                  <a:pt x="2994660" y="279184"/>
                </a:lnTo>
                <a:lnTo>
                  <a:pt x="3072130" y="285737"/>
                </a:lnTo>
                <a:lnTo>
                  <a:pt x="3074289" y="259918"/>
                </a:lnTo>
                <a:lnTo>
                  <a:pt x="2996819" y="253377"/>
                </a:lnTo>
                <a:close/>
              </a:path>
              <a:path w="4349115" h="413385">
                <a:moveTo>
                  <a:pt x="3100070" y="262102"/>
                </a:moveTo>
                <a:lnTo>
                  <a:pt x="3097911" y="287921"/>
                </a:lnTo>
                <a:lnTo>
                  <a:pt x="3175381" y="294474"/>
                </a:lnTo>
                <a:lnTo>
                  <a:pt x="3177540" y="268655"/>
                </a:lnTo>
                <a:lnTo>
                  <a:pt x="3100070" y="262102"/>
                </a:lnTo>
                <a:close/>
              </a:path>
              <a:path w="4349115" h="413385">
                <a:moveTo>
                  <a:pt x="3203448" y="270840"/>
                </a:moveTo>
                <a:lnTo>
                  <a:pt x="3201162" y="296659"/>
                </a:lnTo>
                <a:lnTo>
                  <a:pt x="3278632" y="303212"/>
                </a:lnTo>
                <a:lnTo>
                  <a:pt x="3280791" y="277393"/>
                </a:lnTo>
                <a:lnTo>
                  <a:pt x="3203448" y="270840"/>
                </a:lnTo>
                <a:close/>
              </a:path>
              <a:path w="4349115" h="413385">
                <a:moveTo>
                  <a:pt x="3306699" y="279577"/>
                </a:moveTo>
                <a:lnTo>
                  <a:pt x="3304413" y="305396"/>
                </a:lnTo>
                <a:lnTo>
                  <a:pt x="3381883" y="311950"/>
                </a:lnTo>
                <a:lnTo>
                  <a:pt x="3384042" y="286131"/>
                </a:lnTo>
                <a:lnTo>
                  <a:pt x="3306699" y="279577"/>
                </a:lnTo>
                <a:close/>
              </a:path>
              <a:path w="4349115" h="413385">
                <a:moveTo>
                  <a:pt x="3409950" y="288315"/>
                </a:moveTo>
                <a:lnTo>
                  <a:pt x="3407791" y="314134"/>
                </a:lnTo>
                <a:lnTo>
                  <a:pt x="3485134" y="320687"/>
                </a:lnTo>
                <a:lnTo>
                  <a:pt x="3487420" y="294868"/>
                </a:lnTo>
                <a:lnTo>
                  <a:pt x="3409950" y="288315"/>
                </a:lnTo>
                <a:close/>
              </a:path>
              <a:path w="4349115" h="413385">
                <a:moveTo>
                  <a:pt x="3513201" y="297053"/>
                </a:moveTo>
                <a:lnTo>
                  <a:pt x="3511042" y="322872"/>
                </a:lnTo>
                <a:lnTo>
                  <a:pt x="3588385" y="329425"/>
                </a:lnTo>
                <a:lnTo>
                  <a:pt x="3590671" y="303606"/>
                </a:lnTo>
                <a:lnTo>
                  <a:pt x="3513201" y="297053"/>
                </a:lnTo>
                <a:close/>
              </a:path>
              <a:path w="4349115" h="413385">
                <a:moveTo>
                  <a:pt x="3616452" y="305790"/>
                </a:moveTo>
                <a:lnTo>
                  <a:pt x="3614293" y="331609"/>
                </a:lnTo>
                <a:lnTo>
                  <a:pt x="3691763" y="338162"/>
                </a:lnTo>
                <a:lnTo>
                  <a:pt x="3693922" y="312343"/>
                </a:lnTo>
                <a:lnTo>
                  <a:pt x="3616452" y="305790"/>
                </a:lnTo>
                <a:close/>
              </a:path>
              <a:path w="4349115" h="413385">
                <a:moveTo>
                  <a:pt x="3719703" y="314528"/>
                </a:moveTo>
                <a:lnTo>
                  <a:pt x="3717544" y="340347"/>
                </a:lnTo>
                <a:lnTo>
                  <a:pt x="3795014" y="346900"/>
                </a:lnTo>
                <a:lnTo>
                  <a:pt x="3797173" y="321081"/>
                </a:lnTo>
                <a:lnTo>
                  <a:pt x="3719703" y="314528"/>
                </a:lnTo>
                <a:close/>
              </a:path>
              <a:path w="4349115" h="413385">
                <a:moveTo>
                  <a:pt x="3822954" y="323265"/>
                </a:moveTo>
                <a:lnTo>
                  <a:pt x="3820795" y="349084"/>
                </a:lnTo>
                <a:lnTo>
                  <a:pt x="3898265" y="355638"/>
                </a:lnTo>
                <a:lnTo>
                  <a:pt x="3900424" y="329819"/>
                </a:lnTo>
                <a:lnTo>
                  <a:pt x="3822954" y="323265"/>
                </a:lnTo>
                <a:close/>
              </a:path>
              <a:path w="4349115" h="413385">
                <a:moveTo>
                  <a:pt x="3926205" y="332003"/>
                </a:moveTo>
                <a:lnTo>
                  <a:pt x="3924046" y="357822"/>
                </a:lnTo>
                <a:lnTo>
                  <a:pt x="4001516" y="364375"/>
                </a:lnTo>
                <a:lnTo>
                  <a:pt x="4003675" y="338556"/>
                </a:lnTo>
                <a:lnTo>
                  <a:pt x="3926205" y="332003"/>
                </a:lnTo>
                <a:close/>
              </a:path>
              <a:path w="4349115" h="413385">
                <a:moveTo>
                  <a:pt x="4029456" y="340741"/>
                </a:moveTo>
                <a:lnTo>
                  <a:pt x="4027297" y="366560"/>
                </a:lnTo>
                <a:lnTo>
                  <a:pt x="4104767" y="373113"/>
                </a:lnTo>
                <a:lnTo>
                  <a:pt x="4106926" y="347294"/>
                </a:lnTo>
                <a:lnTo>
                  <a:pt x="4029456" y="340741"/>
                </a:lnTo>
                <a:close/>
              </a:path>
              <a:path w="4349115" h="413385">
                <a:moveTo>
                  <a:pt x="4132707" y="349478"/>
                </a:moveTo>
                <a:lnTo>
                  <a:pt x="4130548" y="375297"/>
                </a:lnTo>
                <a:lnTo>
                  <a:pt x="4208018" y="381850"/>
                </a:lnTo>
                <a:lnTo>
                  <a:pt x="4210177" y="356031"/>
                </a:lnTo>
                <a:lnTo>
                  <a:pt x="4132707" y="349478"/>
                </a:lnTo>
                <a:close/>
              </a:path>
              <a:path w="4349115" h="413385">
                <a:moveTo>
                  <a:pt x="4274439" y="335457"/>
                </a:moveTo>
                <a:lnTo>
                  <a:pt x="4272236" y="361281"/>
                </a:lnTo>
                <a:lnTo>
                  <a:pt x="4285107" y="362369"/>
                </a:lnTo>
                <a:lnTo>
                  <a:pt x="4282948" y="388188"/>
                </a:lnTo>
                <a:lnTo>
                  <a:pt x="4269942" y="388188"/>
                </a:lnTo>
                <a:lnTo>
                  <a:pt x="4267835" y="412902"/>
                </a:lnTo>
                <a:lnTo>
                  <a:pt x="4329888" y="388188"/>
                </a:lnTo>
                <a:lnTo>
                  <a:pt x="4282948" y="388188"/>
                </a:lnTo>
                <a:lnTo>
                  <a:pt x="4270035" y="387093"/>
                </a:lnTo>
                <a:lnTo>
                  <a:pt x="4332636" y="387093"/>
                </a:lnTo>
                <a:lnTo>
                  <a:pt x="4348607" y="380733"/>
                </a:lnTo>
                <a:lnTo>
                  <a:pt x="4274439" y="335457"/>
                </a:lnTo>
                <a:close/>
              </a:path>
              <a:path w="4349115" h="413385">
                <a:moveTo>
                  <a:pt x="4272236" y="361281"/>
                </a:moveTo>
                <a:lnTo>
                  <a:pt x="4270035" y="387093"/>
                </a:lnTo>
                <a:lnTo>
                  <a:pt x="4282948" y="388188"/>
                </a:lnTo>
                <a:lnTo>
                  <a:pt x="4285107" y="362369"/>
                </a:lnTo>
                <a:lnTo>
                  <a:pt x="4272236" y="361281"/>
                </a:lnTo>
                <a:close/>
              </a:path>
              <a:path w="4349115" h="413385">
                <a:moveTo>
                  <a:pt x="4235958" y="358216"/>
                </a:moveTo>
                <a:lnTo>
                  <a:pt x="4233799" y="384022"/>
                </a:lnTo>
                <a:lnTo>
                  <a:pt x="4270035" y="387093"/>
                </a:lnTo>
                <a:lnTo>
                  <a:pt x="4272236" y="361281"/>
                </a:lnTo>
                <a:lnTo>
                  <a:pt x="4235958" y="358216"/>
                </a:lnTo>
                <a:close/>
              </a:path>
            </a:pathLst>
          </a:custGeom>
          <a:solidFill>
            <a:srgbClr val="001F5F"/>
          </a:solidFill>
        </p:spPr>
        <p:txBody>
          <a:bodyPr wrap="square" lIns="0" tIns="0" rIns="0" bIns="0" rtlCol="0"/>
          <a:lstStyle/>
          <a:p>
            <a:endParaRPr/>
          </a:p>
        </p:txBody>
      </p:sp>
      <p:sp>
        <p:nvSpPr>
          <p:cNvPr id="36" name="object 36"/>
          <p:cNvSpPr txBox="1"/>
          <p:nvPr/>
        </p:nvSpPr>
        <p:spPr>
          <a:xfrm>
            <a:off x="2550668" y="1753361"/>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37" name="object 37"/>
          <p:cNvSpPr txBox="1"/>
          <p:nvPr/>
        </p:nvSpPr>
        <p:spPr>
          <a:xfrm>
            <a:off x="2009343" y="3234005"/>
            <a:ext cx="1746250" cy="3003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70"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38" name="object 38"/>
          <p:cNvSpPr txBox="1"/>
          <p:nvPr/>
        </p:nvSpPr>
        <p:spPr>
          <a:xfrm>
            <a:off x="4054221" y="3198114"/>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39" name="object 39"/>
          <p:cNvSpPr txBox="1"/>
          <p:nvPr/>
        </p:nvSpPr>
        <p:spPr>
          <a:xfrm>
            <a:off x="6615429" y="3241294"/>
            <a:ext cx="929640" cy="299720"/>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Calibri"/>
                <a:cs typeface="Calibri"/>
              </a:rPr>
              <a:t>&lt;&lt;class&gt;&gt;</a:t>
            </a:r>
            <a:endParaRPr>
              <a:latin typeface="Calibri"/>
              <a:cs typeface="Calibri"/>
            </a:endParaRPr>
          </a:p>
        </p:txBody>
      </p:sp>
      <p:sp>
        <p:nvSpPr>
          <p:cNvPr id="40" name="object 40"/>
          <p:cNvSpPr txBox="1"/>
          <p:nvPr/>
        </p:nvSpPr>
        <p:spPr>
          <a:xfrm>
            <a:off x="7352158" y="4565395"/>
            <a:ext cx="174688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41" name="object 41"/>
          <p:cNvSpPr txBox="1"/>
          <p:nvPr/>
        </p:nvSpPr>
        <p:spPr>
          <a:xfrm>
            <a:off x="1512063" y="4631563"/>
            <a:ext cx="163322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&lt;abstract</a:t>
            </a:r>
            <a:r>
              <a:rPr b="1" spc="-55" dirty="0">
                <a:solidFill>
                  <a:srgbClr val="FF0000"/>
                </a:solidFill>
                <a:latin typeface="Calibri"/>
                <a:cs typeface="Calibri"/>
              </a:rPr>
              <a:t> </a:t>
            </a:r>
            <a:r>
              <a:rPr b="1" spc="-5" dirty="0">
                <a:solidFill>
                  <a:srgbClr val="FF0000"/>
                </a:solidFill>
                <a:latin typeface="Calibri"/>
                <a:cs typeface="Calibri"/>
              </a:rPr>
              <a:t>class&gt;&gt;</a:t>
            </a:r>
            <a:endParaRPr>
              <a:latin typeface="Calibri"/>
              <a:cs typeface="Calibri"/>
            </a:endParaRPr>
          </a:p>
        </p:txBody>
      </p:sp>
      <p:sp>
        <p:nvSpPr>
          <p:cNvPr id="42" name="object 42"/>
          <p:cNvSpPr txBox="1"/>
          <p:nvPr/>
        </p:nvSpPr>
        <p:spPr>
          <a:xfrm>
            <a:off x="1897481" y="5249926"/>
            <a:ext cx="981710" cy="299720"/>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Calibri"/>
                <a:cs typeface="Calibri"/>
              </a:rPr>
              <a:t>&lt;&lt;</a:t>
            </a:r>
            <a:r>
              <a:rPr b="1" spc="-50" dirty="0">
                <a:solidFill>
                  <a:srgbClr val="001F5F"/>
                </a:solidFill>
                <a:latin typeface="Calibri"/>
                <a:cs typeface="Calibri"/>
              </a:rPr>
              <a:t> </a:t>
            </a:r>
            <a:r>
              <a:rPr b="1" spc="-5" dirty="0">
                <a:solidFill>
                  <a:srgbClr val="001F5F"/>
                </a:solidFill>
                <a:latin typeface="Calibri"/>
                <a:cs typeface="Calibri"/>
              </a:rPr>
              <a:t>class&gt;&gt;</a:t>
            </a:r>
            <a:endParaRPr>
              <a:latin typeface="Calibri"/>
              <a:cs typeface="Calibri"/>
            </a:endParaRPr>
          </a:p>
        </p:txBody>
      </p:sp>
      <p:sp>
        <p:nvSpPr>
          <p:cNvPr id="43" name="object 43"/>
          <p:cNvSpPr txBox="1"/>
          <p:nvPr/>
        </p:nvSpPr>
        <p:spPr>
          <a:xfrm>
            <a:off x="6061075" y="5217033"/>
            <a:ext cx="929640" cy="299720"/>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Calibri"/>
                <a:cs typeface="Calibri"/>
              </a:rPr>
              <a:t>&lt;&lt;class&gt;&gt;</a:t>
            </a:r>
            <a:endParaRPr>
              <a:latin typeface="Calibri"/>
              <a:cs typeface="Calibri"/>
            </a:endParaRPr>
          </a:p>
        </p:txBody>
      </p:sp>
      <p:sp>
        <p:nvSpPr>
          <p:cNvPr id="44" name="object 44"/>
          <p:cNvSpPr txBox="1"/>
          <p:nvPr/>
        </p:nvSpPr>
        <p:spPr>
          <a:xfrm>
            <a:off x="3908805" y="5223128"/>
            <a:ext cx="929640" cy="299720"/>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Calibri"/>
                <a:cs typeface="Calibri"/>
              </a:rPr>
              <a:t>&lt;&lt;class&gt;&gt;</a:t>
            </a:r>
            <a:endParaRPr>
              <a:latin typeface="Calibri"/>
              <a:cs typeface="Calibri"/>
            </a:endParaRPr>
          </a:p>
        </p:txBody>
      </p:sp>
      <p:sp>
        <p:nvSpPr>
          <p:cNvPr id="45" name="object 45"/>
          <p:cNvSpPr/>
          <p:nvPr/>
        </p:nvSpPr>
        <p:spPr>
          <a:xfrm>
            <a:off x="3036570" y="3070099"/>
            <a:ext cx="3156585" cy="17145"/>
          </a:xfrm>
          <a:custGeom>
            <a:avLst/>
            <a:gdLst/>
            <a:ahLst/>
            <a:cxnLst/>
            <a:rect l="l" t="t" r="r" b="b"/>
            <a:pathLst>
              <a:path w="3156585" h="17144">
                <a:moveTo>
                  <a:pt x="0" y="16763"/>
                </a:moveTo>
                <a:lnTo>
                  <a:pt x="936117" y="16763"/>
                </a:lnTo>
              </a:path>
              <a:path w="3156585" h="17144">
                <a:moveTo>
                  <a:pt x="755904" y="16763"/>
                </a:moveTo>
                <a:lnTo>
                  <a:pt x="1692021" y="16763"/>
                </a:lnTo>
              </a:path>
              <a:path w="3156585" h="17144">
                <a:moveTo>
                  <a:pt x="1645920" y="7238"/>
                </a:moveTo>
                <a:lnTo>
                  <a:pt x="3156204" y="0"/>
                </a:lnTo>
              </a:path>
            </a:pathLst>
          </a:custGeom>
          <a:ln w="25908">
            <a:solidFill>
              <a:srgbClr val="FF0000"/>
            </a:solidFill>
          </a:ln>
        </p:spPr>
        <p:txBody>
          <a:bodyPr wrap="square" lIns="0" tIns="0" rIns="0" bIns="0" rtlCol="0"/>
          <a:lstStyle/>
          <a:p>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39" y="1320190"/>
            <a:ext cx="8985250" cy="4781550"/>
          </a:xfrm>
          <a:prstGeom prst="rect">
            <a:avLst/>
          </a:prstGeom>
        </p:spPr>
        <p:txBody>
          <a:bodyPr vert="horz" wrap="square" lIns="0" tIns="36830" rIns="0" bIns="0" rtlCol="0">
            <a:spAutoFit/>
          </a:bodyPr>
          <a:lstStyle/>
          <a:p>
            <a:pPr marL="355600" indent="-342900">
              <a:spcBef>
                <a:spcPts val="290"/>
              </a:spcBef>
              <a:buClr>
                <a:srgbClr val="0F1141"/>
              </a:buClr>
              <a:buAutoNum type="arabicPeriod"/>
              <a:tabLst>
                <a:tab pos="354965" algn="l"/>
                <a:tab pos="355600" algn="l"/>
              </a:tabLst>
            </a:pPr>
            <a:r>
              <a:rPr sz="1600" b="1" spc="-5" dirty="0">
                <a:solidFill>
                  <a:srgbClr val="FF0000"/>
                </a:solidFill>
                <a:latin typeface="Arial"/>
                <a:cs typeface="Arial"/>
              </a:rPr>
              <a:t>boolean</a:t>
            </a:r>
            <a:r>
              <a:rPr sz="1600" b="1" spc="20" dirty="0">
                <a:solidFill>
                  <a:srgbClr val="FF0000"/>
                </a:solidFill>
                <a:latin typeface="Arial"/>
                <a:cs typeface="Arial"/>
              </a:rPr>
              <a:t> </a:t>
            </a:r>
            <a:r>
              <a:rPr sz="1600" b="1" spc="-5" dirty="0">
                <a:solidFill>
                  <a:srgbClr val="FF0000"/>
                </a:solidFill>
                <a:latin typeface="Arial"/>
                <a:cs typeface="Arial"/>
              </a:rPr>
              <a:t>add(E</a:t>
            </a:r>
            <a:r>
              <a:rPr sz="1600" b="1" spc="10" dirty="0">
                <a:solidFill>
                  <a:srgbClr val="FF0000"/>
                </a:solidFill>
                <a:latin typeface="Arial"/>
                <a:cs typeface="Arial"/>
              </a:rPr>
              <a:t> </a:t>
            </a:r>
            <a:r>
              <a:rPr sz="1600" b="1" spc="-5" dirty="0">
                <a:solidFill>
                  <a:srgbClr val="FF0000"/>
                </a:solidFill>
                <a:latin typeface="Arial"/>
                <a:cs typeface="Arial"/>
              </a:rPr>
              <a:t>obj)</a:t>
            </a:r>
            <a:r>
              <a:rPr sz="1600" b="1" spc="30" dirty="0">
                <a:solidFill>
                  <a:srgbClr val="FF0000"/>
                </a:solidFill>
                <a:latin typeface="Arial"/>
                <a:cs typeface="Arial"/>
              </a:rPr>
              <a:t> </a:t>
            </a:r>
            <a:r>
              <a:rPr sz="1600" spc="-5" dirty="0">
                <a:solidFill>
                  <a:srgbClr val="FF0000"/>
                </a:solidFill>
                <a:latin typeface="Wingdings"/>
                <a:cs typeface="Wingdings"/>
              </a:rPr>
              <a:t></a:t>
            </a:r>
            <a:r>
              <a:rPr sz="1600" spc="-20" dirty="0">
                <a:solidFill>
                  <a:srgbClr val="FF0000"/>
                </a:solidFill>
                <a:latin typeface="Times New Roman"/>
                <a:cs typeface="Times New Roman"/>
              </a:rPr>
              <a:t> </a:t>
            </a:r>
            <a:r>
              <a:rPr sz="1600" b="1" spc="-20" dirty="0">
                <a:latin typeface="Arial"/>
                <a:cs typeface="Arial"/>
              </a:rPr>
              <a:t>Adds</a:t>
            </a:r>
            <a:r>
              <a:rPr sz="1600" b="1" spc="55" dirty="0">
                <a:latin typeface="Arial"/>
                <a:cs typeface="Arial"/>
              </a:rPr>
              <a:t> </a:t>
            </a:r>
            <a:r>
              <a:rPr sz="1600" b="1" spc="-5" dirty="0">
                <a:latin typeface="Arial"/>
                <a:cs typeface="Arial"/>
              </a:rPr>
              <a:t>‘</a:t>
            </a:r>
            <a:r>
              <a:rPr sz="1600" b="1" spc="-5" dirty="0">
                <a:solidFill>
                  <a:srgbClr val="FF0000"/>
                </a:solidFill>
                <a:latin typeface="Arial"/>
                <a:cs typeface="Arial"/>
              </a:rPr>
              <a:t>obj’</a:t>
            </a:r>
            <a:r>
              <a:rPr sz="1600" b="1" spc="-60" dirty="0">
                <a:solidFill>
                  <a:srgbClr val="FF0000"/>
                </a:solidFill>
                <a:latin typeface="Arial"/>
                <a:cs typeface="Arial"/>
              </a:rPr>
              <a:t> </a:t>
            </a:r>
            <a:r>
              <a:rPr sz="1600" b="1" spc="-5" dirty="0">
                <a:latin typeface="Arial"/>
                <a:cs typeface="Arial"/>
              </a:rPr>
              <a:t>at</a:t>
            </a:r>
            <a:r>
              <a:rPr sz="1600" b="1" spc="5" dirty="0">
                <a:latin typeface="Arial"/>
                <a:cs typeface="Arial"/>
              </a:rPr>
              <a:t> </a:t>
            </a:r>
            <a:r>
              <a:rPr sz="1600" b="1" spc="-10" dirty="0">
                <a:latin typeface="Arial"/>
                <a:cs typeface="Arial"/>
              </a:rPr>
              <a:t>the</a:t>
            </a:r>
            <a:r>
              <a:rPr sz="1600" b="1" spc="20" dirty="0">
                <a:latin typeface="Arial"/>
                <a:cs typeface="Arial"/>
              </a:rPr>
              <a:t> </a:t>
            </a:r>
            <a:r>
              <a:rPr sz="1600" b="1" spc="-5" dirty="0">
                <a:latin typeface="Arial"/>
                <a:cs typeface="Arial"/>
              </a:rPr>
              <a:t>end</a:t>
            </a:r>
            <a:r>
              <a:rPr sz="1600" b="1" dirty="0">
                <a:latin typeface="Arial"/>
                <a:cs typeface="Arial"/>
              </a:rPr>
              <a:t> </a:t>
            </a:r>
            <a:r>
              <a:rPr sz="1600" b="1" spc="-5" dirty="0">
                <a:latin typeface="Arial"/>
                <a:cs typeface="Arial"/>
              </a:rPr>
              <a:t>of</a:t>
            </a:r>
            <a:r>
              <a:rPr sz="1600" b="1" dirty="0">
                <a:latin typeface="Arial"/>
                <a:cs typeface="Arial"/>
              </a:rPr>
              <a:t> </a:t>
            </a:r>
            <a:r>
              <a:rPr sz="1600" b="1" spc="-5" dirty="0">
                <a:latin typeface="Arial"/>
                <a:cs typeface="Arial"/>
              </a:rPr>
              <a:t>this</a:t>
            </a:r>
            <a:r>
              <a:rPr sz="1600" b="1" spc="20" dirty="0">
                <a:latin typeface="Arial"/>
                <a:cs typeface="Arial"/>
              </a:rPr>
              <a:t> </a:t>
            </a:r>
            <a:r>
              <a:rPr sz="1600" b="1" spc="-5" dirty="0">
                <a:latin typeface="Arial"/>
                <a:cs typeface="Arial"/>
              </a:rPr>
              <a:t>collection</a:t>
            </a:r>
            <a:endParaRPr sz="1600" dirty="0">
              <a:latin typeface="Arial"/>
              <a:cs typeface="Arial"/>
            </a:endParaRPr>
          </a:p>
          <a:p>
            <a:pPr marL="355600" indent="-342900">
              <a:lnSpc>
                <a:spcPts val="1825"/>
              </a:lnSpc>
              <a:spcBef>
                <a:spcPts val="195"/>
              </a:spcBef>
              <a:buClr>
                <a:srgbClr val="0F1141"/>
              </a:buClr>
              <a:buAutoNum type="arabicPeriod"/>
              <a:tabLst>
                <a:tab pos="354965" algn="l"/>
                <a:tab pos="355600" algn="l"/>
              </a:tabLst>
            </a:pPr>
            <a:r>
              <a:rPr sz="1600" b="1" spc="-5" dirty="0">
                <a:solidFill>
                  <a:srgbClr val="FF0000"/>
                </a:solidFill>
                <a:latin typeface="Arial"/>
                <a:cs typeface="Arial"/>
              </a:rPr>
              <a:t>boolean</a:t>
            </a:r>
            <a:r>
              <a:rPr sz="1600" b="1" spc="20" dirty="0">
                <a:solidFill>
                  <a:srgbClr val="FF0000"/>
                </a:solidFill>
                <a:latin typeface="Arial"/>
                <a:cs typeface="Arial"/>
              </a:rPr>
              <a:t> </a:t>
            </a:r>
            <a:r>
              <a:rPr sz="1600" b="1" spc="-5" dirty="0">
                <a:solidFill>
                  <a:srgbClr val="FF0000"/>
                </a:solidFill>
                <a:latin typeface="Arial"/>
                <a:cs typeface="Arial"/>
              </a:rPr>
              <a:t>addAll(Collection&lt;?</a:t>
            </a:r>
            <a:r>
              <a:rPr sz="1600" b="1" spc="75" dirty="0">
                <a:solidFill>
                  <a:srgbClr val="FF0000"/>
                </a:solidFill>
                <a:latin typeface="Arial"/>
                <a:cs typeface="Arial"/>
              </a:rPr>
              <a:t> </a:t>
            </a:r>
            <a:r>
              <a:rPr sz="1600" b="1" spc="-5" dirty="0">
                <a:solidFill>
                  <a:srgbClr val="FF0000"/>
                </a:solidFill>
                <a:latin typeface="Arial"/>
                <a:cs typeface="Arial"/>
              </a:rPr>
              <a:t>extends</a:t>
            </a:r>
            <a:r>
              <a:rPr sz="1600" b="1" spc="10" dirty="0">
                <a:solidFill>
                  <a:srgbClr val="FF0000"/>
                </a:solidFill>
                <a:latin typeface="Arial"/>
                <a:cs typeface="Arial"/>
              </a:rPr>
              <a:t> </a:t>
            </a:r>
            <a:r>
              <a:rPr sz="1600" b="1" spc="-5" dirty="0">
                <a:solidFill>
                  <a:srgbClr val="FF0000"/>
                </a:solidFill>
                <a:latin typeface="Arial"/>
                <a:cs typeface="Arial"/>
              </a:rPr>
              <a:t>E&gt;</a:t>
            </a:r>
            <a:r>
              <a:rPr sz="1600" b="1" spc="10" dirty="0">
                <a:solidFill>
                  <a:srgbClr val="FF0000"/>
                </a:solidFill>
                <a:latin typeface="Arial"/>
                <a:cs typeface="Arial"/>
              </a:rPr>
              <a:t> </a:t>
            </a:r>
            <a:r>
              <a:rPr sz="1600" b="1" spc="-5" dirty="0">
                <a:solidFill>
                  <a:srgbClr val="FF0000"/>
                </a:solidFill>
                <a:latin typeface="Arial"/>
                <a:cs typeface="Arial"/>
              </a:rPr>
              <a:t>c)</a:t>
            </a:r>
            <a:r>
              <a:rPr sz="1600" b="1" spc="30" dirty="0">
                <a:solidFill>
                  <a:srgbClr val="FF0000"/>
                </a:solidFill>
                <a:latin typeface="Arial"/>
                <a:cs typeface="Arial"/>
              </a:rPr>
              <a:t> </a:t>
            </a:r>
            <a:r>
              <a:rPr sz="1600" spc="-5" dirty="0">
                <a:solidFill>
                  <a:srgbClr val="FF0000"/>
                </a:solidFill>
                <a:latin typeface="Wingdings"/>
                <a:cs typeface="Wingdings"/>
              </a:rPr>
              <a:t></a:t>
            </a:r>
            <a:r>
              <a:rPr sz="1600" spc="-15" dirty="0">
                <a:solidFill>
                  <a:srgbClr val="FF0000"/>
                </a:solidFill>
                <a:latin typeface="Times New Roman"/>
                <a:cs typeface="Times New Roman"/>
              </a:rPr>
              <a:t> </a:t>
            </a:r>
            <a:r>
              <a:rPr sz="1600" b="1" spc="-20" dirty="0">
                <a:latin typeface="Arial"/>
                <a:cs typeface="Arial"/>
              </a:rPr>
              <a:t>Adds</a:t>
            </a:r>
            <a:r>
              <a:rPr sz="1600" b="1" spc="55" dirty="0">
                <a:latin typeface="Arial"/>
                <a:cs typeface="Arial"/>
              </a:rPr>
              <a:t> </a:t>
            </a:r>
            <a:r>
              <a:rPr sz="1600" b="1" spc="-5" dirty="0">
                <a:latin typeface="Arial"/>
                <a:cs typeface="Arial"/>
              </a:rPr>
              <a:t>all</a:t>
            </a:r>
            <a:r>
              <a:rPr sz="1600" b="1" spc="25" dirty="0">
                <a:latin typeface="Arial"/>
                <a:cs typeface="Arial"/>
              </a:rPr>
              <a:t> </a:t>
            </a:r>
            <a:r>
              <a:rPr sz="1600" b="1" spc="-5" dirty="0">
                <a:latin typeface="Arial"/>
                <a:cs typeface="Arial"/>
              </a:rPr>
              <a:t>elements</a:t>
            </a:r>
            <a:r>
              <a:rPr sz="1600" b="1" spc="25" dirty="0">
                <a:latin typeface="Arial"/>
                <a:cs typeface="Arial"/>
              </a:rPr>
              <a:t> </a:t>
            </a:r>
            <a:r>
              <a:rPr sz="1600" b="1" spc="-5" dirty="0">
                <a:latin typeface="Arial"/>
                <a:cs typeface="Arial"/>
              </a:rPr>
              <a:t>of</a:t>
            </a:r>
            <a:r>
              <a:rPr sz="1600" b="1" spc="20" dirty="0">
                <a:latin typeface="Arial"/>
                <a:cs typeface="Arial"/>
              </a:rPr>
              <a:t> </a:t>
            </a:r>
            <a:r>
              <a:rPr sz="1600" b="1" spc="-5" dirty="0">
                <a:solidFill>
                  <a:srgbClr val="FF0000"/>
                </a:solidFill>
                <a:latin typeface="Arial"/>
                <a:cs typeface="Arial"/>
              </a:rPr>
              <a:t>‘c’</a:t>
            </a:r>
            <a:r>
              <a:rPr sz="1600" b="1" spc="-70" dirty="0">
                <a:solidFill>
                  <a:srgbClr val="FF0000"/>
                </a:solidFill>
                <a:latin typeface="Arial"/>
                <a:cs typeface="Arial"/>
              </a:rPr>
              <a:t> </a:t>
            </a:r>
            <a:r>
              <a:rPr sz="1600" b="1" spc="-5" dirty="0">
                <a:latin typeface="Arial"/>
                <a:cs typeface="Arial"/>
              </a:rPr>
              <a:t>to</a:t>
            </a:r>
            <a:r>
              <a:rPr sz="1600" b="1" spc="15" dirty="0">
                <a:latin typeface="Arial"/>
                <a:cs typeface="Arial"/>
              </a:rPr>
              <a:t> </a:t>
            </a:r>
            <a:r>
              <a:rPr sz="1600" b="1" spc="-10" dirty="0">
                <a:latin typeface="Arial"/>
                <a:cs typeface="Arial"/>
              </a:rPr>
              <a:t>the</a:t>
            </a:r>
            <a:r>
              <a:rPr sz="1600" b="1" spc="15" dirty="0">
                <a:latin typeface="Arial"/>
                <a:cs typeface="Arial"/>
              </a:rPr>
              <a:t> </a:t>
            </a:r>
            <a:r>
              <a:rPr sz="1600" b="1" spc="-5" dirty="0">
                <a:latin typeface="Arial"/>
                <a:cs typeface="Arial"/>
              </a:rPr>
              <a:t>end</a:t>
            </a:r>
            <a:r>
              <a:rPr sz="1600" b="1" dirty="0">
                <a:latin typeface="Arial"/>
                <a:cs typeface="Arial"/>
              </a:rPr>
              <a:t> </a:t>
            </a:r>
            <a:r>
              <a:rPr sz="1600" b="1" spc="-5" dirty="0">
                <a:latin typeface="Arial"/>
                <a:cs typeface="Arial"/>
              </a:rPr>
              <a:t>of</a:t>
            </a:r>
            <a:r>
              <a:rPr sz="1600" b="1" spc="20" dirty="0">
                <a:latin typeface="Arial"/>
                <a:cs typeface="Arial"/>
              </a:rPr>
              <a:t> </a:t>
            </a:r>
            <a:r>
              <a:rPr sz="1600" b="1" spc="-10" dirty="0">
                <a:latin typeface="Arial"/>
                <a:cs typeface="Arial"/>
              </a:rPr>
              <a:t>the</a:t>
            </a:r>
            <a:endParaRPr sz="1600" dirty="0">
              <a:latin typeface="Arial"/>
              <a:cs typeface="Arial"/>
            </a:endParaRPr>
          </a:p>
          <a:p>
            <a:pPr marL="355600">
              <a:lnSpc>
                <a:spcPts val="1825"/>
              </a:lnSpc>
            </a:pPr>
            <a:r>
              <a:rPr sz="1600" b="1" spc="-10" dirty="0">
                <a:latin typeface="Arial"/>
                <a:cs typeface="Arial"/>
              </a:rPr>
              <a:t>invoking</a:t>
            </a:r>
            <a:r>
              <a:rPr sz="1600" b="1" spc="20" dirty="0">
                <a:latin typeface="Arial"/>
                <a:cs typeface="Arial"/>
              </a:rPr>
              <a:t> </a:t>
            </a:r>
            <a:r>
              <a:rPr sz="1600" b="1" spc="-5" dirty="0">
                <a:latin typeface="Arial"/>
                <a:cs typeface="Arial"/>
              </a:rPr>
              <a:t>collection.</a:t>
            </a:r>
            <a:endParaRPr sz="1600" dirty="0">
              <a:latin typeface="Arial"/>
              <a:cs typeface="Arial"/>
            </a:endParaRPr>
          </a:p>
          <a:p>
            <a:pPr marL="355600" indent="-342900">
              <a:spcBef>
                <a:spcPts val="190"/>
              </a:spcBef>
              <a:buClr>
                <a:srgbClr val="0F1141"/>
              </a:buClr>
              <a:buAutoNum type="arabicPeriod" startAt="3"/>
              <a:tabLst>
                <a:tab pos="354965" algn="l"/>
                <a:tab pos="355600" algn="l"/>
              </a:tabLst>
            </a:pPr>
            <a:r>
              <a:rPr sz="1600" b="1" spc="-15" dirty="0">
                <a:solidFill>
                  <a:srgbClr val="FF0000"/>
                </a:solidFill>
                <a:latin typeface="Arial"/>
                <a:cs typeface="Arial"/>
              </a:rPr>
              <a:t>void</a:t>
            </a:r>
            <a:r>
              <a:rPr sz="1600" b="1" spc="35" dirty="0">
                <a:solidFill>
                  <a:srgbClr val="FF0000"/>
                </a:solidFill>
                <a:latin typeface="Arial"/>
                <a:cs typeface="Arial"/>
              </a:rPr>
              <a:t> </a:t>
            </a:r>
            <a:r>
              <a:rPr sz="1600" b="1" spc="-5" dirty="0">
                <a:solidFill>
                  <a:srgbClr val="FF0000"/>
                </a:solidFill>
                <a:latin typeface="Arial"/>
                <a:cs typeface="Arial"/>
              </a:rPr>
              <a:t>clear()</a:t>
            </a:r>
            <a:r>
              <a:rPr sz="1600" b="1" spc="35" dirty="0">
                <a:solidFill>
                  <a:srgbClr val="FF0000"/>
                </a:solidFill>
                <a:latin typeface="Arial"/>
                <a:cs typeface="Arial"/>
              </a:rPr>
              <a:t> </a:t>
            </a:r>
            <a:r>
              <a:rPr sz="1600" spc="-5" dirty="0">
                <a:solidFill>
                  <a:srgbClr val="FF0000"/>
                </a:solidFill>
                <a:latin typeface="Wingdings"/>
                <a:cs typeface="Wingdings"/>
              </a:rPr>
              <a:t></a:t>
            </a:r>
            <a:r>
              <a:rPr sz="1600" spc="55" dirty="0">
                <a:solidFill>
                  <a:srgbClr val="FF0000"/>
                </a:solidFill>
                <a:latin typeface="Times New Roman"/>
                <a:cs typeface="Times New Roman"/>
              </a:rPr>
              <a:t> </a:t>
            </a:r>
            <a:r>
              <a:rPr sz="1600" b="1" spc="-10" dirty="0">
                <a:latin typeface="Arial"/>
                <a:cs typeface="Arial"/>
              </a:rPr>
              <a:t>Removes</a:t>
            </a:r>
            <a:r>
              <a:rPr sz="1600" b="1" spc="45" dirty="0">
                <a:latin typeface="Arial"/>
                <a:cs typeface="Arial"/>
              </a:rPr>
              <a:t> </a:t>
            </a:r>
            <a:r>
              <a:rPr sz="1600" b="1" spc="-5" dirty="0">
                <a:latin typeface="Arial"/>
                <a:cs typeface="Arial"/>
              </a:rPr>
              <a:t>all</a:t>
            </a:r>
            <a:r>
              <a:rPr sz="1600" b="1" spc="15" dirty="0">
                <a:latin typeface="Arial"/>
                <a:cs typeface="Arial"/>
              </a:rPr>
              <a:t> </a:t>
            </a:r>
            <a:r>
              <a:rPr sz="1600" b="1" spc="-5" dirty="0">
                <a:latin typeface="Arial"/>
                <a:cs typeface="Arial"/>
              </a:rPr>
              <a:t>elements</a:t>
            </a:r>
            <a:r>
              <a:rPr sz="1600" b="1" spc="35" dirty="0">
                <a:latin typeface="Arial"/>
                <a:cs typeface="Arial"/>
              </a:rPr>
              <a:t> </a:t>
            </a:r>
            <a:r>
              <a:rPr sz="1600" b="1" spc="-5" dirty="0">
                <a:latin typeface="Arial"/>
                <a:cs typeface="Arial"/>
              </a:rPr>
              <a:t>of</a:t>
            </a:r>
            <a:r>
              <a:rPr sz="1600" b="1" spc="15" dirty="0">
                <a:latin typeface="Arial"/>
                <a:cs typeface="Arial"/>
              </a:rPr>
              <a:t> </a:t>
            </a:r>
            <a:r>
              <a:rPr sz="1600" b="1" spc="-10" dirty="0">
                <a:latin typeface="Arial"/>
                <a:cs typeface="Arial"/>
              </a:rPr>
              <a:t>invoking</a:t>
            </a:r>
            <a:r>
              <a:rPr sz="1600" b="1" spc="60" dirty="0">
                <a:latin typeface="Arial"/>
                <a:cs typeface="Arial"/>
              </a:rPr>
              <a:t> </a:t>
            </a:r>
            <a:r>
              <a:rPr sz="1600" b="1" spc="-5" dirty="0">
                <a:latin typeface="Arial"/>
                <a:cs typeface="Arial"/>
              </a:rPr>
              <a:t>collection</a:t>
            </a:r>
            <a:r>
              <a:rPr sz="1600" b="1" spc="35" dirty="0">
                <a:latin typeface="Arial"/>
                <a:cs typeface="Arial"/>
              </a:rPr>
              <a:t> </a:t>
            </a:r>
            <a:r>
              <a:rPr sz="1600" b="1" spc="-5" dirty="0">
                <a:latin typeface="Arial"/>
                <a:cs typeface="Arial"/>
              </a:rPr>
              <a:t>and</a:t>
            </a:r>
            <a:r>
              <a:rPr sz="1600" b="1" dirty="0">
                <a:latin typeface="Arial"/>
                <a:cs typeface="Arial"/>
              </a:rPr>
              <a:t> </a:t>
            </a:r>
            <a:r>
              <a:rPr sz="1600" b="1" spc="-5" dirty="0">
                <a:latin typeface="Arial"/>
                <a:cs typeface="Arial"/>
              </a:rPr>
              <a:t>sets</a:t>
            </a:r>
            <a:r>
              <a:rPr sz="1600" b="1" spc="30" dirty="0">
                <a:latin typeface="Arial"/>
                <a:cs typeface="Arial"/>
              </a:rPr>
              <a:t> </a:t>
            </a:r>
            <a:r>
              <a:rPr sz="1600" b="1" spc="-5" dirty="0">
                <a:solidFill>
                  <a:srgbClr val="FF0000"/>
                </a:solidFill>
                <a:latin typeface="Arial"/>
                <a:cs typeface="Arial"/>
              </a:rPr>
              <a:t>size</a:t>
            </a:r>
            <a:r>
              <a:rPr sz="1600" b="1" spc="15" dirty="0">
                <a:solidFill>
                  <a:srgbClr val="FF0000"/>
                </a:solidFill>
                <a:latin typeface="Arial"/>
                <a:cs typeface="Arial"/>
              </a:rPr>
              <a:t> </a:t>
            </a:r>
            <a:r>
              <a:rPr sz="1600" b="1" spc="-5" dirty="0">
                <a:solidFill>
                  <a:srgbClr val="FF0000"/>
                </a:solidFill>
                <a:latin typeface="Arial"/>
                <a:cs typeface="Arial"/>
              </a:rPr>
              <a:t>=0</a:t>
            </a:r>
            <a:endParaRPr sz="1600" dirty="0">
              <a:latin typeface="Arial"/>
              <a:cs typeface="Arial"/>
            </a:endParaRPr>
          </a:p>
          <a:p>
            <a:pPr marL="355600" marR="205740" indent="-342900">
              <a:lnSpc>
                <a:spcPts val="1730"/>
              </a:lnSpc>
              <a:spcBef>
                <a:spcPts val="409"/>
              </a:spcBef>
              <a:buClr>
                <a:srgbClr val="0F1141"/>
              </a:buClr>
              <a:buAutoNum type="arabicPeriod" startAt="3"/>
              <a:tabLst>
                <a:tab pos="354965" algn="l"/>
                <a:tab pos="355600" algn="l"/>
              </a:tabLst>
            </a:pPr>
            <a:r>
              <a:rPr sz="1600" b="1" spc="-5" dirty="0">
                <a:solidFill>
                  <a:srgbClr val="FF0000"/>
                </a:solidFill>
                <a:latin typeface="Arial"/>
                <a:cs typeface="Arial"/>
              </a:rPr>
              <a:t>boolean</a:t>
            </a:r>
            <a:r>
              <a:rPr sz="1600" b="1" spc="20" dirty="0">
                <a:solidFill>
                  <a:srgbClr val="FF0000"/>
                </a:solidFill>
                <a:latin typeface="Arial"/>
                <a:cs typeface="Arial"/>
              </a:rPr>
              <a:t> </a:t>
            </a:r>
            <a:r>
              <a:rPr sz="1600" b="1" spc="-5" dirty="0">
                <a:solidFill>
                  <a:srgbClr val="FF0000"/>
                </a:solidFill>
                <a:latin typeface="Arial"/>
                <a:cs typeface="Arial"/>
              </a:rPr>
              <a:t>contains(Object</a:t>
            </a:r>
            <a:r>
              <a:rPr sz="1600" b="1" spc="70" dirty="0">
                <a:solidFill>
                  <a:srgbClr val="FF0000"/>
                </a:solidFill>
                <a:latin typeface="Arial"/>
                <a:cs typeface="Arial"/>
              </a:rPr>
              <a:t> </a:t>
            </a:r>
            <a:r>
              <a:rPr sz="1600" b="1" spc="-5" dirty="0">
                <a:solidFill>
                  <a:srgbClr val="FF0000"/>
                </a:solidFill>
                <a:latin typeface="Arial"/>
                <a:cs typeface="Arial"/>
              </a:rPr>
              <a:t>obj)</a:t>
            </a:r>
            <a:r>
              <a:rPr sz="1600" b="1" spc="25" dirty="0">
                <a:solidFill>
                  <a:srgbClr val="FF0000"/>
                </a:solidFill>
                <a:latin typeface="Arial"/>
                <a:cs typeface="Arial"/>
              </a:rPr>
              <a:t> </a:t>
            </a:r>
            <a:r>
              <a:rPr sz="1600" spc="-5" dirty="0">
                <a:solidFill>
                  <a:srgbClr val="FF0000"/>
                </a:solidFill>
                <a:latin typeface="Wingdings"/>
                <a:cs typeface="Wingdings"/>
              </a:rPr>
              <a:t></a:t>
            </a:r>
            <a:r>
              <a:rPr sz="1600" spc="55" dirty="0">
                <a:solidFill>
                  <a:srgbClr val="FF0000"/>
                </a:solidFill>
                <a:latin typeface="Times New Roman"/>
                <a:cs typeface="Times New Roman"/>
              </a:rPr>
              <a:t> </a:t>
            </a:r>
            <a:r>
              <a:rPr sz="1600" b="1" spc="-5" dirty="0">
                <a:latin typeface="Arial"/>
                <a:cs typeface="Arial"/>
              </a:rPr>
              <a:t>Searches</a:t>
            </a:r>
            <a:r>
              <a:rPr sz="1600" b="1" dirty="0">
                <a:latin typeface="Arial"/>
                <a:cs typeface="Arial"/>
              </a:rPr>
              <a:t> </a:t>
            </a:r>
            <a:r>
              <a:rPr sz="1600" b="1" spc="-5" dirty="0">
                <a:solidFill>
                  <a:srgbClr val="FF0000"/>
                </a:solidFill>
                <a:latin typeface="Arial"/>
                <a:cs typeface="Arial"/>
              </a:rPr>
              <a:t>‘obj’</a:t>
            </a:r>
            <a:r>
              <a:rPr sz="1600" b="1" spc="-55" dirty="0">
                <a:solidFill>
                  <a:srgbClr val="FF0000"/>
                </a:solidFill>
                <a:latin typeface="Arial"/>
                <a:cs typeface="Arial"/>
              </a:rPr>
              <a:t> </a:t>
            </a:r>
            <a:r>
              <a:rPr sz="1600" b="1" spc="-5" dirty="0">
                <a:latin typeface="Arial"/>
                <a:cs typeface="Arial"/>
              </a:rPr>
              <a:t>in</a:t>
            </a:r>
            <a:r>
              <a:rPr sz="1600" b="1" spc="10" dirty="0">
                <a:latin typeface="Arial"/>
                <a:cs typeface="Arial"/>
              </a:rPr>
              <a:t> </a:t>
            </a:r>
            <a:r>
              <a:rPr sz="1600" b="1" spc="-10" dirty="0">
                <a:latin typeface="Arial"/>
                <a:cs typeface="Arial"/>
              </a:rPr>
              <a:t>invoking</a:t>
            </a:r>
            <a:r>
              <a:rPr sz="1600" b="1" spc="70" dirty="0">
                <a:latin typeface="Arial"/>
                <a:cs typeface="Arial"/>
              </a:rPr>
              <a:t> </a:t>
            </a:r>
            <a:r>
              <a:rPr sz="1600" b="1" spc="-5" dirty="0">
                <a:latin typeface="Arial"/>
                <a:cs typeface="Arial"/>
              </a:rPr>
              <a:t>collection</a:t>
            </a:r>
            <a:r>
              <a:rPr sz="1600" b="1" spc="35" dirty="0">
                <a:latin typeface="Arial"/>
                <a:cs typeface="Arial"/>
              </a:rPr>
              <a:t> </a:t>
            </a:r>
            <a:r>
              <a:rPr sz="1600" b="1" spc="-5" dirty="0">
                <a:latin typeface="Arial"/>
                <a:cs typeface="Arial"/>
              </a:rPr>
              <a:t>and</a:t>
            </a:r>
            <a:r>
              <a:rPr sz="1600" b="1" spc="5" dirty="0">
                <a:latin typeface="Arial"/>
                <a:cs typeface="Arial"/>
              </a:rPr>
              <a:t> </a:t>
            </a:r>
            <a:r>
              <a:rPr sz="1600" b="1" spc="-5" dirty="0">
                <a:latin typeface="Arial"/>
                <a:cs typeface="Arial"/>
              </a:rPr>
              <a:t>returns</a:t>
            </a:r>
            <a:r>
              <a:rPr sz="1600" b="1" spc="20" dirty="0">
                <a:latin typeface="Arial"/>
                <a:cs typeface="Arial"/>
              </a:rPr>
              <a:t> </a:t>
            </a:r>
            <a:r>
              <a:rPr sz="1600" b="1" spc="-5" dirty="0">
                <a:latin typeface="Arial"/>
                <a:cs typeface="Arial"/>
              </a:rPr>
              <a:t>true</a:t>
            </a:r>
            <a:r>
              <a:rPr sz="1600" b="1" spc="20" dirty="0">
                <a:latin typeface="Arial"/>
                <a:cs typeface="Arial"/>
              </a:rPr>
              <a:t> </a:t>
            </a:r>
            <a:r>
              <a:rPr sz="1600" b="1" spc="-5" dirty="0">
                <a:latin typeface="Arial"/>
                <a:cs typeface="Arial"/>
              </a:rPr>
              <a:t>if </a:t>
            </a:r>
            <a:r>
              <a:rPr sz="1600" b="1" spc="-430" dirty="0">
                <a:latin typeface="Arial"/>
                <a:cs typeface="Arial"/>
              </a:rPr>
              <a:t> </a:t>
            </a:r>
            <a:r>
              <a:rPr sz="1600" b="1" spc="-5" dirty="0">
                <a:latin typeface="Arial"/>
                <a:cs typeface="Arial"/>
              </a:rPr>
              <a:t>exists</a:t>
            </a:r>
            <a:r>
              <a:rPr sz="1600" b="1" spc="15" dirty="0">
                <a:latin typeface="Arial"/>
                <a:cs typeface="Arial"/>
              </a:rPr>
              <a:t> </a:t>
            </a:r>
            <a:r>
              <a:rPr sz="1600" b="1" dirty="0">
                <a:latin typeface="Arial"/>
                <a:cs typeface="Arial"/>
              </a:rPr>
              <a:t>otherwise</a:t>
            </a:r>
            <a:r>
              <a:rPr sz="1600" b="1" spc="-15" dirty="0">
                <a:latin typeface="Arial"/>
                <a:cs typeface="Arial"/>
              </a:rPr>
              <a:t> </a:t>
            </a:r>
            <a:r>
              <a:rPr sz="1600" b="1" spc="-5" dirty="0">
                <a:latin typeface="Arial"/>
                <a:cs typeface="Arial"/>
              </a:rPr>
              <a:t>false</a:t>
            </a:r>
            <a:endParaRPr sz="1600" dirty="0">
              <a:latin typeface="Arial"/>
              <a:cs typeface="Arial"/>
            </a:endParaRPr>
          </a:p>
          <a:p>
            <a:pPr marL="355600" indent="-342900">
              <a:lnSpc>
                <a:spcPts val="1825"/>
              </a:lnSpc>
              <a:spcBef>
                <a:spcPts val="165"/>
              </a:spcBef>
              <a:buClr>
                <a:srgbClr val="0F1141"/>
              </a:buClr>
              <a:buAutoNum type="arabicPeriod" startAt="3"/>
              <a:tabLst>
                <a:tab pos="354965" algn="l"/>
                <a:tab pos="355600" algn="l"/>
              </a:tabLst>
            </a:pPr>
            <a:r>
              <a:rPr sz="1600" b="1" spc="-5" dirty="0">
                <a:solidFill>
                  <a:srgbClr val="FF0000"/>
                </a:solidFill>
                <a:latin typeface="Arial"/>
                <a:cs typeface="Arial"/>
              </a:rPr>
              <a:t>boolean</a:t>
            </a:r>
            <a:r>
              <a:rPr sz="1600" b="1" spc="20" dirty="0">
                <a:solidFill>
                  <a:srgbClr val="FF0000"/>
                </a:solidFill>
                <a:latin typeface="Arial"/>
                <a:cs typeface="Arial"/>
              </a:rPr>
              <a:t> </a:t>
            </a:r>
            <a:r>
              <a:rPr sz="1600" b="1" spc="-5" dirty="0">
                <a:solidFill>
                  <a:srgbClr val="FF0000"/>
                </a:solidFill>
                <a:latin typeface="Arial"/>
                <a:cs typeface="Arial"/>
              </a:rPr>
              <a:t>containsAll(Collection&lt;?&gt;</a:t>
            </a:r>
            <a:r>
              <a:rPr sz="1600" b="1" spc="60" dirty="0">
                <a:solidFill>
                  <a:srgbClr val="FF0000"/>
                </a:solidFill>
                <a:latin typeface="Arial"/>
                <a:cs typeface="Arial"/>
              </a:rPr>
              <a:t> </a:t>
            </a:r>
            <a:r>
              <a:rPr sz="1600" b="1" spc="-5" dirty="0">
                <a:solidFill>
                  <a:srgbClr val="FF0000"/>
                </a:solidFill>
                <a:latin typeface="Arial"/>
                <a:cs typeface="Arial"/>
              </a:rPr>
              <a:t>c)</a:t>
            </a:r>
            <a:r>
              <a:rPr sz="1600" b="1" spc="35" dirty="0">
                <a:solidFill>
                  <a:srgbClr val="FF0000"/>
                </a:solidFill>
                <a:latin typeface="Arial"/>
                <a:cs typeface="Arial"/>
              </a:rPr>
              <a:t> </a:t>
            </a:r>
            <a:r>
              <a:rPr sz="1600" spc="-5" dirty="0">
                <a:solidFill>
                  <a:srgbClr val="FF0000"/>
                </a:solidFill>
                <a:latin typeface="Wingdings"/>
                <a:cs typeface="Wingdings"/>
              </a:rPr>
              <a:t></a:t>
            </a:r>
            <a:r>
              <a:rPr sz="1600" spc="45" dirty="0">
                <a:solidFill>
                  <a:srgbClr val="FF0000"/>
                </a:solidFill>
                <a:latin typeface="Times New Roman"/>
                <a:cs typeface="Times New Roman"/>
              </a:rPr>
              <a:t> </a:t>
            </a:r>
            <a:r>
              <a:rPr sz="1600" b="1" spc="-5" dirty="0">
                <a:latin typeface="Arial"/>
                <a:cs typeface="Arial"/>
              </a:rPr>
              <a:t>Returns</a:t>
            </a:r>
            <a:r>
              <a:rPr sz="1600" b="1" spc="25" dirty="0">
                <a:latin typeface="Arial"/>
                <a:cs typeface="Arial"/>
              </a:rPr>
              <a:t> </a:t>
            </a:r>
            <a:r>
              <a:rPr sz="1600" b="1" spc="-5" dirty="0">
                <a:latin typeface="Arial"/>
                <a:cs typeface="Arial"/>
              </a:rPr>
              <a:t>true</a:t>
            </a:r>
            <a:r>
              <a:rPr sz="1600" b="1" spc="10" dirty="0">
                <a:latin typeface="Arial"/>
                <a:cs typeface="Arial"/>
              </a:rPr>
              <a:t> </a:t>
            </a:r>
            <a:r>
              <a:rPr sz="1600" b="1" spc="-5" dirty="0">
                <a:latin typeface="Arial"/>
                <a:cs typeface="Arial"/>
              </a:rPr>
              <a:t>if</a:t>
            </a:r>
            <a:r>
              <a:rPr sz="1600" b="1" spc="20" dirty="0">
                <a:latin typeface="Arial"/>
                <a:cs typeface="Arial"/>
              </a:rPr>
              <a:t> </a:t>
            </a:r>
            <a:r>
              <a:rPr sz="1600" b="1" spc="-5" dirty="0">
                <a:latin typeface="Arial"/>
                <a:cs typeface="Arial"/>
              </a:rPr>
              <a:t>all</a:t>
            </a:r>
            <a:r>
              <a:rPr sz="1600" b="1" spc="25" dirty="0">
                <a:latin typeface="Arial"/>
                <a:cs typeface="Arial"/>
              </a:rPr>
              <a:t> </a:t>
            </a:r>
            <a:r>
              <a:rPr sz="1600" b="1" spc="-5" dirty="0">
                <a:latin typeface="Arial"/>
                <a:cs typeface="Arial"/>
              </a:rPr>
              <a:t>elements</a:t>
            </a:r>
            <a:r>
              <a:rPr sz="1600" b="1" spc="25" dirty="0">
                <a:latin typeface="Arial"/>
                <a:cs typeface="Arial"/>
              </a:rPr>
              <a:t> </a:t>
            </a:r>
            <a:r>
              <a:rPr sz="1600" b="1" spc="-5" dirty="0">
                <a:latin typeface="Arial"/>
                <a:cs typeface="Arial"/>
              </a:rPr>
              <a:t>of</a:t>
            </a:r>
            <a:r>
              <a:rPr sz="1600" b="1" spc="20" dirty="0">
                <a:latin typeface="Arial"/>
                <a:cs typeface="Arial"/>
              </a:rPr>
              <a:t> </a:t>
            </a:r>
            <a:r>
              <a:rPr sz="1600" b="1" spc="-5" dirty="0">
                <a:latin typeface="Arial"/>
                <a:cs typeface="Arial"/>
              </a:rPr>
              <a:t>collection</a:t>
            </a:r>
            <a:r>
              <a:rPr sz="1600" b="1" spc="50" dirty="0">
                <a:latin typeface="Arial"/>
                <a:cs typeface="Arial"/>
              </a:rPr>
              <a:t> </a:t>
            </a:r>
            <a:r>
              <a:rPr sz="1600" b="1" spc="-5" dirty="0">
                <a:solidFill>
                  <a:srgbClr val="FF0000"/>
                </a:solidFill>
                <a:latin typeface="Arial"/>
                <a:cs typeface="Arial"/>
              </a:rPr>
              <a:t>‘c’</a:t>
            </a:r>
            <a:r>
              <a:rPr sz="1600" b="1" spc="-75" dirty="0">
                <a:solidFill>
                  <a:srgbClr val="FF0000"/>
                </a:solidFill>
                <a:latin typeface="Arial"/>
                <a:cs typeface="Arial"/>
              </a:rPr>
              <a:t> </a:t>
            </a:r>
            <a:r>
              <a:rPr sz="1600" b="1" spc="-5" dirty="0">
                <a:latin typeface="Arial"/>
                <a:cs typeface="Arial"/>
              </a:rPr>
              <a:t>are</a:t>
            </a:r>
            <a:endParaRPr sz="1600" dirty="0">
              <a:latin typeface="Arial"/>
              <a:cs typeface="Arial"/>
            </a:endParaRPr>
          </a:p>
          <a:p>
            <a:pPr marL="355600">
              <a:lnSpc>
                <a:spcPts val="1825"/>
              </a:lnSpc>
            </a:pPr>
            <a:r>
              <a:rPr sz="1600" b="1" spc="-5" dirty="0">
                <a:latin typeface="Arial"/>
                <a:cs typeface="Arial"/>
              </a:rPr>
              <a:t>present</a:t>
            </a:r>
            <a:r>
              <a:rPr sz="1600" b="1" spc="5" dirty="0">
                <a:latin typeface="Arial"/>
                <a:cs typeface="Arial"/>
              </a:rPr>
              <a:t> </a:t>
            </a:r>
            <a:r>
              <a:rPr sz="1600" b="1" spc="-5" dirty="0">
                <a:latin typeface="Arial"/>
                <a:cs typeface="Arial"/>
              </a:rPr>
              <a:t>in</a:t>
            </a:r>
            <a:r>
              <a:rPr sz="1600" b="1" spc="5" dirty="0">
                <a:latin typeface="Arial"/>
                <a:cs typeface="Arial"/>
              </a:rPr>
              <a:t> </a:t>
            </a:r>
            <a:r>
              <a:rPr sz="1600" b="1" spc="-10" dirty="0">
                <a:latin typeface="Arial"/>
                <a:cs typeface="Arial"/>
              </a:rPr>
              <a:t>invoking</a:t>
            </a:r>
            <a:r>
              <a:rPr sz="1600" b="1" spc="40" dirty="0">
                <a:latin typeface="Arial"/>
                <a:cs typeface="Arial"/>
              </a:rPr>
              <a:t> </a:t>
            </a:r>
            <a:r>
              <a:rPr sz="1600" b="1" spc="-5" dirty="0">
                <a:latin typeface="Arial"/>
                <a:cs typeface="Arial"/>
              </a:rPr>
              <a:t>collection</a:t>
            </a:r>
            <a:endParaRPr sz="1600" dirty="0">
              <a:latin typeface="Arial"/>
              <a:cs typeface="Arial"/>
            </a:endParaRPr>
          </a:p>
          <a:p>
            <a:pPr marL="355600" marR="579120" indent="-342900">
              <a:lnSpc>
                <a:spcPts val="1730"/>
              </a:lnSpc>
              <a:spcBef>
                <a:spcPts val="409"/>
              </a:spcBef>
              <a:buClr>
                <a:srgbClr val="0F1141"/>
              </a:buClr>
              <a:buAutoNum type="arabicPeriod" startAt="6"/>
              <a:tabLst>
                <a:tab pos="354965" algn="l"/>
                <a:tab pos="355600" algn="l"/>
              </a:tabLst>
            </a:pPr>
            <a:r>
              <a:rPr sz="1600" b="1" spc="-5" dirty="0">
                <a:solidFill>
                  <a:srgbClr val="FF0000"/>
                </a:solidFill>
                <a:latin typeface="Arial"/>
                <a:cs typeface="Arial"/>
              </a:rPr>
              <a:t>boolean</a:t>
            </a:r>
            <a:r>
              <a:rPr sz="1600" b="1" spc="25" dirty="0">
                <a:solidFill>
                  <a:srgbClr val="FF0000"/>
                </a:solidFill>
                <a:latin typeface="Arial"/>
                <a:cs typeface="Arial"/>
              </a:rPr>
              <a:t> </a:t>
            </a:r>
            <a:r>
              <a:rPr sz="1600" b="1" spc="-5" dirty="0">
                <a:solidFill>
                  <a:srgbClr val="FF0000"/>
                </a:solidFill>
                <a:latin typeface="Arial"/>
                <a:cs typeface="Arial"/>
              </a:rPr>
              <a:t>equals(Object</a:t>
            </a:r>
            <a:r>
              <a:rPr sz="1600" b="1" spc="60" dirty="0">
                <a:solidFill>
                  <a:srgbClr val="FF0000"/>
                </a:solidFill>
                <a:latin typeface="Arial"/>
                <a:cs typeface="Arial"/>
              </a:rPr>
              <a:t> </a:t>
            </a:r>
            <a:r>
              <a:rPr sz="1600" b="1" spc="-10" dirty="0">
                <a:solidFill>
                  <a:srgbClr val="FF0000"/>
                </a:solidFill>
                <a:latin typeface="Arial"/>
                <a:cs typeface="Arial"/>
              </a:rPr>
              <a:t>obj)</a:t>
            </a:r>
            <a:r>
              <a:rPr sz="1600" b="1" spc="25" dirty="0">
                <a:solidFill>
                  <a:srgbClr val="FF0000"/>
                </a:solidFill>
                <a:latin typeface="Arial"/>
                <a:cs typeface="Arial"/>
              </a:rPr>
              <a:t> </a:t>
            </a:r>
            <a:r>
              <a:rPr sz="1600" spc="-5" dirty="0">
                <a:solidFill>
                  <a:srgbClr val="FF0000"/>
                </a:solidFill>
                <a:latin typeface="Wingdings"/>
                <a:cs typeface="Wingdings"/>
              </a:rPr>
              <a:t></a:t>
            </a:r>
            <a:r>
              <a:rPr sz="1600" spc="55" dirty="0">
                <a:solidFill>
                  <a:srgbClr val="FF0000"/>
                </a:solidFill>
                <a:latin typeface="Times New Roman"/>
                <a:cs typeface="Times New Roman"/>
              </a:rPr>
              <a:t> </a:t>
            </a:r>
            <a:r>
              <a:rPr sz="1600" b="1" spc="-5" dirty="0">
                <a:latin typeface="Arial"/>
                <a:cs typeface="Arial"/>
              </a:rPr>
              <a:t>Returns</a:t>
            </a:r>
            <a:r>
              <a:rPr sz="1600" b="1" spc="15" dirty="0">
                <a:latin typeface="Arial"/>
                <a:cs typeface="Arial"/>
              </a:rPr>
              <a:t> </a:t>
            </a:r>
            <a:r>
              <a:rPr sz="1600" b="1" spc="-5" dirty="0">
                <a:latin typeface="Arial"/>
                <a:cs typeface="Arial"/>
              </a:rPr>
              <a:t>true</a:t>
            </a:r>
            <a:r>
              <a:rPr sz="1600" b="1" spc="15" dirty="0">
                <a:latin typeface="Arial"/>
                <a:cs typeface="Arial"/>
              </a:rPr>
              <a:t> </a:t>
            </a:r>
            <a:r>
              <a:rPr sz="1600" b="1" spc="-5" dirty="0">
                <a:latin typeface="Arial"/>
                <a:cs typeface="Arial"/>
              </a:rPr>
              <a:t>if</a:t>
            </a:r>
            <a:r>
              <a:rPr sz="1600" b="1" spc="35" dirty="0">
                <a:latin typeface="Arial"/>
                <a:cs typeface="Arial"/>
              </a:rPr>
              <a:t> </a:t>
            </a:r>
            <a:r>
              <a:rPr sz="1600" b="1" spc="-5" dirty="0">
                <a:solidFill>
                  <a:srgbClr val="FF0000"/>
                </a:solidFill>
                <a:latin typeface="Arial"/>
                <a:cs typeface="Arial"/>
              </a:rPr>
              <a:t>‘obj’</a:t>
            </a:r>
            <a:r>
              <a:rPr sz="1600" b="1" spc="-60" dirty="0">
                <a:solidFill>
                  <a:srgbClr val="FF0000"/>
                </a:solidFill>
                <a:latin typeface="Arial"/>
                <a:cs typeface="Arial"/>
              </a:rPr>
              <a:t> </a:t>
            </a:r>
            <a:r>
              <a:rPr sz="1600" b="1" spc="-5" dirty="0">
                <a:latin typeface="Arial"/>
                <a:cs typeface="Arial"/>
              </a:rPr>
              <a:t>equals</a:t>
            </a:r>
            <a:r>
              <a:rPr sz="1600" b="1" spc="15" dirty="0">
                <a:latin typeface="Arial"/>
                <a:cs typeface="Arial"/>
              </a:rPr>
              <a:t> </a:t>
            </a:r>
            <a:r>
              <a:rPr sz="1600" b="1" spc="-5" dirty="0">
                <a:latin typeface="Arial"/>
                <a:cs typeface="Arial"/>
              </a:rPr>
              <a:t>to</a:t>
            </a:r>
            <a:r>
              <a:rPr sz="1600" b="1" spc="20" dirty="0">
                <a:latin typeface="Arial"/>
                <a:cs typeface="Arial"/>
              </a:rPr>
              <a:t> </a:t>
            </a:r>
            <a:r>
              <a:rPr sz="1600" b="1" spc="-10" dirty="0">
                <a:latin typeface="Arial"/>
                <a:cs typeface="Arial"/>
              </a:rPr>
              <a:t>the</a:t>
            </a:r>
            <a:r>
              <a:rPr sz="1600" b="1" spc="15" dirty="0">
                <a:latin typeface="Arial"/>
                <a:cs typeface="Arial"/>
              </a:rPr>
              <a:t> </a:t>
            </a:r>
            <a:r>
              <a:rPr sz="1600" b="1" spc="-10" dirty="0">
                <a:latin typeface="Arial"/>
                <a:cs typeface="Arial"/>
              </a:rPr>
              <a:t>invoking</a:t>
            </a:r>
            <a:r>
              <a:rPr sz="1600" b="1" spc="75" dirty="0">
                <a:latin typeface="Arial"/>
                <a:cs typeface="Arial"/>
              </a:rPr>
              <a:t> </a:t>
            </a:r>
            <a:r>
              <a:rPr sz="1600" b="1" spc="-5" dirty="0">
                <a:latin typeface="Arial"/>
                <a:cs typeface="Arial"/>
              </a:rPr>
              <a:t>collection, </a:t>
            </a:r>
            <a:r>
              <a:rPr sz="1600" b="1" spc="-430" dirty="0">
                <a:latin typeface="Arial"/>
                <a:cs typeface="Arial"/>
              </a:rPr>
              <a:t> </a:t>
            </a:r>
            <a:r>
              <a:rPr sz="1600" b="1" dirty="0">
                <a:latin typeface="Arial"/>
                <a:cs typeface="Arial"/>
              </a:rPr>
              <a:t>otherwise</a:t>
            </a:r>
            <a:r>
              <a:rPr sz="1600" b="1" spc="-20" dirty="0">
                <a:latin typeface="Arial"/>
                <a:cs typeface="Arial"/>
              </a:rPr>
              <a:t> </a:t>
            </a:r>
            <a:r>
              <a:rPr sz="1600" b="1" spc="-5" dirty="0">
                <a:latin typeface="Arial"/>
                <a:cs typeface="Arial"/>
              </a:rPr>
              <a:t>false</a:t>
            </a:r>
            <a:endParaRPr sz="1600" dirty="0">
              <a:latin typeface="Arial"/>
              <a:cs typeface="Arial"/>
            </a:endParaRPr>
          </a:p>
          <a:p>
            <a:pPr marL="355600" indent="-342900">
              <a:spcBef>
                <a:spcPts val="165"/>
              </a:spcBef>
              <a:buClr>
                <a:srgbClr val="0F1141"/>
              </a:buClr>
              <a:buAutoNum type="arabicPeriod" startAt="6"/>
              <a:tabLst>
                <a:tab pos="354965" algn="l"/>
                <a:tab pos="355600" algn="l"/>
              </a:tabLst>
            </a:pPr>
            <a:r>
              <a:rPr sz="1600" b="1" spc="-5" dirty="0">
                <a:solidFill>
                  <a:srgbClr val="FF0000"/>
                </a:solidFill>
                <a:latin typeface="Arial"/>
                <a:cs typeface="Arial"/>
              </a:rPr>
              <a:t>boolean</a:t>
            </a:r>
            <a:r>
              <a:rPr sz="1600" b="1" spc="25" dirty="0">
                <a:solidFill>
                  <a:srgbClr val="FF0000"/>
                </a:solidFill>
                <a:latin typeface="Arial"/>
                <a:cs typeface="Arial"/>
              </a:rPr>
              <a:t> </a:t>
            </a:r>
            <a:r>
              <a:rPr sz="1600" b="1" spc="-10" dirty="0">
                <a:solidFill>
                  <a:srgbClr val="FF0000"/>
                </a:solidFill>
                <a:latin typeface="Arial"/>
                <a:cs typeface="Arial"/>
              </a:rPr>
              <a:t>isEmpty()</a:t>
            </a:r>
            <a:r>
              <a:rPr sz="1600" b="1" spc="75" dirty="0">
                <a:solidFill>
                  <a:srgbClr val="FF0000"/>
                </a:solidFill>
                <a:latin typeface="Arial"/>
                <a:cs typeface="Arial"/>
              </a:rPr>
              <a:t> </a:t>
            </a:r>
            <a:r>
              <a:rPr sz="1600" spc="-5" dirty="0">
                <a:solidFill>
                  <a:srgbClr val="FF0000"/>
                </a:solidFill>
                <a:latin typeface="Wingdings"/>
                <a:cs typeface="Wingdings"/>
              </a:rPr>
              <a:t></a:t>
            </a:r>
            <a:r>
              <a:rPr sz="1600" spc="45" dirty="0">
                <a:solidFill>
                  <a:srgbClr val="FF0000"/>
                </a:solidFill>
                <a:latin typeface="Times New Roman"/>
                <a:cs typeface="Times New Roman"/>
              </a:rPr>
              <a:t> </a:t>
            </a:r>
            <a:r>
              <a:rPr sz="1600" b="1" spc="-5" dirty="0">
                <a:latin typeface="Arial"/>
                <a:cs typeface="Arial"/>
              </a:rPr>
              <a:t>Returns</a:t>
            </a:r>
            <a:r>
              <a:rPr sz="1600" b="1" spc="25" dirty="0">
                <a:latin typeface="Arial"/>
                <a:cs typeface="Arial"/>
              </a:rPr>
              <a:t> </a:t>
            </a:r>
            <a:r>
              <a:rPr sz="1600" b="1" spc="-5" dirty="0">
                <a:latin typeface="Arial"/>
                <a:cs typeface="Arial"/>
              </a:rPr>
              <a:t>true</a:t>
            </a:r>
            <a:r>
              <a:rPr sz="1600" b="1" spc="20" dirty="0">
                <a:latin typeface="Arial"/>
                <a:cs typeface="Arial"/>
              </a:rPr>
              <a:t> </a:t>
            </a:r>
            <a:r>
              <a:rPr sz="1600" b="1" spc="-5" dirty="0">
                <a:latin typeface="Arial"/>
                <a:cs typeface="Arial"/>
              </a:rPr>
              <a:t>if</a:t>
            </a:r>
            <a:r>
              <a:rPr sz="1600" b="1" spc="10" dirty="0">
                <a:latin typeface="Arial"/>
                <a:cs typeface="Arial"/>
              </a:rPr>
              <a:t> </a:t>
            </a:r>
            <a:r>
              <a:rPr sz="1600" b="1" spc="-5" dirty="0">
                <a:latin typeface="Arial"/>
                <a:cs typeface="Arial"/>
              </a:rPr>
              <a:t>size</a:t>
            </a:r>
            <a:r>
              <a:rPr sz="1600" b="1" spc="15" dirty="0">
                <a:latin typeface="Arial"/>
                <a:cs typeface="Arial"/>
              </a:rPr>
              <a:t> </a:t>
            </a:r>
            <a:r>
              <a:rPr sz="1600" b="1" spc="-5" dirty="0">
                <a:latin typeface="Arial"/>
                <a:cs typeface="Arial"/>
              </a:rPr>
              <a:t>of</a:t>
            </a:r>
            <a:r>
              <a:rPr sz="1600" b="1" spc="35" dirty="0">
                <a:latin typeface="Arial"/>
                <a:cs typeface="Arial"/>
              </a:rPr>
              <a:t> </a:t>
            </a:r>
            <a:r>
              <a:rPr sz="1600" b="1" spc="-10" dirty="0">
                <a:latin typeface="Arial"/>
                <a:cs typeface="Arial"/>
              </a:rPr>
              <a:t>the</a:t>
            </a:r>
            <a:r>
              <a:rPr sz="1600" b="1" spc="15" dirty="0">
                <a:latin typeface="Arial"/>
                <a:cs typeface="Arial"/>
              </a:rPr>
              <a:t> </a:t>
            </a:r>
            <a:r>
              <a:rPr sz="1600" b="1" spc="-10" dirty="0">
                <a:latin typeface="Arial"/>
                <a:cs typeface="Arial"/>
              </a:rPr>
              <a:t>invoking</a:t>
            </a:r>
            <a:r>
              <a:rPr sz="1600" b="1" spc="75" dirty="0">
                <a:latin typeface="Arial"/>
                <a:cs typeface="Arial"/>
              </a:rPr>
              <a:t> </a:t>
            </a:r>
            <a:r>
              <a:rPr sz="1600" b="1" spc="-5" dirty="0">
                <a:latin typeface="Arial"/>
                <a:cs typeface="Arial"/>
              </a:rPr>
              <a:t>collection</a:t>
            </a:r>
            <a:r>
              <a:rPr sz="1600" b="1" spc="35" dirty="0">
                <a:latin typeface="Arial"/>
                <a:cs typeface="Arial"/>
              </a:rPr>
              <a:t> </a:t>
            </a:r>
            <a:r>
              <a:rPr sz="1600" b="1" spc="-5" dirty="0">
                <a:latin typeface="Arial"/>
                <a:cs typeface="Arial"/>
              </a:rPr>
              <a:t>is</a:t>
            </a:r>
            <a:r>
              <a:rPr sz="1600" b="1" spc="15" dirty="0">
                <a:latin typeface="Arial"/>
                <a:cs typeface="Arial"/>
              </a:rPr>
              <a:t> </a:t>
            </a:r>
            <a:r>
              <a:rPr sz="1600" b="1" spc="-5" dirty="0">
                <a:latin typeface="Arial"/>
                <a:cs typeface="Arial"/>
              </a:rPr>
              <a:t>0</a:t>
            </a:r>
            <a:r>
              <a:rPr sz="1600" b="1" dirty="0">
                <a:latin typeface="Arial"/>
                <a:cs typeface="Arial"/>
              </a:rPr>
              <a:t> otherwise </a:t>
            </a:r>
            <a:r>
              <a:rPr sz="1600" b="1" spc="-5" dirty="0">
                <a:latin typeface="Arial"/>
                <a:cs typeface="Arial"/>
              </a:rPr>
              <a:t>false</a:t>
            </a:r>
            <a:endParaRPr sz="1600" dirty="0">
              <a:latin typeface="Arial"/>
              <a:cs typeface="Arial"/>
            </a:endParaRPr>
          </a:p>
          <a:p>
            <a:pPr marL="355600" indent="-342900">
              <a:spcBef>
                <a:spcPts val="190"/>
              </a:spcBef>
              <a:buClr>
                <a:srgbClr val="0F1141"/>
              </a:buClr>
              <a:buAutoNum type="arabicPeriod" startAt="6"/>
              <a:tabLst>
                <a:tab pos="354965" algn="l"/>
                <a:tab pos="355600" algn="l"/>
              </a:tabLst>
            </a:pPr>
            <a:r>
              <a:rPr sz="1600" b="1" spc="-5" dirty="0">
                <a:solidFill>
                  <a:srgbClr val="FF0000"/>
                </a:solidFill>
                <a:latin typeface="Arial"/>
                <a:cs typeface="Arial"/>
              </a:rPr>
              <a:t>Iterator&lt;E&gt;</a:t>
            </a:r>
            <a:r>
              <a:rPr sz="1600" b="1" spc="45" dirty="0">
                <a:solidFill>
                  <a:srgbClr val="FF0000"/>
                </a:solidFill>
                <a:latin typeface="Arial"/>
                <a:cs typeface="Arial"/>
              </a:rPr>
              <a:t> </a:t>
            </a:r>
            <a:r>
              <a:rPr sz="1600" b="1" spc="-5" dirty="0">
                <a:solidFill>
                  <a:srgbClr val="FF0000"/>
                </a:solidFill>
                <a:latin typeface="Arial"/>
                <a:cs typeface="Arial"/>
              </a:rPr>
              <a:t>iterator()</a:t>
            </a:r>
            <a:r>
              <a:rPr sz="1600" b="1" spc="50" dirty="0">
                <a:solidFill>
                  <a:srgbClr val="FF0000"/>
                </a:solidFill>
                <a:latin typeface="Arial"/>
                <a:cs typeface="Arial"/>
              </a:rPr>
              <a:t> </a:t>
            </a:r>
            <a:r>
              <a:rPr sz="1600" spc="-5" dirty="0">
                <a:solidFill>
                  <a:srgbClr val="FF0000"/>
                </a:solidFill>
                <a:latin typeface="Wingdings"/>
                <a:cs typeface="Wingdings"/>
              </a:rPr>
              <a:t></a:t>
            </a:r>
            <a:r>
              <a:rPr sz="1600" spc="55" dirty="0">
                <a:solidFill>
                  <a:srgbClr val="FF0000"/>
                </a:solidFill>
                <a:latin typeface="Times New Roman"/>
                <a:cs typeface="Times New Roman"/>
              </a:rPr>
              <a:t> </a:t>
            </a:r>
            <a:r>
              <a:rPr sz="1600" b="1" spc="-5" dirty="0">
                <a:latin typeface="Arial"/>
                <a:cs typeface="Arial"/>
              </a:rPr>
              <a:t>Helps</a:t>
            </a:r>
            <a:r>
              <a:rPr sz="1600" b="1" spc="15" dirty="0">
                <a:latin typeface="Arial"/>
                <a:cs typeface="Arial"/>
              </a:rPr>
              <a:t> </a:t>
            </a:r>
            <a:r>
              <a:rPr sz="1600" b="1" spc="-5" dirty="0">
                <a:latin typeface="Arial"/>
                <a:cs typeface="Arial"/>
              </a:rPr>
              <a:t>to</a:t>
            </a:r>
            <a:r>
              <a:rPr sz="1600" b="1" spc="10" dirty="0">
                <a:latin typeface="Arial"/>
                <a:cs typeface="Arial"/>
              </a:rPr>
              <a:t> </a:t>
            </a:r>
            <a:r>
              <a:rPr sz="1600" b="1" spc="-5" dirty="0">
                <a:latin typeface="Arial"/>
                <a:cs typeface="Arial"/>
              </a:rPr>
              <a:t>iterate</a:t>
            </a:r>
            <a:r>
              <a:rPr sz="1600" b="1" spc="35" dirty="0">
                <a:latin typeface="Arial"/>
                <a:cs typeface="Arial"/>
              </a:rPr>
              <a:t> </a:t>
            </a:r>
            <a:r>
              <a:rPr sz="1600" b="1" spc="-5" dirty="0">
                <a:latin typeface="Arial"/>
                <a:cs typeface="Arial"/>
              </a:rPr>
              <a:t>the</a:t>
            </a:r>
            <a:r>
              <a:rPr sz="1600" b="1" spc="20" dirty="0">
                <a:latin typeface="Arial"/>
                <a:cs typeface="Arial"/>
              </a:rPr>
              <a:t> </a:t>
            </a:r>
            <a:r>
              <a:rPr sz="1600" b="1" spc="-5" dirty="0">
                <a:latin typeface="Arial"/>
                <a:cs typeface="Arial"/>
              </a:rPr>
              <a:t>collection</a:t>
            </a:r>
            <a:endParaRPr sz="1600" dirty="0">
              <a:latin typeface="Arial"/>
              <a:cs typeface="Arial"/>
            </a:endParaRPr>
          </a:p>
          <a:p>
            <a:pPr marL="355600" indent="-342900">
              <a:lnSpc>
                <a:spcPts val="1825"/>
              </a:lnSpc>
              <a:spcBef>
                <a:spcPts val="195"/>
              </a:spcBef>
              <a:buClr>
                <a:srgbClr val="0F1141"/>
              </a:buClr>
              <a:buAutoNum type="arabicPeriod" startAt="6"/>
              <a:tabLst>
                <a:tab pos="354965" algn="l"/>
                <a:tab pos="355600" algn="l"/>
              </a:tabLst>
            </a:pPr>
            <a:r>
              <a:rPr sz="1600" b="1" spc="-5" dirty="0">
                <a:solidFill>
                  <a:srgbClr val="FF0000"/>
                </a:solidFill>
                <a:latin typeface="Arial"/>
                <a:cs typeface="Arial"/>
              </a:rPr>
              <a:t>boolean</a:t>
            </a:r>
            <a:r>
              <a:rPr sz="1600" b="1" spc="25" dirty="0">
                <a:solidFill>
                  <a:srgbClr val="FF0000"/>
                </a:solidFill>
                <a:latin typeface="Arial"/>
                <a:cs typeface="Arial"/>
              </a:rPr>
              <a:t> </a:t>
            </a:r>
            <a:r>
              <a:rPr sz="1600" b="1" spc="-10" dirty="0">
                <a:solidFill>
                  <a:srgbClr val="FF0000"/>
                </a:solidFill>
                <a:latin typeface="Arial"/>
                <a:cs typeface="Arial"/>
              </a:rPr>
              <a:t>remove(Object</a:t>
            </a:r>
            <a:r>
              <a:rPr sz="1600" b="1" spc="75" dirty="0">
                <a:solidFill>
                  <a:srgbClr val="FF0000"/>
                </a:solidFill>
                <a:latin typeface="Arial"/>
                <a:cs typeface="Arial"/>
              </a:rPr>
              <a:t> </a:t>
            </a:r>
            <a:r>
              <a:rPr sz="1600" b="1" spc="-5" dirty="0">
                <a:solidFill>
                  <a:srgbClr val="FF0000"/>
                </a:solidFill>
                <a:latin typeface="Arial"/>
                <a:cs typeface="Arial"/>
              </a:rPr>
              <a:t>obj)</a:t>
            </a:r>
            <a:r>
              <a:rPr sz="1600" b="1" spc="25" dirty="0">
                <a:solidFill>
                  <a:srgbClr val="FF0000"/>
                </a:solidFill>
                <a:latin typeface="Arial"/>
                <a:cs typeface="Arial"/>
              </a:rPr>
              <a:t> </a:t>
            </a:r>
            <a:r>
              <a:rPr sz="1600" spc="-5" dirty="0">
                <a:solidFill>
                  <a:srgbClr val="FF0000"/>
                </a:solidFill>
                <a:latin typeface="Wingdings"/>
                <a:cs typeface="Wingdings"/>
              </a:rPr>
              <a:t></a:t>
            </a:r>
            <a:r>
              <a:rPr sz="1600" spc="55" dirty="0">
                <a:solidFill>
                  <a:srgbClr val="FF0000"/>
                </a:solidFill>
                <a:latin typeface="Times New Roman"/>
                <a:cs typeface="Times New Roman"/>
              </a:rPr>
              <a:t> </a:t>
            </a:r>
            <a:r>
              <a:rPr sz="1600" b="1" spc="-10" dirty="0">
                <a:latin typeface="Arial"/>
                <a:cs typeface="Arial"/>
              </a:rPr>
              <a:t>Removes</a:t>
            </a:r>
            <a:r>
              <a:rPr sz="1600" b="1" spc="45" dirty="0">
                <a:latin typeface="Arial"/>
                <a:cs typeface="Arial"/>
              </a:rPr>
              <a:t> </a:t>
            </a:r>
            <a:r>
              <a:rPr sz="1600" b="1" spc="-5" dirty="0">
                <a:latin typeface="Arial"/>
                <a:cs typeface="Arial"/>
              </a:rPr>
              <a:t>the</a:t>
            </a:r>
            <a:r>
              <a:rPr sz="1600" b="1" spc="10" dirty="0">
                <a:latin typeface="Arial"/>
                <a:cs typeface="Arial"/>
              </a:rPr>
              <a:t> </a:t>
            </a:r>
            <a:r>
              <a:rPr sz="1600" b="1" spc="-5" dirty="0">
                <a:latin typeface="Arial"/>
                <a:cs typeface="Arial"/>
              </a:rPr>
              <a:t>first</a:t>
            </a:r>
            <a:r>
              <a:rPr sz="1600" b="1" spc="35" dirty="0">
                <a:latin typeface="Arial"/>
                <a:cs typeface="Arial"/>
              </a:rPr>
              <a:t> </a:t>
            </a:r>
            <a:r>
              <a:rPr sz="1600" b="1" spc="-5" dirty="0">
                <a:latin typeface="Arial"/>
                <a:cs typeface="Arial"/>
              </a:rPr>
              <a:t>occurrence</a:t>
            </a:r>
            <a:r>
              <a:rPr sz="1600" b="1" spc="10" dirty="0">
                <a:latin typeface="Arial"/>
                <a:cs typeface="Arial"/>
              </a:rPr>
              <a:t> </a:t>
            </a:r>
            <a:r>
              <a:rPr sz="1600" b="1" spc="-5" dirty="0">
                <a:latin typeface="Arial"/>
                <a:cs typeface="Arial"/>
              </a:rPr>
              <a:t>of</a:t>
            </a:r>
            <a:r>
              <a:rPr sz="1600" b="1" spc="30" dirty="0">
                <a:latin typeface="Arial"/>
                <a:cs typeface="Arial"/>
              </a:rPr>
              <a:t> </a:t>
            </a:r>
            <a:r>
              <a:rPr sz="1600" b="1" spc="-5" dirty="0">
                <a:solidFill>
                  <a:srgbClr val="FF0000"/>
                </a:solidFill>
                <a:latin typeface="Arial"/>
                <a:cs typeface="Arial"/>
              </a:rPr>
              <a:t>‘obj’</a:t>
            </a:r>
            <a:r>
              <a:rPr sz="1600" b="1" spc="-60" dirty="0">
                <a:solidFill>
                  <a:srgbClr val="FF0000"/>
                </a:solidFill>
                <a:latin typeface="Arial"/>
                <a:cs typeface="Arial"/>
              </a:rPr>
              <a:t> </a:t>
            </a:r>
            <a:r>
              <a:rPr sz="1600" b="1" spc="-5" dirty="0">
                <a:latin typeface="Arial"/>
                <a:cs typeface="Arial"/>
              </a:rPr>
              <a:t>from</a:t>
            </a:r>
            <a:r>
              <a:rPr sz="1600" b="1" spc="25" dirty="0">
                <a:latin typeface="Arial"/>
                <a:cs typeface="Arial"/>
              </a:rPr>
              <a:t> </a:t>
            </a:r>
            <a:r>
              <a:rPr sz="1600" b="1" spc="-5" dirty="0">
                <a:latin typeface="Arial"/>
                <a:cs typeface="Arial"/>
              </a:rPr>
              <a:t>the</a:t>
            </a:r>
            <a:r>
              <a:rPr sz="1600" b="1" spc="25" dirty="0">
                <a:latin typeface="Arial"/>
                <a:cs typeface="Arial"/>
              </a:rPr>
              <a:t> </a:t>
            </a:r>
            <a:r>
              <a:rPr sz="1600" b="1" spc="-10" dirty="0">
                <a:latin typeface="Arial"/>
                <a:cs typeface="Arial"/>
              </a:rPr>
              <a:t>invoking</a:t>
            </a:r>
            <a:endParaRPr sz="1600" dirty="0">
              <a:latin typeface="Arial"/>
              <a:cs typeface="Arial"/>
            </a:endParaRPr>
          </a:p>
          <a:p>
            <a:pPr marL="355600">
              <a:lnSpc>
                <a:spcPts val="1825"/>
              </a:lnSpc>
            </a:pPr>
            <a:r>
              <a:rPr sz="1600" b="1" spc="-5" dirty="0">
                <a:latin typeface="Arial"/>
                <a:cs typeface="Arial"/>
              </a:rPr>
              <a:t>collection</a:t>
            </a:r>
            <a:r>
              <a:rPr sz="1600" b="1" spc="30" dirty="0">
                <a:latin typeface="Arial"/>
                <a:cs typeface="Arial"/>
              </a:rPr>
              <a:t> </a:t>
            </a:r>
            <a:r>
              <a:rPr sz="1600" b="1" spc="-5" dirty="0">
                <a:latin typeface="Arial"/>
                <a:cs typeface="Arial"/>
              </a:rPr>
              <a:t>and</a:t>
            </a:r>
            <a:r>
              <a:rPr sz="1600" b="1" dirty="0">
                <a:latin typeface="Arial"/>
                <a:cs typeface="Arial"/>
              </a:rPr>
              <a:t> </a:t>
            </a:r>
            <a:r>
              <a:rPr sz="1600" b="1" spc="-5" dirty="0">
                <a:latin typeface="Arial"/>
                <a:cs typeface="Arial"/>
              </a:rPr>
              <a:t>returns</a:t>
            </a:r>
            <a:r>
              <a:rPr sz="1600" b="1" spc="20" dirty="0">
                <a:latin typeface="Arial"/>
                <a:cs typeface="Arial"/>
              </a:rPr>
              <a:t> </a:t>
            </a:r>
            <a:r>
              <a:rPr sz="1600" b="1" spc="-5" dirty="0">
                <a:latin typeface="Arial"/>
                <a:cs typeface="Arial"/>
              </a:rPr>
              <a:t>true</a:t>
            </a:r>
            <a:r>
              <a:rPr sz="1600" b="1" spc="15" dirty="0">
                <a:latin typeface="Arial"/>
                <a:cs typeface="Arial"/>
              </a:rPr>
              <a:t> </a:t>
            </a:r>
            <a:r>
              <a:rPr sz="1600" b="1" spc="-5" dirty="0">
                <a:latin typeface="Arial"/>
                <a:cs typeface="Arial"/>
              </a:rPr>
              <a:t>if</a:t>
            </a:r>
            <a:r>
              <a:rPr sz="1600" b="1" spc="20" dirty="0">
                <a:latin typeface="Arial"/>
                <a:cs typeface="Arial"/>
              </a:rPr>
              <a:t> </a:t>
            </a:r>
            <a:r>
              <a:rPr sz="1600" b="1" spc="-5" dirty="0">
                <a:latin typeface="Arial"/>
                <a:cs typeface="Arial"/>
              </a:rPr>
              <a:t>successful</a:t>
            </a:r>
            <a:r>
              <a:rPr sz="1600" b="1" spc="20" dirty="0">
                <a:latin typeface="Arial"/>
                <a:cs typeface="Arial"/>
              </a:rPr>
              <a:t> </a:t>
            </a:r>
            <a:r>
              <a:rPr sz="1600" b="1" dirty="0">
                <a:latin typeface="Arial"/>
                <a:cs typeface="Arial"/>
              </a:rPr>
              <a:t>otherwise</a:t>
            </a:r>
            <a:r>
              <a:rPr sz="1600" b="1" spc="-15" dirty="0">
                <a:latin typeface="Arial"/>
                <a:cs typeface="Arial"/>
              </a:rPr>
              <a:t> </a:t>
            </a:r>
            <a:r>
              <a:rPr sz="1600" b="1" spc="-5" dirty="0">
                <a:latin typeface="Arial"/>
                <a:cs typeface="Arial"/>
              </a:rPr>
              <a:t>false</a:t>
            </a:r>
            <a:endParaRPr sz="1600" dirty="0">
              <a:latin typeface="Arial"/>
              <a:cs typeface="Arial"/>
            </a:endParaRPr>
          </a:p>
          <a:p>
            <a:pPr marL="355600" marR="5080" indent="-342900">
              <a:lnSpc>
                <a:spcPts val="1730"/>
              </a:lnSpc>
              <a:spcBef>
                <a:spcPts val="405"/>
              </a:spcBef>
              <a:buClr>
                <a:srgbClr val="0F1141"/>
              </a:buClr>
              <a:buAutoNum type="arabicPeriod" startAt="10"/>
              <a:tabLst>
                <a:tab pos="355600" algn="l"/>
              </a:tabLst>
            </a:pPr>
            <a:r>
              <a:rPr sz="1600" b="1" spc="-5" dirty="0">
                <a:solidFill>
                  <a:srgbClr val="FF0000"/>
                </a:solidFill>
                <a:latin typeface="Arial"/>
                <a:cs typeface="Arial"/>
              </a:rPr>
              <a:t>boolean</a:t>
            </a:r>
            <a:r>
              <a:rPr sz="1600" b="1" spc="105" dirty="0">
                <a:solidFill>
                  <a:srgbClr val="FF0000"/>
                </a:solidFill>
                <a:latin typeface="Arial"/>
                <a:cs typeface="Arial"/>
              </a:rPr>
              <a:t> </a:t>
            </a:r>
            <a:r>
              <a:rPr sz="1600" b="1" spc="-5" dirty="0">
                <a:solidFill>
                  <a:srgbClr val="FF0000"/>
                </a:solidFill>
                <a:latin typeface="Arial"/>
                <a:cs typeface="Arial"/>
              </a:rPr>
              <a:t>removeAll(Collection&lt;?&gt;</a:t>
            </a:r>
            <a:r>
              <a:rPr sz="1600" b="1" spc="110" dirty="0">
                <a:solidFill>
                  <a:srgbClr val="FF0000"/>
                </a:solidFill>
                <a:latin typeface="Arial"/>
                <a:cs typeface="Arial"/>
              </a:rPr>
              <a:t> </a:t>
            </a:r>
            <a:r>
              <a:rPr sz="1600" b="1" dirty="0">
                <a:solidFill>
                  <a:srgbClr val="FF0000"/>
                </a:solidFill>
                <a:latin typeface="Arial"/>
                <a:cs typeface="Arial"/>
              </a:rPr>
              <a:t>c)</a:t>
            </a:r>
            <a:r>
              <a:rPr sz="1600" b="1" spc="105" dirty="0">
                <a:solidFill>
                  <a:srgbClr val="FF0000"/>
                </a:solidFill>
                <a:latin typeface="Arial"/>
                <a:cs typeface="Arial"/>
              </a:rPr>
              <a:t> </a:t>
            </a:r>
            <a:r>
              <a:rPr sz="1600" spc="-5" dirty="0">
                <a:solidFill>
                  <a:srgbClr val="FF0000"/>
                </a:solidFill>
                <a:latin typeface="Wingdings"/>
                <a:cs typeface="Wingdings"/>
              </a:rPr>
              <a:t></a:t>
            </a:r>
            <a:r>
              <a:rPr sz="1600" spc="155" dirty="0">
                <a:solidFill>
                  <a:srgbClr val="FF0000"/>
                </a:solidFill>
                <a:latin typeface="Times New Roman"/>
                <a:cs typeface="Times New Roman"/>
              </a:rPr>
              <a:t> </a:t>
            </a:r>
            <a:r>
              <a:rPr sz="1600" b="1" spc="-5" dirty="0">
                <a:latin typeface="Arial"/>
                <a:cs typeface="Arial"/>
              </a:rPr>
              <a:t>Removes</a:t>
            </a:r>
            <a:r>
              <a:rPr sz="1600" b="1" spc="105" dirty="0">
                <a:latin typeface="Arial"/>
                <a:cs typeface="Arial"/>
              </a:rPr>
              <a:t> </a:t>
            </a:r>
            <a:r>
              <a:rPr sz="1600" b="1" dirty="0">
                <a:latin typeface="Arial"/>
                <a:cs typeface="Arial"/>
              </a:rPr>
              <a:t>all</a:t>
            </a:r>
            <a:r>
              <a:rPr sz="1600" b="1" spc="114" dirty="0">
                <a:latin typeface="Arial"/>
                <a:cs typeface="Arial"/>
              </a:rPr>
              <a:t> </a:t>
            </a:r>
            <a:r>
              <a:rPr sz="1600" b="1" spc="-5" dirty="0">
                <a:latin typeface="Arial"/>
                <a:cs typeface="Arial"/>
              </a:rPr>
              <a:t>the</a:t>
            </a:r>
            <a:r>
              <a:rPr sz="1600" b="1" spc="110" dirty="0">
                <a:latin typeface="Arial"/>
                <a:cs typeface="Arial"/>
              </a:rPr>
              <a:t> </a:t>
            </a:r>
            <a:r>
              <a:rPr sz="1600" b="1" spc="-5" dirty="0">
                <a:latin typeface="Arial"/>
                <a:cs typeface="Arial"/>
              </a:rPr>
              <a:t>elements</a:t>
            </a:r>
            <a:r>
              <a:rPr sz="1600" b="1" spc="135" dirty="0">
                <a:latin typeface="Arial"/>
                <a:cs typeface="Arial"/>
              </a:rPr>
              <a:t> </a:t>
            </a:r>
            <a:r>
              <a:rPr sz="1600" b="1" dirty="0">
                <a:latin typeface="Arial"/>
                <a:cs typeface="Arial"/>
              </a:rPr>
              <a:t>(if</a:t>
            </a:r>
            <a:r>
              <a:rPr sz="1600" b="1" spc="105" dirty="0">
                <a:latin typeface="Arial"/>
                <a:cs typeface="Arial"/>
              </a:rPr>
              <a:t> </a:t>
            </a:r>
            <a:r>
              <a:rPr sz="1600" b="1" dirty="0">
                <a:latin typeface="Arial"/>
                <a:cs typeface="Arial"/>
              </a:rPr>
              <a:t>exists)</a:t>
            </a:r>
            <a:r>
              <a:rPr sz="1600" b="1" spc="114" dirty="0">
                <a:latin typeface="Arial"/>
                <a:cs typeface="Arial"/>
              </a:rPr>
              <a:t> </a:t>
            </a:r>
            <a:r>
              <a:rPr sz="1600" b="1" dirty="0">
                <a:latin typeface="Arial"/>
                <a:cs typeface="Arial"/>
              </a:rPr>
              <a:t>of</a:t>
            </a:r>
            <a:r>
              <a:rPr sz="1600" b="1" spc="105" dirty="0">
                <a:latin typeface="Arial"/>
                <a:cs typeface="Arial"/>
              </a:rPr>
              <a:t> </a:t>
            </a:r>
            <a:r>
              <a:rPr sz="1600" b="1" dirty="0">
                <a:latin typeface="Arial"/>
                <a:cs typeface="Arial"/>
              </a:rPr>
              <a:t>collection </a:t>
            </a:r>
            <a:r>
              <a:rPr sz="1600" b="1" spc="-430" dirty="0">
                <a:latin typeface="Arial"/>
                <a:cs typeface="Arial"/>
              </a:rPr>
              <a:t> </a:t>
            </a:r>
            <a:r>
              <a:rPr sz="1600" b="1" spc="-5" dirty="0">
                <a:solidFill>
                  <a:srgbClr val="FF0000"/>
                </a:solidFill>
                <a:latin typeface="Arial"/>
                <a:cs typeface="Arial"/>
              </a:rPr>
              <a:t>‘c’</a:t>
            </a:r>
            <a:r>
              <a:rPr sz="1600" b="1" spc="-75" dirty="0">
                <a:solidFill>
                  <a:srgbClr val="FF0000"/>
                </a:solidFill>
                <a:latin typeface="Arial"/>
                <a:cs typeface="Arial"/>
              </a:rPr>
              <a:t> </a:t>
            </a:r>
            <a:r>
              <a:rPr sz="1600" b="1" spc="-5" dirty="0">
                <a:latin typeface="Arial"/>
                <a:cs typeface="Arial"/>
              </a:rPr>
              <a:t>from</a:t>
            </a:r>
            <a:r>
              <a:rPr sz="1600" b="1" spc="15" dirty="0">
                <a:latin typeface="Arial"/>
                <a:cs typeface="Arial"/>
              </a:rPr>
              <a:t> </a:t>
            </a:r>
            <a:r>
              <a:rPr sz="1600" b="1" spc="-10" dirty="0">
                <a:latin typeface="Arial"/>
                <a:cs typeface="Arial"/>
              </a:rPr>
              <a:t>the</a:t>
            </a:r>
            <a:r>
              <a:rPr sz="1600" b="1" spc="25" dirty="0">
                <a:latin typeface="Arial"/>
                <a:cs typeface="Arial"/>
              </a:rPr>
              <a:t> </a:t>
            </a:r>
            <a:r>
              <a:rPr sz="1600" b="1" spc="-10" dirty="0">
                <a:latin typeface="Arial"/>
                <a:cs typeface="Arial"/>
              </a:rPr>
              <a:t>invoking</a:t>
            </a:r>
            <a:r>
              <a:rPr sz="1600" b="1" spc="60" dirty="0">
                <a:latin typeface="Arial"/>
                <a:cs typeface="Arial"/>
              </a:rPr>
              <a:t> </a:t>
            </a:r>
            <a:r>
              <a:rPr sz="1600" b="1" spc="-5" dirty="0">
                <a:latin typeface="Arial"/>
                <a:cs typeface="Arial"/>
              </a:rPr>
              <a:t>collection</a:t>
            </a:r>
            <a:r>
              <a:rPr sz="1600" b="1" spc="45" dirty="0">
                <a:latin typeface="Arial"/>
                <a:cs typeface="Arial"/>
              </a:rPr>
              <a:t> </a:t>
            </a:r>
            <a:r>
              <a:rPr sz="1600" b="1" spc="-5" dirty="0">
                <a:latin typeface="Arial"/>
                <a:cs typeface="Arial"/>
              </a:rPr>
              <a:t>and</a:t>
            </a:r>
            <a:r>
              <a:rPr sz="1600" b="1" spc="10" dirty="0">
                <a:latin typeface="Arial"/>
                <a:cs typeface="Arial"/>
              </a:rPr>
              <a:t> </a:t>
            </a:r>
            <a:r>
              <a:rPr sz="1600" b="1" spc="-5" dirty="0">
                <a:latin typeface="Arial"/>
                <a:cs typeface="Arial"/>
              </a:rPr>
              <a:t>returns</a:t>
            </a:r>
            <a:r>
              <a:rPr sz="1600" b="1" spc="20" dirty="0">
                <a:latin typeface="Arial"/>
                <a:cs typeface="Arial"/>
              </a:rPr>
              <a:t> </a:t>
            </a:r>
            <a:r>
              <a:rPr sz="1600" b="1" spc="-5" dirty="0">
                <a:latin typeface="Arial"/>
                <a:cs typeface="Arial"/>
              </a:rPr>
              <a:t>true</a:t>
            </a:r>
            <a:r>
              <a:rPr sz="1600" b="1" spc="10" dirty="0">
                <a:latin typeface="Arial"/>
                <a:cs typeface="Arial"/>
              </a:rPr>
              <a:t> </a:t>
            </a:r>
            <a:r>
              <a:rPr sz="1600" b="1" spc="-5" dirty="0">
                <a:latin typeface="Arial"/>
                <a:cs typeface="Arial"/>
              </a:rPr>
              <a:t>if</a:t>
            </a:r>
            <a:r>
              <a:rPr sz="1600" b="1" spc="20" dirty="0">
                <a:latin typeface="Arial"/>
                <a:cs typeface="Arial"/>
              </a:rPr>
              <a:t> </a:t>
            </a:r>
            <a:r>
              <a:rPr sz="1600" b="1" spc="-5" dirty="0">
                <a:latin typeface="Arial"/>
                <a:cs typeface="Arial"/>
              </a:rPr>
              <a:t>successful</a:t>
            </a:r>
            <a:r>
              <a:rPr sz="1600" b="1" spc="25" dirty="0">
                <a:latin typeface="Arial"/>
                <a:cs typeface="Arial"/>
              </a:rPr>
              <a:t> </a:t>
            </a:r>
            <a:r>
              <a:rPr sz="1600" b="1" dirty="0">
                <a:latin typeface="Arial"/>
                <a:cs typeface="Arial"/>
              </a:rPr>
              <a:t>otherwise</a:t>
            </a:r>
            <a:r>
              <a:rPr sz="1600" b="1" spc="-15" dirty="0">
                <a:latin typeface="Arial"/>
                <a:cs typeface="Arial"/>
              </a:rPr>
              <a:t> </a:t>
            </a:r>
            <a:r>
              <a:rPr sz="1600" b="1" spc="-5" dirty="0">
                <a:latin typeface="Arial"/>
                <a:cs typeface="Arial"/>
              </a:rPr>
              <a:t>false</a:t>
            </a:r>
            <a:endParaRPr sz="1600" dirty="0">
              <a:latin typeface="Arial"/>
              <a:cs typeface="Arial"/>
            </a:endParaRPr>
          </a:p>
          <a:p>
            <a:pPr marL="355600" indent="-342900">
              <a:spcBef>
                <a:spcPts val="165"/>
              </a:spcBef>
              <a:buClr>
                <a:srgbClr val="0F1141"/>
              </a:buClr>
              <a:buAutoNum type="arabicPeriod" startAt="10"/>
              <a:tabLst>
                <a:tab pos="355600" algn="l"/>
              </a:tabLst>
            </a:pPr>
            <a:r>
              <a:rPr sz="1600" b="1" spc="-5" dirty="0">
                <a:solidFill>
                  <a:srgbClr val="FF0000"/>
                </a:solidFill>
                <a:latin typeface="Arial"/>
                <a:cs typeface="Arial"/>
              </a:rPr>
              <a:t>int</a:t>
            </a:r>
            <a:r>
              <a:rPr sz="1600" b="1" spc="15" dirty="0">
                <a:solidFill>
                  <a:srgbClr val="FF0000"/>
                </a:solidFill>
                <a:latin typeface="Arial"/>
                <a:cs typeface="Arial"/>
              </a:rPr>
              <a:t> </a:t>
            </a:r>
            <a:r>
              <a:rPr sz="1600" b="1" spc="-5" dirty="0">
                <a:solidFill>
                  <a:srgbClr val="FF0000"/>
                </a:solidFill>
                <a:latin typeface="Arial"/>
                <a:cs typeface="Arial"/>
              </a:rPr>
              <a:t>size()</a:t>
            </a:r>
            <a:r>
              <a:rPr sz="1600" b="1" spc="20" dirty="0">
                <a:solidFill>
                  <a:srgbClr val="FF0000"/>
                </a:solidFill>
                <a:latin typeface="Arial"/>
                <a:cs typeface="Arial"/>
              </a:rPr>
              <a:t> </a:t>
            </a:r>
            <a:r>
              <a:rPr sz="1600" spc="-5" dirty="0">
                <a:solidFill>
                  <a:srgbClr val="FF0000"/>
                </a:solidFill>
                <a:latin typeface="Wingdings"/>
                <a:cs typeface="Wingdings"/>
              </a:rPr>
              <a:t></a:t>
            </a:r>
            <a:r>
              <a:rPr sz="1600" spc="55" dirty="0">
                <a:solidFill>
                  <a:srgbClr val="FF0000"/>
                </a:solidFill>
                <a:latin typeface="Times New Roman"/>
                <a:cs typeface="Times New Roman"/>
              </a:rPr>
              <a:t> </a:t>
            </a:r>
            <a:r>
              <a:rPr sz="1600" b="1" spc="-5" dirty="0">
                <a:latin typeface="Arial"/>
                <a:cs typeface="Arial"/>
              </a:rPr>
              <a:t>returns</a:t>
            </a:r>
            <a:r>
              <a:rPr sz="1600" b="1" spc="15" dirty="0">
                <a:latin typeface="Arial"/>
                <a:cs typeface="Arial"/>
              </a:rPr>
              <a:t> </a:t>
            </a:r>
            <a:r>
              <a:rPr sz="1600" b="1" spc="-10" dirty="0">
                <a:latin typeface="Arial"/>
                <a:cs typeface="Arial"/>
              </a:rPr>
              <a:t>the</a:t>
            </a:r>
            <a:r>
              <a:rPr sz="1600" b="1" spc="15" dirty="0">
                <a:latin typeface="Arial"/>
                <a:cs typeface="Arial"/>
              </a:rPr>
              <a:t> </a:t>
            </a:r>
            <a:r>
              <a:rPr sz="1600" b="1" spc="-5" dirty="0">
                <a:latin typeface="Arial"/>
                <a:cs typeface="Arial"/>
              </a:rPr>
              <a:t>size</a:t>
            </a:r>
            <a:r>
              <a:rPr sz="1600" b="1" spc="10" dirty="0">
                <a:latin typeface="Arial"/>
                <a:cs typeface="Arial"/>
              </a:rPr>
              <a:t> </a:t>
            </a:r>
            <a:r>
              <a:rPr sz="1600" b="1" spc="-5" dirty="0">
                <a:latin typeface="Arial"/>
                <a:cs typeface="Arial"/>
              </a:rPr>
              <a:t>of</a:t>
            </a:r>
            <a:r>
              <a:rPr sz="1600" b="1" spc="5" dirty="0">
                <a:latin typeface="Arial"/>
                <a:cs typeface="Arial"/>
              </a:rPr>
              <a:t> </a:t>
            </a:r>
            <a:r>
              <a:rPr sz="1600" b="1" spc="-10" dirty="0">
                <a:latin typeface="Arial"/>
                <a:cs typeface="Arial"/>
              </a:rPr>
              <a:t>the</a:t>
            </a:r>
            <a:r>
              <a:rPr sz="1600" b="1" spc="20" dirty="0">
                <a:latin typeface="Arial"/>
                <a:cs typeface="Arial"/>
              </a:rPr>
              <a:t> </a:t>
            </a:r>
            <a:r>
              <a:rPr sz="1600" b="1" spc="-5" dirty="0">
                <a:latin typeface="Arial"/>
                <a:cs typeface="Arial"/>
              </a:rPr>
              <a:t>collection</a:t>
            </a:r>
            <a:endParaRPr sz="1600" dirty="0">
              <a:latin typeface="Arial"/>
              <a:cs typeface="Arial"/>
            </a:endParaRPr>
          </a:p>
          <a:p>
            <a:pPr marL="355600" indent="-342900">
              <a:lnSpc>
                <a:spcPts val="1825"/>
              </a:lnSpc>
              <a:spcBef>
                <a:spcPts val="190"/>
              </a:spcBef>
              <a:buClr>
                <a:srgbClr val="0F1141"/>
              </a:buClr>
              <a:buAutoNum type="arabicPeriod" startAt="10"/>
              <a:tabLst>
                <a:tab pos="355600" algn="l"/>
              </a:tabLst>
            </a:pPr>
            <a:r>
              <a:rPr sz="1600" b="1" spc="-5" dirty="0">
                <a:solidFill>
                  <a:srgbClr val="FF0000"/>
                </a:solidFill>
                <a:latin typeface="Arial"/>
                <a:cs typeface="Arial"/>
              </a:rPr>
              <a:t>Object[]</a:t>
            </a:r>
            <a:r>
              <a:rPr sz="1600" b="1" spc="55" dirty="0">
                <a:solidFill>
                  <a:srgbClr val="FF0000"/>
                </a:solidFill>
                <a:latin typeface="Arial"/>
                <a:cs typeface="Arial"/>
              </a:rPr>
              <a:t> </a:t>
            </a:r>
            <a:r>
              <a:rPr sz="1600" b="1" spc="-10" dirty="0">
                <a:solidFill>
                  <a:srgbClr val="FF0000"/>
                </a:solidFill>
                <a:latin typeface="Arial"/>
                <a:cs typeface="Arial"/>
              </a:rPr>
              <a:t>toArray()</a:t>
            </a:r>
            <a:r>
              <a:rPr sz="1600" b="1" spc="70" dirty="0">
                <a:solidFill>
                  <a:srgbClr val="FF0000"/>
                </a:solidFill>
                <a:latin typeface="Arial"/>
                <a:cs typeface="Arial"/>
              </a:rPr>
              <a:t> </a:t>
            </a:r>
            <a:r>
              <a:rPr sz="1600" spc="-5" dirty="0">
                <a:solidFill>
                  <a:srgbClr val="FF0000"/>
                </a:solidFill>
                <a:latin typeface="Wingdings"/>
                <a:cs typeface="Wingdings"/>
              </a:rPr>
              <a:t></a:t>
            </a:r>
            <a:r>
              <a:rPr sz="1600" spc="40" dirty="0">
                <a:solidFill>
                  <a:srgbClr val="FF0000"/>
                </a:solidFill>
                <a:latin typeface="Times New Roman"/>
                <a:cs typeface="Times New Roman"/>
              </a:rPr>
              <a:t> </a:t>
            </a:r>
            <a:r>
              <a:rPr sz="1600" b="1" spc="-5" dirty="0">
                <a:latin typeface="Arial"/>
                <a:cs typeface="Arial"/>
              </a:rPr>
              <a:t>Stores</a:t>
            </a:r>
            <a:r>
              <a:rPr sz="1600" b="1" spc="25" dirty="0">
                <a:latin typeface="Arial"/>
                <a:cs typeface="Arial"/>
              </a:rPr>
              <a:t> </a:t>
            </a:r>
            <a:r>
              <a:rPr sz="1600" b="1" spc="-5" dirty="0">
                <a:latin typeface="Arial"/>
                <a:cs typeface="Arial"/>
              </a:rPr>
              <a:t>the</a:t>
            </a:r>
            <a:r>
              <a:rPr sz="1600" b="1" spc="10" dirty="0">
                <a:latin typeface="Arial"/>
                <a:cs typeface="Arial"/>
              </a:rPr>
              <a:t> </a:t>
            </a:r>
            <a:r>
              <a:rPr sz="1600" b="1" spc="-5" dirty="0">
                <a:latin typeface="Arial"/>
                <a:cs typeface="Arial"/>
              </a:rPr>
              <a:t>elements</a:t>
            </a:r>
            <a:r>
              <a:rPr sz="1600" b="1" spc="30" dirty="0">
                <a:latin typeface="Arial"/>
                <a:cs typeface="Arial"/>
              </a:rPr>
              <a:t> </a:t>
            </a:r>
            <a:r>
              <a:rPr sz="1600" b="1" spc="-5" dirty="0">
                <a:latin typeface="Arial"/>
                <a:cs typeface="Arial"/>
              </a:rPr>
              <a:t>of</a:t>
            </a:r>
            <a:r>
              <a:rPr sz="1600" b="1" dirty="0">
                <a:latin typeface="Arial"/>
                <a:cs typeface="Arial"/>
              </a:rPr>
              <a:t> </a:t>
            </a:r>
            <a:r>
              <a:rPr sz="1600" b="1" spc="-5" dirty="0">
                <a:latin typeface="Arial"/>
                <a:cs typeface="Arial"/>
              </a:rPr>
              <a:t>the</a:t>
            </a:r>
            <a:r>
              <a:rPr sz="1600" b="1" spc="25" dirty="0">
                <a:latin typeface="Arial"/>
                <a:cs typeface="Arial"/>
              </a:rPr>
              <a:t> </a:t>
            </a:r>
            <a:r>
              <a:rPr sz="1600" b="1" spc="-10" dirty="0">
                <a:latin typeface="Arial"/>
                <a:cs typeface="Arial"/>
              </a:rPr>
              <a:t>invoking</a:t>
            </a:r>
            <a:r>
              <a:rPr sz="1600" b="1" spc="55" dirty="0">
                <a:latin typeface="Arial"/>
                <a:cs typeface="Arial"/>
              </a:rPr>
              <a:t> </a:t>
            </a:r>
            <a:r>
              <a:rPr sz="1600" b="1" spc="-5" dirty="0">
                <a:latin typeface="Arial"/>
                <a:cs typeface="Arial"/>
              </a:rPr>
              <a:t>collection</a:t>
            </a:r>
            <a:r>
              <a:rPr sz="1600" b="1" spc="45" dirty="0">
                <a:latin typeface="Arial"/>
                <a:cs typeface="Arial"/>
              </a:rPr>
              <a:t> </a:t>
            </a:r>
            <a:r>
              <a:rPr sz="1600" b="1" spc="-5" dirty="0">
                <a:latin typeface="Arial"/>
                <a:cs typeface="Arial"/>
              </a:rPr>
              <a:t>in</a:t>
            </a:r>
            <a:r>
              <a:rPr sz="1600" b="1" spc="5" dirty="0">
                <a:latin typeface="Arial"/>
                <a:cs typeface="Arial"/>
              </a:rPr>
              <a:t> </a:t>
            </a:r>
            <a:r>
              <a:rPr sz="1600" b="1" spc="-5" dirty="0">
                <a:latin typeface="Arial"/>
                <a:cs typeface="Arial"/>
              </a:rPr>
              <a:t>Object</a:t>
            </a:r>
            <a:r>
              <a:rPr sz="1600" b="1" spc="30" dirty="0">
                <a:latin typeface="Arial"/>
                <a:cs typeface="Arial"/>
              </a:rPr>
              <a:t> </a:t>
            </a:r>
            <a:r>
              <a:rPr sz="1600" b="1" spc="-15" dirty="0">
                <a:latin typeface="Arial"/>
                <a:cs typeface="Arial"/>
              </a:rPr>
              <a:t>type</a:t>
            </a:r>
            <a:r>
              <a:rPr sz="1600" b="1" spc="45" dirty="0">
                <a:latin typeface="Arial"/>
                <a:cs typeface="Arial"/>
              </a:rPr>
              <a:t> </a:t>
            </a:r>
            <a:r>
              <a:rPr sz="1600" b="1" spc="-5" dirty="0">
                <a:latin typeface="Arial"/>
                <a:cs typeface="Arial"/>
              </a:rPr>
              <a:t>array</a:t>
            </a:r>
            <a:endParaRPr sz="1600" dirty="0">
              <a:latin typeface="Arial"/>
              <a:cs typeface="Arial"/>
            </a:endParaRPr>
          </a:p>
          <a:p>
            <a:pPr marL="355600">
              <a:lnSpc>
                <a:spcPts val="1825"/>
              </a:lnSpc>
            </a:pPr>
            <a:r>
              <a:rPr sz="1600" b="1" spc="-5" dirty="0">
                <a:latin typeface="Arial"/>
                <a:cs typeface="Arial"/>
              </a:rPr>
              <a:t>and</a:t>
            </a:r>
            <a:r>
              <a:rPr sz="1600" b="1" spc="-25" dirty="0">
                <a:latin typeface="Arial"/>
                <a:cs typeface="Arial"/>
              </a:rPr>
              <a:t> </a:t>
            </a:r>
            <a:r>
              <a:rPr sz="1600" b="1" spc="-5" dirty="0">
                <a:latin typeface="Arial"/>
                <a:cs typeface="Arial"/>
              </a:rPr>
              <a:t>returns Object[].</a:t>
            </a:r>
            <a:endParaRPr sz="1600" dirty="0">
              <a:latin typeface="Arial"/>
              <a:cs typeface="Arial"/>
            </a:endParaRPr>
          </a:p>
        </p:txBody>
      </p:sp>
      <p:sp>
        <p:nvSpPr>
          <p:cNvPr id="3" name="object 3"/>
          <p:cNvSpPr txBox="1">
            <a:spLocks noGrp="1"/>
          </p:cNvSpPr>
          <p:nvPr>
            <p:ph type="title"/>
          </p:nvPr>
        </p:nvSpPr>
        <p:spPr>
          <a:xfrm>
            <a:off x="1907540" y="150622"/>
            <a:ext cx="6565900" cy="689932"/>
          </a:xfrm>
          <a:prstGeom prst="rect">
            <a:avLst/>
          </a:prstGeom>
        </p:spPr>
        <p:txBody>
          <a:bodyPr vert="horz" wrap="square" lIns="0" tIns="12700" rIns="0" bIns="0" rtlCol="0" anchor="t">
            <a:spAutoFit/>
          </a:bodyPr>
          <a:lstStyle/>
          <a:p>
            <a:pPr marL="12700">
              <a:lnSpc>
                <a:spcPct val="100000"/>
              </a:lnSpc>
              <a:spcBef>
                <a:spcPts val="100"/>
              </a:spcBef>
            </a:pPr>
            <a:r>
              <a:rPr spc="-160" dirty="0"/>
              <a:t>Co</a:t>
            </a:r>
            <a:r>
              <a:rPr spc="-165" dirty="0"/>
              <a:t>ll</a:t>
            </a:r>
            <a:r>
              <a:rPr spc="-160" dirty="0"/>
              <a:t>ec</a:t>
            </a:r>
            <a:r>
              <a:rPr spc="-155" dirty="0"/>
              <a:t>t</a:t>
            </a:r>
            <a:r>
              <a:rPr spc="-165" dirty="0"/>
              <a:t>i</a:t>
            </a:r>
            <a:r>
              <a:rPr spc="-150" dirty="0"/>
              <a:t>o</a:t>
            </a:r>
            <a:r>
              <a:rPr dirty="0"/>
              <a:t>n</a:t>
            </a:r>
            <a:r>
              <a:rPr spc="-250" dirty="0"/>
              <a:t> </a:t>
            </a:r>
            <a:r>
              <a:rPr spc="-165" dirty="0"/>
              <a:t>I</a:t>
            </a:r>
            <a:r>
              <a:rPr spc="-160" dirty="0"/>
              <a:t>n</a:t>
            </a:r>
            <a:r>
              <a:rPr spc="-155" dirty="0"/>
              <a:t>t</a:t>
            </a:r>
            <a:r>
              <a:rPr spc="-160" dirty="0"/>
              <a:t>er</a:t>
            </a:r>
            <a:r>
              <a:rPr spc="-155" dirty="0"/>
              <a:t>f</a:t>
            </a:r>
            <a:r>
              <a:rPr spc="-160" dirty="0"/>
              <a:t>ac</a:t>
            </a:r>
            <a:r>
              <a:rPr spc="-5" dirty="0"/>
              <a:t>e</a:t>
            </a:r>
          </a:p>
        </p:txBody>
      </p:sp>
      <p:sp>
        <p:nvSpPr>
          <p:cNvPr id="4" name="object 4"/>
          <p:cNvSpPr txBox="1"/>
          <p:nvPr/>
        </p:nvSpPr>
        <p:spPr>
          <a:xfrm>
            <a:off x="3623817" y="749553"/>
            <a:ext cx="2753360" cy="391160"/>
          </a:xfrm>
          <a:prstGeom prst="rect">
            <a:avLst/>
          </a:prstGeom>
        </p:spPr>
        <p:txBody>
          <a:bodyPr vert="horz" wrap="square" lIns="0" tIns="12700" rIns="0" bIns="0" rtlCol="0">
            <a:spAutoFit/>
          </a:bodyPr>
          <a:lstStyle/>
          <a:p>
            <a:pPr marL="12700">
              <a:spcBef>
                <a:spcPts val="100"/>
              </a:spcBef>
            </a:pPr>
            <a:r>
              <a:rPr sz="2400" spc="-170" dirty="0">
                <a:solidFill>
                  <a:srgbClr val="FF0000"/>
                </a:solidFill>
                <a:latin typeface="Arial MT"/>
                <a:cs typeface="Arial MT"/>
              </a:rPr>
              <a:t>i</a:t>
            </a:r>
            <a:r>
              <a:rPr sz="2400" spc="-165" dirty="0">
                <a:solidFill>
                  <a:srgbClr val="FF0000"/>
                </a:solidFill>
                <a:latin typeface="Arial MT"/>
                <a:cs typeface="Arial MT"/>
              </a:rPr>
              <a:t>n</a:t>
            </a:r>
            <a:r>
              <a:rPr sz="2400" spc="-155" dirty="0">
                <a:solidFill>
                  <a:srgbClr val="FF0000"/>
                </a:solidFill>
                <a:latin typeface="Arial MT"/>
                <a:cs typeface="Arial MT"/>
              </a:rPr>
              <a:t>t</a:t>
            </a:r>
            <a:r>
              <a:rPr sz="2400" spc="-165" dirty="0">
                <a:solidFill>
                  <a:srgbClr val="FF0000"/>
                </a:solidFill>
                <a:latin typeface="Arial MT"/>
                <a:cs typeface="Arial MT"/>
              </a:rPr>
              <a:t>e</a:t>
            </a:r>
            <a:r>
              <a:rPr sz="2400" spc="-155" dirty="0">
                <a:solidFill>
                  <a:srgbClr val="FF0000"/>
                </a:solidFill>
                <a:latin typeface="Arial MT"/>
                <a:cs typeface="Arial MT"/>
              </a:rPr>
              <a:t>rf</a:t>
            </a:r>
            <a:r>
              <a:rPr sz="2400" spc="-165" dirty="0">
                <a:solidFill>
                  <a:srgbClr val="FF0000"/>
                </a:solidFill>
                <a:latin typeface="Arial MT"/>
                <a:cs typeface="Arial MT"/>
              </a:rPr>
              <a:t>a</a:t>
            </a:r>
            <a:r>
              <a:rPr sz="2400" spc="-160" dirty="0">
                <a:solidFill>
                  <a:srgbClr val="FF0000"/>
                </a:solidFill>
                <a:latin typeface="Arial MT"/>
                <a:cs typeface="Arial MT"/>
              </a:rPr>
              <a:t>c</a:t>
            </a:r>
            <a:r>
              <a:rPr sz="2400" spc="-5" dirty="0">
                <a:solidFill>
                  <a:srgbClr val="FF0000"/>
                </a:solidFill>
                <a:latin typeface="Arial MT"/>
                <a:cs typeface="Arial MT"/>
              </a:rPr>
              <a:t>e</a:t>
            </a:r>
            <a:r>
              <a:rPr sz="2400" spc="-250" dirty="0">
                <a:solidFill>
                  <a:srgbClr val="FF0000"/>
                </a:solidFill>
                <a:latin typeface="Arial MT"/>
                <a:cs typeface="Arial MT"/>
              </a:rPr>
              <a:t> </a:t>
            </a:r>
            <a:r>
              <a:rPr sz="2400" spc="-170" dirty="0">
                <a:solidFill>
                  <a:srgbClr val="FF0000"/>
                </a:solidFill>
                <a:latin typeface="Arial MT"/>
                <a:cs typeface="Arial MT"/>
              </a:rPr>
              <a:t>C</a:t>
            </a:r>
            <a:r>
              <a:rPr sz="2400" spc="-165" dirty="0">
                <a:solidFill>
                  <a:srgbClr val="FF0000"/>
                </a:solidFill>
                <a:latin typeface="Arial MT"/>
                <a:cs typeface="Arial MT"/>
              </a:rPr>
              <a:t>o</a:t>
            </a:r>
            <a:r>
              <a:rPr sz="2400" spc="-5" dirty="0">
                <a:solidFill>
                  <a:srgbClr val="FF0000"/>
                </a:solidFill>
                <a:latin typeface="Arial MT"/>
                <a:cs typeface="Arial MT"/>
              </a:rPr>
              <a:t>l</a:t>
            </a:r>
            <a:r>
              <a:rPr sz="2400" spc="-445" dirty="0">
                <a:solidFill>
                  <a:srgbClr val="FF0000"/>
                </a:solidFill>
                <a:latin typeface="Arial MT"/>
                <a:cs typeface="Arial MT"/>
              </a:rPr>
              <a:t> </a:t>
            </a:r>
            <a:r>
              <a:rPr sz="2400" spc="-165" dirty="0">
                <a:solidFill>
                  <a:srgbClr val="FF0000"/>
                </a:solidFill>
                <a:latin typeface="Arial MT"/>
                <a:cs typeface="Arial MT"/>
              </a:rPr>
              <a:t>e</a:t>
            </a:r>
            <a:r>
              <a:rPr sz="2400" spc="-160" dirty="0">
                <a:solidFill>
                  <a:srgbClr val="FF0000"/>
                </a:solidFill>
                <a:latin typeface="Arial MT"/>
                <a:cs typeface="Arial MT"/>
              </a:rPr>
              <a:t>c</a:t>
            </a:r>
            <a:r>
              <a:rPr sz="2400" spc="-140" dirty="0">
                <a:solidFill>
                  <a:srgbClr val="FF0000"/>
                </a:solidFill>
                <a:latin typeface="Arial MT"/>
                <a:cs typeface="Arial MT"/>
              </a:rPr>
              <a:t>t</a:t>
            </a:r>
            <a:r>
              <a:rPr sz="2400" spc="-155" dirty="0">
                <a:solidFill>
                  <a:srgbClr val="FF0000"/>
                </a:solidFill>
                <a:latin typeface="Arial MT"/>
                <a:cs typeface="Arial MT"/>
              </a:rPr>
              <a:t>io</a:t>
            </a:r>
            <a:r>
              <a:rPr sz="2400" spc="-165" dirty="0">
                <a:solidFill>
                  <a:srgbClr val="FF0000"/>
                </a:solidFill>
                <a:latin typeface="Arial MT"/>
                <a:cs typeface="Arial MT"/>
              </a:rPr>
              <a:t>n</a:t>
            </a:r>
            <a:r>
              <a:rPr sz="2400" spc="-145" dirty="0">
                <a:solidFill>
                  <a:srgbClr val="FF0000"/>
                </a:solidFill>
                <a:latin typeface="Arial MT"/>
                <a:cs typeface="Arial MT"/>
              </a:rPr>
              <a:t>&lt;</a:t>
            </a:r>
            <a:r>
              <a:rPr sz="2400" spc="-165" dirty="0">
                <a:solidFill>
                  <a:srgbClr val="FF0000"/>
                </a:solidFill>
                <a:latin typeface="Arial MT"/>
                <a:cs typeface="Arial MT"/>
              </a:rPr>
              <a:t>E</a:t>
            </a:r>
            <a:r>
              <a:rPr sz="2400" dirty="0">
                <a:solidFill>
                  <a:srgbClr val="FF0000"/>
                </a:solidFill>
                <a:latin typeface="Arial MT"/>
                <a:cs typeface="Arial MT"/>
              </a:rPr>
              <a:t>&gt;</a:t>
            </a:r>
            <a:endParaRPr sz="2400">
              <a:latin typeface="Arial MT"/>
              <a:cs typeface="Arial MT"/>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39" y="1368044"/>
            <a:ext cx="8995410" cy="5179060"/>
          </a:xfrm>
          <a:prstGeom prst="rect">
            <a:avLst/>
          </a:prstGeom>
        </p:spPr>
        <p:txBody>
          <a:bodyPr vert="horz" wrap="square" lIns="0" tIns="13335" rIns="0" bIns="0" rtlCol="0">
            <a:spAutoFit/>
          </a:bodyPr>
          <a:lstStyle/>
          <a:p>
            <a:pPr marL="355600" marR="13970" indent="-342900" algn="just">
              <a:spcBef>
                <a:spcPts val="105"/>
              </a:spcBef>
              <a:buClr>
                <a:srgbClr val="0F1141"/>
              </a:buClr>
              <a:buAutoNum type="arabicPeriod"/>
              <a:tabLst>
                <a:tab pos="355600" algn="l"/>
              </a:tabLst>
            </a:pPr>
            <a:r>
              <a:rPr sz="1400" b="1" spc="-5" dirty="0">
                <a:solidFill>
                  <a:srgbClr val="FF0000"/>
                </a:solidFill>
                <a:latin typeface="Arial"/>
                <a:cs typeface="Arial"/>
              </a:rPr>
              <a:t>void</a:t>
            </a:r>
            <a:r>
              <a:rPr sz="1400" b="1" spc="65" dirty="0">
                <a:solidFill>
                  <a:srgbClr val="FF0000"/>
                </a:solidFill>
                <a:latin typeface="Arial"/>
                <a:cs typeface="Arial"/>
              </a:rPr>
              <a:t> </a:t>
            </a:r>
            <a:r>
              <a:rPr sz="1400" b="1" spc="-10" dirty="0">
                <a:solidFill>
                  <a:srgbClr val="FF0000"/>
                </a:solidFill>
                <a:latin typeface="Arial"/>
                <a:cs typeface="Arial"/>
              </a:rPr>
              <a:t>add(int</a:t>
            </a:r>
            <a:r>
              <a:rPr sz="1400" b="1" spc="75" dirty="0">
                <a:solidFill>
                  <a:srgbClr val="FF0000"/>
                </a:solidFill>
                <a:latin typeface="Arial"/>
                <a:cs typeface="Arial"/>
              </a:rPr>
              <a:t> </a:t>
            </a:r>
            <a:r>
              <a:rPr sz="1400" b="1" spc="-10" dirty="0">
                <a:solidFill>
                  <a:srgbClr val="FF0000"/>
                </a:solidFill>
                <a:latin typeface="Arial"/>
                <a:cs typeface="Arial"/>
              </a:rPr>
              <a:t>index,</a:t>
            </a:r>
            <a:r>
              <a:rPr sz="1400" b="1" spc="75" dirty="0">
                <a:solidFill>
                  <a:srgbClr val="FF0000"/>
                </a:solidFill>
                <a:latin typeface="Arial"/>
                <a:cs typeface="Arial"/>
              </a:rPr>
              <a:t> </a:t>
            </a:r>
            <a:r>
              <a:rPr sz="1400" b="1" dirty="0">
                <a:solidFill>
                  <a:srgbClr val="FF0000"/>
                </a:solidFill>
                <a:latin typeface="Arial"/>
                <a:cs typeface="Arial"/>
              </a:rPr>
              <a:t>E</a:t>
            </a:r>
            <a:r>
              <a:rPr sz="1400" b="1" spc="85" dirty="0">
                <a:solidFill>
                  <a:srgbClr val="FF0000"/>
                </a:solidFill>
                <a:latin typeface="Arial"/>
                <a:cs typeface="Arial"/>
              </a:rPr>
              <a:t> </a:t>
            </a:r>
            <a:r>
              <a:rPr sz="1400" b="1" spc="-10" dirty="0">
                <a:solidFill>
                  <a:srgbClr val="FF0000"/>
                </a:solidFill>
                <a:latin typeface="Arial"/>
                <a:cs typeface="Arial"/>
              </a:rPr>
              <a:t>obj)</a:t>
            </a:r>
            <a:r>
              <a:rPr sz="1400" b="1" spc="75" dirty="0">
                <a:solidFill>
                  <a:srgbClr val="FF0000"/>
                </a:solidFill>
                <a:latin typeface="Arial"/>
                <a:cs typeface="Arial"/>
              </a:rPr>
              <a:t> </a:t>
            </a:r>
            <a:r>
              <a:rPr sz="1400" dirty="0">
                <a:solidFill>
                  <a:srgbClr val="FF0000"/>
                </a:solidFill>
                <a:latin typeface="Wingdings"/>
                <a:cs typeface="Wingdings"/>
              </a:rPr>
              <a:t></a:t>
            </a:r>
            <a:r>
              <a:rPr sz="1400" spc="114" dirty="0">
                <a:solidFill>
                  <a:srgbClr val="FF0000"/>
                </a:solidFill>
                <a:latin typeface="Times New Roman"/>
                <a:cs typeface="Times New Roman"/>
              </a:rPr>
              <a:t> </a:t>
            </a:r>
            <a:r>
              <a:rPr sz="1400" b="1" spc="-5" dirty="0">
                <a:latin typeface="Arial"/>
                <a:cs typeface="Arial"/>
              </a:rPr>
              <a:t>Inserts</a:t>
            </a:r>
            <a:r>
              <a:rPr sz="1400" b="1" spc="65" dirty="0">
                <a:latin typeface="Arial"/>
                <a:cs typeface="Arial"/>
              </a:rPr>
              <a:t> </a:t>
            </a:r>
            <a:r>
              <a:rPr sz="1400" b="1" spc="-10" dirty="0">
                <a:solidFill>
                  <a:srgbClr val="FF0000"/>
                </a:solidFill>
                <a:latin typeface="Arial"/>
                <a:cs typeface="Arial"/>
              </a:rPr>
              <a:t>‘obj’</a:t>
            </a:r>
            <a:r>
              <a:rPr sz="1400" b="1" spc="5" dirty="0">
                <a:solidFill>
                  <a:srgbClr val="FF0000"/>
                </a:solidFill>
                <a:latin typeface="Arial"/>
                <a:cs typeface="Arial"/>
              </a:rPr>
              <a:t> </a:t>
            </a:r>
            <a:r>
              <a:rPr sz="1400" b="1" spc="-10" dirty="0">
                <a:latin typeface="Arial"/>
                <a:cs typeface="Arial"/>
              </a:rPr>
              <a:t>at</a:t>
            </a:r>
            <a:r>
              <a:rPr sz="1400" b="1" spc="75" dirty="0">
                <a:latin typeface="Arial"/>
                <a:cs typeface="Arial"/>
              </a:rPr>
              <a:t> </a:t>
            </a:r>
            <a:r>
              <a:rPr sz="1400" b="1" spc="-5" dirty="0">
                <a:latin typeface="Arial"/>
                <a:cs typeface="Arial"/>
              </a:rPr>
              <a:t>location</a:t>
            </a:r>
            <a:r>
              <a:rPr sz="1400" b="1" spc="70" dirty="0">
                <a:latin typeface="Arial"/>
                <a:cs typeface="Arial"/>
              </a:rPr>
              <a:t> </a:t>
            </a:r>
            <a:r>
              <a:rPr sz="1400" b="1" spc="-10" dirty="0">
                <a:solidFill>
                  <a:srgbClr val="FF0000"/>
                </a:solidFill>
                <a:latin typeface="Arial"/>
                <a:cs typeface="Arial"/>
              </a:rPr>
              <a:t>‘index’</a:t>
            </a:r>
            <a:r>
              <a:rPr sz="1400" b="1" spc="5" dirty="0">
                <a:solidFill>
                  <a:srgbClr val="FF0000"/>
                </a:solidFill>
                <a:latin typeface="Arial"/>
                <a:cs typeface="Arial"/>
              </a:rPr>
              <a:t> </a:t>
            </a:r>
            <a:r>
              <a:rPr sz="1400" b="1" spc="-10" dirty="0">
                <a:latin typeface="Arial"/>
                <a:cs typeface="Arial"/>
              </a:rPr>
              <a:t>of</a:t>
            </a:r>
            <a:r>
              <a:rPr sz="1400" b="1" spc="70" dirty="0">
                <a:latin typeface="Arial"/>
                <a:cs typeface="Arial"/>
              </a:rPr>
              <a:t> </a:t>
            </a:r>
            <a:r>
              <a:rPr sz="1400" b="1" spc="-5" dirty="0">
                <a:latin typeface="Arial"/>
                <a:cs typeface="Arial"/>
              </a:rPr>
              <a:t>this</a:t>
            </a:r>
            <a:r>
              <a:rPr sz="1400" b="1" spc="75" dirty="0">
                <a:latin typeface="Arial"/>
                <a:cs typeface="Arial"/>
              </a:rPr>
              <a:t> </a:t>
            </a:r>
            <a:r>
              <a:rPr sz="1400" b="1" spc="-10" dirty="0">
                <a:latin typeface="Arial"/>
                <a:cs typeface="Arial"/>
              </a:rPr>
              <a:t>collection.</a:t>
            </a:r>
            <a:r>
              <a:rPr sz="1400" b="1" spc="80" dirty="0">
                <a:latin typeface="Arial"/>
                <a:cs typeface="Arial"/>
              </a:rPr>
              <a:t> </a:t>
            </a:r>
            <a:r>
              <a:rPr sz="1400" b="1" spc="-20" dirty="0">
                <a:latin typeface="Arial"/>
                <a:cs typeface="Arial"/>
              </a:rPr>
              <a:t>Value</a:t>
            </a:r>
            <a:r>
              <a:rPr sz="1400" b="1" spc="70" dirty="0">
                <a:latin typeface="Arial"/>
                <a:cs typeface="Arial"/>
              </a:rPr>
              <a:t> </a:t>
            </a:r>
            <a:r>
              <a:rPr sz="1400" b="1" spc="-10" dirty="0">
                <a:latin typeface="Arial"/>
                <a:cs typeface="Arial"/>
              </a:rPr>
              <a:t>of</a:t>
            </a:r>
            <a:r>
              <a:rPr sz="1400" b="1" spc="75" dirty="0">
                <a:latin typeface="Arial"/>
                <a:cs typeface="Arial"/>
              </a:rPr>
              <a:t> </a:t>
            </a:r>
            <a:r>
              <a:rPr sz="1400" b="1" spc="-10" dirty="0">
                <a:solidFill>
                  <a:srgbClr val="FF0000"/>
                </a:solidFill>
                <a:latin typeface="Arial"/>
                <a:cs typeface="Arial"/>
              </a:rPr>
              <a:t>‘index’</a:t>
            </a:r>
            <a:r>
              <a:rPr sz="1400" b="1" spc="5" dirty="0">
                <a:solidFill>
                  <a:srgbClr val="FF0000"/>
                </a:solidFill>
                <a:latin typeface="Arial"/>
                <a:cs typeface="Arial"/>
              </a:rPr>
              <a:t> </a:t>
            </a:r>
            <a:r>
              <a:rPr sz="1400" b="1" spc="-5" dirty="0">
                <a:latin typeface="Arial"/>
                <a:cs typeface="Arial"/>
              </a:rPr>
              <a:t>must</a:t>
            </a:r>
            <a:r>
              <a:rPr sz="1400" b="1" spc="75" dirty="0">
                <a:latin typeface="Arial"/>
                <a:cs typeface="Arial"/>
              </a:rPr>
              <a:t> </a:t>
            </a:r>
            <a:r>
              <a:rPr sz="1400" b="1" spc="-20" dirty="0">
                <a:latin typeface="Arial"/>
                <a:cs typeface="Arial"/>
              </a:rPr>
              <a:t>be </a:t>
            </a:r>
            <a:r>
              <a:rPr sz="1400" b="1" spc="-380" dirty="0">
                <a:latin typeface="Arial"/>
                <a:cs typeface="Arial"/>
              </a:rPr>
              <a:t> </a:t>
            </a:r>
            <a:r>
              <a:rPr sz="1400" b="1" dirty="0">
                <a:latin typeface="Arial"/>
                <a:cs typeface="Arial"/>
              </a:rPr>
              <a:t>in</a:t>
            </a:r>
            <a:r>
              <a:rPr sz="1400" b="1" spc="-25" dirty="0">
                <a:latin typeface="Arial"/>
                <a:cs typeface="Arial"/>
              </a:rPr>
              <a:t> </a:t>
            </a:r>
            <a:r>
              <a:rPr sz="1400" b="1" spc="-5" dirty="0">
                <a:latin typeface="Arial"/>
                <a:cs typeface="Arial"/>
              </a:rPr>
              <a:t>the range</a:t>
            </a:r>
            <a:r>
              <a:rPr sz="1400" b="1" spc="-20" dirty="0">
                <a:latin typeface="Arial"/>
                <a:cs typeface="Arial"/>
              </a:rPr>
              <a:t> </a:t>
            </a:r>
            <a:r>
              <a:rPr sz="1400" b="1" spc="-10" dirty="0">
                <a:solidFill>
                  <a:srgbClr val="FF0000"/>
                </a:solidFill>
                <a:latin typeface="Arial"/>
                <a:cs typeface="Arial"/>
              </a:rPr>
              <a:t>‘0&lt;=index&lt;=L’</a:t>
            </a:r>
            <a:r>
              <a:rPr sz="1400" b="1" spc="-120" dirty="0">
                <a:solidFill>
                  <a:srgbClr val="FF0000"/>
                </a:solidFill>
                <a:latin typeface="Arial"/>
                <a:cs typeface="Arial"/>
              </a:rPr>
              <a:t> </a:t>
            </a:r>
            <a:r>
              <a:rPr sz="1400" b="1" dirty="0">
                <a:latin typeface="Arial"/>
                <a:cs typeface="Arial"/>
              </a:rPr>
              <a:t>where</a:t>
            </a:r>
            <a:r>
              <a:rPr sz="1400" b="1" spc="-40" dirty="0">
                <a:latin typeface="Arial"/>
                <a:cs typeface="Arial"/>
              </a:rPr>
              <a:t> </a:t>
            </a:r>
            <a:r>
              <a:rPr sz="1400" b="1" spc="-30" dirty="0">
                <a:solidFill>
                  <a:srgbClr val="FF0000"/>
                </a:solidFill>
                <a:latin typeface="Arial"/>
                <a:cs typeface="Arial"/>
              </a:rPr>
              <a:t>‘L’</a:t>
            </a:r>
            <a:r>
              <a:rPr sz="1400" b="1" spc="-95" dirty="0">
                <a:solidFill>
                  <a:srgbClr val="FF0000"/>
                </a:solidFill>
                <a:latin typeface="Arial"/>
                <a:cs typeface="Arial"/>
              </a:rPr>
              <a:t> </a:t>
            </a:r>
            <a:r>
              <a:rPr sz="1400" b="1" dirty="0">
                <a:latin typeface="Arial"/>
                <a:cs typeface="Arial"/>
              </a:rPr>
              <a:t>is</a:t>
            </a:r>
            <a:r>
              <a:rPr sz="1400" b="1" spc="-20" dirty="0">
                <a:latin typeface="Arial"/>
                <a:cs typeface="Arial"/>
              </a:rPr>
              <a:t> </a:t>
            </a:r>
            <a:r>
              <a:rPr sz="1400" b="1" dirty="0">
                <a:latin typeface="Arial"/>
                <a:cs typeface="Arial"/>
              </a:rPr>
              <a:t>size</a:t>
            </a:r>
            <a:r>
              <a:rPr sz="1400" b="1" spc="-30" dirty="0">
                <a:latin typeface="Arial"/>
                <a:cs typeface="Arial"/>
              </a:rPr>
              <a:t> </a:t>
            </a:r>
            <a:r>
              <a:rPr sz="1400" b="1" spc="-5" dirty="0">
                <a:latin typeface="Arial"/>
                <a:cs typeface="Arial"/>
              </a:rPr>
              <a:t>of the</a:t>
            </a:r>
            <a:r>
              <a:rPr sz="1400" b="1" spc="-20" dirty="0">
                <a:latin typeface="Arial"/>
                <a:cs typeface="Arial"/>
              </a:rPr>
              <a:t> </a:t>
            </a:r>
            <a:r>
              <a:rPr sz="1400" b="1" spc="-5" dirty="0">
                <a:latin typeface="Arial"/>
                <a:cs typeface="Arial"/>
              </a:rPr>
              <a:t>collection.</a:t>
            </a:r>
            <a:endParaRPr sz="1400">
              <a:latin typeface="Arial"/>
              <a:cs typeface="Arial"/>
            </a:endParaRPr>
          </a:p>
          <a:p>
            <a:pPr marL="355600" marR="10795" indent="-342900" algn="just">
              <a:spcBef>
                <a:spcPts val="334"/>
              </a:spcBef>
              <a:buClr>
                <a:srgbClr val="0F1141"/>
              </a:buClr>
              <a:buAutoNum type="arabicPeriod"/>
              <a:tabLst>
                <a:tab pos="355600" algn="l"/>
              </a:tabLst>
            </a:pPr>
            <a:r>
              <a:rPr sz="1400" b="1" spc="-5" dirty="0">
                <a:solidFill>
                  <a:srgbClr val="FF0000"/>
                </a:solidFill>
                <a:latin typeface="Arial"/>
                <a:cs typeface="Arial"/>
              </a:rPr>
              <a:t>boolean addAll(int index, Collection&lt;? extends </a:t>
            </a:r>
            <a:r>
              <a:rPr sz="1400" b="1" dirty="0">
                <a:solidFill>
                  <a:srgbClr val="FF0000"/>
                </a:solidFill>
                <a:latin typeface="Arial"/>
                <a:cs typeface="Arial"/>
              </a:rPr>
              <a:t>E&gt; </a:t>
            </a:r>
            <a:r>
              <a:rPr sz="1400" b="1" spc="-5" dirty="0">
                <a:solidFill>
                  <a:srgbClr val="FF0000"/>
                </a:solidFill>
                <a:latin typeface="Arial"/>
                <a:cs typeface="Arial"/>
              </a:rPr>
              <a:t>c) </a:t>
            </a:r>
            <a:r>
              <a:rPr sz="1400" spc="5" dirty="0">
                <a:solidFill>
                  <a:srgbClr val="FF0000"/>
                </a:solidFill>
                <a:latin typeface="Wingdings"/>
                <a:cs typeface="Wingdings"/>
              </a:rPr>
              <a:t></a:t>
            </a:r>
            <a:r>
              <a:rPr sz="1400" spc="5" dirty="0">
                <a:solidFill>
                  <a:srgbClr val="FF0000"/>
                </a:solidFill>
                <a:latin typeface="Times New Roman"/>
                <a:cs typeface="Times New Roman"/>
              </a:rPr>
              <a:t> </a:t>
            </a:r>
            <a:r>
              <a:rPr sz="1400" b="1" spc="-15" dirty="0">
                <a:latin typeface="Arial"/>
                <a:cs typeface="Arial"/>
              </a:rPr>
              <a:t>Adds </a:t>
            </a:r>
            <a:r>
              <a:rPr sz="1400" b="1" spc="-5" dirty="0">
                <a:latin typeface="Arial"/>
                <a:cs typeface="Arial"/>
              </a:rPr>
              <a:t>all elements of collection </a:t>
            </a:r>
            <a:r>
              <a:rPr sz="1400" b="1" spc="-10" dirty="0">
                <a:solidFill>
                  <a:srgbClr val="FF0000"/>
                </a:solidFill>
                <a:latin typeface="Arial"/>
                <a:cs typeface="Arial"/>
              </a:rPr>
              <a:t>‘c’ </a:t>
            </a:r>
            <a:r>
              <a:rPr sz="1400" b="1" dirty="0">
                <a:latin typeface="Arial"/>
                <a:cs typeface="Arial"/>
              </a:rPr>
              <a:t>at </a:t>
            </a:r>
            <a:r>
              <a:rPr sz="1400" b="1" spc="-10" dirty="0">
                <a:latin typeface="Arial"/>
                <a:cs typeface="Arial"/>
              </a:rPr>
              <a:t>location </a:t>
            </a:r>
            <a:r>
              <a:rPr sz="1400" b="1" spc="-5" dirty="0">
                <a:latin typeface="Arial"/>
                <a:cs typeface="Arial"/>
              </a:rPr>
              <a:t> </a:t>
            </a:r>
            <a:r>
              <a:rPr sz="1400" b="1" spc="-10" dirty="0">
                <a:solidFill>
                  <a:srgbClr val="FF0000"/>
                </a:solidFill>
                <a:latin typeface="Arial"/>
                <a:cs typeface="Arial"/>
              </a:rPr>
              <a:t>‘index’</a:t>
            </a:r>
            <a:r>
              <a:rPr sz="1400" b="1" spc="5" dirty="0">
                <a:solidFill>
                  <a:srgbClr val="FF0000"/>
                </a:solidFill>
                <a:latin typeface="Arial"/>
                <a:cs typeface="Arial"/>
              </a:rPr>
              <a:t> </a:t>
            </a:r>
            <a:r>
              <a:rPr sz="1400" b="1" spc="-5" dirty="0">
                <a:latin typeface="Arial"/>
                <a:cs typeface="Arial"/>
              </a:rPr>
              <a:t>in</a:t>
            </a:r>
            <a:r>
              <a:rPr sz="1400" b="1" spc="65" dirty="0">
                <a:latin typeface="Arial"/>
                <a:cs typeface="Arial"/>
              </a:rPr>
              <a:t> </a:t>
            </a:r>
            <a:r>
              <a:rPr sz="1400" b="1" spc="-5" dirty="0">
                <a:latin typeface="Arial"/>
                <a:cs typeface="Arial"/>
              </a:rPr>
              <a:t>the</a:t>
            </a:r>
            <a:r>
              <a:rPr sz="1400" b="1" spc="70" dirty="0">
                <a:latin typeface="Arial"/>
                <a:cs typeface="Arial"/>
              </a:rPr>
              <a:t> </a:t>
            </a:r>
            <a:r>
              <a:rPr sz="1400" b="1" spc="-5" dirty="0">
                <a:latin typeface="Arial"/>
                <a:cs typeface="Arial"/>
              </a:rPr>
              <a:t>invoking</a:t>
            </a:r>
            <a:r>
              <a:rPr sz="1400" b="1" spc="50" dirty="0">
                <a:latin typeface="Arial"/>
                <a:cs typeface="Arial"/>
              </a:rPr>
              <a:t> </a:t>
            </a:r>
            <a:r>
              <a:rPr sz="1400" b="1" spc="-10" dirty="0">
                <a:latin typeface="Arial"/>
                <a:cs typeface="Arial"/>
              </a:rPr>
              <a:t>collection.</a:t>
            </a:r>
            <a:r>
              <a:rPr sz="1400" b="1" spc="80" dirty="0">
                <a:latin typeface="Arial"/>
                <a:cs typeface="Arial"/>
              </a:rPr>
              <a:t> </a:t>
            </a:r>
            <a:r>
              <a:rPr sz="1400" b="1" spc="-20" dirty="0">
                <a:latin typeface="Arial"/>
                <a:cs typeface="Arial"/>
              </a:rPr>
              <a:t>Value</a:t>
            </a:r>
            <a:r>
              <a:rPr sz="1400" b="1" spc="70" dirty="0">
                <a:latin typeface="Arial"/>
                <a:cs typeface="Arial"/>
              </a:rPr>
              <a:t> </a:t>
            </a:r>
            <a:r>
              <a:rPr sz="1400" b="1" spc="-5" dirty="0">
                <a:latin typeface="Arial"/>
                <a:cs typeface="Arial"/>
              </a:rPr>
              <a:t>of</a:t>
            </a:r>
            <a:r>
              <a:rPr sz="1400" b="1" spc="60" dirty="0">
                <a:latin typeface="Arial"/>
                <a:cs typeface="Arial"/>
              </a:rPr>
              <a:t> </a:t>
            </a:r>
            <a:r>
              <a:rPr sz="1400" b="1" spc="-10" dirty="0">
                <a:solidFill>
                  <a:srgbClr val="FF0000"/>
                </a:solidFill>
                <a:latin typeface="Arial"/>
                <a:cs typeface="Arial"/>
              </a:rPr>
              <a:t>‘index’</a:t>
            </a:r>
            <a:r>
              <a:rPr sz="1400" b="1" spc="5" dirty="0">
                <a:solidFill>
                  <a:srgbClr val="FF0000"/>
                </a:solidFill>
                <a:latin typeface="Arial"/>
                <a:cs typeface="Arial"/>
              </a:rPr>
              <a:t> </a:t>
            </a:r>
            <a:r>
              <a:rPr sz="1400" b="1" spc="-5" dirty="0">
                <a:latin typeface="Arial"/>
                <a:cs typeface="Arial"/>
              </a:rPr>
              <a:t>must</a:t>
            </a:r>
            <a:r>
              <a:rPr sz="1400" b="1" spc="70" dirty="0">
                <a:latin typeface="Arial"/>
                <a:cs typeface="Arial"/>
              </a:rPr>
              <a:t> </a:t>
            </a:r>
            <a:r>
              <a:rPr sz="1400" b="1" spc="-5" dirty="0">
                <a:latin typeface="Arial"/>
                <a:cs typeface="Arial"/>
              </a:rPr>
              <a:t>be</a:t>
            </a:r>
            <a:r>
              <a:rPr sz="1400" b="1" spc="60" dirty="0">
                <a:latin typeface="Arial"/>
                <a:cs typeface="Arial"/>
              </a:rPr>
              <a:t> </a:t>
            </a:r>
            <a:r>
              <a:rPr sz="1400" b="1" dirty="0">
                <a:latin typeface="Arial"/>
                <a:cs typeface="Arial"/>
              </a:rPr>
              <a:t>in</a:t>
            </a:r>
            <a:r>
              <a:rPr sz="1400" b="1" spc="50" dirty="0">
                <a:latin typeface="Arial"/>
                <a:cs typeface="Arial"/>
              </a:rPr>
              <a:t> </a:t>
            </a:r>
            <a:r>
              <a:rPr sz="1400" b="1" spc="-5" dirty="0">
                <a:latin typeface="Arial"/>
                <a:cs typeface="Arial"/>
              </a:rPr>
              <a:t>the</a:t>
            </a:r>
            <a:r>
              <a:rPr sz="1400" b="1" spc="55" dirty="0">
                <a:latin typeface="Arial"/>
                <a:cs typeface="Arial"/>
              </a:rPr>
              <a:t> </a:t>
            </a:r>
            <a:r>
              <a:rPr sz="1400" b="1" spc="-5" dirty="0">
                <a:latin typeface="Arial"/>
                <a:cs typeface="Arial"/>
              </a:rPr>
              <a:t>range</a:t>
            </a:r>
            <a:r>
              <a:rPr sz="1400" b="1" spc="65" dirty="0">
                <a:latin typeface="Arial"/>
                <a:cs typeface="Arial"/>
              </a:rPr>
              <a:t> </a:t>
            </a:r>
            <a:r>
              <a:rPr sz="1400" b="1" spc="-15" dirty="0">
                <a:solidFill>
                  <a:srgbClr val="FF0000"/>
                </a:solidFill>
                <a:latin typeface="Arial"/>
                <a:cs typeface="Arial"/>
              </a:rPr>
              <a:t>‘0&lt;=index&lt;=L’</a:t>
            </a:r>
            <a:r>
              <a:rPr sz="1400" b="1" spc="-20" dirty="0">
                <a:solidFill>
                  <a:srgbClr val="FF0000"/>
                </a:solidFill>
                <a:latin typeface="Arial"/>
                <a:cs typeface="Arial"/>
              </a:rPr>
              <a:t> </a:t>
            </a:r>
            <a:r>
              <a:rPr sz="1400" b="1" dirty="0">
                <a:latin typeface="Arial"/>
                <a:cs typeface="Arial"/>
              </a:rPr>
              <a:t>where</a:t>
            </a:r>
            <a:r>
              <a:rPr sz="1400" b="1" spc="65" dirty="0">
                <a:latin typeface="Arial"/>
                <a:cs typeface="Arial"/>
              </a:rPr>
              <a:t> </a:t>
            </a:r>
            <a:r>
              <a:rPr sz="1400" b="1" spc="-30" dirty="0">
                <a:solidFill>
                  <a:srgbClr val="FF0000"/>
                </a:solidFill>
                <a:latin typeface="Arial"/>
                <a:cs typeface="Arial"/>
              </a:rPr>
              <a:t>‘L’</a:t>
            </a:r>
            <a:r>
              <a:rPr sz="1400" b="1" spc="-5" dirty="0">
                <a:solidFill>
                  <a:srgbClr val="FF0000"/>
                </a:solidFill>
                <a:latin typeface="Arial"/>
                <a:cs typeface="Arial"/>
              </a:rPr>
              <a:t> </a:t>
            </a:r>
            <a:r>
              <a:rPr sz="1400" b="1" spc="-5" dirty="0">
                <a:latin typeface="Arial"/>
                <a:cs typeface="Arial"/>
              </a:rPr>
              <a:t>is</a:t>
            </a:r>
            <a:r>
              <a:rPr sz="1400" b="1" spc="70" dirty="0">
                <a:latin typeface="Arial"/>
                <a:cs typeface="Arial"/>
              </a:rPr>
              <a:t> </a:t>
            </a:r>
            <a:r>
              <a:rPr sz="1400" b="1" spc="-5" dirty="0">
                <a:latin typeface="Arial"/>
                <a:cs typeface="Arial"/>
              </a:rPr>
              <a:t>size </a:t>
            </a:r>
            <a:r>
              <a:rPr sz="1400" b="1" spc="-375" dirty="0">
                <a:latin typeface="Arial"/>
                <a:cs typeface="Arial"/>
              </a:rPr>
              <a:t> </a:t>
            </a:r>
            <a:r>
              <a:rPr sz="1400" b="1" spc="-5" dirty="0">
                <a:latin typeface="Arial"/>
                <a:cs typeface="Arial"/>
              </a:rPr>
              <a:t>of</a:t>
            </a:r>
            <a:r>
              <a:rPr sz="1400" b="1" spc="-10" dirty="0">
                <a:latin typeface="Arial"/>
                <a:cs typeface="Arial"/>
              </a:rPr>
              <a:t> </a:t>
            </a:r>
            <a:r>
              <a:rPr sz="1400" b="1" spc="-5" dirty="0">
                <a:latin typeface="Arial"/>
                <a:cs typeface="Arial"/>
              </a:rPr>
              <a:t>the</a:t>
            </a:r>
            <a:r>
              <a:rPr sz="1400" b="1" spc="-15" dirty="0">
                <a:latin typeface="Arial"/>
                <a:cs typeface="Arial"/>
              </a:rPr>
              <a:t> </a:t>
            </a:r>
            <a:r>
              <a:rPr sz="1400" b="1" spc="-5" dirty="0">
                <a:latin typeface="Arial"/>
                <a:cs typeface="Arial"/>
              </a:rPr>
              <a:t>collection.</a:t>
            </a:r>
            <a:endParaRPr sz="1400">
              <a:latin typeface="Arial"/>
              <a:cs typeface="Arial"/>
            </a:endParaRPr>
          </a:p>
          <a:p>
            <a:pPr marL="355600" marR="5080" indent="-342900" algn="just">
              <a:spcBef>
                <a:spcPts val="335"/>
              </a:spcBef>
              <a:buClr>
                <a:srgbClr val="0F1141"/>
              </a:buClr>
              <a:buAutoNum type="arabicPeriod"/>
              <a:tabLst>
                <a:tab pos="355600" algn="l"/>
              </a:tabLst>
            </a:pPr>
            <a:r>
              <a:rPr sz="1400" b="1" dirty="0">
                <a:solidFill>
                  <a:srgbClr val="FF0000"/>
                </a:solidFill>
                <a:latin typeface="Arial"/>
                <a:cs typeface="Arial"/>
              </a:rPr>
              <a:t>E </a:t>
            </a:r>
            <a:r>
              <a:rPr sz="1400" b="1" spc="-5" dirty="0">
                <a:solidFill>
                  <a:srgbClr val="FF0000"/>
                </a:solidFill>
                <a:latin typeface="Arial"/>
                <a:cs typeface="Arial"/>
              </a:rPr>
              <a:t>get(int index) </a:t>
            </a:r>
            <a:r>
              <a:rPr sz="1400" dirty="0">
                <a:solidFill>
                  <a:srgbClr val="FF0000"/>
                </a:solidFill>
                <a:latin typeface="Wingdings"/>
                <a:cs typeface="Wingdings"/>
              </a:rPr>
              <a:t></a:t>
            </a:r>
            <a:r>
              <a:rPr sz="1400" dirty="0">
                <a:solidFill>
                  <a:srgbClr val="FF0000"/>
                </a:solidFill>
                <a:latin typeface="Times New Roman"/>
                <a:cs typeface="Times New Roman"/>
              </a:rPr>
              <a:t> </a:t>
            </a:r>
            <a:r>
              <a:rPr sz="1400" b="1" spc="-5" dirty="0">
                <a:latin typeface="Arial"/>
                <a:cs typeface="Arial"/>
              </a:rPr>
              <a:t>Returns </a:t>
            </a:r>
            <a:r>
              <a:rPr sz="1400" b="1" spc="-10" dirty="0">
                <a:latin typeface="Arial"/>
                <a:cs typeface="Arial"/>
              </a:rPr>
              <a:t>element </a:t>
            </a:r>
            <a:r>
              <a:rPr sz="1400" b="1" spc="-5" dirty="0">
                <a:latin typeface="Arial"/>
                <a:cs typeface="Arial"/>
              </a:rPr>
              <a:t>from location </a:t>
            </a:r>
            <a:r>
              <a:rPr sz="1400" b="1" spc="-10" dirty="0">
                <a:solidFill>
                  <a:srgbClr val="FF0000"/>
                </a:solidFill>
                <a:latin typeface="Arial"/>
                <a:cs typeface="Arial"/>
              </a:rPr>
              <a:t>‘index’ </a:t>
            </a:r>
            <a:r>
              <a:rPr sz="1400" b="1" spc="-5" dirty="0">
                <a:latin typeface="Arial"/>
                <a:cs typeface="Arial"/>
              </a:rPr>
              <a:t>of </a:t>
            </a:r>
            <a:r>
              <a:rPr sz="1400" b="1" spc="-10" dirty="0">
                <a:latin typeface="Arial"/>
                <a:cs typeface="Arial"/>
              </a:rPr>
              <a:t>the </a:t>
            </a:r>
            <a:r>
              <a:rPr sz="1400" b="1" spc="-5" dirty="0">
                <a:latin typeface="Arial"/>
                <a:cs typeface="Arial"/>
              </a:rPr>
              <a:t>invoking </a:t>
            </a:r>
            <a:r>
              <a:rPr sz="1400" b="1" spc="-10" dirty="0">
                <a:latin typeface="Arial"/>
                <a:cs typeface="Arial"/>
              </a:rPr>
              <a:t>collection. </a:t>
            </a:r>
            <a:r>
              <a:rPr sz="1400" b="1" spc="-20" dirty="0">
                <a:latin typeface="Arial"/>
                <a:cs typeface="Arial"/>
              </a:rPr>
              <a:t>Value </a:t>
            </a:r>
            <a:r>
              <a:rPr sz="1400" b="1" spc="-10" dirty="0">
                <a:latin typeface="Arial"/>
                <a:cs typeface="Arial"/>
              </a:rPr>
              <a:t>of </a:t>
            </a:r>
            <a:r>
              <a:rPr sz="1400" b="1" spc="-10" dirty="0">
                <a:solidFill>
                  <a:srgbClr val="FF0000"/>
                </a:solidFill>
                <a:latin typeface="Arial"/>
                <a:cs typeface="Arial"/>
              </a:rPr>
              <a:t>‘index’ </a:t>
            </a:r>
            <a:r>
              <a:rPr sz="1400" b="1" spc="-5" dirty="0">
                <a:solidFill>
                  <a:srgbClr val="FF0000"/>
                </a:solidFill>
                <a:latin typeface="Arial"/>
                <a:cs typeface="Arial"/>
              </a:rPr>
              <a:t> </a:t>
            </a:r>
            <a:r>
              <a:rPr sz="1400" b="1" spc="-5" dirty="0">
                <a:latin typeface="Arial"/>
                <a:cs typeface="Arial"/>
              </a:rPr>
              <a:t>must</a:t>
            </a:r>
            <a:r>
              <a:rPr sz="1400" b="1" spc="-20" dirty="0">
                <a:latin typeface="Arial"/>
                <a:cs typeface="Arial"/>
              </a:rPr>
              <a:t> </a:t>
            </a:r>
            <a:r>
              <a:rPr sz="1400" b="1" spc="-5" dirty="0">
                <a:latin typeface="Arial"/>
                <a:cs typeface="Arial"/>
              </a:rPr>
              <a:t>be</a:t>
            </a:r>
            <a:r>
              <a:rPr sz="1400" b="1" spc="-10" dirty="0">
                <a:latin typeface="Arial"/>
                <a:cs typeface="Arial"/>
              </a:rPr>
              <a:t> </a:t>
            </a:r>
            <a:r>
              <a:rPr sz="1400" b="1" dirty="0">
                <a:latin typeface="Arial"/>
                <a:cs typeface="Arial"/>
              </a:rPr>
              <a:t>in</a:t>
            </a:r>
            <a:r>
              <a:rPr sz="1400" b="1" spc="-15" dirty="0">
                <a:latin typeface="Arial"/>
                <a:cs typeface="Arial"/>
              </a:rPr>
              <a:t> </a:t>
            </a:r>
            <a:r>
              <a:rPr sz="1400" b="1" spc="-5" dirty="0">
                <a:latin typeface="Arial"/>
                <a:cs typeface="Arial"/>
              </a:rPr>
              <a:t>the</a:t>
            </a:r>
            <a:r>
              <a:rPr sz="1400" b="1" spc="-20" dirty="0">
                <a:latin typeface="Arial"/>
                <a:cs typeface="Arial"/>
              </a:rPr>
              <a:t> </a:t>
            </a:r>
            <a:r>
              <a:rPr sz="1400" b="1" spc="-5" dirty="0">
                <a:latin typeface="Arial"/>
                <a:cs typeface="Arial"/>
              </a:rPr>
              <a:t>range</a:t>
            </a:r>
            <a:r>
              <a:rPr sz="1400" b="1" spc="-15" dirty="0">
                <a:latin typeface="Arial"/>
                <a:cs typeface="Arial"/>
              </a:rPr>
              <a:t> </a:t>
            </a:r>
            <a:r>
              <a:rPr sz="1400" b="1" spc="-5" dirty="0">
                <a:solidFill>
                  <a:srgbClr val="FF0000"/>
                </a:solidFill>
                <a:latin typeface="Arial"/>
                <a:cs typeface="Arial"/>
              </a:rPr>
              <a:t>‘0&lt;=index&lt;=L-1’</a:t>
            </a:r>
            <a:r>
              <a:rPr sz="1400" b="1" spc="-110" dirty="0">
                <a:solidFill>
                  <a:srgbClr val="FF0000"/>
                </a:solidFill>
                <a:latin typeface="Arial"/>
                <a:cs typeface="Arial"/>
              </a:rPr>
              <a:t> </a:t>
            </a:r>
            <a:r>
              <a:rPr sz="1400" b="1" dirty="0">
                <a:latin typeface="Arial"/>
                <a:cs typeface="Arial"/>
              </a:rPr>
              <a:t>where</a:t>
            </a:r>
            <a:r>
              <a:rPr sz="1400" b="1" spc="-55" dirty="0">
                <a:latin typeface="Arial"/>
                <a:cs typeface="Arial"/>
              </a:rPr>
              <a:t> </a:t>
            </a:r>
            <a:r>
              <a:rPr sz="1400" b="1" spc="-30" dirty="0">
                <a:solidFill>
                  <a:srgbClr val="FF0000"/>
                </a:solidFill>
                <a:latin typeface="Arial"/>
                <a:cs typeface="Arial"/>
              </a:rPr>
              <a:t>‘L’</a:t>
            </a:r>
            <a:r>
              <a:rPr sz="1400" b="1" spc="-95" dirty="0">
                <a:solidFill>
                  <a:srgbClr val="FF0000"/>
                </a:solidFill>
                <a:latin typeface="Arial"/>
                <a:cs typeface="Arial"/>
              </a:rPr>
              <a:t> </a:t>
            </a:r>
            <a:r>
              <a:rPr sz="1400" b="1" dirty="0">
                <a:latin typeface="Arial"/>
                <a:cs typeface="Arial"/>
              </a:rPr>
              <a:t>is</a:t>
            </a:r>
            <a:r>
              <a:rPr sz="1400" b="1" spc="-5" dirty="0">
                <a:latin typeface="Arial"/>
                <a:cs typeface="Arial"/>
              </a:rPr>
              <a:t> </a:t>
            </a:r>
            <a:r>
              <a:rPr sz="1400" b="1" dirty="0">
                <a:latin typeface="Arial"/>
                <a:cs typeface="Arial"/>
              </a:rPr>
              <a:t>size</a:t>
            </a:r>
            <a:r>
              <a:rPr sz="1400" b="1" spc="-25" dirty="0">
                <a:latin typeface="Arial"/>
                <a:cs typeface="Arial"/>
              </a:rPr>
              <a:t> </a:t>
            </a:r>
            <a:r>
              <a:rPr sz="1400" b="1" spc="-5" dirty="0">
                <a:latin typeface="Arial"/>
                <a:cs typeface="Arial"/>
              </a:rPr>
              <a:t>of</a:t>
            </a:r>
            <a:r>
              <a:rPr sz="1400" b="1" spc="-20" dirty="0">
                <a:latin typeface="Arial"/>
                <a:cs typeface="Arial"/>
              </a:rPr>
              <a:t> </a:t>
            </a:r>
            <a:r>
              <a:rPr sz="1400" b="1" spc="-5" dirty="0">
                <a:latin typeface="Arial"/>
                <a:cs typeface="Arial"/>
              </a:rPr>
              <a:t>the</a:t>
            </a:r>
            <a:r>
              <a:rPr sz="1400" b="1" spc="-10" dirty="0">
                <a:latin typeface="Arial"/>
                <a:cs typeface="Arial"/>
              </a:rPr>
              <a:t> </a:t>
            </a:r>
            <a:r>
              <a:rPr sz="1400" b="1" spc="-5" dirty="0">
                <a:latin typeface="Arial"/>
                <a:cs typeface="Arial"/>
              </a:rPr>
              <a:t>collection.</a:t>
            </a:r>
            <a:endParaRPr sz="1400">
              <a:latin typeface="Arial"/>
              <a:cs typeface="Arial"/>
            </a:endParaRPr>
          </a:p>
          <a:p>
            <a:pPr marL="355600" indent="-342900" algn="just">
              <a:spcBef>
                <a:spcPts val="335"/>
              </a:spcBef>
              <a:buClr>
                <a:srgbClr val="0F1141"/>
              </a:buClr>
              <a:buAutoNum type="arabicPeriod"/>
              <a:tabLst>
                <a:tab pos="355600" algn="l"/>
              </a:tabLst>
            </a:pPr>
            <a:r>
              <a:rPr sz="1400" b="1" spc="-5" dirty="0">
                <a:solidFill>
                  <a:srgbClr val="FF0000"/>
                </a:solidFill>
                <a:latin typeface="Arial"/>
                <a:cs typeface="Arial"/>
              </a:rPr>
              <a:t>int</a:t>
            </a:r>
            <a:r>
              <a:rPr sz="1400" b="1" spc="210" dirty="0">
                <a:solidFill>
                  <a:srgbClr val="FF0000"/>
                </a:solidFill>
                <a:latin typeface="Arial"/>
                <a:cs typeface="Arial"/>
              </a:rPr>
              <a:t> </a:t>
            </a:r>
            <a:r>
              <a:rPr sz="1400" b="1" spc="-5" dirty="0">
                <a:solidFill>
                  <a:srgbClr val="FF0000"/>
                </a:solidFill>
                <a:latin typeface="Arial"/>
                <a:cs typeface="Arial"/>
              </a:rPr>
              <a:t>indexOf(Object</a:t>
            </a:r>
            <a:r>
              <a:rPr sz="1400" b="1" spc="240" dirty="0">
                <a:solidFill>
                  <a:srgbClr val="FF0000"/>
                </a:solidFill>
                <a:latin typeface="Arial"/>
                <a:cs typeface="Arial"/>
              </a:rPr>
              <a:t> </a:t>
            </a:r>
            <a:r>
              <a:rPr sz="1400" b="1" spc="-10" dirty="0">
                <a:solidFill>
                  <a:srgbClr val="FF0000"/>
                </a:solidFill>
                <a:latin typeface="Arial"/>
                <a:cs typeface="Arial"/>
              </a:rPr>
              <a:t>obj)</a:t>
            </a:r>
            <a:r>
              <a:rPr sz="1400" b="1" spc="225" dirty="0">
                <a:solidFill>
                  <a:srgbClr val="FF0000"/>
                </a:solidFill>
                <a:latin typeface="Arial"/>
                <a:cs typeface="Arial"/>
              </a:rPr>
              <a:t> </a:t>
            </a:r>
            <a:r>
              <a:rPr sz="1400" dirty="0">
                <a:solidFill>
                  <a:srgbClr val="FF0000"/>
                </a:solidFill>
                <a:latin typeface="Wingdings"/>
                <a:cs typeface="Wingdings"/>
              </a:rPr>
              <a:t></a:t>
            </a:r>
            <a:r>
              <a:rPr sz="1400" spc="270" dirty="0">
                <a:solidFill>
                  <a:srgbClr val="FF0000"/>
                </a:solidFill>
                <a:latin typeface="Times New Roman"/>
                <a:cs typeface="Times New Roman"/>
              </a:rPr>
              <a:t> </a:t>
            </a:r>
            <a:r>
              <a:rPr sz="1400" b="1" spc="-5" dirty="0">
                <a:latin typeface="Arial"/>
                <a:cs typeface="Arial"/>
              </a:rPr>
              <a:t>returns</a:t>
            </a:r>
            <a:r>
              <a:rPr sz="1400" b="1" spc="225" dirty="0">
                <a:latin typeface="Arial"/>
                <a:cs typeface="Arial"/>
              </a:rPr>
              <a:t> </a:t>
            </a:r>
            <a:r>
              <a:rPr sz="1400" b="1" spc="-10" dirty="0">
                <a:latin typeface="Arial"/>
                <a:cs typeface="Arial"/>
              </a:rPr>
              <a:t>the</a:t>
            </a:r>
            <a:r>
              <a:rPr sz="1400" b="1" spc="225" dirty="0">
                <a:latin typeface="Arial"/>
                <a:cs typeface="Arial"/>
              </a:rPr>
              <a:t> </a:t>
            </a:r>
            <a:r>
              <a:rPr sz="1400" b="1" spc="-5" dirty="0">
                <a:latin typeface="Arial"/>
                <a:cs typeface="Arial"/>
              </a:rPr>
              <a:t>first</a:t>
            </a:r>
            <a:r>
              <a:rPr sz="1400" b="1" spc="229" dirty="0">
                <a:latin typeface="Arial"/>
                <a:cs typeface="Arial"/>
              </a:rPr>
              <a:t> </a:t>
            </a:r>
            <a:r>
              <a:rPr sz="1400" b="1" spc="-5" dirty="0">
                <a:latin typeface="Arial"/>
                <a:cs typeface="Arial"/>
              </a:rPr>
              <a:t>index</a:t>
            </a:r>
            <a:r>
              <a:rPr sz="1400" b="1" spc="225" dirty="0">
                <a:latin typeface="Arial"/>
                <a:cs typeface="Arial"/>
              </a:rPr>
              <a:t> </a:t>
            </a:r>
            <a:r>
              <a:rPr sz="1400" b="1" spc="-10" dirty="0">
                <a:latin typeface="Arial"/>
                <a:cs typeface="Arial"/>
              </a:rPr>
              <a:t>(&gt;0)</a:t>
            </a:r>
            <a:r>
              <a:rPr sz="1400" b="1" spc="225" dirty="0">
                <a:latin typeface="Arial"/>
                <a:cs typeface="Arial"/>
              </a:rPr>
              <a:t> </a:t>
            </a:r>
            <a:r>
              <a:rPr sz="1400" b="1" spc="-5" dirty="0">
                <a:latin typeface="Arial"/>
                <a:cs typeface="Arial"/>
              </a:rPr>
              <a:t>of</a:t>
            </a:r>
            <a:r>
              <a:rPr sz="1400" b="1" spc="215" dirty="0">
                <a:latin typeface="Arial"/>
                <a:cs typeface="Arial"/>
              </a:rPr>
              <a:t> </a:t>
            </a:r>
            <a:r>
              <a:rPr sz="1400" b="1" spc="-10" dirty="0">
                <a:solidFill>
                  <a:srgbClr val="FF0000"/>
                </a:solidFill>
                <a:latin typeface="Arial"/>
                <a:cs typeface="Arial"/>
              </a:rPr>
              <a:t>‘obj’</a:t>
            </a:r>
            <a:r>
              <a:rPr sz="1400" b="1" spc="160" dirty="0">
                <a:solidFill>
                  <a:srgbClr val="FF0000"/>
                </a:solidFill>
                <a:latin typeface="Arial"/>
                <a:cs typeface="Arial"/>
              </a:rPr>
              <a:t> </a:t>
            </a:r>
            <a:r>
              <a:rPr sz="1400" b="1" spc="-5" dirty="0">
                <a:latin typeface="Arial"/>
                <a:cs typeface="Arial"/>
              </a:rPr>
              <a:t>from</a:t>
            </a:r>
            <a:r>
              <a:rPr sz="1400" b="1" spc="220" dirty="0">
                <a:latin typeface="Arial"/>
                <a:cs typeface="Arial"/>
              </a:rPr>
              <a:t> </a:t>
            </a:r>
            <a:r>
              <a:rPr sz="1400" b="1" spc="-5" dirty="0">
                <a:latin typeface="Arial"/>
                <a:cs typeface="Arial"/>
              </a:rPr>
              <a:t>the</a:t>
            </a:r>
            <a:r>
              <a:rPr sz="1400" b="1" spc="229" dirty="0">
                <a:latin typeface="Arial"/>
                <a:cs typeface="Arial"/>
              </a:rPr>
              <a:t> </a:t>
            </a:r>
            <a:r>
              <a:rPr sz="1400" b="1" spc="-10" dirty="0">
                <a:latin typeface="Arial"/>
                <a:cs typeface="Arial"/>
              </a:rPr>
              <a:t>invoking</a:t>
            </a:r>
            <a:r>
              <a:rPr sz="1400" b="1" spc="220" dirty="0">
                <a:latin typeface="Arial"/>
                <a:cs typeface="Arial"/>
              </a:rPr>
              <a:t> </a:t>
            </a:r>
            <a:r>
              <a:rPr sz="1400" b="1" spc="-5" dirty="0">
                <a:latin typeface="Arial"/>
                <a:cs typeface="Arial"/>
              </a:rPr>
              <a:t>collection</a:t>
            </a:r>
            <a:r>
              <a:rPr sz="1400" b="1" spc="215" dirty="0">
                <a:latin typeface="Arial"/>
                <a:cs typeface="Arial"/>
              </a:rPr>
              <a:t> </a:t>
            </a:r>
            <a:r>
              <a:rPr sz="1400" b="1" dirty="0">
                <a:latin typeface="Arial"/>
                <a:cs typeface="Arial"/>
              </a:rPr>
              <a:t>if</a:t>
            </a:r>
            <a:r>
              <a:rPr sz="1400" b="1" spc="225" dirty="0">
                <a:latin typeface="Arial"/>
                <a:cs typeface="Arial"/>
              </a:rPr>
              <a:t> </a:t>
            </a:r>
            <a:r>
              <a:rPr sz="1400" b="1" spc="-10" dirty="0">
                <a:latin typeface="Arial"/>
                <a:cs typeface="Arial"/>
              </a:rPr>
              <a:t>exists,</a:t>
            </a:r>
            <a:endParaRPr sz="1400">
              <a:latin typeface="Arial"/>
              <a:cs typeface="Arial"/>
            </a:endParaRPr>
          </a:p>
          <a:p>
            <a:pPr marL="355600" algn="just"/>
            <a:r>
              <a:rPr sz="1400" b="1" dirty="0">
                <a:latin typeface="Arial"/>
                <a:cs typeface="Arial"/>
              </a:rPr>
              <a:t>otherwise</a:t>
            </a:r>
            <a:r>
              <a:rPr sz="1400" b="1" spc="-60" dirty="0">
                <a:latin typeface="Arial"/>
                <a:cs typeface="Arial"/>
              </a:rPr>
              <a:t> </a:t>
            </a:r>
            <a:r>
              <a:rPr sz="1400" b="1" dirty="0">
                <a:latin typeface="Arial"/>
                <a:cs typeface="Arial"/>
              </a:rPr>
              <a:t>-1</a:t>
            </a:r>
            <a:r>
              <a:rPr sz="1400" b="1" spc="-35" dirty="0">
                <a:latin typeface="Arial"/>
                <a:cs typeface="Arial"/>
              </a:rPr>
              <a:t> </a:t>
            </a:r>
            <a:r>
              <a:rPr sz="1400" b="1" spc="5" dirty="0">
                <a:latin typeface="Arial"/>
                <a:cs typeface="Arial"/>
              </a:rPr>
              <a:t>will</a:t>
            </a:r>
            <a:r>
              <a:rPr sz="1400" b="1" spc="-60" dirty="0">
                <a:latin typeface="Arial"/>
                <a:cs typeface="Arial"/>
              </a:rPr>
              <a:t> </a:t>
            </a:r>
            <a:r>
              <a:rPr sz="1400" b="1" spc="-5" dirty="0">
                <a:latin typeface="Arial"/>
                <a:cs typeface="Arial"/>
              </a:rPr>
              <a:t>be</a:t>
            </a:r>
            <a:r>
              <a:rPr sz="1400" b="1" spc="-25" dirty="0">
                <a:latin typeface="Arial"/>
                <a:cs typeface="Arial"/>
              </a:rPr>
              <a:t> </a:t>
            </a:r>
            <a:r>
              <a:rPr sz="1400" b="1" dirty="0">
                <a:latin typeface="Arial"/>
                <a:cs typeface="Arial"/>
              </a:rPr>
              <a:t>returned</a:t>
            </a:r>
            <a:endParaRPr sz="1400">
              <a:latin typeface="Arial"/>
              <a:cs typeface="Arial"/>
            </a:endParaRPr>
          </a:p>
          <a:p>
            <a:pPr marL="355600" marR="12700" indent="-342900">
              <a:spcBef>
                <a:spcPts val="340"/>
              </a:spcBef>
              <a:buClr>
                <a:srgbClr val="0F1141"/>
              </a:buClr>
              <a:buAutoNum type="arabicPeriod" startAt="5"/>
              <a:tabLst>
                <a:tab pos="354965" algn="l"/>
                <a:tab pos="355600" algn="l"/>
              </a:tabLst>
            </a:pPr>
            <a:r>
              <a:rPr sz="1400" b="1" spc="-5" dirty="0">
                <a:solidFill>
                  <a:srgbClr val="FF0000"/>
                </a:solidFill>
                <a:latin typeface="Arial"/>
                <a:cs typeface="Arial"/>
              </a:rPr>
              <a:t>int</a:t>
            </a:r>
            <a:r>
              <a:rPr sz="1400" b="1" spc="80" dirty="0">
                <a:solidFill>
                  <a:srgbClr val="FF0000"/>
                </a:solidFill>
                <a:latin typeface="Arial"/>
                <a:cs typeface="Arial"/>
              </a:rPr>
              <a:t> </a:t>
            </a:r>
            <a:r>
              <a:rPr sz="1400" b="1" spc="-5" dirty="0">
                <a:solidFill>
                  <a:srgbClr val="FF0000"/>
                </a:solidFill>
                <a:latin typeface="Arial"/>
                <a:cs typeface="Arial"/>
              </a:rPr>
              <a:t>lastIndexOf(Object</a:t>
            </a:r>
            <a:r>
              <a:rPr sz="1400" b="1" spc="95" dirty="0">
                <a:solidFill>
                  <a:srgbClr val="FF0000"/>
                </a:solidFill>
                <a:latin typeface="Arial"/>
                <a:cs typeface="Arial"/>
              </a:rPr>
              <a:t> </a:t>
            </a:r>
            <a:r>
              <a:rPr sz="1400" b="1" spc="-10" dirty="0">
                <a:solidFill>
                  <a:srgbClr val="FF0000"/>
                </a:solidFill>
                <a:latin typeface="Arial"/>
                <a:cs typeface="Arial"/>
              </a:rPr>
              <a:t>obj)</a:t>
            </a:r>
            <a:r>
              <a:rPr sz="1400" b="1" spc="85" dirty="0">
                <a:solidFill>
                  <a:srgbClr val="FF0000"/>
                </a:solidFill>
                <a:latin typeface="Arial"/>
                <a:cs typeface="Arial"/>
              </a:rPr>
              <a:t> </a:t>
            </a:r>
            <a:r>
              <a:rPr sz="1400" dirty="0">
                <a:solidFill>
                  <a:srgbClr val="FF0000"/>
                </a:solidFill>
                <a:latin typeface="Wingdings"/>
                <a:cs typeface="Wingdings"/>
              </a:rPr>
              <a:t></a:t>
            </a:r>
            <a:r>
              <a:rPr sz="1400" spc="150" dirty="0">
                <a:solidFill>
                  <a:srgbClr val="FF0000"/>
                </a:solidFill>
                <a:latin typeface="Times New Roman"/>
                <a:cs typeface="Times New Roman"/>
              </a:rPr>
              <a:t> </a:t>
            </a:r>
            <a:r>
              <a:rPr sz="1400" b="1" spc="-10" dirty="0">
                <a:latin typeface="Arial"/>
                <a:cs typeface="Arial"/>
              </a:rPr>
              <a:t>returns</a:t>
            </a:r>
            <a:r>
              <a:rPr sz="1400" b="1" spc="90" dirty="0">
                <a:latin typeface="Arial"/>
                <a:cs typeface="Arial"/>
              </a:rPr>
              <a:t> </a:t>
            </a:r>
            <a:r>
              <a:rPr sz="1400" b="1" spc="-5" dirty="0">
                <a:latin typeface="Arial"/>
                <a:cs typeface="Arial"/>
              </a:rPr>
              <a:t>the</a:t>
            </a:r>
            <a:r>
              <a:rPr sz="1400" b="1" spc="90" dirty="0">
                <a:latin typeface="Arial"/>
                <a:cs typeface="Arial"/>
              </a:rPr>
              <a:t> </a:t>
            </a:r>
            <a:r>
              <a:rPr sz="1400" b="1" spc="-5" dirty="0">
                <a:latin typeface="Arial"/>
                <a:cs typeface="Arial"/>
              </a:rPr>
              <a:t>last</a:t>
            </a:r>
            <a:r>
              <a:rPr sz="1400" b="1" spc="95" dirty="0">
                <a:latin typeface="Arial"/>
                <a:cs typeface="Arial"/>
              </a:rPr>
              <a:t> </a:t>
            </a:r>
            <a:r>
              <a:rPr sz="1400" b="1" spc="-5" dirty="0">
                <a:latin typeface="Arial"/>
                <a:cs typeface="Arial"/>
              </a:rPr>
              <a:t>index</a:t>
            </a:r>
            <a:r>
              <a:rPr sz="1400" b="1" spc="80" dirty="0">
                <a:latin typeface="Arial"/>
                <a:cs typeface="Arial"/>
              </a:rPr>
              <a:t> </a:t>
            </a:r>
            <a:r>
              <a:rPr sz="1400" b="1" spc="-5" dirty="0">
                <a:latin typeface="Arial"/>
                <a:cs typeface="Arial"/>
              </a:rPr>
              <a:t>(&gt;0)</a:t>
            </a:r>
            <a:r>
              <a:rPr sz="1400" b="1" spc="95" dirty="0">
                <a:latin typeface="Arial"/>
                <a:cs typeface="Arial"/>
              </a:rPr>
              <a:t> </a:t>
            </a:r>
            <a:r>
              <a:rPr sz="1400" b="1" spc="-10" dirty="0">
                <a:latin typeface="Arial"/>
                <a:cs typeface="Arial"/>
              </a:rPr>
              <a:t>of</a:t>
            </a:r>
            <a:r>
              <a:rPr sz="1400" b="1" spc="95" dirty="0">
                <a:latin typeface="Arial"/>
                <a:cs typeface="Arial"/>
              </a:rPr>
              <a:t> </a:t>
            </a:r>
            <a:r>
              <a:rPr sz="1400" b="1" spc="-10" dirty="0">
                <a:solidFill>
                  <a:srgbClr val="FF0000"/>
                </a:solidFill>
                <a:latin typeface="Arial"/>
                <a:cs typeface="Arial"/>
              </a:rPr>
              <a:t>‘obj’</a:t>
            </a:r>
            <a:r>
              <a:rPr sz="1400" b="1" spc="15" dirty="0">
                <a:solidFill>
                  <a:srgbClr val="FF0000"/>
                </a:solidFill>
                <a:latin typeface="Arial"/>
                <a:cs typeface="Arial"/>
              </a:rPr>
              <a:t> </a:t>
            </a:r>
            <a:r>
              <a:rPr sz="1400" b="1" spc="-5" dirty="0">
                <a:latin typeface="Arial"/>
                <a:cs typeface="Arial"/>
              </a:rPr>
              <a:t>from</a:t>
            </a:r>
            <a:r>
              <a:rPr sz="1400" b="1" spc="95" dirty="0">
                <a:latin typeface="Arial"/>
                <a:cs typeface="Arial"/>
              </a:rPr>
              <a:t> </a:t>
            </a:r>
            <a:r>
              <a:rPr sz="1400" b="1" spc="-10" dirty="0">
                <a:latin typeface="Arial"/>
                <a:cs typeface="Arial"/>
              </a:rPr>
              <a:t>the</a:t>
            </a:r>
            <a:r>
              <a:rPr sz="1400" b="1" spc="95" dirty="0">
                <a:latin typeface="Arial"/>
                <a:cs typeface="Arial"/>
              </a:rPr>
              <a:t> </a:t>
            </a:r>
            <a:r>
              <a:rPr sz="1400" b="1" spc="-10" dirty="0">
                <a:latin typeface="Arial"/>
                <a:cs typeface="Arial"/>
              </a:rPr>
              <a:t>invoking</a:t>
            </a:r>
            <a:r>
              <a:rPr sz="1400" b="1" spc="80" dirty="0">
                <a:latin typeface="Arial"/>
                <a:cs typeface="Arial"/>
              </a:rPr>
              <a:t> </a:t>
            </a:r>
            <a:r>
              <a:rPr sz="1400" b="1" spc="-5" dirty="0">
                <a:latin typeface="Arial"/>
                <a:cs typeface="Arial"/>
              </a:rPr>
              <a:t>collection</a:t>
            </a:r>
            <a:r>
              <a:rPr sz="1400" b="1" spc="85" dirty="0">
                <a:latin typeface="Arial"/>
                <a:cs typeface="Arial"/>
              </a:rPr>
              <a:t> </a:t>
            </a:r>
            <a:r>
              <a:rPr sz="1400" b="1" spc="-5" dirty="0">
                <a:latin typeface="Arial"/>
                <a:cs typeface="Arial"/>
              </a:rPr>
              <a:t>if</a:t>
            </a:r>
            <a:r>
              <a:rPr sz="1400" b="1" spc="95" dirty="0">
                <a:latin typeface="Arial"/>
                <a:cs typeface="Arial"/>
              </a:rPr>
              <a:t> </a:t>
            </a:r>
            <a:r>
              <a:rPr sz="1400" b="1" spc="-5" dirty="0">
                <a:latin typeface="Arial"/>
                <a:cs typeface="Arial"/>
              </a:rPr>
              <a:t>exists, </a:t>
            </a:r>
            <a:r>
              <a:rPr sz="1400" b="1" spc="-375" dirty="0">
                <a:latin typeface="Arial"/>
                <a:cs typeface="Arial"/>
              </a:rPr>
              <a:t> </a:t>
            </a:r>
            <a:r>
              <a:rPr sz="1400" b="1" spc="-5" dirty="0">
                <a:latin typeface="Arial"/>
                <a:cs typeface="Arial"/>
              </a:rPr>
              <a:t>otherwise</a:t>
            </a:r>
            <a:r>
              <a:rPr sz="1400" b="1" spc="-45" dirty="0">
                <a:latin typeface="Arial"/>
                <a:cs typeface="Arial"/>
              </a:rPr>
              <a:t> </a:t>
            </a:r>
            <a:r>
              <a:rPr sz="1400" b="1" dirty="0">
                <a:latin typeface="Arial"/>
                <a:cs typeface="Arial"/>
              </a:rPr>
              <a:t>-1</a:t>
            </a:r>
            <a:r>
              <a:rPr sz="1400" b="1" spc="-20" dirty="0">
                <a:latin typeface="Arial"/>
                <a:cs typeface="Arial"/>
              </a:rPr>
              <a:t> </a:t>
            </a:r>
            <a:r>
              <a:rPr sz="1400" b="1" spc="5" dirty="0">
                <a:latin typeface="Arial"/>
                <a:cs typeface="Arial"/>
              </a:rPr>
              <a:t>will</a:t>
            </a:r>
            <a:r>
              <a:rPr sz="1400" b="1" spc="-45" dirty="0">
                <a:latin typeface="Arial"/>
                <a:cs typeface="Arial"/>
              </a:rPr>
              <a:t> </a:t>
            </a:r>
            <a:r>
              <a:rPr sz="1400" b="1" spc="-5" dirty="0">
                <a:latin typeface="Arial"/>
                <a:cs typeface="Arial"/>
              </a:rPr>
              <a:t>be</a:t>
            </a:r>
            <a:r>
              <a:rPr sz="1400" b="1" spc="-10" dirty="0">
                <a:latin typeface="Arial"/>
                <a:cs typeface="Arial"/>
              </a:rPr>
              <a:t> </a:t>
            </a:r>
            <a:r>
              <a:rPr sz="1400" b="1" spc="-5" dirty="0">
                <a:latin typeface="Arial"/>
                <a:cs typeface="Arial"/>
              </a:rPr>
              <a:t>returned</a:t>
            </a:r>
            <a:endParaRPr sz="1400">
              <a:latin typeface="Arial"/>
              <a:cs typeface="Arial"/>
            </a:endParaRPr>
          </a:p>
          <a:p>
            <a:pPr marL="355600" marR="12065" indent="-342900">
              <a:spcBef>
                <a:spcPts val="335"/>
              </a:spcBef>
              <a:buClr>
                <a:srgbClr val="0F1141"/>
              </a:buClr>
              <a:buAutoNum type="arabicPeriod" startAt="5"/>
              <a:tabLst>
                <a:tab pos="354965" algn="l"/>
                <a:tab pos="355600" algn="l"/>
              </a:tabLst>
            </a:pPr>
            <a:r>
              <a:rPr sz="1400" b="1" spc="-5" dirty="0">
                <a:solidFill>
                  <a:srgbClr val="FF0000"/>
                </a:solidFill>
                <a:latin typeface="Arial"/>
                <a:cs typeface="Arial"/>
              </a:rPr>
              <a:t>ListIterator&lt;E&gt;</a:t>
            </a:r>
            <a:r>
              <a:rPr sz="1400" b="1" spc="65" dirty="0">
                <a:solidFill>
                  <a:srgbClr val="FF0000"/>
                </a:solidFill>
                <a:latin typeface="Arial"/>
                <a:cs typeface="Arial"/>
              </a:rPr>
              <a:t> </a:t>
            </a:r>
            <a:r>
              <a:rPr sz="1400" b="1" spc="-5" dirty="0">
                <a:solidFill>
                  <a:srgbClr val="FF0000"/>
                </a:solidFill>
                <a:latin typeface="Arial"/>
                <a:cs typeface="Arial"/>
              </a:rPr>
              <a:t>listIterator()</a:t>
            </a:r>
            <a:r>
              <a:rPr sz="1400" b="1" spc="65" dirty="0">
                <a:solidFill>
                  <a:srgbClr val="FF0000"/>
                </a:solidFill>
                <a:latin typeface="Arial"/>
                <a:cs typeface="Arial"/>
              </a:rPr>
              <a:t> </a:t>
            </a:r>
            <a:r>
              <a:rPr sz="1400" dirty="0">
                <a:solidFill>
                  <a:srgbClr val="FF0000"/>
                </a:solidFill>
                <a:latin typeface="Wingdings"/>
                <a:cs typeface="Wingdings"/>
              </a:rPr>
              <a:t></a:t>
            </a:r>
            <a:r>
              <a:rPr sz="1400" spc="140" dirty="0">
                <a:solidFill>
                  <a:srgbClr val="FF0000"/>
                </a:solidFill>
                <a:latin typeface="Times New Roman"/>
                <a:cs typeface="Times New Roman"/>
              </a:rPr>
              <a:t> </a:t>
            </a:r>
            <a:r>
              <a:rPr sz="1400" b="1" spc="-10" dirty="0">
                <a:latin typeface="Arial"/>
                <a:cs typeface="Arial"/>
              </a:rPr>
              <a:t>Helps</a:t>
            </a:r>
            <a:r>
              <a:rPr sz="1400" b="1" spc="90" dirty="0">
                <a:latin typeface="Arial"/>
                <a:cs typeface="Arial"/>
              </a:rPr>
              <a:t> </a:t>
            </a:r>
            <a:r>
              <a:rPr sz="1400" b="1" dirty="0">
                <a:latin typeface="Arial"/>
                <a:cs typeface="Arial"/>
              </a:rPr>
              <a:t>to</a:t>
            </a:r>
            <a:r>
              <a:rPr sz="1400" b="1" spc="70" dirty="0">
                <a:latin typeface="Arial"/>
                <a:cs typeface="Arial"/>
              </a:rPr>
              <a:t> </a:t>
            </a:r>
            <a:r>
              <a:rPr sz="1400" b="1" spc="-5" dirty="0">
                <a:latin typeface="Arial"/>
                <a:cs typeface="Arial"/>
              </a:rPr>
              <a:t>iterate</a:t>
            </a:r>
            <a:r>
              <a:rPr sz="1400" b="1" spc="85" dirty="0">
                <a:latin typeface="Arial"/>
                <a:cs typeface="Arial"/>
              </a:rPr>
              <a:t> </a:t>
            </a:r>
            <a:r>
              <a:rPr sz="1400" b="1" spc="-5" dirty="0">
                <a:latin typeface="Arial"/>
                <a:cs typeface="Arial"/>
              </a:rPr>
              <a:t>the</a:t>
            </a:r>
            <a:r>
              <a:rPr sz="1400" b="1" spc="75" dirty="0">
                <a:latin typeface="Arial"/>
                <a:cs typeface="Arial"/>
              </a:rPr>
              <a:t> </a:t>
            </a:r>
            <a:r>
              <a:rPr sz="1400" b="1" spc="-5" dirty="0">
                <a:latin typeface="Arial"/>
                <a:cs typeface="Arial"/>
              </a:rPr>
              <a:t>invoking</a:t>
            </a:r>
            <a:r>
              <a:rPr sz="1400" b="1" spc="85" dirty="0">
                <a:latin typeface="Arial"/>
                <a:cs typeface="Arial"/>
              </a:rPr>
              <a:t> </a:t>
            </a:r>
            <a:r>
              <a:rPr sz="1400" b="1" spc="-10" dirty="0">
                <a:latin typeface="Arial"/>
                <a:cs typeface="Arial"/>
              </a:rPr>
              <a:t>collection</a:t>
            </a:r>
            <a:r>
              <a:rPr sz="1400" b="1" spc="70" dirty="0">
                <a:latin typeface="Arial"/>
                <a:cs typeface="Arial"/>
              </a:rPr>
              <a:t> </a:t>
            </a:r>
            <a:r>
              <a:rPr sz="1400" b="1" spc="-5" dirty="0">
                <a:latin typeface="Arial"/>
                <a:cs typeface="Arial"/>
              </a:rPr>
              <a:t>in</a:t>
            </a:r>
            <a:r>
              <a:rPr sz="1400" b="1" spc="85" dirty="0">
                <a:latin typeface="Arial"/>
                <a:cs typeface="Arial"/>
              </a:rPr>
              <a:t> </a:t>
            </a:r>
            <a:r>
              <a:rPr sz="1400" b="1" spc="-5" dirty="0">
                <a:latin typeface="Arial"/>
                <a:cs typeface="Arial"/>
              </a:rPr>
              <a:t>both</a:t>
            </a:r>
            <a:r>
              <a:rPr sz="1400" b="1" spc="70" dirty="0">
                <a:latin typeface="Arial"/>
                <a:cs typeface="Arial"/>
              </a:rPr>
              <a:t> </a:t>
            </a:r>
            <a:r>
              <a:rPr sz="1400" b="1" spc="-5" dirty="0">
                <a:latin typeface="Arial"/>
                <a:cs typeface="Arial"/>
              </a:rPr>
              <a:t>(forward</a:t>
            </a:r>
            <a:r>
              <a:rPr sz="1400" b="1" spc="70" dirty="0">
                <a:latin typeface="Arial"/>
                <a:cs typeface="Arial"/>
              </a:rPr>
              <a:t> </a:t>
            </a:r>
            <a:r>
              <a:rPr sz="1400" b="1" spc="-10" dirty="0">
                <a:latin typeface="Arial"/>
                <a:cs typeface="Arial"/>
              </a:rPr>
              <a:t>and</a:t>
            </a:r>
            <a:r>
              <a:rPr sz="1400" b="1" spc="80" dirty="0">
                <a:latin typeface="Arial"/>
                <a:cs typeface="Arial"/>
              </a:rPr>
              <a:t> </a:t>
            </a:r>
            <a:r>
              <a:rPr sz="1400" b="1" spc="-10" dirty="0">
                <a:latin typeface="Arial"/>
                <a:cs typeface="Arial"/>
              </a:rPr>
              <a:t>backward) </a:t>
            </a:r>
            <a:r>
              <a:rPr sz="1400" b="1" spc="-375" dirty="0">
                <a:latin typeface="Arial"/>
                <a:cs typeface="Arial"/>
              </a:rPr>
              <a:t> </a:t>
            </a:r>
            <a:r>
              <a:rPr sz="1400" b="1" spc="-5" dirty="0">
                <a:latin typeface="Arial"/>
                <a:cs typeface="Arial"/>
              </a:rPr>
              <a:t>directions.</a:t>
            </a:r>
            <a:r>
              <a:rPr sz="1400" b="1" spc="-35" dirty="0">
                <a:latin typeface="Arial"/>
                <a:cs typeface="Arial"/>
              </a:rPr>
              <a:t> </a:t>
            </a:r>
            <a:r>
              <a:rPr sz="1400" b="1" spc="-5" dirty="0">
                <a:latin typeface="Arial"/>
                <a:cs typeface="Arial"/>
              </a:rPr>
              <a:t>Initially</a:t>
            </a:r>
            <a:r>
              <a:rPr sz="1400" b="1" spc="-35" dirty="0">
                <a:latin typeface="Arial"/>
                <a:cs typeface="Arial"/>
              </a:rPr>
              <a:t> </a:t>
            </a:r>
            <a:r>
              <a:rPr sz="1400" b="1" spc="-5" dirty="0">
                <a:latin typeface="Arial"/>
                <a:cs typeface="Arial"/>
              </a:rPr>
              <a:t>the</a:t>
            </a:r>
            <a:r>
              <a:rPr sz="1400" b="1" spc="-15" dirty="0">
                <a:latin typeface="Arial"/>
                <a:cs typeface="Arial"/>
              </a:rPr>
              <a:t> </a:t>
            </a:r>
            <a:r>
              <a:rPr sz="1400" b="1" dirty="0">
                <a:latin typeface="Arial"/>
                <a:cs typeface="Arial"/>
              </a:rPr>
              <a:t>iterator</a:t>
            </a:r>
            <a:r>
              <a:rPr sz="1400" b="1" spc="-15" dirty="0">
                <a:latin typeface="Arial"/>
                <a:cs typeface="Arial"/>
              </a:rPr>
              <a:t> </a:t>
            </a:r>
            <a:r>
              <a:rPr sz="1400" b="1" spc="-5" dirty="0">
                <a:latin typeface="Arial"/>
                <a:cs typeface="Arial"/>
              </a:rPr>
              <a:t>position</a:t>
            </a:r>
            <a:r>
              <a:rPr sz="1400" b="1" spc="-40" dirty="0">
                <a:latin typeface="Arial"/>
                <a:cs typeface="Arial"/>
              </a:rPr>
              <a:t> </a:t>
            </a:r>
            <a:r>
              <a:rPr sz="1400" b="1" dirty="0">
                <a:latin typeface="Arial"/>
                <a:cs typeface="Arial"/>
              </a:rPr>
              <a:t>is</a:t>
            </a:r>
            <a:r>
              <a:rPr sz="1400" b="1" spc="-15" dirty="0">
                <a:latin typeface="Arial"/>
                <a:cs typeface="Arial"/>
              </a:rPr>
              <a:t> </a:t>
            </a:r>
            <a:r>
              <a:rPr sz="1400" b="1" spc="-5" dirty="0">
                <a:latin typeface="Arial"/>
                <a:cs typeface="Arial"/>
              </a:rPr>
              <a:t>set</a:t>
            </a:r>
            <a:r>
              <a:rPr sz="1400" b="1" spc="-15" dirty="0">
                <a:latin typeface="Arial"/>
                <a:cs typeface="Arial"/>
              </a:rPr>
              <a:t> </a:t>
            </a:r>
            <a:r>
              <a:rPr sz="1400" b="1" dirty="0">
                <a:latin typeface="Arial"/>
                <a:cs typeface="Arial"/>
              </a:rPr>
              <a:t>either</a:t>
            </a:r>
            <a:r>
              <a:rPr sz="1400" b="1" spc="-20" dirty="0">
                <a:latin typeface="Arial"/>
                <a:cs typeface="Arial"/>
              </a:rPr>
              <a:t> </a:t>
            </a:r>
            <a:r>
              <a:rPr sz="1400" b="1" spc="-5" dirty="0">
                <a:latin typeface="Arial"/>
                <a:cs typeface="Arial"/>
              </a:rPr>
              <a:t>at</a:t>
            </a:r>
            <a:r>
              <a:rPr sz="1400" b="1" dirty="0">
                <a:latin typeface="Arial"/>
                <a:cs typeface="Arial"/>
              </a:rPr>
              <a:t> </a:t>
            </a:r>
            <a:r>
              <a:rPr sz="1400" b="1" spc="-5" dirty="0">
                <a:latin typeface="Arial"/>
                <a:cs typeface="Arial"/>
              </a:rPr>
              <a:t>the</a:t>
            </a:r>
            <a:r>
              <a:rPr sz="1400" b="1" spc="-15" dirty="0">
                <a:latin typeface="Arial"/>
                <a:cs typeface="Arial"/>
              </a:rPr>
              <a:t> </a:t>
            </a:r>
            <a:r>
              <a:rPr sz="1400" b="1" spc="-5" dirty="0">
                <a:latin typeface="Arial"/>
                <a:cs typeface="Arial"/>
              </a:rPr>
              <a:t>beginning</a:t>
            </a:r>
            <a:r>
              <a:rPr sz="1400" b="1" spc="360" dirty="0">
                <a:latin typeface="Arial"/>
                <a:cs typeface="Arial"/>
              </a:rPr>
              <a:t> </a:t>
            </a:r>
            <a:r>
              <a:rPr sz="1400" b="1" spc="-5" dirty="0">
                <a:latin typeface="Arial"/>
                <a:cs typeface="Arial"/>
              </a:rPr>
              <a:t>or</a:t>
            </a:r>
            <a:r>
              <a:rPr sz="1400" b="1" spc="5" dirty="0">
                <a:latin typeface="Arial"/>
                <a:cs typeface="Arial"/>
              </a:rPr>
              <a:t> </a:t>
            </a:r>
            <a:r>
              <a:rPr sz="1400" b="1" spc="-5" dirty="0">
                <a:latin typeface="Arial"/>
                <a:cs typeface="Arial"/>
              </a:rPr>
              <a:t>at</a:t>
            </a:r>
            <a:r>
              <a:rPr sz="1400" b="1" spc="-15" dirty="0">
                <a:latin typeface="Arial"/>
                <a:cs typeface="Arial"/>
              </a:rPr>
              <a:t> </a:t>
            </a:r>
            <a:r>
              <a:rPr sz="1400" b="1" spc="-5" dirty="0">
                <a:latin typeface="Arial"/>
                <a:cs typeface="Arial"/>
              </a:rPr>
              <a:t>the</a:t>
            </a:r>
            <a:r>
              <a:rPr sz="1400" b="1" spc="-15" dirty="0">
                <a:latin typeface="Arial"/>
                <a:cs typeface="Arial"/>
              </a:rPr>
              <a:t> </a:t>
            </a:r>
            <a:r>
              <a:rPr sz="1400" b="1" spc="-5" dirty="0">
                <a:latin typeface="Arial"/>
                <a:cs typeface="Arial"/>
              </a:rPr>
              <a:t>end</a:t>
            </a:r>
            <a:r>
              <a:rPr sz="1400" b="1" spc="-10" dirty="0">
                <a:latin typeface="Arial"/>
                <a:cs typeface="Arial"/>
              </a:rPr>
              <a:t> </a:t>
            </a:r>
            <a:r>
              <a:rPr sz="1400" b="1" spc="-5" dirty="0">
                <a:latin typeface="Arial"/>
                <a:cs typeface="Arial"/>
              </a:rPr>
              <a:t>of</a:t>
            </a:r>
            <a:r>
              <a:rPr sz="1400" b="1" spc="-15" dirty="0">
                <a:latin typeface="Arial"/>
                <a:cs typeface="Arial"/>
              </a:rPr>
              <a:t> </a:t>
            </a:r>
            <a:r>
              <a:rPr sz="1400" b="1" spc="-5" dirty="0">
                <a:latin typeface="Arial"/>
                <a:cs typeface="Arial"/>
              </a:rPr>
              <a:t>the collection</a:t>
            </a:r>
            <a:endParaRPr sz="1400">
              <a:latin typeface="Arial"/>
              <a:cs typeface="Arial"/>
            </a:endParaRPr>
          </a:p>
          <a:p>
            <a:pPr marL="355600" indent="-342900">
              <a:spcBef>
                <a:spcPts val="340"/>
              </a:spcBef>
              <a:buClr>
                <a:srgbClr val="0F1141"/>
              </a:buClr>
              <a:buAutoNum type="arabicPeriod" startAt="5"/>
              <a:tabLst>
                <a:tab pos="354965" algn="l"/>
                <a:tab pos="355600" algn="l"/>
              </a:tabLst>
            </a:pPr>
            <a:r>
              <a:rPr sz="1400" b="1" spc="-5" dirty="0">
                <a:solidFill>
                  <a:srgbClr val="FF0000"/>
                </a:solidFill>
                <a:latin typeface="Arial"/>
                <a:cs typeface="Arial"/>
              </a:rPr>
              <a:t>ListIterator&lt;E&gt;</a:t>
            </a:r>
            <a:r>
              <a:rPr sz="1400" b="1" spc="175" dirty="0">
                <a:solidFill>
                  <a:srgbClr val="FF0000"/>
                </a:solidFill>
                <a:latin typeface="Arial"/>
                <a:cs typeface="Arial"/>
              </a:rPr>
              <a:t> </a:t>
            </a:r>
            <a:r>
              <a:rPr sz="1400" b="1" spc="-5" dirty="0">
                <a:solidFill>
                  <a:srgbClr val="FF0000"/>
                </a:solidFill>
                <a:latin typeface="Arial"/>
                <a:cs typeface="Arial"/>
              </a:rPr>
              <a:t>listIterator(int</a:t>
            </a:r>
            <a:r>
              <a:rPr sz="1400" b="1" spc="195" dirty="0">
                <a:solidFill>
                  <a:srgbClr val="FF0000"/>
                </a:solidFill>
                <a:latin typeface="Arial"/>
                <a:cs typeface="Arial"/>
              </a:rPr>
              <a:t> </a:t>
            </a:r>
            <a:r>
              <a:rPr sz="1400" b="1" spc="-5" dirty="0">
                <a:solidFill>
                  <a:srgbClr val="FF0000"/>
                </a:solidFill>
                <a:latin typeface="Arial"/>
                <a:cs typeface="Arial"/>
              </a:rPr>
              <a:t>index)</a:t>
            </a:r>
            <a:r>
              <a:rPr sz="1400" b="1" spc="175" dirty="0">
                <a:solidFill>
                  <a:srgbClr val="FF0000"/>
                </a:solidFill>
                <a:latin typeface="Arial"/>
                <a:cs typeface="Arial"/>
              </a:rPr>
              <a:t> </a:t>
            </a:r>
            <a:r>
              <a:rPr sz="1400" spc="5" dirty="0">
                <a:solidFill>
                  <a:srgbClr val="FF0000"/>
                </a:solidFill>
                <a:latin typeface="Wingdings"/>
                <a:cs typeface="Wingdings"/>
              </a:rPr>
              <a:t></a:t>
            </a:r>
            <a:r>
              <a:rPr sz="1400" spc="254" dirty="0">
                <a:solidFill>
                  <a:srgbClr val="FF0000"/>
                </a:solidFill>
                <a:latin typeface="Times New Roman"/>
                <a:cs typeface="Times New Roman"/>
              </a:rPr>
              <a:t> </a:t>
            </a:r>
            <a:r>
              <a:rPr sz="1400" b="1" spc="-5" dirty="0">
                <a:latin typeface="Arial"/>
                <a:cs typeface="Arial"/>
              </a:rPr>
              <a:t>Helps</a:t>
            </a:r>
            <a:r>
              <a:rPr sz="1400" b="1" spc="190" dirty="0">
                <a:latin typeface="Arial"/>
                <a:cs typeface="Arial"/>
              </a:rPr>
              <a:t> </a:t>
            </a:r>
            <a:r>
              <a:rPr sz="1400" b="1" dirty="0">
                <a:latin typeface="Arial"/>
                <a:cs typeface="Arial"/>
              </a:rPr>
              <a:t>to</a:t>
            </a:r>
            <a:r>
              <a:rPr sz="1400" b="1" spc="185" dirty="0">
                <a:latin typeface="Arial"/>
                <a:cs typeface="Arial"/>
              </a:rPr>
              <a:t> </a:t>
            </a:r>
            <a:r>
              <a:rPr sz="1400" b="1" spc="-5" dirty="0">
                <a:latin typeface="Arial"/>
                <a:cs typeface="Arial"/>
              </a:rPr>
              <a:t>iterate</a:t>
            </a:r>
            <a:r>
              <a:rPr sz="1400" b="1" spc="200" dirty="0">
                <a:latin typeface="Arial"/>
                <a:cs typeface="Arial"/>
              </a:rPr>
              <a:t> </a:t>
            </a:r>
            <a:r>
              <a:rPr sz="1400" b="1" spc="-5" dirty="0">
                <a:latin typeface="Arial"/>
                <a:cs typeface="Arial"/>
              </a:rPr>
              <a:t>the</a:t>
            </a:r>
            <a:r>
              <a:rPr sz="1400" b="1" spc="190" dirty="0">
                <a:latin typeface="Arial"/>
                <a:cs typeface="Arial"/>
              </a:rPr>
              <a:t> </a:t>
            </a:r>
            <a:r>
              <a:rPr sz="1400" b="1" spc="-5" dirty="0">
                <a:latin typeface="Arial"/>
                <a:cs typeface="Arial"/>
              </a:rPr>
              <a:t>invoking</a:t>
            </a:r>
            <a:r>
              <a:rPr sz="1400" b="1" spc="195" dirty="0">
                <a:latin typeface="Arial"/>
                <a:cs typeface="Arial"/>
              </a:rPr>
              <a:t> </a:t>
            </a:r>
            <a:r>
              <a:rPr sz="1400" b="1" spc="-10" dirty="0">
                <a:latin typeface="Arial"/>
                <a:cs typeface="Arial"/>
              </a:rPr>
              <a:t>collection</a:t>
            </a:r>
            <a:r>
              <a:rPr sz="1400" b="1" spc="185" dirty="0">
                <a:latin typeface="Arial"/>
                <a:cs typeface="Arial"/>
              </a:rPr>
              <a:t> </a:t>
            </a:r>
            <a:r>
              <a:rPr sz="1400" b="1" spc="5" dirty="0">
                <a:latin typeface="Arial"/>
                <a:cs typeface="Arial"/>
              </a:rPr>
              <a:t>in</a:t>
            </a:r>
            <a:r>
              <a:rPr sz="1400" b="1" spc="195" dirty="0">
                <a:latin typeface="Arial"/>
                <a:cs typeface="Arial"/>
              </a:rPr>
              <a:t> </a:t>
            </a:r>
            <a:r>
              <a:rPr sz="1400" b="1" spc="-5" dirty="0">
                <a:latin typeface="Arial"/>
                <a:cs typeface="Arial"/>
              </a:rPr>
              <a:t>both</a:t>
            </a:r>
            <a:r>
              <a:rPr sz="1400" b="1" spc="180" dirty="0">
                <a:latin typeface="Arial"/>
                <a:cs typeface="Arial"/>
              </a:rPr>
              <a:t> </a:t>
            </a:r>
            <a:r>
              <a:rPr sz="1400" b="1" dirty="0">
                <a:latin typeface="Arial"/>
                <a:cs typeface="Arial"/>
              </a:rPr>
              <a:t>(forward</a:t>
            </a:r>
            <a:r>
              <a:rPr sz="1400" b="1" spc="190" dirty="0">
                <a:latin typeface="Arial"/>
                <a:cs typeface="Arial"/>
              </a:rPr>
              <a:t> </a:t>
            </a:r>
            <a:r>
              <a:rPr sz="1400" b="1" dirty="0">
                <a:latin typeface="Arial"/>
                <a:cs typeface="Arial"/>
              </a:rPr>
              <a:t>and</a:t>
            </a:r>
            <a:endParaRPr sz="1400">
              <a:latin typeface="Arial"/>
              <a:cs typeface="Arial"/>
            </a:endParaRPr>
          </a:p>
          <a:p>
            <a:pPr marL="355600"/>
            <a:r>
              <a:rPr sz="1400" b="1" spc="-5" dirty="0">
                <a:latin typeface="Arial"/>
                <a:cs typeface="Arial"/>
              </a:rPr>
              <a:t>backward)</a:t>
            </a:r>
            <a:r>
              <a:rPr sz="1400" b="1" spc="-30" dirty="0">
                <a:latin typeface="Arial"/>
                <a:cs typeface="Arial"/>
              </a:rPr>
              <a:t> </a:t>
            </a:r>
            <a:r>
              <a:rPr sz="1400" b="1" spc="-5" dirty="0">
                <a:latin typeface="Arial"/>
                <a:cs typeface="Arial"/>
              </a:rPr>
              <a:t>directions.</a:t>
            </a:r>
            <a:r>
              <a:rPr sz="1400" b="1" spc="-35" dirty="0">
                <a:latin typeface="Arial"/>
                <a:cs typeface="Arial"/>
              </a:rPr>
              <a:t> </a:t>
            </a:r>
            <a:r>
              <a:rPr sz="1400" b="1" spc="-5" dirty="0">
                <a:latin typeface="Arial"/>
                <a:cs typeface="Arial"/>
              </a:rPr>
              <a:t>Initially</a:t>
            </a:r>
            <a:r>
              <a:rPr sz="1400" b="1" spc="-35" dirty="0">
                <a:latin typeface="Arial"/>
                <a:cs typeface="Arial"/>
              </a:rPr>
              <a:t> </a:t>
            </a:r>
            <a:r>
              <a:rPr sz="1400" b="1" spc="-5" dirty="0">
                <a:latin typeface="Arial"/>
                <a:cs typeface="Arial"/>
              </a:rPr>
              <a:t>the</a:t>
            </a:r>
            <a:r>
              <a:rPr sz="1400" b="1" spc="5" dirty="0">
                <a:latin typeface="Arial"/>
                <a:cs typeface="Arial"/>
              </a:rPr>
              <a:t> </a:t>
            </a:r>
            <a:r>
              <a:rPr sz="1400" b="1" dirty="0">
                <a:latin typeface="Arial"/>
                <a:cs typeface="Arial"/>
              </a:rPr>
              <a:t>iterator</a:t>
            </a:r>
            <a:r>
              <a:rPr sz="1400" b="1" spc="-20" dirty="0">
                <a:latin typeface="Arial"/>
                <a:cs typeface="Arial"/>
              </a:rPr>
              <a:t> </a:t>
            </a:r>
            <a:r>
              <a:rPr sz="1400" b="1" spc="-5" dirty="0">
                <a:latin typeface="Arial"/>
                <a:cs typeface="Arial"/>
              </a:rPr>
              <a:t>position</a:t>
            </a:r>
            <a:r>
              <a:rPr sz="1400" b="1" spc="-30" dirty="0">
                <a:latin typeface="Arial"/>
                <a:cs typeface="Arial"/>
              </a:rPr>
              <a:t> </a:t>
            </a:r>
            <a:r>
              <a:rPr sz="1400" b="1" dirty="0">
                <a:latin typeface="Arial"/>
                <a:cs typeface="Arial"/>
              </a:rPr>
              <a:t>is</a:t>
            </a:r>
            <a:r>
              <a:rPr sz="1400" b="1" spc="-5" dirty="0">
                <a:latin typeface="Arial"/>
                <a:cs typeface="Arial"/>
              </a:rPr>
              <a:t> set</a:t>
            </a:r>
            <a:r>
              <a:rPr sz="1400" b="1" spc="-10" dirty="0">
                <a:latin typeface="Arial"/>
                <a:cs typeface="Arial"/>
              </a:rPr>
              <a:t> </a:t>
            </a:r>
            <a:r>
              <a:rPr sz="1400" b="1" spc="-5" dirty="0">
                <a:latin typeface="Arial"/>
                <a:cs typeface="Arial"/>
              </a:rPr>
              <a:t>at</a:t>
            </a:r>
            <a:r>
              <a:rPr sz="1400" b="1" spc="10" dirty="0">
                <a:latin typeface="Arial"/>
                <a:cs typeface="Arial"/>
              </a:rPr>
              <a:t> </a:t>
            </a:r>
            <a:r>
              <a:rPr sz="1400" b="1" spc="-5" dirty="0">
                <a:solidFill>
                  <a:srgbClr val="FF0000"/>
                </a:solidFill>
                <a:latin typeface="Arial"/>
                <a:cs typeface="Arial"/>
              </a:rPr>
              <a:t>‘index’</a:t>
            </a:r>
            <a:r>
              <a:rPr sz="1400" b="1" spc="-105" dirty="0">
                <a:solidFill>
                  <a:srgbClr val="FF0000"/>
                </a:solidFill>
                <a:latin typeface="Arial"/>
                <a:cs typeface="Arial"/>
              </a:rPr>
              <a:t> </a:t>
            </a:r>
            <a:r>
              <a:rPr sz="1400" b="1" spc="-5" dirty="0">
                <a:latin typeface="Arial"/>
                <a:cs typeface="Arial"/>
              </a:rPr>
              <a:t>location.</a:t>
            </a:r>
            <a:endParaRPr sz="1400">
              <a:latin typeface="Arial"/>
              <a:cs typeface="Arial"/>
            </a:endParaRPr>
          </a:p>
          <a:p>
            <a:pPr marL="355600" marR="11430" indent="-342900">
              <a:spcBef>
                <a:spcPts val="335"/>
              </a:spcBef>
              <a:buClr>
                <a:srgbClr val="0F1141"/>
              </a:buClr>
              <a:buAutoNum type="arabicPeriod" startAt="8"/>
              <a:tabLst>
                <a:tab pos="354965" algn="l"/>
                <a:tab pos="355600" algn="l"/>
              </a:tabLst>
            </a:pPr>
            <a:r>
              <a:rPr sz="1400" b="1" dirty="0">
                <a:solidFill>
                  <a:srgbClr val="FF0000"/>
                </a:solidFill>
                <a:latin typeface="Arial"/>
                <a:cs typeface="Arial"/>
              </a:rPr>
              <a:t>E</a:t>
            </a:r>
            <a:r>
              <a:rPr sz="1400" b="1" spc="245" dirty="0">
                <a:solidFill>
                  <a:srgbClr val="FF0000"/>
                </a:solidFill>
                <a:latin typeface="Arial"/>
                <a:cs typeface="Arial"/>
              </a:rPr>
              <a:t> </a:t>
            </a:r>
            <a:r>
              <a:rPr sz="1400" b="1" spc="-5" dirty="0">
                <a:solidFill>
                  <a:srgbClr val="FF0000"/>
                </a:solidFill>
                <a:latin typeface="Arial"/>
                <a:cs typeface="Arial"/>
              </a:rPr>
              <a:t>remove(int</a:t>
            </a:r>
            <a:r>
              <a:rPr sz="1400" b="1" spc="225" dirty="0">
                <a:solidFill>
                  <a:srgbClr val="FF0000"/>
                </a:solidFill>
                <a:latin typeface="Arial"/>
                <a:cs typeface="Arial"/>
              </a:rPr>
              <a:t> </a:t>
            </a:r>
            <a:r>
              <a:rPr sz="1400" b="1" spc="-10" dirty="0">
                <a:solidFill>
                  <a:srgbClr val="FF0000"/>
                </a:solidFill>
                <a:latin typeface="Arial"/>
                <a:cs typeface="Arial"/>
              </a:rPr>
              <a:t>index)</a:t>
            </a:r>
            <a:r>
              <a:rPr sz="1400" b="1" spc="229" dirty="0">
                <a:solidFill>
                  <a:srgbClr val="FF0000"/>
                </a:solidFill>
                <a:latin typeface="Arial"/>
                <a:cs typeface="Arial"/>
              </a:rPr>
              <a:t> </a:t>
            </a:r>
            <a:r>
              <a:rPr sz="1400" dirty="0">
                <a:solidFill>
                  <a:srgbClr val="FF0000"/>
                </a:solidFill>
                <a:latin typeface="Wingdings"/>
                <a:cs typeface="Wingdings"/>
              </a:rPr>
              <a:t></a:t>
            </a:r>
            <a:r>
              <a:rPr sz="1400" spc="290" dirty="0">
                <a:solidFill>
                  <a:srgbClr val="FF0000"/>
                </a:solidFill>
                <a:latin typeface="Times New Roman"/>
                <a:cs typeface="Times New Roman"/>
              </a:rPr>
              <a:t> </a:t>
            </a:r>
            <a:r>
              <a:rPr sz="1400" b="1" spc="-5" dirty="0">
                <a:latin typeface="Arial"/>
                <a:cs typeface="Arial"/>
              </a:rPr>
              <a:t>Removes</a:t>
            </a:r>
            <a:r>
              <a:rPr sz="1400" b="1" spc="240" dirty="0">
                <a:latin typeface="Arial"/>
                <a:cs typeface="Arial"/>
              </a:rPr>
              <a:t> </a:t>
            </a:r>
            <a:r>
              <a:rPr sz="1400" b="1" spc="-5" dirty="0">
                <a:latin typeface="Arial"/>
                <a:cs typeface="Arial"/>
              </a:rPr>
              <a:t>the</a:t>
            </a:r>
            <a:r>
              <a:rPr sz="1400" b="1" spc="229" dirty="0">
                <a:latin typeface="Arial"/>
                <a:cs typeface="Arial"/>
              </a:rPr>
              <a:t> </a:t>
            </a:r>
            <a:r>
              <a:rPr sz="1400" b="1" spc="-5" dirty="0">
                <a:latin typeface="Arial"/>
                <a:cs typeface="Arial"/>
              </a:rPr>
              <a:t>element</a:t>
            </a:r>
            <a:r>
              <a:rPr sz="1400" b="1" spc="240" dirty="0">
                <a:latin typeface="Arial"/>
                <a:cs typeface="Arial"/>
              </a:rPr>
              <a:t> </a:t>
            </a:r>
            <a:r>
              <a:rPr sz="1400" b="1" spc="-5" dirty="0">
                <a:latin typeface="Arial"/>
                <a:cs typeface="Arial"/>
              </a:rPr>
              <a:t>from</a:t>
            </a:r>
            <a:r>
              <a:rPr sz="1400" b="1" spc="235" dirty="0">
                <a:latin typeface="Arial"/>
                <a:cs typeface="Arial"/>
              </a:rPr>
              <a:t> </a:t>
            </a:r>
            <a:r>
              <a:rPr sz="1400" b="1" spc="-10" dirty="0">
                <a:solidFill>
                  <a:srgbClr val="FF0000"/>
                </a:solidFill>
                <a:latin typeface="Arial"/>
                <a:cs typeface="Arial"/>
              </a:rPr>
              <a:t>‘index’</a:t>
            </a:r>
            <a:r>
              <a:rPr sz="1400" b="1" spc="155" dirty="0">
                <a:solidFill>
                  <a:srgbClr val="FF0000"/>
                </a:solidFill>
                <a:latin typeface="Arial"/>
                <a:cs typeface="Arial"/>
              </a:rPr>
              <a:t> </a:t>
            </a:r>
            <a:r>
              <a:rPr sz="1400" b="1" spc="-5" dirty="0">
                <a:latin typeface="Arial"/>
                <a:cs typeface="Arial"/>
              </a:rPr>
              <a:t>location.</a:t>
            </a:r>
            <a:r>
              <a:rPr sz="1400" b="1" spc="225" dirty="0">
                <a:latin typeface="Arial"/>
                <a:cs typeface="Arial"/>
              </a:rPr>
              <a:t> </a:t>
            </a:r>
            <a:r>
              <a:rPr sz="1400" b="1" spc="-20" dirty="0">
                <a:latin typeface="Arial"/>
                <a:cs typeface="Arial"/>
              </a:rPr>
              <a:t>Value</a:t>
            </a:r>
            <a:r>
              <a:rPr sz="1400" b="1" spc="229" dirty="0">
                <a:latin typeface="Arial"/>
                <a:cs typeface="Arial"/>
              </a:rPr>
              <a:t> </a:t>
            </a:r>
            <a:r>
              <a:rPr sz="1400" b="1" spc="-5" dirty="0">
                <a:latin typeface="Arial"/>
                <a:cs typeface="Arial"/>
              </a:rPr>
              <a:t>of</a:t>
            </a:r>
            <a:r>
              <a:rPr sz="1400" b="1" spc="220" dirty="0">
                <a:latin typeface="Arial"/>
                <a:cs typeface="Arial"/>
              </a:rPr>
              <a:t> </a:t>
            </a:r>
            <a:r>
              <a:rPr sz="1400" b="1" spc="-10" dirty="0">
                <a:solidFill>
                  <a:srgbClr val="FF0000"/>
                </a:solidFill>
                <a:latin typeface="Arial"/>
                <a:cs typeface="Arial"/>
              </a:rPr>
              <a:t>‘index’</a:t>
            </a:r>
            <a:r>
              <a:rPr sz="1400" b="1" spc="165" dirty="0">
                <a:solidFill>
                  <a:srgbClr val="FF0000"/>
                </a:solidFill>
                <a:latin typeface="Arial"/>
                <a:cs typeface="Arial"/>
              </a:rPr>
              <a:t> </a:t>
            </a:r>
            <a:r>
              <a:rPr sz="1400" b="1" spc="-5" dirty="0">
                <a:latin typeface="Arial"/>
                <a:cs typeface="Arial"/>
              </a:rPr>
              <a:t>must</a:t>
            </a:r>
            <a:r>
              <a:rPr sz="1400" b="1" spc="240" dirty="0">
                <a:latin typeface="Arial"/>
                <a:cs typeface="Arial"/>
              </a:rPr>
              <a:t> </a:t>
            </a:r>
            <a:r>
              <a:rPr sz="1400" b="1" spc="-10" dirty="0">
                <a:latin typeface="Arial"/>
                <a:cs typeface="Arial"/>
              </a:rPr>
              <a:t>be</a:t>
            </a:r>
            <a:r>
              <a:rPr sz="1400" b="1" spc="235" dirty="0">
                <a:latin typeface="Arial"/>
                <a:cs typeface="Arial"/>
              </a:rPr>
              <a:t> </a:t>
            </a:r>
            <a:r>
              <a:rPr sz="1400" b="1" spc="-5" dirty="0">
                <a:latin typeface="Arial"/>
                <a:cs typeface="Arial"/>
              </a:rPr>
              <a:t>in</a:t>
            </a:r>
            <a:r>
              <a:rPr sz="1400" b="1" spc="235" dirty="0">
                <a:latin typeface="Arial"/>
                <a:cs typeface="Arial"/>
              </a:rPr>
              <a:t> </a:t>
            </a:r>
            <a:r>
              <a:rPr sz="1400" b="1" spc="-5" dirty="0">
                <a:latin typeface="Arial"/>
                <a:cs typeface="Arial"/>
              </a:rPr>
              <a:t>the </a:t>
            </a:r>
            <a:r>
              <a:rPr sz="1400" b="1" spc="-375" dirty="0">
                <a:latin typeface="Arial"/>
                <a:cs typeface="Arial"/>
              </a:rPr>
              <a:t> </a:t>
            </a:r>
            <a:r>
              <a:rPr sz="1400" b="1" spc="-5" dirty="0">
                <a:latin typeface="Arial"/>
                <a:cs typeface="Arial"/>
              </a:rPr>
              <a:t>range</a:t>
            </a:r>
            <a:r>
              <a:rPr sz="1400" b="1" spc="-15" dirty="0">
                <a:latin typeface="Arial"/>
                <a:cs typeface="Arial"/>
              </a:rPr>
              <a:t> </a:t>
            </a:r>
            <a:r>
              <a:rPr sz="1400" b="1" spc="-5" dirty="0">
                <a:solidFill>
                  <a:srgbClr val="FF0000"/>
                </a:solidFill>
                <a:latin typeface="Arial"/>
                <a:cs typeface="Arial"/>
              </a:rPr>
              <a:t>‘0&lt;=index&lt;=L-1’</a:t>
            </a:r>
            <a:r>
              <a:rPr sz="1400" b="1" spc="-120" dirty="0">
                <a:solidFill>
                  <a:srgbClr val="FF0000"/>
                </a:solidFill>
                <a:latin typeface="Arial"/>
                <a:cs typeface="Arial"/>
              </a:rPr>
              <a:t> </a:t>
            </a:r>
            <a:r>
              <a:rPr sz="1400" b="1" dirty="0">
                <a:latin typeface="Arial"/>
                <a:cs typeface="Arial"/>
              </a:rPr>
              <a:t>where</a:t>
            </a:r>
            <a:r>
              <a:rPr sz="1400" b="1" spc="-40" dirty="0">
                <a:latin typeface="Arial"/>
                <a:cs typeface="Arial"/>
              </a:rPr>
              <a:t> </a:t>
            </a:r>
            <a:r>
              <a:rPr sz="1400" b="1" spc="-30" dirty="0">
                <a:solidFill>
                  <a:srgbClr val="FF0000"/>
                </a:solidFill>
                <a:latin typeface="Arial"/>
                <a:cs typeface="Arial"/>
              </a:rPr>
              <a:t>‘L’</a:t>
            </a:r>
            <a:r>
              <a:rPr sz="1400" b="1" spc="-95" dirty="0">
                <a:solidFill>
                  <a:srgbClr val="FF0000"/>
                </a:solidFill>
                <a:latin typeface="Arial"/>
                <a:cs typeface="Arial"/>
              </a:rPr>
              <a:t> </a:t>
            </a:r>
            <a:r>
              <a:rPr sz="1400" b="1" dirty="0">
                <a:latin typeface="Arial"/>
                <a:cs typeface="Arial"/>
              </a:rPr>
              <a:t>is</a:t>
            </a:r>
            <a:r>
              <a:rPr sz="1400" b="1" spc="-20" dirty="0">
                <a:latin typeface="Arial"/>
                <a:cs typeface="Arial"/>
              </a:rPr>
              <a:t> </a:t>
            </a:r>
            <a:r>
              <a:rPr sz="1400" b="1" dirty="0">
                <a:latin typeface="Arial"/>
                <a:cs typeface="Arial"/>
              </a:rPr>
              <a:t>size</a:t>
            </a:r>
            <a:r>
              <a:rPr sz="1400" b="1" spc="-30" dirty="0">
                <a:latin typeface="Arial"/>
                <a:cs typeface="Arial"/>
              </a:rPr>
              <a:t> </a:t>
            </a:r>
            <a:r>
              <a:rPr sz="1400" b="1" spc="-5" dirty="0">
                <a:latin typeface="Arial"/>
                <a:cs typeface="Arial"/>
              </a:rPr>
              <a:t>of</a:t>
            </a:r>
            <a:r>
              <a:rPr sz="1400" b="1" spc="-20" dirty="0">
                <a:latin typeface="Arial"/>
                <a:cs typeface="Arial"/>
              </a:rPr>
              <a:t> </a:t>
            </a:r>
            <a:r>
              <a:rPr sz="1400" b="1" spc="-5" dirty="0">
                <a:latin typeface="Arial"/>
                <a:cs typeface="Arial"/>
              </a:rPr>
              <a:t>the</a:t>
            </a:r>
            <a:r>
              <a:rPr sz="1400" b="1" spc="-10" dirty="0">
                <a:latin typeface="Arial"/>
                <a:cs typeface="Arial"/>
              </a:rPr>
              <a:t> </a:t>
            </a:r>
            <a:r>
              <a:rPr sz="1400" b="1" spc="-5" dirty="0">
                <a:latin typeface="Arial"/>
                <a:cs typeface="Arial"/>
              </a:rPr>
              <a:t>collection.</a:t>
            </a:r>
            <a:endParaRPr sz="1400">
              <a:latin typeface="Arial"/>
              <a:cs typeface="Arial"/>
            </a:endParaRPr>
          </a:p>
          <a:p>
            <a:pPr marL="355600" marR="11430" indent="-342900">
              <a:spcBef>
                <a:spcPts val="335"/>
              </a:spcBef>
              <a:buClr>
                <a:srgbClr val="0F1141"/>
              </a:buClr>
              <a:buAutoNum type="arabicPeriod" startAt="8"/>
              <a:tabLst>
                <a:tab pos="354965" algn="l"/>
                <a:tab pos="355600" algn="l"/>
              </a:tabLst>
            </a:pPr>
            <a:r>
              <a:rPr sz="1400" b="1" dirty="0">
                <a:solidFill>
                  <a:srgbClr val="FF0000"/>
                </a:solidFill>
                <a:latin typeface="Arial"/>
                <a:cs typeface="Arial"/>
              </a:rPr>
              <a:t>E</a:t>
            </a:r>
            <a:r>
              <a:rPr sz="1400" b="1" spc="95" dirty="0">
                <a:solidFill>
                  <a:srgbClr val="FF0000"/>
                </a:solidFill>
                <a:latin typeface="Arial"/>
                <a:cs typeface="Arial"/>
              </a:rPr>
              <a:t> </a:t>
            </a:r>
            <a:r>
              <a:rPr sz="1400" b="1" spc="-10" dirty="0">
                <a:solidFill>
                  <a:srgbClr val="FF0000"/>
                </a:solidFill>
                <a:latin typeface="Arial"/>
                <a:cs typeface="Arial"/>
              </a:rPr>
              <a:t>set(int</a:t>
            </a:r>
            <a:r>
              <a:rPr sz="1400" b="1" spc="90" dirty="0">
                <a:solidFill>
                  <a:srgbClr val="FF0000"/>
                </a:solidFill>
                <a:latin typeface="Arial"/>
                <a:cs typeface="Arial"/>
              </a:rPr>
              <a:t> </a:t>
            </a:r>
            <a:r>
              <a:rPr sz="1400" b="1" spc="-10" dirty="0">
                <a:solidFill>
                  <a:srgbClr val="FF0000"/>
                </a:solidFill>
                <a:latin typeface="Arial"/>
                <a:cs typeface="Arial"/>
              </a:rPr>
              <a:t>index,</a:t>
            </a:r>
            <a:r>
              <a:rPr sz="1400" b="1" spc="85" dirty="0">
                <a:solidFill>
                  <a:srgbClr val="FF0000"/>
                </a:solidFill>
                <a:latin typeface="Arial"/>
                <a:cs typeface="Arial"/>
              </a:rPr>
              <a:t> </a:t>
            </a:r>
            <a:r>
              <a:rPr sz="1400" b="1" dirty="0">
                <a:solidFill>
                  <a:srgbClr val="FF0000"/>
                </a:solidFill>
                <a:latin typeface="Arial"/>
                <a:cs typeface="Arial"/>
              </a:rPr>
              <a:t>E</a:t>
            </a:r>
            <a:r>
              <a:rPr sz="1400" b="1" spc="75" dirty="0">
                <a:solidFill>
                  <a:srgbClr val="FF0000"/>
                </a:solidFill>
                <a:latin typeface="Arial"/>
                <a:cs typeface="Arial"/>
              </a:rPr>
              <a:t> </a:t>
            </a:r>
            <a:r>
              <a:rPr sz="1400" b="1" spc="-10" dirty="0">
                <a:solidFill>
                  <a:srgbClr val="FF0000"/>
                </a:solidFill>
                <a:latin typeface="Arial"/>
                <a:cs typeface="Arial"/>
              </a:rPr>
              <a:t>obj)</a:t>
            </a:r>
            <a:r>
              <a:rPr sz="1400" b="1" spc="85" dirty="0">
                <a:solidFill>
                  <a:srgbClr val="FF0000"/>
                </a:solidFill>
                <a:latin typeface="Arial"/>
                <a:cs typeface="Arial"/>
              </a:rPr>
              <a:t> </a:t>
            </a:r>
            <a:r>
              <a:rPr sz="1400" dirty="0">
                <a:solidFill>
                  <a:srgbClr val="FF0000"/>
                </a:solidFill>
                <a:latin typeface="Wingdings"/>
                <a:cs typeface="Wingdings"/>
              </a:rPr>
              <a:t></a:t>
            </a:r>
            <a:r>
              <a:rPr sz="1400" spc="135" dirty="0">
                <a:solidFill>
                  <a:srgbClr val="FF0000"/>
                </a:solidFill>
                <a:latin typeface="Times New Roman"/>
                <a:cs typeface="Times New Roman"/>
              </a:rPr>
              <a:t> </a:t>
            </a:r>
            <a:r>
              <a:rPr sz="1400" b="1" spc="-5" dirty="0">
                <a:latin typeface="Arial"/>
                <a:cs typeface="Arial"/>
              </a:rPr>
              <a:t>Replaces</a:t>
            </a:r>
            <a:r>
              <a:rPr sz="1400" b="1" spc="90" dirty="0">
                <a:latin typeface="Arial"/>
                <a:cs typeface="Arial"/>
              </a:rPr>
              <a:t> </a:t>
            </a:r>
            <a:r>
              <a:rPr sz="1400" b="1" spc="-10" dirty="0">
                <a:latin typeface="Arial"/>
                <a:cs typeface="Arial"/>
              </a:rPr>
              <a:t>the</a:t>
            </a:r>
            <a:r>
              <a:rPr sz="1400" b="1" spc="85" dirty="0">
                <a:latin typeface="Arial"/>
                <a:cs typeface="Arial"/>
              </a:rPr>
              <a:t> </a:t>
            </a:r>
            <a:r>
              <a:rPr sz="1400" b="1" spc="-5" dirty="0">
                <a:latin typeface="Arial"/>
                <a:cs typeface="Arial"/>
              </a:rPr>
              <a:t>element</a:t>
            </a:r>
            <a:r>
              <a:rPr sz="1400" b="1" spc="85" dirty="0">
                <a:latin typeface="Arial"/>
                <a:cs typeface="Arial"/>
              </a:rPr>
              <a:t> </a:t>
            </a:r>
            <a:r>
              <a:rPr sz="1400" b="1" spc="-10" dirty="0">
                <a:latin typeface="Arial"/>
                <a:cs typeface="Arial"/>
              </a:rPr>
              <a:t>at</a:t>
            </a:r>
            <a:r>
              <a:rPr sz="1400" b="1" spc="90" dirty="0">
                <a:latin typeface="Arial"/>
                <a:cs typeface="Arial"/>
              </a:rPr>
              <a:t> </a:t>
            </a:r>
            <a:r>
              <a:rPr sz="1400" b="1" spc="-10" dirty="0">
                <a:solidFill>
                  <a:srgbClr val="FF0000"/>
                </a:solidFill>
                <a:latin typeface="Arial"/>
                <a:cs typeface="Arial"/>
              </a:rPr>
              <a:t>‘index’</a:t>
            </a:r>
            <a:r>
              <a:rPr sz="1400" b="1" spc="5" dirty="0">
                <a:solidFill>
                  <a:srgbClr val="FF0000"/>
                </a:solidFill>
                <a:latin typeface="Arial"/>
                <a:cs typeface="Arial"/>
              </a:rPr>
              <a:t> </a:t>
            </a:r>
            <a:r>
              <a:rPr sz="1400" b="1" spc="-5" dirty="0">
                <a:latin typeface="Arial"/>
                <a:cs typeface="Arial"/>
              </a:rPr>
              <a:t>location</a:t>
            </a:r>
            <a:r>
              <a:rPr sz="1400" b="1" spc="85" dirty="0">
                <a:latin typeface="Arial"/>
                <a:cs typeface="Arial"/>
              </a:rPr>
              <a:t> </a:t>
            </a:r>
            <a:r>
              <a:rPr sz="1400" b="1" dirty="0">
                <a:latin typeface="Arial"/>
                <a:cs typeface="Arial"/>
              </a:rPr>
              <a:t>by</a:t>
            </a:r>
            <a:r>
              <a:rPr sz="1400" b="1" spc="45" dirty="0">
                <a:latin typeface="Arial"/>
                <a:cs typeface="Arial"/>
              </a:rPr>
              <a:t> </a:t>
            </a:r>
            <a:r>
              <a:rPr sz="1400" b="1" spc="-5" dirty="0">
                <a:solidFill>
                  <a:srgbClr val="FF0000"/>
                </a:solidFill>
                <a:latin typeface="Arial"/>
                <a:cs typeface="Arial"/>
              </a:rPr>
              <a:t>‘obj’</a:t>
            </a:r>
            <a:r>
              <a:rPr sz="1400" b="1" spc="20" dirty="0">
                <a:solidFill>
                  <a:srgbClr val="FF0000"/>
                </a:solidFill>
                <a:latin typeface="Arial"/>
                <a:cs typeface="Arial"/>
              </a:rPr>
              <a:t> </a:t>
            </a:r>
            <a:r>
              <a:rPr sz="1400" b="1" spc="-10" dirty="0">
                <a:latin typeface="Arial"/>
                <a:cs typeface="Arial"/>
              </a:rPr>
              <a:t>value.</a:t>
            </a:r>
            <a:r>
              <a:rPr sz="1400" b="1" spc="85" dirty="0">
                <a:latin typeface="Arial"/>
                <a:cs typeface="Arial"/>
              </a:rPr>
              <a:t> </a:t>
            </a:r>
            <a:r>
              <a:rPr sz="1400" b="1" spc="-20" dirty="0">
                <a:latin typeface="Arial"/>
                <a:cs typeface="Arial"/>
              </a:rPr>
              <a:t>Value</a:t>
            </a:r>
            <a:r>
              <a:rPr sz="1400" b="1" spc="90" dirty="0">
                <a:latin typeface="Arial"/>
                <a:cs typeface="Arial"/>
              </a:rPr>
              <a:t> </a:t>
            </a:r>
            <a:r>
              <a:rPr sz="1400" b="1" spc="-5" dirty="0">
                <a:latin typeface="Arial"/>
                <a:cs typeface="Arial"/>
              </a:rPr>
              <a:t>of</a:t>
            </a:r>
            <a:r>
              <a:rPr sz="1400" b="1" spc="75" dirty="0">
                <a:latin typeface="Arial"/>
                <a:cs typeface="Arial"/>
              </a:rPr>
              <a:t> </a:t>
            </a:r>
            <a:r>
              <a:rPr sz="1400" b="1" spc="-10" dirty="0">
                <a:solidFill>
                  <a:srgbClr val="FF0000"/>
                </a:solidFill>
                <a:latin typeface="Arial"/>
                <a:cs typeface="Arial"/>
              </a:rPr>
              <a:t>‘index’</a:t>
            </a:r>
            <a:r>
              <a:rPr sz="1400" b="1" spc="20" dirty="0">
                <a:solidFill>
                  <a:srgbClr val="FF0000"/>
                </a:solidFill>
                <a:latin typeface="Arial"/>
                <a:cs typeface="Arial"/>
              </a:rPr>
              <a:t> </a:t>
            </a:r>
            <a:r>
              <a:rPr sz="1400" b="1" spc="-10" dirty="0">
                <a:latin typeface="Arial"/>
                <a:cs typeface="Arial"/>
              </a:rPr>
              <a:t>must </a:t>
            </a:r>
            <a:r>
              <a:rPr sz="1400" b="1" spc="-375" dirty="0">
                <a:latin typeface="Arial"/>
                <a:cs typeface="Arial"/>
              </a:rPr>
              <a:t> </a:t>
            </a:r>
            <a:r>
              <a:rPr sz="1400" b="1" spc="-5" dirty="0">
                <a:latin typeface="Arial"/>
                <a:cs typeface="Arial"/>
              </a:rPr>
              <a:t>be</a:t>
            </a:r>
            <a:r>
              <a:rPr sz="1400" b="1" spc="-10" dirty="0">
                <a:latin typeface="Arial"/>
                <a:cs typeface="Arial"/>
              </a:rPr>
              <a:t> </a:t>
            </a:r>
            <a:r>
              <a:rPr sz="1400" b="1" dirty="0">
                <a:latin typeface="Arial"/>
                <a:cs typeface="Arial"/>
              </a:rPr>
              <a:t>in</a:t>
            </a:r>
            <a:r>
              <a:rPr sz="1400" b="1" spc="-25" dirty="0">
                <a:latin typeface="Arial"/>
                <a:cs typeface="Arial"/>
              </a:rPr>
              <a:t> </a:t>
            </a:r>
            <a:r>
              <a:rPr sz="1400" b="1" spc="-5" dirty="0">
                <a:latin typeface="Arial"/>
                <a:cs typeface="Arial"/>
              </a:rPr>
              <a:t>the</a:t>
            </a:r>
            <a:r>
              <a:rPr sz="1400" b="1" spc="-20" dirty="0">
                <a:latin typeface="Arial"/>
                <a:cs typeface="Arial"/>
              </a:rPr>
              <a:t> </a:t>
            </a:r>
            <a:r>
              <a:rPr sz="1400" b="1" spc="-5" dirty="0">
                <a:latin typeface="Arial"/>
                <a:cs typeface="Arial"/>
              </a:rPr>
              <a:t>range</a:t>
            </a:r>
            <a:r>
              <a:rPr sz="1400" b="1" spc="-20" dirty="0">
                <a:latin typeface="Arial"/>
                <a:cs typeface="Arial"/>
              </a:rPr>
              <a:t> </a:t>
            </a:r>
            <a:r>
              <a:rPr sz="1400" b="1" spc="-5" dirty="0">
                <a:solidFill>
                  <a:srgbClr val="FF0000"/>
                </a:solidFill>
                <a:latin typeface="Arial"/>
                <a:cs typeface="Arial"/>
              </a:rPr>
              <a:t>‘0&lt;=index&lt;=L-1’</a:t>
            </a:r>
            <a:r>
              <a:rPr sz="1400" b="1" spc="-120" dirty="0">
                <a:solidFill>
                  <a:srgbClr val="FF0000"/>
                </a:solidFill>
                <a:latin typeface="Arial"/>
                <a:cs typeface="Arial"/>
              </a:rPr>
              <a:t> </a:t>
            </a:r>
            <a:r>
              <a:rPr sz="1400" b="1" dirty="0">
                <a:latin typeface="Arial"/>
                <a:cs typeface="Arial"/>
              </a:rPr>
              <a:t>where</a:t>
            </a:r>
            <a:r>
              <a:rPr sz="1400" b="1" spc="-35" dirty="0">
                <a:latin typeface="Arial"/>
                <a:cs typeface="Arial"/>
              </a:rPr>
              <a:t> </a:t>
            </a:r>
            <a:r>
              <a:rPr sz="1400" b="1" spc="-30" dirty="0">
                <a:solidFill>
                  <a:srgbClr val="FF0000"/>
                </a:solidFill>
                <a:latin typeface="Arial"/>
                <a:cs typeface="Arial"/>
              </a:rPr>
              <a:t>‘L’</a:t>
            </a:r>
            <a:r>
              <a:rPr sz="1400" b="1" spc="-95" dirty="0">
                <a:solidFill>
                  <a:srgbClr val="FF0000"/>
                </a:solidFill>
                <a:latin typeface="Arial"/>
                <a:cs typeface="Arial"/>
              </a:rPr>
              <a:t> </a:t>
            </a:r>
            <a:r>
              <a:rPr sz="1400" b="1" dirty="0">
                <a:latin typeface="Arial"/>
                <a:cs typeface="Arial"/>
              </a:rPr>
              <a:t>is</a:t>
            </a:r>
            <a:r>
              <a:rPr sz="1400" b="1" spc="-20" dirty="0">
                <a:latin typeface="Arial"/>
                <a:cs typeface="Arial"/>
              </a:rPr>
              <a:t> </a:t>
            </a:r>
            <a:r>
              <a:rPr sz="1400" b="1" dirty="0">
                <a:latin typeface="Arial"/>
                <a:cs typeface="Arial"/>
              </a:rPr>
              <a:t>size</a:t>
            </a:r>
            <a:r>
              <a:rPr sz="1400" b="1" spc="-30" dirty="0">
                <a:latin typeface="Arial"/>
                <a:cs typeface="Arial"/>
              </a:rPr>
              <a:t> </a:t>
            </a:r>
            <a:r>
              <a:rPr sz="1400" b="1" spc="-5" dirty="0">
                <a:latin typeface="Arial"/>
                <a:cs typeface="Arial"/>
              </a:rPr>
              <a:t>of the</a:t>
            </a:r>
            <a:r>
              <a:rPr sz="1400" b="1" spc="-20" dirty="0">
                <a:latin typeface="Arial"/>
                <a:cs typeface="Arial"/>
              </a:rPr>
              <a:t> </a:t>
            </a:r>
            <a:r>
              <a:rPr sz="1400" b="1" spc="-5" dirty="0">
                <a:latin typeface="Arial"/>
                <a:cs typeface="Arial"/>
              </a:rPr>
              <a:t>collection.</a:t>
            </a:r>
            <a:endParaRPr sz="1400">
              <a:latin typeface="Arial"/>
              <a:cs typeface="Arial"/>
            </a:endParaRPr>
          </a:p>
          <a:p>
            <a:pPr marL="355600" marR="11430" indent="-342900">
              <a:spcBef>
                <a:spcPts val="340"/>
              </a:spcBef>
              <a:buClr>
                <a:srgbClr val="0F1141"/>
              </a:buClr>
              <a:buAutoNum type="arabicPeriod" startAt="8"/>
              <a:tabLst>
                <a:tab pos="355600" algn="l"/>
              </a:tabLst>
            </a:pPr>
            <a:r>
              <a:rPr sz="1400" b="1" spc="-5" dirty="0">
                <a:solidFill>
                  <a:srgbClr val="FF0000"/>
                </a:solidFill>
                <a:latin typeface="Arial"/>
                <a:cs typeface="Arial"/>
              </a:rPr>
              <a:t>List&lt;E&gt;</a:t>
            </a:r>
            <a:r>
              <a:rPr sz="1400" b="1" spc="30" dirty="0">
                <a:solidFill>
                  <a:srgbClr val="FF0000"/>
                </a:solidFill>
                <a:latin typeface="Arial"/>
                <a:cs typeface="Arial"/>
              </a:rPr>
              <a:t> </a:t>
            </a:r>
            <a:r>
              <a:rPr sz="1400" b="1" spc="-10" dirty="0">
                <a:solidFill>
                  <a:srgbClr val="FF0000"/>
                </a:solidFill>
                <a:latin typeface="Arial"/>
                <a:cs typeface="Arial"/>
              </a:rPr>
              <a:t>subList(int</a:t>
            </a:r>
            <a:r>
              <a:rPr sz="1400" b="1" spc="40" dirty="0">
                <a:solidFill>
                  <a:srgbClr val="FF0000"/>
                </a:solidFill>
                <a:latin typeface="Arial"/>
                <a:cs typeface="Arial"/>
              </a:rPr>
              <a:t> </a:t>
            </a:r>
            <a:r>
              <a:rPr sz="1400" b="1" spc="-5" dirty="0">
                <a:solidFill>
                  <a:srgbClr val="FF0000"/>
                </a:solidFill>
                <a:latin typeface="Arial"/>
                <a:cs typeface="Arial"/>
              </a:rPr>
              <a:t>start,</a:t>
            </a:r>
            <a:r>
              <a:rPr sz="1400" b="1" spc="45" dirty="0">
                <a:solidFill>
                  <a:srgbClr val="FF0000"/>
                </a:solidFill>
                <a:latin typeface="Arial"/>
                <a:cs typeface="Arial"/>
              </a:rPr>
              <a:t> </a:t>
            </a:r>
            <a:r>
              <a:rPr sz="1400" b="1" spc="-5" dirty="0">
                <a:solidFill>
                  <a:srgbClr val="FF0000"/>
                </a:solidFill>
                <a:latin typeface="Arial"/>
                <a:cs typeface="Arial"/>
              </a:rPr>
              <a:t>int</a:t>
            </a:r>
            <a:r>
              <a:rPr sz="1400" b="1" spc="45" dirty="0">
                <a:solidFill>
                  <a:srgbClr val="FF0000"/>
                </a:solidFill>
                <a:latin typeface="Arial"/>
                <a:cs typeface="Arial"/>
              </a:rPr>
              <a:t> </a:t>
            </a:r>
            <a:r>
              <a:rPr sz="1400" b="1" spc="-10" dirty="0">
                <a:solidFill>
                  <a:srgbClr val="FF0000"/>
                </a:solidFill>
                <a:latin typeface="Arial"/>
                <a:cs typeface="Arial"/>
              </a:rPr>
              <a:t>end)</a:t>
            </a:r>
            <a:r>
              <a:rPr sz="1400" b="1" spc="35" dirty="0">
                <a:solidFill>
                  <a:srgbClr val="FF0000"/>
                </a:solidFill>
                <a:latin typeface="Arial"/>
                <a:cs typeface="Arial"/>
              </a:rPr>
              <a:t> </a:t>
            </a:r>
            <a:r>
              <a:rPr sz="1400" dirty="0">
                <a:solidFill>
                  <a:srgbClr val="FF0000"/>
                </a:solidFill>
                <a:latin typeface="Wingdings"/>
                <a:cs typeface="Wingdings"/>
              </a:rPr>
              <a:t></a:t>
            </a:r>
            <a:r>
              <a:rPr sz="1400" spc="80" dirty="0">
                <a:solidFill>
                  <a:srgbClr val="FF0000"/>
                </a:solidFill>
                <a:latin typeface="Times New Roman"/>
                <a:cs typeface="Times New Roman"/>
              </a:rPr>
              <a:t> </a:t>
            </a:r>
            <a:r>
              <a:rPr sz="1400" b="1" spc="-5" dirty="0">
                <a:latin typeface="Arial"/>
                <a:cs typeface="Arial"/>
              </a:rPr>
              <a:t>Returns</a:t>
            </a:r>
            <a:r>
              <a:rPr sz="1400" b="1" spc="40" dirty="0">
                <a:latin typeface="Arial"/>
                <a:cs typeface="Arial"/>
              </a:rPr>
              <a:t> </a:t>
            </a:r>
            <a:r>
              <a:rPr sz="1400" b="1" dirty="0">
                <a:latin typeface="Arial"/>
                <a:cs typeface="Arial"/>
              </a:rPr>
              <a:t>a</a:t>
            </a:r>
            <a:r>
              <a:rPr sz="1400" b="1" spc="25" dirty="0">
                <a:latin typeface="Arial"/>
                <a:cs typeface="Arial"/>
              </a:rPr>
              <a:t> </a:t>
            </a:r>
            <a:r>
              <a:rPr sz="1400" b="1" spc="-5" dirty="0">
                <a:latin typeface="Arial"/>
                <a:cs typeface="Arial"/>
              </a:rPr>
              <a:t>list</a:t>
            </a:r>
            <a:r>
              <a:rPr sz="1400" b="1" spc="40" dirty="0">
                <a:latin typeface="Arial"/>
                <a:cs typeface="Arial"/>
              </a:rPr>
              <a:t> </a:t>
            </a:r>
            <a:r>
              <a:rPr sz="1400" b="1" spc="-10" dirty="0">
                <a:latin typeface="Arial"/>
                <a:cs typeface="Arial"/>
              </a:rPr>
              <a:t>that</a:t>
            </a:r>
            <a:r>
              <a:rPr sz="1400" b="1" spc="35" dirty="0">
                <a:latin typeface="Arial"/>
                <a:cs typeface="Arial"/>
              </a:rPr>
              <a:t> </a:t>
            </a:r>
            <a:r>
              <a:rPr sz="1400" b="1" spc="-10" dirty="0">
                <a:latin typeface="Arial"/>
                <a:cs typeface="Arial"/>
              </a:rPr>
              <a:t>includes</a:t>
            </a:r>
            <a:r>
              <a:rPr sz="1400" b="1" spc="40" dirty="0">
                <a:latin typeface="Arial"/>
                <a:cs typeface="Arial"/>
              </a:rPr>
              <a:t> </a:t>
            </a:r>
            <a:r>
              <a:rPr sz="1400" b="1" spc="-5" dirty="0">
                <a:latin typeface="Arial"/>
                <a:cs typeface="Arial"/>
              </a:rPr>
              <a:t>element</a:t>
            </a:r>
            <a:r>
              <a:rPr sz="1400" b="1" spc="45" dirty="0">
                <a:latin typeface="Arial"/>
                <a:cs typeface="Arial"/>
              </a:rPr>
              <a:t> </a:t>
            </a:r>
            <a:r>
              <a:rPr sz="1400" b="1" spc="-5" dirty="0">
                <a:latin typeface="Arial"/>
                <a:cs typeface="Arial"/>
              </a:rPr>
              <a:t>elements</a:t>
            </a:r>
            <a:r>
              <a:rPr sz="1400" b="1" spc="40" dirty="0">
                <a:latin typeface="Arial"/>
                <a:cs typeface="Arial"/>
              </a:rPr>
              <a:t> </a:t>
            </a:r>
            <a:r>
              <a:rPr sz="1400" b="1" spc="-5" dirty="0">
                <a:latin typeface="Arial"/>
                <a:cs typeface="Arial"/>
              </a:rPr>
              <a:t>from</a:t>
            </a:r>
            <a:r>
              <a:rPr sz="1400" b="1" spc="35" dirty="0">
                <a:latin typeface="Arial"/>
                <a:cs typeface="Arial"/>
              </a:rPr>
              <a:t> </a:t>
            </a:r>
            <a:r>
              <a:rPr sz="1400" b="1" spc="-10" dirty="0">
                <a:solidFill>
                  <a:srgbClr val="FF0000"/>
                </a:solidFill>
                <a:latin typeface="Arial"/>
                <a:cs typeface="Arial"/>
              </a:rPr>
              <a:t>‘start’</a:t>
            </a:r>
            <a:r>
              <a:rPr sz="1400" b="1" spc="-25" dirty="0">
                <a:solidFill>
                  <a:srgbClr val="FF0000"/>
                </a:solidFill>
                <a:latin typeface="Arial"/>
                <a:cs typeface="Arial"/>
              </a:rPr>
              <a:t> </a:t>
            </a:r>
            <a:r>
              <a:rPr sz="1400" b="1" dirty="0">
                <a:latin typeface="Arial"/>
                <a:cs typeface="Arial"/>
              </a:rPr>
              <a:t>to</a:t>
            </a:r>
            <a:r>
              <a:rPr sz="1400" b="1" spc="20" dirty="0">
                <a:latin typeface="Arial"/>
                <a:cs typeface="Arial"/>
              </a:rPr>
              <a:t> </a:t>
            </a:r>
            <a:r>
              <a:rPr sz="1400" b="1" spc="-5" dirty="0">
                <a:solidFill>
                  <a:srgbClr val="FF0000"/>
                </a:solidFill>
                <a:latin typeface="Arial"/>
                <a:cs typeface="Arial"/>
              </a:rPr>
              <a:t>‘end</a:t>
            </a:r>
            <a:r>
              <a:rPr sz="1400" b="1" spc="30" dirty="0">
                <a:solidFill>
                  <a:srgbClr val="FF0000"/>
                </a:solidFill>
                <a:latin typeface="Arial"/>
                <a:cs typeface="Arial"/>
              </a:rPr>
              <a:t> </a:t>
            </a:r>
            <a:r>
              <a:rPr sz="1400" b="1" dirty="0">
                <a:solidFill>
                  <a:srgbClr val="FF0000"/>
                </a:solidFill>
                <a:latin typeface="Arial"/>
                <a:cs typeface="Arial"/>
              </a:rPr>
              <a:t>- </a:t>
            </a:r>
            <a:r>
              <a:rPr sz="1400" b="1" spc="-370" dirty="0">
                <a:solidFill>
                  <a:srgbClr val="FF0000"/>
                </a:solidFill>
                <a:latin typeface="Arial"/>
                <a:cs typeface="Arial"/>
              </a:rPr>
              <a:t> </a:t>
            </a:r>
            <a:r>
              <a:rPr sz="1400" b="1" spc="-5" dirty="0">
                <a:solidFill>
                  <a:srgbClr val="FF0000"/>
                </a:solidFill>
                <a:latin typeface="Arial"/>
                <a:cs typeface="Arial"/>
              </a:rPr>
              <a:t>1’</a:t>
            </a:r>
            <a:r>
              <a:rPr sz="1400" b="1" spc="-90" dirty="0">
                <a:solidFill>
                  <a:srgbClr val="FF0000"/>
                </a:solidFill>
                <a:latin typeface="Arial"/>
                <a:cs typeface="Arial"/>
              </a:rPr>
              <a:t> </a:t>
            </a:r>
            <a:r>
              <a:rPr sz="1400" b="1" dirty="0">
                <a:latin typeface="Arial"/>
                <a:cs typeface="Arial"/>
              </a:rPr>
              <a:t>in</a:t>
            </a:r>
            <a:r>
              <a:rPr sz="1400" b="1" spc="-25" dirty="0">
                <a:latin typeface="Arial"/>
                <a:cs typeface="Arial"/>
              </a:rPr>
              <a:t> </a:t>
            </a:r>
            <a:r>
              <a:rPr sz="1400" b="1" spc="-5" dirty="0">
                <a:latin typeface="Arial"/>
                <a:cs typeface="Arial"/>
              </a:rPr>
              <a:t>the</a:t>
            </a:r>
            <a:r>
              <a:rPr sz="1400" b="1" spc="-15" dirty="0">
                <a:latin typeface="Arial"/>
                <a:cs typeface="Arial"/>
              </a:rPr>
              <a:t> </a:t>
            </a:r>
            <a:r>
              <a:rPr sz="1400" b="1" spc="-5" dirty="0">
                <a:latin typeface="Arial"/>
                <a:cs typeface="Arial"/>
              </a:rPr>
              <a:t>invoking</a:t>
            </a:r>
            <a:r>
              <a:rPr sz="1400" b="1" spc="-25" dirty="0">
                <a:latin typeface="Arial"/>
                <a:cs typeface="Arial"/>
              </a:rPr>
              <a:t> </a:t>
            </a:r>
            <a:r>
              <a:rPr sz="1400" b="1" dirty="0">
                <a:latin typeface="Arial"/>
                <a:cs typeface="Arial"/>
              </a:rPr>
              <a:t>list.</a:t>
            </a:r>
            <a:endParaRPr sz="1400">
              <a:latin typeface="Arial"/>
              <a:cs typeface="Arial"/>
            </a:endParaRPr>
          </a:p>
          <a:p>
            <a:pPr marL="488315">
              <a:spcBef>
                <a:spcPts val="105"/>
              </a:spcBef>
            </a:pPr>
            <a:r>
              <a:rPr b="1" u="heavy" spc="-10" dirty="0">
                <a:solidFill>
                  <a:srgbClr val="001F5F"/>
                </a:solidFill>
                <a:uFill>
                  <a:solidFill>
                    <a:srgbClr val="001F5F"/>
                  </a:solidFill>
                </a:uFill>
                <a:latin typeface="Calibri"/>
                <a:cs typeface="Calibri"/>
              </a:rPr>
              <a:t>Note </a:t>
            </a:r>
            <a:r>
              <a:rPr b="1" u="heavy" dirty="0">
                <a:solidFill>
                  <a:srgbClr val="001F5F"/>
                </a:solidFill>
                <a:uFill>
                  <a:solidFill>
                    <a:srgbClr val="001F5F"/>
                  </a:solidFill>
                </a:uFill>
                <a:latin typeface="Calibri"/>
                <a:cs typeface="Calibri"/>
              </a:rPr>
              <a:t>:</a:t>
            </a:r>
            <a:r>
              <a:rPr b="1" u="heavy" spc="15" dirty="0">
                <a:solidFill>
                  <a:srgbClr val="001F5F"/>
                </a:solidFill>
                <a:uFill>
                  <a:solidFill>
                    <a:srgbClr val="001F5F"/>
                  </a:solidFill>
                </a:uFill>
                <a:latin typeface="Calibri"/>
                <a:cs typeface="Calibri"/>
              </a:rPr>
              <a:t> </a:t>
            </a:r>
            <a:r>
              <a:rPr b="1" u="heavy" spc="-10" dirty="0">
                <a:solidFill>
                  <a:srgbClr val="001F5F"/>
                </a:solidFill>
                <a:uFill>
                  <a:solidFill>
                    <a:srgbClr val="001F5F"/>
                  </a:solidFill>
                </a:uFill>
                <a:latin typeface="Calibri"/>
                <a:cs typeface="Calibri"/>
              </a:rPr>
              <a:t>IndexOutOfBoundsException</a:t>
            </a:r>
            <a:r>
              <a:rPr b="1" u="heavy" spc="5" dirty="0">
                <a:solidFill>
                  <a:srgbClr val="001F5F"/>
                </a:solidFill>
                <a:uFill>
                  <a:solidFill>
                    <a:srgbClr val="001F5F"/>
                  </a:solidFill>
                </a:uFill>
                <a:latin typeface="Calibri"/>
                <a:cs typeface="Calibri"/>
              </a:rPr>
              <a:t> </a:t>
            </a:r>
            <a:r>
              <a:rPr b="1" u="heavy" spc="-5" dirty="0">
                <a:solidFill>
                  <a:srgbClr val="001F5F"/>
                </a:solidFill>
                <a:uFill>
                  <a:solidFill>
                    <a:srgbClr val="001F5F"/>
                  </a:solidFill>
                </a:uFill>
                <a:latin typeface="Calibri"/>
                <a:cs typeface="Calibri"/>
              </a:rPr>
              <a:t>Will</a:t>
            </a:r>
            <a:r>
              <a:rPr b="1" u="heavy" spc="-30" dirty="0">
                <a:solidFill>
                  <a:srgbClr val="001F5F"/>
                </a:solidFill>
                <a:uFill>
                  <a:solidFill>
                    <a:srgbClr val="001F5F"/>
                  </a:solidFill>
                </a:uFill>
                <a:latin typeface="Calibri"/>
                <a:cs typeface="Calibri"/>
              </a:rPr>
              <a:t> </a:t>
            </a:r>
            <a:r>
              <a:rPr b="1" u="heavy" dirty="0">
                <a:solidFill>
                  <a:srgbClr val="001F5F"/>
                </a:solidFill>
                <a:uFill>
                  <a:solidFill>
                    <a:srgbClr val="001F5F"/>
                  </a:solidFill>
                </a:uFill>
                <a:latin typeface="Calibri"/>
                <a:cs typeface="Calibri"/>
              </a:rPr>
              <a:t>be</a:t>
            </a:r>
            <a:r>
              <a:rPr b="1" u="heavy" spc="-5" dirty="0">
                <a:solidFill>
                  <a:srgbClr val="001F5F"/>
                </a:solidFill>
                <a:uFill>
                  <a:solidFill>
                    <a:srgbClr val="001F5F"/>
                  </a:solidFill>
                </a:uFill>
                <a:latin typeface="Calibri"/>
                <a:cs typeface="Calibri"/>
              </a:rPr>
              <a:t> </a:t>
            </a:r>
            <a:r>
              <a:rPr b="1" u="heavy" spc="-10" dirty="0">
                <a:solidFill>
                  <a:srgbClr val="001F5F"/>
                </a:solidFill>
                <a:uFill>
                  <a:solidFill>
                    <a:srgbClr val="001F5F"/>
                  </a:solidFill>
                </a:uFill>
                <a:latin typeface="Calibri"/>
                <a:cs typeface="Calibri"/>
              </a:rPr>
              <a:t>Thrown</a:t>
            </a:r>
            <a:r>
              <a:rPr b="1" u="heavy" spc="-30" dirty="0">
                <a:solidFill>
                  <a:srgbClr val="001F5F"/>
                </a:solidFill>
                <a:uFill>
                  <a:solidFill>
                    <a:srgbClr val="001F5F"/>
                  </a:solidFill>
                </a:uFill>
                <a:latin typeface="Calibri"/>
                <a:cs typeface="Calibri"/>
              </a:rPr>
              <a:t> </a:t>
            </a:r>
            <a:r>
              <a:rPr b="1" u="heavy" dirty="0">
                <a:solidFill>
                  <a:srgbClr val="001F5F"/>
                </a:solidFill>
                <a:uFill>
                  <a:solidFill>
                    <a:srgbClr val="001F5F"/>
                  </a:solidFill>
                </a:uFill>
                <a:latin typeface="Calibri"/>
                <a:cs typeface="Calibri"/>
              </a:rPr>
              <a:t>if</a:t>
            </a:r>
            <a:r>
              <a:rPr b="1" u="heavy" spc="10" dirty="0">
                <a:solidFill>
                  <a:srgbClr val="001F5F"/>
                </a:solidFill>
                <a:uFill>
                  <a:solidFill>
                    <a:srgbClr val="001F5F"/>
                  </a:solidFill>
                </a:uFill>
                <a:latin typeface="Calibri"/>
                <a:cs typeface="Calibri"/>
              </a:rPr>
              <a:t> </a:t>
            </a:r>
            <a:r>
              <a:rPr b="1" u="heavy" spc="-5" dirty="0">
                <a:solidFill>
                  <a:srgbClr val="001F5F"/>
                </a:solidFill>
                <a:uFill>
                  <a:solidFill>
                    <a:srgbClr val="001F5F"/>
                  </a:solidFill>
                </a:uFill>
                <a:latin typeface="Calibri"/>
                <a:cs typeface="Calibri"/>
              </a:rPr>
              <a:t>‘index’</a:t>
            </a:r>
            <a:r>
              <a:rPr b="1" u="heavy" spc="-30" dirty="0">
                <a:solidFill>
                  <a:srgbClr val="001F5F"/>
                </a:solidFill>
                <a:uFill>
                  <a:solidFill>
                    <a:srgbClr val="001F5F"/>
                  </a:solidFill>
                </a:uFill>
                <a:latin typeface="Calibri"/>
                <a:cs typeface="Calibri"/>
              </a:rPr>
              <a:t> </a:t>
            </a:r>
            <a:r>
              <a:rPr b="1" u="heavy" spc="-5" dirty="0">
                <a:solidFill>
                  <a:srgbClr val="001F5F"/>
                </a:solidFill>
                <a:uFill>
                  <a:solidFill>
                    <a:srgbClr val="001F5F"/>
                  </a:solidFill>
                </a:uFill>
                <a:latin typeface="Calibri"/>
                <a:cs typeface="Calibri"/>
              </a:rPr>
              <a:t>value</a:t>
            </a:r>
            <a:r>
              <a:rPr b="1" u="heavy" spc="-20" dirty="0">
                <a:solidFill>
                  <a:srgbClr val="001F5F"/>
                </a:solidFill>
                <a:uFill>
                  <a:solidFill>
                    <a:srgbClr val="001F5F"/>
                  </a:solidFill>
                </a:uFill>
                <a:latin typeface="Calibri"/>
                <a:cs typeface="Calibri"/>
              </a:rPr>
              <a:t> </a:t>
            </a:r>
            <a:r>
              <a:rPr b="1" u="heavy" dirty="0">
                <a:solidFill>
                  <a:srgbClr val="001F5F"/>
                </a:solidFill>
                <a:uFill>
                  <a:solidFill>
                    <a:srgbClr val="001F5F"/>
                  </a:solidFill>
                </a:uFill>
                <a:latin typeface="Calibri"/>
                <a:cs typeface="Calibri"/>
              </a:rPr>
              <a:t>is</a:t>
            </a:r>
            <a:r>
              <a:rPr b="1" u="heavy" spc="-5" dirty="0">
                <a:solidFill>
                  <a:srgbClr val="001F5F"/>
                </a:solidFill>
                <a:uFill>
                  <a:solidFill>
                    <a:srgbClr val="001F5F"/>
                  </a:solidFill>
                </a:uFill>
                <a:latin typeface="Calibri"/>
                <a:cs typeface="Calibri"/>
              </a:rPr>
              <a:t> </a:t>
            </a:r>
            <a:r>
              <a:rPr b="1" u="heavy" dirty="0">
                <a:solidFill>
                  <a:srgbClr val="001F5F"/>
                </a:solidFill>
                <a:uFill>
                  <a:solidFill>
                    <a:srgbClr val="001F5F"/>
                  </a:solidFill>
                </a:uFill>
                <a:latin typeface="Calibri"/>
                <a:cs typeface="Calibri"/>
              </a:rPr>
              <a:t>outside</a:t>
            </a:r>
            <a:r>
              <a:rPr b="1" u="heavy" spc="-5" dirty="0">
                <a:solidFill>
                  <a:srgbClr val="001F5F"/>
                </a:solidFill>
                <a:uFill>
                  <a:solidFill>
                    <a:srgbClr val="001F5F"/>
                  </a:solidFill>
                </a:uFill>
                <a:latin typeface="Calibri"/>
                <a:cs typeface="Calibri"/>
              </a:rPr>
              <a:t> </a:t>
            </a:r>
            <a:r>
              <a:rPr b="1" u="heavy" dirty="0">
                <a:solidFill>
                  <a:srgbClr val="001F5F"/>
                </a:solidFill>
                <a:uFill>
                  <a:solidFill>
                    <a:srgbClr val="001F5F"/>
                  </a:solidFill>
                </a:uFill>
                <a:latin typeface="Calibri"/>
                <a:cs typeface="Calibri"/>
              </a:rPr>
              <a:t>the</a:t>
            </a:r>
            <a:r>
              <a:rPr b="1" u="heavy" spc="-5" dirty="0">
                <a:solidFill>
                  <a:srgbClr val="001F5F"/>
                </a:solidFill>
                <a:uFill>
                  <a:solidFill>
                    <a:srgbClr val="001F5F"/>
                  </a:solidFill>
                </a:uFill>
                <a:latin typeface="Calibri"/>
                <a:cs typeface="Calibri"/>
              </a:rPr>
              <a:t> </a:t>
            </a:r>
            <a:r>
              <a:rPr b="1" u="heavy" spc="-15" dirty="0">
                <a:solidFill>
                  <a:srgbClr val="001F5F"/>
                </a:solidFill>
                <a:uFill>
                  <a:solidFill>
                    <a:srgbClr val="001F5F"/>
                  </a:solidFill>
                </a:uFill>
                <a:latin typeface="Calibri"/>
                <a:cs typeface="Calibri"/>
              </a:rPr>
              <a:t>range</a:t>
            </a:r>
            <a:endParaRPr>
              <a:latin typeface="Calibri"/>
              <a:cs typeface="Calibri"/>
            </a:endParaRPr>
          </a:p>
        </p:txBody>
      </p:sp>
      <p:sp>
        <p:nvSpPr>
          <p:cNvPr id="3" name="object 3"/>
          <p:cNvSpPr txBox="1">
            <a:spLocks noGrp="1"/>
          </p:cNvSpPr>
          <p:nvPr>
            <p:ph type="title"/>
          </p:nvPr>
        </p:nvSpPr>
        <p:spPr>
          <a:xfrm>
            <a:off x="1907541" y="150622"/>
            <a:ext cx="4529835" cy="689932"/>
          </a:xfrm>
          <a:prstGeom prst="rect">
            <a:avLst/>
          </a:prstGeom>
        </p:spPr>
        <p:txBody>
          <a:bodyPr vert="horz" wrap="square" lIns="0" tIns="12700" rIns="0" bIns="0" rtlCol="0" anchor="t">
            <a:spAutoFit/>
          </a:bodyPr>
          <a:lstStyle/>
          <a:p>
            <a:pPr marL="12700">
              <a:lnSpc>
                <a:spcPct val="100000"/>
              </a:lnSpc>
              <a:spcBef>
                <a:spcPts val="100"/>
              </a:spcBef>
            </a:pPr>
            <a:r>
              <a:rPr spc="-160" dirty="0"/>
              <a:t>L</a:t>
            </a:r>
            <a:r>
              <a:rPr spc="-165" dirty="0"/>
              <a:t>i</a:t>
            </a:r>
            <a:r>
              <a:rPr spc="-160" dirty="0"/>
              <a:t>s</a:t>
            </a:r>
            <a:r>
              <a:rPr dirty="0"/>
              <a:t>t</a:t>
            </a:r>
            <a:r>
              <a:rPr spc="-285" dirty="0"/>
              <a:t> </a:t>
            </a:r>
            <a:r>
              <a:rPr spc="-165" dirty="0"/>
              <a:t>I</a:t>
            </a:r>
            <a:r>
              <a:rPr spc="-160" dirty="0"/>
              <a:t>n</a:t>
            </a:r>
            <a:r>
              <a:rPr spc="-155" dirty="0"/>
              <a:t>t</a:t>
            </a:r>
            <a:r>
              <a:rPr spc="-160" dirty="0"/>
              <a:t>er</a:t>
            </a:r>
            <a:r>
              <a:rPr spc="-155" dirty="0"/>
              <a:t>f</a:t>
            </a:r>
            <a:r>
              <a:rPr spc="-160" dirty="0"/>
              <a:t>ac</a:t>
            </a:r>
            <a:r>
              <a:rPr spc="-5" dirty="0"/>
              <a:t>e</a:t>
            </a:r>
          </a:p>
        </p:txBody>
      </p:sp>
      <p:sp>
        <p:nvSpPr>
          <p:cNvPr id="4" name="object 4"/>
          <p:cNvSpPr txBox="1"/>
          <p:nvPr/>
        </p:nvSpPr>
        <p:spPr>
          <a:xfrm>
            <a:off x="2640888" y="749553"/>
            <a:ext cx="4719320" cy="391160"/>
          </a:xfrm>
          <a:prstGeom prst="rect">
            <a:avLst/>
          </a:prstGeom>
        </p:spPr>
        <p:txBody>
          <a:bodyPr vert="horz" wrap="square" lIns="0" tIns="12700" rIns="0" bIns="0" rtlCol="0">
            <a:spAutoFit/>
          </a:bodyPr>
          <a:lstStyle/>
          <a:p>
            <a:pPr marL="12700">
              <a:spcBef>
                <a:spcPts val="100"/>
              </a:spcBef>
            </a:pPr>
            <a:r>
              <a:rPr sz="2400" spc="-145" dirty="0">
                <a:solidFill>
                  <a:srgbClr val="FF0000"/>
                </a:solidFill>
                <a:latin typeface="Arial MT"/>
                <a:cs typeface="Arial MT"/>
              </a:rPr>
              <a:t>interface</a:t>
            </a:r>
            <a:r>
              <a:rPr sz="2400" spc="-245" dirty="0">
                <a:solidFill>
                  <a:srgbClr val="FF0000"/>
                </a:solidFill>
                <a:latin typeface="Arial MT"/>
                <a:cs typeface="Arial MT"/>
              </a:rPr>
              <a:t> </a:t>
            </a:r>
            <a:r>
              <a:rPr sz="2400" spc="-140" dirty="0">
                <a:solidFill>
                  <a:srgbClr val="FF0000"/>
                </a:solidFill>
                <a:latin typeface="Arial MT"/>
                <a:cs typeface="Arial MT"/>
              </a:rPr>
              <a:t>List&lt;E&gt;</a:t>
            </a:r>
            <a:r>
              <a:rPr sz="2400" spc="-265" dirty="0">
                <a:solidFill>
                  <a:srgbClr val="FF0000"/>
                </a:solidFill>
                <a:latin typeface="Arial MT"/>
                <a:cs typeface="Arial MT"/>
              </a:rPr>
              <a:t> </a:t>
            </a:r>
            <a:r>
              <a:rPr sz="2400" spc="-140" dirty="0">
                <a:solidFill>
                  <a:srgbClr val="FF0000"/>
                </a:solidFill>
                <a:latin typeface="Arial MT"/>
                <a:cs typeface="Arial MT"/>
              </a:rPr>
              <a:t>extends</a:t>
            </a:r>
            <a:r>
              <a:rPr sz="2400" spc="-245" dirty="0">
                <a:solidFill>
                  <a:srgbClr val="FF0000"/>
                </a:solidFill>
                <a:latin typeface="Arial MT"/>
                <a:cs typeface="Arial MT"/>
              </a:rPr>
              <a:t> </a:t>
            </a:r>
            <a:r>
              <a:rPr sz="2400" spc="-114" dirty="0">
                <a:solidFill>
                  <a:srgbClr val="FF0000"/>
                </a:solidFill>
                <a:latin typeface="Arial MT"/>
                <a:cs typeface="Arial MT"/>
              </a:rPr>
              <a:t>Colection&lt;E&gt;</a:t>
            </a:r>
            <a:endParaRPr sz="24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A18F-C490-D668-8F6C-2713B679B5C4}"/>
              </a:ext>
            </a:extLst>
          </p:cNvPr>
          <p:cNvSpPr>
            <a:spLocks noGrp="1"/>
          </p:cNvSpPr>
          <p:nvPr>
            <p:ph type="title"/>
          </p:nvPr>
        </p:nvSpPr>
        <p:spPr>
          <a:xfrm>
            <a:off x="1371600" y="685800"/>
            <a:ext cx="9601200" cy="1437968"/>
          </a:xfrm>
        </p:spPr>
        <p:txBody>
          <a:bodyPr/>
          <a:lstStyle/>
          <a:p>
            <a:r>
              <a:rPr lang="en-US" dirty="0"/>
              <a:t>OOPs Concepts</a:t>
            </a:r>
          </a:p>
        </p:txBody>
      </p:sp>
      <p:sp>
        <p:nvSpPr>
          <p:cNvPr id="3" name="Content Placeholder 2">
            <a:extLst>
              <a:ext uri="{FF2B5EF4-FFF2-40B4-BE49-F238E27FC236}">
                <a16:creationId xmlns:a16="http://schemas.microsoft.com/office/drawing/2014/main" id="{E2C54142-2A39-CFDE-ACBA-12D961C64E6A}"/>
              </a:ext>
            </a:extLst>
          </p:cNvPr>
          <p:cNvSpPr>
            <a:spLocks noGrp="1"/>
          </p:cNvSpPr>
          <p:nvPr>
            <p:ph idx="1"/>
          </p:nvPr>
        </p:nvSpPr>
        <p:spPr>
          <a:xfrm>
            <a:off x="1371600" y="1789471"/>
            <a:ext cx="9601200" cy="4077929"/>
          </a:xfrm>
        </p:spPr>
        <p:txBody>
          <a:bodyPr>
            <a:normAutofit/>
          </a:bodyPr>
          <a:lstStyle/>
          <a:p>
            <a:pPr marL="354965" marR="6350" indent="-342900" algn="just">
              <a:lnSpc>
                <a:spcPct val="100000"/>
              </a:lnSpc>
              <a:spcBef>
                <a:spcPts val="95"/>
              </a:spcBef>
              <a:buClr>
                <a:srgbClr val="0F1141"/>
              </a:buClr>
              <a:buFont typeface="Arial MT"/>
              <a:buChar char="•"/>
              <a:tabLst>
                <a:tab pos="355600" algn="l"/>
              </a:tabLst>
            </a:pPr>
            <a:r>
              <a:rPr lang="en-IN" dirty="0"/>
              <a:t>Object Means Combination of Data (Attributes)  and Logic (Algorithm, Behaviour, Functions,  Operations) of some real world entity. For example Student, Box, Car. Every real-world object has two characteristics :</a:t>
            </a:r>
          </a:p>
          <a:p>
            <a:pPr marL="870585" marR="1251585" lvl="1" indent="-457200">
              <a:lnSpc>
                <a:spcPts val="2690"/>
              </a:lnSpc>
              <a:spcBef>
                <a:spcPts val="980"/>
              </a:spcBef>
              <a:buFont typeface="Courier New"/>
              <a:buChar char="o"/>
              <a:tabLst>
                <a:tab pos="871219" algn="l"/>
              </a:tabLst>
            </a:pPr>
            <a:r>
              <a:rPr lang="en-IN" dirty="0"/>
              <a:t>Data-Part/State [Also known as attributes or  properties]</a:t>
            </a:r>
          </a:p>
          <a:p>
            <a:pPr marL="870585" marR="401955" lvl="1" indent="-457200">
              <a:lnSpc>
                <a:spcPct val="90800"/>
              </a:lnSpc>
              <a:spcBef>
                <a:spcPts val="575"/>
              </a:spcBef>
              <a:buFont typeface="Courier New"/>
              <a:buChar char="o"/>
              <a:tabLst>
                <a:tab pos="871219" algn="l"/>
              </a:tabLst>
            </a:pPr>
            <a:r>
              <a:rPr lang="en-IN" dirty="0"/>
              <a:t>Behaviour [Also known as operations / Algorithmic /  Logic Part]</a:t>
            </a:r>
            <a:endParaRPr lang="en-US" dirty="0"/>
          </a:p>
          <a:p>
            <a:r>
              <a:rPr lang="en-US" dirty="0"/>
              <a:t>Introduced because to overcome the flaws of procedural approach to programming, such as lack of reusability.</a:t>
            </a:r>
          </a:p>
          <a:p>
            <a:r>
              <a:rPr lang="en-US" dirty="0"/>
              <a:t>In OOP, problem is divided into the no of entities called objects and builds data and function around these objects.</a:t>
            </a:r>
            <a:br>
              <a:rPr lang="en-US" dirty="0"/>
            </a:br>
            <a:endParaRPr lang="en-US" dirty="0"/>
          </a:p>
        </p:txBody>
      </p:sp>
      <p:sp>
        <p:nvSpPr>
          <p:cNvPr id="6" name="Footer Placeholder 5">
            <a:extLst>
              <a:ext uri="{FF2B5EF4-FFF2-40B4-BE49-F238E27FC236}">
                <a16:creationId xmlns:a16="http://schemas.microsoft.com/office/drawing/2014/main" id="{31C3CAF3-6143-86A2-5900-EB9E25FB2EA1}"/>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45399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15561" y="3619880"/>
            <a:ext cx="4364990" cy="391160"/>
          </a:xfrm>
          <a:prstGeom prst="rect">
            <a:avLst/>
          </a:prstGeom>
        </p:spPr>
        <p:txBody>
          <a:bodyPr vert="horz" wrap="square" lIns="0" tIns="12700" rIns="0" bIns="0" rtlCol="0">
            <a:spAutoFit/>
          </a:bodyPr>
          <a:lstStyle/>
          <a:p>
            <a:pPr marL="12700">
              <a:spcBef>
                <a:spcPts val="100"/>
              </a:spcBef>
              <a:tabLst>
                <a:tab pos="927100" algn="l"/>
                <a:tab pos="1841500" algn="l"/>
              </a:tabLst>
            </a:pPr>
            <a:r>
              <a:rPr sz="2400" dirty="0">
                <a:latin typeface="Arial MT"/>
                <a:cs typeface="Arial MT"/>
              </a:rPr>
              <a:t>static	</a:t>
            </a:r>
            <a:r>
              <a:rPr sz="2400" spc="-5" dirty="0">
                <a:latin typeface="Arial MT"/>
                <a:cs typeface="Arial MT"/>
              </a:rPr>
              <a:t>void	main(String</a:t>
            </a:r>
            <a:r>
              <a:rPr sz="2400" spc="-30" dirty="0">
                <a:latin typeface="Arial MT"/>
                <a:cs typeface="Arial MT"/>
              </a:rPr>
              <a:t> </a:t>
            </a:r>
            <a:r>
              <a:rPr sz="2400" dirty="0">
                <a:latin typeface="Arial MT"/>
                <a:cs typeface="Arial MT"/>
              </a:rPr>
              <a:t>args[])</a:t>
            </a:r>
            <a:endParaRPr sz="2400">
              <a:latin typeface="Arial MT"/>
              <a:cs typeface="Arial MT"/>
            </a:endParaRPr>
          </a:p>
        </p:txBody>
      </p:sp>
      <p:sp>
        <p:nvSpPr>
          <p:cNvPr id="3" name="object 3"/>
          <p:cNvSpPr txBox="1"/>
          <p:nvPr/>
        </p:nvSpPr>
        <p:spPr>
          <a:xfrm>
            <a:off x="2629307" y="3547107"/>
            <a:ext cx="2999105" cy="1781175"/>
          </a:xfrm>
          <a:prstGeom prst="rect">
            <a:avLst/>
          </a:prstGeom>
        </p:spPr>
        <p:txBody>
          <a:bodyPr vert="horz" wrap="square" lIns="0" tIns="85090" rIns="0" bIns="0" rtlCol="0">
            <a:spAutoFit/>
          </a:bodyPr>
          <a:lstStyle/>
          <a:p>
            <a:pPr marL="12700">
              <a:spcBef>
                <a:spcPts val="670"/>
              </a:spcBef>
            </a:pPr>
            <a:r>
              <a:rPr sz="2400" spc="-5" dirty="0">
                <a:latin typeface="Arial MT"/>
                <a:cs typeface="Arial MT"/>
              </a:rPr>
              <a:t>public</a:t>
            </a:r>
            <a:endParaRPr sz="2400">
              <a:latin typeface="Arial MT"/>
              <a:cs typeface="Arial MT"/>
            </a:endParaRPr>
          </a:p>
          <a:p>
            <a:pPr marL="12700">
              <a:spcBef>
                <a:spcPts val="580"/>
              </a:spcBef>
            </a:pPr>
            <a:r>
              <a:rPr sz="2400" dirty="0">
                <a:latin typeface="Arial MT"/>
                <a:cs typeface="Arial MT"/>
              </a:rPr>
              <a:t>{</a:t>
            </a:r>
            <a:endParaRPr sz="2400">
              <a:latin typeface="Arial MT"/>
              <a:cs typeface="Arial MT"/>
            </a:endParaRPr>
          </a:p>
          <a:p>
            <a:pPr marL="584200">
              <a:spcBef>
                <a:spcPts val="575"/>
              </a:spcBef>
              <a:tabLst>
                <a:tab pos="1498600" algn="l"/>
              </a:tabLst>
            </a:pPr>
            <a:r>
              <a:rPr sz="2400" b="1" dirty="0">
                <a:solidFill>
                  <a:srgbClr val="FF0000"/>
                </a:solidFill>
                <a:latin typeface="Arial"/>
                <a:cs typeface="Arial"/>
              </a:rPr>
              <a:t>int	</a:t>
            </a:r>
            <a:r>
              <a:rPr sz="2400" b="1" spc="-10" dirty="0">
                <a:solidFill>
                  <a:srgbClr val="FF0000"/>
                </a:solidFill>
                <a:latin typeface="Arial"/>
                <a:cs typeface="Arial"/>
              </a:rPr>
              <a:t>a;</a:t>
            </a:r>
            <a:endParaRPr sz="2400">
              <a:latin typeface="Arial"/>
              <a:cs typeface="Arial"/>
            </a:endParaRPr>
          </a:p>
          <a:p>
            <a:pPr marL="584200">
              <a:spcBef>
                <a:spcPts val="580"/>
              </a:spcBef>
              <a:tabLst>
                <a:tab pos="1498600" algn="l"/>
              </a:tabLst>
            </a:pPr>
            <a:r>
              <a:rPr sz="2400" b="1" dirty="0">
                <a:solidFill>
                  <a:srgbClr val="FF0000"/>
                </a:solidFill>
                <a:latin typeface="Arial"/>
                <a:cs typeface="Arial"/>
              </a:rPr>
              <a:t>float	b</a:t>
            </a:r>
            <a:r>
              <a:rPr sz="2400" b="1" spc="-30" dirty="0">
                <a:solidFill>
                  <a:srgbClr val="FF0000"/>
                </a:solidFill>
                <a:latin typeface="Arial"/>
                <a:cs typeface="Arial"/>
              </a:rPr>
              <a:t> </a:t>
            </a:r>
            <a:r>
              <a:rPr sz="2400" b="1" dirty="0">
                <a:solidFill>
                  <a:srgbClr val="FF0000"/>
                </a:solidFill>
                <a:latin typeface="Arial"/>
                <a:cs typeface="Arial"/>
              </a:rPr>
              <a:t>=</a:t>
            </a:r>
            <a:r>
              <a:rPr sz="2400" b="1" spc="-20" dirty="0">
                <a:solidFill>
                  <a:srgbClr val="FF0000"/>
                </a:solidFill>
                <a:latin typeface="Arial"/>
                <a:cs typeface="Arial"/>
              </a:rPr>
              <a:t> </a:t>
            </a:r>
            <a:r>
              <a:rPr sz="2400" b="1" spc="-5" dirty="0">
                <a:solidFill>
                  <a:srgbClr val="FF0000"/>
                </a:solidFill>
                <a:latin typeface="Arial"/>
                <a:cs typeface="Arial"/>
              </a:rPr>
              <a:t>a</a:t>
            </a:r>
            <a:r>
              <a:rPr sz="2400" b="1" spc="-30" dirty="0">
                <a:solidFill>
                  <a:srgbClr val="FF0000"/>
                </a:solidFill>
                <a:latin typeface="Arial"/>
                <a:cs typeface="Arial"/>
              </a:rPr>
              <a:t> </a:t>
            </a:r>
            <a:r>
              <a:rPr sz="2400" b="1" dirty="0">
                <a:solidFill>
                  <a:srgbClr val="FF0000"/>
                </a:solidFill>
                <a:latin typeface="Arial"/>
                <a:cs typeface="Arial"/>
              </a:rPr>
              <a:t>+</a:t>
            </a:r>
            <a:r>
              <a:rPr sz="2400" b="1" spc="-35" dirty="0">
                <a:solidFill>
                  <a:srgbClr val="FF0000"/>
                </a:solidFill>
                <a:latin typeface="Arial"/>
                <a:cs typeface="Arial"/>
              </a:rPr>
              <a:t> </a:t>
            </a:r>
            <a:r>
              <a:rPr sz="2400" b="1" spc="-5" dirty="0">
                <a:solidFill>
                  <a:srgbClr val="FF0000"/>
                </a:solidFill>
                <a:latin typeface="Arial"/>
                <a:cs typeface="Arial"/>
              </a:rPr>
              <a:t>10;</a:t>
            </a:r>
            <a:endParaRPr sz="2400">
              <a:latin typeface="Arial"/>
              <a:cs typeface="Arial"/>
            </a:endParaRPr>
          </a:p>
        </p:txBody>
      </p:sp>
      <p:sp>
        <p:nvSpPr>
          <p:cNvPr id="4" name="object 4"/>
          <p:cNvSpPr txBox="1"/>
          <p:nvPr/>
        </p:nvSpPr>
        <p:spPr>
          <a:xfrm>
            <a:off x="2286406" y="5302085"/>
            <a:ext cx="2829560" cy="904240"/>
          </a:xfrm>
          <a:prstGeom prst="rect">
            <a:avLst/>
          </a:prstGeom>
        </p:spPr>
        <p:txBody>
          <a:bodyPr vert="horz" wrap="square" lIns="0" tIns="86360" rIns="0" bIns="0" rtlCol="0">
            <a:spAutoFit/>
          </a:bodyPr>
          <a:lstStyle/>
          <a:p>
            <a:pPr marR="44450" algn="r">
              <a:spcBef>
                <a:spcPts val="680"/>
              </a:spcBef>
            </a:pPr>
            <a:r>
              <a:rPr sz="2400" dirty="0">
                <a:latin typeface="Arial MT"/>
                <a:cs typeface="Arial MT"/>
              </a:rPr>
              <a:t>}</a:t>
            </a:r>
            <a:r>
              <a:rPr sz="2400" spc="-20" dirty="0">
                <a:latin typeface="Arial MT"/>
                <a:cs typeface="Arial MT"/>
              </a:rPr>
              <a:t> </a:t>
            </a:r>
            <a:r>
              <a:rPr sz="2400" dirty="0">
                <a:latin typeface="Arial MT"/>
                <a:cs typeface="Arial MT"/>
              </a:rPr>
              <a:t>//</a:t>
            </a:r>
            <a:r>
              <a:rPr sz="2400" spc="-45" dirty="0">
                <a:latin typeface="Arial MT"/>
                <a:cs typeface="Arial MT"/>
              </a:rPr>
              <a:t> </a:t>
            </a:r>
            <a:r>
              <a:rPr sz="2400" spc="-5" dirty="0">
                <a:latin typeface="Arial MT"/>
                <a:cs typeface="Arial MT"/>
              </a:rPr>
              <a:t>End </a:t>
            </a:r>
            <a:r>
              <a:rPr sz="2400" dirty="0">
                <a:latin typeface="Arial MT"/>
                <a:cs typeface="Arial MT"/>
              </a:rPr>
              <a:t>of</a:t>
            </a:r>
            <a:r>
              <a:rPr sz="2400" spc="-25" dirty="0">
                <a:latin typeface="Arial MT"/>
                <a:cs typeface="Arial MT"/>
              </a:rPr>
              <a:t> </a:t>
            </a:r>
            <a:r>
              <a:rPr sz="2400" dirty="0">
                <a:latin typeface="Arial MT"/>
                <a:cs typeface="Arial MT"/>
              </a:rPr>
              <a:t>Method</a:t>
            </a:r>
            <a:endParaRPr sz="2400">
              <a:latin typeface="Arial MT"/>
              <a:cs typeface="Arial MT"/>
            </a:endParaRPr>
          </a:p>
          <a:p>
            <a:pPr marR="5080" algn="r">
              <a:spcBef>
                <a:spcPts val="580"/>
              </a:spcBef>
            </a:pPr>
            <a:r>
              <a:rPr sz="2400" dirty="0">
                <a:latin typeface="Arial MT"/>
                <a:cs typeface="Arial MT"/>
              </a:rPr>
              <a:t>}</a:t>
            </a:r>
            <a:r>
              <a:rPr sz="2400" spc="-20" dirty="0">
                <a:latin typeface="Arial MT"/>
                <a:cs typeface="Arial MT"/>
              </a:rPr>
              <a:t> </a:t>
            </a:r>
            <a:r>
              <a:rPr sz="2400" dirty="0">
                <a:latin typeface="Arial MT"/>
                <a:cs typeface="Arial MT"/>
              </a:rPr>
              <a:t>//</a:t>
            </a:r>
            <a:r>
              <a:rPr sz="2400" spc="-45" dirty="0">
                <a:latin typeface="Arial MT"/>
                <a:cs typeface="Arial MT"/>
              </a:rPr>
              <a:t> </a:t>
            </a:r>
            <a:r>
              <a:rPr sz="2400" spc="-5" dirty="0">
                <a:latin typeface="Arial MT"/>
                <a:cs typeface="Arial MT"/>
              </a:rPr>
              <a:t>End </a:t>
            </a:r>
            <a:r>
              <a:rPr sz="2400" dirty="0">
                <a:latin typeface="Arial MT"/>
                <a:cs typeface="Arial MT"/>
              </a:rPr>
              <a:t>of</a:t>
            </a:r>
            <a:r>
              <a:rPr sz="2400" spc="-15" dirty="0">
                <a:latin typeface="Arial MT"/>
                <a:cs typeface="Arial MT"/>
              </a:rPr>
              <a:t> </a:t>
            </a:r>
            <a:r>
              <a:rPr sz="2400" spc="-5" dirty="0">
                <a:latin typeface="Arial MT"/>
                <a:cs typeface="Arial MT"/>
              </a:rPr>
              <a:t>Class</a:t>
            </a:r>
            <a:r>
              <a:rPr sz="2400" spc="-50" dirty="0">
                <a:latin typeface="Arial MT"/>
                <a:cs typeface="Arial MT"/>
              </a:rPr>
              <a:t> </a:t>
            </a:r>
            <a:r>
              <a:rPr sz="2400" spc="-70" dirty="0">
                <a:latin typeface="Arial MT"/>
                <a:cs typeface="Arial MT"/>
              </a:rPr>
              <a:t>Test</a:t>
            </a:r>
            <a:endParaRPr sz="2400">
              <a:latin typeface="Arial MT"/>
              <a:cs typeface="Arial MT"/>
            </a:endParaRPr>
          </a:p>
        </p:txBody>
      </p:sp>
      <p:sp>
        <p:nvSpPr>
          <p:cNvPr id="5" name="object 5"/>
          <p:cNvSpPr txBox="1"/>
          <p:nvPr/>
        </p:nvSpPr>
        <p:spPr>
          <a:xfrm>
            <a:off x="1907540" y="1465326"/>
            <a:ext cx="6649084" cy="2106930"/>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spc="-5" dirty="0">
                <a:solidFill>
                  <a:srgbClr val="FF0000"/>
                </a:solidFill>
                <a:latin typeface="Arial MT"/>
                <a:cs typeface="Arial MT"/>
              </a:rPr>
              <a:t>Local</a:t>
            </a:r>
            <a:r>
              <a:rPr sz="2400" spc="10" dirty="0">
                <a:solidFill>
                  <a:srgbClr val="FF0000"/>
                </a:solidFill>
                <a:latin typeface="Arial MT"/>
                <a:cs typeface="Arial MT"/>
              </a:rPr>
              <a:t> </a:t>
            </a:r>
            <a:r>
              <a:rPr sz="2400" spc="-25" dirty="0">
                <a:solidFill>
                  <a:srgbClr val="FF0000"/>
                </a:solidFill>
                <a:latin typeface="Arial MT"/>
                <a:cs typeface="Arial MT"/>
              </a:rPr>
              <a:t>Variables</a:t>
            </a:r>
            <a:r>
              <a:rPr sz="2400" spc="35" dirty="0">
                <a:solidFill>
                  <a:srgbClr val="FF0000"/>
                </a:solidFill>
                <a:latin typeface="Arial MT"/>
                <a:cs typeface="Arial MT"/>
              </a:rPr>
              <a:t> </a:t>
            </a:r>
            <a:r>
              <a:rPr sz="2400" spc="-5" dirty="0">
                <a:solidFill>
                  <a:srgbClr val="FF0000"/>
                </a:solidFill>
                <a:latin typeface="Arial MT"/>
                <a:cs typeface="Arial MT"/>
              </a:rPr>
              <a:t>have</a:t>
            </a:r>
            <a:r>
              <a:rPr sz="2400" spc="10" dirty="0">
                <a:solidFill>
                  <a:srgbClr val="FF0000"/>
                </a:solidFill>
                <a:latin typeface="Arial MT"/>
                <a:cs typeface="Arial MT"/>
              </a:rPr>
              <a:t> </a:t>
            </a:r>
            <a:r>
              <a:rPr sz="2400" dirty="0">
                <a:solidFill>
                  <a:srgbClr val="FF0000"/>
                </a:solidFill>
                <a:latin typeface="Arial MT"/>
                <a:cs typeface="Arial MT"/>
              </a:rPr>
              <a:t>to </a:t>
            </a:r>
            <a:r>
              <a:rPr sz="2400" spc="-10" dirty="0">
                <a:solidFill>
                  <a:srgbClr val="FF0000"/>
                </a:solidFill>
                <a:latin typeface="Arial MT"/>
                <a:cs typeface="Arial MT"/>
              </a:rPr>
              <a:t>be</a:t>
            </a:r>
            <a:r>
              <a:rPr sz="2400" dirty="0">
                <a:solidFill>
                  <a:srgbClr val="FF0000"/>
                </a:solidFill>
                <a:latin typeface="Arial MT"/>
                <a:cs typeface="Arial MT"/>
              </a:rPr>
              <a:t> </a:t>
            </a:r>
            <a:r>
              <a:rPr sz="2400" spc="-5" dirty="0">
                <a:solidFill>
                  <a:srgbClr val="FF0000"/>
                </a:solidFill>
                <a:latin typeface="Arial MT"/>
                <a:cs typeface="Arial MT"/>
              </a:rPr>
              <a:t>Explicitly</a:t>
            </a:r>
            <a:r>
              <a:rPr sz="2400" spc="40" dirty="0">
                <a:solidFill>
                  <a:srgbClr val="FF0000"/>
                </a:solidFill>
                <a:latin typeface="Arial MT"/>
                <a:cs typeface="Arial MT"/>
              </a:rPr>
              <a:t> </a:t>
            </a:r>
            <a:r>
              <a:rPr sz="2400" spc="-5" dirty="0">
                <a:solidFill>
                  <a:srgbClr val="FF0000"/>
                </a:solidFill>
                <a:latin typeface="Arial MT"/>
                <a:cs typeface="Arial MT"/>
              </a:rPr>
              <a:t>Initialized.</a:t>
            </a:r>
            <a:endParaRPr sz="2400" dirty="0">
              <a:latin typeface="Arial MT"/>
              <a:cs typeface="Arial MT"/>
            </a:endParaRPr>
          </a:p>
          <a:p>
            <a:pPr marL="355600" indent="-342900">
              <a:buChar char="•"/>
              <a:tabLst>
                <a:tab pos="354965" algn="l"/>
                <a:tab pos="355600" algn="l"/>
              </a:tabLst>
            </a:pPr>
            <a:r>
              <a:rPr sz="2400" spc="-5" dirty="0">
                <a:solidFill>
                  <a:srgbClr val="FF0000"/>
                </a:solidFill>
                <a:latin typeface="Arial MT"/>
                <a:cs typeface="Arial MT"/>
              </a:rPr>
              <a:t>No</a:t>
            </a:r>
            <a:r>
              <a:rPr sz="2400" spc="-15" dirty="0">
                <a:solidFill>
                  <a:srgbClr val="FF0000"/>
                </a:solidFill>
                <a:latin typeface="Arial MT"/>
                <a:cs typeface="Arial MT"/>
              </a:rPr>
              <a:t> </a:t>
            </a:r>
            <a:r>
              <a:rPr sz="2400" spc="-5" dirty="0">
                <a:solidFill>
                  <a:srgbClr val="FF0000"/>
                </a:solidFill>
                <a:latin typeface="Arial MT"/>
                <a:cs typeface="Arial MT"/>
              </a:rPr>
              <a:t>Default</a:t>
            </a:r>
            <a:r>
              <a:rPr sz="2400" spc="5" dirty="0">
                <a:solidFill>
                  <a:srgbClr val="FF0000"/>
                </a:solidFill>
                <a:latin typeface="Arial MT"/>
                <a:cs typeface="Arial MT"/>
              </a:rPr>
              <a:t> </a:t>
            </a:r>
            <a:r>
              <a:rPr sz="2400" spc="-5" dirty="0">
                <a:solidFill>
                  <a:srgbClr val="FF0000"/>
                </a:solidFill>
                <a:latin typeface="Arial MT"/>
                <a:cs typeface="Arial MT"/>
              </a:rPr>
              <a:t>Initialization</a:t>
            </a:r>
            <a:endParaRPr sz="2400" dirty="0">
              <a:latin typeface="Arial MT"/>
              <a:cs typeface="Arial MT"/>
            </a:endParaRPr>
          </a:p>
          <a:p>
            <a:pPr marL="391160" marR="3156585">
              <a:lnSpc>
                <a:spcPct val="120000"/>
              </a:lnSpc>
              <a:spcBef>
                <a:spcPts val="254"/>
              </a:spcBef>
            </a:pPr>
            <a:r>
              <a:rPr sz="2400" dirty="0">
                <a:latin typeface="Arial MT"/>
                <a:cs typeface="Arial MT"/>
              </a:rPr>
              <a:t>//</a:t>
            </a:r>
            <a:r>
              <a:rPr sz="2400" spc="-35" dirty="0">
                <a:latin typeface="Arial MT"/>
                <a:cs typeface="Arial MT"/>
              </a:rPr>
              <a:t> </a:t>
            </a:r>
            <a:r>
              <a:rPr sz="2400" spc="-5" dirty="0">
                <a:latin typeface="Arial MT"/>
                <a:cs typeface="Arial MT"/>
              </a:rPr>
              <a:t>File</a:t>
            </a:r>
            <a:r>
              <a:rPr sz="2400" spc="-20" dirty="0">
                <a:latin typeface="Arial MT"/>
                <a:cs typeface="Arial MT"/>
              </a:rPr>
              <a:t> </a:t>
            </a:r>
            <a:r>
              <a:rPr sz="2400" spc="-5" dirty="0">
                <a:latin typeface="Arial MT"/>
                <a:cs typeface="Arial MT"/>
              </a:rPr>
              <a:t>Name</a:t>
            </a:r>
            <a:r>
              <a:rPr sz="2400" spc="-15" dirty="0">
                <a:latin typeface="Arial MT"/>
                <a:cs typeface="Arial MT"/>
              </a:rPr>
              <a:t> </a:t>
            </a:r>
            <a:r>
              <a:rPr sz="2400" dirty="0">
                <a:latin typeface="Arial MT"/>
                <a:cs typeface="Arial MT"/>
              </a:rPr>
              <a:t>:</a:t>
            </a:r>
            <a:r>
              <a:rPr sz="2400" spc="-65" dirty="0">
                <a:latin typeface="Arial MT"/>
                <a:cs typeface="Arial MT"/>
              </a:rPr>
              <a:t> </a:t>
            </a:r>
            <a:r>
              <a:rPr sz="2400" spc="-30" dirty="0">
                <a:latin typeface="Arial MT"/>
                <a:cs typeface="Arial MT"/>
              </a:rPr>
              <a:t>Test.java </a:t>
            </a:r>
            <a:r>
              <a:rPr sz="2400" spc="-655" dirty="0">
                <a:latin typeface="Arial MT"/>
                <a:cs typeface="Arial MT"/>
              </a:rPr>
              <a:t> </a:t>
            </a:r>
            <a:r>
              <a:rPr sz="2400" spc="-5" dirty="0">
                <a:latin typeface="Arial MT"/>
                <a:cs typeface="Arial MT"/>
              </a:rPr>
              <a:t>class</a:t>
            </a:r>
            <a:r>
              <a:rPr sz="2400" spc="-40" dirty="0">
                <a:latin typeface="Arial MT"/>
                <a:cs typeface="Arial MT"/>
              </a:rPr>
              <a:t> </a:t>
            </a:r>
            <a:r>
              <a:rPr sz="2400" spc="-70" dirty="0">
                <a:latin typeface="Arial MT"/>
                <a:cs typeface="Arial MT"/>
              </a:rPr>
              <a:t>Test</a:t>
            </a:r>
            <a:endParaRPr sz="2400" dirty="0">
              <a:latin typeface="Arial MT"/>
              <a:cs typeface="Arial MT"/>
            </a:endParaRPr>
          </a:p>
          <a:p>
            <a:pPr marL="391160">
              <a:spcBef>
                <a:spcPts val="580"/>
              </a:spcBef>
            </a:pPr>
            <a:r>
              <a:rPr sz="2400" dirty="0">
                <a:latin typeface="Arial MT"/>
                <a:cs typeface="Arial MT"/>
              </a:rPr>
              <a:t>{</a:t>
            </a:r>
          </a:p>
        </p:txBody>
      </p:sp>
      <p:sp>
        <p:nvSpPr>
          <p:cNvPr id="6" name="object 6"/>
          <p:cNvSpPr txBox="1">
            <a:spLocks noGrp="1"/>
          </p:cNvSpPr>
          <p:nvPr>
            <p:ph type="title"/>
          </p:nvPr>
        </p:nvSpPr>
        <p:spPr>
          <a:xfrm>
            <a:off x="1907539" y="379222"/>
            <a:ext cx="6320283" cy="689932"/>
          </a:xfrm>
          <a:prstGeom prst="rect">
            <a:avLst/>
          </a:prstGeom>
        </p:spPr>
        <p:txBody>
          <a:bodyPr vert="horz" wrap="square" lIns="0" tIns="12700" rIns="0" bIns="0" rtlCol="0" anchor="t">
            <a:spAutoFit/>
          </a:bodyPr>
          <a:lstStyle/>
          <a:p>
            <a:pPr marL="12700">
              <a:lnSpc>
                <a:spcPct val="100000"/>
              </a:lnSpc>
              <a:spcBef>
                <a:spcPts val="100"/>
              </a:spcBef>
            </a:pPr>
            <a:r>
              <a:rPr spc="-160" dirty="0"/>
              <a:t>Loca</a:t>
            </a:r>
            <a:r>
              <a:rPr dirty="0"/>
              <a:t>l</a:t>
            </a:r>
            <a:r>
              <a:rPr spc="-275" dirty="0"/>
              <a:t> </a:t>
            </a:r>
            <a:r>
              <a:rPr spc="-360" dirty="0"/>
              <a:t>V</a:t>
            </a:r>
            <a:r>
              <a:rPr spc="-160" dirty="0"/>
              <a:t>ar</a:t>
            </a:r>
            <a:r>
              <a:rPr spc="-165" dirty="0"/>
              <a:t>i</a:t>
            </a:r>
            <a:r>
              <a:rPr spc="-160" dirty="0"/>
              <a:t>ab</a:t>
            </a:r>
            <a:r>
              <a:rPr spc="-165" dirty="0"/>
              <a:t>l</a:t>
            </a:r>
            <a:r>
              <a:rPr spc="-160" dirty="0"/>
              <a:t>e</a:t>
            </a:r>
            <a:r>
              <a:rPr spc="-5" dirty="0"/>
              <a:t>s</a:t>
            </a:r>
            <a:r>
              <a:rPr spc="-254" dirty="0"/>
              <a:t> </a:t>
            </a:r>
            <a:r>
              <a:rPr spc="-160" dirty="0"/>
              <a:t>Examp</a:t>
            </a:r>
            <a:r>
              <a:rPr spc="-165" dirty="0"/>
              <a:t>l</a:t>
            </a:r>
            <a:r>
              <a:rPr spc="-5" dirty="0"/>
              <a:t>e</a:t>
            </a:r>
            <a:r>
              <a:rPr spc="-285" dirty="0"/>
              <a:t> </a:t>
            </a:r>
            <a:r>
              <a:rPr spc="-5" dirty="0"/>
              <a:t>2</a:t>
            </a:r>
          </a:p>
        </p:txBody>
      </p:sp>
      <p:grpSp>
        <p:nvGrpSpPr>
          <p:cNvPr id="7" name="object 7"/>
          <p:cNvGrpSpPr/>
          <p:nvPr/>
        </p:nvGrpSpPr>
        <p:grpSpPr>
          <a:xfrm>
            <a:off x="5652515" y="4928615"/>
            <a:ext cx="2443480" cy="510540"/>
            <a:chOff x="4128515" y="4928615"/>
            <a:chExt cx="2443480" cy="510540"/>
          </a:xfrm>
        </p:grpSpPr>
        <p:sp>
          <p:nvSpPr>
            <p:cNvPr id="8" name="object 8"/>
            <p:cNvSpPr/>
            <p:nvPr/>
          </p:nvSpPr>
          <p:spPr>
            <a:xfrm>
              <a:off x="4141469" y="4941569"/>
              <a:ext cx="2417445" cy="485140"/>
            </a:xfrm>
            <a:custGeom>
              <a:avLst/>
              <a:gdLst/>
              <a:ahLst/>
              <a:cxnLst/>
              <a:rect l="l" t="t" r="r" b="b"/>
              <a:pathLst>
                <a:path w="2417445" h="485139">
                  <a:moveTo>
                    <a:pt x="2174747" y="0"/>
                  </a:moveTo>
                  <a:lnTo>
                    <a:pt x="2174747" y="121157"/>
                  </a:lnTo>
                  <a:lnTo>
                    <a:pt x="0" y="121157"/>
                  </a:lnTo>
                  <a:lnTo>
                    <a:pt x="0" y="363473"/>
                  </a:lnTo>
                  <a:lnTo>
                    <a:pt x="2174747" y="363473"/>
                  </a:lnTo>
                  <a:lnTo>
                    <a:pt x="2174747" y="484631"/>
                  </a:lnTo>
                  <a:lnTo>
                    <a:pt x="2417063" y="242315"/>
                  </a:lnTo>
                  <a:lnTo>
                    <a:pt x="2174747" y="0"/>
                  </a:lnTo>
                  <a:close/>
                </a:path>
              </a:pathLst>
            </a:custGeom>
            <a:solidFill>
              <a:srgbClr val="4F81BC"/>
            </a:solidFill>
          </p:spPr>
          <p:txBody>
            <a:bodyPr wrap="square" lIns="0" tIns="0" rIns="0" bIns="0" rtlCol="0"/>
            <a:lstStyle/>
            <a:p>
              <a:endParaRPr/>
            </a:p>
          </p:txBody>
        </p:sp>
        <p:sp>
          <p:nvSpPr>
            <p:cNvPr id="9" name="object 9"/>
            <p:cNvSpPr/>
            <p:nvPr/>
          </p:nvSpPr>
          <p:spPr>
            <a:xfrm>
              <a:off x="4141469" y="4941569"/>
              <a:ext cx="2417445" cy="485140"/>
            </a:xfrm>
            <a:custGeom>
              <a:avLst/>
              <a:gdLst/>
              <a:ahLst/>
              <a:cxnLst/>
              <a:rect l="l" t="t" r="r" b="b"/>
              <a:pathLst>
                <a:path w="2417445" h="485139">
                  <a:moveTo>
                    <a:pt x="0" y="121157"/>
                  </a:moveTo>
                  <a:lnTo>
                    <a:pt x="2174747" y="121157"/>
                  </a:lnTo>
                  <a:lnTo>
                    <a:pt x="2174747" y="0"/>
                  </a:lnTo>
                  <a:lnTo>
                    <a:pt x="2417063" y="242315"/>
                  </a:lnTo>
                  <a:lnTo>
                    <a:pt x="2174747" y="484631"/>
                  </a:lnTo>
                  <a:lnTo>
                    <a:pt x="2174747" y="363473"/>
                  </a:lnTo>
                  <a:lnTo>
                    <a:pt x="0" y="363473"/>
                  </a:lnTo>
                  <a:lnTo>
                    <a:pt x="0" y="121157"/>
                  </a:lnTo>
                  <a:close/>
                </a:path>
              </a:pathLst>
            </a:custGeom>
            <a:ln w="25907">
              <a:solidFill>
                <a:srgbClr val="385D89"/>
              </a:solidFill>
            </a:ln>
          </p:spPr>
          <p:txBody>
            <a:bodyPr wrap="square" lIns="0" tIns="0" rIns="0" bIns="0" rtlCol="0"/>
            <a:lstStyle/>
            <a:p>
              <a:endParaRPr/>
            </a:p>
          </p:txBody>
        </p:sp>
      </p:grpSp>
      <p:sp>
        <p:nvSpPr>
          <p:cNvPr id="10" name="object 10"/>
          <p:cNvSpPr txBox="1"/>
          <p:nvPr/>
        </p:nvSpPr>
        <p:spPr>
          <a:xfrm>
            <a:off x="8227822" y="4472179"/>
            <a:ext cx="2176145" cy="1397635"/>
          </a:xfrm>
          <a:prstGeom prst="rect">
            <a:avLst/>
          </a:prstGeom>
        </p:spPr>
        <p:txBody>
          <a:bodyPr vert="horz" wrap="square" lIns="0" tIns="12700" rIns="0" bIns="0" rtlCol="0">
            <a:spAutoFit/>
          </a:bodyPr>
          <a:lstStyle/>
          <a:p>
            <a:pPr marL="12700" marR="5080" indent="167640">
              <a:spcBef>
                <a:spcPts val="100"/>
              </a:spcBef>
            </a:pPr>
            <a:r>
              <a:rPr spc="-5" dirty="0">
                <a:solidFill>
                  <a:srgbClr val="FF0000"/>
                </a:solidFill>
                <a:latin typeface="Calibri"/>
                <a:cs typeface="Calibri"/>
              </a:rPr>
              <a:t>Compile-Time</a:t>
            </a:r>
            <a:r>
              <a:rPr dirty="0">
                <a:solidFill>
                  <a:srgbClr val="FF0000"/>
                </a:solidFill>
                <a:latin typeface="Calibri"/>
                <a:cs typeface="Calibri"/>
              </a:rPr>
              <a:t> </a:t>
            </a:r>
            <a:r>
              <a:rPr spc="-15" dirty="0">
                <a:solidFill>
                  <a:srgbClr val="FF0000"/>
                </a:solidFill>
                <a:latin typeface="Calibri"/>
                <a:cs typeface="Calibri"/>
              </a:rPr>
              <a:t>Error </a:t>
            </a:r>
            <a:r>
              <a:rPr spc="-10" dirty="0">
                <a:solidFill>
                  <a:srgbClr val="FF0000"/>
                </a:solidFill>
                <a:latin typeface="Calibri"/>
                <a:cs typeface="Calibri"/>
              </a:rPr>
              <a:t> Local</a:t>
            </a:r>
            <a:r>
              <a:rPr spc="110" dirty="0">
                <a:solidFill>
                  <a:srgbClr val="FF0000"/>
                </a:solidFill>
                <a:latin typeface="Calibri"/>
                <a:cs typeface="Calibri"/>
              </a:rPr>
              <a:t> </a:t>
            </a:r>
            <a:r>
              <a:rPr spc="-5" dirty="0">
                <a:solidFill>
                  <a:srgbClr val="FF0000"/>
                </a:solidFill>
                <a:latin typeface="Calibri"/>
                <a:cs typeface="Calibri"/>
              </a:rPr>
              <a:t>variables</a:t>
            </a:r>
            <a:r>
              <a:rPr spc="114" dirty="0">
                <a:solidFill>
                  <a:srgbClr val="FF0000"/>
                </a:solidFill>
                <a:latin typeface="Calibri"/>
                <a:cs typeface="Calibri"/>
              </a:rPr>
              <a:t> </a:t>
            </a:r>
            <a:r>
              <a:rPr spc="-10" dirty="0">
                <a:solidFill>
                  <a:srgbClr val="FF0000"/>
                </a:solidFill>
                <a:latin typeface="Calibri"/>
                <a:cs typeface="Calibri"/>
              </a:rPr>
              <a:t>are</a:t>
            </a:r>
            <a:r>
              <a:rPr spc="105" dirty="0">
                <a:solidFill>
                  <a:srgbClr val="FF0000"/>
                </a:solidFill>
                <a:latin typeface="Calibri"/>
                <a:cs typeface="Calibri"/>
              </a:rPr>
              <a:t> </a:t>
            </a:r>
            <a:r>
              <a:rPr spc="-15" dirty="0">
                <a:solidFill>
                  <a:srgbClr val="FF0000"/>
                </a:solidFill>
                <a:latin typeface="Calibri"/>
                <a:cs typeface="Calibri"/>
              </a:rPr>
              <a:t>to </a:t>
            </a:r>
            <a:r>
              <a:rPr spc="-395" dirty="0">
                <a:solidFill>
                  <a:srgbClr val="FF0000"/>
                </a:solidFill>
                <a:latin typeface="Calibri"/>
                <a:cs typeface="Calibri"/>
              </a:rPr>
              <a:t> </a:t>
            </a:r>
            <a:r>
              <a:rPr dirty="0">
                <a:solidFill>
                  <a:srgbClr val="FF0000"/>
                </a:solidFill>
                <a:latin typeface="Calibri"/>
                <a:cs typeface="Calibri"/>
              </a:rPr>
              <a:t>be</a:t>
            </a:r>
            <a:r>
              <a:rPr spc="5" dirty="0">
                <a:solidFill>
                  <a:srgbClr val="FF0000"/>
                </a:solidFill>
                <a:latin typeface="Calibri"/>
                <a:cs typeface="Calibri"/>
              </a:rPr>
              <a:t> </a:t>
            </a:r>
            <a:r>
              <a:rPr spc="-5" dirty="0">
                <a:solidFill>
                  <a:srgbClr val="FF0000"/>
                </a:solidFill>
                <a:latin typeface="Calibri"/>
                <a:cs typeface="Calibri"/>
              </a:rPr>
              <a:t>initialized</a:t>
            </a:r>
            <a:r>
              <a:rPr dirty="0">
                <a:solidFill>
                  <a:srgbClr val="FF0000"/>
                </a:solidFill>
                <a:latin typeface="Calibri"/>
                <a:cs typeface="Calibri"/>
              </a:rPr>
              <a:t> </a:t>
            </a:r>
            <a:r>
              <a:rPr spc="-5" dirty="0">
                <a:solidFill>
                  <a:srgbClr val="FF0000"/>
                </a:solidFill>
                <a:latin typeface="Calibri"/>
                <a:cs typeface="Calibri"/>
              </a:rPr>
              <a:t>explicitly </a:t>
            </a:r>
            <a:r>
              <a:rPr spc="-400" dirty="0">
                <a:solidFill>
                  <a:srgbClr val="FF0000"/>
                </a:solidFill>
                <a:latin typeface="Calibri"/>
                <a:cs typeface="Calibri"/>
              </a:rPr>
              <a:t> </a:t>
            </a:r>
            <a:r>
              <a:rPr spc="-10" dirty="0">
                <a:solidFill>
                  <a:srgbClr val="FF0000"/>
                </a:solidFill>
                <a:latin typeface="Calibri"/>
                <a:cs typeface="Calibri"/>
              </a:rPr>
              <a:t>to</a:t>
            </a:r>
            <a:r>
              <a:rPr spc="335" dirty="0">
                <a:solidFill>
                  <a:srgbClr val="FF0000"/>
                </a:solidFill>
                <a:latin typeface="Calibri"/>
                <a:cs typeface="Calibri"/>
              </a:rPr>
              <a:t> </a:t>
            </a:r>
            <a:r>
              <a:rPr spc="-5" dirty="0">
                <a:solidFill>
                  <a:srgbClr val="FF0000"/>
                </a:solidFill>
                <a:latin typeface="Calibri"/>
                <a:cs typeface="Calibri"/>
              </a:rPr>
              <a:t>some</a:t>
            </a:r>
            <a:r>
              <a:rPr spc="345" dirty="0">
                <a:solidFill>
                  <a:srgbClr val="FF0000"/>
                </a:solidFill>
                <a:latin typeface="Calibri"/>
                <a:cs typeface="Calibri"/>
              </a:rPr>
              <a:t> </a:t>
            </a:r>
            <a:r>
              <a:rPr spc="-10" dirty="0">
                <a:solidFill>
                  <a:srgbClr val="FF0000"/>
                </a:solidFill>
                <a:latin typeface="Calibri"/>
                <a:cs typeface="Calibri"/>
              </a:rPr>
              <a:t>default</a:t>
            </a:r>
            <a:r>
              <a:rPr spc="350" dirty="0">
                <a:solidFill>
                  <a:srgbClr val="FF0000"/>
                </a:solidFill>
                <a:latin typeface="Calibri"/>
                <a:cs typeface="Calibri"/>
              </a:rPr>
              <a:t> </a:t>
            </a:r>
            <a:r>
              <a:rPr spc="-5" dirty="0">
                <a:solidFill>
                  <a:srgbClr val="FF0000"/>
                </a:solidFill>
                <a:latin typeface="Calibri"/>
                <a:cs typeface="Calibri"/>
              </a:rPr>
              <a:t>value </a:t>
            </a:r>
            <a:r>
              <a:rPr spc="-390" dirty="0">
                <a:solidFill>
                  <a:srgbClr val="FF0000"/>
                </a:solidFill>
                <a:latin typeface="Calibri"/>
                <a:cs typeface="Calibri"/>
              </a:rPr>
              <a:t> </a:t>
            </a:r>
            <a:r>
              <a:rPr spc="-15" dirty="0">
                <a:solidFill>
                  <a:srgbClr val="FF0000"/>
                </a:solidFill>
                <a:latin typeface="Calibri"/>
                <a:cs typeface="Calibri"/>
              </a:rPr>
              <a:t>before</a:t>
            </a:r>
            <a:r>
              <a:rPr dirty="0">
                <a:solidFill>
                  <a:srgbClr val="FF0000"/>
                </a:solidFill>
                <a:latin typeface="Calibri"/>
                <a:cs typeface="Calibri"/>
              </a:rPr>
              <a:t> </a:t>
            </a:r>
            <a:r>
              <a:rPr spc="-5" dirty="0">
                <a:solidFill>
                  <a:srgbClr val="FF0000"/>
                </a:solidFill>
                <a:latin typeface="Calibri"/>
                <a:cs typeface="Calibri"/>
              </a:rPr>
              <a:t>their</a:t>
            </a:r>
            <a:r>
              <a:rPr spc="5" dirty="0">
                <a:solidFill>
                  <a:srgbClr val="FF0000"/>
                </a:solidFill>
                <a:latin typeface="Calibri"/>
                <a:cs typeface="Calibri"/>
              </a:rPr>
              <a:t> </a:t>
            </a:r>
            <a:r>
              <a:rPr spc="-5" dirty="0">
                <a:solidFill>
                  <a:srgbClr val="FF0000"/>
                </a:solidFill>
                <a:latin typeface="Calibri"/>
                <a:cs typeface="Calibri"/>
              </a:rPr>
              <a:t>use</a:t>
            </a:r>
            <a:endParaRPr>
              <a:latin typeface="Calibri"/>
              <a:cs typeface="Calibri"/>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5238"/>
            <a:ext cx="4410710"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dirty="0">
                <a:latin typeface="Arial MT"/>
                <a:cs typeface="Arial MT"/>
              </a:rPr>
              <a:t>ArrayList</a:t>
            </a:r>
            <a:r>
              <a:rPr sz="3200" spc="-55" dirty="0">
                <a:latin typeface="Arial MT"/>
                <a:cs typeface="Arial MT"/>
              </a:rPr>
              <a:t> </a:t>
            </a:r>
            <a:r>
              <a:rPr sz="3200" dirty="0">
                <a:latin typeface="Arial MT"/>
                <a:cs typeface="Arial MT"/>
              </a:rPr>
              <a:t>class</a:t>
            </a:r>
            <a:r>
              <a:rPr sz="3200" spc="-35" dirty="0">
                <a:latin typeface="Arial MT"/>
                <a:cs typeface="Arial MT"/>
              </a:rPr>
              <a:t> </a:t>
            </a:r>
            <a:r>
              <a:rPr sz="3200" dirty="0">
                <a:latin typeface="Arial MT"/>
                <a:cs typeface="Arial MT"/>
              </a:rPr>
              <a:t>in</a:t>
            </a:r>
            <a:r>
              <a:rPr sz="3200" spc="-20" dirty="0">
                <a:latin typeface="Arial MT"/>
                <a:cs typeface="Arial MT"/>
              </a:rPr>
              <a:t> </a:t>
            </a:r>
            <a:r>
              <a:rPr sz="3200" dirty="0">
                <a:latin typeface="Arial MT"/>
                <a:cs typeface="Arial MT"/>
              </a:rPr>
              <a:t>Java</a:t>
            </a:r>
            <a:endParaRPr sz="3200">
              <a:latin typeface="Arial MT"/>
              <a:cs typeface="Arial MT"/>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5371084" cy="689932"/>
          </a:xfrm>
          <a:prstGeom prst="rect">
            <a:avLst/>
          </a:prstGeom>
        </p:spPr>
        <p:txBody>
          <a:bodyPr vert="horz" wrap="square" lIns="0" tIns="12700" rIns="0" bIns="0" rtlCol="0" anchor="t">
            <a:spAutoFit/>
          </a:bodyPr>
          <a:lstStyle/>
          <a:p>
            <a:pPr marL="12700">
              <a:lnSpc>
                <a:spcPct val="100000"/>
              </a:lnSpc>
              <a:spcBef>
                <a:spcPts val="100"/>
              </a:spcBef>
            </a:pPr>
            <a:r>
              <a:rPr spc="-160" dirty="0"/>
              <a:t>ArrayL</a:t>
            </a:r>
            <a:r>
              <a:rPr spc="-165" dirty="0"/>
              <a:t>i</a:t>
            </a:r>
            <a:r>
              <a:rPr spc="-160" dirty="0"/>
              <a:t>s</a:t>
            </a:r>
            <a:r>
              <a:rPr dirty="0"/>
              <a:t>t</a:t>
            </a:r>
            <a:r>
              <a:rPr spc="-270" dirty="0"/>
              <a:t> </a:t>
            </a:r>
            <a:r>
              <a:rPr spc="-160" dirty="0"/>
              <a:t>c</a:t>
            </a:r>
            <a:r>
              <a:rPr spc="-165" dirty="0"/>
              <a:t>l</a:t>
            </a:r>
            <a:r>
              <a:rPr spc="-160" dirty="0"/>
              <a:t>as</a:t>
            </a:r>
            <a:r>
              <a:rPr spc="-5" dirty="0"/>
              <a:t>s</a:t>
            </a:r>
            <a:r>
              <a:rPr spc="-295" dirty="0"/>
              <a:t> </a:t>
            </a:r>
            <a:r>
              <a:rPr spc="-165" dirty="0"/>
              <a:t>i</a:t>
            </a:r>
            <a:r>
              <a:rPr dirty="0"/>
              <a:t>n</a:t>
            </a:r>
            <a:r>
              <a:rPr spc="-285" dirty="0"/>
              <a:t> </a:t>
            </a:r>
            <a:r>
              <a:rPr spc="-160" dirty="0"/>
              <a:t>Jav</a:t>
            </a:r>
            <a:r>
              <a:rPr spc="-5" dirty="0"/>
              <a:t>a</a:t>
            </a:r>
          </a:p>
        </p:txBody>
      </p:sp>
      <p:sp>
        <p:nvSpPr>
          <p:cNvPr id="3" name="object 3"/>
          <p:cNvSpPr txBox="1"/>
          <p:nvPr/>
        </p:nvSpPr>
        <p:spPr>
          <a:xfrm>
            <a:off x="1782267" y="1445831"/>
            <a:ext cx="8627110" cy="3226524"/>
          </a:xfrm>
          <a:prstGeom prst="rect">
            <a:avLst/>
          </a:prstGeom>
        </p:spPr>
        <p:txBody>
          <a:bodyPr vert="horz" wrap="square" lIns="0" tIns="86360" rIns="0" bIns="0" rtlCol="0">
            <a:spAutoFit/>
          </a:bodyPr>
          <a:lstStyle/>
          <a:p>
            <a:pPr marL="546100" indent="-533400">
              <a:spcBef>
                <a:spcPts val="680"/>
              </a:spcBef>
              <a:buClr>
                <a:srgbClr val="0F1141"/>
              </a:buClr>
              <a:buFont typeface="Arial MT"/>
              <a:buChar char="•"/>
              <a:tabLst>
                <a:tab pos="545465" algn="l"/>
                <a:tab pos="546100" algn="l"/>
              </a:tabLst>
            </a:pPr>
            <a:r>
              <a:rPr sz="2400" b="1" spc="-5" dirty="0">
                <a:latin typeface="Arial"/>
                <a:cs typeface="Arial"/>
              </a:rPr>
              <a:t>Supports</a:t>
            </a:r>
            <a:r>
              <a:rPr sz="2400" b="1" spc="-15" dirty="0">
                <a:latin typeface="Arial"/>
                <a:cs typeface="Arial"/>
              </a:rPr>
              <a:t> </a:t>
            </a:r>
            <a:r>
              <a:rPr sz="2400" b="1" spc="-10" dirty="0">
                <a:latin typeface="Arial"/>
                <a:cs typeface="Arial"/>
              </a:rPr>
              <a:t>Dynamic</a:t>
            </a:r>
            <a:r>
              <a:rPr sz="2400" b="1" spc="-55" dirty="0">
                <a:latin typeface="Arial"/>
                <a:cs typeface="Arial"/>
              </a:rPr>
              <a:t> </a:t>
            </a:r>
            <a:r>
              <a:rPr sz="2400" b="1" spc="-10" dirty="0">
                <a:latin typeface="Arial"/>
                <a:cs typeface="Arial"/>
              </a:rPr>
              <a:t>Arrays</a:t>
            </a:r>
            <a:r>
              <a:rPr sz="2400" b="1" spc="40" dirty="0">
                <a:latin typeface="Arial"/>
                <a:cs typeface="Arial"/>
              </a:rPr>
              <a:t> </a:t>
            </a:r>
            <a:r>
              <a:rPr sz="2400" b="1" dirty="0">
                <a:latin typeface="Arial"/>
                <a:cs typeface="Arial"/>
              </a:rPr>
              <a:t>.</a:t>
            </a:r>
            <a:endParaRPr sz="2400" dirty="0">
              <a:latin typeface="Arial"/>
              <a:cs typeface="Arial"/>
            </a:endParaRPr>
          </a:p>
          <a:p>
            <a:pPr marL="546100" indent="-533400">
              <a:spcBef>
                <a:spcPts val="575"/>
              </a:spcBef>
              <a:buClr>
                <a:srgbClr val="0F1141"/>
              </a:buClr>
              <a:buFont typeface="Arial MT"/>
              <a:buChar char="•"/>
              <a:tabLst>
                <a:tab pos="545465" algn="l"/>
                <a:tab pos="546100" algn="l"/>
              </a:tabLst>
            </a:pPr>
            <a:r>
              <a:rPr sz="2400" b="1" spc="-20" dirty="0">
                <a:latin typeface="Arial"/>
                <a:cs typeface="Arial"/>
              </a:rPr>
              <a:t>Variable</a:t>
            </a:r>
            <a:r>
              <a:rPr sz="2400" b="1" spc="-5" dirty="0">
                <a:latin typeface="Arial"/>
                <a:cs typeface="Arial"/>
              </a:rPr>
              <a:t> Length</a:t>
            </a:r>
            <a:r>
              <a:rPr sz="2400" b="1" spc="-95" dirty="0">
                <a:latin typeface="Arial"/>
                <a:cs typeface="Arial"/>
              </a:rPr>
              <a:t> </a:t>
            </a:r>
            <a:r>
              <a:rPr sz="2400" b="1" spc="-5" dirty="0">
                <a:latin typeface="Arial"/>
                <a:cs typeface="Arial"/>
              </a:rPr>
              <a:t>Array</a:t>
            </a:r>
            <a:r>
              <a:rPr sz="2400" b="1" spc="10" dirty="0">
                <a:latin typeface="Arial"/>
                <a:cs typeface="Arial"/>
              </a:rPr>
              <a:t> </a:t>
            </a:r>
            <a:r>
              <a:rPr sz="2400" b="1" dirty="0">
                <a:latin typeface="Arial"/>
                <a:cs typeface="Arial"/>
              </a:rPr>
              <a:t>of</a:t>
            </a:r>
            <a:r>
              <a:rPr sz="2400" b="1" spc="-5" dirty="0">
                <a:latin typeface="Arial"/>
                <a:cs typeface="Arial"/>
              </a:rPr>
              <a:t> </a:t>
            </a:r>
            <a:r>
              <a:rPr sz="2400" b="1" dirty="0">
                <a:latin typeface="Arial"/>
                <a:cs typeface="Arial"/>
              </a:rPr>
              <a:t>Object</a:t>
            </a:r>
            <a:r>
              <a:rPr sz="2400" b="1" spc="-20" dirty="0">
                <a:latin typeface="Arial"/>
                <a:cs typeface="Arial"/>
              </a:rPr>
              <a:t> </a:t>
            </a:r>
            <a:r>
              <a:rPr sz="2400" b="1" spc="-5" dirty="0">
                <a:latin typeface="Arial"/>
                <a:cs typeface="Arial"/>
              </a:rPr>
              <a:t>References</a:t>
            </a:r>
            <a:endParaRPr sz="2400" dirty="0">
              <a:latin typeface="Arial"/>
              <a:cs typeface="Arial"/>
            </a:endParaRPr>
          </a:p>
          <a:p>
            <a:pPr marL="546100" indent="-533400">
              <a:spcBef>
                <a:spcPts val="580"/>
              </a:spcBef>
              <a:buClr>
                <a:srgbClr val="0F1141"/>
              </a:buClr>
              <a:buFont typeface="Arial MT"/>
              <a:buChar char="•"/>
              <a:tabLst>
                <a:tab pos="545465" algn="l"/>
                <a:tab pos="546100" algn="l"/>
              </a:tabLst>
            </a:pPr>
            <a:r>
              <a:rPr sz="2400" b="1" spc="-5" dirty="0">
                <a:latin typeface="Arial"/>
                <a:cs typeface="Arial"/>
              </a:rPr>
              <a:t>ArrayList</a:t>
            </a:r>
            <a:r>
              <a:rPr sz="2400" b="1" spc="30" dirty="0">
                <a:latin typeface="Arial"/>
                <a:cs typeface="Arial"/>
              </a:rPr>
              <a:t> </a:t>
            </a:r>
            <a:r>
              <a:rPr sz="2400" b="1" spc="-5" dirty="0">
                <a:latin typeface="Arial"/>
                <a:cs typeface="Arial"/>
              </a:rPr>
              <a:t>Can</a:t>
            </a:r>
            <a:r>
              <a:rPr sz="2400" b="1" spc="10" dirty="0">
                <a:latin typeface="Arial"/>
                <a:cs typeface="Arial"/>
              </a:rPr>
              <a:t> </a:t>
            </a:r>
            <a:r>
              <a:rPr sz="2400" b="1" spc="-5" dirty="0">
                <a:latin typeface="Arial"/>
                <a:cs typeface="Arial"/>
              </a:rPr>
              <a:t>Increase</a:t>
            </a:r>
            <a:r>
              <a:rPr sz="2400" b="1" dirty="0">
                <a:latin typeface="Arial"/>
                <a:cs typeface="Arial"/>
              </a:rPr>
              <a:t> or</a:t>
            </a:r>
            <a:r>
              <a:rPr sz="2400" b="1" spc="5" dirty="0">
                <a:latin typeface="Arial"/>
                <a:cs typeface="Arial"/>
              </a:rPr>
              <a:t> </a:t>
            </a:r>
            <a:r>
              <a:rPr sz="2400" b="1" spc="-5" dirty="0">
                <a:latin typeface="Arial"/>
                <a:cs typeface="Arial"/>
              </a:rPr>
              <a:t>Decrease</a:t>
            </a:r>
            <a:r>
              <a:rPr sz="2400" b="1" spc="25" dirty="0">
                <a:latin typeface="Arial"/>
                <a:cs typeface="Arial"/>
              </a:rPr>
              <a:t> </a:t>
            </a:r>
            <a:r>
              <a:rPr sz="2400" b="1" dirty="0">
                <a:latin typeface="Arial"/>
                <a:cs typeface="Arial"/>
              </a:rPr>
              <a:t>in</a:t>
            </a:r>
            <a:r>
              <a:rPr sz="2400" b="1" spc="-25" dirty="0">
                <a:latin typeface="Arial"/>
                <a:cs typeface="Arial"/>
              </a:rPr>
              <a:t> </a:t>
            </a:r>
            <a:r>
              <a:rPr sz="2400" b="1" dirty="0">
                <a:latin typeface="Arial"/>
                <a:cs typeface="Arial"/>
              </a:rPr>
              <a:t>size.</a:t>
            </a:r>
            <a:endParaRPr sz="2400" dirty="0">
              <a:latin typeface="Arial"/>
              <a:cs typeface="Arial"/>
            </a:endParaRPr>
          </a:p>
          <a:p>
            <a:pPr>
              <a:spcBef>
                <a:spcPts val="10"/>
              </a:spcBef>
            </a:pPr>
            <a:endParaRPr sz="2500" dirty="0">
              <a:latin typeface="Arial"/>
              <a:cs typeface="Arial"/>
            </a:endParaRPr>
          </a:p>
          <a:p>
            <a:pPr marL="546100" marR="5080">
              <a:lnSpc>
                <a:spcPct val="120000"/>
              </a:lnSpc>
              <a:tabLst>
                <a:tab pos="2755900" algn="l"/>
                <a:tab pos="4585335" algn="l"/>
                <a:tab pos="6414135" algn="l"/>
              </a:tabLst>
            </a:pPr>
            <a:r>
              <a:rPr sz="2000" b="1" dirty="0">
                <a:latin typeface="Arial"/>
                <a:cs typeface="Arial"/>
              </a:rPr>
              <a:t>public class</a:t>
            </a:r>
            <a:r>
              <a:rPr sz="2000" b="1" spc="-75" dirty="0">
                <a:latin typeface="Arial"/>
                <a:cs typeface="Arial"/>
              </a:rPr>
              <a:t> </a:t>
            </a:r>
            <a:r>
              <a:rPr sz="2000" b="1" spc="-5" dirty="0">
                <a:latin typeface="Arial"/>
                <a:cs typeface="Arial"/>
              </a:rPr>
              <a:t>ArrayList&lt;E&gt;	</a:t>
            </a:r>
            <a:r>
              <a:rPr sz="2000" b="1" dirty="0">
                <a:solidFill>
                  <a:srgbClr val="FF0000"/>
                </a:solidFill>
                <a:latin typeface="Arial"/>
                <a:cs typeface="Arial"/>
              </a:rPr>
              <a:t>extends	</a:t>
            </a:r>
            <a:r>
              <a:rPr sz="2000" b="1" u="heavy" dirty="0">
                <a:solidFill>
                  <a:srgbClr val="0000FF"/>
                </a:solidFill>
                <a:uFill>
                  <a:solidFill>
                    <a:srgbClr val="0000FF"/>
                  </a:solidFill>
                </a:uFill>
                <a:latin typeface="Arial"/>
                <a:cs typeface="Arial"/>
                <a:hlinkClick r:id="rId2"/>
              </a:rPr>
              <a:t>AbstractList</a:t>
            </a:r>
            <a:r>
              <a:rPr sz="2000" b="1" dirty="0">
                <a:latin typeface="Arial"/>
                <a:cs typeface="Arial"/>
              </a:rPr>
              <a:t>&lt;E&gt; </a:t>
            </a:r>
            <a:r>
              <a:rPr sz="2000" b="1" spc="5" dirty="0">
                <a:latin typeface="Arial"/>
                <a:cs typeface="Arial"/>
              </a:rPr>
              <a:t> </a:t>
            </a:r>
            <a:r>
              <a:rPr sz="2000" b="1" dirty="0">
                <a:solidFill>
                  <a:srgbClr val="FF0000"/>
                </a:solidFill>
                <a:latin typeface="Arial"/>
                <a:cs typeface="Arial"/>
              </a:rPr>
              <a:t>implements	</a:t>
            </a:r>
            <a:r>
              <a:rPr sz="2000" b="1" u="heavy" dirty="0">
                <a:solidFill>
                  <a:srgbClr val="0000FF"/>
                </a:solidFill>
                <a:uFill>
                  <a:solidFill>
                    <a:srgbClr val="0000FF"/>
                  </a:solidFill>
                </a:uFill>
                <a:latin typeface="Arial"/>
                <a:cs typeface="Arial"/>
                <a:hlinkClick r:id="rId3"/>
              </a:rPr>
              <a:t>List</a:t>
            </a:r>
            <a:r>
              <a:rPr sz="2000" b="1" dirty="0">
                <a:latin typeface="Arial"/>
                <a:cs typeface="Arial"/>
              </a:rPr>
              <a:t>&lt;E&gt;,</a:t>
            </a:r>
            <a:r>
              <a:rPr sz="2000" b="1" spc="-50" dirty="0">
                <a:latin typeface="Arial"/>
                <a:cs typeface="Arial"/>
              </a:rPr>
              <a:t> </a:t>
            </a:r>
            <a:r>
              <a:rPr sz="2000" b="1" u="heavy" dirty="0">
                <a:solidFill>
                  <a:srgbClr val="0000FF"/>
                </a:solidFill>
                <a:uFill>
                  <a:solidFill>
                    <a:srgbClr val="0000FF"/>
                  </a:solidFill>
                </a:uFill>
                <a:latin typeface="Arial"/>
                <a:cs typeface="Arial"/>
                <a:hlinkClick r:id="rId4"/>
              </a:rPr>
              <a:t>RandomAccess</a:t>
            </a:r>
            <a:r>
              <a:rPr sz="2000" b="1" dirty="0">
                <a:latin typeface="Arial"/>
                <a:cs typeface="Arial"/>
              </a:rPr>
              <a:t>,</a:t>
            </a:r>
            <a:r>
              <a:rPr sz="2000" b="1" spc="-50" dirty="0">
                <a:latin typeface="Arial"/>
                <a:cs typeface="Arial"/>
              </a:rPr>
              <a:t> </a:t>
            </a:r>
            <a:r>
              <a:rPr sz="2000" b="1" u="heavy" dirty="0">
                <a:solidFill>
                  <a:srgbClr val="0000FF"/>
                </a:solidFill>
                <a:uFill>
                  <a:solidFill>
                    <a:srgbClr val="0000FF"/>
                  </a:solidFill>
                </a:uFill>
                <a:latin typeface="Arial"/>
                <a:cs typeface="Arial"/>
                <a:hlinkClick r:id="rId5"/>
              </a:rPr>
              <a:t>Cloneable</a:t>
            </a:r>
            <a:r>
              <a:rPr sz="2000" b="1" dirty="0">
                <a:latin typeface="Arial"/>
                <a:cs typeface="Arial"/>
              </a:rPr>
              <a:t>,</a:t>
            </a:r>
            <a:r>
              <a:rPr sz="2000" b="1" spc="-35" dirty="0">
                <a:latin typeface="Arial"/>
                <a:cs typeface="Arial"/>
              </a:rPr>
              <a:t> </a:t>
            </a:r>
            <a:r>
              <a:rPr sz="2000" b="1" u="heavy" dirty="0">
                <a:solidFill>
                  <a:srgbClr val="0000FF"/>
                </a:solidFill>
                <a:uFill>
                  <a:solidFill>
                    <a:srgbClr val="0000FF"/>
                  </a:solidFill>
                </a:uFill>
                <a:latin typeface="Arial"/>
                <a:cs typeface="Arial"/>
                <a:hlinkClick r:id="rId6"/>
              </a:rPr>
              <a:t>Serializable</a:t>
            </a:r>
            <a:endParaRPr sz="2000" dirty="0">
              <a:latin typeface="Arial"/>
              <a:cs typeface="Arial"/>
            </a:endParaRPr>
          </a:p>
          <a:p>
            <a:pPr>
              <a:spcBef>
                <a:spcPts val="25"/>
              </a:spcBef>
            </a:pPr>
            <a:endParaRPr sz="2900" dirty="0">
              <a:latin typeface="Arial"/>
              <a:cs typeface="Arial"/>
            </a:endParaRPr>
          </a:p>
          <a:p>
            <a:pPr marL="546100">
              <a:spcBef>
                <a:spcPts val="5"/>
              </a:spcBef>
            </a:pPr>
            <a:r>
              <a:rPr sz="2000" b="1" dirty="0">
                <a:latin typeface="Arial"/>
                <a:cs typeface="Arial"/>
              </a:rPr>
              <a:t>Where</a:t>
            </a:r>
            <a:r>
              <a:rPr sz="2000" b="1" spc="-25" dirty="0">
                <a:latin typeface="Arial"/>
                <a:cs typeface="Arial"/>
              </a:rPr>
              <a:t> </a:t>
            </a:r>
            <a:r>
              <a:rPr sz="2000" b="1" dirty="0">
                <a:solidFill>
                  <a:srgbClr val="FF0000"/>
                </a:solidFill>
                <a:latin typeface="Arial"/>
                <a:cs typeface="Arial"/>
              </a:rPr>
              <a:t>&lt;E&gt;</a:t>
            </a:r>
            <a:r>
              <a:rPr sz="2000" b="1" spc="-25" dirty="0">
                <a:solidFill>
                  <a:srgbClr val="FF0000"/>
                </a:solidFill>
                <a:latin typeface="Arial"/>
                <a:cs typeface="Arial"/>
              </a:rPr>
              <a:t> </a:t>
            </a:r>
            <a:r>
              <a:rPr sz="2000" b="1" spc="-45" dirty="0">
                <a:latin typeface="Arial"/>
                <a:cs typeface="Arial"/>
              </a:rPr>
              <a:t>Type</a:t>
            </a:r>
            <a:r>
              <a:rPr sz="2000" b="1" spc="15" dirty="0">
                <a:latin typeface="Arial"/>
                <a:cs typeface="Arial"/>
              </a:rPr>
              <a:t> </a:t>
            </a:r>
            <a:r>
              <a:rPr sz="2000" b="1" dirty="0">
                <a:latin typeface="Arial"/>
                <a:cs typeface="Arial"/>
              </a:rPr>
              <a:t>of</a:t>
            </a:r>
            <a:r>
              <a:rPr sz="2000" b="1" spc="-15" dirty="0">
                <a:latin typeface="Arial"/>
                <a:cs typeface="Arial"/>
              </a:rPr>
              <a:t> </a:t>
            </a:r>
            <a:r>
              <a:rPr sz="2000" b="1" dirty="0">
                <a:latin typeface="Arial"/>
                <a:cs typeface="Arial"/>
              </a:rPr>
              <a:t>the</a:t>
            </a:r>
            <a:r>
              <a:rPr sz="2000" b="1" spc="-15" dirty="0">
                <a:latin typeface="Arial"/>
                <a:cs typeface="Arial"/>
              </a:rPr>
              <a:t> </a:t>
            </a:r>
            <a:r>
              <a:rPr sz="2000" b="1" dirty="0">
                <a:latin typeface="Arial"/>
                <a:cs typeface="Arial"/>
              </a:rPr>
              <a:t>Objects/Elements</a:t>
            </a:r>
            <a:r>
              <a:rPr sz="2000" b="1" spc="-35" dirty="0">
                <a:latin typeface="Arial"/>
                <a:cs typeface="Arial"/>
              </a:rPr>
              <a:t> </a:t>
            </a:r>
            <a:r>
              <a:rPr sz="2000" b="1" dirty="0">
                <a:latin typeface="Arial"/>
                <a:cs typeface="Arial"/>
              </a:rPr>
              <a:t>Stored</a:t>
            </a:r>
            <a:r>
              <a:rPr sz="2000" b="1" spc="-15" dirty="0">
                <a:latin typeface="Arial"/>
                <a:cs typeface="Arial"/>
              </a:rPr>
              <a:t> </a:t>
            </a:r>
            <a:r>
              <a:rPr sz="2000" b="1" dirty="0">
                <a:latin typeface="Arial"/>
                <a:cs typeface="Arial"/>
              </a:rPr>
              <a:t>in</a:t>
            </a:r>
            <a:r>
              <a:rPr sz="2000" b="1" spc="-10" dirty="0">
                <a:latin typeface="Arial"/>
                <a:cs typeface="Arial"/>
              </a:rPr>
              <a:t> </a:t>
            </a:r>
            <a:r>
              <a:rPr sz="2000" b="1" dirty="0">
                <a:latin typeface="Arial"/>
                <a:cs typeface="Arial"/>
              </a:rPr>
              <a:t>an</a:t>
            </a:r>
            <a:r>
              <a:rPr sz="2000" b="1" spc="-90" dirty="0">
                <a:latin typeface="Arial"/>
                <a:cs typeface="Arial"/>
              </a:rPr>
              <a:t> </a:t>
            </a:r>
            <a:r>
              <a:rPr sz="2000" b="1" spc="-5" dirty="0">
                <a:latin typeface="Arial"/>
                <a:cs typeface="Arial"/>
              </a:rPr>
              <a:t>ArrayList</a:t>
            </a:r>
            <a:endParaRPr sz="2000" dirty="0">
              <a:latin typeface="Arial"/>
              <a:cs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3893820" cy="1367041"/>
          </a:xfrm>
          <a:prstGeom prst="rect">
            <a:avLst/>
          </a:prstGeom>
        </p:spPr>
        <p:txBody>
          <a:bodyPr vert="horz" wrap="square" lIns="0" tIns="12700" rIns="0" bIns="0" rtlCol="0" anchor="t">
            <a:spAutoFit/>
          </a:bodyPr>
          <a:lstStyle/>
          <a:p>
            <a:pPr marL="12700">
              <a:lnSpc>
                <a:spcPct val="100000"/>
              </a:lnSpc>
              <a:spcBef>
                <a:spcPts val="100"/>
              </a:spcBef>
            </a:pPr>
            <a:r>
              <a:rPr spc="-425" dirty="0"/>
              <a:t>T</a:t>
            </a:r>
            <a:r>
              <a:rPr spc="-160" dirty="0"/>
              <a:t>ype</a:t>
            </a:r>
            <a:r>
              <a:rPr spc="-5" dirty="0"/>
              <a:t>s</a:t>
            </a:r>
            <a:r>
              <a:rPr spc="-285" dirty="0"/>
              <a:t> </a:t>
            </a:r>
            <a:r>
              <a:rPr spc="-160" dirty="0"/>
              <a:t>o</a:t>
            </a:r>
            <a:r>
              <a:rPr dirty="0"/>
              <a:t>f</a:t>
            </a:r>
            <a:r>
              <a:rPr spc="-425" dirty="0"/>
              <a:t> </a:t>
            </a:r>
            <a:r>
              <a:rPr spc="-160" dirty="0"/>
              <a:t>ArrayL</a:t>
            </a:r>
            <a:r>
              <a:rPr spc="-165" dirty="0"/>
              <a:t>i</a:t>
            </a:r>
            <a:r>
              <a:rPr spc="-160" dirty="0"/>
              <a:t>s</a:t>
            </a:r>
            <a:r>
              <a:rPr spc="-155" dirty="0"/>
              <a:t>t</a:t>
            </a:r>
            <a:r>
              <a:rPr spc="-5" dirty="0"/>
              <a:t>s</a:t>
            </a:r>
          </a:p>
        </p:txBody>
      </p:sp>
      <p:sp>
        <p:nvSpPr>
          <p:cNvPr id="3" name="object 3"/>
          <p:cNvSpPr txBox="1"/>
          <p:nvPr/>
        </p:nvSpPr>
        <p:spPr>
          <a:xfrm>
            <a:off x="1710335" y="1627074"/>
            <a:ext cx="8607425" cy="4569841"/>
          </a:xfrm>
          <a:prstGeom prst="rect">
            <a:avLst/>
          </a:prstGeom>
        </p:spPr>
        <p:txBody>
          <a:bodyPr vert="horz" wrap="square" lIns="0" tIns="12065" rIns="0" bIns="0" rtlCol="0">
            <a:spAutoFit/>
          </a:bodyPr>
          <a:lstStyle/>
          <a:p>
            <a:pPr marL="622300" indent="-609600">
              <a:spcBef>
                <a:spcPts val="95"/>
              </a:spcBef>
              <a:buClr>
                <a:srgbClr val="0F1141"/>
              </a:buClr>
              <a:buAutoNum type="arabicPeriod"/>
              <a:tabLst>
                <a:tab pos="621665" algn="l"/>
                <a:tab pos="622300" algn="l"/>
              </a:tabLst>
            </a:pPr>
            <a:r>
              <a:rPr sz="1900" b="1" i="1" spc="-5" dirty="0">
                <a:solidFill>
                  <a:srgbClr val="FF0000"/>
                </a:solidFill>
                <a:latin typeface="Arial"/>
                <a:cs typeface="Arial"/>
              </a:rPr>
              <a:t>Un-parameterized</a:t>
            </a:r>
            <a:r>
              <a:rPr sz="1900" b="1" i="1" spc="-25" dirty="0">
                <a:solidFill>
                  <a:srgbClr val="FF0000"/>
                </a:solidFill>
                <a:latin typeface="Arial"/>
                <a:cs typeface="Arial"/>
              </a:rPr>
              <a:t> </a:t>
            </a:r>
            <a:r>
              <a:rPr sz="1900" b="1" i="1" spc="-5" dirty="0">
                <a:solidFill>
                  <a:srgbClr val="FF0000"/>
                </a:solidFill>
                <a:latin typeface="Arial"/>
                <a:cs typeface="Arial"/>
              </a:rPr>
              <a:t>ArrayLists</a:t>
            </a:r>
            <a:endParaRPr sz="1900" dirty="0">
              <a:latin typeface="Arial"/>
              <a:cs typeface="Arial"/>
            </a:endParaRPr>
          </a:p>
          <a:p>
            <a:pPr>
              <a:spcBef>
                <a:spcPts val="35"/>
              </a:spcBef>
              <a:buClr>
                <a:srgbClr val="0F1141"/>
              </a:buClr>
              <a:buFont typeface="Arial"/>
              <a:buAutoNum type="arabicPeriod"/>
            </a:pPr>
            <a:endParaRPr sz="2750" dirty="0">
              <a:latin typeface="Arial"/>
              <a:cs typeface="Arial"/>
            </a:endParaRPr>
          </a:p>
          <a:p>
            <a:pPr marL="1422400" lvl="1" indent="-610235">
              <a:buFont typeface="Wingdings"/>
              <a:buChar char=""/>
              <a:tabLst>
                <a:tab pos="1422400" algn="l"/>
                <a:tab pos="1423035" algn="l"/>
              </a:tabLst>
            </a:pPr>
            <a:r>
              <a:rPr sz="1900" b="1" i="1" spc="-5" dirty="0">
                <a:latin typeface="Arial"/>
                <a:cs typeface="Arial"/>
              </a:rPr>
              <a:t>Supported</a:t>
            </a:r>
            <a:r>
              <a:rPr sz="1900" b="1" i="1" dirty="0">
                <a:latin typeface="Arial"/>
                <a:cs typeface="Arial"/>
              </a:rPr>
              <a:t> </a:t>
            </a:r>
            <a:r>
              <a:rPr sz="1900" b="1" i="1" spc="-5" dirty="0">
                <a:latin typeface="Arial"/>
                <a:cs typeface="Arial"/>
              </a:rPr>
              <a:t>in</a:t>
            </a:r>
            <a:r>
              <a:rPr sz="1900" b="1" i="1" spc="5" dirty="0">
                <a:latin typeface="Arial"/>
                <a:cs typeface="Arial"/>
              </a:rPr>
              <a:t> </a:t>
            </a:r>
            <a:r>
              <a:rPr sz="1900" b="1" i="1" spc="-5" dirty="0">
                <a:latin typeface="Arial"/>
                <a:cs typeface="Arial"/>
              </a:rPr>
              <a:t>Earlier</a:t>
            </a:r>
            <a:r>
              <a:rPr sz="1900" b="1" i="1" spc="10" dirty="0">
                <a:latin typeface="Arial"/>
                <a:cs typeface="Arial"/>
              </a:rPr>
              <a:t> </a:t>
            </a:r>
            <a:r>
              <a:rPr sz="1900" b="1" i="1" spc="-15" dirty="0">
                <a:latin typeface="Arial"/>
                <a:cs typeface="Arial"/>
              </a:rPr>
              <a:t>Versions</a:t>
            </a:r>
            <a:r>
              <a:rPr sz="1900" b="1" i="1" spc="25" dirty="0">
                <a:latin typeface="Arial"/>
                <a:cs typeface="Arial"/>
              </a:rPr>
              <a:t> </a:t>
            </a:r>
            <a:r>
              <a:rPr sz="1900" b="1" i="1" spc="-5" dirty="0">
                <a:latin typeface="Arial"/>
                <a:cs typeface="Arial"/>
              </a:rPr>
              <a:t>of</a:t>
            </a:r>
            <a:r>
              <a:rPr sz="1900" b="1" i="1" spc="5" dirty="0">
                <a:latin typeface="Arial"/>
                <a:cs typeface="Arial"/>
              </a:rPr>
              <a:t> </a:t>
            </a:r>
            <a:r>
              <a:rPr sz="1900" b="1" i="1" spc="-5" dirty="0">
                <a:latin typeface="Arial"/>
                <a:cs typeface="Arial"/>
              </a:rPr>
              <a:t>Java</a:t>
            </a:r>
            <a:r>
              <a:rPr sz="1900" b="1" i="1" spc="25" dirty="0">
                <a:latin typeface="Arial"/>
                <a:cs typeface="Arial"/>
              </a:rPr>
              <a:t> </a:t>
            </a:r>
            <a:r>
              <a:rPr sz="1900" b="1" i="1" spc="-5" dirty="0">
                <a:latin typeface="Arial"/>
                <a:cs typeface="Arial"/>
              </a:rPr>
              <a:t>(1.3</a:t>
            </a:r>
            <a:r>
              <a:rPr sz="1900" b="1" i="1" dirty="0">
                <a:latin typeface="Arial"/>
                <a:cs typeface="Arial"/>
              </a:rPr>
              <a:t> </a:t>
            </a:r>
            <a:r>
              <a:rPr sz="1900" b="1" i="1" spc="-5" dirty="0">
                <a:latin typeface="Arial"/>
                <a:cs typeface="Arial"/>
              </a:rPr>
              <a:t>and</a:t>
            </a:r>
            <a:r>
              <a:rPr sz="1900" b="1" i="1" spc="5" dirty="0">
                <a:latin typeface="Arial"/>
                <a:cs typeface="Arial"/>
              </a:rPr>
              <a:t> </a:t>
            </a:r>
            <a:r>
              <a:rPr sz="1900" b="1" i="1" spc="-5" dirty="0">
                <a:latin typeface="Arial"/>
                <a:cs typeface="Arial"/>
              </a:rPr>
              <a:t>Earlier)</a:t>
            </a:r>
            <a:endParaRPr sz="1900" dirty="0">
              <a:latin typeface="Arial"/>
              <a:cs typeface="Arial"/>
            </a:endParaRPr>
          </a:p>
          <a:p>
            <a:pPr marL="1422400" lvl="1" indent="-610235">
              <a:spcBef>
                <a:spcPts val="455"/>
              </a:spcBef>
              <a:buFont typeface="Wingdings"/>
              <a:buChar char=""/>
              <a:tabLst>
                <a:tab pos="1422400" algn="l"/>
                <a:tab pos="1423035" algn="l"/>
              </a:tabLst>
            </a:pPr>
            <a:r>
              <a:rPr sz="1900" b="1" i="1" spc="-5" dirty="0">
                <a:latin typeface="Arial"/>
                <a:cs typeface="Arial"/>
              </a:rPr>
              <a:t>Can</a:t>
            </a:r>
            <a:r>
              <a:rPr sz="1900" b="1" i="1" spc="10" dirty="0">
                <a:latin typeface="Arial"/>
                <a:cs typeface="Arial"/>
              </a:rPr>
              <a:t> </a:t>
            </a:r>
            <a:r>
              <a:rPr sz="1900" b="1" i="1" spc="-5" dirty="0">
                <a:latin typeface="Arial"/>
                <a:cs typeface="Arial"/>
              </a:rPr>
              <a:t>Store/Handle</a:t>
            </a:r>
            <a:r>
              <a:rPr sz="1900" b="1" i="1" spc="20" dirty="0">
                <a:latin typeface="Arial"/>
                <a:cs typeface="Arial"/>
              </a:rPr>
              <a:t> </a:t>
            </a:r>
            <a:r>
              <a:rPr sz="1900" b="1" i="1" spc="-5" dirty="0">
                <a:latin typeface="Arial"/>
                <a:cs typeface="Arial"/>
              </a:rPr>
              <a:t>Elements</a:t>
            </a:r>
            <a:r>
              <a:rPr sz="1900" b="1" i="1" spc="25" dirty="0">
                <a:latin typeface="Arial"/>
                <a:cs typeface="Arial"/>
              </a:rPr>
              <a:t> </a:t>
            </a:r>
            <a:r>
              <a:rPr sz="1900" b="1" i="1" spc="-5" dirty="0">
                <a:latin typeface="Arial"/>
                <a:cs typeface="Arial"/>
              </a:rPr>
              <a:t>of </a:t>
            </a:r>
            <a:r>
              <a:rPr sz="1900" b="1" i="1" spc="-20" dirty="0">
                <a:latin typeface="Arial"/>
                <a:cs typeface="Arial"/>
              </a:rPr>
              <a:t>Type</a:t>
            </a:r>
            <a:r>
              <a:rPr sz="1900" b="1" i="1" spc="10" dirty="0">
                <a:latin typeface="Arial"/>
                <a:cs typeface="Arial"/>
              </a:rPr>
              <a:t> </a:t>
            </a:r>
            <a:r>
              <a:rPr sz="1900" b="1" i="1" spc="-5" dirty="0">
                <a:latin typeface="Arial"/>
                <a:cs typeface="Arial"/>
              </a:rPr>
              <a:t>Object.</a:t>
            </a:r>
            <a:endParaRPr sz="1900" dirty="0">
              <a:latin typeface="Arial"/>
              <a:cs typeface="Arial"/>
            </a:endParaRPr>
          </a:p>
          <a:p>
            <a:pPr lvl="1">
              <a:spcBef>
                <a:spcPts val="30"/>
              </a:spcBef>
              <a:buFont typeface="Wingdings"/>
              <a:buChar char=""/>
            </a:pPr>
            <a:endParaRPr sz="2750" dirty="0">
              <a:latin typeface="Arial"/>
              <a:cs typeface="Arial"/>
            </a:endParaRPr>
          </a:p>
          <a:p>
            <a:pPr marL="622300" indent="-609600">
              <a:buClr>
                <a:srgbClr val="0F1141"/>
              </a:buClr>
              <a:buAutoNum type="arabicPeriod"/>
              <a:tabLst>
                <a:tab pos="621665" algn="l"/>
                <a:tab pos="622300" algn="l"/>
              </a:tabLst>
            </a:pPr>
            <a:r>
              <a:rPr sz="1900" b="1" i="1" spc="-5" dirty="0">
                <a:solidFill>
                  <a:srgbClr val="FF0000"/>
                </a:solidFill>
                <a:latin typeface="Arial"/>
                <a:cs typeface="Arial"/>
              </a:rPr>
              <a:t>Parameterized</a:t>
            </a:r>
            <a:r>
              <a:rPr sz="1900" b="1" i="1" spc="-45" dirty="0">
                <a:solidFill>
                  <a:srgbClr val="FF0000"/>
                </a:solidFill>
                <a:latin typeface="Arial"/>
                <a:cs typeface="Arial"/>
              </a:rPr>
              <a:t> </a:t>
            </a:r>
            <a:r>
              <a:rPr sz="1900" b="1" i="1" spc="-5" dirty="0">
                <a:solidFill>
                  <a:srgbClr val="FF0000"/>
                </a:solidFill>
                <a:latin typeface="Arial"/>
                <a:cs typeface="Arial"/>
              </a:rPr>
              <a:t>ArrayLists</a:t>
            </a:r>
            <a:endParaRPr sz="1900" dirty="0">
              <a:latin typeface="Arial"/>
              <a:cs typeface="Arial"/>
            </a:endParaRPr>
          </a:p>
          <a:p>
            <a:pPr>
              <a:spcBef>
                <a:spcPts val="30"/>
              </a:spcBef>
              <a:buClr>
                <a:srgbClr val="0F1141"/>
              </a:buClr>
              <a:buFont typeface="Arial"/>
              <a:buAutoNum type="arabicPeriod"/>
            </a:pPr>
            <a:endParaRPr sz="2750" dirty="0">
              <a:latin typeface="Arial"/>
              <a:cs typeface="Arial"/>
            </a:endParaRPr>
          </a:p>
          <a:p>
            <a:pPr marL="1422400" lvl="1" indent="-610235">
              <a:buFont typeface="Wingdings"/>
              <a:buChar char=""/>
              <a:tabLst>
                <a:tab pos="1422400" algn="l"/>
                <a:tab pos="1423035" algn="l"/>
              </a:tabLst>
            </a:pPr>
            <a:r>
              <a:rPr sz="1900" b="1" i="1" spc="-5" dirty="0">
                <a:latin typeface="Arial"/>
                <a:cs typeface="Arial"/>
              </a:rPr>
              <a:t>Supported</a:t>
            </a:r>
            <a:r>
              <a:rPr sz="1900" b="1" i="1" dirty="0">
                <a:latin typeface="Arial"/>
                <a:cs typeface="Arial"/>
              </a:rPr>
              <a:t> </a:t>
            </a:r>
            <a:r>
              <a:rPr sz="1900" b="1" i="1" spc="-5" dirty="0">
                <a:latin typeface="Arial"/>
                <a:cs typeface="Arial"/>
              </a:rPr>
              <a:t>in</a:t>
            </a:r>
            <a:r>
              <a:rPr sz="1900" b="1" i="1" spc="15" dirty="0">
                <a:latin typeface="Arial"/>
                <a:cs typeface="Arial"/>
              </a:rPr>
              <a:t> </a:t>
            </a:r>
            <a:r>
              <a:rPr sz="1900" b="1" i="1" spc="-5" dirty="0">
                <a:latin typeface="Arial"/>
                <a:cs typeface="Arial"/>
              </a:rPr>
              <a:t>ater</a:t>
            </a:r>
            <a:r>
              <a:rPr sz="1900" b="1" i="1" dirty="0">
                <a:latin typeface="Arial"/>
                <a:cs typeface="Arial"/>
              </a:rPr>
              <a:t> </a:t>
            </a:r>
            <a:r>
              <a:rPr sz="1900" b="1" i="1" spc="-5" dirty="0">
                <a:latin typeface="Arial"/>
                <a:cs typeface="Arial"/>
              </a:rPr>
              <a:t>versions</a:t>
            </a:r>
            <a:r>
              <a:rPr sz="1900" b="1" i="1" spc="30" dirty="0">
                <a:latin typeface="Arial"/>
                <a:cs typeface="Arial"/>
              </a:rPr>
              <a:t> </a:t>
            </a:r>
            <a:r>
              <a:rPr sz="1900" b="1" i="1" spc="-5" dirty="0">
                <a:latin typeface="Arial"/>
                <a:cs typeface="Arial"/>
              </a:rPr>
              <a:t>after</a:t>
            </a:r>
            <a:r>
              <a:rPr sz="1900" b="1" i="1" spc="15" dirty="0">
                <a:latin typeface="Arial"/>
                <a:cs typeface="Arial"/>
              </a:rPr>
              <a:t> </a:t>
            </a:r>
            <a:r>
              <a:rPr sz="1900" b="1" i="1" spc="-5" dirty="0">
                <a:latin typeface="Arial"/>
                <a:cs typeface="Arial"/>
              </a:rPr>
              <a:t>1.4</a:t>
            </a:r>
            <a:r>
              <a:rPr sz="1900" b="1" i="1" dirty="0">
                <a:latin typeface="Arial"/>
                <a:cs typeface="Arial"/>
              </a:rPr>
              <a:t> </a:t>
            </a:r>
            <a:r>
              <a:rPr sz="1900" b="1" i="1" spc="-5" dirty="0">
                <a:latin typeface="Arial"/>
                <a:cs typeface="Arial"/>
              </a:rPr>
              <a:t>onwards</a:t>
            </a:r>
            <a:endParaRPr sz="1900" dirty="0">
              <a:latin typeface="Arial"/>
              <a:cs typeface="Arial"/>
            </a:endParaRPr>
          </a:p>
          <a:p>
            <a:pPr marL="1422400" lvl="1" indent="-610235">
              <a:spcBef>
                <a:spcPts val="459"/>
              </a:spcBef>
              <a:buFont typeface="Wingdings"/>
              <a:buChar char=""/>
              <a:tabLst>
                <a:tab pos="1422400" algn="l"/>
                <a:tab pos="1423035" algn="l"/>
              </a:tabLst>
            </a:pPr>
            <a:r>
              <a:rPr sz="1900" b="1" i="1" spc="-5" dirty="0">
                <a:latin typeface="Arial"/>
                <a:cs typeface="Arial"/>
              </a:rPr>
              <a:t>Can</a:t>
            </a:r>
            <a:r>
              <a:rPr sz="1900" b="1" i="1" spc="10" dirty="0">
                <a:latin typeface="Arial"/>
                <a:cs typeface="Arial"/>
              </a:rPr>
              <a:t> </a:t>
            </a:r>
            <a:r>
              <a:rPr sz="1900" b="1" i="1" spc="-5" dirty="0">
                <a:latin typeface="Arial"/>
                <a:cs typeface="Arial"/>
              </a:rPr>
              <a:t>Handle/Store</a:t>
            </a:r>
            <a:r>
              <a:rPr sz="1900" b="1" i="1" spc="20" dirty="0">
                <a:latin typeface="Arial"/>
                <a:cs typeface="Arial"/>
              </a:rPr>
              <a:t> </a:t>
            </a:r>
            <a:r>
              <a:rPr sz="1900" b="1" i="1" spc="-5" dirty="0">
                <a:latin typeface="Arial"/>
                <a:cs typeface="Arial"/>
              </a:rPr>
              <a:t>elements</a:t>
            </a:r>
            <a:r>
              <a:rPr sz="1900" b="1" i="1" spc="30" dirty="0">
                <a:latin typeface="Arial"/>
                <a:cs typeface="Arial"/>
              </a:rPr>
              <a:t> </a:t>
            </a:r>
            <a:r>
              <a:rPr sz="1900" b="1" i="1" spc="-5" dirty="0">
                <a:latin typeface="Arial"/>
                <a:cs typeface="Arial"/>
              </a:rPr>
              <a:t>of</a:t>
            </a:r>
            <a:r>
              <a:rPr sz="1900" b="1" i="1" spc="10" dirty="0">
                <a:latin typeface="Arial"/>
                <a:cs typeface="Arial"/>
              </a:rPr>
              <a:t> </a:t>
            </a:r>
            <a:r>
              <a:rPr sz="1900" b="1" i="1" spc="-5" dirty="0">
                <a:latin typeface="Arial"/>
                <a:cs typeface="Arial"/>
              </a:rPr>
              <a:t>Only</a:t>
            </a:r>
            <a:r>
              <a:rPr sz="1900" b="1" i="1" dirty="0">
                <a:latin typeface="Arial"/>
                <a:cs typeface="Arial"/>
              </a:rPr>
              <a:t> </a:t>
            </a:r>
            <a:r>
              <a:rPr sz="1900" b="1" i="1" spc="-5" dirty="0">
                <a:latin typeface="Arial"/>
                <a:cs typeface="Arial"/>
              </a:rPr>
              <a:t>Mentioned</a:t>
            </a:r>
            <a:r>
              <a:rPr sz="1900" b="1" i="1" spc="60" dirty="0">
                <a:latin typeface="Arial"/>
                <a:cs typeface="Arial"/>
              </a:rPr>
              <a:t> </a:t>
            </a:r>
            <a:r>
              <a:rPr sz="1900" b="1" i="1" spc="-20" dirty="0">
                <a:latin typeface="Arial"/>
                <a:cs typeface="Arial"/>
              </a:rPr>
              <a:t>Type</a:t>
            </a:r>
            <a:endParaRPr sz="1900" dirty="0">
              <a:latin typeface="Arial"/>
              <a:cs typeface="Arial"/>
            </a:endParaRPr>
          </a:p>
          <a:p>
            <a:pPr>
              <a:spcBef>
                <a:spcPts val="50"/>
              </a:spcBef>
            </a:pPr>
            <a:endParaRPr sz="2700" dirty="0">
              <a:latin typeface="Arial"/>
              <a:cs typeface="Arial"/>
            </a:endParaRPr>
          </a:p>
          <a:p>
            <a:pPr marL="178435"/>
            <a:r>
              <a:rPr sz="1700" b="1" i="1" u="heavy" dirty="0">
                <a:solidFill>
                  <a:srgbClr val="FF0000"/>
                </a:solidFill>
                <a:uFill>
                  <a:solidFill>
                    <a:srgbClr val="FF0000"/>
                  </a:solidFill>
                </a:uFill>
                <a:latin typeface="Arial"/>
                <a:cs typeface="Arial"/>
              </a:rPr>
              <a:t>Note</a:t>
            </a:r>
            <a:r>
              <a:rPr sz="1700" b="1" i="1" u="heavy" spc="-20" dirty="0">
                <a:solidFill>
                  <a:srgbClr val="FF0000"/>
                </a:solidFill>
                <a:uFill>
                  <a:solidFill>
                    <a:srgbClr val="FF0000"/>
                  </a:solidFill>
                </a:uFill>
                <a:latin typeface="Arial"/>
                <a:cs typeface="Arial"/>
              </a:rPr>
              <a:t> :To</a:t>
            </a:r>
            <a:r>
              <a:rPr sz="1700" b="1" i="1" u="heavy" spc="-15" dirty="0">
                <a:solidFill>
                  <a:srgbClr val="FF0000"/>
                </a:solidFill>
                <a:uFill>
                  <a:solidFill>
                    <a:srgbClr val="FF0000"/>
                  </a:solidFill>
                </a:uFill>
                <a:latin typeface="Arial"/>
                <a:cs typeface="Arial"/>
              </a:rPr>
              <a:t> </a:t>
            </a:r>
            <a:r>
              <a:rPr sz="1700" b="1" i="1" u="heavy" dirty="0">
                <a:solidFill>
                  <a:srgbClr val="FF0000"/>
                </a:solidFill>
                <a:uFill>
                  <a:solidFill>
                    <a:srgbClr val="FF0000"/>
                  </a:solidFill>
                </a:uFill>
                <a:latin typeface="Arial"/>
                <a:cs typeface="Arial"/>
              </a:rPr>
              <a:t>Use Un-parameterized</a:t>
            </a:r>
            <a:r>
              <a:rPr sz="1700" b="1" i="1" u="heavy" spc="-65" dirty="0">
                <a:solidFill>
                  <a:srgbClr val="FF0000"/>
                </a:solidFill>
                <a:uFill>
                  <a:solidFill>
                    <a:srgbClr val="FF0000"/>
                  </a:solidFill>
                </a:uFill>
                <a:latin typeface="Arial"/>
                <a:cs typeface="Arial"/>
              </a:rPr>
              <a:t> </a:t>
            </a:r>
            <a:r>
              <a:rPr sz="1700" b="1" i="1" u="heavy" dirty="0">
                <a:solidFill>
                  <a:srgbClr val="FF0000"/>
                </a:solidFill>
                <a:uFill>
                  <a:solidFill>
                    <a:srgbClr val="FF0000"/>
                  </a:solidFill>
                </a:uFill>
                <a:latin typeface="Arial"/>
                <a:cs typeface="Arial"/>
              </a:rPr>
              <a:t>ArrayLists,</a:t>
            </a:r>
            <a:r>
              <a:rPr sz="1700" b="1" i="1" u="heavy" spc="-5" dirty="0">
                <a:solidFill>
                  <a:srgbClr val="FF0000"/>
                </a:solidFill>
                <a:uFill>
                  <a:solidFill>
                    <a:srgbClr val="FF0000"/>
                  </a:solidFill>
                </a:uFill>
                <a:latin typeface="Arial"/>
                <a:cs typeface="Arial"/>
              </a:rPr>
              <a:t> </a:t>
            </a:r>
            <a:r>
              <a:rPr sz="1700" b="1" i="1" u="heavy" dirty="0">
                <a:solidFill>
                  <a:srgbClr val="FF0000"/>
                </a:solidFill>
                <a:uFill>
                  <a:solidFill>
                    <a:srgbClr val="FF0000"/>
                  </a:solidFill>
                </a:uFill>
                <a:latin typeface="Arial"/>
                <a:cs typeface="Arial"/>
              </a:rPr>
              <a:t>Compile</a:t>
            </a:r>
            <a:r>
              <a:rPr sz="1700" b="1" i="1" u="heavy" spc="-5" dirty="0">
                <a:solidFill>
                  <a:srgbClr val="FF0000"/>
                </a:solidFill>
                <a:uFill>
                  <a:solidFill>
                    <a:srgbClr val="FF0000"/>
                  </a:solidFill>
                </a:uFill>
                <a:latin typeface="Arial"/>
                <a:cs typeface="Arial"/>
              </a:rPr>
              <a:t> </a:t>
            </a:r>
            <a:r>
              <a:rPr sz="1700" b="1" i="1" u="heavy" dirty="0">
                <a:solidFill>
                  <a:srgbClr val="FF0000"/>
                </a:solidFill>
                <a:uFill>
                  <a:solidFill>
                    <a:srgbClr val="FF0000"/>
                  </a:solidFill>
                </a:uFill>
                <a:latin typeface="Arial"/>
                <a:cs typeface="Arial"/>
              </a:rPr>
              <a:t>the </a:t>
            </a:r>
            <a:r>
              <a:rPr sz="1700" b="1" i="1" u="heavy" spc="-5" dirty="0">
                <a:solidFill>
                  <a:srgbClr val="FF0000"/>
                </a:solidFill>
                <a:uFill>
                  <a:solidFill>
                    <a:srgbClr val="FF0000"/>
                  </a:solidFill>
                </a:uFill>
                <a:latin typeface="Arial"/>
                <a:cs typeface="Arial"/>
              </a:rPr>
              <a:t>File</a:t>
            </a:r>
            <a:r>
              <a:rPr sz="1700" b="1" i="1" u="heavy" spc="5" dirty="0">
                <a:solidFill>
                  <a:srgbClr val="FF0000"/>
                </a:solidFill>
                <a:uFill>
                  <a:solidFill>
                    <a:srgbClr val="FF0000"/>
                  </a:solidFill>
                </a:uFill>
                <a:latin typeface="Arial"/>
                <a:cs typeface="Arial"/>
              </a:rPr>
              <a:t> </a:t>
            </a:r>
            <a:r>
              <a:rPr sz="1700" b="1" i="1" u="heavy" dirty="0">
                <a:solidFill>
                  <a:srgbClr val="FF0000"/>
                </a:solidFill>
                <a:uFill>
                  <a:solidFill>
                    <a:srgbClr val="FF0000"/>
                  </a:solidFill>
                </a:uFill>
                <a:latin typeface="Arial"/>
                <a:cs typeface="Arial"/>
              </a:rPr>
              <a:t>Using</a:t>
            </a:r>
            <a:r>
              <a:rPr sz="1700" b="1" i="1" u="heavy" spc="-5" dirty="0">
                <a:solidFill>
                  <a:srgbClr val="FF0000"/>
                </a:solidFill>
                <a:uFill>
                  <a:solidFill>
                    <a:srgbClr val="FF0000"/>
                  </a:solidFill>
                </a:uFill>
                <a:latin typeface="Arial"/>
                <a:cs typeface="Arial"/>
              </a:rPr>
              <a:t> </a:t>
            </a:r>
            <a:r>
              <a:rPr sz="1700" b="1" i="1" u="heavy" dirty="0">
                <a:solidFill>
                  <a:srgbClr val="FF0000"/>
                </a:solidFill>
                <a:uFill>
                  <a:solidFill>
                    <a:srgbClr val="FF0000"/>
                  </a:solidFill>
                </a:uFill>
                <a:latin typeface="Arial"/>
                <a:cs typeface="Arial"/>
              </a:rPr>
              <a:t>(-Xlint)</a:t>
            </a:r>
            <a:r>
              <a:rPr sz="1700" b="1" i="1" u="heavy" spc="-10" dirty="0">
                <a:solidFill>
                  <a:srgbClr val="FF0000"/>
                </a:solidFill>
                <a:uFill>
                  <a:solidFill>
                    <a:srgbClr val="FF0000"/>
                  </a:solidFill>
                </a:uFill>
                <a:latin typeface="Arial"/>
                <a:cs typeface="Arial"/>
              </a:rPr>
              <a:t> </a:t>
            </a:r>
            <a:r>
              <a:rPr sz="1700" b="1" i="1" u="heavy" spc="-5" dirty="0">
                <a:solidFill>
                  <a:srgbClr val="FF0000"/>
                </a:solidFill>
                <a:uFill>
                  <a:solidFill>
                    <a:srgbClr val="FF0000"/>
                  </a:solidFill>
                </a:uFill>
                <a:latin typeface="Arial"/>
                <a:cs typeface="Arial"/>
              </a:rPr>
              <a:t>Option </a:t>
            </a:r>
            <a:r>
              <a:rPr sz="1700" b="1" i="1" u="heavy" dirty="0">
                <a:solidFill>
                  <a:srgbClr val="FF0000"/>
                </a:solidFill>
                <a:uFill>
                  <a:solidFill>
                    <a:srgbClr val="FF0000"/>
                  </a:solidFill>
                </a:uFill>
                <a:latin typeface="Arial"/>
                <a:cs typeface="Arial"/>
              </a:rPr>
              <a:t>:</a:t>
            </a:r>
            <a:endParaRPr sz="1700" dirty="0">
              <a:latin typeface="Arial"/>
              <a:cs typeface="Arial"/>
            </a:endParaRPr>
          </a:p>
          <a:p>
            <a:pPr>
              <a:spcBef>
                <a:spcPts val="20"/>
              </a:spcBef>
            </a:pPr>
            <a:endParaRPr sz="2750" dirty="0">
              <a:latin typeface="Arial"/>
              <a:cs typeface="Arial"/>
            </a:endParaRPr>
          </a:p>
          <a:p>
            <a:pPr marL="2964815">
              <a:tabLst>
                <a:tab pos="3703954" algn="l"/>
                <a:tab pos="4507230" algn="l"/>
              </a:tabLst>
            </a:pPr>
            <a:r>
              <a:rPr sz="1900" b="1" i="1" spc="-5" dirty="0">
                <a:solidFill>
                  <a:srgbClr val="0F1141"/>
                </a:solidFill>
                <a:latin typeface="Arial"/>
                <a:cs typeface="Arial"/>
              </a:rPr>
              <a:t>javac	-Xlint	&lt;source-file-name&gt;</a:t>
            </a:r>
            <a:endParaRPr sz="1900" dirty="0">
              <a:latin typeface="Arial"/>
              <a:cs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319138" cy="689932"/>
          </a:xfrm>
          <a:prstGeom prst="rect">
            <a:avLst/>
          </a:prstGeom>
        </p:spPr>
        <p:txBody>
          <a:bodyPr vert="horz" wrap="square" lIns="0" tIns="12700" rIns="0" bIns="0" rtlCol="0" anchor="t">
            <a:spAutoFit/>
          </a:bodyPr>
          <a:lstStyle/>
          <a:p>
            <a:pPr marL="12700">
              <a:lnSpc>
                <a:spcPct val="100000"/>
              </a:lnSpc>
              <a:spcBef>
                <a:spcPts val="100"/>
              </a:spcBef>
            </a:pPr>
            <a:r>
              <a:rPr spc="-160" dirty="0"/>
              <a:t>ArrayL</a:t>
            </a:r>
            <a:r>
              <a:rPr spc="-165" dirty="0"/>
              <a:t>i</a:t>
            </a:r>
            <a:r>
              <a:rPr spc="-160" dirty="0"/>
              <a:t>s</a:t>
            </a:r>
            <a:r>
              <a:rPr dirty="0"/>
              <a:t>t</a:t>
            </a:r>
            <a:r>
              <a:rPr spc="-270" dirty="0"/>
              <a:t> </a:t>
            </a:r>
            <a:r>
              <a:rPr spc="-160" dirty="0"/>
              <a:t>Cons</a:t>
            </a:r>
            <a:r>
              <a:rPr spc="-155" dirty="0"/>
              <a:t>t</a:t>
            </a:r>
            <a:r>
              <a:rPr spc="-160" dirty="0"/>
              <a:t>ruc</a:t>
            </a:r>
            <a:r>
              <a:rPr spc="-155" dirty="0"/>
              <a:t>t</a:t>
            </a:r>
            <a:r>
              <a:rPr spc="-160" dirty="0"/>
              <a:t>or</a:t>
            </a:r>
            <a:r>
              <a:rPr spc="-5" dirty="0"/>
              <a:t>s</a:t>
            </a:r>
          </a:p>
        </p:txBody>
      </p:sp>
      <p:sp>
        <p:nvSpPr>
          <p:cNvPr id="3" name="object 3"/>
          <p:cNvSpPr txBox="1"/>
          <p:nvPr/>
        </p:nvSpPr>
        <p:spPr>
          <a:xfrm>
            <a:off x="2545487" y="1892934"/>
            <a:ext cx="229235" cy="299720"/>
          </a:xfrm>
          <a:prstGeom prst="rect">
            <a:avLst/>
          </a:prstGeom>
        </p:spPr>
        <p:txBody>
          <a:bodyPr vert="horz" wrap="square" lIns="0" tIns="12700" rIns="0" bIns="0" rtlCol="0">
            <a:spAutoFit/>
          </a:bodyPr>
          <a:lstStyle/>
          <a:p>
            <a:pPr marL="12700">
              <a:spcBef>
                <a:spcPts val="100"/>
              </a:spcBef>
            </a:pPr>
            <a:r>
              <a:rPr dirty="0">
                <a:latin typeface="Wingdings"/>
                <a:cs typeface="Wingdings"/>
              </a:rPr>
              <a:t></a:t>
            </a:r>
            <a:endParaRPr>
              <a:latin typeface="Wingdings"/>
              <a:cs typeface="Wingdings"/>
            </a:endParaRPr>
          </a:p>
        </p:txBody>
      </p:sp>
      <p:sp>
        <p:nvSpPr>
          <p:cNvPr id="4" name="object 4"/>
          <p:cNvSpPr txBox="1"/>
          <p:nvPr/>
        </p:nvSpPr>
        <p:spPr>
          <a:xfrm>
            <a:off x="3574542" y="1795398"/>
            <a:ext cx="3445510" cy="769620"/>
          </a:xfrm>
          <a:prstGeom prst="rect">
            <a:avLst/>
          </a:prstGeom>
        </p:spPr>
        <p:txBody>
          <a:bodyPr vert="horz" wrap="square" lIns="0" tIns="109855" rIns="0" bIns="0" rtlCol="0">
            <a:spAutoFit/>
          </a:bodyPr>
          <a:lstStyle/>
          <a:p>
            <a:pPr marL="12700">
              <a:spcBef>
                <a:spcPts val="865"/>
              </a:spcBef>
            </a:pPr>
            <a:r>
              <a:rPr b="1" spc="-5" dirty="0">
                <a:latin typeface="Arial"/>
                <a:cs typeface="Arial"/>
              </a:rPr>
              <a:t>Examples</a:t>
            </a:r>
            <a:r>
              <a:rPr b="1" spc="-30" dirty="0">
                <a:latin typeface="Arial"/>
                <a:cs typeface="Arial"/>
              </a:rPr>
              <a:t> </a:t>
            </a:r>
            <a:r>
              <a:rPr b="1" dirty="0">
                <a:latin typeface="Arial"/>
                <a:cs typeface="Arial"/>
              </a:rPr>
              <a:t>:</a:t>
            </a:r>
            <a:endParaRPr>
              <a:latin typeface="Arial"/>
              <a:cs typeface="Arial"/>
            </a:endParaRPr>
          </a:p>
          <a:p>
            <a:pPr marL="12700">
              <a:spcBef>
                <a:spcPts val="770"/>
              </a:spcBef>
              <a:tabLst>
                <a:tab pos="1143000" algn="l"/>
              </a:tabLst>
            </a:pPr>
            <a:r>
              <a:rPr b="1" spc="-10" dirty="0">
                <a:latin typeface="Arial"/>
                <a:cs typeface="Arial"/>
              </a:rPr>
              <a:t>ArrayList	</a:t>
            </a:r>
            <a:r>
              <a:rPr b="1" spc="-5" dirty="0">
                <a:latin typeface="Arial"/>
                <a:cs typeface="Arial"/>
              </a:rPr>
              <a:t>arr</a:t>
            </a:r>
            <a:r>
              <a:rPr b="1" spc="-15" dirty="0">
                <a:latin typeface="Arial"/>
                <a:cs typeface="Arial"/>
              </a:rPr>
              <a:t> </a:t>
            </a:r>
            <a:r>
              <a:rPr b="1" dirty="0">
                <a:latin typeface="Arial"/>
                <a:cs typeface="Arial"/>
              </a:rPr>
              <a:t>=</a:t>
            </a:r>
            <a:r>
              <a:rPr b="1" spc="-10" dirty="0">
                <a:latin typeface="Arial"/>
                <a:cs typeface="Arial"/>
              </a:rPr>
              <a:t> </a:t>
            </a:r>
            <a:r>
              <a:rPr b="1" spc="-5" dirty="0">
                <a:latin typeface="Arial"/>
                <a:cs typeface="Arial"/>
              </a:rPr>
              <a:t>new</a:t>
            </a:r>
            <a:r>
              <a:rPr b="1" spc="-80" dirty="0">
                <a:latin typeface="Arial"/>
                <a:cs typeface="Arial"/>
              </a:rPr>
              <a:t> </a:t>
            </a:r>
            <a:r>
              <a:rPr b="1" spc="-10" dirty="0">
                <a:latin typeface="Arial"/>
                <a:cs typeface="Arial"/>
              </a:rPr>
              <a:t>ArrayList();</a:t>
            </a:r>
            <a:endParaRPr>
              <a:latin typeface="Arial"/>
              <a:cs typeface="Arial"/>
            </a:endParaRPr>
          </a:p>
        </p:txBody>
      </p:sp>
      <p:sp>
        <p:nvSpPr>
          <p:cNvPr id="5" name="object 5"/>
          <p:cNvSpPr txBox="1"/>
          <p:nvPr/>
        </p:nvSpPr>
        <p:spPr>
          <a:xfrm>
            <a:off x="1745387" y="2538857"/>
            <a:ext cx="8844915" cy="2150076"/>
          </a:xfrm>
          <a:prstGeom prst="rect">
            <a:avLst/>
          </a:prstGeom>
        </p:spPr>
        <p:txBody>
          <a:bodyPr vert="horz" wrap="square" lIns="0" tIns="12700" rIns="0" bIns="0" rtlCol="0">
            <a:spAutoFit/>
          </a:bodyPr>
          <a:lstStyle/>
          <a:p>
            <a:pPr marL="1841500" marR="752475">
              <a:lnSpc>
                <a:spcPct val="127899"/>
              </a:lnSpc>
              <a:spcBef>
                <a:spcPts val="100"/>
              </a:spcBef>
            </a:pPr>
            <a:r>
              <a:rPr b="1" spc="-5" dirty="0">
                <a:latin typeface="Arial"/>
                <a:cs typeface="Arial"/>
              </a:rPr>
              <a:t>ArrayList&lt;Box&gt; boxes </a:t>
            </a:r>
            <a:r>
              <a:rPr b="1" dirty="0">
                <a:latin typeface="Arial"/>
                <a:cs typeface="Arial"/>
              </a:rPr>
              <a:t>= </a:t>
            </a:r>
            <a:r>
              <a:rPr b="1" spc="-5" dirty="0">
                <a:latin typeface="Arial"/>
                <a:cs typeface="Arial"/>
              </a:rPr>
              <a:t>new ArrayList&lt;Box&gt;(); </a:t>
            </a:r>
            <a:r>
              <a:rPr b="1" dirty="0">
                <a:latin typeface="Arial"/>
                <a:cs typeface="Arial"/>
              </a:rPr>
              <a:t> </a:t>
            </a:r>
            <a:r>
              <a:rPr b="1" spc="-5" dirty="0">
                <a:latin typeface="Arial"/>
                <a:cs typeface="Arial"/>
              </a:rPr>
              <a:t>ArrayList&lt;Student&gt;</a:t>
            </a:r>
            <a:r>
              <a:rPr b="1" spc="25" dirty="0">
                <a:latin typeface="Arial"/>
                <a:cs typeface="Arial"/>
              </a:rPr>
              <a:t> </a:t>
            </a:r>
            <a:r>
              <a:rPr b="1" dirty="0">
                <a:latin typeface="Arial"/>
                <a:cs typeface="Arial"/>
              </a:rPr>
              <a:t>students</a:t>
            </a:r>
            <a:r>
              <a:rPr b="1" spc="-5" dirty="0">
                <a:latin typeface="Arial"/>
                <a:cs typeface="Arial"/>
              </a:rPr>
              <a:t> </a:t>
            </a:r>
            <a:r>
              <a:rPr b="1" dirty="0">
                <a:latin typeface="Arial"/>
                <a:cs typeface="Arial"/>
              </a:rPr>
              <a:t>=</a:t>
            </a:r>
            <a:r>
              <a:rPr b="1" spc="-5" dirty="0">
                <a:latin typeface="Arial"/>
                <a:cs typeface="Arial"/>
              </a:rPr>
              <a:t> </a:t>
            </a:r>
            <a:r>
              <a:rPr b="1" dirty="0">
                <a:latin typeface="Arial"/>
                <a:cs typeface="Arial"/>
              </a:rPr>
              <a:t>new</a:t>
            </a:r>
            <a:r>
              <a:rPr b="1" spc="-60" dirty="0">
                <a:latin typeface="Arial"/>
                <a:cs typeface="Arial"/>
              </a:rPr>
              <a:t> </a:t>
            </a:r>
            <a:r>
              <a:rPr b="1" spc="-5" dirty="0">
                <a:latin typeface="Arial"/>
                <a:cs typeface="Arial"/>
              </a:rPr>
              <a:t>ArrayList&lt;Student&gt;();</a:t>
            </a:r>
            <a:endParaRPr>
              <a:latin typeface="Arial"/>
              <a:cs typeface="Arial"/>
            </a:endParaRPr>
          </a:p>
          <a:p>
            <a:pPr>
              <a:spcBef>
                <a:spcPts val="25"/>
              </a:spcBef>
            </a:pPr>
            <a:endParaRPr sz="2750">
              <a:latin typeface="Arial"/>
              <a:cs typeface="Arial"/>
            </a:endParaRPr>
          </a:p>
          <a:p>
            <a:pPr marL="622300" marR="5080" indent="-609600">
              <a:lnSpc>
                <a:spcPct val="80000"/>
              </a:lnSpc>
              <a:spcBef>
                <a:spcPts val="5"/>
              </a:spcBef>
              <a:buClr>
                <a:srgbClr val="0F1141"/>
              </a:buClr>
              <a:buAutoNum type="arabicPeriod" startAt="2"/>
              <a:tabLst>
                <a:tab pos="621665" algn="l"/>
                <a:tab pos="622300" algn="l"/>
              </a:tabLst>
            </a:pPr>
            <a:r>
              <a:rPr b="1" spc="-5" dirty="0">
                <a:solidFill>
                  <a:srgbClr val="FF0000"/>
                </a:solidFill>
                <a:latin typeface="Arial"/>
                <a:cs typeface="Arial"/>
              </a:rPr>
              <a:t>ArrayList(Collection</a:t>
            </a:r>
            <a:r>
              <a:rPr b="1" spc="360" dirty="0">
                <a:solidFill>
                  <a:srgbClr val="FF0000"/>
                </a:solidFill>
                <a:latin typeface="Arial"/>
                <a:cs typeface="Arial"/>
              </a:rPr>
              <a:t> </a:t>
            </a:r>
            <a:r>
              <a:rPr b="1" spc="-5" dirty="0">
                <a:solidFill>
                  <a:srgbClr val="FF0000"/>
                </a:solidFill>
                <a:latin typeface="Arial"/>
                <a:cs typeface="Arial"/>
              </a:rPr>
              <a:t>c)/ArrayList&lt;T&gt;(Collection</a:t>
            </a:r>
            <a:r>
              <a:rPr b="1" spc="365" dirty="0">
                <a:solidFill>
                  <a:srgbClr val="FF0000"/>
                </a:solidFill>
                <a:latin typeface="Arial"/>
                <a:cs typeface="Arial"/>
              </a:rPr>
              <a:t> </a:t>
            </a:r>
            <a:r>
              <a:rPr b="1" spc="-5" dirty="0">
                <a:solidFill>
                  <a:srgbClr val="FF0000"/>
                </a:solidFill>
                <a:latin typeface="Arial"/>
                <a:cs typeface="Arial"/>
              </a:rPr>
              <a:t>c)</a:t>
            </a:r>
            <a:r>
              <a:rPr b="1" spc="345" dirty="0">
                <a:solidFill>
                  <a:srgbClr val="FF0000"/>
                </a:solidFill>
                <a:latin typeface="Arial"/>
                <a:cs typeface="Arial"/>
              </a:rPr>
              <a:t> </a:t>
            </a:r>
            <a:r>
              <a:rPr dirty="0">
                <a:solidFill>
                  <a:srgbClr val="FF0000"/>
                </a:solidFill>
                <a:latin typeface="Wingdings"/>
                <a:cs typeface="Wingdings"/>
              </a:rPr>
              <a:t></a:t>
            </a:r>
            <a:r>
              <a:rPr spc="390" dirty="0">
                <a:solidFill>
                  <a:srgbClr val="FF0000"/>
                </a:solidFill>
                <a:latin typeface="Times New Roman"/>
                <a:cs typeface="Times New Roman"/>
              </a:rPr>
              <a:t> </a:t>
            </a:r>
            <a:r>
              <a:rPr b="1" spc="-5" dirty="0">
                <a:latin typeface="Arial"/>
                <a:cs typeface="Arial"/>
              </a:rPr>
              <a:t>Creates</a:t>
            </a:r>
            <a:r>
              <a:rPr b="1" spc="340" dirty="0">
                <a:latin typeface="Arial"/>
                <a:cs typeface="Arial"/>
              </a:rPr>
              <a:t> </a:t>
            </a:r>
            <a:r>
              <a:rPr b="1" spc="-5" dirty="0">
                <a:latin typeface="Arial"/>
                <a:cs typeface="Arial"/>
              </a:rPr>
              <a:t>an</a:t>
            </a:r>
            <a:r>
              <a:rPr b="1" spc="385" dirty="0">
                <a:latin typeface="Arial"/>
                <a:cs typeface="Arial"/>
              </a:rPr>
              <a:t> </a:t>
            </a:r>
            <a:r>
              <a:rPr b="1" spc="-5" dirty="0">
                <a:latin typeface="Arial"/>
                <a:cs typeface="Arial"/>
              </a:rPr>
              <a:t>ArrayList </a:t>
            </a:r>
            <a:r>
              <a:rPr b="1" spc="-484" dirty="0">
                <a:latin typeface="Arial"/>
                <a:cs typeface="Arial"/>
              </a:rPr>
              <a:t> </a:t>
            </a:r>
            <a:r>
              <a:rPr b="1" spc="5" dirty="0">
                <a:latin typeface="Arial"/>
                <a:cs typeface="Arial"/>
              </a:rPr>
              <a:t>which</a:t>
            </a:r>
            <a:r>
              <a:rPr b="1" spc="-35" dirty="0">
                <a:latin typeface="Arial"/>
                <a:cs typeface="Arial"/>
              </a:rPr>
              <a:t> </a:t>
            </a:r>
            <a:r>
              <a:rPr b="1" dirty="0">
                <a:latin typeface="Arial"/>
                <a:cs typeface="Arial"/>
              </a:rPr>
              <a:t>is</a:t>
            </a:r>
            <a:r>
              <a:rPr b="1" spc="-10" dirty="0">
                <a:latin typeface="Arial"/>
                <a:cs typeface="Arial"/>
              </a:rPr>
              <a:t> </a:t>
            </a:r>
            <a:r>
              <a:rPr b="1" dirty="0">
                <a:latin typeface="Arial"/>
                <a:cs typeface="Arial"/>
              </a:rPr>
              <a:t>initialized</a:t>
            </a:r>
            <a:r>
              <a:rPr b="1" spc="-15" dirty="0">
                <a:latin typeface="Arial"/>
                <a:cs typeface="Arial"/>
              </a:rPr>
              <a:t> </a:t>
            </a:r>
            <a:r>
              <a:rPr b="1" spc="5" dirty="0">
                <a:latin typeface="Arial"/>
                <a:cs typeface="Arial"/>
              </a:rPr>
              <a:t>with</a:t>
            </a:r>
            <a:r>
              <a:rPr b="1" spc="-35" dirty="0">
                <a:latin typeface="Arial"/>
                <a:cs typeface="Arial"/>
              </a:rPr>
              <a:t> </a:t>
            </a:r>
            <a:r>
              <a:rPr b="1" spc="-5" dirty="0">
                <a:latin typeface="Arial"/>
                <a:cs typeface="Arial"/>
              </a:rPr>
              <a:t>elements</a:t>
            </a:r>
            <a:r>
              <a:rPr b="1" dirty="0">
                <a:latin typeface="Arial"/>
                <a:cs typeface="Arial"/>
              </a:rPr>
              <a:t> from other</a:t>
            </a:r>
            <a:r>
              <a:rPr b="1" spc="-20" dirty="0">
                <a:latin typeface="Arial"/>
                <a:cs typeface="Arial"/>
              </a:rPr>
              <a:t> </a:t>
            </a:r>
            <a:r>
              <a:rPr b="1" dirty="0">
                <a:latin typeface="Arial"/>
                <a:cs typeface="Arial"/>
              </a:rPr>
              <a:t>collection</a:t>
            </a:r>
            <a:r>
              <a:rPr b="1" spc="-5" dirty="0">
                <a:latin typeface="Arial"/>
                <a:cs typeface="Arial"/>
              </a:rPr>
              <a:t> </a:t>
            </a:r>
            <a:r>
              <a:rPr b="1" dirty="0">
                <a:latin typeface="Arial"/>
                <a:cs typeface="Arial"/>
              </a:rPr>
              <a:t>‘c’</a:t>
            </a:r>
            <a:endParaRPr>
              <a:latin typeface="Arial"/>
              <a:cs typeface="Arial"/>
            </a:endParaRPr>
          </a:p>
          <a:p>
            <a:pPr>
              <a:spcBef>
                <a:spcPts val="30"/>
              </a:spcBef>
              <a:buClr>
                <a:srgbClr val="0F1141"/>
              </a:buClr>
              <a:buFont typeface="Arial"/>
              <a:buAutoNum type="arabicPeriod" startAt="2"/>
            </a:pPr>
            <a:endParaRPr sz="1850">
              <a:latin typeface="Arial"/>
              <a:cs typeface="Arial"/>
            </a:endParaRPr>
          </a:p>
          <a:p>
            <a:pPr marL="622300" indent="-609600">
              <a:spcBef>
                <a:spcPts val="5"/>
              </a:spcBef>
              <a:buClr>
                <a:srgbClr val="0F1141"/>
              </a:buClr>
              <a:buAutoNum type="arabicPeriod" startAt="2"/>
              <a:tabLst>
                <a:tab pos="621665" algn="l"/>
                <a:tab pos="622300" algn="l"/>
              </a:tabLst>
            </a:pPr>
            <a:r>
              <a:rPr b="1" spc="-5" dirty="0">
                <a:solidFill>
                  <a:srgbClr val="FF0000"/>
                </a:solidFill>
                <a:latin typeface="Arial"/>
                <a:cs typeface="Arial"/>
              </a:rPr>
              <a:t>ArrayList(int</a:t>
            </a:r>
            <a:r>
              <a:rPr b="1" spc="40" dirty="0">
                <a:solidFill>
                  <a:srgbClr val="FF0000"/>
                </a:solidFill>
                <a:latin typeface="Arial"/>
                <a:cs typeface="Arial"/>
              </a:rPr>
              <a:t> </a:t>
            </a:r>
            <a:r>
              <a:rPr b="1" spc="-5" dirty="0">
                <a:solidFill>
                  <a:srgbClr val="FF0000"/>
                </a:solidFill>
                <a:latin typeface="Arial"/>
                <a:cs typeface="Arial"/>
              </a:rPr>
              <a:t>cap)/ArrayList&lt;T&gt;(int</a:t>
            </a:r>
            <a:r>
              <a:rPr b="1" spc="25" dirty="0">
                <a:solidFill>
                  <a:srgbClr val="FF0000"/>
                </a:solidFill>
                <a:latin typeface="Arial"/>
                <a:cs typeface="Arial"/>
              </a:rPr>
              <a:t> </a:t>
            </a:r>
            <a:r>
              <a:rPr b="1" spc="-5" dirty="0">
                <a:solidFill>
                  <a:srgbClr val="FF0000"/>
                </a:solidFill>
                <a:latin typeface="Arial"/>
                <a:cs typeface="Arial"/>
              </a:rPr>
              <a:t>cap)</a:t>
            </a:r>
            <a:r>
              <a:rPr b="1" spc="5" dirty="0">
                <a:solidFill>
                  <a:srgbClr val="FF0000"/>
                </a:solidFill>
                <a:latin typeface="Arial"/>
                <a:cs typeface="Arial"/>
              </a:rPr>
              <a:t> </a:t>
            </a:r>
            <a:r>
              <a:rPr dirty="0">
                <a:solidFill>
                  <a:srgbClr val="FF0000"/>
                </a:solidFill>
                <a:latin typeface="Wingdings"/>
                <a:cs typeface="Wingdings"/>
              </a:rPr>
              <a:t></a:t>
            </a:r>
            <a:r>
              <a:rPr spc="60" dirty="0">
                <a:solidFill>
                  <a:srgbClr val="FF0000"/>
                </a:solidFill>
                <a:latin typeface="Times New Roman"/>
                <a:cs typeface="Times New Roman"/>
              </a:rPr>
              <a:t> </a:t>
            </a:r>
            <a:r>
              <a:rPr b="1" spc="-5" dirty="0">
                <a:latin typeface="Arial"/>
                <a:cs typeface="Arial"/>
              </a:rPr>
              <a:t>Creates</a:t>
            </a:r>
            <a:r>
              <a:rPr b="1" spc="15" dirty="0">
                <a:latin typeface="Arial"/>
                <a:cs typeface="Arial"/>
              </a:rPr>
              <a:t> </a:t>
            </a:r>
            <a:r>
              <a:rPr b="1" dirty="0">
                <a:latin typeface="Arial"/>
                <a:cs typeface="Arial"/>
              </a:rPr>
              <a:t>an</a:t>
            </a:r>
            <a:r>
              <a:rPr b="1" spc="-70" dirty="0">
                <a:latin typeface="Arial"/>
                <a:cs typeface="Arial"/>
              </a:rPr>
              <a:t> </a:t>
            </a:r>
            <a:r>
              <a:rPr b="1" spc="-10" dirty="0">
                <a:latin typeface="Arial"/>
                <a:cs typeface="Arial"/>
              </a:rPr>
              <a:t>ArrayList</a:t>
            </a:r>
            <a:r>
              <a:rPr b="1" spc="20" dirty="0">
                <a:latin typeface="Arial"/>
                <a:cs typeface="Arial"/>
              </a:rPr>
              <a:t> </a:t>
            </a:r>
            <a:r>
              <a:rPr b="1" spc="10" dirty="0">
                <a:latin typeface="Arial"/>
                <a:cs typeface="Arial"/>
              </a:rPr>
              <a:t>with</a:t>
            </a:r>
            <a:r>
              <a:rPr b="1" spc="-20" dirty="0">
                <a:latin typeface="Arial"/>
                <a:cs typeface="Arial"/>
              </a:rPr>
              <a:t> </a:t>
            </a:r>
            <a:r>
              <a:rPr b="1" dirty="0">
                <a:latin typeface="Arial"/>
                <a:cs typeface="Arial"/>
              </a:rPr>
              <a:t>initial</a:t>
            </a:r>
            <a:endParaRPr>
              <a:latin typeface="Arial"/>
              <a:cs typeface="Arial"/>
            </a:endParaRPr>
          </a:p>
        </p:txBody>
      </p:sp>
      <p:sp>
        <p:nvSpPr>
          <p:cNvPr id="6" name="object 6"/>
          <p:cNvSpPr txBox="1"/>
          <p:nvPr/>
        </p:nvSpPr>
        <p:spPr>
          <a:xfrm>
            <a:off x="2354986" y="4578857"/>
            <a:ext cx="984250" cy="299720"/>
          </a:xfrm>
          <a:prstGeom prst="rect">
            <a:avLst/>
          </a:prstGeom>
        </p:spPr>
        <p:txBody>
          <a:bodyPr vert="horz" wrap="square" lIns="0" tIns="12700" rIns="0" bIns="0" rtlCol="0">
            <a:spAutoFit/>
          </a:bodyPr>
          <a:lstStyle/>
          <a:p>
            <a:pPr marL="12700">
              <a:spcBef>
                <a:spcPts val="100"/>
              </a:spcBef>
            </a:pPr>
            <a:r>
              <a:rPr b="1" spc="-5" dirty="0">
                <a:latin typeface="Arial"/>
                <a:cs typeface="Arial"/>
              </a:rPr>
              <a:t>c</a:t>
            </a:r>
            <a:r>
              <a:rPr b="1" spc="-15" dirty="0">
                <a:latin typeface="Arial"/>
                <a:cs typeface="Arial"/>
              </a:rPr>
              <a:t>a</a:t>
            </a:r>
            <a:r>
              <a:rPr b="1" spc="-5" dirty="0">
                <a:latin typeface="Arial"/>
                <a:cs typeface="Arial"/>
              </a:rPr>
              <a:t>pa</a:t>
            </a:r>
            <a:r>
              <a:rPr b="1" spc="-15" dirty="0">
                <a:latin typeface="Arial"/>
                <a:cs typeface="Arial"/>
              </a:rPr>
              <a:t>c</a:t>
            </a:r>
            <a:r>
              <a:rPr b="1" dirty="0">
                <a:latin typeface="Arial"/>
                <a:cs typeface="Arial"/>
              </a:rPr>
              <a:t>it</a:t>
            </a:r>
            <a:r>
              <a:rPr b="1" spc="-150" dirty="0">
                <a:latin typeface="Arial"/>
                <a:cs typeface="Arial"/>
              </a:rPr>
              <a:t>y</a:t>
            </a:r>
            <a:r>
              <a:rPr b="1" dirty="0">
                <a:latin typeface="Arial"/>
                <a:cs typeface="Arial"/>
              </a:rPr>
              <a:t>.</a:t>
            </a:r>
            <a:endParaRPr>
              <a:latin typeface="Arial"/>
              <a:cs typeface="Arial"/>
            </a:endParaRPr>
          </a:p>
        </p:txBody>
      </p:sp>
      <p:sp>
        <p:nvSpPr>
          <p:cNvPr id="7" name="object 7"/>
          <p:cNvSpPr txBox="1"/>
          <p:nvPr/>
        </p:nvSpPr>
        <p:spPr>
          <a:xfrm>
            <a:off x="2545487" y="5127497"/>
            <a:ext cx="229235" cy="299720"/>
          </a:xfrm>
          <a:prstGeom prst="rect">
            <a:avLst/>
          </a:prstGeom>
        </p:spPr>
        <p:txBody>
          <a:bodyPr vert="horz" wrap="square" lIns="0" tIns="12700" rIns="0" bIns="0" rtlCol="0">
            <a:spAutoFit/>
          </a:bodyPr>
          <a:lstStyle/>
          <a:p>
            <a:pPr marL="12700">
              <a:spcBef>
                <a:spcPts val="100"/>
              </a:spcBef>
            </a:pPr>
            <a:r>
              <a:rPr dirty="0">
                <a:latin typeface="Wingdings"/>
                <a:cs typeface="Wingdings"/>
              </a:rPr>
              <a:t></a:t>
            </a:r>
            <a:endParaRPr>
              <a:latin typeface="Wingdings"/>
              <a:cs typeface="Wingdings"/>
            </a:endParaRPr>
          </a:p>
        </p:txBody>
      </p:sp>
      <p:sp>
        <p:nvSpPr>
          <p:cNvPr id="8" name="object 8"/>
          <p:cNvSpPr txBox="1"/>
          <p:nvPr/>
        </p:nvSpPr>
        <p:spPr>
          <a:xfrm>
            <a:off x="3574542" y="5127497"/>
            <a:ext cx="1092200" cy="299720"/>
          </a:xfrm>
          <a:prstGeom prst="rect">
            <a:avLst/>
          </a:prstGeom>
        </p:spPr>
        <p:txBody>
          <a:bodyPr vert="horz" wrap="square" lIns="0" tIns="12700" rIns="0" bIns="0" rtlCol="0">
            <a:spAutoFit/>
          </a:bodyPr>
          <a:lstStyle/>
          <a:p>
            <a:pPr marL="12700">
              <a:spcBef>
                <a:spcPts val="100"/>
              </a:spcBef>
            </a:pPr>
            <a:r>
              <a:rPr b="1" spc="-5" dirty="0">
                <a:latin typeface="Arial"/>
                <a:cs typeface="Arial"/>
              </a:rPr>
              <a:t>E</a:t>
            </a:r>
            <a:r>
              <a:rPr b="1" spc="-15" dirty="0">
                <a:latin typeface="Arial"/>
                <a:cs typeface="Arial"/>
              </a:rPr>
              <a:t>x</a:t>
            </a:r>
            <a:r>
              <a:rPr b="1" spc="-5" dirty="0">
                <a:latin typeface="Arial"/>
                <a:cs typeface="Arial"/>
              </a:rPr>
              <a:t>a</a:t>
            </a:r>
            <a:r>
              <a:rPr b="1" spc="-15" dirty="0">
                <a:latin typeface="Arial"/>
                <a:cs typeface="Arial"/>
              </a:rPr>
              <a:t>m</a:t>
            </a:r>
            <a:r>
              <a:rPr b="1" dirty="0">
                <a:latin typeface="Arial"/>
                <a:cs typeface="Arial"/>
              </a:rPr>
              <a:t>p</a:t>
            </a:r>
            <a:r>
              <a:rPr b="1" spc="5" dirty="0">
                <a:latin typeface="Arial"/>
                <a:cs typeface="Arial"/>
              </a:rPr>
              <a:t>l</a:t>
            </a:r>
            <a:r>
              <a:rPr b="1" spc="-5" dirty="0">
                <a:latin typeface="Arial"/>
                <a:cs typeface="Arial"/>
              </a:rPr>
              <a:t>es</a:t>
            </a:r>
            <a:endParaRPr>
              <a:latin typeface="Arial"/>
              <a:cs typeface="Arial"/>
            </a:endParaRPr>
          </a:p>
        </p:txBody>
      </p:sp>
      <p:sp>
        <p:nvSpPr>
          <p:cNvPr id="9" name="object 9"/>
          <p:cNvSpPr txBox="1"/>
          <p:nvPr/>
        </p:nvSpPr>
        <p:spPr>
          <a:xfrm>
            <a:off x="3574543" y="5422452"/>
            <a:ext cx="6520815" cy="1078230"/>
          </a:xfrm>
          <a:prstGeom prst="rect">
            <a:avLst/>
          </a:prstGeom>
        </p:spPr>
        <p:txBody>
          <a:bodyPr vert="horz" wrap="square" lIns="0" tIns="89535" rIns="0" bIns="0" rtlCol="0">
            <a:spAutoFit/>
          </a:bodyPr>
          <a:lstStyle/>
          <a:p>
            <a:pPr marL="12700">
              <a:spcBef>
                <a:spcPts val="705"/>
              </a:spcBef>
              <a:tabLst>
                <a:tab pos="1143000" algn="l"/>
              </a:tabLst>
            </a:pPr>
            <a:r>
              <a:rPr b="1" spc="-10" dirty="0">
                <a:latin typeface="Arial"/>
                <a:cs typeface="Arial"/>
              </a:rPr>
              <a:t>ArrayList	</a:t>
            </a:r>
            <a:r>
              <a:rPr b="1" spc="-5" dirty="0">
                <a:latin typeface="Arial"/>
                <a:cs typeface="Arial"/>
              </a:rPr>
              <a:t>arr</a:t>
            </a:r>
            <a:r>
              <a:rPr b="1" spc="-20" dirty="0">
                <a:latin typeface="Arial"/>
                <a:cs typeface="Arial"/>
              </a:rPr>
              <a:t> </a:t>
            </a:r>
            <a:r>
              <a:rPr b="1" dirty="0">
                <a:latin typeface="Arial"/>
                <a:cs typeface="Arial"/>
              </a:rPr>
              <a:t>=</a:t>
            </a:r>
            <a:r>
              <a:rPr b="1" spc="-5" dirty="0">
                <a:latin typeface="Arial"/>
                <a:cs typeface="Arial"/>
              </a:rPr>
              <a:t> new</a:t>
            </a:r>
            <a:r>
              <a:rPr b="1" spc="-80" dirty="0">
                <a:latin typeface="Arial"/>
                <a:cs typeface="Arial"/>
              </a:rPr>
              <a:t> </a:t>
            </a:r>
            <a:r>
              <a:rPr b="1" spc="-10" dirty="0">
                <a:latin typeface="Arial"/>
                <a:cs typeface="Arial"/>
              </a:rPr>
              <a:t>ArrayList(10);</a:t>
            </a:r>
            <a:endParaRPr>
              <a:latin typeface="Arial"/>
              <a:cs typeface="Arial"/>
            </a:endParaRPr>
          </a:p>
          <a:p>
            <a:pPr marL="12700" marR="5080">
              <a:lnSpc>
                <a:spcPct val="127800"/>
              </a:lnSpc>
            </a:pPr>
            <a:r>
              <a:rPr b="1" spc="-5" dirty="0">
                <a:latin typeface="Arial"/>
                <a:cs typeface="Arial"/>
              </a:rPr>
              <a:t>ArrayList&lt;Box&gt; boxes </a:t>
            </a:r>
            <a:r>
              <a:rPr b="1" dirty="0">
                <a:latin typeface="Arial"/>
                <a:cs typeface="Arial"/>
              </a:rPr>
              <a:t>= </a:t>
            </a:r>
            <a:r>
              <a:rPr b="1" spc="-5" dirty="0">
                <a:latin typeface="Arial"/>
                <a:cs typeface="Arial"/>
              </a:rPr>
              <a:t>new ArrayList&lt;Box&gt;(10); </a:t>
            </a:r>
            <a:r>
              <a:rPr b="1" dirty="0">
                <a:latin typeface="Arial"/>
                <a:cs typeface="Arial"/>
              </a:rPr>
              <a:t> </a:t>
            </a:r>
            <a:r>
              <a:rPr b="1" spc="-5" dirty="0">
                <a:latin typeface="Arial"/>
                <a:cs typeface="Arial"/>
              </a:rPr>
              <a:t>ArrayList&lt;Student&gt;</a:t>
            </a:r>
            <a:r>
              <a:rPr b="1" spc="25" dirty="0">
                <a:latin typeface="Arial"/>
                <a:cs typeface="Arial"/>
              </a:rPr>
              <a:t> </a:t>
            </a:r>
            <a:r>
              <a:rPr b="1" dirty="0">
                <a:latin typeface="Arial"/>
                <a:cs typeface="Arial"/>
              </a:rPr>
              <a:t>students</a:t>
            </a:r>
            <a:r>
              <a:rPr b="1" spc="-5" dirty="0">
                <a:latin typeface="Arial"/>
                <a:cs typeface="Arial"/>
              </a:rPr>
              <a:t> </a:t>
            </a:r>
            <a:r>
              <a:rPr b="1" dirty="0">
                <a:latin typeface="Arial"/>
                <a:cs typeface="Arial"/>
              </a:rPr>
              <a:t>=</a:t>
            </a:r>
            <a:r>
              <a:rPr b="1" spc="-5" dirty="0">
                <a:latin typeface="Arial"/>
                <a:cs typeface="Arial"/>
              </a:rPr>
              <a:t> </a:t>
            </a:r>
            <a:r>
              <a:rPr b="1" dirty="0">
                <a:latin typeface="Arial"/>
                <a:cs typeface="Arial"/>
              </a:rPr>
              <a:t>new</a:t>
            </a:r>
            <a:r>
              <a:rPr b="1" spc="-60" dirty="0">
                <a:latin typeface="Arial"/>
                <a:cs typeface="Arial"/>
              </a:rPr>
              <a:t> </a:t>
            </a:r>
            <a:r>
              <a:rPr b="1" spc="-5" dirty="0">
                <a:latin typeface="Arial"/>
                <a:cs typeface="Arial"/>
              </a:rPr>
              <a:t>ArrayList&lt;Student&gt;(20);</a:t>
            </a:r>
            <a:endParaRPr>
              <a:latin typeface="Arial"/>
              <a:cs typeface="Arial"/>
            </a:endParaRPr>
          </a:p>
        </p:txBody>
      </p:sp>
      <p:sp>
        <p:nvSpPr>
          <p:cNvPr id="10" name="object 10"/>
          <p:cNvSpPr/>
          <p:nvPr/>
        </p:nvSpPr>
        <p:spPr>
          <a:xfrm>
            <a:off x="7017765" y="1899667"/>
            <a:ext cx="447040" cy="534035"/>
          </a:xfrm>
          <a:custGeom>
            <a:avLst/>
            <a:gdLst/>
            <a:ahLst/>
            <a:cxnLst/>
            <a:rect l="l" t="t" r="r" b="b"/>
            <a:pathLst>
              <a:path w="447039" h="534035">
                <a:moveTo>
                  <a:pt x="73025" y="421513"/>
                </a:moveTo>
                <a:lnTo>
                  <a:pt x="0" y="509524"/>
                </a:lnTo>
                <a:lnTo>
                  <a:pt x="29463" y="533781"/>
                </a:lnTo>
                <a:lnTo>
                  <a:pt x="102362" y="445770"/>
                </a:lnTo>
                <a:lnTo>
                  <a:pt x="73025" y="421513"/>
                </a:lnTo>
                <a:close/>
              </a:path>
              <a:path w="447039" h="534035">
                <a:moveTo>
                  <a:pt x="170180" y="304038"/>
                </a:moveTo>
                <a:lnTo>
                  <a:pt x="97282" y="392175"/>
                </a:lnTo>
                <a:lnTo>
                  <a:pt x="126619" y="416433"/>
                </a:lnTo>
                <a:lnTo>
                  <a:pt x="199517" y="328422"/>
                </a:lnTo>
                <a:lnTo>
                  <a:pt x="170180" y="304038"/>
                </a:lnTo>
                <a:close/>
              </a:path>
              <a:path w="447039" h="534035">
                <a:moveTo>
                  <a:pt x="267335" y="186689"/>
                </a:moveTo>
                <a:lnTo>
                  <a:pt x="194437" y="274700"/>
                </a:lnTo>
                <a:lnTo>
                  <a:pt x="223774" y="299085"/>
                </a:lnTo>
                <a:lnTo>
                  <a:pt x="296672" y="211074"/>
                </a:lnTo>
                <a:lnTo>
                  <a:pt x="267335" y="186689"/>
                </a:lnTo>
                <a:close/>
              </a:path>
              <a:path w="447039" h="534035">
                <a:moveTo>
                  <a:pt x="359192" y="75891"/>
                </a:moveTo>
                <a:lnTo>
                  <a:pt x="291719" y="157353"/>
                </a:lnTo>
                <a:lnTo>
                  <a:pt x="321056" y="181737"/>
                </a:lnTo>
                <a:lnTo>
                  <a:pt x="388513" y="100177"/>
                </a:lnTo>
                <a:lnTo>
                  <a:pt x="359192" y="75891"/>
                </a:lnTo>
                <a:close/>
              </a:path>
              <a:path w="447039" h="534035">
                <a:moveTo>
                  <a:pt x="430653" y="69342"/>
                </a:moveTo>
                <a:lnTo>
                  <a:pt x="364617" y="69342"/>
                </a:lnTo>
                <a:lnTo>
                  <a:pt x="393954" y="93599"/>
                </a:lnTo>
                <a:lnTo>
                  <a:pt x="388513" y="100177"/>
                </a:lnTo>
                <a:lnTo>
                  <a:pt x="417830" y="124460"/>
                </a:lnTo>
                <a:lnTo>
                  <a:pt x="430653" y="69342"/>
                </a:lnTo>
                <a:close/>
              </a:path>
              <a:path w="447039" h="534035">
                <a:moveTo>
                  <a:pt x="364617" y="69342"/>
                </a:moveTo>
                <a:lnTo>
                  <a:pt x="359192" y="75891"/>
                </a:lnTo>
                <a:lnTo>
                  <a:pt x="388513" y="100177"/>
                </a:lnTo>
                <a:lnTo>
                  <a:pt x="393954" y="93599"/>
                </a:lnTo>
                <a:lnTo>
                  <a:pt x="364617" y="69342"/>
                </a:lnTo>
                <a:close/>
              </a:path>
              <a:path w="447039" h="534035">
                <a:moveTo>
                  <a:pt x="446786" y="0"/>
                </a:moveTo>
                <a:lnTo>
                  <a:pt x="329819" y="51562"/>
                </a:lnTo>
                <a:lnTo>
                  <a:pt x="359192" y="75891"/>
                </a:lnTo>
                <a:lnTo>
                  <a:pt x="364617" y="69342"/>
                </a:lnTo>
                <a:lnTo>
                  <a:pt x="430653" y="69342"/>
                </a:lnTo>
                <a:lnTo>
                  <a:pt x="446786" y="0"/>
                </a:lnTo>
                <a:close/>
              </a:path>
            </a:pathLst>
          </a:custGeom>
          <a:solidFill>
            <a:srgbClr val="FF0000"/>
          </a:solidFill>
        </p:spPr>
        <p:txBody>
          <a:bodyPr wrap="square" lIns="0" tIns="0" rIns="0" bIns="0" rtlCol="0"/>
          <a:lstStyle/>
          <a:p>
            <a:endParaRPr/>
          </a:p>
        </p:txBody>
      </p:sp>
      <p:sp>
        <p:nvSpPr>
          <p:cNvPr id="11" name="object 11"/>
          <p:cNvSpPr txBox="1"/>
          <p:nvPr/>
        </p:nvSpPr>
        <p:spPr>
          <a:xfrm>
            <a:off x="1745387" y="1343915"/>
            <a:ext cx="7051675" cy="560705"/>
          </a:xfrm>
          <a:prstGeom prst="rect">
            <a:avLst/>
          </a:prstGeom>
        </p:spPr>
        <p:txBody>
          <a:bodyPr vert="horz" wrap="square" lIns="0" tIns="12700" rIns="0" bIns="0" rtlCol="0">
            <a:spAutoFit/>
          </a:bodyPr>
          <a:lstStyle/>
          <a:p>
            <a:pPr marL="12700">
              <a:lnSpc>
                <a:spcPts val="1985"/>
              </a:lnSpc>
              <a:spcBef>
                <a:spcPts val="100"/>
              </a:spcBef>
              <a:tabLst>
                <a:tab pos="621665" algn="l"/>
              </a:tabLst>
            </a:pPr>
            <a:r>
              <a:rPr b="1" spc="-5" dirty="0">
                <a:solidFill>
                  <a:srgbClr val="0F1141"/>
                </a:solidFill>
                <a:latin typeface="Arial"/>
                <a:cs typeface="Arial"/>
              </a:rPr>
              <a:t>1.	</a:t>
            </a:r>
            <a:r>
              <a:rPr b="1" spc="-10" dirty="0">
                <a:solidFill>
                  <a:srgbClr val="FF0000"/>
                </a:solidFill>
                <a:latin typeface="Arial"/>
                <a:cs typeface="Arial"/>
              </a:rPr>
              <a:t>ArrayList()</a:t>
            </a:r>
            <a:r>
              <a:rPr b="1" spc="50" dirty="0">
                <a:solidFill>
                  <a:srgbClr val="FF0000"/>
                </a:solidFill>
                <a:latin typeface="Arial"/>
                <a:cs typeface="Arial"/>
              </a:rPr>
              <a:t> </a:t>
            </a:r>
            <a:r>
              <a:rPr b="1" spc="-5" dirty="0">
                <a:solidFill>
                  <a:srgbClr val="FF0000"/>
                </a:solidFill>
                <a:latin typeface="Arial"/>
                <a:cs typeface="Arial"/>
              </a:rPr>
              <a:t>/ArrayList&lt;T&gt;()</a:t>
            </a:r>
            <a:r>
              <a:rPr spc="-5" dirty="0">
                <a:solidFill>
                  <a:srgbClr val="FF0000"/>
                </a:solidFill>
                <a:latin typeface="Wingdings"/>
                <a:cs typeface="Wingdings"/>
              </a:rPr>
              <a:t></a:t>
            </a:r>
            <a:r>
              <a:rPr spc="90" dirty="0">
                <a:solidFill>
                  <a:srgbClr val="FF0000"/>
                </a:solidFill>
                <a:latin typeface="Times New Roman"/>
                <a:cs typeface="Times New Roman"/>
              </a:rPr>
              <a:t> </a:t>
            </a:r>
            <a:r>
              <a:rPr b="1" spc="-5" dirty="0">
                <a:latin typeface="Arial"/>
                <a:cs typeface="Arial"/>
              </a:rPr>
              <a:t>Creates</a:t>
            </a:r>
            <a:r>
              <a:rPr b="1" spc="15" dirty="0">
                <a:latin typeface="Arial"/>
                <a:cs typeface="Arial"/>
              </a:rPr>
              <a:t> </a:t>
            </a:r>
            <a:r>
              <a:rPr b="1" dirty="0">
                <a:latin typeface="Arial"/>
                <a:cs typeface="Arial"/>
              </a:rPr>
              <a:t>an Empty List,</a:t>
            </a:r>
            <a:r>
              <a:rPr b="1" spc="-10" dirty="0">
                <a:latin typeface="Arial"/>
                <a:cs typeface="Arial"/>
              </a:rPr>
              <a:t> </a:t>
            </a:r>
            <a:r>
              <a:rPr b="1" dirty="0">
                <a:latin typeface="Arial"/>
                <a:cs typeface="Arial"/>
              </a:rPr>
              <a:t>size</a:t>
            </a:r>
            <a:r>
              <a:rPr b="1" spc="-10" dirty="0">
                <a:latin typeface="Arial"/>
                <a:cs typeface="Arial"/>
              </a:rPr>
              <a:t> </a:t>
            </a:r>
            <a:r>
              <a:rPr b="1" dirty="0">
                <a:latin typeface="Arial"/>
                <a:cs typeface="Arial"/>
              </a:rPr>
              <a:t>=0</a:t>
            </a:r>
            <a:endParaRPr>
              <a:latin typeface="Arial"/>
              <a:cs typeface="Arial"/>
            </a:endParaRPr>
          </a:p>
          <a:p>
            <a:pPr marL="4442460">
              <a:lnSpc>
                <a:spcPts val="2225"/>
              </a:lnSpc>
            </a:pPr>
            <a:r>
              <a:rPr sz="2000" b="1" spc="-15" dirty="0">
                <a:solidFill>
                  <a:srgbClr val="FF0000"/>
                </a:solidFill>
                <a:latin typeface="Calibri"/>
                <a:cs typeface="Calibri"/>
              </a:rPr>
              <a:t>Un-Parameterized</a:t>
            </a:r>
            <a:r>
              <a:rPr sz="2000" b="1" spc="-25" dirty="0">
                <a:solidFill>
                  <a:srgbClr val="FF0000"/>
                </a:solidFill>
                <a:latin typeface="Calibri"/>
                <a:cs typeface="Calibri"/>
              </a:rPr>
              <a:t> </a:t>
            </a:r>
            <a:r>
              <a:rPr sz="2000" b="1" spc="-5" dirty="0">
                <a:solidFill>
                  <a:srgbClr val="FF0000"/>
                </a:solidFill>
                <a:latin typeface="Calibri"/>
                <a:cs typeface="Calibri"/>
              </a:rPr>
              <a:t>Form</a:t>
            </a:r>
            <a:endParaRPr sz="2000">
              <a:latin typeface="Calibri"/>
              <a:cs typeface="Calibri"/>
            </a:endParaRPr>
          </a:p>
        </p:txBody>
      </p:sp>
      <p:sp>
        <p:nvSpPr>
          <p:cNvPr id="12" name="object 12"/>
          <p:cNvSpPr/>
          <p:nvPr/>
        </p:nvSpPr>
        <p:spPr>
          <a:xfrm>
            <a:off x="8144383" y="2096262"/>
            <a:ext cx="908685" cy="558165"/>
          </a:xfrm>
          <a:custGeom>
            <a:avLst/>
            <a:gdLst/>
            <a:ahLst/>
            <a:cxnLst/>
            <a:rect l="l" t="t" r="r" b="b"/>
            <a:pathLst>
              <a:path w="908684" h="558164">
                <a:moveTo>
                  <a:pt x="97790" y="466343"/>
                </a:moveTo>
                <a:lnTo>
                  <a:pt x="0" y="525272"/>
                </a:lnTo>
                <a:lnTo>
                  <a:pt x="19558" y="557911"/>
                </a:lnTo>
                <a:lnTo>
                  <a:pt x="117475" y="498983"/>
                </a:lnTo>
                <a:lnTo>
                  <a:pt x="97790" y="466343"/>
                </a:lnTo>
                <a:close/>
              </a:path>
              <a:path w="908684" h="558164">
                <a:moveTo>
                  <a:pt x="228346" y="387603"/>
                </a:moveTo>
                <a:lnTo>
                  <a:pt x="130428" y="446659"/>
                </a:lnTo>
                <a:lnTo>
                  <a:pt x="150114" y="479298"/>
                </a:lnTo>
                <a:lnTo>
                  <a:pt x="248031" y="420242"/>
                </a:lnTo>
                <a:lnTo>
                  <a:pt x="228346" y="387603"/>
                </a:lnTo>
                <a:close/>
              </a:path>
              <a:path w="908684" h="558164">
                <a:moveTo>
                  <a:pt x="358901" y="308990"/>
                </a:moveTo>
                <a:lnTo>
                  <a:pt x="260985" y="367918"/>
                </a:lnTo>
                <a:lnTo>
                  <a:pt x="280670" y="400558"/>
                </a:lnTo>
                <a:lnTo>
                  <a:pt x="378587" y="341629"/>
                </a:lnTo>
                <a:lnTo>
                  <a:pt x="358901" y="308990"/>
                </a:lnTo>
                <a:close/>
              </a:path>
              <a:path w="908684" h="558164">
                <a:moveTo>
                  <a:pt x="489458" y="230250"/>
                </a:moveTo>
                <a:lnTo>
                  <a:pt x="391541" y="289305"/>
                </a:lnTo>
                <a:lnTo>
                  <a:pt x="411225" y="321945"/>
                </a:lnTo>
                <a:lnTo>
                  <a:pt x="509016" y="262889"/>
                </a:lnTo>
                <a:lnTo>
                  <a:pt x="489458" y="230250"/>
                </a:lnTo>
                <a:close/>
              </a:path>
              <a:path w="908684" h="558164">
                <a:moveTo>
                  <a:pt x="619887" y="151637"/>
                </a:moveTo>
                <a:lnTo>
                  <a:pt x="521970" y="210565"/>
                </a:lnTo>
                <a:lnTo>
                  <a:pt x="541655" y="243204"/>
                </a:lnTo>
                <a:lnTo>
                  <a:pt x="639572" y="184276"/>
                </a:lnTo>
                <a:lnTo>
                  <a:pt x="619887" y="151637"/>
                </a:lnTo>
                <a:close/>
              </a:path>
              <a:path w="908684" h="558164">
                <a:moveTo>
                  <a:pt x="750443" y="72898"/>
                </a:moveTo>
                <a:lnTo>
                  <a:pt x="652526" y="131952"/>
                </a:lnTo>
                <a:lnTo>
                  <a:pt x="672211" y="164591"/>
                </a:lnTo>
                <a:lnTo>
                  <a:pt x="770127" y="105537"/>
                </a:lnTo>
                <a:lnTo>
                  <a:pt x="750443" y="72898"/>
                </a:lnTo>
                <a:close/>
              </a:path>
              <a:path w="908684" h="558164">
                <a:moveTo>
                  <a:pt x="887484" y="32892"/>
                </a:moveTo>
                <a:lnTo>
                  <a:pt x="816991" y="32892"/>
                </a:lnTo>
                <a:lnTo>
                  <a:pt x="836676" y="65532"/>
                </a:lnTo>
                <a:lnTo>
                  <a:pt x="820310" y="75339"/>
                </a:lnTo>
                <a:lnTo>
                  <a:pt x="839977" y="107950"/>
                </a:lnTo>
                <a:lnTo>
                  <a:pt x="887484" y="32892"/>
                </a:lnTo>
                <a:close/>
              </a:path>
              <a:path w="908684" h="558164">
                <a:moveTo>
                  <a:pt x="800625" y="42700"/>
                </a:moveTo>
                <a:lnTo>
                  <a:pt x="783082" y="53212"/>
                </a:lnTo>
                <a:lnTo>
                  <a:pt x="802767" y="85851"/>
                </a:lnTo>
                <a:lnTo>
                  <a:pt x="820310" y="75339"/>
                </a:lnTo>
                <a:lnTo>
                  <a:pt x="800625" y="42700"/>
                </a:lnTo>
                <a:close/>
              </a:path>
              <a:path w="908684" h="558164">
                <a:moveTo>
                  <a:pt x="816991" y="32892"/>
                </a:moveTo>
                <a:lnTo>
                  <a:pt x="800625" y="42700"/>
                </a:lnTo>
                <a:lnTo>
                  <a:pt x="820310" y="75339"/>
                </a:lnTo>
                <a:lnTo>
                  <a:pt x="836676" y="65532"/>
                </a:lnTo>
                <a:lnTo>
                  <a:pt x="816991" y="32892"/>
                </a:lnTo>
                <a:close/>
              </a:path>
              <a:path w="908684" h="558164">
                <a:moveTo>
                  <a:pt x="908303" y="0"/>
                </a:moveTo>
                <a:lnTo>
                  <a:pt x="780923" y="10033"/>
                </a:lnTo>
                <a:lnTo>
                  <a:pt x="800625" y="42700"/>
                </a:lnTo>
                <a:lnTo>
                  <a:pt x="816991" y="32892"/>
                </a:lnTo>
                <a:lnTo>
                  <a:pt x="887484" y="32892"/>
                </a:lnTo>
                <a:lnTo>
                  <a:pt x="908303" y="0"/>
                </a:lnTo>
                <a:close/>
              </a:path>
            </a:pathLst>
          </a:custGeom>
          <a:solidFill>
            <a:srgbClr val="FF0000"/>
          </a:solidFill>
        </p:spPr>
        <p:txBody>
          <a:bodyPr wrap="square" lIns="0" tIns="0" rIns="0" bIns="0" rtlCol="0"/>
          <a:lstStyle/>
          <a:p>
            <a:endParaRPr/>
          </a:p>
        </p:txBody>
      </p:sp>
      <p:sp>
        <p:nvSpPr>
          <p:cNvPr id="13" name="object 13"/>
          <p:cNvSpPr txBox="1"/>
          <p:nvPr/>
        </p:nvSpPr>
        <p:spPr>
          <a:xfrm>
            <a:off x="8226679" y="1762126"/>
            <a:ext cx="2157730" cy="330835"/>
          </a:xfrm>
          <a:prstGeom prst="rect">
            <a:avLst/>
          </a:prstGeom>
        </p:spPr>
        <p:txBody>
          <a:bodyPr vert="horz" wrap="square" lIns="0" tIns="13335" rIns="0" bIns="0" rtlCol="0">
            <a:spAutoFit/>
          </a:bodyPr>
          <a:lstStyle/>
          <a:p>
            <a:pPr marL="12700">
              <a:spcBef>
                <a:spcPts val="105"/>
              </a:spcBef>
            </a:pPr>
            <a:r>
              <a:rPr sz="2000" b="1" spc="-15" dirty="0">
                <a:solidFill>
                  <a:srgbClr val="FF0000"/>
                </a:solidFill>
                <a:latin typeface="Calibri"/>
                <a:cs typeface="Calibri"/>
              </a:rPr>
              <a:t>Parameterized</a:t>
            </a:r>
            <a:r>
              <a:rPr sz="2000" b="1" spc="-60" dirty="0">
                <a:solidFill>
                  <a:srgbClr val="FF0000"/>
                </a:solidFill>
                <a:latin typeface="Calibri"/>
                <a:cs typeface="Calibri"/>
              </a:rPr>
              <a:t> </a:t>
            </a:r>
            <a:r>
              <a:rPr sz="2000" b="1" spc="-5" dirty="0">
                <a:solidFill>
                  <a:srgbClr val="FF0000"/>
                </a:solidFill>
                <a:latin typeface="Calibri"/>
                <a:cs typeface="Calibri"/>
              </a:rPr>
              <a:t>Form</a:t>
            </a:r>
            <a:endParaRPr sz="2000">
              <a:latin typeface="Calibri"/>
              <a:cs typeface="Calibri"/>
            </a:endParaRPr>
          </a:p>
        </p:txBody>
      </p:sp>
      <p:sp>
        <p:nvSpPr>
          <p:cNvPr id="14" name="object 14"/>
          <p:cNvSpPr/>
          <p:nvPr/>
        </p:nvSpPr>
        <p:spPr>
          <a:xfrm>
            <a:off x="9256904" y="2146554"/>
            <a:ext cx="142875" cy="765810"/>
          </a:xfrm>
          <a:custGeom>
            <a:avLst/>
            <a:gdLst/>
            <a:ahLst/>
            <a:cxnLst/>
            <a:rect l="l" t="t" r="r" b="b"/>
            <a:pathLst>
              <a:path w="142875" h="765810">
                <a:moveTo>
                  <a:pt x="11683" y="647954"/>
                </a:moveTo>
                <a:lnTo>
                  <a:pt x="0" y="761619"/>
                </a:lnTo>
                <a:lnTo>
                  <a:pt x="37846" y="765556"/>
                </a:lnTo>
                <a:lnTo>
                  <a:pt x="49656" y="651891"/>
                </a:lnTo>
                <a:lnTo>
                  <a:pt x="11683" y="647954"/>
                </a:lnTo>
                <a:close/>
              </a:path>
              <a:path w="142875" h="765810">
                <a:moveTo>
                  <a:pt x="27304" y="496443"/>
                </a:moveTo>
                <a:lnTo>
                  <a:pt x="15621" y="610108"/>
                </a:lnTo>
                <a:lnTo>
                  <a:pt x="53467" y="614045"/>
                </a:lnTo>
                <a:lnTo>
                  <a:pt x="65277" y="500253"/>
                </a:lnTo>
                <a:lnTo>
                  <a:pt x="27304" y="496443"/>
                </a:lnTo>
                <a:close/>
              </a:path>
              <a:path w="142875" h="765810">
                <a:moveTo>
                  <a:pt x="42925" y="344805"/>
                </a:moveTo>
                <a:lnTo>
                  <a:pt x="31242" y="458470"/>
                </a:lnTo>
                <a:lnTo>
                  <a:pt x="69088" y="462407"/>
                </a:lnTo>
                <a:lnTo>
                  <a:pt x="80899" y="348742"/>
                </a:lnTo>
                <a:lnTo>
                  <a:pt x="42925" y="344805"/>
                </a:lnTo>
                <a:close/>
              </a:path>
              <a:path w="142875" h="765810">
                <a:moveTo>
                  <a:pt x="58547" y="193167"/>
                </a:moveTo>
                <a:lnTo>
                  <a:pt x="46863" y="306832"/>
                </a:lnTo>
                <a:lnTo>
                  <a:pt x="84836" y="310769"/>
                </a:lnTo>
                <a:lnTo>
                  <a:pt x="96520" y="197104"/>
                </a:lnTo>
                <a:lnTo>
                  <a:pt x="58547" y="193167"/>
                </a:lnTo>
                <a:close/>
              </a:path>
              <a:path w="142875" h="765810">
                <a:moveTo>
                  <a:pt x="67003" y="111720"/>
                </a:moveTo>
                <a:lnTo>
                  <a:pt x="62483" y="155321"/>
                </a:lnTo>
                <a:lnTo>
                  <a:pt x="100456" y="159258"/>
                </a:lnTo>
                <a:lnTo>
                  <a:pt x="104883" y="115614"/>
                </a:lnTo>
                <a:lnTo>
                  <a:pt x="67003" y="111720"/>
                </a:lnTo>
                <a:close/>
              </a:path>
              <a:path w="142875" h="765810">
                <a:moveTo>
                  <a:pt x="132686" y="92837"/>
                </a:moveTo>
                <a:lnTo>
                  <a:pt x="68961" y="92837"/>
                </a:lnTo>
                <a:lnTo>
                  <a:pt x="106806" y="96647"/>
                </a:lnTo>
                <a:lnTo>
                  <a:pt x="104883" y="115614"/>
                </a:lnTo>
                <a:lnTo>
                  <a:pt x="142748" y="119507"/>
                </a:lnTo>
                <a:lnTo>
                  <a:pt x="132686" y="92837"/>
                </a:lnTo>
                <a:close/>
              </a:path>
              <a:path w="142875" h="765810">
                <a:moveTo>
                  <a:pt x="68961" y="92837"/>
                </a:moveTo>
                <a:lnTo>
                  <a:pt x="67003" y="111720"/>
                </a:lnTo>
                <a:lnTo>
                  <a:pt x="104883" y="115614"/>
                </a:lnTo>
                <a:lnTo>
                  <a:pt x="106806" y="96647"/>
                </a:lnTo>
                <a:lnTo>
                  <a:pt x="68961" y="92837"/>
                </a:lnTo>
                <a:close/>
              </a:path>
              <a:path w="142875" h="765810">
                <a:moveTo>
                  <a:pt x="97663" y="0"/>
                </a:moveTo>
                <a:lnTo>
                  <a:pt x="29082" y="107823"/>
                </a:lnTo>
                <a:lnTo>
                  <a:pt x="67003" y="111720"/>
                </a:lnTo>
                <a:lnTo>
                  <a:pt x="68961" y="92837"/>
                </a:lnTo>
                <a:lnTo>
                  <a:pt x="132686" y="92837"/>
                </a:lnTo>
                <a:lnTo>
                  <a:pt x="97663" y="0"/>
                </a:lnTo>
                <a:close/>
              </a:path>
            </a:pathLst>
          </a:custGeom>
          <a:solidFill>
            <a:srgbClr val="FF0000"/>
          </a:solidFill>
        </p:spPr>
        <p:txBody>
          <a:bodyPr wrap="square" lIns="0" tIns="0" rIns="0" bIns="0" rtlCol="0"/>
          <a:lstStyle/>
          <a:p>
            <a:endParaRPr/>
          </a:p>
        </p:txBody>
      </p:sp>
      <p:sp>
        <p:nvSpPr>
          <p:cNvPr id="15" name="object 15"/>
          <p:cNvSpPr/>
          <p:nvPr/>
        </p:nvSpPr>
        <p:spPr>
          <a:xfrm>
            <a:off x="6431408" y="5072888"/>
            <a:ext cx="1162685" cy="463550"/>
          </a:xfrm>
          <a:custGeom>
            <a:avLst/>
            <a:gdLst/>
            <a:ahLst/>
            <a:cxnLst/>
            <a:rect l="l" t="t" r="r" b="b"/>
            <a:pathLst>
              <a:path w="1162685" h="463550">
                <a:moveTo>
                  <a:pt x="107187" y="387477"/>
                </a:moveTo>
                <a:lnTo>
                  <a:pt x="0" y="427481"/>
                </a:lnTo>
                <a:lnTo>
                  <a:pt x="13334" y="463169"/>
                </a:lnTo>
                <a:lnTo>
                  <a:pt x="120522" y="423164"/>
                </a:lnTo>
                <a:lnTo>
                  <a:pt x="107187" y="387477"/>
                </a:lnTo>
                <a:close/>
              </a:path>
              <a:path w="1162685" h="463550">
                <a:moveTo>
                  <a:pt x="249935" y="334137"/>
                </a:moveTo>
                <a:lnTo>
                  <a:pt x="142875" y="374142"/>
                </a:lnTo>
                <a:lnTo>
                  <a:pt x="156209" y="409828"/>
                </a:lnTo>
                <a:lnTo>
                  <a:pt x="263270" y="369824"/>
                </a:lnTo>
                <a:lnTo>
                  <a:pt x="249935" y="334137"/>
                </a:lnTo>
                <a:close/>
              </a:path>
              <a:path w="1162685" h="463550">
                <a:moveTo>
                  <a:pt x="392683" y="280797"/>
                </a:moveTo>
                <a:lnTo>
                  <a:pt x="285622" y="320802"/>
                </a:lnTo>
                <a:lnTo>
                  <a:pt x="298957" y="356489"/>
                </a:lnTo>
                <a:lnTo>
                  <a:pt x="406018" y="316484"/>
                </a:lnTo>
                <a:lnTo>
                  <a:pt x="392683" y="280797"/>
                </a:lnTo>
                <a:close/>
              </a:path>
              <a:path w="1162685" h="463550">
                <a:moveTo>
                  <a:pt x="535431" y="227456"/>
                </a:moveTo>
                <a:lnTo>
                  <a:pt x="428370" y="267462"/>
                </a:lnTo>
                <a:lnTo>
                  <a:pt x="441705" y="303149"/>
                </a:lnTo>
                <a:lnTo>
                  <a:pt x="548766" y="263144"/>
                </a:lnTo>
                <a:lnTo>
                  <a:pt x="535431" y="227456"/>
                </a:lnTo>
                <a:close/>
              </a:path>
              <a:path w="1162685" h="463550">
                <a:moveTo>
                  <a:pt x="678179" y="174117"/>
                </a:moveTo>
                <a:lnTo>
                  <a:pt x="571118" y="214122"/>
                </a:lnTo>
                <a:lnTo>
                  <a:pt x="584453" y="249809"/>
                </a:lnTo>
                <a:lnTo>
                  <a:pt x="691514" y="209803"/>
                </a:lnTo>
                <a:lnTo>
                  <a:pt x="678179" y="174117"/>
                </a:lnTo>
                <a:close/>
              </a:path>
              <a:path w="1162685" h="463550">
                <a:moveTo>
                  <a:pt x="820927" y="120650"/>
                </a:moveTo>
                <a:lnTo>
                  <a:pt x="713866" y="160781"/>
                </a:lnTo>
                <a:lnTo>
                  <a:pt x="727201" y="196469"/>
                </a:lnTo>
                <a:lnTo>
                  <a:pt x="834263" y="156337"/>
                </a:lnTo>
                <a:lnTo>
                  <a:pt x="820927" y="120650"/>
                </a:lnTo>
                <a:close/>
              </a:path>
              <a:path w="1162685" h="463550">
                <a:moveTo>
                  <a:pt x="963676" y="67310"/>
                </a:moveTo>
                <a:lnTo>
                  <a:pt x="856614" y="107314"/>
                </a:lnTo>
                <a:lnTo>
                  <a:pt x="869950" y="143001"/>
                </a:lnTo>
                <a:lnTo>
                  <a:pt x="977010" y="102997"/>
                </a:lnTo>
                <a:lnTo>
                  <a:pt x="963676" y="67310"/>
                </a:lnTo>
                <a:close/>
              </a:path>
              <a:path w="1162685" h="463550">
                <a:moveTo>
                  <a:pt x="1147882" y="28956"/>
                </a:moveTo>
                <a:lnTo>
                  <a:pt x="1066418" y="28956"/>
                </a:lnTo>
                <a:lnTo>
                  <a:pt x="1079753" y="64643"/>
                </a:lnTo>
                <a:lnTo>
                  <a:pt x="1061830" y="71330"/>
                </a:lnTo>
                <a:lnTo>
                  <a:pt x="1075181" y="107061"/>
                </a:lnTo>
                <a:lnTo>
                  <a:pt x="1147882" y="28956"/>
                </a:lnTo>
                <a:close/>
              </a:path>
              <a:path w="1162685" h="463550">
                <a:moveTo>
                  <a:pt x="1048495" y="35643"/>
                </a:moveTo>
                <a:lnTo>
                  <a:pt x="999363" y="53975"/>
                </a:lnTo>
                <a:lnTo>
                  <a:pt x="1012697" y="89662"/>
                </a:lnTo>
                <a:lnTo>
                  <a:pt x="1061830" y="71330"/>
                </a:lnTo>
                <a:lnTo>
                  <a:pt x="1048495" y="35643"/>
                </a:lnTo>
                <a:close/>
              </a:path>
              <a:path w="1162685" h="463550">
                <a:moveTo>
                  <a:pt x="1066418" y="28956"/>
                </a:moveTo>
                <a:lnTo>
                  <a:pt x="1048495" y="35643"/>
                </a:lnTo>
                <a:lnTo>
                  <a:pt x="1061830" y="71330"/>
                </a:lnTo>
                <a:lnTo>
                  <a:pt x="1079753" y="64643"/>
                </a:lnTo>
                <a:lnTo>
                  <a:pt x="1066418" y="28956"/>
                </a:lnTo>
                <a:close/>
              </a:path>
              <a:path w="1162685" h="463550">
                <a:moveTo>
                  <a:pt x="1035176" y="0"/>
                </a:moveTo>
                <a:lnTo>
                  <a:pt x="1048495" y="35643"/>
                </a:lnTo>
                <a:lnTo>
                  <a:pt x="1066418" y="28956"/>
                </a:lnTo>
                <a:lnTo>
                  <a:pt x="1147882" y="28956"/>
                </a:lnTo>
                <a:lnTo>
                  <a:pt x="1162303" y="13462"/>
                </a:lnTo>
                <a:lnTo>
                  <a:pt x="1035176" y="0"/>
                </a:lnTo>
                <a:close/>
              </a:path>
            </a:pathLst>
          </a:custGeom>
          <a:solidFill>
            <a:srgbClr val="FF0000"/>
          </a:solidFill>
        </p:spPr>
        <p:txBody>
          <a:bodyPr wrap="square" lIns="0" tIns="0" rIns="0" bIns="0" rtlCol="0"/>
          <a:lstStyle/>
          <a:p>
            <a:endParaRPr/>
          </a:p>
        </p:txBody>
      </p:sp>
      <p:sp>
        <p:nvSpPr>
          <p:cNvPr id="16" name="object 16"/>
          <p:cNvSpPr/>
          <p:nvPr/>
        </p:nvSpPr>
        <p:spPr>
          <a:xfrm>
            <a:off x="8133843" y="5342382"/>
            <a:ext cx="415925" cy="459740"/>
          </a:xfrm>
          <a:custGeom>
            <a:avLst/>
            <a:gdLst/>
            <a:ahLst/>
            <a:cxnLst/>
            <a:rect l="l" t="t" r="r" b="b"/>
            <a:pathLst>
              <a:path w="415925" h="459739">
                <a:moveTo>
                  <a:pt x="76453" y="348754"/>
                </a:moveTo>
                <a:lnTo>
                  <a:pt x="0" y="433717"/>
                </a:lnTo>
                <a:lnTo>
                  <a:pt x="28321" y="459206"/>
                </a:lnTo>
                <a:lnTo>
                  <a:pt x="104775" y="374230"/>
                </a:lnTo>
                <a:lnTo>
                  <a:pt x="76453" y="348754"/>
                </a:lnTo>
                <a:close/>
              </a:path>
              <a:path w="415925" h="459739">
                <a:moveTo>
                  <a:pt x="178434" y="235458"/>
                </a:moveTo>
                <a:lnTo>
                  <a:pt x="101980" y="320433"/>
                </a:lnTo>
                <a:lnTo>
                  <a:pt x="130301" y="345909"/>
                </a:lnTo>
                <a:lnTo>
                  <a:pt x="206755" y="260946"/>
                </a:lnTo>
                <a:lnTo>
                  <a:pt x="178434" y="235458"/>
                </a:lnTo>
                <a:close/>
              </a:path>
              <a:path w="415925" h="459739">
                <a:moveTo>
                  <a:pt x="280415" y="122174"/>
                </a:moveTo>
                <a:lnTo>
                  <a:pt x="203961" y="207137"/>
                </a:lnTo>
                <a:lnTo>
                  <a:pt x="232282" y="232664"/>
                </a:lnTo>
                <a:lnTo>
                  <a:pt x="308736" y="147701"/>
                </a:lnTo>
                <a:lnTo>
                  <a:pt x="280415" y="122174"/>
                </a:lnTo>
                <a:close/>
              </a:path>
              <a:path w="415925" h="459739">
                <a:moveTo>
                  <a:pt x="399949" y="58039"/>
                </a:moveTo>
                <a:lnTo>
                  <a:pt x="338074" y="58039"/>
                </a:lnTo>
                <a:lnTo>
                  <a:pt x="366394" y="83566"/>
                </a:lnTo>
                <a:lnTo>
                  <a:pt x="353675" y="97687"/>
                </a:lnTo>
                <a:lnTo>
                  <a:pt x="382015" y="123190"/>
                </a:lnTo>
                <a:lnTo>
                  <a:pt x="399949" y="58039"/>
                </a:lnTo>
                <a:close/>
              </a:path>
              <a:path w="415925" h="459739">
                <a:moveTo>
                  <a:pt x="325333" y="72184"/>
                </a:moveTo>
                <a:lnTo>
                  <a:pt x="305815" y="93853"/>
                </a:lnTo>
                <a:lnTo>
                  <a:pt x="334136" y="119380"/>
                </a:lnTo>
                <a:lnTo>
                  <a:pt x="353675" y="97687"/>
                </a:lnTo>
                <a:lnTo>
                  <a:pt x="325333" y="72184"/>
                </a:lnTo>
                <a:close/>
              </a:path>
              <a:path w="415925" h="459739">
                <a:moveTo>
                  <a:pt x="338074" y="58039"/>
                </a:moveTo>
                <a:lnTo>
                  <a:pt x="325333" y="72184"/>
                </a:lnTo>
                <a:lnTo>
                  <a:pt x="353675" y="97687"/>
                </a:lnTo>
                <a:lnTo>
                  <a:pt x="366394" y="83566"/>
                </a:lnTo>
                <a:lnTo>
                  <a:pt x="338074" y="58039"/>
                </a:lnTo>
                <a:close/>
              </a:path>
              <a:path w="415925" h="459739">
                <a:moveTo>
                  <a:pt x="415925" y="0"/>
                </a:moveTo>
                <a:lnTo>
                  <a:pt x="297052" y="46736"/>
                </a:lnTo>
                <a:lnTo>
                  <a:pt x="325333" y="72184"/>
                </a:lnTo>
                <a:lnTo>
                  <a:pt x="338074" y="58039"/>
                </a:lnTo>
                <a:lnTo>
                  <a:pt x="399949" y="58039"/>
                </a:lnTo>
                <a:lnTo>
                  <a:pt x="415925" y="0"/>
                </a:lnTo>
                <a:close/>
              </a:path>
            </a:pathLst>
          </a:custGeom>
          <a:solidFill>
            <a:srgbClr val="FF0000"/>
          </a:solidFill>
        </p:spPr>
        <p:txBody>
          <a:bodyPr wrap="square" lIns="0" tIns="0" rIns="0" bIns="0" rtlCol="0"/>
          <a:lstStyle/>
          <a:p>
            <a:endParaRPr/>
          </a:p>
        </p:txBody>
      </p:sp>
      <p:sp>
        <p:nvSpPr>
          <p:cNvPr id="17" name="object 17"/>
          <p:cNvSpPr txBox="1"/>
          <p:nvPr/>
        </p:nvSpPr>
        <p:spPr>
          <a:xfrm>
            <a:off x="6313170" y="4702555"/>
            <a:ext cx="4224020" cy="647700"/>
          </a:xfrm>
          <a:prstGeom prst="rect">
            <a:avLst/>
          </a:prstGeom>
        </p:spPr>
        <p:txBody>
          <a:bodyPr vert="horz" wrap="square" lIns="0" tIns="12700" rIns="0" bIns="0" rtlCol="0">
            <a:spAutoFit/>
          </a:bodyPr>
          <a:lstStyle/>
          <a:p>
            <a:pPr marL="12700">
              <a:spcBef>
                <a:spcPts val="100"/>
              </a:spcBef>
            </a:pPr>
            <a:r>
              <a:rPr sz="2000" b="1" spc="-15" dirty="0">
                <a:solidFill>
                  <a:srgbClr val="FF0000"/>
                </a:solidFill>
                <a:latin typeface="Calibri"/>
                <a:cs typeface="Calibri"/>
              </a:rPr>
              <a:t>Un-Parameterized</a:t>
            </a:r>
            <a:r>
              <a:rPr sz="2000" b="1" spc="-20" dirty="0">
                <a:solidFill>
                  <a:srgbClr val="FF0000"/>
                </a:solidFill>
                <a:latin typeface="Calibri"/>
                <a:cs typeface="Calibri"/>
              </a:rPr>
              <a:t> </a:t>
            </a:r>
            <a:r>
              <a:rPr sz="2000" b="1" spc="-5" dirty="0">
                <a:solidFill>
                  <a:srgbClr val="FF0000"/>
                </a:solidFill>
                <a:latin typeface="Calibri"/>
                <a:cs typeface="Calibri"/>
              </a:rPr>
              <a:t>Form</a:t>
            </a:r>
            <a:endParaRPr sz="2000">
              <a:latin typeface="Calibri"/>
              <a:cs typeface="Calibri"/>
            </a:endParaRPr>
          </a:p>
          <a:p>
            <a:pPr marL="2078355">
              <a:spcBef>
                <a:spcPts val="95"/>
              </a:spcBef>
            </a:pPr>
            <a:r>
              <a:rPr sz="2000" b="1" spc="-15" dirty="0">
                <a:solidFill>
                  <a:srgbClr val="FF0000"/>
                </a:solidFill>
                <a:latin typeface="Calibri"/>
                <a:cs typeface="Calibri"/>
              </a:rPr>
              <a:t>Parameterized</a:t>
            </a:r>
            <a:r>
              <a:rPr sz="2000" b="1" spc="-70" dirty="0">
                <a:solidFill>
                  <a:srgbClr val="FF0000"/>
                </a:solidFill>
                <a:latin typeface="Calibri"/>
                <a:cs typeface="Calibri"/>
              </a:rPr>
              <a:t> </a:t>
            </a:r>
            <a:r>
              <a:rPr sz="2000" b="1" spc="-5" dirty="0">
                <a:solidFill>
                  <a:srgbClr val="FF0000"/>
                </a:solidFill>
                <a:latin typeface="Calibri"/>
                <a:cs typeface="Calibri"/>
              </a:rPr>
              <a:t>Form</a:t>
            </a:r>
            <a:endParaRPr sz="2000">
              <a:latin typeface="Calibri"/>
              <a:cs typeface="Calibri"/>
            </a:endParaRPr>
          </a:p>
        </p:txBody>
      </p:sp>
      <p:sp>
        <p:nvSpPr>
          <p:cNvPr id="18" name="object 18"/>
          <p:cNvSpPr/>
          <p:nvPr/>
        </p:nvSpPr>
        <p:spPr>
          <a:xfrm>
            <a:off x="9086469" y="5401818"/>
            <a:ext cx="422909" cy="843915"/>
          </a:xfrm>
          <a:custGeom>
            <a:avLst/>
            <a:gdLst/>
            <a:ahLst/>
            <a:cxnLst/>
            <a:rect l="l" t="t" r="r" b="b"/>
            <a:pathLst>
              <a:path w="422909" h="843914">
                <a:moveTo>
                  <a:pt x="49656" y="724420"/>
                </a:moveTo>
                <a:lnTo>
                  <a:pt x="0" y="827354"/>
                </a:lnTo>
                <a:lnTo>
                  <a:pt x="34289" y="843914"/>
                </a:lnTo>
                <a:lnTo>
                  <a:pt x="83947" y="740994"/>
                </a:lnTo>
                <a:lnTo>
                  <a:pt x="49656" y="724420"/>
                </a:lnTo>
                <a:close/>
              </a:path>
              <a:path w="422909" h="843914">
                <a:moveTo>
                  <a:pt x="115950" y="587184"/>
                </a:moveTo>
                <a:lnTo>
                  <a:pt x="66294" y="690117"/>
                </a:lnTo>
                <a:lnTo>
                  <a:pt x="100583" y="706678"/>
                </a:lnTo>
                <a:lnTo>
                  <a:pt x="150240" y="603745"/>
                </a:lnTo>
                <a:lnTo>
                  <a:pt x="115950" y="587184"/>
                </a:lnTo>
                <a:close/>
              </a:path>
              <a:path w="422909" h="843914">
                <a:moveTo>
                  <a:pt x="182245" y="449935"/>
                </a:moveTo>
                <a:lnTo>
                  <a:pt x="132460" y="552869"/>
                </a:lnTo>
                <a:lnTo>
                  <a:pt x="166877" y="569442"/>
                </a:lnTo>
                <a:lnTo>
                  <a:pt x="216534" y="466509"/>
                </a:lnTo>
                <a:lnTo>
                  <a:pt x="182245" y="449935"/>
                </a:lnTo>
                <a:close/>
              </a:path>
              <a:path w="422909" h="843914">
                <a:moveTo>
                  <a:pt x="248411" y="312699"/>
                </a:moveTo>
                <a:lnTo>
                  <a:pt x="198754" y="415632"/>
                </a:lnTo>
                <a:lnTo>
                  <a:pt x="233045" y="432193"/>
                </a:lnTo>
                <a:lnTo>
                  <a:pt x="282828" y="329272"/>
                </a:lnTo>
                <a:lnTo>
                  <a:pt x="248411" y="312699"/>
                </a:lnTo>
                <a:close/>
              </a:path>
              <a:path w="422909" h="843914">
                <a:moveTo>
                  <a:pt x="314705" y="175513"/>
                </a:moveTo>
                <a:lnTo>
                  <a:pt x="265049" y="278396"/>
                </a:lnTo>
                <a:lnTo>
                  <a:pt x="299338" y="294957"/>
                </a:lnTo>
                <a:lnTo>
                  <a:pt x="348996" y="192023"/>
                </a:lnTo>
                <a:lnTo>
                  <a:pt x="314705" y="175513"/>
                </a:lnTo>
                <a:close/>
              </a:path>
              <a:path w="422909" h="843914">
                <a:moveTo>
                  <a:pt x="353767" y="94672"/>
                </a:moveTo>
                <a:lnTo>
                  <a:pt x="331342" y="141096"/>
                </a:lnTo>
                <a:lnTo>
                  <a:pt x="365632" y="157733"/>
                </a:lnTo>
                <a:lnTo>
                  <a:pt x="388099" y="111223"/>
                </a:lnTo>
                <a:lnTo>
                  <a:pt x="353767" y="94672"/>
                </a:lnTo>
                <a:close/>
              </a:path>
              <a:path w="422909" h="843914">
                <a:moveTo>
                  <a:pt x="421702" y="77469"/>
                </a:moveTo>
                <a:lnTo>
                  <a:pt x="362076" y="77469"/>
                </a:lnTo>
                <a:lnTo>
                  <a:pt x="396366" y="94106"/>
                </a:lnTo>
                <a:lnTo>
                  <a:pt x="388099" y="111223"/>
                </a:lnTo>
                <a:lnTo>
                  <a:pt x="422401" y="127761"/>
                </a:lnTo>
                <a:lnTo>
                  <a:pt x="421702" y="77469"/>
                </a:lnTo>
                <a:close/>
              </a:path>
              <a:path w="422909" h="843914">
                <a:moveTo>
                  <a:pt x="362076" y="77469"/>
                </a:moveTo>
                <a:lnTo>
                  <a:pt x="353767" y="94672"/>
                </a:lnTo>
                <a:lnTo>
                  <a:pt x="388099" y="111223"/>
                </a:lnTo>
                <a:lnTo>
                  <a:pt x="396366" y="94106"/>
                </a:lnTo>
                <a:lnTo>
                  <a:pt x="362076" y="77469"/>
                </a:lnTo>
                <a:close/>
              </a:path>
              <a:path w="422909" h="843914">
                <a:moveTo>
                  <a:pt x="420624" y="0"/>
                </a:moveTo>
                <a:lnTo>
                  <a:pt x="319404" y="78104"/>
                </a:lnTo>
                <a:lnTo>
                  <a:pt x="353767" y="94672"/>
                </a:lnTo>
                <a:lnTo>
                  <a:pt x="362076" y="77469"/>
                </a:lnTo>
                <a:lnTo>
                  <a:pt x="421702" y="77469"/>
                </a:lnTo>
                <a:lnTo>
                  <a:pt x="420624" y="0"/>
                </a:lnTo>
                <a:close/>
              </a:path>
            </a:pathLst>
          </a:custGeom>
          <a:solidFill>
            <a:srgbClr val="FF0000"/>
          </a:solidFill>
        </p:spPr>
        <p:txBody>
          <a:bodyPr wrap="square" lIns="0" tIns="0" rIns="0" bIns="0" rtlCol="0"/>
          <a:lstStyle/>
          <a:p>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1"/>
            <a:ext cx="5548630" cy="1553246"/>
          </a:xfrm>
          <a:prstGeom prst="rect">
            <a:avLst/>
          </a:prstGeom>
        </p:spPr>
        <p:txBody>
          <a:bodyPr vert="horz" wrap="square" lIns="0" tIns="12700" rIns="0" bIns="0" rtlCol="0" anchor="t">
            <a:spAutoFit/>
          </a:bodyPr>
          <a:lstStyle/>
          <a:p>
            <a:pPr marL="12700">
              <a:lnSpc>
                <a:spcPts val="3960"/>
              </a:lnSpc>
              <a:spcBef>
                <a:spcPts val="100"/>
              </a:spcBef>
            </a:pPr>
            <a:r>
              <a:rPr spc="-160" dirty="0"/>
              <a:t>Examp</a:t>
            </a:r>
            <a:r>
              <a:rPr spc="-165" dirty="0"/>
              <a:t>l</a:t>
            </a:r>
            <a:r>
              <a:rPr spc="-5" dirty="0"/>
              <a:t>e</a:t>
            </a:r>
            <a:r>
              <a:rPr spc="-270" dirty="0"/>
              <a:t> </a:t>
            </a:r>
            <a:r>
              <a:rPr spc="-160" dirty="0"/>
              <a:t>1</a:t>
            </a:r>
            <a:r>
              <a:rPr dirty="0"/>
              <a:t>:</a:t>
            </a:r>
          </a:p>
          <a:p>
            <a:pPr marL="12700">
              <a:lnSpc>
                <a:spcPts val="3960"/>
              </a:lnSpc>
            </a:pPr>
            <a:r>
              <a:rPr spc="-155" dirty="0"/>
              <a:t>U</a:t>
            </a:r>
            <a:r>
              <a:rPr spc="-160" dirty="0"/>
              <a:t>n</a:t>
            </a:r>
            <a:r>
              <a:rPr spc="-155" dirty="0"/>
              <a:t>-</a:t>
            </a:r>
            <a:r>
              <a:rPr spc="-160" dirty="0"/>
              <a:t>Parame</a:t>
            </a:r>
            <a:r>
              <a:rPr spc="-155" dirty="0"/>
              <a:t>t</a:t>
            </a:r>
            <a:r>
              <a:rPr spc="-160" dirty="0"/>
              <a:t>er</a:t>
            </a:r>
            <a:r>
              <a:rPr spc="-165" dirty="0"/>
              <a:t>i</a:t>
            </a:r>
            <a:r>
              <a:rPr spc="-155" dirty="0"/>
              <a:t>z</a:t>
            </a:r>
            <a:r>
              <a:rPr spc="-150" dirty="0"/>
              <a:t>e</a:t>
            </a:r>
            <a:r>
              <a:rPr dirty="0"/>
              <a:t>d</a:t>
            </a:r>
            <a:r>
              <a:rPr spc="-380" dirty="0"/>
              <a:t> </a:t>
            </a:r>
            <a:r>
              <a:rPr spc="-160" dirty="0"/>
              <a:t>ArrayL</a:t>
            </a:r>
            <a:r>
              <a:rPr spc="-165" dirty="0"/>
              <a:t>i</a:t>
            </a:r>
            <a:r>
              <a:rPr spc="-160" dirty="0"/>
              <a:t>s</a:t>
            </a:r>
            <a:r>
              <a:rPr dirty="0"/>
              <a:t>t</a:t>
            </a:r>
          </a:p>
        </p:txBody>
      </p:sp>
      <p:sp>
        <p:nvSpPr>
          <p:cNvPr id="3" name="object 3"/>
          <p:cNvSpPr txBox="1"/>
          <p:nvPr/>
        </p:nvSpPr>
        <p:spPr>
          <a:xfrm>
            <a:off x="1831340" y="2458593"/>
            <a:ext cx="5210810" cy="1671955"/>
          </a:xfrm>
          <a:prstGeom prst="rect">
            <a:avLst/>
          </a:prstGeom>
        </p:spPr>
        <p:txBody>
          <a:bodyPr vert="horz" wrap="square" lIns="0" tIns="12700" rIns="0" bIns="0" rtlCol="0">
            <a:spAutoFit/>
          </a:bodyPr>
          <a:lstStyle/>
          <a:p>
            <a:pPr marL="12700" marR="3114040">
              <a:spcBef>
                <a:spcPts val="100"/>
              </a:spcBef>
            </a:pPr>
            <a:r>
              <a:rPr b="1" dirty="0">
                <a:latin typeface="Arial"/>
                <a:cs typeface="Arial"/>
              </a:rPr>
              <a:t>import </a:t>
            </a:r>
            <a:r>
              <a:rPr b="1" spc="-5" dirty="0">
                <a:latin typeface="Arial"/>
                <a:cs typeface="Arial"/>
              </a:rPr>
              <a:t>java.util.*; </a:t>
            </a:r>
            <a:r>
              <a:rPr b="1" dirty="0">
                <a:latin typeface="Arial"/>
                <a:cs typeface="Arial"/>
              </a:rPr>
              <a:t> </a:t>
            </a:r>
            <a:r>
              <a:rPr b="1" spc="-5" dirty="0">
                <a:latin typeface="Arial"/>
                <a:cs typeface="Arial"/>
              </a:rPr>
              <a:t>class</a:t>
            </a:r>
            <a:r>
              <a:rPr b="1" spc="-95" dirty="0">
                <a:latin typeface="Arial"/>
                <a:cs typeface="Arial"/>
              </a:rPr>
              <a:t> </a:t>
            </a:r>
            <a:r>
              <a:rPr b="1" spc="-20" dirty="0">
                <a:latin typeface="Arial"/>
                <a:cs typeface="Arial"/>
              </a:rPr>
              <a:t>ArrayListTest</a:t>
            </a:r>
            <a:endParaRPr>
              <a:latin typeface="Arial"/>
              <a:cs typeface="Arial"/>
            </a:endParaRPr>
          </a:p>
          <a:p>
            <a:pPr marL="12700"/>
            <a:r>
              <a:rPr b="1" spc="-5" dirty="0">
                <a:latin typeface="Arial"/>
                <a:cs typeface="Arial"/>
              </a:rPr>
              <a:t>{</a:t>
            </a:r>
            <a:endParaRPr>
              <a:latin typeface="Arial"/>
              <a:cs typeface="Arial"/>
            </a:endParaRPr>
          </a:p>
          <a:p>
            <a:pPr marL="927100"/>
            <a:r>
              <a:rPr b="1" dirty="0">
                <a:latin typeface="Arial"/>
                <a:cs typeface="Arial"/>
              </a:rPr>
              <a:t>public</a:t>
            </a:r>
            <a:r>
              <a:rPr b="1" spc="-25" dirty="0">
                <a:latin typeface="Arial"/>
                <a:cs typeface="Arial"/>
              </a:rPr>
              <a:t> </a:t>
            </a:r>
            <a:r>
              <a:rPr b="1" spc="-5" dirty="0">
                <a:latin typeface="Arial"/>
                <a:cs typeface="Arial"/>
              </a:rPr>
              <a:t>static</a:t>
            </a:r>
            <a:r>
              <a:rPr b="1" spc="10" dirty="0">
                <a:latin typeface="Arial"/>
                <a:cs typeface="Arial"/>
              </a:rPr>
              <a:t> </a:t>
            </a:r>
            <a:r>
              <a:rPr b="1" spc="-10" dirty="0">
                <a:latin typeface="Arial"/>
                <a:cs typeface="Arial"/>
              </a:rPr>
              <a:t>void</a:t>
            </a:r>
            <a:r>
              <a:rPr b="1" spc="30" dirty="0">
                <a:latin typeface="Arial"/>
                <a:cs typeface="Arial"/>
              </a:rPr>
              <a:t> </a:t>
            </a:r>
            <a:r>
              <a:rPr b="1" spc="-5" dirty="0">
                <a:latin typeface="Arial"/>
                <a:cs typeface="Arial"/>
              </a:rPr>
              <a:t>main(String</a:t>
            </a:r>
            <a:r>
              <a:rPr b="1" spc="15" dirty="0">
                <a:latin typeface="Arial"/>
                <a:cs typeface="Arial"/>
              </a:rPr>
              <a:t> </a:t>
            </a:r>
            <a:r>
              <a:rPr b="1" spc="-5" dirty="0">
                <a:latin typeface="Arial"/>
                <a:cs typeface="Arial"/>
              </a:rPr>
              <a:t>args[])</a:t>
            </a:r>
            <a:endParaRPr>
              <a:latin typeface="Arial"/>
              <a:cs typeface="Arial"/>
            </a:endParaRPr>
          </a:p>
          <a:p>
            <a:pPr marL="927100"/>
            <a:r>
              <a:rPr b="1" dirty="0">
                <a:latin typeface="Arial"/>
                <a:cs typeface="Arial"/>
              </a:rPr>
              <a:t>{</a:t>
            </a:r>
            <a:endParaRPr>
              <a:latin typeface="Arial"/>
              <a:cs typeface="Arial"/>
            </a:endParaRPr>
          </a:p>
          <a:p>
            <a:pPr marL="1841500"/>
            <a:r>
              <a:rPr b="1" spc="-10" dirty="0">
                <a:latin typeface="Arial"/>
                <a:cs typeface="Arial"/>
              </a:rPr>
              <a:t>ArrayList</a:t>
            </a:r>
            <a:r>
              <a:rPr b="1" spc="45" dirty="0">
                <a:latin typeface="Arial"/>
                <a:cs typeface="Arial"/>
              </a:rPr>
              <a:t> </a:t>
            </a:r>
            <a:r>
              <a:rPr b="1" spc="-5" dirty="0">
                <a:latin typeface="Arial"/>
                <a:cs typeface="Arial"/>
              </a:rPr>
              <a:t>arr</a:t>
            </a:r>
            <a:r>
              <a:rPr b="1" spc="5" dirty="0">
                <a:latin typeface="Arial"/>
                <a:cs typeface="Arial"/>
              </a:rPr>
              <a:t> </a:t>
            </a:r>
            <a:r>
              <a:rPr b="1" dirty="0">
                <a:latin typeface="Arial"/>
                <a:cs typeface="Arial"/>
              </a:rPr>
              <a:t>=</a:t>
            </a:r>
            <a:r>
              <a:rPr b="1" spc="-5" dirty="0">
                <a:latin typeface="Arial"/>
                <a:cs typeface="Arial"/>
              </a:rPr>
              <a:t> </a:t>
            </a:r>
            <a:r>
              <a:rPr b="1" dirty="0">
                <a:latin typeface="Arial"/>
                <a:cs typeface="Arial"/>
              </a:rPr>
              <a:t>new</a:t>
            </a:r>
            <a:r>
              <a:rPr b="1" spc="-75" dirty="0">
                <a:latin typeface="Arial"/>
                <a:cs typeface="Arial"/>
              </a:rPr>
              <a:t> </a:t>
            </a:r>
            <a:r>
              <a:rPr b="1" spc="-10" dirty="0">
                <a:latin typeface="Arial"/>
                <a:cs typeface="Arial"/>
              </a:rPr>
              <a:t>ArrayList();</a:t>
            </a:r>
            <a:endParaRPr>
              <a:latin typeface="Arial"/>
              <a:cs typeface="Arial"/>
            </a:endParaRPr>
          </a:p>
        </p:txBody>
      </p:sp>
      <p:sp>
        <p:nvSpPr>
          <p:cNvPr id="4" name="object 4"/>
          <p:cNvSpPr txBox="1"/>
          <p:nvPr/>
        </p:nvSpPr>
        <p:spPr>
          <a:xfrm>
            <a:off x="3660394" y="4379214"/>
            <a:ext cx="3761740" cy="1690206"/>
          </a:xfrm>
          <a:prstGeom prst="rect">
            <a:avLst/>
          </a:prstGeom>
        </p:spPr>
        <p:txBody>
          <a:bodyPr vert="horz" wrap="square" lIns="0" tIns="12700" rIns="0" bIns="0" rtlCol="0">
            <a:spAutoFit/>
          </a:bodyPr>
          <a:lstStyle/>
          <a:p>
            <a:pPr marL="12700">
              <a:spcBef>
                <a:spcPts val="100"/>
              </a:spcBef>
            </a:pPr>
            <a:r>
              <a:rPr b="1" spc="-10" dirty="0">
                <a:latin typeface="Arial"/>
                <a:cs typeface="Arial"/>
              </a:rPr>
              <a:t>ArrayList</a:t>
            </a:r>
            <a:r>
              <a:rPr b="1" spc="45" dirty="0">
                <a:latin typeface="Arial"/>
                <a:cs typeface="Arial"/>
              </a:rPr>
              <a:t> </a:t>
            </a:r>
            <a:r>
              <a:rPr b="1" spc="-5" dirty="0">
                <a:latin typeface="Arial"/>
                <a:cs typeface="Arial"/>
              </a:rPr>
              <a:t>arr1</a:t>
            </a:r>
            <a:r>
              <a:rPr b="1" spc="5" dirty="0">
                <a:latin typeface="Arial"/>
                <a:cs typeface="Arial"/>
              </a:rPr>
              <a:t> </a:t>
            </a:r>
            <a:r>
              <a:rPr b="1" dirty="0">
                <a:latin typeface="Arial"/>
                <a:cs typeface="Arial"/>
              </a:rPr>
              <a:t>= new</a:t>
            </a:r>
            <a:r>
              <a:rPr b="1" spc="-65" dirty="0">
                <a:latin typeface="Arial"/>
                <a:cs typeface="Arial"/>
              </a:rPr>
              <a:t> </a:t>
            </a:r>
            <a:r>
              <a:rPr b="1" spc="-10" dirty="0">
                <a:latin typeface="Arial"/>
                <a:cs typeface="Arial"/>
              </a:rPr>
              <a:t>ArrayList(20);</a:t>
            </a:r>
            <a:endParaRPr>
              <a:latin typeface="Arial"/>
              <a:cs typeface="Arial"/>
            </a:endParaRPr>
          </a:p>
          <a:p>
            <a:pPr>
              <a:spcBef>
                <a:spcPts val="30"/>
              </a:spcBef>
            </a:pPr>
            <a:endParaRPr sz="1850">
              <a:latin typeface="Arial"/>
              <a:cs typeface="Arial"/>
            </a:endParaRPr>
          </a:p>
          <a:p>
            <a:pPr marL="12700" marR="427355">
              <a:spcBef>
                <a:spcPts val="5"/>
              </a:spcBef>
            </a:pPr>
            <a:r>
              <a:rPr b="1" spc="-5" dirty="0">
                <a:latin typeface="Arial"/>
                <a:cs typeface="Arial"/>
              </a:rPr>
              <a:t>System.out.println(arr.size()); </a:t>
            </a:r>
            <a:r>
              <a:rPr b="1" dirty="0">
                <a:latin typeface="Arial"/>
                <a:cs typeface="Arial"/>
              </a:rPr>
              <a:t> </a:t>
            </a:r>
            <a:r>
              <a:rPr b="1" spc="-5" dirty="0">
                <a:latin typeface="Arial"/>
                <a:cs typeface="Arial"/>
              </a:rPr>
              <a:t>System.out.println(arr1.size());</a:t>
            </a:r>
            <a:endParaRPr>
              <a:latin typeface="Arial"/>
              <a:cs typeface="Arial"/>
            </a:endParaRPr>
          </a:p>
          <a:p>
            <a:pPr>
              <a:spcBef>
                <a:spcPts val="30"/>
              </a:spcBef>
            </a:pPr>
            <a:endParaRPr sz="1850">
              <a:latin typeface="Arial"/>
              <a:cs typeface="Arial"/>
            </a:endParaRPr>
          </a:p>
          <a:p>
            <a:pPr marL="12700"/>
            <a:r>
              <a:rPr b="1" dirty="0">
                <a:solidFill>
                  <a:srgbClr val="FF0000"/>
                </a:solidFill>
                <a:latin typeface="Arial"/>
                <a:cs typeface="Arial"/>
              </a:rPr>
              <a:t>//</a:t>
            </a:r>
            <a:r>
              <a:rPr b="1" spc="-95" dirty="0">
                <a:solidFill>
                  <a:srgbClr val="FF0000"/>
                </a:solidFill>
                <a:latin typeface="Arial"/>
                <a:cs typeface="Arial"/>
              </a:rPr>
              <a:t> </a:t>
            </a:r>
            <a:r>
              <a:rPr b="1" spc="-10" dirty="0">
                <a:solidFill>
                  <a:srgbClr val="FF0000"/>
                </a:solidFill>
                <a:latin typeface="Arial"/>
                <a:cs typeface="Arial"/>
              </a:rPr>
              <a:t>Adding</a:t>
            </a:r>
            <a:r>
              <a:rPr b="1" spc="20" dirty="0">
                <a:solidFill>
                  <a:srgbClr val="FF0000"/>
                </a:solidFill>
                <a:latin typeface="Arial"/>
                <a:cs typeface="Arial"/>
              </a:rPr>
              <a:t> </a:t>
            </a:r>
            <a:r>
              <a:rPr b="1" spc="-5" dirty="0">
                <a:solidFill>
                  <a:srgbClr val="FF0000"/>
                </a:solidFill>
                <a:latin typeface="Arial"/>
                <a:cs typeface="Arial"/>
              </a:rPr>
              <a:t>Elements</a:t>
            </a:r>
            <a:endParaRPr>
              <a:latin typeface="Arial"/>
              <a:cs typeface="Arial"/>
            </a:endParaRPr>
          </a:p>
        </p:txBody>
      </p:sp>
      <p:sp>
        <p:nvSpPr>
          <p:cNvPr id="5" name="object 5"/>
          <p:cNvSpPr txBox="1"/>
          <p:nvPr/>
        </p:nvSpPr>
        <p:spPr>
          <a:xfrm>
            <a:off x="7378953" y="3343147"/>
            <a:ext cx="3089910" cy="848994"/>
          </a:xfrm>
          <a:prstGeom prst="rect">
            <a:avLst/>
          </a:prstGeom>
        </p:spPr>
        <p:txBody>
          <a:bodyPr vert="horz" wrap="square" lIns="0" tIns="12700" rIns="0" bIns="0" rtlCol="0">
            <a:spAutoFit/>
          </a:bodyPr>
          <a:lstStyle/>
          <a:p>
            <a:pPr marL="12700" marR="5080">
              <a:spcBef>
                <a:spcPts val="100"/>
              </a:spcBef>
            </a:pPr>
            <a:r>
              <a:rPr b="1" i="1" spc="-5" dirty="0">
                <a:solidFill>
                  <a:srgbClr val="FF0000"/>
                </a:solidFill>
                <a:latin typeface="Arial"/>
                <a:cs typeface="Arial"/>
              </a:rPr>
              <a:t>Un-Parameterized</a:t>
            </a:r>
            <a:r>
              <a:rPr b="1" i="1" spc="425" dirty="0">
                <a:solidFill>
                  <a:srgbClr val="FF0000"/>
                </a:solidFill>
                <a:latin typeface="Arial"/>
                <a:cs typeface="Arial"/>
              </a:rPr>
              <a:t> </a:t>
            </a:r>
            <a:r>
              <a:rPr b="1" i="1" spc="-5" dirty="0">
                <a:solidFill>
                  <a:srgbClr val="FF0000"/>
                </a:solidFill>
                <a:latin typeface="Arial"/>
                <a:cs typeface="Arial"/>
              </a:rPr>
              <a:t>ArrayList </a:t>
            </a:r>
            <a:r>
              <a:rPr b="1" i="1" spc="-484" dirty="0">
                <a:solidFill>
                  <a:srgbClr val="FF0000"/>
                </a:solidFill>
                <a:latin typeface="Arial"/>
                <a:cs typeface="Arial"/>
              </a:rPr>
              <a:t> </a:t>
            </a:r>
            <a:r>
              <a:rPr b="1" i="1" dirty="0">
                <a:solidFill>
                  <a:srgbClr val="FF0000"/>
                </a:solidFill>
                <a:latin typeface="Arial"/>
                <a:cs typeface="Arial"/>
              </a:rPr>
              <a:t>with </a:t>
            </a:r>
            <a:r>
              <a:rPr b="1" i="1" spc="-5" dirty="0">
                <a:solidFill>
                  <a:srgbClr val="FF0000"/>
                </a:solidFill>
                <a:latin typeface="Arial"/>
                <a:cs typeface="Arial"/>
              </a:rPr>
              <a:t>size </a:t>
            </a:r>
            <a:r>
              <a:rPr b="1" i="1" dirty="0">
                <a:solidFill>
                  <a:srgbClr val="FF0000"/>
                </a:solidFill>
                <a:latin typeface="Arial"/>
                <a:cs typeface="Arial"/>
              </a:rPr>
              <a:t>= </a:t>
            </a:r>
            <a:r>
              <a:rPr b="1" i="1" spc="-5" dirty="0">
                <a:solidFill>
                  <a:srgbClr val="FF0000"/>
                </a:solidFill>
                <a:latin typeface="Arial"/>
                <a:cs typeface="Arial"/>
              </a:rPr>
              <a:t>0 and capacity </a:t>
            </a:r>
            <a:r>
              <a:rPr b="1" i="1" dirty="0">
                <a:solidFill>
                  <a:srgbClr val="FF0000"/>
                </a:solidFill>
                <a:latin typeface="Arial"/>
                <a:cs typeface="Arial"/>
              </a:rPr>
              <a:t>= </a:t>
            </a:r>
            <a:r>
              <a:rPr b="1" i="1" spc="5" dirty="0">
                <a:solidFill>
                  <a:srgbClr val="FF0000"/>
                </a:solidFill>
                <a:latin typeface="Arial"/>
                <a:cs typeface="Arial"/>
              </a:rPr>
              <a:t> </a:t>
            </a:r>
            <a:r>
              <a:rPr b="1" i="1" spc="-10" dirty="0">
                <a:solidFill>
                  <a:srgbClr val="FF0000"/>
                </a:solidFill>
                <a:latin typeface="Arial"/>
                <a:cs typeface="Arial"/>
              </a:rPr>
              <a:t>20</a:t>
            </a:r>
            <a:endParaRPr>
              <a:latin typeface="Arial"/>
              <a:cs typeface="Arial"/>
            </a:endParaRPr>
          </a:p>
        </p:txBody>
      </p:sp>
      <p:sp>
        <p:nvSpPr>
          <p:cNvPr id="6" name="object 6"/>
          <p:cNvSpPr/>
          <p:nvPr/>
        </p:nvSpPr>
        <p:spPr>
          <a:xfrm>
            <a:off x="6890512" y="2510028"/>
            <a:ext cx="729615" cy="1358265"/>
          </a:xfrm>
          <a:custGeom>
            <a:avLst/>
            <a:gdLst/>
            <a:ahLst/>
            <a:cxnLst/>
            <a:rect l="l" t="t" r="r" b="b"/>
            <a:pathLst>
              <a:path w="729614" h="1358264">
                <a:moveTo>
                  <a:pt x="687920" y="64202"/>
                </a:moveTo>
                <a:lnTo>
                  <a:pt x="0" y="1351788"/>
                </a:lnTo>
                <a:lnTo>
                  <a:pt x="11175" y="1357884"/>
                </a:lnTo>
                <a:lnTo>
                  <a:pt x="699145" y="70207"/>
                </a:lnTo>
                <a:lnTo>
                  <a:pt x="687920" y="64202"/>
                </a:lnTo>
                <a:close/>
              </a:path>
              <a:path w="729614" h="1358264">
                <a:moveTo>
                  <a:pt x="728067" y="52959"/>
                </a:moveTo>
                <a:lnTo>
                  <a:pt x="693927" y="52959"/>
                </a:lnTo>
                <a:lnTo>
                  <a:pt x="705103" y="59055"/>
                </a:lnTo>
                <a:lnTo>
                  <a:pt x="699145" y="70207"/>
                </a:lnTo>
                <a:lnTo>
                  <a:pt x="727201" y="85217"/>
                </a:lnTo>
                <a:lnTo>
                  <a:pt x="728067" y="52959"/>
                </a:lnTo>
                <a:close/>
              </a:path>
              <a:path w="729614" h="1358264">
                <a:moveTo>
                  <a:pt x="693927" y="52959"/>
                </a:moveTo>
                <a:lnTo>
                  <a:pt x="687920" y="64202"/>
                </a:lnTo>
                <a:lnTo>
                  <a:pt x="699145" y="70207"/>
                </a:lnTo>
                <a:lnTo>
                  <a:pt x="705103" y="59055"/>
                </a:lnTo>
                <a:lnTo>
                  <a:pt x="693927" y="52959"/>
                </a:lnTo>
                <a:close/>
              </a:path>
              <a:path w="729614" h="1358264">
                <a:moveTo>
                  <a:pt x="729488" y="0"/>
                </a:moveTo>
                <a:lnTo>
                  <a:pt x="660018" y="49275"/>
                </a:lnTo>
                <a:lnTo>
                  <a:pt x="687920" y="64202"/>
                </a:lnTo>
                <a:lnTo>
                  <a:pt x="693927" y="52959"/>
                </a:lnTo>
                <a:lnTo>
                  <a:pt x="728067" y="52959"/>
                </a:lnTo>
                <a:lnTo>
                  <a:pt x="729488" y="0"/>
                </a:lnTo>
                <a:close/>
              </a:path>
            </a:pathLst>
          </a:custGeom>
          <a:solidFill>
            <a:srgbClr val="FF0000"/>
          </a:solidFill>
        </p:spPr>
        <p:txBody>
          <a:bodyPr wrap="square" lIns="0" tIns="0" rIns="0" bIns="0" rtlCol="0"/>
          <a:lstStyle/>
          <a:p>
            <a:endParaRPr/>
          </a:p>
        </p:txBody>
      </p:sp>
      <p:sp>
        <p:nvSpPr>
          <p:cNvPr id="7" name="object 7"/>
          <p:cNvSpPr/>
          <p:nvPr/>
        </p:nvSpPr>
        <p:spPr>
          <a:xfrm>
            <a:off x="7459599" y="4005072"/>
            <a:ext cx="436245" cy="545465"/>
          </a:xfrm>
          <a:custGeom>
            <a:avLst/>
            <a:gdLst/>
            <a:ahLst/>
            <a:cxnLst/>
            <a:rect l="l" t="t" r="r" b="b"/>
            <a:pathLst>
              <a:path w="436245" h="545464">
                <a:moveTo>
                  <a:pt x="383782" y="55612"/>
                </a:moveTo>
                <a:lnTo>
                  <a:pt x="0" y="537082"/>
                </a:lnTo>
                <a:lnTo>
                  <a:pt x="9905" y="544957"/>
                </a:lnTo>
                <a:lnTo>
                  <a:pt x="393684" y="63491"/>
                </a:lnTo>
                <a:lnTo>
                  <a:pt x="383782" y="55612"/>
                </a:lnTo>
                <a:close/>
              </a:path>
              <a:path w="436245" h="545464">
                <a:moveTo>
                  <a:pt x="426557" y="45719"/>
                </a:moveTo>
                <a:lnTo>
                  <a:pt x="391667" y="45719"/>
                </a:lnTo>
                <a:lnTo>
                  <a:pt x="401574" y="53593"/>
                </a:lnTo>
                <a:lnTo>
                  <a:pt x="393684" y="63491"/>
                </a:lnTo>
                <a:lnTo>
                  <a:pt x="418591" y="83311"/>
                </a:lnTo>
                <a:lnTo>
                  <a:pt x="426557" y="45719"/>
                </a:lnTo>
                <a:close/>
              </a:path>
              <a:path w="436245" h="545464">
                <a:moveTo>
                  <a:pt x="391667" y="45719"/>
                </a:moveTo>
                <a:lnTo>
                  <a:pt x="383782" y="55612"/>
                </a:lnTo>
                <a:lnTo>
                  <a:pt x="393684" y="63491"/>
                </a:lnTo>
                <a:lnTo>
                  <a:pt x="401574" y="53593"/>
                </a:lnTo>
                <a:lnTo>
                  <a:pt x="391667" y="45719"/>
                </a:lnTo>
                <a:close/>
              </a:path>
              <a:path w="436245" h="545464">
                <a:moveTo>
                  <a:pt x="436245" y="0"/>
                </a:moveTo>
                <a:lnTo>
                  <a:pt x="358901" y="35813"/>
                </a:lnTo>
                <a:lnTo>
                  <a:pt x="383782" y="55612"/>
                </a:lnTo>
                <a:lnTo>
                  <a:pt x="391667" y="45719"/>
                </a:lnTo>
                <a:lnTo>
                  <a:pt x="426557" y="45719"/>
                </a:lnTo>
                <a:lnTo>
                  <a:pt x="436245" y="0"/>
                </a:lnTo>
                <a:close/>
              </a:path>
            </a:pathLst>
          </a:custGeom>
          <a:solidFill>
            <a:srgbClr val="FF0000"/>
          </a:solidFill>
        </p:spPr>
        <p:txBody>
          <a:bodyPr wrap="square" lIns="0" tIns="0" rIns="0" bIns="0" rtlCol="0"/>
          <a:lstStyle/>
          <a:p>
            <a:endParaRPr/>
          </a:p>
        </p:txBody>
      </p:sp>
      <p:sp>
        <p:nvSpPr>
          <p:cNvPr id="8" name="object 8"/>
          <p:cNvSpPr txBox="1"/>
          <p:nvPr/>
        </p:nvSpPr>
        <p:spPr>
          <a:xfrm>
            <a:off x="5070476" y="1637539"/>
            <a:ext cx="5498465" cy="813435"/>
          </a:xfrm>
          <a:prstGeom prst="rect">
            <a:avLst/>
          </a:prstGeom>
        </p:spPr>
        <p:txBody>
          <a:bodyPr vert="horz" wrap="square" lIns="0" tIns="12700" rIns="0" bIns="0" rtlCol="0">
            <a:spAutoFit/>
          </a:bodyPr>
          <a:lstStyle/>
          <a:p>
            <a:pPr marL="431800">
              <a:spcBef>
                <a:spcPts val="100"/>
              </a:spcBef>
            </a:pPr>
            <a:r>
              <a:rPr b="1" i="1" spc="-35" dirty="0">
                <a:solidFill>
                  <a:srgbClr val="333399"/>
                </a:solidFill>
                <a:latin typeface="Arial"/>
                <a:cs typeface="Arial"/>
              </a:rPr>
              <a:t>To</a:t>
            </a:r>
            <a:r>
              <a:rPr b="1" i="1" spc="-15" dirty="0">
                <a:solidFill>
                  <a:srgbClr val="333399"/>
                </a:solidFill>
                <a:latin typeface="Arial"/>
                <a:cs typeface="Arial"/>
              </a:rPr>
              <a:t> </a:t>
            </a:r>
            <a:r>
              <a:rPr b="1" i="1" spc="-5" dirty="0">
                <a:solidFill>
                  <a:srgbClr val="333399"/>
                </a:solidFill>
                <a:latin typeface="Arial"/>
                <a:cs typeface="Arial"/>
              </a:rPr>
              <a:t>Use</a:t>
            </a:r>
            <a:r>
              <a:rPr b="1" i="1" spc="-75" dirty="0">
                <a:solidFill>
                  <a:srgbClr val="333399"/>
                </a:solidFill>
                <a:latin typeface="Arial"/>
                <a:cs typeface="Arial"/>
              </a:rPr>
              <a:t> </a:t>
            </a:r>
            <a:r>
              <a:rPr b="1" i="1" spc="-5" dirty="0">
                <a:solidFill>
                  <a:srgbClr val="333399"/>
                </a:solidFill>
                <a:latin typeface="Arial"/>
                <a:cs typeface="Arial"/>
              </a:rPr>
              <a:t>ArrayList</a:t>
            </a:r>
            <a:r>
              <a:rPr b="1" i="1" spc="10" dirty="0">
                <a:solidFill>
                  <a:srgbClr val="333399"/>
                </a:solidFill>
                <a:latin typeface="Arial"/>
                <a:cs typeface="Arial"/>
              </a:rPr>
              <a:t> </a:t>
            </a:r>
            <a:r>
              <a:rPr b="1" i="1" dirty="0">
                <a:solidFill>
                  <a:srgbClr val="333399"/>
                </a:solidFill>
                <a:latin typeface="Arial"/>
                <a:cs typeface="Arial"/>
              </a:rPr>
              <a:t>import</a:t>
            </a:r>
            <a:r>
              <a:rPr b="1" i="1" spc="-25" dirty="0">
                <a:solidFill>
                  <a:srgbClr val="333399"/>
                </a:solidFill>
                <a:latin typeface="Arial"/>
                <a:cs typeface="Arial"/>
              </a:rPr>
              <a:t> </a:t>
            </a:r>
            <a:r>
              <a:rPr b="1" i="1" dirty="0">
                <a:solidFill>
                  <a:srgbClr val="333399"/>
                </a:solidFill>
                <a:latin typeface="Arial"/>
                <a:cs typeface="Arial"/>
              </a:rPr>
              <a:t>java.util.*</a:t>
            </a:r>
            <a:endParaRPr>
              <a:latin typeface="Arial"/>
              <a:cs typeface="Arial"/>
            </a:endParaRPr>
          </a:p>
          <a:p>
            <a:pPr>
              <a:spcBef>
                <a:spcPts val="40"/>
              </a:spcBef>
            </a:pPr>
            <a:endParaRPr sz="1600">
              <a:latin typeface="Arial"/>
              <a:cs typeface="Arial"/>
            </a:endParaRPr>
          </a:p>
          <a:p>
            <a:pPr marL="12700">
              <a:spcBef>
                <a:spcPts val="5"/>
              </a:spcBef>
            </a:pPr>
            <a:r>
              <a:rPr b="1" i="1" spc="-5" dirty="0">
                <a:solidFill>
                  <a:srgbClr val="FF0000"/>
                </a:solidFill>
                <a:latin typeface="Arial"/>
                <a:cs typeface="Arial"/>
              </a:rPr>
              <a:t>Empty</a:t>
            </a:r>
            <a:r>
              <a:rPr b="1" i="1" spc="-70" dirty="0">
                <a:solidFill>
                  <a:srgbClr val="FF0000"/>
                </a:solidFill>
                <a:latin typeface="Arial"/>
                <a:cs typeface="Arial"/>
              </a:rPr>
              <a:t> </a:t>
            </a:r>
            <a:r>
              <a:rPr b="1" i="1" spc="-5" dirty="0">
                <a:solidFill>
                  <a:srgbClr val="FF0000"/>
                </a:solidFill>
                <a:latin typeface="Arial"/>
                <a:cs typeface="Arial"/>
              </a:rPr>
              <a:t>ArrayList</a:t>
            </a:r>
            <a:r>
              <a:rPr b="1" i="1" spc="15" dirty="0">
                <a:solidFill>
                  <a:srgbClr val="FF0000"/>
                </a:solidFill>
                <a:latin typeface="Arial"/>
                <a:cs typeface="Arial"/>
              </a:rPr>
              <a:t> </a:t>
            </a:r>
            <a:r>
              <a:rPr b="1" i="1" spc="-5" dirty="0">
                <a:solidFill>
                  <a:srgbClr val="FF0000"/>
                </a:solidFill>
                <a:latin typeface="Arial"/>
                <a:cs typeface="Arial"/>
              </a:rPr>
              <a:t>size=</a:t>
            </a:r>
            <a:r>
              <a:rPr b="1" i="1" spc="10" dirty="0">
                <a:solidFill>
                  <a:srgbClr val="FF0000"/>
                </a:solidFill>
                <a:latin typeface="Arial"/>
                <a:cs typeface="Arial"/>
              </a:rPr>
              <a:t> </a:t>
            </a:r>
            <a:r>
              <a:rPr b="1" i="1" dirty="0">
                <a:solidFill>
                  <a:srgbClr val="FF0000"/>
                </a:solidFill>
                <a:latin typeface="Arial"/>
                <a:cs typeface="Arial"/>
              </a:rPr>
              <a:t>0,</a:t>
            </a:r>
            <a:r>
              <a:rPr b="1" i="1" spc="5" dirty="0">
                <a:solidFill>
                  <a:srgbClr val="FF0000"/>
                </a:solidFill>
                <a:latin typeface="Arial"/>
                <a:cs typeface="Arial"/>
              </a:rPr>
              <a:t> </a:t>
            </a:r>
            <a:r>
              <a:rPr b="1" i="1" spc="-20" dirty="0">
                <a:solidFill>
                  <a:srgbClr val="FF0000"/>
                </a:solidFill>
                <a:latin typeface="Arial"/>
                <a:cs typeface="Arial"/>
              </a:rPr>
              <a:t>Type</a:t>
            </a:r>
            <a:r>
              <a:rPr b="1" i="1" dirty="0">
                <a:solidFill>
                  <a:srgbClr val="FF0000"/>
                </a:solidFill>
                <a:latin typeface="Arial"/>
                <a:cs typeface="Arial"/>
              </a:rPr>
              <a:t> is</a:t>
            </a:r>
            <a:r>
              <a:rPr b="1" i="1" spc="-10" dirty="0">
                <a:solidFill>
                  <a:srgbClr val="FF0000"/>
                </a:solidFill>
                <a:latin typeface="Arial"/>
                <a:cs typeface="Arial"/>
              </a:rPr>
              <a:t> </a:t>
            </a:r>
            <a:r>
              <a:rPr b="1" i="1" spc="-5" dirty="0">
                <a:solidFill>
                  <a:srgbClr val="FF0000"/>
                </a:solidFill>
                <a:latin typeface="Arial"/>
                <a:cs typeface="Arial"/>
              </a:rPr>
              <a:t>Un-parameterized</a:t>
            </a:r>
            <a:endParaRPr>
              <a:latin typeface="Arial"/>
              <a:cs typeface="Arial"/>
            </a:endParaRPr>
          </a:p>
        </p:txBody>
      </p:sp>
      <p:sp>
        <p:nvSpPr>
          <p:cNvPr id="9" name="object 9"/>
          <p:cNvSpPr/>
          <p:nvPr/>
        </p:nvSpPr>
        <p:spPr>
          <a:xfrm>
            <a:off x="3883660" y="1910715"/>
            <a:ext cx="1602740" cy="696595"/>
          </a:xfrm>
          <a:custGeom>
            <a:avLst/>
            <a:gdLst/>
            <a:ahLst/>
            <a:cxnLst/>
            <a:rect l="l" t="t" r="r" b="b"/>
            <a:pathLst>
              <a:path w="1602739" h="696594">
                <a:moveTo>
                  <a:pt x="1530188" y="29151"/>
                </a:moveTo>
                <a:lnTo>
                  <a:pt x="0" y="684911"/>
                </a:lnTo>
                <a:lnTo>
                  <a:pt x="5079" y="696595"/>
                </a:lnTo>
                <a:lnTo>
                  <a:pt x="1535203" y="40809"/>
                </a:lnTo>
                <a:lnTo>
                  <a:pt x="1530188" y="29151"/>
                </a:lnTo>
                <a:close/>
              </a:path>
              <a:path w="1602739" h="696594">
                <a:moveTo>
                  <a:pt x="1586521" y="24130"/>
                </a:moveTo>
                <a:lnTo>
                  <a:pt x="1541906" y="24130"/>
                </a:lnTo>
                <a:lnTo>
                  <a:pt x="1546860" y="35813"/>
                </a:lnTo>
                <a:lnTo>
                  <a:pt x="1535203" y="40809"/>
                </a:lnTo>
                <a:lnTo>
                  <a:pt x="1547749" y="69976"/>
                </a:lnTo>
                <a:lnTo>
                  <a:pt x="1586521" y="24130"/>
                </a:lnTo>
                <a:close/>
              </a:path>
              <a:path w="1602739" h="696594">
                <a:moveTo>
                  <a:pt x="1541906" y="24130"/>
                </a:moveTo>
                <a:lnTo>
                  <a:pt x="1530188" y="29151"/>
                </a:lnTo>
                <a:lnTo>
                  <a:pt x="1535203" y="40809"/>
                </a:lnTo>
                <a:lnTo>
                  <a:pt x="1546860" y="35813"/>
                </a:lnTo>
                <a:lnTo>
                  <a:pt x="1541906" y="24130"/>
                </a:lnTo>
                <a:close/>
              </a:path>
              <a:path w="1602739" h="696594">
                <a:moveTo>
                  <a:pt x="1517650" y="0"/>
                </a:moveTo>
                <a:lnTo>
                  <a:pt x="1530188" y="29151"/>
                </a:lnTo>
                <a:lnTo>
                  <a:pt x="1541906" y="24130"/>
                </a:lnTo>
                <a:lnTo>
                  <a:pt x="1586521" y="24130"/>
                </a:lnTo>
                <a:lnTo>
                  <a:pt x="1602739" y="4952"/>
                </a:lnTo>
                <a:lnTo>
                  <a:pt x="1517650" y="0"/>
                </a:lnTo>
                <a:close/>
              </a:path>
            </a:pathLst>
          </a:custGeom>
          <a:solidFill>
            <a:srgbClr val="333399"/>
          </a:solidFill>
        </p:spPr>
        <p:txBody>
          <a:bodyPr wrap="square" lIns="0" tIns="0" rIns="0" bIns="0" rtlCol="0"/>
          <a:lstStyle/>
          <a:p>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6099175" cy="1031240"/>
          </a:xfrm>
          <a:prstGeom prst="rect">
            <a:avLst/>
          </a:prstGeom>
        </p:spPr>
        <p:txBody>
          <a:bodyPr vert="horz" wrap="square" lIns="0" tIns="12700" rIns="0" bIns="0" rtlCol="0" anchor="t">
            <a:spAutoFit/>
          </a:bodyPr>
          <a:lstStyle/>
          <a:p>
            <a:pPr marL="12700">
              <a:lnSpc>
                <a:spcPts val="3960"/>
              </a:lnSpc>
              <a:spcBef>
                <a:spcPts val="100"/>
              </a:spcBef>
            </a:pPr>
            <a:r>
              <a:rPr spc="-160" dirty="0"/>
              <a:t>Examp</a:t>
            </a:r>
            <a:r>
              <a:rPr spc="-165" dirty="0"/>
              <a:t>l</a:t>
            </a:r>
            <a:r>
              <a:rPr spc="-5" dirty="0"/>
              <a:t>e</a:t>
            </a:r>
            <a:r>
              <a:rPr spc="-270" dirty="0"/>
              <a:t> </a:t>
            </a:r>
            <a:r>
              <a:rPr spc="-160" dirty="0"/>
              <a:t>1</a:t>
            </a:r>
            <a:r>
              <a:rPr dirty="0"/>
              <a:t>:</a:t>
            </a:r>
          </a:p>
          <a:p>
            <a:pPr marL="12700">
              <a:lnSpc>
                <a:spcPts val="3960"/>
              </a:lnSpc>
            </a:pPr>
            <a:r>
              <a:rPr spc="-155" dirty="0"/>
              <a:t>U</a:t>
            </a:r>
            <a:r>
              <a:rPr spc="-160" dirty="0"/>
              <a:t>n</a:t>
            </a:r>
            <a:r>
              <a:rPr spc="-155" dirty="0"/>
              <a:t>-</a:t>
            </a:r>
            <a:r>
              <a:rPr spc="-160" dirty="0"/>
              <a:t>Pa</a:t>
            </a:r>
            <a:r>
              <a:rPr spc="-155" dirty="0"/>
              <a:t>r</a:t>
            </a:r>
            <a:r>
              <a:rPr spc="-160" dirty="0"/>
              <a:t>a</a:t>
            </a:r>
            <a:r>
              <a:rPr spc="-155" dirty="0"/>
              <a:t>m</a:t>
            </a:r>
            <a:r>
              <a:rPr spc="-160" dirty="0"/>
              <a:t>e</a:t>
            </a:r>
            <a:r>
              <a:rPr spc="-155" dirty="0"/>
              <a:t>t</a:t>
            </a:r>
            <a:r>
              <a:rPr spc="-160" dirty="0"/>
              <a:t>e</a:t>
            </a:r>
            <a:r>
              <a:rPr spc="-155" dirty="0"/>
              <a:t>r</a:t>
            </a:r>
            <a:r>
              <a:rPr spc="-165" dirty="0"/>
              <a:t>i</a:t>
            </a:r>
            <a:r>
              <a:rPr spc="-155" dirty="0"/>
              <a:t>z</a:t>
            </a:r>
            <a:r>
              <a:rPr spc="-145" dirty="0"/>
              <a:t>e</a:t>
            </a:r>
            <a:r>
              <a:rPr dirty="0"/>
              <a:t>d</a:t>
            </a:r>
            <a:r>
              <a:rPr spc="-380" dirty="0"/>
              <a:t> </a:t>
            </a:r>
            <a:r>
              <a:rPr spc="-155" dirty="0"/>
              <a:t>A</a:t>
            </a:r>
            <a:r>
              <a:rPr dirty="0"/>
              <a:t>r</a:t>
            </a:r>
            <a:r>
              <a:rPr spc="95" dirty="0"/>
              <a:t> </a:t>
            </a:r>
            <a:r>
              <a:rPr spc="-160" dirty="0"/>
              <a:t>ayL</a:t>
            </a:r>
            <a:r>
              <a:rPr spc="-165" dirty="0"/>
              <a:t>i</a:t>
            </a:r>
            <a:r>
              <a:rPr spc="-160" dirty="0"/>
              <a:t>s</a:t>
            </a:r>
            <a:r>
              <a:rPr dirty="0"/>
              <a:t>t</a:t>
            </a:r>
            <a:r>
              <a:rPr spc="-270" dirty="0"/>
              <a:t> </a:t>
            </a:r>
            <a:r>
              <a:rPr dirty="0"/>
              <a:t>…</a:t>
            </a:r>
          </a:p>
        </p:txBody>
      </p:sp>
      <p:sp>
        <p:nvSpPr>
          <p:cNvPr id="3" name="object 3"/>
          <p:cNvSpPr txBox="1"/>
          <p:nvPr/>
        </p:nvSpPr>
        <p:spPr>
          <a:xfrm>
            <a:off x="1755140" y="1676780"/>
            <a:ext cx="4495800" cy="4690110"/>
          </a:xfrm>
          <a:prstGeom prst="rect">
            <a:avLst/>
          </a:prstGeom>
        </p:spPr>
        <p:txBody>
          <a:bodyPr vert="horz" wrap="square" lIns="0" tIns="12700" rIns="0" bIns="0" rtlCol="0">
            <a:spAutoFit/>
          </a:bodyPr>
          <a:lstStyle/>
          <a:p>
            <a:pPr marL="927100">
              <a:spcBef>
                <a:spcPts val="100"/>
              </a:spcBef>
            </a:pPr>
            <a:r>
              <a:rPr b="1" i="1" spc="-15" dirty="0">
                <a:solidFill>
                  <a:srgbClr val="333399"/>
                </a:solidFill>
                <a:latin typeface="Arial"/>
                <a:cs typeface="Arial"/>
              </a:rPr>
              <a:t>arr.add(10);</a:t>
            </a:r>
            <a:endParaRPr dirty="0">
              <a:latin typeface="Arial"/>
              <a:cs typeface="Arial"/>
            </a:endParaRPr>
          </a:p>
          <a:p>
            <a:pPr>
              <a:spcBef>
                <a:spcPts val="30"/>
              </a:spcBef>
            </a:pPr>
            <a:endParaRPr sz="1850" dirty="0">
              <a:latin typeface="Arial"/>
              <a:cs typeface="Arial"/>
            </a:endParaRPr>
          </a:p>
          <a:p>
            <a:pPr marL="927100"/>
            <a:r>
              <a:rPr b="1" i="1" spc="-10" dirty="0">
                <a:solidFill>
                  <a:srgbClr val="333399"/>
                </a:solidFill>
                <a:latin typeface="Arial"/>
                <a:cs typeface="Arial"/>
              </a:rPr>
              <a:t>arr.add("A");</a:t>
            </a:r>
            <a:endParaRPr dirty="0">
              <a:latin typeface="Arial"/>
              <a:cs typeface="Arial"/>
            </a:endParaRPr>
          </a:p>
          <a:p>
            <a:pPr marL="927100" marR="563880" algn="just">
              <a:lnSpc>
                <a:spcPct val="200000"/>
              </a:lnSpc>
              <a:spcBef>
                <a:spcPts val="5"/>
              </a:spcBef>
            </a:pPr>
            <a:r>
              <a:rPr b="1" i="1" spc="-10" dirty="0">
                <a:solidFill>
                  <a:srgbClr val="333399"/>
                </a:solidFill>
                <a:latin typeface="Arial"/>
                <a:cs typeface="Arial"/>
              </a:rPr>
              <a:t>arr.add(new </a:t>
            </a:r>
            <a:r>
              <a:rPr b="1" i="1" spc="-5" dirty="0">
                <a:solidFill>
                  <a:srgbClr val="333399"/>
                </a:solidFill>
                <a:latin typeface="Arial"/>
                <a:cs typeface="Arial"/>
              </a:rPr>
              <a:t>Double(12.56)); </a:t>
            </a:r>
            <a:r>
              <a:rPr b="1" i="1" spc="-495" dirty="0">
                <a:solidFill>
                  <a:srgbClr val="333399"/>
                </a:solidFill>
                <a:latin typeface="Arial"/>
                <a:cs typeface="Arial"/>
              </a:rPr>
              <a:t> </a:t>
            </a:r>
            <a:r>
              <a:rPr b="1" i="1" spc="-10" dirty="0">
                <a:solidFill>
                  <a:srgbClr val="333399"/>
                </a:solidFill>
                <a:latin typeface="Arial"/>
                <a:cs typeface="Arial"/>
              </a:rPr>
              <a:t>arr.add(new </a:t>
            </a:r>
            <a:r>
              <a:rPr b="1" i="1" spc="-5" dirty="0">
                <a:solidFill>
                  <a:srgbClr val="333399"/>
                </a:solidFill>
                <a:latin typeface="Arial"/>
                <a:cs typeface="Arial"/>
              </a:rPr>
              <a:t>Boolean(true)); </a:t>
            </a:r>
            <a:r>
              <a:rPr b="1" i="1" spc="-490" dirty="0">
                <a:solidFill>
                  <a:srgbClr val="333399"/>
                </a:solidFill>
                <a:latin typeface="Arial"/>
                <a:cs typeface="Arial"/>
              </a:rPr>
              <a:t> </a:t>
            </a:r>
            <a:r>
              <a:rPr b="1" i="1" spc="-10" dirty="0">
                <a:solidFill>
                  <a:srgbClr val="333399"/>
                </a:solidFill>
                <a:latin typeface="Arial"/>
                <a:cs typeface="Arial"/>
              </a:rPr>
              <a:t>arr.add(2,new</a:t>
            </a:r>
            <a:r>
              <a:rPr b="1" i="1" spc="-30" dirty="0">
                <a:solidFill>
                  <a:srgbClr val="333399"/>
                </a:solidFill>
                <a:latin typeface="Arial"/>
                <a:cs typeface="Arial"/>
              </a:rPr>
              <a:t> </a:t>
            </a:r>
            <a:r>
              <a:rPr b="1" i="1" spc="-5" dirty="0">
                <a:solidFill>
                  <a:srgbClr val="333399"/>
                </a:solidFill>
                <a:latin typeface="Arial"/>
                <a:cs typeface="Arial"/>
              </a:rPr>
              <a:t>Integer(30));</a:t>
            </a:r>
            <a:endParaRPr dirty="0">
              <a:latin typeface="Arial"/>
              <a:cs typeface="Arial"/>
            </a:endParaRPr>
          </a:p>
          <a:p>
            <a:pPr>
              <a:spcBef>
                <a:spcPts val="45"/>
              </a:spcBef>
            </a:pPr>
            <a:endParaRPr sz="1700" dirty="0">
              <a:latin typeface="Arial"/>
              <a:cs typeface="Arial"/>
            </a:endParaRPr>
          </a:p>
          <a:p>
            <a:pPr marL="927100"/>
            <a:r>
              <a:rPr sz="1900" spc="-30" dirty="0">
                <a:solidFill>
                  <a:srgbClr val="FF0000"/>
                </a:solidFill>
                <a:latin typeface="Arial Black"/>
                <a:cs typeface="Arial Black"/>
              </a:rPr>
              <a:t>//</a:t>
            </a:r>
            <a:r>
              <a:rPr sz="1900" spc="-45" dirty="0">
                <a:solidFill>
                  <a:srgbClr val="FF0000"/>
                </a:solidFill>
                <a:latin typeface="Arial Black"/>
                <a:cs typeface="Arial Black"/>
              </a:rPr>
              <a:t> </a:t>
            </a:r>
            <a:r>
              <a:rPr sz="1900" spc="-70" dirty="0">
                <a:solidFill>
                  <a:srgbClr val="FF0000"/>
                </a:solidFill>
                <a:latin typeface="Arial Black"/>
                <a:cs typeface="Arial Black"/>
              </a:rPr>
              <a:t>arr.add(6,new</a:t>
            </a:r>
            <a:r>
              <a:rPr sz="1900" spc="-15" dirty="0">
                <a:solidFill>
                  <a:srgbClr val="FF0000"/>
                </a:solidFill>
                <a:latin typeface="Arial Black"/>
                <a:cs typeface="Arial Black"/>
              </a:rPr>
              <a:t> </a:t>
            </a:r>
            <a:r>
              <a:rPr sz="1900" spc="-55" dirty="0">
                <a:solidFill>
                  <a:srgbClr val="FF0000"/>
                </a:solidFill>
                <a:latin typeface="Arial Black"/>
                <a:cs typeface="Arial Black"/>
              </a:rPr>
              <a:t>Integer(50));</a:t>
            </a:r>
            <a:endParaRPr sz="1900" dirty="0">
              <a:latin typeface="Arial Black"/>
              <a:cs typeface="Arial Black"/>
            </a:endParaRPr>
          </a:p>
          <a:p>
            <a:pPr marL="927100" marR="383540">
              <a:lnSpc>
                <a:spcPct val="200100"/>
              </a:lnSpc>
              <a:spcBef>
                <a:spcPts val="40"/>
              </a:spcBef>
            </a:pPr>
            <a:r>
              <a:rPr b="1" i="1" spc="-5" dirty="0">
                <a:solidFill>
                  <a:srgbClr val="333399"/>
                </a:solidFill>
                <a:latin typeface="Arial"/>
                <a:cs typeface="Arial"/>
              </a:rPr>
              <a:t>S</a:t>
            </a:r>
            <a:r>
              <a:rPr b="1" i="1" spc="-15" dirty="0">
                <a:solidFill>
                  <a:srgbClr val="333399"/>
                </a:solidFill>
                <a:latin typeface="Arial"/>
                <a:cs typeface="Arial"/>
              </a:rPr>
              <a:t>y</a:t>
            </a:r>
            <a:r>
              <a:rPr b="1" i="1" spc="-5" dirty="0">
                <a:solidFill>
                  <a:srgbClr val="333399"/>
                </a:solidFill>
                <a:latin typeface="Arial"/>
                <a:cs typeface="Arial"/>
              </a:rPr>
              <a:t>st</a:t>
            </a:r>
            <a:r>
              <a:rPr b="1" i="1" spc="-15" dirty="0">
                <a:solidFill>
                  <a:srgbClr val="333399"/>
                </a:solidFill>
                <a:latin typeface="Arial"/>
                <a:cs typeface="Arial"/>
              </a:rPr>
              <a:t>e</a:t>
            </a:r>
            <a:r>
              <a:rPr b="1" i="1" dirty="0">
                <a:solidFill>
                  <a:srgbClr val="333399"/>
                </a:solidFill>
                <a:latin typeface="Arial"/>
                <a:cs typeface="Arial"/>
              </a:rPr>
              <a:t>m.o</a:t>
            </a:r>
            <a:r>
              <a:rPr b="1" i="1" spc="5" dirty="0">
                <a:solidFill>
                  <a:srgbClr val="333399"/>
                </a:solidFill>
                <a:latin typeface="Arial"/>
                <a:cs typeface="Arial"/>
              </a:rPr>
              <a:t>u</a:t>
            </a:r>
            <a:r>
              <a:rPr b="1" i="1" dirty="0">
                <a:solidFill>
                  <a:srgbClr val="333399"/>
                </a:solidFill>
                <a:latin typeface="Arial"/>
                <a:cs typeface="Arial"/>
              </a:rPr>
              <a:t>t.</a:t>
            </a:r>
            <a:r>
              <a:rPr b="1" i="1" spc="5" dirty="0">
                <a:solidFill>
                  <a:srgbClr val="333399"/>
                </a:solidFill>
                <a:latin typeface="Arial"/>
                <a:cs typeface="Arial"/>
              </a:rPr>
              <a:t>p</a:t>
            </a:r>
            <a:r>
              <a:rPr b="1" i="1" dirty="0">
                <a:solidFill>
                  <a:srgbClr val="333399"/>
                </a:solidFill>
                <a:latin typeface="Arial"/>
                <a:cs typeface="Arial"/>
              </a:rPr>
              <a:t>rint</a:t>
            </a:r>
            <a:r>
              <a:rPr b="1" i="1" spc="5" dirty="0">
                <a:solidFill>
                  <a:srgbClr val="333399"/>
                </a:solidFill>
                <a:latin typeface="Arial"/>
                <a:cs typeface="Arial"/>
              </a:rPr>
              <a:t>l</a:t>
            </a:r>
            <a:r>
              <a:rPr b="1" i="1" spc="10" dirty="0">
                <a:solidFill>
                  <a:srgbClr val="333399"/>
                </a:solidFill>
                <a:latin typeface="Arial"/>
                <a:cs typeface="Arial"/>
              </a:rPr>
              <a:t>n</a:t>
            </a:r>
            <a:r>
              <a:rPr b="1" i="1" dirty="0">
                <a:solidFill>
                  <a:srgbClr val="333399"/>
                </a:solidFill>
                <a:latin typeface="Arial"/>
                <a:cs typeface="Arial"/>
              </a:rPr>
              <a:t>(</a:t>
            </a:r>
            <a:r>
              <a:rPr b="1" i="1" spc="-5" dirty="0">
                <a:solidFill>
                  <a:srgbClr val="333399"/>
                </a:solidFill>
                <a:latin typeface="Arial"/>
                <a:cs typeface="Arial"/>
              </a:rPr>
              <a:t>a</a:t>
            </a:r>
            <a:r>
              <a:rPr b="1" i="1" spc="-15" dirty="0">
                <a:solidFill>
                  <a:srgbClr val="333399"/>
                </a:solidFill>
                <a:latin typeface="Arial"/>
                <a:cs typeface="Arial"/>
              </a:rPr>
              <a:t>r</a:t>
            </a:r>
            <a:r>
              <a:rPr b="1" i="1" spc="-110" dirty="0">
                <a:solidFill>
                  <a:srgbClr val="333399"/>
                </a:solidFill>
                <a:latin typeface="Arial"/>
                <a:cs typeface="Arial"/>
              </a:rPr>
              <a:t>r</a:t>
            </a:r>
            <a:r>
              <a:rPr b="1" i="1" dirty="0">
                <a:solidFill>
                  <a:srgbClr val="333399"/>
                </a:solidFill>
                <a:latin typeface="Arial"/>
                <a:cs typeface="Arial"/>
              </a:rPr>
              <a:t>.siz</a:t>
            </a:r>
            <a:r>
              <a:rPr b="1" i="1" spc="-5" dirty="0">
                <a:solidFill>
                  <a:srgbClr val="333399"/>
                </a:solidFill>
                <a:latin typeface="Arial"/>
                <a:cs typeface="Arial"/>
              </a:rPr>
              <a:t>e</a:t>
            </a:r>
            <a:r>
              <a:rPr b="1" i="1" dirty="0">
                <a:solidFill>
                  <a:srgbClr val="333399"/>
                </a:solidFill>
                <a:latin typeface="Arial"/>
                <a:cs typeface="Arial"/>
              </a:rPr>
              <a:t>());  </a:t>
            </a:r>
            <a:r>
              <a:rPr b="1" i="1" spc="-5" dirty="0">
                <a:solidFill>
                  <a:srgbClr val="333399"/>
                </a:solidFill>
                <a:latin typeface="Arial"/>
                <a:cs typeface="Arial"/>
              </a:rPr>
              <a:t>arr1.addAll(arr);</a:t>
            </a:r>
            <a:endParaRPr dirty="0">
              <a:latin typeface="Arial"/>
              <a:cs typeface="Arial"/>
            </a:endParaRPr>
          </a:p>
          <a:p>
            <a:pPr marL="927100"/>
            <a:r>
              <a:rPr b="1" i="1" spc="-5" dirty="0">
                <a:solidFill>
                  <a:srgbClr val="333399"/>
                </a:solidFill>
                <a:latin typeface="Arial"/>
                <a:cs typeface="Arial"/>
              </a:rPr>
              <a:t>}</a:t>
            </a:r>
            <a:r>
              <a:rPr b="1" i="1" spc="-15" dirty="0">
                <a:solidFill>
                  <a:srgbClr val="333399"/>
                </a:solidFill>
                <a:latin typeface="Arial"/>
                <a:cs typeface="Arial"/>
              </a:rPr>
              <a:t> </a:t>
            </a:r>
            <a:r>
              <a:rPr b="1" i="1" dirty="0">
                <a:solidFill>
                  <a:srgbClr val="333399"/>
                </a:solidFill>
                <a:latin typeface="Arial"/>
                <a:cs typeface="Arial"/>
              </a:rPr>
              <a:t>//</a:t>
            </a:r>
            <a:r>
              <a:rPr b="1" i="1" spc="-20" dirty="0">
                <a:solidFill>
                  <a:srgbClr val="333399"/>
                </a:solidFill>
                <a:latin typeface="Arial"/>
                <a:cs typeface="Arial"/>
              </a:rPr>
              <a:t> </a:t>
            </a:r>
            <a:r>
              <a:rPr b="1" i="1" dirty="0">
                <a:solidFill>
                  <a:srgbClr val="333399"/>
                </a:solidFill>
                <a:latin typeface="Arial"/>
                <a:cs typeface="Arial"/>
              </a:rPr>
              <a:t>End</a:t>
            </a:r>
            <a:r>
              <a:rPr b="1" i="1" spc="-15" dirty="0">
                <a:solidFill>
                  <a:srgbClr val="333399"/>
                </a:solidFill>
                <a:latin typeface="Arial"/>
                <a:cs typeface="Arial"/>
              </a:rPr>
              <a:t> </a:t>
            </a:r>
            <a:r>
              <a:rPr b="1" i="1" dirty="0">
                <a:solidFill>
                  <a:srgbClr val="333399"/>
                </a:solidFill>
                <a:latin typeface="Arial"/>
                <a:cs typeface="Arial"/>
              </a:rPr>
              <a:t>of</a:t>
            </a:r>
            <a:r>
              <a:rPr b="1" i="1" spc="-15" dirty="0">
                <a:solidFill>
                  <a:srgbClr val="333399"/>
                </a:solidFill>
                <a:latin typeface="Arial"/>
                <a:cs typeface="Arial"/>
              </a:rPr>
              <a:t> </a:t>
            </a:r>
            <a:r>
              <a:rPr b="1" i="1" spc="-5" dirty="0">
                <a:solidFill>
                  <a:srgbClr val="333399"/>
                </a:solidFill>
                <a:latin typeface="Arial"/>
                <a:cs typeface="Arial"/>
              </a:rPr>
              <a:t>Method</a:t>
            </a:r>
            <a:endParaRPr dirty="0">
              <a:latin typeface="Arial"/>
              <a:cs typeface="Arial"/>
            </a:endParaRPr>
          </a:p>
          <a:p>
            <a:pPr marL="12700"/>
            <a:r>
              <a:rPr b="1" i="1" dirty="0">
                <a:solidFill>
                  <a:srgbClr val="333399"/>
                </a:solidFill>
                <a:latin typeface="Arial"/>
                <a:cs typeface="Arial"/>
              </a:rPr>
              <a:t>}//</a:t>
            </a:r>
            <a:r>
              <a:rPr b="1" i="1" spc="-30" dirty="0">
                <a:solidFill>
                  <a:srgbClr val="333399"/>
                </a:solidFill>
                <a:latin typeface="Arial"/>
                <a:cs typeface="Arial"/>
              </a:rPr>
              <a:t> </a:t>
            </a:r>
            <a:r>
              <a:rPr b="1" i="1" dirty="0">
                <a:solidFill>
                  <a:srgbClr val="333399"/>
                </a:solidFill>
                <a:latin typeface="Arial"/>
                <a:cs typeface="Arial"/>
              </a:rPr>
              <a:t>End</a:t>
            </a:r>
            <a:r>
              <a:rPr b="1" i="1" spc="-25" dirty="0">
                <a:solidFill>
                  <a:srgbClr val="333399"/>
                </a:solidFill>
                <a:latin typeface="Arial"/>
                <a:cs typeface="Arial"/>
              </a:rPr>
              <a:t> </a:t>
            </a:r>
            <a:r>
              <a:rPr b="1" i="1" dirty="0">
                <a:solidFill>
                  <a:srgbClr val="333399"/>
                </a:solidFill>
                <a:latin typeface="Arial"/>
                <a:cs typeface="Arial"/>
              </a:rPr>
              <a:t>of</a:t>
            </a:r>
            <a:r>
              <a:rPr b="1" i="1" spc="-20" dirty="0">
                <a:solidFill>
                  <a:srgbClr val="333399"/>
                </a:solidFill>
                <a:latin typeface="Arial"/>
                <a:cs typeface="Arial"/>
              </a:rPr>
              <a:t> </a:t>
            </a:r>
            <a:r>
              <a:rPr b="1" i="1" spc="-5" dirty="0">
                <a:solidFill>
                  <a:srgbClr val="333399"/>
                </a:solidFill>
                <a:latin typeface="Arial"/>
                <a:cs typeface="Arial"/>
              </a:rPr>
              <a:t>class</a:t>
            </a:r>
            <a:endParaRPr dirty="0">
              <a:latin typeface="Arial"/>
              <a:cs typeface="Arial"/>
            </a:endParaRPr>
          </a:p>
        </p:txBody>
      </p:sp>
      <p:sp>
        <p:nvSpPr>
          <p:cNvPr id="4" name="object 4"/>
          <p:cNvSpPr txBox="1">
            <a:spLocks noGrp="1"/>
          </p:cNvSpPr>
          <p:nvPr>
            <p:ph sz="half" idx="3"/>
          </p:nvPr>
        </p:nvSpPr>
        <p:spPr>
          <a:xfrm>
            <a:off x="7254748" y="1568653"/>
            <a:ext cx="4583853" cy="4798237"/>
          </a:xfrm>
          <a:prstGeom prst="rect">
            <a:avLst/>
          </a:prstGeom>
        </p:spPr>
        <p:txBody>
          <a:bodyPr vert="horz" wrap="square" lIns="0" tIns="12700" rIns="0" bIns="0" rtlCol="0">
            <a:spAutoFit/>
          </a:bodyPr>
          <a:lstStyle/>
          <a:p>
            <a:pPr marL="83820">
              <a:lnSpc>
                <a:spcPct val="100000"/>
              </a:lnSpc>
              <a:spcBef>
                <a:spcPts val="100"/>
              </a:spcBef>
            </a:pPr>
            <a:r>
              <a:rPr dirty="0"/>
              <a:t>Adds</a:t>
            </a:r>
            <a:r>
              <a:rPr spc="-15" dirty="0"/>
              <a:t> </a:t>
            </a:r>
            <a:r>
              <a:rPr spc="-5" dirty="0"/>
              <a:t>integer</a:t>
            </a:r>
            <a:r>
              <a:rPr spc="-20" dirty="0"/>
              <a:t> </a:t>
            </a:r>
            <a:r>
              <a:rPr spc="-5" dirty="0"/>
              <a:t>10</a:t>
            </a:r>
            <a:r>
              <a:rPr dirty="0"/>
              <a:t> </a:t>
            </a:r>
            <a:r>
              <a:rPr spc="-5" dirty="0"/>
              <a:t>at index</a:t>
            </a:r>
            <a:r>
              <a:rPr spc="-20" dirty="0"/>
              <a:t> </a:t>
            </a:r>
            <a:r>
              <a:rPr dirty="0"/>
              <a:t>0</a:t>
            </a:r>
          </a:p>
          <a:p>
            <a:pPr marL="83820" marR="475615">
              <a:lnSpc>
                <a:spcPct val="187300"/>
              </a:lnSpc>
              <a:spcBef>
                <a:spcPts val="710"/>
              </a:spcBef>
            </a:pPr>
            <a:r>
              <a:rPr spc="-5" dirty="0"/>
              <a:t>Adds</a:t>
            </a:r>
            <a:r>
              <a:rPr spc="-20" dirty="0"/>
              <a:t> </a:t>
            </a:r>
            <a:r>
              <a:rPr dirty="0"/>
              <a:t>String</a:t>
            </a:r>
            <a:r>
              <a:rPr spc="-15" dirty="0"/>
              <a:t> </a:t>
            </a:r>
            <a:r>
              <a:rPr spc="-5" dirty="0"/>
              <a:t>“A”</a:t>
            </a:r>
            <a:r>
              <a:rPr spc="-15" dirty="0"/>
              <a:t> </a:t>
            </a:r>
            <a:r>
              <a:rPr spc="-5" dirty="0"/>
              <a:t>at</a:t>
            </a:r>
            <a:r>
              <a:rPr spc="-20" dirty="0"/>
              <a:t> </a:t>
            </a:r>
            <a:r>
              <a:rPr dirty="0"/>
              <a:t>index</a:t>
            </a:r>
            <a:r>
              <a:rPr spc="-35" dirty="0"/>
              <a:t> </a:t>
            </a:r>
            <a:r>
              <a:rPr dirty="0"/>
              <a:t>1 </a:t>
            </a:r>
            <a:r>
              <a:rPr spc="-484" dirty="0"/>
              <a:t> </a:t>
            </a:r>
            <a:r>
              <a:rPr dirty="0"/>
              <a:t>Adds</a:t>
            </a:r>
            <a:r>
              <a:rPr spc="-5" dirty="0"/>
              <a:t> 12.56</a:t>
            </a:r>
            <a:r>
              <a:rPr spc="-15" dirty="0"/>
              <a:t> </a:t>
            </a:r>
            <a:r>
              <a:rPr spc="-5" dirty="0"/>
              <a:t>at </a:t>
            </a:r>
            <a:r>
              <a:rPr dirty="0"/>
              <a:t>index</a:t>
            </a:r>
            <a:r>
              <a:rPr spc="-15" dirty="0"/>
              <a:t> </a:t>
            </a:r>
            <a:r>
              <a:rPr spc="-5" dirty="0"/>
              <a:t>2</a:t>
            </a:r>
          </a:p>
          <a:p>
            <a:pPr marL="83820" marR="158750">
              <a:lnSpc>
                <a:spcPct val="187300"/>
              </a:lnSpc>
              <a:spcBef>
                <a:spcPts val="455"/>
              </a:spcBef>
              <a:tabLst>
                <a:tab pos="2217420" algn="l"/>
              </a:tabLst>
            </a:pPr>
            <a:r>
              <a:rPr dirty="0"/>
              <a:t>Adds boolean</a:t>
            </a:r>
            <a:r>
              <a:rPr spc="-15" dirty="0"/>
              <a:t> </a:t>
            </a:r>
            <a:r>
              <a:rPr dirty="0"/>
              <a:t>true	</a:t>
            </a:r>
            <a:r>
              <a:rPr spc="-5" dirty="0"/>
              <a:t>at</a:t>
            </a:r>
            <a:r>
              <a:rPr spc="-40" dirty="0"/>
              <a:t> </a:t>
            </a:r>
            <a:r>
              <a:rPr dirty="0"/>
              <a:t>index</a:t>
            </a:r>
            <a:r>
              <a:rPr spc="-60" dirty="0"/>
              <a:t> </a:t>
            </a:r>
            <a:r>
              <a:rPr spc="-5" dirty="0"/>
              <a:t>3 </a:t>
            </a:r>
            <a:r>
              <a:rPr spc="-484" dirty="0"/>
              <a:t> </a:t>
            </a:r>
            <a:r>
              <a:rPr dirty="0"/>
              <a:t>Adds</a:t>
            </a:r>
            <a:r>
              <a:rPr spc="-10" dirty="0"/>
              <a:t> </a:t>
            </a:r>
            <a:r>
              <a:rPr dirty="0"/>
              <a:t>integer</a:t>
            </a:r>
            <a:r>
              <a:rPr spc="-20" dirty="0"/>
              <a:t> </a:t>
            </a:r>
            <a:r>
              <a:rPr spc="-5" dirty="0"/>
              <a:t>30</a:t>
            </a:r>
            <a:r>
              <a:rPr dirty="0"/>
              <a:t> </a:t>
            </a:r>
            <a:r>
              <a:rPr spc="-5" dirty="0"/>
              <a:t>at </a:t>
            </a:r>
            <a:r>
              <a:rPr dirty="0"/>
              <a:t>index</a:t>
            </a:r>
            <a:r>
              <a:rPr spc="-25" dirty="0"/>
              <a:t> </a:t>
            </a:r>
            <a:r>
              <a:rPr spc="-5" dirty="0"/>
              <a:t>2</a:t>
            </a:r>
          </a:p>
          <a:p>
            <a:pPr>
              <a:lnSpc>
                <a:spcPct val="100000"/>
              </a:lnSpc>
              <a:spcBef>
                <a:spcPts val="15"/>
              </a:spcBef>
            </a:pPr>
            <a:endParaRPr sz="2250" dirty="0"/>
          </a:p>
          <a:p>
            <a:pPr marL="12700">
              <a:lnSpc>
                <a:spcPct val="100000"/>
              </a:lnSpc>
            </a:pPr>
            <a:r>
              <a:rPr sz="1650" b="0" i="0" spc="-15" dirty="0">
                <a:latin typeface="Arial Black"/>
                <a:cs typeface="Arial Black"/>
              </a:rPr>
              <a:t>//</a:t>
            </a:r>
            <a:r>
              <a:rPr sz="1650" b="0" i="0" spc="-20" dirty="0">
                <a:latin typeface="Arial Black"/>
                <a:cs typeface="Arial Black"/>
              </a:rPr>
              <a:t> </a:t>
            </a:r>
            <a:r>
              <a:rPr sz="1650" b="0" i="0" spc="-40" dirty="0">
                <a:latin typeface="Arial Black"/>
                <a:cs typeface="Arial Black"/>
              </a:rPr>
              <a:t>IndexOutOfBoundsException</a:t>
            </a:r>
            <a:endParaRPr sz="1650" dirty="0">
              <a:latin typeface="Arial Black"/>
              <a:cs typeface="Arial Black"/>
            </a:endParaRPr>
          </a:p>
          <a:p>
            <a:pPr>
              <a:lnSpc>
                <a:spcPct val="100000"/>
              </a:lnSpc>
              <a:spcBef>
                <a:spcPts val="20"/>
              </a:spcBef>
            </a:pPr>
            <a:endParaRPr sz="1550" dirty="0">
              <a:latin typeface="Arial Black"/>
              <a:cs typeface="Arial Black"/>
            </a:endParaRPr>
          </a:p>
          <a:p>
            <a:pPr marL="83820">
              <a:lnSpc>
                <a:spcPct val="100000"/>
              </a:lnSpc>
            </a:pPr>
            <a:r>
              <a:rPr spc="-5" dirty="0"/>
              <a:t>5</a:t>
            </a:r>
          </a:p>
          <a:p>
            <a:pPr marL="83820" marR="5080">
              <a:lnSpc>
                <a:spcPts val="2160"/>
              </a:lnSpc>
              <a:spcBef>
                <a:spcPts val="1315"/>
              </a:spcBef>
            </a:pPr>
            <a:r>
              <a:rPr sz="1900" b="0" i="0" spc="-70" dirty="0">
                <a:latin typeface="Arial Black"/>
                <a:cs typeface="Arial Black"/>
              </a:rPr>
              <a:t>Adds</a:t>
            </a:r>
            <a:r>
              <a:rPr sz="1900" b="0" i="0" spc="-45" dirty="0">
                <a:latin typeface="Arial Black"/>
                <a:cs typeface="Arial Black"/>
              </a:rPr>
              <a:t> all </a:t>
            </a:r>
            <a:r>
              <a:rPr sz="1900" b="0" i="0" spc="-65" dirty="0">
                <a:latin typeface="Arial Black"/>
                <a:cs typeface="Arial Black"/>
              </a:rPr>
              <a:t>elements</a:t>
            </a:r>
            <a:r>
              <a:rPr sz="1900" b="0" i="0" spc="-50" dirty="0">
                <a:latin typeface="Arial Black"/>
                <a:cs typeface="Arial Black"/>
              </a:rPr>
              <a:t> </a:t>
            </a:r>
            <a:r>
              <a:rPr sz="1900" b="0" i="0" spc="-55" dirty="0">
                <a:latin typeface="Arial Black"/>
                <a:cs typeface="Arial Black"/>
              </a:rPr>
              <a:t>of</a:t>
            </a:r>
            <a:r>
              <a:rPr sz="1900" b="0" i="0" spc="65" dirty="0">
                <a:latin typeface="Arial Black"/>
                <a:cs typeface="Arial Black"/>
              </a:rPr>
              <a:t> </a:t>
            </a:r>
            <a:r>
              <a:rPr sz="1900" b="0" i="0" spc="-30" dirty="0">
                <a:latin typeface="Arial Black"/>
                <a:cs typeface="Arial Black"/>
              </a:rPr>
              <a:t>arr</a:t>
            </a:r>
            <a:r>
              <a:rPr sz="1900" b="0" i="0" spc="-40" dirty="0">
                <a:latin typeface="Arial Black"/>
                <a:cs typeface="Arial Black"/>
              </a:rPr>
              <a:t> </a:t>
            </a:r>
            <a:r>
              <a:rPr sz="1900" b="0" i="0" spc="-60" dirty="0">
                <a:latin typeface="Arial Black"/>
                <a:cs typeface="Arial Black"/>
              </a:rPr>
              <a:t>to </a:t>
            </a:r>
            <a:r>
              <a:rPr sz="1900" b="0" i="0" spc="-620" dirty="0">
                <a:latin typeface="Arial Black"/>
                <a:cs typeface="Arial Black"/>
              </a:rPr>
              <a:t> </a:t>
            </a:r>
            <a:r>
              <a:rPr sz="1900" b="0" i="0" spc="-70" dirty="0">
                <a:latin typeface="Arial Black"/>
                <a:cs typeface="Arial Black"/>
              </a:rPr>
              <a:t>end</a:t>
            </a:r>
            <a:r>
              <a:rPr sz="1900" b="0" i="0" spc="-40" dirty="0">
                <a:latin typeface="Arial Black"/>
                <a:cs typeface="Arial Black"/>
              </a:rPr>
              <a:t> </a:t>
            </a:r>
            <a:r>
              <a:rPr sz="1900" b="0" i="0" spc="-55" dirty="0">
                <a:latin typeface="Arial Black"/>
                <a:cs typeface="Arial Black"/>
              </a:rPr>
              <a:t>of</a:t>
            </a:r>
            <a:r>
              <a:rPr sz="1900" b="0" i="0" spc="60" dirty="0">
                <a:latin typeface="Arial Black"/>
                <a:cs typeface="Arial Black"/>
              </a:rPr>
              <a:t> </a:t>
            </a:r>
            <a:r>
              <a:rPr sz="1900" b="0" i="0" spc="-40" dirty="0">
                <a:latin typeface="Arial Black"/>
                <a:cs typeface="Arial Black"/>
              </a:rPr>
              <a:t>arr1</a:t>
            </a:r>
            <a:endParaRPr sz="1900" dirty="0">
              <a:latin typeface="Arial Black"/>
              <a:cs typeface="Arial Black"/>
            </a:endParaRPr>
          </a:p>
        </p:txBody>
      </p:sp>
      <p:sp>
        <p:nvSpPr>
          <p:cNvPr id="5" name="object 5"/>
          <p:cNvSpPr/>
          <p:nvPr/>
        </p:nvSpPr>
        <p:spPr>
          <a:xfrm>
            <a:off x="4439411" y="5623559"/>
            <a:ext cx="2261870" cy="76200"/>
          </a:xfrm>
          <a:custGeom>
            <a:avLst/>
            <a:gdLst/>
            <a:ahLst/>
            <a:cxnLst/>
            <a:rect l="l" t="t" r="r" b="b"/>
            <a:pathLst>
              <a:path w="2261870" h="76200">
                <a:moveTo>
                  <a:pt x="2185416" y="0"/>
                </a:moveTo>
                <a:lnTo>
                  <a:pt x="2185416" y="76199"/>
                </a:lnTo>
                <a:lnTo>
                  <a:pt x="2248916" y="44449"/>
                </a:lnTo>
                <a:lnTo>
                  <a:pt x="2198116" y="44449"/>
                </a:lnTo>
                <a:lnTo>
                  <a:pt x="2198116" y="31749"/>
                </a:lnTo>
                <a:lnTo>
                  <a:pt x="2248916" y="31749"/>
                </a:lnTo>
                <a:lnTo>
                  <a:pt x="2185416" y="0"/>
                </a:lnTo>
                <a:close/>
              </a:path>
              <a:path w="2261870" h="76200">
                <a:moveTo>
                  <a:pt x="2185416" y="31749"/>
                </a:moveTo>
                <a:lnTo>
                  <a:pt x="0" y="31749"/>
                </a:lnTo>
                <a:lnTo>
                  <a:pt x="0" y="44449"/>
                </a:lnTo>
                <a:lnTo>
                  <a:pt x="2185416" y="44449"/>
                </a:lnTo>
                <a:lnTo>
                  <a:pt x="2185416" y="31749"/>
                </a:lnTo>
                <a:close/>
              </a:path>
              <a:path w="2261870" h="76200">
                <a:moveTo>
                  <a:pt x="2248916" y="31749"/>
                </a:moveTo>
                <a:lnTo>
                  <a:pt x="2198116" y="31749"/>
                </a:lnTo>
                <a:lnTo>
                  <a:pt x="2198116" y="44449"/>
                </a:lnTo>
                <a:lnTo>
                  <a:pt x="2248916" y="44449"/>
                </a:lnTo>
                <a:lnTo>
                  <a:pt x="2261616" y="38099"/>
                </a:lnTo>
                <a:lnTo>
                  <a:pt x="2248916" y="31749"/>
                </a:lnTo>
                <a:close/>
              </a:path>
            </a:pathLst>
          </a:custGeom>
          <a:solidFill>
            <a:srgbClr val="000000"/>
          </a:solidFill>
        </p:spPr>
        <p:txBody>
          <a:bodyPr wrap="square" lIns="0" tIns="0" rIns="0" bIns="0" rtlCol="0"/>
          <a:lstStyle/>
          <a:p>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700012"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Examp</a:t>
            </a:r>
            <a:r>
              <a:rPr spc="-165" dirty="0"/>
              <a:t>l</a:t>
            </a:r>
            <a:r>
              <a:rPr spc="-5" dirty="0"/>
              <a:t>e</a:t>
            </a:r>
            <a:r>
              <a:rPr spc="-270" dirty="0"/>
              <a:t> </a:t>
            </a:r>
            <a:r>
              <a:rPr spc="-160" dirty="0"/>
              <a:t>2</a:t>
            </a:r>
            <a:r>
              <a:rPr dirty="0"/>
              <a:t>:  </a:t>
            </a:r>
            <a:r>
              <a:rPr spc="-160" dirty="0"/>
              <a:t>Parame</a:t>
            </a:r>
            <a:r>
              <a:rPr spc="-155" dirty="0"/>
              <a:t>t</a:t>
            </a:r>
            <a:r>
              <a:rPr spc="-160" dirty="0"/>
              <a:t>er</a:t>
            </a:r>
            <a:r>
              <a:rPr spc="-165" dirty="0"/>
              <a:t>i</a:t>
            </a:r>
            <a:r>
              <a:rPr spc="-155" dirty="0"/>
              <a:t>z</a:t>
            </a:r>
            <a:r>
              <a:rPr spc="-160" dirty="0"/>
              <a:t>e</a:t>
            </a:r>
            <a:r>
              <a:rPr dirty="0"/>
              <a:t>d</a:t>
            </a:r>
            <a:r>
              <a:rPr spc="-395" dirty="0"/>
              <a:t> </a:t>
            </a:r>
            <a:r>
              <a:rPr spc="-160" dirty="0"/>
              <a:t>ArrayL</a:t>
            </a:r>
            <a:r>
              <a:rPr spc="-165" dirty="0"/>
              <a:t>i</a:t>
            </a:r>
            <a:r>
              <a:rPr spc="-160" dirty="0"/>
              <a:t>s</a:t>
            </a:r>
            <a:r>
              <a:rPr dirty="0"/>
              <a:t>t</a:t>
            </a:r>
          </a:p>
        </p:txBody>
      </p:sp>
      <p:sp>
        <p:nvSpPr>
          <p:cNvPr id="3" name="object 3"/>
          <p:cNvSpPr txBox="1"/>
          <p:nvPr/>
        </p:nvSpPr>
        <p:spPr>
          <a:xfrm>
            <a:off x="1602740" y="1366520"/>
            <a:ext cx="7484745" cy="2155190"/>
          </a:xfrm>
          <a:prstGeom prst="rect">
            <a:avLst/>
          </a:prstGeom>
        </p:spPr>
        <p:txBody>
          <a:bodyPr vert="horz" wrap="square" lIns="0" tIns="13335" rIns="0" bIns="0" rtlCol="0">
            <a:spAutoFit/>
          </a:bodyPr>
          <a:lstStyle/>
          <a:p>
            <a:pPr marL="12700">
              <a:spcBef>
                <a:spcPts val="105"/>
              </a:spcBef>
            </a:pPr>
            <a:r>
              <a:rPr sz="2000" b="1" spc="-5" dirty="0">
                <a:solidFill>
                  <a:srgbClr val="FF0000"/>
                </a:solidFill>
                <a:latin typeface="Arial"/>
                <a:cs typeface="Arial"/>
              </a:rPr>
              <a:t>//</a:t>
            </a:r>
            <a:r>
              <a:rPr sz="2000" b="1" spc="-40" dirty="0">
                <a:solidFill>
                  <a:srgbClr val="FF0000"/>
                </a:solidFill>
                <a:latin typeface="Arial"/>
                <a:cs typeface="Arial"/>
              </a:rPr>
              <a:t> </a:t>
            </a:r>
            <a:r>
              <a:rPr sz="2000" b="1" dirty="0">
                <a:solidFill>
                  <a:srgbClr val="FF0000"/>
                </a:solidFill>
                <a:latin typeface="Arial"/>
                <a:cs typeface="Arial"/>
              </a:rPr>
              <a:t>FileName</a:t>
            </a:r>
            <a:r>
              <a:rPr sz="2000" b="1" spc="-25" dirty="0">
                <a:solidFill>
                  <a:srgbClr val="FF0000"/>
                </a:solidFill>
                <a:latin typeface="Arial"/>
                <a:cs typeface="Arial"/>
              </a:rPr>
              <a:t> </a:t>
            </a:r>
            <a:r>
              <a:rPr sz="2000" b="1" dirty="0">
                <a:solidFill>
                  <a:srgbClr val="FF0000"/>
                </a:solidFill>
                <a:latin typeface="Arial"/>
                <a:cs typeface="Arial"/>
              </a:rPr>
              <a:t>:</a:t>
            </a:r>
            <a:r>
              <a:rPr sz="2000" b="1" spc="-95" dirty="0">
                <a:solidFill>
                  <a:srgbClr val="FF0000"/>
                </a:solidFill>
                <a:latin typeface="Arial"/>
                <a:cs typeface="Arial"/>
              </a:rPr>
              <a:t> </a:t>
            </a:r>
            <a:r>
              <a:rPr sz="2000" b="1" spc="-15" dirty="0">
                <a:solidFill>
                  <a:srgbClr val="FF0000"/>
                </a:solidFill>
                <a:latin typeface="Arial"/>
                <a:cs typeface="Arial"/>
              </a:rPr>
              <a:t>ArrTest2.java</a:t>
            </a:r>
            <a:endParaRPr sz="2000">
              <a:latin typeface="Arial"/>
              <a:cs typeface="Arial"/>
            </a:endParaRPr>
          </a:p>
          <a:p>
            <a:pPr marL="12700"/>
            <a:r>
              <a:rPr sz="2000" dirty="0">
                <a:solidFill>
                  <a:srgbClr val="FF0000"/>
                </a:solidFill>
                <a:latin typeface="Arial MT"/>
                <a:cs typeface="Arial MT"/>
              </a:rPr>
              <a:t>import</a:t>
            </a:r>
            <a:r>
              <a:rPr sz="2000" spc="-50" dirty="0">
                <a:solidFill>
                  <a:srgbClr val="FF0000"/>
                </a:solidFill>
                <a:latin typeface="Arial MT"/>
                <a:cs typeface="Arial MT"/>
              </a:rPr>
              <a:t> </a:t>
            </a:r>
            <a:r>
              <a:rPr sz="2000" spc="-5" dirty="0">
                <a:solidFill>
                  <a:srgbClr val="FF0000"/>
                </a:solidFill>
                <a:latin typeface="Arial MT"/>
                <a:cs typeface="Arial MT"/>
              </a:rPr>
              <a:t>java.util.*;</a:t>
            </a:r>
            <a:endParaRPr sz="2000">
              <a:latin typeface="Arial MT"/>
              <a:cs typeface="Arial MT"/>
            </a:endParaRPr>
          </a:p>
          <a:p>
            <a:pPr marL="12700"/>
            <a:r>
              <a:rPr sz="2000" dirty="0">
                <a:solidFill>
                  <a:srgbClr val="FF0000"/>
                </a:solidFill>
                <a:latin typeface="Arial MT"/>
                <a:cs typeface="Arial MT"/>
              </a:rPr>
              <a:t>class</a:t>
            </a:r>
            <a:r>
              <a:rPr sz="2000" spc="-140" dirty="0">
                <a:solidFill>
                  <a:srgbClr val="FF0000"/>
                </a:solidFill>
                <a:latin typeface="Arial MT"/>
                <a:cs typeface="Arial MT"/>
              </a:rPr>
              <a:t> </a:t>
            </a:r>
            <a:r>
              <a:rPr sz="2000" spc="-20" dirty="0">
                <a:solidFill>
                  <a:srgbClr val="FF0000"/>
                </a:solidFill>
                <a:latin typeface="Arial MT"/>
                <a:cs typeface="Arial MT"/>
              </a:rPr>
              <a:t>ArrayListTest</a:t>
            </a:r>
            <a:endParaRPr sz="2000">
              <a:latin typeface="Arial MT"/>
              <a:cs typeface="Arial MT"/>
            </a:endParaRPr>
          </a:p>
          <a:p>
            <a:pPr marL="12700"/>
            <a:r>
              <a:rPr sz="2000" dirty="0">
                <a:solidFill>
                  <a:srgbClr val="FF0000"/>
                </a:solidFill>
                <a:latin typeface="Arial MT"/>
                <a:cs typeface="Arial MT"/>
              </a:rPr>
              <a:t>{</a:t>
            </a:r>
            <a:endParaRPr sz="2000">
              <a:latin typeface="Arial MT"/>
              <a:cs typeface="Arial MT"/>
            </a:endParaRPr>
          </a:p>
          <a:p>
            <a:pPr marL="927100"/>
            <a:r>
              <a:rPr sz="2000" dirty="0">
                <a:solidFill>
                  <a:srgbClr val="FF0000"/>
                </a:solidFill>
                <a:latin typeface="Arial MT"/>
                <a:cs typeface="Arial MT"/>
              </a:rPr>
              <a:t>public</a:t>
            </a:r>
            <a:r>
              <a:rPr sz="2000" spc="-20" dirty="0">
                <a:solidFill>
                  <a:srgbClr val="FF0000"/>
                </a:solidFill>
                <a:latin typeface="Arial MT"/>
                <a:cs typeface="Arial MT"/>
              </a:rPr>
              <a:t> </a:t>
            </a:r>
            <a:r>
              <a:rPr sz="2000" dirty="0">
                <a:solidFill>
                  <a:srgbClr val="FF0000"/>
                </a:solidFill>
                <a:latin typeface="Arial MT"/>
                <a:cs typeface="Arial MT"/>
              </a:rPr>
              <a:t>static</a:t>
            </a:r>
            <a:r>
              <a:rPr sz="2000" spc="-20" dirty="0">
                <a:solidFill>
                  <a:srgbClr val="FF0000"/>
                </a:solidFill>
                <a:latin typeface="Arial MT"/>
                <a:cs typeface="Arial MT"/>
              </a:rPr>
              <a:t> </a:t>
            </a:r>
            <a:r>
              <a:rPr sz="2000" dirty="0">
                <a:solidFill>
                  <a:srgbClr val="FF0000"/>
                </a:solidFill>
                <a:latin typeface="Arial MT"/>
                <a:cs typeface="Arial MT"/>
              </a:rPr>
              <a:t>void</a:t>
            </a:r>
            <a:r>
              <a:rPr sz="2000" spc="-15" dirty="0">
                <a:solidFill>
                  <a:srgbClr val="FF0000"/>
                </a:solidFill>
                <a:latin typeface="Arial MT"/>
                <a:cs typeface="Arial MT"/>
              </a:rPr>
              <a:t> </a:t>
            </a:r>
            <a:r>
              <a:rPr sz="2000" dirty="0">
                <a:solidFill>
                  <a:srgbClr val="FF0000"/>
                </a:solidFill>
                <a:latin typeface="Arial MT"/>
                <a:cs typeface="Arial MT"/>
              </a:rPr>
              <a:t>main(String</a:t>
            </a:r>
            <a:r>
              <a:rPr sz="2000" spc="-25" dirty="0">
                <a:solidFill>
                  <a:srgbClr val="FF0000"/>
                </a:solidFill>
                <a:latin typeface="Arial MT"/>
                <a:cs typeface="Arial MT"/>
              </a:rPr>
              <a:t> </a:t>
            </a:r>
            <a:r>
              <a:rPr sz="2000" spc="-5" dirty="0">
                <a:solidFill>
                  <a:srgbClr val="FF0000"/>
                </a:solidFill>
                <a:latin typeface="Arial MT"/>
                <a:cs typeface="Arial MT"/>
              </a:rPr>
              <a:t>args[])</a:t>
            </a:r>
            <a:endParaRPr sz="2000">
              <a:latin typeface="Arial MT"/>
              <a:cs typeface="Arial MT"/>
            </a:endParaRPr>
          </a:p>
          <a:p>
            <a:pPr marL="927100"/>
            <a:r>
              <a:rPr sz="2000" dirty="0">
                <a:solidFill>
                  <a:srgbClr val="FF0000"/>
                </a:solidFill>
                <a:latin typeface="Arial MT"/>
                <a:cs typeface="Arial MT"/>
              </a:rPr>
              <a:t>{</a:t>
            </a:r>
            <a:endParaRPr sz="2000">
              <a:latin typeface="Arial MT"/>
              <a:cs typeface="Arial MT"/>
            </a:endParaRPr>
          </a:p>
          <a:p>
            <a:pPr marL="1841500">
              <a:spcBef>
                <a:spcPts val="200"/>
              </a:spcBef>
            </a:pPr>
            <a:r>
              <a:rPr b="1" spc="-5" dirty="0">
                <a:solidFill>
                  <a:srgbClr val="001F5F"/>
                </a:solidFill>
                <a:latin typeface="Arial"/>
                <a:cs typeface="Arial"/>
              </a:rPr>
              <a:t>ArrayList&lt;String&gt;</a:t>
            </a:r>
            <a:r>
              <a:rPr b="1" spc="25" dirty="0">
                <a:solidFill>
                  <a:srgbClr val="001F5F"/>
                </a:solidFill>
                <a:latin typeface="Arial"/>
                <a:cs typeface="Arial"/>
              </a:rPr>
              <a:t> </a:t>
            </a:r>
            <a:r>
              <a:rPr b="1" spc="-5" dirty="0">
                <a:solidFill>
                  <a:srgbClr val="001F5F"/>
                </a:solidFill>
                <a:latin typeface="Arial"/>
                <a:cs typeface="Arial"/>
              </a:rPr>
              <a:t>names</a:t>
            </a:r>
            <a:r>
              <a:rPr b="1" spc="5" dirty="0">
                <a:solidFill>
                  <a:srgbClr val="001F5F"/>
                </a:solidFill>
                <a:latin typeface="Arial"/>
                <a:cs typeface="Arial"/>
              </a:rPr>
              <a:t> </a:t>
            </a:r>
            <a:r>
              <a:rPr b="1" dirty="0">
                <a:solidFill>
                  <a:srgbClr val="001F5F"/>
                </a:solidFill>
                <a:latin typeface="Arial"/>
                <a:cs typeface="Arial"/>
              </a:rPr>
              <a:t>= new</a:t>
            </a:r>
            <a:r>
              <a:rPr b="1" spc="-75" dirty="0">
                <a:solidFill>
                  <a:srgbClr val="001F5F"/>
                </a:solidFill>
                <a:latin typeface="Arial"/>
                <a:cs typeface="Arial"/>
              </a:rPr>
              <a:t> </a:t>
            </a:r>
            <a:r>
              <a:rPr b="1" spc="-5" dirty="0">
                <a:solidFill>
                  <a:srgbClr val="001F5F"/>
                </a:solidFill>
                <a:latin typeface="Arial"/>
                <a:cs typeface="Arial"/>
              </a:rPr>
              <a:t>ArrayList&lt;String&gt;();</a:t>
            </a:r>
            <a:endParaRPr>
              <a:latin typeface="Arial"/>
              <a:cs typeface="Arial"/>
            </a:endParaRPr>
          </a:p>
        </p:txBody>
      </p:sp>
      <p:sp>
        <p:nvSpPr>
          <p:cNvPr id="4" name="object 4"/>
          <p:cNvSpPr txBox="1"/>
          <p:nvPr/>
        </p:nvSpPr>
        <p:spPr>
          <a:xfrm>
            <a:off x="3431795" y="3776599"/>
            <a:ext cx="2578735" cy="1671955"/>
          </a:xfrm>
          <a:prstGeom prst="rect">
            <a:avLst/>
          </a:prstGeom>
        </p:spPr>
        <p:txBody>
          <a:bodyPr vert="horz" wrap="square" lIns="0" tIns="12700" rIns="0" bIns="0" rtlCol="0">
            <a:spAutoFit/>
          </a:bodyPr>
          <a:lstStyle/>
          <a:p>
            <a:pPr marL="12700" marR="405130">
              <a:spcBef>
                <a:spcPts val="100"/>
              </a:spcBef>
            </a:pPr>
            <a:r>
              <a:rPr b="1" dirty="0">
                <a:solidFill>
                  <a:srgbClr val="FF0000"/>
                </a:solidFill>
                <a:latin typeface="Arial"/>
                <a:cs typeface="Arial"/>
              </a:rPr>
              <a:t>// </a:t>
            </a:r>
            <a:r>
              <a:rPr b="1" spc="-10" dirty="0">
                <a:solidFill>
                  <a:srgbClr val="FF0000"/>
                </a:solidFill>
                <a:latin typeface="Arial"/>
                <a:cs typeface="Arial"/>
              </a:rPr>
              <a:t>Adding </a:t>
            </a:r>
            <a:r>
              <a:rPr b="1" spc="-5" dirty="0">
                <a:solidFill>
                  <a:srgbClr val="FF0000"/>
                </a:solidFill>
                <a:latin typeface="Arial"/>
                <a:cs typeface="Arial"/>
              </a:rPr>
              <a:t>Elements </a:t>
            </a:r>
            <a:r>
              <a:rPr b="1" dirty="0">
                <a:solidFill>
                  <a:srgbClr val="FF0000"/>
                </a:solidFill>
                <a:latin typeface="Arial"/>
                <a:cs typeface="Arial"/>
              </a:rPr>
              <a:t> </a:t>
            </a:r>
            <a:r>
              <a:rPr b="1" spc="-5" dirty="0">
                <a:solidFill>
                  <a:srgbClr val="001F5F"/>
                </a:solidFill>
                <a:latin typeface="Arial"/>
                <a:cs typeface="Arial"/>
              </a:rPr>
              <a:t>nam</a:t>
            </a:r>
            <a:r>
              <a:rPr b="1" spc="-15" dirty="0">
                <a:solidFill>
                  <a:srgbClr val="001F5F"/>
                </a:solidFill>
                <a:latin typeface="Arial"/>
                <a:cs typeface="Arial"/>
              </a:rPr>
              <a:t>e</a:t>
            </a:r>
            <a:r>
              <a:rPr b="1" spc="-5" dirty="0">
                <a:solidFill>
                  <a:srgbClr val="001F5F"/>
                </a:solidFill>
                <a:latin typeface="Arial"/>
                <a:cs typeface="Arial"/>
              </a:rPr>
              <a:t>s.</a:t>
            </a:r>
            <a:r>
              <a:rPr b="1" spc="-15" dirty="0">
                <a:solidFill>
                  <a:srgbClr val="001F5F"/>
                </a:solidFill>
                <a:latin typeface="Arial"/>
                <a:cs typeface="Arial"/>
              </a:rPr>
              <a:t>a</a:t>
            </a:r>
            <a:r>
              <a:rPr b="1" dirty="0">
                <a:solidFill>
                  <a:srgbClr val="001F5F"/>
                </a:solidFill>
                <a:latin typeface="Arial"/>
                <a:cs typeface="Arial"/>
              </a:rPr>
              <a:t>d</a:t>
            </a:r>
            <a:r>
              <a:rPr b="1" spc="10" dirty="0">
                <a:solidFill>
                  <a:srgbClr val="001F5F"/>
                </a:solidFill>
                <a:latin typeface="Arial"/>
                <a:cs typeface="Arial"/>
              </a:rPr>
              <a:t>d</a:t>
            </a:r>
            <a:r>
              <a:rPr b="1" dirty="0">
                <a:solidFill>
                  <a:srgbClr val="001F5F"/>
                </a:solidFill>
                <a:latin typeface="Arial"/>
                <a:cs typeface="Arial"/>
              </a:rPr>
              <a:t>(“J</a:t>
            </a:r>
            <a:r>
              <a:rPr b="1" spc="-10" dirty="0">
                <a:solidFill>
                  <a:srgbClr val="001F5F"/>
                </a:solidFill>
                <a:latin typeface="Arial"/>
                <a:cs typeface="Arial"/>
              </a:rPr>
              <a:t>a</a:t>
            </a:r>
            <a:r>
              <a:rPr b="1" spc="-45" dirty="0">
                <a:solidFill>
                  <a:srgbClr val="001F5F"/>
                </a:solidFill>
                <a:latin typeface="Arial"/>
                <a:cs typeface="Arial"/>
              </a:rPr>
              <a:t>v</a:t>
            </a:r>
            <a:r>
              <a:rPr b="1" spc="-5" dirty="0">
                <a:solidFill>
                  <a:srgbClr val="001F5F"/>
                </a:solidFill>
                <a:latin typeface="Arial"/>
                <a:cs typeface="Arial"/>
              </a:rPr>
              <a:t>a”);</a:t>
            </a:r>
            <a:endParaRPr>
              <a:latin typeface="Arial"/>
              <a:cs typeface="Arial"/>
            </a:endParaRPr>
          </a:p>
          <a:p>
            <a:pPr marL="12700"/>
            <a:r>
              <a:rPr b="1" spc="-5" dirty="0">
                <a:solidFill>
                  <a:srgbClr val="001F5F"/>
                </a:solidFill>
                <a:latin typeface="Arial"/>
                <a:cs typeface="Arial"/>
              </a:rPr>
              <a:t>names.add(1,“Mike”);</a:t>
            </a:r>
            <a:endParaRPr>
              <a:latin typeface="Arial"/>
              <a:cs typeface="Arial"/>
            </a:endParaRPr>
          </a:p>
          <a:p>
            <a:pPr marL="12700"/>
            <a:r>
              <a:rPr b="1" spc="-5" dirty="0">
                <a:solidFill>
                  <a:srgbClr val="001F5F"/>
                </a:solidFill>
                <a:latin typeface="Arial"/>
                <a:cs typeface="Arial"/>
              </a:rPr>
              <a:t>names.add(0,“Rahul”);</a:t>
            </a:r>
            <a:endParaRPr>
              <a:latin typeface="Arial"/>
              <a:cs typeface="Arial"/>
            </a:endParaRPr>
          </a:p>
          <a:p>
            <a:pPr marL="12700" marR="5080"/>
            <a:r>
              <a:rPr b="1" spc="-5" dirty="0">
                <a:solidFill>
                  <a:srgbClr val="001F5F"/>
                </a:solidFill>
                <a:latin typeface="Arial"/>
                <a:cs typeface="Arial"/>
              </a:rPr>
              <a:t>names.add(2,“Object”); </a:t>
            </a:r>
            <a:r>
              <a:rPr b="1" spc="-490" dirty="0">
                <a:solidFill>
                  <a:srgbClr val="001F5F"/>
                </a:solidFill>
                <a:latin typeface="Arial"/>
                <a:cs typeface="Arial"/>
              </a:rPr>
              <a:t> </a:t>
            </a:r>
            <a:r>
              <a:rPr b="1" spc="-5" dirty="0">
                <a:solidFill>
                  <a:srgbClr val="001F5F"/>
                </a:solidFill>
                <a:latin typeface="Arial"/>
                <a:cs typeface="Arial"/>
              </a:rPr>
              <a:t>names.add(“Fortran”);</a:t>
            </a:r>
            <a:endParaRPr>
              <a:latin typeface="Arial"/>
              <a:cs typeface="Arial"/>
            </a:endParaRPr>
          </a:p>
        </p:txBody>
      </p:sp>
      <p:sp>
        <p:nvSpPr>
          <p:cNvPr id="5" name="object 5"/>
          <p:cNvSpPr txBox="1"/>
          <p:nvPr/>
        </p:nvSpPr>
        <p:spPr>
          <a:xfrm>
            <a:off x="7090029" y="4050920"/>
            <a:ext cx="2849245" cy="1397635"/>
          </a:xfrm>
          <a:prstGeom prst="rect">
            <a:avLst/>
          </a:prstGeom>
        </p:spPr>
        <p:txBody>
          <a:bodyPr vert="horz" wrap="square" lIns="0" tIns="12700" rIns="0" bIns="0" rtlCol="0">
            <a:spAutoFit/>
          </a:bodyPr>
          <a:lstStyle/>
          <a:p>
            <a:pPr marL="12700">
              <a:spcBef>
                <a:spcPts val="100"/>
              </a:spcBef>
            </a:pPr>
            <a:r>
              <a:rPr b="1" dirty="0">
                <a:solidFill>
                  <a:srgbClr val="001F5F"/>
                </a:solidFill>
                <a:latin typeface="Arial"/>
                <a:cs typeface="Arial"/>
              </a:rPr>
              <a:t>//</a:t>
            </a:r>
            <a:r>
              <a:rPr b="1" spc="-90" dirty="0">
                <a:solidFill>
                  <a:srgbClr val="001F5F"/>
                </a:solidFill>
                <a:latin typeface="Arial"/>
                <a:cs typeface="Arial"/>
              </a:rPr>
              <a:t> </a:t>
            </a:r>
            <a:r>
              <a:rPr b="1" spc="-15" dirty="0">
                <a:solidFill>
                  <a:srgbClr val="001F5F"/>
                </a:solidFill>
                <a:latin typeface="Arial"/>
                <a:cs typeface="Arial"/>
              </a:rPr>
              <a:t>Adds</a:t>
            </a:r>
            <a:r>
              <a:rPr b="1" spc="35" dirty="0">
                <a:solidFill>
                  <a:srgbClr val="001F5F"/>
                </a:solidFill>
                <a:latin typeface="Arial"/>
                <a:cs typeface="Arial"/>
              </a:rPr>
              <a:t> </a:t>
            </a:r>
            <a:r>
              <a:rPr b="1" spc="-5" dirty="0">
                <a:solidFill>
                  <a:srgbClr val="001F5F"/>
                </a:solidFill>
                <a:latin typeface="Arial"/>
                <a:cs typeface="Arial"/>
              </a:rPr>
              <a:t>Element at</a:t>
            </a:r>
            <a:r>
              <a:rPr b="1" spc="-10" dirty="0">
                <a:solidFill>
                  <a:srgbClr val="001F5F"/>
                </a:solidFill>
                <a:latin typeface="Arial"/>
                <a:cs typeface="Arial"/>
              </a:rPr>
              <a:t> </a:t>
            </a:r>
            <a:r>
              <a:rPr b="1" dirty="0">
                <a:solidFill>
                  <a:srgbClr val="001F5F"/>
                </a:solidFill>
                <a:latin typeface="Arial"/>
                <a:cs typeface="Arial"/>
              </a:rPr>
              <a:t>index</a:t>
            </a:r>
            <a:r>
              <a:rPr b="1" spc="-25" dirty="0">
                <a:solidFill>
                  <a:srgbClr val="001F5F"/>
                </a:solidFill>
                <a:latin typeface="Arial"/>
                <a:cs typeface="Arial"/>
              </a:rPr>
              <a:t> </a:t>
            </a:r>
            <a:r>
              <a:rPr b="1" spc="-5" dirty="0">
                <a:solidFill>
                  <a:srgbClr val="001F5F"/>
                </a:solidFill>
                <a:latin typeface="Arial"/>
                <a:cs typeface="Arial"/>
              </a:rPr>
              <a:t>0</a:t>
            </a:r>
            <a:endParaRPr>
              <a:latin typeface="Arial"/>
              <a:cs typeface="Arial"/>
            </a:endParaRPr>
          </a:p>
          <a:p>
            <a:pPr marL="12700"/>
            <a:r>
              <a:rPr b="1" dirty="0">
                <a:solidFill>
                  <a:srgbClr val="001F5F"/>
                </a:solidFill>
                <a:latin typeface="Arial"/>
                <a:cs typeface="Arial"/>
              </a:rPr>
              <a:t>//</a:t>
            </a:r>
            <a:r>
              <a:rPr b="1" spc="-90" dirty="0">
                <a:solidFill>
                  <a:srgbClr val="001F5F"/>
                </a:solidFill>
                <a:latin typeface="Arial"/>
                <a:cs typeface="Arial"/>
              </a:rPr>
              <a:t> </a:t>
            </a:r>
            <a:r>
              <a:rPr b="1" spc="-15" dirty="0">
                <a:solidFill>
                  <a:srgbClr val="001F5F"/>
                </a:solidFill>
                <a:latin typeface="Arial"/>
                <a:cs typeface="Arial"/>
              </a:rPr>
              <a:t>Adds</a:t>
            </a:r>
            <a:r>
              <a:rPr b="1" spc="30" dirty="0">
                <a:solidFill>
                  <a:srgbClr val="001F5F"/>
                </a:solidFill>
                <a:latin typeface="Arial"/>
                <a:cs typeface="Arial"/>
              </a:rPr>
              <a:t> </a:t>
            </a:r>
            <a:r>
              <a:rPr b="1" spc="-5" dirty="0">
                <a:solidFill>
                  <a:srgbClr val="001F5F"/>
                </a:solidFill>
                <a:latin typeface="Arial"/>
                <a:cs typeface="Arial"/>
              </a:rPr>
              <a:t>Element</a:t>
            </a:r>
            <a:r>
              <a:rPr b="1" spc="-10" dirty="0">
                <a:solidFill>
                  <a:srgbClr val="001F5F"/>
                </a:solidFill>
                <a:latin typeface="Arial"/>
                <a:cs typeface="Arial"/>
              </a:rPr>
              <a:t> </a:t>
            </a:r>
            <a:r>
              <a:rPr b="1" spc="-5" dirty="0">
                <a:solidFill>
                  <a:srgbClr val="001F5F"/>
                </a:solidFill>
                <a:latin typeface="Arial"/>
                <a:cs typeface="Arial"/>
              </a:rPr>
              <a:t>at index</a:t>
            </a:r>
            <a:r>
              <a:rPr b="1" spc="-25" dirty="0">
                <a:solidFill>
                  <a:srgbClr val="001F5F"/>
                </a:solidFill>
                <a:latin typeface="Arial"/>
                <a:cs typeface="Arial"/>
              </a:rPr>
              <a:t> </a:t>
            </a:r>
            <a:r>
              <a:rPr b="1" dirty="0">
                <a:solidFill>
                  <a:srgbClr val="001F5F"/>
                </a:solidFill>
                <a:latin typeface="Arial"/>
                <a:cs typeface="Arial"/>
              </a:rPr>
              <a:t>1</a:t>
            </a:r>
            <a:endParaRPr>
              <a:latin typeface="Arial"/>
              <a:cs typeface="Arial"/>
            </a:endParaRPr>
          </a:p>
          <a:p>
            <a:pPr marL="12700"/>
            <a:r>
              <a:rPr b="1" dirty="0">
                <a:solidFill>
                  <a:srgbClr val="001F5F"/>
                </a:solidFill>
                <a:latin typeface="Arial"/>
                <a:cs typeface="Arial"/>
              </a:rPr>
              <a:t>//</a:t>
            </a:r>
            <a:r>
              <a:rPr b="1" spc="-90" dirty="0">
                <a:solidFill>
                  <a:srgbClr val="001F5F"/>
                </a:solidFill>
                <a:latin typeface="Arial"/>
                <a:cs typeface="Arial"/>
              </a:rPr>
              <a:t> </a:t>
            </a:r>
            <a:r>
              <a:rPr b="1" spc="-15" dirty="0">
                <a:solidFill>
                  <a:srgbClr val="001F5F"/>
                </a:solidFill>
                <a:latin typeface="Arial"/>
                <a:cs typeface="Arial"/>
              </a:rPr>
              <a:t>Adds</a:t>
            </a:r>
            <a:r>
              <a:rPr b="1" spc="35" dirty="0">
                <a:solidFill>
                  <a:srgbClr val="001F5F"/>
                </a:solidFill>
                <a:latin typeface="Arial"/>
                <a:cs typeface="Arial"/>
              </a:rPr>
              <a:t> </a:t>
            </a:r>
            <a:r>
              <a:rPr b="1" spc="-5" dirty="0">
                <a:solidFill>
                  <a:srgbClr val="001F5F"/>
                </a:solidFill>
                <a:latin typeface="Arial"/>
                <a:cs typeface="Arial"/>
              </a:rPr>
              <a:t>Element at</a:t>
            </a:r>
            <a:r>
              <a:rPr b="1" spc="-10" dirty="0">
                <a:solidFill>
                  <a:srgbClr val="001F5F"/>
                </a:solidFill>
                <a:latin typeface="Arial"/>
                <a:cs typeface="Arial"/>
              </a:rPr>
              <a:t> </a:t>
            </a:r>
            <a:r>
              <a:rPr b="1" dirty="0">
                <a:solidFill>
                  <a:srgbClr val="001F5F"/>
                </a:solidFill>
                <a:latin typeface="Arial"/>
                <a:cs typeface="Arial"/>
              </a:rPr>
              <a:t>index</a:t>
            </a:r>
            <a:r>
              <a:rPr b="1" spc="-15" dirty="0">
                <a:solidFill>
                  <a:srgbClr val="001F5F"/>
                </a:solidFill>
                <a:latin typeface="Arial"/>
                <a:cs typeface="Arial"/>
              </a:rPr>
              <a:t> </a:t>
            </a:r>
            <a:r>
              <a:rPr b="1" spc="-5" dirty="0">
                <a:solidFill>
                  <a:srgbClr val="001F5F"/>
                </a:solidFill>
                <a:latin typeface="Arial"/>
                <a:cs typeface="Arial"/>
              </a:rPr>
              <a:t>0</a:t>
            </a:r>
            <a:endParaRPr>
              <a:latin typeface="Arial"/>
              <a:cs typeface="Arial"/>
            </a:endParaRPr>
          </a:p>
          <a:p>
            <a:pPr marL="12700"/>
            <a:r>
              <a:rPr b="1" dirty="0">
                <a:solidFill>
                  <a:srgbClr val="001F5F"/>
                </a:solidFill>
                <a:latin typeface="Arial"/>
                <a:cs typeface="Arial"/>
              </a:rPr>
              <a:t>//</a:t>
            </a:r>
            <a:r>
              <a:rPr b="1" spc="-90" dirty="0">
                <a:solidFill>
                  <a:srgbClr val="001F5F"/>
                </a:solidFill>
                <a:latin typeface="Arial"/>
                <a:cs typeface="Arial"/>
              </a:rPr>
              <a:t> </a:t>
            </a:r>
            <a:r>
              <a:rPr b="1" spc="-15" dirty="0">
                <a:solidFill>
                  <a:srgbClr val="001F5F"/>
                </a:solidFill>
                <a:latin typeface="Arial"/>
                <a:cs typeface="Arial"/>
              </a:rPr>
              <a:t>Adds</a:t>
            </a:r>
            <a:r>
              <a:rPr b="1" spc="35" dirty="0">
                <a:solidFill>
                  <a:srgbClr val="001F5F"/>
                </a:solidFill>
                <a:latin typeface="Arial"/>
                <a:cs typeface="Arial"/>
              </a:rPr>
              <a:t> </a:t>
            </a:r>
            <a:r>
              <a:rPr b="1" spc="-5" dirty="0">
                <a:solidFill>
                  <a:srgbClr val="001F5F"/>
                </a:solidFill>
                <a:latin typeface="Arial"/>
                <a:cs typeface="Arial"/>
              </a:rPr>
              <a:t>Element at</a:t>
            </a:r>
            <a:r>
              <a:rPr b="1" spc="-10" dirty="0">
                <a:solidFill>
                  <a:srgbClr val="001F5F"/>
                </a:solidFill>
                <a:latin typeface="Arial"/>
                <a:cs typeface="Arial"/>
              </a:rPr>
              <a:t> </a:t>
            </a:r>
            <a:r>
              <a:rPr b="1" dirty="0">
                <a:solidFill>
                  <a:srgbClr val="001F5F"/>
                </a:solidFill>
                <a:latin typeface="Arial"/>
                <a:cs typeface="Arial"/>
              </a:rPr>
              <a:t>index</a:t>
            </a:r>
            <a:r>
              <a:rPr b="1" spc="-25" dirty="0">
                <a:solidFill>
                  <a:srgbClr val="001F5F"/>
                </a:solidFill>
                <a:latin typeface="Arial"/>
                <a:cs typeface="Arial"/>
              </a:rPr>
              <a:t> </a:t>
            </a:r>
            <a:r>
              <a:rPr b="1" spc="-5" dirty="0">
                <a:solidFill>
                  <a:srgbClr val="001F5F"/>
                </a:solidFill>
                <a:latin typeface="Arial"/>
                <a:cs typeface="Arial"/>
              </a:rPr>
              <a:t>2</a:t>
            </a:r>
            <a:endParaRPr>
              <a:latin typeface="Arial"/>
              <a:cs typeface="Arial"/>
            </a:endParaRPr>
          </a:p>
          <a:p>
            <a:pPr marL="12700"/>
            <a:r>
              <a:rPr b="1" dirty="0">
                <a:solidFill>
                  <a:srgbClr val="001F5F"/>
                </a:solidFill>
                <a:latin typeface="Arial"/>
                <a:cs typeface="Arial"/>
              </a:rPr>
              <a:t>//</a:t>
            </a:r>
            <a:r>
              <a:rPr b="1" spc="-90" dirty="0">
                <a:solidFill>
                  <a:srgbClr val="001F5F"/>
                </a:solidFill>
                <a:latin typeface="Arial"/>
                <a:cs typeface="Arial"/>
              </a:rPr>
              <a:t> </a:t>
            </a:r>
            <a:r>
              <a:rPr b="1" spc="-15" dirty="0">
                <a:solidFill>
                  <a:srgbClr val="001F5F"/>
                </a:solidFill>
                <a:latin typeface="Arial"/>
                <a:cs typeface="Arial"/>
              </a:rPr>
              <a:t>Adds</a:t>
            </a:r>
            <a:r>
              <a:rPr b="1" spc="35" dirty="0">
                <a:solidFill>
                  <a:srgbClr val="001F5F"/>
                </a:solidFill>
                <a:latin typeface="Arial"/>
                <a:cs typeface="Arial"/>
              </a:rPr>
              <a:t> </a:t>
            </a:r>
            <a:r>
              <a:rPr b="1" spc="-5" dirty="0">
                <a:solidFill>
                  <a:srgbClr val="001F5F"/>
                </a:solidFill>
                <a:latin typeface="Arial"/>
                <a:cs typeface="Arial"/>
              </a:rPr>
              <a:t>Element at</a:t>
            </a:r>
            <a:r>
              <a:rPr b="1" spc="-10" dirty="0">
                <a:solidFill>
                  <a:srgbClr val="001F5F"/>
                </a:solidFill>
                <a:latin typeface="Arial"/>
                <a:cs typeface="Arial"/>
              </a:rPr>
              <a:t> </a:t>
            </a:r>
            <a:r>
              <a:rPr b="1" dirty="0">
                <a:solidFill>
                  <a:srgbClr val="001F5F"/>
                </a:solidFill>
                <a:latin typeface="Arial"/>
                <a:cs typeface="Arial"/>
              </a:rPr>
              <a:t>index</a:t>
            </a:r>
            <a:r>
              <a:rPr b="1" spc="-25" dirty="0">
                <a:solidFill>
                  <a:srgbClr val="001F5F"/>
                </a:solidFill>
                <a:latin typeface="Arial"/>
                <a:cs typeface="Arial"/>
              </a:rPr>
              <a:t> </a:t>
            </a:r>
            <a:r>
              <a:rPr b="1" spc="-5" dirty="0">
                <a:solidFill>
                  <a:srgbClr val="001F5F"/>
                </a:solidFill>
                <a:latin typeface="Arial"/>
                <a:cs typeface="Arial"/>
              </a:rPr>
              <a:t>4</a:t>
            </a:r>
            <a:endParaRPr>
              <a:latin typeface="Arial"/>
              <a:cs typeface="Arial"/>
            </a:endParaRPr>
          </a:p>
        </p:txBody>
      </p:sp>
      <p:sp>
        <p:nvSpPr>
          <p:cNvPr id="6" name="object 6"/>
          <p:cNvSpPr txBox="1"/>
          <p:nvPr/>
        </p:nvSpPr>
        <p:spPr>
          <a:xfrm>
            <a:off x="3431794" y="5696814"/>
            <a:ext cx="3632200" cy="574675"/>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Arial"/>
                <a:cs typeface="Arial"/>
              </a:rPr>
              <a:t>System.out.println(names.size());</a:t>
            </a:r>
            <a:endParaRPr>
              <a:latin typeface="Arial"/>
              <a:cs typeface="Arial"/>
            </a:endParaRPr>
          </a:p>
          <a:p>
            <a:pPr marL="12700">
              <a:spcBef>
                <a:spcPts val="5"/>
              </a:spcBef>
            </a:pPr>
            <a:r>
              <a:rPr b="1" spc="-5" dirty="0">
                <a:solidFill>
                  <a:srgbClr val="001F5F"/>
                </a:solidFill>
                <a:latin typeface="Arial"/>
                <a:cs typeface="Arial"/>
              </a:rPr>
              <a:t>System.out.println(names);</a:t>
            </a:r>
            <a:endParaRPr>
              <a:latin typeface="Arial"/>
              <a:cs typeface="Aria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7767014" cy="1040285"/>
          </a:xfrm>
          <a:prstGeom prst="rect">
            <a:avLst/>
          </a:prstGeom>
        </p:spPr>
        <p:txBody>
          <a:bodyPr vert="horz" wrap="square" lIns="0" tIns="12700" rIns="0" bIns="0" rtlCol="0" anchor="t">
            <a:spAutoFit/>
          </a:bodyPr>
          <a:lstStyle/>
          <a:p>
            <a:pPr marL="12700">
              <a:lnSpc>
                <a:spcPts val="3960"/>
              </a:lnSpc>
              <a:spcBef>
                <a:spcPts val="100"/>
              </a:spcBef>
            </a:pPr>
            <a:r>
              <a:rPr spc="-160" dirty="0"/>
              <a:t>Examp</a:t>
            </a:r>
            <a:r>
              <a:rPr spc="-165" dirty="0"/>
              <a:t>l</a:t>
            </a:r>
            <a:r>
              <a:rPr spc="-5" dirty="0"/>
              <a:t>e</a:t>
            </a:r>
            <a:r>
              <a:rPr spc="-270" dirty="0"/>
              <a:t> </a:t>
            </a:r>
            <a:r>
              <a:rPr spc="-160" dirty="0"/>
              <a:t>2</a:t>
            </a:r>
            <a:r>
              <a:rPr dirty="0"/>
              <a:t>:</a:t>
            </a:r>
          </a:p>
          <a:p>
            <a:pPr marL="12700">
              <a:lnSpc>
                <a:spcPts val="3960"/>
              </a:lnSpc>
            </a:pPr>
            <a:r>
              <a:rPr spc="-160" dirty="0"/>
              <a:t>Pa</a:t>
            </a:r>
            <a:r>
              <a:rPr spc="-155" dirty="0"/>
              <a:t>r</a:t>
            </a:r>
            <a:r>
              <a:rPr spc="-160" dirty="0"/>
              <a:t>a</a:t>
            </a:r>
            <a:r>
              <a:rPr spc="-155" dirty="0"/>
              <a:t>m</a:t>
            </a:r>
            <a:r>
              <a:rPr spc="-160" dirty="0"/>
              <a:t>e</a:t>
            </a:r>
            <a:r>
              <a:rPr spc="-155" dirty="0"/>
              <a:t>t</a:t>
            </a:r>
            <a:r>
              <a:rPr spc="-160" dirty="0"/>
              <a:t>e</a:t>
            </a:r>
            <a:r>
              <a:rPr spc="-155" dirty="0"/>
              <a:t>r</a:t>
            </a:r>
            <a:r>
              <a:rPr spc="-165" dirty="0"/>
              <a:t>i</a:t>
            </a:r>
            <a:r>
              <a:rPr spc="-155" dirty="0"/>
              <a:t>z</a:t>
            </a:r>
            <a:r>
              <a:rPr spc="-160" dirty="0"/>
              <a:t>e</a:t>
            </a:r>
            <a:r>
              <a:rPr dirty="0"/>
              <a:t>d</a:t>
            </a:r>
            <a:r>
              <a:rPr spc="-395" dirty="0"/>
              <a:t> </a:t>
            </a:r>
            <a:r>
              <a:rPr spc="-155" dirty="0" err="1"/>
              <a:t>A</a:t>
            </a:r>
            <a:r>
              <a:rPr dirty="0" err="1"/>
              <a:t>r</a:t>
            </a:r>
            <a:r>
              <a:rPr lang="en-US" spc="95" dirty="0" err="1"/>
              <a:t>r</a:t>
            </a:r>
            <a:r>
              <a:rPr spc="-160" dirty="0" err="1"/>
              <a:t>ayL</a:t>
            </a:r>
            <a:r>
              <a:rPr spc="-165" dirty="0" err="1"/>
              <a:t>i</a:t>
            </a:r>
            <a:r>
              <a:rPr spc="-160" dirty="0" err="1"/>
              <a:t>s</a:t>
            </a:r>
            <a:r>
              <a:rPr dirty="0" err="1"/>
              <a:t>t</a:t>
            </a:r>
            <a:r>
              <a:rPr spc="-270" dirty="0"/>
              <a:t> </a:t>
            </a:r>
            <a:r>
              <a:rPr dirty="0"/>
              <a:t>…</a:t>
            </a:r>
          </a:p>
        </p:txBody>
      </p:sp>
      <p:sp>
        <p:nvSpPr>
          <p:cNvPr id="3" name="object 3"/>
          <p:cNvSpPr txBox="1"/>
          <p:nvPr/>
        </p:nvSpPr>
        <p:spPr>
          <a:xfrm>
            <a:off x="2517445" y="1392428"/>
            <a:ext cx="2585085" cy="1129030"/>
          </a:xfrm>
          <a:prstGeom prst="rect">
            <a:avLst/>
          </a:prstGeom>
        </p:spPr>
        <p:txBody>
          <a:bodyPr vert="horz" wrap="square" lIns="0" tIns="12700" rIns="0" bIns="0" rtlCol="0">
            <a:spAutoFit/>
          </a:bodyPr>
          <a:lstStyle/>
          <a:p>
            <a:pPr marL="12700">
              <a:spcBef>
                <a:spcPts val="100"/>
              </a:spcBef>
            </a:pPr>
            <a:r>
              <a:rPr b="1" spc="-10" dirty="0">
                <a:solidFill>
                  <a:srgbClr val="001F5F"/>
                </a:solidFill>
                <a:latin typeface="Arial"/>
                <a:cs typeface="Arial"/>
              </a:rPr>
              <a:t>names.set(1,”Testing”);</a:t>
            </a:r>
            <a:endParaRPr>
              <a:latin typeface="Arial"/>
              <a:cs typeface="Arial"/>
            </a:endParaRPr>
          </a:p>
          <a:p>
            <a:pPr marL="12700" marR="117475">
              <a:spcBef>
                <a:spcPts val="45"/>
              </a:spcBef>
            </a:pPr>
            <a:r>
              <a:rPr b="1" spc="-5" dirty="0">
                <a:solidFill>
                  <a:srgbClr val="001F5F"/>
                </a:solidFill>
                <a:latin typeface="Arial"/>
                <a:cs typeface="Arial"/>
              </a:rPr>
              <a:t>names.add(“Java”); </a:t>
            </a:r>
            <a:r>
              <a:rPr b="1" dirty="0">
                <a:solidFill>
                  <a:srgbClr val="001F5F"/>
                </a:solidFill>
                <a:latin typeface="Arial"/>
                <a:cs typeface="Arial"/>
              </a:rPr>
              <a:t> </a:t>
            </a:r>
            <a:r>
              <a:rPr b="1" spc="-5" dirty="0">
                <a:solidFill>
                  <a:srgbClr val="001F5F"/>
                </a:solidFill>
                <a:latin typeface="Arial"/>
                <a:cs typeface="Arial"/>
              </a:rPr>
              <a:t>nam</a:t>
            </a:r>
            <a:r>
              <a:rPr b="1" spc="-15" dirty="0">
                <a:solidFill>
                  <a:srgbClr val="001F5F"/>
                </a:solidFill>
                <a:latin typeface="Arial"/>
                <a:cs typeface="Arial"/>
              </a:rPr>
              <a:t>e</a:t>
            </a:r>
            <a:r>
              <a:rPr b="1" spc="-5" dirty="0">
                <a:solidFill>
                  <a:srgbClr val="001F5F"/>
                </a:solidFill>
                <a:latin typeface="Arial"/>
                <a:cs typeface="Arial"/>
              </a:rPr>
              <a:t>s.</a:t>
            </a:r>
            <a:r>
              <a:rPr b="1" spc="-15" dirty="0">
                <a:solidFill>
                  <a:srgbClr val="001F5F"/>
                </a:solidFill>
                <a:latin typeface="Arial"/>
                <a:cs typeface="Arial"/>
              </a:rPr>
              <a:t>a</a:t>
            </a:r>
            <a:r>
              <a:rPr b="1" dirty="0">
                <a:solidFill>
                  <a:srgbClr val="001F5F"/>
                </a:solidFill>
                <a:latin typeface="Arial"/>
                <a:cs typeface="Arial"/>
              </a:rPr>
              <a:t>d</a:t>
            </a:r>
            <a:r>
              <a:rPr b="1" spc="5" dirty="0">
                <a:solidFill>
                  <a:srgbClr val="001F5F"/>
                </a:solidFill>
                <a:latin typeface="Arial"/>
                <a:cs typeface="Arial"/>
              </a:rPr>
              <a:t>d</a:t>
            </a:r>
            <a:r>
              <a:rPr b="1" dirty="0">
                <a:solidFill>
                  <a:srgbClr val="001F5F"/>
                </a:solidFill>
                <a:latin typeface="Arial"/>
                <a:cs typeface="Arial"/>
              </a:rPr>
              <a:t>(“</a:t>
            </a:r>
            <a:r>
              <a:rPr b="1" spc="-130" dirty="0">
                <a:solidFill>
                  <a:srgbClr val="001F5F"/>
                </a:solidFill>
                <a:latin typeface="Arial"/>
                <a:cs typeface="Arial"/>
              </a:rPr>
              <a:t>T</a:t>
            </a:r>
            <a:r>
              <a:rPr b="1" spc="-5" dirty="0">
                <a:solidFill>
                  <a:srgbClr val="001F5F"/>
                </a:solidFill>
                <a:latin typeface="Arial"/>
                <a:cs typeface="Arial"/>
              </a:rPr>
              <a:t>e</a:t>
            </a:r>
            <a:r>
              <a:rPr b="1" spc="-10" dirty="0">
                <a:solidFill>
                  <a:srgbClr val="001F5F"/>
                </a:solidFill>
                <a:latin typeface="Arial"/>
                <a:cs typeface="Arial"/>
              </a:rPr>
              <a:t>s</a:t>
            </a:r>
            <a:r>
              <a:rPr b="1" dirty="0">
                <a:solidFill>
                  <a:srgbClr val="001F5F"/>
                </a:solidFill>
                <a:latin typeface="Arial"/>
                <a:cs typeface="Arial"/>
              </a:rPr>
              <a:t>ti</a:t>
            </a:r>
            <a:r>
              <a:rPr b="1" spc="5" dirty="0">
                <a:solidFill>
                  <a:srgbClr val="001F5F"/>
                </a:solidFill>
                <a:latin typeface="Arial"/>
                <a:cs typeface="Arial"/>
              </a:rPr>
              <a:t>n</a:t>
            </a:r>
            <a:r>
              <a:rPr b="1" dirty="0">
                <a:solidFill>
                  <a:srgbClr val="001F5F"/>
                </a:solidFill>
                <a:latin typeface="Arial"/>
                <a:cs typeface="Arial"/>
              </a:rPr>
              <a:t>g”);  </a:t>
            </a:r>
            <a:r>
              <a:rPr b="1" spc="-5" dirty="0">
                <a:solidFill>
                  <a:srgbClr val="001F5F"/>
                </a:solidFill>
                <a:latin typeface="Arial"/>
                <a:cs typeface="Arial"/>
              </a:rPr>
              <a:t>names.add(“Java”);</a:t>
            </a:r>
            <a:endParaRPr>
              <a:latin typeface="Arial"/>
              <a:cs typeface="Arial"/>
            </a:endParaRPr>
          </a:p>
        </p:txBody>
      </p:sp>
      <p:sp>
        <p:nvSpPr>
          <p:cNvPr id="4" name="object 4"/>
          <p:cNvSpPr txBox="1"/>
          <p:nvPr/>
        </p:nvSpPr>
        <p:spPr>
          <a:xfrm>
            <a:off x="5260976" y="1480820"/>
            <a:ext cx="4998085" cy="182742"/>
          </a:xfrm>
          <a:prstGeom prst="rect">
            <a:avLst/>
          </a:prstGeom>
        </p:spPr>
        <p:txBody>
          <a:bodyPr vert="horz" wrap="square" lIns="0" tIns="13335" rIns="0" bIns="0" rtlCol="0">
            <a:spAutoFit/>
          </a:bodyPr>
          <a:lstStyle/>
          <a:p>
            <a:pPr marL="12700">
              <a:spcBef>
                <a:spcPts val="105"/>
              </a:spcBef>
            </a:pPr>
            <a:r>
              <a:rPr sz="1100" b="1" dirty="0">
                <a:solidFill>
                  <a:srgbClr val="FF0000"/>
                </a:solidFill>
                <a:latin typeface="Arial"/>
                <a:cs typeface="Arial"/>
              </a:rPr>
              <a:t>//</a:t>
            </a:r>
            <a:r>
              <a:rPr sz="1100" b="1" spc="-20" dirty="0">
                <a:solidFill>
                  <a:srgbClr val="FF0000"/>
                </a:solidFill>
                <a:latin typeface="Arial"/>
                <a:cs typeface="Arial"/>
              </a:rPr>
              <a:t> </a:t>
            </a:r>
            <a:r>
              <a:rPr sz="1100" b="1" spc="-5" dirty="0">
                <a:solidFill>
                  <a:srgbClr val="FF0000"/>
                </a:solidFill>
                <a:latin typeface="Arial"/>
                <a:cs typeface="Arial"/>
              </a:rPr>
              <a:t>Updates The</a:t>
            </a:r>
            <a:r>
              <a:rPr sz="1100" b="1" spc="20" dirty="0">
                <a:solidFill>
                  <a:srgbClr val="FF0000"/>
                </a:solidFill>
                <a:latin typeface="Arial"/>
                <a:cs typeface="Arial"/>
              </a:rPr>
              <a:t> </a:t>
            </a:r>
            <a:r>
              <a:rPr sz="1100" b="1" spc="-5" dirty="0">
                <a:solidFill>
                  <a:srgbClr val="FF0000"/>
                </a:solidFill>
                <a:latin typeface="Arial"/>
                <a:cs typeface="Arial"/>
              </a:rPr>
              <a:t>Existing</a:t>
            </a:r>
            <a:r>
              <a:rPr sz="1100" b="1" spc="-30" dirty="0">
                <a:solidFill>
                  <a:srgbClr val="FF0000"/>
                </a:solidFill>
                <a:latin typeface="Arial"/>
                <a:cs typeface="Arial"/>
              </a:rPr>
              <a:t> </a:t>
            </a:r>
            <a:r>
              <a:rPr sz="1100" b="1" spc="-5" dirty="0">
                <a:solidFill>
                  <a:srgbClr val="FF0000"/>
                </a:solidFill>
                <a:latin typeface="Arial"/>
                <a:cs typeface="Arial"/>
              </a:rPr>
              <a:t>Element at</a:t>
            </a:r>
            <a:r>
              <a:rPr sz="1100" b="1" spc="-15" dirty="0">
                <a:solidFill>
                  <a:srgbClr val="FF0000"/>
                </a:solidFill>
                <a:latin typeface="Arial"/>
                <a:cs typeface="Arial"/>
              </a:rPr>
              <a:t> </a:t>
            </a:r>
            <a:r>
              <a:rPr sz="1100" b="1" spc="-5" dirty="0">
                <a:solidFill>
                  <a:srgbClr val="FF0000"/>
                </a:solidFill>
                <a:latin typeface="Arial"/>
                <a:cs typeface="Arial"/>
              </a:rPr>
              <a:t>index</a:t>
            </a:r>
            <a:r>
              <a:rPr sz="1100" b="1" spc="-15" dirty="0">
                <a:solidFill>
                  <a:srgbClr val="FF0000"/>
                </a:solidFill>
                <a:latin typeface="Arial"/>
                <a:cs typeface="Arial"/>
              </a:rPr>
              <a:t> </a:t>
            </a:r>
            <a:r>
              <a:rPr sz="1100" b="1" dirty="0">
                <a:solidFill>
                  <a:srgbClr val="FF0000"/>
                </a:solidFill>
                <a:latin typeface="Arial"/>
                <a:cs typeface="Arial"/>
              </a:rPr>
              <a:t>1</a:t>
            </a:r>
            <a:r>
              <a:rPr sz="1100" b="1" spc="-5" dirty="0">
                <a:solidFill>
                  <a:srgbClr val="FF0000"/>
                </a:solidFill>
                <a:latin typeface="Arial"/>
                <a:cs typeface="Arial"/>
              </a:rPr>
              <a:t> </a:t>
            </a:r>
            <a:r>
              <a:rPr sz="1100" b="1" dirty="0">
                <a:solidFill>
                  <a:srgbClr val="FF0000"/>
                </a:solidFill>
                <a:latin typeface="Arial"/>
                <a:cs typeface="Arial"/>
              </a:rPr>
              <a:t>with</a:t>
            </a:r>
            <a:r>
              <a:rPr sz="1100" b="1" spc="-25" dirty="0">
                <a:solidFill>
                  <a:srgbClr val="FF0000"/>
                </a:solidFill>
                <a:latin typeface="Arial"/>
                <a:cs typeface="Arial"/>
              </a:rPr>
              <a:t> </a:t>
            </a:r>
            <a:r>
              <a:rPr sz="1100" b="1" spc="-5" dirty="0">
                <a:solidFill>
                  <a:srgbClr val="FF0000"/>
                </a:solidFill>
                <a:latin typeface="Arial"/>
                <a:cs typeface="Arial"/>
              </a:rPr>
              <a:t>“Testing”</a:t>
            </a:r>
            <a:r>
              <a:rPr sz="1100" b="1" spc="-15" dirty="0">
                <a:solidFill>
                  <a:srgbClr val="FF0000"/>
                </a:solidFill>
                <a:latin typeface="Arial"/>
                <a:cs typeface="Arial"/>
              </a:rPr>
              <a:t> </a:t>
            </a:r>
            <a:r>
              <a:rPr sz="1100" b="1" spc="-5" dirty="0">
                <a:solidFill>
                  <a:srgbClr val="FF0000"/>
                </a:solidFill>
                <a:latin typeface="Arial"/>
                <a:cs typeface="Arial"/>
              </a:rPr>
              <a:t>(No</a:t>
            </a:r>
            <a:r>
              <a:rPr sz="1100" b="1" spc="10" dirty="0">
                <a:solidFill>
                  <a:srgbClr val="FF0000"/>
                </a:solidFill>
                <a:latin typeface="Arial"/>
                <a:cs typeface="Arial"/>
              </a:rPr>
              <a:t> </a:t>
            </a:r>
            <a:r>
              <a:rPr sz="1100" b="1" dirty="0">
                <a:solidFill>
                  <a:srgbClr val="FF0000"/>
                </a:solidFill>
                <a:latin typeface="Arial"/>
                <a:cs typeface="Arial"/>
              </a:rPr>
              <a:t>Size</a:t>
            </a:r>
            <a:r>
              <a:rPr sz="1100" b="1" spc="-15" dirty="0">
                <a:solidFill>
                  <a:srgbClr val="FF0000"/>
                </a:solidFill>
                <a:latin typeface="Arial"/>
                <a:cs typeface="Arial"/>
              </a:rPr>
              <a:t> </a:t>
            </a:r>
            <a:r>
              <a:rPr sz="1100" b="1" spc="-5" dirty="0">
                <a:solidFill>
                  <a:srgbClr val="FF0000"/>
                </a:solidFill>
                <a:latin typeface="Arial"/>
                <a:cs typeface="Arial"/>
              </a:rPr>
              <a:t>Change)</a:t>
            </a:r>
            <a:endParaRPr sz="1100">
              <a:latin typeface="Arial"/>
              <a:cs typeface="Arial"/>
            </a:endParaRPr>
          </a:p>
        </p:txBody>
      </p:sp>
      <p:sp>
        <p:nvSpPr>
          <p:cNvPr id="5" name="object 5"/>
          <p:cNvSpPr txBox="1"/>
          <p:nvPr/>
        </p:nvSpPr>
        <p:spPr>
          <a:xfrm>
            <a:off x="2517445" y="2770379"/>
            <a:ext cx="6412865" cy="1123315"/>
          </a:xfrm>
          <a:prstGeom prst="rect">
            <a:avLst/>
          </a:prstGeom>
        </p:spPr>
        <p:txBody>
          <a:bodyPr vert="horz" wrap="square" lIns="0" tIns="12700" rIns="0" bIns="0" rtlCol="0">
            <a:spAutoFit/>
          </a:bodyPr>
          <a:lstStyle/>
          <a:p>
            <a:pPr marL="12700">
              <a:spcBef>
                <a:spcPts val="100"/>
              </a:spcBef>
            </a:pPr>
            <a:r>
              <a:rPr b="1" spc="-5" dirty="0">
                <a:solidFill>
                  <a:srgbClr val="001F5F"/>
                </a:solidFill>
                <a:latin typeface="Arial"/>
                <a:cs typeface="Arial"/>
              </a:rPr>
              <a:t>System.out.println(names);</a:t>
            </a:r>
            <a:endParaRPr>
              <a:latin typeface="Arial"/>
              <a:cs typeface="Arial"/>
            </a:endParaRPr>
          </a:p>
          <a:p>
            <a:pPr>
              <a:spcBef>
                <a:spcPts val="35"/>
              </a:spcBef>
            </a:pPr>
            <a:endParaRPr sz="1850">
              <a:latin typeface="Arial"/>
              <a:cs typeface="Arial"/>
            </a:endParaRPr>
          </a:p>
          <a:p>
            <a:pPr marL="12700" marR="5080">
              <a:tabLst>
                <a:tab pos="2755900" algn="l"/>
              </a:tabLst>
            </a:pPr>
            <a:r>
              <a:rPr b="1" spc="-10" dirty="0">
                <a:solidFill>
                  <a:srgbClr val="001F5F"/>
                </a:solidFill>
                <a:latin typeface="Arial"/>
                <a:cs typeface="Arial"/>
              </a:rPr>
              <a:t>names.remove(2);	</a:t>
            </a:r>
            <a:r>
              <a:rPr b="1" dirty="0">
                <a:solidFill>
                  <a:srgbClr val="FF0000"/>
                </a:solidFill>
                <a:latin typeface="Arial"/>
                <a:cs typeface="Arial"/>
              </a:rPr>
              <a:t>// </a:t>
            </a:r>
            <a:r>
              <a:rPr b="1" spc="-10" dirty="0">
                <a:solidFill>
                  <a:srgbClr val="FF0000"/>
                </a:solidFill>
                <a:latin typeface="Arial"/>
                <a:cs typeface="Arial"/>
              </a:rPr>
              <a:t>Removes </a:t>
            </a:r>
            <a:r>
              <a:rPr b="1" spc="-5" dirty="0">
                <a:solidFill>
                  <a:srgbClr val="FF0000"/>
                </a:solidFill>
                <a:latin typeface="Arial"/>
                <a:cs typeface="Arial"/>
              </a:rPr>
              <a:t>Element </a:t>
            </a:r>
            <a:r>
              <a:rPr b="1" dirty="0">
                <a:solidFill>
                  <a:srgbClr val="FF0000"/>
                </a:solidFill>
                <a:latin typeface="Arial"/>
                <a:cs typeface="Arial"/>
              </a:rPr>
              <a:t>From Index </a:t>
            </a:r>
            <a:r>
              <a:rPr b="1" spc="-5" dirty="0">
                <a:solidFill>
                  <a:srgbClr val="FF0000"/>
                </a:solidFill>
                <a:latin typeface="Arial"/>
                <a:cs typeface="Arial"/>
              </a:rPr>
              <a:t>2 </a:t>
            </a:r>
            <a:r>
              <a:rPr b="1" spc="-490" dirty="0">
                <a:solidFill>
                  <a:srgbClr val="FF0000"/>
                </a:solidFill>
                <a:latin typeface="Arial"/>
                <a:cs typeface="Arial"/>
              </a:rPr>
              <a:t> </a:t>
            </a:r>
            <a:r>
              <a:rPr b="1" spc="-5" dirty="0">
                <a:solidFill>
                  <a:srgbClr val="001F5F"/>
                </a:solidFill>
                <a:latin typeface="Arial"/>
                <a:cs typeface="Arial"/>
              </a:rPr>
              <a:t>System.out.println(names);</a:t>
            </a:r>
            <a:endParaRPr>
              <a:latin typeface="Arial"/>
              <a:cs typeface="Arial"/>
            </a:endParaRPr>
          </a:p>
        </p:txBody>
      </p:sp>
      <p:sp>
        <p:nvSpPr>
          <p:cNvPr id="6" name="object 6"/>
          <p:cNvSpPr txBox="1"/>
          <p:nvPr/>
        </p:nvSpPr>
        <p:spPr>
          <a:xfrm>
            <a:off x="2517444" y="4142358"/>
            <a:ext cx="2583180" cy="299720"/>
          </a:xfrm>
          <a:prstGeom prst="rect">
            <a:avLst/>
          </a:prstGeom>
        </p:spPr>
        <p:txBody>
          <a:bodyPr vert="horz" wrap="square" lIns="0" tIns="12700" rIns="0" bIns="0" rtlCol="0">
            <a:spAutoFit/>
          </a:bodyPr>
          <a:lstStyle/>
          <a:p>
            <a:pPr marL="12700">
              <a:spcBef>
                <a:spcPts val="100"/>
              </a:spcBef>
            </a:pPr>
            <a:r>
              <a:rPr b="1" spc="-10" dirty="0">
                <a:solidFill>
                  <a:srgbClr val="001F5F"/>
                </a:solidFill>
                <a:latin typeface="Arial"/>
                <a:cs typeface="Arial"/>
              </a:rPr>
              <a:t>names.remove(“Java”);</a:t>
            </a:r>
            <a:endParaRPr>
              <a:latin typeface="Arial"/>
              <a:cs typeface="Arial"/>
            </a:endParaRPr>
          </a:p>
        </p:txBody>
      </p:sp>
      <p:sp>
        <p:nvSpPr>
          <p:cNvPr id="7" name="object 7"/>
          <p:cNvSpPr txBox="1"/>
          <p:nvPr/>
        </p:nvSpPr>
        <p:spPr>
          <a:xfrm>
            <a:off x="5260975" y="4218558"/>
            <a:ext cx="5055870"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t>
            </a:r>
            <a:r>
              <a:rPr sz="1200" b="1" spc="-5" dirty="0">
                <a:solidFill>
                  <a:srgbClr val="FF0000"/>
                </a:solidFill>
                <a:latin typeface="Arial"/>
                <a:cs typeface="Arial"/>
              </a:rPr>
              <a:t> Removes</a:t>
            </a:r>
            <a:r>
              <a:rPr sz="1200" b="1" spc="-10" dirty="0">
                <a:solidFill>
                  <a:srgbClr val="FF0000"/>
                </a:solidFill>
                <a:latin typeface="Arial"/>
                <a:cs typeface="Arial"/>
              </a:rPr>
              <a:t> </a:t>
            </a:r>
            <a:r>
              <a:rPr sz="1200" b="1" dirty="0">
                <a:solidFill>
                  <a:srgbClr val="FF0000"/>
                </a:solidFill>
                <a:latin typeface="Arial"/>
                <a:cs typeface="Arial"/>
              </a:rPr>
              <a:t>Element</a:t>
            </a:r>
            <a:r>
              <a:rPr sz="1200" b="1" spc="-20" dirty="0">
                <a:solidFill>
                  <a:srgbClr val="FF0000"/>
                </a:solidFill>
                <a:latin typeface="Arial"/>
                <a:cs typeface="Arial"/>
              </a:rPr>
              <a:t> </a:t>
            </a:r>
            <a:r>
              <a:rPr sz="1200" b="1" spc="-5" dirty="0">
                <a:solidFill>
                  <a:srgbClr val="FF0000"/>
                </a:solidFill>
                <a:latin typeface="Arial"/>
                <a:cs typeface="Arial"/>
              </a:rPr>
              <a:t>“Java”</a:t>
            </a:r>
            <a:r>
              <a:rPr sz="1200" b="1" spc="-10" dirty="0">
                <a:solidFill>
                  <a:srgbClr val="FF0000"/>
                </a:solidFill>
                <a:latin typeface="Arial"/>
                <a:cs typeface="Arial"/>
              </a:rPr>
              <a:t> </a:t>
            </a:r>
            <a:r>
              <a:rPr sz="1200" b="1" dirty="0">
                <a:solidFill>
                  <a:srgbClr val="FF0000"/>
                </a:solidFill>
                <a:latin typeface="Arial"/>
                <a:cs typeface="Arial"/>
              </a:rPr>
              <a:t>if</a:t>
            </a:r>
            <a:r>
              <a:rPr sz="1200" b="1" spc="-5" dirty="0">
                <a:solidFill>
                  <a:srgbClr val="FF0000"/>
                </a:solidFill>
                <a:latin typeface="Arial"/>
                <a:cs typeface="Arial"/>
              </a:rPr>
              <a:t> </a:t>
            </a:r>
            <a:r>
              <a:rPr sz="1200" b="1" dirty="0">
                <a:solidFill>
                  <a:srgbClr val="FF0000"/>
                </a:solidFill>
                <a:latin typeface="Arial"/>
                <a:cs typeface="Arial"/>
              </a:rPr>
              <a:t>Exists</a:t>
            </a:r>
            <a:r>
              <a:rPr sz="1200" b="1" spc="-25" dirty="0">
                <a:solidFill>
                  <a:srgbClr val="FF0000"/>
                </a:solidFill>
                <a:latin typeface="Arial"/>
                <a:cs typeface="Arial"/>
              </a:rPr>
              <a:t> </a:t>
            </a:r>
            <a:r>
              <a:rPr sz="1200" b="1" dirty="0">
                <a:solidFill>
                  <a:srgbClr val="FF0000"/>
                </a:solidFill>
                <a:latin typeface="Arial"/>
                <a:cs typeface="Arial"/>
              </a:rPr>
              <a:t>Otherwise</a:t>
            </a:r>
            <a:r>
              <a:rPr sz="1200" b="1" spc="-30" dirty="0">
                <a:solidFill>
                  <a:srgbClr val="FF0000"/>
                </a:solidFill>
                <a:latin typeface="Arial"/>
                <a:cs typeface="Arial"/>
              </a:rPr>
              <a:t> </a:t>
            </a:r>
            <a:r>
              <a:rPr sz="1200" b="1" spc="-5" dirty="0">
                <a:solidFill>
                  <a:srgbClr val="FF0000"/>
                </a:solidFill>
                <a:latin typeface="Arial"/>
                <a:cs typeface="Arial"/>
              </a:rPr>
              <a:t>No</a:t>
            </a:r>
            <a:r>
              <a:rPr sz="1200" b="1" spc="-10" dirty="0">
                <a:solidFill>
                  <a:srgbClr val="FF0000"/>
                </a:solidFill>
                <a:latin typeface="Arial"/>
                <a:cs typeface="Arial"/>
              </a:rPr>
              <a:t> </a:t>
            </a:r>
            <a:r>
              <a:rPr sz="1200" b="1" spc="-5" dirty="0">
                <a:solidFill>
                  <a:srgbClr val="FF0000"/>
                </a:solidFill>
                <a:latin typeface="Arial"/>
                <a:cs typeface="Arial"/>
              </a:rPr>
              <a:t>Change</a:t>
            </a:r>
            <a:r>
              <a:rPr sz="1200" b="1" dirty="0">
                <a:solidFill>
                  <a:srgbClr val="FF0000"/>
                </a:solidFill>
                <a:latin typeface="Arial"/>
                <a:cs typeface="Arial"/>
              </a:rPr>
              <a:t> in</a:t>
            </a:r>
            <a:r>
              <a:rPr sz="1200" b="1" spc="10" dirty="0">
                <a:solidFill>
                  <a:srgbClr val="FF0000"/>
                </a:solidFill>
                <a:latin typeface="Arial"/>
                <a:cs typeface="Arial"/>
              </a:rPr>
              <a:t> </a:t>
            </a:r>
            <a:r>
              <a:rPr sz="1200" b="1" dirty="0">
                <a:solidFill>
                  <a:srgbClr val="FF0000"/>
                </a:solidFill>
                <a:latin typeface="Arial"/>
                <a:cs typeface="Arial"/>
              </a:rPr>
              <a:t>The List</a:t>
            </a:r>
            <a:endParaRPr sz="1200">
              <a:latin typeface="Arial"/>
              <a:cs typeface="Arial"/>
            </a:endParaRPr>
          </a:p>
        </p:txBody>
      </p:sp>
      <p:sp>
        <p:nvSpPr>
          <p:cNvPr id="8" name="object 8"/>
          <p:cNvSpPr txBox="1"/>
          <p:nvPr/>
        </p:nvSpPr>
        <p:spPr>
          <a:xfrm>
            <a:off x="1602739" y="4416374"/>
            <a:ext cx="6309360" cy="2059538"/>
          </a:xfrm>
          <a:prstGeom prst="rect">
            <a:avLst/>
          </a:prstGeom>
        </p:spPr>
        <p:txBody>
          <a:bodyPr vert="horz" wrap="square" lIns="0" tIns="12700" rIns="0" bIns="0" rtlCol="0">
            <a:spAutoFit/>
          </a:bodyPr>
          <a:lstStyle/>
          <a:p>
            <a:pPr marL="927100">
              <a:spcBef>
                <a:spcPts val="100"/>
              </a:spcBef>
            </a:pPr>
            <a:r>
              <a:rPr b="1" spc="-5" dirty="0">
                <a:solidFill>
                  <a:srgbClr val="001F5F"/>
                </a:solidFill>
                <a:latin typeface="Arial"/>
                <a:cs typeface="Arial"/>
              </a:rPr>
              <a:t>System.out.println(names);</a:t>
            </a:r>
            <a:endParaRPr dirty="0">
              <a:latin typeface="Arial"/>
              <a:cs typeface="Arial"/>
            </a:endParaRPr>
          </a:p>
          <a:p>
            <a:pPr>
              <a:spcBef>
                <a:spcPts val="35"/>
              </a:spcBef>
            </a:pPr>
            <a:endParaRPr sz="1850" dirty="0">
              <a:latin typeface="Arial"/>
              <a:cs typeface="Arial"/>
            </a:endParaRPr>
          </a:p>
          <a:p>
            <a:pPr marL="927100" marR="5080"/>
            <a:r>
              <a:rPr b="1" spc="-5" dirty="0">
                <a:solidFill>
                  <a:srgbClr val="001F5F"/>
                </a:solidFill>
                <a:latin typeface="Arial"/>
                <a:cs typeface="Arial"/>
              </a:rPr>
              <a:t>System.out.println(names.indexOf(“Testing”); </a:t>
            </a:r>
            <a:r>
              <a:rPr b="1" dirty="0">
                <a:solidFill>
                  <a:srgbClr val="001F5F"/>
                </a:solidFill>
                <a:latin typeface="Arial"/>
                <a:cs typeface="Arial"/>
              </a:rPr>
              <a:t> </a:t>
            </a:r>
            <a:r>
              <a:rPr b="1" spc="-5" dirty="0">
                <a:solidFill>
                  <a:srgbClr val="001F5F"/>
                </a:solidFill>
                <a:latin typeface="Arial"/>
                <a:cs typeface="Arial"/>
              </a:rPr>
              <a:t>System.out.println(names.lastIndexOf(“Testing”);</a:t>
            </a:r>
            <a:endParaRPr dirty="0">
              <a:latin typeface="Arial"/>
              <a:cs typeface="Arial"/>
            </a:endParaRPr>
          </a:p>
          <a:p>
            <a:pPr>
              <a:spcBef>
                <a:spcPts val="35"/>
              </a:spcBef>
            </a:pPr>
            <a:endParaRPr sz="2050" dirty="0">
              <a:latin typeface="Arial"/>
              <a:cs typeface="Arial"/>
            </a:endParaRPr>
          </a:p>
          <a:p>
            <a:pPr marL="927100">
              <a:spcBef>
                <a:spcPts val="5"/>
              </a:spcBef>
            </a:pPr>
            <a:r>
              <a:rPr sz="2000" dirty="0">
                <a:solidFill>
                  <a:srgbClr val="FF0000"/>
                </a:solidFill>
                <a:latin typeface="Arial MT"/>
                <a:cs typeface="Arial MT"/>
              </a:rPr>
              <a:t>}//</a:t>
            </a:r>
            <a:r>
              <a:rPr sz="2000" spc="-45" dirty="0">
                <a:solidFill>
                  <a:srgbClr val="FF0000"/>
                </a:solidFill>
                <a:latin typeface="Arial MT"/>
                <a:cs typeface="Arial MT"/>
              </a:rPr>
              <a:t> </a:t>
            </a:r>
            <a:r>
              <a:rPr sz="2000" dirty="0">
                <a:solidFill>
                  <a:srgbClr val="FF0000"/>
                </a:solidFill>
                <a:latin typeface="Arial MT"/>
                <a:cs typeface="Arial MT"/>
              </a:rPr>
              <a:t>End</a:t>
            </a:r>
            <a:r>
              <a:rPr sz="2000" spc="-35" dirty="0">
                <a:solidFill>
                  <a:srgbClr val="FF0000"/>
                </a:solidFill>
                <a:latin typeface="Arial MT"/>
                <a:cs typeface="Arial MT"/>
              </a:rPr>
              <a:t> </a:t>
            </a:r>
            <a:r>
              <a:rPr sz="2000" dirty="0">
                <a:solidFill>
                  <a:srgbClr val="FF0000"/>
                </a:solidFill>
                <a:latin typeface="Arial MT"/>
                <a:cs typeface="Arial MT"/>
              </a:rPr>
              <a:t>of</a:t>
            </a:r>
            <a:r>
              <a:rPr sz="2000" spc="-30" dirty="0">
                <a:solidFill>
                  <a:srgbClr val="FF0000"/>
                </a:solidFill>
                <a:latin typeface="Arial MT"/>
                <a:cs typeface="Arial MT"/>
              </a:rPr>
              <a:t> </a:t>
            </a:r>
            <a:r>
              <a:rPr sz="2000" dirty="0">
                <a:solidFill>
                  <a:srgbClr val="FF0000"/>
                </a:solidFill>
                <a:latin typeface="Arial MT"/>
                <a:cs typeface="Arial MT"/>
              </a:rPr>
              <a:t>Method</a:t>
            </a:r>
            <a:endParaRPr sz="2000" dirty="0">
              <a:latin typeface="Arial MT"/>
              <a:cs typeface="Arial MT"/>
            </a:endParaRPr>
          </a:p>
          <a:p>
            <a:pPr marL="12700"/>
            <a:r>
              <a:rPr sz="2000" dirty="0">
                <a:solidFill>
                  <a:srgbClr val="FF0000"/>
                </a:solidFill>
                <a:latin typeface="Arial MT"/>
                <a:cs typeface="Arial MT"/>
              </a:rPr>
              <a:t>}//</a:t>
            </a:r>
            <a:r>
              <a:rPr sz="2000" spc="-45" dirty="0">
                <a:solidFill>
                  <a:srgbClr val="FF0000"/>
                </a:solidFill>
                <a:latin typeface="Arial MT"/>
                <a:cs typeface="Arial MT"/>
              </a:rPr>
              <a:t> </a:t>
            </a:r>
            <a:r>
              <a:rPr sz="2000" dirty="0">
                <a:solidFill>
                  <a:srgbClr val="FF0000"/>
                </a:solidFill>
                <a:latin typeface="Arial MT"/>
                <a:cs typeface="Arial MT"/>
              </a:rPr>
              <a:t>End</a:t>
            </a:r>
            <a:r>
              <a:rPr sz="2000" spc="-35" dirty="0">
                <a:solidFill>
                  <a:srgbClr val="FF0000"/>
                </a:solidFill>
                <a:latin typeface="Arial MT"/>
                <a:cs typeface="Arial MT"/>
              </a:rPr>
              <a:t> </a:t>
            </a:r>
            <a:r>
              <a:rPr sz="2000" dirty="0">
                <a:solidFill>
                  <a:srgbClr val="FF0000"/>
                </a:solidFill>
                <a:latin typeface="Arial MT"/>
                <a:cs typeface="Arial MT"/>
              </a:rPr>
              <a:t>of</a:t>
            </a:r>
            <a:r>
              <a:rPr sz="2000" spc="-25" dirty="0">
                <a:solidFill>
                  <a:srgbClr val="FF0000"/>
                </a:solidFill>
                <a:latin typeface="Arial MT"/>
                <a:cs typeface="Arial MT"/>
              </a:rPr>
              <a:t> </a:t>
            </a:r>
            <a:r>
              <a:rPr sz="2000" dirty="0">
                <a:solidFill>
                  <a:srgbClr val="FF0000"/>
                </a:solidFill>
                <a:latin typeface="Arial MT"/>
                <a:cs typeface="Arial MT"/>
              </a:rPr>
              <a:t>Class</a:t>
            </a:r>
            <a:endParaRPr sz="2000" dirty="0">
              <a:latin typeface="Arial MT"/>
              <a:cs typeface="Arial MT"/>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83785" y="1519251"/>
            <a:ext cx="3121660" cy="391795"/>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1.</a:t>
            </a:r>
            <a:r>
              <a:rPr sz="2400" b="1" spc="-25" dirty="0">
                <a:solidFill>
                  <a:srgbClr val="FF0000"/>
                </a:solidFill>
                <a:latin typeface="Arial"/>
                <a:cs typeface="Arial"/>
              </a:rPr>
              <a:t> </a:t>
            </a:r>
            <a:r>
              <a:rPr sz="2400" b="1" spc="-5" dirty="0">
                <a:solidFill>
                  <a:srgbClr val="FF0000"/>
                </a:solidFill>
                <a:latin typeface="Arial"/>
                <a:cs typeface="Arial"/>
              </a:rPr>
              <a:t>Using</a:t>
            </a:r>
            <a:r>
              <a:rPr sz="2400" b="1" spc="-30" dirty="0">
                <a:solidFill>
                  <a:srgbClr val="FF0000"/>
                </a:solidFill>
                <a:latin typeface="Arial"/>
                <a:cs typeface="Arial"/>
              </a:rPr>
              <a:t> </a:t>
            </a:r>
            <a:r>
              <a:rPr sz="2400" b="1" dirty="0">
                <a:solidFill>
                  <a:srgbClr val="FF0000"/>
                </a:solidFill>
                <a:latin typeface="Arial"/>
                <a:cs typeface="Arial"/>
              </a:rPr>
              <a:t>for</a:t>
            </a:r>
            <a:r>
              <a:rPr sz="2400" b="1" spc="-10" dirty="0">
                <a:solidFill>
                  <a:srgbClr val="FF0000"/>
                </a:solidFill>
                <a:latin typeface="Arial"/>
                <a:cs typeface="Arial"/>
              </a:rPr>
              <a:t> </a:t>
            </a:r>
            <a:r>
              <a:rPr sz="2400" b="1" dirty="0">
                <a:solidFill>
                  <a:srgbClr val="FF0000"/>
                </a:solidFill>
                <a:latin typeface="Arial"/>
                <a:cs typeface="Arial"/>
              </a:rPr>
              <a:t>(…)</a:t>
            </a:r>
            <a:r>
              <a:rPr sz="2400" b="1" spc="-25" dirty="0">
                <a:solidFill>
                  <a:srgbClr val="FF0000"/>
                </a:solidFill>
                <a:latin typeface="Arial"/>
                <a:cs typeface="Arial"/>
              </a:rPr>
              <a:t> </a:t>
            </a:r>
            <a:r>
              <a:rPr sz="2400" b="1" spc="-5" dirty="0">
                <a:solidFill>
                  <a:srgbClr val="FF0000"/>
                </a:solidFill>
                <a:latin typeface="Arial"/>
                <a:cs typeface="Arial"/>
              </a:rPr>
              <a:t>Loop</a:t>
            </a:r>
            <a:endParaRPr sz="2400">
              <a:latin typeface="Arial"/>
              <a:cs typeface="Arial"/>
            </a:endParaRPr>
          </a:p>
        </p:txBody>
      </p:sp>
      <p:sp>
        <p:nvSpPr>
          <p:cNvPr id="3" name="object 3"/>
          <p:cNvSpPr txBox="1">
            <a:spLocks noGrp="1"/>
          </p:cNvSpPr>
          <p:nvPr>
            <p:ph type="title"/>
          </p:nvPr>
        </p:nvSpPr>
        <p:spPr>
          <a:xfrm>
            <a:off x="1907540" y="379222"/>
            <a:ext cx="5853430" cy="1367041"/>
          </a:xfrm>
          <a:prstGeom prst="rect">
            <a:avLst/>
          </a:prstGeom>
        </p:spPr>
        <p:txBody>
          <a:bodyPr vert="horz" wrap="square" lIns="0" tIns="12700" rIns="0" bIns="0" rtlCol="0" anchor="t">
            <a:spAutoFit/>
          </a:bodyPr>
          <a:lstStyle/>
          <a:p>
            <a:pPr marL="12700">
              <a:lnSpc>
                <a:spcPct val="100000"/>
              </a:lnSpc>
              <a:spcBef>
                <a:spcPts val="100"/>
              </a:spcBef>
            </a:pPr>
            <a:r>
              <a:rPr spc="-365" dirty="0"/>
              <a:t>T</a:t>
            </a:r>
            <a:r>
              <a:rPr spc="-160" dirty="0"/>
              <a:t>ravers</a:t>
            </a:r>
            <a:r>
              <a:rPr spc="-165" dirty="0"/>
              <a:t>i</a:t>
            </a:r>
            <a:r>
              <a:rPr spc="-160" dirty="0"/>
              <a:t>n</a:t>
            </a:r>
            <a:r>
              <a:rPr spc="-150" dirty="0"/>
              <a:t>g</a:t>
            </a:r>
            <a:r>
              <a:rPr spc="-165" dirty="0"/>
              <a:t>/</a:t>
            </a:r>
            <a:r>
              <a:rPr spc="-150" dirty="0"/>
              <a:t>I</a:t>
            </a:r>
            <a:r>
              <a:rPr spc="-155" dirty="0"/>
              <a:t>t</a:t>
            </a:r>
            <a:r>
              <a:rPr spc="-160" dirty="0"/>
              <a:t>er</a:t>
            </a:r>
            <a:r>
              <a:rPr spc="-150" dirty="0"/>
              <a:t>a</a:t>
            </a:r>
            <a:r>
              <a:rPr spc="-145" dirty="0"/>
              <a:t>t</a:t>
            </a:r>
            <a:r>
              <a:rPr spc="-160" dirty="0"/>
              <a:t>o</a:t>
            </a:r>
            <a:r>
              <a:rPr spc="-5" dirty="0"/>
              <a:t>r</a:t>
            </a:r>
            <a:r>
              <a:rPr spc="-375" dirty="0"/>
              <a:t> </a:t>
            </a:r>
            <a:r>
              <a:rPr spc="-160" dirty="0"/>
              <a:t>ArrayL</a:t>
            </a:r>
            <a:r>
              <a:rPr spc="-165" dirty="0"/>
              <a:t>i</a:t>
            </a:r>
            <a:r>
              <a:rPr spc="-160" dirty="0"/>
              <a:t>s</a:t>
            </a:r>
            <a:r>
              <a:rPr spc="-155" dirty="0"/>
              <a:t>t</a:t>
            </a:r>
            <a:r>
              <a:rPr spc="-5" dirty="0"/>
              <a:t>s</a:t>
            </a:r>
          </a:p>
        </p:txBody>
      </p:sp>
      <p:sp>
        <p:nvSpPr>
          <p:cNvPr id="4" name="object 4"/>
          <p:cNvSpPr txBox="1"/>
          <p:nvPr/>
        </p:nvSpPr>
        <p:spPr>
          <a:xfrm>
            <a:off x="3539489" y="2186177"/>
            <a:ext cx="5034280" cy="258404"/>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Arial"/>
                <a:cs typeface="Arial"/>
              </a:rPr>
              <a:t>ArrayList&lt;String&gt;</a:t>
            </a:r>
            <a:r>
              <a:rPr sz="1600" b="1" spc="55" dirty="0">
                <a:solidFill>
                  <a:srgbClr val="001F5F"/>
                </a:solidFill>
                <a:latin typeface="Arial"/>
                <a:cs typeface="Arial"/>
              </a:rPr>
              <a:t> </a:t>
            </a:r>
            <a:r>
              <a:rPr sz="1600" b="1" spc="-5" dirty="0">
                <a:solidFill>
                  <a:srgbClr val="001F5F"/>
                </a:solidFill>
                <a:latin typeface="Arial"/>
                <a:cs typeface="Arial"/>
              </a:rPr>
              <a:t>names =</a:t>
            </a:r>
            <a:r>
              <a:rPr sz="1600" b="1" dirty="0">
                <a:solidFill>
                  <a:srgbClr val="001F5F"/>
                </a:solidFill>
                <a:latin typeface="Arial"/>
                <a:cs typeface="Arial"/>
              </a:rPr>
              <a:t> </a:t>
            </a:r>
            <a:r>
              <a:rPr sz="1600" b="1" spc="-5" dirty="0">
                <a:solidFill>
                  <a:srgbClr val="001F5F"/>
                </a:solidFill>
                <a:latin typeface="Arial"/>
                <a:cs typeface="Arial"/>
              </a:rPr>
              <a:t>new</a:t>
            </a:r>
            <a:r>
              <a:rPr sz="1600" b="1" spc="-65" dirty="0">
                <a:solidFill>
                  <a:srgbClr val="001F5F"/>
                </a:solidFill>
                <a:latin typeface="Arial"/>
                <a:cs typeface="Arial"/>
              </a:rPr>
              <a:t> </a:t>
            </a:r>
            <a:r>
              <a:rPr sz="1600" b="1" spc="-5" dirty="0">
                <a:solidFill>
                  <a:srgbClr val="001F5F"/>
                </a:solidFill>
                <a:latin typeface="Arial"/>
                <a:cs typeface="Arial"/>
              </a:rPr>
              <a:t>ArrayList&lt;String&gt;();</a:t>
            </a:r>
            <a:endParaRPr sz="1600">
              <a:latin typeface="Arial"/>
              <a:cs typeface="Arial"/>
            </a:endParaRPr>
          </a:p>
        </p:txBody>
      </p:sp>
      <p:sp>
        <p:nvSpPr>
          <p:cNvPr id="5" name="object 5"/>
          <p:cNvSpPr txBox="1"/>
          <p:nvPr/>
        </p:nvSpPr>
        <p:spPr>
          <a:xfrm>
            <a:off x="3539490" y="2674111"/>
            <a:ext cx="2290445" cy="1244600"/>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Arial"/>
                <a:cs typeface="Arial"/>
              </a:rPr>
              <a:t>names.add(“Java”);</a:t>
            </a:r>
            <a:endParaRPr sz="1600">
              <a:latin typeface="Arial"/>
              <a:cs typeface="Arial"/>
            </a:endParaRPr>
          </a:p>
          <a:p>
            <a:pPr marL="12700"/>
            <a:r>
              <a:rPr sz="1600" b="1" spc="-5" dirty="0">
                <a:solidFill>
                  <a:srgbClr val="001F5F"/>
                </a:solidFill>
                <a:latin typeface="Arial"/>
                <a:cs typeface="Arial"/>
              </a:rPr>
              <a:t>names.add(1,“Mike”);</a:t>
            </a:r>
            <a:endParaRPr sz="1600">
              <a:latin typeface="Arial"/>
              <a:cs typeface="Arial"/>
            </a:endParaRPr>
          </a:p>
          <a:p>
            <a:pPr marL="12700"/>
            <a:r>
              <a:rPr sz="1600" b="1" spc="-5" dirty="0">
                <a:solidFill>
                  <a:srgbClr val="001F5F"/>
                </a:solidFill>
                <a:latin typeface="Arial"/>
                <a:cs typeface="Arial"/>
              </a:rPr>
              <a:t>names.add(0,“Rahul”);</a:t>
            </a:r>
            <a:endParaRPr sz="1600">
              <a:latin typeface="Arial"/>
              <a:cs typeface="Arial"/>
            </a:endParaRPr>
          </a:p>
          <a:p>
            <a:pPr marL="12700"/>
            <a:r>
              <a:rPr sz="1600" b="1" spc="-5" dirty="0">
                <a:solidFill>
                  <a:srgbClr val="001F5F"/>
                </a:solidFill>
                <a:latin typeface="Arial"/>
                <a:cs typeface="Arial"/>
              </a:rPr>
              <a:t>names.add(2,“Object”);</a:t>
            </a:r>
            <a:endParaRPr sz="1600">
              <a:latin typeface="Arial"/>
              <a:cs typeface="Arial"/>
            </a:endParaRPr>
          </a:p>
          <a:p>
            <a:pPr marL="12700"/>
            <a:r>
              <a:rPr sz="1600" b="1" spc="-5" dirty="0">
                <a:solidFill>
                  <a:srgbClr val="001F5F"/>
                </a:solidFill>
                <a:latin typeface="Arial"/>
                <a:cs typeface="Arial"/>
              </a:rPr>
              <a:t>names.add(“Fortran”);</a:t>
            </a:r>
            <a:endParaRPr sz="1600">
              <a:latin typeface="Arial"/>
              <a:cs typeface="Arial"/>
            </a:endParaRPr>
          </a:p>
        </p:txBody>
      </p:sp>
      <p:sp>
        <p:nvSpPr>
          <p:cNvPr id="6" name="object 6"/>
          <p:cNvSpPr txBox="1"/>
          <p:nvPr/>
        </p:nvSpPr>
        <p:spPr>
          <a:xfrm>
            <a:off x="7197598" y="2674111"/>
            <a:ext cx="2539365" cy="1244600"/>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Arial"/>
                <a:cs typeface="Arial"/>
              </a:rPr>
              <a:t>//</a:t>
            </a:r>
            <a:r>
              <a:rPr sz="1600" b="1" spc="-50"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 index</a:t>
            </a:r>
            <a:r>
              <a:rPr sz="1600" b="1" dirty="0">
                <a:solidFill>
                  <a:srgbClr val="001F5F"/>
                </a:solidFill>
                <a:latin typeface="Arial"/>
                <a:cs typeface="Arial"/>
              </a:rPr>
              <a:t> </a:t>
            </a:r>
            <a:r>
              <a:rPr sz="1600" b="1" spc="-5" dirty="0">
                <a:solidFill>
                  <a:srgbClr val="001F5F"/>
                </a:solidFill>
                <a:latin typeface="Arial"/>
                <a:cs typeface="Arial"/>
              </a:rPr>
              <a:t>0</a:t>
            </a:r>
            <a:endParaRPr sz="1600">
              <a:latin typeface="Arial"/>
              <a:cs typeface="Arial"/>
            </a:endParaRPr>
          </a:p>
          <a:p>
            <a:pPr marL="12700"/>
            <a:r>
              <a:rPr sz="1600" b="1" spc="-5" dirty="0">
                <a:solidFill>
                  <a:srgbClr val="001F5F"/>
                </a:solidFill>
                <a:latin typeface="Arial"/>
                <a:cs typeface="Arial"/>
              </a:rPr>
              <a:t>//</a:t>
            </a:r>
            <a:r>
              <a:rPr sz="1600" b="1" spc="-50"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 index</a:t>
            </a:r>
            <a:r>
              <a:rPr sz="1600" b="1" dirty="0">
                <a:solidFill>
                  <a:srgbClr val="001F5F"/>
                </a:solidFill>
                <a:latin typeface="Arial"/>
                <a:cs typeface="Arial"/>
              </a:rPr>
              <a:t> </a:t>
            </a:r>
            <a:r>
              <a:rPr sz="1600" b="1" spc="-5" dirty="0">
                <a:solidFill>
                  <a:srgbClr val="001F5F"/>
                </a:solidFill>
                <a:latin typeface="Arial"/>
                <a:cs typeface="Arial"/>
              </a:rPr>
              <a:t>1</a:t>
            </a:r>
            <a:endParaRPr sz="1600">
              <a:latin typeface="Arial"/>
              <a:cs typeface="Arial"/>
            </a:endParaRPr>
          </a:p>
          <a:p>
            <a:pPr marL="12700"/>
            <a:r>
              <a:rPr sz="1600" b="1" spc="-5" dirty="0">
                <a:solidFill>
                  <a:srgbClr val="001F5F"/>
                </a:solidFill>
                <a:latin typeface="Arial"/>
                <a:cs typeface="Arial"/>
              </a:rPr>
              <a:t>//</a:t>
            </a:r>
            <a:r>
              <a:rPr sz="1600" b="1" spc="-50"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 index</a:t>
            </a:r>
            <a:r>
              <a:rPr sz="1600" b="1" spc="5" dirty="0">
                <a:solidFill>
                  <a:srgbClr val="001F5F"/>
                </a:solidFill>
                <a:latin typeface="Arial"/>
                <a:cs typeface="Arial"/>
              </a:rPr>
              <a:t> </a:t>
            </a:r>
            <a:r>
              <a:rPr sz="1600" b="1" spc="-5" dirty="0">
                <a:solidFill>
                  <a:srgbClr val="001F5F"/>
                </a:solidFill>
                <a:latin typeface="Arial"/>
                <a:cs typeface="Arial"/>
              </a:rPr>
              <a:t>0</a:t>
            </a:r>
            <a:endParaRPr sz="1600">
              <a:latin typeface="Arial"/>
              <a:cs typeface="Arial"/>
            </a:endParaRPr>
          </a:p>
          <a:p>
            <a:pPr marL="12700"/>
            <a:r>
              <a:rPr sz="1600" b="1" spc="-5" dirty="0">
                <a:solidFill>
                  <a:srgbClr val="001F5F"/>
                </a:solidFill>
                <a:latin typeface="Arial"/>
                <a:cs typeface="Arial"/>
              </a:rPr>
              <a:t>//</a:t>
            </a:r>
            <a:r>
              <a:rPr sz="1600" b="1" spc="-50"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 index</a:t>
            </a:r>
            <a:r>
              <a:rPr sz="1600" b="1" dirty="0">
                <a:solidFill>
                  <a:srgbClr val="001F5F"/>
                </a:solidFill>
                <a:latin typeface="Arial"/>
                <a:cs typeface="Arial"/>
              </a:rPr>
              <a:t> </a:t>
            </a:r>
            <a:r>
              <a:rPr sz="1600" b="1" spc="-5" dirty="0">
                <a:solidFill>
                  <a:srgbClr val="001F5F"/>
                </a:solidFill>
                <a:latin typeface="Arial"/>
                <a:cs typeface="Arial"/>
              </a:rPr>
              <a:t>2</a:t>
            </a:r>
            <a:endParaRPr sz="1600">
              <a:latin typeface="Arial"/>
              <a:cs typeface="Arial"/>
            </a:endParaRPr>
          </a:p>
          <a:p>
            <a:pPr marL="12700"/>
            <a:r>
              <a:rPr sz="1600" b="1" spc="-5" dirty="0">
                <a:solidFill>
                  <a:srgbClr val="001F5F"/>
                </a:solidFill>
                <a:latin typeface="Arial"/>
                <a:cs typeface="Arial"/>
              </a:rPr>
              <a:t>//</a:t>
            </a:r>
            <a:r>
              <a:rPr sz="1600" b="1" spc="-45" dirty="0">
                <a:solidFill>
                  <a:srgbClr val="001F5F"/>
                </a:solidFill>
                <a:latin typeface="Arial"/>
                <a:cs typeface="Arial"/>
              </a:rPr>
              <a:t> </a:t>
            </a:r>
            <a:r>
              <a:rPr sz="1600" b="1" spc="-20" dirty="0">
                <a:solidFill>
                  <a:srgbClr val="001F5F"/>
                </a:solidFill>
                <a:latin typeface="Arial"/>
                <a:cs typeface="Arial"/>
              </a:rPr>
              <a:t>Adds</a:t>
            </a:r>
            <a:r>
              <a:rPr sz="1600" b="1" spc="30"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 index</a:t>
            </a:r>
            <a:r>
              <a:rPr sz="1600" b="1" dirty="0">
                <a:solidFill>
                  <a:srgbClr val="001F5F"/>
                </a:solidFill>
                <a:latin typeface="Arial"/>
                <a:cs typeface="Arial"/>
              </a:rPr>
              <a:t> </a:t>
            </a:r>
            <a:r>
              <a:rPr sz="1600" b="1" spc="-5" dirty="0">
                <a:solidFill>
                  <a:srgbClr val="001F5F"/>
                </a:solidFill>
                <a:latin typeface="Arial"/>
                <a:cs typeface="Arial"/>
              </a:rPr>
              <a:t>4</a:t>
            </a:r>
            <a:endParaRPr sz="1600">
              <a:latin typeface="Arial"/>
              <a:cs typeface="Arial"/>
            </a:endParaRPr>
          </a:p>
        </p:txBody>
      </p:sp>
      <p:sp>
        <p:nvSpPr>
          <p:cNvPr id="7" name="object 7"/>
          <p:cNvSpPr txBox="1"/>
          <p:nvPr/>
        </p:nvSpPr>
        <p:spPr>
          <a:xfrm>
            <a:off x="3539490" y="4134359"/>
            <a:ext cx="4124325" cy="185737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a:t>
            </a:r>
            <a:r>
              <a:rPr sz="2000" b="1" spc="-45" dirty="0">
                <a:solidFill>
                  <a:srgbClr val="FF0000"/>
                </a:solidFill>
                <a:latin typeface="Arial"/>
                <a:cs typeface="Arial"/>
              </a:rPr>
              <a:t> </a:t>
            </a:r>
            <a:r>
              <a:rPr sz="2000" b="1" dirty="0">
                <a:solidFill>
                  <a:srgbClr val="FF0000"/>
                </a:solidFill>
                <a:latin typeface="Arial"/>
                <a:cs typeface="Arial"/>
              </a:rPr>
              <a:t>Forward</a:t>
            </a:r>
            <a:r>
              <a:rPr sz="2000" b="1" spc="-55" dirty="0">
                <a:solidFill>
                  <a:srgbClr val="FF0000"/>
                </a:solidFill>
                <a:latin typeface="Arial"/>
                <a:cs typeface="Arial"/>
              </a:rPr>
              <a:t> </a:t>
            </a:r>
            <a:r>
              <a:rPr sz="2000" b="1" spc="-15" dirty="0">
                <a:solidFill>
                  <a:srgbClr val="FF0000"/>
                </a:solidFill>
                <a:latin typeface="Arial"/>
                <a:cs typeface="Arial"/>
              </a:rPr>
              <a:t>Traversal</a:t>
            </a:r>
            <a:endParaRPr sz="2000">
              <a:latin typeface="Arial"/>
              <a:cs typeface="Arial"/>
            </a:endParaRPr>
          </a:p>
          <a:p>
            <a:pPr marL="12700">
              <a:spcBef>
                <a:spcPts val="20"/>
              </a:spcBef>
            </a:pPr>
            <a:r>
              <a:rPr sz="1600" b="1" spc="-5" dirty="0">
                <a:solidFill>
                  <a:srgbClr val="FF0000"/>
                </a:solidFill>
                <a:latin typeface="Arial"/>
                <a:cs typeface="Arial"/>
              </a:rPr>
              <a:t>for(int</a:t>
            </a:r>
            <a:r>
              <a:rPr sz="1600" b="1" spc="30" dirty="0">
                <a:solidFill>
                  <a:srgbClr val="FF0000"/>
                </a:solidFill>
                <a:latin typeface="Arial"/>
                <a:cs typeface="Arial"/>
              </a:rPr>
              <a:t> </a:t>
            </a:r>
            <a:r>
              <a:rPr sz="1600" b="1" spc="-5" dirty="0">
                <a:solidFill>
                  <a:srgbClr val="FF0000"/>
                </a:solidFill>
                <a:latin typeface="Arial"/>
                <a:cs typeface="Arial"/>
              </a:rPr>
              <a:t>i</a:t>
            </a:r>
            <a:r>
              <a:rPr sz="1600" b="1" spc="5" dirty="0">
                <a:solidFill>
                  <a:srgbClr val="FF0000"/>
                </a:solidFill>
                <a:latin typeface="Arial"/>
                <a:cs typeface="Arial"/>
              </a:rPr>
              <a:t> </a:t>
            </a:r>
            <a:r>
              <a:rPr sz="1600" b="1" spc="-5" dirty="0">
                <a:solidFill>
                  <a:srgbClr val="FF0000"/>
                </a:solidFill>
                <a:latin typeface="Arial"/>
                <a:cs typeface="Arial"/>
              </a:rPr>
              <a:t>=0;</a:t>
            </a:r>
            <a:r>
              <a:rPr sz="1600" b="1" dirty="0">
                <a:solidFill>
                  <a:srgbClr val="FF0000"/>
                </a:solidFill>
                <a:latin typeface="Arial"/>
                <a:cs typeface="Arial"/>
              </a:rPr>
              <a:t> </a:t>
            </a:r>
            <a:r>
              <a:rPr sz="1600" b="1" spc="-5" dirty="0">
                <a:solidFill>
                  <a:srgbClr val="FF0000"/>
                </a:solidFill>
                <a:latin typeface="Arial"/>
                <a:cs typeface="Arial"/>
              </a:rPr>
              <a:t>names.size();</a:t>
            </a:r>
            <a:r>
              <a:rPr sz="1600" b="1" spc="50" dirty="0">
                <a:solidFill>
                  <a:srgbClr val="FF0000"/>
                </a:solidFill>
                <a:latin typeface="Arial"/>
                <a:cs typeface="Arial"/>
              </a:rPr>
              <a:t> </a:t>
            </a:r>
            <a:r>
              <a:rPr sz="1600" b="1" spc="-5" dirty="0">
                <a:solidFill>
                  <a:srgbClr val="FF0000"/>
                </a:solidFill>
                <a:latin typeface="Arial"/>
                <a:cs typeface="Arial"/>
              </a:rPr>
              <a:t>i++)</a:t>
            </a:r>
            <a:endParaRPr sz="1600">
              <a:latin typeface="Arial"/>
              <a:cs typeface="Arial"/>
            </a:endParaRPr>
          </a:p>
          <a:p>
            <a:pPr marL="927100"/>
            <a:r>
              <a:rPr sz="1600" b="1" spc="-5" dirty="0">
                <a:solidFill>
                  <a:srgbClr val="FF0000"/>
                </a:solidFill>
                <a:latin typeface="Arial"/>
                <a:cs typeface="Arial"/>
              </a:rPr>
              <a:t>System.out.println(names.get(i));</a:t>
            </a:r>
            <a:endParaRPr sz="1600">
              <a:latin typeface="Arial"/>
              <a:cs typeface="Arial"/>
            </a:endParaRPr>
          </a:p>
          <a:p>
            <a:pPr>
              <a:spcBef>
                <a:spcPts val="5"/>
              </a:spcBef>
            </a:pPr>
            <a:endParaRPr sz="1650">
              <a:latin typeface="Arial"/>
              <a:cs typeface="Arial"/>
            </a:endParaRPr>
          </a:p>
          <a:p>
            <a:pPr marL="12700">
              <a:spcBef>
                <a:spcPts val="5"/>
              </a:spcBef>
            </a:pPr>
            <a:r>
              <a:rPr sz="2000" b="1" dirty="0">
                <a:solidFill>
                  <a:srgbClr val="FF0000"/>
                </a:solidFill>
                <a:latin typeface="Arial"/>
                <a:cs typeface="Arial"/>
              </a:rPr>
              <a:t>//</a:t>
            </a:r>
            <a:r>
              <a:rPr sz="2000" b="1" spc="-45" dirty="0">
                <a:solidFill>
                  <a:srgbClr val="FF0000"/>
                </a:solidFill>
                <a:latin typeface="Arial"/>
                <a:cs typeface="Arial"/>
              </a:rPr>
              <a:t> </a:t>
            </a:r>
            <a:r>
              <a:rPr sz="2000" b="1" dirty="0">
                <a:solidFill>
                  <a:srgbClr val="FF0000"/>
                </a:solidFill>
                <a:latin typeface="Arial"/>
                <a:cs typeface="Arial"/>
              </a:rPr>
              <a:t>Backward</a:t>
            </a:r>
            <a:r>
              <a:rPr sz="2000" b="1" spc="-55" dirty="0">
                <a:solidFill>
                  <a:srgbClr val="FF0000"/>
                </a:solidFill>
                <a:latin typeface="Arial"/>
                <a:cs typeface="Arial"/>
              </a:rPr>
              <a:t> </a:t>
            </a:r>
            <a:r>
              <a:rPr sz="2000" b="1" spc="-15" dirty="0">
                <a:solidFill>
                  <a:srgbClr val="FF0000"/>
                </a:solidFill>
                <a:latin typeface="Arial"/>
                <a:cs typeface="Arial"/>
              </a:rPr>
              <a:t>Traversal</a:t>
            </a:r>
            <a:endParaRPr sz="2000">
              <a:latin typeface="Arial"/>
              <a:cs typeface="Arial"/>
            </a:endParaRPr>
          </a:p>
          <a:p>
            <a:pPr marL="927100" marR="5080" indent="-914400">
              <a:spcBef>
                <a:spcPts val="15"/>
              </a:spcBef>
            </a:pPr>
            <a:r>
              <a:rPr sz="1600" b="1" spc="-5" dirty="0">
                <a:solidFill>
                  <a:srgbClr val="FF0000"/>
                </a:solidFill>
                <a:latin typeface="Arial"/>
                <a:cs typeface="Arial"/>
              </a:rPr>
              <a:t>for(int</a:t>
            </a:r>
            <a:r>
              <a:rPr sz="1600" b="1" spc="35" dirty="0">
                <a:solidFill>
                  <a:srgbClr val="FF0000"/>
                </a:solidFill>
                <a:latin typeface="Arial"/>
                <a:cs typeface="Arial"/>
              </a:rPr>
              <a:t> </a:t>
            </a:r>
            <a:r>
              <a:rPr sz="1600" b="1" spc="-5" dirty="0">
                <a:solidFill>
                  <a:srgbClr val="FF0000"/>
                </a:solidFill>
                <a:latin typeface="Arial"/>
                <a:cs typeface="Arial"/>
              </a:rPr>
              <a:t>i</a:t>
            </a:r>
            <a:r>
              <a:rPr sz="1600" b="1" spc="10" dirty="0">
                <a:solidFill>
                  <a:srgbClr val="FF0000"/>
                </a:solidFill>
                <a:latin typeface="Arial"/>
                <a:cs typeface="Arial"/>
              </a:rPr>
              <a:t> </a:t>
            </a:r>
            <a:r>
              <a:rPr sz="1600" b="1" spc="-5" dirty="0">
                <a:solidFill>
                  <a:srgbClr val="FF0000"/>
                </a:solidFill>
                <a:latin typeface="Arial"/>
                <a:cs typeface="Arial"/>
              </a:rPr>
              <a:t>=names.size()-1;</a:t>
            </a:r>
            <a:r>
              <a:rPr sz="1600" b="1" spc="55" dirty="0">
                <a:solidFill>
                  <a:srgbClr val="FF0000"/>
                </a:solidFill>
                <a:latin typeface="Arial"/>
                <a:cs typeface="Arial"/>
              </a:rPr>
              <a:t> </a:t>
            </a:r>
            <a:r>
              <a:rPr sz="1600" b="1" spc="-5" dirty="0">
                <a:solidFill>
                  <a:srgbClr val="FF0000"/>
                </a:solidFill>
                <a:latin typeface="Arial"/>
                <a:cs typeface="Arial"/>
              </a:rPr>
              <a:t>i</a:t>
            </a:r>
            <a:r>
              <a:rPr sz="1600" b="1" spc="5" dirty="0">
                <a:solidFill>
                  <a:srgbClr val="FF0000"/>
                </a:solidFill>
                <a:latin typeface="Arial"/>
                <a:cs typeface="Arial"/>
              </a:rPr>
              <a:t> </a:t>
            </a:r>
            <a:r>
              <a:rPr sz="1600" b="1" spc="-5" dirty="0">
                <a:solidFill>
                  <a:srgbClr val="FF0000"/>
                </a:solidFill>
                <a:latin typeface="Arial"/>
                <a:cs typeface="Arial"/>
              </a:rPr>
              <a:t>&gt;=0</a:t>
            </a:r>
            <a:r>
              <a:rPr sz="1600" b="1" spc="10" dirty="0">
                <a:solidFill>
                  <a:srgbClr val="FF0000"/>
                </a:solidFill>
                <a:latin typeface="Arial"/>
                <a:cs typeface="Arial"/>
              </a:rPr>
              <a:t> </a:t>
            </a:r>
            <a:r>
              <a:rPr sz="1600" b="1" spc="-5" dirty="0">
                <a:solidFill>
                  <a:srgbClr val="FF0000"/>
                </a:solidFill>
                <a:latin typeface="Arial"/>
                <a:cs typeface="Arial"/>
              </a:rPr>
              <a:t>;</a:t>
            </a:r>
            <a:r>
              <a:rPr sz="1600" b="1" spc="10" dirty="0">
                <a:solidFill>
                  <a:srgbClr val="FF0000"/>
                </a:solidFill>
                <a:latin typeface="Arial"/>
                <a:cs typeface="Arial"/>
              </a:rPr>
              <a:t> </a:t>
            </a:r>
            <a:r>
              <a:rPr sz="1600" b="1" spc="-5" dirty="0">
                <a:solidFill>
                  <a:srgbClr val="FF0000"/>
                </a:solidFill>
                <a:latin typeface="Arial"/>
                <a:cs typeface="Arial"/>
              </a:rPr>
              <a:t>i--) </a:t>
            </a:r>
            <a:r>
              <a:rPr sz="1600" b="1" dirty="0">
                <a:solidFill>
                  <a:srgbClr val="FF0000"/>
                </a:solidFill>
                <a:latin typeface="Arial"/>
                <a:cs typeface="Arial"/>
              </a:rPr>
              <a:t> </a:t>
            </a:r>
            <a:r>
              <a:rPr sz="1600" b="1" spc="-5" dirty="0">
                <a:solidFill>
                  <a:srgbClr val="FF0000"/>
                </a:solidFill>
                <a:latin typeface="Arial"/>
                <a:cs typeface="Arial"/>
              </a:rPr>
              <a:t>System.out.println(names.get(i));</a:t>
            </a:r>
            <a:endParaRPr sz="1600">
              <a:latin typeface="Arial"/>
              <a:cs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89299" y="1519251"/>
            <a:ext cx="3308985" cy="391795"/>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2.</a:t>
            </a:r>
            <a:r>
              <a:rPr sz="2400" b="1" spc="-20" dirty="0">
                <a:solidFill>
                  <a:srgbClr val="FF0000"/>
                </a:solidFill>
                <a:latin typeface="Arial"/>
                <a:cs typeface="Arial"/>
              </a:rPr>
              <a:t> </a:t>
            </a:r>
            <a:r>
              <a:rPr sz="2400" b="1" spc="-5" dirty="0">
                <a:solidFill>
                  <a:srgbClr val="FF0000"/>
                </a:solidFill>
                <a:latin typeface="Arial"/>
                <a:cs typeface="Arial"/>
              </a:rPr>
              <a:t>Using</a:t>
            </a:r>
            <a:r>
              <a:rPr sz="2400" b="1" spc="-25" dirty="0">
                <a:solidFill>
                  <a:srgbClr val="FF0000"/>
                </a:solidFill>
                <a:latin typeface="Arial"/>
                <a:cs typeface="Arial"/>
              </a:rPr>
              <a:t> </a:t>
            </a:r>
            <a:r>
              <a:rPr sz="2400" b="1" dirty="0">
                <a:solidFill>
                  <a:srgbClr val="FF0000"/>
                </a:solidFill>
                <a:latin typeface="Arial"/>
                <a:cs typeface="Arial"/>
              </a:rPr>
              <a:t>for</a:t>
            </a:r>
            <a:r>
              <a:rPr sz="2400" b="1" spc="-10" dirty="0">
                <a:solidFill>
                  <a:srgbClr val="FF0000"/>
                </a:solidFill>
                <a:latin typeface="Arial"/>
                <a:cs typeface="Arial"/>
              </a:rPr>
              <a:t> </a:t>
            </a:r>
            <a:r>
              <a:rPr sz="2400" b="1" spc="-5" dirty="0">
                <a:solidFill>
                  <a:srgbClr val="FF0000"/>
                </a:solidFill>
                <a:latin typeface="Arial"/>
                <a:cs typeface="Arial"/>
              </a:rPr>
              <a:t>each</a:t>
            </a:r>
            <a:r>
              <a:rPr sz="2400" b="1" dirty="0">
                <a:solidFill>
                  <a:srgbClr val="FF0000"/>
                </a:solidFill>
                <a:latin typeface="Arial"/>
                <a:cs typeface="Arial"/>
              </a:rPr>
              <a:t> </a:t>
            </a:r>
            <a:r>
              <a:rPr sz="2400" b="1" spc="-5" dirty="0">
                <a:solidFill>
                  <a:srgbClr val="FF0000"/>
                </a:solidFill>
                <a:latin typeface="Arial"/>
                <a:cs typeface="Arial"/>
              </a:rPr>
              <a:t>Loop</a:t>
            </a:r>
            <a:endParaRPr sz="2400">
              <a:latin typeface="Arial"/>
              <a:cs typeface="Arial"/>
            </a:endParaRPr>
          </a:p>
        </p:txBody>
      </p:sp>
      <p:sp>
        <p:nvSpPr>
          <p:cNvPr id="3" name="object 3"/>
          <p:cNvSpPr txBox="1">
            <a:spLocks noGrp="1"/>
          </p:cNvSpPr>
          <p:nvPr>
            <p:ph type="title"/>
          </p:nvPr>
        </p:nvSpPr>
        <p:spPr>
          <a:xfrm>
            <a:off x="1907540" y="379222"/>
            <a:ext cx="5853430" cy="1367041"/>
          </a:xfrm>
          <a:prstGeom prst="rect">
            <a:avLst/>
          </a:prstGeom>
        </p:spPr>
        <p:txBody>
          <a:bodyPr vert="horz" wrap="square" lIns="0" tIns="12700" rIns="0" bIns="0" rtlCol="0" anchor="t">
            <a:spAutoFit/>
          </a:bodyPr>
          <a:lstStyle/>
          <a:p>
            <a:pPr marL="12700">
              <a:lnSpc>
                <a:spcPct val="100000"/>
              </a:lnSpc>
              <a:spcBef>
                <a:spcPts val="100"/>
              </a:spcBef>
            </a:pPr>
            <a:r>
              <a:rPr spc="-365" dirty="0"/>
              <a:t>T</a:t>
            </a:r>
            <a:r>
              <a:rPr spc="-160" dirty="0"/>
              <a:t>ravers</a:t>
            </a:r>
            <a:r>
              <a:rPr spc="-165" dirty="0"/>
              <a:t>i</a:t>
            </a:r>
            <a:r>
              <a:rPr spc="-160" dirty="0"/>
              <a:t>n</a:t>
            </a:r>
            <a:r>
              <a:rPr spc="-150" dirty="0"/>
              <a:t>g</a:t>
            </a:r>
            <a:r>
              <a:rPr spc="-165" dirty="0"/>
              <a:t>/</a:t>
            </a:r>
            <a:r>
              <a:rPr spc="-150" dirty="0"/>
              <a:t>I</a:t>
            </a:r>
            <a:r>
              <a:rPr spc="-155" dirty="0"/>
              <a:t>t</a:t>
            </a:r>
            <a:r>
              <a:rPr spc="-160" dirty="0"/>
              <a:t>er</a:t>
            </a:r>
            <a:r>
              <a:rPr spc="-150" dirty="0"/>
              <a:t>a</a:t>
            </a:r>
            <a:r>
              <a:rPr spc="-145" dirty="0"/>
              <a:t>t</a:t>
            </a:r>
            <a:r>
              <a:rPr spc="-160" dirty="0"/>
              <a:t>o</a:t>
            </a:r>
            <a:r>
              <a:rPr spc="-5" dirty="0"/>
              <a:t>r</a:t>
            </a:r>
            <a:r>
              <a:rPr spc="-375" dirty="0"/>
              <a:t> </a:t>
            </a:r>
            <a:r>
              <a:rPr spc="-160" dirty="0"/>
              <a:t>ArrayL</a:t>
            </a:r>
            <a:r>
              <a:rPr spc="-165" dirty="0"/>
              <a:t>i</a:t>
            </a:r>
            <a:r>
              <a:rPr spc="-160" dirty="0"/>
              <a:t>s</a:t>
            </a:r>
            <a:r>
              <a:rPr spc="-155" dirty="0"/>
              <a:t>t</a:t>
            </a:r>
            <a:r>
              <a:rPr spc="-5" dirty="0"/>
              <a:t>s</a:t>
            </a:r>
          </a:p>
        </p:txBody>
      </p:sp>
      <p:sp>
        <p:nvSpPr>
          <p:cNvPr id="4" name="object 4"/>
          <p:cNvSpPr txBox="1"/>
          <p:nvPr/>
        </p:nvSpPr>
        <p:spPr>
          <a:xfrm>
            <a:off x="3539489" y="2186177"/>
            <a:ext cx="5034280" cy="258404"/>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Arial"/>
                <a:cs typeface="Arial"/>
              </a:rPr>
              <a:t>ArrayList&lt;String&gt;</a:t>
            </a:r>
            <a:r>
              <a:rPr sz="1600" b="1" spc="55" dirty="0">
                <a:solidFill>
                  <a:srgbClr val="001F5F"/>
                </a:solidFill>
                <a:latin typeface="Arial"/>
                <a:cs typeface="Arial"/>
              </a:rPr>
              <a:t> </a:t>
            </a:r>
            <a:r>
              <a:rPr sz="1600" b="1" spc="-5" dirty="0">
                <a:solidFill>
                  <a:srgbClr val="001F5F"/>
                </a:solidFill>
                <a:latin typeface="Arial"/>
                <a:cs typeface="Arial"/>
              </a:rPr>
              <a:t>names =</a:t>
            </a:r>
            <a:r>
              <a:rPr sz="1600" b="1" dirty="0">
                <a:solidFill>
                  <a:srgbClr val="001F5F"/>
                </a:solidFill>
                <a:latin typeface="Arial"/>
                <a:cs typeface="Arial"/>
              </a:rPr>
              <a:t> </a:t>
            </a:r>
            <a:r>
              <a:rPr sz="1600" b="1" spc="-5" dirty="0">
                <a:solidFill>
                  <a:srgbClr val="001F5F"/>
                </a:solidFill>
                <a:latin typeface="Arial"/>
                <a:cs typeface="Arial"/>
              </a:rPr>
              <a:t>new</a:t>
            </a:r>
            <a:r>
              <a:rPr sz="1600" b="1" spc="-65" dirty="0">
                <a:solidFill>
                  <a:srgbClr val="001F5F"/>
                </a:solidFill>
                <a:latin typeface="Arial"/>
                <a:cs typeface="Arial"/>
              </a:rPr>
              <a:t> </a:t>
            </a:r>
            <a:r>
              <a:rPr sz="1600" b="1" spc="-5" dirty="0">
                <a:solidFill>
                  <a:srgbClr val="001F5F"/>
                </a:solidFill>
                <a:latin typeface="Arial"/>
                <a:cs typeface="Arial"/>
              </a:rPr>
              <a:t>ArrayList&lt;String&gt;();</a:t>
            </a:r>
            <a:endParaRPr sz="1600">
              <a:latin typeface="Arial"/>
              <a:cs typeface="Arial"/>
            </a:endParaRPr>
          </a:p>
        </p:txBody>
      </p:sp>
      <p:graphicFrame>
        <p:nvGraphicFramePr>
          <p:cNvPr id="5" name="object 5"/>
          <p:cNvGraphicFramePr>
            <a:graphicFrameLocks noGrp="1"/>
          </p:cNvGraphicFramePr>
          <p:nvPr/>
        </p:nvGraphicFramePr>
        <p:xfrm>
          <a:off x="3520440" y="2706013"/>
          <a:ext cx="6234429" cy="2119005"/>
        </p:xfrm>
        <a:graphic>
          <a:graphicData uri="http://schemas.openxmlformats.org/drawingml/2006/table">
            <a:tbl>
              <a:tblPr firstRow="1" bandRow="1">
                <a:tableStyleId>{2D5ABB26-0587-4C30-8999-92F81FD0307C}</a:tableStyleId>
              </a:tblPr>
              <a:tblGrid>
                <a:gridCol w="2601595">
                  <a:extLst>
                    <a:ext uri="{9D8B030D-6E8A-4147-A177-3AD203B41FA5}">
                      <a16:colId xmlns:a16="http://schemas.microsoft.com/office/drawing/2014/main" val="20000"/>
                    </a:ext>
                  </a:extLst>
                </a:gridCol>
                <a:gridCol w="719455">
                  <a:extLst>
                    <a:ext uri="{9D8B030D-6E8A-4147-A177-3AD203B41FA5}">
                      <a16:colId xmlns:a16="http://schemas.microsoft.com/office/drawing/2014/main" val="20001"/>
                    </a:ext>
                  </a:extLst>
                </a:gridCol>
                <a:gridCol w="2913379">
                  <a:extLst>
                    <a:ext uri="{9D8B030D-6E8A-4147-A177-3AD203B41FA5}">
                      <a16:colId xmlns:a16="http://schemas.microsoft.com/office/drawing/2014/main" val="20002"/>
                    </a:ext>
                  </a:extLst>
                </a:gridCol>
              </a:tblGrid>
              <a:tr h="235142">
                <a:tc>
                  <a:txBody>
                    <a:bodyPr/>
                    <a:lstStyle/>
                    <a:p>
                      <a:pPr marL="31750">
                        <a:lnSpc>
                          <a:spcPts val="1750"/>
                        </a:lnSpc>
                      </a:pPr>
                      <a:r>
                        <a:rPr sz="1600" b="1" spc="-5" dirty="0">
                          <a:solidFill>
                            <a:srgbClr val="001F5F"/>
                          </a:solidFill>
                          <a:latin typeface="Arial"/>
                          <a:cs typeface="Arial"/>
                        </a:rPr>
                        <a:t>names.add(“Java”);</a:t>
                      </a:r>
                      <a:endParaRPr sz="1600">
                        <a:latin typeface="Arial"/>
                        <a:cs typeface="Arial"/>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marL="368300">
                        <a:lnSpc>
                          <a:spcPts val="1750"/>
                        </a:lnSpc>
                      </a:pPr>
                      <a:r>
                        <a:rPr sz="1600" b="1" spc="-5" dirty="0">
                          <a:solidFill>
                            <a:srgbClr val="001F5F"/>
                          </a:solidFill>
                          <a:latin typeface="Arial"/>
                          <a:cs typeface="Arial"/>
                        </a:rPr>
                        <a:t>//</a:t>
                      </a:r>
                      <a:r>
                        <a:rPr sz="1600" b="1" spc="-50"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a:t>
                      </a:r>
                      <a:r>
                        <a:rPr sz="1600" b="1" dirty="0">
                          <a:solidFill>
                            <a:srgbClr val="001F5F"/>
                          </a:solidFill>
                          <a:latin typeface="Arial"/>
                          <a:cs typeface="Arial"/>
                        </a:rPr>
                        <a:t> </a:t>
                      </a:r>
                      <a:r>
                        <a:rPr sz="1600" b="1" spc="-5" dirty="0">
                          <a:solidFill>
                            <a:srgbClr val="001F5F"/>
                          </a:solidFill>
                          <a:latin typeface="Arial"/>
                          <a:cs typeface="Arial"/>
                        </a:rPr>
                        <a:t>index</a:t>
                      </a:r>
                      <a:r>
                        <a:rPr sz="1600" b="1" dirty="0">
                          <a:solidFill>
                            <a:srgbClr val="001F5F"/>
                          </a:solidFill>
                          <a:latin typeface="Arial"/>
                          <a:cs typeface="Arial"/>
                        </a:rPr>
                        <a:t> </a:t>
                      </a:r>
                      <a:r>
                        <a:rPr sz="1600" b="1" spc="-5" dirty="0">
                          <a:solidFill>
                            <a:srgbClr val="001F5F"/>
                          </a:solidFill>
                          <a:latin typeface="Arial"/>
                          <a:cs typeface="Arial"/>
                        </a:rPr>
                        <a:t>0</a:t>
                      </a:r>
                      <a:endParaRPr sz="1600">
                        <a:latin typeface="Arial"/>
                        <a:cs typeface="Arial"/>
                      </a:endParaRPr>
                    </a:p>
                  </a:txBody>
                  <a:tcPr marL="0" marR="0" marT="0" marB="0"/>
                </a:tc>
                <a:extLst>
                  <a:ext uri="{0D108BD9-81ED-4DB2-BD59-A6C34878D82A}">
                    <a16:rowId xmlns:a16="http://schemas.microsoft.com/office/drawing/2014/main" val="10000"/>
                  </a:ext>
                </a:extLst>
              </a:tr>
              <a:tr h="243839">
                <a:tc>
                  <a:txBody>
                    <a:bodyPr/>
                    <a:lstStyle/>
                    <a:p>
                      <a:pPr marL="31750">
                        <a:lnSpc>
                          <a:spcPts val="1820"/>
                        </a:lnSpc>
                      </a:pPr>
                      <a:r>
                        <a:rPr sz="1600" b="1" spc="-5" dirty="0">
                          <a:solidFill>
                            <a:srgbClr val="001F5F"/>
                          </a:solidFill>
                          <a:latin typeface="Arial"/>
                          <a:cs typeface="Arial"/>
                        </a:rPr>
                        <a:t>names.add(1,“Mike”);</a:t>
                      </a:r>
                      <a:endParaRPr sz="1600">
                        <a:latin typeface="Arial"/>
                        <a:cs typeface="Arial"/>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marL="368300">
                        <a:lnSpc>
                          <a:spcPts val="1820"/>
                        </a:lnSpc>
                      </a:pPr>
                      <a:r>
                        <a:rPr sz="1600" b="1" spc="-5" dirty="0">
                          <a:solidFill>
                            <a:srgbClr val="001F5F"/>
                          </a:solidFill>
                          <a:latin typeface="Arial"/>
                          <a:cs typeface="Arial"/>
                        </a:rPr>
                        <a:t>//</a:t>
                      </a:r>
                      <a:r>
                        <a:rPr sz="1600" b="1" spc="-50"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a:t>
                      </a:r>
                      <a:r>
                        <a:rPr sz="1600" b="1" dirty="0">
                          <a:solidFill>
                            <a:srgbClr val="001F5F"/>
                          </a:solidFill>
                          <a:latin typeface="Arial"/>
                          <a:cs typeface="Arial"/>
                        </a:rPr>
                        <a:t> </a:t>
                      </a:r>
                      <a:r>
                        <a:rPr sz="1600" b="1" spc="-5" dirty="0">
                          <a:solidFill>
                            <a:srgbClr val="001F5F"/>
                          </a:solidFill>
                          <a:latin typeface="Arial"/>
                          <a:cs typeface="Arial"/>
                        </a:rPr>
                        <a:t>index</a:t>
                      </a:r>
                      <a:r>
                        <a:rPr sz="1600" b="1" dirty="0">
                          <a:solidFill>
                            <a:srgbClr val="001F5F"/>
                          </a:solidFill>
                          <a:latin typeface="Arial"/>
                          <a:cs typeface="Arial"/>
                        </a:rPr>
                        <a:t> </a:t>
                      </a:r>
                      <a:r>
                        <a:rPr sz="1600" b="1" spc="-5" dirty="0">
                          <a:solidFill>
                            <a:srgbClr val="001F5F"/>
                          </a:solidFill>
                          <a:latin typeface="Arial"/>
                          <a:cs typeface="Arial"/>
                        </a:rPr>
                        <a:t>1</a:t>
                      </a:r>
                      <a:endParaRPr sz="1600">
                        <a:latin typeface="Arial"/>
                        <a:cs typeface="Arial"/>
                      </a:endParaRPr>
                    </a:p>
                  </a:txBody>
                  <a:tcPr marL="0" marR="0" marT="0" marB="0"/>
                </a:tc>
                <a:extLst>
                  <a:ext uri="{0D108BD9-81ED-4DB2-BD59-A6C34878D82A}">
                    <a16:rowId xmlns:a16="http://schemas.microsoft.com/office/drawing/2014/main" val="10001"/>
                  </a:ext>
                </a:extLst>
              </a:tr>
              <a:tr h="243840">
                <a:tc>
                  <a:txBody>
                    <a:bodyPr/>
                    <a:lstStyle/>
                    <a:p>
                      <a:pPr marL="31750">
                        <a:lnSpc>
                          <a:spcPts val="1820"/>
                        </a:lnSpc>
                      </a:pPr>
                      <a:r>
                        <a:rPr sz="1600" b="1" spc="-5" dirty="0">
                          <a:solidFill>
                            <a:srgbClr val="001F5F"/>
                          </a:solidFill>
                          <a:latin typeface="Arial"/>
                          <a:cs typeface="Arial"/>
                        </a:rPr>
                        <a:t>names.add(0,“Rahul”);</a:t>
                      </a:r>
                      <a:endParaRPr sz="1600">
                        <a:latin typeface="Arial"/>
                        <a:cs typeface="Arial"/>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marL="368300">
                        <a:lnSpc>
                          <a:spcPts val="1820"/>
                        </a:lnSpc>
                      </a:pPr>
                      <a:r>
                        <a:rPr sz="1600" b="1" spc="-5" dirty="0">
                          <a:solidFill>
                            <a:srgbClr val="001F5F"/>
                          </a:solidFill>
                          <a:latin typeface="Arial"/>
                          <a:cs typeface="Arial"/>
                        </a:rPr>
                        <a:t>//</a:t>
                      </a:r>
                      <a:r>
                        <a:rPr sz="1600" b="1" spc="-50"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a:t>
                      </a:r>
                      <a:r>
                        <a:rPr sz="1600" b="1" dirty="0">
                          <a:solidFill>
                            <a:srgbClr val="001F5F"/>
                          </a:solidFill>
                          <a:latin typeface="Arial"/>
                          <a:cs typeface="Arial"/>
                        </a:rPr>
                        <a:t> </a:t>
                      </a:r>
                      <a:r>
                        <a:rPr sz="1600" b="1" spc="-5" dirty="0">
                          <a:solidFill>
                            <a:srgbClr val="001F5F"/>
                          </a:solidFill>
                          <a:latin typeface="Arial"/>
                          <a:cs typeface="Arial"/>
                        </a:rPr>
                        <a:t>index</a:t>
                      </a:r>
                      <a:r>
                        <a:rPr sz="1600" b="1" spc="5" dirty="0">
                          <a:solidFill>
                            <a:srgbClr val="001F5F"/>
                          </a:solidFill>
                          <a:latin typeface="Arial"/>
                          <a:cs typeface="Arial"/>
                        </a:rPr>
                        <a:t> </a:t>
                      </a:r>
                      <a:r>
                        <a:rPr sz="1600" b="1" spc="-5" dirty="0">
                          <a:solidFill>
                            <a:srgbClr val="001F5F"/>
                          </a:solidFill>
                          <a:latin typeface="Arial"/>
                          <a:cs typeface="Arial"/>
                        </a:rPr>
                        <a:t>0</a:t>
                      </a:r>
                      <a:endParaRPr sz="1600">
                        <a:latin typeface="Arial"/>
                        <a:cs typeface="Arial"/>
                      </a:endParaRPr>
                    </a:p>
                  </a:txBody>
                  <a:tcPr marL="0" marR="0" marT="0" marB="0"/>
                </a:tc>
                <a:extLst>
                  <a:ext uri="{0D108BD9-81ED-4DB2-BD59-A6C34878D82A}">
                    <a16:rowId xmlns:a16="http://schemas.microsoft.com/office/drawing/2014/main" val="10002"/>
                  </a:ext>
                </a:extLst>
              </a:tr>
              <a:tr h="243702">
                <a:tc>
                  <a:txBody>
                    <a:bodyPr/>
                    <a:lstStyle/>
                    <a:p>
                      <a:pPr marL="31750">
                        <a:lnSpc>
                          <a:spcPts val="1820"/>
                        </a:lnSpc>
                      </a:pPr>
                      <a:r>
                        <a:rPr sz="1600" b="1" spc="-5" dirty="0">
                          <a:solidFill>
                            <a:srgbClr val="001F5F"/>
                          </a:solidFill>
                          <a:latin typeface="Arial"/>
                          <a:cs typeface="Arial"/>
                        </a:rPr>
                        <a:t>names.add(2,“Object”);</a:t>
                      </a:r>
                      <a:endParaRPr sz="1600">
                        <a:latin typeface="Arial"/>
                        <a:cs typeface="Arial"/>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marL="368300">
                        <a:lnSpc>
                          <a:spcPts val="1820"/>
                        </a:lnSpc>
                      </a:pPr>
                      <a:r>
                        <a:rPr sz="1600" b="1" spc="-5" dirty="0">
                          <a:solidFill>
                            <a:srgbClr val="001F5F"/>
                          </a:solidFill>
                          <a:latin typeface="Arial"/>
                          <a:cs typeface="Arial"/>
                        </a:rPr>
                        <a:t>//</a:t>
                      </a:r>
                      <a:r>
                        <a:rPr sz="1600" b="1" spc="-50"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a:t>
                      </a:r>
                      <a:r>
                        <a:rPr sz="1600" b="1" dirty="0">
                          <a:solidFill>
                            <a:srgbClr val="001F5F"/>
                          </a:solidFill>
                          <a:latin typeface="Arial"/>
                          <a:cs typeface="Arial"/>
                        </a:rPr>
                        <a:t> </a:t>
                      </a:r>
                      <a:r>
                        <a:rPr sz="1600" b="1" spc="-5" dirty="0">
                          <a:solidFill>
                            <a:srgbClr val="001F5F"/>
                          </a:solidFill>
                          <a:latin typeface="Arial"/>
                          <a:cs typeface="Arial"/>
                        </a:rPr>
                        <a:t>index</a:t>
                      </a:r>
                      <a:r>
                        <a:rPr sz="1600" b="1" dirty="0">
                          <a:solidFill>
                            <a:srgbClr val="001F5F"/>
                          </a:solidFill>
                          <a:latin typeface="Arial"/>
                          <a:cs typeface="Arial"/>
                        </a:rPr>
                        <a:t> </a:t>
                      </a:r>
                      <a:r>
                        <a:rPr sz="1600" b="1" spc="-5" dirty="0">
                          <a:solidFill>
                            <a:srgbClr val="001F5F"/>
                          </a:solidFill>
                          <a:latin typeface="Arial"/>
                          <a:cs typeface="Arial"/>
                        </a:rPr>
                        <a:t>2</a:t>
                      </a:r>
                      <a:endParaRPr sz="1600">
                        <a:latin typeface="Arial"/>
                        <a:cs typeface="Arial"/>
                      </a:endParaRPr>
                    </a:p>
                  </a:txBody>
                  <a:tcPr marL="0" marR="0" marT="0" marB="0"/>
                </a:tc>
                <a:extLst>
                  <a:ext uri="{0D108BD9-81ED-4DB2-BD59-A6C34878D82A}">
                    <a16:rowId xmlns:a16="http://schemas.microsoft.com/office/drawing/2014/main" val="10003"/>
                  </a:ext>
                </a:extLst>
              </a:tr>
              <a:tr h="366987">
                <a:tc>
                  <a:txBody>
                    <a:bodyPr/>
                    <a:lstStyle/>
                    <a:p>
                      <a:pPr marL="31750">
                        <a:lnSpc>
                          <a:spcPts val="1835"/>
                        </a:lnSpc>
                      </a:pPr>
                      <a:r>
                        <a:rPr sz="1600" b="1" spc="-5" dirty="0">
                          <a:solidFill>
                            <a:srgbClr val="001F5F"/>
                          </a:solidFill>
                          <a:latin typeface="Arial"/>
                          <a:cs typeface="Arial"/>
                        </a:rPr>
                        <a:t>names.add(“Fortran”);</a:t>
                      </a:r>
                      <a:endParaRPr sz="1600">
                        <a:latin typeface="Arial"/>
                        <a:cs typeface="Arial"/>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marL="368300">
                        <a:lnSpc>
                          <a:spcPts val="1835"/>
                        </a:lnSpc>
                      </a:pPr>
                      <a:r>
                        <a:rPr sz="1600" b="1" spc="-5" dirty="0">
                          <a:solidFill>
                            <a:srgbClr val="001F5F"/>
                          </a:solidFill>
                          <a:latin typeface="Arial"/>
                          <a:cs typeface="Arial"/>
                        </a:rPr>
                        <a:t>//</a:t>
                      </a:r>
                      <a:r>
                        <a:rPr sz="1600" b="1" spc="-45" dirty="0">
                          <a:solidFill>
                            <a:srgbClr val="001F5F"/>
                          </a:solidFill>
                          <a:latin typeface="Arial"/>
                          <a:cs typeface="Arial"/>
                        </a:rPr>
                        <a:t> </a:t>
                      </a:r>
                      <a:r>
                        <a:rPr sz="1600" b="1" spc="-20" dirty="0">
                          <a:solidFill>
                            <a:srgbClr val="001F5F"/>
                          </a:solidFill>
                          <a:latin typeface="Arial"/>
                          <a:cs typeface="Arial"/>
                        </a:rPr>
                        <a:t>Adds</a:t>
                      </a:r>
                      <a:r>
                        <a:rPr sz="1600" b="1" spc="35" dirty="0">
                          <a:solidFill>
                            <a:srgbClr val="001F5F"/>
                          </a:solidFill>
                          <a:latin typeface="Arial"/>
                          <a:cs typeface="Arial"/>
                        </a:rPr>
                        <a:t> </a:t>
                      </a:r>
                      <a:r>
                        <a:rPr sz="1600" b="1" spc="-5" dirty="0">
                          <a:solidFill>
                            <a:srgbClr val="001F5F"/>
                          </a:solidFill>
                          <a:latin typeface="Arial"/>
                          <a:cs typeface="Arial"/>
                        </a:rPr>
                        <a:t>Element</a:t>
                      </a:r>
                      <a:r>
                        <a:rPr sz="1600" b="1" spc="15" dirty="0">
                          <a:solidFill>
                            <a:srgbClr val="001F5F"/>
                          </a:solidFill>
                          <a:latin typeface="Arial"/>
                          <a:cs typeface="Arial"/>
                        </a:rPr>
                        <a:t> </a:t>
                      </a:r>
                      <a:r>
                        <a:rPr sz="1600" b="1" spc="-5" dirty="0">
                          <a:solidFill>
                            <a:srgbClr val="001F5F"/>
                          </a:solidFill>
                          <a:latin typeface="Arial"/>
                          <a:cs typeface="Arial"/>
                        </a:rPr>
                        <a:t>at index</a:t>
                      </a:r>
                      <a:r>
                        <a:rPr sz="1600" b="1" dirty="0">
                          <a:solidFill>
                            <a:srgbClr val="001F5F"/>
                          </a:solidFill>
                          <a:latin typeface="Arial"/>
                          <a:cs typeface="Arial"/>
                        </a:rPr>
                        <a:t> </a:t>
                      </a:r>
                      <a:r>
                        <a:rPr sz="1600" b="1" spc="-5" dirty="0">
                          <a:solidFill>
                            <a:srgbClr val="001F5F"/>
                          </a:solidFill>
                          <a:latin typeface="Arial"/>
                          <a:cs typeface="Arial"/>
                        </a:rPr>
                        <a:t>4</a:t>
                      </a:r>
                      <a:endParaRPr sz="1600">
                        <a:latin typeface="Arial"/>
                        <a:cs typeface="Arial"/>
                      </a:endParaRPr>
                    </a:p>
                  </a:txBody>
                  <a:tcPr marL="0" marR="0" marT="0" marB="0"/>
                </a:tc>
                <a:extLst>
                  <a:ext uri="{0D108BD9-81ED-4DB2-BD59-A6C34878D82A}">
                    <a16:rowId xmlns:a16="http://schemas.microsoft.com/office/drawing/2014/main" val="10004"/>
                  </a:ext>
                </a:extLst>
              </a:tr>
              <a:tr h="781725">
                <a:tc>
                  <a:txBody>
                    <a:bodyPr/>
                    <a:lstStyle/>
                    <a:p>
                      <a:pPr marL="31750">
                        <a:lnSpc>
                          <a:spcPts val="2400"/>
                        </a:lnSpc>
                        <a:spcBef>
                          <a:spcPts val="850"/>
                        </a:spcBef>
                      </a:pPr>
                      <a:r>
                        <a:rPr sz="2000" b="1" dirty="0">
                          <a:solidFill>
                            <a:srgbClr val="FF0000"/>
                          </a:solidFill>
                          <a:latin typeface="Arial"/>
                          <a:cs typeface="Arial"/>
                        </a:rPr>
                        <a:t>//</a:t>
                      </a:r>
                      <a:r>
                        <a:rPr sz="2000" b="1" spc="-45" dirty="0">
                          <a:solidFill>
                            <a:srgbClr val="FF0000"/>
                          </a:solidFill>
                          <a:latin typeface="Arial"/>
                          <a:cs typeface="Arial"/>
                        </a:rPr>
                        <a:t> </a:t>
                      </a:r>
                      <a:r>
                        <a:rPr sz="2000" b="1" dirty="0">
                          <a:solidFill>
                            <a:srgbClr val="FF0000"/>
                          </a:solidFill>
                          <a:latin typeface="Arial"/>
                          <a:cs typeface="Arial"/>
                        </a:rPr>
                        <a:t>Forward</a:t>
                      </a:r>
                      <a:r>
                        <a:rPr sz="2000" b="1" spc="-55" dirty="0">
                          <a:solidFill>
                            <a:srgbClr val="FF0000"/>
                          </a:solidFill>
                          <a:latin typeface="Arial"/>
                          <a:cs typeface="Arial"/>
                        </a:rPr>
                        <a:t> </a:t>
                      </a:r>
                      <a:r>
                        <a:rPr sz="2000" b="1" spc="-15" dirty="0">
                          <a:solidFill>
                            <a:srgbClr val="FF0000"/>
                          </a:solidFill>
                          <a:latin typeface="Arial"/>
                          <a:cs typeface="Arial"/>
                        </a:rPr>
                        <a:t>Traversal</a:t>
                      </a:r>
                      <a:endParaRPr sz="2000">
                        <a:latin typeface="Arial"/>
                        <a:cs typeface="Arial"/>
                      </a:endParaRPr>
                    </a:p>
                    <a:p>
                      <a:pPr marL="31750">
                        <a:lnSpc>
                          <a:spcPts val="2805"/>
                        </a:lnSpc>
                        <a:tabLst>
                          <a:tab pos="1860550" algn="l"/>
                        </a:tabLst>
                      </a:pPr>
                      <a:r>
                        <a:rPr sz="2400" b="1" dirty="0">
                          <a:solidFill>
                            <a:srgbClr val="FF0000"/>
                          </a:solidFill>
                          <a:latin typeface="Arial"/>
                          <a:cs typeface="Arial"/>
                        </a:rPr>
                        <a:t>for(String	i</a:t>
                      </a:r>
                      <a:endParaRPr sz="2400">
                        <a:latin typeface="Arial"/>
                        <a:cs typeface="Arial"/>
                      </a:endParaRPr>
                    </a:p>
                  </a:txBody>
                  <a:tcPr marL="0" marR="0" marT="107950" marB="0"/>
                </a:tc>
                <a:tc>
                  <a:txBody>
                    <a:bodyPr/>
                    <a:lstStyle/>
                    <a:p>
                      <a:pPr>
                        <a:lnSpc>
                          <a:spcPct val="100000"/>
                        </a:lnSpc>
                        <a:spcBef>
                          <a:spcPts val="25"/>
                        </a:spcBef>
                      </a:pPr>
                      <a:endParaRPr sz="2800">
                        <a:latin typeface="Times New Roman"/>
                        <a:cs typeface="Times New Roman"/>
                      </a:endParaRPr>
                    </a:p>
                    <a:p>
                      <a:pPr marL="173355">
                        <a:lnSpc>
                          <a:spcPts val="2810"/>
                        </a:lnSpc>
                      </a:pPr>
                      <a:r>
                        <a:rPr sz="2400" b="1" dirty="0">
                          <a:solidFill>
                            <a:srgbClr val="FF0000"/>
                          </a:solidFill>
                          <a:latin typeface="Arial"/>
                          <a:cs typeface="Arial"/>
                        </a:rPr>
                        <a:t>=</a:t>
                      </a:r>
                      <a:endParaRPr sz="2400">
                        <a:latin typeface="Arial"/>
                        <a:cs typeface="Arial"/>
                      </a:endParaRPr>
                    </a:p>
                  </a:txBody>
                  <a:tcPr marL="0" marR="0" marT="3175" marB="0"/>
                </a:tc>
                <a:tc>
                  <a:txBody>
                    <a:bodyPr/>
                    <a:lstStyle/>
                    <a:p>
                      <a:pPr>
                        <a:lnSpc>
                          <a:spcPct val="100000"/>
                        </a:lnSpc>
                        <a:spcBef>
                          <a:spcPts val="25"/>
                        </a:spcBef>
                      </a:pPr>
                      <a:endParaRPr sz="2800">
                        <a:latin typeface="Times New Roman"/>
                        <a:cs typeface="Times New Roman"/>
                      </a:endParaRPr>
                    </a:p>
                    <a:p>
                      <a:pPr marL="368300">
                        <a:lnSpc>
                          <a:spcPts val="2810"/>
                        </a:lnSpc>
                      </a:pPr>
                      <a:r>
                        <a:rPr sz="2400" b="1" spc="-5" dirty="0">
                          <a:solidFill>
                            <a:srgbClr val="FF0000"/>
                          </a:solidFill>
                          <a:latin typeface="Arial"/>
                          <a:cs typeface="Arial"/>
                        </a:rPr>
                        <a:t>names)</a:t>
                      </a:r>
                      <a:endParaRPr sz="2400">
                        <a:latin typeface="Arial"/>
                        <a:cs typeface="Arial"/>
                      </a:endParaRPr>
                    </a:p>
                  </a:txBody>
                  <a:tcPr marL="0" marR="0" marT="3175" marB="0"/>
                </a:tc>
                <a:extLst>
                  <a:ext uri="{0D108BD9-81ED-4DB2-BD59-A6C34878D82A}">
                    <a16:rowId xmlns:a16="http://schemas.microsoft.com/office/drawing/2014/main" val="10005"/>
                  </a:ext>
                </a:extLst>
              </a:tr>
            </a:tbl>
          </a:graphicData>
        </a:graphic>
      </p:graphicFrame>
      <p:sp>
        <p:nvSpPr>
          <p:cNvPr id="6" name="object 6"/>
          <p:cNvSpPr txBox="1"/>
          <p:nvPr/>
        </p:nvSpPr>
        <p:spPr>
          <a:xfrm>
            <a:off x="5368544" y="4804614"/>
            <a:ext cx="3092450" cy="391795"/>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System.out.println(i);</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8801" y="3763261"/>
            <a:ext cx="1224915" cy="1781175"/>
          </a:xfrm>
          <a:prstGeom prst="rect">
            <a:avLst/>
          </a:prstGeom>
        </p:spPr>
        <p:txBody>
          <a:bodyPr vert="horz" wrap="square" lIns="0" tIns="85090" rIns="0" bIns="0" rtlCol="0">
            <a:spAutoFit/>
          </a:bodyPr>
          <a:lstStyle/>
          <a:p>
            <a:pPr marL="12700">
              <a:spcBef>
                <a:spcPts val="670"/>
              </a:spcBef>
            </a:pPr>
            <a:r>
              <a:rPr sz="2400" spc="-5" dirty="0">
                <a:latin typeface="Arial MT"/>
                <a:cs typeface="Arial MT"/>
              </a:rPr>
              <a:t>public</a:t>
            </a:r>
            <a:endParaRPr sz="2400">
              <a:latin typeface="Arial MT"/>
              <a:cs typeface="Arial MT"/>
            </a:endParaRPr>
          </a:p>
          <a:p>
            <a:pPr marL="12700">
              <a:spcBef>
                <a:spcPts val="580"/>
              </a:spcBef>
            </a:pPr>
            <a:r>
              <a:rPr sz="2400" dirty="0">
                <a:latin typeface="Arial MT"/>
                <a:cs typeface="Arial MT"/>
              </a:rPr>
              <a:t>{</a:t>
            </a:r>
            <a:endParaRPr sz="2400">
              <a:latin typeface="Arial MT"/>
              <a:cs typeface="Arial MT"/>
            </a:endParaRPr>
          </a:p>
          <a:p>
            <a:pPr marL="583565">
              <a:spcBef>
                <a:spcPts val="575"/>
              </a:spcBef>
            </a:pPr>
            <a:r>
              <a:rPr sz="2400" b="1" dirty="0">
                <a:solidFill>
                  <a:srgbClr val="FF0000"/>
                </a:solidFill>
                <a:latin typeface="Arial"/>
                <a:cs typeface="Arial"/>
              </a:rPr>
              <a:t>f</a:t>
            </a:r>
            <a:r>
              <a:rPr sz="2400" b="1" spc="5" dirty="0">
                <a:solidFill>
                  <a:srgbClr val="FF0000"/>
                </a:solidFill>
                <a:latin typeface="Arial"/>
                <a:cs typeface="Arial"/>
              </a:rPr>
              <a:t>i</a:t>
            </a:r>
            <a:r>
              <a:rPr sz="2400" b="1" dirty="0">
                <a:solidFill>
                  <a:srgbClr val="FF0000"/>
                </a:solidFill>
                <a:latin typeface="Arial"/>
                <a:cs typeface="Arial"/>
              </a:rPr>
              <a:t>nal</a:t>
            </a:r>
            <a:endParaRPr sz="2400">
              <a:latin typeface="Arial"/>
              <a:cs typeface="Arial"/>
            </a:endParaRPr>
          </a:p>
          <a:p>
            <a:pPr marL="583565">
              <a:spcBef>
                <a:spcPts val="575"/>
              </a:spcBef>
            </a:pPr>
            <a:r>
              <a:rPr sz="2400" spc="-5" dirty="0">
                <a:latin typeface="Arial MT"/>
                <a:cs typeface="Arial MT"/>
              </a:rPr>
              <a:t>float</a:t>
            </a:r>
            <a:endParaRPr sz="2400">
              <a:latin typeface="Arial MT"/>
              <a:cs typeface="Arial MT"/>
            </a:endParaRPr>
          </a:p>
        </p:txBody>
      </p:sp>
      <p:sp>
        <p:nvSpPr>
          <p:cNvPr id="3" name="object 3"/>
          <p:cNvSpPr txBox="1"/>
          <p:nvPr/>
        </p:nvSpPr>
        <p:spPr>
          <a:xfrm>
            <a:off x="4185031" y="3836034"/>
            <a:ext cx="1499235" cy="391160"/>
          </a:xfrm>
          <a:prstGeom prst="rect">
            <a:avLst/>
          </a:prstGeom>
        </p:spPr>
        <p:txBody>
          <a:bodyPr vert="horz" wrap="square" lIns="0" tIns="12700" rIns="0" bIns="0" rtlCol="0">
            <a:spAutoFit/>
          </a:bodyPr>
          <a:lstStyle/>
          <a:p>
            <a:pPr marL="12700">
              <a:spcBef>
                <a:spcPts val="100"/>
              </a:spcBef>
              <a:tabLst>
                <a:tab pos="926465" algn="l"/>
              </a:tabLst>
            </a:pPr>
            <a:r>
              <a:rPr sz="2400" dirty="0">
                <a:latin typeface="Arial MT"/>
                <a:cs typeface="Arial MT"/>
              </a:rPr>
              <a:t>stat</a:t>
            </a:r>
            <a:r>
              <a:rPr sz="2400" spc="-5" dirty="0">
                <a:latin typeface="Arial MT"/>
                <a:cs typeface="Arial MT"/>
              </a:rPr>
              <a:t>ic	void</a:t>
            </a:r>
            <a:endParaRPr sz="2400">
              <a:latin typeface="Arial MT"/>
              <a:cs typeface="Arial MT"/>
            </a:endParaRPr>
          </a:p>
        </p:txBody>
      </p:sp>
      <p:sp>
        <p:nvSpPr>
          <p:cNvPr id="4" name="object 4"/>
          <p:cNvSpPr txBox="1"/>
          <p:nvPr/>
        </p:nvSpPr>
        <p:spPr>
          <a:xfrm>
            <a:off x="6014084" y="3836034"/>
            <a:ext cx="2536190" cy="391160"/>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main(String</a:t>
            </a:r>
            <a:r>
              <a:rPr sz="2400" spc="-25" dirty="0">
                <a:latin typeface="Arial MT"/>
                <a:cs typeface="Arial MT"/>
              </a:rPr>
              <a:t> </a:t>
            </a:r>
            <a:r>
              <a:rPr sz="2400" dirty="0">
                <a:latin typeface="Arial MT"/>
                <a:cs typeface="Arial MT"/>
              </a:rPr>
              <a:t>args[])</a:t>
            </a:r>
            <a:endParaRPr sz="2400">
              <a:latin typeface="Arial MT"/>
              <a:cs typeface="Arial MT"/>
            </a:endParaRPr>
          </a:p>
        </p:txBody>
      </p:sp>
      <p:sp>
        <p:nvSpPr>
          <p:cNvPr id="5" name="object 5"/>
          <p:cNvSpPr txBox="1"/>
          <p:nvPr/>
        </p:nvSpPr>
        <p:spPr>
          <a:xfrm>
            <a:off x="4185030" y="4714113"/>
            <a:ext cx="1897380" cy="391160"/>
          </a:xfrm>
          <a:prstGeom prst="rect">
            <a:avLst/>
          </a:prstGeom>
        </p:spPr>
        <p:txBody>
          <a:bodyPr vert="horz" wrap="square" lIns="0" tIns="12700" rIns="0" bIns="0" rtlCol="0">
            <a:spAutoFit/>
          </a:bodyPr>
          <a:lstStyle/>
          <a:p>
            <a:pPr marL="12700">
              <a:spcBef>
                <a:spcPts val="100"/>
              </a:spcBef>
              <a:tabLst>
                <a:tab pos="926465" algn="l"/>
              </a:tabLst>
            </a:pPr>
            <a:r>
              <a:rPr sz="2400" b="1" dirty="0">
                <a:solidFill>
                  <a:srgbClr val="FF0000"/>
                </a:solidFill>
                <a:latin typeface="Arial"/>
                <a:cs typeface="Arial"/>
              </a:rPr>
              <a:t>int	</a:t>
            </a:r>
            <a:r>
              <a:rPr sz="2400" b="1" spc="-5" dirty="0">
                <a:solidFill>
                  <a:srgbClr val="FF0000"/>
                </a:solidFill>
                <a:latin typeface="Arial"/>
                <a:cs typeface="Arial"/>
              </a:rPr>
              <a:t>a</a:t>
            </a:r>
            <a:r>
              <a:rPr sz="2400" b="1" spc="-40" dirty="0">
                <a:solidFill>
                  <a:srgbClr val="FF0000"/>
                </a:solidFill>
                <a:latin typeface="Arial"/>
                <a:cs typeface="Arial"/>
              </a:rPr>
              <a:t> </a:t>
            </a:r>
            <a:r>
              <a:rPr sz="2400" b="1" dirty="0">
                <a:solidFill>
                  <a:srgbClr val="FF0000"/>
                </a:solidFill>
                <a:latin typeface="Arial"/>
                <a:cs typeface="Arial"/>
              </a:rPr>
              <a:t>=</a:t>
            </a:r>
            <a:r>
              <a:rPr sz="2400" b="1" spc="-40" dirty="0">
                <a:solidFill>
                  <a:srgbClr val="FF0000"/>
                </a:solidFill>
                <a:latin typeface="Arial"/>
                <a:cs typeface="Arial"/>
              </a:rPr>
              <a:t> </a:t>
            </a:r>
            <a:r>
              <a:rPr sz="2400" b="1" spc="-5" dirty="0">
                <a:solidFill>
                  <a:srgbClr val="FF0000"/>
                </a:solidFill>
                <a:latin typeface="Arial"/>
                <a:cs typeface="Arial"/>
              </a:rPr>
              <a:t>56;</a:t>
            </a:r>
            <a:endParaRPr sz="2400">
              <a:latin typeface="Arial"/>
              <a:cs typeface="Arial"/>
            </a:endParaRPr>
          </a:p>
        </p:txBody>
      </p:sp>
      <p:sp>
        <p:nvSpPr>
          <p:cNvPr id="6" name="object 6"/>
          <p:cNvSpPr txBox="1"/>
          <p:nvPr/>
        </p:nvSpPr>
        <p:spPr>
          <a:xfrm>
            <a:off x="4185030" y="5153025"/>
            <a:ext cx="1480820" cy="391160"/>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b</a:t>
            </a:r>
            <a:r>
              <a:rPr sz="2400" spc="-25" dirty="0">
                <a:latin typeface="Arial MT"/>
                <a:cs typeface="Arial MT"/>
              </a:rPr>
              <a:t> </a:t>
            </a:r>
            <a:r>
              <a:rPr sz="2400" dirty="0">
                <a:latin typeface="Arial MT"/>
                <a:cs typeface="Arial MT"/>
              </a:rPr>
              <a:t>=</a:t>
            </a:r>
            <a:r>
              <a:rPr sz="2400" spc="-20" dirty="0">
                <a:latin typeface="Arial MT"/>
                <a:cs typeface="Arial MT"/>
              </a:rPr>
              <a:t> </a:t>
            </a:r>
            <a:r>
              <a:rPr sz="2400" spc="-5" dirty="0">
                <a:latin typeface="Arial MT"/>
                <a:cs typeface="Arial MT"/>
              </a:rPr>
              <a:t>a</a:t>
            </a:r>
            <a:r>
              <a:rPr sz="2400" spc="-35" dirty="0">
                <a:latin typeface="Arial MT"/>
                <a:cs typeface="Arial MT"/>
              </a:rPr>
              <a:t> </a:t>
            </a:r>
            <a:r>
              <a:rPr sz="2400" dirty="0">
                <a:latin typeface="Arial MT"/>
                <a:cs typeface="Arial MT"/>
              </a:rPr>
              <a:t>+</a:t>
            </a:r>
            <a:r>
              <a:rPr sz="2400" spc="-20" dirty="0">
                <a:latin typeface="Arial MT"/>
                <a:cs typeface="Arial MT"/>
              </a:rPr>
              <a:t> </a:t>
            </a:r>
            <a:r>
              <a:rPr sz="2400" spc="-5" dirty="0">
                <a:latin typeface="Arial MT"/>
                <a:cs typeface="Arial MT"/>
              </a:rPr>
              <a:t>10;</a:t>
            </a:r>
            <a:endParaRPr sz="2400">
              <a:latin typeface="Arial MT"/>
              <a:cs typeface="Arial MT"/>
            </a:endParaRPr>
          </a:p>
        </p:txBody>
      </p:sp>
      <p:sp>
        <p:nvSpPr>
          <p:cNvPr id="7" name="object 7"/>
          <p:cNvSpPr txBox="1"/>
          <p:nvPr/>
        </p:nvSpPr>
        <p:spPr>
          <a:xfrm>
            <a:off x="2355900" y="5518188"/>
            <a:ext cx="2829560" cy="904240"/>
          </a:xfrm>
          <a:prstGeom prst="rect">
            <a:avLst/>
          </a:prstGeom>
        </p:spPr>
        <p:txBody>
          <a:bodyPr vert="horz" wrap="square" lIns="0" tIns="86360" rIns="0" bIns="0" rtlCol="0">
            <a:spAutoFit/>
          </a:bodyPr>
          <a:lstStyle/>
          <a:p>
            <a:pPr marR="44450" algn="r">
              <a:spcBef>
                <a:spcPts val="680"/>
              </a:spcBef>
            </a:pPr>
            <a:r>
              <a:rPr sz="2400" dirty="0">
                <a:latin typeface="Arial MT"/>
                <a:cs typeface="Arial MT"/>
              </a:rPr>
              <a:t>}</a:t>
            </a:r>
            <a:r>
              <a:rPr sz="2400" spc="-20" dirty="0">
                <a:latin typeface="Arial MT"/>
                <a:cs typeface="Arial MT"/>
              </a:rPr>
              <a:t> </a:t>
            </a:r>
            <a:r>
              <a:rPr sz="2400" dirty="0">
                <a:latin typeface="Arial MT"/>
                <a:cs typeface="Arial MT"/>
              </a:rPr>
              <a:t>//</a:t>
            </a:r>
            <a:r>
              <a:rPr sz="2400" spc="-45" dirty="0">
                <a:latin typeface="Arial MT"/>
                <a:cs typeface="Arial MT"/>
              </a:rPr>
              <a:t> </a:t>
            </a:r>
            <a:r>
              <a:rPr sz="2400" spc="-5" dirty="0">
                <a:latin typeface="Arial MT"/>
                <a:cs typeface="Arial MT"/>
              </a:rPr>
              <a:t>End </a:t>
            </a:r>
            <a:r>
              <a:rPr sz="2400" dirty="0">
                <a:latin typeface="Arial MT"/>
                <a:cs typeface="Arial MT"/>
              </a:rPr>
              <a:t>of</a:t>
            </a:r>
            <a:r>
              <a:rPr sz="2400" spc="-25" dirty="0">
                <a:latin typeface="Arial MT"/>
                <a:cs typeface="Arial MT"/>
              </a:rPr>
              <a:t> </a:t>
            </a:r>
            <a:r>
              <a:rPr sz="2400" dirty="0">
                <a:latin typeface="Arial MT"/>
                <a:cs typeface="Arial MT"/>
              </a:rPr>
              <a:t>Method</a:t>
            </a:r>
            <a:endParaRPr sz="2400">
              <a:latin typeface="Arial MT"/>
              <a:cs typeface="Arial MT"/>
            </a:endParaRPr>
          </a:p>
          <a:p>
            <a:pPr marR="5080" algn="r">
              <a:spcBef>
                <a:spcPts val="580"/>
              </a:spcBef>
            </a:pPr>
            <a:r>
              <a:rPr sz="2400" dirty="0">
                <a:latin typeface="Arial MT"/>
                <a:cs typeface="Arial MT"/>
              </a:rPr>
              <a:t>}</a:t>
            </a:r>
            <a:r>
              <a:rPr sz="2400" spc="-20" dirty="0">
                <a:latin typeface="Arial MT"/>
                <a:cs typeface="Arial MT"/>
              </a:rPr>
              <a:t> </a:t>
            </a:r>
            <a:r>
              <a:rPr sz="2400" dirty="0">
                <a:latin typeface="Arial MT"/>
                <a:cs typeface="Arial MT"/>
              </a:rPr>
              <a:t>//</a:t>
            </a:r>
            <a:r>
              <a:rPr sz="2400" spc="-45" dirty="0">
                <a:latin typeface="Arial MT"/>
                <a:cs typeface="Arial MT"/>
              </a:rPr>
              <a:t> </a:t>
            </a:r>
            <a:r>
              <a:rPr sz="2400" spc="-5" dirty="0">
                <a:latin typeface="Arial MT"/>
                <a:cs typeface="Arial MT"/>
              </a:rPr>
              <a:t>End </a:t>
            </a:r>
            <a:r>
              <a:rPr sz="2400" dirty="0">
                <a:latin typeface="Arial MT"/>
                <a:cs typeface="Arial MT"/>
              </a:rPr>
              <a:t>of</a:t>
            </a:r>
            <a:r>
              <a:rPr sz="2400" spc="-15" dirty="0">
                <a:latin typeface="Arial MT"/>
                <a:cs typeface="Arial MT"/>
              </a:rPr>
              <a:t> </a:t>
            </a:r>
            <a:r>
              <a:rPr sz="2400" spc="-5" dirty="0">
                <a:latin typeface="Arial MT"/>
                <a:cs typeface="Arial MT"/>
              </a:rPr>
              <a:t>Class</a:t>
            </a:r>
            <a:r>
              <a:rPr sz="2400" spc="-50" dirty="0">
                <a:latin typeface="Arial MT"/>
                <a:cs typeface="Arial MT"/>
              </a:rPr>
              <a:t> </a:t>
            </a:r>
            <a:r>
              <a:rPr sz="2400" spc="-70" dirty="0">
                <a:latin typeface="Arial MT"/>
                <a:cs typeface="Arial MT"/>
              </a:rPr>
              <a:t>Test</a:t>
            </a:r>
            <a:endParaRPr sz="2400">
              <a:latin typeface="Arial MT"/>
              <a:cs typeface="Arial MT"/>
            </a:endParaRPr>
          </a:p>
        </p:txBody>
      </p:sp>
      <p:sp>
        <p:nvSpPr>
          <p:cNvPr id="8" name="object 8"/>
          <p:cNvSpPr txBox="1"/>
          <p:nvPr/>
        </p:nvSpPr>
        <p:spPr>
          <a:xfrm>
            <a:off x="1907540" y="1465327"/>
            <a:ext cx="8487410" cy="2323465"/>
          </a:xfrm>
          <a:prstGeom prst="rect">
            <a:avLst/>
          </a:prstGeom>
        </p:spPr>
        <p:txBody>
          <a:bodyPr vert="horz" wrap="square" lIns="0" tIns="12700" rIns="0" bIns="0" rtlCol="0">
            <a:spAutoFit/>
          </a:bodyPr>
          <a:lstStyle/>
          <a:p>
            <a:pPr marL="355600" marR="5080" indent="-342900">
              <a:spcBef>
                <a:spcPts val="100"/>
              </a:spcBef>
              <a:buChar char="•"/>
              <a:tabLst>
                <a:tab pos="354965" algn="l"/>
                <a:tab pos="355600" algn="l"/>
              </a:tabLst>
            </a:pPr>
            <a:r>
              <a:rPr sz="2400" spc="-5" dirty="0">
                <a:solidFill>
                  <a:srgbClr val="FF0000"/>
                </a:solidFill>
                <a:latin typeface="Arial MT"/>
                <a:cs typeface="Arial MT"/>
              </a:rPr>
              <a:t>Local</a:t>
            </a:r>
            <a:r>
              <a:rPr sz="2400" spc="5" dirty="0">
                <a:solidFill>
                  <a:srgbClr val="FF0000"/>
                </a:solidFill>
                <a:latin typeface="Arial MT"/>
                <a:cs typeface="Arial MT"/>
              </a:rPr>
              <a:t> </a:t>
            </a:r>
            <a:r>
              <a:rPr sz="2400" spc="-30" dirty="0">
                <a:solidFill>
                  <a:srgbClr val="FF0000"/>
                </a:solidFill>
                <a:latin typeface="Arial MT"/>
                <a:cs typeface="Arial MT"/>
              </a:rPr>
              <a:t>Variables</a:t>
            </a:r>
            <a:r>
              <a:rPr sz="2400" spc="35" dirty="0">
                <a:solidFill>
                  <a:srgbClr val="FF0000"/>
                </a:solidFill>
                <a:latin typeface="Arial MT"/>
                <a:cs typeface="Arial MT"/>
              </a:rPr>
              <a:t> </a:t>
            </a:r>
            <a:r>
              <a:rPr sz="2400" dirty="0">
                <a:solidFill>
                  <a:srgbClr val="FF0000"/>
                </a:solidFill>
                <a:latin typeface="Arial MT"/>
                <a:cs typeface="Arial MT"/>
              </a:rPr>
              <a:t>can </a:t>
            </a:r>
            <a:r>
              <a:rPr sz="2400" spc="-5" dirty="0">
                <a:solidFill>
                  <a:srgbClr val="FF0000"/>
                </a:solidFill>
                <a:latin typeface="Arial MT"/>
                <a:cs typeface="Arial MT"/>
              </a:rPr>
              <a:t>have</a:t>
            </a:r>
            <a:r>
              <a:rPr sz="2400" spc="5" dirty="0">
                <a:solidFill>
                  <a:srgbClr val="FF0000"/>
                </a:solidFill>
                <a:latin typeface="Arial MT"/>
                <a:cs typeface="Arial MT"/>
              </a:rPr>
              <a:t> </a:t>
            </a:r>
            <a:r>
              <a:rPr sz="2400" spc="-5" dirty="0">
                <a:solidFill>
                  <a:srgbClr val="FF0000"/>
                </a:solidFill>
                <a:latin typeface="Arial MT"/>
                <a:cs typeface="Arial MT"/>
              </a:rPr>
              <a:t>only</a:t>
            </a:r>
            <a:r>
              <a:rPr sz="2400" spc="15" dirty="0">
                <a:solidFill>
                  <a:srgbClr val="FF0000"/>
                </a:solidFill>
                <a:latin typeface="Arial MT"/>
                <a:cs typeface="Arial MT"/>
              </a:rPr>
              <a:t> </a:t>
            </a:r>
            <a:r>
              <a:rPr sz="2400" spc="-10" dirty="0">
                <a:solidFill>
                  <a:srgbClr val="FF0000"/>
                </a:solidFill>
                <a:latin typeface="Arial MT"/>
                <a:cs typeface="Arial MT"/>
              </a:rPr>
              <a:t>‘final’</a:t>
            </a:r>
            <a:r>
              <a:rPr sz="2400" spc="-65" dirty="0">
                <a:solidFill>
                  <a:srgbClr val="FF0000"/>
                </a:solidFill>
                <a:latin typeface="Arial MT"/>
                <a:cs typeface="Arial MT"/>
              </a:rPr>
              <a:t> </a:t>
            </a:r>
            <a:r>
              <a:rPr sz="2400" spc="-5" dirty="0">
                <a:solidFill>
                  <a:srgbClr val="FF0000"/>
                </a:solidFill>
                <a:latin typeface="Arial MT"/>
                <a:cs typeface="Arial MT"/>
              </a:rPr>
              <a:t>declarations.</a:t>
            </a:r>
            <a:r>
              <a:rPr sz="2400" spc="25" dirty="0">
                <a:solidFill>
                  <a:srgbClr val="FF0000"/>
                </a:solidFill>
                <a:latin typeface="Arial MT"/>
                <a:cs typeface="Arial MT"/>
              </a:rPr>
              <a:t> </a:t>
            </a:r>
            <a:r>
              <a:rPr sz="2400" spc="-5" dirty="0">
                <a:solidFill>
                  <a:srgbClr val="FF0000"/>
                </a:solidFill>
                <a:latin typeface="Arial MT"/>
                <a:cs typeface="Arial MT"/>
              </a:rPr>
              <a:t>Note</a:t>
            </a:r>
            <a:r>
              <a:rPr sz="2400" spc="5" dirty="0">
                <a:solidFill>
                  <a:srgbClr val="FF0000"/>
                </a:solidFill>
                <a:latin typeface="Arial MT"/>
                <a:cs typeface="Arial MT"/>
              </a:rPr>
              <a:t> </a:t>
            </a:r>
            <a:r>
              <a:rPr sz="2400" spc="-10" dirty="0">
                <a:solidFill>
                  <a:srgbClr val="FF0000"/>
                </a:solidFill>
                <a:latin typeface="Arial MT"/>
                <a:cs typeface="Arial MT"/>
              </a:rPr>
              <a:t>‘final’ </a:t>
            </a:r>
            <a:r>
              <a:rPr sz="2400" spc="-650" dirty="0">
                <a:solidFill>
                  <a:srgbClr val="FF0000"/>
                </a:solidFill>
                <a:latin typeface="Arial MT"/>
                <a:cs typeface="Arial MT"/>
              </a:rPr>
              <a:t> </a:t>
            </a:r>
            <a:r>
              <a:rPr sz="2400" spc="-5" dirty="0">
                <a:solidFill>
                  <a:srgbClr val="FF0000"/>
                </a:solidFill>
                <a:latin typeface="Arial MT"/>
                <a:cs typeface="Arial MT"/>
              </a:rPr>
              <a:t>local</a:t>
            </a:r>
            <a:r>
              <a:rPr sz="2400" spc="15" dirty="0">
                <a:solidFill>
                  <a:srgbClr val="FF0000"/>
                </a:solidFill>
                <a:latin typeface="Arial MT"/>
                <a:cs typeface="Arial MT"/>
              </a:rPr>
              <a:t> </a:t>
            </a:r>
            <a:r>
              <a:rPr sz="2400" spc="-5" dirty="0">
                <a:solidFill>
                  <a:srgbClr val="FF0000"/>
                </a:solidFill>
                <a:latin typeface="Arial MT"/>
                <a:cs typeface="Arial MT"/>
              </a:rPr>
              <a:t>variables</a:t>
            </a:r>
            <a:r>
              <a:rPr sz="2400" spc="20" dirty="0">
                <a:solidFill>
                  <a:srgbClr val="FF0000"/>
                </a:solidFill>
                <a:latin typeface="Arial MT"/>
                <a:cs typeface="Arial MT"/>
              </a:rPr>
              <a:t> </a:t>
            </a:r>
            <a:r>
              <a:rPr sz="2400" spc="-5" dirty="0">
                <a:solidFill>
                  <a:srgbClr val="FF0000"/>
                </a:solidFill>
                <a:latin typeface="Arial MT"/>
                <a:cs typeface="Arial MT"/>
              </a:rPr>
              <a:t>means</a:t>
            </a:r>
            <a:r>
              <a:rPr sz="2400" dirty="0">
                <a:solidFill>
                  <a:srgbClr val="FF0000"/>
                </a:solidFill>
                <a:latin typeface="Arial MT"/>
                <a:cs typeface="Arial MT"/>
              </a:rPr>
              <a:t> it </a:t>
            </a:r>
            <a:r>
              <a:rPr sz="2400" spc="-5" dirty="0">
                <a:solidFill>
                  <a:srgbClr val="FF0000"/>
                </a:solidFill>
                <a:latin typeface="Arial MT"/>
                <a:cs typeface="Arial MT"/>
              </a:rPr>
              <a:t>can</a:t>
            </a:r>
            <a:r>
              <a:rPr sz="2400" spc="5" dirty="0">
                <a:solidFill>
                  <a:srgbClr val="FF0000"/>
                </a:solidFill>
                <a:latin typeface="Arial MT"/>
                <a:cs typeface="Arial MT"/>
              </a:rPr>
              <a:t> </a:t>
            </a:r>
            <a:r>
              <a:rPr sz="2400" dirty="0">
                <a:solidFill>
                  <a:srgbClr val="FF0000"/>
                </a:solidFill>
                <a:latin typeface="Arial MT"/>
                <a:cs typeface="Arial MT"/>
              </a:rPr>
              <a:t>not</a:t>
            </a:r>
            <a:r>
              <a:rPr sz="2400" spc="-10" dirty="0">
                <a:solidFill>
                  <a:srgbClr val="FF0000"/>
                </a:solidFill>
                <a:latin typeface="Arial MT"/>
                <a:cs typeface="Arial MT"/>
              </a:rPr>
              <a:t> </a:t>
            </a:r>
            <a:r>
              <a:rPr sz="2400" spc="-5" dirty="0">
                <a:solidFill>
                  <a:srgbClr val="FF0000"/>
                </a:solidFill>
                <a:latin typeface="Arial MT"/>
                <a:cs typeface="Arial MT"/>
              </a:rPr>
              <a:t>change</a:t>
            </a:r>
            <a:r>
              <a:rPr sz="2400" spc="10" dirty="0">
                <a:solidFill>
                  <a:srgbClr val="FF0000"/>
                </a:solidFill>
                <a:latin typeface="Arial MT"/>
                <a:cs typeface="Arial MT"/>
              </a:rPr>
              <a:t> </a:t>
            </a:r>
            <a:r>
              <a:rPr sz="2400" dirty="0">
                <a:solidFill>
                  <a:srgbClr val="FF0000"/>
                </a:solidFill>
                <a:latin typeface="Arial MT"/>
                <a:cs typeface="Arial MT"/>
              </a:rPr>
              <a:t>its </a:t>
            </a:r>
            <a:r>
              <a:rPr sz="2400" spc="-5" dirty="0">
                <a:solidFill>
                  <a:srgbClr val="FF0000"/>
                </a:solidFill>
                <a:latin typeface="Arial MT"/>
                <a:cs typeface="Arial MT"/>
              </a:rPr>
              <a:t>values</a:t>
            </a:r>
            <a:endParaRPr sz="2400">
              <a:latin typeface="Arial MT"/>
              <a:cs typeface="Arial MT"/>
            </a:endParaRPr>
          </a:p>
          <a:p>
            <a:pPr marL="461009" marR="4925695">
              <a:lnSpc>
                <a:spcPct val="120000"/>
              </a:lnSpc>
              <a:spcBef>
                <a:spcPts val="1960"/>
              </a:spcBef>
            </a:pPr>
            <a:r>
              <a:rPr sz="2400" dirty="0">
                <a:latin typeface="Arial MT"/>
                <a:cs typeface="Arial MT"/>
              </a:rPr>
              <a:t>//</a:t>
            </a:r>
            <a:r>
              <a:rPr sz="2400" spc="-35" dirty="0">
                <a:latin typeface="Arial MT"/>
                <a:cs typeface="Arial MT"/>
              </a:rPr>
              <a:t> </a:t>
            </a:r>
            <a:r>
              <a:rPr sz="2400" spc="-5" dirty="0">
                <a:latin typeface="Arial MT"/>
                <a:cs typeface="Arial MT"/>
              </a:rPr>
              <a:t>File</a:t>
            </a:r>
            <a:r>
              <a:rPr sz="2400" spc="-20" dirty="0">
                <a:latin typeface="Arial MT"/>
                <a:cs typeface="Arial MT"/>
              </a:rPr>
              <a:t> </a:t>
            </a:r>
            <a:r>
              <a:rPr sz="2400" spc="-5" dirty="0">
                <a:latin typeface="Arial MT"/>
                <a:cs typeface="Arial MT"/>
              </a:rPr>
              <a:t>Name</a:t>
            </a:r>
            <a:r>
              <a:rPr sz="2400" spc="-15" dirty="0">
                <a:latin typeface="Arial MT"/>
                <a:cs typeface="Arial MT"/>
              </a:rPr>
              <a:t> </a:t>
            </a:r>
            <a:r>
              <a:rPr sz="2400" dirty="0">
                <a:latin typeface="Arial MT"/>
                <a:cs typeface="Arial MT"/>
              </a:rPr>
              <a:t>:</a:t>
            </a:r>
            <a:r>
              <a:rPr sz="2400" spc="-65" dirty="0">
                <a:latin typeface="Arial MT"/>
                <a:cs typeface="Arial MT"/>
              </a:rPr>
              <a:t> </a:t>
            </a:r>
            <a:r>
              <a:rPr sz="2400" spc="-30" dirty="0">
                <a:latin typeface="Arial MT"/>
                <a:cs typeface="Arial MT"/>
              </a:rPr>
              <a:t>Test.java </a:t>
            </a:r>
            <a:r>
              <a:rPr sz="2400" spc="-655" dirty="0">
                <a:latin typeface="Arial MT"/>
                <a:cs typeface="Arial MT"/>
              </a:rPr>
              <a:t> </a:t>
            </a:r>
            <a:r>
              <a:rPr sz="2400" spc="-5" dirty="0">
                <a:latin typeface="Arial MT"/>
                <a:cs typeface="Arial MT"/>
              </a:rPr>
              <a:t>class</a:t>
            </a:r>
            <a:r>
              <a:rPr sz="2400" spc="-40" dirty="0">
                <a:latin typeface="Arial MT"/>
                <a:cs typeface="Arial MT"/>
              </a:rPr>
              <a:t> </a:t>
            </a:r>
            <a:r>
              <a:rPr sz="2400" spc="-70" dirty="0">
                <a:latin typeface="Arial MT"/>
                <a:cs typeface="Arial MT"/>
              </a:rPr>
              <a:t>Test</a:t>
            </a:r>
            <a:endParaRPr sz="2400">
              <a:latin typeface="Arial MT"/>
              <a:cs typeface="Arial MT"/>
            </a:endParaRPr>
          </a:p>
          <a:p>
            <a:pPr marL="461009">
              <a:spcBef>
                <a:spcPts val="580"/>
              </a:spcBef>
            </a:pPr>
            <a:r>
              <a:rPr sz="2400" dirty="0">
                <a:latin typeface="Arial MT"/>
                <a:cs typeface="Arial MT"/>
              </a:rPr>
              <a:t>{</a:t>
            </a:r>
            <a:endParaRPr sz="2400">
              <a:latin typeface="Arial MT"/>
              <a:cs typeface="Arial MT"/>
            </a:endParaRPr>
          </a:p>
        </p:txBody>
      </p:sp>
      <p:sp>
        <p:nvSpPr>
          <p:cNvPr id="9" name="object 9"/>
          <p:cNvSpPr txBox="1">
            <a:spLocks noGrp="1"/>
          </p:cNvSpPr>
          <p:nvPr>
            <p:ph type="title"/>
          </p:nvPr>
        </p:nvSpPr>
        <p:spPr>
          <a:xfrm>
            <a:off x="1907540" y="379222"/>
            <a:ext cx="6642734" cy="689932"/>
          </a:xfrm>
          <a:prstGeom prst="rect">
            <a:avLst/>
          </a:prstGeom>
        </p:spPr>
        <p:txBody>
          <a:bodyPr vert="horz" wrap="square" lIns="0" tIns="12700" rIns="0" bIns="0" rtlCol="0" anchor="t">
            <a:spAutoFit/>
          </a:bodyPr>
          <a:lstStyle/>
          <a:p>
            <a:pPr marL="12700">
              <a:lnSpc>
                <a:spcPct val="100000"/>
              </a:lnSpc>
              <a:spcBef>
                <a:spcPts val="100"/>
              </a:spcBef>
            </a:pPr>
            <a:r>
              <a:rPr spc="-160" dirty="0"/>
              <a:t>Loca</a:t>
            </a:r>
            <a:r>
              <a:rPr dirty="0"/>
              <a:t>l</a:t>
            </a:r>
            <a:r>
              <a:rPr spc="-275" dirty="0"/>
              <a:t> </a:t>
            </a:r>
            <a:r>
              <a:rPr spc="-360" dirty="0"/>
              <a:t>V</a:t>
            </a:r>
            <a:r>
              <a:rPr spc="-160" dirty="0"/>
              <a:t>ar</a:t>
            </a:r>
            <a:r>
              <a:rPr spc="-165" dirty="0"/>
              <a:t>i</a:t>
            </a:r>
            <a:r>
              <a:rPr spc="-160" dirty="0"/>
              <a:t>ab</a:t>
            </a:r>
            <a:r>
              <a:rPr spc="-165" dirty="0"/>
              <a:t>l</a:t>
            </a:r>
            <a:r>
              <a:rPr spc="-160" dirty="0"/>
              <a:t>e</a:t>
            </a:r>
            <a:r>
              <a:rPr spc="-5" dirty="0"/>
              <a:t>s</a:t>
            </a:r>
            <a:r>
              <a:rPr spc="-254" dirty="0"/>
              <a:t> </a:t>
            </a:r>
            <a:r>
              <a:rPr spc="-160" dirty="0"/>
              <a:t>Examp</a:t>
            </a:r>
            <a:r>
              <a:rPr spc="-165" dirty="0"/>
              <a:t>l</a:t>
            </a:r>
            <a:r>
              <a:rPr spc="-5" dirty="0"/>
              <a:t>e</a:t>
            </a:r>
            <a:r>
              <a:rPr spc="-285" dirty="0"/>
              <a:t> </a:t>
            </a:r>
            <a:r>
              <a:rPr spc="-5" dirty="0"/>
              <a:t>3</a:t>
            </a:r>
          </a:p>
        </p:txBody>
      </p:sp>
      <p:grpSp>
        <p:nvGrpSpPr>
          <p:cNvPr id="10" name="object 10"/>
          <p:cNvGrpSpPr/>
          <p:nvPr/>
        </p:nvGrpSpPr>
        <p:grpSpPr>
          <a:xfrm>
            <a:off x="6077712" y="4756403"/>
            <a:ext cx="1976755" cy="386080"/>
            <a:chOff x="4553711" y="4756403"/>
            <a:chExt cx="1976755" cy="386080"/>
          </a:xfrm>
        </p:grpSpPr>
        <p:sp>
          <p:nvSpPr>
            <p:cNvPr id="11" name="object 11"/>
            <p:cNvSpPr/>
            <p:nvPr/>
          </p:nvSpPr>
          <p:spPr>
            <a:xfrm>
              <a:off x="4566665" y="4769357"/>
              <a:ext cx="1950720" cy="360045"/>
            </a:xfrm>
            <a:custGeom>
              <a:avLst/>
              <a:gdLst/>
              <a:ahLst/>
              <a:cxnLst/>
              <a:rect l="l" t="t" r="r" b="b"/>
              <a:pathLst>
                <a:path w="1950720" h="360045">
                  <a:moveTo>
                    <a:pt x="1770888" y="0"/>
                  </a:moveTo>
                  <a:lnTo>
                    <a:pt x="1770888" y="89916"/>
                  </a:lnTo>
                  <a:lnTo>
                    <a:pt x="0" y="89916"/>
                  </a:lnTo>
                  <a:lnTo>
                    <a:pt x="0" y="269748"/>
                  </a:lnTo>
                  <a:lnTo>
                    <a:pt x="1770888" y="269748"/>
                  </a:lnTo>
                  <a:lnTo>
                    <a:pt x="1770888" y="359664"/>
                  </a:lnTo>
                  <a:lnTo>
                    <a:pt x="1950719" y="179832"/>
                  </a:lnTo>
                  <a:lnTo>
                    <a:pt x="1770888" y="0"/>
                  </a:lnTo>
                  <a:close/>
                </a:path>
              </a:pathLst>
            </a:custGeom>
            <a:solidFill>
              <a:srgbClr val="4F81BC"/>
            </a:solidFill>
          </p:spPr>
          <p:txBody>
            <a:bodyPr wrap="square" lIns="0" tIns="0" rIns="0" bIns="0" rtlCol="0"/>
            <a:lstStyle/>
            <a:p>
              <a:endParaRPr/>
            </a:p>
          </p:txBody>
        </p:sp>
        <p:sp>
          <p:nvSpPr>
            <p:cNvPr id="12" name="object 12"/>
            <p:cNvSpPr/>
            <p:nvPr/>
          </p:nvSpPr>
          <p:spPr>
            <a:xfrm>
              <a:off x="4566665" y="4769357"/>
              <a:ext cx="1950720" cy="360045"/>
            </a:xfrm>
            <a:custGeom>
              <a:avLst/>
              <a:gdLst/>
              <a:ahLst/>
              <a:cxnLst/>
              <a:rect l="l" t="t" r="r" b="b"/>
              <a:pathLst>
                <a:path w="1950720" h="360045">
                  <a:moveTo>
                    <a:pt x="0" y="89916"/>
                  </a:moveTo>
                  <a:lnTo>
                    <a:pt x="1770888" y="89916"/>
                  </a:lnTo>
                  <a:lnTo>
                    <a:pt x="1770888" y="0"/>
                  </a:lnTo>
                  <a:lnTo>
                    <a:pt x="1950719" y="179832"/>
                  </a:lnTo>
                  <a:lnTo>
                    <a:pt x="1770888" y="359664"/>
                  </a:lnTo>
                  <a:lnTo>
                    <a:pt x="1770888" y="269748"/>
                  </a:lnTo>
                  <a:lnTo>
                    <a:pt x="0" y="269748"/>
                  </a:lnTo>
                  <a:lnTo>
                    <a:pt x="0" y="89916"/>
                  </a:lnTo>
                  <a:close/>
                </a:path>
              </a:pathLst>
            </a:custGeom>
            <a:ln w="25907">
              <a:solidFill>
                <a:srgbClr val="385D89"/>
              </a:solidFill>
            </a:ln>
          </p:spPr>
          <p:txBody>
            <a:bodyPr wrap="square" lIns="0" tIns="0" rIns="0" bIns="0" rtlCol="0"/>
            <a:lstStyle/>
            <a:p>
              <a:endParaRPr/>
            </a:p>
          </p:txBody>
        </p:sp>
      </p:grpSp>
      <p:sp>
        <p:nvSpPr>
          <p:cNvPr id="13" name="object 13"/>
          <p:cNvSpPr txBox="1"/>
          <p:nvPr/>
        </p:nvSpPr>
        <p:spPr>
          <a:xfrm>
            <a:off x="8087359" y="4754117"/>
            <a:ext cx="2476500" cy="391160"/>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final</a:t>
            </a:r>
            <a:r>
              <a:rPr sz="2400" spc="-25" dirty="0">
                <a:solidFill>
                  <a:srgbClr val="FF0000"/>
                </a:solidFill>
                <a:latin typeface="Arial MT"/>
                <a:cs typeface="Arial MT"/>
              </a:rPr>
              <a:t> </a:t>
            </a:r>
            <a:r>
              <a:rPr sz="2400" spc="-5" dirty="0">
                <a:solidFill>
                  <a:srgbClr val="FF0000"/>
                </a:solidFill>
                <a:latin typeface="Arial MT"/>
                <a:cs typeface="Arial MT"/>
              </a:rPr>
              <a:t>local</a:t>
            </a:r>
            <a:r>
              <a:rPr sz="2400" spc="-15" dirty="0">
                <a:solidFill>
                  <a:srgbClr val="FF0000"/>
                </a:solidFill>
                <a:latin typeface="Arial MT"/>
                <a:cs typeface="Arial MT"/>
              </a:rPr>
              <a:t> </a:t>
            </a:r>
            <a:r>
              <a:rPr sz="2400" spc="-25" dirty="0">
                <a:solidFill>
                  <a:srgbClr val="FF0000"/>
                </a:solidFill>
                <a:latin typeface="Arial MT"/>
                <a:cs typeface="Arial MT"/>
              </a:rPr>
              <a:t>Variable</a:t>
            </a:r>
            <a:endParaRPr sz="2400">
              <a:latin typeface="Arial MT"/>
              <a:cs typeface="Arial MT"/>
            </a:endParaRPr>
          </a:p>
        </p:txBody>
      </p:sp>
      <p:sp>
        <p:nvSpPr>
          <p:cNvPr id="14" name="object 14"/>
          <p:cNvSpPr txBox="1"/>
          <p:nvPr/>
        </p:nvSpPr>
        <p:spPr>
          <a:xfrm>
            <a:off x="5809870" y="5616041"/>
            <a:ext cx="4686935" cy="756920"/>
          </a:xfrm>
          <a:prstGeom prst="rect">
            <a:avLst/>
          </a:prstGeom>
        </p:spPr>
        <p:txBody>
          <a:bodyPr vert="horz" wrap="square" lIns="0" tIns="12700" rIns="0" bIns="0" rtlCol="0">
            <a:spAutoFit/>
          </a:bodyPr>
          <a:lstStyle/>
          <a:p>
            <a:pPr marL="1565910" marR="5080" indent="-1553845">
              <a:spcBef>
                <a:spcPts val="100"/>
              </a:spcBef>
            </a:pPr>
            <a:r>
              <a:rPr sz="2400" spc="-5" dirty="0">
                <a:solidFill>
                  <a:srgbClr val="FF0000"/>
                </a:solidFill>
                <a:latin typeface="Arial MT"/>
                <a:cs typeface="Arial MT"/>
              </a:rPr>
              <a:t>final</a:t>
            </a:r>
            <a:r>
              <a:rPr sz="2400" spc="5" dirty="0">
                <a:solidFill>
                  <a:srgbClr val="FF0000"/>
                </a:solidFill>
                <a:latin typeface="Arial MT"/>
                <a:cs typeface="Arial MT"/>
              </a:rPr>
              <a:t> </a:t>
            </a:r>
            <a:r>
              <a:rPr sz="2400" spc="-5" dirty="0">
                <a:solidFill>
                  <a:srgbClr val="FF0000"/>
                </a:solidFill>
                <a:latin typeface="Arial MT"/>
                <a:cs typeface="Arial MT"/>
              </a:rPr>
              <a:t>local</a:t>
            </a:r>
            <a:r>
              <a:rPr sz="2400" spc="15" dirty="0">
                <a:solidFill>
                  <a:srgbClr val="FF0000"/>
                </a:solidFill>
                <a:latin typeface="Arial MT"/>
                <a:cs typeface="Arial MT"/>
              </a:rPr>
              <a:t> </a:t>
            </a:r>
            <a:r>
              <a:rPr sz="2400" spc="-5" dirty="0">
                <a:solidFill>
                  <a:srgbClr val="FF0000"/>
                </a:solidFill>
                <a:latin typeface="Arial MT"/>
                <a:cs typeface="Arial MT"/>
              </a:rPr>
              <a:t>variables</a:t>
            </a:r>
            <a:r>
              <a:rPr sz="2400" spc="20" dirty="0">
                <a:solidFill>
                  <a:srgbClr val="FF0000"/>
                </a:solidFill>
                <a:latin typeface="Arial MT"/>
                <a:cs typeface="Arial MT"/>
              </a:rPr>
              <a:t> </a:t>
            </a:r>
            <a:r>
              <a:rPr sz="2400" spc="-5" dirty="0">
                <a:solidFill>
                  <a:srgbClr val="FF0000"/>
                </a:solidFill>
                <a:latin typeface="Arial MT"/>
                <a:cs typeface="Arial MT"/>
              </a:rPr>
              <a:t>cannot</a:t>
            </a:r>
            <a:r>
              <a:rPr sz="2400" spc="5" dirty="0">
                <a:solidFill>
                  <a:srgbClr val="FF0000"/>
                </a:solidFill>
                <a:latin typeface="Arial MT"/>
                <a:cs typeface="Arial MT"/>
              </a:rPr>
              <a:t> </a:t>
            </a:r>
            <a:r>
              <a:rPr sz="2400" spc="-5" dirty="0">
                <a:solidFill>
                  <a:srgbClr val="FF0000"/>
                </a:solidFill>
                <a:latin typeface="Arial MT"/>
                <a:cs typeface="Arial MT"/>
              </a:rPr>
              <a:t>change </a:t>
            </a:r>
            <a:r>
              <a:rPr sz="2400" spc="-650" dirty="0">
                <a:solidFill>
                  <a:srgbClr val="FF0000"/>
                </a:solidFill>
                <a:latin typeface="Arial MT"/>
                <a:cs typeface="Arial MT"/>
              </a:rPr>
              <a:t> </a:t>
            </a:r>
            <a:r>
              <a:rPr sz="2400" spc="-5" dirty="0">
                <a:solidFill>
                  <a:srgbClr val="FF0000"/>
                </a:solidFill>
                <a:latin typeface="Arial MT"/>
                <a:cs typeface="Arial MT"/>
              </a:rPr>
              <a:t>their values</a:t>
            </a:r>
            <a:endParaRPr sz="2400">
              <a:latin typeface="Arial MT"/>
              <a:cs typeface="Arial MT"/>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5238"/>
            <a:ext cx="4728210"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spc="-5" dirty="0">
                <a:latin typeface="Arial MT"/>
                <a:cs typeface="Arial MT"/>
              </a:rPr>
              <a:t>LinkedList</a:t>
            </a:r>
            <a:r>
              <a:rPr sz="3200" spc="-30" dirty="0">
                <a:latin typeface="Arial MT"/>
                <a:cs typeface="Arial MT"/>
              </a:rPr>
              <a:t> </a:t>
            </a:r>
            <a:r>
              <a:rPr sz="3200" dirty="0">
                <a:latin typeface="Arial MT"/>
                <a:cs typeface="Arial MT"/>
              </a:rPr>
              <a:t>Class</a:t>
            </a:r>
            <a:r>
              <a:rPr sz="3200" spc="-20" dirty="0">
                <a:latin typeface="Arial MT"/>
                <a:cs typeface="Arial MT"/>
              </a:rPr>
              <a:t> </a:t>
            </a:r>
            <a:r>
              <a:rPr sz="3200" dirty="0">
                <a:latin typeface="Arial MT"/>
                <a:cs typeface="Arial MT"/>
              </a:rPr>
              <a:t>in</a:t>
            </a:r>
            <a:r>
              <a:rPr sz="3200" spc="-15" dirty="0">
                <a:latin typeface="Arial MT"/>
                <a:cs typeface="Arial MT"/>
              </a:rPr>
              <a:t> </a:t>
            </a:r>
            <a:r>
              <a:rPr sz="3200" dirty="0">
                <a:latin typeface="Arial MT"/>
                <a:cs typeface="Arial MT"/>
              </a:rPr>
              <a:t>Java</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846316" cy="689932"/>
          </a:xfrm>
          <a:prstGeom prst="rect">
            <a:avLst/>
          </a:prstGeom>
        </p:spPr>
        <p:txBody>
          <a:bodyPr vert="horz" wrap="square" lIns="0" tIns="12700" rIns="0" bIns="0" rtlCol="0" anchor="t">
            <a:spAutoFit/>
          </a:bodyPr>
          <a:lstStyle/>
          <a:p>
            <a:pPr marL="12700">
              <a:lnSpc>
                <a:spcPct val="100000"/>
              </a:lnSpc>
              <a:spcBef>
                <a:spcPts val="100"/>
              </a:spcBef>
            </a:pPr>
            <a:r>
              <a:rPr spc="-160" dirty="0"/>
              <a:t>L</a:t>
            </a:r>
            <a:r>
              <a:rPr spc="-165" dirty="0"/>
              <a:t>i</a:t>
            </a:r>
            <a:r>
              <a:rPr spc="-160" dirty="0"/>
              <a:t>nkedL</a:t>
            </a:r>
            <a:r>
              <a:rPr spc="-150" dirty="0"/>
              <a:t>i</a:t>
            </a:r>
            <a:r>
              <a:rPr spc="-160" dirty="0"/>
              <a:t>s</a:t>
            </a:r>
            <a:r>
              <a:rPr dirty="0"/>
              <a:t>t</a:t>
            </a:r>
            <a:r>
              <a:rPr spc="-245" dirty="0"/>
              <a:t> </a:t>
            </a:r>
            <a:r>
              <a:rPr spc="-155" dirty="0"/>
              <a:t>C</a:t>
            </a:r>
            <a:r>
              <a:rPr spc="-165" dirty="0"/>
              <a:t>l</a:t>
            </a:r>
            <a:r>
              <a:rPr spc="-160" dirty="0"/>
              <a:t>as</a:t>
            </a:r>
            <a:r>
              <a:rPr spc="-5" dirty="0"/>
              <a:t>s</a:t>
            </a:r>
            <a:r>
              <a:rPr spc="-295" dirty="0"/>
              <a:t> </a:t>
            </a:r>
            <a:r>
              <a:rPr spc="-165" dirty="0"/>
              <a:t>i</a:t>
            </a:r>
            <a:r>
              <a:rPr dirty="0"/>
              <a:t>n</a:t>
            </a:r>
            <a:r>
              <a:rPr spc="-285" dirty="0"/>
              <a:t> </a:t>
            </a:r>
            <a:r>
              <a:rPr spc="-160" dirty="0"/>
              <a:t>Jav</a:t>
            </a:r>
            <a:r>
              <a:rPr spc="-5" dirty="0"/>
              <a:t>a</a:t>
            </a:r>
          </a:p>
        </p:txBody>
      </p:sp>
      <p:sp>
        <p:nvSpPr>
          <p:cNvPr id="9" name="object 9"/>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10" name="object 10"/>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82268" y="2263266"/>
            <a:ext cx="106045" cy="299720"/>
          </a:xfrm>
          <a:prstGeom prst="rect">
            <a:avLst/>
          </a:prstGeom>
        </p:spPr>
        <p:txBody>
          <a:bodyPr vert="horz" wrap="square" lIns="0" tIns="12700" rIns="0" bIns="0" rtlCol="0">
            <a:spAutoFit/>
          </a:bodyPr>
          <a:lstStyle/>
          <a:p>
            <a:pPr marL="12700">
              <a:spcBef>
                <a:spcPts val="100"/>
              </a:spcBef>
            </a:pPr>
            <a:r>
              <a:rPr dirty="0">
                <a:solidFill>
                  <a:srgbClr val="0F1141"/>
                </a:solidFill>
                <a:latin typeface="Arial MT"/>
                <a:cs typeface="Arial MT"/>
              </a:rPr>
              <a:t>•</a:t>
            </a:r>
            <a:endParaRPr>
              <a:latin typeface="Arial MT"/>
              <a:cs typeface="Arial MT"/>
            </a:endParaRPr>
          </a:p>
        </p:txBody>
      </p:sp>
      <p:sp>
        <p:nvSpPr>
          <p:cNvPr id="4" name="object 4"/>
          <p:cNvSpPr txBox="1"/>
          <p:nvPr/>
        </p:nvSpPr>
        <p:spPr>
          <a:xfrm>
            <a:off x="1782267" y="1384401"/>
            <a:ext cx="8699500" cy="1179195"/>
          </a:xfrm>
          <a:prstGeom prst="rect">
            <a:avLst/>
          </a:prstGeom>
        </p:spPr>
        <p:txBody>
          <a:bodyPr vert="horz" wrap="square" lIns="0" tIns="40640" rIns="0" bIns="0" rtlCol="0">
            <a:spAutoFit/>
          </a:bodyPr>
          <a:lstStyle/>
          <a:p>
            <a:pPr marL="622300" indent="-609600">
              <a:spcBef>
                <a:spcPts val="320"/>
              </a:spcBef>
              <a:buClr>
                <a:srgbClr val="0F1141"/>
              </a:buClr>
              <a:buFont typeface="Arial MT"/>
              <a:buChar char="•"/>
              <a:tabLst>
                <a:tab pos="621665" algn="l"/>
                <a:tab pos="622300" algn="l"/>
              </a:tabLst>
            </a:pPr>
            <a:r>
              <a:rPr b="1" dirty="0">
                <a:latin typeface="Arial"/>
                <a:cs typeface="Arial"/>
              </a:rPr>
              <a:t>Extends</a:t>
            </a:r>
            <a:r>
              <a:rPr b="1" spc="-10" dirty="0">
                <a:solidFill>
                  <a:srgbClr val="FF0000"/>
                </a:solidFill>
                <a:latin typeface="Arial"/>
                <a:cs typeface="Arial"/>
              </a:rPr>
              <a:t> </a:t>
            </a:r>
            <a:r>
              <a:rPr b="1" i="1" u="heavy" spc="-5" dirty="0">
                <a:solidFill>
                  <a:srgbClr val="FF0000"/>
                </a:solidFill>
                <a:uFill>
                  <a:solidFill>
                    <a:srgbClr val="FF0000"/>
                  </a:solidFill>
                </a:uFill>
                <a:latin typeface="Arial"/>
                <a:cs typeface="Arial"/>
              </a:rPr>
              <a:t>AbstractSequentialList</a:t>
            </a:r>
            <a:r>
              <a:rPr b="1" spc="-5" dirty="0">
                <a:latin typeface="Arial"/>
                <a:cs typeface="Arial"/>
              </a:rPr>
              <a:t>,</a:t>
            </a:r>
            <a:r>
              <a:rPr b="1" spc="15" dirty="0">
                <a:latin typeface="Arial"/>
                <a:cs typeface="Arial"/>
              </a:rPr>
              <a:t> </a:t>
            </a:r>
            <a:r>
              <a:rPr b="1" spc="-5" dirty="0">
                <a:latin typeface="Arial"/>
                <a:cs typeface="Arial"/>
              </a:rPr>
              <a:t>implements</a:t>
            </a:r>
            <a:r>
              <a:rPr b="1" spc="10" dirty="0">
                <a:latin typeface="Arial"/>
                <a:cs typeface="Arial"/>
              </a:rPr>
              <a:t> </a:t>
            </a:r>
            <a:r>
              <a:rPr b="1" i="1" u="heavy" spc="-5" dirty="0">
                <a:uFill>
                  <a:solidFill>
                    <a:srgbClr val="000000"/>
                  </a:solidFill>
                </a:uFill>
                <a:latin typeface="Arial"/>
                <a:cs typeface="Arial"/>
              </a:rPr>
              <a:t>List</a:t>
            </a:r>
            <a:r>
              <a:rPr b="1" i="1" dirty="0">
                <a:latin typeface="Arial"/>
                <a:cs typeface="Arial"/>
              </a:rPr>
              <a:t> </a:t>
            </a:r>
            <a:r>
              <a:rPr b="1" spc="-5" dirty="0">
                <a:latin typeface="Arial"/>
                <a:cs typeface="Arial"/>
              </a:rPr>
              <a:t>and</a:t>
            </a:r>
            <a:r>
              <a:rPr b="1" spc="5" dirty="0">
                <a:latin typeface="Arial"/>
                <a:cs typeface="Arial"/>
              </a:rPr>
              <a:t> </a:t>
            </a:r>
            <a:r>
              <a:rPr b="1" i="1" u="heavy" dirty="0">
                <a:uFill>
                  <a:solidFill>
                    <a:srgbClr val="000000"/>
                  </a:solidFill>
                </a:uFill>
                <a:latin typeface="Arial"/>
                <a:cs typeface="Arial"/>
              </a:rPr>
              <a:t>Queue</a:t>
            </a:r>
            <a:r>
              <a:rPr b="1" i="1" spc="5" dirty="0">
                <a:latin typeface="Arial"/>
                <a:cs typeface="Arial"/>
              </a:rPr>
              <a:t> </a:t>
            </a:r>
            <a:r>
              <a:rPr b="1" spc="-5" dirty="0">
                <a:latin typeface="Arial"/>
                <a:cs typeface="Arial"/>
              </a:rPr>
              <a:t>interfaces</a:t>
            </a:r>
            <a:endParaRPr>
              <a:latin typeface="Arial"/>
              <a:cs typeface="Arial"/>
            </a:endParaRPr>
          </a:p>
          <a:p>
            <a:pPr marL="622300" marR="5080" indent="-609600">
              <a:lnSpc>
                <a:spcPts val="1939"/>
              </a:lnSpc>
              <a:spcBef>
                <a:spcPts val="465"/>
              </a:spcBef>
              <a:buClr>
                <a:srgbClr val="0F1141"/>
              </a:buClr>
              <a:buFont typeface="Arial MT"/>
              <a:buChar char="•"/>
              <a:tabLst>
                <a:tab pos="621665" algn="l"/>
                <a:tab pos="622300" algn="l"/>
              </a:tabLst>
            </a:pPr>
            <a:r>
              <a:rPr b="1" spc="-5" dirty="0">
                <a:latin typeface="Arial"/>
                <a:cs typeface="Arial"/>
              </a:rPr>
              <a:t>Arranges</a:t>
            </a:r>
            <a:r>
              <a:rPr b="1" spc="130" dirty="0">
                <a:latin typeface="Arial"/>
                <a:cs typeface="Arial"/>
              </a:rPr>
              <a:t> </a:t>
            </a:r>
            <a:r>
              <a:rPr b="1" dirty="0">
                <a:latin typeface="Arial"/>
                <a:cs typeface="Arial"/>
              </a:rPr>
              <a:t>the</a:t>
            </a:r>
            <a:r>
              <a:rPr b="1" spc="140" dirty="0">
                <a:latin typeface="Arial"/>
                <a:cs typeface="Arial"/>
              </a:rPr>
              <a:t> </a:t>
            </a:r>
            <a:r>
              <a:rPr b="1" spc="-5" dirty="0">
                <a:latin typeface="Arial"/>
                <a:cs typeface="Arial"/>
              </a:rPr>
              <a:t>elements</a:t>
            </a:r>
            <a:r>
              <a:rPr b="1" spc="140" dirty="0">
                <a:latin typeface="Arial"/>
                <a:cs typeface="Arial"/>
              </a:rPr>
              <a:t> </a:t>
            </a:r>
            <a:r>
              <a:rPr b="1" dirty="0">
                <a:latin typeface="Arial"/>
                <a:cs typeface="Arial"/>
              </a:rPr>
              <a:t>of</a:t>
            </a:r>
            <a:r>
              <a:rPr b="1" spc="145" dirty="0">
                <a:latin typeface="Arial"/>
                <a:cs typeface="Arial"/>
              </a:rPr>
              <a:t> </a:t>
            </a:r>
            <a:r>
              <a:rPr b="1" spc="-5" dirty="0">
                <a:latin typeface="Arial"/>
                <a:cs typeface="Arial"/>
              </a:rPr>
              <a:t>a</a:t>
            </a:r>
            <a:r>
              <a:rPr b="1" spc="120" dirty="0">
                <a:latin typeface="Arial"/>
                <a:cs typeface="Arial"/>
              </a:rPr>
              <a:t> </a:t>
            </a:r>
            <a:r>
              <a:rPr b="1" spc="-5" dirty="0">
                <a:latin typeface="Arial"/>
                <a:cs typeface="Arial"/>
              </a:rPr>
              <a:t>collection</a:t>
            </a:r>
            <a:r>
              <a:rPr b="1" spc="145" dirty="0">
                <a:latin typeface="Arial"/>
                <a:cs typeface="Arial"/>
              </a:rPr>
              <a:t> </a:t>
            </a:r>
            <a:r>
              <a:rPr b="1" spc="-5" dirty="0">
                <a:latin typeface="Arial"/>
                <a:cs typeface="Arial"/>
              </a:rPr>
              <a:t>as</a:t>
            </a:r>
            <a:r>
              <a:rPr b="1" spc="110" dirty="0">
                <a:latin typeface="Arial"/>
                <a:cs typeface="Arial"/>
              </a:rPr>
              <a:t> </a:t>
            </a:r>
            <a:r>
              <a:rPr b="1" spc="-5" dirty="0">
                <a:latin typeface="Arial"/>
                <a:cs typeface="Arial"/>
              </a:rPr>
              <a:t>Linked</a:t>
            </a:r>
            <a:r>
              <a:rPr b="1" spc="135" dirty="0">
                <a:latin typeface="Arial"/>
                <a:cs typeface="Arial"/>
              </a:rPr>
              <a:t> </a:t>
            </a:r>
            <a:r>
              <a:rPr b="1" dirty="0">
                <a:latin typeface="Arial"/>
                <a:cs typeface="Arial"/>
              </a:rPr>
              <a:t>List</a:t>
            </a:r>
            <a:r>
              <a:rPr b="1" spc="110" dirty="0">
                <a:latin typeface="Arial"/>
                <a:cs typeface="Arial"/>
              </a:rPr>
              <a:t> </a:t>
            </a:r>
            <a:r>
              <a:rPr b="1" dirty="0">
                <a:latin typeface="Arial"/>
                <a:cs typeface="Arial"/>
              </a:rPr>
              <a:t>where</a:t>
            </a:r>
            <a:r>
              <a:rPr b="1" spc="130" dirty="0">
                <a:latin typeface="Arial"/>
                <a:cs typeface="Arial"/>
              </a:rPr>
              <a:t> </a:t>
            </a:r>
            <a:r>
              <a:rPr b="1" spc="-5" dirty="0">
                <a:latin typeface="Arial"/>
                <a:cs typeface="Arial"/>
              </a:rPr>
              <a:t>each</a:t>
            </a:r>
            <a:r>
              <a:rPr b="1" spc="145" dirty="0">
                <a:latin typeface="Arial"/>
                <a:cs typeface="Arial"/>
              </a:rPr>
              <a:t> </a:t>
            </a:r>
            <a:r>
              <a:rPr b="1" spc="-5" dirty="0">
                <a:latin typeface="Arial"/>
                <a:cs typeface="Arial"/>
              </a:rPr>
              <a:t>element </a:t>
            </a:r>
            <a:r>
              <a:rPr b="1" spc="-484" dirty="0">
                <a:latin typeface="Arial"/>
                <a:cs typeface="Arial"/>
              </a:rPr>
              <a:t> </a:t>
            </a:r>
            <a:r>
              <a:rPr b="1" spc="5" dirty="0">
                <a:latin typeface="Arial"/>
                <a:cs typeface="Arial"/>
              </a:rPr>
              <a:t>knows</a:t>
            </a:r>
            <a:r>
              <a:rPr b="1" spc="-50" dirty="0">
                <a:latin typeface="Arial"/>
                <a:cs typeface="Arial"/>
              </a:rPr>
              <a:t> </a:t>
            </a:r>
            <a:r>
              <a:rPr b="1" dirty="0">
                <a:latin typeface="Arial"/>
                <a:cs typeface="Arial"/>
              </a:rPr>
              <a:t>about</a:t>
            </a:r>
            <a:r>
              <a:rPr b="1" spc="-10" dirty="0">
                <a:latin typeface="Arial"/>
                <a:cs typeface="Arial"/>
              </a:rPr>
              <a:t> </a:t>
            </a:r>
            <a:r>
              <a:rPr b="1" dirty="0">
                <a:latin typeface="Arial"/>
                <a:cs typeface="Arial"/>
              </a:rPr>
              <a:t>the location</a:t>
            </a:r>
            <a:r>
              <a:rPr b="1" spc="-10" dirty="0">
                <a:latin typeface="Arial"/>
                <a:cs typeface="Arial"/>
              </a:rPr>
              <a:t> </a:t>
            </a:r>
            <a:r>
              <a:rPr b="1" dirty="0">
                <a:latin typeface="Arial"/>
                <a:cs typeface="Arial"/>
              </a:rPr>
              <a:t>of</a:t>
            </a:r>
            <a:r>
              <a:rPr b="1" spc="-10" dirty="0">
                <a:latin typeface="Arial"/>
                <a:cs typeface="Arial"/>
              </a:rPr>
              <a:t> </a:t>
            </a:r>
            <a:r>
              <a:rPr b="1" spc="-5" dirty="0">
                <a:latin typeface="Arial"/>
                <a:cs typeface="Arial"/>
              </a:rPr>
              <a:t>successor</a:t>
            </a:r>
            <a:r>
              <a:rPr b="1" spc="10" dirty="0">
                <a:latin typeface="Arial"/>
                <a:cs typeface="Arial"/>
              </a:rPr>
              <a:t> </a:t>
            </a:r>
            <a:r>
              <a:rPr b="1" spc="-5" dirty="0">
                <a:latin typeface="Arial"/>
                <a:cs typeface="Arial"/>
              </a:rPr>
              <a:t>elements.</a:t>
            </a:r>
            <a:endParaRPr>
              <a:latin typeface="Arial"/>
              <a:cs typeface="Arial"/>
            </a:endParaRPr>
          </a:p>
          <a:p>
            <a:pPr marL="622300">
              <a:spcBef>
                <a:spcPts val="195"/>
              </a:spcBef>
            </a:pPr>
            <a:r>
              <a:rPr b="1" dirty="0">
                <a:latin typeface="Arial"/>
                <a:cs typeface="Arial"/>
              </a:rPr>
              <a:t>Generic</a:t>
            </a:r>
            <a:r>
              <a:rPr b="1" spc="-35" dirty="0">
                <a:latin typeface="Arial"/>
                <a:cs typeface="Arial"/>
              </a:rPr>
              <a:t> </a:t>
            </a:r>
            <a:r>
              <a:rPr b="1" spc="-5" dirty="0">
                <a:latin typeface="Arial"/>
                <a:cs typeface="Arial"/>
              </a:rPr>
              <a:t>Declaration:</a:t>
            </a:r>
            <a:endParaRPr>
              <a:latin typeface="Arial"/>
              <a:cs typeface="Arial"/>
            </a:endParaRPr>
          </a:p>
        </p:txBody>
      </p:sp>
      <p:sp>
        <p:nvSpPr>
          <p:cNvPr id="5" name="object 5"/>
          <p:cNvSpPr txBox="1"/>
          <p:nvPr/>
        </p:nvSpPr>
        <p:spPr>
          <a:xfrm>
            <a:off x="2391867" y="2537333"/>
            <a:ext cx="2809240" cy="629920"/>
          </a:xfrm>
          <a:prstGeom prst="rect">
            <a:avLst/>
          </a:prstGeom>
        </p:spPr>
        <p:txBody>
          <a:bodyPr vert="horz" wrap="square" lIns="0" tIns="40005" rIns="0" bIns="0" rtlCol="0">
            <a:spAutoFit/>
          </a:bodyPr>
          <a:lstStyle/>
          <a:p>
            <a:pPr marL="12700">
              <a:spcBef>
                <a:spcPts val="315"/>
              </a:spcBef>
              <a:tabLst>
                <a:tab pos="1231900" algn="l"/>
              </a:tabLst>
            </a:pPr>
            <a:r>
              <a:rPr b="1" i="1" spc="-5" dirty="0">
                <a:solidFill>
                  <a:srgbClr val="FF0000"/>
                </a:solidFill>
                <a:latin typeface="Arial"/>
                <a:cs typeface="Arial"/>
              </a:rPr>
              <a:t>class	</a:t>
            </a:r>
            <a:r>
              <a:rPr b="1" i="1" dirty="0">
                <a:solidFill>
                  <a:srgbClr val="FF0000"/>
                </a:solidFill>
                <a:latin typeface="Arial"/>
                <a:cs typeface="Arial"/>
              </a:rPr>
              <a:t>L</a:t>
            </a:r>
            <a:r>
              <a:rPr b="1" i="1" spc="5" dirty="0">
                <a:solidFill>
                  <a:srgbClr val="FF0000"/>
                </a:solidFill>
                <a:latin typeface="Arial"/>
                <a:cs typeface="Arial"/>
              </a:rPr>
              <a:t>i</a:t>
            </a:r>
            <a:r>
              <a:rPr b="1" i="1" spc="-5" dirty="0">
                <a:solidFill>
                  <a:srgbClr val="FF0000"/>
                </a:solidFill>
                <a:latin typeface="Arial"/>
                <a:cs typeface="Arial"/>
              </a:rPr>
              <a:t>nk</a:t>
            </a:r>
            <a:r>
              <a:rPr b="1" i="1" spc="-15" dirty="0">
                <a:solidFill>
                  <a:srgbClr val="FF0000"/>
                </a:solidFill>
                <a:latin typeface="Arial"/>
                <a:cs typeface="Arial"/>
              </a:rPr>
              <a:t>e</a:t>
            </a:r>
            <a:r>
              <a:rPr b="1" i="1" dirty="0">
                <a:solidFill>
                  <a:srgbClr val="FF0000"/>
                </a:solidFill>
                <a:latin typeface="Arial"/>
                <a:cs typeface="Arial"/>
              </a:rPr>
              <a:t>d</a:t>
            </a:r>
            <a:r>
              <a:rPr b="1" i="1" spc="5" dirty="0">
                <a:solidFill>
                  <a:srgbClr val="FF0000"/>
                </a:solidFill>
                <a:latin typeface="Arial"/>
                <a:cs typeface="Arial"/>
              </a:rPr>
              <a:t>L</a:t>
            </a:r>
            <a:r>
              <a:rPr b="1" i="1" dirty="0">
                <a:solidFill>
                  <a:srgbClr val="FF0000"/>
                </a:solidFill>
                <a:latin typeface="Arial"/>
                <a:cs typeface="Arial"/>
              </a:rPr>
              <a:t>is</a:t>
            </a:r>
            <a:r>
              <a:rPr b="1" i="1" spc="5" dirty="0">
                <a:solidFill>
                  <a:srgbClr val="FF0000"/>
                </a:solidFill>
                <a:latin typeface="Arial"/>
                <a:cs typeface="Arial"/>
              </a:rPr>
              <a:t>t</a:t>
            </a:r>
            <a:r>
              <a:rPr b="1" i="1" dirty="0">
                <a:solidFill>
                  <a:srgbClr val="FF0000"/>
                </a:solidFill>
                <a:latin typeface="Arial"/>
                <a:cs typeface="Arial"/>
              </a:rPr>
              <a:t>&lt;E&gt;</a:t>
            </a:r>
            <a:endParaRPr>
              <a:latin typeface="Arial"/>
              <a:cs typeface="Arial"/>
            </a:endParaRPr>
          </a:p>
          <a:p>
            <a:pPr marL="12700">
              <a:spcBef>
                <a:spcPts val="220"/>
              </a:spcBef>
            </a:pPr>
            <a:r>
              <a:rPr b="1" dirty="0">
                <a:solidFill>
                  <a:srgbClr val="FF0000"/>
                </a:solidFill>
                <a:latin typeface="Arial"/>
                <a:cs typeface="Arial"/>
              </a:rPr>
              <a:t>implements</a:t>
            </a:r>
            <a:endParaRPr>
              <a:latin typeface="Arial"/>
              <a:cs typeface="Arial"/>
            </a:endParaRPr>
          </a:p>
        </p:txBody>
      </p:sp>
      <p:sp>
        <p:nvSpPr>
          <p:cNvPr id="6" name="object 6"/>
          <p:cNvSpPr txBox="1"/>
          <p:nvPr/>
        </p:nvSpPr>
        <p:spPr>
          <a:xfrm>
            <a:off x="5440427" y="2537333"/>
            <a:ext cx="915669" cy="629920"/>
          </a:xfrm>
          <a:prstGeom prst="rect">
            <a:avLst/>
          </a:prstGeom>
        </p:spPr>
        <p:txBody>
          <a:bodyPr vert="horz" wrap="square" lIns="0" tIns="40005" rIns="0" bIns="0" rtlCol="0">
            <a:spAutoFit/>
          </a:bodyPr>
          <a:lstStyle/>
          <a:p>
            <a:pPr marL="12700">
              <a:spcBef>
                <a:spcPts val="315"/>
              </a:spcBef>
            </a:pPr>
            <a:r>
              <a:rPr b="1" i="1" spc="-5" dirty="0">
                <a:solidFill>
                  <a:srgbClr val="FF0000"/>
                </a:solidFill>
                <a:latin typeface="Arial"/>
                <a:cs typeface="Arial"/>
              </a:rPr>
              <a:t>extends</a:t>
            </a:r>
            <a:endParaRPr>
              <a:latin typeface="Arial"/>
              <a:cs typeface="Arial"/>
            </a:endParaRPr>
          </a:p>
          <a:p>
            <a:pPr marL="12700">
              <a:spcBef>
                <a:spcPts val="220"/>
              </a:spcBef>
            </a:pPr>
            <a:r>
              <a:rPr b="1" dirty="0">
                <a:solidFill>
                  <a:srgbClr val="FF0000"/>
                </a:solidFill>
                <a:latin typeface="Arial"/>
                <a:cs typeface="Arial"/>
              </a:rPr>
              <a:t>L</a:t>
            </a:r>
            <a:r>
              <a:rPr b="1" spc="5" dirty="0">
                <a:solidFill>
                  <a:srgbClr val="FF0000"/>
                </a:solidFill>
                <a:latin typeface="Arial"/>
                <a:cs typeface="Arial"/>
              </a:rPr>
              <a:t>i</a:t>
            </a:r>
            <a:r>
              <a:rPr b="1" dirty="0">
                <a:solidFill>
                  <a:srgbClr val="FF0000"/>
                </a:solidFill>
                <a:latin typeface="Arial"/>
                <a:cs typeface="Arial"/>
              </a:rPr>
              <a:t>st&lt;E&gt;,</a:t>
            </a:r>
            <a:endParaRPr>
              <a:latin typeface="Arial"/>
              <a:cs typeface="Arial"/>
            </a:endParaRPr>
          </a:p>
        </p:txBody>
      </p:sp>
      <p:sp>
        <p:nvSpPr>
          <p:cNvPr id="7" name="object 7"/>
          <p:cNvSpPr txBox="1"/>
          <p:nvPr/>
        </p:nvSpPr>
        <p:spPr>
          <a:xfrm>
            <a:off x="7269607" y="2537333"/>
            <a:ext cx="2514600" cy="629920"/>
          </a:xfrm>
          <a:prstGeom prst="rect">
            <a:avLst/>
          </a:prstGeom>
        </p:spPr>
        <p:txBody>
          <a:bodyPr vert="horz" wrap="square" lIns="0" tIns="40005" rIns="0" bIns="0" rtlCol="0">
            <a:spAutoFit/>
          </a:bodyPr>
          <a:lstStyle/>
          <a:p>
            <a:pPr marL="12700">
              <a:spcBef>
                <a:spcPts val="315"/>
              </a:spcBef>
            </a:pPr>
            <a:r>
              <a:rPr b="1" i="1" u="heavy" spc="-5" dirty="0">
                <a:solidFill>
                  <a:srgbClr val="FF0000"/>
                </a:solidFill>
                <a:uFill>
                  <a:solidFill>
                    <a:srgbClr val="FF0000"/>
                  </a:solidFill>
                </a:uFill>
                <a:latin typeface="Arial"/>
                <a:cs typeface="Arial"/>
              </a:rPr>
              <a:t>AbstractSequentialList</a:t>
            </a:r>
            <a:endParaRPr>
              <a:latin typeface="Arial"/>
              <a:cs typeface="Arial"/>
            </a:endParaRPr>
          </a:p>
          <a:p>
            <a:pPr marL="12700">
              <a:spcBef>
                <a:spcPts val="220"/>
              </a:spcBef>
            </a:pPr>
            <a:r>
              <a:rPr b="1" spc="-5" dirty="0">
                <a:solidFill>
                  <a:srgbClr val="FF0000"/>
                </a:solidFill>
                <a:latin typeface="Arial"/>
                <a:cs typeface="Arial"/>
              </a:rPr>
              <a:t>Queue&lt;E&gt;</a:t>
            </a:r>
            <a:endParaRPr>
              <a:latin typeface="Arial"/>
              <a:cs typeface="Arial"/>
            </a:endParaRPr>
          </a:p>
        </p:txBody>
      </p:sp>
      <p:sp>
        <p:nvSpPr>
          <p:cNvPr id="8" name="object 8"/>
          <p:cNvSpPr txBox="1"/>
          <p:nvPr/>
        </p:nvSpPr>
        <p:spPr>
          <a:xfrm>
            <a:off x="1782268" y="3168778"/>
            <a:ext cx="8315325" cy="1754505"/>
          </a:xfrm>
          <a:prstGeom prst="rect">
            <a:avLst/>
          </a:prstGeom>
        </p:spPr>
        <p:txBody>
          <a:bodyPr vert="horz" wrap="square" lIns="0" tIns="12700" rIns="0" bIns="0" rtlCol="0">
            <a:spAutoFit/>
          </a:bodyPr>
          <a:lstStyle/>
          <a:p>
            <a:pPr marL="622300">
              <a:spcBef>
                <a:spcPts val="100"/>
              </a:spcBef>
            </a:pPr>
            <a:r>
              <a:rPr b="1" spc="-5" dirty="0">
                <a:latin typeface="Arial"/>
                <a:cs typeface="Arial"/>
              </a:rPr>
              <a:t>Where </a:t>
            </a:r>
            <a:r>
              <a:rPr b="1" dirty="0">
                <a:latin typeface="Arial"/>
                <a:cs typeface="Arial"/>
              </a:rPr>
              <a:t>&lt;E&gt;</a:t>
            </a:r>
            <a:r>
              <a:rPr b="1" spc="-5" dirty="0">
                <a:latin typeface="Arial"/>
                <a:cs typeface="Arial"/>
              </a:rPr>
              <a:t> </a:t>
            </a:r>
            <a:r>
              <a:rPr b="1" spc="-35" dirty="0">
                <a:latin typeface="Arial"/>
                <a:cs typeface="Arial"/>
              </a:rPr>
              <a:t>Type</a:t>
            </a:r>
            <a:r>
              <a:rPr b="1" spc="-5" dirty="0">
                <a:latin typeface="Arial"/>
                <a:cs typeface="Arial"/>
              </a:rPr>
              <a:t> </a:t>
            </a:r>
            <a:r>
              <a:rPr b="1" dirty="0">
                <a:latin typeface="Arial"/>
                <a:cs typeface="Arial"/>
              </a:rPr>
              <a:t>of objects</a:t>
            </a:r>
            <a:r>
              <a:rPr b="1" spc="-15" dirty="0">
                <a:latin typeface="Arial"/>
                <a:cs typeface="Arial"/>
              </a:rPr>
              <a:t> </a:t>
            </a:r>
            <a:r>
              <a:rPr b="1" dirty="0">
                <a:latin typeface="Arial"/>
                <a:cs typeface="Arial"/>
              </a:rPr>
              <a:t>that</a:t>
            </a:r>
            <a:r>
              <a:rPr b="1" spc="-5" dirty="0">
                <a:latin typeface="Arial"/>
                <a:cs typeface="Arial"/>
              </a:rPr>
              <a:t> </a:t>
            </a:r>
            <a:r>
              <a:rPr b="1" dirty="0">
                <a:latin typeface="Arial"/>
                <a:cs typeface="Arial"/>
              </a:rPr>
              <a:t>it</a:t>
            </a:r>
            <a:r>
              <a:rPr b="1" spc="-10" dirty="0">
                <a:latin typeface="Arial"/>
                <a:cs typeface="Arial"/>
              </a:rPr>
              <a:t> </a:t>
            </a:r>
            <a:r>
              <a:rPr b="1" spc="5" dirty="0">
                <a:latin typeface="Arial"/>
                <a:cs typeface="Arial"/>
              </a:rPr>
              <a:t>will</a:t>
            </a:r>
            <a:r>
              <a:rPr b="1" spc="-35" dirty="0">
                <a:latin typeface="Arial"/>
                <a:cs typeface="Arial"/>
              </a:rPr>
              <a:t> </a:t>
            </a:r>
            <a:r>
              <a:rPr b="1" dirty="0">
                <a:latin typeface="Arial"/>
                <a:cs typeface="Arial"/>
              </a:rPr>
              <a:t>hold.</a:t>
            </a:r>
            <a:endParaRPr>
              <a:latin typeface="Arial"/>
              <a:cs typeface="Arial"/>
            </a:endParaRPr>
          </a:p>
          <a:p>
            <a:pPr>
              <a:lnSpc>
                <a:spcPct val="100000"/>
              </a:lnSpc>
            </a:pPr>
            <a:endParaRPr sz="2250">
              <a:latin typeface="Arial"/>
              <a:cs typeface="Arial"/>
            </a:endParaRPr>
          </a:p>
          <a:p>
            <a:pPr marL="622300" indent="-609600">
              <a:spcBef>
                <a:spcPts val="5"/>
              </a:spcBef>
              <a:buClr>
                <a:srgbClr val="0F1141"/>
              </a:buClr>
              <a:buFont typeface="Arial MT"/>
              <a:buChar char="•"/>
              <a:tabLst>
                <a:tab pos="621665" algn="l"/>
                <a:tab pos="622300" algn="l"/>
              </a:tabLst>
            </a:pPr>
            <a:r>
              <a:rPr b="1" dirty="0">
                <a:latin typeface="Arial"/>
                <a:cs typeface="Arial"/>
              </a:rPr>
              <a:t>Constructors</a:t>
            </a:r>
            <a:r>
              <a:rPr b="1" spc="-50" dirty="0">
                <a:latin typeface="Arial"/>
                <a:cs typeface="Arial"/>
              </a:rPr>
              <a:t> </a:t>
            </a:r>
            <a:r>
              <a:rPr b="1" dirty="0">
                <a:latin typeface="Arial"/>
                <a:cs typeface="Arial"/>
              </a:rPr>
              <a:t>:</a:t>
            </a:r>
            <a:endParaRPr>
              <a:latin typeface="Arial"/>
              <a:cs typeface="Arial"/>
            </a:endParaRPr>
          </a:p>
          <a:p>
            <a:pPr marL="1422400" lvl="1" indent="-610235">
              <a:spcBef>
                <a:spcPts val="215"/>
              </a:spcBef>
              <a:buAutoNum type="arabicPeriod"/>
              <a:tabLst>
                <a:tab pos="1422400" algn="l"/>
                <a:tab pos="1423035" algn="l"/>
              </a:tabLst>
            </a:pPr>
            <a:r>
              <a:rPr b="1" dirty="0">
                <a:solidFill>
                  <a:srgbClr val="FF0000"/>
                </a:solidFill>
                <a:latin typeface="Arial"/>
                <a:cs typeface="Arial"/>
              </a:rPr>
              <a:t>LinkedList()</a:t>
            </a:r>
            <a:r>
              <a:rPr b="1" spc="-10" dirty="0">
                <a:solidFill>
                  <a:srgbClr val="FF0000"/>
                </a:solidFill>
                <a:latin typeface="Arial"/>
                <a:cs typeface="Arial"/>
              </a:rPr>
              <a:t> </a:t>
            </a:r>
            <a:r>
              <a:rPr b="1" dirty="0">
                <a:solidFill>
                  <a:srgbClr val="FF0000"/>
                </a:solidFill>
                <a:latin typeface="Arial"/>
                <a:cs typeface="Arial"/>
              </a:rPr>
              <a:t>/LinkedList&lt;T&gt;();</a:t>
            </a:r>
            <a:r>
              <a:rPr b="1" spc="-25" dirty="0">
                <a:solidFill>
                  <a:srgbClr val="FF0000"/>
                </a:solidFill>
                <a:latin typeface="Arial"/>
                <a:cs typeface="Arial"/>
              </a:rPr>
              <a:t> </a:t>
            </a:r>
            <a:r>
              <a:rPr dirty="0">
                <a:solidFill>
                  <a:srgbClr val="FF0000"/>
                </a:solidFill>
                <a:latin typeface="Wingdings"/>
                <a:cs typeface="Wingdings"/>
              </a:rPr>
              <a:t></a:t>
            </a:r>
            <a:r>
              <a:rPr spc="45" dirty="0">
                <a:solidFill>
                  <a:srgbClr val="FF0000"/>
                </a:solidFill>
                <a:latin typeface="Times New Roman"/>
                <a:cs typeface="Times New Roman"/>
              </a:rPr>
              <a:t> </a:t>
            </a:r>
            <a:r>
              <a:rPr b="1" spc="-10" dirty="0">
                <a:solidFill>
                  <a:srgbClr val="FF0000"/>
                </a:solidFill>
                <a:latin typeface="Arial"/>
                <a:cs typeface="Arial"/>
              </a:rPr>
              <a:t>Creates</a:t>
            </a:r>
            <a:r>
              <a:rPr b="1" spc="20" dirty="0">
                <a:solidFill>
                  <a:srgbClr val="FF0000"/>
                </a:solidFill>
                <a:latin typeface="Arial"/>
                <a:cs typeface="Arial"/>
              </a:rPr>
              <a:t> </a:t>
            </a:r>
            <a:r>
              <a:rPr b="1" spc="-5" dirty="0">
                <a:solidFill>
                  <a:srgbClr val="FF0000"/>
                </a:solidFill>
                <a:latin typeface="Arial"/>
                <a:cs typeface="Arial"/>
              </a:rPr>
              <a:t>an</a:t>
            </a:r>
            <a:r>
              <a:rPr b="1" spc="5" dirty="0">
                <a:solidFill>
                  <a:srgbClr val="FF0000"/>
                </a:solidFill>
                <a:latin typeface="Arial"/>
                <a:cs typeface="Arial"/>
              </a:rPr>
              <a:t> </a:t>
            </a:r>
            <a:r>
              <a:rPr b="1" spc="-5" dirty="0">
                <a:solidFill>
                  <a:srgbClr val="FF0000"/>
                </a:solidFill>
                <a:latin typeface="Arial"/>
                <a:cs typeface="Arial"/>
              </a:rPr>
              <a:t>Empty Linked</a:t>
            </a:r>
            <a:r>
              <a:rPr b="1" spc="-10" dirty="0">
                <a:solidFill>
                  <a:srgbClr val="FF0000"/>
                </a:solidFill>
                <a:latin typeface="Arial"/>
                <a:cs typeface="Arial"/>
              </a:rPr>
              <a:t> </a:t>
            </a:r>
            <a:r>
              <a:rPr b="1" spc="-5" dirty="0">
                <a:solidFill>
                  <a:srgbClr val="FF0000"/>
                </a:solidFill>
                <a:latin typeface="Arial"/>
                <a:cs typeface="Arial"/>
              </a:rPr>
              <a:t>List</a:t>
            </a:r>
            <a:endParaRPr>
              <a:latin typeface="Arial"/>
              <a:cs typeface="Arial"/>
            </a:endParaRPr>
          </a:p>
          <a:p>
            <a:pPr marL="1422400" marR="5080" lvl="1" indent="-609600">
              <a:lnSpc>
                <a:spcPts val="1939"/>
              </a:lnSpc>
              <a:spcBef>
                <a:spcPts val="465"/>
              </a:spcBef>
              <a:buAutoNum type="arabicPeriod"/>
              <a:tabLst>
                <a:tab pos="1422400" algn="l"/>
                <a:tab pos="1423035" algn="l"/>
              </a:tabLst>
            </a:pPr>
            <a:r>
              <a:rPr b="1" dirty="0">
                <a:solidFill>
                  <a:srgbClr val="FF0000"/>
                </a:solidFill>
                <a:latin typeface="Arial"/>
                <a:cs typeface="Arial"/>
              </a:rPr>
              <a:t>LinkedList(Collection</a:t>
            </a:r>
            <a:r>
              <a:rPr b="1" spc="-25" dirty="0">
                <a:solidFill>
                  <a:srgbClr val="FF0000"/>
                </a:solidFill>
                <a:latin typeface="Arial"/>
                <a:cs typeface="Arial"/>
              </a:rPr>
              <a:t> </a:t>
            </a:r>
            <a:r>
              <a:rPr b="1" dirty="0">
                <a:solidFill>
                  <a:srgbClr val="FF0000"/>
                </a:solidFill>
                <a:latin typeface="Arial"/>
                <a:cs typeface="Arial"/>
              </a:rPr>
              <a:t>&lt;?</a:t>
            </a:r>
            <a:r>
              <a:rPr b="1" spc="-5" dirty="0">
                <a:solidFill>
                  <a:srgbClr val="FF0000"/>
                </a:solidFill>
                <a:latin typeface="Arial"/>
                <a:cs typeface="Arial"/>
              </a:rPr>
              <a:t> Extends</a:t>
            </a:r>
            <a:r>
              <a:rPr b="1" dirty="0">
                <a:solidFill>
                  <a:srgbClr val="FF0000"/>
                </a:solidFill>
                <a:latin typeface="Arial"/>
                <a:cs typeface="Arial"/>
              </a:rPr>
              <a:t> E&gt;</a:t>
            </a:r>
            <a:r>
              <a:rPr b="1" spc="-10" dirty="0">
                <a:solidFill>
                  <a:srgbClr val="FF0000"/>
                </a:solidFill>
                <a:latin typeface="Arial"/>
                <a:cs typeface="Arial"/>
              </a:rPr>
              <a:t> </a:t>
            </a:r>
            <a:r>
              <a:rPr b="1" spc="-5" dirty="0">
                <a:solidFill>
                  <a:srgbClr val="FF0000"/>
                </a:solidFill>
                <a:latin typeface="Arial"/>
                <a:cs typeface="Arial"/>
              </a:rPr>
              <a:t>c)</a:t>
            </a:r>
            <a:r>
              <a:rPr b="1" spc="5" dirty="0">
                <a:solidFill>
                  <a:srgbClr val="FF0000"/>
                </a:solidFill>
                <a:latin typeface="Arial"/>
                <a:cs typeface="Arial"/>
              </a:rPr>
              <a:t> </a:t>
            </a:r>
            <a:r>
              <a:rPr dirty="0">
                <a:solidFill>
                  <a:srgbClr val="FF0000"/>
                </a:solidFill>
                <a:latin typeface="Wingdings"/>
                <a:cs typeface="Wingdings"/>
              </a:rPr>
              <a:t></a:t>
            </a:r>
            <a:r>
              <a:rPr spc="40" dirty="0">
                <a:solidFill>
                  <a:srgbClr val="FF0000"/>
                </a:solidFill>
                <a:latin typeface="Times New Roman"/>
                <a:cs typeface="Times New Roman"/>
              </a:rPr>
              <a:t> </a:t>
            </a:r>
            <a:r>
              <a:rPr b="1" spc="-5" dirty="0">
                <a:solidFill>
                  <a:srgbClr val="FF0000"/>
                </a:solidFill>
                <a:latin typeface="Arial"/>
                <a:cs typeface="Arial"/>
              </a:rPr>
              <a:t>Creates</a:t>
            </a:r>
            <a:r>
              <a:rPr b="1" spc="10" dirty="0">
                <a:solidFill>
                  <a:srgbClr val="FF0000"/>
                </a:solidFill>
                <a:latin typeface="Arial"/>
                <a:cs typeface="Arial"/>
              </a:rPr>
              <a:t> </a:t>
            </a:r>
            <a:r>
              <a:rPr b="1" spc="-5" dirty="0">
                <a:solidFill>
                  <a:srgbClr val="FF0000"/>
                </a:solidFill>
                <a:latin typeface="Arial"/>
                <a:cs typeface="Arial"/>
              </a:rPr>
              <a:t>a</a:t>
            </a:r>
            <a:r>
              <a:rPr b="1" dirty="0">
                <a:solidFill>
                  <a:srgbClr val="FF0000"/>
                </a:solidFill>
                <a:latin typeface="Arial"/>
                <a:cs typeface="Arial"/>
              </a:rPr>
              <a:t> </a:t>
            </a:r>
            <a:r>
              <a:rPr b="1" spc="-5" dirty="0">
                <a:solidFill>
                  <a:srgbClr val="FF0000"/>
                </a:solidFill>
                <a:latin typeface="Arial"/>
                <a:cs typeface="Arial"/>
              </a:rPr>
              <a:t>Linked</a:t>
            </a:r>
            <a:r>
              <a:rPr b="1" dirty="0">
                <a:solidFill>
                  <a:srgbClr val="FF0000"/>
                </a:solidFill>
                <a:latin typeface="Arial"/>
                <a:cs typeface="Arial"/>
              </a:rPr>
              <a:t> List </a:t>
            </a:r>
            <a:r>
              <a:rPr b="1" spc="-484" dirty="0">
                <a:solidFill>
                  <a:srgbClr val="FF0000"/>
                </a:solidFill>
                <a:latin typeface="Arial"/>
                <a:cs typeface="Arial"/>
              </a:rPr>
              <a:t> </a:t>
            </a:r>
            <a:r>
              <a:rPr b="1" dirty="0">
                <a:solidFill>
                  <a:srgbClr val="FF0000"/>
                </a:solidFill>
                <a:latin typeface="Arial"/>
                <a:cs typeface="Arial"/>
              </a:rPr>
              <a:t>that</a:t>
            </a:r>
            <a:r>
              <a:rPr b="1" spc="-5" dirty="0">
                <a:solidFill>
                  <a:srgbClr val="FF0000"/>
                </a:solidFill>
                <a:latin typeface="Arial"/>
                <a:cs typeface="Arial"/>
              </a:rPr>
              <a:t> </a:t>
            </a:r>
            <a:r>
              <a:rPr b="1" dirty="0">
                <a:solidFill>
                  <a:srgbClr val="FF0000"/>
                </a:solidFill>
                <a:latin typeface="Arial"/>
                <a:cs typeface="Arial"/>
              </a:rPr>
              <a:t>is</a:t>
            </a:r>
            <a:r>
              <a:rPr b="1" spc="-15" dirty="0">
                <a:solidFill>
                  <a:srgbClr val="FF0000"/>
                </a:solidFill>
                <a:latin typeface="Arial"/>
                <a:cs typeface="Arial"/>
              </a:rPr>
              <a:t> </a:t>
            </a:r>
            <a:r>
              <a:rPr b="1" dirty="0">
                <a:solidFill>
                  <a:srgbClr val="FF0000"/>
                </a:solidFill>
                <a:latin typeface="Arial"/>
                <a:cs typeface="Arial"/>
              </a:rPr>
              <a:t>initialized</a:t>
            </a:r>
            <a:r>
              <a:rPr b="1" spc="-20" dirty="0">
                <a:solidFill>
                  <a:srgbClr val="FF0000"/>
                </a:solidFill>
                <a:latin typeface="Arial"/>
                <a:cs typeface="Arial"/>
              </a:rPr>
              <a:t> </a:t>
            </a:r>
            <a:r>
              <a:rPr b="1" spc="5" dirty="0">
                <a:solidFill>
                  <a:srgbClr val="FF0000"/>
                </a:solidFill>
                <a:latin typeface="Arial"/>
                <a:cs typeface="Arial"/>
              </a:rPr>
              <a:t>with</a:t>
            </a:r>
            <a:r>
              <a:rPr b="1" spc="-40" dirty="0">
                <a:solidFill>
                  <a:srgbClr val="FF0000"/>
                </a:solidFill>
                <a:latin typeface="Arial"/>
                <a:cs typeface="Arial"/>
              </a:rPr>
              <a:t> </a:t>
            </a:r>
            <a:r>
              <a:rPr b="1" dirty="0">
                <a:solidFill>
                  <a:srgbClr val="FF0000"/>
                </a:solidFill>
                <a:latin typeface="Arial"/>
                <a:cs typeface="Arial"/>
              </a:rPr>
              <a:t>the</a:t>
            </a:r>
            <a:r>
              <a:rPr b="1" spc="-5" dirty="0">
                <a:solidFill>
                  <a:srgbClr val="FF0000"/>
                </a:solidFill>
                <a:latin typeface="Arial"/>
                <a:cs typeface="Arial"/>
              </a:rPr>
              <a:t> elements</a:t>
            </a:r>
            <a:r>
              <a:rPr b="1" dirty="0">
                <a:solidFill>
                  <a:srgbClr val="FF0000"/>
                </a:solidFill>
                <a:latin typeface="Arial"/>
                <a:cs typeface="Arial"/>
              </a:rPr>
              <a:t> of</a:t>
            </a:r>
            <a:r>
              <a:rPr b="1" spc="5" dirty="0">
                <a:solidFill>
                  <a:srgbClr val="FF0000"/>
                </a:solidFill>
                <a:latin typeface="Arial"/>
                <a:cs typeface="Arial"/>
              </a:rPr>
              <a:t> </a:t>
            </a:r>
            <a:r>
              <a:rPr b="1" dirty="0">
                <a:solidFill>
                  <a:srgbClr val="FF0000"/>
                </a:solidFill>
                <a:latin typeface="Arial"/>
                <a:cs typeface="Arial"/>
              </a:rPr>
              <a:t>collection</a:t>
            </a:r>
            <a:r>
              <a:rPr b="1" spc="-20" dirty="0">
                <a:solidFill>
                  <a:srgbClr val="FF0000"/>
                </a:solidFill>
                <a:latin typeface="Arial"/>
                <a:cs typeface="Arial"/>
              </a:rPr>
              <a:t> </a:t>
            </a:r>
            <a:r>
              <a:rPr b="1" dirty="0">
                <a:solidFill>
                  <a:srgbClr val="FF0000"/>
                </a:solidFill>
                <a:latin typeface="Arial"/>
                <a:cs typeface="Arial"/>
              </a:rPr>
              <a:t>c.</a:t>
            </a:r>
            <a:endParaRPr>
              <a:latin typeface="Arial"/>
              <a:cs typeface="Arial"/>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45832"/>
            <a:ext cx="8576945" cy="3057247"/>
          </a:xfrm>
          <a:prstGeom prst="rect">
            <a:avLst/>
          </a:prstGeom>
        </p:spPr>
        <p:txBody>
          <a:bodyPr vert="horz" wrap="square" lIns="0" tIns="86360" rIns="0" bIns="0" rtlCol="0">
            <a:spAutoFit/>
          </a:bodyPr>
          <a:lstStyle/>
          <a:p>
            <a:pPr marL="469900" indent="-457200">
              <a:spcBef>
                <a:spcPts val="680"/>
              </a:spcBef>
              <a:buClr>
                <a:srgbClr val="0F1141"/>
              </a:buClr>
              <a:buAutoNum type="arabicPeriod"/>
              <a:tabLst>
                <a:tab pos="469265" algn="l"/>
                <a:tab pos="469900" algn="l"/>
              </a:tabLst>
            </a:pPr>
            <a:r>
              <a:rPr sz="2400" b="1" i="1" dirty="0">
                <a:solidFill>
                  <a:srgbClr val="FF0000"/>
                </a:solidFill>
                <a:latin typeface="Arial"/>
                <a:cs typeface="Arial"/>
              </a:rPr>
              <a:t>void</a:t>
            </a:r>
            <a:r>
              <a:rPr sz="2400" b="1" i="1" spc="-15" dirty="0">
                <a:solidFill>
                  <a:srgbClr val="FF0000"/>
                </a:solidFill>
                <a:latin typeface="Arial"/>
                <a:cs typeface="Arial"/>
              </a:rPr>
              <a:t> </a:t>
            </a:r>
            <a:r>
              <a:rPr sz="2400" b="1" i="1" spc="-5" dirty="0">
                <a:solidFill>
                  <a:srgbClr val="FF0000"/>
                </a:solidFill>
                <a:latin typeface="Arial"/>
                <a:cs typeface="Arial"/>
              </a:rPr>
              <a:t>addFirst(E</a:t>
            </a:r>
            <a:r>
              <a:rPr sz="2400" b="1" i="1" spc="-25" dirty="0">
                <a:solidFill>
                  <a:srgbClr val="FF0000"/>
                </a:solidFill>
                <a:latin typeface="Arial"/>
                <a:cs typeface="Arial"/>
              </a:rPr>
              <a:t> </a:t>
            </a:r>
            <a:r>
              <a:rPr sz="2400" b="1" i="1" spc="-5" dirty="0">
                <a:solidFill>
                  <a:srgbClr val="FF0000"/>
                </a:solidFill>
                <a:latin typeface="Arial"/>
                <a:cs typeface="Arial"/>
              </a:rPr>
              <a:t>obj)</a:t>
            </a:r>
            <a:r>
              <a:rPr sz="2400" b="1" i="1" spc="-15" dirty="0">
                <a:solidFill>
                  <a:srgbClr val="FF0000"/>
                </a:solidFill>
                <a:latin typeface="Arial"/>
                <a:cs typeface="Arial"/>
              </a:rPr>
              <a:t> </a:t>
            </a:r>
            <a:r>
              <a:rPr sz="2400" b="1" i="1" dirty="0">
                <a:solidFill>
                  <a:srgbClr val="FF0000"/>
                </a:solidFill>
                <a:latin typeface="Arial"/>
                <a:cs typeface="Arial"/>
              </a:rPr>
              <a:t>/ </a:t>
            </a:r>
            <a:r>
              <a:rPr sz="2400" b="1" i="1" spc="-5" dirty="0">
                <a:solidFill>
                  <a:srgbClr val="FF0000"/>
                </a:solidFill>
                <a:latin typeface="Arial"/>
                <a:cs typeface="Arial"/>
              </a:rPr>
              <a:t>void</a:t>
            </a:r>
            <a:r>
              <a:rPr sz="2400" b="1" i="1" spc="-20" dirty="0">
                <a:solidFill>
                  <a:srgbClr val="FF0000"/>
                </a:solidFill>
                <a:latin typeface="Arial"/>
                <a:cs typeface="Arial"/>
              </a:rPr>
              <a:t> </a:t>
            </a:r>
            <a:r>
              <a:rPr sz="2400" b="1" i="1" spc="-5" dirty="0">
                <a:solidFill>
                  <a:srgbClr val="FF0000"/>
                </a:solidFill>
                <a:latin typeface="Arial"/>
                <a:cs typeface="Arial"/>
              </a:rPr>
              <a:t>addLast(E</a:t>
            </a:r>
            <a:r>
              <a:rPr sz="2400" b="1" i="1" spc="5" dirty="0">
                <a:solidFill>
                  <a:srgbClr val="FF0000"/>
                </a:solidFill>
                <a:latin typeface="Arial"/>
                <a:cs typeface="Arial"/>
              </a:rPr>
              <a:t> </a:t>
            </a:r>
            <a:r>
              <a:rPr sz="2400" b="1" i="1" dirty="0">
                <a:solidFill>
                  <a:srgbClr val="FF0000"/>
                </a:solidFill>
                <a:latin typeface="Arial"/>
                <a:cs typeface="Arial"/>
              </a:rPr>
              <a:t>obj)</a:t>
            </a:r>
            <a:endParaRPr sz="2400">
              <a:latin typeface="Arial"/>
              <a:cs typeface="Arial"/>
            </a:endParaRPr>
          </a:p>
          <a:p>
            <a:pPr marL="622300">
              <a:spcBef>
                <a:spcPts val="575"/>
              </a:spcBef>
            </a:pPr>
            <a:r>
              <a:rPr sz="2400" b="1" i="1" spc="-5" dirty="0">
                <a:latin typeface="Arial"/>
                <a:cs typeface="Arial"/>
              </a:rPr>
              <a:t>Adds </a:t>
            </a:r>
            <a:r>
              <a:rPr sz="2400" b="1" i="1" dirty="0">
                <a:latin typeface="Arial"/>
                <a:cs typeface="Arial"/>
              </a:rPr>
              <a:t>element E</a:t>
            </a:r>
            <a:r>
              <a:rPr sz="2400" b="1" i="1" spc="-20" dirty="0">
                <a:latin typeface="Arial"/>
                <a:cs typeface="Arial"/>
              </a:rPr>
              <a:t> </a:t>
            </a:r>
            <a:r>
              <a:rPr sz="2400" b="1" i="1" dirty="0">
                <a:latin typeface="Arial"/>
                <a:cs typeface="Arial"/>
              </a:rPr>
              <a:t>to</a:t>
            </a:r>
            <a:r>
              <a:rPr sz="2400" b="1" i="1" spc="-5" dirty="0">
                <a:latin typeface="Arial"/>
                <a:cs typeface="Arial"/>
              </a:rPr>
              <a:t> </a:t>
            </a:r>
            <a:r>
              <a:rPr sz="2400" b="1" i="1" dirty="0">
                <a:latin typeface="Arial"/>
                <a:cs typeface="Arial"/>
              </a:rPr>
              <a:t>first</a:t>
            </a:r>
            <a:r>
              <a:rPr sz="2400" b="1" i="1" spc="-20" dirty="0">
                <a:latin typeface="Arial"/>
                <a:cs typeface="Arial"/>
              </a:rPr>
              <a:t> </a:t>
            </a:r>
            <a:r>
              <a:rPr sz="2400" b="1" i="1" dirty="0">
                <a:latin typeface="Arial"/>
                <a:cs typeface="Arial"/>
              </a:rPr>
              <a:t>and</a:t>
            </a:r>
            <a:r>
              <a:rPr sz="2400" b="1" i="1" spc="-15" dirty="0">
                <a:latin typeface="Arial"/>
                <a:cs typeface="Arial"/>
              </a:rPr>
              <a:t> </a:t>
            </a:r>
            <a:r>
              <a:rPr sz="2400" b="1" i="1" dirty="0">
                <a:latin typeface="Arial"/>
                <a:cs typeface="Arial"/>
              </a:rPr>
              <a:t>last</a:t>
            </a:r>
            <a:r>
              <a:rPr sz="2400" b="1" i="1" spc="-5" dirty="0">
                <a:latin typeface="Arial"/>
                <a:cs typeface="Arial"/>
              </a:rPr>
              <a:t> of</a:t>
            </a:r>
            <a:r>
              <a:rPr sz="2400" b="1" i="1" spc="-20" dirty="0">
                <a:latin typeface="Arial"/>
                <a:cs typeface="Arial"/>
              </a:rPr>
              <a:t> </a:t>
            </a:r>
            <a:r>
              <a:rPr sz="2400" b="1" i="1" dirty="0">
                <a:latin typeface="Arial"/>
                <a:cs typeface="Arial"/>
              </a:rPr>
              <a:t>this</a:t>
            </a:r>
            <a:r>
              <a:rPr sz="2400" b="1" i="1" spc="-15" dirty="0">
                <a:latin typeface="Arial"/>
                <a:cs typeface="Arial"/>
              </a:rPr>
              <a:t> </a:t>
            </a:r>
            <a:r>
              <a:rPr sz="2400" b="1" i="1" spc="-5" dirty="0">
                <a:latin typeface="Arial"/>
                <a:cs typeface="Arial"/>
              </a:rPr>
              <a:t>linked</a:t>
            </a:r>
            <a:r>
              <a:rPr sz="2400" b="1" i="1" spc="-30" dirty="0">
                <a:latin typeface="Arial"/>
                <a:cs typeface="Arial"/>
              </a:rPr>
              <a:t> </a:t>
            </a:r>
            <a:r>
              <a:rPr sz="2400" b="1" i="1" dirty="0">
                <a:latin typeface="Arial"/>
                <a:cs typeface="Arial"/>
              </a:rPr>
              <a:t>list</a:t>
            </a:r>
            <a:endParaRPr sz="2400">
              <a:latin typeface="Arial"/>
              <a:cs typeface="Arial"/>
            </a:endParaRPr>
          </a:p>
          <a:p>
            <a:pPr marL="622300" indent="-610235">
              <a:spcBef>
                <a:spcPts val="580"/>
              </a:spcBef>
              <a:buClr>
                <a:srgbClr val="0F1141"/>
              </a:buClr>
              <a:buAutoNum type="arabicPeriod" startAt="2"/>
              <a:tabLst>
                <a:tab pos="622300" algn="l"/>
                <a:tab pos="622935" algn="l"/>
              </a:tabLst>
            </a:pPr>
            <a:r>
              <a:rPr sz="2400" b="1" i="1" dirty="0">
                <a:solidFill>
                  <a:srgbClr val="FF0000"/>
                </a:solidFill>
                <a:latin typeface="Arial"/>
                <a:cs typeface="Arial"/>
              </a:rPr>
              <a:t>E</a:t>
            </a:r>
            <a:r>
              <a:rPr sz="2400" b="1" i="1" spc="-15" dirty="0">
                <a:solidFill>
                  <a:srgbClr val="FF0000"/>
                </a:solidFill>
                <a:latin typeface="Arial"/>
                <a:cs typeface="Arial"/>
              </a:rPr>
              <a:t> </a:t>
            </a:r>
            <a:r>
              <a:rPr sz="2400" b="1" i="1" dirty="0">
                <a:solidFill>
                  <a:srgbClr val="FF0000"/>
                </a:solidFill>
                <a:latin typeface="Arial"/>
                <a:cs typeface="Arial"/>
              </a:rPr>
              <a:t>getFirst()</a:t>
            </a:r>
            <a:r>
              <a:rPr sz="2400" b="1" i="1" spc="-35" dirty="0">
                <a:solidFill>
                  <a:srgbClr val="FF0000"/>
                </a:solidFill>
                <a:latin typeface="Arial"/>
                <a:cs typeface="Arial"/>
              </a:rPr>
              <a:t> </a:t>
            </a:r>
            <a:r>
              <a:rPr sz="2400" b="1" i="1" dirty="0">
                <a:solidFill>
                  <a:srgbClr val="FF0000"/>
                </a:solidFill>
                <a:latin typeface="Arial"/>
                <a:cs typeface="Arial"/>
              </a:rPr>
              <a:t>/</a:t>
            </a:r>
            <a:r>
              <a:rPr sz="2400" b="1" i="1" spc="-10" dirty="0">
                <a:solidFill>
                  <a:srgbClr val="FF0000"/>
                </a:solidFill>
                <a:latin typeface="Arial"/>
                <a:cs typeface="Arial"/>
              </a:rPr>
              <a:t> </a:t>
            </a:r>
            <a:r>
              <a:rPr sz="2400" b="1" i="1" dirty="0">
                <a:solidFill>
                  <a:srgbClr val="FF0000"/>
                </a:solidFill>
                <a:latin typeface="Arial"/>
                <a:cs typeface="Arial"/>
              </a:rPr>
              <a:t>E</a:t>
            </a:r>
            <a:r>
              <a:rPr sz="2400" b="1" i="1" spc="-20" dirty="0">
                <a:solidFill>
                  <a:srgbClr val="FF0000"/>
                </a:solidFill>
                <a:latin typeface="Arial"/>
                <a:cs typeface="Arial"/>
              </a:rPr>
              <a:t> </a:t>
            </a:r>
            <a:r>
              <a:rPr sz="2400" b="1" i="1" spc="-5" dirty="0">
                <a:solidFill>
                  <a:srgbClr val="FF0000"/>
                </a:solidFill>
                <a:latin typeface="Arial"/>
                <a:cs typeface="Arial"/>
              </a:rPr>
              <a:t>getLast()</a:t>
            </a:r>
            <a:endParaRPr sz="2400">
              <a:latin typeface="Arial"/>
              <a:cs typeface="Arial"/>
            </a:endParaRPr>
          </a:p>
          <a:p>
            <a:pPr marL="622300">
              <a:spcBef>
                <a:spcPts val="575"/>
              </a:spcBef>
            </a:pPr>
            <a:r>
              <a:rPr sz="2400" b="1" i="1" spc="-5" dirty="0">
                <a:latin typeface="Arial"/>
                <a:cs typeface="Arial"/>
              </a:rPr>
              <a:t>Gets</a:t>
            </a:r>
            <a:r>
              <a:rPr sz="2400" b="1" i="1" spc="-20" dirty="0">
                <a:latin typeface="Arial"/>
                <a:cs typeface="Arial"/>
              </a:rPr>
              <a:t> </a:t>
            </a:r>
            <a:r>
              <a:rPr sz="2400" b="1" i="1" dirty="0">
                <a:latin typeface="Arial"/>
                <a:cs typeface="Arial"/>
              </a:rPr>
              <a:t>the</a:t>
            </a:r>
            <a:r>
              <a:rPr sz="2400" b="1" i="1" spc="-20" dirty="0">
                <a:latin typeface="Arial"/>
                <a:cs typeface="Arial"/>
              </a:rPr>
              <a:t> </a:t>
            </a:r>
            <a:r>
              <a:rPr sz="2400" b="1" i="1" dirty="0">
                <a:latin typeface="Arial"/>
                <a:cs typeface="Arial"/>
              </a:rPr>
              <a:t>First/Last</a:t>
            </a:r>
            <a:r>
              <a:rPr sz="2400" b="1" i="1" spc="-30" dirty="0">
                <a:latin typeface="Arial"/>
                <a:cs typeface="Arial"/>
              </a:rPr>
              <a:t> </a:t>
            </a:r>
            <a:r>
              <a:rPr sz="2400" b="1" i="1" dirty="0">
                <a:latin typeface="Arial"/>
                <a:cs typeface="Arial"/>
              </a:rPr>
              <a:t>Element</a:t>
            </a:r>
            <a:r>
              <a:rPr sz="2400" b="1" i="1" spc="-10" dirty="0">
                <a:latin typeface="Arial"/>
                <a:cs typeface="Arial"/>
              </a:rPr>
              <a:t> </a:t>
            </a:r>
            <a:r>
              <a:rPr sz="2400" b="1" i="1" dirty="0">
                <a:latin typeface="Arial"/>
                <a:cs typeface="Arial"/>
              </a:rPr>
              <a:t>from</a:t>
            </a:r>
            <a:r>
              <a:rPr sz="2400" b="1" i="1" spc="-10" dirty="0">
                <a:latin typeface="Arial"/>
                <a:cs typeface="Arial"/>
              </a:rPr>
              <a:t> </a:t>
            </a:r>
            <a:r>
              <a:rPr sz="2400" b="1" i="1" dirty="0">
                <a:latin typeface="Arial"/>
                <a:cs typeface="Arial"/>
              </a:rPr>
              <a:t>the</a:t>
            </a:r>
            <a:r>
              <a:rPr sz="2400" b="1" i="1" spc="-25" dirty="0">
                <a:latin typeface="Arial"/>
                <a:cs typeface="Arial"/>
              </a:rPr>
              <a:t> </a:t>
            </a:r>
            <a:r>
              <a:rPr sz="2400" b="1" i="1" dirty="0">
                <a:latin typeface="Arial"/>
                <a:cs typeface="Arial"/>
              </a:rPr>
              <a:t>list</a:t>
            </a:r>
            <a:endParaRPr sz="2400">
              <a:latin typeface="Arial"/>
              <a:cs typeface="Arial"/>
            </a:endParaRPr>
          </a:p>
          <a:p>
            <a:pPr marL="622300" indent="-610235">
              <a:spcBef>
                <a:spcPts val="580"/>
              </a:spcBef>
              <a:buClr>
                <a:srgbClr val="0F1141"/>
              </a:buClr>
              <a:buAutoNum type="arabicPeriod" startAt="3"/>
              <a:tabLst>
                <a:tab pos="622300" algn="l"/>
                <a:tab pos="622935" algn="l"/>
              </a:tabLst>
            </a:pPr>
            <a:r>
              <a:rPr sz="2400" b="1" i="1" dirty="0">
                <a:solidFill>
                  <a:srgbClr val="FF0000"/>
                </a:solidFill>
                <a:latin typeface="Arial"/>
                <a:cs typeface="Arial"/>
              </a:rPr>
              <a:t>E</a:t>
            </a:r>
            <a:r>
              <a:rPr sz="2400" b="1" i="1" spc="-10" dirty="0">
                <a:solidFill>
                  <a:srgbClr val="FF0000"/>
                </a:solidFill>
                <a:latin typeface="Arial"/>
                <a:cs typeface="Arial"/>
              </a:rPr>
              <a:t> </a:t>
            </a:r>
            <a:r>
              <a:rPr sz="2400" b="1" i="1" dirty="0">
                <a:solidFill>
                  <a:srgbClr val="FF0000"/>
                </a:solidFill>
                <a:latin typeface="Arial"/>
                <a:cs typeface="Arial"/>
              </a:rPr>
              <a:t>removeFirst()</a:t>
            </a:r>
            <a:r>
              <a:rPr sz="2400" b="1" i="1" spc="-5" dirty="0">
                <a:solidFill>
                  <a:srgbClr val="FF0000"/>
                </a:solidFill>
                <a:latin typeface="Arial"/>
                <a:cs typeface="Arial"/>
              </a:rPr>
              <a:t> </a:t>
            </a:r>
            <a:r>
              <a:rPr sz="2400" b="1" i="1" dirty="0">
                <a:solidFill>
                  <a:srgbClr val="FF0000"/>
                </a:solidFill>
                <a:latin typeface="Arial"/>
                <a:cs typeface="Arial"/>
              </a:rPr>
              <a:t>/</a:t>
            </a:r>
            <a:r>
              <a:rPr sz="2400" b="1" i="1" spc="-35" dirty="0">
                <a:solidFill>
                  <a:srgbClr val="FF0000"/>
                </a:solidFill>
                <a:latin typeface="Arial"/>
                <a:cs typeface="Arial"/>
              </a:rPr>
              <a:t> </a:t>
            </a:r>
            <a:r>
              <a:rPr sz="2400" b="1" i="1" dirty="0">
                <a:solidFill>
                  <a:srgbClr val="FF0000"/>
                </a:solidFill>
                <a:latin typeface="Arial"/>
                <a:cs typeface="Arial"/>
              </a:rPr>
              <a:t>E</a:t>
            </a:r>
            <a:r>
              <a:rPr sz="2400" b="1" i="1" spc="-10" dirty="0">
                <a:solidFill>
                  <a:srgbClr val="FF0000"/>
                </a:solidFill>
                <a:latin typeface="Arial"/>
                <a:cs typeface="Arial"/>
              </a:rPr>
              <a:t> </a:t>
            </a:r>
            <a:r>
              <a:rPr sz="2400" b="1" i="1" spc="-5" dirty="0">
                <a:solidFill>
                  <a:srgbClr val="FF0000"/>
                </a:solidFill>
                <a:latin typeface="Arial"/>
                <a:cs typeface="Arial"/>
              </a:rPr>
              <a:t>removeLast()</a:t>
            </a:r>
            <a:endParaRPr sz="2400">
              <a:latin typeface="Arial"/>
              <a:cs typeface="Arial"/>
            </a:endParaRPr>
          </a:p>
          <a:p>
            <a:pPr marL="622300" marR="5080">
              <a:spcBef>
                <a:spcPts val="575"/>
              </a:spcBef>
              <a:tabLst>
                <a:tab pos="2131060" algn="l"/>
                <a:tab pos="2824480" algn="l"/>
                <a:tab pos="4027170" algn="l"/>
                <a:tab pos="4635500" algn="l"/>
                <a:tab pos="5973445" algn="l"/>
                <a:tab pos="7277100" algn="l"/>
                <a:tab pos="8106409" algn="l"/>
              </a:tabLst>
            </a:pPr>
            <a:r>
              <a:rPr sz="2400" b="1" i="1" spc="-5" dirty="0">
                <a:latin typeface="Arial"/>
                <a:cs typeface="Arial"/>
              </a:rPr>
              <a:t>R</a:t>
            </a:r>
            <a:r>
              <a:rPr sz="2400" b="1" i="1" spc="-15" dirty="0">
                <a:latin typeface="Arial"/>
                <a:cs typeface="Arial"/>
              </a:rPr>
              <a:t>e</a:t>
            </a:r>
            <a:r>
              <a:rPr sz="2400" b="1" i="1" dirty="0">
                <a:latin typeface="Arial"/>
                <a:cs typeface="Arial"/>
              </a:rPr>
              <a:t>m</a:t>
            </a:r>
            <a:r>
              <a:rPr sz="2400" b="1" i="1" spc="5" dirty="0">
                <a:latin typeface="Arial"/>
                <a:cs typeface="Arial"/>
              </a:rPr>
              <a:t>o</a:t>
            </a:r>
            <a:r>
              <a:rPr sz="2400" b="1" i="1" spc="-5" dirty="0">
                <a:latin typeface="Arial"/>
                <a:cs typeface="Arial"/>
              </a:rPr>
              <a:t>ves</a:t>
            </a:r>
            <a:r>
              <a:rPr sz="2400" b="1" i="1" dirty="0">
                <a:latin typeface="Arial"/>
                <a:cs typeface="Arial"/>
              </a:rPr>
              <a:t>	</a:t>
            </a:r>
            <a:r>
              <a:rPr sz="2400" b="1" i="1" spc="-5" dirty="0">
                <a:latin typeface="Arial"/>
                <a:cs typeface="Arial"/>
              </a:rPr>
              <a:t>an</a:t>
            </a:r>
            <a:r>
              <a:rPr sz="2400" b="1" i="1" dirty="0">
                <a:latin typeface="Arial"/>
                <a:cs typeface="Arial"/>
              </a:rPr>
              <a:t>d	returns	the	f</a:t>
            </a:r>
            <a:r>
              <a:rPr sz="2400" b="1" i="1" spc="5" dirty="0">
                <a:latin typeface="Arial"/>
                <a:cs typeface="Arial"/>
              </a:rPr>
              <a:t>i</a:t>
            </a:r>
            <a:r>
              <a:rPr sz="2400" b="1" i="1" spc="-15" dirty="0">
                <a:latin typeface="Arial"/>
                <a:cs typeface="Arial"/>
              </a:rPr>
              <a:t>r</a:t>
            </a:r>
            <a:r>
              <a:rPr sz="2400" b="1" i="1" dirty="0">
                <a:latin typeface="Arial"/>
                <a:cs typeface="Arial"/>
              </a:rPr>
              <a:t>st/</a:t>
            </a:r>
            <a:r>
              <a:rPr sz="2400" b="1" i="1" spc="5" dirty="0">
                <a:latin typeface="Arial"/>
                <a:cs typeface="Arial"/>
              </a:rPr>
              <a:t>l</a:t>
            </a:r>
            <a:r>
              <a:rPr sz="2400" b="1" i="1" spc="-5" dirty="0">
                <a:latin typeface="Arial"/>
                <a:cs typeface="Arial"/>
              </a:rPr>
              <a:t>ast</a:t>
            </a:r>
            <a:r>
              <a:rPr sz="2400" b="1" i="1" dirty="0">
                <a:latin typeface="Arial"/>
                <a:cs typeface="Arial"/>
              </a:rPr>
              <a:t>	el</a:t>
            </a:r>
            <a:r>
              <a:rPr sz="2400" b="1" i="1" spc="-10" dirty="0">
                <a:latin typeface="Arial"/>
                <a:cs typeface="Arial"/>
              </a:rPr>
              <a:t>e</a:t>
            </a:r>
            <a:r>
              <a:rPr sz="2400" b="1" i="1" dirty="0">
                <a:latin typeface="Arial"/>
                <a:cs typeface="Arial"/>
              </a:rPr>
              <a:t>ment	</a:t>
            </a:r>
            <a:r>
              <a:rPr sz="2400" b="1" i="1" spc="-5" dirty="0">
                <a:latin typeface="Arial"/>
                <a:cs typeface="Arial"/>
              </a:rPr>
              <a:t>fr</a:t>
            </a:r>
            <a:r>
              <a:rPr sz="2400" b="1" i="1" dirty="0">
                <a:latin typeface="Arial"/>
                <a:cs typeface="Arial"/>
              </a:rPr>
              <a:t>om	the  list</a:t>
            </a:r>
            <a:endParaRPr sz="2400">
              <a:latin typeface="Arial"/>
              <a:cs typeface="Arial"/>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379222"/>
            <a:ext cx="5346700"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mpor</a:t>
            </a:r>
            <a:r>
              <a:rPr spc="-155" dirty="0"/>
              <a:t>t</a:t>
            </a:r>
            <a:r>
              <a:rPr spc="-160" dirty="0"/>
              <a:t>an</a:t>
            </a:r>
            <a:r>
              <a:rPr dirty="0"/>
              <a:t>t</a:t>
            </a:r>
            <a:r>
              <a:rPr spc="-245" dirty="0"/>
              <a:t> </a:t>
            </a:r>
            <a:r>
              <a:rPr spc="-160" dirty="0"/>
              <a:t>Me</a:t>
            </a:r>
            <a:r>
              <a:rPr spc="-155" dirty="0"/>
              <a:t>t</a:t>
            </a:r>
            <a:r>
              <a:rPr spc="-160" dirty="0"/>
              <a:t>hod</a:t>
            </a:r>
            <a:r>
              <a:rPr spc="-5" dirty="0"/>
              <a:t>s</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224779" cy="689932"/>
          </a:xfrm>
          <a:prstGeom prst="rect">
            <a:avLst/>
          </a:prstGeom>
        </p:spPr>
        <p:txBody>
          <a:bodyPr vert="horz" wrap="square" lIns="0" tIns="12700" rIns="0" bIns="0" rtlCol="0" anchor="t">
            <a:spAutoFit/>
          </a:bodyPr>
          <a:lstStyle/>
          <a:p>
            <a:pPr marL="12700">
              <a:lnSpc>
                <a:spcPct val="100000"/>
              </a:lnSpc>
              <a:spcBef>
                <a:spcPts val="100"/>
              </a:spcBef>
            </a:pPr>
            <a:r>
              <a:rPr spc="-160" dirty="0"/>
              <a:t>L</a:t>
            </a:r>
            <a:r>
              <a:rPr spc="-165" dirty="0"/>
              <a:t>i</a:t>
            </a:r>
            <a:r>
              <a:rPr spc="-160" dirty="0"/>
              <a:t>nkedL</a:t>
            </a:r>
            <a:r>
              <a:rPr spc="-150" dirty="0"/>
              <a:t>i</a:t>
            </a:r>
            <a:r>
              <a:rPr spc="-160" dirty="0"/>
              <a:t>s</a:t>
            </a:r>
            <a:r>
              <a:rPr dirty="0"/>
              <a:t>t</a:t>
            </a:r>
            <a:r>
              <a:rPr spc="-245" dirty="0"/>
              <a:t> </a:t>
            </a:r>
            <a:r>
              <a:rPr spc="-155" dirty="0"/>
              <a:t>E</a:t>
            </a:r>
            <a:r>
              <a:rPr spc="-160" dirty="0"/>
              <a:t>xamp</a:t>
            </a:r>
            <a:r>
              <a:rPr spc="-165" dirty="0"/>
              <a:t>l</a:t>
            </a:r>
            <a:r>
              <a:rPr spc="-5" dirty="0"/>
              <a:t>e</a:t>
            </a:r>
            <a:r>
              <a:rPr spc="-265" dirty="0"/>
              <a:t> </a:t>
            </a:r>
            <a:r>
              <a:rPr spc="-5" dirty="0"/>
              <a:t>1</a:t>
            </a:r>
          </a:p>
        </p:txBody>
      </p:sp>
      <p:sp>
        <p:nvSpPr>
          <p:cNvPr id="3" name="object 3"/>
          <p:cNvSpPr txBox="1"/>
          <p:nvPr/>
        </p:nvSpPr>
        <p:spPr>
          <a:xfrm>
            <a:off x="1782268" y="1324102"/>
            <a:ext cx="2279015" cy="756920"/>
          </a:xfrm>
          <a:prstGeom prst="rect">
            <a:avLst/>
          </a:prstGeom>
        </p:spPr>
        <p:txBody>
          <a:bodyPr vert="horz" wrap="square" lIns="0" tIns="12065" rIns="0" bIns="0" rtlCol="0">
            <a:spAutoFit/>
          </a:bodyPr>
          <a:lstStyle/>
          <a:p>
            <a:pPr marL="12700">
              <a:spcBef>
                <a:spcPts val="95"/>
              </a:spcBef>
            </a:pPr>
            <a:r>
              <a:rPr sz="1600" b="1" spc="-5" dirty="0">
                <a:latin typeface="Arial"/>
                <a:cs typeface="Arial"/>
              </a:rPr>
              <a:t>import java.util.*;</a:t>
            </a:r>
            <a:endParaRPr sz="1600">
              <a:latin typeface="Arial"/>
              <a:cs typeface="Arial"/>
            </a:endParaRPr>
          </a:p>
          <a:p>
            <a:pPr marL="12700"/>
            <a:r>
              <a:rPr sz="1600" b="1" spc="-5" dirty="0">
                <a:latin typeface="Arial"/>
                <a:cs typeface="Arial"/>
              </a:rPr>
              <a:t>class</a:t>
            </a:r>
            <a:r>
              <a:rPr sz="1600" b="1" spc="-40" dirty="0">
                <a:latin typeface="Arial"/>
                <a:cs typeface="Arial"/>
              </a:rPr>
              <a:t> </a:t>
            </a:r>
            <a:r>
              <a:rPr sz="1600" b="1" spc="-5" dirty="0">
                <a:latin typeface="Arial"/>
                <a:cs typeface="Arial"/>
              </a:rPr>
              <a:t>LinkedListDemo1</a:t>
            </a:r>
            <a:endParaRPr sz="1600">
              <a:latin typeface="Arial"/>
              <a:cs typeface="Arial"/>
            </a:endParaRPr>
          </a:p>
          <a:p>
            <a:pPr marL="12700"/>
            <a:r>
              <a:rPr sz="1600" b="1" spc="-5" dirty="0">
                <a:latin typeface="Arial"/>
                <a:cs typeface="Arial"/>
              </a:rPr>
              <a:t>{</a:t>
            </a:r>
            <a:endParaRPr sz="1600">
              <a:latin typeface="Arial"/>
              <a:cs typeface="Arial"/>
            </a:endParaRPr>
          </a:p>
        </p:txBody>
      </p:sp>
      <p:sp>
        <p:nvSpPr>
          <p:cNvPr id="4" name="object 4"/>
          <p:cNvSpPr txBox="1"/>
          <p:nvPr/>
        </p:nvSpPr>
        <p:spPr>
          <a:xfrm>
            <a:off x="2696973" y="2056002"/>
            <a:ext cx="5733415" cy="756920"/>
          </a:xfrm>
          <a:prstGeom prst="rect">
            <a:avLst/>
          </a:prstGeom>
        </p:spPr>
        <p:txBody>
          <a:bodyPr vert="horz" wrap="square" lIns="0" tIns="12065" rIns="0" bIns="0" rtlCol="0">
            <a:spAutoFit/>
          </a:bodyPr>
          <a:lstStyle/>
          <a:p>
            <a:pPr marL="12700">
              <a:spcBef>
                <a:spcPts val="95"/>
              </a:spcBef>
            </a:pPr>
            <a:r>
              <a:rPr sz="1600" b="1" spc="-5" dirty="0">
                <a:latin typeface="Arial"/>
                <a:cs typeface="Arial"/>
              </a:rPr>
              <a:t>public</a:t>
            </a:r>
            <a:r>
              <a:rPr sz="1600" b="1" spc="10" dirty="0">
                <a:latin typeface="Arial"/>
                <a:cs typeface="Arial"/>
              </a:rPr>
              <a:t> </a:t>
            </a:r>
            <a:r>
              <a:rPr sz="1600" b="1" spc="-5" dirty="0">
                <a:latin typeface="Arial"/>
                <a:cs typeface="Arial"/>
              </a:rPr>
              <a:t>static</a:t>
            </a:r>
            <a:r>
              <a:rPr sz="1600" b="1" spc="25" dirty="0">
                <a:latin typeface="Arial"/>
                <a:cs typeface="Arial"/>
              </a:rPr>
              <a:t> </a:t>
            </a:r>
            <a:r>
              <a:rPr sz="1600" b="1" spc="-15" dirty="0">
                <a:latin typeface="Arial"/>
                <a:cs typeface="Arial"/>
              </a:rPr>
              <a:t>void</a:t>
            </a:r>
            <a:r>
              <a:rPr sz="1600" b="1" spc="30" dirty="0">
                <a:latin typeface="Arial"/>
                <a:cs typeface="Arial"/>
              </a:rPr>
              <a:t> </a:t>
            </a:r>
            <a:r>
              <a:rPr sz="1600" b="1" spc="-5" dirty="0">
                <a:latin typeface="Arial"/>
                <a:cs typeface="Arial"/>
              </a:rPr>
              <a:t>main(String</a:t>
            </a:r>
            <a:r>
              <a:rPr sz="1600" b="1" spc="35" dirty="0">
                <a:latin typeface="Arial"/>
                <a:cs typeface="Arial"/>
              </a:rPr>
              <a:t> </a:t>
            </a:r>
            <a:r>
              <a:rPr sz="1600" b="1" spc="-5" dirty="0">
                <a:latin typeface="Arial"/>
                <a:cs typeface="Arial"/>
              </a:rPr>
              <a:t>args[])</a:t>
            </a:r>
            <a:endParaRPr sz="1600">
              <a:latin typeface="Arial"/>
              <a:cs typeface="Arial"/>
            </a:endParaRPr>
          </a:p>
          <a:p>
            <a:pPr marL="12700"/>
            <a:r>
              <a:rPr sz="1600" b="1" spc="-5" dirty="0">
                <a:latin typeface="Arial"/>
                <a:cs typeface="Arial"/>
              </a:rPr>
              <a:t>{</a:t>
            </a:r>
            <a:endParaRPr sz="1600">
              <a:latin typeface="Arial"/>
              <a:cs typeface="Arial"/>
            </a:endParaRPr>
          </a:p>
          <a:p>
            <a:pPr marL="927100"/>
            <a:r>
              <a:rPr sz="1600" b="1" spc="-5" dirty="0">
                <a:latin typeface="Arial"/>
                <a:cs typeface="Arial"/>
              </a:rPr>
              <a:t>LinkedList&lt;String&gt;</a:t>
            </a:r>
            <a:r>
              <a:rPr sz="1600" b="1" spc="60" dirty="0">
                <a:latin typeface="Arial"/>
                <a:cs typeface="Arial"/>
              </a:rPr>
              <a:t> </a:t>
            </a:r>
            <a:r>
              <a:rPr sz="1600" b="1" spc="-5" dirty="0">
                <a:latin typeface="Arial"/>
                <a:cs typeface="Arial"/>
              </a:rPr>
              <a:t>l1</a:t>
            </a:r>
            <a:r>
              <a:rPr sz="1600" b="1" spc="10" dirty="0">
                <a:latin typeface="Arial"/>
                <a:cs typeface="Arial"/>
              </a:rPr>
              <a:t> </a:t>
            </a:r>
            <a:r>
              <a:rPr sz="1600" b="1" spc="-5" dirty="0">
                <a:latin typeface="Arial"/>
                <a:cs typeface="Arial"/>
              </a:rPr>
              <a:t>= new</a:t>
            </a:r>
            <a:r>
              <a:rPr sz="1600" b="1" spc="25" dirty="0">
                <a:latin typeface="Arial"/>
                <a:cs typeface="Arial"/>
              </a:rPr>
              <a:t> </a:t>
            </a:r>
            <a:r>
              <a:rPr sz="1600" b="1" spc="-5" dirty="0">
                <a:latin typeface="Arial"/>
                <a:cs typeface="Arial"/>
              </a:rPr>
              <a:t>LinkedList&lt;String&gt;();</a:t>
            </a:r>
            <a:endParaRPr sz="1600">
              <a:latin typeface="Arial"/>
              <a:cs typeface="Arial"/>
            </a:endParaRPr>
          </a:p>
        </p:txBody>
      </p:sp>
      <p:sp>
        <p:nvSpPr>
          <p:cNvPr id="5" name="object 5"/>
          <p:cNvSpPr txBox="1"/>
          <p:nvPr/>
        </p:nvSpPr>
        <p:spPr>
          <a:xfrm>
            <a:off x="3611372" y="3031617"/>
            <a:ext cx="1727200" cy="513080"/>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//l1.removeFirst();</a:t>
            </a:r>
            <a:endParaRPr sz="1600">
              <a:latin typeface="Arial"/>
              <a:cs typeface="Arial"/>
            </a:endParaRPr>
          </a:p>
          <a:p>
            <a:pPr marL="12700"/>
            <a:r>
              <a:rPr sz="1600" b="1" spc="-5" dirty="0">
                <a:solidFill>
                  <a:srgbClr val="FF0000"/>
                </a:solidFill>
                <a:latin typeface="Arial"/>
                <a:cs typeface="Arial"/>
              </a:rPr>
              <a:t>//l1.removeLast();</a:t>
            </a:r>
            <a:endParaRPr sz="1600">
              <a:latin typeface="Arial"/>
              <a:cs typeface="Arial"/>
            </a:endParaRPr>
          </a:p>
        </p:txBody>
      </p:sp>
      <p:sp>
        <p:nvSpPr>
          <p:cNvPr id="6" name="object 6"/>
          <p:cNvSpPr txBox="1"/>
          <p:nvPr/>
        </p:nvSpPr>
        <p:spPr>
          <a:xfrm>
            <a:off x="1782267" y="3763137"/>
            <a:ext cx="3615054" cy="2769235"/>
          </a:xfrm>
          <a:prstGeom prst="rect">
            <a:avLst/>
          </a:prstGeom>
        </p:spPr>
        <p:txBody>
          <a:bodyPr vert="horz" wrap="square" lIns="0" tIns="12065" rIns="0" bIns="0" rtlCol="0">
            <a:spAutoFit/>
          </a:bodyPr>
          <a:lstStyle/>
          <a:p>
            <a:pPr marL="1841500">
              <a:spcBef>
                <a:spcPts val="95"/>
              </a:spcBef>
            </a:pPr>
            <a:r>
              <a:rPr sz="1600" b="1" spc="-5" dirty="0">
                <a:latin typeface="Arial"/>
                <a:cs typeface="Arial"/>
              </a:rPr>
              <a:t>l1.add("F");</a:t>
            </a:r>
            <a:endParaRPr sz="1600">
              <a:latin typeface="Arial"/>
              <a:cs typeface="Arial"/>
            </a:endParaRPr>
          </a:p>
          <a:p>
            <a:pPr marL="1841500"/>
            <a:r>
              <a:rPr sz="1600" b="1" spc="-5" dirty="0">
                <a:latin typeface="Arial"/>
                <a:cs typeface="Arial"/>
              </a:rPr>
              <a:t>l1.add("B");</a:t>
            </a:r>
            <a:endParaRPr sz="1600">
              <a:latin typeface="Arial"/>
              <a:cs typeface="Arial"/>
            </a:endParaRPr>
          </a:p>
          <a:p>
            <a:pPr marL="1841500"/>
            <a:r>
              <a:rPr sz="1600" b="1" spc="-5" dirty="0">
                <a:latin typeface="Arial"/>
                <a:cs typeface="Arial"/>
              </a:rPr>
              <a:t>l1.add("D");</a:t>
            </a:r>
            <a:endParaRPr sz="1600">
              <a:latin typeface="Arial"/>
              <a:cs typeface="Arial"/>
            </a:endParaRPr>
          </a:p>
          <a:p>
            <a:pPr marL="1841500"/>
            <a:r>
              <a:rPr sz="1600" b="1" spc="-5" dirty="0">
                <a:latin typeface="Arial"/>
                <a:cs typeface="Arial"/>
              </a:rPr>
              <a:t>l1.add("E");</a:t>
            </a:r>
            <a:endParaRPr sz="1600">
              <a:latin typeface="Arial"/>
              <a:cs typeface="Arial"/>
            </a:endParaRPr>
          </a:p>
          <a:p>
            <a:pPr marL="1841500">
              <a:spcBef>
                <a:spcPts val="5"/>
              </a:spcBef>
            </a:pPr>
            <a:r>
              <a:rPr sz="1600" b="1" spc="-5" dirty="0">
                <a:latin typeface="Arial"/>
                <a:cs typeface="Arial"/>
              </a:rPr>
              <a:t>l1.add("C");</a:t>
            </a:r>
            <a:endParaRPr sz="1600">
              <a:latin typeface="Arial"/>
              <a:cs typeface="Arial"/>
            </a:endParaRPr>
          </a:p>
          <a:p>
            <a:pPr marL="1841500">
              <a:lnSpc>
                <a:spcPts val="1914"/>
              </a:lnSpc>
            </a:pPr>
            <a:r>
              <a:rPr sz="1600" b="1" spc="-5" dirty="0">
                <a:latin typeface="Arial"/>
                <a:cs typeface="Arial"/>
              </a:rPr>
              <a:t>l1.add("Z");</a:t>
            </a:r>
            <a:endParaRPr sz="1600">
              <a:latin typeface="Arial"/>
              <a:cs typeface="Arial"/>
            </a:endParaRPr>
          </a:p>
          <a:p>
            <a:pPr marL="1841500">
              <a:lnSpc>
                <a:spcPts val="2155"/>
              </a:lnSpc>
            </a:pPr>
            <a:r>
              <a:rPr b="1" spc="-5" dirty="0">
                <a:solidFill>
                  <a:srgbClr val="FF0000"/>
                </a:solidFill>
                <a:latin typeface="Arial"/>
                <a:cs typeface="Arial"/>
              </a:rPr>
              <a:t>l1.addFirst("A");</a:t>
            </a:r>
            <a:endParaRPr>
              <a:latin typeface="Arial"/>
              <a:cs typeface="Arial"/>
            </a:endParaRPr>
          </a:p>
          <a:p>
            <a:pPr marL="1841500">
              <a:lnSpc>
                <a:spcPts val="1914"/>
              </a:lnSpc>
              <a:spcBef>
                <a:spcPts val="5"/>
              </a:spcBef>
            </a:pPr>
            <a:r>
              <a:rPr sz="1600" b="1" spc="-5" dirty="0">
                <a:latin typeface="Arial"/>
                <a:cs typeface="Arial"/>
              </a:rPr>
              <a:t>l1.add("A");</a:t>
            </a:r>
            <a:endParaRPr sz="1600">
              <a:latin typeface="Arial"/>
              <a:cs typeface="Arial"/>
            </a:endParaRPr>
          </a:p>
          <a:p>
            <a:pPr marL="1841500">
              <a:lnSpc>
                <a:spcPts val="2155"/>
              </a:lnSpc>
            </a:pPr>
            <a:r>
              <a:rPr b="1" spc="-5" dirty="0">
                <a:solidFill>
                  <a:srgbClr val="FF0000"/>
                </a:solidFill>
                <a:latin typeface="Arial"/>
                <a:cs typeface="Arial"/>
              </a:rPr>
              <a:t>l1.add(10,"A1");</a:t>
            </a:r>
            <a:endParaRPr>
              <a:latin typeface="Arial"/>
              <a:cs typeface="Arial"/>
            </a:endParaRPr>
          </a:p>
          <a:p>
            <a:pPr marL="927100">
              <a:spcBef>
                <a:spcPts val="10"/>
              </a:spcBef>
            </a:pPr>
            <a:r>
              <a:rPr sz="1600" b="1" spc="-5" dirty="0">
                <a:latin typeface="Arial"/>
                <a:cs typeface="Arial"/>
              </a:rPr>
              <a:t>}//</a:t>
            </a:r>
            <a:r>
              <a:rPr sz="1600" b="1" spc="5" dirty="0">
                <a:latin typeface="Arial"/>
                <a:cs typeface="Arial"/>
              </a:rPr>
              <a:t> </a:t>
            </a:r>
            <a:r>
              <a:rPr sz="1600" b="1" spc="-5" dirty="0">
                <a:latin typeface="Arial"/>
                <a:cs typeface="Arial"/>
              </a:rPr>
              <a:t>End</a:t>
            </a:r>
            <a:r>
              <a:rPr sz="1600" b="1" spc="-20" dirty="0">
                <a:latin typeface="Arial"/>
                <a:cs typeface="Arial"/>
              </a:rPr>
              <a:t> </a:t>
            </a:r>
            <a:r>
              <a:rPr sz="1600" b="1" spc="-10" dirty="0">
                <a:latin typeface="Arial"/>
                <a:cs typeface="Arial"/>
              </a:rPr>
              <a:t>of</a:t>
            </a:r>
            <a:r>
              <a:rPr sz="1600" b="1" dirty="0">
                <a:latin typeface="Arial"/>
                <a:cs typeface="Arial"/>
              </a:rPr>
              <a:t> </a:t>
            </a:r>
            <a:r>
              <a:rPr sz="1600" b="1" spc="-5" dirty="0">
                <a:latin typeface="Arial"/>
                <a:cs typeface="Arial"/>
              </a:rPr>
              <a:t>Method</a:t>
            </a:r>
            <a:endParaRPr sz="1600">
              <a:latin typeface="Arial"/>
              <a:cs typeface="Arial"/>
            </a:endParaRPr>
          </a:p>
          <a:p>
            <a:pPr marL="12700"/>
            <a:r>
              <a:rPr sz="1600" b="1" spc="-5" dirty="0">
                <a:latin typeface="Arial"/>
                <a:cs typeface="Arial"/>
              </a:rPr>
              <a:t>}//</a:t>
            </a:r>
            <a:r>
              <a:rPr sz="1600" b="1" spc="10" dirty="0">
                <a:latin typeface="Arial"/>
                <a:cs typeface="Arial"/>
              </a:rPr>
              <a:t> </a:t>
            </a:r>
            <a:r>
              <a:rPr sz="1600" b="1" spc="-5" dirty="0">
                <a:latin typeface="Arial"/>
                <a:cs typeface="Arial"/>
              </a:rPr>
              <a:t>End</a:t>
            </a:r>
            <a:r>
              <a:rPr sz="1600" b="1" spc="-20" dirty="0">
                <a:latin typeface="Arial"/>
                <a:cs typeface="Arial"/>
              </a:rPr>
              <a:t> </a:t>
            </a:r>
            <a:r>
              <a:rPr sz="1600" b="1" spc="-10" dirty="0">
                <a:latin typeface="Arial"/>
                <a:cs typeface="Arial"/>
              </a:rPr>
              <a:t>of</a:t>
            </a:r>
            <a:r>
              <a:rPr sz="1600" b="1" dirty="0">
                <a:latin typeface="Arial"/>
                <a:cs typeface="Arial"/>
              </a:rPr>
              <a:t> </a:t>
            </a:r>
            <a:r>
              <a:rPr sz="1600" b="1" spc="-5" dirty="0">
                <a:latin typeface="Arial"/>
                <a:cs typeface="Arial"/>
              </a:rPr>
              <a:t>class</a:t>
            </a:r>
            <a:endParaRPr sz="1600">
              <a:latin typeface="Arial"/>
              <a:cs typeface="Arial"/>
            </a:endParaRPr>
          </a:p>
        </p:txBody>
      </p:sp>
      <p:sp>
        <p:nvSpPr>
          <p:cNvPr id="7" name="object 7"/>
          <p:cNvSpPr txBox="1"/>
          <p:nvPr/>
        </p:nvSpPr>
        <p:spPr>
          <a:xfrm>
            <a:off x="6355208" y="3763137"/>
            <a:ext cx="3578225" cy="2280285"/>
          </a:xfrm>
          <a:prstGeom prst="rect">
            <a:avLst/>
          </a:prstGeom>
        </p:spPr>
        <p:txBody>
          <a:bodyPr vert="horz" wrap="square" lIns="0" tIns="12065" rIns="0" bIns="0" rtlCol="0">
            <a:spAutoFit/>
          </a:bodyPr>
          <a:lstStyle/>
          <a:p>
            <a:pPr marL="12700">
              <a:spcBef>
                <a:spcPts val="95"/>
              </a:spcBef>
            </a:pPr>
            <a:r>
              <a:rPr sz="1600" b="1" spc="-5" dirty="0">
                <a:latin typeface="Arial"/>
                <a:cs typeface="Arial"/>
              </a:rPr>
              <a:t>// Element</a:t>
            </a:r>
            <a:r>
              <a:rPr sz="1600" b="1" spc="-40" dirty="0">
                <a:latin typeface="Arial"/>
                <a:cs typeface="Arial"/>
              </a:rPr>
              <a:t> </a:t>
            </a:r>
            <a:r>
              <a:rPr sz="1600" b="1" spc="-15" dirty="0">
                <a:latin typeface="Arial"/>
                <a:cs typeface="Arial"/>
              </a:rPr>
              <a:t>Added</a:t>
            </a:r>
            <a:r>
              <a:rPr sz="1600" b="1" spc="45" dirty="0">
                <a:latin typeface="Arial"/>
                <a:cs typeface="Arial"/>
              </a:rPr>
              <a:t> </a:t>
            </a:r>
            <a:r>
              <a:rPr sz="1600" b="1" spc="-5" dirty="0">
                <a:latin typeface="Arial"/>
                <a:cs typeface="Arial"/>
              </a:rPr>
              <a:t>at index</a:t>
            </a:r>
            <a:r>
              <a:rPr sz="1600" b="1" spc="15" dirty="0">
                <a:latin typeface="Arial"/>
                <a:cs typeface="Arial"/>
              </a:rPr>
              <a:t> </a:t>
            </a:r>
            <a:r>
              <a:rPr sz="1600" b="1" spc="-5" dirty="0">
                <a:latin typeface="Arial"/>
                <a:cs typeface="Arial"/>
              </a:rPr>
              <a:t>0</a:t>
            </a:r>
            <a:endParaRPr sz="1600">
              <a:latin typeface="Arial"/>
              <a:cs typeface="Arial"/>
            </a:endParaRPr>
          </a:p>
          <a:p>
            <a:pPr marL="12700"/>
            <a:r>
              <a:rPr sz="1600" b="1" spc="-5" dirty="0">
                <a:latin typeface="Arial"/>
                <a:cs typeface="Arial"/>
              </a:rPr>
              <a:t>// Element</a:t>
            </a:r>
            <a:r>
              <a:rPr sz="1600" b="1" spc="-40" dirty="0">
                <a:latin typeface="Arial"/>
                <a:cs typeface="Arial"/>
              </a:rPr>
              <a:t> </a:t>
            </a:r>
            <a:r>
              <a:rPr sz="1600" b="1" spc="-15" dirty="0">
                <a:latin typeface="Arial"/>
                <a:cs typeface="Arial"/>
              </a:rPr>
              <a:t>Added</a:t>
            </a:r>
            <a:r>
              <a:rPr sz="1600" b="1" spc="45" dirty="0">
                <a:latin typeface="Arial"/>
                <a:cs typeface="Arial"/>
              </a:rPr>
              <a:t> </a:t>
            </a:r>
            <a:r>
              <a:rPr sz="1600" b="1" spc="-5" dirty="0">
                <a:latin typeface="Arial"/>
                <a:cs typeface="Arial"/>
              </a:rPr>
              <a:t>at</a:t>
            </a:r>
            <a:r>
              <a:rPr sz="1600" b="1" dirty="0">
                <a:latin typeface="Arial"/>
                <a:cs typeface="Arial"/>
              </a:rPr>
              <a:t> </a:t>
            </a:r>
            <a:r>
              <a:rPr sz="1600" b="1" spc="-5" dirty="0">
                <a:latin typeface="Arial"/>
                <a:cs typeface="Arial"/>
              </a:rPr>
              <a:t>index</a:t>
            </a:r>
            <a:r>
              <a:rPr sz="1600" b="1" spc="10" dirty="0">
                <a:latin typeface="Arial"/>
                <a:cs typeface="Arial"/>
              </a:rPr>
              <a:t> </a:t>
            </a:r>
            <a:r>
              <a:rPr sz="1600" b="1" spc="-5" dirty="0">
                <a:latin typeface="Arial"/>
                <a:cs typeface="Arial"/>
              </a:rPr>
              <a:t>1</a:t>
            </a:r>
            <a:endParaRPr sz="1600">
              <a:latin typeface="Arial"/>
              <a:cs typeface="Arial"/>
            </a:endParaRPr>
          </a:p>
          <a:p>
            <a:pPr marL="12700"/>
            <a:r>
              <a:rPr sz="1600" b="1" spc="-5" dirty="0">
                <a:latin typeface="Arial"/>
                <a:cs typeface="Arial"/>
              </a:rPr>
              <a:t>//</a:t>
            </a:r>
            <a:r>
              <a:rPr sz="1600" b="1" dirty="0">
                <a:latin typeface="Arial"/>
                <a:cs typeface="Arial"/>
              </a:rPr>
              <a:t> </a:t>
            </a:r>
            <a:r>
              <a:rPr sz="1600" b="1" spc="-5" dirty="0">
                <a:latin typeface="Arial"/>
                <a:cs typeface="Arial"/>
              </a:rPr>
              <a:t>Element</a:t>
            </a:r>
            <a:r>
              <a:rPr sz="1600" b="1" spc="-40" dirty="0">
                <a:latin typeface="Arial"/>
                <a:cs typeface="Arial"/>
              </a:rPr>
              <a:t> </a:t>
            </a:r>
            <a:r>
              <a:rPr sz="1600" b="1" spc="-15" dirty="0">
                <a:latin typeface="Arial"/>
                <a:cs typeface="Arial"/>
              </a:rPr>
              <a:t>Added</a:t>
            </a:r>
            <a:r>
              <a:rPr sz="1600" b="1" spc="40" dirty="0">
                <a:latin typeface="Arial"/>
                <a:cs typeface="Arial"/>
              </a:rPr>
              <a:t> </a:t>
            </a:r>
            <a:r>
              <a:rPr sz="1600" b="1" spc="-5" dirty="0">
                <a:latin typeface="Arial"/>
                <a:cs typeface="Arial"/>
              </a:rPr>
              <a:t>at</a:t>
            </a:r>
            <a:r>
              <a:rPr sz="1600" b="1" dirty="0">
                <a:latin typeface="Arial"/>
                <a:cs typeface="Arial"/>
              </a:rPr>
              <a:t> </a:t>
            </a:r>
            <a:r>
              <a:rPr sz="1600" b="1" spc="-5" dirty="0">
                <a:latin typeface="Arial"/>
                <a:cs typeface="Arial"/>
              </a:rPr>
              <a:t>index</a:t>
            </a:r>
            <a:r>
              <a:rPr sz="1600" b="1" spc="15" dirty="0">
                <a:latin typeface="Arial"/>
                <a:cs typeface="Arial"/>
              </a:rPr>
              <a:t> </a:t>
            </a:r>
            <a:r>
              <a:rPr sz="1600" b="1" spc="-5" dirty="0">
                <a:latin typeface="Arial"/>
                <a:cs typeface="Arial"/>
              </a:rPr>
              <a:t>2</a:t>
            </a:r>
            <a:endParaRPr sz="1600">
              <a:latin typeface="Arial"/>
              <a:cs typeface="Arial"/>
            </a:endParaRPr>
          </a:p>
          <a:p>
            <a:pPr marL="12700"/>
            <a:r>
              <a:rPr sz="1600" b="1" spc="-5" dirty="0">
                <a:latin typeface="Arial"/>
                <a:cs typeface="Arial"/>
              </a:rPr>
              <a:t>// Element</a:t>
            </a:r>
            <a:r>
              <a:rPr sz="1600" b="1" spc="-40" dirty="0">
                <a:latin typeface="Arial"/>
                <a:cs typeface="Arial"/>
              </a:rPr>
              <a:t> </a:t>
            </a:r>
            <a:r>
              <a:rPr sz="1600" b="1" spc="-15" dirty="0">
                <a:latin typeface="Arial"/>
                <a:cs typeface="Arial"/>
              </a:rPr>
              <a:t>Added</a:t>
            </a:r>
            <a:r>
              <a:rPr sz="1600" b="1" spc="45" dirty="0">
                <a:latin typeface="Arial"/>
                <a:cs typeface="Arial"/>
              </a:rPr>
              <a:t> </a:t>
            </a:r>
            <a:r>
              <a:rPr sz="1600" b="1" spc="-5" dirty="0">
                <a:latin typeface="Arial"/>
                <a:cs typeface="Arial"/>
              </a:rPr>
              <a:t>at</a:t>
            </a:r>
            <a:r>
              <a:rPr sz="1600" b="1" dirty="0">
                <a:latin typeface="Arial"/>
                <a:cs typeface="Arial"/>
              </a:rPr>
              <a:t> </a:t>
            </a:r>
            <a:r>
              <a:rPr sz="1600" b="1" spc="-5" dirty="0">
                <a:latin typeface="Arial"/>
                <a:cs typeface="Arial"/>
              </a:rPr>
              <a:t>index</a:t>
            </a:r>
            <a:r>
              <a:rPr sz="1600" b="1" spc="10" dirty="0">
                <a:latin typeface="Arial"/>
                <a:cs typeface="Arial"/>
              </a:rPr>
              <a:t> </a:t>
            </a:r>
            <a:r>
              <a:rPr sz="1600" b="1" spc="-5" dirty="0">
                <a:latin typeface="Arial"/>
                <a:cs typeface="Arial"/>
              </a:rPr>
              <a:t>3</a:t>
            </a:r>
            <a:endParaRPr sz="1600">
              <a:latin typeface="Arial"/>
              <a:cs typeface="Arial"/>
            </a:endParaRPr>
          </a:p>
          <a:p>
            <a:pPr marL="12700">
              <a:spcBef>
                <a:spcPts val="5"/>
              </a:spcBef>
            </a:pPr>
            <a:r>
              <a:rPr sz="1600" b="1" spc="-5" dirty="0">
                <a:latin typeface="Arial"/>
                <a:cs typeface="Arial"/>
              </a:rPr>
              <a:t>// Element</a:t>
            </a:r>
            <a:r>
              <a:rPr sz="1600" b="1" spc="-40" dirty="0">
                <a:latin typeface="Arial"/>
                <a:cs typeface="Arial"/>
              </a:rPr>
              <a:t> </a:t>
            </a:r>
            <a:r>
              <a:rPr sz="1600" b="1" spc="-15" dirty="0">
                <a:latin typeface="Arial"/>
                <a:cs typeface="Arial"/>
              </a:rPr>
              <a:t>Added</a:t>
            </a:r>
            <a:r>
              <a:rPr sz="1600" b="1" spc="45" dirty="0">
                <a:latin typeface="Arial"/>
                <a:cs typeface="Arial"/>
              </a:rPr>
              <a:t> </a:t>
            </a:r>
            <a:r>
              <a:rPr sz="1600" b="1" spc="-5" dirty="0">
                <a:latin typeface="Arial"/>
                <a:cs typeface="Arial"/>
              </a:rPr>
              <a:t>at</a:t>
            </a:r>
            <a:r>
              <a:rPr sz="1600" b="1" dirty="0">
                <a:latin typeface="Arial"/>
                <a:cs typeface="Arial"/>
              </a:rPr>
              <a:t> </a:t>
            </a:r>
            <a:r>
              <a:rPr sz="1600" b="1" spc="-5" dirty="0">
                <a:latin typeface="Arial"/>
                <a:cs typeface="Arial"/>
              </a:rPr>
              <a:t>index</a:t>
            </a:r>
            <a:r>
              <a:rPr sz="1600" b="1" spc="10" dirty="0">
                <a:latin typeface="Arial"/>
                <a:cs typeface="Arial"/>
              </a:rPr>
              <a:t> </a:t>
            </a:r>
            <a:r>
              <a:rPr sz="1600" b="1" spc="-5" dirty="0">
                <a:latin typeface="Arial"/>
                <a:cs typeface="Arial"/>
              </a:rPr>
              <a:t>4</a:t>
            </a:r>
            <a:endParaRPr sz="1600">
              <a:latin typeface="Arial"/>
              <a:cs typeface="Arial"/>
            </a:endParaRPr>
          </a:p>
          <a:p>
            <a:pPr marL="12700">
              <a:lnSpc>
                <a:spcPts val="1914"/>
              </a:lnSpc>
            </a:pPr>
            <a:r>
              <a:rPr sz="1600" b="1" spc="-5" dirty="0">
                <a:latin typeface="Arial"/>
                <a:cs typeface="Arial"/>
              </a:rPr>
              <a:t>// Element</a:t>
            </a:r>
            <a:r>
              <a:rPr sz="1600" b="1" spc="-40" dirty="0">
                <a:latin typeface="Arial"/>
                <a:cs typeface="Arial"/>
              </a:rPr>
              <a:t> </a:t>
            </a:r>
            <a:r>
              <a:rPr sz="1600" b="1" spc="-15" dirty="0">
                <a:latin typeface="Arial"/>
                <a:cs typeface="Arial"/>
              </a:rPr>
              <a:t>Added</a:t>
            </a:r>
            <a:r>
              <a:rPr sz="1600" b="1" spc="45" dirty="0">
                <a:latin typeface="Arial"/>
                <a:cs typeface="Arial"/>
              </a:rPr>
              <a:t> </a:t>
            </a:r>
            <a:r>
              <a:rPr sz="1600" b="1" spc="-5" dirty="0">
                <a:latin typeface="Arial"/>
                <a:cs typeface="Arial"/>
              </a:rPr>
              <a:t>at</a:t>
            </a:r>
            <a:r>
              <a:rPr sz="1600" b="1" dirty="0">
                <a:latin typeface="Arial"/>
                <a:cs typeface="Arial"/>
              </a:rPr>
              <a:t> </a:t>
            </a:r>
            <a:r>
              <a:rPr sz="1600" b="1" spc="-5" dirty="0">
                <a:latin typeface="Arial"/>
                <a:cs typeface="Arial"/>
              </a:rPr>
              <a:t>index</a:t>
            </a:r>
            <a:r>
              <a:rPr sz="1600" b="1" spc="10" dirty="0">
                <a:latin typeface="Arial"/>
                <a:cs typeface="Arial"/>
              </a:rPr>
              <a:t> </a:t>
            </a:r>
            <a:r>
              <a:rPr sz="1600" b="1" spc="-5" dirty="0">
                <a:latin typeface="Arial"/>
                <a:cs typeface="Arial"/>
              </a:rPr>
              <a:t>5</a:t>
            </a:r>
            <a:endParaRPr sz="1600">
              <a:latin typeface="Arial"/>
              <a:cs typeface="Arial"/>
            </a:endParaRPr>
          </a:p>
          <a:p>
            <a:pPr marL="12700">
              <a:lnSpc>
                <a:spcPts val="2155"/>
              </a:lnSpc>
            </a:pPr>
            <a:r>
              <a:rPr b="1" dirty="0">
                <a:solidFill>
                  <a:srgbClr val="FF0000"/>
                </a:solidFill>
                <a:latin typeface="Arial"/>
                <a:cs typeface="Arial"/>
              </a:rPr>
              <a:t>//</a:t>
            </a:r>
            <a:r>
              <a:rPr b="1" spc="-85" dirty="0">
                <a:solidFill>
                  <a:srgbClr val="FF0000"/>
                </a:solidFill>
                <a:latin typeface="Arial"/>
                <a:cs typeface="Arial"/>
              </a:rPr>
              <a:t> </a:t>
            </a:r>
            <a:r>
              <a:rPr b="1" spc="-15" dirty="0">
                <a:solidFill>
                  <a:srgbClr val="FF0000"/>
                </a:solidFill>
                <a:latin typeface="Arial"/>
                <a:cs typeface="Arial"/>
              </a:rPr>
              <a:t>Adds</a:t>
            </a:r>
            <a:r>
              <a:rPr b="1" spc="25" dirty="0">
                <a:solidFill>
                  <a:srgbClr val="FF0000"/>
                </a:solidFill>
                <a:latin typeface="Arial"/>
                <a:cs typeface="Arial"/>
              </a:rPr>
              <a:t> </a:t>
            </a:r>
            <a:r>
              <a:rPr b="1" spc="-5" dirty="0">
                <a:solidFill>
                  <a:srgbClr val="FF0000"/>
                </a:solidFill>
                <a:latin typeface="Arial"/>
                <a:cs typeface="Arial"/>
              </a:rPr>
              <a:t>at</a:t>
            </a:r>
            <a:r>
              <a:rPr b="1" spc="-15" dirty="0">
                <a:solidFill>
                  <a:srgbClr val="FF0000"/>
                </a:solidFill>
                <a:latin typeface="Arial"/>
                <a:cs typeface="Arial"/>
              </a:rPr>
              <a:t> </a:t>
            </a:r>
            <a:r>
              <a:rPr b="1" dirty="0">
                <a:solidFill>
                  <a:srgbClr val="FF0000"/>
                </a:solidFill>
                <a:latin typeface="Arial"/>
                <a:cs typeface="Arial"/>
              </a:rPr>
              <a:t>index</a:t>
            </a:r>
            <a:r>
              <a:rPr b="1" spc="-25" dirty="0">
                <a:solidFill>
                  <a:srgbClr val="FF0000"/>
                </a:solidFill>
                <a:latin typeface="Arial"/>
                <a:cs typeface="Arial"/>
              </a:rPr>
              <a:t> </a:t>
            </a:r>
            <a:r>
              <a:rPr b="1" dirty="0">
                <a:solidFill>
                  <a:srgbClr val="FF0000"/>
                </a:solidFill>
                <a:latin typeface="Arial"/>
                <a:cs typeface="Arial"/>
              </a:rPr>
              <a:t>0</a:t>
            </a:r>
            <a:r>
              <a:rPr b="1" spc="-15" dirty="0">
                <a:solidFill>
                  <a:srgbClr val="FF0000"/>
                </a:solidFill>
                <a:latin typeface="Arial"/>
                <a:cs typeface="Arial"/>
              </a:rPr>
              <a:t> </a:t>
            </a:r>
            <a:r>
              <a:rPr b="1" spc="-5" dirty="0">
                <a:solidFill>
                  <a:srgbClr val="FF0000"/>
                </a:solidFill>
                <a:latin typeface="Arial"/>
                <a:cs typeface="Arial"/>
              </a:rPr>
              <a:t>[l1.add(0,”A”);]</a:t>
            </a:r>
            <a:endParaRPr>
              <a:latin typeface="Arial"/>
              <a:cs typeface="Arial"/>
            </a:endParaRPr>
          </a:p>
          <a:p>
            <a:pPr marL="12700">
              <a:lnSpc>
                <a:spcPts val="1914"/>
              </a:lnSpc>
              <a:spcBef>
                <a:spcPts val="5"/>
              </a:spcBef>
            </a:pPr>
            <a:r>
              <a:rPr sz="1600" b="1" spc="-5" dirty="0">
                <a:latin typeface="Arial"/>
                <a:cs typeface="Arial"/>
              </a:rPr>
              <a:t>//</a:t>
            </a:r>
            <a:r>
              <a:rPr sz="1600" b="1" dirty="0">
                <a:latin typeface="Arial"/>
                <a:cs typeface="Arial"/>
              </a:rPr>
              <a:t> </a:t>
            </a:r>
            <a:r>
              <a:rPr sz="1600" b="1" spc="-5" dirty="0">
                <a:latin typeface="Arial"/>
                <a:cs typeface="Arial"/>
              </a:rPr>
              <a:t>Element</a:t>
            </a:r>
            <a:r>
              <a:rPr sz="1600" b="1" spc="-40" dirty="0">
                <a:latin typeface="Arial"/>
                <a:cs typeface="Arial"/>
              </a:rPr>
              <a:t> </a:t>
            </a:r>
            <a:r>
              <a:rPr sz="1600" b="1" spc="-15" dirty="0">
                <a:latin typeface="Arial"/>
                <a:cs typeface="Arial"/>
              </a:rPr>
              <a:t>Added</a:t>
            </a:r>
            <a:r>
              <a:rPr sz="1600" b="1" spc="45" dirty="0">
                <a:latin typeface="Arial"/>
                <a:cs typeface="Arial"/>
              </a:rPr>
              <a:t> </a:t>
            </a:r>
            <a:r>
              <a:rPr sz="1600" b="1" spc="-5" dirty="0">
                <a:latin typeface="Arial"/>
                <a:cs typeface="Arial"/>
              </a:rPr>
              <a:t>at</a:t>
            </a:r>
            <a:r>
              <a:rPr sz="1600" b="1" spc="5" dirty="0">
                <a:latin typeface="Arial"/>
                <a:cs typeface="Arial"/>
              </a:rPr>
              <a:t> </a:t>
            </a:r>
            <a:r>
              <a:rPr sz="1600" b="1" spc="-5" dirty="0">
                <a:latin typeface="Arial"/>
                <a:cs typeface="Arial"/>
              </a:rPr>
              <a:t>index</a:t>
            </a:r>
            <a:r>
              <a:rPr sz="1600" b="1" spc="10" dirty="0">
                <a:latin typeface="Arial"/>
                <a:cs typeface="Arial"/>
              </a:rPr>
              <a:t> </a:t>
            </a:r>
            <a:r>
              <a:rPr sz="1600" b="1" spc="-5" dirty="0">
                <a:latin typeface="Arial"/>
                <a:cs typeface="Arial"/>
              </a:rPr>
              <a:t>7</a:t>
            </a:r>
            <a:endParaRPr sz="1600">
              <a:latin typeface="Arial"/>
              <a:cs typeface="Arial"/>
            </a:endParaRPr>
          </a:p>
          <a:p>
            <a:pPr marL="12700">
              <a:lnSpc>
                <a:spcPts val="2155"/>
              </a:lnSpc>
            </a:pPr>
            <a:r>
              <a:rPr b="1" dirty="0">
                <a:solidFill>
                  <a:srgbClr val="FF0000"/>
                </a:solidFill>
                <a:latin typeface="Arial"/>
                <a:cs typeface="Arial"/>
              </a:rPr>
              <a:t>// </a:t>
            </a:r>
            <a:r>
              <a:rPr b="1" spc="-5" dirty="0">
                <a:solidFill>
                  <a:srgbClr val="FF0000"/>
                </a:solidFill>
                <a:latin typeface="Arial"/>
                <a:cs typeface="Arial"/>
              </a:rPr>
              <a:t>IndexOutofBoundsException</a:t>
            </a:r>
            <a:endParaRPr>
              <a:latin typeface="Arial"/>
              <a:cs typeface="Arial"/>
            </a:endParaRPr>
          </a:p>
        </p:txBody>
      </p:sp>
      <p:sp>
        <p:nvSpPr>
          <p:cNvPr id="8" name="object 8"/>
          <p:cNvSpPr txBox="1"/>
          <p:nvPr/>
        </p:nvSpPr>
        <p:spPr>
          <a:xfrm>
            <a:off x="5803139" y="3152012"/>
            <a:ext cx="3858895"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Black"/>
                <a:cs typeface="Arial Black"/>
              </a:rPr>
              <a:t>j</a:t>
            </a:r>
            <a:r>
              <a:rPr sz="1600" spc="-30" dirty="0">
                <a:solidFill>
                  <a:srgbClr val="FF0000"/>
                </a:solidFill>
                <a:latin typeface="Arial Black"/>
                <a:cs typeface="Arial Black"/>
              </a:rPr>
              <a:t>a</a:t>
            </a:r>
            <a:r>
              <a:rPr sz="1600" spc="-5" dirty="0">
                <a:solidFill>
                  <a:srgbClr val="FF0000"/>
                </a:solidFill>
                <a:latin typeface="Arial Black"/>
                <a:cs typeface="Arial Black"/>
              </a:rPr>
              <a:t>va.uti</a:t>
            </a:r>
            <a:r>
              <a:rPr sz="1600" spc="-15" dirty="0">
                <a:solidFill>
                  <a:srgbClr val="FF0000"/>
                </a:solidFill>
                <a:latin typeface="Arial Black"/>
                <a:cs typeface="Arial Black"/>
              </a:rPr>
              <a:t>l</a:t>
            </a:r>
            <a:r>
              <a:rPr sz="1600" spc="-5" dirty="0">
                <a:solidFill>
                  <a:srgbClr val="FF0000"/>
                </a:solidFill>
                <a:latin typeface="Arial Black"/>
                <a:cs typeface="Arial Black"/>
              </a:rPr>
              <a:t>.NoSu</a:t>
            </a:r>
            <a:r>
              <a:rPr sz="1600" spc="-30" dirty="0">
                <a:solidFill>
                  <a:srgbClr val="FF0000"/>
                </a:solidFill>
                <a:latin typeface="Arial Black"/>
                <a:cs typeface="Arial Black"/>
              </a:rPr>
              <a:t>c</a:t>
            </a:r>
            <a:r>
              <a:rPr sz="1600" spc="-5" dirty="0">
                <a:solidFill>
                  <a:srgbClr val="FF0000"/>
                </a:solidFill>
                <a:latin typeface="Arial Black"/>
                <a:cs typeface="Arial Black"/>
              </a:rPr>
              <a:t>hElementE</a:t>
            </a:r>
            <a:r>
              <a:rPr sz="1600" spc="-25" dirty="0">
                <a:solidFill>
                  <a:srgbClr val="FF0000"/>
                </a:solidFill>
                <a:latin typeface="Arial Black"/>
                <a:cs typeface="Arial Black"/>
              </a:rPr>
              <a:t>x</a:t>
            </a:r>
            <a:r>
              <a:rPr sz="1600" spc="-5" dirty="0">
                <a:solidFill>
                  <a:srgbClr val="FF0000"/>
                </a:solidFill>
                <a:latin typeface="Arial Black"/>
                <a:cs typeface="Arial Black"/>
              </a:rPr>
              <a:t>ception</a:t>
            </a:r>
            <a:endParaRPr sz="1600">
              <a:latin typeface="Arial Black"/>
              <a:cs typeface="Arial Black"/>
            </a:endParaRPr>
          </a:p>
        </p:txBody>
      </p:sp>
      <p:sp>
        <p:nvSpPr>
          <p:cNvPr id="9" name="object 9"/>
          <p:cNvSpPr/>
          <p:nvPr/>
        </p:nvSpPr>
        <p:spPr>
          <a:xfrm>
            <a:off x="3913632" y="1453769"/>
            <a:ext cx="1066800" cy="76200"/>
          </a:xfrm>
          <a:custGeom>
            <a:avLst/>
            <a:gdLst/>
            <a:ahLst/>
            <a:cxnLst/>
            <a:rect l="l" t="t" r="r" b="b"/>
            <a:pathLst>
              <a:path w="1066800" h="76200">
                <a:moveTo>
                  <a:pt x="990600" y="44432"/>
                </a:moveTo>
                <a:lnTo>
                  <a:pt x="990600" y="76200"/>
                </a:lnTo>
                <a:lnTo>
                  <a:pt x="1054312" y="44450"/>
                </a:lnTo>
                <a:lnTo>
                  <a:pt x="1003300" y="44450"/>
                </a:lnTo>
                <a:lnTo>
                  <a:pt x="990600" y="44432"/>
                </a:lnTo>
                <a:close/>
              </a:path>
              <a:path w="1066800" h="76200">
                <a:moveTo>
                  <a:pt x="990600" y="31732"/>
                </a:moveTo>
                <a:lnTo>
                  <a:pt x="990600" y="44432"/>
                </a:lnTo>
                <a:lnTo>
                  <a:pt x="1003300" y="44450"/>
                </a:lnTo>
                <a:lnTo>
                  <a:pt x="1003300" y="31750"/>
                </a:lnTo>
                <a:lnTo>
                  <a:pt x="990600" y="31732"/>
                </a:lnTo>
                <a:close/>
              </a:path>
              <a:path w="1066800" h="76200">
                <a:moveTo>
                  <a:pt x="990600" y="0"/>
                </a:moveTo>
                <a:lnTo>
                  <a:pt x="990600" y="31732"/>
                </a:lnTo>
                <a:lnTo>
                  <a:pt x="1003300" y="31750"/>
                </a:lnTo>
                <a:lnTo>
                  <a:pt x="1003300" y="44450"/>
                </a:lnTo>
                <a:lnTo>
                  <a:pt x="1054312" y="44450"/>
                </a:lnTo>
                <a:lnTo>
                  <a:pt x="1066800" y="38226"/>
                </a:lnTo>
                <a:lnTo>
                  <a:pt x="990600" y="0"/>
                </a:lnTo>
                <a:close/>
              </a:path>
              <a:path w="1066800" h="76200">
                <a:moveTo>
                  <a:pt x="0" y="30352"/>
                </a:moveTo>
                <a:lnTo>
                  <a:pt x="0" y="43052"/>
                </a:lnTo>
                <a:lnTo>
                  <a:pt x="990600" y="44432"/>
                </a:lnTo>
                <a:lnTo>
                  <a:pt x="990600" y="31732"/>
                </a:lnTo>
                <a:lnTo>
                  <a:pt x="0" y="30352"/>
                </a:lnTo>
                <a:close/>
              </a:path>
            </a:pathLst>
          </a:custGeom>
          <a:solidFill>
            <a:srgbClr val="000000"/>
          </a:solidFill>
        </p:spPr>
        <p:txBody>
          <a:bodyPr wrap="square" lIns="0" tIns="0" rIns="0" bIns="0" rtlCol="0"/>
          <a:lstStyle/>
          <a:p>
            <a:endParaRPr/>
          </a:p>
        </p:txBody>
      </p:sp>
      <p:sp>
        <p:nvSpPr>
          <p:cNvPr id="10" name="object 10"/>
          <p:cNvSpPr txBox="1"/>
          <p:nvPr/>
        </p:nvSpPr>
        <p:spPr>
          <a:xfrm>
            <a:off x="5034153" y="1314958"/>
            <a:ext cx="2263140" cy="299720"/>
          </a:xfrm>
          <a:prstGeom prst="rect">
            <a:avLst/>
          </a:prstGeom>
        </p:spPr>
        <p:txBody>
          <a:bodyPr vert="horz" wrap="square" lIns="0" tIns="12700" rIns="0" bIns="0" rtlCol="0">
            <a:spAutoFit/>
          </a:bodyPr>
          <a:lstStyle/>
          <a:p>
            <a:pPr marL="12700">
              <a:spcBef>
                <a:spcPts val="100"/>
              </a:spcBef>
            </a:pPr>
            <a:r>
              <a:rPr spc="-65" dirty="0">
                <a:solidFill>
                  <a:srgbClr val="FF0000"/>
                </a:solidFill>
                <a:latin typeface="Arial Black"/>
                <a:cs typeface="Arial Black"/>
              </a:rPr>
              <a:t>To</a:t>
            </a:r>
            <a:r>
              <a:rPr spc="-35" dirty="0">
                <a:solidFill>
                  <a:srgbClr val="FF0000"/>
                </a:solidFill>
                <a:latin typeface="Arial Black"/>
                <a:cs typeface="Arial Black"/>
              </a:rPr>
              <a:t> </a:t>
            </a:r>
            <a:r>
              <a:rPr dirty="0">
                <a:solidFill>
                  <a:srgbClr val="FF0000"/>
                </a:solidFill>
                <a:latin typeface="Arial Black"/>
                <a:cs typeface="Arial Black"/>
              </a:rPr>
              <a:t>Use</a:t>
            </a:r>
            <a:r>
              <a:rPr spc="-30" dirty="0">
                <a:solidFill>
                  <a:srgbClr val="FF0000"/>
                </a:solidFill>
                <a:latin typeface="Arial Black"/>
                <a:cs typeface="Arial Black"/>
              </a:rPr>
              <a:t> </a:t>
            </a:r>
            <a:r>
              <a:rPr spc="-10" dirty="0">
                <a:solidFill>
                  <a:srgbClr val="FF0000"/>
                </a:solidFill>
                <a:latin typeface="Arial Black"/>
                <a:cs typeface="Arial Black"/>
              </a:rPr>
              <a:t>LinkedList</a:t>
            </a:r>
            <a:endParaRPr>
              <a:latin typeface="Arial Black"/>
              <a:cs typeface="Arial Black"/>
            </a:endParaRPr>
          </a:p>
        </p:txBody>
      </p:sp>
      <p:sp>
        <p:nvSpPr>
          <p:cNvPr id="11" name="object 11"/>
          <p:cNvSpPr/>
          <p:nvPr/>
        </p:nvSpPr>
        <p:spPr>
          <a:xfrm>
            <a:off x="5336285" y="2977133"/>
            <a:ext cx="388620" cy="647700"/>
          </a:xfrm>
          <a:custGeom>
            <a:avLst/>
            <a:gdLst/>
            <a:ahLst/>
            <a:cxnLst/>
            <a:rect l="l" t="t" r="r" b="b"/>
            <a:pathLst>
              <a:path w="388620" h="647700">
                <a:moveTo>
                  <a:pt x="0" y="0"/>
                </a:moveTo>
                <a:lnTo>
                  <a:pt x="51655" y="5785"/>
                </a:lnTo>
                <a:lnTo>
                  <a:pt x="98072" y="22112"/>
                </a:lnTo>
                <a:lnTo>
                  <a:pt x="137398" y="47434"/>
                </a:lnTo>
                <a:lnTo>
                  <a:pt x="167781" y="80207"/>
                </a:lnTo>
                <a:lnTo>
                  <a:pt x="187369" y="118886"/>
                </a:lnTo>
                <a:lnTo>
                  <a:pt x="194310" y="161925"/>
                </a:lnTo>
                <a:lnTo>
                  <a:pt x="201250" y="204963"/>
                </a:lnTo>
                <a:lnTo>
                  <a:pt x="220838" y="243642"/>
                </a:lnTo>
                <a:lnTo>
                  <a:pt x="251221" y="276415"/>
                </a:lnTo>
                <a:lnTo>
                  <a:pt x="290547" y="301737"/>
                </a:lnTo>
                <a:lnTo>
                  <a:pt x="336964" y="318064"/>
                </a:lnTo>
                <a:lnTo>
                  <a:pt x="388619" y="323850"/>
                </a:lnTo>
                <a:lnTo>
                  <a:pt x="336964" y="329635"/>
                </a:lnTo>
                <a:lnTo>
                  <a:pt x="290547" y="345962"/>
                </a:lnTo>
                <a:lnTo>
                  <a:pt x="251221" y="371284"/>
                </a:lnTo>
                <a:lnTo>
                  <a:pt x="220838" y="404057"/>
                </a:lnTo>
                <a:lnTo>
                  <a:pt x="201250" y="442736"/>
                </a:lnTo>
                <a:lnTo>
                  <a:pt x="194310" y="485775"/>
                </a:lnTo>
                <a:lnTo>
                  <a:pt x="187369" y="528813"/>
                </a:lnTo>
                <a:lnTo>
                  <a:pt x="167781" y="567492"/>
                </a:lnTo>
                <a:lnTo>
                  <a:pt x="137398" y="600265"/>
                </a:lnTo>
                <a:lnTo>
                  <a:pt x="98072" y="625587"/>
                </a:lnTo>
                <a:lnTo>
                  <a:pt x="51655" y="641914"/>
                </a:lnTo>
                <a:lnTo>
                  <a:pt x="0" y="647699"/>
                </a:lnTo>
              </a:path>
            </a:pathLst>
          </a:custGeom>
          <a:ln w="38100">
            <a:solidFill>
              <a:srgbClr val="FF0000"/>
            </a:solidFill>
          </a:ln>
        </p:spPr>
        <p:txBody>
          <a:bodyPr wrap="square" lIns="0" tIns="0" rIns="0" bIns="0" rtlCol="0"/>
          <a:lstStyle/>
          <a:p>
            <a:endParaRPr/>
          </a:p>
        </p:txBody>
      </p:sp>
      <p:sp>
        <p:nvSpPr>
          <p:cNvPr id="12" name="object 12"/>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13" name="object 13"/>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4688331" cy="689932"/>
          </a:xfrm>
          <a:prstGeom prst="rect">
            <a:avLst/>
          </a:prstGeom>
        </p:spPr>
        <p:txBody>
          <a:bodyPr vert="horz" wrap="square" lIns="0" tIns="12700" rIns="0" bIns="0" rtlCol="0" anchor="t">
            <a:spAutoFit/>
          </a:bodyPr>
          <a:lstStyle/>
          <a:p>
            <a:pPr marL="12700">
              <a:lnSpc>
                <a:spcPct val="100000"/>
              </a:lnSpc>
              <a:spcBef>
                <a:spcPts val="100"/>
              </a:spcBef>
            </a:pPr>
            <a:r>
              <a:rPr spc="-160" dirty="0"/>
              <a:t>L</a:t>
            </a:r>
            <a:r>
              <a:rPr spc="-165" dirty="0"/>
              <a:t>i</a:t>
            </a:r>
            <a:r>
              <a:rPr spc="-160" dirty="0"/>
              <a:t>nkedL</a:t>
            </a:r>
            <a:r>
              <a:rPr spc="-150" dirty="0"/>
              <a:t>i</a:t>
            </a:r>
            <a:r>
              <a:rPr spc="-160" dirty="0"/>
              <a:t>s</a:t>
            </a:r>
            <a:r>
              <a:rPr dirty="0"/>
              <a:t>t</a:t>
            </a:r>
            <a:r>
              <a:rPr spc="-245" dirty="0"/>
              <a:t> </a:t>
            </a:r>
            <a:r>
              <a:rPr spc="-155" dirty="0"/>
              <a:t>E</a:t>
            </a:r>
            <a:r>
              <a:rPr spc="-160" dirty="0"/>
              <a:t>xamp</a:t>
            </a:r>
            <a:r>
              <a:rPr spc="-165" dirty="0"/>
              <a:t>l</a:t>
            </a:r>
            <a:r>
              <a:rPr spc="-5" dirty="0"/>
              <a:t>e</a:t>
            </a:r>
            <a:r>
              <a:rPr spc="-265" dirty="0"/>
              <a:t> </a:t>
            </a:r>
            <a:r>
              <a:rPr spc="-5" dirty="0"/>
              <a:t>2</a:t>
            </a:r>
          </a:p>
        </p:txBody>
      </p:sp>
      <p:sp>
        <p:nvSpPr>
          <p:cNvPr id="6" name="object 6"/>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7" name="object 7"/>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82267" y="1324102"/>
            <a:ext cx="6648450" cy="1488440"/>
          </a:xfrm>
          <a:prstGeom prst="rect">
            <a:avLst/>
          </a:prstGeom>
        </p:spPr>
        <p:txBody>
          <a:bodyPr vert="horz" wrap="square" lIns="0" tIns="12065" rIns="0" bIns="0" rtlCol="0">
            <a:spAutoFit/>
          </a:bodyPr>
          <a:lstStyle/>
          <a:p>
            <a:pPr marL="12700">
              <a:spcBef>
                <a:spcPts val="95"/>
              </a:spcBef>
            </a:pPr>
            <a:r>
              <a:rPr sz="1600" b="1" spc="-5" dirty="0">
                <a:latin typeface="Arial"/>
                <a:cs typeface="Arial"/>
              </a:rPr>
              <a:t>import java.util.*;</a:t>
            </a:r>
            <a:endParaRPr sz="1600">
              <a:latin typeface="Arial"/>
              <a:cs typeface="Arial"/>
            </a:endParaRPr>
          </a:p>
          <a:p>
            <a:pPr marL="12700"/>
            <a:r>
              <a:rPr sz="1600" b="1" spc="-5" dirty="0">
                <a:latin typeface="Arial"/>
                <a:cs typeface="Arial"/>
              </a:rPr>
              <a:t>class</a:t>
            </a:r>
            <a:r>
              <a:rPr sz="1600" b="1" spc="-20" dirty="0">
                <a:latin typeface="Arial"/>
                <a:cs typeface="Arial"/>
              </a:rPr>
              <a:t> </a:t>
            </a:r>
            <a:r>
              <a:rPr sz="1600" b="1" spc="-5" dirty="0">
                <a:latin typeface="Arial"/>
                <a:cs typeface="Arial"/>
              </a:rPr>
              <a:t>LinkedListDemo1</a:t>
            </a:r>
            <a:endParaRPr sz="1600">
              <a:latin typeface="Arial"/>
              <a:cs typeface="Arial"/>
            </a:endParaRPr>
          </a:p>
          <a:p>
            <a:pPr marL="12700"/>
            <a:r>
              <a:rPr sz="1600" b="1" spc="-5" dirty="0">
                <a:latin typeface="Arial"/>
                <a:cs typeface="Arial"/>
              </a:rPr>
              <a:t>{</a:t>
            </a:r>
            <a:endParaRPr sz="1600">
              <a:latin typeface="Arial"/>
              <a:cs typeface="Arial"/>
            </a:endParaRPr>
          </a:p>
          <a:p>
            <a:pPr marL="927100">
              <a:spcBef>
                <a:spcPts val="5"/>
              </a:spcBef>
            </a:pPr>
            <a:r>
              <a:rPr sz="1600" b="1" spc="-5" dirty="0">
                <a:latin typeface="Arial"/>
                <a:cs typeface="Arial"/>
              </a:rPr>
              <a:t>public</a:t>
            </a:r>
            <a:r>
              <a:rPr sz="1600" b="1" spc="10" dirty="0">
                <a:latin typeface="Arial"/>
                <a:cs typeface="Arial"/>
              </a:rPr>
              <a:t> </a:t>
            </a:r>
            <a:r>
              <a:rPr sz="1600" b="1" spc="-5" dirty="0">
                <a:latin typeface="Arial"/>
                <a:cs typeface="Arial"/>
              </a:rPr>
              <a:t>static</a:t>
            </a:r>
            <a:r>
              <a:rPr sz="1600" b="1" spc="25" dirty="0">
                <a:latin typeface="Arial"/>
                <a:cs typeface="Arial"/>
              </a:rPr>
              <a:t> </a:t>
            </a:r>
            <a:r>
              <a:rPr sz="1600" b="1" spc="-15" dirty="0">
                <a:latin typeface="Arial"/>
                <a:cs typeface="Arial"/>
              </a:rPr>
              <a:t>void</a:t>
            </a:r>
            <a:r>
              <a:rPr sz="1600" b="1" spc="30" dirty="0">
                <a:latin typeface="Arial"/>
                <a:cs typeface="Arial"/>
              </a:rPr>
              <a:t> </a:t>
            </a:r>
            <a:r>
              <a:rPr sz="1600" b="1" spc="-5" dirty="0">
                <a:latin typeface="Arial"/>
                <a:cs typeface="Arial"/>
              </a:rPr>
              <a:t>main(String</a:t>
            </a:r>
            <a:r>
              <a:rPr sz="1600" b="1" spc="35" dirty="0">
                <a:latin typeface="Arial"/>
                <a:cs typeface="Arial"/>
              </a:rPr>
              <a:t> </a:t>
            </a:r>
            <a:r>
              <a:rPr sz="1600" b="1" spc="-5" dirty="0">
                <a:latin typeface="Arial"/>
                <a:cs typeface="Arial"/>
              </a:rPr>
              <a:t>args[])</a:t>
            </a:r>
            <a:endParaRPr sz="1600">
              <a:latin typeface="Arial"/>
              <a:cs typeface="Arial"/>
            </a:endParaRPr>
          </a:p>
          <a:p>
            <a:pPr marL="927100"/>
            <a:r>
              <a:rPr sz="1600" b="1" spc="-5" dirty="0">
                <a:latin typeface="Arial"/>
                <a:cs typeface="Arial"/>
              </a:rPr>
              <a:t>{</a:t>
            </a:r>
            <a:endParaRPr sz="1600">
              <a:latin typeface="Arial"/>
              <a:cs typeface="Arial"/>
            </a:endParaRPr>
          </a:p>
          <a:p>
            <a:pPr marL="1841500"/>
            <a:r>
              <a:rPr sz="1600" b="1" spc="-5" dirty="0">
                <a:latin typeface="Arial"/>
                <a:cs typeface="Arial"/>
              </a:rPr>
              <a:t>LinkedList&lt;String&gt;</a:t>
            </a:r>
            <a:r>
              <a:rPr sz="1600" b="1" spc="60" dirty="0">
                <a:latin typeface="Arial"/>
                <a:cs typeface="Arial"/>
              </a:rPr>
              <a:t> </a:t>
            </a:r>
            <a:r>
              <a:rPr sz="1600" b="1" spc="-5" dirty="0">
                <a:latin typeface="Arial"/>
                <a:cs typeface="Arial"/>
              </a:rPr>
              <a:t>l1</a:t>
            </a:r>
            <a:r>
              <a:rPr sz="1600" b="1" spc="10" dirty="0">
                <a:latin typeface="Arial"/>
                <a:cs typeface="Arial"/>
              </a:rPr>
              <a:t> </a:t>
            </a:r>
            <a:r>
              <a:rPr sz="1600" b="1" spc="-5" dirty="0">
                <a:latin typeface="Arial"/>
                <a:cs typeface="Arial"/>
              </a:rPr>
              <a:t>= new</a:t>
            </a:r>
            <a:r>
              <a:rPr sz="1600" b="1" spc="25" dirty="0">
                <a:latin typeface="Arial"/>
                <a:cs typeface="Arial"/>
              </a:rPr>
              <a:t> </a:t>
            </a:r>
            <a:r>
              <a:rPr sz="1600" b="1" spc="-5" dirty="0">
                <a:latin typeface="Arial"/>
                <a:cs typeface="Arial"/>
              </a:rPr>
              <a:t>LinkedList&lt;String&gt;();</a:t>
            </a:r>
            <a:endParaRPr sz="1600">
              <a:latin typeface="Arial"/>
              <a:cs typeface="Arial"/>
            </a:endParaRPr>
          </a:p>
        </p:txBody>
      </p:sp>
      <p:sp>
        <p:nvSpPr>
          <p:cNvPr id="4" name="object 4"/>
          <p:cNvSpPr txBox="1"/>
          <p:nvPr/>
        </p:nvSpPr>
        <p:spPr>
          <a:xfrm>
            <a:off x="1782268" y="3031617"/>
            <a:ext cx="2700655" cy="3361818"/>
          </a:xfrm>
          <a:prstGeom prst="rect">
            <a:avLst/>
          </a:prstGeom>
        </p:spPr>
        <p:txBody>
          <a:bodyPr vert="horz" wrap="square" lIns="0" tIns="12065" rIns="0" bIns="0" rtlCol="0">
            <a:spAutoFit/>
          </a:bodyPr>
          <a:lstStyle/>
          <a:p>
            <a:pPr marL="927100">
              <a:spcBef>
                <a:spcPts val="95"/>
              </a:spcBef>
            </a:pPr>
            <a:r>
              <a:rPr sz="1600" b="1" spc="-5" dirty="0">
                <a:latin typeface="Arial"/>
                <a:cs typeface="Arial"/>
              </a:rPr>
              <a:t>l1.add("F");</a:t>
            </a:r>
            <a:endParaRPr sz="1600">
              <a:latin typeface="Arial"/>
              <a:cs typeface="Arial"/>
            </a:endParaRPr>
          </a:p>
          <a:p>
            <a:pPr marL="927100"/>
            <a:r>
              <a:rPr sz="1600" b="1" spc="-5" dirty="0">
                <a:latin typeface="Arial"/>
                <a:cs typeface="Arial"/>
              </a:rPr>
              <a:t>l1.add("B");</a:t>
            </a:r>
            <a:endParaRPr sz="1600">
              <a:latin typeface="Arial"/>
              <a:cs typeface="Arial"/>
            </a:endParaRPr>
          </a:p>
          <a:p>
            <a:pPr marL="927100"/>
            <a:r>
              <a:rPr sz="1600" b="1" spc="-5" dirty="0">
                <a:latin typeface="Arial"/>
                <a:cs typeface="Arial"/>
              </a:rPr>
              <a:t>l1.add("D");</a:t>
            </a:r>
            <a:endParaRPr sz="1600">
              <a:latin typeface="Arial"/>
              <a:cs typeface="Arial"/>
            </a:endParaRPr>
          </a:p>
          <a:p>
            <a:pPr marL="927100"/>
            <a:r>
              <a:rPr sz="1600" b="1" spc="-5" dirty="0">
                <a:latin typeface="Arial"/>
                <a:cs typeface="Arial"/>
              </a:rPr>
              <a:t>l1.add(“D");</a:t>
            </a:r>
            <a:endParaRPr sz="1600">
              <a:latin typeface="Arial"/>
              <a:cs typeface="Arial"/>
            </a:endParaRPr>
          </a:p>
          <a:p>
            <a:pPr marL="927100"/>
            <a:r>
              <a:rPr sz="1600" b="1" spc="-5" dirty="0">
                <a:latin typeface="Arial"/>
                <a:cs typeface="Arial"/>
              </a:rPr>
              <a:t>l1.add(“B");</a:t>
            </a:r>
            <a:endParaRPr sz="1600">
              <a:latin typeface="Arial"/>
              <a:cs typeface="Arial"/>
            </a:endParaRPr>
          </a:p>
          <a:p>
            <a:pPr marL="927100">
              <a:lnSpc>
                <a:spcPts val="1920"/>
              </a:lnSpc>
            </a:pPr>
            <a:r>
              <a:rPr sz="1600" b="1" spc="-5" dirty="0">
                <a:latin typeface="Arial"/>
                <a:cs typeface="Arial"/>
              </a:rPr>
              <a:t>l1.add(“F");</a:t>
            </a:r>
            <a:endParaRPr sz="1600">
              <a:latin typeface="Arial"/>
              <a:cs typeface="Arial"/>
            </a:endParaRPr>
          </a:p>
          <a:p>
            <a:pPr marL="927100">
              <a:lnSpc>
                <a:spcPts val="2160"/>
              </a:lnSpc>
            </a:pPr>
            <a:r>
              <a:rPr b="1" spc="-5" dirty="0">
                <a:solidFill>
                  <a:srgbClr val="FF0000"/>
                </a:solidFill>
                <a:latin typeface="Arial"/>
                <a:cs typeface="Arial"/>
              </a:rPr>
              <a:t>l1.addFirst("A");</a:t>
            </a:r>
            <a:endParaRPr>
              <a:latin typeface="Arial"/>
              <a:cs typeface="Arial"/>
            </a:endParaRPr>
          </a:p>
          <a:p>
            <a:pPr marL="927100">
              <a:lnSpc>
                <a:spcPts val="1914"/>
              </a:lnSpc>
              <a:spcBef>
                <a:spcPts val="5"/>
              </a:spcBef>
            </a:pPr>
            <a:r>
              <a:rPr sz="1600" b="1" spc="-5" dirty="0">
                <a:latin typeface="Arial"/>
                <a:cs typeface="Arial"/>
              </a:rPr>
              <a:t>l1.add("A");</a:t>
            </a:r>
            <a:endParaRPr sz="1600">
              <a:latin typeface="Arial"/>
              <a:cs typeface="Arial"/>
            </a:endParaRPr>
          </a:p>
          <a:p>
            <a:pPr marL="927100" marR="82550">
              <a:lnSpc>
                <a:spcPts val="2160"/>
              </a:lnSpc>
              <a:spcBef>
                <a:spcPts val="70"/>
              </a:spcBef>
            </a:pPr>
            <a:r>
              <a:rPr b="1" dirty="0">
                <a:solidFill>
                  <a:srgbClr val="FF0000"/>
                </a:solidFill>
                <a:latin typeface="Arial"/>
                <a:cs typeface="Arial"/>
              </a:rPr>
              <a:t>l1.r</a:t>
            </a:r>
            <a:r>
              <a:rPr b="1" spc="-10" dirty="0">
                <a:solidFill>
                  <a:srgbClr val="FF0000"/>
                </a:solidFill>
                <a:latin typeface="Arial"/>
                <a:cs typeface="Arial"/>
              </a:rPr>
              <a:t>e</a:t>
            </a:r>
            <a:r>
              <a:rPr b="1" spc="-5" dirty="0">
                <a:solidFill>
                  <a:srgbClr val="FF0000"/>
                </a:solidFill>
                <a:latin typeface="Arial"/>
                <a:cs typeface="Arial"/>
              </a:rPr>
              <a:t>mo</a:t>
            </a:r>
            <a:r>
              <a:rPr b="1" spc="-45" dirty="0">
                <a:solidFill>
                  <a:srgbClr val="FF0000"/>
                </a:solidFill>
                <a:latin typeface="Arial"/>
                <a:cs typeface="Arial"/>
              </a:rPr>
              <a:t>v</a:t>
            </a:r>
            <a:r>
              <a:rPr b="1" spc="-5" dirty="0">
                <a:solidFill>
                  <a:srgbClr val="FF0000"/>
                </a:solidFill>
                <a:latin typeface="Arial"/>
                <a:cs typeface="Arial"/>
              </a:rPr>
              <a:t>e(“</a:t>
            </a:r>
            <a:r>
              <a:rPr b="1" spc="-10" dirty="0">
                <a:solidFill>
                  <a:srgbClr val="FF0000"/>
                </a:solidFill>
                <a:latin typeface="Arial"/>
                <a:cs typeface="Arial"/>
              </a:rPr>
              <a:t>B</a:t>
            </a:r>
            <a:r>
              <a:rPr b="1" dirty="0">
                <a:solidFill>
                  <a:srgbClr val="FF0000"/>
                </a:solidFill>
                <a:latin typeface="Arial"/>
                <a:cs typeface="Arial"/>
              </a:rPr>
              <a:t>”);  </a:t>
            </a:r>
            <a:r>
              <a:rPr b="1" spc="-5" dirty="0">
                <a:solidFill>
                  <a:srgbClr val="FF0000"/>
                </a:solidFill>
                <a:latin typeface="Arial"/>
                <a:cs typeface="Arial"/>
              </a:rPr>
              <a:t>l1.remove(3); </a:t>
            </a:r>
            <a:r>
              <a:rPr b="1" dirty="0">
                <a:solidFill>
                  <a:srgbClr val="FF0000"/>
                </a:solidFill>
                <a:latin typeface="Arial"/>
                <a:cs typeface="Arial"/>
              </a:rPr>
              <a:t> </a:t>
            </a:r>
            <a:r>
              <a:rPr b="1" spc="-10" dirty="0">
                <a:solidFill>
                  <a:srgbClr val="FF0000"/>
                </a:solidFill>
                <a:latin typeface="Arial"/>
                <a:cs typeface="Arial"/>
              </a:rPr>
              <a:t>l1.remove(“Z”);</a:t>
            </a:r>
            <a:endParaRPr>
              <a:latin typeface="Arial"/>
              <a:cs typeface="Arial"/>
            </a:endParaRPr>
          </a:p>
          <a:p>
            <a:pPr marL="927100">
              <a:lnSpc>
                <a:spcPts val="1860"/>
              </a:lnSpc>
            </a:pPr>
            <a:r>
              <a:rPr sz="1600" b="1" spc="-5" dirty="0">
                <a:latin typeface="Arial"/>
                <a:cs typeface="Arial"/>
              </a:rPr>
              <a:t>}//</a:t>
            </a:r>
            <a:r>
              <a:rPr sz="1600" b="1" dirty="0">
                <a:latin typeface="Arial"/>
                <a:cs typeface="Arial"/>
              </a:rPr>
              <a:t> </a:t>
            </a:r>
            <a:r>
              <a:rPr sz="1600" b="1" spc="-5" dirty="0">
                <a:latin typeface="Arial"/>
                <a:cs typeface="Arial"/>
              </a:rPr>
              <a:t>End</a:t>
            </a:r>
            <a:r>
              <a:rPr sz="1600" b="1" spc="-25" dirty="0">
                <a:latin typeface="Arial"/>
                <a:cs typeface="Arial"/>
              </a:rPr>
              <a:t> </a:t>
            </a:r>
            <a:r>
              <a:rPr sz="1600" b="1" spc="-10" dirty="0">
                <a:latin typeface="Arial"/>
                <a:cs typeface="Arial"/>
              </a:rPr>
              <a:t>of </a:t>
            </a:r>
            <a:r>
              <a:rPr sz="1600" b="1" spc="-5" dirty="0">
                <a:latin typeface="Arial"/>
                <a:cs typeface="Arial"/>
              </a:rPr>
              <a:t>Method</a:t>
            </a:r>
            <a:endParaRPr sz="1600">
              <a:latin typeface="Arial"/>
              <a:cs typeface="Arial"/>
            </a:endParaRPr>
          </a:p>
          <a:p>
            <a:pPr marL="12700"/>
            <a:r>
              <a:rPr sz="1600" b="1" spc="-5" dirty="0">
                <a:latin typeface="Arial"/>
                <a:cs typeface="Arial"/>
              </a:rPr>
              <a:t>}//</a:t>
            </a:r>
            <a:r>
              <a:rPr sz="1600" b="1" spc="10" dirty="0">
                <a:latin typeface="Arial"/>
                <a:cs typeface="Arial"/>
              </a:rPr>
              <a:t> </a:t>
            </a:r>
            <a:r>
              <a:rPr sz="1600" b="1" spc="-5" dirty="0">
                <a:latin typeface="Arial"/>
                <a:cs typeface="Arial"/>
              </a:rPr>
              <a:t>End</a:t>
            </a:r>
            <a:r>
              <a:rPr sz="1600" b="1" spc="-20" dirty="0">
                <a:latin typeface="Arial"/>
                <a:cs typeface="Arial"/>
              </a:rPr>
              <a:t> </a:t>
            </a:r>
            <a:r>
              <a:rPr sz="1600" b="1" spc="-10" dirty="0">
                <a:latin typeface="Arial"/>
                <a:cs typeface="Arial"/>
              </a:rPr>
              <a:t>of</a:t>
            </a:r>
            <a:r>
              <a:rPr sz="1600" b="1" dirty="0">
                <a:latin typeface="Arial"/>
                <a:cs typeface="Arial"/>
              </a:rPr>
              <a:t> </a:t>
            </a:r>
            <a:r>
              <a:rPr sz="1600" b="1" spc="-5" dirty="0">
                <a:latin typeface="Arial"/>
                <a:cs typeface="Arial"/>
              </a:rPr>
              <a:t>class</a:t>
            </a:r>
            <a:endParaRPr sz="1600">
              <a:latin typeface="Arial"/>
              <a:cs typeface="Arial"/>
            </a:endParaRPr>
          </a:p>
        </p:txBody>
      </p:sp>
      <p:sp>
        <p:nvSpPr>
          <p:cNvPr id="5" name="object 5"/>
          <p:cNvSpPr txBox="1"/>
          <p:nvPr/>
        </p:nvSpPr>
        <p:spPr>
          <a:xfrm>
            <a:off x="4696714" y="3031618"/>
            <a:ext cx="5543550" cy="2828925"/>
          </a:xfrm>
          <a:prstGeom prst="rect">
            <a:avLst/>
          </a:prstGeom>
        </p:spPr>
        <p:txBody>
          <a:bodyPr vert="horz" wrap="square" lIns="0" tIns="12065" rIns="0" bIns="0" rtlCol="0">
            <a:spAutoFit/>
          </a:bodyPr>
          <a:lstStyle/>
          <a:p>
            <a:pPr marL="756285">
              <a:spcBef>
                <a:spcPts val="95"/>
              </a:spcBef>
            </a:pPr>
            <a:r>
              <a:rPr sz="1600" b="1" spc="-5" dirty="0">
                <a:latin typeface="Arial"/>
                <a:cs typeface="Arial"/>
              </a:rPr>
              <a:t>//</a:t>
            </a:r>
            <a:r>
              <a:rPr sz="1600" b="1" spc="-35" dirty="0">
                <a:latin typeface="Arial"/>
                <a:cs typeface="Arial"/>
              </a:rPr>
              <a:t> </a:t>
            </a:r>
            <a:r>
              <a:rPr sz="1600" b="1" spc="-5" dirty="0">
                <a:latin typeface="Arial"/>
                <a:cs typeface="Arial"/>
              </a:rPr>
              <a:t>index</a:t>
            </a:r>
            <a:r>
              <a:rPr sz="1600" b="1" spc="-20" dirty="0">
                <a:latin typeface="Arial"/>
                <a:cs typeface="Arial"/>
              </a:rPr>
              <a:t> </a:t>
            </a:r>
            <a:r>
              <a:rPr sz="1600" b="1" spc="-5" dirty="0">
                <a:latin typeface="Arial"/>
                <a:cs typeface="Arial"/>
              </a:rPr>
              <a:t>0</a:t>
            </a:r>
            <a:endParaRPr sz="1600">
              <a:latin typeface="Arial"/>
              <a:cs typeface="Arial"/>
            </a:endParaRPr>
          </a:p>
          <a:p>
            <a:pPr marL="756285"/>
            <a:r>
              <a:rPr sz="1600" b="1" spc="-5" dirty="0">
                <a:latin typeface="Arial"/>
                <a:cs typeface="Arial"/>
              </a:rPr>
              <a:t>//</a:t>
            </a:r>
            <a:r>
              <a:rPr sz="1600" b="1" spc="-35" dirty="0">
                <a:latin typeface="Arial"/>
                <a:cs typeface="Arial"/>
              </a:rPr>
              <a:t> </a:t>
            </a:r>
            <a:r>
              <a:rPr sz="1600" b="1" spc="-5" dirty="0">
                <a:latin typeface="Arial"/>
                <a:cs typeface="Arial"/>
              </a:rPr>
              <a:t>index</a:t>
            </a:r>
            <a:r>
              <a:rPr sz="1600" b="1" spc="-20" dirty="0">
                <a:latin typeface="Arial"/>
                <a:cs typeface="Arial"/>
              </a:rPr>
              <a:t> </a:t>
            </a:r>
            <a:r>
              <a:rPr sz="1600" b="1" spc="-5" dirty="0">
                <a:latin typeface="Arial"/>
                <a:cs typeface="Arial"/>
              </a:rPr>
              <a:t>1</a:t>
            </a:r>
            <a:endParaRPr sz="1600">
              <a:latin typeface="Arial"/>
              <a:cs typeface="Arial"/>
            </a:endParaRPr>
          </a:p>
          <a:p>
            <a:pPr marL="756285"/>
            <a:r>
              <a:rPr sz="1600" b="1" spc="-5" dirty="0">
                <a:latin typeface="Arial"/>
                <a:cs typeface="Arial"/>
              </a:rPr>
              <a:t>//</a:t>
            </a:r>
            <a:r>
              <a:rPr sz="1600" b="1" spc="-35" dirty="0">
                <a:latin typeface="Arial"/>
                <a:cs typeface="Arial"/>
              </a:rPr>
              <a:t> </a:t>
            </a:r>
            <a:r>
              <a:rPr sz="1600" b="1" spc="-5" dirty="0">
                <a:latin typeface="Arial"/>
                <a:cs typeface="Arial"/>
              </a:rPr>
              <a:t>index</a:t>
            </a:r>
            <a:r>
              <a:rPr sz="1600" b="1" spc="-20" dirty="0">
                <a:latin typeface="Arial"/>
                <a:cs typeface="Arial"/>
              </a:rPr>
              <a:t> </a:t>
            </a:r>
            <a:r>
              <a:rPr sz="1600" b="1" spc="-5" dirty="0">
                <a:latin typeface="Arial"/>
                <a:cs typeface="Arial"/>
              </a:rPr>
              <a:t>2</a:t>
            </a:r>
            <a:endParaRPr sz="1600">
              <a:latin typeface="Arial"/>
              <a:cs typeface="Arial"/>
            </a:endParaRPr>
          </a:p>
          <a:p>
            <a:pPr marL="756285"/>
            <a:r>
              <a:rPr sz="1600" b="1" spc="-5" dirty="0">
                <a:latin typeface="Arial"/>
                <a:cs typeface="Arial"/>
              </a:rPr>
              <a:t>//</a:t>
            </a:r>
            <a:r>
              <a:rPr sz="1600" b="1" spc="-35" dirty="0">
                <a:latin typeface="Arial"/>
                <a:cs typeface="Arial"/>
              </a:rPr>
              <a:t> </a:t>
            </a:r>
            <a:r>
              <a:rPr sz="1600" b="1" spc="-5" dirty="0">
                <a:latin typeface="Arial"/>
                <a:cs typeface="Arial"/>
              </a:rPr>
              <a:t>index</a:t>
            </a:r>
            <a:r>
              <a:rPr sz="1600" b="1" spc="-20" dirty="0">
                <a:latin typeface="Arial"/>
                <a:cs typeface="Arial"/>
              </a:rPr>
              <a:t> </a:t>
            </a:r>
            <a:r>
              <a:rPr sz="1600" b="1" spc="-5" dirty="0">
                <a:latin typeface="Arial"/>
                <a:cs typeface="Arial"/>
              </a:rPr>
              <a:t>3</a:t>
            </a:r>
            <a:endParaRPr sz="1600">
              <a:latin typeface="Arial"/>
              <a:cs typeface="Arial"/>
            </a:endParaRPr>
          </a:p>
          <a:p>
            <a:pPr marL="756285"/>
            <a:r>
              <a:rPr sz="1600" b="1" spc="-5" dirty="0">
                <a:latin typeface="Arial"/>
                <a:cs typeface="Arial"/>
              </a:rPr>
              <a:t>//</a:t>
            </a:r>
            <a:r>
              <a:rPr sz="1600" b="1" spc="-35" dirty="0">
                <a:latin typeface="Arial"/>
                <a:cs typeface="Arial"/>
              </a:rPr>
              <a:t> </a:t>
            </a:r>
            <a:r>
              <a:rPr sz="1600" b="1" spc="-5" dirty="0">
                <a:latin typeface="Arial"/>
                <a:cs typeface="Arial"/>
              </a:rPr>
              <a:t>index</a:t>
            </a:r>
            <a:r>
              <a:rPr sz="1600" b="1" spc="-20" dirty="0">
                <a:latin typeface="Arial"/>
                <a:cs typeface="Arial"/>
              </a:rPr>
              <a:t> </a:t>
            </a:r>
            <a:r>
              <a:rPr sz="1600" b="1" spc="-5" dirty="0">
                <a:latin typeface="Arial"/>
                <a:cs typeface="Arial"/>
              </a:rPr>
              <a:t>4</a:t>
            </a:r>
            <a:endParaRPr sz="1600">
              <a:latin typeface="Arial"/>
              <a:cs typeface="Arial"/>
            </a:endParaRPr>
          </a:p>
          <a:p>
            <a:pPr marL="756285">
              <a:lnSpc>
                <a:spcPts val="1920"/>
              </a:lnSpc>
            </a:pPr>
            <a:r>
              <a:rPr sz="1600" b="1" spc="-5" dirty="0">
                <a:latin typeface="Arial"/>
                <a:cs typeface="Arial"/>
              </a:rPr>
              <a:t>//</a:t>
            </a:r>
            <a:r>
              <a:rPr sz="1600" b="1" spc="-30" dirty="0">
                <a:latin typeface="Arial"/>
                <a:cs typeface="Arial"/>
              </a:rPr>
              <a:t> </a:t>
            </a:r>
            <a:r>
              <a:rPr sz="1600" b="1" spc="-5" dirty="0">
                <a:latin typeface="Arial"/>
                <a:cs typeface="Arial"/>
              </a:rPr>
              <a:t>index</a:t>
            </a:r>
            <a:r>
              <a:rPr sz="1600" b="1" spc="-25" dirty="0">
                <a:latin typeface="Arial"/>
                <a:cs typeface="Arial"/>
              </a:rPr>
              <a:t> </a:t>
            </a:r>
            <a:r>
              <a:rPr sz="1600" b="1" spc="-5" dirty="0">
                <a:latin typeface="Arial"/>
                <a:cs typeface="Arial"/>
              </a:rPr>
              <a:t>5</a:t>
            </a:r>
            <a:endParaRPr sz="1600">
              <a:latin typeface="Arial"/>
              <a:cs typeface="Arial"/>
            </a:endParaRPr>
          </a:p>
          <a:p>
            <a:pPr marL="32384">
              <a:lnSpc>
                <a:spcPts val="2160"/>
              </a:lnSpc>
            </a:pPr>
            <a:r>
              <a:rPr b="1" dirty="0">
                <a:solidFill>
                  <a:srgbClr val="FF0000"/>
                </a:solidFill>
                <a:latin typeface="Arial"/>
                <a:cs typeface="Arial"/>
              </a:rPr>
              <a:t>//</a:t>
            </a:r>
            <a:r>
              <a:rPr b="1" spc="-85" dirty="0">
                <a:solidFill>
                  <a:srgbClr val="FF0000"/>
                </a:solidFill>
                <a:latin typeface="Arial"/>
                <a:cs typeface="Arial"/>
              </a:rPr>
              <a:t> </a:t>
            </a:r>
            <a:r>
              <a:rPr b="1" spc="-15" dirty="0">
                <a:solidFill>
                  <a:srgbClr val="FF0000"/>
                </a:solidFill>
                <a:latin typeface="Arial"/>
                <a:cs typeface="Arial"/>
              </a:rPr>
              <a:t>Adds</a:t>
            </a:r>
            <a:r>
              <a:rPr b="1" spc="30" dirty="0">
                <a:solidFill>
                  <a:srgbClr val="FF0000"/>
                </a:solidFill>
                <a:latin typeface="Arial"/>
                <a:cs typeface="Arial"/>
              </a:rPr>
              <a:t> </a:t>
            </a:r>
            <a:r>
              <a:rPr b="1" spc="-5" dirty="0">
                <a:solidFill>
                  <a:srgbClr val="FF0000"/>
                </a:solidFill>
                <a:latin typeface="Arial"/>
                <a:cs typeface="Arial"/>
              </a:rPr>
              <a:t>at</a:t>
            </a:r>
            <a:r>
              <a:rPr b="1" spc="-15" dirty="0">
                <a:solidFill>
                  <a:srgbClr val="FF0000"/>
                </a:solidFill>
                <a:latin typeface="Arial"/>
                <a:cs typeface="Arial"/>
              </a:rPr>
              <a:t> </a:t>
            </a:r>
            <a:r>
              <a:rPr b="1" dirty="0">
                <a:solidFill>
                  <a:srgbClr val="FF0000"/>
                </a:solidFill>
                <a:latin typeface="Arial"/>
                <a:cs typeface="Arial"/>
              </a:rPr>
              <a:t>index</a:t>
            </a:r>
            <a:r>
              <a:rPr b="1" spc="-25" dirty="0">
                <a:solidFill>
                  <a:srgbClr val="FF0000"/>
                </a:solidFill>
                <a:latin typeface="Arial"/>
                <a:cs typeface="Arial"/>
              </a:rPr>
              <a:t> </a:t>
            </a:r>
            <a:r>
              <a:rPr b="1" dirty="0">
                <a:solidFill>
                  <a:srgbClr val="FF0000"/>
                </a:solidFill>
                <a:latin typeface="Arial"/>
                <a:cs typeface="Arial"/>
              </a:rPr>
              <a:t>0</a:t>
            </a:r>
            <a:r>
              <a:rPr b="1" spc="-10" dirty="0">
                <a:solidFill>
                  <a:srgbClr val="FF0000"/>
                </a:solidFill>
                <a:latin typeface="Arial"/>
                <a:cs typeface="Arial"/>
              </a:rPr>
              <a:t> </a:t>
            </a:r>
            <a:r>
              <a:rPr b="1" spc="-5" dirty="0">
                <a:solidFill>
                  <a:srgbClr val="FF0000"/>
                </a:solidFill>
                <a:latin typeface="Arial"/>
                <a:cs typeface="Arial"/>
              </a:rPr>
              <a:t>[l1.add(0,”A”);]</a:t>
            </a:r>
            <a:endParaRPr>
              <a:latin typeface="Arial"/>
              <a:cs typeface="Arial"/>
            </a:endParaRPr>
          </a:p>
          <a:p>
            <a:pPr marL="12700">
              <a:lnSpc>
                <a:spcPts val="1914"/>
              </a:lnSpc>
              <a:spcBef>
                <a:spcPts val="5"/>
              </a:spcBef>
            </a:pPr>
            <a:r>
              <a:rPr sz="1600" b="1" spc="-5" dirty="0">
                <a:latin typeface="Arial"/>
                <a:cs typeface="Arial"/>
              </a:rPr>
              <a:t>//</a:t>
            </a:r>
            <a:r>
              <a:rPr sz="1600" b="1" spc="-10" dirty="0">
                <a:latin typeface="Arial"/>
                <a:cs typeface="Arial"/>
              </a:rPr>
              <a:t> </a:t>
            </a:r>
            <a:r>
              <a:rPr sz="1600" b="1" spc="-5" dirty="0">
                <a:latin typeface="Arial"/>
                <a:cs typeface="Arial"/>
              </a:rPr>
              <a:t>index</a:t>
            </a:r>
            <a:r>
              <a:rPr sz="1600" b="1" spc="-15" dirty="0">
                <a:latin typeface="Arial"/>
                <a:cs typeface="Arial"/>
              </a:rPr>
              <a:t> </a:t>
            </a:r>
            <a:r>
              <a:rPr sz="1600" b="1" spc="-5" dirty="0">
                <a:latin typeface="Arial"/>
                <a:cs typeface="Arial"/>
              </a:rPr>
              <a:t>7</a:t>
            </a:r>
            <a:endParaRPr sz="1600">
              <a:latin typeface="Arial"/>
              <a:cs typeface="Arial"/>
            </a:endParaRPr>
          </a:p>
          <a:p>
            <a:pPr marL="32384">
              <a:lnSpc>
                <a:spcPts val="2155"/>
              </a:lnSpc>
            </a:pPr>
            <a:r>
              <a:rPr b="1" dirty="0">
                <a:solidFill>
                  <a:srgbClr val="FF0000"/>
                </a:solidFill>
                <a:latin typeface="Arial"/>
                <a:cs typeface="Arial"/>
              </a:rPr>
              <a:t>//</a:t>
            </a:r>
            <a:r>
              <a:rPr b="1" spc="-15" dirty="0">
                <a:solidFill>
                  <a:srgbClr val="FF0000"/>
                </a:solidFill>
                <a:latin typeface="Arial"/>
                <a:cs typeface="Arial"/>
              </a:rPr>
              <a:t> Removes</a:t>
            </a:r>
            <a:r>
              <a:rPr b="1" spc="35" dirty="0">
                <a:solidFill>
                  <a:srgbClr val="FF0000"/>
                </a:solidFill>
                <a:latin typeface="Arial"/>
                <a:cs typeface="Arial"/>
              </a:rPr>
              <a:t> </a:t>
            </a:r>
            <a:r>
              <a:rPr b="1" spc="-5" dirty="0">
                <a:solidFill>
                  <a:srgbClr val="FF0000"/>
                </a:solidFill>
                <a:latin typeface="Arial"/>
                <a:cs typeface="Arial"/>
              </a:rPr>
              <a:t>First </a:t>
            </a:r>
            <a:r>
              <a:rPr b="1" dirty="0">
                <a:solidFill>
                  <a:srgbClr val="FF0000"/>
                </a:solidFill>
                <a:latin typeface="Arial"/>
                <a:cs typeface="Arial"/>
              </a:rPr>
              <a:t>“B”</a:t>
            </a:r>
            <a:r>
              <a:rPr b="1" spc="-5" dirty="0">
                <a:solidFill>
                  <a:srgbClr val="FF0000"/>
                </a:solidFill>
                <a:latin typeface="Arial"/>
                <a:cs typeface="Arial"/>
              </a:rPr>
              <a:t> </a:t>
            </a:r>
            <a:r>
              <a:rPr b="1" dirty="0">
                <a:solidFill>
                  <a:srgbClr val="FF0000"/>
                </a:solidFill>
                <a:latin typeface="Arial"/>
                <a:cs typeface="Arial"/>
              </a:rPr>
              <a:t>from</a:t>
            </a:r>
            <a:r>
              <a:rPr b="1" spc="-5" dirty="0">
                <a:solidFill>
                  <a:srgbClr val="FF0000"/>
                </a:solidFill>
                <a:latin typeface="Arial"/>
                <a:cs typeface="Arial"/>
              </a:rPr>
              <a:t> </a:t>
            </a:r>
            <a:r>
              <a:rPr b="1" dirty="0">
                <a:solidFill>
                  <a:srgbClr val="FF0000"/>
                </a:solidFill>
                <a:latin typeface="Arial"/>
                <a:cs typeface="Arial"/>
              </a:rPr>
              <a:t>the</a:t>
            </a:r>
            <a:r>
              <a:rPr b="1" spc="-10" dirty="0">
                <a:solidFill>
                  <a:srgbClr val="FF0000"/>
                </a:solidFill>
                <a:latin typeface="Arial"/>
                <a:cs typeface="Arial"/>
              </a:rPr>
              <a:t> </a:t>
            </a:r>
            <a:r>
              <a:rPr b="1" spc="-5" dirty="0">
                <a:solidFill>
                  <a:srgbClr val="FF0000"/>
                </a:solidFill>
                <a:latin typeface="Arial"/>
                <a:cs typeface="Arial"/>
              </a:rPr>
              <a:t>List</a:t>
            </a:r>
            <a:endParaRPr>
              <a:latin typeface="Arial"/>
              <a:cs typeface="Arial"/>
            </a:endParaRPr>
          </a:p>
          <a:p>
            <a:pPr marL="32384"/>
            <a:r>
              <a:rPr b="1" dirty="0">
                <a:solidFill>
                  <a:srgbClr val="FF0000"/>
                </a:solidFill>
                <a:latin typeface="Arial"/>
                <a:cs typeface="Arial"/>
              </a:rPr>
              <a:t>//</a:t>
            </a:r>
            <a:r>
              <a:rPr b="1" spc="-15" dirty="0">
                <a:solidFill>
                  <a:srgbClr val="FF0000"/>
                </a:solidFill>
                <a:latin typeface="Arial"/>
                <a:cs typeface="Arial"/>
              </a:rPr>
              <a:t> </a:t>
            </a:r>
            <a:r>
              <a:rPr b="1" spc="-10" dirty="0">
                <a:solidFill>
                  <a:srgbClr val="FF0000"/>
                </a:solidFill>
                <a:latin typeface="Arial"/>
                <a:cs typeface="Arial"/>
              </a:rPr>
              <a:t>Removes</a:t>
            </a:r>
            <a:r>
              <a:rPr b="1" spc="30" dirty="0">
                <a:solidFill>
                  <a:srgbClr val="FF0000"/>
                </a:solidFill>
                <a:latin typeface="Arial"/>
                <a:cs typeface="Arial"/>
              </a:rPr>
              <a:t> </a:t>
            </a:r>
            <a:r>
              <a:rPr b="1" spc="-5" dirty="0">
                <a:solidFill>
                  <a:srgbClr val="FF0000"/>
                </a:solidFill>
                <a:latin typeface="Arial"/>
                <a:cs typeface="Arial"/>
              </a:rPr>
              <a:t>Element</a:t>
            </a:r>
            <a:r>
              <a:rPr b="1" spc="-10" dirty="0">
                <a:solidFill>
                  <a:srgbClr val="FF0000"/>
                </a:solidFill>
                <a:latin typeface="Arial"/>
                <a:cs typeface="Arial"/>
              </a:rPr>
              <a:t> </a:t>
            </a:r>
            <a:r>
              <a:rPr b="1" dirty="0">
                <a:solidFill>
                  <a:srgbClr val="FF0000"/>
                </a:solidFill>
                <a:latin typeface="Arial"/>
                <a:cs typeface="Arial"/>
              </a:rPr>
              <a:t>From</a:t>
            </a:r>
            <a:r>
              <a:rPr b="1" spc="-10" dirty="0">
                <a:solidFill>
                  <a:srgbClr val="FF0000"/>
                </a:solidFill>
                <a:latin typeface="Arial"/>
                <a:cs typeface="Arial"/>
              </a:rPr>
              <a:t> </a:t>
            </a:r>
            <a:r>
              <a:rPr b="1" dirty="0">
                <a:solidFill>
                  <a:srgbClr val="FF0000"/>
                </a:solidFill>
                <a:latin typeface="Arial"/>
                <a:cs typeface="Arial"/>
              </a:rPr>
              <a:t>Index</a:t>
            </a:r>
            <a:r>
              <a:rPr b="1" spc="-25" dirty="0">
                <a:solidFill>
                  <a:srgbClr val="FF0000"/>
                </a:solidFill>
                <a:latin typeface="Arial"/>
                <a:cs typeface="Arial"/>
              </a:rPr>
              <a:t> </a:t>
            </a:r>
            <a:r>
              <a:rPr b="1" spc="-5" dirty="0">
                <a:solidFill>
                  <a:srgbClr val="FF0000"/>
                </a:solidFill>
                <a:latin typeface="Arial"/>
                <a:cs typeface="Arial"/>
              </a:rPr>
              <a:t>3</a:t>
            </a:r>
            <a:endParaRPr>
              <a:latin typeface="Arial"/>
              <a:cs typeface="Arial"/>
            </a:endParaRPr>
          </a:p>
          <a:p>
            <a:pPr marL="32384">
              <a:spcBef>
                <a:spcPts val="5"/>
              </a:spcBef>
            </a:pPr>
            <a:r>
              <a:rPr b="1" dirty="0">
                <a:solidFill>
                  <a:srgbClr val="FF0000"/>
                </a:solidFill>
                <a:latin typeface="Arial"/>
                <a:cs typeface="Arial"/>
              </a:rPr>
              <a:t>//</a:t>
            </a:r>
            <a:r>
              <a:rPr b="1" spc="-15" dirty="0">
                <a:solidFill>
                  <a:srgbClr val="FF0000"/>
                </a:solidFill>
                <a:latin typeface="Arial"/>
                <a:cs typeface="Arial"/>
              </a:rPr>
              <a:t> Removes</a:t>
            </a:r>
            <a:r>
              <a:rPr b="1" spc="35" dirty="0">
                <a:solidFill>
                  <a:srgbClr val="FF0000"/>
                </a:solidFill>
                <a:latin typeface="Arial"/>
                <a:cs typeface="Arial"/>
              </a:rPr>
              <a:t> </a:t>
            </a:r>
            <a:r>
              <a:rPr b="1" dirty="0">
                <a:solidFill>
                  <a:srgbClr val="FF0000"/>
                </a:solidFill>
                <a:latin typeface="Arial"/>
                <a:cs typeface="Arial"/>
              </a:rPr>
              <a:t>“Z”</a:t>
            </a:r>
            <a:r>
              <a:rPr b="1" spc="-5" dirty="0">
                <a:solidFill>
                  <a:srgbClr val="FF0000"/>
                </a:solidFill>
                <a:latin typeface="Arial"/>
                <a:cs typeface="Arial"/>
              </a:rPr>
              <a:t> </a:t>
            </a:r>
            <a:r>
              <a:rPr b="1" dirty="0">
                <a:solidFill>
                  <a:srgbClr val="FF0000"/>
                </a:solidFill>
                <a:latin typeface="Arial"/>
                <a:cs typeface="Arial"/>
              </a:rPr>
              <a:t>if</a:t>
            </a:r>
            <a:r>
              <a:rPr b="1" spc="-5" dirty="0">
                <a:solidFill>
                  <a:srgbClr val="FF0000"/>
                </a:solidFill>
                <a:latin typeface="Arial"/>
                <a:cs typeface="Arial"/>
              </a:rPr>
              <a:t> exists</a:t>
            </a:r>
            <a:r>
              <a:rPr b="1" dirty="0">
                <a:solidFill>
                  <a:srgbClr val="FF0000"/>
                </a:solidFill>
                <a:latin typeface="Arial"/>
                <a:cs typeface="Arial"/>
              </a:rPr>
              <a:t> Otherwise</a:t>
            </a:r>
            <a:r>
              <a:rPr b="1" spc="-50" dirty="0">
                <a:solidFill>
                  <a:srgbClr val="FF0000"/>
                </a:solidFill>
                <a:latin typeface="Arial"/>
                <a:cs typeface="Arial"/>
              </a:rPr>
              <a:t> </a:t>
            </a:r>
            <a:r>
              <a:rPr b="1" dirty="0">
                <a:solidFill>
                  <a:srgbClr val="FF0000"/>
                </a:solidFill>
                <a:latin typeface="Arial"/>
                <a:cs typeface="Arial"/>
              </a:rPr>
              <a:t>List</a:t>
            </a:r>
            <a:r>
              <a:rPr b="1" spc="-10" dirty="0">
                <a:solidFill>
                  <a:srgbClr val="FF0000"/>
                </a:solidFill>
                <a:latin typeface="Arial"/>
                <a:cs typeface="Arial"/>
              </a:rPr>
              <a:t> </a:t>
            </a:r>
            <a:r>
              <a:rPr b="1" spc="-5" dirty="0">
                <a:solidFill>
                  <a:srgbClr val="FF0000"/>
                </a:solidFill>
                <a:latin typeface="Arial"/>
                <a:cs typeface="Arial"/>
              </a:rPr>
              <a:t>Unchanged</a:t>
            </a:r>
            <a:endParaRPr>
              <a:latin typeface="Arial"/>
              <a:cs typeface="Arial"/>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5238"/>
            <a:ext cx="4881880"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spc="-5" dirty="0">
                <a:latin typeface="Arial MT"/>
                <a:cs typeface="Arial MT"/>
              </a:rPr>
              <a:t>Iterators</a:t>
            </a:r>
            <a:r>
              <a:rPr sz="3200" spc="-50" dirty="0">
                <a:latin typeface="Arial MT"/>
                <a:cs typeface="Arial MT"/>
              </a:rPr>
              <a:t> </a:t>
            </a:r>
            <a:r>
              <a:rPr sz="3200" spc="-5" dirty="0">
                <a:latin typeface="Arial MT"/>
                <a:cs typeface="Arial MT"/>
              </a:rPr>
              <a:t>and</a:t>
            </a:r>
            <a:r>
              <a:rPr sz="3200" spc="-30" dirty="0">
                <a:latin typeface="Arial MT"/>
                <a:cs typeface="Arial MT"/>
              </a:rPr>
              <a:t> </a:t>
            </a:r>
            <a:r>
              <a:rPr sz="3200" dirty="0">
                <a:latin typeface="Arial MT"/>
                <a:cs typeface="Arial MT"/>
              </a:rPr>
              <a:t>ListIterators</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5371084"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55" dirty="0"/>
              <a:t>t</a:t>
            </a:r>
            <a:r>
              <a:rPr spc="-160" dirty="0"/>
              <a:t>era</a:t>
            </a:r>
            <a:r>
              <a:rPr spc="-155" dirty="0"/>
              <a:t>t</a:t>
            </a:r>
            <a:r>
              <a:rPr spc="-160" dirty="0"/>
              <a:t>o</a:t>
            </a:r>
            <a:r>
              <a:rPr spc="-5" dirty="0"/>
              <a:t>r</a:t>
            </a:r>
            <a:r>
              <a:rPr spc="-265" dirty="0"/>
              <a:t> </a:t>
            </a:r>
            <a:r>
              <a:rPr spc="-165" dirty="0"/>
              <a:t>I</a:t>
            </a:r>
            <a:r>
              <a:rPr spc="-160" dirty="0"/>
              <a:t>n</a:t>
            </a:r>
            <a:r>
              <a:rPr spc="-155" dirty="0"/>
              <a:t>t</a:t>
            </a:r>
            <a:r>
              <a:rPr spc="-160" dirty="0"/>
              <a:t>er</a:t>
            </a:r>
            <a:r>
              <a:rPr spc="-155" dirty="0"/>
              <a:t>f</a:t>
            </a:r>
            <a:r>
              <a:rPr spc="-160" dirty="0"/>
              <a:t>ac</a:t>
            </a:r>
            <a:r>
              <a:rPr spc="-5" dirty="0"/>
              <a:t>e</a:t>
            </a:r>
          </a:p>
        </p:txBody>
      </p:sp>
      <p:sp>
        <p:nvSpPr>
          <p:cNvPr id="6" name="object 6"/>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7" name="object 7"/>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10334" y="1552398"/>
            <a:ext cx="2387600" cy="391795"/>
          </a:xfrm>
          <a:prstGeom prst="rect">
            <a:avLst/>
          </a:prstGeom>
        </p:spPr>
        <p:txBody>
          <a:bodyPr vert="horz" wrap="square" lIns="0" tIns="12700" rIns="0" bIns="0" rtlCol="0">
            <a:spAutoFit/>
          </a:bodyPr>
          <a:lstStyle/>
          <a:p>
            <a:pPr marL="546100" indent="-533400">
              <a:spcBef>
                <a:spcPts val="100"/>
              </a:spcBef>
              <a:buClr>
                <a:srgbClr val="0F1141"/>
              </a:buClr>
              <a:buFont typeface="Arial MT"/>
              <a:buChar char="•"/>
              <a:tabLst>
                <a:tab pos="545465" algn="l"/>
                <a:tab pos="546100" algn="l"/>
                <a:tab pos="1917700" algn="l"/>
              </a:tabLst>
            </a:pPr>
            <a:r>
              <a:rPr sz="2400" b="1" dirty="0">
                <a:solidFill>
                  <a:srgbClr val="FF0000"/>
                </a:solidFill>
                <a:latin typeface="Arial"/>
                <a:cs typeface="Arial"/>
              </a:rPr>
              <a:t>All</a:t>
            </a:r>
            <a:r>
              <a:rPr sz="2400" b="1" spc="-30" dirty="0">
                <a:solidFill>
                  <a:srgbClr val="FF0000"/>
                </a:solidFill>
                <a:latin typeface="Arial"/>
                <a:cs typeface="Arial"/>
              </a:rPr>
              <a:t>o</a:t>
            </a:r>
            <a:r>
              <a:rPr sz="2400" b="1" spc="20" dirty="0">
                <a:solidFill>
                  <a:srgbClr val="FF0000"/>
                </a:solidFill>
                <a:latin typeface="Arial"/>
                <a:cs typeface="Arial"/>
              </a:rPr>
              <a:t>w</a:t>
            </a:r>
            <a:r>
              <a:rPr sz="2400" b="1" dirty="0">
                <a:solidFill>
                  <a:srgbClr val="FF0000"/>
                </a:solidFill>
                <a:latin typeface="Arial"/>
                <a:cs typeface="Arial"/>
              </a:rPr>
              <a:t>s	</a:t>
            </a:r>
            <a:r>
              <a:rPr sz="2400" b="1" spc="-10" dirty="0">
                <a:solidFill>
                  <a:srgbClr val="FF0000"/>
                </a:solidFill>
                <a:latin typeface="Arial"/>
                <a:cs typeface="Arial"/>
              </a:rPr>
              <a:t>t</a:t>
            </a:r>
            <a:r>
              <a:rPr sz="2400" b="1" dirty="0">
                <a:solidFill>
                  <a:srgbClr val="FF0000"/>
                </a:solidFill>
                <a:latin typeface="Arial"/>
                <a:cs typeface="Arial"/>
              </a:rPr>
              <a:t>he</a:t>
            </a:r>
            <a:endParaRPr sz="2400">
              <a:latin typeface="Arial"/>
              <a:cs typeface="Arial"/>
            </a:endParaRPr>
          </a:p>
        </p:txBody>
      </p:sp>
      <p:sp>
        <p:nvSpPr>
          <p:cNvPr id="4" name="object 4"/>
          <p:cNvSpPr txBox="1"/>
          <p:nvPr/>
        </p:nvSpPr>
        <p:spPr>
          <a:xfrm>
            <a:off x="4461510" y="1552398"/>
            <a:ext cx="6022340" cy="391795"/>
          </a:xfrm>
          <a:prstGeom prst="rect">
            <a:avLst/>
          </a:prstGeom>
        </p:spPr>
        <p:txBody>
          <a:bodyPr vert="horz" wrap="square" lIns="0" tIns="12700" rIns="0" bIns="0" rtlCol="0">
            <a:spAutoFit/>
          </a:bodyPr>
          <a:lstStyle/>
          <a:p>
            <a:pPr marL="12700">
              <a:spcBef>
                <a:spcPts val="100"/>
              </a:spcBef>
              <a:tabLst>
                <a:tab pos="3164205" algn="l"/>
                <a:tab pos="4010025" algn="l"/>
                <a:tab pos="5721985" algn="l"/>
              </a:tabLst>
            </a:pPr>
            <a:r>
              <a:rPr sz="2400" b="1" dirty="0">
                <a:solidFill>
                  <a:srgbClr val="FF0000"/>
                </a:solidFill>
                <a:latin typeface="Arial"/>
                <a:cs typeface="Arial"/>
              </a:rPr>
              <a:t>traversin</a:t>
            </a:r>
            <a:r>
              <a:rPr sz="2400" b="1" spc="-10" dirty="0">
                <a:solidFill>
                  <a:srgbClr val="FF0000"/>
                </a:solidFill>
                <a:latin typeface="Arial"/>
                <a:cs typeface="Arial"/>
              </a:rPr>
              <a:t>g/</a:t>
            </a:r>
            <a:r>
              <a:rPr sz="2400" b="1" dirty="0">
                <a:solidFill>
                  <a:srgbClr val="FF0000"/>
                </a:solidFill>
                <a:latin typeface="Arial"/>
                <a:cs typeface="Arial"/>
              </a:rPr>
              <a:t>iterating	the	elements	</a:t>
            </a:r>
            <a:r>
              <a:rPr sz="2400" b="1" spc="-5" dirty="0">
                <a:solidFill>
                  <a:srgbClr val="FF0000"/>
                </a:solidFill>
                <a:latin typeface="Arial"/>
                <a:cs typeface="Arial"/>
              </a:rPr>
              <a:t>of</a:t>
            </a:r>
            <a:endParaRPr sz="2400">
              <a:latin typeface="Arial"/>
              <a:cs typeface="Arial"/>
            </a:endParaRPr>
          </a:p>
        </p:txBody>
      </p:sp>
      <p:sp>
        <p:nvSpPr>
          <p:cNvPr id="5" name="object 5"/>
          <p:cNvSpPr txBox="1"/>
          <p:nvPr/>
        </p:nvSpPr>
        <p:spPr>
          <a:xfrm>
            <a:off x="1710335" y="1845690"/>
            <a:ext cx="8772525" cy="4561762"/>
          </a:xfrm>
          <a:prstGeom prst="rect">
            <a:avLst/>
          </a:prstGeom>
        </p:spPr>
        <p:txBody>
          <a:bodyPr vert="horz" wrap="square" lIns="0" tIns="12700" rIns="0" bIns="0" rtlCol="0">
            <a:spAutoFit/>
          </a:bodyPr>
          <a:lstStyle/>
          <a:p>
            <a:pPr marL="546100">
              <a:spcBef>
                <a:spcPts val="100"/>
              </a:spcBef>
            </a:pPr>
            <a:r>
              <a:rPr sz="2400" b="1" dirty="0">
                <a:solidFill>
                  <a:srgbClr val="FF0000"/>
                </a:solidFill>
                <a:latin typeface="Arial"/>
                <a:cs typeface="Arial"/>
              </a:rPr>
              <a:t>collections</a:t>
            </a:r>
            <a:r>
              <a:rPr sz="2400" b="1" spc="-40" dirty="0">
                <a:solidFill>
                  <a:srgbClr val="FF0000"/>
                </a:solidFill>
                <a:latin typeface="Arial"/>
                <a:cs typeface="Arial"/>
              </a:rPr>
              <a:t> </a:t>
            </a:r>
            <a:r>
              <a:rPr sz="2400" b="1" dirty="0">
                <a:solidFill>
                  <a:srgbClr val="FF0000"/>
                </a:solidFill>
                <a:latin typeface="Arial"/>
                <a:cs typeface="Arial"/>
              </a:rPr>
              <a:t>only</a:t>
            </a:r>
            <a:r>
              <a:rPr sz="2400" b="1" spc="-20" dirty="0">
                <a:solidFill>
                  <a:srgbClr val="FF0000"/>
                </a:solidFill>
                <a:latin typeface="Arial"/>
                <a:cs typeface="Arial"/>
              </a:rPr>
              <a:t> </a:t>
            </a:r>
            <a:r>
              <a:rPr sz="2400" b="1" dirty="0">
                <a:solidFill>
                  <a:srgbClr val="FF0000"/>
                </a:solidFill>
                <a:latin typeface="Arial"/>
                <a:cs typeface="Arial"/>
              </a:rPr>
              <a:t>in</a:t>
            </a:r>
            <a:r>
              <a:rPr sz="2400" b="1" spc="-30" dirty="0">
                <a:solidFill>
                  <a:srgbClr val="FF0000"/>
                </a:solidFill>
                <a:latin typeface="Arial"/>
                <a:cs typeface="Arial"/>
              </a:rPr>
              <a:t> </a:t>
            </a:r>
            <a:r>
              <a:rPr sz="2400" b="1" dirty="0">
                <a:solidFill>
                  <a:srgbClr val="FF0000"/>
                </a:solidFill>
                <a:latin typeface="Arial"/>
                <a:cs typeface="Arial"/>
              </a:rPr>
              <a:t>forward</a:t>
            </a:r>
            <a:r>
              <a:rPr sz="2400" b="1" spc="-55" dirty="0">
                <a:solidFill>
                  <a:srgbClr val="FF0000"/>
                </a:solidFill>
                <a:latin typeface="Arial"/>
                <a:cs typeface="Arial"/>
              </a:rPr>
              <a:t> </a:t>
            </a:r>
            <a:r>
              <a:rPr sz="2400" b="1" dirty="0">
                <a:solidFill>
                  <a:srgbClr val="FF0000"/>
                </a:solidFill>
                <a:latin typeface="Arial"/>
                <a:cs typeface="Arial"/>
              </a:rPr>
              <a:t>direction</a:t>
            </a:r>
            <a:endParaRPr sz="2400">
              <a:latin typeface="Arial"/>
              <a:cs typeface="Arial"/>
            </a:endParaRPr>
          </a:p>
          <a:p>
            <a:pPr marL="546100" marR="5080" indent="-533400">
              <a:lnSpc>
                <a:spcPts val="2300"/>
              </a:lnSpc>
              <a:spcBef>
                <a:spcPts val="560"/>
              </a:spcBef>
              <a:buClr>
                <a:srgbClr val="0F1141"/>
              </a:buClr>
              <a:buFont typeface="Arial MT"/>
              <a:buChar char="•"/>
              <a:tabLst>
                <a:tab pos="545465" algn="l"/>
                <a:tab pos="546100" algn="l"/>
                <a:tab pos="1190625" algn="l"/>
                <a:tab pos="3085465" algn="l"/>
                <a:tab pos="3863975" algn="l"/>
                <a:tab pos="5168900" algn="l"/>
                <a:tab pos="6694170" algn="l"/>
                <a:tab pos="7490459" algn="l"/>
              </a:tabLst>
            </a:pPr>
            <a:r>
              <a:rPr sz="2400" b="1" dirty="0">
                <a:solidFill>
                  <a:srgbClr val="FF0000"/>
                </a:solidFill>
                <a:latin typeface="Arial"/>
                <a:cs typeface="Arial"/>
              </a:rPr>
              <a:t>All	Co</a:t>
            </a:r>
            <a:r>
              <a:rPr sz="2400" b="1" spc="-10" dirty="0">
                <a:solidFill>
                  <a:srgbClr val="FF0000"/>
                </a:solidFill>
                <a:latin typeface="Arial"/>
                <a:cs typeface="Arial"/>
              </a:rPr>
              <a:t>l</a:t>
            </a:r>
            <a:r>
              <a:rPr sz="2400" b="1" dirty="0">
                <a:solidFill>
                  <a:srgbClr val="FF0000"/>
                </a:solidFill>
                <a:latin typeface="Arial"/>
                <a:cs typeface="Arial"/>
              </a:rPr>
              <a:t>lec</a:t>
            </a:r>
            <a:r>
              <a:rPr sz="2400" b="1" spc="5" dirty="0">
                <a:solidFill>
                  <a:srgbClr val="FF0000"/>
                </a:solidFill>
                <a:latin typeface="Arial"/>
                <a:cs typeface="Arial"/>
              </a:rPr>
              <a:t>t</a:t>
            </a:r>
            <a:r>
              <a:rPr sz="2400" b="1" dirty="0">
                <a:solidFill>
                  <a:srgbClr val="FF0000"/>
                </a:solidFill>
                <a:latin typeface="Arial"/>
                <a:cs typeface="Arial"/>
              </a:rPr>
              <a:t>ions	</a:t>
            </a:r>
            <a:r>
              <a:rPr sz="2400" b="1" spc="-5" dirty="0">
                <a:solidFill>
                  <a:srgbClr val="FF0000"/>
                </a:solidFill>
                <a:latin typeface="Arial"/>
                <a:cs typeface="Arial"/>
              </a:rPr>
              <a:t>us</a:t>
            </a:r>
            <a:r>
              <a:rPr sz="2400" b="1" dirty="0">
                <a:solidFill>
                  <a:srgbClr val="FF0000"/>
                </a:solidFill>
                <a:latin typeface="Arial"/>
                <a:cs typeface="Arial"/>
              </a:rPr>
              <a:t>e	iterator	int</a:t>
            </a:r>
            <a:r>
              <a:rPr sz="2400" b="1" spc="-5" dirty="0">
                <a:solidFill>
                  <a:srgbClr val="FF0000"/>
                </a:solidFill>
                <a:latin typeface="Arial"/>
                <a:cs typeface="Arial"/>
              </a:rPr>
              <a:t>erface</a:t>
            </a:r>
            <a:r>
              <a:rPr sz="2400" b="1" dirty="0">
                <a:solidFill>
                  <a:srgbClr val="FF0000"/>
                </a:solidFill>
                <a:latin typeface="Arial"/>
                <a:cs typeface="Arial"/>
              </a:rPr>
              <a:t>	and	prov</a:t>
            </a:r>
            <a:r>
              <a:rPr sz="2400" b="1" spc="-15" dirty="0">
                <a:solidFill>
                  <a:srgbClr val="FF0000"/>
                </a:solidFill>
                <a:latin typeface="Arial"/>
                <a:cs typeface="Arial"/>
              </a:rPr>
              <a:t>i</a:t>
            </a:r>
            <a:r>
              <a:rPr sz="2400" b="1" dirty="0">
                <a:solidFill>
                  <a:srgbClr val="FF0000"/>
                </a:solidFill>
                <a:latin typeface="Arial"/>
                <a:cs typeface="Arial"/>
              </a:rPr>
              <a:t>des  method</a:t>
            </a:r>
            <a:r>
              <a:rPr sz="2400" b="1" spc="-15" dirty="0">
                <a:solidFill>
                  <a:srgbClr val="FF0000"/>
                </a:solidFill>
                <a:latin typeface="Arial"/>
                <a:cs typeface="Arial"/>
              </a:rPr>
              <a:t> </a:t>
            </a:r>
            <a:r>
              <a:rPr sz="2400" b="1" dirty="0">
                <a:solidFill>
                  <a:srgbClr val="FF0000"/>
                </a:solidFill>
                <a:latin typeface="Arial"/>
                <a:cs typeface="Arial"/>
              </a:rPr>
              <a:t>for</a:t>
            </a:r>
            <a:r>
              <a:rPr sz="2400" b="1" spc="-5" dirty="0">
                <a:solidFill>
                  <a:srgbClr val="FF0000"/>
                </a:solidFill>
                <a:latin typeface="Arial"/>
                <a:cs typeface="Arial"/>
              </a:rPr>
              <a:t> attaching</a:t>
            </a:r>
            <a:r>
              <a:rPr sz="2400" b="1" spc="-10" dirty="0">
                <a:solidFill>
                  <a:srgbClr val="FF0000"/>
                </a:solidFill>
                <a:latin typeface="Arial"/>
                <a:cs typeface="Arial"/>
              </a:rPr>
              <a:t> </a:t>
            </a:r>
            <a:r>
              <a:rPr sz="2400" b="1" dirty="0">
                <a:solidFill>
                  <a:srgbClr val="FF0000"/>
                </a:solidFill>
                <a:latin typeface="Arial"/>
                <a:cs typeface="Arial"/>
              </a:rPr>
              <a:t>iterator</a:t>
            </a:r>
            <a:r>
              <a:rPr sz="2400" b="1" spc="-5" dirty="0">
                <a:solidFill>
                  <a:srgbClr val="FF0000"/>
                </a:solidFill>
                <a:latin typeface="Arial"/>
                <a:cs typeface="Arial"/>
              </a:rPr>
              <a:t> </a:t>
            </a:r>
            <a:r>
              <a:rPr sz="2400" b="1" dirty="0">
                <a:solidFill>
                  <a:srgbClr val="FF0000"/>
                </a:solidFill>
                <a:latin typeface="Arial"/>
                <a:cs typeface="Arial"/>
              </a:rPr>
              <a:t>for</a:t>
            </a:r>
            <a:r>
              <a:rPr sz="2400" b="1" spc="-20" dirty="0">
                <a:solidFill>
                  <a:srgbClr val="FF0000"/>
                </a:solidFill>
                <a:latin typeface="Arial"/>
                <a:cs typeface="Arial"/>
              </a:rPr>
              <a:t> </a:t>
            </a:r>
            <a:r>
              <a:rPr sz="2400" b="1" spc="-5" dirty="0">
                <a:solidFill>
                  <a:srgbClr val="FF0000"/>
                </a:solidFill>
                <a:latin typeface="Arial"/>
                <a:cs typeface="Arial"/>
              </a:rPr>
              <a:t>any</a:t>
            </a:r>
            <a:r>
              <a:rPr sz="2400" b="1" dirty="0">
                <a:solidFill>
                  <a:srgbClr val="FF0000"/>
                </a:solidFill>
                <a:latin typeface="Arial"/>
                <a:cs typeface="Arial"/>
              </a:rPr>
              <a:t> collection.</a:t>
            </a:r>
            <a:endParaRPr sz="2400">
              <a:latin typeface="Arial"/>
              <a:cs typeface="Arial"/>
            </a:endParaRPr>
          </a:p>
          <a:p>
            <a:pPr>
              <a:spcBef>
                <a:spcPts val="30"/>
              </a:spcBef>
            </a:pPr>
            <a:endParaRPr sz="2500">
              <a:latin typeface="Arial"/>
              <a:cs typeface="Arial"/>
            </a:endParaRPr>
          </a:p>
          <a:p>
            <a:pPr marL="252095" algn="ctr"/>
            <a:r>
              <a:rPr sz="2400" b="1" i="1" dirty="0">
                <a:solidFill>
                  <a:srgbClr val="006FC0"/>
                </a:solidFill>
                <a:latin typeface="Arial"/>
                <a:cs typeface="Arial"/>
              </a:rPr>
              <a:t>Iterator&lt;E&gt;</a:t>
            </a:r>
            <a:r>
              <a:rPr sz="2400" b="1" i="1" spc="-55" dirty="0">
                <a:solidFill>
                  <a:srgbClr val="006FC0"/>
                </a:solidFill>
                <a:latin typeface="Arial"/>
                <a:cs typeface="Arial"/>
              </a:rPr>
              <a:t> </a:t>
            </a:r>
            <a:r>
              <a:rPr sz="2400" b="1" i="1" dirty="0">
                <a:solidFill>
                  <a:srgbClr val="006FC0"/>
                </a:solidFill>
                <a:latin typeface="Arial"/>
                <a:cs typeface="Arial"/>
              </a:rPr>
              <a:t>iterator();</a:t>
            </a:r>
            <a:endParaRPr sz="2400">
              <a:latin typeface="Arial"/>
              <a:cs typeface="Arial"/>
            </a:endParaRPr>
          </a:p>
          <a:p>
            <a:pPr>
              <a:spcBef>
                <a:spcPts val="5"/>
              </a:spcBef>
            </a:pPr>
            <a:endParaRPr sz="2500">
              <a:latin typeface="Arial"/>
              <a:cs typeface="Arial"/>
            </a:endParaRPr>
          </a:p>
          <a:p>
            <a:pPr marL="546100" indent="-533400">
              <a:lnSpc>
                <a:spcPts val="2825"/>
              </a:lnSpc>
              <a:buClr>
                <a:srgbClr val="0F1141"/>
              </a:buClr>
              <a:buFont typeface="Wingdings"/>
              <a:buChar char=""/>
              <a:tabLst>
                <a:tab pos="545465" algn="l"/>
                <a:tab pos="546100" algn="l"/>
              </a:tabLst>
            </a:pPr>
            <a:r>
              <a:rPr sz="2400" b="1" dirty="0">
                <a:solidFill>
                  <a:srgbClr val="FF0000"/>
                </a:solidFill>
                <a:latin typeface="Arial"/>
                <a:cs typeface="Arial"/>
              </a:rPr>
              <a:t>Methods</a:t>
            </a:r>
            <a:r>
              <a:rPr sz="2400" b="1" spc="-60" dirty="0">
                <a:solidFill>
                  <a:srgbClr val="FF0000"/>
                </a:solidFill>
                <a:latin typeface="Arial"/>
                <a:cs typeface="Arial"/>
              </a:rPr>
              <a:t> </a:t>
            </a:r>
            <a:r>
              <a:rPr sz="2400" b="1" dirty="0">
                <a:solidFill>
                  <a:srgbClr val="FF0000"/>
                </a:solidFill>
                <a:latin typeface="Arial"/>
                <a:cs typeface="Arial"/>
              </a:rPr>
              <a:t>:</a:t>
            </a:r>
            <a:endParaRPr sz="2400">
              <a:latin typeface="Arial"/>
              <a:cs typeface="Arial"/>
            </a:endParaRPr>
          </a:p>
          <a:p>
            <a:pPr marL="1346200" marR="618490" lvl="1" indent="-534035">
              <a:lnSpc>
                <a:spcPct val="79900"/>
              </a:lnSpc>
              <a:spcBef>
                <a:spcPts val="550"/>
              </a:spcBef>
              <a:buAutoNum type="arabicPeriod"/>
              <a:tabLst>
                <a:tab pos="1346200" algn="l"/>
                <a:tab pos="1346835" algn="l"/>
              </a:tabLst>
            </a:pPr>
            <a:r>
              <a:rPr sz="2400" b="1" i="1" dirty="0">
                <a:solidFill>
                  <a:srgbClr val="FF0000"/>
                </a:solidFill>
                <a:latin typeface="Arial"/>
                <a:cs typeface="Arial"/>
              </a:rPr>
              <a:t>boolean</a:t>
            </a:r>
            <a:r>
              <a:rPr sz="2400" b="1" i="1" spc="-25" dirty="0">
                <a:solidFill>
                  <a:srgbClr val="FF0000"/>
                </a:solidFill>
                <a:latin typeface="Arial"/>
                <a:cs typeface="Arial"/>
              </a:rPr>
              <a:t> </a:t>
            </a:r>
            <a:r>
              <a:rPr sz="2400" b="1" i="1" spc="-5" dirty="0">
                <a:solidFill>
                  <a:srgbClr val="FF0000"/>
                </a:solidFill>
                <a:latin typeface="Arial"/>
                <a:cs typeface="Arial"/>
              </a:rPr>
              <a:t>hasNext()</a:t>
            </a:r>
            <a:r>
              <a:rPr sz="2400" b="1" i="1" spc="15" dirty="0">
                <a:solidFill>
                  <a:srgbClr val="FF0000"/>
                </a:solidFill>
                <a:latin typeface="Arial"/>
                <a:cs typeface="Arial"/>
              </a:rPr>
              <a:t> </a:t>
            </a:r>
            <a:r>
              <a:rPr sz="2500" spc="-100" dirty="0">
                <a:solidFill>
                  <a:srgbClr val="FF0000"/>
                </a:solidFill>
                <a:latin typeface="Wingdings"/>
                <a:cs typeface="Wingdings"/>
              </a:rPr>
              <a:t></a:t>
            </a:r>
            <a:r>
              <a:rPr sz="2500" spc="35" dirty="0">
                <a:solidFill>
                  <a:srgbClr val="FF0000"/>
                </a:solidFill>
                <a:latin typeface="Times New Roman"/>
                <a:cs typeface="Times New Roman"/>
              </a:rPr>
              <a:t> </a:t>
            </a:r>
            <a:r>
              <a:rPr sz="2400" b="1" i="1" spc="-5" dirty="0">
                <a:latin typeface="Arial"/>
                <a:cs typeface="Arial"/>
              </a:rPr>
              <a:t>Returns </a:t>
            </a:r>
            <a:r>
              <a:rPr sz="2400" b="1" i="1" dirty="0">
                <a:latin typeface="Arial"/>
                <a:cs typeface="Arial"/>
              </a:rPr>
              <a:t>true/false</a:t>
            </a:r>
            <a:r>
              <a:rPr sz="2400" b="1" i="1" spc="-15" dirty="0">
                <a:latin typeface="Arial"/>
                <a:cs typeface="Arial"/>
              </a:rPr>
              <a:t> </a:t>
            </a:r>
            <a:r>
              <a:rPr sz="2400" b="1" i="1" dirty="0">
                <a:latin typeface="Arial"/>
                <a:cs typeface="Arial"/>
              </a:rPr>
              <a:t>if</a:t>
            </a:r>
            <a:r>
              <a:rPr sz="2400" b="1" i="1" spc="-15" dirty="0">
                <a:latin typeface="Arial"/>
                <a:cs typeface="Arial"/>
              </a:rPr>
              <a:t> </a:t>
            </a:r>
            <a:r>
              <a:rPr sz="2400" b="1" i="1" spc="-5" dirty="0">
                <a:latin typeface="Arial"/>
                <a:cs typeface="Arial"/>
              </a:rPr>
              <a:t>there </a:t>
            </a:r>
            <a:r>
              <a:rPr sz="2400" b="1" i="1" spc="-655" dirty="0">
                <a:latin typeface="Arial"/>
                <a:cs typeface="Arial"/>
              </a:rPr>
              <a:t> </a:t>
            </a:r>
            <a:r>
              <a:rPr sz="2400" b="1" i="1" spc="-5" dirty="0">
                <a:latin typeface="Arial"/>
                <a:cs typeface="Arial"/>
              </a:rPr>
              <a:t>exists </a:t>
            </a:r>
            <a:r>
              <a:rPr sz="2400" b="1" i="1" dirty="0">
                <a:latin typeface="Arial"/>
                <a:cs typeface="Arial"/>
              </a:rPr>
              <a:t>next</a:t>
            </a:r>
            <a:r>
              <a:rPr sz="2400" b="1" i="1" spc="5" dirty="0">
                <a:latin typeface="Arial"/>
                <a:cs typeface="Arial"/>
              </a:rPr>
              <a:t> </a:t>
            </a:r>
            <a:r>
              <a:rPr sz="2400" b="1" i="1" dirty="0">
                <a:latin typeface="Arial"/>
                <a:cs typeface="Arial"/>
              </a:rPr>
              <a:t>element</a:t>
            </a:r>
            <a:r>
              <a:rPr sz="2400" b="1" i="1" spc="-5" dirty="0">
                <a:latin typeface="Arial"/>
                <a:cs typeface="Arial"/>
              </a:rPr>
              <a:t> </a:t>
            </a:r>
            <a:r>
              <a:rPr sz="2400" b="1" i="1" dirty="0">
                <a:latin typeface="Arial"/>
                <a:cs typeface="Arial"/>
              </a:rPr>
              <a:t>or</a:t>
            </a:r>
            <a:r>
              <a:rPr sz="2400" b="1" i="1" spc="-15" dirty="0">
                <a:latin typeface="Arial"/>
                <a:cs typeface="Arial"/>
              </a:rPr>
              <a:t> </a:t>
            </a:r>
            <a:r>
              <a:rPr sz="2400" b="1" i="1" dirty="0">
                <a:latin typeface="Arial"/>
                <a:cs typeface="Arial"/>
              </a:rPr>
              <a:t>not</a:t>
            </a:r>
            <a:endParaRPr sz="2400">
              <a:latin typeface="Arial"/>
              <a:cs typeface="Arial"/>
            </a:endParaRPr>
          </a:p>
          <a:p>
            <a:pPr marL="1346200" marR="1023619" lvl="1" indent="-534035">
              <a:lnSpc>
                <a:spcPct val="79800"/>
              </a:lnSpc>
              <a:spcBef>
                <a:spcPts val="490"/>
              </a:spcBef>
              <a:buAutoNum type="arabicPeriod"/>
              <a:tabLst>
                <a:tab pos="1346200" algn="l"/>
                <a:tab pos="1346835" algn="l"/>
              </a:tabLst>
            </a:pPr>
            <a:r>
              <a:rPr sz="2400" b="1" i="1" dirty="0">
                <a:solidFill>
                  <a:srgbClr val="FF0000"/>
                </a:solidFill>
                <a:latin typeface="Arial"/>
                <a:cs typeface="Arial"/>
              </a:rPr>
              <a:t>E</a:t>
            </a:r>
            <a:r>
              <a:rPr sz="2400" b="1" i="1" spc="-5" dirty="0">
                <a:solidFill>
                  <a:srgbClr val="FF0000"/>
                </a:solidFill>
                <a:latin typeface="Arial"/>
                <a:cs typeface="Arial"/>
              </a:rPr>
              <a:t> </a:t>
            </a:r>
            <a:r>
              <a:rPr sz="2400" b="1" i="1" dirty="0">
                <a:solidFill>
                  <a:srgbClr val="FF0000"/>
                </a:solidFill>
                <a:latin typeface="Arial"/>
                <a:cs typeface="Arial"/>
              </a:rPr>
              <a:t>next() /</a:t>
            </a:r>
            <a:r>
              <a:rPr sz="2400" b="1" i="1" spc="-25" dirty="0">
                <a:solidFill>
                  <a:srgbClr val="FF0000"/>
                </a:solidFill>
                <a:latin typeface="Arial"/>
                <a:cs typeface="Arial"/>
              </a:rPr>
              <a:t> </a:t>
            </a:r>
            <a:r>
              <a:rPr sz="2400" b="1" i="1" dirty="0">
                <a:solidFill>
                  <a:srgbClr val="FF0000"/>
                </a:solidFill>
                <a:latin typeface="Arial"/>
                <a:cs typeface="Arial"/>
              </a:rPr>
              <a:t>Object</a:t>
            </a:r>
            <a:r>
              <a:rPr sz="2400" b="1" i="1" spc="-25" dirty="0">
                <a:solidFill>
                  <a:srgbClr val="FF0000"/>
                </a:solidFill>
                <a:latin typeface="Arial"/>
                <a:cs typeface="Arial"/>
              </a:rPr>
              <a:t> </a:t>
            </a:r>
            <a:r>
              <a:rPr sz="2400" b="1" i="1" spc="-5" dirty="0">
                <a:solidFill>
                  <a:srgbClr val="FF0000"/>
                </a:solidFill>
                <a:latin typeface="Arial"/>
                <a:cs typeface="Arial"/>
              </a:rPr>
              <a:t>next()</a:t>
            </a:r>
            <a:r>
              <a:rPr sz="2400" b="1" i="1" dirty="0">
                <a:solidFill>
                  <a:srgbClr val="FF0000"/>
                </a:solidFill>
                <a:latin typeface="Arial"/>
                <a:cs typeface="Arial"/>
              </a:rPr>
              <a:t> </a:t>
            </a:r>
            <a:r>
              <a:rPr sz="2500" spc="-100" dirty="0">
                <a:solidFill>
                  <a:srgbClr val="FF0000"/>
                </a:solidFill>
                <a:latin typeface="Wingdings"/>
                <a:cs typeface="Wingdings"/>
              </a:rPr>
              <a:t></a:t>
            </a:r>
            <a:r>
              <a:rPr sz="2500" spc="35" dirty="0">
                <a:solidFill>
                  <a:srgbClr val="FF0000"/>
                </a:solidFill>
                <a:latin typeface="Times New Roman"/>
                <a:cs typeface="Times New Roman"/>
              </a:rPr>
              <a:t> </a:t>
            </a:r>
            <a:r>
              <a:rPr sz="2400" b="1" i="1" spc="-5" dirty="0">
                <a:latin typeface="Arial"/>
                <a:cs typeface="Arial"/>
              </a:rPr>
              <a:t>Returns</a:t>
            </a:r>
            <a:r>
              <a:rPr sz="2400" b="1" i="1" spc="5" dirty="0">
                <a:latin typeface="Arial"/>
                <a:cs typeface="Arial"/>
              </a:rPr>
              <a:t> </a:t>
            </a:r>
            <a:r>
              <a:rPr sz="2400" b="1" i="1" dirty="0">
                <a:latin typeface="Arial"/>
                <a:cs typeface="Arial"/>
              </a:rPr>
              <a:t>the</a:t>
            </a:r>
            <a:r>
              <a:rPr sz="2400" b="1" i="1" spc="-15" dirty="0">
                <a:latin typeface="Arial"/>
                <a:cs typeface="Arial"/>
              </a:rPr>
              <a:t> </a:t>
            </a:r>
            <a:r>
              <a:rPr sz="2400" b="1" i="1" spc="-5" dirty="0">
                <a:latin typeface="Arial"/>
                <a:cs typeface="Arial"/>
              </a:rPr>
              <a:t>next </a:t>
            </a:r>
            <a:r>
              <a:rPr sz="2400" b="1" i="1" dirty="0">
                <a:latin typeface="Arial"/>
                <a:cs typeface="Arial"/>
              </a:rPr>
              <a:t> </a:t>
            </a:r>
            <a:r>
              <a:rPr sz="2400" b="1" i="1" spc="-5" dirty="0">
                <a:latin typeface="Arial"/>
                <a:cs typeface="Arial"/>
              </a:rPr>
              <a:t>element.</a:t>
            </a:r>
            <a:r>
              <a:rPr sz="2400" b="1" i="1" dirty="0">
                <a:latin typeface="Arial"/>
                <a:cs typeface="Arial"/>
              </a:rPr>
              <a:t> </a:t>
            </a:r>
            <a:r>
              <a:rPr sz="2400" b="1" i="1" spc="-5" dirty="0">
                <a:latin typeface="Arial"/>
                <a:cs typeface="Arial"/>
              </a:rPr>
              <a:t>Used</a:t>
            </a:r>
            <a:r>
              <a:rPr sz="2400" b="1" i="1" dirty="0">
                <a:latin typeface="Arial"/>
                <a:cs typeface="Arial"/>
              </a:rPr>
              <a:t> in</a:t>
            </a:r>
            <a:r>
              <a:rPr sz="2400" b="1" i="1" spc="-5" dirty="0">
                <a:latin typeface="Arial"/>
                <a:cs typeface="Arial"/>
              </a:rPr>
              <a:t> conjunction</a:t>
            </a:r>
            <a:r>
              <a:rPr sz="2400" b="1" i="1" spc="-25" dirty="0">
                <a:latin typeface="Arial"/>
                <a:cs typeface="Arial"/>
              </a:rPr>
              <a:t> </a:t>
            </a:r>
            <a:r>
              <a:rPr sz="2400" b="1" i="1" dirty="0">
                <a:latin typeface="Arial"/>
                <a:cs typeface="Arial"/>
              </a:rPr>
              <a:t>with</a:t>
            </a:r>
            <a:r>
              <a:rPr sz="2400" b="1" i="1" spc="-15" dirty="0">
                <a:latin typeface="Arial"/>
                <a:cs typeface="Arial"/>
              </a:rPr>
              <a:t> </a:t>
            </a:r>
            <a:r>
              <a:rPr sz="2400" b="1" i="1" spc="-5" dirty="0">
                <a:latin typeface="Arial"/>
                <a:cs typeface="Arial"/>
              </a:rPr>
              <a:t>hasNext()</a:t>
            </a:r>
            <a:endParaRPr sz="2400">
              <a:latin typeface="Arial"/>
              <a:cs typeface="Arial"/>
            </a:endParaRPr>
          </a:p>
          <a:p>
            <a:pPr marL="1346200" marR="1055370" lvl="1" indent="-534035">
              <a:lnSpc>
                <a:spcPct val="79900"/>
              </a:lnSpc>
              <a:spcBef>
                <a:spcPts val="495"/>
              </a:spcBef>
              <a:buAutoNum type="arabicPeriod"/>
              <a:tabLst>
                <a:tab pos="1346200" algn="l"/>
                <a:tab pos="1346835" algn="l"/>
              </a:tabLst>
            </a:pPr>
            <a:r>
              <a:rPr sz="2400" b="1" i="1" dirty="0">
                <a:solidFill>
                  <a:srgbClr val="FF0000"/>
                </a:solidFill>
                <a:latin typeface="Arial"/>
                <a:cs typeface="Arial"/>
              </a:rPr>
              <a:t>void</a:t>
            </a:r>
            <a:r>
              <a:rPr sz="2400" b="1" i="1" spc="-20" dirty="0">
                <a:solidFill>
                  <a:srgbClr val="FF0000"/>
                </a:solidFill>
                <a:latin typeface="Arial"/>
                <a:cs typeface="Arial"/>
              </a:rPr>
              <a:t> </a:t>
            </a:r>
            <a:r>
              <a:rPr sz="2400" b="1" i="1" spc="-5" dirty="0">
                <a:solidFill>
                  <a:srgbClr val="FF0000"/>
                </a:solidFill>
                <a:latin typeface="Arial"/>
                <a:cs typeface="Arial"/>
              </a:rPr>
              <a:t>remove()</a:t>
            </a:r>
            <a:r>
              <a:rPr sz="2400" b="1" i="1" spc="5" dirty="0">
                <a:solidFill>
                  <a:srgbClr val="FF0000"/>
                </a:solidFill>
                <a:latin typeface="Arial"/>
                <a:cs typeface="Arial"/>
              </a:rPr>
              <a:t> </a:t>
            </a:r>
            <a:r>
              <a:rPr sz="2500" spc="-100" dirty="0">
                <a:solidFill>
                  <a:srgbClr val="FF0000"/>
                </a:solidFill>
                <a:latin typeface="Wingdings"/>
                <a:cs typeface="Wingdings"/>
              </a:rPr>
              <a:t></a:t>
            </a:r>
            <a:r>
              <a:rPr sz="2500" spc="30" dirty="0">
                <a:solidFill>
                  <a:srgbClr val="FF0000"/>
                </a:solidFill>
                <a:latin typeface="Times New Roman"/>
                <a:cs typeface="Times New Roman"/>
              </a:rPr>
              <a:t> </a:t>
            </a:r>
            <a:r>
              <a:rPr sz="2400" b="1" i="1" spc="-5" dirty="0">
                <a:latin typeface="Arial"/>
                <a:cs typeface="Arial"/>
              </a:rPr>
              <a:t>Removes</a:t>
            </a:r>
            <a:r>
              <a:rPr sz="2400" b="1" i="1" spc="10" dirty="0">
                <a:latin typeface="Arial"/>
                <a:cs typeface="Arial"/>
              </a:rPr>
              <a:t> </a:t>
            </a:r>
            <a:r>
              <a:rPr sz="2400" b="1" i="1" dirty="0">
                <a:latin typeface="Arial"/>
                <a:cs typeface="Arial"/>
              </a:rPr>
              <a:t>the</a:t>
            </a:r>
            <a:r>
              <a:rPr sz="2400" b="1" i="1" spc="-15" dirty="0">
                <a:latin typeface="Arial"/>
                <a:cs typeface="Arial"/>
              </a:rPr>
              <a:t> </a:t>
            </a:r>
            <a:r>
              <a:rPr sz="2400" b="1" i="1" dirty="0">
                <a:latin typeface="Arial"/>
                <a:cs typeface="Arial"/>
              </a:rPr>
              <a:t>element</a:t>
            </a:r>
            <a:r>
              <a:rPr sz="2400" b="1" i="1" spc="-10" dirty="0">
                <a:latin typeface="Arial"/>
                <a:cs typeface="Arial"/>
              </a:rPr>
              <a:t> </a:t>
            </a:r>
            <a:r>
              <a:rPr sz="2400" b="1" i="1" dirty="0">
                <a:latin typeface="Arial"/>
                <a:cs typeface="Arial"/>
              </a:rPr>
              <a:t>from </a:t>
            </a:r>
            <a:r>
              <a:rPr sz="2400" b="1" i="1" spc="-650" dirty="0">
                <a:latin typeface="Arial"/>
                <a:cs typeface="Arial"/>
              </a:rPr>
              <a:t> </a:t>
            </a:r>
            <a:r>
              <a:rPr sz="2400" b="1" i="1" dirty="0">
                <a:latin typeface="Arial"/>
                <a:cs typeface="Arial"/>
              </a:rPr>
              <a:t>location</a:t>
            </a:r>
            <a:r>
              <a:rPr sz="2400" b="1" i="1" spc="-30" dirty="0">
                <a:latin typeface="Arial"/>
                <a:cs typeface="Arial"/>
              </a:rPr>
              <a:t> </a:t>
            </a:r>
            <a:r>
              <a:rPr sz="2400" b="1" i="1" dirty="0">
                <a:latin typeface="Arial"/>
                <a:cs typeface="Arial"/>
              </a:rPr>
              <a:t>pointed</a:t>
            </a:r>
            <a:r>
              <a:rPr sz="2400" b="1" i="1" spc="-30" dirty="0">
                <a:latin typeface="Arial"/>
                <a:cs typeface="Arial"/>
              </a:rPr>
              <a:t> </a:t>
            </a:r>
            <a:r>
              <a:rPr sz="2400" b="1" i="1" dirty="0">
                <a:latin typeface="Arial"/>
                <a:cs typeface="Arial"/>
              </a:rPr>
              <a:t>to by</a:t>
            </a:r>
            <a:r>
              <a:rPr sz="2400" b="1" i="1" spc="-15" dirty="0">
                <a:latin typeface="Arial"/>
                <a:cs typeface="Arial"/>
              </a:rPr>
              <a:t> </a:t>
            </a:r>
            <a:r>
              <a:rPr sz="2400" b="1" i="1" dirty="0">
                <a:latin typeface="Arial"/>
                <a:cs typeface="Arial"/>
              </a:rPr>
              <a:t>iterator</a:t>
            </a:r>
            <a:endParaRPr sz="2400">
              <a:latin typeface="Arial"/>
              <a:cs typeface="Arial"/>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4468876"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55" dirty="0"/>
              <a:t>t</a:t>
            </a:r>
            <a:r>
              <a:rPr spc="-160" dirty="0"/>
              <a:t>era</a:t>
            </a:r>
            <a:r>
              <a:rPr spc="-155" dirty="0"/>
              <a:t>t</a:t>
            </a:r>
            <a:r>
              <a:rPr spc="-160" dirty="0"/>
              <a:t>o</a:t>
            </a:r>
            <a:r>
              <a:rPr spc="-5" dirty="0"/>
              <a:t>r</a:t>
            </a:r>
            <a:r>
              <a:rPr spc="-265" dirty="0"/>
              <a:t> </a:t>
            </a:r>
            <a:r>
              <a:rPr dirty="0"/>
              <a:t>:</a:t>
            </a:r>
            <a:r>
              <a:rPr spc="-295" dirty="0"/>
              <a:t> </a:t>
            </a:r>
            <a:r>
              <a:rPr spc="-160" dirty="0"/>
              <a:t>Examp</a:t>
            </a:r>
            <a:r>
              <a:rPr spc="-165" dirty="0"/>
              <a:t>l</a:t>
            </a:r>
            <a:r>
              <a:rPr spc="-5" dirty="0"/>
              <a:t>e</a:t>
            </a:r>
            <a:r>
              <a:rPr spc="-285" dirty="0"/>
              <a:t> </a:t>
            </a:r>
            <a:r>
              <a:rPr spc="-5" dirty="0"/>
              <a:t>1</a:t>
            </a:r>
          </a:p>
        </p:txBody>
      </p:sp>
      <p:graphicFrame>
        <p:nvGraphicFramePr>
          <p:cNvPr id="3" name="object 3"/>
          <p:cNvGraphicFramePr>
            <a:graphicFrameLocks noGrp="1"/>
          </p:cNvGraphicFramePr>
          <p:nvPr/>
        </p:nvGraphicFramePr>
        <p:xfrm>
          <a:off x="3412744" y="3326766"/>
          <a:ext cx="3636010" cy="1326133"/>
        </p:xfrm>
        <a:graphic>
          <a:graphicData uri="http://schemas.openxmlformats.org/drawingml/2006/table">
            <a:tbl>
              <a:tblPr firstRow="1" bandRow="1">
                <a:tableStyleId>{2D5ABB26-0587-4C30-8999-92F81FD0307C}</a:tableStyleId>
              </a:tblPr>
              <a:tblGrid>
                <a:gridCol w="169608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800227">
                <a:tc>
                  <a:txBody>
                    <a:bodyPr/>
                    <a:lstStyle/>
                    <a:p>
                      <a:pPr marL="31750">
                        <a:lnSpc>
                          <a:spcPts val="1710"/>
                        </a:lnSpc>
                      </a:pPr>
                      <a:r>
                        <a:rPr sz="1800" b="1" i="1" spc="-10" dirty="0">
                          <a:solidFill>
                            <a:srgbClr val="FF0000"/>
                          </a:solidFill>
                          <a:latin typeface="Calibri"/>
                          <a:cs typeface="Calibri"/>
                        </a:rPr>
                        <a:t>arrStr.add("A");</a:t>
                      </a:r>
                      <a:endParaRPr sz="1800">
                        <a:latin typeface="Calibri"/>
                        <a:cs typeface="Calibri"/>
                      </a:endParaRPr>
                    </a:p>
                    <a:p>
                      <a:pPr marL="31750">
                        <a:lnSpc>
                          <a:spcPct val="100000"/>
                        </a:lnSpc>
                      </a:pPr>
                      <a:r>
                        <a:rPr sz="1800" b="1" i="1" spc="-10" dirty="0">
                          <a:solidFill>
                            <a:srgbClr val="FF0000"/>
                          </a:solidFill>
                          <a:latin typeface="Calibri"/>
                          <a:cs typeface="Calibri"/>
                        </a:rPr>
                        <a:t>arrStr.add("B");</a:t>
                      </a:r>
                      <a:endParaRPr sz="1800">
                        <a:latin typeface="Calibri"/>
                        <a:cs typeface="Calibri"/>
                      </a:endParaRPr>
                    </a:p>
                    <a:p>
                      <a:pPr marL="31750">
                        <a:lnSpc>
                          <a:spcPct val="100000"/>
                        </a:lnSpc>
                      </a:pPr>
                      <a:r>
                        <a:rPr sz="1800" b="1" i="1" spc="-10" dirty="0">
                          <a:solidFill>
                            <a:srgbClr val="FF0000"/>
                          </a:solidFill>
                          <a:latin typeface="Calibri"/>
                          <a:cs typeface="Calibri"/>
                        </a:rPr>
                        <a:t>arrStr.add("X");</a:t>
                      </a:r>
                      <a:endParaRPr sz="1800">
                        <a:latin typeface="Calibri"/>
                        <a:cs typeface="Calibri"/>
                      </a:endParaRPr>
                    </a:p>
                  </a:txBody>
                  <a:tcPr marL="0" marR="0" marT="0" marB="0"/>
                </a:tc>
                <a:tc>
                  <a:txBody>
                    <a:bodyPr/>
                    <a:lstStyle/>
                    <a:p>
                      <a:pPr marL="164465">
                        <a:lnSpc>
                          <a:spcPts val="1710"/>
                        </a:lnSpc>
                      </a:pPr>
                      <a:r>
                        <a:rPr sz="1800" b="1" i="1" spc="-5" dirty="0">
                          <a:solidFill>
                            <a:srgbClr val="FF0000"/>
                          </a:solidFill>
                          <a:latin typeface="Calibri"/>
                          <a:cs typeface="Calibri"/>
                        </a:rPr>
                        <a:t>//</a:t>
                      </a:r>
                      <a:endParaRPr sz="1800">
                        <a:latin typeface="Calibri"/>
                        <a:cs typeface="Calibri"/>
                      </a:endParaRPr>
                    </a:p>
                    <a:p>
                      <a:pPr marL="164465">
                        <a:lnSpc>
                          <a:spcPct val="100000"/>
                        </a:lnSpc>
                      </a:pPr>
                      <a:r>
                        <a:rPr sz="1800" b="1" i="1" spc="-5" dirty="0">
                          <a:solidFill>
                            <a:srgbClr val="FF0000"/>
                          </a:solidFill>
                          <a:latin typeface="Calibri"/>
                          <a:cs typeface="Calibri"/>
                        </a:rPr>
                        <a:t>//</a:t>
                      </a:r>
                      <a:endParaRPr sz="1800">
                        <a:latin typeface="Calibri"/>
                        <a:cs typeface="Calibri"/>
                      </a:endParaRPr>
                    </a:p>
                    <a:p>
                      <a:pPr marL="164465">
                        <a:lnSpc>
                          <a:spcPct val="100000"/>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710"/>
                        </a:lnSpc>
                      </a:pPr>
                      <a:r>
                        <a:rPr sz="1800" b="1" i="1" dirty="0">
                          <a:solidFill>
                            <a:srgbClr val="FF0000"/>
                          </a:solidFill>
                          <a:latin typeface="Calibri"/>
                          <a:cs typeface="Calibri"/>
                        </a:rPr>
                        <a:t>A</a:t>
                      </a:r>
                      <a:endParaRPr sz="1800">
                        <a:latin typeface="Calibri"/>
                        <a:cs typeface="Calibri"/>
                      </a:endParaRPr>
                    </a:p>
                    <a:p>
                      <a:pPr marL="357505" marR="356235">
                        <a:lnSpc>
                          <a:spcPct val="100000"/>
                        </a:lnSpc>
                      </a:pPr>
                      <a:r>
                        <a:rPr sz="1800" b="1" i="1" dirty="0">
                          <a:solidFill>
                            <a:srgbClr val="FF0000"/>
                          </a:solidFill>
                          <a:latin typeface="Calibri"/>
                          <a:cs typeface="Calibri"/>
                        </a:rPr>
                        <a:t>A</a:t>
                      </a:r>
                      <a:r>
                        <a:rPr sz="1800" b="1" i="1" spc="405" dirty="0">
                          <a:solidFill>
                            <a:srgbClr val="FF0000"/>
                          </a:solidFill>
                          <a:latin typeface="Calibri"/>
                          <a:cs typeface="Calibri"/>
                        </a:rPr>
                        <a:t> </a:t>
                      </a:r>
                      <a:r>
                        <a:rPr sz="1800" b="1" i="1" dirty="0">
                          <a:solidFill>
                            <a:srgbClr val="FF0000"/>
                          </a:solidFill>
                          <a:latin typeface="Calibri"/>
                          <a:cs typeface="Calibri"/>
                        </a:rPr>
                        <a:t>B </a:t>
                      </a:r>
                      <a:r>
                        <a:rPr sz="1800" b="1" i="1" spc="5" dirty="0">
                          <a:solidFill>
                            <a:srgbClr val="FF0000"/>
                          </a:solidFill>
                          <a:latin typeface="Calibri"/>
                          <a:cs typeface="Calibri"/>
                        </a:rPr>
                        <a:t> </a:t>
                      </a:r>
                      <a:r>
                        <a:rPr sz="1800" b="1" i="1" dirty="0">
                          <a:solidFill>
                            <a:srgbClr val="FF0000"/>
                          </a:solidFill>
                          <a:latin typeface="Calibri"/>
                          <a:cs typeface="Calibri"/>
                        </a:rPr>
                        <a:t>A</a:t>
                      </a:r>
                      <a:r>
                        <a:rPr sz="1800" b="1" i="1" spc="-50" dirty="0">
                          <a:solidFill>
                            <a:srgbClr val="FF0000"/>
                          </a:solidFill>
                          <a:latin typeface="Calibri"/>
                          <a:cs typeface="Calibri"/>
                        </a:rPr>
                        <a:t> </a:t>
                      </a:r>
                      <a:r>
                        <a:rPr sz="1800" b="1" i="1" dirty="0">
                          <a:solidFill>
                            <a:srgbClr val="FF0000"/>
                          </a:solidFill>
                          <a:latin typeface="Calibri"/>
                          <a:cs typeface="Calibri"/>
                        </a:rPr>
                        <a:t>B</a:t>
                      </a:r>
                      <a:r>
                        <a:rPr sz="1800" b="1" i="1" spc="-40" dirty="0">
                          <a:solidFill>
                            <a:srgbClr val="FF0000"/>
                          </a:solidFill>
                          <a:latin typeface="Calibri"/>
                          <a:cs typeface="Calibri"/>
                        </a:rPr>
                        <a:t> </a:t>
                      </a:r>
                      <a:r>
                        <a:rPr sz="1800" b="1" i="1" dirty="0">
                          <a:solidFill>
                            <a:srgbClr val="FF0000"/>
                          </a:solidFill>
                          <a:latin typeface="Calibri"/>
                          <a:cs typeface="Calibri"/>
                        </a:rPr>
                        <a:t>X</a:t>
                      </a:r>
                      <a:endParaRPr sz="1800">
                        <a:latin typeface="Calibri"/>
                        <a:cs typeface="Calibri"/>
                      </a:endParaRPr>
                    </a:p>
                  </a:txBody>
                  <a:tcPr marL="0" marR="0" marT="0" marB="0"/>
                </a:tc>
                <a:extLst>
                  <a:ext uri="{0D108BD9-81ED-4DB2-BD59-A6C34878D82A}">
                    <a16:rowId xmlns:a16="http://schemas.microsoft.com/office/drawing/2014/main" val="10000"/>
                  </a:ext>
                </a:extLst>
              </a:tr>
              <a:tr h="274446">
                <a:tc>
                  <a:txBody>
                    <a:bodyPr/>
                    <a:lstStyle/>
                    <a:p>
                      <a:pPr marL="31750">
                        <a:lnSpc>
                          <a:spcPts val="1889"/>
                        </a:lnSpc>
                      </a:pPr>
                      <a:r>
                        <a:rPr sz="1800" b="1" i="1" spc="-10" dirty="0">
                          <a:solidFill>
                            <a:srgbClr val="FF0000"/>
                          </a:solidFill>
                          <a:latin typeface="Calibri"/>
                          <a:cs typeface="Calibri"/>
                        </a:rPr>
                        <a:t>arrStr.add("Y");</a:t>
                      </a:r>
                      <a:endParaRPr sz="1800">
                        <a:latin typeface="Calibri"/>
                        <a:cs typeface="Calibri"/>
                      </a:endParaRPr>
                    </a:p>
                  </a:txBody>
                  <a:tcPr marL="0" marR="0" marT="0" marB="0"/>
                </a:tc>
                <a:tc>
                  <a:txBody>
                    <a:bodyPr/>
                    <a:lstStyle/>
                    <a:p>
                      <a:pPr marL="164465">
                        <a:lnSpc>
                          <a:spcPts val="1889"/>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889"/>
                        </a:lnSpc>
                      </a:pPr>
                      <a:r>
                        <a:rPr sz="1800" b="1" i="1" dirty="0">
                          <a:solidFill>
                            <a:srgbClr val="FF0000"/>
                          </a:solidFill>
                          <a:latin typeface="Calibri"/>
                          <a:cs typeface="Calibri"/>
                        </a:rPr>
                        <a:t>A</a:t>
                      </a:r>
                      <a:r>
                        <a:rPr sz="1800" b="1" i="1" spc="-25" dirty="0">
                          <a:solidFill>
                            <a:srgbClr val="FF0000"/>
                          </a:solidFill>
                          <a:latin typeface="Calibri"/>
                          <a:cs typeface="Calibri"/>
                        </a:rPr>
                        <a:t> </a:t>
                      </a:r>
                      <a:r>
                        <a:rPr sz="1800" b="1" i="1" dirty="0">
                          <a:solidFill>
                            <a:srgbClr val="FF0000"/>
                          </a:solidFill>
                          <a:latin typeface="Calibri"/>
                          <a:cs typeface="Calibri"/>
                        </a:rPr>
                        <a:t>B</a:t>
                      </a:r>
                      <a:r>
                        <a:rPr sz="1800" b="1" i="1" spc="-15" dirty="0">
                          <a:solidFill>
                            <a:srgbClr val="FF0000"/>
                          </a:solidFill>
                          <a:latin typeface="Calibri"/>
                          <a:cs typeface="Calibri"/>
                        </a:rPr>
                        <a:t> </a:t>
                      </a:r>
                      <a:r>
                        <a:rPr sz="1800" b="1" i="1" dirty="0">
                          <a:solidFill>
                            <a:srgbClr val="FF0000"/>
                          </a:solidFill>
                          <a:latin typeface="Calibri"/>
                          <a:cs typeface="Calibri"/>
                        </a:rPr>
                        <a:t>X</a:t>
                      </a:r>
                      <a:r>
                        <a:rPr sz="1800" b="1" i="1" spc="-30" dirty="0">
                          <a:solidFill>
                            <a:srgbClr val="FF0000"/>
                          </a:solidFill>
                          <a:latin typeface="Calibri"/>
                          <a:cs typeface="Calibri"/>
                        </a:rPr>
                        <a:t> </a:t>
                      </a:r>
                      <a:r>
                        <a:rPr sz="1800" b="1" i="1" dirty="0">
                          <a:solidFill>
                            <a:srgbClr val="FF0000"/>
                          </a:solidFill>
                          <a:latin typeface="Calibri"/>
                          <a:cs typeface="Calibri"/>
                        </a:rPr>
                        <a:t>Y</a:t>
                      </a:r>
                      <a:endParaRPr sz="1800">
                        <a:latin typeface="Calibri"/>
                        <a:cs typeface="Calibri"/>
                      </a:endParaRPr>
                    </a:p>
                  </a:txBody>
                  <a:tcPr marL="0" marR="0" marT="0" marB="0"/>
                </a:tc>
                <a:extLst>
                  <a:ext uri="{0D108BD9-81ED-4DB2-BD59-A6C34878D82A}">
                    <a16:rowId xmlns:a16="http://schemas.microsoft.com/office/drawing/2014/main" val="10001"/>
                  </a:ext>
                </a:extLst>
              </a:tr>
              <a:tr h="251460">
                <a:tc>
                  <a:txBody>
                    <a:bodyPr/>
                    <a:lstStyle/>
                    <a:p>
                      <a:pPr marL="31750">
                        <a:lnSpc>
                          <a:spcPts val="1880"/>
                        </a:lnSpc>
                      </a:pPr>
                      <a:r>
                        <a:rPr sz="1800" b="1" i="1" spc="-10" dirty="0">
                          <a:solidFill>
                            <a:srgbClr val="FF0000"/>
                          </a:solidFill>
                          <a:latin typeface="Calibri"/>
                          <a:cs typeface="Calibri"/>
                        </a:rPr>
                        <a:t>arrStr.add("Z");</a:t>
                      </a:r>
                      <a:endParaRPr sz="1800">
                        <a:latin typeface="Calibri"/>
                        <a:cs typeface="Calibri"/>
                      </a:endParaRPr>
                    </a:p>
                  </a:txBody>
                  <a:tcPr marL="0" marR="0" marT="0" marB="0"/>
                </a:tc>
                <a:tc>
                  <a:txBody>
                    <a:bodyPr/>
                    <a:lstStyle/>
                    <a:p>
                      <a:pPr marL="164465">
                        <a:lnSpc>
                          <a:spcPts val="1880"/>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880"/>
                        </a:lnSpc>
                      </a:pPr>
                      <a:r>
                        <a:rPr sz="1800" b="1" i="1" dirty="0">
                          <a:solidFill>
                            <a:srgbClr val="FF0000"/>
                          </a:solidFill>
                          <a:latin typeface="Calibri"/>
                          <a:cs typeface="Calibri"/>
                        </a:rPr>
                        <a:t>A</a:t>
                      </a:r>
                      <a:r>
                        <a:rPr sz="1800" b="1" i="1" spc="-25" dirty="0">
                          <a:solidFill>
                            <a:srgbClr val="FF0000"/>
                          </a:solidFill>
                          <a:latin typeface="Calibri"/>
                          <a:cs typeface="Calibri"/>
                        </a:rPr>
                        <a:t> </a:t>
                      </a:r>
                      <a:r>
                        <a:rPr sz="1800" b="1" i="1" dirty="0">
                          <a:solidFill>
                            <a:srgbClr val="FF0000"/>
                          </a:solidFill>
                          <a:latin typeface="Calibri"/>
                          <a:cs typeface="Calibri"/>
                        </a:rPr>
                        <a:t>B</a:t>
                      </a:r>
                      <a:r>
                        <a:rPr sz="1800" b="1" i="1" spc="-10" dirty="0">
                          <a:solidFill>
                            <a:srgbClr val="FF0000"/>
                          </a:solidFill>
                          <a:latin typeface="Calibri"/>
                          <a:cs typeface="Calibri"/>
                        </a:rPr>
                        <a:t> </a:t>
                      </a:r>
                      <a:r>
                        <a:rPr sz="1800" b="1" i="1" dirty="0">
                          <a:solidFill>
                            <a:srgbClr val="FF0000"/>
                          </a:solidFill>
                          <a:latin typeface="Calibri"/>
                          <a:cs typeface="Calibri"/>
                        </a:rPr>
                        <a:t>X</a:t>
                      </a:r>
                      <a:r>
                        <a:rPr sz="1800" b="1" i="1" spc="-30" dirty="0">
                          <a:solidFill>
                            <a:srgbClr val="FF0000"/>
                          </a:solidFill>
                          <a:latin typeface="Calibri"/>
                          <a:cs typeface="Calibri"/>
                        </a:rPr>
                        <a:t> </a:t>
                      </a:r>
                      <a:r>
                        <a:rPr sz="1800" b="1" i="1" dirty="0">
                          <a:solidFill>
                            <a:srgbClr val="FF0000"/>
                          </a:solidFill>
                          <a:latin typeface="Calibri"/>
                          <a:cs typeface="Calibri"/>
                        </a:rPr>
                        <a:t>Y</a:t>
                      </a:r>
                      <a:r>
                        <a:rPr sz="1800" b="1" i="1" spc="-15" dirty="0">
                          <a:solidFill>
                            <a:srgbClr val="FF0000"/>
                          </a:solidFill>
                          <a:latin typeface="Calibri"/>
                          <a:cs typeface="Calibri"/>
                        </a:rPr>
                        <a:t> </a:t>
                      </a:r>
                      <a:r>
                        <a:rPr sz="1800" b="1" i="1" dirty="0">
                          <a:solidFill>
                            <a:srgbClr val="FF0000"/>
                          </a:solidFill>
                          <a:latin typeface="Calibri"/>
                          <a:cs typeface="Calibri"/>
                        </a:rPr>
                        <a:t>Z</a:t>
                      </a:r>
                      <a:endParaRPr sz="18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4" name="object 4"/>
          <p:cNvSpPr txBox="1"/>
          <p:nvPr/>
        </p:nvSpPr>
        <p:spPr>
          <a:xfrm>
            <a:off x="3431794" y="4901566"/>
            <a:ext cx="3851910" cy="941069"/>
          </a:xfrm>
          <a:prstGeom prst="rect">
            <a:avLst/>
          </a:prstGeom>
        </p:spPr>
        <p:txBody>
          <a:bodyPr vert="horz" wrap="square" lIns="0" tIns="12700" rIns="0" bIns="0" rtlCol="0">
            <a:spAutoFit/>
          </a:bodyPr>
          <a:lstStyle/>
          <a:p>
            <a:pPr marL="12700" marR="5080">
              <a:spcBef>
                <a:spcPts val="100"/>
              </a:spcBef>
            </a:pPr>
            <a:r>
              <a:rPr sz="2000" b="1" i="1" spc="-5" dirty="0">
                <a:solidFill>
                  <a:srgbClr val="006FC0"/>
                </a:solidFill>
                <a:latin typeface="Calibri"/>
                <a:cs typeface="Calibri"/>
              </a:rPr>
              <a:t>Iteraor&lt;String&gt;</a:t>
            </a:r>
            <a:r>
              <a:rPr sz="2000" b="1" i="1" spc="-65" dirty="0">
                <a:solidFill>
                  <a:srgbClr val="006FC0"/>
                </a:solidFill>
                <a:latin typeface="Calibri"/>
                <a:cs typeface="Calibri"/>
              </a:rPr>
              <a:t> </a:t>
            </a:r>
            <a:r>
              <a:rPr sz="2000" b="1" i="1" dirty="0">
                <a:solidFill>
                  <a:srgbClr val="006FC0"/>
                </a:solidFill>
                <a:latin typeface="Calibri"/>
                <a:cs typeface="Calibri"/>
              </a:rPr>
              <a:t>itr</a:t>
            </a:r>
            <a:r>
              <a:rPr sz="2000" b="1" i="1" spc="-45" dirty="0">
                <a:solidFill>
                  <a:srgbClr val="006FC0"/>
                </a:solidFill>
                <a:latin typeface="Calibri"/>
                <a:cs typeface="Calibri"/>
              </a:rPr>
              <a:t> </a:t>
            </a:r>
            <a:r>
              <a:rPr sz="2000" b="1" i="1" dirty="0">
                <a:solidFill>
                  <a:srgbClr val="006FC0"/>
                </a:solidFill>
                <a:latin typeface="Calibri"/>
                <a:cs typeface="Calibri"/>
              </a:rPr>
              <a:t>=</a:t>
            </a:r>
            <a:r>
              <a:rPr sz="2000" b="1" i="1" spc="-25" dirty="0">
                <a:solidFill>
                  <a:srgbClr val="006FC0"/>
                </a:solidFill>
                <a:latin typeface="Calibri"/>
                <a:cs typeface="Calibri"/>
              </a:rPr>
              <a:t> </a:t>
            </a:r>
            <a:r>
              <a:rPr sz="2000" b="1" i="1" spc="-15" dirty="0">
                <a:solidFill>
                  <a:srgbClr val="006FC0"/>
                </a:solidFill>
                <a:latin typeface="Calibri"/>
                <a:cs typeface="Calibri"/>
              </a:rPr>
              <a:t>arrStr.iterator(); </a:t>
            </a:r>
            <a:r>
              <a:rPr sz="2000" b="1" i="1" spc="-440" dirty="0">
                <a:solidFill>
                  <a:srgbClr val="006FC0"/>
                </a:solidFill>
                <a:latin typeface="Calibri"/>
                <a:cs typeface="Calibri"/>
              </a:rPr>
              <a:t> </a:t>
            </a:r>
            <a:r>
              <a:rPr sz="2000" b="1" i="1" spc="-5" dirty="0">
                <a:solidFill>
                  <a:srgbClr val="006FC0"/>
                </a:solidFill>
                <a:latin typeface="Calibri"/>
                <a:cs typeface="Calibri"/>
              </a:rPr>
              <a:t>while( </a:t>
            </a:r>
            <a:r>
              <a:rPr sz="2000" b="1" i="1" spc="-20" dirty="0">
                <a:solidFill>
                  <a:srgbClr val="006FC0"/>
                </a:solidFill>
                <a:latin typeface="Calibri"/>
                <a:cs typeface="Calibri"/>
              </a:rPr>
              <a:t>itr.hasNext() </a:t>
            </a:r>
            <a:r>
              <a:rPr sz="2000" b="1" i="1" spc="-15" dirty="0">
                <a:solidFill>
                  <a:srgbClr val="006FC0"/>
                </a:solidFill>
                <a:latin typeface="Calibri"/>
                <a:cs typeface="Calibri"/>
              </a:rPr>
              <a:t> System.out.println(itr.next());</a:t>
            </a:r>
            <a:endParaRPr sz="2000">
              <a:latin typeface="Calibri"/>
              <a:cs typeface="Calibri"/>
            </a:endParaRPr>
          </a:p>
        </p:txBody>
      </p:sp>
      <p:sp>
        <p:nvSpPr>
          <p:cNvPr id="5" name="object 5"/>
          <p:cNvSpPr txBox="1"/>
          <p:nvPr/>
        </p:nvSpPr>
        <p:spPr>
          <a:xfrm>
            <a:off x="1602739" y="5816296"/>
            <a:ext cx="2858770" cy="635635"/>
          </a:xfrm>
          <a:prstGeom prst="rect">
            <a:avLst/>
          </a:prstGeom>
        </p:spPr>
        <p:txBody>
          <a:bodyPr vert="horz" wrap="square" lIns="0" tIns="12700" rIns="0" bIns="0" rtlCol="0">
            <a:spAutoFit/>
          </a:bodyPr>
          <a:lstStyle/>
          <a:p>
            <a:pPr marL="927100">
              <a:spcBef>
                <a:spcPts val="100"/>
              </a:spcBef>
            </a:pPr>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40" dirty="0">
                <a:solidFill>
                  <a:srgbClr val="FF0000"/>
                </a:solidFill>
                <a:latin typeface="Calibri"/>
                <a:cs typeface="Calibri"/>
              </a:rPr>
              <a:t> </a:t>
            </a:r>
            <a:r>
              <a:rPr sz="2000" b="1" i="1" spc="-5" dirty="0">
                <a:solidFill>
                  <a:srgbClr val="FF0000"/>
                </a:solidFill>
                <a:latin typeface="Calibri"/>
                <a:cs typeface="Calibri"/>
              </a:rPr>
              <a:t>of</a:t>
            </a:r>
            <a:r>
              <a:rPr sz="2000" b="1" i="1" spc="-20" dirty="0">
                <a:solidFill>
                  <a:srgbClr val="FF0000"/>
                </a:solidFill>
                <a:latin typeface="Calibri"/>
                <a:cs typeface="Calibri"/>
              </a:rPr>
              <a:t> </a:t>
            </a:r>
            <a:r>
              <a:rPr sz="2000" b="1" i="1" spc="-5" dirty="0">
                <a:solidFill>
                  <a:srgbClr val="FF0000"/>
                </a:solidFill>
                <a:latin typeface="Calibri"/>
                <a:cs typeface="Calibri"/>
              </a:rPr>
              <a:t>Method</a:t>
            </a:r>
            <a:endParaRPr sz="2000">
              <a:latin typeface="Calibri"/>
              <a:cs typeface="Calibri"/>
            </a:endParaRPr>
          </a:p>
          <a:p>
            <a:pPr marL="127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40" dirty="0">
                <a:solidFill>
                  <a:srgbClr val="FF0000"/>
                </a:solidFill>
                <a:latin typeface="Calibri"/>
                <a:cs typeface="Calibri"/>
              </a:rPr>
              <a:t> </a:t>
            </a:r>
            <a:r>
              <a:rPr sz="2000" b="1" i="1" spc="-5" dirty="0">
                <a:solidFill>
                  <a:srgbClr val="FF0000"/>
                </a:solidFill>
                <a:latin typeface="Calibri"/>
                <a:cs typeface="Calibri"/>
              </a:rPr>
              <a:t>of</a:t>
            </a:r>
            <a:r>
              <a:rPr sz="2000" b="1" i="1" spc="-20" dirty="0">
                <a:solidFill>
                  <a:srgbClr val="FF0000"/>
                </a:solidFill>
                <a:latin typeface="Calibri"/>
                <a:cs typeface="Calibri"/>
              </a:rPr>
              <a:t> </a:t>
            </a:r>
            <a:r>
              <a:rPr sz="2000" b="1" i="1" dirty="0">
                <a:solidFill>
                  <a:srgbClr val="FF0000"/>
                </a:solidFill>
                <a:latin typeface="Calibri"/>
                <a:cs typeface="Calibri"/>
              </a:rPr>
              <a:t>class</a:t>
            </a:r>
            <a:endParaRPr sz="2000">
              <a:latin typeface="Calibri"/>
              <a:cs typeface="Calibri"/>
            </a:endParaRPr>
          </a:p>
        </p:txBody>
      </p:sp>
      <p:sp>
        <p:nvSpPr>
          <p:cNvPr id="6" name="object 6"/>
          <p:cNvSpPr txBox="1"/>
          <p:nvPr/>
        </p:nvSpPr>
        <p:spPr>
          <a:xfrm>
            <a:off x="8051673" y="4957317"/>
            <a:ext cx="1274445" cy="299720"/>
          </a:xfrm>
          <a:prstGeom prst="rect">
            <a:avLst/>
          </a:prstGeom>
        </p:spPr>
        <p:txBody>
          <a:bodyPr vert="horz" wrap="square" lIns="0" tIns="12700" rIns="0" bIns="0" rtlCol="0">
            <a:spAutoFit/>
          </a:bodyPr>
          <a:lstStyle/>
          <a:p>
            <a:pPr marL="12700">
              <a:spcBef>
                <a:spcPts val="100"/>
              </a:spcBef>
              <a:tabLst>
                <a:tab pos="307975" algn="l"/>
                <a:tab pos="592455" algn="l"/>
                <a:tab pos="875665" algn="l"/>
                <a:tab pos="1151255" algn="l"/>
              </a:tabLst>
            </a:pPr>
            <a:r>
              <a:rPr b="1" i="1" dirty="0">
                <a:solidFill>
                  <a:srgbClr val="FF0000"/>
                </a:solidFill>
                <a:latin typeface="Calibri"/>
                <a:cs typeface="Calibri"/>
              </a:rPr>
              <a:t>A	B	X	Y	Z</a:t>
            </a:r>
            <a:endParaRPr>
              <a:latin typeface="Calibri"/>
              <a:cs typeface="Calibri"/>
            </a:endParaRPr>
          </a:p>
        </p:txBody>
      </p:sp>
      <p:sp>
        <p:nvSpPr>
          <p:cNvPr id="7" name="object 7"/>
          <p:cNvSpPr/>
          <p:nvPr/>
        </p:nvSpPr>
        <p:spPr>
          <a:xfrm>
            <a:off x="7918703" y="4869179"/>
            <a:ext cx="0" cy="576580"/>
          </a:xfrm>
          <a:custGeom>
            <a:avLst/>
            <a:gdLst/>
            <a:ahLst/>
            <a:cxnLst/>
            <a:rect l="l" t="t" r="r" b="b"/>
            <a:pathLst>
              <a:path h="576579">
                <a:moveTo>
                  <a:pt x="0" y="0"/>
                </a:moveTo>
                <a:lnTo>
                  <a:pt x="0" y="576072"/>
                </a:lnTo>
              </a:path>
            </a:pathLst>
          </a:custGeom>
          <a:ln w="64008">
            <a:solidFill>
              <a:srgbClr val="00AF50"/>
            </a:solidFill>
          </a:ln>
        </p:spPr>
        <p:txBody>
          <a:bodyPr wrap="square" lIns="0" tIns="0" rIns="0" bIns="0" rtlCol="0"/>
          <a:lstStyle/>
          <a:p>
            <a:endParaRPr/>
          </a:p>
        </p:txBody>
      </p:sp>
      <p:sp>
        <p:nvSpPr>
          <p:cNvPr id="8" name="object 8"/>
          <p:cNvSpPr/>
          <p:nvPr/>
        </p:nvSpPr>
        <p:spPr>
          <a:xfrm>
            <a:off x="7897877" y="3932174"/>
            <a:ext cx="197485" cy="794385"/>
          </a:xfrm>
          <a:custGeom>
            <a:avLst/>
            <a:gdLst/>
            <a:ahLst/>
            <a:cxnLst/>
            <a:rect l="l" t="t" r="r" b="b"/>
            <a:pathLst>
              <a:path w="197484" h="794385">
                <a:moveTo>
                  <a:pt x="178053" y="0"/>
                </a:moveTo>
                <a:lnTo>
                  <a:pt x="165862" y="58165"/>
                </a:lnTo>
                <a:lnTo>
                  <a:pt x="185166" y="62230"/>
                </a:lnTo>
                <a:lnTo>
                  <a:pt x="197357" y="4063"/>
                </a:lnTo>
                <a:lnTo>
                  <a:pt x="178053" y="0"/>
                </a:lnTo>
                <a:close/>
              </a:path>
              <a:path w="197484" h="794385">
                <a:moveTo>
                  <a:pt x="161798" y="77596"/>
                </a:moveTo>
                <a:lnTo>
                  <a:pt x="149478" y="135762"/>
                </a:lnTo>
                <a:lnTo>
                  <a:pt x="168909" y="139826"/>
                </a:lnTo>
                <a:lnTo>
                  <a:pt x="181101" y="81661"/>
                </a:lnTo>
                <a:lnTo>
                  <a:pt x="161798" y="77596"/>
                </a:lnTo>
                <a:close/>
              </a:path>
              <a:path w="197484" h="794385">
                <a:moveTo>
                  <a:pt x="145415" y="155067"/>
                </a:moveTo>
                <a:lnTo>
                  <a:pt x="133223" y="213232"/>
                </a:lnTo>
                <a:lnTo>
                  <a:pt x="152653" y="217296"/>
                </a:lnTo>
                <a:lnTo>
                  <a:pt x="164846" y="159131"/>
                </a:lnTo>
                <a:lnTo>
                  <a:pt x="145415" y="155067"/>
                </a:lnTo>
                <a:close/>
              </a:path>
              <a:path w="197484" h="794385">
                <a:moveTo>
                  <a:pt x="129158" y="232663"/>
                </a:moveTo>
                <a:lnTo>
                  <a:pt x="116966" y="290830"/>
                </a:lnTo>
                <a:lnTo>
                  <a:pt x="136398" y="294894"/>
                </a:lnTo>
                <a:lnTo>
                  <a:pt x="148590" y="236727"/>
                </a:lnTo>
                <a:lnTo>
                  <a:pt x="129158" y="232663"/>
                </a:lnTo>
                <a:close/>
              </a:path>
              <a:path w="197484" h="794385">
                <a:moveTo>
                  <a:pt x="112902" y="310261"/>
                </a:moveTo>
                <a:lnTo>
                  <a:pt x="100711" y="368426"/>
                </a:lnTo>
                <a:lnTo>
                  <a:pt x="120141" y="372490"/>
                </a:lnTo>
                <a:lnTo>
                  <a:pt x="132333" y="314325"/>
                </a:lnTo>
                <a:lnTo>
                  <a:pt x="112902" y="310261"/>
                </a:lnTo>
                <a:close/>
              </a:path>
              <a:path w="197484" h="794385">
                <a:moveTo>
                  <a:pt x="96647" y="387857"/>
                </a:moveTo>
                <a:lnTo>
                  <a:pt x="84454" y="446024"/>
                </a:lnTo>
                <a:lnTo>
                  <a:pt x="103886" y="450088"/>
                </a:lnTo>
                <a:lnTo>
                  <a:pt x="116077" y="391921"/>
                </a:lnTo>
                <a:lnTo>
                  <a:pt x="96647" y="387857"/>
                </a:lnTo>
                <a:close/>
              </a:path>
              <a:path w="197484" h="794385">
                <a:moveTo>
                  <a:pt x="80390" y="465327"/>
                </a:moveTo>
                <a:lnTo>
                  <a:pt x="68199" y="523494"/>
                </a:lnTo>
                <a:lnTo>
                  <a:pt x="87629" y="527557"/>
                </a:lnTo>
                <a:lnTo>
                  <a:pt x="99822" y="469392"/>
                </a:lnTo>
                <a:lnTo>
                  <a:pt x="80390" y="465327"/>
                </a:lnTo>
                <a:close/>
              </a:path>
              <a:path w="197484" h="794385">
                <a:moveTo>
                  <a:pt x="64135" y="542925"/>
                </a:moveTo>
                <a:lnTo>
                  <a:pt x="51943" y="601090"/>
                </a:lnTo>
                <a:lnTo>
                  <a:pt x="71374" y="605155"/>
                </a:lnTo>
                <a:lnTo>
                  <a:pt x="83565" y="546988"/>
                </a:lnTo>
                <a:lnTo>
                  <a:pt x="64135" y="542925"/>
                </a:lnTo>
                <a:close/>
              </a:path>
              <a:path w="197484" h="794385">
                <a:moveTo>
                  <a:pt x="47878" y="620521"/>
                </a:moveTo>
                <a:lnTo>
                  <a:pt x="35687" y="678688"/>
                </a:lnTo>
                <a:lnTo>
                  <a:pt x="55118" y="682751"/>
                </a:lnTo>
                <a:lnTo>
                  <a:pt x="67310" y="624586"/>
                </a:lnTo>
                <a:lnTo>
                  <a:pt x="47878" y="620521"/>
                </a:lnTo>
                <a:close/>
              </a:path>
              <a:path w="197484" h="794385">
                <a:moveTo>
                  <a:pt x="0" y="711707"/>
                </a:moveTo>
                <a:lnTo>
                  <a:pt x="21589" y="794131"/>
                </a:lnTo>
                <a:lnTo>
                  <a:pt x="69212" y="734059"/>
                </a:lnTo>
                <a:lnTo>
                  <a:pt x="44323" y="734059"/>
                </a:lnTo>
                <a:lnTo>
                  <a:pt x="24891" y="729995"/>
                </a:lnTo>
                <a:lnTo>
                  <a:pt x="27525" y="717475"/>
                </a:lnTo>
                <a:lnTo>
                  <a:pt x="0" y="711707"/>
                </a:lnTo>
                <a:close/>
              </a:path>
              <a:path w="197484" h="794385">
                <a:moveTo>
                  <a:pt x="27525" y="717475"/>
                </a:moveTo>
                <a:lnTo>
                  <a:pt x="24891" y="729995"/>
                </a:lnTo>
                <a:lnTo>
                  <a:pt x="44323" y="734059"/>
                </a:lnTo>
                <a:lnTo>
                  <a:pt x="46954" y="721546"/>
                </a:lnTo>
                <a:lnTo>
                  <a:pt x="27525" y="717475"/>
                </a:lnTo>
                <a:close/>
              </a:path>
              <a:path w="197484" h="794385">
                <a:moveTo>
                  <a:pt x="46954" y="721546"/>
                </a:moveTo>
                <a:lnTo>
                  <a:pt x="44323" y="734059"/>
                </a:lnTo>
                <a:lnTo>
                  <a:pt x="69212" y="734059"/>
                </a:lnTo>
                <a:lnTo>
                  <a:pt x="74549" y="727328"/>
                </a:lnTo>
                <a:lnTo>
                  <a:pt x="46954" y="721546"/>
                </a:lnTo>
                <a:close/>
              </a:path>
              <a:path w="197484" h="794385">
                <a:moveTo>
                  <a:pt x="31623" y="697992"/>
                </a:moveTo>
                <a:lnTo>
                  <a:pt x="27525" y="717475"/>
                </a:lnTo>
                <a:lnTo>
                  <a:pt x="46954" y="721546"/>
                </a:lnTo>
                <a:lnTo>
                  <a:pt x="51053" y="702056"/>
                </a:lnTo>
                <a:lnTo>
                  <a:pt x="31623" y="697992"/>
                </a:lnTo>
                <a:close/>
              </a:path>
            </a:pathLst>
          </a:custGeom>
          <a:solidFill>
            <a:srgbClr val="00AF50"/>
          </a:solidFill>
        </p:spPr>
        <p:txBody>
          <a:bodyPr wrap="square" lIns="0" tIns="0" rIns="0" bIns="0" rtlCol="0"/>
          <a:lstStyle/>
          <a:p>
            <a:endParaRPr/>
          </a:p>
        </p:txBody>
      </p:sp>
      <p:sp>
        <p:nvSpPr>
          <p:cNvPr id="9" name="object 9"/>
          <p:cNvSpPr txBox="1"/>
          <p:nvPr/>
        </p:nvSpPr>
        <p:spPr>
          <a:xfrm>
            <a:off x="1602739" y="1335736"/>
            <a:ext cx="8089900" cy="2609215"/>
          </a:xfrm>
          <a:prstGeom prst="rect">
            <a:avLst/>
          </a:prstGeom>
        </p:spPr>
        <p:txBody>
          <a:bodyPr vert="horz" wrap="square" lIns="0" tIns="12700" rIns="0" bIns="0" rtlCol="0">
            <a:spAutoFit/>
          </a:bodyPr>
          <a:lstStyle/>
          <a:p>
            <a:pPr marL="12700">
              <a:spcBef>
                <a:spcPts val="100"/>
              </a:spcBef>
            </a:pPr>
            <a:r>
              <a:rPr b="1" i="1" dirty="0">
                <a:solidFill>
                  <a:srgbClr val="FF0000"/>
                </a:solidFill>
                <a:latin typeface="Calibri"/>
                <a:cs typeface="Calibri"/>
              </a:rPr>
              <a:t>import</a:t>
            </a:r>
            <a:r>
              <a:rPr b="1" i="1" spc="-40" dirty="0">
                <a:solidFill>
                  <a:srgbClr val="FF0000"/>
                </a:solidFill>
                <a:latin typeface="Calibri"/>
                <a:cs typeface="Calibri"/>
              </a:rPr>
              <a:t> </a:t>
            </a:r>
            <a:r>
              <a:rPr b="1" i="1" spc="-5" dirty="0">
                <a:solidFill>
                  <a:srgbClr val="FF0000"/>
                </a:solidFill>
                <a:latin typeface="Calibri"/>
                <a:cs typeface="Calibri"/>
              </a:rPr>
              <a:t>java.util.*;</a:t>
            </a:r>
            <a:endParaRPr>
              <a:latin typeface="Calibri"/>
              <a:cs typeface="Calibri"/>
            </a:endParaRPr>
          </a:p>
          <a:p>
            <a:pPr marL="12700">
              <a:spcBef>
                <a:spcPts val="5"/>
              </a:spcBef>
            </a:pPr>
            <a:r>
              <a:rPr b="1" i="1" dirty="0">
                <a:solidFill>
                  <a:srgbClr val="FF0000"/>
                </a:solidFill>
                <a:latin typeface="Calibri"/>
                <a:cs typeface="Calibri"/>
              </a:rPr>
              <a:t>class</a:t>
            </a:r>
            <a:r>
              <a:rPr b="1" i="1" spc="-40" dirty="0">
                <a:solidFill>
                  <a:srgbClr val="FF0000"/>
                </a:solidFill>
                <a:latin typeface="Calibri"/>
                <a:cs typeface="Calibri"/>
              </a:rPr>
              <a:t> </a:t>
            </a:r>
            <a:r>
              <a:rPr b="1" i="1" spc="-20" dirty="0">
                <a:solidFill>
                  <a:srgbClr val="FF0000"/>
                </a:solidFill>
                <a:latin typeface="Calibri"/>
                <a:cs typeface="Calibri"/>
              </a:rPr>
              <a:t>IteratorTest</a:t>
            </a:r>
            <a:endParaRPr>
              <a:latin typeface="Calibri"/>
              <a:cs typeface="Calibri"/>
            </a:endParaRPr>
          </a:p>
          <a:p>
            <a:pPr marL="12700"/>
            <a:r>
              <a:rPr b="1" i="1" dirty="0">
                <a:solidFill>
                  <a:srgbClr val="FF0000"/>
                </a:solidFill>
                <a:latin typeface="Calibri"/>
                <a:cs typeface="Calibri"/>
              </a:rPr>
              <a:t>{</a:t>
            </a:r>
            <a:endParaRPr>
              <a:latin typeface="Calibri"/>
              <a:cs typeface="Calibri"/>
            </a:endParaRPr>
          </a:p>
          <a:p>
            <a:pPr marL="927100"/>
            <a:r>
              <a:rPr b="1" i="1" spc="-5" dirty="0">
                <a:solidFill>
                  <a:srgbClr val="FF0000"/>
                </a:solidFill>
                <a:latin typeface="Calibri"/>
                <a:cs typeface="Calibri"/>
              </a:rPr>
              <a:t>public</a:t>
            </a:r>
            <a:r>
              <a:rPr b="1" i="1" spc="-20" dirty="0">
                <a:solidFill>
                  <a:srgbClr val="FF0000"/>
                </a:solidFill>
                <a:latin typeface="Calibri"/>
                <a:cs typeface="Calibri"/>
              </a:rPr>
              <a:t> </a:t>
            </a:r>
            <a:r>
              <a:rPr b="1" i="1" spc="-10" dirty="0">
                <a:solidFill>
                  <a:srgbClr val="FF0000"/>
                </a:solidFill>
                <a:latin typeface="Calibri"/>
                <a:cs typeface="Calibri"/>
              </a:rPr>
              <a:t>static</a:t>
            </a:r>
            <a:r>
              <a:rPr b="1" i="1" spc="5" dirty="0">
                <a:solidFill>
                  <a:srgbClr val="FF0000"/>
                </a:solidFill>
                <a:latin typeface="Calibri"/>
                <a:cs typeface="Calibri"/>
              </a:rPr>
              <a:t> </a:t>
            </a:r>
            <a:r>
              <a:rPr b="1" i="1" spc="-10" dirty="0">
                <a:solidFill>
                  <a:srgbClr val="FF0000"/>
                </a:solidFill>
                <a:latin typeface="Calibri"/>
                <a:cs typeface="Calibri"/>
              </a:rPr>
              <a:t>void</a:t>
            </a:r>
            <a:r>
              <a:rPr b="1" i="1" dirty="0">
                <a:solidFill>
                  <a:srgbClr val="FF0000"/>
                </a:solidFill>
                <a:latin typeface="Calibri"/>
                <a:cs typeface="Calibri"/>
              </a:rPr>
              <a:t> main(String </a:t>
            </a:r>
            <a:r>
              <a:rPr b="1" i="1" spc="-5" dirty="0">
                <a:solidFill>
                  <a:srgbClr val="FF0000"/>
                </a:solidFill>
                <a:latin typeface="Calibri"/>
                <a:cs typeface="Calibri"/>
              </a:rPr>
              <a:t>args[])</a:t>
            </a:r>
            <a:endParaRPr>
              <a:latin typeface="Calibri"/>
              <a:cs typeface="Calibri"/>
            </a:endParaRPr>
          </a:p>
          <a:p>
            <a:pPr marL="927100"/>
            <a:r>
              <a:rPr b="1" i="1" dirty="0">
                <a:solidFill>
                  <a:srgbClr val="FF0000"/>
                </a:solidFill>
                <a:latin typeface="Calibri"/>
                <a:cs typeface="Calibri"/>
              </a:rPr>
              <a:t>{</a:t>
            </a:r>
            <a:endParaRPr>
              <a:latin typeface="Calibri"/>
              <a:cs typeface="Calibri"/>
            </a:endParaRPr>
          </a:p>
          <a:p>
            <a:pPr marL="1841500"/>
            <a:r>
              <a:rPr b="1" i="1" spc="-5" dirty="0">
                <a:solidFill>
                  <a:srgbClr val="FF0000"/>
                </a:solidFill>
                <a:latin typeface="Calibri"/>
                <a:cs typeface="Calibri"/>
              </a:rPr>
              <a:t>ArrayList&lt;String&gt;</a:t>
            </a:r>
            <a:r>
              <a:rPr b="1" i="1" spc="20" dirty="0">
                <a:solidFill>
                  <a:srgbClr val="FF0000"/>
                </a:solidFill>
                <a:latin typeface="Calibri"/>
                <a:cs typeface="Calibri"/>
              </a:rPr>
              <a:t> </a:t>
            </a:r>
            <a:r>
              <a:rPr b="1" i="1" dirty="0">
                <a:solidFill>
                  <a:srgbClr val="FF0000"/>
                </a:solidFill>
                <a:latin typeface="Calibri"/>
                <a:cs typeface="Calibri"/>
              </a:rPr>
              <a:t>arrStr</a:t>
            </a:r>
            <a:r>
              <a:rPr b="1" i="1" spc="20" dirty="0">
                <a:solidFill>
                  <a:srgbClr val="FF0000"/>
                </a:solidFill>
                <a:latin typeface="Calibri"/>
                <a:cs typeface="Calibri"/>
              </a:rPr>
              <a:t> </a:t>
            </a:r>
            <a:r>
              <a:rPr b="1" i="1" dirty="0">
                <a:solidFill>
                  <a:srgbClr val="FF0000"/>
                </a:solidFill>
                <a:latin typeface="Calibri"/>
                <a:cs typeface="Calibri"/>
              </a:rPr>
              <a:t>= </a:t>
            </a:r>
            <a:r>
              <a:rPr b="1" i="1" spc="-5" dirty="0">
                <a:solidFill>
                  <a:srgbClr val="FF0000"/>
                </a:solidFill>
                <a:latin typeface="Calibri"/>
                <a:cs typeface="Calibri"/>
              </a:rPr>
              <a:t>new</a:t>
            </a:r>
            <a:r>
              <a:rPr b="1" i="1" spc="10" dirty="0">
                <a:solidFill>
                  <a:srgbClr val="FF0000"/>
                </a:solidFill>
                <a:latin typeface="Calibri"/>
                <a:cs typeface="Calibri"/>
              </a:rPr>
              <a:t> </a:t>
            </a:r>
            <a:r>
              <a:rPr b="1" i="1" spc="-5" dirty="0">
                <a:solidFill>
                  <a:srgbClr val="FF0000"/>
                </a:solidFill>
                <a:latin typeface="Calibri"/>
                <a:cs typeface="Calibri"/>
              </a:rPr>
              <a:t>ArrayList&lt;String&gt;(20);</a:t>
            </a:r>
            <a:endParaRPr>
              <a:latin typeface="Calibri"/>
              <a:cs typeface="Calibri"/>
            </a:endParaRPr>
          </a:p>
          <a:p>
            <a:pPr marL="5665470" marR="5080">
              <a:spcBef>
                <a:spcPts val="1614"/>
              </a:spcBef>
            </a:pPr>
            <a:r>
              <a:rPr sz="2400" b="1" spc="-20" dirty="0">
                <a:solidFill>
                  <a:srgbClr val="00AF50"/>
                </a:solidFill>
                <a:latin typeface="Calibri"/>
                <a:cs typeface="Calibri"/>
              </a:rPr>
              <a:t>Iterator</a:t>
            </a:r>
            <a:r>
              <a:rPr sz="2400" b="1" spc="-35" dirty="0">
                <a:solidFill>
                  <a:srgbClr val="00AF50"/>
                </a:solidFill>
                <a:latin typeface="Calibri"/>
                <a:cs typeface="Calibri"/>
              </a:rPr>
              <a:t> </a:t>
            </a:r>
            <a:r>
              <a:rPr sz="2400" b="1" spc="-5" dirty="0">
                <a:solidFill>
                  <a:srgbClr val="00AF50"/>
                </a:solidFill>
                <a:latin typeface="Calibri"/>
                <a:cs typeface="Calibri"/>
              </a:rPr>
              <a:t>Location</a:t>
            </a:r>
            <a:r>
              <a:rPr sz="2400" b="1" spc="-60" dirty="0">
                <a:solidFill>
                  <a:srgbClr val="00AF50"/>
                </a:solidFill>
                <a:latin typeface="Calibri"/>
                <a:cs typeface="Calibri"/>
              </a:rPr>
              <a:t> </a:t>
            </a:r>
            <a:r>
              <a:rPr sz="2400" b="1" dirty="0">
                <a:solidFill>
                  <a:srgbClr val="00AF50"/>
                </a:solidFill>
                <a:latin typeface="Calibri"/>
                <a:cs typeface="Calibri"/>
              </a:rPr>
              <a:t>in </a:t>
            </a:r>
            <a:r>
              <a:rPr sz="2400" b="1" spc="-525" dirty="0">
                <a:solidFill>
                  <a:srgbClr val="00AF50"/>
                </a:solidFill>
                <a:latin typeface="Calibri"/>
                <a:cs typeface="Calibri"/>
              </a:rPr>
              <a:t> </a:t>
            </a:r>
            <a:r>
              <a:rPr sz="2400" b="1" spc="-5" dirty="0">
                <a:solidFill>
                  <a:srgbClr val="00AF50"/>
                </a:solidFill>
                <a:latin typeface="Calibri"/>
                <a:cs typeface="Calibri"/>
              </a:rPr>
              <a:t>the Beginning</a:t>
            </a:r>
            <a:endParaRPr sz="2400">
              <a:latin typeface="Calibri"/>
              <a:cs typeface="Calibri"/>
            </a:endParaRPr>
          </a:p>
        </p:txBody>
      </p:sp>
      <p:sp>
        <p:nvSpPr>
          <p:cNvPr id="10" name="object 10"/>
          <p:cNvSpPr/>
          <p:nvPr/>
        </p:nvSpPr>
        <p:spPr>
          <a:xfrm>
            <a:off x="5914645" y="5805678"/>
            <a:ext cx="1110615" cy="437515"/>
          </a:xfrm>
          <a:custGeom>
            <a:avLst/>
            <a:gdLst/>
            <a:ahLst/>
            <a:cxnLst/>
            <a:rect l="l" t="t" r="r" b="b"/>
            <a:pathLst>
              <a:path w="1110614" h="437514">
                <a:moveTo>
                  <a:pt x="51816" y="207264"/>
                </a:moveTo>
                <a:lnTo>
                  <a:pt x="25908" y="207264"/>
                </a:lnTo>
                <a:lnTo>
                  <a:pt x="25908" y="284988"/>
                </a:lnTo>
                <a:lnTo>
                  <a:pt x="51816" y="284988"/>
                </a:lnTo>
                <a:lnTo>
                  <a:pt x="51816" y="207264"/>
                </a:lnTo>
                <a:close/>
              </a:path>
              <a:path w="1110614" h="437514">
                <a:moveTo>
                  <a:pt x="51816" y="103632"/>
                </a:moveTo>
                <a:lnTo>
                  <a:pt x="25908" y="103632"/>
                </a:lnTo>
                <a:lnTo>
                  <a:pt x="25908" y="181356"/>
                </a:lnTo>
                <a:lnTo>
                  <a:pt x="51816" y="181356"/>
                </a:lnTo>
                <a:lnTo>
                  <a:pt x="51816" y="103632"/>
                </a:lnTo>
                <a:close/>
              </a:path>
              <a:path w="1110614" h="437514">
                <a:moveTo>
                  <a:pt x="51816" y="0"/>
                </a:moveTo>
                <a:lnTo>
                  <a:pt x="25908" y="0"/>
                </a:lnTo>
                <a:lnTo>
                  <a:pt x="25908" y="77724"/>
                </a:lnTo>
                <a:lnTo>
                  <a:pt x="51816" y="77724"/>
                </a:lnTo>
                <a:lnTo>
                  <a:pt x="51816" y="0"/>
                </a:lnTo>
                <a:close/>
              </a:path>
              <a:path w="1110614" h="437514">
                <a:moveTo>
                  <a:pt x="116713" y="418490"/>
                </a:moveTo>
                <a:lnTo>
                  <a:pt x="116459" y="392582"/>
                </a:lnTo>
                <a:lnTo>
                  <a:pt x="58356" y="393039"/>
                </a:lnTo>
                <a:lnTo>
                  <a:pt x="71247" y="367271"/>
                </a:lnTo>
                <a:lnTo>
                  <a:pt x="77724" y="354317"/>
                </a:lnTo>
                <a:lnTo>
                  <a:pt x="51816" y="354317"/>
                </a:lnTo>
                <a:lnTo>
                  <a:pt x="51816" y="310896"/>
                </a:lnTo>
                <a:lnTo>
                  <a:pt x="25908" y="310896"/>
                </a:lnTo>
                <a:lnTo>
                  <a:pt x="25908" y="354317"/>
                </a:lnTo>
                <a:lnTo>
                  <a:pt x="0" y="354317"/>
                </a:lnTo>
                <a:lnTo>
                  <a:pt x="38862" y="432041"/>
                </a:lnTo>
                <a:lnTo>
                  <a:pt x="45351" y="419061"/>
                </a:lnTo>
                <a:lnTo>
                  <a:pt x="116713" y="418490"/>
                </a:lnTo>
                <a:close/>
              </a:path>
              <a:path w="1110614" h="437514">
                <a:moveTo>
                  <a:pt x="220345" y="417677"/>
                </a:moveTo>
                <a:lnTo>
                  <a:pt x="220091" y="391769"/>
                </a:lnTo>
                <a:lnTo>
                  <a:pt x="142367" y="392379"/>
                </a:lnTo>
                <a:lnTo>
                  <a:pt x="142621" y="418287"/>
                </a:lnTo>
                <a:lnTo>
                  <a:pt x="220345" y="417677"/>
                </a:lnTo>
                <a:close/>
              </a:path>
              <a:path w="1110614" h="437514">
                <a:moveTo>
                  <a:pt x="323977" y="416877"/>
                </a:moveTo>
                <a:lnTo>
                  <a:pt x="323723" y="390969"/>
                </a:lnTo>
                <a:lnTo>
                  <a:pt x="245999" y="391579"/>
                </a:lnTo>
                <a:lnTo>
                  <a:pt x="246253" y="417474"/>
                </a:lnTo>
                <a:lnTo>
                  <a:pt x="323977" y="416877"/>
                </a:lnTo>
                <a:close/>
              </a:path>
              <a:path w="1110614" h="437514">
                <a:moveTo>
                  <a:pt x="427609" y="416064"/>
                </a:moveTo>
                <a:lnTo>
                  <a:pt x="427355" y="390156"/>
                </a:lnTo>
                <a:lnTo>
                  <a:pt x="349631" y="390766"/>
                </a:lnTo>
                <a:lnTo>
                  <a:pt x="349885" y="416674"/>
                </a:lnTo>
                <a:lnTo>
                  <a:pt x="427609" y="416064"/>
                </a:lnTo>
                <a:close/>
              </a:path>
              <a:path w="1110614" h="437514">
                <a:moveTo>
                  <a:pt x="531241" y="415251"/>
                </a:moveTo>
                <a:lnTo>
                  <a:pt x="530987" y="389343"/>
                </a:lnTo>
                <a:lnTo>
                  <a:pt x="453263" y="389953"/>
                </a:lnTo>
                <a:lnTo>
                  <a:pt x="453517" y="415861"/>
                </a:lnTo>
                <a:lnTo>
                  <a:pt x="531241" y="415251"/>
                </a:lnTo>
                <a:close/>
              </a:path>
              <a:path w="1110614" h="437514">
                <a:moveTo>
                  <a:pt x="634873" y="414439"/>
                </a:moveTo>
                <a:lnTo>
                  <a:pt x="634619" y="388531"/>
                </a:lnTo>
                <a:lnTo>
                  <a:pt x="556895" y="389140"/>
                </a:lnTo>
                <a:lnTo>
                  <a:pt x="557149" y="415048"/>
                </a:lnTo>
                <a:lnTo>
                  <a:pt x="634873" y="414439"/>
                </a:lnTo>
                <a:close/>
              </a:path>
              <a:path w="1110614" h="437514">
                <a:moveTo>
                  <a:pt x="738505" y="413626"/>
                </a:moveTo>
                <a:lnTo>
                  <a:pt x="738251" y="387718"/>
                </a:lnTo>
                <a:lnTo>
                  <a:pt x="660527" y="388327"/>
                </a:lnTo>
                <a:lnTo>
                  <a:pt x="660781" y="414235"/>
                </a:lnTo>
                <a:lnTo>
                  <a:pt x="738505" y="413626"/>
                </a:lnTo>
                <a:close/>
              </a:path>
              <a:path w="1110614" h="437514">
                <a:moveTo>
                  <a:pt x="842137" y="412813"/>
                </a:moveTo>
                <a:lnTo>
                  <a:pt x="841883" y="386905"/>
                </a:lnTo>
                <a:lnTo>
                  <a:pt x="764159" y="387515"/>
                </a:lnTo>
                <a:lnTo>
                  <a:pt x="764413" y="413423"/>
                </a:lnTo>
                <a:lnTo>
                  <a:pt x="842137" y="412813"/>
                </a:lnTo>
                <a:close/>
              </a:path>
              <a:path w="1110614" h="437514">
                <a:moveTo>
                  <a:pt x="945769" y="412013"/>
                </a:moveTo>
                <a:lnTo>
                  <a:pt x="945515" y="386105"/>
                </a:lnTo>
                <a:lnTo>
                  <a:pt x="867791" y="386715"/>
                </a:lnTo>
                <a:lnTo>
                  <a:pt x="868045" y="412610"/>
                </a:lnTo>
                <a:lnTo>
                  <a:pt x="945769" y="412013"/>
                </a:lnTo>
                <a:close/>
              </a:path>
              <a:path w="1110614" h="437514">
                <a:moveTo>
                  <a:pt x="1110615" y="397764"/>
                </a:moveTo>
                <a:lnTo>
                  <a:pt x="1085202" y="385318"/>
                </a:lnTo>
                <a:lnTo>
                  <a:pt x="1032510" y="359511"/>
                </a:lnTo>
                <a:lnTo>
                  <a:pt x="1032713" y="385432"/>
                </a:lnTo>
                <a:lnTo>
                  <a:pt x="971423" y="385902"/>
                </a:lnTo>
                <a:lnTo>
                  <a:pt x="971677" y="411810"/>
                </a:lnTo>
                <a:lnTo>
                  <a:pt x="1032929" y="411340"/>
                </a:lnTo>
                <a:lnTo>
                  <a:pt x="1033145" y="437235"/>
                </a:lnTo>
                <a:lnTo>
                  <a:pt x="1110615" y="397764"/>
                </a:lnTo>
                <a:close/>
              </a:path>
            </a:pathLst>
          </a:custGeom>
          <a:solidFill>
            <a:srgbClr val="FF0000"/>
          </a:solidFill>
        </p:spPr>
        <p:txBody>
          <a:bodyPr wrap="square" lIns="0" tIns="0" rIns="0" bIns="0" rtlCol="0"/>
          <a:lstStyle/>
          <a:p>
            <a:endParaRPr/>
          </a:p>
        </p:txBody>
      </p:sp>
      <p:sp>
        <p:nvSpPr>
          <p:cNvPr id="11" name="object 11"/>
          <p:cNvSpPr txBox="1"/>
          <p:nvPr/>
        </p:nvSpPr>
        <p:spPr>
          <a:xfrm>
            <a:off x="7088504" y="5907431"/>
            <a:ext cx="3225800" cy="574675"/>
          </a:xfrm>
          <a:prstGeom prst="rect">
            <a:avLst/>
          </a:prstGeom>
        </p:spPr>
        <p:txBody>
          <a:bodyPr vert="horz" wrap="square" lIns="0" tIns="12700" rIns="0" bIns="0" rtlCol="0">
            <a:spAutoFit/>
          </a:bodyPr>
          <a:lstStyle/>
          <a:p>
            <a:pPr marL="64135" marR="5080" indent="-52069">
              <a:spcBef>
                <a:spcPts val="100"/>
              </a:spcBef>
            </a:pPr>
            <a:r>
              <a:rPr b="1" spc="-10" dirty="0">
                <a:solidFill>
                  <a:srgbClr val="FF0000"/>
                </a:solidFill>
                <a:latin typeface="Calibri"/>
                <a:cs typeface="Calibri"/>
              </a:rPr>
              <a:t>Next() </a:t>
            </a:r>
            <a:r>
              <a:rPr b="1" spc="-5" dirty="0">
                <a:solidFill>
                  <a:srgbClr val="FF0000"/>
                </a:solidFill>
                <a:latin typeface="Calibri"/>
                <a:cs typeface="Calibri"/>
              </a:rPr>
              <a:t>Returns </a:t>
            </a:r>
            <a:r>
              <a:rPr b="1" dirty="0">
                <a:solidFill>
                  <a:srgbClr val="FF0000"/>
                </a:solidFill>
                <a:latin typeface="Calibri"/>
                <a:cs typeface="Calibri"/>
              </a:rPr>
              <a:t>the </a:t>
            </a:r>
            <a:r>
              <a:rPr b="1" spc="-10" dirty="0">
                <a:solidFill>
                  <a:srgbClr val="FF0000"/>
                </a:solidFill>
                <a:latin typeface="Calibri"/>
                <a:cs typeface="Calibri"/>
              </a:rPr>
              <a:t>Next </a:t>
            </a:r>
            <a:r>
              <a:rPr b="1" spc="-5" dirty="0">
                <a:solidFill>
                  <a:srgbClr val="FF0000"/>
                </a:solidFill>
                <a:latin typeface="Calibri"/>
                <a:cs typeface="Calibri"/>
              </a:rPr>
              <a:t>Element </a:t>
            </a:r>
            <a:r>
              <a:rPr b="1" dirty="0">
                <a:solidFill>
                  <a:srgbClr val="FF0000"/>
                </a:solidFill>
                <a:latin typeface="Calibri"/>
                <a:cs typeface="Calibri"/>
              </a:rPr>
              <a:t> and</a:t>
            </a:r>
            <a:r>
              <a:rPr b="1" spc="-25" dirty="0">
                <a:solidFill>
                  <a:srgbClr val="FF0000"/>
                </a:solidFill>
                <a:latin typeface="Calibri"/>
                <a:cs typeface="Calibri"/>
              </a:rPr>
              <a:t> </a:t>
            </a:r>
            <a:r>
              <a:rPr b="1" spc="-10" dirty="0">
                <a:solidFill>
                  <a:srgbClr val="FF0000"/>
                </a:solidFill>
                <a:latin typeface="Calibri"/>
                <a:cs typeface="Calibri"/>
              </a:rPr>
              <a:t>forwards</a:t>
            </a:r>
            <a:r>
              <a:rPr b="1" spc="-25" dirty="0">
                <a:solidFill>
                  <a:srgbClr val="FF0000"/>
                </a:solidFill>
                <a:latin typeface="Calibri"/>
                <a:cs typeface="Calibri"/>
              </a:rPr>
              <a:t> </a:t>
            </a:r>
            <a:r>
              <a:rPr b="1" dirty="0">
                <a:solidFill>
                  <a:srgbClr val="FF0000"/>
                </a:solidFill>
                <a:latin typeface="Calibri"/>
                <a:cs typeface="Calibri"/>
              </a:rPr>
              <a:t>the</a:t>
            </a:r>
            <a:r>
              <a:rPr b="1" spc="-20" dirty="0">
                <a:solidFill>
                  <a:srgbClr val="FF0000"/>
                </a:solidFill>
                <a:latin typeface="Calibri"/>
                <a:cs typeface="Calibri"/>
              </a:rPr>
              <a:t> </a:t>
            </a:r>
            <a:r>
              <a:rPr b="1" spc="-10" dirty="0">
                <a:solidFill>
                  <a:srgbClr val="FF0000"/>
                </a:solidFill>
                <a:latin typeface="Calibri"/>
                <a:cs typeface="Calibri"/>
              </a:rPr>
              <a:t>Cursor</a:t>
            </a:r>
            <a:r>
              <a:rPr b="1" spc="-45" dirty="0">
                <a:solidFill>
                  <a:srgbClr val="FF0000"/>
                </a:solidFill>
                <a:latin typeface="Calibri"/>
                <a:cs typeface="Calibri"/>
              </a:rPr>
              <a:t> </a:t>
            </a:r>
            <a:r>
              <a:rPr b="1" spc="-5" dirty="0">
                <a:solidFill>
                  <a:srgbClr val="FF0000"/>
                </a:solidFill>
                <a:latin typeface="Calibri"/>
                <a:cs typeface="Calibri"/>
              </a:rPr>
              <a:t>Location</a:t>
            </a:r>
            <a:endParaRPr>
              <a:latin typeface="Calibri"/>
              <a:cs typeface="Calibri"/>
            </a:endParaRPr>
          </a:p>
        </p:txBody>
      </p:sp>
      <p:sp>
        <p:nvSpPr>
          <p:cNvPr id="12" name="object 12"/>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13" name="object 13"/>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123431"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55" dirty="0"/>
              <a:t>t</a:t>
            </a:r>
            <a:r>
              <a:rPr spc="-160" dirty="0"/>
              <a:t>e</a:t>
            </a:r>
            <a:r>
              <a:rPr spc="-155" dirty="0"/>
              <a:t>r</a:t>
            </a:r>
            <a:r>
              <a:rPr spc="-160" dirty="0"/>
              <a:t>a</a:t>
            </a:r>
            <a:r>
              <a:rPr spc="-155" dirty="0"/>
              <a:t>t</a:t>
            </a:r>
            <a:r>
              <a:rPr spc="-160" dirty="0"/>
              <a:t>o</a:t>
            </a:r>
            <a:r>
              <a:rPr dirty="0"/>
              <a:t>r</a:t>
            </a:r>
            <a:r>
              <a:rPr spc="-265" dirty="0"/>
              <a:t> </a:t>
            </a:r>
            <a:r>
              <a:rPr dirty="0"/>
              <a:t>:</a:t>
            </a:r>
            <a:r>
              <a:rPr spc="-295" dirty="0"/>
              <a:t> </a:t>
            </a:r>
            <a:r>
              <a:rPr spc="-160" dirty="0"/>
              <a:t>Exa</a:t>
            </a:r>
            <a:r>
              <a:rPr spc="-155" dirty="0"/>
              <a:t>m</a:t>
            </a:r>
            <a:r>
              <a:rPr spc="-160" dirty="0"/>
              <a:t>p</a:t>
            </a:r>
            <a:r>
              <a:rPr spc="-165" dirty="0"/>
              <a:t>l</a:t>
            </a:r>
            <a:r>
              <a:rPr dirty="0"/>
              <a:t>e</a:t>
            </a:r>
            <a:r>
              <a:rPr spc="-285" dirty="0"/>
              <a:t> </a:t>
            </a:r>
            <a:r>
              <a:rPr dirty="0"/>
              <a:t>1</a:t>
            </a:r>
            <a:r>
              <a:rPr spc="-305" dirty="0"/>
              <a:t> </a:t>
            </a:r>
            <a:r>
              <a:rPr dirty="0"/>
              <a:t>…</a:t>
            </a:r>
          </a:p>
        </p:txBody>
      </p:sp>
      <p:sp>
        <p:nvSpPr>
          <p:cNvPr id="3" name="object 3"/>
          <p:cNvSpPr txBox="1"/>
          <p:nvPr/>
        </p:nvSpPr>
        <p:spPr>
          <a:xfrm>
            <a:off x="1602740" y="1335736"/>
            <a:ext cx="6848475" cy="1672589"/>
          </a:xfrm>
          <a:prstGeom prst="rect">
            <a:avLst/>
          </a:prstGeom>
        </p:spPr>
        <p:txBody>
          <a:bodyPr vert="horz" wrap="square" lIns="0" tIns="12700" rIns="0" bIns="0" rtlCol="0">
            <a:spAutoFit/>
          </a:bodyPr>
          <a:lstStyle/>
          <a:p>
            <a:pPr marL="12700">
              <a:spcBef>
                <a:spcPts val="100"/>
              </a:spcBef>
            </a:pPr>
            <a:r>
              <a:rPr b="1" i="1" dirty="0">
                <a:solidFill>
                  <a:srgbClr val="FF0000"/>
                </a:solidFill>
                <a:latin typeface="Calibri"/>
                <a:cs typeface="Calibri"/>
              </a:rPr>
              <a:t>import</a:t>
            </a:r>
            <a:r>
              <a:rPr b="1" i="1" spc="-40" dirty="0">
                <a:solidFill>
                  <a:srgbClr val="FF0000"/>
                </a:solidFill>
                <a:latin typeface="Calibri"/>
                <a:cs typeface="Calibri"/>
              </a:rPr>
              <a:t> </a:t>
            </a:r>
            <a:r>
              <a:rPr b="1" i="1" spc="-5" dirty="0">
                <a:solidFill>
                  <a:srgbClr val="FF0000"/>
                </a:solidFill>
                <a:latin typeface="Calibri"/>
                <a:cs typeface="Calibri"/>
              </a:rPr>
              <a:t>java.util.*;</a:t>
            </a:r>
            <a:endParaRPr>
              <a:latin typeface="Calibri"/>
              <a:cs typeface="Calibri"/>
            </a:endParaRPr>
          </a:p>
          <a:p>
            <a:pPr marL="12700">
              <a:spcBef>
                <a:spcPts val="5"/>
              </a:spcBef>
            </a:pPr>
            <a:r>
              <a:rPr b="1" i="1" dirty="0">
                <a:solidFill>
                  <a:srgbClr val="FF0000"/>
                </a:solidFill>
                <a:latin typeface="Calibri"/>
                <a:cs typeface="Calibri"/>
              </a:rPr>
              <a:t>class</a:t>
            </a:r>
            <a:r>
              <a:rPr b="1" i="1" spc="-40" dirty="0">
                <a:solidFill>
                  <a:srgbClr val="FF0000"/>
                </a:solidFill>
                <a:latin typeface="Calibri"/>
                <a:cs typeface="Calibri"/>
              </a:rPr>
              <a:t> </a:t>
            </a:r>
            <a:r>
              <a:rPr b="1" i="1" spc="-20" dirty="0">
                <a:solidFill>
                  <a:srgbClr val="FF0000"/>
                </a:solidFill>
                <a:latin typeface="Calibri"/>
                <a:cs typeface="Calibri"/>
              </a:rPr>
              <a:t>IteratorTest</a:t>
            </a:r>
            <a:endParaRPr>
              <a:latin typeface="Calibri"/>
              <a:cs typeface="Calibri"/>
            </a:endParaRPr>
          </a:p>
          <a:p>
            <a:pPr marL="12700"/>
            <a:r>
              <a:rPr b="1" i="1" dirty="0">
                <a:solidFill>
                  <a:srgbClr val="FF0000"/>
                </a:solidFill>
                <a:latin typeface="Calibri"/>
                <a:cs typeface="Calibri"/>
              </a:rPr>
              <a:t>{</a:t>
            </a:r>
            <a:endParaRPr>
              <a:latin typeface="Calibri"/>
              <a:cs typeface="Calibri"/>
            </a:endParaRPr>
          </a:p>
          <a:p>
            <a:pPr marL="927100"/>
            <a:r>
              <a:rPr b="1" i="1" spc="-5" dirty="0">
                <a:solidFill>
                  <a:srgbClr val="FF0000"/>
                </a:solidFill>
                <a:latin typeface="Calibri"/>
                <a:cs typeface="Calibri"/>
              </a:rPr>
              <a:t>public</a:t>
            </a:r>
            <a:r>
              <a:rPr b="1" i="1" spc="-20" dirty="0">
                <a:solidFill>
                  <a:srgbClr val="FF0000"/>
                </a:solidFill>
                <a:latin typeface="Calibri"/>
                <a:cs typeface="Calibri"/>
              </a:rPr>
              <a:t> </a:t>
            </a:r>
            <a:r>
              <a:rPr b="1" i="1" spc="-10" dirty="0">
                <a:solidFill>
                  <a:srgbClr val="FF0000"/>
                </a:solidFill>
                <a:latin typeface="Calibri"/>
                <a:cs typeface="Calibri"/>
              </a:rPr>
              <a:t>static</a:t>
            </a:r>
            <a:r>
              <a:rPr b="1" i="1" spc="5" dirty="0">
                <a:solidFill>
                  <a:srgbClr val="FF0000"/>
                </a:solidFill>
                <a:latin typeface="Calibri"/>
                <a:cs typeface="Calibri"/>
              </a:rPr>
              <a:t> </a:t>
            </a:r>
            <a:r>
              <a:rPr b="1" i="1" spc="-10" dirty="0">
                <a:solidFill>
                  <a:srgbClr val="FF0000"/>
                </a:solidFill>
                <a:latin typeface="Calibri"/>
                <a:cs typeface="Calibri"/>
              </a:rPr>
              <a:t>void</a:t>
            </a:r>
            <a:r>
              <a:rPr b="1" i="1" dirty="0">
                <a:solidFill>
                  <a:srgbClr val="FF0000"/>
                </a:solidFill>
                <a:latin typeface="Calibri"/>
                <a:cs typeface="Calibri"/>
              </a:rPr>
              <a:t> main(String </a:t>
            </a:r>
            <a:r>
              <a:rPr b="1" i="1" spc="-5" dirty="0">
                <a:solidFill>
                  <a:srgbClr val="FF0000"/>
                </a:solidFill>
                <a:latin typeface="Calibri"/>
                <a:cs typeface="Calibri"/>
              </a:rPr>
              <a:t>args[])</a:t>
            </a:r>
            <a:endParaRPr>
              <a:latin typeface="Calibri"/>
              <a:cs typeface="Calibri"/>
            </a:endParaRPr>
          </a:p>
          <a:p>
            <a:pPr marL="927100"/>
            <a:r>
              <a:rPr b="1" i="1" dirty="0">
                <a:solidFill>
                  <a:srgbClr val="FF0000"/>
                </a:solidFill>
                <a:latin typeface="Calibri"/>
                <a:cs typeface="Calibri"/>
              </a:rPr>
              <a:t>{</a:t>
            </a:r>
            <a:endParaRPr>
              <a:latin typeface="Calibri"/>
              <a:cs typeface="Calibri"/>
            </a:endParaRPr>
          </a:p>
          <a:p>
            <a:pPr marL="1841500"/>
            <a:r>
              <a:rPr b="1" i="1" spc="-5" dirty="0">
                <a:solidFill>
                  <a:srgbClr val="FF0000"/>
                </a:solidFill>
                <a:latin typeface="Calibri"/>
                <a:cs typeface="Calibri"/>
              </a:rPr>
              <a:t>ArrayList&lt;String&gt;</a:t>
            </a:r>
            <a:r>
              <a:rPr b="1" i="1" spc="25" dirty="0">
                <a:solidFill>
                  <a:srgbClr val="FF0000"/>
                </a:solidFill>
                <a:latin typeface="Calibri"/>
                <a:cs typeface="Calibri"/>
              </a:rPr>
              <a:t> </a:t>
            </a:r>
            <a:r>
              <a:rPr b="1" i="1" dirty="0">
                <a:solidFill>
                  <a:srgbClr val="FF0000"/>
                </a:solidFill>
                <a:latin typeface="Calibri"/>
                <a:cs typeface="Calibri"/>
              </a:rPr>
              <a:t>arrStr</a:t>
            </a:r>
            <a:r>
              <a:rPr b="1" i="1" spc="20" dirty="0">
                <a:solidFill>
                  <a:srgbClr val="FF0000"/>
                </a:solidFill>
                <a:latin typeface="Calibri"/>
                <a:cs typeface="Calibri"/>
              </a:rPr>
              <a:t> </a:t>
            </a:r>
            <a:r>
              <a:rPr b="1" i="1" dirty="0">
                <a:solidFill>
                  <a:srgbClr val="FF0000"/>
                </a:solidFill>
                <a:latin typeface="Calibri"/>
                <a:cs typeface="Calibri"/>
              </a:rPr>
              <a:t>=</a:t>
            </a:r>
            <a:r>
              <a:rPr b="1" i="1" spc="5" dirty="0">
                <a:solidFill>
                  <a:srgbClr val="FF0000"/>
                </a:solidFill>
                <a:latin typeface="Calibri"/>
                <a:cs typeface="Calibri"/>
              </a:rPr>
              <a:t> </a:t>
            </a:r>
            <a:r>
              <a:rPr b="1" i="1" spc="-5" dirty="0">
                <a:solidFill>
                  <a:srgbClr val="FF0000"/>
                </a:solidFill>
                <a:latin typeface="Calibri"/>
                <a:cs typeface="Calibri"/>
              </a:rPr>
              <a:t>new</a:t>
            </a:r>
            <a:r>
              <a:rPr b="1" i="1" spc="10" dirty="0">
                <a:solidFill>
                  <a:srgbClr val="FF0000"/>
                </a:solidFill>
                <a:latin typeface="Calibri"/>
                <a:cs typeface="Calibri"/>
              </a:rPr>
              <a:t> </a:t>
            </a:r>
            <a:r>
              <a:rPr b="1" i="1" spc="-5" dirty="0">
                <a:solidFill>
                  <a:srgbClr val="FF0000"/>
                </a:solidFill>
                <a:latin typeface="Calibri"/>
                <a:cs typeface="Calibri"/>
              </a:rPr>
              <a:t>ArrayList&lt;String&gt;(20);</a:t>
            </a:r>
            <a:endParaRPr>
              <a:latin typeface="Calibri"/>
              <a:cs typeface="Calibri"/>
            </a:endParaRPr>
          </a:p>
        </p:txBody>
      </p:sp>
      <p:sp>
        <p:nvSpPr>
          <p:cNvPr id="4" name="object 4"/>
          <p:cNvSpPr txBox="1"/>
          <p:nvPr/>
        </p:nvSpPr>
        <p:spPr>
          <a:xfrm>
            <a:off x="3431795" y="3256916"/>
            <a:ext cx="2053589" cy="1397635"/>
          </a:xfrm>
          <a:prstGeom prst="rect">
            <a:avLst/>
          </a:prstGeom>
        </p:spPr>
        <p:txBody>
          <a:bodyPr vert="horz" wrap="square" lIns="0" tIns="12700" rIns="0" bIns="0" rtlCol="0">
            <a:spAutoFit/>
          </a:bodyPr>
          <a:lstStyle/>
          <a:p>
            <a:pPr marL="12700">
              <a:spcBef>
                <a:spcPts val="100"/>
              </a:spcBef>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d("A</a:t>
            </a:r>
            <a:r>
              <a:rPr b="1" i="1" spc="-5" dirty="0">
                <a:solidFill>
                  <a:srgbClr val="FF0000"/>
                </a:solidFill>
                <a:latin typeface="Calibri"/>
                <a:cs typeface="Calibri"/>
              </a:rPr>
              <a:t>"</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a:p>
            <a:pPr marL="12700">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a:t>
            </a:r>
            <a:r>
              <a:rPr b="1" i="1" spc="-5" dirty="0">
                <a:solidFill>
                  <a:srgbClr val="FF0000"/>
                </a:solidFill>
                <a:latin typeface="Calibri"/>
                <a:cs typeface="Calibri"/>
              </a:rPr>
              <a:t>B"</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a:p>
            <a:pPr marL="12700">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a:t>
            </a:r>
            <a:r>
              <a:rPr b="1" i="1" spc="5" dirty="0">
                <a:solidFill>
                  <a:srgbClr val="FF0000"/>
                </a:solidFill>
                <a:latin typeface="Calibri"/>
                <a:cs typeface="Calibri"/>
              </a:rPr>
              <a:t>X</a:t>
            </a:r>
            <a:r>
              <a:rPr b="1" i="1" spc="-5" dirty="0">
                <a:solidFill>
                  <a:srgbClr val="FF0000"/>
                </a:solidFill>
                <a:latin typeface="Calibri"/>
                <a:cs typeface="Calibri"/>
              </a:rPr>
              <a:t>"</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a:p>
            <a:pPr marL="12700">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d("Y</a:t>
            </a:r>
            <a:r>
              <a:rPr b="1" i="1" spc="-5" dirty="0">
                <a:solidFill>
                  <a:srgbClr val="FF0000"/>
                </a:solidFill>
                <a:latin typeface="Calibri"/>
                <a:cs typeface="Calibri"/>
              </a:rPr>
              <a:t>"</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a:p>
            <a:pPr marL="12700">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d("Z</a:t>
            </a:r>
            <a:r>
              <a:rPr b="1" i="1" spc="-5" dirty="0">
                <a:solidFill>
                  <a:srgbClr val="FF0000"/>
                </a:solidFill>
                <a:latin typeface="Calibri"/>
                <a:cs typeface="Calibri"/>
              </a:rPr>
              <a:t>"</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p:txBody>
      </p:sp>
      <p:sp>
        <p:nvSpPr>
          <p:cNvPr id="5" name="object 5"/>
          <p:cNvSpPr txBox="1"/>
          <p:nvPr/>
        </p:nvSpPr>
        <p:spPr>
          <a:xfrm>
            <a:off x="6175628" y="3256916"/>
            <a:ext cx="855344" cy="1397635"/>
          </a:xfrm>
          <a:prstGeom prst="rect">
            <a:avLst/>
          </a:prstGeom>
        </p:spPr>
        <p:txBody>
          <a:bodyPr vert="horz" wrap="square" lIns="0" tIns="12700" rIns="0" bIns="0" rtlCol="0">
            <a:spAutoFit/>
          </a:bodyPr>
          <a:lstStyle/>
          <a:p>
            <a:pPr marL="12700" marR="516255">
              <a:spcBef>
                <a:spcPts val="100"/>
              </a:spcBef>
            </a:pPr>
            <a:r>
              <a:rPr b="1" i="1" dirty="0">
                <a:solidFill>
                  <a:srgbClr val="FF0000"/>
                </a:solidFill>
                <a:latin typeface="Calibri"/>
                <a:cs typeface="Calibri"/>
              </a:rPr>
              <a:t>A </a:t>
            </a:r>
            <a:r>
              <a:rPr b="1" i="1" spc="5" dirty="0">
                <a:solidFill>
                  <a:srgbClr val="FF0000"/>
                </a:solidFill>
                <a:latin typeface="Calibri"/>
                <a:cs typeface="Calibri"/>
              </a:rPr>
              <a:t> </a:t>
            </a:r>
            <a:r>
              <a:rPr b="1" i="1" dirty="0">
                <a:solidFill>
                  <a:srgbClr val="FF0000"/>
                </a:solidFill>
                <a:latin typeface="Calibri"/>
                <a:cs typeface="Calibri"/>
              </a:rPr>
              <a:t>A</a:t>
            </a:r>
            <a:r>
              <a:rPr b="1" i="1" spc="-100" dirty="0">
                <a:solidFill>
                  <a:srgbClr val="FF0000"/>
                </a:solidFill>
                <a:latin typeface="Calibri"/>
                <a:cs typeface="Calibri"/>
              </a:rPr>
              <a:t> </a:t>
            </a:r>
            <a:r>
              <a:rPr b="1" i="1" dirty="0">
                <a:solidFill>
                  <a:srgbClr val="FF0000"/>
                </a:solidFill>
                <a:latin typeface="Calibri"/>
                <a:cs typeface="Calibri"/>
              </a:rPr>
              <a:t>B</a:t>
            </a:r>
            <a:endParaRPr>
              <a:latin typeface="Calibri"/>
              <a:cs typeface="Calibri"/>
            </a:endParaRPr>
          </a:p>
          <a:p>
            <a:pPr marL="12700" marR="167005"/>
            <a:r>
              <a:rPr b="1" i="1" dirty="0">
                <a:solidFill>
                  <a:srgbClr val="FF0000"/>
                </a:solidFill>
                <a:latin typeface="Calibri"/>
                <a:cs typeface="Calibri"/>
              </a:rPr>
              <a:t>A</a:t>
            </a:r>
            <a:r>
              <a:rPr b="1" i="1" spc="5" dirty="0">
                <a:solidFill>
                  <a:srgbClr val="FF0000"/>
                </a:solidFill>
                <a:latin typeface="Calibri"/>
                <a:cs typeface="Calibri"/>
              </a:rPr>
              <a:t> </a:t>
            </a:r>
            <a:r>
              <a:rPr b="1" i="1" dirty="0">
                <a:solidFill>
                  <a:srgbClr val="FF0000"/>
                </a:solidFill>
                <a:latin typeface="Calibri"/>
                <a:cs typeface="Calibri"/>
              </a:rPr>
              <a:t>B</a:t>
            </a:r>
            <a:r>
              <a:rPr b="1" i="1" spc="405" dirty="0">
                <a:solidFill>
                  <a:srgbClr val="FF0000"/>
                </a:solidFill>
                <a:latin typeface="Calibri"/>
                <a:cs typeface="Calibri"/>
              </a:rPr>
              <a:t> </a:t>
            </a:r>
            <a:r>
              <a:rPr b="1" i="1" dirty="0">
                <a:solidFill>
                  <a:srgbClr val="FF0000"/>
                </a:solidFill>
                <a:latin typeface="Calibri"/>
                <a:cs typeface="Calibri"/>
              </a:rPr>
              <a:t>X </a:t>
            </a:r>
            <a:r>
              <a:rPr b="1" i="1" spc="5" dirty="0">
                <a:solidFill>
                  <a:srgbClr val="FF0000"/>
                </a:solidFill>
                <a:latin typeface="Calibri"/>
                <a:cs typeface="Calibri"/>
              </a:rPr>
              <a:t> </a:t>
            </a:r>
            <a:r>
              <a:rPr b="1" i="1" dirty="0">
                <a:solidFill>
                  <a:srgbClr val="FF0000"/>
                </a:solidFill>
                <a:latin typeface="Calibri"/>
                <a:cs typeface="Calibri"/>
              </a:rPr>
              <a:t>A</a:t>
            </a:r>
            <a:r>
              <a:rPr b="1" i="1" spc="-35" dirty="0">
                <a:solidFill>
                  <a:srgbClr val="FF0000"/>
                </a:solidFill>
                <a:latin typeface="Calibri"/>
                <a:cs typeface="Calibri"/>
              </a:rPr>
              <a:t> </a:t>
            </a:r>
            <a:r>
              <a:rPr b="1" i="1" dirty="0">
                <a:solidFill>
                  <a:srgbClr val="FF0000"/>
                </a:solidFill>
                <a:latin typeface="Calibri"/>
                <a:cs typeface="Calibri"/>
              </a:rPr>
              <a:t>B</a:t>
            </a:r>
            <a:r>
              <a:rPr b="1" i="1" spc="-25" dirty="0">
                <a:solidFill>
                  <a:srgbClr val="FF0000"/>
                </a:solidFill>
                <a:latin typeface="Calibri"/>
                <a:cs typeface="Calibri"/>
              </a:rPr>
              <a:t> </a:t>
            </a:r>
            <a:r>
              <a:rPr b="1" i="1" dirty="0">
                <a:solidFill>
                  <a:srgbClr val="FF0000"/>
                </a:solidFill>
                <a:latin typeface="Calibri"/>
                <a:cs typeface="Calibri"/>
              </a:rPr>
              <a:t>X</a:t>
            </a:r>
            <a:r>
              <a:rPr b="1" i="1" spc="-40" dirty="0">
                <a:solidFill>
                  <a:srgbClr val="FF0000"/>
                </a:solidFill>
                <a:latin typeface="Calibri"/>
                <a:cs typeface="Calibri"/>
              </a:rPr>
              <a:t> </a:t>
            </a:r>
            <a:r>
              <a:rPr b="1" i="1" dirty="0">
                <a:solidFill>
                  <a:srgbClr val="FF0000"/>
                </a:solidFill>
                <a:latin typeface="Calibri"/>
                <a:cs typeface="Calibri"/>
              </a:rPr>
              <a:t>Y</a:t>
            </a:r>
            <a:endParaRPr>
              <a:latin typeface="Calibri"/>
              <a:cs typeface="Calibri"/>
            </a:endParaRPr>
          </a:p>
          <a:p>
            <a:pPr marL="12700"/>
            <a:r>
              <a:rPr b="1" i="1" dirty="0">
                <a:solidFill>
                  <a:srgbClr val="FF0000"/>
                </a:solidFill>
                <a:latin typeface="Calibri"/>
                <a:cs typeface="Calibri"/>
              </a:rPr>
              <a:t>A</a:t>
            </a:r>
            <a:r>
              <a:rPr b="1" i="1" spc="-25" dirty="0">
                <a:solidFill>
                  <a:srgbClr val="FF0000"/>
                </a:solidFill>
                <a:latin typeface="Calibri"/>
                <a:cs typeface="Calibri"/>
              </a:rPr>
              <a:t> </a:t>
            </a:r>
            <a:r>
              <a:rPr b="1" i="1" dirty="0">
                <a:solidFill>
                  <a:srgbClr val="FF0000"/>
                </a:solidFill>
                <a:latin typeface="Calibri"/>
                <a:cs typeface="Calibri"/>
              </a:rPr>
              <a:t>B</a:t>
            </a:r>
            <a:r>
              <a:rPr b="1" i="1" spc="-15" dirty="0">
                <a:solidFill>
                  <a:srgbClr val="FF0000"/>
                </a:solidFill>
                <a:latin typeface="Calibri"/>
                <a:cs typeface="Calibri"/>
              </a:rPr>
              <a:t> </a:t>
            </a:r>
            <a:r>
              <a:rPr b="1" i="1" dirty="0">
                <a:solidFill>
                  <a:srgbClr val="FF0000"/>
                </a:solidFill>
                <a:latin typeface="Calibri"/>
                <a:cs typeface="Calibri"/>
              </a:rPr>
              <a:t>X</a:t>
            </a:r>
            <a:r>
              <a:rPr b="1" i="1" spc="-30" dirty="0">
                <a:solidFill>
                  <a:srgbClr val="FF0000"/>
                </a:solidFill>
                <a:latin typeface="Calibri"/>
                <a:cs typeface="Calibri"/>
              </a:rPr>
              <a:t> </a:t>
            </a:r>
            <a:r>
              <a:rPr b="1" i="1" dirty="0">
                <a:solidFill>
                  <a:srgbClr val="FF0000"/>
                </a:solidFill>
                <a:latin typeface="Calibri"/>
                <a:cs typeface="Calibri"/>
              </a:rPr>
              <a:t>Y</a:t>
            </a:r>
            <a:r>
              <a:rPr b="1" i="1" spc="-15" dirty="0">
                <a:solidFill>
                  <a:srgbClr val="FF0000"/>
                </a:solidFill>
                <a:latin typeface="Calibri"/>
                <a:cs typeface="Calibri"/>
              </a:rPr>
              <a:t> </a:t>
            </a:r>
            <a:r>
              <a:rPr b="1" i="1" dirty="0">
                <a:solidFill>
                  <a:srgbClr val="FF0000"/>
                </a:solidFill>
                <a:latin typeface="Calibri"/>
                <a:cs typeface="Calibri"/>
              </a:rPr>
              <a:t>Z</a:t>
            </a:r>
            <a:endParaRPr>
              <a:latin typeface="Calibri"/>
              <a:cs typeface="Calibri"/>
            </a:endParaRPr>
          </a:p>
        </p:txBody>
      </p:sp>
      <p:grpSp>
        <p:nvGrpSpPr>
          <p:cNvPr id="6" name="object 6"/>
          <p:cNvGrpSpPr/>
          <p:nvPr/>
        </p:nvGrpSpPr>
        <p:grpSpPr>
          <a:xfrm>
            <a:off x="7307580" y="5664708"/>
            <a:ext cx="459105" cy="97790"/>
            <a:chOff x="5783579" y="5664708"/>
            <a:chExt cx="459105" cy="97790"/>
          </a:xfrm>
        </p:grpSpPr>
        <p:sp>
          <p:nvSpPr>
            <p:cNvPr id="7" name="object 7"/>
            <p:cNvSpPr/>
            <p:nvPr/>
          </p:nvSpPr>
          <p:spPr>
            <a:xfrm>
              <a:off x="5796533" y="5677662"/>
              <a:ext cx="433070" cy="71755"/>
            </a:xfrm>
            <a:custGeom>
              <a:avLst/>
              <a:gdLst/>
              <a:ahLst/>
              <a:cxnLst/>
              <a:rect l="l" t="t" r="r" b="b"/>
              <a:pathLst>
                <a:path w="433070" h="71754">
                  <a:moveTo>
                    <a:pt x="397001" y="0"/>
                  </a:moveTo>
                  <a:lnTo>
                    <a:pt x="397001" y="17906"/>
                  </a:lnTo>
                  <a:lnTo>
                    <a:pt x="0" y="17906"/>
                  </a:lnTo>
                  <a:lnTo>
                    <a:pt x="0" y="53721"/>
                  </a:lnTo>
                  <a:lnTo>
                    <a:pt x="397001" y="53721"/>
                  </a:lnTo>
                  <a:lnTo>
                    <a:pt x="397001" y="71628"/>
                  </a:lnTo>
                  <a:lnTo>
                    <a:pt x="432815" y="35813"/>
                  </a:lnTo>
                  <a:lnTo>
                    <a:pt x="397001" y="0"/>
                  </a:lnTo>
                  <a:close/>
                </a:path>
              </a:pathLst>
            </a:custGeom>
            <a:solidFill>
              <a:srgbClr val="4F81BC"/>
            </a:solidFill>
          </p:spPr>
          <p:txBody>
            <a:bodyPr wrap="square" lIns="0" tIns="0" rIns="0" bIns="0" rtlCol="0"/>
            <a:lstStyle/>
            <a:p>
              <a:endParaRPr/>
            </a:p>
          </p:txBody>
        </p:sp>
        <p:sp>
          <p:nvSpPr>
            <p:cNvPr id="8" name="object 8"/>
            <p:cNvSpPr/>
            <p:nvPr/>
          </p:nvSpPr>
          <p:spPr>
            <a:xfrm>
              <a:off x="5796533" y="5677662"/>
              <a:ext cx="433070" cy="71755"/>
            </a:xfrm>
            <a:custGeom>
              <a:avLst/>
              <a:gdLst/>
              <a:ahLst/>
              <a:cxnLst/>
              <a:rect l="l" t="t" r="r" b="b"/>
              <a:pathLst>
                <a:path w="433070" h="71754">
                  <a:moveTo>
                    <a:pt x="0" y="17906"/>
                  </a:moveTo>
                  <a:lnTo>
                    <a:pt x="397001" y="17906"/>
                  </a:lnTo>
                  <a:lnTo>
                    <a:pt x="397001" y="0"/>
                  </a:lnTo>
                  <a:lnTo>
                    <a:pt x="432815" y="35813"/>
                  </a:lnTo>
                  <a:lnTo>
                    <a:pt x="397001" y="71628"/>
                  </a:lnTo>
                  <a:lnTo>
                    <a:pt x="397001" y="53721"/>
                  </a:lnTo>
                  <a:lnTo>
                    <a:pt x="0" y="53721"/>
                  </a:lnTo>
                  <a:lnTo>
                    <a:pt x="0" y="17906"/>
                  </a:lnTo>
                  <a:close/>
                </a:path>
              </a:pathLst>
            </a:custGeom>
            <a:ln w="25908">
              <a:solidFill>
                <a:srgbClr val="385D89"/>
              </a:solidFill>
            </a:ln>
          </p:spPr>
          <p:txBody>
            <a:bodyPr wrap="square" lIns="0" tIns="0" rIns="0" bIns="0" rtlCol="0"/>
            <a:lstStyle/>
            <a:p>
              <a:endParaRPr/>
            </a:p>
          </p:txBody>
        </p:sp>
      </p:grpSp>
      <p:grpSp>
        <p:nvGrpSpPr>
          <p:cNvPr id="9" name="object 9"/>
          <p:cNvGrpSpPr/>
          <p:nvPr/>
        </p:nvGrpSpPr>
        <p:grpSpPr>
          <a:xfrm>
            <a:off x="8252459" y="4474846"/>
            <a:ext cx="553720" cy="1475105"/>
            <a:chOff x="6728459" y="4474845"/>
            <a:chExt cx="553720" cy="1475105"/>
          </a:xfrm>
        </p:grpSpPr>
        <p:sp>
          <p:nvSpPr>
            <p:cNvPr id="10" name="object 10"/>
            <p:cNvSpPr/>
            <p:nvPr/>
          </p:nvSpPr>
          <p:spPr>
            <a:xfrm>
              <a:off x="6760463" y="5373624"/>
              <a:ext cx="0" cy="576580"/>
            </a:xfrm>
            <a:custGeom>
              <a:avLst/>
              <a:gdLst/>
              <a:ahLst/>
              <a:cxnLst/>
              <a:rect l="l" t="t" r="r" b="b"/>
              <a:pathLst>
                <a:path h="576579">
                  <a:moveTo>
                    <a:pt x="0" y="0"/>
                  </a:moveTo>
                  <a:lnTo>
                    <a:pt x="0" y="576059"/>
                  </a:lnTo>
                </a:path>
              </a:pathLst>
            </a:custGeom>
            <a:ln w="64008">
              <a:solidFill>
                <a:srgbClr val="00AF50"/>
              </a:solidFill>
            </a:ln>
          </p:spPr>
          <p:txBody>
            <a:bodyPr wrap="square" lIns="0" tIns="0" rIns="0" bIns="0" rtlCol="0"/>
            <a:lstStyle/>
            <a:p>
              <a:endParaRPr/>
            </a:p>
          </p:txBody>
        </p:sp>
        <p:sp>
          <p:nvSpPr>
            <p:cNvPr id="11" name="object 11"/>
            <p:cNvSpPr/>
            <p:nvPr/>
          </p:nvSpPr>
          <p:spPr>
            <a:xfrm>
              <a:off x="6755129" y="4474845"/>
              <a:ext cx="527050" cy="890905"/>
            </a:xfrm>
            <a:custGeom>
              <a:avLst/>
              <a:gdLst/>
              <a:ahLst/>
              <a:cxnLst/>
              <a:rect l="l" t="t" r="r" b="b"/>
              <a:pathLst>
                <a:path w="527050" h="890904">
                  <a:moveTo>
                    <a:pt x="509397" y="0"/>
                  </a:moveTo>
                  <a:lnTo>
                    <a:pt x="479425" y="51307"/>
                  </a:lnTo>
                  <a:lnTo>
                    <a:pt x="496570" y="61213"/>
                  </a:lnTo>
                  <a:lnTo>
                    <a:pt x="526542" y="9905"/>
                  </a:lnTo>
                  <a:lnTo>
                    <a:pt x="509397" y="0"/>
                  </a:lnTo>
                  <a:close/>
                </a:path>
                <a:path w="527050" h="890904">
                  <a:moveTo>
                    <a:pt x="469392" y="68325"/>
                  </a:moveTo>
                  <a:lnTo>
                    <a:pt x="439420" y="119633"/>
                  </a:lnTo>
                  <a:lnTo>
                    <a:pt x="456565" y="129666"/>
                  </a:lnTo>
                  <a:lnTo>
                    <a:pt x="486537" y="78358"/>
                  </a:lnTo>
                  <a:lnTo>
                    <a:pt x="469392" y="68325"/>
                  </a:lnTo>
                  <a:close/>
                </a:path>
                <a:path w="527050" h="890904">
                  <a:moveTo>
                    <a:pt x="429387" y="136778"/>
                  </a:moveTo>
                  <a:lnTo>
                    <a:pt x="399415" y="188086"/>
                  </a:lnTo>
                  <a:lnTo>
                    <a:pt x="416560" y="198119"/>
                  </a:lnTo>
                  <a:lnTo>
                    <a:pt x="446531" y="146811"/>
                  </a:lnTo>
                  <a:lnTo>
                    <a:pt x="429387" y="136778"/>
                  </a:lnTo>
                  <a:close/>
                </a:path>
                <a:path w="527050" h="890904">
                  <a:moveTo>
                    <a:pt x="389381" y="205231"/>
                  </a:moveTo>
                  <a:lnTo>
                    <a:pt x="359410" y="256539"/>
                  </a:lnTo>
                  <a:lnTo>
                    <a:pt x="376554" y="266445"/>
                  </a:lnTo>
                  <a:lnTo>
                    <a:pt x="406526" y="215137"/>
                  </a:lnTo>
                  <a:lnTo>
                    <a:pt x="389381" y="205231"/>
                  </a:lnTo>
                  <a:close/>
                </a:path>
                <a:path w="527050" h="890904">
                  <a:moveTo>
                    <a:pt x="349376" y="273557"/>
                  </a:moveTo>
                  <a:lnTo>
                    <a:pt x="319404" y="324865"/>
                  </a:lnTo>
                  <a:lnTo>
                    <a:pt x="336550" y="334898"/>
                  </a:lnTo>
                  <a:lnTo>
                    <a:pt x="366522" y="283590"/>
                  </a:lnTo>
                  <a:lnTo>
                    <a:pt x="349376" y="273557"/>
                  </a:lnTo>
                  <a:close/>
                </a:path>
                <a:path w="527050" h="890904">
                  <a:moveTo>
                    <a:pt x="309372" y="342010"/>
                  </a:moveTo>
                  <a:lnTo>
                    <a:pt x="279400" y="393318"/>
                  </a:lnTo>
                  <a:lnTo>
                    <a:pt x="296545" y="403351"/>
                  </a:lnTo>
                  <a:lnTo>
                    <a:pt x="326517" y="352043"/>
                  </a:lnTo>
                  <a:lnTo>
                    <a:pt x="309372" y="342010"/>
                  </a:lnTo>
                  <a:close/>
                </a:path>
                <a:path w="527050" h="890904">
                  <a:moveTo>
                    <a:pt x="269367" y="410463"/>
                  </a:moveTo>
                  <a:lnTo>
                    <a:pt x="239395" y="461771"/>
                  </a:lnTo>
                  <a:lnTo>
                    <a:pt x="256540" y="471677"/>
                  </a:lnTo>
                  <a:lnTo>
                    <a:pt x="286512" y="420369"/>
                  </a:lnTo>
                  <a:lnTo>
                    <a:pt x="269367" y="410463"/>
                  </a:lnTo>
                  <a:close/>
                </a:path>
                <a:path w="527050" h="890904">
                  <a:moveTo>
                    <a:pt x="229362" y="478789"/>
                  </a:moveTo>
                  <a:lnTo>
                    <a:pt x="199390" y="530097"/>
                  </a:lnTo>
                  <a:lnTo>
                    <a:pt x="216535" y="540130"/>
                  </a:lnTo>
                  <a:lnTo>
                    <a:pt x="246506" y="488822"/>
                  </a:lnTo>
                  <a:lnTo>
                    <a:pt x="229362" y="478789"/>
                  </a:lnTo>
                  <a:close/>
                </a:path>
                <a:path w="527050" h="890904">
                  <a:moveTo>
                    <a:pt x="189356" y="547242"/>
                  </a:moveTo>
                  <a:lnTo>
                    <a:pt x="159385" y="598550"/>
                  </a:lnTo>
                  <a:lnTo>
                    <a:pt x="176529" y="608583"/>
                  </a:lnTo>
                  <a:lnTo>
                    <a:pt x="206501" y="557275"/>
                  </a:lnTo>
                  <a:lnTo>
                    <a:pt x="189356" y="547242"/>
                  </a:lnTo>
                  <a:close/>
                </a:path>
                <a:path w="527050" h="890904">
                  <a:moveTo>
                    <a:pt x="149351" y="615695"/>
                  </a:moveTo>
                  <a:lnTo>
                    <a:pt x="119379" y="667003"/>
                  </a:lnTo>
                  <a:lnTo>
                    <a:pt x="136525" y="676909"/>
                  </a:lnTo>
                  <a:lnTo>
                    <a:pt x="166497" y="625601"/>
                  </a:lnTo>
                  <a:lnTo>
                    <a:pt x="149351" y="615695"/>
                  </a:lnTo>
                  <a:close/>
                </a:path>
                <a:path w="527050" h="890904">
                  <a:moveTo>
                    <a:pt x="109347" y="684021"/>
                  </a:moveTo>
                  <a:lnTo>
                    <a:pt x="79375" y="735329"/>
                  </a:lnTo>
                  <a:lnTo>
                    <a:pt x="96520" y="745362"/>
                  </a:lnTo>
                  <a:lnTo>
                    <a:pt x="126492" y="694054"/>
                  </a:lnTo>
                  <a:lnTo>
                    <a:pt x="109347" y="684021"/>
                  </a:lnTo>
                  <a:close/>
                </a:path>
                <a:path w="527050" h="890904">
                  <a:moveTo>
                    <a:pt x="5588" y="805687"/>
                  </a:moveTo>
                  <a:lnTo>
                    <a:pt x="0" y="890650"/>
                  </a:lnTo>
                  <a:lnTo>
                    <a:pt x="71374" y="844168"/>
                  </a:lnTo>
                  <a:lnTo>
                    <a:pt x="65728" y="840866"/>
                  </a:lnTo>
                  <a:lnTo>
                    <a:pt x="40640" y="840866"/>
                  </a:lnTo>
                  <a:lnTo>
                    <a:pt x="23495" y="830833"/>
                  </a:lnTo>
                  <a:lnTo>
                    <a:pt x="29337" y="820800"/>
                  </a:lnTo>
                  <a:lnTo>
                    <a:pt x="31424" y="820800"/>
                  </a:lnTo>
                  <a:lnTo>
                    <a:pt x="5588" y="805687"/>
                  </a:lnTo>
                  <a:close/>
                </a:path>
                <a:path w="527050" h="890904">
                  <a:moveTo>
                    <a:pt x="29337" y="820800"/>
                  </a:moveTo>
                  <a:lnTo>
                    <a:pt x="23495" y="830833"/>
                  </a:lnTo>
                  <a:lnTo>
                    <a:pt x="40640" y="840866"/>
                  </a:lnTo>
                  <a:lnTo>
                    <a:pt x="46481" y="830833"/>
                  </a:lnTo>
                  <a:lnTo>
                    <a:pt x="29337" y="820800"/>
                  </a:lnTo>
                  <a:close/>
                </a:path>
                <a:path w="527050" h="890904">
                  <a:moveTo>
                    <a:pt x="31424" y="820800"/>
                  </a:moveTo>
                  <a:lnTo>
                    <a:pt x="29337" y="820800"/>
                  </a:lnTo>
                  <a:lnTo>
                    <a:pt x="46481" y="830833"/>
                  </a:lnTo>
                  <a:lnTo>
                    <a:pt x="40640" y="840866"/>
                  </a:lnTo>
                  <a:lnTo>
                    <a:pt x="65728" y="840866"/>
                  </a:lnTo>
                  <a:lnTo>
                    <a:pt x="31424" y="820800"/>
                  </a:lnTo>
                  <a:close/>
                </a:path>
                <a:path w="527050" h="890904">
                  <a:moveTo>
                    <a:pt x="69342" y="752474"/>
                  </a:moveTo>
                  <a:lnTo>
                    <a:pt x="39370" y="803782"/>
                  </a:lnTo>
                  <a:lnTo>
                    <a:pt x="56515" y="813815"/>
                  </a:lnTo>
                  <a:lnTo>
                    <a:pt x="86487" y="762507"/>
                  </a:lnTo>
                  <a:lnTo>
                    <a:pt x="69342" y="752474"/>
                  </a:lnTo>
                  <a:close/>
                </a:path>
              </a:pathLst>
            </a:custGeom>
            <a:solidFill>
              <a:srgbClr val="00AF50"/>
            </a:solidFill>
          </p:spPr>
          <p:txBody>
            <a:bodyPr wrap="square" lIns="0" tIns="0" rIns="0" bIns="0" rtlCol="0"/>
            <a:lstStyle/>
            <a:p>
              <a:endParaRPr/>
            </a:p>
          </p:txBody>
        </p:sp>
      </p:grpSp>
      <p:sp>
        <p:nvSpPr>
          <p:cNvPr id="12" name="object 12"/>
          <p:cNvSpPr txBox="1"/>
          <p:nvPr/>
        </p:nvSpPr>
        <p:spPr>
          <a:xfrm>
            <a:off x="7183883" y="3480943"/>
            <a:ext cx="3226435" cy="941069"/>
          </a:xfrm>
          <a:prstGeom prst="rect">
            <a:avLst/>
          </a:prstGeom>
        </p:spPr>
        <p:txBody>
          <a:bodyPr vert="horz" wrap="square" lIns="0" tIns="13335" rIns="0" bIns="0" rtlCol="0">
            <a:spAutoFit/>
          </a:bodyPr>
          <a:lstStyle/>
          <a:p>
            <a:pPr marL="12700" marR="5080" algn="just">
              <a:spcBef>
                <a:spcPts val="105"/>
              </a:spcBef>
            </a:pPr>
            <a:r>
              <a:rPr sz="2000" b="1" spc="-20" dirty="0">
                <a:solidFill>
                  <a:srgbClr val="00AF50"/>
                </a:solidFill>
                <a:latin typeface="Calibri"/>
                <a:cs typeface="Calibri"/>
              </a:rPr>
              <a:t>Iterator</a:t>
            </a:r>
            <a:r>
              <a:rPr sz="2000" b="1" spc="-15" dirty="0">
                <a:solidFill>
                  <a:srgbClr val="00AF50"/>
                </a:solidFill>
                <a:latin typeface="Calibri"/>
                <a:cs typeface="Calibri"/>
              </a:rPr>
              <a:t> </a:t>
            </a:r>
            <a:r>
              <a:rPr sz="2000" b="1" spc="-10" dirty="0">
                <a:solidFill>
                  <a:srgbClr val="00AF50"/>
                </a:solidFill>
                <a:latin typeface="Calibri"/>
                <a:cs typeface="Calibri"/>
              </a:rPr>
              <a:t>Location</a:t>
            </a:r>
            <a:r>
              <a:rPr sz="2000" b="1" spc="-5" dirty="0">
                <a:solidFill>
                  <a:srgbClr val="00AF50"/>
                </a:solidFill>
                <a:latin typeface="Calibri"/>
                <a:cs typeface="Calibri"/>
              </a:rPr>
              <a:t> </a:t>
            </a:r>
            <a:r>
              <a:rPr sz="2000" b="1" spc="-10" dirty="0">
                <a:solidFill>
                  <a:srgbClr val="00AF50"/>
                </a:solidFill>
                <a:latin typeface="Calibri"/>
                <a:cs typeface="Calibri"/>
              </a:rPr>
              <a:t>Changes </a:t>
            </a:r>
            <a:r>
              <a:rPr sz="2000" b="1" spc="-5" dirty="0">
                <a:solidFill>
                  <a:srgbClr val="00AF50"/>
                </a:solidFill>
                <a:latin typeface="Calibri"/>
                <a:cs typeface="Calibri"/>
              </a:rPr>
              <a:t> when </a:t>
            </a:r>
            <a:r>
              <a:rPr sz="2000" b="1" spc="-10" dirty="0">
                <a:solidFill>
                  <a:srgbClr val="00AF50"/>
                </a:solidFill>
                <a:latin typeface="Calibri"/>
                <a:cs typeface="Calibri"/>
              </a:rPr>
              <a:t>next() </a:t>
            </a:r>
            <a:r>
              <a:rPr sz="2000" b="1" spc="-15" dirty="0">
                <a:solidFill>
                  <a:srgbClr val="00AF50"/>
                </a:solidFill>
                <a:latin typeface="Calibri"/>
                <a:cs typeface="Calibri"/>
              </a:rPr>
              <a:t>Executes </a:t>
            </a:r>
            <a:r>
              <a:rPr sz="2000" b="1" dirty="0">
                <a:solidFill>
                  <a:srgbClr val="00AF50"/>
                </a:solidFill>
                <a:latin typeface="Calibri"/>
                <a:cs typeface="Calibri"/>
              </a:rPr>
              <a:t>and </a:t>
            </a:r>
            <a:r>
              <a:rPr sz="2000" b="1" spc="-5" dirty="0">
                <a:solidFill>
                  <a:srgbClr val="00AF50"/>
                </a:solidFill>
                <a:latin typeface="Calibri"/>
                <a:cs typeface="Calibri"/>
              </a:rPr>
              <a:t>the </a:t>
            </a:r>
            <a:r>
              <a:rPr sz="2000" b="1" dirty="0">
                <a:solidFill>
                  <a:srgbClr val="00AF50"/>
                </a:solidFill>
                <a:latin typeface="Calibri"/>
                <a:cs typeface="Calibri"/>
              </a:rPr>
              <a:t> </a:t>
            </a:r>
            <a:r>
              <a:rPr sz="2000" b="1" spc="-10" dirty="0">
                <a:solidFill>
                  <a:srgbClr val="00AF50"/>
                </a:solidFill>
                <a:latin typeface="Calibri"/>
                <a:cs typeface="Calibri"/>
              </a:rPr>
              <a:t>previous </a:t>
            </a:r>
            <a:r>
              <a:rPr sz="2000" b="1" spc="-5" dirty="0">
                <a:solidFill>
                  <a:srgbClr val="00AF50"/>
                </a:solidFill>
                <a:latin typeface="Calibri"/>
                <a:cs typeface="Calibri"/>
              </a:rPr>
              <a:t>Element</a:t>
            </a:r>
            <a:r>
              <a:rPr sz="2000" b="1" spc="-10" dirty="0">
                <a:solidFill>
                  <a:srgbClr val="00AF50"/>
                </a:solidFill>
                <a:latin typeface="Calibri"/>
                <a:cs typeface="Calibri"/>
              </a:rPr>
              <a:t> </a:t>
            </a:r>
            <a:r>
              <a:rPr sz="2000" b="1" spc="-5" dirty="0">
                <a:solidFill>
                  <a:srgbClr val="00AF50"/>
                </a:solidFill>
                <a:latin typeface="Calibri"/>
                <a:cs typeface="Calibri"/>
              </a:rPr>
              <a:t>is</a:t>
            </a:r>
            <a:r>
              <a:rPr sz="2000" b="1" spc="-25" dirty="0">
                <a:solidFill>
                  <a:srgbClr val="00AF50"/>
                </a:solidFill>
                <a:latin typeface="Calibri"/>
                <a:cs typeface="Calibri"/>
              </a:rPr>
              <a:t> </a:t>
            </a:r>
            <a:r>
              <a:rPr sz="2000" b="1" spc="-5" dirty="0">
                <a:solidFill>
                  <a:srgbClr val="00AF50"/>
                </a:solidFill>
                <a:latin typeface="Calibri"/>
                <a:cs typeface="Calibri"/>
              </a:rPr>
              <a:t>Returned</a:t>
            </a:r>
            <a:endParaRPr sz="2000">
              <a:latin typeface="Calibri"/>
              <a:cs typeface="Calibri"/>
            </a:endParaRPr>
          </a:p>
        </p:txBody>
      </p:sp>
      <p:sp>
        <p:nvSpPr>
          <p:cNvPr id="13" name="object 13"/>
          <p:cNvSpPr txBox="1"/>
          <p:nvPr/>
        </p:nvSpPr>
        <p:spPr>
          <a:xfrm>
            <a:off x="3431794" y="4965192"/>
            <a:ext cx="3851910" cy="584835"/>
          </a:xfrm>
          <a:prstGeom prst="rect">
            <a:avLst/>
          </a:prstGeom>
        </p:spPr>
        <p:txBody>
          <a:bodyPr vert="horz" wrap="square" lIns="0" tIns="0" rIns="0" bIns="0" rtlCol="0">
            <a:spAutoFit/>
          </a:bodyPr>
          <a:lstStyle/>
          <a:p>
            <a:pPr marL="12700">
              <a:lnSpc>
                <a:spcPts val="2005"/>
              </a:lnSpc>
            </a:pPr>
            <a:r>
              <a:rPr sz="2000" b="1" i="1" spc="-5" dirty="0">
                <a:solidFill>
                  <a:srgbClr val="006FC0"/>
                </a:solidFill>
                <a:latin typeface="Calibri"/>
                <a:cs typeface="Calibri"/>
              </a:rPr>
              <a:t>Iteraor&lt;String&gt;</a:t>
            </a:r>
            <a:r>
              <a:rPr sz="2000" b="1" i="1" spc="-65" dirty="0">
                <a:solidFill>
                  <a:srgbClr val="006FC0"/>
                </a:solidFill>
                <a:latin typeface="Calibri"/>
                <a:cs typeface="Calibri"/>
              </a:rPr>
              <a:t> </a:t>
            </a:r>
            <a:r>
              <a:rPr sz="2000" b="1" i="1" dirty="0">
                <a:solidFill>
                  <a:srgbClr val="006FC0"/>
                </a:solidFill>
                <a:latin typeface="Calibri"/>
                <a:cs typeface="Calibri"/>
              </a:rPr>
              <a:t>itr</a:t>
            </a:r>
            <a:r>
              <a:rPr sz="2000" b="1" i="1" spc="-45" dirty="0">
                <a:solidFill>
                  <a:srgbClr val="006FC0"/>
                </a:solidFill>
                <a:latin typeface="Calibri"/>
                <a:cs typeface="Calibri"/>
              </a:rPr>
              <a:t> </a:t>
            </a:r>
            <a:r>
              <a:rPr sz="2000" b="1" i="1" dirty="0">
                <a:solidFill>
                  <a:srgbClr val="006FC0"/>
                </a:solidFill>
                <a:latin typeface="Calibri"/>
                <a:cs typeface="Calibri"/>
              </a:rPr>
              <a:t>=</a:t>
            </a:r>
            <a:r>
              <a:rPr sz="2000" b="1" i="1" spc="-20" dirty="0">
                <a:solidFill>
                  <a:srgbClr val="006FC0"/>
                </a:solidFill>
                <a:latin typeface="Calibri"/>
                <a:cs typeface="Calibri"/>
              </a:rPr>
              <a:t> </a:t>
            </a:r>
            <a:r>
              <a:rPr sz="2000" b="1" i="1" spc="-15" dirty="0">
                <a:solidFill>
                  <a:srgbClr val="006FC0"/>
                </a:solidFill>
                <a:latin typeface="Calibri"/>
                <a:cs typeface="Calibri"/>
              </a:rPr>
              <a:t>arrStr.iterator();</a:t>
            </a:r>
            <a:endParaRPr sz="2000">
              <a:latin typeface="Calibri"/>
              <a:cs typeface="Calibri"/>
            </a:endParaRPr>
          </a:p>
          <a:p>
            <a:pPr marL="12700"/>
            <a:r>
              <a:rPr sz="2000" b="1" i="1" spc="-5" dirty="0">
                <a:solidFill>
                  <a:srgbClr val="006FC0"/>
                </a:solidFill>
                <a:latin typeface="Calibri"/>
                <a:cs typeface="Calibri"/>
              </a:rPr>
              <a:t>while(</a:t>
            </a:r>
            <a:r>
              <a:rPr sz="2000" b="1" i="1" spc="-35" dirty="0">
                <a:solidFill>
                  <a:srgbClr val="006FC0"/>
                </a:solidFill>
                <a:latin typeface="Calibri"/>
                <a:cs typeface="Calibri"/>
              </a:rPr>
              <a:t> </a:t>
            </a:r>
            <a:r>
              <a:rPr sz="2000" b="1" i="1" spc="-20" dirty="0">
                <a:solidFill>
                  <a:srgbClr val="006FC0"/>
                </a:solidFill>
                <a:latin typeface="Calibri"/>
                <a:cs typeface="Calibri"/>
              </a:rPr>
              <a:t>itr.hasNext()</a:t>
            </a:r>
            <a:endParaRPr sz="2000">
              <a:latin typeface="Calibri"/>
              <a:cs typeface="Calibri"/>
            </a:endParaRPr>
          </a:p>
        </p:txBody>
      </p:sp>
      <p:sp>
        <p:nvSpPr>
          <p:cNvPr id="14" name="object 14"/>
          <p:cNvSpPr txBox="1"/>
          <p:nvPr/>
        </p:nvSpPr>
        <p:spPr>
          <a:xfrm>
            <a:off x="8051673" y="5518658"/>
            <a:ext cx="16446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A</a:t>
            </a:r>
            <a:endParaRPr>
              <a:latin typeface="Calibri"/>
              <a:cs typeface="Calibri"/>
            </a:endParaRPr>
          </a:p>
        </p:txBody>
      </p:sp>
      <p:sp>
        <p:nvSpPr>
          <p:cNvPr id="15" name="object 15"/>
          <p:cNvSpPr txBox="1"/>
          <p:nvPr/>
        </p:nvSpPr>
        <p:spPr>
          <a:xfrm>
            <a:off x="8347329" y="5518658"/>
            <a:ext cx="153670"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B</a:t>
            </a:r>
            <a:endParaRPr>
              <a:latin typeface="Calibri"/>
              <a:cs typeface="Calibri"/>
            </a:endParaRPr>
          </a:p>
        </p:txBody>
      </p:sp>
      <p:sp>
        <p:nvSpPr>
          <p:cNvPr id="16" name="object 16"/>
          <p:cNvSpPr txBox="1"/>
          <p:nvPr/>
        </p:nvSpPr>
        <p:spPr>
          <a:xfrm>
            <a:off x="8632040" y="5518658"/>
            <a:ext cx="15176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X</a:t>
            </a:r>
            <a:endParaRPr>
              <a:latin typeface="Calibri"/>
              <a:cs typeface="Calibri"/>
            </a:endParaRPr>
          </a:p>
        </p:txBody>
      </p:sp>
      <p:sp>
        <p:nvSpPr>
          <p:cNvPr id="17" name="object 17"/>
          <p:cNvSpPr txBox="1"/>
          <p:nvPr/>
        </p:nvSpPr>
        <p:spPr>
          <a:xfrm>
            <a:off x="8915324" y="5518658"/>
            <a:ext cx="144780"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Y</a:t>
            </a:r>
            <a:endParaRPr>
              <a:latin typeface="Calibri"/>
              <a:cs typeface="Calibri"/>
            </a:endParaRPr>
          </a:p>
        </p:txBody>
      </p:sp>
      <p:sp>
        <p:nvSpPr>
          <p:cNvPr id="18" name="object 18"/>
          <p:cNvSpPr txBox="1"/>
          <p:nvPr/>
        </p:nvSpPr>
        <p:spPr>
          <a:xfrm>
            <a:off x="9190895" y="5518658"/>
            <a:ext cx="13525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Z</a:t>
            </a:r>
            <a:endParaRPr>
              <a:latin typeface="Calibri"/>
              <a:cs typeface="Calibri"/>
            </a:endParaRPr>
          </a:p>
        </p:txBody>
      </p:sp>
      <p:sp>
        <p:nvSpPr>
          <p:cNvPr id="19" name="object 19"/>
          <p:cNvSpPr txBox="1"/>
          <p:nvPr/>
        </p:nvSpPr>
        <p:spPr>
          <a:xfrm>
            <a:off x="1602740" y="5575123"/>
            <a:ext cx="3872865" cy="889635"/>
          </a:xfrm>
          <a:prstGeom prst="rect">
            <a:avLst/>
          </a:prstGeom>
        </p:spPr>
        <p:txBody>
          <a:bodyPr vert="horz" wrap="square" lIns="0" tIns="0" rIns="0" bIns="0" rtlCol="0">
            <a:spAutoFit/>
          </a:bodyPr>
          <a:lstStyle/>
          <a:p>
            <a:pPr marL="1841500">
              <a:lnSpc>
                <a:spcPts val="2005"/>
              </a:lnSpc>
            </a:pPr>
            <a:r>
              <a:rPr sz="2000" b="1" i="1" spc="-10" dirty="0">
                <a:solidFill>
                  <a:srgbClr val="006FC0"/>
                </a:solidFill>
                <a:latin typeface="Calibri"/>
                <a:cs typeface="Calibri"/>
              </a:rPr>
              <a:t>System.out.println(</a:t>
            </a:r>
            <a:endParaRPr sz="2000">
              <a:latin typeface="Calibri"/>
              <a:cs typeface="Calibri"/>
            </a:endParaRPr>
          </a:p>
          <a:p>
            <a:pPr marL="9271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35" dirty="0">
                <a:solidFill>
                  <a:srgbClr val="FF0000"/>
                </a:solidFill>
                <a:latin typeface="Calibri"/>
                <a:cs typeface="Calibri"/>
              </a:rPr>
              <a:t> </a:t>
            </a:r>
            <a:r>
              <a:rPr sz="2000" b="1" i="1" spc="-5" dirty="0">
                <a:solidFill>
                  <a:srgbClr val="FF0000"/>
                </a:solidFill>
                <a:latin typeface="Calibri"/>
                <a:cs typeface="Calibri"/>
              </a:rPr>
              <a:t>of</a:t>
            </a:r>
            <a:r>
              <a:rPr sz="2000" b="1" i="1" spc="-15" dirty="0">
                <a:solidFill>
                  <a:srgbClr val="FF0000"/>
                </a:solidFill>
                <a:latin typeface="Calibri"/>
                <a:cs typeface="Calibri"/>
              </a:rPr>
              <a:t> </a:t>
            </a:r>
            <a:r>
              <a:rPr sz="2000" b="1" i="1" spc="-5" dirty="0">
                <a:solidFill>
                  <a:srgbClr val="FF0000"/>
                </a:solidFill>
                <a:latin typeface="Calibri"/>
                <a:cs typeface="Calibri"/>
              </a:rPr>
              <a:t>Method</a:t>
            </a:r>
            <a:endParaRPr sz="2000">
              <a:latin typeface="Calibri"/>
              <a:cs typeface="Calibri"/>
            </a:endParaRPr>
          </a:p>
          <a:p>
            <a:pPr marL="127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40" dirty="0">
                <a:solidFill>
                  <a:srgbClr val="FF0000"/>
                </a:solidFill>
                <a:latin typeface="Calibri"/>
                <a:cs typeface="Calibri"/>
              </a:rPr>
              <a:t> </a:t>
            </a:r>
            <a:r>
              <a:rPr sz="2000" b="1" i="1" spc="-5" dirty="0">
                <a:solidFill>
                  <a:srgbClr val="FF0000"/>
                </a:solidFill>
                <a:latin typeface="Calibri"/>
                <a:cs typeface="Calibri"/>
              </a:rPr>
              <a:t>of</a:t>
            </a:r>
            <a:r>
              <a:rPr sz="2000" b="1" i="1" spc="-20" dirty="0">
                <a:solidFill>
                  <a:srgbClr val="FF0000"/>
                </a:solidFill>
                <a:latin typeface="Calibri"/>
                <a:cs typeface="Calibri"/>
              </a:rPr>
              <a:t> </a:t>
            </a:r>
            <a:r>
              <a:rPr sz="2000" b="1" i="1" dirty="0">
                <a:solidFill>
                  <a:srgbClr val="FF0000"/>
                </a:solidFill>
                <a:latin typeface="Calibri"/>
                <a:cs typeface="Calibri"/>
              </a:rPr>
              <a:t>class</a:t>
            </a:r>
            <a:endParaRPr sz="2000">
              <a:latin typeface="Calibri"/>
              <a:cs typeface="Calibri"/>
            </a:endParaRPr>
          </a:p>
        </p:txBody>
      </p:sp>
      <p:sp>
        <p:nvSpPr>
          <p:cNvPr id="20" name="object 20"/>
          <p:cNvSpPr txBox="1"/>
          <p:nvPr/>
        </p:nvSpPr>
        <p:spPr>
          <a:xfrm>
            <a:off x="6175628" y="5575123"/>
            <a:ext cx="1083310" cy="260071"/>
          </a:xfrm>
          <a:prstGeom prst="rect">
            <a:avLst/>
          </a:prstGeom>
        </p:spPr>
        <p:txBody>
          <a:bodyPr vert="horz" wrap="square" lIns="0" tIns="0" rIns="0" bIns="0" rtlCol="0">
            <a:spAutoFit/>
          </a:bodyPr>
          <a:lstStyle/>
          <a:p>
            <a:pPr marL="12700">
              <a:lnSpc>
                <a:spcPts val="2005"/>
              </a:lnSpc>
            </a:pPr>
            <a:r>
              <a:rPr sz="2000" b="1" i="1" spc="-20" dirty="0">
                <a:solidFill>
                  <a:srgbClr val="006FC0"/>
                </a:solidFill>
                <a:latin typeface="Calibri"/>
                <a:cs typeface="Calibri"/>
              </a:rPr>
              <a:t>itr.next());</a:t>
            </a:r>
            <a:endParaRPr sz="2000">
              <a:latin typeface="Calibri"/>
              <a:cs typeface="Calibri"/>
            </a:endParaRPr>
          </a:p>
        </p:txBody>
      </p:sp>
      <p:sp>
        <p:nvSpPr>
          <p:cNvPr id="21" name="object 21"/>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22" name="object 22"/>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123431"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55" dirty="0"/>
              <a:t>t</a:t>
            </a:r>
            <a:r>
              <a:rPr spc="-160" dirty="0"/>
              <a:t>e</a:t>
            </a:r>
            <a:r>
              <a:rPr spc="-155" dirty="0"/>
              <a:t>r</a:t>
            </a:r>
            <a:r>
              <a:rPr spc="-160" dirty="0"/>
              <a:t>a</a:t>
            </a:r>
            <a:r>
              <a:rPr spc="-155" dirty="0"/>
              <a:t>t</a:t>
            </a:r>
            <a:r>
              <a:rPr spc="-160" dirty="0"/>
              <a:t>o</a:t>
            </a:r>
            <a:r>
              <a:rPr dirty="0"/>
              <a:t>r</a:t>
            </a:r>
            <a:r>
              <a:rPr spc="-265" dirty="0"/>
              <a:t> </a:t>
            </a:r>
            <a:r>
              <a:rPr dirty="0"/>
              <a:t>:</a:t>
            </a:r>
            <a:r>
              <a:rPr spc="-295" dirty="0"/>
              <a:t> </a:t>
            </a:r>
            <a:r>
              <a:rPr spc="-160" dirty="0"/>
              <a:t>Exa</a:t>
            </a:r>
            <a:r>
              <a:rPr spc="-155" dirty="0"/>
              <a:t>m</a:t>
            </a:r>
            <a:r>
              <a:rPr spc="-160" dirty="0"/>
              <a:t>p</a:t>
            </a:r>
            <a:r>
              <a:rPr spc="-165" dirty="0"/>
              <a:t>l</a:t>
            </a:r>
            <a:r>
              <a:rPr dirty="0"/>
              <a:t>e</a:t>
            </a:r>
            <a:r>
              <a:rPr spc="-285" dirty="0"/>
              <a:t> </a:t>
            </a:r>
            <a:r>
              <a:rPr dirty="0"/>
              <a:t>1</a:t>
            </a:r>
            <a:r>
              <a:rPr spc="-305" dirty="0"/>
              <a:t> </a:t>
            </a:r>
            <a:r>
              <a:rPr dirty="0"/>
              <a:t>…</a:t>
            </a:r>
          </a:p>
        </p:txBody>
      </p:sp>
      <p:sp>
        <p:nvSpPr>
          <p:cNvPr id="3" name="object 3"/>
          <p:cNvSpPr txBox="1"/>
          <p:nvPr/>
        </p:nvSpPr>
        <p:spPr>
          <a:xfrm>
            <a:off x="1602740" y="1335736"/>
            <a:ext cx="6848475" cy="1672589"/>
          </a:xfrm>
          <a:prstGeom prst="rect">
            <a:avLst/>
          </a:prstGeom>
        </p:spPr>
        <p:txBody>
          <a:bodyPr vert="horz" wrap="square" lIns="0" tIns="12700" rIns="0" bIns="0" rtlCol="0">
            <a:spAutoFit/>
          </a:bodyPr>
          <a:lstStyle/>
          <a:p>
            <a:pPr marL="12700">
              <a:spcBef>
                <a:spcPts val="100"/>
              </a:spcBef>
            </a:pPr>
            <a:r>
              <a:rPr b="1" i="1" dirty="0">
                <a:solidFill>
                  <a:srgbClr val="FF0000"/>
                </a:solidFill>
                <a:latin typeface="Calibri"/>
                <a:cs typeface="Calibri"/>
              </a:rPr>
              <a:t>import</a:t>
            </a:r>
            <a:r>
              <a:rPr b="1" i="1" spc="-40" dirty="0">
                <a:solidFill>
                  <a:srgbClr val="FF0000"/>
                </a:solidFill>
                <a:latin typeface="Calibri"/>
                <a:cs typeface="Calibri"/>
              </a:rPr>
              <a:t> </a:t>
            </a:r>
            <a:r>
              <a:rPr b="1" i="1" spc="-5" dirty="0">
                <a:solidFill>
                  <a:srgbClr val="FF0000"/>
                </a:solidFill>
                <a:latin typeface="Calibri"/>
                <a:cs typeface="Calibri"/>
              </a:rPr>
              <a:t>java.util.*;</a:t>
            </a:r>
            <a:endParaRPr>
              <a:latin typeface="Calibri"/>
              <a:cs typeface="Calibri"/>
            </a:endParaRPr>
          </a:p>
          <a:p>
            <a:pPr marL="12700">
              <a:spcBef>
                <a:spcPts val="5"/>
              </a:spcBef>
            </a:pPr>
            <a:r>
              <a:rPr b="1" i="1" dirty="0">
                <a:solidFill>
                  <a:srgbClr val="FF0000"/>
                </a:solidFill>
                <a:latin typeface="Calibri"/>
                <a:cs typeface="Calibri"/>
              </a:rPr>
              <a:t>class</a:t>
            </a:r>
            <a:r>
              <a:rPr b="1" i="1" spc="-40" dirty="0">
                <a:solidFill>
                  <a:srgbClr val="FF0000"/>
                </a:solidFill>
                <a:latin typeface="Calibri"/>
                <a:cs typeface="Calibri"/>
              </a:rPr>
              <a:t> </a:t>
            </a:r>
            <a:r>
              <a:rPr b="1" i="1" spc="-20" dirty="0">
                <a:solidFill>
                  <a:srgbClr val="FF0000"/>
                </a:solidFill>
                <a:latin typeface="Calibri"/>
                <a:cs typeface="Calibri"/>
              </a:rPr>
              <a:t>IteratorTest</a:t>
            </a:r>
            <a:endParaRPr>
              <a:latin typeface="Calibri"/>
              <a:cs typeface="Calibri"/>
            </a:endParaRPr>
          </a:p>
          <a:p>
            <a:pPr marL="12700"/>
            <a:r>
              <a:rPr b="1" i="1" dirty="0">
                <a:solidFill>
                  <a:srgbClr val="FF0000"/>
                </a:solidFill>
                <a:latin typeface="Calibri"/>
                <a:cs typeface="Calibri"/>
              </a:rPr>
              <a:t>{</a:t>
            </a:r>
            <a:endParaRPr>
              <a:latin typeface="Calibri"/>
              <a:cs typeface="Calibri"/>
            </a:endParaRPr>
          </a:p>
          <a:p>
            <a:pPr marL="927100"/>
            <a:r>
              <a:rPr b="1" i="1" spc="-5" dirty="0">
                <a:solidFill>
                  <a:srgbClr val="FF0000"/>
                </a:solidFill>
                <a:latin typeface="Calibri"/>
                <a:cs typeface="Calibri"/>
              </a:rPr>
              <a:t>public</a:t>
            </a:r>
            <a:r>
              <a:rPr b="1" i="1" spc="-20" dirty="0">
                <a:solidFill>
                  <a:srgbClr val="FF0000"/>
                </a:solidFill>
                <a:latin typeface="Calibri"/>
                <a:cs typeface="Calibri"/>
              </a:rPr>
              <a:t> </a:t>
            </a:r>
            <a:r>
              <a:rPr b="1" i="1" spc="-10" dirty="0">
                <a:solidFill>
                  <a:srgbClr val="FF0000"/>
                </a:solidFill>
                <a:latin typeface="Calibri"/>
                <a:cs typeface="Calibri"/>
              </a:rPr>
              <a:t>static</a:t>
            </a:r>
            <a:r>
              <a:rPr b="1" i="1" spc="5" dirty="0">
                <a:solidFill>
                  <a:srgbClr val="FF0000"/>
                </a:solidFill>
                <a:latin typeface="Calibri"/>
                <a:cs typeface="Calibri"/>
              </a:rPr>
              <a:t> </a:t>
            </a:r>
            <a:r>
              <a:rPr b="1" i="1" spc="-10" dirty="0">
                <a:solidFill>
                  <a:srgbClr val="FF0000"/>
                </a:solidFill>
                <a:latin typeface="Calibri"/>
                <a:cs typeface="Calibri"/>
              </a:rPr>
              <a:t>void</a:t>
            </a:r>
            <a:r>
              <a:rPr b="1" i="1" dirty="0">
                <a:solidFill>
                  <a:srgbClr val="FF0000"/>
                </a:solidFill>
                <a:latin typeface="Calibri"/>
                <a:cs typeface="Calibri"/>
              </a:rPr>
              <a:t> main(String </a:t>
            </a:r>
            <a:r>
              <a:rPr b="1" i="1" spc="-5" dirty="0">
                <a:solidFill>
                  <a:srgbClr val="FF0000"/>
                </a:solidFill>
                <a:latin typeface="Calibri"/>
                <a:cs typeface="Calibri"/>
              </a:rPr>
              <a:t>args[])</a:t>
            </a:r>
            <a:endParaRPr>
              <a:latin typeface="Calibri"/>
              <a:cs typeface="Calibri"/>
            </a:endParaRPr>
          </a:p>
          <a:p>
            <a:pPr marL="927100"/>
            <a:r>
              <a:rPr b="1" i="1" dirty="0">
                <a:solidFill>
                  <a:srgbClr val="FF0000"/>
                </a:solidFill>
                <a:latin typeface="Calibri"/>
                <a:cs typeface="Calibri"/>
              </a:rPr>
              <a:t>{</a:t>
            </a:r>
            <a:endParaRPr>
              <a:latin typeface="Calibri"/>
              <a:cs typeface="Calibri"/>
            </a:endParaRPr>
          </a:p>
          <a:p>
            <a:pPr marL="1841500"/>
            <a:r>
              <a:rPr b="1" i="1" spc="-5" dirty="0">
                <a:solidFill>
                  <a:srgbClr val="FF0000"/>
                </a:solidFill>
                <a:latin typeface="Calibri"/>
                <a:cs typeface="Calibri"/>
              </a:rPr>
              <a:t>ArrayList&lt;String&gt;</a:t>
            </a:r>
            <a:r>
              <a:rPr b="1" i="1" spc="25" dirty="0">
                <a:solidFill>
                  <a:srgbClr val="FF0000"/>
                </a:solidFill>
                <a:latin typeface="Calibri"/>
                <a:cs typeface="Calibri"/>
              </a:rPr>
              <a:t> </a:t>
            </a:r>
            <a:r>
              <a:rPr b="1" i="1" dirty="0">
                <a:solidFill>
                  <a:srgbClr val="FF0000"/>
                </a:solidFill>
                <a:latin typeface="Calibri"/>
                <a:cs typeface="Calibri"/>
              </a:rPr>
              <a:t>arrStr</a:t>
            </a:r>
            <a:r>
              <a:rPr b="1" i="1" spc="20" dirty="0">
                <a:solidFill>
                  <a:srgbClr val="FF0000"/>
                </a:solidFill>
                <a:latin typeface="Calibri"/>
                <a:cs typeface="Calibri"/>
              </a:rPr>
              <a:t> </a:t>
            </a:r>
            <a:r>
              <a:rPr b="1" i="1" dirty="0">
                <a:solidFill>
                  <a:srgbClr val="FF0000"/>
                </a:solidFill>
                <a:latin typeface="Calibri"/>
                <a:cs typeface="Calibri"/>
              </a:rPr>
              <a:t>=</a:t>
            </a:r>
            <a:r>
              <a:rPr b="1" i="1" spc="5" dirty="0">
                <a:solidFill>
                  <a:srgbClr val="FF0000"/>
                </a:solidFill>
                <a:latin typeface="Calibri"/>
                <a:cs typeface="Calibri"/>
              </a:rPr>
              <a:t> </a:t>
            </a:r>
            <a:r>
              <a:rPr b="1" i="1" spc="-5" dirty="0">
                <a:solidFill>
                  <a:srgbClr val="FF0000"/>
                </a:solidFill>
                <a:latin typeface="Calibri"/>
                <a:cs typeface="Calibri"/>
              </a:rPr>
              <a:t>new</a:t>
            </a:r>
            <a:r>
              <a:rPr b="1" i="1" spc="10" dirty="0">
                <a:solidFill>
                  <a:srgbClr val="FF0000"/>
                </a:solidFill>
                <a:latin typeface="Calibri"/>
                <a:cs typeface="Calibri"/>
              </a:rPr>
              <a:t> </a:t>
            </a:r>
            <a:r>
              <a:rPr b="1" i="1" spc="-5" dirty="0">
                <a:solidFill>
                  <a:srgbClr val="FF0000"/>
                </a:solidFill>
                <a:latin typeface="Calibri"/>
                <a:cs typeface="Calibri"/>
              </a:rPr>
              <a:t>ArrayList&lt;String&gt;(20);</a:t>
            </a:r>
            <a:endParaRPr>
              <a:latin typeface="Calibri"/>
              <a:cs typeface="Calibri"/>
            </a:endParaRPr>
          </a:p>
        </p:txBody>
      </p:sp>
      <p:sp>
        <p:nvSpPr>
          <p:cNvPr id="4" name="object 4"/>
          <p:cNvSpPr txBox="1"/>
          <p:nvPr/>
        </p:nvSpPr>
        <p:spPr>
          <a:xfrm>
            <a:off x="3431795" y="3256916"/>
            <a:ext cx="2053589" cy="1397635"/>
          </a:xfrm>
          <a:prstGeom prst="rect">
            <a:avLst/>
          </a:prstGeom>
        </p:spPr>
        <p:txBody>
          <a:bodyPr vert="horz" wrap="square" lIns="0" tIns="12700" rIns="0" bIns="0" rtlCol="0">
            <a:spAutoFit/>
          </a:bodyPr>
          <a:lstStyle/>
          <a:p>
            <a:pPr marL="12700">
              <a:spcBef>
                <a:spcPts val="100"/>
              </a:spcBef>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d("A</a:t>
            </a:r>
            <a:r>
              <a:rPr b="1" i="1" spc="-5" dirty="0">
                <a:solidFill>
                  <a:srgbClr val="FF0000"/>
                </a:solidFill>
                <a:latin typeface="Calibri"/>
                <a:cs typeface="Calibri"/>
              </a:rPr>
              <a:t>"</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a:p>
            <a:pPr marL="12700">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a:t>
            </a:r>
            <a:r>
              <a:rPr b="1" i="1" spc="-5" dirty="0">
                <a:solidFill>
                  <a:srgbClr val="FF0000"/>
                </a:solidFill>
                <a:latin typeface="Calibri"/>
                <a:cs typeface="Calibri"/>
              </a:rPr>
              <a:t>B"</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a:p>
            <a:pPr marL="12700">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a:t>
            </a:r>
            <a:r>
              <a:rPr b="1" i="1" spc="5" dirty="0">
                <a:solidFill>
                  <a:srgbClr val="FF0000"/>
                </a:solidFill>
                <a:latin typeface="Calibri"/>
                <a:cs typeface="Calibri"/>
              </a:rPr>
              <a:t>X</a:t>
            </a:r>
            <a:r>
              <a:rPr b="1" i="1" spc="-5" dirty="0">
                <a:solidFill>
                  <a:srgbClr val="FF0000"/>
                </a:solidFill>
                <a:latin typeface="Calibri"/>
                <a:cs typeface="Calibri"/>
              </a:rPr>
              <a:t>"</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a:p>
            <a:pPr marL="12700">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d("Y</a:t>
            </a:r>
            <a:r>
              <a:rPr b="1" i="1" spc="-5" dirty="0">
                <a:solidFill>
                  <a:srgbClr val="FF0000"/>
                </a:solidFill>
                <a:latin typeface="Calibri"/>
                <a:cs typeface="Calibri"/>
              </a:rPr>
              <a:t>"</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a:p>
            <a:pPr marL="12700">
              <a:tabLst>
                <a:tab pos="1841500" algn="l"/>
              </a:tabLst>
            </a:pPr>
            <a:r>
              <a:rPr b="1" i="1" dirty="0">
                <a:solidFill>
                  <a:srgbClr val="FF0000"/>
                </a:solidFill>
                <a:latin typeface="Calibri"/>
                <a:cs typeface="Calibri"/>
              </a:rPr>
              <a:t>arrSt</a:t>
            </a:r>
            <a:r>
              <a:rPr b="1" i="1" spc="-130" dirty="0">
                <a:solidFill>
                  <a:srgbClr val="FF0000"/>
                </a:solidFill>
                <a:latin typeface="Calibri"/>
                <a:cs typeface="Calibri"/>
              </a:rPr>
              <a:t>r</a:t>
            </a:r>
            <a:r>
              <a:rPr b="1" i="1" spc="-5" dirty="0">
                <a:solidFill>
                  <a:srgbClr val="FF0000"/>
                </a:solidFill>
                <a:latin typeface="Calibri"/>
                <a:cs typeface="Calibri"/>
              </a:rPr>
              <a:t>.a</a:t>
            </a:r>
            <a:r>
              <a:rPr b="1" i="1" spc="-10" dirty="0">
                <a:solidFill>
                  <a:srgbClr val="FF0000"/>
                </a:solidFill>
                <a:latin typeface="Calibri"/>
                <a:cs typeface="Calibri"/>
              </a:rPr>
              <a:t>d</a:t>
            </a:r>
            <a:r>
              <a:rPr b="1" i="1" dirty="0">
                <a:solidFill>
                  <a:srgbClr val="FF0000"/>
                </a:solidFill>
                <a:latin typeface="Calibri"/>
                <a:cs typeface="Calibri"/>
              </a:rPr>
              <a:t>d("Z</a:t>
            </a:r>
            <a:r>
              <a:rPr b="1" i="1" spc="-5" dirty="0">
                <a:solidFill>
                  <a:srgbClr val="FF0000"/>
                </a:solidFill>
                <a:latin typeface="Calibri"/>
                <a:cs typeface="Calibri"/>
              </a:rPr>
              <a:t>"</a:t>
            </a:r>
            <a:r>
              <a:rPr b="1" i="1" dirty="0">
                <a:solidFill>
                  <a:srgbClr val="FF0000"/>
                </a:solidFill>
                <a:latin typeface="Calibri"/>
                <a:cs typeface="Calibri"/>
              </a:rPr>
              <a:t>);	</a:t>
            </a:r>
            <a:r>
              <a:rPr b="1" i="1" spc="-5" dirty="0">
                <a:solidFill>
                  <a:srgbClr val="FF0000"/>
                </a:solidFill>
                <a:latin typeface="Calibri"/>
                <a:cs typeface="Calibri"/>
              </a:rPr>
              <a:t>//</a:t>
            </a:r>
            <a:endParaRPr>
              <a:latin typeface="Calibri"/>
              <a:cs typeface="Calibri"/>
            </a:endParaRPr>
          </a:p>
        </p:txBody>
      </p:sp>
      <p:sp>
        <p:nvSpPr>
          <p:cNvPr id="5" name="object 5"/>
          <p:cNvSpPr txBox="1"/>
          <p:nvPr/>
        </p:nvSpPr>
        <p:spPr>
          <a:xfrm>
            <a:off x="6175628" y="3256916"/>
            <a:ext cx="855344" cy="1397635"/>
          </a:xfrm>
          <a:prstGeom prst="rect">
            <a:avLst/>
          </a:prstGeom>
        </p:spPr>
        <p:txBody>
          <a:bodyPr vert="horz" wrap="square" lIns="0" tIns="12700" rIns="0" bIns="0" rtlCol="0">
            <a:spAutoFit/>
          </a:bodyPr>
          <a:lstStyle/>
          <a:p>
            <a:pPr marL="12700" marR="516255">
              <a:spcBef>
                <a:spcPts val="100"/>
              </a:spcBef>
            </a:pPr>
            <a:r>
              <a:rPr b="1" i="1" dirty="0">
                <a:solidFill>
                  <a:srgbClr val="FF0000"/>
                </a:solidFill>
                <a:latin typeface="Calibri"/>
                <a:cs typeface="Calibri"/>
              </a:rPr>
              <a:t>A </a:t>
            </a:r>
            <a:r>
              <a:rPr b="1" i="1" spc="5" dirty="0">
                <a:solidFill>
                  <a:srgbClr val="FF0000"/>
                </a:solidFill>
                <a:latin typeface="Calibri"/>
                <a:cs typeface="Calibri"/>
              </a:rPr>
              <a:t> </a:t>
            </a:r>
            <a:r>
              <a:rPr b="1" i="1" dirty="0">
                <a:solidFill>
                  <a:srgbClr val="FF0000"/>
                </a:solidFill>
                <a:latin typeface="Calibri"/>
                <a:cs typeface="Calibri"/>
              </a:rPr>
              <a:t>A</a:t>
            </a:r>
            <a:r>
              <a:rPr b="1" i="1" spc="-100" dirty="0">
                <a:solidFill>
                  <a:srgbClr val="FF0000"/>
                </a:solidFill>
                <a:latin typeface="Calibri"/>
                <a:cs typeface="Calibri"/>
              </a:rPr>
              <a:t> </a:t>
            </a:r>
            <a:r>
              <a:rPr b="1" i="1" dirty="0">
                <a:solidFill>
                  <a:srgbClr val="FF0000"/>
                </a:solidFill>
                <a:latin typeface="Calibri"/>
                <a:cs typeface="Calibri"/>
              </a:rPr>
              <a:t>B</a:t>
            </a:r>
            <a:endParaRPr>
              <a:latin typeface="Calibri"/>
              <a:cs typeface="Calibri"/>
            </a:endParaRPr>
          </a:p>
          <a:p>
            <a:pPr marL="12700" marR="167005"/>
            <a:r>
              <a:rPr b="1" i="1" dirty="0">
                <a:solidFill>
                  <a:srgbClr val="FF0000"/>
                </a:solidFill>
                <a:latin typeface="Calibri"/>
                <a:cs typeface="Calibri"/>
              </a:rPr>
              <a:t>A</a:t>
            </a:r>
            <a:r>
              <a:rPr b="1" i="1" spc="5" dirty="0">
                <a:solidFill>
                  <a:srgbClr val="FF0000"/>
                </a:solidFill>
                <a:latin typeface="Calibri"/>
                <a:cs typeface="Calibri"/>
              </a:rPr>
              <a:t> </a:t>
            </a:r>
            <a:r>
              <a:rPr b="1" i="1" dirty="0">
                <a:solidFill>
                  <a:srgbClr val="FF0000"/>
                </a:solidFill>
                <a:latin typeface="Calibri"/>
                <a:cs typeface="Calibri"/>
              </a:rPr>
              <a:t>B</a:t>
            </a:r>
            <a:r>
              <a:rPr b="1" i="1" spc="405" dirty="0">
                <a:solidFill>
                  <a:srgbClr val="FF0000"/>
                </a:solidFill>
                <a:latin typeface="Calibri"/>
                <a:cs typeface="Calibri"/>
              </a:rPr>
              <a:t> </a:t>
            </a:r>
            <a:r>
              <a:rPr b="1" i="1" dirty="0">
                <a:solidFill>
                  <a:srgbClr val="FF0000"/>
                </a:solidFill>
                <a:latin typeface="Calibri"/>
                <a:cs typeface="Calibri"/>
              </a:rPr>
              <a:t>X </a:t>
            </a:r>
            <a:r>
              <a:rPr b="1" i="1" spc="5" dirty="0">
                <a:solidFill>
                  <a:srgbClr val="FF0000"/>
                </a:solidFill>
                <a:latin typeface="Calibri"/>
                <a:cs typeface="Calibri"/>
              </a:rPr>
              <a:t> </a:t>
            </a:r>
            <a:r>
              <a:rPr b="1" i="1" dirty="0">
                <a:solidFill>
                  <a:srgbClr val="FF0000"/>
                </a:solidFill>
                <a:latin typeface="Calibri"/>
                <a:cs typeface="Calibri"/>
              </a:rPr>
              <a:t>A</a:t>
            </a:r>
            <a:r>
              <a:rPr b="1" i="1" spc="-35" dirty="0">
                <a:solidFill>
                  <a:srgbClr val="FF0000"/>
                </a:solidFill>
                <a:latin typeface="Calibri"/>
                <a:cs typeface="Calibri"/>
              </a:rPr>
              <a:t> </a:t>
            </a:r>
            <a:r>
              <a:rPr b="1" i="1" dirty="0">
                <a:solidFill>
                  <a:srgbClr val="FF0000"/>
                </a:solidFill>
                <a:latin typeface="Calibri"/>
                <a:cs typeface="Calibri"/>
              </a:rPr>
              <a:t>B</a:t>
            </a:r>
            <a:r>
              <a:rPr b="1" i="1" spc="-25" dirty="0">
                <a:solidFill>
                  <a:srgbClr val="FF0000"/>
                </a:solidFill>
                <a:latin typeface="Calibri"/>
                <a:cs typeface="Calibri"/>
              </a:rPr>
              <a:t> </a:t>
            </a:r>
            <a:r>
              <a:rPr b="1" i="1" dirty="0">
                <a:solidFill>
                  <a:srgbClr val="FF0000"/>
                </a:solidFill>
                <a:latin typeface="Calibri"/>
                <a:cs typeface="Calibri"/>
              </a:rPr>
              <a:t>X</a:t>
            </a:r>
            <a:r>
              <a:rPr b="1" i="1" spc="-40" dirty="0">
                <a:solidFill>
                  <a:srgbClr val="FF0000"/>
                </a:solidFill>
                <a:latin typeface="Calibri"/>
                <a:cs typeface="Calibri"/>
              </a:rPr>
              <a:t> </a:t>
            </a:r>
            <a:r>
              <a:rPr b="1" i="1" dirty="0">
                <a:solidFill>
                  <a:srgbClr val="FF0000"/>
                </a:solidFill>
                <a:latin typeface="Calibri"/>
                <a:cs typeface="Calibri"/>
              </a:rPr>
              <a:t>Y</a:t>
            </a:r>
            <a:endParaRPr>
              <a:latin typeface="Calibri"/>
              <a:cs typeface="Calibri"/>
            </a:endParaRPr>
          </a:p>
          <a:p>
            <a:pPr marL="12700"/>
            <a:r>
              <a:rPr b="1" i="1" dirty="0">
                <a:solidFill>
                  <a:srgbClr val="FF0000"/>
                </a:solidFill>
                <a:latin typeface="Calibri"/>
                <a:cs typeface="Calibri"/>
              </a:rPr>
              <a:t>A</a:t>
            </a:r>
            <a:r>
              <a:rPr b="1" i="1" spc="-25" dirty="0">
                <a:solidFill>
                  <a:srgbClr val="FF0000"/>
                </a:solidFill>
                <a:latin typeface="Calibri"/>
                <a:cs typeface="Calibri"/>
              </a:rPr>
              <a:t> </a:t>
            </a:r>
            <a:r>
              <a:rPr b="1" i="1" dirty="0">
                <a:solidFill>
                  <a:srgbClr val="FF0000"/>
                </a:solidFill>
                <a:latin typeface="Calibri"/>
                <a:cs typeface="Calibri"/>
              </a:rPr>
              <a:t>B</a:t>
            </a:r>
            <a:r>
              <a:rPr b="1" i="1" spc="-15" dirty="0">
                <a:solidFill>
                  <a:srgbClr val="FF0000"/>
                </a:solidFill>
                <a:latin typeface="Calibri"/>
                <a:cs typeface="Calibri"/>
              </a:rPr>
              <a:t> </a:t>
            </a:r>
            <a:r>
              <a:rPr b="1" i="1" dirty="0">
                <a:solidFill>
                  <a:srgbClr val="FF0000"/>
                </a:solidFill>
                <a:latin typeface="Calibri"/>
                <a:cs typeface="Calibri"/>
              </a:rPr>
              <a:t>X</a:t>
            </a:r>
            <a:r>
              <a:rPr b="1" i="1" spc="-30" dirty="0">
                <a:solidFill>
                  <a:srgbClr val="FF0000"/>
                </a:solidFill>
                <a:latin typeface="Calibri"/>
                <a:cs typeface="Calibri"/>
              </a:rPr>
              <a:t> </a:t>
            </a:r>
            <a:r>
              <a:rPr b="1" i="1" dirty="0">
                <a:solidFill>
                  <a:srgbClr val="FF0000"/>
                </a:solidFill>
                <a:latin typeface="Calibri"/>
                <a:cs typeface="Calibri"/>
              </a:rPr>
              <a:t>Y</a:t>
            </a:r>
            <a:r>
              <a:rPr b="1" i="1" spc="-15" dirty="0">
                <a:solidFill>
                  <a:srgbClr val="FF0000"/>
                </a:solidFill>
                <a:latin typeface="Calibri"/>
                <a:cs typeface="Calibri"/>
              </a:rPr>
              <a:t> </a:t>
            </a:r>
            <a:r>
              <a:rPr b="1" i="1" dirty="0">
                <a:solidFill>
                  <a:srgbClr val="FF0000"/>
                </a:solidFill>
                <a:latin typeface="Calibri"/>
                <a:cs typeface="Calibri"/>
              </a:rPr>
              <a:t>Z</a:t>
            </a:r>
            <a:endParaRPr>
              <a:latin typeface="Calibri"/>
              <a:cs typeface="Calibri"/>
            </a:endParaRPr>
          </a:p>
        </p:txBody>
      </p:sp>
      <p:grpSp>
        <p:nvGrpSpPr>
          <p:cNvPr id="6" name="object 6"/>
          <p:cNvGrpSpPr/>
          <p:nvPr/>
        </p:nvGrpSpPr>
        <p:grpSpPr>
          <a:xfrm>
            <a:off x="7307580" y="5664708"/>
            <a:ext cx="459105" cy="97790"/>
            <a:chOff x="5783579" y="5664708"/>
            <a:chExt cx="459105" cy="97790"/>
          </a:xfrm>
        </p:grpSpPr>
        <p:sp>
          <p:nvSpPr>
            <p:cNvPr id="7" name="object 7"/>
            <p:cNvSpPr/>
            <p:nvPr/>
          </p:nvSpPr>
          <p:spPr>
            <a:xfrm>
              <a:off x="5796533" y="5677662"/>
              <a:ext cx="433070" cy="71755"/>
            </a:xfrm>
            <a:custGeom>
              <a:avLst/>
              <a:gdLst/>
              <a:ahLst/>
              <a:cxnLst/>
              <a:rect l="l" t="t" r="r" b="b"/>
              <a:pathLst>
                <a:path w="433070" h="71754">
                  <a:moveTo>
                    <a:pt x="397001" y="0"/>
                  </a:moveTo>
                  <a:lnTo>
                    <a:pt x="397001" y="17906"/>
                  </a:lnTo>
                  <a:lnTo>
                    <a:pt x="0" y="17906"/>
                  </a:lnTo>
                  <a:lnTo>
                    <a:pt x="0" y="53721"/>
                  </a:lnTo>
                  <a:lnTo>
                    <a:pt x="397001" y="53721"/>
                  </a:lnTo>
                  <a:lnTo>
                    <a:pt x="397001" y="71628"/>
                  </a:lnTo>
                  <a:lnTo>
                    <a:pt x="432815" y="35813"/>
                  </a:lnTo>
                  <a:lnTo>
                    <a:pt x="397001" y="0"/>
                  </a:lnTo>
                  <a:close/>
                </a:path>
              </a:pathLst>
            </a:custGeom>
            <a:solidFill>
              <a:srgbClr val="4F81BC"/>
            </a:solidFill>
          </p:spPr>
          <p:txBody>
            <a:bodyPr wrap="square" lIns="0" tIns="0" rIns="0" bIns="0" rtlCol="0"/>
            <a:lstStyle/>
            <a:p>
              <a:endParaRPr/>
            </a:p>
          </p:txBody>
        </p:sp>
        <p:sp>
          <p:nvSpPr>
            <p:cNvPr id="8" name="object 8"/>
            <p:cNvSpPr/>
            <p:nvPr/>
          </p:nvSpPr>
          <p:spPr>
            <a:xfrm>
              <a:off x="5796533" y="5677662"/>
              <a:ext cx="433070" cy="71755"/>
            </a:xfrm>
            <a:custGeom>
              <a:avLst/>
              <a:gdLst/>
              <a:ahLst/>
              <a:cxnLst/>
              <a:rect l="l" t="t" r="r" b="b"/>
              <a:pathLst>
                <a:path w="433070" h="71754">
                  <a:moveTo>
                    <a:pt x="0" y="17906"/>
                  </a:moveTo>
                  <a:lnTo>
                    <a:pt x="397001" y="17906"/>
                  </a:lnTo>
                  <a:lnTo>
                    <a:pt x="397001" y="0"/>
                  </a:lnTo>
                  <a:lnTo>
                    <a:pt x="432815" y="35813"/>
                  </a:lnTo>
                  <a:lnTo>
                    <a:pt x="397001" y="71628"/>
                  </a:lnTo>
                  <a:lnTo>
                    <a:pt x="397001" y="53721"/>
                  </a:lnTo>
                  <a:lnTo>
                    <a:pt x="0" y="53721"/>
                  </a:lnTo>
                  <a:lnTo>
                    <a:pt x="0" y="17906"/>
                  </a:lnTo>
                  <a:close/>
                </a:path>
              </a:pathLst>
            </a:custGeom>
            <a:ln w="25908">
              <a:solidFill>
                <a:srgbClr val="385D89"/>
              </a:solidFill>
            </a:ln>
          </p:spPr>
          <p:txBody>
            <a:bodyPr wrap="square" lIns="0" tIns="0" rIns="0" bIns="0" rtlCol="0"/>
            <a:lstStyle/>
            <a:p>
              <a:endParaRPr/>
            </a:p>
          </p:txBody>
        </p:sp>
      </p:grpSp>
      <p:grpSp>
        <p:nvGrpSpPr>
          <p:cNvPr id="9" name="object 9"/>
          <p:cNvGrpSpPr/>
          <p:nvPr/>
        </p:nvGrpSpPr>
        <p:grpSpPr>
          <a:xfrm>
            <a:off x="8538972" y="4477385"/>
            <a:ext cx="268605" cy="1472565"/>
            <a:chOff x="7014971" y="4477384"/>
            <a:chExt cx="268605" cy="1472565"/>
          </a:xfrm>
        </p:grpSpPr>
        <p:sp>
          <p:nvSpPr>
            <p:cNvPr id="10" name="object 10"/>
            <p:cNvSpPr/>
            <p:nvPr/>
          </p:nvSpPr>
          <p:spPr>
            <a:xfrm>
              <a:off x="7046975" y="5373623"/>
              <a:ext cx="0" cy="576580"/>
            </a:xfrm>
            <a:custGeom>
              <a:avLst/>
              <a:gdLst/>
              <a:ahLst/>
              <a:cxnLst/>
              <a:rect l="l" t="t" r="r" b="b"/>
              <a:pathLst>
                <a:path h="576579">
                  <a:moveTo>
                    <a:pt x="0" y="0"/>
                  </a:moveTo>
                  <a:lnTo>
                    <a:pt x="0" y="576059"/>
                  </a:lnTo>
                </a:path>
              </a:pathLst>
            </a:custGeom>
            <a:ln w="64008">
              <a:solidFill>
                <a:srgbClr val="00AF50"/>
              </a:solidFill>
            </a:ln>
          </p:spPr>
          <p:txBody>
            <a:bodyPr wrap="square" lIns="0" tIns="0" rIns="0" bIns="0" rtlCol="0"/>
            <a:lstStyle/>
            <a:p>
              <a:endParaRPr/>
            </a:p>
          </p:txBody>
        </p:sp>
        <p:sp>
          <p:nvSpPr>
            <p:cNvPr id="11" name="object 11"/>
            <p:cNvSpPr/>
            <p:nvPr/>
          </p:nvSpPr>
          <p:spPr>
            <a:xfrm>
              <a:off x="7029449" y="4477384"/>
              <a:ext cx="254000" cy="896619"/>
            </a:xfrm>
            <a:custGeom>
              <a:avLst/>
              <a:gdLst/>
              <a:ahLst/>
              <a:cxnLst/>
              <a:rect l="l" t="t" r="r" b="b"/>
              <a:pathLst>
                <a:path w="254000" h="896620">
                  <a:moveTo>
                    <a:pt x="234442" y="0"/>
                  </a:moveTo>
                  <a:lnTo>
                    <a:pt x="219836" y="57657"/>
                  </a:lnTo>
                  <a:lnTo>
                    <a:pt x="239014" y="62483"/>
                  </a:lnTo>
                  <a:lnTo>
                    <a:pt x="253619" y="4825"/>
                  </a:lnTo>
                  <a:lnTo>
                    <a:pt x="234442" y="0"/>
                  </a:lnTo>
                  <a:close/>
                </a:path>
                <a:path w="254000" h="896620">
                  <a:moveTo>
                    <a:pt x="215010" y="76834"/>
                  </a:moveTo>
                  <a:lnTo>
                    <a:pt x="200405" y="134492"/>
                  </a:lnTo>
                  <a:lnTo>
                    <a:pt x="219709" y="139319"/>
                  </a:lnTo>
                  <a:lnTo>
                    <a:pt x="234188" y="81660"/>
                  </a:lnTo>
                  <a:lnTo>
                    <a:pt x="215010" y="76834"/>
                  </a:lnTo>
                  <a:close/>
                </a:path>
                <a:path w="254000" h="896620">
                  <a:moveTo>
                    <a:pt x="195579" y="153669"/>
                  </a:moveTo>
                  <a:lnTo>
                    <a:pt x="181101" y="211327"/>
                  </a:lnTo>
                  <a:lnTo>
                    <a:pt x="200278" y="216153"/>
                  </a:lnTo>
                  <a:lnTo>
                    <a:pt x="214756" y="158495"/>
                  </a:lnTo>
                  <a:lnTo>
                    <a:pt x="195579" y="153669"/>
                  </a:lnTo>
                  <a:close/>
                </a:path>
                <a:path w="254000" h="896620">
                  <a:moveTo>
                    <a:pt x="176149" y="230504"/>
                  </a:moveTo>
                  <a:lnTo>
                    <a:pt x="161671" y="288163"/>
                  </a:lnTo>
                  <a:lnTo>
                    <a:pt x="180848" y="292988"/>
                  </a:lnTo>
                  <a:lnTo>
                    <a:pt x="195452" y="235331"/>
                  </a:lnTo>
                  <a:lnTo>
                    <a:pt x="176149" y="230504"/>
                  </a:lnTo>
                  <a:close/>
                </a:path>
                <a:path w="254000" h="896620">
                  <a:moveTo>
                    <a:pt x="156845" y="307339"/>
                  </a:moveTo>
                  <a:lnTo>
                    <a:pt x="142240" y="364997"/>
                  </a:lnTo>
                  <a:lnTo>
                    <a:pt x="161417" y="369823"/>
                  </a:lnTo>
                  <a:lnTo>
                    <a:pt x="176022" y="312165"/>
                  </a:lnTo>
                  <a:lnTo>
                    <a:pt x="156845" y="307339"/>
                  </a:lnTo>
                  <a:close/>
                </a:path>
                <a:path w="254000" h="896620">
                  <a:moveTo>
                    <a:pt x="137414" y="384175"/>
                  </a:moveTo>
                  <a:lnTo>
                    <a:pt x="122808" y="441832"/>
                  </a:lnTo>
                  <a:lnTo>
                    <a:pt x="142113" y="446658"/>
                  </a:lnTo>
                  <a:lnTo>
                    <a:pt x="156591" y="389000"/>
                  </a:lnTo>
                  <a:lnTo>
                    <a:pt x="137414" y="384175"/>
                  </a:lnTo>
                  <a:close/>
                </a:path>
                <a:path w="254000" h="896620">
                  <a:moveTo>
                    <a:pt x="117982" y="461009"/>
                  </a:moveTo>
                  <a:lnTo>
                    <a:pt x="103377" y="518667"/>
                  </a:lnTo>
                  <a:lnTo>
                    <a:pt x="122681" y="523494"/>
                  </a:lnTo>
                  <a:lnTo>
                    <a:pt x="137159" y="465835"/>
                  </a:lnTo>
                  <a:lnTo>
                    <a:pt x="117982" y="461009"/>
                  </a:lnTo>
                  <a:close/>
                </a:path>
                <a:path w="254000" h="896620">
                  <a:moveTo>
                    <a:pt x="98551" y="537844"/>
                  </a:moveTo>
                  <a:lnTo>
                    <a:pt x="84074" y="595502"/>
                  </a:lnTo>
                  <a:lnTo>
                    <a:pt x="103250" y="600328"/>
                  </a:lnTo>
                  <a:lnTo>
                    <a:pt x="117728" y="542670"/>
                  </a:lnTo>
                  <a:lnTo>
                    <a:pt x="98551" y="537844"/>
                  </a:lnTo>
                  <a:close/>
                </a:path>
                <a:path w="254000" h="896620">
                  <a:moveTo>
                    <a:pt x="79121" y="614679"/>
                  </a:moveTo>
                  <a:lnTo>
                    <a:pt x="64643" y="672338"/>
                  </a:lnTo>
                  <a:lnTo>
                    <a:pt x="83820" y="677163"/>
                  </a:lnTo>
                  <a:lnTo>
                    <a:pt x="98425" y="619506"/>
                  </a:lnTo>
                  <a:lnTo>
                    <a:pt x="79121" y="614679"/>
                  </a:lnTo>
                  <a:close/>
                </a:path>
                <a:path w="254000" h="896620">
                  <a:moveTo>
                    <a:pt x="59817" y="691514"/>
                  </a:moveTo>
                  <a:lnTo>
                    <a:pt x="45211" y="749172"/>
                  </a:lnTo>
                  <a:lnTo>
                    <a:pt x="64389" y="753998"/>
                  </a:lnTo>
                  <a:lnTo>
                    <a:pt x="78994" y="696340"/>
                  </a:lnTo>
                  <a:lnTo>
                    <a:pt x="59817" y="691514"/>
                  </a:lnTo>
                  <a:close/>
                </a:path>
                <a:path w="254000" h="896620">
                  <a:moveTo>
                    <a:pt x="0" y="813053"/>
                  </a:moveTo>
                  <a:lnTo>
                    <a:pt x="18288" y="896238"/>
                  </a:lnTo>
                  <a:lnTo>
                    <a:pt x="73914" y="831722"/>
                  </a:lnTo>
                  <a:lnTo>
                    <a:pt x="70394" y="830833"/>
                  </a:lnTo>
                  <a:lnTo>
                    <a:pt x="44957" y="830833"/>
                  </a:lnTo>
                  <a:lnTo>
                    <a:pt x="25780" y="826007"/>
                  </a:lnTo>
                  <a:lnTo>
                    <a:pt x="27314" y="819953"/>
                  </a:lnTo>
                  <a:lnTo>
                    <a:pt x="0" y="813053"/>
                  </a:lnTo>
                  <a:close/>
                </a:path>
                <a:path w="254000" h="896620">
                  <a:moveTo>
                    <a:pt x="27314" y="819953"/>
                  </a:moveTo>
                  <a:lnTo>
                    <a:pt x="25780" y="826007"/>
                  </a:lnTo>
                  <a:lnTo>
                    <a:pt x="44957" y="830833"/>
                  </a:lnTo>
                  <a:lnTo>
                    <a:pt x="46487" y="824795"/>
                  </a:lnTo>
                  <a:lnTo>
                    <a:pt x="27314" y="819953"/>
                  </a:lnTo>
                  <a:close/>
                </a:path>
                <a:path w="254000" h="896620">
                  <a:moveTo>
                    <a:pt x="46487" y="824795"/>
                  </a:moveTo>
                  <a:lnTo>
                    <a:pt x="44957" y="830833"/>
                  </a:lnTo>
                  <a:lnTo>
                    <a:pt x="70394" y="830833"/>
                  </a:lnTo>
                  <a:lnTo>
                    <a:pt x="46487" y="824795"/>
                  </a:lnTo>
                  <a:close/>
                </a:path>
                <a:path w="254000" h="896620">
                  <a:moveTo>
                    <a:pt x="40385" y="768349"/>
                  </a:moveTo>
                  <a:lnTo>
                    <a:pt x="27314" y="819953"/>
                  </a:lnTo>
                  <a:lnTo>
                    <a:pt x="46487" y="824795"/>
                  </a:lnTo>
                  <a:lnTo>
                    <a:pt x="59563" y="773176"/>
                  </a:lnTo>
                  <a:lnTo>
                    <a:pt x="40385" y="768349"/>
                  </a:lnTo>
                  <a:close/>
                </a:path>
              </a:pathLst>
            </a:custGeom>
            <a:solidFill>
              <a:srgbClr val="00AF50"/>
            </a:solidFill>
          </p:spPr>
          <p:txBody>
            <a:bodyPr wrap="square" lIns="0" tIns="0" rIns="0" bIns="0" rtlCol="0"/>
            <a:lstStyle/>
            <a:p>
              <a:endParaRPr/>
            </a:p>
          </p:txBody>
        </p:sp>
      </p:grpSp>
      <p:sp>
        <p:nvSpPr>
          <p:cNvPr id="12" name="object 12"/>
          <p:cNvSpPr txBox="1"/>
          <p:nvPr/>
        </p:nvSpPr>
        <p:spPr>
          <a:xfrm>
            <a:off x="7183883" y="3480943"/>
            <a:ext cx="3226435" cy="941069"/>
          </a:xfrm>
          <a:prstGeom prst="rect">
            <a:avLst/>
          </a:prstGeom>
        </p:spPr>
        <p:txBody>
          <a:bodyPr vert="horz" wrap="square" lIns="0" tIns="13335" rIns="0" bIns="0" rtlCol="0">
            <a:spAutoFit/>
          </a:bodyPr>
          <a:lstStyle/>
          <a:p>
            <a:pPr marL="12700" marR="5080" algn="just">
              <a:spcBef>
                <a:spcPts val="105"/>
              </a:spcBef>
            </a:pPr>
            <a:r>
              <a:rPr sz="2000" b="1" spc="-20" dirty="0">
                <a:solidFill>
                  <a:srgbClr val="00AF50"/>
                </a:solidFill>
                <a:latin typeface="Calibri"/>
                <a:cs typeface="Calibri"/>
              </a:rPr>
              <a:t>Iterator</a:t>
            </a:r>
            <a:r>
              <a:rPr sz="2000" b="1" spc="-15" dirty="0">
                <a:solidFill>
                  <a:srgbClr val="00AF50"/>
                </a:solidFill>
                <a:latin typeface="Calibri"/>
                <a:cs typeface="Calibri"/>
              </a:rPr>
              <a:t> </a:t>
            </a:r>
            <a:r>
              <a:rPr sz="2000" b="1" spc="-10" dirty="0">
                <a:solidFill>
                  <a:srgbClr val="00AF50"/>
                </a:solidFill>
                <a:latin typeface="Calibri"/>
                <a:cs typeface="Calibri"/>
              </a:rPr>
              <a:t>Location</a:t>
            </a:r>
            <a:r>
              <a:rPr sz="2000" b="1" spc="-5" dirty="0">
                <a:solidFill>
                  <a:srgbClr val="00AF50"/>
                </a:solidFill>
                <a:latin typeface="Calibri"/>
                <a:cs typeface="Calibri"/>
              </a:rPr>
              <a:t> </a:t>
            </a:r>
            <a:r>
              <a:rPr sz="2000" b="1" spc="-10" dirty="0">
                <a:solidFill>
                  <a:srgbClr val="00AF50"/>
                </a:solidFill>
                <a:latin typeface="Calibri"/>
                <a:cs typeface="Calibri"/>
              </a:rPr>
              <a:t>Changes </a:t>
            </a:r>
            <a:r>
              <a:rPr sz="2000" b="1" spc="-5" dirty="0">
                <a:solidFill>
                  <a:srgbClr val="00AF50"/>
                </a:solidFill>
                <a:latin typeface="Calibri"/>
                <a:cs typeface="Calibri"/>
              </a:rPr>
              <a:t> when </a:t>
            </a:r>
            <a:r>
              <a:rPr sz="2000" b="1" spc="-10" dirty="0">
                <a:solidFill>
                  <a:srgbClr val="00AF50"/>
                </a:solidFill>
                <a:latin typeface="Calibri"/>
                <a:cs typeface="Calibri"/>
              </a:rPr>
              <a:t>next() </a:t>
            </a:r>
            <a:r>
              <a:rPr sz="2000" b="1" spc="-15" dirty="0">
                <a:solidFill>
                  <a:srgbClr val="00AF50"/>
                </a:solidFill>
                <a:latin typeface="Calibri"/>
                <a:cs typeface="Calibri"/>
              </a:rPr>
              <a:t>Executes </a:t>
            </a:r>
            <a:r>
              <a:rPr sz="2000" b="1" dirty="0">
                <a:solidFill>
                  <a:srgbClr val="00AF50"/>
                </a:solidFill>
                <a:latin typeface="Calibri"/>
                <a:cs typeface="Calibri"/>
              </a:rPr>
              <a:t>and </a:t>
            </a:r>
            <a:r>
              <a:rPr sz="2000" b="1" spc="-5" dirty="0">
                <a:solidFill>
                  <a:srgbClr val="00AF50"/>
                </a:solidFill>
                <a:latin typeface="Calibri"/>
                <a:cs typeface="Calibri"/>
              </a:rPr>
              <a:t>the </a:t>
            </a:r>
            <a:r>
              <a:rPr sz="2000" b="1" dirty="0">
                <a:solidFill>
                  <a:srgbClr val="00AF50"/>
                </a:solidFill>
                <a:latin typeface="Calibri"/>
                <a:cs typeface="Calibri"/>
              </a:rPr>
              <a:t> </a:t>
            </a:r>
            <a:r>
              <a:rPr sz="2000" b="1" spc="-10" dirty="0">
                <a:solidFill>
                  <a:srgbClr val="00AF50"/>
                </a:solidFill>
                <a:latin typeface="Calibri"/>
                <a:cs typeface="Calibri"/>
              </a:rPr>
              <a:t>previous </a:t>
            </a:r>
            <a:r>
              <a:rPr sz="2000" b="1" spc="-5" dirty="0">
                <a:solidFill>
                  <a:srgbClr val="00AF50"/>
                </a:solidFill>
                <a:latin typeface="Calibri"/>
                <a:cs typeface="Calibri"/>
              </a:rPr>
              <a:t>Element</a:t>
            </a:r>
            <a:r>
              <a:rPr sz="2000" b="1" spc="-10" dirty="0">
                <a:solidFill>
                  <a:srgbClr val="00AF50"/>
                </a:solidFill>
                <a:latin typeface="Calibri"/>
                <a:cs typeface="Calibri"/>
              </a:rPr>
              <a:t> </a:t>
            </a:r>
            <a:r>
              <a:rPr sz="2000" b="1" spc="-5" dirty="0">
                <a:solidFill>
                  <a:srgbClr val="00AF50"/>
                </a:solidFill>
                <a:latin typeface="Calibri"/>
                <a:cs typeface="Calibri"/>
              </a:rPr>
              <a:t>is</a:t>
            </a:r>
            <a:r>
              <a:rPr sz="2000" b="1" spc="-25" dirty="0">
                <a:solidFill>
                  <a:srgbClr val="00AF50"/>
                </a:solidFill>
                <a:latin typeface="Calibri"/>
                <a:cs typeface="Calibri"/>
              </a:rPr>
              <a:t> </a:t>
            </a:r>
            <a:r>
              <a:rPr sz="2000" b="1" spc="-5" dirty="0">
                <a:solidFill>
                  <a:srgbClr val="00AF50"/>
                </a:solidFill>
                <a:latin typeface="Calibri"/>
                <a:cs typeface="Calibri"/>
              </a:rPr>
              <a:t>Returned</a:t>
            </a:r>
            <a:endParaRPr sz="2000">
              <a:latin typeface="Calibri"/>
              <a:cs typeface="Calibri"/>
            </a:endParaRPr>
          </a:p>
        </p:txBody>
      </p:sp>
      <p:sp>
        <p:nvSpPr>
          <p:cNvPr id="13" name="object 13"/>
          <p:cNvSpPr txBox="1"/>
          <p:nvPr/>
        </p:nvSpPr>
        <p:spPr>
          <a:xfrm>
            <a:off x="3431794" y="4965192"/>
            <a:ext cx="3851910" cy="584835"/>
          </a:xfrm>
          <a:prstGeom prst="rect">
            <a:avLst/>
          </a:prstGeom>
        </p:spPr>
        <p:txBody>
          <a:bodyPr vert="horz" wrap="square" lIns="0" tIns="0" rIns="0" bIns="0" rtlCol="0">
            <a:spAutoFit/>
          </a:bodyPr>
          <a:lstStyle/>
          <a:p>
            <a:pPr marL="12700">
              <a:lnSpc>
                <a:spcPts val="2005"/>
              </a:lnSpc>
            </a:pPr>
            <a:r>
              <a:rPr sz="2000" b="1" i="1" spc="-5" dirty="0">
                <a:solidFill>
                  <a:srgbClr val="006FC0"/>
                </a:solidFill>
                <a:latin typeface="Calibri"/>
                <a:cs typeface="Calibri"/>
              </a:rPr>
              <a:t>Iteraor&lt;String&gt;</a:t>
            </a:r>
            <a:r>
              <a:rPr sz="2000" b="1" i="1" spc="-65" dirty="0">
                <a:solidFill>
                  <a:srgbClr val="006FC0"/>
                </a:solidFill>
                <a:latin typeface="Calibri"/>
                <a:cs typeface="Calibri"/>
              </a:rPr>
              <a:t> </a:t>
            </a:r>
            <a:r>
              <a:rPr sz="2000" b="1" i="1" dirty="0">
                <a:solidFill>
                  <a:srgbClr val="006FC0"/>
                </a:solidFill>
                <a:latin typeface="Calibri"/>
                <a:cs typeface="Calibri"/>
              </a:rPr>
              <a:t>itr</a:t>
            </a:r>
            <a:r>
              <a:rPr sz="2000" b="1" i="1" spc="-45" dirty="0">
                <a:solidFill>
                  <a:srgbClr val="006FC0"/>
                </a:solidFill>
                <a:latin typeface="Calibri"/>
                <a:cs typeface="Calibri"/>
              </a:rPr>
              <a:t> </a:t>
            </a:r>
            <a:r>
              <a:rPr sz="2000" b="1" i="1" dirty="0">
                <a:solidFill>
                  <a:srgbClr val="006FC0"/>
                </a:solidFill>
                <a:latin typeface="Calibri"/>
                <a:cs typeface="Calibri"/>
              </a:rPr>
              <a:t>=</a:t>
            </a:r>
            <a:r>
              <a:rPr sz="2000" b="1" i="1" spc="-20" dirty="0">
                <a:solidFill>
                  <a:srgbClr val="006FC0"/>
                </a:solidFill>
                <a:latin typeface="Calibri"/>
                <a:cs typeface="Calibri"/>
              </a:rPr>
              <a:t> </a:t>
            </a:r>
            <a:r>
              <a:rPr sz="2000" b="1" i="1" spc="-15" dirty="0">
                <a:solidFill>
                  <a:srgbClr val="006FC0"/>
                </a:solidFill>
                <a:latin typeface="Calibri"/>
                <a:cs typeface="Calibri"/>
              </a:rPr>
              <a:t>arrStr.iterator();</a:t>
            </a:r>
            <a:endParaRPr sz="2000">
              <a:latin typeface="Calibri"/>
              <a:cs typeface="Calibri"/>
            </a:endParaRPr>
          </a:p>
          <a:p>
            <a:pPr marL="12700"/>
            <a:r>
              <a:rPr sz="2000" b="1" i="1" spc="-5" dirty="0">
                <a:solidFill>
                  <a:srgbClr val="006FC0"/>
                </a:solidFill>
                <a:latin typeface="Calibri"/>
                <a:cs typeface="Calibri"/>
              </a:rPr>
              <a:t>while(</a:t>
            </a:r>
            <a:r>
              <a:rPr sz="2000" b="1" i="1" spc="-35" dirty="0">
                <a:solidFill>
                  <a:srgbClr val="006FC0"/>
                </a:solidFill>
                <a:latin typeface="Calibri"/>
                <a:cs typeface="Calibri"/>
              </a:rPr>
              <a:t> </a:t>
            </a:r>
            <a:r>
              <a:rPr sz="2000" b="1" i="1" spc="-20" dirty="0">
                <a:solidFill>
                  <a:srgbClr val="006FC0"/>
                </a:solidFill>
                <a:latin typeface="Calibri"/>
                <a:cs typeface="Calibri"/>
              </a:rPr>
              <a:t>itr.hasNext()</a:t>
            </a:r>
            <a:endParaRPr sz="2000">
              <a:latin typeface="Calibri"/>
              <a:cs typeface="Calibri"/>
            </a:endParaRPr>
          </a:p>
        </p:txBody>
      </p:sp>
      <p:sp>
        <p:nvSpPr>
          <p:cNvPr id="14" name="object 14"/>
          <p:cNvSpPr txBox="1"/>
          <p:nvPr/>
        </p:nvSpPr>
        <p:spPr>
          <a:xfrm>
            <a:off x="8051673" y="5518658"/>
            <a:ext cx="16446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A</a:t>
            </a:r>
            <a:endParaRPr>
              <a:latin typeface="Calibri"/>
              <a:cs typeface="Calibri"/>
            </a:endParaRPr>
          </a:p>
        </p:txBody>
      </p:sp>
      <p:sp>
        <p:nvSpPr>
          <p:cNvPr id="15" name="object 15"/>
          <p:cNvSpPr txBox="1"/>
          <p:nvPr/>
        </p:nvSpPr>
        <p:spPr>
          <a:xfrm>
            <a:off x="8347329" y="5518658"/>
            <a:ext cx="153670"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B</a:t>
            </a:r>
            <a:endParaRPr>
              <a:latin typeface="Calibri"/>
              <a:cs typeface="Calibri"/>
            </a:endParaRPr>
          </a:p>
        </p:txBody>
      </p:sp>
      <p:sp>
        <p:nvSpPr>
          <p:cNvPr id="16" name="object 16"/>
          <p:cNvSpPr txBox="1"/>
          <p:nvPr/>
        </p:nvSpPr>
        <p:spPr>
          <a:xfrm>
            <a:off x="8632040" y="5518658"/>
            <a:ext cx="15176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X</a:t>
            </a:r>
            <a:endParaRPr>
              <a:latin typeface="Calibri"/>
              <a:cs typeface="Calibri"/>
            </a:endParaRPr>
          </a:p>
        </p:txBody>
      </p:sp>
      <p:sp>
        <p:nvSpPr>
          <p:cNvPr id="17" name="object 17"/>
          <p:cNvSpPr txBox="1"/>
          <p:nvPr/>
        </p:nvSpPr>
        <p:spPr>
          <a:xfrm>
            <a:off x="8915324" y="5518658"/>
            <a:ext cx="144780"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Y</a:t>
            </a:r>
            <a:endParaRPr>
              <a:latin typeface="Calibri"/>
              <a:cs typeface="Calibri"/>
            </a:endParaRPr>
          </a:p>
        </p:txBody>
      </p:sp>
      <p:sp>
        <p:nvSpPr>
          <p:cNvPr id="18" name="object 18"/>
          <p:cNvSpPr txBox="1"/>
          <p:nvPr/>
        </p:nvSpPr>
        <p:spPr>
          <a:xfrm>
            <a:off x="9190895" y="5518658"/>
            <a:ext cx="13525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Z</a:t>
            </a:r>
            <a:endParaRPr>
              <a:latin typeface="Calibri"/>
              <a:cs typeface="Calibri"/>
            </a:endParaRPr>
          </a:p>
        </p:txBody>
      </p:sp>
      <p:sp>
        <p:nvSpPr>
          <p:cNvPr id="19" name="object 19"/>
          <p:cNvSpPr txBox="1"/>
          <p:nvPr/>
        </p:nvSpPr>
        <p:spPr>
          <a:xfrm>
            <a:off x="1602740" y="5575123"/>
            <a:ext cx="3872865" cy="889635"/>
          </a:xfrm>
          <a:prstGeom prst="rect">
            <a:avLst/>
          </a:prstGeom>
        </p:spPr>
        <p:txBody>
          <a:bodyPr vert="horz" wrap="square" lIns="0" tIns="0" rIns="0" bIns="0" rtlCol="0">
            <a:spAutoFit/>
          </a:bodyPr>
          <a:lstStyle/>
          <a:p>
            <a:pPr marL="1841500">
              <a:lnSpc>
                <a:spcPts val="2005"/>
              </a:lnSpc>
            </a:pPr>
            <a:r>
              <a:rPr sz="2000" b="1" i="1" spc="-10" dirty="0">
                <a:solidFill>
                  <a:srgbClr val="006FC0"/>
                </a:solidFill>
                <a:latin typeface="Calibri"/>
                <a:cs typeface="Calibri"/>
              </a:rPr>
              <a:t>System.out.println(</a:t>
            </a:r>
            <a:endParaRPr sz="2000">
              <a:latin typeface="Calibri"/>
              <a:cs typeface="Calibri"/>
            </a:endParaRPr>
          </a:p>
          <a:p>
            <a:pPr marL="9271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35" dirty="0">
                <a:solidFill>
                  <a:srgbClr val="FF0000"/>
                </a:solidFill>
                <a:latin typeface="Calibri"/>
                <a:cs typeface="Calibri"/>
              </a:rPr>
              <a:t> </a:t>
            </a:r>
            <a:r>
              <a:rPr sz="2000" b="1" i="1" spc="-5" dirty="0">
                <a:solidFill>
                  <a:srgbClr val="FF0000"/>
                </a:solidFill>
                <a:latin typeface="Calibri"/>
                <a:cs typeface="Calibri"/>
              </a:rPr>
              <a:t>of</a:t>
            </a:r>
            <a:r>
              <a:rPr sz="2000" b="1" i="1" spc="-15" dirty="0">
                <a:solidFill>
                  <a:srgbClr val="FF0000"/>
                </a:solidFill>
                <a:latin typeface="Calibri"/>
                <a:cs typeface="Calibri"/>
              </a:rPr>
              <a:t> </a:t>
            </a:r>
            <a:r>
              <a:rPr sz="2000" b="1" i="1" spc="-5" dirty="0">
                <a:solidFill>
                  <a:srgbClr val="FF0000"/>
                </a:solidFill>
                <a:latin typeface="Calibri"/>
                <a:cs typeface="Calibri"/>
              </a:rPr>
              <a:t>Method</a:t>
            </a:r>
            <a:endParaRPr sz="2000">
              <a:latin typeface="Calibri"/>
              <a:cs typeface="Calibri"/>
            </a:endParaRPr>
          </a:p>
          <a:p>
            <a:pPr marL="127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40" dirty="0">
                <a:solidFill>
                  <a:srgbClr val="FF0000"/>
                </a:solidFill>
                <a:latin typeface="Calibri"/>
                <a:cs typeface="Calibri"/>
              </a:rPr>
              <a:t> </a:t>
            </a:r>
            <a:r>
              <a:rPr sz="2000" b="1" i="1" spc="-5" dirty="0">
                <a:solidFill>
                  <a:srgbClr val="FF0000"/>
                </a:solidFill>
                <a:latin typeface="Calibri"/>
                <a:cs typeface="Calibri"/>
              </a:rPr>
              <a:t>of</a:t>
            </a:r>
            <a:r>
              <a:rPr sz="2000" b="1" i="1" spc="-20" dirty="0">
                <a:solidFill>
                  <a:srgbClr val="FF0000"/>
                </a:solidFill>
                <a:latin typeface="Calibri"/>
                <a:cs typeface="Calibri"/>
              </a:rPr>
              <a:t> </a:t>
            </a:r>
            <a:r>
              <a:rPr sz="2000" b="1" i="1" dirty="0">
                <a:solidFill>
                  <a:srgbClr val="FF0000"/>
                </a:solidFill>
                <a:latin typeface="Calibri"/>
                <a:cs typeface="Calibri"/>
              </a:rPr>
              <a:t>class</a:t>
            </a:r>
            <a:endParaRPr sz="2000">
              <a:latin typeface="Calibri"/>
              <a:cs typeface="Calibri"/>
            </a:endParaRPr>
          </a:p>
        </p:txBody>
      </p:sp>
      <p:sp>
        <p:nvSpPr>
          <p:cNvPr id="20" name="object 20"/>
          <p:cNvSpPr txBox="1"/>
          <p:nvPr/>
        </p:nvSpPr>
        <p:spPr>
          <a:xfrm>
            <a:off x="6175628" y="5575123"/>
            <a:ext cx="1083310" cy="260071"/>
          </a:xfrm>
          <a:prstGeom prst="rect">
            <a:avLst/>
          </a:prstGeom>
        </p:spPr>
        <p:txBody>
          <a:bodyPr vert="horz" wrap="square" lIns="0" tIns="0" rIns="0" bIns="0" rtlCol="0">
            <a:spAutoFit/>
          </a:bodyPr>
          <a:lstStyle/>
          <a:p>
            <a:pPr marL="12700">
              <a:lnSpc>
                <a:spcPts val="2005"/>
              </a:lnSpc>
            </a:pPr>
            <a:r>
              <a:rPr sz="2000" b="1" i="1" spc="-20" dirty="0">
                <a:solidFill>
                  <a:srgbClr val="006FC0"/>
                </a:solidFill>
                <a:latin typeface="Calibri"/>
                <a:cs typeface="Calibri"/>
              </a:rPr>
              <a:t>itr.next());</a:t>
            </a:r>
            <a:endParaRPr sz="2000">
              <a:latin typeface="Calibri"/>
              <a:cs typeface="Calibri"/>
            </a:endParaRPr>
          </a:p>
        </p:txBody>
      </p:sp>
      <p:sp>
        <p:nvSpPr>
          <p:cNvPr id="21" name="object 21"/>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22" name="object 22"/>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7995920" cy="1123315"/>
          </a:xfrm>
          <a:prstGeom prst="rect">
            <a:avLst/>
          </a:prstGeom>
        </p:spPr>
        <p:txBody>
          <a:bodyPr vert="horz" wrap="square" lIns="0" tIns="12700" rIns="0" bIns="0" rtlCol="0">
            <a:spAutoFit/>
          </a:bodyPr>
          <a:lstStyle/>
          <a:p>
            <a:pPr marL="355600" marR="5080" indent="-342900">
              <a:spcBef>
                <a:spcPts val="100"/>
              </a:spcBef>
              <a:buClr>
                <a:srgbClr val="0F1141"/>
              </a:buClr>
              <a:buChar char="•"/>
              <a:tabLst>
                <a:tab pos="354965" algn="l"/>
                <a:tab pos="355600" algn="l"/>
              </a:tabLst>
            </a:pPr>
            <a:r>
              <a:rPr sz="2400" spc="-5" dirty="0">
                <a:solidFill>
                  <a:srgbClr val="FF0000"/>
                </a:solidFill>
                <a:latin typeface="Arial MT"/>
                <a:cs typeface="Arial MT"/>
              </a:rPr>
              <a:t>Every</a:t>
            </a:r>
            <a:r>
              <a:rPr sz="2400" spc="5" dirty="0">
                <a:solidFill>
                  <a:srgbClr val="FF0000"/>
                </a:solidFill>
                <a:latin typeface="Arial MT"/>
                <a:cs typeface="Arial MT"/>
              </a:rPr>
              <a:t> </a:t>
            </a:r>
            <a:r>
              <a:rPr sz="2400" spc="-5" dirty="0">
                <a:solidFill>
                  <a:srgbClr val="FF0000"/>
                </a:solidFill>
                <a:latin typeface="Arial MT"/>
                <a:cs typeface="Arial MT"/>
              </a:rPr>
              <a:t>Instance-Field</a:t>
            </a:r>
            <a:r>
              <a:rPr sz="2400" spc="15" dirty="0">
                <a:solidFill>
                  <a:srgbClr val="FF0000"/>
                </a:solidFill>
                <a:latin typeface="Arial MT"/>
                <a:cs typeface="Arial MT"/>
              </a:rPr>
              <a:t> </a:t>
            </a:r>
            <a:r>
              <a:rPr sz="2400" dirty="0">
                <a:solidFill>
                  <a:srgbClr val="FF0000"/>
                </a:solidFill>
                <a:latin typeface="Arial MT"/>
                <a:cs typeface="Arial MT"/>
              </a:rPr>
              <a:t>is</a:t>
            </a:r>
            <a:r>
              <a:rPr sz="2400" spc="5" dirty="0">
                <a:solidFill>
                  <a:srgbClr val="FF0000"/>
                </a:solidFill>
                <a:latin typeface="Arial MT"/>
                <a:cs typeface="Arial MT"/>
              </a:rPr>
              <a:t> </a:t>
            </a:r>
            <a:r>
              <a:rPr sz="2400" spc="-5" dirty="0">
                <a:solidFill>
                  <a:srgbClr val="FF0000"/>
                </a:solidFill>
                <a:latin typeface="Arial MT"/>
                <a:cs typeface="Arial MT"/>
              </a:rPr>
              <a:t>auto-initialized</a:t>
            </a:r>
            <a:r>
              <a:rPr sz="2400" spc="55" dirty="0">
                <a:solidFill>
                  <a:srgbClr val="FF0000"/>
                </a:solidFill>
                <a:latin typeface="Arial MT"/>
                <a:cs typeface="Arial MT"/>
              </a:rPr>
              <a:t> </a:t>
            </a:r>
            <a:r>
              <a:rPr sz="2400" dirty="0">
                <a:solidFill>
                  <a:srgbClr val="FF0000"/>
                </a:solidFill>
                <a:latin typeface="Arial MT"/>
                <a:cs typeface="Arial MT"/>
              </a:rPr>
              <a:t>to some</a:t>
            </a:r>
            <a:r>
              <a:rPr sz="2400" spc="-10" dirty="0">
                <a:solidFill>
                  <a:srgbClr val="FF0000"/>
                </a:solidFill>
                <a:latin typeface="Arial MT"/>
                <a:cs typeface="Arial MT"/>
              </a:rPr>
              <a:t> </a:t>
            </a:r>
            <a:r>
              <a:rPr sz="2400" spc="-5" dirty="0">
                <a:solidFill>
                  <a:srgbClr val="FF0000"/>
                </a:solidFill>
                <a:latin typeface="Arial MT"/>
                <a:cs typeface="Arial MT"/>
              </a:rPr>
              <a:t>default </a:t>
            </a:r>
            <a:r>
              <a:rPr sz="2400" dirty="0">
                <a:solidFill>
                  <a:srgbClr val="FF0000"/>
                </a:solidFill>
                <a:latin typeface="Arial MT"/>
                <a:cs typeface="Arial MT"/>
              </a:rPr>
              <a:t> </a:t>
            </a:r>
            <a:r>
              <a:rPr sz="2400" spc="-5" dirty="0">
                <a:solidFill>
                  <a:srgbClr val="FF0000"/>
                </a:solidFill>
                <a:latin typeface="Arial MT"/>
                <a:cs typeface="Arial MT"/>
              </a:rPr>
              <a:t>value</a:t>
            </a:r>
            <a:r>
              <a:rPr sz="2400" spc="10" dirty="0">
                <a:solidFill>
                  <a:srgbClr val="FF0000"/>
                </a:solidFill>
                <a:latin typeface="Arial MT"/>
                <a:cs typeface="Arial MT"/>
              </a:rPr>
              <a:t> </a:t>
            </a:r>
            <a:r>
              <a:rPr sz="2400" spc="-5" dirty="0">
                <a:solidFill>
                  <a:srgbClr val="FF0000"/>
                </a:solidFill>
                <a:latin typeface="Arial MT"/>
                <a:cs typeface="Arial MT"/>
              </a:rPr>
              <a:t>(even</a:t>
            </a:r>
            <a:r>
              <a:rPr sz="2400" spc="15" dirty="0">
                <a:solidFill>
                  <a:srgbClr val="FF0000"/>
                </a:solidFill>
                <a:latin typeface="Arial MT"/>
                <a:cs typeface="Arial MT"/>
              </a:rPr>
              <a:t> </a:t>
            </a:r>
            <a:r>
              <a:rPr sz="2400" dirty="0">
                <a:solidFill>
                  <a:srgbClr val="FF0000"/>
                </a:solidFill>
                <a:latin typeface="Arial MT"/>
                <a:cs typeface="Arial MT"/>
              </a:rPr>
              <a:t>if</a:t>
            </a:r>
            <a:r>
              <a:rPr sz="2400" spc="-5" dirty="0">
                <a:solidFill>
                  <a:srgbClr val="FF0000"/>
                </a:solidFill>
                <a:latin typeface="Arial MT"/>
                <a:cs typeface="Arial MT"/>
              </a:rPr>
              <a:t> no</a:t>
            </a:r>
            <a:r>
              <a:rPr sz="2400" dirty="0">
                <a:solidFill>
                  <a:srgbClr val="FF0000"/>
                </a:solidFill>
                <a:latin typeface="Arial MT"/>
                <a:cs typeface="Arial MT"/>
              </a:rPr>
              <a:t> </a:t>
            </a:r>
            <a:r>
              <a:rPr sz="2400" spc="-5" dirty="0">
                <a:solidFill>
                  <a:srgbClr val="FF0000"/>
                </a:solidFill>
                <a:latin typeface="Arial MT"/>
                <a:cs typeface="Arial MT"/>
              </a:rPr>
              <a:t>value</a:t>
            </a:r>
            <a:r>
              <a:rPr sz="2400" spc="15" dirty="0">
                <a:solidFill>
                  <a:srgbClr val="FF0000"/>
                </a:solidFill>
                <a:latin typeface="Arial MT"/>
                <a:cs typeface="Arial MT"/>
              </a:rPr>
              <a:t> </a:t>
            </a:r>
            <a:r>
              <a:rPr sz="2400" spc="-5" dirty="0">
                <a:solidFill>
                  <a:srgbClr val="FF0000"/>
                </a:solidFill>
                <a:latin typeface="Arial MT"/>
                <a:cs typeface="Arial MT"/>
              </a:rPr>
              <a:t>is</a:t>
            </a:r>
            <a:r>
              <a:rPr sz="2400" spc="5" dirty="0">
                <a:solidFill>
                  <a:srgbClr val="FF0000"/>
                </a:solidFill>
                <a:latin typeface="Arial MT"/>
                <a:cs typeface="Arial MT"/>
              </a:rPr>
              <a:t> </a:t>
            </a:r>
            <a:r>
              <a:rPr sz="2400" spc="-5" dirty="0">
                <a:solidFill>
                  <a:srgbClr val="FF0000"/>
                </a:solidFill>
                <a:latin typeface="Arial MT"/>
                <a:cs typeface="Arial MT"/>
              </a:rPr>
              <a:t>assigned)</a:t>
            </a:r>
            <a:r>
              <a:rPr sz="2400" spc="30" dirty="0">
                <a:solidFill>
                  <a:srgbClr val="FF0000"/>
                </a:solidFill>
                <a:latin typeface="Arial MT"/>
                <a:cs typeface="Arial MT"/>
              </a:rPr>
              <a:t> </a:t>
            </a:r>
            <a:r>
              <a:rPr sz="2400" spc="-5" dirty="0">
                <a:solidFill>
                  <a:srgbClr val="FF0000"/>
                </a:solidFill>
                <a:latin typeface="Arial MT"/>
                <a:cs typeface="Arial MT"/>
              </a:rPr>
              <a:t>according</a:t>
            </a:r>
            <a:r>
              <a:rPr sz="2400" spc="25" dirty="0">
                <a:solidFill>
                  <a:srgbClr val="FF0000"/>
                </a:solidFill>
                <a:latin typeface="Arial MT"/>
                <a:cs typeface="Arial MT"/>
              </a:rPr>
              <a:t> </a:t>
            </a:r>
            <a:r>
              <a:rPr sz="2400" dirty="0">
                <a:solidFill>
                  <a:srgbClr val="FF0000"/>
                </a:solidFill>
                <a:latin typeface="Arial MT"/>
                <a:cs typeface="Arial MT"/>
              </a:rPr>
              <a:t>its</a:t>
            </a:r>
            <a:r>
              <a:rPr sz="2400" spc="-5" dirty="0">
                <a:solidFill>
                  <a:srgbClr val="FF0000"/>
                </a:solidFill>
                <a:latin typeface="Arial MT"/>
                <a:cs typeface="Arial MT"/>
              </a:rPr>
              <a:t> </a:t>
            </a:r>
            <a:r>
              <a:rPr sz="2400" dirty="0">
                <a:solidFill>
                  <a:srgbClr val="FF0000"/>
                </a:solidFill>
                <a:latin typeface="Arial MT"/>
                <a:cs typeface="Arial MT"/>
              </a:rPr>
              <a:t>type</a:t>
            </a:r>
            <a:r>
              <a:rPr sz="2400" spc="5" dirty="0">
                <a:solidFill>
                  <a:srgbClr val="FF0000"/>
                </a:solidFill>
                <a:latin typeface="Arial MT"/>
                <a:cs typeface="Arial MT"/>
              </a:rPr>
              <a:t> </a:t>
            </a:r>
            <a:r>
              <a:rPr sz="2400" spc="-5" dirty="0">
                <a:solidFill>
                  <a:srgbClr val="FF0000"/>
                </a:solidFill>
                <a:latin typeface="Arial MT"/>
                <a:cs typeface="Arial MT"/>
              </a:rPr>
              <a:t>as </a:t>
            </a:r>
            <a:r>
              <a:rPr sz="2400" spc="-655" dirty="0">
                <a:solidFill>
                  <a:srgbClr val="FF0000"/>
                </a:solidFill>
                <a:latin typeface="Arial MT"/>
                <a:cs typeface="Arial MT"/>
              </a:rPr>
              <a:t> </a:t>
            </a:r>
            <a:r>
              <a:rPr sz="2400" spc="-5" dirty="0">
                <a:solidFill>
                  <a:srgbClr val="FF0000"/>
                </a:solidFill>
                <a:latin typeface="Arial MT"/>
                <a:cs typeface="Arial MT"/>
              </a:rPr>
              <a:t>per following</a:t>
            </a:r>
            <a:r>
              <a:rPr sz="2400" spc="30" dirty="0">
                <a:solidFill>
                  <a:srgbClr val="FF0000"/>
                </a:solidFill>
                <a:latin typeface="Arial MT"/>
                <a:cs typeface="Arial MT"/>
              </a:rPr>
              <a:t> </a:t>
            </a:r>
            <a:r>
              <a:rPr sz="2400" spc="-5" dirty="0">
                <a:solidFill>
                  <a:srgbClr val="FF0000"/>
                </a:solidFill>
                <a:latin typeface="Arial MT"/>
                <a:cs typeface="Arial MT"/>
              </a:rPr>
              <a:t>table</a:t>
            </a:r>
            <a:endParaRPr sz="2400">
              <a:latin typeface="Arial MT"/>
              <a:cs typeface="Arial MT"/>
            </a:endParaRPr>
          </a:p>
        </p:txBody>
      </p:sp>
      <p:sp>
        <p:nvSpPr>
          <p:cNvPr id="3" name="object 3"/>
          <p:cNvSpPr txBox="1">
            <a:spLocks noGrp="1"/>
          </p:cNvSpPr>
          <p:nvPr>
            <p:ph type="title"/>
          </p:nvPr>
        </p:nvSpPr>
        <p:spPr>
          <a:xfrm>
            <a:off x="1907540" y="150622"/>
            <a:ext cx="580136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Au</a:t>
            </a:r>
            <a:r>
              <a:rPr spc="-155" dirty="0"/>
              <a:t>t</a:t>
            </a:r>
            <a:r>
              <a:rPr dirty="0"/>
              <a:t>o</a:t>
            </a:r>
            <a:r>
              <a:rPr spc="-285" dirty="0"/>
              <a:t> </a:t>
            </a:r>
            <a:r>
              <a:rPr spc="-165" dirty="0"/>
              <a:t>I</a:t>
            </a:r>
            <a:r>
              <a:rPr spc="-160" dirty="0"/>
              <a:t>n</a:t>
            </a:r>
            <a:r>
              <a:rPr spc="-165" dirty="0"/>
              <a:t>i</a:t>
            </a:r>
            <a:r>
              <a:rPr spc="-155" dirty="0"/>
              <a:t>t</a:t>
            </a:r>
            <a:r>
              <a:rPr spc="-165" dirty="0"/>
              <a:t>i</a:t>
            </a:r>
            <a:r>
              <a:rPr spc="-160" dirty="0"/>
              <a:t>a</a:t>
            </a:r>
            <a:r>
              <a:rPr spc="-150" dirty="0"/>
              <a:t>l</a:t>
            </a:r>
            <a:r>
              <a:rPr spc="-165" dirty="0"/>
              <a:t>i</a:t>
            </a:r>
            <a:r>
              <a:rPr spc="-145" dirty="0"/>
              <a:t>z</a:t>
            </a:r>
            <a:r>
              <a:rPr spc="-160" dirty="0"/>
              <a:t>a</a:t>
            </a:r>
            <a:r>
              <a:rPr spc="-145" dirty="0"/>
              <a:t>t</a:t>
            </a:r>
            <a:r>
              <a:rPr spc="-150" dirty="0"/>
              <a:t>io</a:t>
            </a:r>
            <a:r>
              <a:rPr dirty="0"/>
              <a:t>n</a:t>
            </a:r>
            <a:r>
              <a:rPr spc="-260" dirty="0"/>
              <a:t> </a:t>
            </a:r>
            <a:r>
              <a:rPr spc="-160" dirty="0"/>
              <a:t>o</a:t>
            </a:r>
            <a:r>
              <a:rPr dirty="0"/>
              <a:t>f</a:t>
            </a:r>
            <a:r>
              <a:rPr spc="-275" dirty="0"/>
              <a:t> </a:t>
            </a:r>
            <a:r>
              <a:rPr spc="-165" dirty="0"/>
              <a:t>I</a:t>
            </a:r>
            <a:r>
              <a:rPr spc="-160" dirty="0"/>
              <a:t>ns</a:t>
            </a:r>
            <a:r>
              <a:rPr spc="-155" dirty="0"/>
              <a:t>t</a:t>
            </a:r>
            <a:r>
              <a:rPr spc="-160" dirty="0"/>
              <a:t>anc</a:t>
            </a:r>
            <a:r>
              <a:rPr spc="-5" dirty="0"/>
              <a:t>e  </a:t>
            </a:r>
            <a:r>
              <a:rPr spc="-135" dirty="0"/>
              <a:t>Fields</a:t>
            </a:r>
          </a:p>
        </p:txBody>
      </p:sp>
      <p:graphicFrame>
        <p:nvGraphicFramePr>
          <p:cNvPr id="4" name="object 4"/>
          <p:cNvGraphicFramePr>
            <a:graphicFrameLocks noGrp="1"/>
          </p:cNvGraphicFramePr>
          <p:nvPr/>
        </p:nvGraphicFramePr>
        <p:xfrm>
          <a:off x="2664294" y="2688208"/>
          <a:ext cx="6096000" cy="3693116"/>
        </p:xfrm>
        <a:graphic>
          <a:graphicData uri="http://schemas.openxmlformats.org/drawingml/2006/table">
            <a:tbl>
              <a:tblPr firstRow="1" bandRow="1">
                <a:tableStyleId>{2D5ABB26-0587-4C30-8999-92F81FD0307C}</a:tableStyleId>
              </a:tblPr>
              <a:tblGrid>
                <a:gridCol w="3244850">
                  <a:extLst>
                    <a:ext uri="{9D8B030D-6E8A-4147-A177-3AD203B41FA5}">
                      <a16:colId xmlns:a16="http://schemas.microsoft.com/office/drawing/2014/main" val="20000"/>
                    </a:ext>
                  </a:extLst>
                </a:gridCol>
                <a:gridCol w="2851150">
                  <a:extLst>
                    <a:ext uri="{9D8B030D-6E8A-4147-A177-3AD203B41FA5}">
                      <a16:colId xmlns:a16="http://schemas.microsoft.com/office/drawing/2014/main" val="20001"/>
                    </a:ext>
                  </a:extLst>
                </a:gridCol>
              </a:tblGrid>
              <a:tr h="370840">
                <a:tc>
                  <a:txBody>
                    <a:bodyPr/>
                    <a:lstStyle/>
                    <a:p>
                      <a:pPr marR="190500" algn="ctr">
                        <a:lnSpc>
                          <a:spcPct val="100000"/>
                        </a:lnSpc>
                        <a:spcBef>
                          <a:spcPts val="245"/>
                        </a:spcBef>
                      </a:pPr>
                      <a:r>
                        <a:rPr sz="1800" b="1" spc="-20" dirty="0">
                          <a:solidFill>
                            <a:srgbClr val="FFFFFF"/>
                          </a:solidFill>
                          <a:latin typeface="Calibri"/>
                          <a:cs typeface="Calibri"/>
                        </a:rPr>
                        <a:t>Type</a:t>
                      </a:r>
                      <a:r>
                        <a:rPr sz="1800" b="1" spc="-15" dirty="0">
                          <a:solidFill>
                            <a:srgbClr val="FFFFFF"/>
                          </a:solidFill>
                          <a:latin typeface="Calibri"/>
                          <a:cs typeface="Calibri"/>
                        </a:rPr>
                        <a:t> </a:t>
                      </a:r>
                      <a:r>
                        <a:rPr sz="1800" b="1" dirty="0">
                          <a:solidFill>
                            <a:srgbClr val="FFFFFF"/>
                          </a:solidFill>
                          <a:latin typeface="Calibri"/>
                          <a:cs typeface="Calibri"/>
                        </a:rPr>
                        <a:t>of</a:t>
                      </a:r>
                      <a:r>
                        <a:rPr sz="1800" b="1" spc="-5" dirty="0">
                          <a:solidFill>
                            <a:srgbClr val="FFFFFF"/>
                          </a:solidFill>
                          <a:latin typeface="Calibri"/>
                          <a:cs typeface="Calibri"/>
                        </a:rPr>
                        <a:t> </a:t>
                      </a:r>
                      <a:r>
                        <a:rPr sz="1800" b="1" spc="-10" dirty="0">
                          <a:solidFill>
                            <a:srgbClr val="FFFFFF"/>
                          </a:solidFill>
                          <a:latin typeface="Calibri"/>
                          <a:cs typeface="Calibri"/>
                        </a:rPr>
                        <a:t>Instance-Field</a:t>
                      </a:r>
                      <a:endParaRPr sz="1800">
                        <a:latin typeface="Calibri"/>
                        <a:cs typeface="Calibri"/>
                      </a:endParaRPr>
                    </a:p>
                  </a:txBody>
                  <a:tcPr marL="0" marR="0" marT="31115" marB="0">
                    <a:lnB w="28575">
                      <a:solidFill>
                        <a:srgbClr val="FFFFFF"/>
                      </a:solidFill>
                      <a:prstDash val="solid"/>
                    </a:lnB>
                    <a:solidFill>
                      <a:srgbClr val="000000"/>
                    </a:solidFill>
                  </a:tcPr>
                </a:tc>
                <a:tc>
                  <a:txBody>
                    <a:bodyPr/>
                    <a:lstStyle/>
                    <a:p>
                      <a:pPr marR="189865" algn="ctr">
                        <a:lnSpc>
                          <a:spcPct val="100000"/>
                        </a:lnSpc>
                        <a:spcBef>
                          <a:spcPts val="245"/>
                        </a:spcBef>
                      </a:pPr>
                      <a:r>
                        <a:rPr sz="1800" b="1" spc="-10" dirty="0">
                          <a:solidFill>
                            <a:srgbClr val="FFFFFF"/>
                          </a:solidFill>
                          <a:latin typeface="Calibri"/>
                          <a:cs typeface="Calibri"/>
                        </a:rPr>
                        <a:t>Default</a:t>
                      </a:r>
                      <a:r>
                        <a:rPr sz="1800" b="1" spc="-50" dirty="0">
                          <a:solidFill>
                            <a:srgbClr val="FFFFFF"/>
                          </a:solidFill>
                          <a:latin typeface="Calibri"/>
                          <a:cs typeface="Calibri"/>
                        </a:rPr>
                        <a:t> </a:t>
                      </a:r>
                      <a:r>
                        <a:rPr sz="1800" b="1" spc="-20" dirty="0">
                          <a:solidFill>
                            <a:srgbClr val="FFFFFF"/>
                          </a:solidFill>
                          <a:latin typeface="Calibri"/>
                          <a:cs typeface="Calibri"/>
                        </a:rPr>
                        <a:t>Value</a:t>
                      </a:r>
                      <a:endParaRPr sz="1800">
                        <a:latin typeface="Calibri"/>
                        <a:cs typeface="Calibri"/>
                      </a:endParaRPr>
                    </a:p>
                  </a:txBody>
                  <a:tcPr marL="0" marR="0" marT="31115" marB="0">
                    <a:lnB w="28575">
                      <a:solidFill>
                        <a:srgbClr val="FFFFFF"/>
                      </a:solidFill>
                      <a:prstDash val="solid"/>
                    </a:lnB>
                    <a:solidFill>
                      <a:srgbClr val="000000"/>
                    </a:solidFill>
                  </a:tcPr>
                </a:tc>
                <a:extLst>
                  <a:ext uri="{0D108BD9-81ED-4DB2-BD59-A6C34878D82A}">
                    <a16:rowId xmlns:a16="http://schemas.microsoft.com/office/drawing/2014/main" val="10000"/>
                  </a:ext>
                </a:extLst>
              </a:tr>
              <a:tr h="370839">
                <a:tc>
                  <a:txBody>
                    <a:bodyPr/>
                    <a:lstStyle/>
                    <a:p>
                      <a:pPr marR="190500" algn="ctr">
                        <a:lnSpc>
                          <a:spcPct val="100000"/>
                        </a:lnSpc>
                        <a:spcBef>
                          <a:spcPts val="245"/>
                        </a:spcBef>
                      </a:pPr>
                      <a:r>
                        <a:rPr sz="1800" b="1" spc="-10" dirty="0">
                          <a:solidFill>
                            <a:srgbClr val="FF0000"/>
                          </a:solidFill>
                          <a:latin typeface="Calibri"/>
                          <a:cs typeface="Calibri"/>
                        </a:rPr>
                        <a:t>byte</a:t>
                      </a:r>
                      <a:endParaRPr sz="1800">
                        <a:latin typeface="Calibri"/>
                        <a:cs typeface="Calibri"/>
                      </a:endParaRPr>
                    </a:p>
                  </a:txBody>
                  <a:tcPr marL="0" marR="0" marT="31115" marB="0">
                    <a:lnT w="28575">
                      <a:solidFill>
                        <a:srgbClr val="FFFFFF"/>
                      </a:solidFill>
                      <a:prstDash val="solid"/>
                    </a:lnT>
                    <a:solidFill>
                      <a:srgbClr val="CACACA"/>
                    </a:solidFill>
                  </a:tcPr>
                </a:tc>
                <a:tc>
                  <a:txBody>
                    <a:bodyPr/>
                    <a:lstStyle/>
                    <a:p>
                      <a:pPr marR="189230" algn="ctr">
                        <a:lnSpc>
                          <a:spcPct val="100000"/>
                        </a:lnSpc>
                        <a:spcBef>
                          <a:spcPts val="245"/>
                        </a:spcBef>
                      </a:pPr>
                      <a:r>
                        <a:rPr sz="1800" b="1" dirty="0">
                          <a:solidFill>
                            <a:srgbClr val="FF0000"/>
                          </a:solidFill>
                          <a:latin typeface="Calibri"/>
                          <a:cs typeface="Calibri"/>
                        </a:rPr>
                        <a:t>0</a:t>
                      </a:r>
                      <a:endParaRPr sz="1800">
                        <a:latin typeface="Calibri"/>
                        <a:cs typeface="Calibri"/>
                      </a:endParaRPr>
                    </a:p>
                  </a:txBody>
                  <a:tcPr marL="0" marR="0" marT="31115" marB="0">
                    <a:lnT w="28575">
                      <a:solidFill>
                        <a:srgbClr val="FFFFFF"/>
                      </a:solidFill>
                      <a:prstDash val="solid"/>
                    </a:lnT>
                    <a:solidFill>
                      <a:srgbClr val="CACACA"/>
                    </a:solidFill>
                  </a:tcPr>
                </a:tc>
                <a:extLst>
                  <a:ext uri="{0D108BD9-81ED-4DB2-BD59-A6C34878D82A}">
                    <a16:rowId xmlns:a16="http://schemas.microsoft.com/office/drawing/2014/main" val="10001"/>
                  </a:ext>
                </a:extLst>
              </a:tr>
              <a:tr h="370840">
                <a:tc>
                  <a:txBody>
                    <a:bodyPr/>
                    <a:lstStyle/>
                    <a:p>
                      <a:pPr marR="187960" algn="ctr">
                        <a:lnSpc>
                          <a:spcPct val="100000"/>
                        </a:lnSpc>
                        <a:spcBef>
                          <a:spcPts val="245"/>
                        </a:spcBef>
                      </a:pPr>
                      <a:r>
                        <a:rPr sz="1800" b="1" dirty="0">
                          <a:solidFill>
                            <a:srgbClr val="FF0000"/>
                          </a:solidFill>
                          <a:latin typeface="Calibri"/>
                          <a:cs typeface="Calibri"/>
                        </a:rPr>
                        <a:t>short</a:t>
                      </a:r>
                      <a:endParaRPr sz="1800">
                        <a:latin typeface="Calibri"/>
                        <a:cs typeface="Calibri"/>
                      </a:endParaRPr>
                    </a:p>
                  </a:txBody>
                  <a:tcPr marL="0" marR="0" marT="31115" marB="0">
                    <a:solidFill>
                      <a:srgbClr val="E7E7E7"/>
                    </a:solidFill>
                  </a:tcPr>
                </a:tc>
                <a:tc>
                  <a:txBody>
                    <a:bodyPr/>
                    <a:lstStyle/>
                    <a:p>
                      <a:pPr marR="189230" algn="ctr">
                        <a:lnSpc>
                          <a:spcPct val="100000"/>
                        </a:lnSpc>
                        <a:spcBef>
                          <a:spcPts val="245"/>
                        </a:spcBef>
                      </a:pPr>
                      <a:r>
                        <a:rPr sz="1800" b="1" dirty="0">
                          <a:solidFill>
                            <a:srgbClr val="FF0000"/>
                          </a:solidFill>
                          <a:latin typeface="Calibri"/>
                          <a:cs typeface="Calibri"/>
                        </a:rPr>
                        <a:t>0</a:t>
                      </a:r>
                      <a:endParaRPr sz="1800">
                        <a:latin typeface="Calibri"/>
                        <a:cs typeface="Calibri"/>
                      </a:endParaRPr>
                    </a:p>
                  </a:txBody>
                  <a:tcPr marL="0" marR="0" marT="31115" marB="0">
                    <a:solidFill>
                      <a:srgbClr val="E7E7E7"/>
                    </a:solidFill>
                  </a:tcPr>
                </a:tc>
                <a:extLst>
                  <a:ext uri="{0D108BD9-81ED-4DB2-BD59-A6C34878D82A}">
                    <a16:rowId xmlns:a16="http://schemas.microsoft.com/office/drawing/2014/main" val="10002"/>
                  </a:ext>
                </a:extLst>
              </a:tr>
              <a:tr h="370839">
                <a:tc>
                  <a:txBody>
                    <a:bodyPr/>
                    <a:lstStyle/>
                    <a:p>
                      <a:pPr marR="187325" algn="ctr">
                        <a:lnSpc>
                          <a:spcPct val="100000"/>
                        </a:lnSpc>
                        <a:spcBef>
                          <a:spcPts val="245"/>
                        </a:spcBef>
                      </a:pPr>
                      <a:r>
                        <a:rPr sz="1800" b="1" dirty="0">
                          <a:solidFill>
                            <a:srgbClr val="FF0000"/>
                          </a:solidFill>
                          <a:latin typeface="Calibri"/>
                          <a:cs typeface="Calibri"/>
                        </a:rPr>
                        <a:t>int</a:t>
                      </a:r>
                      <a:endParaRPr sz="1800">
                        <a:latin typeface="Calibri"/>
                        <a:cs typeface="Calibri"/>
                      </a:endParaRPr>
                    </a:p>
                  </a:txBody>
                  <a:tcPr marL="0" marR="0" marT="31115" marB="0">
                    <a:solidFill>
                      <a:srgbClr val="CACACA"/>
                    </a:solidFill>
                  </a:tcPr>
                </a:tc>
                <a:tc>
                  <a:txBody>
                    <a:bodyPr/>
                    <a:lstStyle/>
                    <a:p>
                      <a:pPr marR="189230" algn="ctr">
                        <a:lnSpc>
                          <a:spcPct val="100000"/>
                        </a:lnSpc>
                        <a:spcBef>
                          <a:spcPts val="245"/>
                        </a:spcBef>
                      </a:pPr>
                      <a:r>
                        <a:rPr sz="1800" b="1" dirty="0">
                          <a:solidFill>
                            <a:srgbClr val="FF0000"/>
                          </a:solidFill>
                          <a:latin typeface="Calibri"/>
                          <a:cs typeface="Calibri"/>
                        </a:rPr>
                        <a:t>0</a:t>
                      </a:r>
                      <a:endParaRPr sz="1800">
                        <a:latin typeface="Calibri"/>
                        <a:cs typeface="Calibri"/>
                      </a:endParaRPr>
                    </a:p>
                  </a:txBody>
                  <a:tcPr marL="0" marR="0" marT="31115" marB="0">
                    <a:solidFill>
                      <a:srgbClr val="CACACA"/>
                    </a:solidFill>
                  </a:tcPr>
                </a:tc>
                <a:extLst>
                  <a:ext uri="{0D108BD9-81ED-4DB2-BD59-A6C34878D82A}">
                    <a16:rowId xmlns:a16="http://schemas.microsoft.com/office/drawing/2014/main" val="10003"/>
                  </a:ext>
                </a:extLst>
              </a:tr>
              <a:tr h="370840">
                <a:tc>
                  <a:txBody>
                    <a:bodyPr/>
                    <a:lstStyle/>
                    <a:p>
                      <a:pPr marR="189230" algn="ctr">
                        <a:lnSpc>
                          <a:spcPct val="100000"/>
                        </a:lnSpc>
                        <a:spcBef>
                          <a:spcPts val="250"/>
                        </a:spcBef>
                      </a:pPr>
                      <a:r>
                        <a:rPr sz="1800" b="1" dirty="0">
                          <a:solidFill>
                            <a:srgbClr val="FF0000"/>
                          </a:solidFill>
                          <a:latin typeface="Calibri"/>
                          <a:cs typeface="Calibri"/>
                        </a:rPr>
                        <a:t>long</a:t>
                      </a:r>
                      <a:endParaRPr sz="1800">
                        <a:latin typeface="Calibri"/>
                        <a:cs typeface="Calibri"/>
                      </a:endParaRPr>
                    </a:p>
                  </a:txBody>
                  <a:tcPr marL="0" marR="0" marT="31750" marB="0">
                    <a:solidFill>
                      <a:srgbClr val="E7E7E7"/>
                    </a:solidFill>
                  </a:tcPr>
                </a:tc>
                <a:tc>
                  <a:txBody>
                    <a:bodyPr/>
                    <a:lstStyle/>
                    <a:p>
                      <a:pPr marR="189230" algn="ctr">
                        <a:lnSpc>
                          <a:spcPct val="100000"/>
                        </a:lnSpc>
                        <a:spcBef>
                          <a:spcPts val="250"/>
                        </a:spcBef>
                      </a:pPr>
                      <a:r>
                        <a:rPr sz="1800" b="1" dirty="0">
                          <a:solidFill>
                            <a:srgbClr val="FF0000"/>
                          </a:solidFill>
                          <a:latin typeface="Calibri"/>
                          <a:cs typeface="Calibri"/>
                        </a:rPr>
                        <a:t>0</a:t>
                      </a:r>
                      <a:endParaRPr sz="1800">
                        <a:latin typeface="Calibri"/>
                        <a:cs typeface="Calibri"/>
                      </a:endParaRPr>
                    </a:p>
                  </a:txBody>
                  <a:tcPr marL="0" marR="0" marT="31750" marB="0">
                    <a:solidFill>
                      <a:srgbClr val="E7E7E7"/>
                    </a:solidFill>
                  </a:tcPr>
                </a:tc>
                <a:extLst>
                  <a:ext uri="{0D108BD9-81ED-4DB2-BD59-A6C34878D82A}">
                    <a16:rowId xmlns:a16="http://schemas.microsoft.com/office/drawing/2014/main" val="10004"/>
                  </a:ext>
                </a:extLst>
              </a:tr>
              <a:tr h="370839">
                <a:tc>
                  <a:txBody>
                    <a:bodyPr/>
                    <a:lstStyle/>
                    <a:p>
                      <a:pPr marR="188595" algn="ctr">
                        <a:lnSpc>
                          <a:spcPct val="100000"/>
                        </a:lnSpc>
                        <a:spcBef>
                          <a:spcPts val="250"/>
                        </a:spcBef>
                      </a:pPr>
                      <a:r>
                        <a:rPr sz="1800" b="1" dirty="0">
                          <a:solidFill>
                            <a:srgbClr val="FF0000"/>
                          </a:solidFill>
                          <a:latin typeface="Calibri"/>
                          <a:cs typeface="Calibri"/>
                        </a:rPr>
                        <a:t>char</a:t>
                      </a:r>
                      <a:endParaRPr sz="1800">
                        <a:latin typeface="Calibri"/>
                        <a:cs typeface="Calibri"/>
                      </a:endParaRPr>
                    </a:p>
                  </a:txBody>
                  <a:tcPr marL="0" marR="0" marT="31750" marB="0">
                    <a:solidFill>
                      <a:srgbClr val="CACACA"/>
                    </a:solidFill>
                  </a:tcPr>
                </a:tc>
                <a:tc>
                  <a:txBody>
                    <a:bodyPr/>
                    <a:lstStyle/>
                    <a:p>
                      <a:pPr marR="189230" algn="ctr">
                        <a:lnSpc>
                          <a:spcPct val="100000"/>
                        </a:lnSpc>
                        <a:spcBef>
                          <a:spcPts val="250"/>
                        </a:spcBef>
                      </a:pPr>
                      <a:r>
                        <a:rPr sz="1800" b="1" dirty="0">
                          <a:solidFill>
                            <a:srgbClr val="FF0000"/>
                          </a:solidFill>
                          <a:latin typeface="Calibri"/>
                          <a:cs typeface="Calibri"/>
                        </a:rPr>
                        <a:t>‘’</a:t>
                      </a:r>
                      <a:endParaRPr sz="1800">
                        <a:latin typeface="Calibri"/>
                        <a:cs typeface="Calibri"/>
                      </a:endParaRPr>
                    </a:p>
                  </a:txBody>
                  <a:tcPr marL="0" marR="0" marT="31750" marB="0">
                    <a:solidFill>
                      <a:srgbClr val="CACACA"/>
                    </a:solidFill>
                  </a:tcPr>
                </a:tc>
                <a:extLst>
                  <a:ext uri="{0D108BD9-81ED-4DB2-BD59-A6C34878D82A}">
                    <a16:rowId xmlns:a16="http://schemas.microsoft.com/office/drawing/2014/main" val="10005"/>
                  </a:ext>
                </a:extLst>
              </a:tr>
              <a:tr h="370801">
                <a:tc>
                  <a:txBody>
                    <a:bodyPr/>
                    <a:lstStyle/>
                    <a:p>
                      <a:pPr marR="189230" algn="ctr">
                        <a:lnSpc>
                          <a:spcPct val="100000"/>
                        </a:lnSpc>
                        <a:spcBef>
                          <a:spcPts val="245"/>
                        </a:spcBef>
                      </a:pPr>
                      <a:r>
                        <a:rPr sz="1800" b="1" spc="-5" dirty="0">
                          <a:solidFill>
                            <a:srgbClr val="FF0000"/>
                          </a:solidFill>
                          <a:latin typeface="Calibri"/>
                          <a:cs typeface="Calibri"/>
                        </a:rPr>
                        <a:t>float</a:t>
                      </a:r>
                      <a:endParaRPr sz="1800">
                        <a:latin typeface="Calibri"/>
                        <a:cs typeface="Calibri"/>
                      </a:endParaRPr>
                    </a:p>
                  </a:txBody>
                  <a:tcPr marL="0" marR="0" marT="31115" marB="0">
                    <a:solidFill>
                      <a:srgbClr val="E7E7E7"/>
                    </a:solidFill>
                  </a:tcPr>
                </a:tc>
                <a:tc>
                  <a:txBody>
                    <a:bodyPr/>
                    <a:lstStyle/>
                    <a:p>
                      <a:pPr marR="189230" algn="ctr">
                        <a:lnSpc>
                          <a:spcPct val="100000"/>
                        </a:lnSpc>
                        <a:spcBef>
                          <a:spcPts val="245"/>
                        </a:spcBef>
                      </a:pPr>
                      <a:r>
                        <a:rPr sz="1800" b="1" spc="-5" dirty="0">
                          <a:solidFill>
                            <a:srgbClr val="FF0000"/>
                          </a:solidFill>
                          <a:latin typeface="Calibri"/>
                          <a:cs typeface="Calibri"/>
                        </a:rPr>
                        <a:t>0.0</a:t>
                      </a:r>
                      <a:endParaRPr sz="1800">
                        <a:latin typeface="Calibri"/>
                        <a:cs typeface="Calibri"/>
                      </a:endParaRPr>
                    </a:p>
                  </a:txBody>
                  <a:tcPr marL="0" marR="0" marT="31115" marB="0">
                    <a:solidFill>
                      <a:srgbClr val="E7E7E7"/>
                    </a:solidFill>
                  </a:tcPr>
                </a:tc>
                <a:extLst>
                  <a:ext uri="{0D108BD9-81ED-4DB2-BD59-A6C34878D82A}">
                    <a16:rowId xmlns:a16="http://schemas.microsoft.com/office/drawing/2014/main" val="10006"/>
                  </a:ext>
                </a:extLst>
              </a:tr>
              <a:tr h="365759">
                <a:tc>
                  <a:txBody>
                    <a:bodyPr/>
                    <a:lstStyle/>
                    <a:p>
                      <a:pPr marR="187325" algn="ctr">
                        <a:lnSpc>
                          <a:spcPct val="100000"/>
                        </a:lnSpc>
                        <a:spcBef>
                          <a:spcPts val="250"/>
                        </a:spcBef>
                      </a:pPr>
                      <a:r>
                        <a:rPr sz="1800" b="1" dirty="0">
                          <a:solidFill>
                            <a:srgbClr val="FF0000"/>
                          </a:solidFill>
                          <a:latin typeface="Calibri"/>
                          <a:cs typeface="Calibri"/>
                        </a:rPr>
                        <a:t>double</a:t>
                      </a:r>
                      <a:endParaRPr sz="1800">
                        <a:latin typeface="Calibri"/>
                        <a:cs typeface="Calibri"/>
                      </a:endParaRPr>
                    </a:p>
                  </a:txBody>
                  <a:tcPr marL="0" marR="0" marT="31750" marB="0">
                    <a:solidFill>
                      <a:srgbClr val="CACACA"/>
                    </a:solidFill>
                  </a:tcPr>
                </a:tc>
                <a:tc>
                  <a:txBody>
                    <a:bodyPr/>
                    <a:lstStyle/>
                    <a:p>
                      <a:pPr marR="189230" algn="ctr">
                        <a:lnSpc>
                          <a:spcPct val="100000"/>
                        </a:lnSpc>
                        <a:spcBef>
                          <a:spcPts val="250"/>
                        </a:spcBef>
                      </a:pPr>
                      <a:r>
                        <a:rPr sz="1800" b="1" spc="-5" dirty="0">
                          <a:solidFill>
                            <a:srgbClr val="FF0000"/>
                          </a:solidFill>
                          <a:latin typeface="Calibri"/>
                          <a:cs typeface="Calibri"/>
                        </a:rPr>
                        <a:t>0.0</a:t>
                      </a:r>
                      <a:endParaRPr sz="1800">
                        <a:latin typeface="Calibri"/>
                        <a:cs typeface="Calibri"/>
                      </a:endParaRPr>
                    </a:p>
                  </a:txBody>
                  <a:tcPr marL="0" marR="0" marT="31750" marB="0">
                    <a:solidFill>
                      <a:srgbClr val="CACACA"/>
                    </a:solidFill>
                  </a:tcPr>
                </a:tc>
                <a:extLst>
                  <a:ext uri="{0D108BD9-81ED-4DB2-BD59-A6C34878D82A}">
                    <a16:rowId xmlns:a16="http://schemas.microsoft.com/office/drawing/2014/main" val="10007"/>
                  </a:ext>
                </a:extLst>
              </a:tr>
              <a:tr h="365760">
                <a:tc>
                  <a:txBody>
                    <a:bodyPr/>
                    <a:lstStyle/>
                    <a:p>
                      <a:pPr marR="187325" algn="ctr">
                        <a:lnSpc>
                          <a:spcPct val="100000"/>
                        </a:lnSpc>
                        <a:spcBef>
                          <a:spcPts val="250"/>
                        </a:spcBef>
                      </a:pPr>
                      <a:r>
                        <a:rPr sz="1800" b="1" dirty="0">
                          <a:solidFill>
                            <a:srgbClr val="FF0000"/>
                          </a:solidFill>
                          <a:latin typeface="Calibri"/>
                          <a:cs typeface="Calibri"/>
                        </a:rPr>
                        <a:t>boolean</a:t>
                      </a:r>
                      <a:endParaRPr sz="1800">
                        <a:latin typeface="Calibri"/>
                        <a:cs typeface="Calibri"/>
                      </a:endParaRPr>
                    </a:p>
                  </a:txBody>
                  <a:tcPr marL="0" marR="0" marT="31750" marB="0">
                    <a:solidFill>
                      <a:srgbClr val="E7E7E7"/>
                    </a:solidFill>
                  </a:tcPr>
                </a:tc>
                <a:tc>
                  <a:txBody>
                    <a:bodyPr/>
                    <a:lstStyle/>
                    <a:p>
                      <a:pPr marR="189865" algn="ctr">
                        <a:lnSpc>
                          <a:spcPct val="100000"/>
                        </a:lnSpc>
                        <a:spcBef>
                          <a:spcPts val="250"/>
                        </a:spcBef>
                      </a:pPr>
                      <a:r>
                        <a:rPr sz="1800" b="1" spc="-10" dirty="0">
                          <a:solidFill>
                            <a:srgbClr val="FF0000"/>
                          </a:solidFill>
                          <a:latin typeface="Calibri"/>
                          <a:cs typeface="Calibri"/>
                        </a:rPr>
                        <a:t>false</a:t>
                      </a:r>
                      <a:endParaRPr sz="1800">
                        <a:latin typeface="Calibri"/>
                        <a:cs typeface="Calibri"/>
                      </a:endParaRPr>
                    </a:p>
                  </a:txBody>
                  <a:tcPr marL="0" marR="0" marT="31750" marB="0">
                    <a:solidFill>
                      <a:srgbClr val="E7E7E7"/>
                    </a:solidFill>
                  </a:tcPr>
                </a:tc>
                <a:extLst>
                  <a:ext uri="{0D108BD9-81ED-4DB2-BD59-A6C34878D82A}">
                    <a16:rowId xmlns:a16="http://schemas.microsoft.com/office/drawing/2014/main" val="10008"/>
                  </a:ext>
                </a:extLst>
              </a:tr>
              <a:tr h="365759">
                <a:tc>
                  <a:txBody>
                    <a:bodyPr/>
                    <a:lstStyle/>
                    <a:p>
                      <a:pPr marR="190500" algn="ctr">
                        <a:lnSpc>
                          <a:spcPct val="100000"/>
                        </a:lnSpc>
                        <a:spcBef>
                          <a:spcPts val="250"/>
                        </a:spcBef>
                      </a:pPr>
                      <a:r>
                        <a:rPr sz="1800" b="1" spc="-10" dirty="0">
                          <a:solidFill>
                            <a:srgbClr val="FF0000"/>
                          </a:solidFill>
                          <a:latin typeface="Calibri"/>
                          <a:cs typeface="Calibri"/>
                        </a:rPr>
                        <a:t>Any</a:t>
                      </a:r>
                      <a:r>
                        <a:rPr sz="1800" b="1" spc="-45" dirty="0">
                          <a:solidFill>
                            <a:srgbClr val="FF0000"/>
                          </a:solidFill>
                          <a:latin typeface="Calibri"/>
                          <a:cs typeface="Calibri"/>
                        </a:rPr>
                        <a:t> </a:t>
                      </a:r>
                      <a:r>
                        <a:rPr sz="1800" b="1" spc="-5" dirty="0">
                          <a:solidFill>
                            <a:srgbClr val="FF0000"/>
                          </a:solidFill>
                          <a:latin typeface="Calibri"/>
                          <a:cs typeface="Calibri"/>
                        </a:rPr>
                        <a:t>class</a:t>
                      </a:r>
                      <a:r>
                        <a:rPr sz="1800" b="1" spc="-50" dirty="0">
                          <a:solidFill>
                            <a:srgbClr val="FF0000"/>
                          </a:solidFill>
                          <a:latin typeface="Calibri"/>
                          <a:cs typeface="Calibri"/>
                        </a:rPr>
                        <a:t> </a:t>
                      </a:r>
                      <a:r>
                        <a:rPr sz="1800" b="1" dirty="0">
                          <a:solidFill>
                            <a:srgbClr val="FF0000"/>
                          </a:solidFill>
                          <a:latin typeface="Calibri"/>
                          <a:cs typeface="Calibri"/>
                        </a:rPr>
                        <a:t>type</a:t>
                      </a:r>
                      <a:endParaRPr sz="1800">
                        <a:latin typeface="Calibri"/>
                        <a:cs typeface="Calibri"/>
                      </a:endParaRPr>
                    </a:p>
                  </a:txBody>
                  <a:tcPr marL="0" marR="0" marT="31750" marB="0">
                    <a:solidFill>
                      <a:srgbClr val="CACACA"/>
                    </a:solidFill>
                  </a:tcPr>
                </a:tc>
                <a:tc>
                  <a:txBody>
                    <a:bodyPr/>
                    <a:lstStyle/>
                    <a:p>
                      <a:pPr marR="189865" algn="ctr">
                        <a:lnSpc>
                          <a:spcPct val="100000"/>
                        </a:lnSpc>
                        <a:spcBef>
                          <a:spcPts val="250"/>
                        </a:spcBef>
                      </a:pPr>
                      <a:r>
                        <a:rPr sz="1800" b="1" dirty="0">
                          <a:solidFill>
                            <a:srgbClr val="FF0000"/>
                          </a:solidFill>
                          <a:latin typeface="Calibri"/>
                          <a:cs typeface="Calibri"/>
                        </a:rPr>
                        <a:t>null</a:t>
                      </a:r>
                      <a:endParaRPr sz="1800">
                        <a:latin typeface="Calibri"/>
                        <a:cs typeface="Calibri"/>
                      </a:endParaRPr>
                    </a:p>
                  </a:txBody>
                  <a:tcPr marL="0" marR="0" marT="31750" marB="0">
                    <a:solidFill>
                      <a:srgbClr val="CACACA"/>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144132"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55" dirty="0"/>
              <a:t>t</a:t>
            </a:r>
            <a:r>
              <a:rPr spc="-160" dirty="0"/>
              <a:t>e</a:t>
            </a:r>
            <a:r>
              <a:rPr spc="-155" dirty="0"/>
              <a:t>r</a:t>
            </a:r>
            <a:r>
              <a:rPr spc="-160" dirty="0"/>
              <a:t>a</a:t>
            </a:r>
            <a:r>
              <a:rPr spc="-155" dirty="0"/>
              <a:t>t</a:t>
            </a:r>
            <a:r>
              <a:rPr spc="-160" dirty="0"/>
              <a:t>o</a:t>
            </a:r>
            <a:r>
              <a:rPr dirty="0"/>
              <a:t>r</a:t>
            </a:r>
            <a:r>
              <a:rPr spc="-265" dirty="0"/>
              <a:t> </a:t>
            </a:r>
            <a:r>
              <a:rPr dirty="0"/>
              <a:t>:</a:t>
            </a:r>
            <a:r>
              <a:rPr spc="-295" dirty="0"/>
              <a:t> </a:t>
            </a:r>
            <a:r>
              <a:rPr spc="-160" dirty="0"/>
              <a:t>Exa</a:t>
            </a:r>
            <a:r>
              <a:rPr spc="-155" dirty="0"/>
              <a:t>m</a:t>
            </a:r>
            <a:r>
              <a:rPr spc="-160" dirty="0"/>
              <a:t>p</a:t>
            </a:r>
            <a:r>
              <a:rPr spc="-165" dirty="0"/>
              <a:t>l</a:t>
            </a:r>
            <a:r>
              <a:rPr dirty="0"/>
              <a:t>e</a:t>
            </a:r>
            <a:r>
              <a:rPr spc="-285" dirty="0"/>
              <a:t> </a:t>
            </a:r>
            <a:r>
              <a:rPr dirty="0"/>
              <a:t>1</a:t>
            </a:r>
            <a:r>
              <a:rPr spc="-305" dirty="0"/>
              <a:t> </a:t>
            </a:r>
            <a:r>
              <a:rPr dirty="0"/>
              <a:t>…</a:t>
            </a:r>
          </a:p>
        </p:txBody>
      </p:sp>
      <p:sp>
        <p:nvSpPr>
          <p:cNvPr id="3" name="object 3"/>
          <p:cNvSpPr txBox="1"/>
          <p:nvPr/>
        </p:nvSpPr>
        <p:spPr>
          <a:xfrm>
            <a:off x="1602740" y="1335736"/>
            <a:ext cx="6848475" cy="1672589"/>
          </a:xfrm>
          <a:prstGeom prst="rect">
            <a:avLst/>
          </a:prstGeom>
        </p:spPr>
        <p:txBody>
          <a:bodyPr vert="horz" wrap="square" lIns="0" tIns="12700" rIns="0" bIns="0" rtlCol="0">
            <a:spAutoFit/>
          </a:bodyPr>
          <a:lstStyle/>
          <a:p>
            <a:pPr marL="12700">
              <a:spcBef>
                <a:spcPts val="100"/>
              </a:spcBef>
            </a:pPr>
            <a:r>
              <a:rPr b="1" i="1" dirty="0">
                <a:solidFill>
                  <a:srgbClr val="FF0000"/>
                </a:solidFill>
                <a:latin typeface="Calibri"/>
                <a:cs typeface="Calibri"/>
              </a:rPr>
              <a:t>import</a:t>
            </a:r>
            <a:r>
              <a:rPr b="1" i="1" spc="-40" dirty="0">
                <a:solidFill>
                  <a:srgbClr val="FF0000"/>
                </a:solidFill>
                <a:latin typeface="Calibri"/>
                <a:cs typeface="Calibri"/>
              </a:rPr>
              <a:t> </a:t>
            </a:r>
            <a:r>
              <a:rPr b="1" i="1" spc="-5" dirty="0">
                <a:solidFill>
                  <a:srgbClr val="FF0000"/>
                </a:solidFill>
                <a:latin typeface="Calibri"/>
                <a:cs typeface="Calibri"/>
              </a:rPr>
              <a:t>java.util.*;</a:t>
            </a:r>
            <a:endParaRPr>
              <a:latin typeface="Calibri"/>
              <a:cs typeface="Calibri"/>
            </a:endParaRPr>
          </a:p>
          <a:p>
            <a:pPr marL="12700">
              <a:spcBef>
                <a:spcPts val="5"/>
              </a:spcBef>
            </a:pPr>
            <a:r>
              <a:rPr b="1" i="1" dirty="0">
                <a:solidFill>
                  <a:srgbClr val="FF0000"/>
                </a:solidFill>
                <a:latin typeface="Calibri"/>
                <a:cs typeface="Calibri"/>
              </a:rPr>
              <a:t>class</a:t>
            </a:r>
            <a:r>
              <a:rPr b="1" i="1" spc="-40" dirty="0">
                <a:solidFill>
                  <a:srgbClr val="FF0000"/>
                </a:solidFill>
                <a:latin typeface="Calibri"/>
                <a:cs typeface="Calibri"/>
              </a:rPr>
              <a:t> </a:t>
            </a:r>
            <a:r>
              <a:rPr b="1" i="1" spc="-20" dirty="0">
                <a:solidFill>
                  <a:srgbClr val="FF0000"/>
                </a:solidFill>
                <a:latin typeface="Calibri"/>
                <a:cs typeface="Calibri"/>
              </a:rPr>
              <a:t>IteratorTest</a:t>
            </a:r>
            <a:endParaRPr>
              <a:latin typeface="Calibri"/>
              <a:cs typeface="Calibri"/>
            </a:endParaRPr>
          </a:p>
          <a:p>
            <a:pPr marL="12700"/>
            <a:r>
              <a:rPr b="1" i="1" dirty="0">
                <a:solidFill>
                  <a:srgbClr val="FF0000"/>
                </a:solidFill>
                <a:latin typeface="Calibri"/>
                <a:cs typeface="Calibri"/>
              </a:rPr>
              <a:t>{</a:t>
            </a:r>
            <a:endParaRPr>
              <a:latin typeface="Calibri"/>
              <a:cs typeface="Calibri"/>
            </a:endParaRPr>
          </a:p>
          <a:p>
            <a:pPr marL="927100"/>
            <a:r>
              <a:rPr b="1" i="1" spc="-5" dirty="0">
                <a:solidFill>
                  <a:srgbClr val="FF0000"/>
                </a:solidFill>
                <a:latin typeface="Calibri"/>
                <a:cs typeface="Calibri"/>
              </a:rPr>
              <a:t>public</a:t>
            </a:r>
            <a:r>
              <a:rPr b="1" i="1" spc="-20" dirty="0">
                <a:solidFill>
                  <a:srgbClr val="FF0000"/>
                </a:solidFill>
                <a:latin typeface="Calibri"/>
                <a:cs typeface="Calibri"/>
              </a:rPr>
              <a:t> </a:t>
            </a:r>
            <a:r>
              <a:rPr b="1" i="1" spc="-10" dirty="0">
                <a:solidFill>
                  <a:srgbClr val="FF0000"/>
                </a:solidFill>
                <a:latin typeface="Calibri"/>
                <a:cs typeface="Calibri"/>
              </a:rPr>
              <a:t>static</a:t>
            </a:r>
            <a:r>
              <a:rPr b="1" i="1" spc="5" dirty="0">
                <a:solidFill>
                  <a:srgbClr val="FF0000"/>
                </a:solidFill>
                <a:latin typeface="Calibri"/>
                <a:cs typeface="Calibri"/>
              </a:rPr>
              <a:t> </a:t>
            </a:r>
            <a:r>
              <a:rPr b="1" i="1" spc="-10" dirty="0">
                <a:solidFill>
                  <a:srgbClr val="FF0000"/>
                </a:solidFill>
                <a:latin typeface="Calibri"/>
                <a:cs typeface="Calibri"/>
              </a:rPr>
              <a:t>void</a:t>
            </a:r>
            <a:r>
              <a:rPr b="1" i="1" dirty="0">
                <a:solidFill>
                  <a:srgbClr val="FF0000"/>
                </a:solidFill>
                <a:latin typeface="Calibri"/>
                <a:cs typeface="Calibri"/>
              </a:rPr>
              <a:t> main(String </a:t>
            </a:r>
            <a:r>
              <a:rPr b="1" i="1" spc="-5" dirty="0">
                <a:solidFill>
                  <a:srgbClr val="FF0000"/>
                </a:solidFill>
                <a:latin typeface="Calibri"/>
                <a:cs typeface="Calibri"/>
              </a:rPr>
              <a:t>args[])</a:t>
            </a:r>
            <a:endParaRPr>
              <a:latin typeface="Calibri"/>
              <a:cs typeface="Calibri"/>
            </a:endParaRPr>
          </a:p>
          <a:p>
            <a:pPr marL="927100"/>
            <a:r>
              <a:rPr b="1" i="1" dirty="0">
                <a:solidFill>
                  <a:srgbClr val="FF0000"/>
                </a:solidFill>
                <a:latin typeface="Calibri"/>
                <a:cs typeface="Calibri"/>
              </a:rPr>
              <a:t>{</a:t>
            </a:r>
            <a:endParaRPr>
              <a:latin typeface="Calibri"/>
              <a:cs typeface="Calibri"/>
            </a:endParaRPr>
          </a:p>
          <a:p>
            <a:pPr marL="1841500"/>
            <a:r>
              <a:rPr b="1" i="1" spc="-5" dirty="0">
                <a:solidFill>
                  <a:srgbClr val="FF0000"/>
                </a:solidFill>
                <a:latin typeface="Calibri"/>
                <a:cs typeface="Calibri"/>
              </a:rPr>
              <a:t>ArrayList&lt;String&gt;</a:t>
            </a:r>
            <a:r>
              <a:rPr b="1" i="1" spc="25" dirty="0">
                <a:solidFill>
                  <a:srgbClr val="FF0000"/>
                </a:solidFill>
                <a:latin typeface="Calibri"/>
                <a:cs typeface="Calibri"/>
              </a:rPr>
              <a:t> </a:t>
            </a:r>
            <a:r>
              <a:rPr b="1" i="1" dirty="0">
                <a:solidFill>
                  <a:srgbClr val="FF0000"/>
                </a:solidFill>
                <a:latin typeface="Calibri"/>
                <a:cs typeface="Calibri"/>
              </a:rPr>
              <a:t>arrStr</a:t>
            </a:r>
            <a:r>
              <a:rPr b="1" i="1" spc="20" dirty="0">
                <a:solidFill>
                  <a:srgbClr val="FF0000"/>
                </a:solidFill>
                <a:latin typeface="Calibri"/>
                <a:cs typeface="Calibri"/>
              </a:rPr>
              <a:t> </a:t>
            </a:r>
            <a:r>
              <a:rPr b="1" i="1" dirty="0">
                <a:solidFill>
                  <a:srgbClr val="FF0000"/>
                </a:solidFill>
                <a:latin typeface="Calibri"/>
                <a:cs typeface="Calibri"/>
              </a:rPr>
              <a:t>=</a:t>
            </a:r>
            <a:r>
              <a:rPr b="1" i="1" spc="5" dirty="0">
                <a:solidFill>
                  <a:srgbClr val="FF0000"/>
                </a:solidFill>
                <a:latin typeface="Calibri"/>
                <a:cs typeface="Calibri"/>
              </a:rPr>
              <a:t> </a:t>
            </a:r>
            <a:r>
              <a:rPr b="1" i="1" spc="-5" dirty="0">
                <a:solidFill>
                  <a:srgbClr val="FF0000"/>
                </a:solidFill>
                <a:latin typeface="Calibri"/>
                <a:cs typeface="Calibri"/>
              </a:rPr>
              <a:t>new</a:t>
            </a:r>
            <a:r>
              <a:rPr b="1" i="1" spc="10" dirty="0">
                <a:solidFill>
                  <a:srgbClr val="FF0000"/>
                </a:solidFill>
                <a:latin typeface="Calibri"/>
                <a:cs typeface="Calibri"/>
              </a:rPr>
              <a:t> </a:t>
            </a:r>
            <a:r>
              <a:rPr b="1" i="1" spc="-5" dirty="0">
                <a:solidFill>
                  <a:srgbClr val="FF0000"/>
                </a:solidFill>
                <a:latin typeface="Calibri"/>
                <a:cs typeface="Calibri"/>
              </a:rPr>
              <a:t>ArrayList&lt;String&gt;(20);</a:t>
            </a:r>
            <a:endParaRPr>
              <a:latin typeface="Calibri"/>
              <a:cs typeface="Calibri"/>
            </a:endParaRPr>
          </a:p>
        </p:txBody>
      </p:sp>
      <p:graphicFrame>
        <p:nvGraphicFramePr>
          <p:cNvPr id="4" name="object 4"/>
          <p:cNvGraphicFramePr>
            <a:graphicFrameLocks noGrp="1"/>
          </p:cNvGraphicFramePr>
          <p:nvPr/>
        </p:nvGraphicFramePr>
        <p:xfrm>
          <a:off x="3412744" y="3326766"/>
          <a:ext cx="3636010" cy="1326133"/>
        </p:xfrm>
        <a:graphic>
          <a:graphicData uri="http://schemas.openxmlformats.org/drawingml/2006/table">
            <a:tbl>
              <a:tblPr firstRow="1" bandRow="1">
                <a:tableStyleId>{2D5ABB26-0587-4C30-8999-92F81FD0307C}</a:tableStyleId>
              </a:tblPr>
              <a:tblGrid>
                <a:gridCol w="169608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800227">
                <a:tc>
                  <a:txBody>
                    <a:bodyPr/>
                    <a:lstStyle/>
                    <a:p>
                      <a:pPr marL="31750">
                        <a:lnSpc>
                          <a:spcPts val="1710"/>
                        </a:lnSpc>
                      </a:pPr>
                      <a:r>
                        <a:rPr sz="1800" b="1" i="1" spc="-10" dirty="0">
                          <a:solidFill>
                            <a:srgbClr val="FF0000"/>
                          </a:solidFill>
                          <a:latin typeface="Calibri"/>
                          <a:cs typeface="Calibri"/>
                        </a:rPr>
                        <a:t>arrStr.add("A");</a:t>
                      </a:r>
                      <a:endParaRPr sz="1800">
                        <a:latin typeface="Calibri"/>
                        <a:cs typeface="Calibri"/>
                      </a:endParaRPr>
                    </a:p>
                    <a:p>
                      <a:pPr marL="31750">
                        <a:lnSpc>
                          <a:spcPct val="100000"/>
                        </a:lnSpc>
                      </a:pPr>
                      <a:r>
                        <a:rPr sz="1800" b="1" i="1" spc="-10" dirty="0">
                          <a:solidFill>
                            <a:srgbClr val="FF0000"/>
                          </a:solidFill>
                          <a:latin typeface="Calibri"/>
                          <a:cs typeface="Calibri"/>
                        </a:rPr>
                        <a:t>arrStr.add("B");</a:t>
                      </a:r>
                      <a:endParaRPr sz="1800">
                        <a:latin typeface="Calibri"/>
                        <a:cs typeface="Calibri"/>
                      </a:endParaRPr>
                    </a:p>
                    <a:p>
                      <a:pPr marL="31750">
                        <a:lnSpc>
                          <a:spcPct val="100000"/>
                        </a:lnSpc>
                      </a:pPr>
                      <a:r>
                        <a:rPr sz="1800" b="1" i="1" spc="-10" dirty="0">
                          <a:solidFill>
                            <a:srgbClr val="FF0000"/>
                          </a:solidFill>
                          <a:latin typeface="Calibri"/>
                          <a:cs typeface="Calibri"/>
                        </a:rPr>
                        <a:t>arrStr.add("X");</a:t>
                      </a:r>
                      <a:endParaRPr sz="1800">
                        <a:latin typeface="Calibri"/>
                        <a:cs typeface="Calibri"/>
                      </a:endParaRPr>
                    </a:p>
                  </a:txBody>
                  <a:tcPr marL="0" marR="0" marT="0" marB="0"/>
                </a:tc>
                <a:tc>
                  <a:txBody>
                    <a:bodyPr/>
                    <a:lstStyle/>
                    <a:p>
                      <a:pPr marL="164465">
                        <a:lnSpc>
                          <a:spcPts val="1710"/>
                        </a:lnSpc>
                      </a:pPr>
                      <a:r>
                        <a:rPr sz="1800" b="1" i="1" spc="-5" dirty="0">
                          <a:solidFill>
                            <a:srgbClr val="FF0000"/>
                          </a:solidFill>
                          <a:latin typeface="Calibri"/>
                          <a:cs typeface="Calibri"/>
                        </a:rPr>
                        <a:t>//</a:t>
                      </a:r>
                      <a:endParaRPr sz="1800">
                        <a:latin typeface="Calibri"/>
                        <a:cs typeface="Calibri"/>
                      </a:endParaRPr>
                    </a:p>
                    <a:p>
                      <a:pPr marL="164465">
                        <a:lnSpc>
                          <a:spcPct val="100000"/>
                        </a:lnSpc>
                      </a:pPr>
                      <a:r>
                        <a:rPr sz="1800" b="1" i="1" spc="-5" dirty="0">
                          <a:solidFill>
                            <a:srgbClr val="FF0000"/>
                          </a:solidFill>
                          <a:latin typeface="Calibri"/>
                          <a:cs typeface="Calibri"/>
                        </a:rPr>
                        <a:t>//</a:t>
                      </a:r>
                      <a:endParaRPr sz="1800">
                        <a:latin typeface="Calibri"/>
                        <a:cs typeface="Calibri"/>
                      </a:endParaRPr>
                    </a:p>
                    <a:p>
                      <a:pPr marL="164465">
                        <a:lnSpc>
                          <a:spcPct val="100000"/>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710"/>
                        </a:lnSpc>
                      </a:pPr>
                      <a:r>
                        <a:rPr sz="1800" b="1" i="1" dirty="0">
                          <a:solidFill>
                            <a:srgbClr val="FF0000"/>
                          </a:solidFill>
                          <a:latin typeface="Calibri"/>
                          <a:cs typeface="Calibri"/>
                        </a:rPr>
                        <a:t>A</a:t>
                      </a:r>
                      <a:endParaRPr sz="1800">
                        <a:latin typeface="Calibri"/>
                        <a:cs typeface="Calibri"/>
                      </a:endParaRPr>
                    </a:p>
                    <a:p>
                      <a:pPr marL="357505" marR="356235">
                        <a:lnSpc>
                          <a:spcPct val="100000"/>
                        </a:lnSpc>
                      </a:pPr>
                      <a:r>
                        <a:rPr sz="1800" b="1" i="1" dirty="0">
                          <a:solidFill>
                            <a:srgbClr val="FF0000"/>
                          </a:solidFill>
                          <a:latin typeface="Calibri"/>
                          <a:cs typeface="Calibri"/>
                        </a:rPr>
                        <a:t>A</a:t>
                      </a:r>
                      <a:r>
                        <a:rPr sz="1800" b="1" i="1" spc="405" dirty="0">
                          <a:solidFill>
                            <a:srgbClr val="FF0000"/>
                          </a:solidFill>
                          <a:latin typeface="Calibri"/>
                          <a:cs typeface="Calibri"/>
                        </a:rPr>
                        <a:t> </a:t>
                      </a:r>
                      <a:r>
                        <a:rPr sz="1800" b="1" i="1" dirty="0">
                          <a:solidFill>
                            <a:srgbClr val="FF0000"/>
                          </a:solidFill>
                          <a:latin typeface="Calibri"/>
                          <a:cs typeface="Calibri"/>
                        </a:rPr>
                        <a:t>B </a:t>
                      </a:r>
                      <a:r>
                        <a:rPr sz="1800" b="1" i="1" spc="5" dirty="0">
                          <a:solidFill>
                            <a:srgbClr val="FF0000"/>
                          </a:solidFill>
                          <a:latin typeface="Calibri"/>
                          <a:cs typeface="Calibri"/>
                        </a:rPr>
                        <a:t> </a:t>
                      </a:r>
                      <a:r>
                        <a:rPr sz="1800" b="1" i="1" dirty="0">
                          <a:solidFill>
                            <a:srgbClr val="FF0000"/>
                          </a:solidFill>
                          <a:latin typeface="Calibri"/>
                          <a:cs typeface="Calibri"/>
                        </a:rPr>
                        <a:t>A</a:t>
                      </a:r>
                      <a:r>
                        <a:rPr sz="1800" b="1" i="1" spc="-50" dirty="0">
                          <a:solidFill>
                            <a:srgbClr val="FF0000"/>
                          </a:solidFill>
                          <a:latin typeface="Calibri"/>
                          <a:cs typeface="Calibri"/>
                        </a:rPr>
                        <a:t> </a:t>
                      </a:r>
                      <a:r>
                        <a:rPr sz="1800" b="1" i="1" dirty="0">
                          <a:solidFill>
                            <a:srgbClr val="FF0000"/>
                          </a:solidFill>
                          <a:latin typeface="Calibri"/>
                          <a:cs typeface="Calibri"/>
                        </a:rPr>
                        <a:t>B</a:t>
                      </a:r>
                      <a:r>
                        <a:rPr sz="1800" b="1" i="1" spc="-40" dirty="0">
                          <a:solidFill>
                            <a:srgbClr val="FF0000"/>
                          </a:solidFill>
                          <a:latin typeface="Calibri"/>
                          <a:cs typeface="Calibri"/>
                        </a:rPr>
                        <a:t> </a:t>
                      </a:r>
                      <a:r>
                        <a:rPr sz="1800" b="1" i="1" dirty="0">
                          <a:solidFill>
                            <a:srgbClr val="FF0000"/>
                          </a:solidFill>
                          <a:latin typeface="Calibri"/>
                          <a:cs typeface="Calibri"/>
                        </a:rPr>
                        <a:t>X</a:t>
                      </a:r>
                      <a:endParaRPr sz="1800">
                        <a:latin typeface="Calibri"/>
                        <a:cs typeface="Calibri"/>
                      </a:endParaRPr>
                    </a:p>
                  </a:txBody>
                  <a:tcPr marL="0" marR="0" marT="0" marB="0"/>
                </a:tc>
                <a:extLst>
                  <a:ext uri="{0D108BD9-81ED-4DB2-BD59-A6C34878D82A}">
                    <a16:rowId xmlns:a16="http://schemas.microsoft.com/office/drawing/2014/main" val="10000"/>
                  </a:ext>
                </a:extLst>
              </a:tr>
              <a:tr h="274446">
                <a:tc>
                  <a:txBody>
                    <a:bodyPr/>
                    <a:lstStyle/>
                    <a:p>
                      <a:pPr marL="31750">
                        <a:lnSpc>
                          <a:spcPts val="1889"/>
                        </a:lnSpc>
                      </a:pPr>
                      <a:r>
                        <a:rPr sz="1800" b="1" i="1" spc="-10" dirty="0">
                          <a:solidFill>
                            <a:srgbClr val="FF0000"/>
                          </a:solidFill>
                          <a:latin typeface="Calibri"/>
                          <a:cs typeface="Calibri"/>
                        </a:rPr>
                        <a:t>arrStr.add("Y");</a:t>
                      </a:r>
                      <a:endParaRPr sz="1800">
                        <a:latin typeface="Calibri"/>
                        <a:cs typeface="Calibri"/>
                      </a:endParaRPr>
                    </a:p>
                  </a:txBody>
                  <a:tcPr marL="0" marR="0" marT="0" marB="0"/>
                </a:tc>
                <a:tc>
                  <a:txBody>
                    <a:bodyPr/>
                    <a:lstStyle/>
                    <a:p>
                      <a:pPr marL="164465">
                        <a:lnSpc>
                          <a:spcPts val="1889"/>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889"/>
                        </a:lnSpc>
                      </a:pPr>
                      <a:r>
                        <a:rPr sz="1800" b="1" i="1" dirty="0">
                          <a:solidFill>
                            <a:srgbClr val="FF0000"/>
                          </a:solidFill>
                          <a:latin typeface="Calibri"/>
                          <a:cs typeface="Calibri"/>
                        </a:rPr>
                        <a:t>A</a:t>
                      </a:r>
                      <a:r>
                        <a:rPr sz="1800" b="1" i="1" spc="-25" dirty="0">
                          <a:solidFill>
                            <a:srgbClr val="FF0000"/>
                          </a:solidFill>
                          <a:latin typeface="Calibri"/>
                          <a:cs typeface="Calibri"/>
                        </a:rPr>
                        <a:t> </a:t>
                      </a:r>
                      <a:r>
                        <a:rPr sz="1800" b="1" i="1" dirty="0">
                          <a:solidFill>
                            <a:srgbClr val="FF0000"/>
                          </a:solidFill>
                          <a:latin typeface="Calibri"/>
                          <a:cs typeface="Calibri"/>
                        </a:rPr>
                        <a:t>B</a:t>
                      </a:r>
                      <a:r>
                        <a:rPr sz="1800" b="1" i="1" spc="-15" dirty="0">
                          <a:solidFill>
                            <a:srgbClr val="FF0000"/>
                          </a:solidFill>
                          <a:latin typeface="Calibri"/>
                          <a:cs typeface="Calibri"/>
                        </a:rPr>
                        <a:t> </a:t>
                      </a:r>
                      <a:r>
                        <a:rPr sz="1800" b="1" i="1" dirty="0">
                          <a:solidFill>
                            <a:srgbClr val="FF0000"/>
                          </a:solidFill>
                          <a:latin typeface="Calibri"/>
                          <a:cs typeface="Calibri"/>
                        </a:rPr>
                        <a:t>X</a:t>
                      </a:r>
                      <a:r>
                        <a:rPr sz="1800" b="1" i="1" spc="-30" dirty="0">
                          <a:solidFill>
                            <a:srgbClr val="FF0000"/>
                          </a:solidFill>
                          <a:latin typeface="Calibri"/>
                          <a:cs typeface="Calibri"/>
                        </a:rPr>
                        <a:t> </a:t>
                      </a:r>
                      <a:r>
                        <a:rPr sz="1800" b="1" i="1" dirty="0">
                          <a:solidFill>
                            <a:srgbClr val="FF0000"/>
                          </a:solidFill>
                          <a:latin typeface="Calibri"/>
                          <a:cs typeface="Calibri"/>
                        </a:rPr>
                        <a:t>Y</a:t>
                      </a:r>
                      <a:endParaRPr sz="1800">
                        <a:latin typeface="Calibri"/>
                        <a:cs typeface="Calibri"/>
                      </a:endParaRPr>
                    </a:p>
                  </a:txBody>
                  <a:tcPr marL="0" marR="0" marT="0" marB="0"/>
                </a:tc>
                <a:extLst>
                  <a:ext uri="{0D108BD9-81ED-4DB2-BD59-A6C34878D82A}">
                    <a16:rowId xmlns:a16="http://schemas.microsoft.com/office/drawing/2014/main" val="10001"/>
                  </a:ext>
                </a:extLst>
              </a:tr>
              <a:tr h="251460">
                <a:tc>
                  <a:txBody>
                    <a:bodyPr/>
                    <a:lstStyle/>
                    <a:p>
                      <a:pPr marL="31750">
                        <a:lnSpc>
                          <a:spcPts val="1880"/>
                        </a:lnSpc>
                      </a:pPr>
                      <a:r>
                        <a:rPr sz="1800" b="1" i="1" spc="-10" dirty="0">
                          <a:solidFill>
                            <a:srgbClr val="FF0000"/>
                          </a:solidFill>
                          <a:latin typeface="Calibri"/>
                          <a:cs typeface="Calibri"/>
                        </a:rPr>
                        <a:t>arrStr.add("Z");</a:t>
                      </a:r>
                      <a:endParaRPr sz="1800">
                        <a:latin typeface="Calibri"/>
                        <a:cs typeface="Calibri"/>
                      </a:endParaRPr>
                    </a:p>
                  </a:txBody>
                  <a:tcPr marL="0" marR="0" marT="0" marB="0"/>
                </a:tc>
                <a:tc>
                  <a:txBody>
                    <a:bodyPr/>
                    <a:lstStyle/>
                    <a:p>
                      <a:pPr marL="164465">
                        <a:lnSpc>
                          <a:spcPts val="1880"/>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880"/>
                        </a:lnSpc>
                      </a:pPr>
                      <a:r>
                        <a:rPr sz="1800" b="1" i="1" dirty="0">
                          <a:solidFill>
                            <a:srgbClr val="FF0000"/>
                          </a:solidFill>
                          <a:latin typeface="Calibri"/>
                          <a:cs typeface="Calibri"/>
                        </a:rPr>
                        <a:t>A</a:t>
                      </a:r>
                      <a:r>
                        <a:rPr sz="1800" b="1" i="1" spc="-25" dirty="0">
                          <a:solidFill>
                            <a:srgbClr val="FF0000"/>
                          </a:solidFill>
                          <a:latin typeface="Calibri"/>
                          <a:cs typeface="Calibri"/>
                        </a:rPr>
                        <a:t> </a:t>
                      </a:r>
                      <a:r>
                        <a:rPr sz="1800" b="1" i="1" dirty="0">
                          <a:solidFill>
                            <a:srgbClr val="FF0000"/>
                          </a:solidFill>
                          <a:latin typeface="Calibri"/>
                          <a:cs typeface="Calibri"/>
                        </a:rPr>
                        <a:t>B</a:t>
                      </a:r>
                      <a:r>
                        <a:rPr sz="1800" b="1" i="1" spc="-10" dirty="0">
                          <a:solidFill>
                            <a:srgbClr val="FF0000"/>
                          </a:solidFill>
                          <a:latin typeface="Calibri"/>
                          <a:cs typeface="Calibri"/>
                        </a:rPr>
                        <a:t> </a:t>
                      </a:r>
                      <a:r>
                        <a:rPr sz="1800" b="1" i="1" dirty="0">
                          <a:solidFill>
                            <a:srgbClr val="FF0000"/>
                          </a:solidFill>
                          <a:latin typeface="Calibri"/>
                          <a:cs typeface="Calibri"/>
                        </a:rPr>
                        <a:t>X</a:t>
                      </a:r>
                      <a:r>
                        <a:rPr sz="1800" b="1" i="1" spc="-30" dirty="0">
                          <a:solidFill>
                            <a:srgbClr val="FF0000"/>
                          </a:solidFill>
                          <a:latin typeface="Calibri"/>
                          <a:cs typeface="Calibri"/>
                        </a:rPr>
                        <a:t> </a:t>
                      </a:r>
                      <a:r>
                        <a:rPr sz="1800" b="1" i="1" dirty="0">
                          <a:solidFill>
                            <a:srgbClr val="FF0000"/>
                          </a:solidFill>
                          <a:latin typeface="Calibri"/>
                          <a:cs typeface="Calibri"/>
                        </a:rPr>
                        <a:t>Y</a:t>
                      </a:r>
                      <a:r>
                        <a:rPr sz="1800" b="1" i="1" spc="-15" dirty="0">
                          <a:solidFill>
                            <a:srgbClr val="FF0000"/>
                          </a:solidFill>
                          <a:latin typeface="Calibri"/>
                          <a:cs typeface="Calibri"/>
                        </a:rPr>
                        <a:t> </a:t>
                      </a:r>
                      <a:r>
                        <a:rPr sz="1800" b="1" i="1" dirty="0">
                          <a:solidFill>
                            <a:srgbClr val="FF0000"/>
                          </a:solidFill>
                          <a:latin typeface="Calibri"/>
                          <a:cs typeface="Calibri"/>
                        </a:rPr>
                        <a:t>Z</a:t>
                      </a:r>
                      <a:endParaRPr sz="18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grpSp>
        <p:nvGrpSpPr>
          <p:cNvPr id="5" name="object 5"/>
          <p:cNvGrpSpPr/>
          <p:nvPr/>
        </p:nvGrpSpPr>
        <p:grpSpPr>
          <a:xfrm>
            <a:off x="7307580" y="5664708"/>
            <a:ext cx="459105" cy="97790"/>
            <a:chOff x="5783579" y="5664708"/>
            <a:chExt cx="459105" cy="97790"/>
          </a:xfrm>
        </p:grpSpPr>
        <p:sp>
          <p:nvSpPr>
            <p:cNvPr id="6" name="object 6"/>
            <p:cNvSpPr/>
            <p:nvPr/>
          </p:nvSpPr>
          <p:spPr>
            <a:xfrm>
              <a:off x="5796533" y="5677662"/>
              <a:ext cx="433070" cy="71755"/>
            </a:xfrm>
            <a:custGeom>
              <a:avLst/>
              <a:gdLst/>
              <a:ahLst/>
              <a:cxnLst/>
              <a:rect l="l" t="t" r="r" b="b"/>
              <a:pathLst>
                <a:path w="433070" h="71754">
                  <a:moveTo>
                    <a:pt x="397001" y="0"/>
                  </a:moveTo>
                  <a:lnTo>
                    <a:pt x="397001" y="17906"/>
                  </a:lnTo>
                  <a:lnTo>
                    <a:pt x="0" y="17906"/>
                  </a:lnTo>
                  <a:lnTo>
                    <a:pt x="0" y="53721"/>
                  </a:lnTo>
                  <a:lnTo>
                    <a:pt x="397001" y="53721"/>
                  </a:lnTo>
                  <a:lnTo>
                    <a:pt x="397001" y="71628"/>
                  </a:lnTo>
                  <a:lnTo>
                    <a:pt x="432815" y="35813"/>
                  </a:lnTo>
                  <a:lnTo>
                    <a:pt x="397001" y="0"/>
                  </a:lnTo>
                  <a:close/>
                </a:path>
              </a:pathLst>
            </a:custGeom>
            <a:solidFill>
              <a:srgbClr val="4F81BC"/>
            </a:solidFill>
          </p:spPr>
          <p:txBody>
            <a:bodyPr wrap="square" lIns="0" tIns="0" rIns="0" bIns="0" rtlCol="0"/>
            <a:lstStyle/>
            <a:p>
              <a:endParaRPr/>
            </a:p>
          </p:txBody>
        </p:sp>
        <p:sp>
          <p:nvSpPr>
            <p:cNvPr id="7" name="object 7"/>
            <p:cNvSpPr/>
            <p:nvPr/>
          </p:nvSpPr>
          <p:spPr>
            <a:xfrm>
              <a:off x="5796533" y="5677662"/>
              <a:ext cx="433070" cy="71755"/>
            </a:xfrm>
            <a:custGeom>
              <a:avLst/>
              <a:gdLst/>
              <a:ahLst/>
              <a:cxnLst/>
              <a:rect l="l" t="t" r="r" b="b"/>
              <a:pathLst>
                <a:path w="433070" h="71754">
                  <a:moveTo>
                    <a:pt x="0" y="17906"/>
                  </a:moveTo>
                  <a:lnTo>
                    <a:pt x="397001" y="17906"/>
                  </a:lnTo>
                  <a:lnTo>
                    <a:pt x="397001" y="0"/>
                  </a:lnTo>
                  <a:lnTo>
                    <a:pt x="432815" y="35813"/>
                  </a:lnTo>
                  <a:lnTo>
                    <a:pt x="397001" y="71628"/>
                  </a:lnTo>
                  <a:lnTo>
                    <a:pt x="397001" y="53721"/>
                  </a:lnTo>
                  <a:lnTo>
                    <a:pt x="0" y="53721"/>
                  </a:lnTo>
                  <a:lnTo>
                    <a:pt x="0" y="17906"/>
                  </a:lnTo>
                  <a:close/>
                </a:path>
              </a:pathLst>
            </a:custGeom>
            <a:ln w="25908">
              <a:solidFill>
                <a:srgbClr val="385D89"/>
              </a:solidFill>
            </a:ln>
          </p:spPr>
          <p:txBody>
            <a:bodyPr wrap="square" lIns="0" tIns="0" rIns="0" bIns="0" rtlCol="0"/>
            <a:lstStyle/>
            <a:p>
              <a:endParaRPr/>
            </a:p>
          </p:txBody>
        </p:sp>
      </p:grpSp>
      <p:sp>
        <p:nvSpPr>
          <p:cNvPr id="8" name="object 8"/>
          <p:cNvSpPr/>
          <p:nvPr/>
        </p:nvSpPr>
        <p:spPr>
          <a:xfrm>
            <a:off x="8859011" y="5338571"/>
            <a:ext cx="0" cy="576580"/>
          </a:xfrm>
          <a:custGeom>
            <a:avLst/>
            <a:gdLst/>
            <a:ahLst/>
            <a:cxnLst/>
            <a:rect l="l" t="t" r="r" b="b"/>
            <a:pathLst>
              <a:path h="576579">
                <a:moveTo>
                  <a:pt x="0" y="0"/>
                </a:moveTo>
                <a:lnTo>
                  <a:pt x="0" y="576059"/>
                </a:lnTo>
              </a:path>
            </a:pathLst>
          </a:custGeom>
          <a:ln w="64008">
            <a:solidFill>
              <a:srgbClr val="00AF50"/>
            </a:solidFill>
          </a:ln>
        </p:spPr>
        <p:txBody>
          <a:bodyPr wrap="square" lIns="0" tIns="0" rIns="0" bIns="0" rtlCol="0"/>
          <a:lstStyle/>
          <a:p>
            <a:endParaRPr/>
          </a:p>
        </p:txBody>
      </p:sp>
      <p:sp>
        <p:nvSpPr>
          <p:cNvPr id="9" name="object 9"/>
          <p:cNvSpPr txBox="1"/>
          <p:nvPr/>
        </p:nvSpPr>
        <p:spPr>
          <a:xfrm>
            <a:off x="3431794" y="4965192"/>
            <a:ext cx="3851910" cy="584835"/>
          </a:xfrm>
          <a:prstGeom prst="rect">
            <a:avLst/>
          </a:prstGeom>
        </p:spPr>
        <p:txBody>
          <a:bodyPr vert="horz" wrap="square" lIns="0" tIns="0" rIns="0" bIns="0" rtlCol="0">
            <a:spAutoFit/>
          </a:bodyPr>
          <a:lstStyle/>
          <a:p>
            <a:pPr marL="12700">
              <a:lnSpc>
                <a:spcPts val="2005"/>
              </a:lnSpc>
            </a:pPr>
            <a:r>
              <a:rPr sz="2000" b="1" i="1" spc="-5" dirty="0">
                <a:solidFill>
                  <a:srgbClr val="006FC0"/>
                </a:solidFill>
                <a:latin typeface="Calibri"/>
                <a:cs typeface="Calibri"/>
              </a:rPr>
              <a:t>Iteraor&lt;String&gt;</a:t>
            </a:r>
            <a:r>
              <a:rPr sz="2000" b="1" i="1" spc="-65" dirty="0">
                <a:solidFill>
                  <a:srgbClr val="006FC0"/>
                </a:solidFill>
                <a:latin typeface="Calibri"/>
                <a:cs typeface="Calibri"/>
              </a:rPr>
              <a:t> </a:t>
            </a:r>
            <a:r>
              <a:rPr sz="2000" b="1" i="1" dirty="0">
                <a:solidFill>
                  <a:srgbClr val="006FC0"/>
                </a:solidFill>
                <a:latin typeface="Calibri"/>
                <a:cs typeface="Calibri"/>
              </a:rPr>
              <a:t>itr</a:t>
            </a:r>
            <a:r>
              <a:rPr sz="2000" b="1" i="1" spc="-45" dirty="0">
                <a:solidFill>
                  <a:srgbClr val="006FC0"/>
                </a:solidFill>
                <a:latin typeface="Calibri"/>
                <a:cs typeface="Calibri"/>
              </a:rPr>
              <a:t> </a:t>
            </a:r>
            <a:r>
              <a:rPr sz="2000" b="1" i="1" dirty="0">
                <a:solidFill>
                  <a:srgbClr val="006FC0"/>
                </a:solidFill>
                <a:latin typeface="Calibri"/>
                <a:cs typeface="Calibri"/>
              </a:rPr>
              <a:t>=</a:t>
            </a:r>
            <a:r>
              <a:rPr sz="2000" b="1" i="1" spc="-20" dirty="0">
                <a:solidFill>
                  <a:srgbClr val="006FC0"/>
                </a:solidFill>
                <a:latin typeface="Calibri"/>
                <a:cs typeface="Calibri"/>
              </a:rPr>
              <a:t> </a:t>
            </a:r>
            <a:r>
              <a:rPr sz="2000" b="1" i="1" spc="-15" dirty="0">
                <a:solidFill>
                  <a:srgbClr val="006FC0"/>
                </a:solidFill>
                <a:latin typeface="Calibri"/>
                <a:cs typeface="Calibri"/>
              </a:rPr>
              <a:t>arrStr.iterator();</a:t>
            </a:r>
            <a:endParaRPr sz="2000">
              <a:latin typeface="Calibri"/>
              <a:cs typeface="Calibri"/>
            </a:endParaRPr>
          </a:p>
          <a:p>
            <a:pPr marL="12700"/>
            <a:r>
              <a:rPr sz="2000" b="1" i="1" spc="-5" dirty="0">
                <a:solidFill>
                  <a:srgbClr val="006FC0"/>
                </a:solidFill>
                <a:latin typeface="Calibri"/>
                <a:cs typeface="Calibri"/>
              </a:rPr>
              <a:t>while(</a:t>
            </a:r>
            <a:r>
              <a:rPr sz="2000" b="1" i="1" spc="-35" dirty="0">
                <a:solidFill>
                  <a:srgbClr val="006FC0"/>
                </a:solidFill>
                <a:latin typeface="Calibri"/>
                <a:cs typeface="Calibri"/>
              </a:rPr>
              <a:t> </a:t>
            </a:r>
            <a:r>
              <a:rPr sz="2000" b="1" i="1" spc="-20" dirty="0">
                <a:solidFill>
                  <a:srgbClr val="006FC0"/>
                </a:solidFill>
                <a:latin typeface="Calibri"/>
                <a:cs typeface="Calibri"/>
              </a:rPr>
              <a:t>itr.hasNext()</a:t>
            </a:r>
            <a:endParaRPr sz="2000">
              <a:latin typeface="Calibri"/>
              <a:cs typeface="Calibri"/>
            </a:endParaRPr>
          </a:p>
        </p:txBody>
      </p:sp>
      <p:sp>
        <p:nvSpPr>
          <p:cNvPr id="10" name="object 10"/>
          <p:cNvSpPr txBox="1"/>
          <p:nvPr/>
        </p:nvSpPr>
        <p:spPr>
          <a:xfrm>
            <a:off x="8051673" y="5518658"/>
            <a:ext cx="16446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A</a:t>
            </a:r>
            <a:endParaRPr>
              <a:latin typeface="Calibri"/>
              <a:cs typeface="Calibri"/>
            </a:endParaRPr>
          </a:p>
        </p:txBody>
      </p:sp>
      <p:sp>
        <p:nvSpPr>
          <p:cNvPr id="11" name="object 11"/>
          <p:cNvSpPr txBox="1"/>
          <p:nvPr/>
        </p:nvSpPr>
        <p:spPr>
          <a:xfrm>
            <a:off x="8347329" y="5518658"/>
            <a:ext cx="153670"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B</a:t>
            </a:r>
            <a:endParaRPr>
              <a:latin typeface="Calibri"/>
              <a:cs typeface="Calibri"/>
            </a:endParaRPr>
          </a:p>
        </p:txBody>
      </p:sp>
      <p:sp>
        <p:nvSpPr>
          <p:cNvPr id="12" name="object 12"/>
          <p:cNvSpPr txBox="1"/>
          <p:nvPr/>
        </p:nvSpPr>
        <p:spPr>
          <a:xfrm>
            <a:off x="8632040" y="5518658"/>
            <a:ext cx="15176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X</a:t>
            </a:r>
            <a:endParaRPr>
              <a:latin typeface="Calibri"/>
              <a:cs typeface="Calibri"/>
            </a:endParaRPr>
          </a:p>
        </p:txBody>
      </p:sp>
      <p:sp>
        <p:nvSpPr>
          <p:cNvPr id="13" name="object 13"/>
          <p:cNvSpPr txBox="1"/>
          <p:nvPr/>
        </p:nvSpPr>
        <p:spPr>
          <a:xfrm>
            <a:off x="8915324" y="5518658"/>
            <a:ext cx="144780"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Y</a:t>
            </a:r>
            <a:endParaRPr>
              <a:latin typeface="Calibri"/>
              <a:cs typeface="Calibri"/>
            </a:endParaRPr>
          </a:p>
        </p:txBody>
      </p:sp>
      <p:sp>
        <p:nvSpPr>
          <p:cNvPr id="14" name="object 14"/>
          <p:cNvSpPr txBox="1"/>
          <p:nvPr/>
        </p:nvSpPr>
        <p:spPr>
          <a:xfrm>
            <a:off x="9190895" y="5518658"/>
            <a:ext cx="135255" cy="234038"/>
          </a:xfrm>
          <a:prstGeom prst="rect">
            <a:avLst/>
          </a:prstGeom>
        </p:spPr>
        <p:txBody>
          <a:bodyPr vert="horz" wrap="square" lIns="0" tIns="0" rIns="0" bIns="0" rtlCol="0">
            <a:spAutoFit/>
          </a:bodyPr>
          <a:lstStyle/>
          <a:p>
            <a:pPr marL="12700">
              <a:lnSpc>
                <a:spcPts val="1810"/>
              </a:lnSpc>
            </a:pPr>
            <a:r>
              <a:rPr b="1" i="1" dirty="0">
                <a:solidFill>
                  <a:srgbClr val="FF0000"/>
                </a:solidFill>
                <a:latin typeface="Calibri"/>
                <a:cs typeface="Calibri"/>
              </a:rPr>
              <a:t>Z</a:t>
            </a:r>
            <a:endParaRPr>
              <a:latin typeface="Calibri"/>
              <a:cs typeface="Calibri"/>
            </a:endParaRPr>
          </a:p>
        </p:txBody>
      </p:sp>
      <p:sp>
        <p:nvSpPr>
          <p:cNvPr id="15" name="object 15"/>
          <p:cNvSpPr txBox="1"/>
          <p:nvPr/>
        </p:nvSpPr>
        <p:spPr>
          <a:xfrm>
            <a:off x="1602740" y="5575123"/>
            <a:ext cx="3872865" cy="889635"/>
          </a:xfrm>
          <a:prstGeom prst="rect">
            <a:avLst/>
          </a:prstGeom>
        </p:spPr>
        <p:txBody>
          <a:bodyPr vert="horz" wrap="square" lIns="0" tIns="0" rIns="0" bIns="0" rtlCol="0">
            <a:spAutoFit/>
          </a:bodyPr>
          <a:lstStyle/>
          <a:p>
            <a:pPr marL="1841500">
              <a:lnSpc>
                <a:spcPts val="2005"/>
              </a:lnSpc>
            </a:pPr>
            <a:r>
              <a:rPr sz="2000" b="1" i="1" spc="-10" dirty="0">
                <a:solidFill>
                  <a:srgbClr val="006FC0"/>
                </a:solidFill>
                <a:latin typeface="Calibri"/>
                <a:cs typeface="Calibri"/>
              </a:rPr>
              <a:t>System.out.println(</a:t>
            </a:r>
            <a:endParaRPr sz="2000">
              <a:latin typeface="Calibri"/>
              <a:cs typeface="Calibri"/>
            </a:endParaRPr>
          </a:p>
          <a:p>
            <a:pPr marL="9271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35" dirty="0">
                <a:solidFill>
                  <a:srgbClr val="FF0000"/>
                </a:solidFill>
                <a:latin typeface="Calibri"/>
                <a:cs typeface="Calibri"/>
              </a:rPr>
              <a:t> </a:t>
            </a:r>
            <a:r>
              <a:rPr sz="2000" b="1" i="1" spc="-5" dirty="0">
                <a:solidFill>
                  <a:srgbClr val="FF0000"/>
                </a:solidFill>
                <a:latin typeface="Calibri"/>
                <a:cs typeface="Calibri"/>
              </a:rPr>
              <a:t>of</a:t>
            </a:r>
            <a:r>
              <a:rPr sz="2000" b="1" i="1" spc="-15" dirty="0">
                <a:solidFill>
                  <a:srgbClr val="FF0000"/>
                </a:solidFill>
                <a:latin typeface="Calibri"/>
                <a:cs typeface="Calibri"/>
              </a:rPr>
              <a:t> </a:t>
            </a:r>
            <a:r>
              <a:rPr sz="2000" b="1" i="1" spc="-5" dirty="0">
                <a:solidFill>
                  <a:srgbClr val="FF0000"/>
                </a:solidFill>
                <a:latin typeface="Calibri"/>
                <a:cs typeface="Calibri"/>
              </a:rPr>
              <a:t>Method</a:t>
            </a:r>
            <a:endParaRPr sz="2000">
              <a:latin typeface="Calibri"/>
              <a:cs typeface="Calibri"/>
            </a:endParaRPr>
          </a:p>
          <a:p>
            <a:pPr marL="127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40" dirty="0">
                <a:solidFill>
                  <a:srgbClr val="FF0000"/>
                </a:solidFill>
                <a:latin typeface="Calibri"/>
                <a:cs typeface="Calibri"/>
              </a:rPr>
              <a:t> </a:t>
            </a:r>
            <a:r>
              <a:rPr sz="2000" b="1" i="1" spc="-5" dirty="0">
                <a:solidFill>
                  <a:srgbClr val="FF0000"/>
                </a:solidFill>
                <a:latin typeface="Calibri"/>
                <a:cs typeface="Calibri"/>
              </a:rPr>
              <a:t>of</a:t>
            </a:r>
            <a:r>
              <a:rPr sz="2000" b="1" i="1" spc="-20" dirty="0">
                <a:solidFill>
                  <a:srgbClr val="FF0000"/>
                </a:solidFill>
                <a:latin typeface="Calibri"/>
                <a:cs typeface="Calibri"/>
              </a:rPr>
              <a:t> </a:t>
            </a:r>
            <a:r>
              <a:rPr sz="2000" b="1" i="1" dirty="0">
                <a:solidFill>
                  <a:srgbClr val="FF0000"/>
                </a:solidFill>
                <a:latin typeface="Calibri"/>
                <a:cs typeface="Calibri"/>
              </a:rPr>
              <a:t>class</a:t>
            </a:r>
            <a:endParaRPr sz="2000">
              <a:latin typeface="Calibri"/>
              <a:cs typeface="Calibri"/>
            </a:endParaRPr>
          </a:p>
        </p:txBody>
      </p:sp>
      <p:sp>
        <p:nvSpPr>
          <p:cNvPr id="16" name="object 16"/>
          <p:cNvSpPr txBox="1"/>
          <p:nvPr/>
        </p:nvSpPr>
        <p:spPr>
          <a:xfrm>
            <a:off x="6175628" y="5575123"/>
            <a:ext cx="1083310" cy="260071"/>
          </a:xfrm>
          <a:prstGeom prst="rect">
            <a:avLst/>
          </a:prstGeom>
        </p:spPr>
        <p:txBody>
          <a:bodyPr vert="horz" wrap="square" lIns="0" tIns="0" rIns="0" bIns="0" rtlCol="0">
            <a:spAutoFit/>
          </a:bodyPr>
          <a:lstStyle/>
          <a:p>
            <a:pPr marL="12700">
              <a:lnSpc>
                <a:spcPts val="2005"/>
              </a:lnSpc>
            </a:pPr>
            <a:r>
              <a:rPr sz="2000" b="1" i="1" spc="-20" dirty="0">
                <a:solidFill>
                  <a:srgbClr val="006FC0"/>
                </a:solidFill>
                <a:latin typeface="Calibri"/>
                <a:cs typeface="Calibri"/>
              </a:rPr>
              <a:t>itr.next());</a:t>
            </a:r>
            <a:endParaRPr sz="2000">
              <a:latin typeface="Calibri"/>
              <a:cs typeface="Calibri"/>
            </a:endParaRPr>
          </a:p>
        </p:txBody>
      </p:sp>
      <p:sp>
        <p:nvSpPr>
          <p:cNvPr id="17" name="object 1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18" name="object 1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2268" y="1517726"/>
            <a:ext cx="8659495" cy="3173730"/>
          </a:xfrm>
          <a:prstGeom prst="rect">
            <a:avLst/>
          </a:prstGeom>
        </p:spPr>
        <p:txBody>
          <a:bodyPr vert="horz" wrap="square" lIns="0" tIns="12700" rIns="0" bIns="0" rtlCol="0">
            <a:spAutoFit/>
          </a:bodyPr>
          <a:lstStyle/>
          <a:p>
            <a:pPr marL="355600" indent="-342900">
              <a:spcBef>
                <a:spcPts val="100"/>
              </a:spcBef>
              <a:buClr>
                <a:srgbClr val="0F1141"/>
              </a:buClr>
              <a:buFont typeface="Arial MT"/>
              <a:buChar char="•"/>
              <a:tabLst>
                <a:tab pos="354965" algn="l"/>
                <a:tab pos="355600" algn="l"/>
              </a:tabLst>
            </a:pPr>
            <a:r>
              <a:rPr sz="2400" b="1" spc="-5" dirty="0">
                <a:solidFill>
                  <a:srgbClr val="FF0000"/>
                </a:solidFill>
                <a:latin typeface="Arial"/>
                <a:cs typeface="Arial"/>
              </a:rPr>
              <a:t>remove()</a:t>
            </a:r>
            <a:r>
              <a:rPr sz="2400" b="1" spc="10" dirty="0">
                <a:solidFill>
                  <a:srgbClr val="FF0000"/>
                </a:solidFill>
                <a:latin typeface="Arial"/>
                <a:cs typeface="Arial"/>
              </a:rPr>
              <a:t> </a:t>
            </a:r>
            <a:r>
              <a:rPr sz="2400" dirty="0">
                <a:solidFill>
                  <a:srgbClr val="FF0000"/>
                </a:solidFill>
                <a:latin typeface="Wingdings"/>
                <a:cs typeface="Wingdings"/>
              </a:rPr>
              <a:t></a:t>
            </a:r>
            <a:r>
              <a:rPr sz="2400" spc="10" dirty="0">
                <a:solidFill>
                  <a:srgbClr val="FF0000"/>
                </a:solidFill>
                <a:latin typeface="Times New Roman"/>
                <a:cs typeface="Times New Roman"/>
              </a:rPr>
              <a:t> </a:t>
            </a:r>
            <a:r>
              <a:rPr sz="2400" spc="-5" dirty="0">
                <a:latin typeface="Arial MT"/>
                <a:cs typeface="Arial MT"/>
              </a:rPr>
              <a:t>This</a:t>
            </a:r>
            <a:r>
              <a:rPr sz="2400" spc="10" dirty="0">
                <a:latin typeface="Arial MT"/>
                <a:cs typeface="Arial MT"/>
              </a:rPr>
              <a:t> </a:t>
            </a:r>
            <a:r>
              <a:rPr sz="2400" dirty="0">
                <a:latin typeface="Arial MT"/>
                <a:cs typeface="Arial MT"/>
              </a:rPr>
              <a:t>method</a:t>
            </a:r>
            <a:r>
              <a:rPr sz="2400" spc="-10" dirty="0">
                <a:latin typeface="Arial MT"/>
                <a:cs typeface="Arial MT"/>
              </a:rPr>
              <a:t> </a:t>
            </a:r>
            <a:r>
              <a:rPr sz="2400" dirty="0">
                <a:latin typeface="Arial MT"/>
                <a:cs typeface="Arial MT"/>
              </a:rPr>
              <a:t>can be</a:t>
            </a:r>
            <a:r>
              <a:rPr sz="2400" spc="-10" dirty="0">
                <a:latin typeface="Arial MT"/>
                <a:cs typeface="Arial MT"/>
              </a:rPr>
              <a:t> </a:t>
            </a:r>
            <a:r>
              <a:rPr sz="2400" dirty="0">
                <a:latin typeface="Arial MT"/>
                <a:cs typeface="Arial MT"/>
              </a:rPr>
              <a:t>used</a:t>
            </a:r>
            <a:r>
              <a:rPr sz="2400" spc="5" dirty="0">
                <a:latin typeface="Arial MT"/>
                <a:cs typeface="Arial MT"/>
              </a:rPr>
              <a:t> </a:t>
            </a:r>
            <a:r>
              <a:rPr sz="2400" dirty="0">
                <a:latin typeface="Arial MT"/>
                <a:cs typeface="Arial MT"/>
              </a:rPr>
              <a:t>to</a:t>
            </a:r>
            <a:r>
              <a:rPr sz="2400" spc="-20" dirty="0">
                <a:latin typeface="Arial MT"/>
                <a:cs typeface="Arial MT"/>
              </a:rPr>
              <a:t> </a:t>
            </a:r>
            <a:r>
              <a:rPr sz="2400" dirty="0">
                <a:latin typeface="Arial MT"/>
                <a:cs typeface="Arial MT"/>
              </a:rPr>
              <a:t>remove the</a:t>
            </a:r>
            <a:r>
              <a:rPr sz="2400" spc="5" dirty="0">
                <a:latin typeface="Arial MT"/>
                <a:cs typeface="Arial MT"/>
              </a:rPr>
              <a:t> </a:t>
            </a:r>
            <a:r>
              <a:rPr sz="2400" spc="-5" dirty="0">
                <a:latin typeface="Arial MT"/>
                <a:cs typeface="Arial MT"/>
              </a:rPr>
              <a:t>element</a:t>
            </a:r>
            <a:endParaRPr sz="2400">
              <a:latin typeface="Arial MT"/>
              <a:cs typeface="Arial MT"/>
            </a:endParaRPr>
          </a:p>
          <a:p>
            <a:pPr marL="355600">
              <a:spcBef>
                <a:spcPts val="15"/>
              </a:spcBef>
            </a:pPr>
            <a:r>
              <a:rPr sz="2400" dirty="0">
                <a:latin typeface="Arial MT"/>
                <a:cs typeface="Arial MT"/>
              </a:rPr>
              <a:t>from</a:t>
            </a:r>
            <a:r>
              <a:rPr sz="2400" spc="-40" dirty="0">
                <a:latin typeface="Arial MT"/>
                <a:cs typeface="Arial MT"/>
              </a:rPr>
              <a:t> </a:t>
            </a:r>
            <a:r>
              <a:rPr sz="2400" spc="-5" dirty="0">
                <a:latin typeface="Arial MT"/>
                <a:cs typeface="Arial MT"/>
              </a:rPr>
              <a:t>a</a:t>
            </a:r>
            <a:r>
              <a:rPr sz="2400" spc="-20" dirty="0">
                <a:latin typeface="Arial MT"/>
                <a:cs typeface="Arial MT"/>
              </a:rPr>
              <a:t> </a:t>
            </a:r>
            <a:r>
              <a:rPr sz="2400" spc="-5" dirty="0">
                <a:latin typeface="Arial MT"/>
                <a:cs typeface="Arial MT"/>
              </a:rPr>
              <a:t>Collection</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Rules</a:t>
            </a:r>
            <a:endParaRPr sz="2400">
              <a:latin typeface="Arial MT"/>
              <a:cs typeface="Arial MT"/>
            </a:endParaRPr>
          </a:p>
          <a:p>
            <a:pPr marL="469900" indent="-457200">
              <a:spcBef>
                <a:spcPts val="575"/>
              </a:spcBef>
              <a:buClr>
                <a:srgbClr val="0F1141"/>
              </a:buClr>
              <a:buAutoNum type="arabicPeriod"/>
              <a:tabLst>
                <a:tab pos="469265" algn="l"/>
                <a:tab pos="469900" algn="l"/>
              </a:tabLst>
            </a:pPr>
            <a:r>
              <a:rPr sz="2400" dirty="0">
                <a:latin typeface="Arial MT"/>
                <a:cs typeface="Arial MT"/>
              </a:rPr>
              <a:t>remove() </a:t>
            </a:r>
            <a:r>
              <a:rPr sz="2400" spc="-5" dirty="0">
                <a:latin typeface="Arial MT"/>
                <a:cs typeface="Arial MT"/>
              </a:rPr>
              <a:t>method</a:t>
            </a:r>
            <a:r>
              <a:rPr sz="2400" dirty="0">
                <a:latin typeface="Arial MT"/>
                <a:cs typeface="Arial MT"/>
              </a:rPr>
              <a:t> via</a:t>
            </a:r>
            <a:r>
              <a:rPr sz="2400" spc="5" dirty="0">
                <a:latin typeface="Arial MT"/>
                <a:cs typeface="Arial MT"/>
              </a:rPr>
              <a:t> </a:t>
            </a:r>
            <a:r>
              <a:rPr sz="2400" dirty="0">
                <a:latin typeface="Arial MT"/>
                <a:cs typeface="Arial MT"/>
              </a:rPr>
              <a:t>Iterator</a:t>
            </a:r>
            <a:r>
              <a:rPr sz="2400" spc="-35" dirty="0">
                <a:latin typeface="Arial MT"/>
                <a:cs typeface="Arial MT"/>
              </a:rPr>
              <a:t> </a:t>
            </a:r>
            <a:r>
              <a:rPr sz="2400" dirty="0">
                <a:latin typeface="Arial MT"/>
                <a:cs typeface="Arial MT"/>
              </a:rPr>
              <a:t>interface</a:t>
            </a:r>
            <a:r>
              <a:rPr sz="2400" spc="-10" dirty="0">
                <a:latin typeface="Arial MT"/>
                <a:cs typeface="Arial MT"/>
              </a:rPr>
              <a:t> </a:t>
            </a:r>
            <a:r>
              <a:rPr sz="2400" spc="-5" dirty="0">
                <a:latin typeface="Arial MT"/>
                <a:cs typeface="Arial MT"/>
              </a:rPr>
              <a:t>instance</a:t>
            </a:r>
            <a:r>
              <a:rPr sz="2400" spc="10" dirty="0">
                <a:latin typeface="Arial MT"/>
                <a:cs typeface="Arial MT"/>
              </a:rPr>
              <a:t> </a:t>
            </a:r>
            <a:r>
              <a:rPr sz="2400" dirty="0">
                <a:latin typeface="Arial MT"/>
                <a:cs typeface="Arial MT"/>
              </a:rPr>
              <a:t>can</a:t>
            </a:r>
            <a:r>
              <a:rPr sz="2400" spc="-10" dirty="0">
                <a:latin typeface="Arial MT"/>
                <a:cs typeface="Arial MT"/>
              </a:rPr>
              <a:t> </a:t>
            </a:r>
            <a:r>
              <a:rPr sz="2400" spc="-5" dirty="0">
                <a:latin typeface="Arial MT"/>
                <a:cs typeface="Arial MT"/>
              </a:rPr>
              <a:t>only</a:t>
            </a:r>
            <a:r>
              <a:rPr sz="2400" spc="10" dirty="0">
                <a:latin typeface="Arial MT"/>
                <a:cs typeface="Arial MT"/>
              </a:rPr>
              <a:t> </a:t>
            </a:r>
            <a:r>
              <a:rPr sz="2400" dirty="0">
                <a:latin typeface="Arial MT"/>
                <a:cs typeface="Arial MT"/>
              </a:rPr>
              <a:t>be</a:t>
            </a:r>
            <a:endParaRPr sz="2400">
              <a:latin typeface="Arial MT"/>
              <a:cs typeface="Arial MT"/>
            </a:endParaRPr>
          </a:p>
          <a:p>
            <a:pPr marL="469900">
              <a:spcBef>
                <a:spcPts val="5"/>
              </a:spcBef>
            </a:pPr>
            <a:r>
              <a:rPr sz="2400" spc="-5" dirty="0">
                <a:latin typeface="Arial MT"/>
                <a:cs typeface="Arial MT"/>
              </a:rPr>
              <a:t>invoked</a:t>
            </a:r>
            <a:r>
              <a:rPr sz="2400" spc="15" dirty="0">
                <a:latin typeface="Arial MT"/>
                <a:cs typeface="Arial MT"/>
              </a:rPr>
              <a:t> </a:t>
            </a:r>
            <a:r>
              <a:rPr sz="2400" spc="-5" dirty="0">
                <a:latin typeface="Arial MT"/>
                <a:cs typeface="Arial MT"/>
              </a:rPr>
              <a:t>only</a:t>
            </a:r>
            <a:r>
              <a:rPr sz="2400" spc="15" dirty="0">
                <a:latin typeface="Arial MT"/>
                <a:cs typeface="Arial MT"/>
              </a:rPr>
              <a:t> </a:t>
            </a:r>
            <a:r>
              <a:rPr sz="2400" spc="-5" dirty="0">
                <a:latin typeface="Arial MT"/>
                <a:cs typeface="Arial MT"/>
              </a:rPr>
              <a:t>once per</a:t>
            </a:r>
            <a:r>
              <a:rPr sz="2400" spc="10" dirty="0">
                <a:latin typeface="Arial MT"/>
                <a:cs typeface="Arial MT"/>
              </a:rPr>
              <a:t> </a:t>
            </a:r>
            <a:r>
              <a:rPr sz="2400" spc="-5" dirty="0">
                <a:latin typeface="Arial MT"/>
                <a:cs typeface="Arial MT"/>
              </a:rPr>
              <a:t>call</a:t>
            </a:r>
            <a:r>
              <a:rPr sz="2400" spc="5" dirty="0">
                <a:latin typeface="Arial MT"/>
                <a:cs typeface="Arial MT"/>
              </a:rPr>
              <a:t> </a:t>
            </a:r>
            <a:r>
              <a:rPr sz="2400" dirty="0">
                <a:latin typeface="Arial MT"/>
                <a:cs typeface="Arial MT"/>
              </a:rPr>
              <a:t>to</a:t>
            </a:r>
            <a:r>
              <a:rPr sz="2400" spc="5" dirty="0">
                <a:latin typeface="Arial MT"/>
                <a:cs typeface="Arial MT"/>
              </a:rPr>
              <a:t> </a:t>
            </a:r>
            <a:r>
              <a:rPr sz="2400" spc="-5" dirty="0">
                <a:latin typeface="Arial MT"/>
                <a:cs typeface="Arial MT"/>
              </a:rPr>
              <a:t>next()</a:t>
            </a:r>
            <a:r>
              <a:rPr sz="2400" spc="10" dirty="0">
                <a:latin typeface="Arial MT"/>
                <a:cs typeface="Arial MT"/>
              </a:rPr>
              <a:t> </a:t>
            </a:r>
            <a:r>
              <a:rPr sz="2400" spc="-5" dirty="0">
                <a:latin typeface="Arial MT"/>
                <a:cs typeface="Arial MT"/>
              </a:rPr>
              <a:t>or</a:t>
            </a:r>
            <a:r>
              <a:rPr sz="2400" spc="5" dirty="0">
                <a:latin typeface="Arial MT"/>
                <a:cs typeface="Arial MT"/>
              </a:rPr>
              <a:t> </a:t>
            </a:r>
            <a:r>
              <a:rPr sz="2400" spc="-5" dirty="0">
                <a:latin typeface="Arial MT"/>
                <a:cs typeface="Arial MT"/>
              </a:rPr>
              <a:t>previous()</a:t>
            </a:r>
            <a:endParaRPr sz="2400">
              <a:latin typeface="Arial MT"/>
              <a:cs typeface="Arial MT"/>
            </a:endParaRPr>
          </a:p>
          <a:p>
            <a:pPr marL="469900" marR="486409" indent="-457200">
              <a:spcBef>
                <a:spcPts val="575"/>
              </a:spcBef>
              <a:buClr>
                <a:srgbClr val="0F1141"/>
              </a:buClr>
              <a:buAutoNum type="arabicPeriod" startAt="2"/>
              <a:tabLst>
                <a:tab pos="469265" algn="l"/>
                <a:tab pos="469900" algn="l"/>
              </a:tabLst>
            </a:pPr>
            <a:r>
              <a:rPr sz="2400" spc="-5" dirty="0">
                <a:latin typeface="Arial MT"/>
                <a:cs typeface="Arial MT"/>
              </a:rPr>
              <a:t>add()</a:t>
            </a:r>
            <a:r>
              <a:rPr sz="2400" spc="5" dirty="0">
                <a:latin typeface="Arial MT"/>
                <a:cs typeface="Arial MT"/>
              </a:rPr>
              <a:t> </a:t>
            </a:r>
            <a:r>
              <a:rPr sz="2400" dirty="0">
                <a:latin typeface="Arial MT"/>
                <a:cs typeface="Arial MT"/>
              </a:rPr>
              <a:t>method </a:t>
            </a:r>
            <a:r>
              <a:rPr sz="2400" spc="-5" dirty="0">
                <a:latin typeface="Arial MT"/>
                <a:cs typeface="Arial MT"/>
              </a:rPr>
              <a:t>should</a:t>
            </a:r>
            <a:r>
              <a:rPr sz="2400" spc="25" dirty="0">
                <a:latin typeface="Arial MT"/>
                <a:cs typeface="Arial MT"/>
              </a:rPr>
              <a:t> </a:t>
            </a:r>
            <a:r>
              <a:rPr sz="2400" dirty="0">
                <a:latin typeface="Arial MT"/>
                <a:cs typeface="Arial MT"/>
              </a:rPr>
              <a:t>not</a:t>
            </a:r>
            <a:r>
              <a:rPr sz="2400" spc="-10" dirty="0">
                <a:latin typeface="Arial MT"/>
                <a:cs typeface="Arial MT"/>
              </a:rPr>
              <a:t> </a:t>
            </a:r>
            <a:r>
              <a:rPr sz="2400" spc="-5" dirty="0">
                <a:latin typeface="Arial MT"/>
                <a:cs typeface="Arial MT"/>
              </a:rPr>
              <a:t>have</a:t>
            </a:r>
            <a:r>
              <a:rPr sz="2400" spc="5" dirty="0">
                <a:latin typeface="Arial MT"/>
                <a:cs typeface="Arial MT"/>
              </a:rPr>
              <a:t> </a:t>
            </a:r>
            <a:r>
              <a:rPr sz="2400" spc="-5" dirty="0">
                <a:latin typeface="Arial MT"/>
                <a:cs typeface="Arial MT"/>
              </a:rPr>
              <a:t>been</a:t>
            </a:r>
            <a:r>
              <a:rPr sz="2400" spc="15" dirty="0">
                <a:latin typeface="Arial MT"/>
                <a:cs typeface="Arial MT"/>
              </a:rPr>
              <a:t> </a:t>
            </a:r>
            <a:r>
              <a:rPr sz="2400" spc="-5" dirty="0">
                <a:latin typeface="Arial MT"/>
                <a:cs typeface="Arial MT"/>
              </a:rPr>
              <a:t>executed</a:t>
            </a:r>
            <a:r>
              <a:rPr sz="2400" spc="10" dirty="0">
                <a:latin typeface="Arial MT"/>
                <a:cs typeface="Arial MT"/>
              </a:rPr>
              <a:t> </a:t>
            </a:r>
            <a:r>
              <a:rPr sz="2400" spc="-5" dirty="0">
                <a:latin typeface="Arial MT"/>
                <a:cs typeface="Arial MT"/>
              </a:rPr>
              <a:t>in</a:t>
            </a:r>
            <a:r>
              <a:rPr sz="2400" spc="5" dirty="0">
                <a:latin typeface="Arial MT"/>
                <a:cs typeface="Arial MT"/>
              </a:rPr>
              <a:t> </a:t>
            </a:r>
            <a:r>
              <a:rPr sz="2400" spc="-5" dirty="0">
                <a:latin typeface="Arial MT"/>
                <a:cs typeface="Arial MT"/>
              </a:rPr>
              <a:t>between </a:t>
            </a:r>
            <a:r>
              <a:rPr sz="2400" spc="-650" dirty="0">
                <a:latin typeface="Arial MT"/>
                <a:cs typeface="Arial MT"/>
              </a:rPr>
              <a:t> </a:t>
            </a:r>
            <a:r>
              <a:rPr sz="2400" dirty="0">
                <a:latin typeface="Arial MT"/>
                <a:cs typeface="Arial MT"/>
              </a:rPr>
              <a:t>after</a:t>
            </a:r>
            <a:r>
              <a:rPr sz="2400" spc="-15" dirty="0">
                <a:latin typeface="Arial MT"/>
                <a:cs typeface="Arial MT"/>
              </a:rPr>
              <a:t> </a:t>
            </a:r>
            <a:r>
              <a:rPr sz="2400" dirty="0">
                <a:latin typeface="Arial MT"/>
                <a:cs typeface="Arial MT"/>
              </a:rPr>
              <a:t>the </a:t>
            </a:r>
            <a:r>
              <a:rPr sz="2400" spc="-5" dirty="0">
                <a:latin typeface="Arial MT"/>
                <a:cs typeface="Arial MT"/>
              </a:rPr>
              <a:t>last</a:t>
            </a:r>
            <a:r>
              <a:rPr sz="2400" dirty="0">
                <a:latin typeface="Arial MT"/>
                <a:cs typeface="Arial MT"/>
              </a:rPr>
              <a:t> </a:t>
            </a:r>
            <a:r>
              <a:rPr sz="2400" spc="-5" dirty="0">
                <a:latin typeface="Arial MT"/>
                <a:cs typeface="Arial MT"/>
              </a:rPr>
              <a:t>call</a:t>
            </a:r>
            <a:r>
              <a:rPr sz="2400" spc="5" dirty="0">
                <a:latin typeface="Arial MT"/>
                <a:cs typeface="Arial MT"/>
              </a:rPr>
              <a:t> </a:t>
            </a:r>
            <a:r>
              <a:rPr sz="2400" dirty="0">
                <a:latin typeface="Arial MT"/>
                <a:cs typeface="Arial MT"/>
              </a:rPr>
              <a:t>to</a:t>
            </a:r>
            <a:r>
              <a:rPr sz="2400" spc="-10" dirty="0">
                <a:latin typeface="Arial MT"/>
                <a:cs typeface="Arial MT"/>
              </a:rPr>
              <a:t> </a:t>
            </a:r>
            <a:r>
              <a:rPr sz="2400" spc="-5" dirty="0">
                <a:latin typeface="Arial MT"/>
                <a:cs typeface="Arial MT"/>
              </a:rPr>
              <a:t>next()/previous()</a:t>
            </a:r>
            <a:r>
              <a:rPr sz="2400" spc="25" dirty="0">
                <a:latin typeface="Arial MT"/>
                <a:cs typeface="Arial MT"/>
              </a:rPr>
              <a:t> </a:t>
            </a:r>
            <a:r>
              <a:rPr sz="2400" spc="-5" dirty="0">
                <a:latin typeface="Arial MT"/>
                <a:cs typeface="Arial MT"/>
              </a:rPr>
              <a:t>and</a:t>
            </a:r>
            <a:r>
              <a:rPr sz="2400" dirty="0">
                <a:latin typeface="Arial MT"/>
                <a:cs typeface="Arial MT"/>
              </a:rPr>
              <a:t> the remove() </a:t>
            </a:r>
            <a:r>
              <a:rPr sz="2400" spc="5" dirty="0">
                <a:latin typeface="Arial MT"/>
                <a:cs typeface="Arial MT"/>
              </a:rPr>
              <a:t> </a:t>
            </a:r>
            <a:r>
              <a:rPr sz="2400" spc="-5" dirty="0">
                <a:latin typeface="Arial MT"/>
                <a:cs typeface="Arial MT"/>
              </a:rPr>
              <a:t>Method</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150622"/>
            <a:ext cx="591248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Remov</a:t>
            </a:r>
            <a:r>
              <a:rPr spc="-165" dirty="0"/>
              <a:t>i</a:t>
            </a:r>
            <a:r>
              <a:rPr spc="-160" dirty="0"/>
              <a:t>n</a:t>
            </a:r>
            <a:r>
              <a:rPr dirty="0"/>
              <a:t>g</a:t>
            </a:r>
            <a:r>
              <a:rPr spc="-260" dirty="0"/>
              <a:t> </a:t>
            </a:r>
            <a:r>
              <a:rPr spc="-160" dirty="0"/>
              <a:t>E</a:t>
            </a:r>
            <a:r>
              <a:rPr spc="-165" dirty="0"/>
              <a:t>l</a:t>
            </a:r>
            <a:r>
              <a:rPr spc="-160" dirty="0"/>
              <a:t>emen</a:t>
            </a:r>
            <a:r>
              <a:rPr spc="-155" dirty="0"/>
              <a:t>t</a:t>
            </a:r>
            <a:r>
              <a:rPr spc="-5" dirty="0"/>
              <a:t>s</a:t>
            </a:r>
            <a:r>
              <a:rPr spc="-270" dirty="0"/>
              <a:t> </a:t>
            </a:r>
            <a:r>
              <a:rPr spc="-160" dirty="0"/>
              <a:t>Throug</a:t>
            </a:r>
            <a:r>
              <a:rPr dirty="0"/>
              <a:t>h  </a:t>
            </a:r>
            <a:r>
              <a:rPr spc="-160" dirty="0"/>
              <a:t>remove</a:t>
            </a:r>
            <a:r>
              <a:rPr spc="-155" dirty="0"/>
              <a:t>(</a:t>
            </a:r>
            <a:r>
              <a:rPr dirty="0"/>
              <a:t>)</a:t>
            </a:r>
            <a:r>
              <a:rPr spc="-270" dirty="0"/>
              <a:t> </a:t>
            </a:r>
            <a:r>
              <a:rPr spc="-160" dirty="0"/>
              <a:t>Me</a:t>
            </a:r>
            <a:r>
              <a:rPr spc="-155" dirty="0"/>
              <a:t>t</a:t>
            </a:r>
            <a:r>
              <a:rPr spc="-160" dirty="0"/>
              <a:t>ho</a:t>
            </a:r>
            <a:r>
              <a:rPr dirty="0"/>
              <a:t>d</a:t>
            </a:r>
            <a:r>
              <a:rPr spc="-270" dirty="0"/>
              <a:t> </a:t>
            </a:r>
            <a:r>
              <a:rPr spc="-160" dirty="0"/>
              <a:t>o</a:t>
            </a:r>
            <a:r>
              <a:rPr dirty="0"/>
              <a:t>f</a:t>
            </a:r>
            <a:r>
              <a:rPr spc="-295" dirty="0"/>
              <a:t> </a:t>
            </a:r>
            <a:r>
              <a:rPr spc="-165" dirty="0"/>
              <a:t>I</a:t>
            </a:r>
            <a:r>
              <a:rPr spc="-155" dirty="0"/>
              <a:t>t</a:t>
            </a:r>
            <a:r>
              <a:rPr spc="-160" dirty="0"/>
              <a:t>era</a:t>
            </a:r>
            <a:r>
              <a:rPr spc="-155" dirty="0"/>
              <a:t>t</a:t>
            </a:r>
            <a:r>
              <a:rPr spc="-160" dirty="0"/>
              <a:t>o</a:t>
            </a:r>
            <a:r>
              <a:rPr spc="-5" dirty="0"/>
              <a:t>r</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5" y="1520775"/>
            <a:ext cx="4344035" cy="1671955"/>
          </a:xfrm>
          <a:prstGeom prst="rect">
            <a:avLst/>
          </a:prstGeom>
        </p:spPr>
        <p:txBody>
          <a:bodyPr vert="horz" wrap="square" lIns="0" tIns="12700" rIns="0" bIns="0" rtlCol="0">
            <a:spAutoFit/>
          </a:bodyPr>
          <a:lstStyle/>
          <a:p>
            <a:pPr marL="12700">
              <a:spcBef>
                <a:spcPts val="100"/>
              </a:spcBef>
            </a:pPr>
            <a:r>
              <a:rPr b="1" dirty="0">
                <a:latin typeface="Arial"/>
                <a:cs typeface="Arial"/>
              </a:rPr>
              <a:t>//</a:t>
            </a:r>
            <a:r>
              <a:rPr b="1" spc="-25" dirty="0">
                <a:latin typeface="Arial"/>
                <a:cs typeface="Arial"/>
              </a:rPr>
              <a:t> </a:t>
            </a:r>
            <a:r>
              <a:rPr b="1" dirty="0">
                <a:latin typeface="Arial"/>
                <a:cs typeface="Arial"/>
              </a:rPr>
              <a:t>File</a:t>
            </a:r>
            <a:r>
              <a:rPr b="1" spc="-30" dirty="0">
                <a:latin typeface="Arial"/>
                <a:cs typeface="Arial"/>
              </a:rPr>
              <a:t> </a:t>
            </a:r>
            <a:r>
              <a:rPr b="1" spc="-5" dirty="0">
                <a:latin typeface="Arial"/>
                <a:cs typeface="Arial"/>
              </a:rPr>
              <a:t>Name</a:t>
            </a:r>
            <a:r>
              <a:rPr b="1" spc="-15" dirty="0">
                <a:latin typeface="Arial"/>
                <a:cs typeface="Arial"/>
              </a:rPr>
              <a:t> </a:t>
            </a:r>
            <a:r>
              <a:rPr b="1" dirty="0">
                <a:latin typeface="Arial"/>
                <a:cs typeface="Arial"/>
              </a:rPr>
              <a:t>:</a:t>
            </a:r>
            <a:r>
              <a:rPr b="1" spc="-15" dirty="0">
                <a:latin typeface="Arial"/>
                <a:cs typeface="Arial"/>
              </a:rPr>
              <a:t> RemoveTest.java</a:t>
            </a:r>
            <a:endParaRPr>
              <a:latin typeface="Arial"/>
              <a:cs typeface="Arial"/>
            </a:endParaRPr>
          </a:p>
          <a:p>
            <a:pPr marL="12700" marR="2352675">
              <a:spcBef>
                <a:spcPts val="5"/>
              </a:spcBef>
            </a:pPr>
            <a:r>
              <a:rPr b="1" dirty="0">
                <a:latin typeface="Arial"/>
                <a:cs typeface="Arial"/>
              </a:rPr>
              <a:t>import </a:t>
            </a:r>
            <a:r>
              <a:rPr b="1" spc="-5" dirty="0">
                <a:latin typeface="Arial"/>
                <a:cs typeface="Arial"/>
              </a:rPr>
              <a:t>java.util.*; </a:t>
            </a:r>
            <a:r>
              <a:rPr b="1" dirty="0">
                <a:latin typeface="Arial"/>
                <a:cs typeface="Arial"/>
              </a:rPr>
              <a:t> </a:t>
            </a:r>
            <a:r>
              <a:rPr b="1" spc="-5" dirty="0">
                <a:latin typeface="Arial"/>
                <a:cs typeface="Arial"/>
              </a:rPr>
              <a:t>class</a:t>
            </a:r>
            <a:r>
              <a:rPr b="1" spc="-30" dirty="0">
                <a:latin typeface="Arial"/>
                <a:cs typeface="Arial"/>
              </a:rPr>
              <a:t> </a:t>
            </a:r>
            <a:r>
              <a:rPr b="1" spc="-25" dirty="0">
                <a:latin typeface="Arial"/>
                <a:cs typeface="Arial"/>
              </a:rPr>
              <a:t>RemoveTest</a:t>
            </a:r>
            <a:endParaRPr>
              <a:latin typeface="Arial"/>
              <a:cs typeface="Arial"/>
            </a:endParaRPr>
          </a:p>
          <a:p>
            <a:pPr marL="12700"/>
            <a:r>
              <a:rPr b="1" spc="-5" dirty="0">
                <a:latin typeface="Arial"/>
                <a:cs typeface="Arial"/>
              </a:rPr>
              <a:t>{</a:t>
            </a:r>
            <a:endParaRPr>
              <a:latin typeface="Arial"/>
              <a:cs typeface="Arial"/>
            </a:endParaRPr>
          </a:p>
          <a:p>
            <a:pPr marL="354965"/>
            <a:r>
              <a:rPr b="1" dirty="0">
                <a:latin typeface="Arial"/>
                <a:cs typeface="Arial"/>
              </a:rPr>
              <a:t>public</a:t>
            </a:r>
            <a:r>
              <a:rPr b="1" spc="-25" dirty="0">
                <a:latin typeface="Arial"/>
                <a:cs typeface="Arial"/>
              </a:rPr>
              <a:t> </a:t>
            </a:r>
            <a:r>
              <a:rPr b="1" spc="-5" dirty="0">
                <a:latin typeface="Arial"/>
                <a:cs typeface="Arial"/>
              </a:rPr>
              <a:t>static</a:t>
            </a:r>
            <a:r>
              <a:rPr b="1" spc="10" dirty="0">
                <a:latin typeface="Arial"/>
                <a:cs typeface="Arial"/>
              </a:rPr>
              <a:t> </a:t>
            </a:r>
            <a:r>
              <a:rPr b="1" spc="-10" dirty="0">
                <a:latin typeface="Arial"/>
                <a:cs typeface="Arial"/>
              </a:rPr>
              <a:t>void</a:t>
            </a:r>
            <a:r>
              <a:rPr b="1" spc="30" dirty="0">
                <a:latin typeface="Arial"/>
                <a:cs typeface="Arial"/>
              </a:rPr>
              <a:t> </a:t>
            </a:r>
            <a:r>
              <a:rPr b="1" spc="-5" dirty="0">
                <a:latin typeface="Arial"/>
                <a:cs typeface="Arial"/>
              </a:rPr>
              <a:t>main(String</a:t>
            </a:r>
            <a:r>
              <a:rPr b="1" spc="15" dirty="0">
                <a:latin typeface="Arial"/>
                <a:cs typeface="Arial"/>
              </a:rPr>
              <a:t> </a:t>
            </a:r>
            <a:r>
              <a:rPr b="1" spc="-5" dirty="0">
                <a:latin typeface="Arial"/>
                <a:cs typeface="Arial"/>
              </a:rPr>
              <a:t>args[])</a:t>
            </a:r>
            <a:endParaRPr>
              <a:latin typeface="Arial"/>
              <a:cs typeface="Arial"/>
            </a:endParaRPr>
          </a:p>
          <a:p>
            <a:pPr marL="354965"/>
            <a:r>
              <a:rPr b="1" dirty="0">
                <a:latin typeface="Arial"/>
                <a:cs typeface="Arial"/>
              </a:rPr>
              <a:t>{</a:t>
            </a:r>
            <a:endParaRPr>
              <a:latin typeface="Arial"/>
              <a:cs typeface="Arial"/>
            </a:endParaRPr>
          </a:p>
        </p:txBody>
      </p:sp>
      <p:sp>
        <p:nvSpPr>
          <p:cNvPr id="3" name="object 3"/>
          <p:cNvSpPr txBox="1"/>
          <p:nvPr/>
        </p:nvSpPr>
        <p:spPr>
          <a:xfrm>
            <a:off x="1710335" y="3167635"/>
            <a:ext cx="8081009" cy="2952115"/>
          </a:xfrm>
          <a:prstGeom prst="rect">
            <a:avLst/>
          </a:prstGeom>
        </p:spPr>
        <p:txBody>
          <a:bodyPr vert="horz" wrap="square" lIns="0" tIns="12700" rIns="0" bIns="0" rtlCol="0">
            <a:spAutoFit/>
          </a:bodyPr>
          <a:lstStyle/>
          <a:p>
            <a:pPr marL="927100" marR="1233805">
              <a:spcBef>
                <a:spcPts val="100"/>
              </a:spcBef>
            </a:pPr>
            <a:r>
              <a:rPr b="1" spc="-5" dirty="0">
                <a:solidFill>
                  <a:srgbClr val="FF0000"/>
                </a:solidFill>
                <a:latin typeface="Arial"/>
                <a:cs typeface="Arial"/>
              </a:rPr>
              <a:t>ArrayList&lt;String&gt; nameList </a:t>
            </a:r>
            <a:r>
              <a:rPr b="1" dirty="0">
                <a:solidFill>
                  <a:srgbClr val="FF0000"/>
                </a:solidFill>
                <a:latin typeface="Arial"/>
                <a:cs typeface="Arial"/>
              </a:rPr>
              <a:t>= </a:t>
            </a:r>
            <a:r>
              <a:rPr b="1" spc="-5" dirty="0">
                <a:solidFill>
                  <a:srgbClr val="FF0000"/>
                </a:solidFill>
                <a:latin typeface="Arial"/>
                <a:cs typeface="Arial"/>
              </a:rPr>
              <a:t>new ArrayList&lt;String&gt;(); </a:t>
            </a:r>
            <a:r>
              <a:rPr b="1" spc="-490" dirty="0">
                <a:solidFill>
                  <a:srgbClr val="FF0000"/>
                </a:solidFill>
                <a:latin typeface="Arial"/>
                <a:cs typeface="Arial"/>
              </a:rPr>
              <a:t> </a:t>
            </a:r>
            <a:r>
              <a:rPr b="1" spc="-5" dirty="0">
                <a:solidFill>
                  <a:srgbClr val="FF0000"/>
                </a:solidFill>
                <a:latin typeface="Arial"/>
                <a:cs typeface="Arial"/>
              </a:rPr>
              <a:t>nameList.add("Java");</a:t>
            </a:r>
            <a:endParaRPr>
              <a:latin typeface="Arial"/>
              <a:cs typeface="Arial"/>
            </a:endParaRPr>
          </a:p>
          <a:p>
            <a:pPr marL="927100" marR="4427220"/>
            <a:r>
              <a:rPr b="1" spc="-5" dirty="0">
                <a:solidFill>
                  <a:srgbClr val="FF0000"/>
                </a:solidFill>
                <a:latin typeface="Arial"/>
                <a:cs typeface="Arial"/>
              </a:rPr>
              <a:t>nameList.add("Object"); </a:t>
            </a:r>
            <a:r>
              <a:rPr b="1" dirty="0">
                <a:solidFill>
                  <a:srgbClr val="FF0000"/>
                </a:solidFill>
                <a:latin typeface="Arial"/>
                <a:cs typeface="Arial"/>
              </a:rPr>
              <a:t> </a:t>
            </a:r>
            <a:r>
              <a:rPr b="1" spc="-5" dirty="0">
                <a:solidFill>
                  <a:srgbClr val="FF0000"/>
                </a:solidFill>
                <a:latin typeface="Arial"/>
                <a:cs typeface="Arial"/>
              </a:rPr>
              <a:t>nameList.add("Fortran"); </a:t>
            </a:r>
            <a:r>
              <a:rPr b="1" spc="-490" dirty="0">
                <a:solidFill>
                  <a:srgbClr val="FF0000"/>
                </a:solidFill>
                <a:latin typeface="Arial"/>
                <a:cs typeface="Arial"/>
              </a:rPr>
              <a:t> </a:t>
            </a:r>
            <a:r>
              <a:rPr b="1" spc="-5" dirty="0">
                <a:solidFill>
                  <a:srgbClr val="FF0000"/>
                </a:solidFill>
                <a:latin typeface="Arial"/>
                <a:cs typeface="Arial"/>
              </a:rPr>
              <a:t>nameList.add("Pascal"); </a:t>
            </a:r>
            <a:r>
              <a:rPr b="1" dirty="0">
                <a:solidFill>
                  <a:srgbClr val="FF0000"/>
                </a:solidFill>
                <a:latin typeface="Arial"/>
                <a:cs typeface="Arial"/>
              </a:rPr>
              <a:t> </a:t>
            </a:r>
            <a:r>
              <a:rPr b="1" spc="-5" dirty="0">
                <a:solidFill>
                  <a:srgbClr val="FF0000"/>
                </a:solidFill>
                <a:latin typeface="Arial"/>
                <a:cs typeface="Arial"/>
              </a:rPr>
              <a:t>nameList.add("Python");</a:t>
            </a:r>
            <a:endParaRPr>
              <a:latin typeface="Arial"/>
              <a:cs typeface="Arial"/>
            </a:endParaRPr>
          </a:p>
          <a:p>
            <a:pPr marL="927100" marR="5080">
              <a:lnSpc>
                <a:spcPts val="2880"/>
              </a:lnSpc>
              <a:spcBef>
                <a:spcPts val="85"/>
              </a:spcBef>
            </a:pPr>
            <a:r>
              <a:rPr sz="2400" b="1" dirty="0">
                <a:solidFill>
                  <a:srgbClr val="001F5F"/>
                </a:solidFill>
                <a:latin typeface="Arial"/>
                <a:cs typeface="Arial"/>
              </a:rPr>
              <a:t>Iterator&lt;String&gt;</a:t>
            </a:r>
            <a:r>
              <a:rPr sz="2400" b="1" spc="-50" dirty="0">
                <a:solidFill>
                  <a:srgbClr val="001F5F"/>
                </a:solidFill>
                <a:latin typeface="Arial"/>
                <a:cs typeface="Arial"/>
              </a:rPr>
              <a:t> </a:t>
            </a:r>
            <a:r>
              <a:rPr sz="2400" b="1" dirty="0">
                <a:solidFill>
                  <a:srgbClr val="001F5F"/>
                </a:solidFill>
                <a:latin typeface="Arial"/>
                <a:cs typeface="Arial"/>
              </a:rPr>
              <a:t>itrnameList</a:t>
            </a:r>
            <a:r>
              <a:rPr sz="2400" b="1" spc="-25" dirty="0">
                <a:solidFill>
                  <a:srgbClr val="001F5F"/>
                </a:solidFill>
                <a:latin typeface="Arial"/>
                <a:cs typeface="Arial"/>
              </a:rPr>
              <a:t> </a:t>
            </a:r>
            <a:r>
              <a:rPr sz="2400" b="1" spc="-5" dirty="0">
                <a:solidFill>
                  <a:srgbClr val="001F5F"/>
                </a:solidFill>
                <a:latin typeface="Arial"/>
                <a:cs typeface="Arial"/>
              </a:rPr>
              <a:t>=</a:t>
            </a:r>
            <a:r>
              <a:rPr sz="2400" b="1" spc="-45" dirty="0">
                <a:solidFill>
                  <a:srgbClr val="001F5F"/>
                </a:solidFill>
                <a:latin typeface="Arial"/>
                <a:cs typeface="Arial"/>
              </a:rPr>
              <a:t> </a:t>
            </a:r>
            <a:r>
              <a:rPr sz="2400" b="1" dirty="0">
                <a:solidFill>
                  <a:srgbClr val="001F5F"/>
                </a:solidFill>
                <a:latin typeface="Arial"/>
                <a:cs typeface="Arial"/>
              </a:rPr>
              <a:t>nameList.iterator(); </a:t>
            </a:r>
            <a:r>
              <a:rPr sz="2400" b="1" spc="-655" dirty="0">
                <a:solidFill>
                  <a:srgbClr val="001F5F"/>
                </a:solidFill>
                <a:latin typeface="Arial"/>
                <a:cs typeface="Arial"/>
              </a:rPr>
              <a:t> </a:t>
            </a:r>
            <a:r>
              <a:rPr sz="2400" b="1" dirty="0">
                <a:solidFill>
                  <a:srgbClr val="001F5F"/>
                </a:solidFill>
                <a:latin typeface="Arial"/>
                <a:cs typeface="Arial"/>
              </a:rPr>
              <a:t>itrnameList.remove();</a:t>
            </a:r>
            <a:endParaRPr sz="2400">
              <a:latin typeface="Arial"/>
              <a:cs typeface="Arial"/>
            </a:endParaRPr>
          </a:p>
          <a:p>
            <a:pPr marL="354965">
              <a:lnSpc>
                <a:spcPts val="2080"/>
              </a:lnSpc>
            </a:pPr>
            <a:r>
              <a:rPr b="1" spc="-5" dirty="0">
                <a:latin typeface="Arial"/>
                <a:cs typeface="Arial"/>
              </a:rPr>
              <a:t>}</a:t>
            </a:r>
            <a:r>
              <a:rPr b="1" spc="-15" dirty="0">
                <a:latin typeface="Arial"/>
                <a:cs typeface="Arial"/>
              </a:rPr>
              <a:t> </a:t>
            </a:r>
            <a:r>
              <a:rPr b="1" dirty="0">
                <a:latin typeface="Arial"/>
                <a:cs typeface="Arial"/>
              </a:rPr>
              <a:t>//</a:t>
            </a:r>
            <a:r>
              <a:rPr b="1" spc="-20" dirty="0">
                <a:latin typeface="Arial"/>
                <a:cs typeface="Arial"/>
              </a:rPr>
              <a:t> </a:t>
            </a:r>
            <a:r>
              <a:rPr b="1" dirty="0">
                <a:latin typeface="Arial"/>
                <a:cs typeface="Arial"/>
              </a:rPr>
              <a:t>End</a:t>
            </a:r>
            <a:r>
              <a:rPr b="1" spc="-15" dirty="0">
                <a:latin typeface="Arial"/>
                <a:cs typeface="Arial"/>
              </a:rPr>
              <a:t> </a:t>
            </a:r>
            <a:r>
              <a:rPr b="1" dirty="0">
                <a:latin typeface="Arial"/>
                <a:cs typeface="Arial"/>
              </a:rPr>
              <a:t>of</a:t>
            </a:r>
            <a:r>
              <a:rPr b="1" spc="-15" dirty="0">
                <a:latin typeface="Arial"/>
                <a:cs typeface="Arial"/>
              </a:rPr>
              <a:t> </a:t>
            </a:r>
            <a:r>
              <a:rPr b="1" spc="-5" dirty="0">
                <a:latin typeface="Arial"/>
                <a:cs typeface="Arial"/>
              </a:rPr>
              <a:t>Method</a:t>
            </a:r>
            <a:endParaRPr>
              <a:latin typeface="Arial"/>
              <a:cs typeface="Arial"/>
            </a:endParaRPr>
          </a:p>
          <a:p>
            <a:pPr marL="12700"/>
            <a:r>
              <a:rPr b="1" dirty="0">
                <a:latin typeface="Arial"/>
                <a:cs typeface="Arial"/>
              </a:rPr>
              <a:t>}//</a:t>
            </a:r>
            <a:r>
              <a:rPr b="1" spc="-30" dirty="0">
                <a:latin typeface="Arial"/>
                <a:cs typeface="Arial"/>
              </a:rPr>
              <a:t> </a:t>
            </a:r>
            <a:r>
              <a:rPr b="1" dirty="0">
                <a:latin typeface="Arial"/>
                <a:cs typeface="Arial"/>
              </a:rPr>
              <a:t>End</a:t>
            </a:r>
            <a:r>
              <a:rPr b="1" spc="-25" dirty="0">
                <a:latin typeface="Arial"/>
                <a:cs typeface="Arial"/>
              </a:rPr>
              <a:t> </a:t>
            </a:r>
            <a:r>
              <a:rPr b="1" dirty="0">
                <a:latin typeface="Arial"/>
                <a:cs typeface="Arial"/>
              </a:rPr>
              <a:t>of</a:t>
            </a:r>
            <a:r>
              <a:rPr b="1" spc="-20" dirty="0">
                <a:latin typeface="Arial"/>
                <a:cs typeface="Arial"/>
              </a:rPr>
              <a:t> </a:t>
            </a:r>
            <a:r>
              <a:rPr b="1" spc="-5" dirty="0">
                <a:latin typeface="Arial"/>
                <a:cs typeface="Arial"/>
              </a:rPr>
              <a:t>class</a:t>
            </a:r>
            <a:endParaRPr>
              <a:latin typeface="Arial"/>
              <a:cs typeface="Arial"/>
            </a:endParaRPr>
          </a:p>
        </p:txBody>
      </p:sp>
      <p:sp>
        <p:nvSpPr>
          <p:cNvPr id="4" name="object 4"/>
          <p:cNvSpPr txBox="1">
            <a:spLocks noGrp="1"/>
          </p:cNvSpPr>
          <p:nvPr>
            <p:ph type="title"/>
          </p:nvPr>
        </p:nvSpPr>
        <p:spPr>
          <a:xfrm>
            <a:off x="1907541" y="150622"/>
            <a:ext cx="598233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remove</a:t>
            </a:r>
            <a:r>
              <a:rPr spc="-155" dirty="0"/>
              <a:t>(</a:t>
            </a:r>
            <a:r>
              <a:rPr dirty="0"/>
              <a:t>)</a:t>
            </a:r>
            <a:r>
              <a:rPr spc="-270" dirty="0"/>
              <a:t> </a:t>
            </a:r>
            <a:r>
              <a:rPr spc="-160" dirty="0"/>
              <a:t>Me</a:t>
            </a:r>
            <a:r>
              <a:rPr spc="-155" dirty="0"/>
              <a:t>t</a:t>
            </a:r>
            <a:r>
              <a:rPr spc="-160" dirty="0"/>
              <a:t>ho</a:t>
            </a:r>
            <a:r>
              <a:rPr dirty="0"/>
              <a:t>d</a:t>
            </a:r>
            <a:r>
              <a:rPr spc="-270" dirty="0"/>
              <a:t> </a:t>
            </a:r>
            <a:r>
              <a:rPr spc="-160" dirty="0"/>
              <a:t>o</a:t>
            </a:r>
            <a:r>
              <a:rPr dirty="0"/>
              <a:t>f</a:t>
            </a:r>
            <a:r>
              <a:rPr spc="-295" dirty="0"/>
              <a:t> </a:t>
            </a:r>
            <a:r>
              <a:rPr spc="-165" dirty="0"/>
              <a:t>I</a:t>
            </a:r>
            <a:r>
              <a:rPr spc="-155" dirty="0"/>
              <a:t>t</a:t>
            </a:r>
            <a:r>
              <a:rPr spc="-160" dirty="0"/>
              <a:t>era</a:t>
            </a:r>
            <a:r>
              <a:rPr spc="-155" dirty="0"/>
              <a:t>t</a:t>
            </a:r>
            <a:r>
              <a:rPr spc="-160" dirty="0"/>
              <a:t>or</a:t>
            </a:r>
            <a:r>
              <a:rPr spc="-155" dirty="0"/>
              <a:t>(</a:t>
            </a:r>
            <a:r>
              <a:rPr dirty="0"/>
              <a:t>)</a:t>
            </a:r>
            <a:r>
              <a:rPr spc="-254" dirty="0"/>
              <a:t> </a:t>
            </a:r>
            <a:r>
              <a:rPr dirty="0"/>
              <a:t>:  </a:t>
            </a:r>
            <a:r>
              <a:rPr spc="-160" dirty="0"/>
              <a:t>Examp</a:t>
            </a:r>
            <a:r>
              <a:rPr spc="-165" dirty="0"/>
              <a:t>l</a:t>
            </a:r>
            <a:r>
              <a:rPr spc="-5" dirty="0"/>
              <a:t>e</a:t>
            </a:r>
            <a:r>
              <a:rPr spc="-270" dirty="0"/>
              <a:t> </a:t>
            </a:r>
            <a:r>
              <a:rPr spc="-5" dirty="0"/>
              <a:t>1</a:t>
            </a:r>
          </a:p>
        </p:txBody>
      </p:sp>
      <p:pic>
        <p:nvPicPr>
          <p:cNvPr id="5" name="object 5"/>
          <p:cNvPicPr/>
          <p:nvPr/>
        </p:nvPicPr>
        <p:blipFill>
          <a:blip r:embed="rId2" cstate="print"/>
          <a:stretch>
            <a:fillRect/>
          </a:stretch>
        </p:blipFill>
        <p:spPr>
          <a:xfrm>
            <a:off x="4296156" y="5524500"/>
            <a:ext cx="6371843" cy="1146048"/>
          </a:xfrm>
          <a:prstGeom prst="rect">
            <a:avLst/>
          </a:prstGeom>
        </p:spPr>
      </p:pic>
      <p:sp>
        <p:nvSpPr>
          <p:cNvPr id="6" name="object 6"/>
          <p:cNvSpPr txBox="1"/>
          <p:nvPr/>
        </p:nvSpPr>
        <p:spPr>
          <a:xfrm>
            <a:off x="6036691" y="1529335"/>
            <a:ext cx="4233545" cy="1123315"/>
          </a:xfrm>
          <a:prstGeom prst="rect">
            <a:avLst/>
          </a:prstGeom>
        </p:spPr>
        <p:txBody>
          <a:bodyPr vert="horz" wrap="square" lIns="0" tIns="12700" rIns="0" bIns="0" rtlCol="0">
            <a:spAutoFit/>
          </a:bodyPr>
          <a:lstStyle/>
          <a:p>
            <a:pPr marL="12700" marR="5080" algn="just">
              <a:spcBef>
                <a:spcPts val="100"/>
              </a:spcBef>
            </a:pPr>
            <a:r>
              <a:rPr sz="2400" b="1" spc="-10" dirty="0">
                <a:solidFill>
                  <a:srgbClr val="00AF50"/>
                </a:solidFill>
                <a:latin typeface="Calibri"/>
                <a:cs typeface="Calibri"/>
              </a:rPr>
              <a:t>remove()</a:t>
            </a:r>
            <a:r>
              <a:rPr sz="2400" b="1" spc="-5" dirty="0">
                <a:solidFill>
                  <a:srgbClr val="00AF50"/>
                </a:solidFill>
                <a:latin typeface="Calibri"/>
                <a:cs typeface="Calibri"/>
              </a:rPr>
              <a:t> Method</a:t>
            </a:r>
            <a:r>
              <a:rPr sz="2400" b="1" dirty="0">
                <a:solidFill>
                  <a:srgbClr val="00AF50"/>
                </a:solidFill>
                <a:latin typeface="Calibri"/>
                <a:cs typeface="Calibri"/>
              </a:rPr>
              <a:t> Can</a:t>
            </a:r>
            <a:r>
              <a:rPr sz="2400" b="1" spc="5" dirty="0">
                <a:solidFill>
                  <a:srgbClr val="00AF50"/>
                </a:solidFill>
                <a:latin typeface="Calibri"/>
                <a:cs typeface="Calibri"/>
              </a:rPr>
              <a:t> </a:t>
            </a:r>
            <a:r>
              <a:rPr sz="2400" b="1" dirty="0">
                <a:solidFill>
                  <a:srgbClr val="00AF50"/>
                </a:solidFill>
                <a:latin typeface="Calibri"/>
                <a:cs typeface="Calibri"/>
              </a:rPr>
              <a:t>not</a:t>
            </a:r>
            <a:r>
              <a:rPr sz="2400" b="1" spc="5" dirty="0">
                <a:solidFill>
                  <a:srgbClr val="00AF50"/>
                </a:solidFill>
                <a:latin typeface="Calibri"/>
                <a:cs typeface="Calibri"/>
              </a:rPr>
              <a:t> </a:t>
            </a:r>
            <a:r>
              <a:rPr sz="2400" b="1" spc="-5" dirty="0">
                <a:solidFill>
                  <a:srgbClr val="00AF50"/>
                </a:solidFill>
                <a:latin typeface="Calibri"/>
                <a:cs typeface="Calibri"/>
              </a:rPr>
              <a:t>be </a:t>
            </a:r>
            <a:r>
              <a:rPr sz="2400" b="1" dirty="0">
                <a:solidFill>
                  <a:srgbClr val="00AF50"/>
                </a:solidFill>
                <a:latin typeface="Calibri"/>
                <a:cs typeface="Calibri"/>
              </a:rPr>
              <a:t> used</a:t>
            </a:r>
            <a:r>
              <a:rPr sz="2400" b="1" spc="5" dirty="0">
                <a:solidFill>
                  <a:srgbClr val="00AF50"/>
                </a:solidFill>
                <a:latin typeface="Calibri"/>
                <a:cs typeface="Calibri"/>
              </a:rPr>
              <a:t> </a:t>
            </a:r>
            <a:r>
              <a:rPr sz="2400" b="1" spc="-5" dirty="0">
                <a:solidFill>
                  <a:srgbClr val="00AF50"/>
                </a:solidFill>
                <a:latin typeface="Calibri"/>
                <a:cs typeface="Calibri"/>
              </a:rPr>
              <a:t>Without</a:t>
            </a:r>
            <a:r>
              <a:rPr sz="2400" b="1" dirty="0">
                <a:solidFill>
                  <a:srgbClr val="00AF50"/>
                </a:solidFill>
                <a:latin typeface="Calibri"/>
                <a:cs typeface="Calibri"/>
              </a:rPr>
              <a:t> a</a:t>
            </a:r>
            <a:r>
              <a:rPr sz="2400" b="1" spc="5" dirty="0">
                <a:solidFill>
                  <a:srgbClr val="00AF50"/>
                </a:solidFill>
                <a:latin typeface="Calibri"/>
                <a:cs typeface="Calibri"/>
              </a:rPr>
              <a:t> </a:t>
            </a:r>
            <a:r>
              <a:rPr sz="2400" b="1" spc="-10" dirty="0">
                <a:solidFill>
                  <a:srgbClr val="00AF50"/>
                </a:solidFill>
                <a:latin typeface="Calibri"/>
                <a:cs typeface="Calibri"/>
              </a:rPr>
              <a:t>previous</a:t>
            </a:r>
            <a:r>
              <a:rPr sz="2400" b="1" spc="-5" dirty="0">
                <a:solidFill>
                  <a:srgbClr val="00AF50"/>
                </a:solidFill>
                <a:latin typeface="Calibri"/>
                <a:cs typeface="Calibri"/>
              </a:rPr>
              <a:t> </a:t>
            </a:r>
            <a:r>
              <a:rPr sz="2400" b="1" spc="-10" dirty="0">
                <a:solidFill>
                  <a:srgbClr val="00AF50"/>
                </a:solidFill>
                <a:latin typeface="Calibri"/>
                <a:cs typeface="Calibri"/>
              </a:rPr>
              <a:t>next() </a:t>
            </a:r>
            <a:r>
              <a:rPr sz="2400" b="1" spc="-530" dirty="0">
                <a:solidFill>
                  <a:srgbClr val="00AF50"/>
                </a:solidFill>
                <a:latin typeface="Calibri"/>
                <a:cs typeface="Calibri"/>
              </a:rPr>
              <a:t> </a:t>
            </a:r>
            <a:r>
              <a:rPr sz="2400" b="1" spc="-5" dirty="0">
                <a:solidFill>
                  <a:srgbClr val="00AF50"/>
                </a:solidFill>
                <a:latin typeface="Calibri"/>
                <a:cs typeface="Calibri"/>
              </a:rPr>
              <a:t>Method</a:t>
            </a:r>
            <a:r>
              <a:rPr sz="2400" b="1" spc="-10" dirty="0">
                <a:solidFill>
                  <a:srgbClr val="00AF50"/>
                </a:solidFill>
                <a:latin typeface="Calibri"/>
                <a:cs typeface="Calibri"/>
              </a:rPr>
              <a:t> </a:t>
            </a:r>
            <a:r>
              <a:rPr sz="2400" b="1" spc="-5" dirty="0">
                <a:solidFill>
                  <a:srgbClr val="00AF50"/>
                </a:solidFill>
                <a:latin typeface="Calibri"/>
                <a:cs typeface="Calibri"/>
              </a:rPr>
              <a:t>Call</a:t>
            </a:r>
            <a:endParaRPr sz="2400">
              <a:latin typeface="Calibri"/>
              <a:cs typeface="Calibri"/>
            </a:endParaRPr>
          </a:p>
        </p:txBody>
      </p:sp>
      <p:sp>
        <p:nvSpPr>
          <p:cNvPr id="7" name="object 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9</a:t>
            </a:r>
            <a:endParaRPr sz="1200">
              <a:latin typeface="Calibri"/>
              <a:cs typeface="Calibri"/>
            </a:endParaRPr>
          </a:p>
        </p:txBody>
      </p:sp>
      <p:sp>
        <p:nvSpPr>
          <p:cNvPr id="8" name="object 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520775"/>
            <a:ext cx="6851650" cy="3592829"/>
          </a:xfrm>
          <a:prstGeom prst="rect">
            <a:avLst/>
          </a:prstGeom>
        </p:spPr>
        <p:txBody>
          <a:bodyPr vert="horz" wrap="square" lIns="0" tIns="12700" rIns="0" bIns="0" rtlCol="0">
            <a:spAutoFit/>
          </a:bodyPr>
          <a:lstStyle/>
          <a:p>
            <a:pPr marL="12700">
              <a:spcBef>
                <a:spcPts val="100"/>
              </a:spcBef>
            </a:pPr>
            <a:r>
              <a:rPr b="1" dirty="0">
                <a:latin typeface="Arial"/>
                <a:cs typeface="Arial"/>
              </a:rPr>
              <a:t>//</a:t>
            </a:r>
            <a:r>
              <a:rPr b="1" spc="-25" dirty="0">
                <a:latin typeface="Arial"/>
                <a:cs typeface="Arial"/>
              </a:rPr>
              <a:t> </a:t>
            </a:r>
            <a:r>
              <a:rPr b="1" dirty="0">
                <a:latin typeface="Arial"/>
                <a:cs typeface="Arial"/>
              </a:rPr>
              <a:t>File</a:t>
            </a:r>
            <a:r>
              <a:rPr b="1" spc="-30" dirty="0">
                <a:latin typeface="Arial"/>
                <a:cs typeface="Arial"/>
              </a:rPr>
              <a:t> </a:t>
            </a:r>
            <a:r>
              <a:rPr b="1" spc="-5" dirty="0">
                <a:latin typeface="Arial"/>
                <a:cs typeface="Arial"/>
              </a:rPr>
              <a:t>Name</a:t>
            </a:r>
            <a:r>
              <a:rPr b="1" spc="-15" dirty="0">
                <a:latin typeface="Arial"/>
                <a:cs typeface="Arial"/>
              </a:rPr>
              <a:t> </a:t>
            </a:r>
            <a:r>
              <a:rPr b="1" dirty="0">
                <a:latin typeface="Arial"/>
                <a:cs typeface="Arial"/>
              </a:rPr>
              <a:t>:</a:t>
            </a:r>
            <a:r>
              <a:rPr b="1" spc="-15" dirty="0">
                <a:latin typeface="Arial"/>
                <a:cs typeface="Arial"/>
              </a:rPr>
              <a:t> RemoveTest.java</a:t>
            </a:r>
            <a:endParaRPr>
              <a:latin typeface="Arial"/>
              <a:cs typeface="Arial"/>
            </a:endParaRPr>
          </a:p>
          <a:p>
            <a:pPr marL="12700" marR="4860925">
              <a:spcBef>
                <a:spcPts val="5"/>
              </a:spcBef>
            </a:pPr>
            <a:r>
              <a:rPr b="1" dirty="0">
                <a:latin typeface="Arial"/>
                <a:cs typeface="Arial"/>
              </a:rPr>
              <a:t>import </a:t>
            </a:r>
            <a:r>
              <a:rPr b="1" spc="-5" dirty="0">
                <a:latin typeface="Arial"/>
                <a:cs typeface="Arial"/>
              </a:rPr>
              <a:t>java.util.*; </a:t>
            </a:r>
            <a:r>
              <a:rPr b="1" dirty="0">
                <a:latin typeface="Arial"/>
                <a:cs typeface="Arial"/>
              </a:rPr>
              <a:t> </a:t>
            </a:r>
            <a:r>
              <a:rPr b="1" spc="-5" dirty="0">
                <a:latin typeface="Arial"/>
                <a:cs typeface="Arial"/>
              </a:rPr>
              <a:t>class</a:t>
            </a:r>
            <a:r>
              <a:rPr b="1" spc="-35" dirty="0">
                <a:latin typeface="Arial"/>
                <a:cs typeface="Arial"/>
              </a:rPr>
              <a:t> </a:t>
            </a:r>
            <a:r>
              <a:rPr b="1" spc="-25" dirty="0">
                <a:latin typeface="Arial"/>
                <a:cs typeface="Arial"/>
              </a:rPr>
              <a:t>RemoveTest</a:t>
            </a:r>
            <a:endParaRPr>
              <a:latin typeface="Arial"/>
              <a:cs typeface="Arial"/>
            </a:endParaRPr>
          </a:p>
          <a:p>
            <a:pPr marL="12700"/>
            <a:r>
              <a:rPr b="1" spc="-5" dirty="0">
                <a:latin typeface="Arial"/>
                <a:cs typeface="Arial"/>
              </a:rPr>
              <a:t>{</a:t>
            </a:r>
            <a:endParaRPr>
              <a:latin typeface="Arial"/>
              <a:cs typeface="Arial"/>
            </a:endParaRPr>
          </a:p>
          <a:p>
            <a:pPr marL="354965"/>
            <a:r>
              <a:rPr b="1" dirty="0">
                <a:latin typeface="Arial"/>
                <a:cs typeface="Arial"/>
              </a:rPr>
              <a:t>public</a:t>
            </a:r>
            <a:r>
              <a:rPr b="1" spc="-25" dirty="0">
                <a:latin typeface="Arial"/>
                <a:cs typeface="Arial"/>
              </a:rPr>
              <a:t> </a:t>
            </a:r>
            <a:r>
              <a:rPr b="1" spc="-5" dirty="0">
                <a:latin typeface="Arial"/>
                <a:cs typeface="Arial"/>
              </a:rPr>
              <a:t>static</a:t>
            </a:r>
            <a:r>
              <a:rPr b="1" spc="10" dirty="0">
                <a:latin typeface="Arial"/>
                <a:cs typeface="Arial"/>
              </a:rPr>
              <a:t> </a:t>
            </a:r>
            <a:r>
              <a:rPr b="1" spc="-10" dirty="0">
                <a:latin typeface="Arial"/>
                <a:cs typeface="Arial"/>
              </a:rPr>
              <a:t>void</a:t>
            </a:r>
            <a:r>
              <a:rPr b="1" spc="30" dirty="0">
                <a:latin typeface="Arial"/>
                <a:cs typeface="Arial"/>
              </a:rPr>
              <a:t> </a:t>
            </a:r>
            <a:r>
              <a:rPr b="1" spc="-5" dirty="0">
                <a:latin typeface="Arial"/>
                <a:cs typeface="Arial"/>
              </a:rPr>
              <a:t>main(String</a:t>
            </a:r>
            <a:r>
              <a:rPr b="1" spc="15" dirty="0">
                <a:latin typeface="Arial"/>
                <a:cs typeface="Arial"/>
              </a:rPr>
              <a:t> </a:t>
            </a:r>
            <a:r>
              <a:rPr b="1" spc="-5" dirty="0">
                <a:latin typeface="Arial"/>
                <a:cs typeface="Arial"/>
              </a:rPr>
              <a:t>args[])</a:t>
            </a:r>
            <a:endParaRPr>
              <a:latin typeface="Arial"/>
              <a:cs typeface="Arial"/>
            </a:endParaRPr>
          </a:p>
          <a:p>
            <a:pPr marL="354965"/>
            <a:r>
              <a:rPr b="1" dirty="0">
                <a:latin typeface="Arial"/>
                <a:cs typeface="Arial"/>
              </a:rPr>
              <a:t>{</a:t>
            </a:r>
            <a:endParaRPr>
              <a:latin typeface="Arial"/>
              <a:cs typeface="Arial"/>
            </a:endParaRPr>
          </a:p>
          <a:p>
            <a:pPr marL="927100" marR="5080"/>
            <a:r>
              <a:rPr b="1" spc="-5" dirty="0">
                <a:solidFill>
                  <a:srgbClr val="FF0000"/>
                </a:solidFill>
                <a:latin typeface="Arial"/>
                <a:cs typeface="Arial"/>
              </a:rPr>
              <a:t>ArrayList&lt;String&gt; nameList </a:t>
            </a:r>
            <a:r>
              <a:rPr b="1" dirty="0">
                <a:solidFill>
                  <a:srgbClr val="FF0000"/>
                </a:solidFill>
                <a:latin typeface="Arial"/>
                <a:cs typeface="Arial"/>
              </a:rPr>
              <a:t>= </a:t>
            </a:r>
            <a:r>
              <a:rPr b="1" spc="-5" dirty="0">
                <a:solidFill>
                  <a:srgbClr val="FF0000"/>
                </a:solidFill>
                <a:latin typeface="Arial"/>
                <a:cs typeface="Arial"/>
              </a:rPr>
              <a:t>new ArrayList&lt;String&gt;(); </a:t>
            </a:r>
            <a:r>
              <a:rPr b="1" spc="-490" dirty="0">
                <a:solidFill>
                  <a:srgbClr val="FF0000"/>
                </a:solidFill>
                <a:latin typeface="Arial"/>
                <a:cs typeface="Arial"/>
              </a:rPr>
              <a:t> </a:t>
            </a:r>
            <a:r>
              <a:rPr b="1" spc="-5" dirty="0">
                <a:solidFill>
                  <a:srgbClr val="FF0000"/>
                </a:solidFill>
                <a:latin typeface="Arial"/>
                <a:cs typeface="Arial"/>
              </a:rPr>
              <a:t>nameList.add("Java");</a:t>
            </a:r>
            <a:endParaRPr>
              <a:latin typeface="Arial"/>
              <a:cs typeface="Arial"/>
            </a:endParaRPr>
          </a:p>
          <a:p>
            <a:pPr marL="927100" marR="3197860"/>
            <a:r>
              <a:rPr b="1" spc="-5" dirty="0">
                <a:solidFill>
                  <a:srgbClr val="FF0000"/>
                </a:solidFill>
                <a:latin typeface="Arial"/>
                <a:cs typeface="Arial"/>
              </a:rPr>
              <a:t>nameList.add("Object"); </a:t>
            </a:r>
            <a:r>
              <a:rPr b="1" dirty="0">
                <a:solidFill>
                  <a:srgbClr val="FF0000"/>
                </a:solidFill>
                <a:latin typeface="Arial"/>
                <a:cs typeface="Arial"/>
              </a:rPr>
              <a:t> </a:t>
            </a:r>
            <a:r>
              <a:rPr b="1" spc="-5" dirty="0">
                <a:solidFill>
                  <a:srgbClr val="FF0000"/>
                </a:solidFill>
                <a:latin typeface="Arial"/>
                <a:cs typeface="Arial"/>
              </a:rPr>
              <a:t>nameList.add("Fortran");</a:t>
            </a:r>
            <a:endParaRPr>
              <a:latin typeface="Arial"/>
              <a:cs typeface="Arial"/>
            </a:endParaRPr>
          </a:p>
          <a:p>
            <a:pPr marL="927100" marR="563245">
              <a:spcBef>
                <a:spcPts val="5"/>
              </a:spcBef>
            </a:pPr>
            <a:r>
              <a:rPr b="1" dirty="0">
                <a:solidFill>
                  <a:srgbClr val="001F5F"/>
                </a:solidFill>
                <a:latin typeface="Arial"/>
                <a:cs typeface="Arial"/>
              </a:rPr>
              <a:t>Iterator&lt;String&gt; </a:t>
            </a:r>
            <a:r>
              <a:rPr b="1" spc="-5" dirty="0">
                <a:solidFill>
                  <a:srgbClr val="001F5F"/>
                </a:solidFill>
                <a:latin typeface="Arial"/>
                <a:cs typeface="Arial"/>
              </a:rPr>
              <a:t>itrnameList</a:t>
            </a:r>
            <a:r>
              <a:rPr b="1" spc="10" dirty="0">
                <a:solidFill>
                  <a:srgbClr val="001F5F"/>
                </a:solidFill>
                <a:latin typeface="Arial"/>
                <a:cs typeface="Arial"/>
              </a:rPr>
              <a:t> </a:t>
            </a:r>
            <a:r>
              <a:rPr b="1" dirty="0">
                <a:solidFill>
                  <a:srgbClr val="001F5F"/>
                </a:solidFill>
                <a:latin typeface="Arial"/>
                <a:cs typeface="Arial"/>
              </a:rPr>
              <a:t>=</a:t>
            </a:r>
            <a:r>
              <a:rPr b="1" spc="5" dirty="0">
                <a:solidFill>
                  <a:srgbClr val="001F5F"/>
                </a:solidFill>
                <a:latin typeface="Arial"/>
                <a:cs typeface="Arial"/>
              </a:rPr>
              <a:t> </a:t>
            </a:r>
            <a:r>
              <a:rPr b="1" spc="-5" dirty="0">
                <a:solidFill>
                  <a:srgbClr val="001F5F"/>
                </a:solidFill>
                <a:latin typeface="Arial"/>
                <a:cs typeface="Arial"/>
              </a:rPr>
              <a:t>nameList.iterator(); </a:t>
            </a:r>
            <a:r>
              <a:rPr b="1" spc="-484" dirty="0">
                <a:solidFill>
                  <a:srgbClr val="001F5F"/>
                </a:solidFill>
                <a:latin typeface="Arial"/>
                <a:cs typeface="Arial"/>
              </a:rPr>
              <a:t> </a:t>
            </a:r>
            <a:r>
              <a:rPr b="1" spc="-5" dirty="0">
                <a:solidFill>
                  <a:srgbClr val="001F5F"/>
                </a:solidFill>
                <a:latin typeface="Arial"/>
                <a:cs typeface="Arial"/>
              </a:rPr>
              <a:t>System.out.println(nameList);</a:t>
            </a:r>
            <a:endParaRPr>
              <a:latin typeface="Arial"/>
              <a:cs typeface="Arial"/>
            </a:endParaRPr>
          </a:p>
          <a:p>
            <a:pPr marL="927100"/>
            <a:r>
              <a:rPr b="1" spc="-5" dirty="0">
                <a:solidFill>
                  <a:srgbClr val="001F5F"/>
                </a:solidFill>
                <a:latin typeface="Arial"/>
                <a:cs typeface="Arial"/>
              </a:rPr>
              <a:t>itrnameList.next();</a:t>
            </a:r>
            <a:endParaRPr>
              <a:latin typeface="Arial"/>
              <a:cs typeface="Arial"/>
            </a:endParaRPr>
          </a:p>
        </p:txBody>
      </p:sp>
      <p:sp>
        <p:nvSpPr>
          <p:cNvPr id="3" name="object 3"/>
          <p:cNvSpPr txBox="1"/>
          <p:nvPr/>
        </p:nvSpPr>
        <p:spPr>
          <a:xfrm>
            <a:off x="1710335" y="5088129"/>
            <a:ext cx="4178935" cy="1123315"/>
          </a:xfrm>
          <a:prstGeom prst="rect">
            <a:avLst/>
          </a:prstGeom>
        </p:spPr>
        <p:txBody>
          <a:bodyPr vert="horz" wrap="square" lIns="0" tIns="12700" rIns="0" bIns="0" rtlCol="0">
            <a:spAutoFit/>
          </a:bodyPr>
          <a:lstStyle/>
          <a:p>
            <a:pPr marL="927100">
              <a:spcBef>
                <a:spcPts val="100"/>
              </a:spcBef>
            </a:pPr>
            <a:r>
              <a:rPr b="1" spc="-5" dirty="0">
                <a:solidFill>
                  <a:srgbClr val="001F5F"/>
                </a:solidFill>
                <a:latin typeface="Arial"/>
                <a:cs typeface="Arial"/>
              </a:rPr>
              <a:t>itrnameList.remove();</a:t>
            </a:r>
            <a:endParaRPr>
              <a:latin typeface="Arial"/>
              <a:cs typeface="Arial"/>
            </a:endParaRPr>
          </a:p>
          <a:p>
            <a:pPr marL="927100"/>
            <a:r>
              <a:rPr b="1" spc="-5" dirty="0">
                <a:solidFill>
                  <a:srgbClr val="001F5F"/>
                </a:solidFill>
                <a:latin typeface="Arial"/>
                <a:cs typeface="Arial"/>
              </a:rPr>
              <a:t>System.out.println(nameList);</a:t>
            </a:r>
            <a:endParaRPr>
              <a:latin typeface="Arial"/>
              <a:cs typeface="Arial"/>
            </a:endParaRPr>
          </a:p>
          <a:p>
            <a:pPr marL="354965"/>
            <a:r>
              <a:rPr b="1" spc="-5" dirty="0">
                <a:latin typeface="Arial"/>
                <a:cs typeface="Arial"/>
              </a:rPr>
              <a:t>}</a:t>
            </a:r>
            <a:r>
              <a:rPr b="1" spc="-15" dirty="0">
                <a:latin typeface="Arial"/>
                <a:cs typeface="Arial"/>
              </a:rPr>
              <a:t> </a:t>
            </a:r>
            <a:r>
              <a:rPr b="1" dirty="0">
                <a:latin typeface="Arial"/>
                <a:cs typeface="Arial"/>
              </a:rPr>
              <a:t>//</a:t>
            </a:r>
            <a:r>
              <a:rPr b="1" spc="-20" dirty="0">
                <a:latin typeface="Arial"/>
                <a:cs typeface="Arial"/>
              </a:rPr>
              <a:t> </a:t>
            </a:r>
            <a:r>
              <a:rPr b="1" dirty="0">
                <a:latin typeface="Arial"/>
                <a:cs typeface="Arial"/>
              </a:rPr>
              <a:t>End</a:t>
            </a:r>
            <a:r>
              <a:rPr b="1" spc="-15" dirty="0">
                <a:latin typeface="Arial"/>
                <a:cs typeface="Arial"/>
              </a:rPr>
              <a:t> </a:t>
            </a:r>
            <a:r>
              <a:rPr b="1" dirty="0">
                <a:latin typeface="Arial"/>
                <a:cs typeface="Arial"/>
              </a:rPr>
              <a:t>of</a:t>
            </a:r>
            <a:r>
              <a:rPr b="1" spc="-15" dirty="0">
                <a:latin typeface="Arial"/>
                <a:cs typeface="Arial"/>
              </a:rPr>
              <a:t> </a:t>
            </a:r>
            <a:r>
              <a:rPr b="1" spc="-5" dirty="0">
                <a:latin typeface="Arial"/>
                <a:cs typeface="Arial"/>
              </a:rPr>
              <a:t>Method</a:t>
            </a:r>
            <a:endParaRPr>
              <a:latin typeface="Arial"/>
              <a:cs typeface="Arial"/>
            </a:endParaRPr>
          </a:p>
          <a:p>
            <a:pPr marL="12700"/>
            <a:r>
              <a:rPr b="1" dirty="0">
                <a:latin typeface="Arial"/>
                <a:cs typeface="Arial"/>
              </a:rPr>
              <a:t>}//</a:t>
            </a:r>
            <a:r>
              <a:rPr b="1" spc="-30" dirty="0">
                <a:latin typeface="Arial"/>
                <a:cs typeface="Arial"/>
              </a:rPr>
              <a:t> </a:t>
            </a:r>
            <a:r>
              <a:rPr b="1" dirty="0">
                <a:latin typeface="Arial"/>
                <a:cs typeface="Arial"/>
              </a:rPr>
              <a:t>End</a:t>
            </a:r>
            <a:r>
              <a:rPr b="1" spc="-25" dirty="0">
                <a:latin typeface="Arial"/>
                <a:cs typeface="Arial"/>
              </a:rPr>
              <a:t> </a:t>
            </a:r>
            <a:r>
              <a:rPr b="1" dirty="0">
                <a:latin typeface="Arial"/>
                <a:cs typeface="Arial"/>
              </a:rPr>
              <a:t>of</a:t>
            </a:r>
            <a:r>
              <a:rPr b="1" spc="-20" dirty="0">
                <a:latin typeface="Arial"/>
                <a:cs typeface="Arial"/>
              </a:rPr>
              <a:t> </a:t>
            </a:r>
            <a:r>
              <a:rPr b="1" spc="-5" dirty="0">
                <a:latin typeface="Arial"/>
                <a:cs typeface="Arial"/>
              </a:rPr>
              <a:t>class</a:t>
            </a:r>
            <a:endParaRPr>
              <a:latin typeface="Arial"/>
              <a:cs typeface="Arial"/>
            </a:endParaRPr>
          </a:p>
        </p:txBody>
      </p:sp>
      <p:sp>
        <p:nvSpPr>
          <p:cNvPr id="4" name="object 4"/>
          <p:cNvSpPr txBox="1">
            <a:spLocks noGrp="1"/>
          </p:cNvSpPr>
          <p:nvPr>
            <p:ph type="title"/>
          </p:nvPr>
        </p:nvSpPr>
        <p:spPr>
          <a:xfrm>
            <a:off x="1907541" y="150622"/>
            <a:ext cx="598233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remove</a:t>
            </a:r>
            <a:r>
              <a:rPr spc="-155" dirty="0"/>
              <a:t>(</a:t>
            </a:r>
            <a:r>
              <a:rPr dirty="0"/>
              <a:t>)</a:t>
            </a:r>
            <a:r>
              <a:rPr spc="-270" dirty="0"/>
              <a:t> </a:t>
            </a:r>
            <a:r>
              <a:rPr spc="-160" dirty="0"/>
              <a:t>Me</a:t>
            </a:r>
            <a:r>
              <a:rPr spc="-155" dirty="0"/>
              <a:t>t</a:t>
            </a:r>
            <a:r>
              <a:rPr spc="-160" dirty="0"/>
              <a:t>ho</a:t>
            </a:r>
            <a:r>
              <a:rPr dirty="0"/>
              <a:t>d</a:t>
            </a:r>
            <a:r>
              <a:rPr spc="-270" dirty="0"/>
              <a:t> </a:t>
            </a:r>
            <a:r>
              <a:rPr spc="-160" dirty="0"/>
              <a:t>o</a:t>
            </a:r>
            <a:r>
              <a:rPr dirty="0"/>
              <a:t>f</a:t>
            </a:r>
            <a:r>
              <a:rPr spc="-295" dirty="0"/>
              <a:t> </a:t>
            </a:r>
            <a:r>
              <a:rPr spc="-165" dirty="0"/>
              <a:t>I</a:t>
            </a:r>
            <a:r>
              <a:rPr spc="-155" dirty="0"/>
              <a:t>t</a:t>
            </a:r>
            <a:r>
              <a:rPr spc="-160" dirty="0"/>
              <a:t>era</a:t>
            </a:r>
            <a:r>
              <a:rPr spc="-155" dirty="0"/>
              <a:t>t</a:t>
            </a:r>
            <a:r>
              <a:rPr spc="-160" dirty="0"/>
              <a:t>or</a:t>
            </a:r>
            <a:r>
              <a:rPr spc="-155" dirty="0"/>
              <a:t>(</a:t>
            </a:r>
            <a:r>
              <a:rPr dirty="0"/>
              <a:t>)</a:t>
            </a:r>
            <a:r>
              <a:rPr spc="-254" dirty="0"/>
              <a:t> </a:t>
            </a:r>
            <a:r>
              <a:rPr dirty="0"/>
              <a:t>:  </a:t>
            </a:r>
            <a:r>
              <a:rPr spc="-160" dirty="0"/>
              <a:t>Examp</a:t>
            </a:r>
            <a:r>
              <a:rPr spc="-165" dirty="0"/>
              <a:t>l</a:t>
            </a:r>
            <a:r>
              <a:rPr spc="-5" dirty="0"/>
              <a:t>e</a:t>
            </a:r>
            <a:r>
              <a:rPr spc="-270" dirty="0"/>
              <a:t> </a:t>
            </a:r>
            <a:r>
              <a:rPr spc="-5" dirty="0"/>
              <a:t>2</a:t>
            </a:r>
          </a:p>
        </p:txBody>
      </p:sp>
      <p:sp>
        <p:nvSpPr>
          <p:cNvPr id="5" name="object 5"/>
          <p:cNvSpPr txBox="1"/>
          <p:nvPr/>
        </p:nvSpPr>
        <p:spPr>
          <a:xfrm>
            <a:off x="8266556" y="4967732"/>
            <a:ext cx="1277620" cy="391160"/>
          </a:xfrm>
          <a:prstGeom prst="rect">
            <a:avLst/>
          </a:prstGeom>
        </p:spPr>
        <p:txBody>
          <a:bodyPr vert="horz" wrap="square" lIns="0" tIns="12700" rIns="0" bIns="0" rtlCol="0">
            <a:spAutoFit/>
          </a:bodyPr>
          <a:lstStyle/>
          <a:p>
            <a:pPr marL="12700">
              <a:spcBef>
                <a:spcPts val="100"/>
              </a:spcBef>
            </a:pPr>
            <a:r>
              <a:rPr sz="2400" b="1" dirty="0">
                <a:solidFill>
                  <a:srgbClr val="00AF50"/>
                </a:solidFill>
                <a:latin typeface="Arial"/>
                <a:cs typeface="Arial"/>
              </a:rPr>
              <a:t>OUT</a:t>
            </a:r>
            <a:r>
              <a:rPr sz="2400" b="1" spc="-10" dirty="0">
                <a:solidFill>
                  <a:srgbClr val="00AF50"/>
                </a:solidFill>
                <a:latin typeface="Arial"/>
                <a:cs typeface="Arial"/>
              </a:rPr>
              <a:t>P</a:t>
            </a:r>
            <a:r>
              <a:rPr sz="2400" b="1" dirty="0">
                <a:solidFill>
                  <a:srgbClr val="00AF50"/>
                </a:solidFill>
                <a:latin typeface="Arial"/>
                <a:cs typeface="Arial"/>
              </a:rPr>
              <a:t>UT</a:t>
            </a:r>
            <a:endParaRPr sz="2400">
              <a:latin typeface="Arial"/>
              <a:cs typeface="Arial"/>
            </a:endParaRPr>
          </a:p>
        </p:txBody>
      </p:sp>
      <p:sp>
        <p:nvSpPr>
          <p:cNvPr id="6" name="object 6"/>
          <p:cNvSpPr txBox="1"/>
          <p:nvPr/>
        </p:nvSpPr>
        <p:spPr>
          <a:xfrm>
            <a:off x="7219316" y="5333796"/>
            <a:ext cx="3258185" cy="756920"/>
          </a:xfrm>
          <a:prstGeom prst="rect">
            <a:avLst/>
          </a:prstGeom>
        </p:spPr>
        <p:txBody>
          <a:bodyPr vert="horz" wrap="square" lIns="0" tIns="12700" rIns="0" bIns="0" rtlCol="0">
            <a:spAutoFit/>
          </a:bodyPr>
          <a:lstStyle/>
          <a:p>
            <a:pPr marL="12700" marR="5080">
              <a:spcBef>
                <a:spcPts val="100"/>
              </a:spcBef>
            </a:pPr>
            <a:r>
              <a:rPr sz="2400" b="1" spc="-5" dirty="0">
                <a:solidFill>
                  <a:srgbClr val="00AF50"/>
                </a:solidFill>
                <a:latin typeface="Arial"/>
                <a:cs typeface="Arial"/>
              </a:rPr>
              <a:t>[Java,</a:t>
            </a:r>
            <a:r>
              <a:rPr sz="2400" b="1" spc="-20" dirty="0">
                <a:solidFill>
                  <a:srgbClr val="00AF50"/>
                </a:solidFill>
                <a:latin typeface="Arial"/>
                <a:cs typeface="Arial"/>
              </a:rPr>
              <a:t> </a:t>
            </a:r>
            <a:r>
              <a:rPr sz="2400" b="1" dirty="0">
                <a:solidFill>
                  <a:srgbClr val="00AF50"/>
                </a:solidFill>
                <a:latin typeface="Arial"/>
                <a:cs typeface="Arial"/>
              </a:rPr>
              <a:t>Object,</a:t>
            </a:r>
            <a:r>
              <a:rPr sz="2400" b="1" spc="-50" dirty="0">
                <a:solidFill>
                  <a:srgbClr val="00AF50"/>
                </a:solidFill>
                <a:latin typeface="Arial"/>
                <a:cs typeface="Arial"/>
              </a:rPr>
              <a:t> </a:t>
            </a:r>
            <a:r>
              <a:rPr sz="2400" b="1" spc="-5" dirty="0">
                <a:solidFill>
                  <a:srgbClr val="00AF50"/>
                </a:solidFill>
                <a:latin typeface="Arial"/>
                <a:cs typeface="Arial"/>
              </a:rPr>
              <a:t>Fortran] </a:t>
            </a:r>
            <a:r>
              <a:rPr sz="2400" b="1" spc="-650" dirty="0">
                <a:solidFill>
                  <a:srgbClr val="00AF50"/>
                </a:solidFill>
                <a:latin typeface="Arial"/>
                <a:cs typeface="Arial"/>
              </a:rPr>
              <a:t> </a:t>
            </a:r>
            <a:r>
              <a:rPr sz="2400" b="1" dirty="0">
                <a:solidFill>
                  <a:srgbClr val="00AF50"/>
                </a:solidFill>
                <a:latin typeface="Arial"/>
                <a:cs typeface="Arial"/>
              </a:rPr>
              <a:t>[Object,</a:t>
            </a:r>
            <a:r>
              <a:rPr sz="2400" b="1" spc="-40" dirty="0">
                <a:solidFill>
                  <a:srgbClr val="00AF50"/>
                </a:solidFill>
                <a:latin typeface="Arial"/>
                <a:cs typeface="Arial"/>
              </a:rPr>
              <a:t> </a:t>
            </a:r>
            <a:r>
              <a:rPr sz="2400" b="1" dirty="0">
                <a:solidFill>
                  <a:srgbClr val="00AF50"/>
                </a:solidFill>
                <a:latin typeface="Arial"/>
                <a:cs typeface="Arial"/>
              </a:rPr>
              <a:t>Fortran]</a:t>
            </a:r>
            <a:endParaRPr sz="2400">
              <a:latin typeface="Arial"/>
              <a:cs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520775"/>
            <a:ext cx="3341370" cy="1123315"/>
          </a:xfrm>
          <a:prstGeom prst="rect">
            <a:avLst/>
          </a:prstGeom>
        </p:spPr>
        <p:txBody>
          <a:bodyPr vert="horz" wrap="square" lIns="0" tIns="12700" rIns="0" bIns="0" rtlCol="0">
            <a:spAutoFit/>
          </a:bodyPr>
          <a:lstStyle/>
          <a:p>
            <a:pPr marL="12700">
              <a:spcBef>
                <a:spcPts val="100"/>
              </a:spcBef>
            </a:pPr>
            <a:r>
              <a:rPr b="1" dirty="0">
                <a:latin typeface="Arial"/>
                <a:cs typeface="Arial"/>
              </a:rPr>
              <a:t>//</a:t>
            </a:r>
            <a:r>
              <a:rPr b="1" spc="-30" dirty="0">
                <a:latin typeface="Arial"/>
                <a:cs typeface="Arial"/>
              </a:rPr>
              <a:t> </a:t>
            </a:r>
            <a:r>
              <a:rPr b="1" dirty="0">
                <a:latin typeface="Arial"/>
                <a:cs typeface="Arial"/>
              </a:rPr>
              <a:t>File</a:t>
            </a:r>
            <a:r>
              <a:rPr b="1" spc="-35" dirty="0">
                <a:latin typeface="Arial"/>
                <a:cs typeface="Arial"/>
              </a:rPr>
              <a:t> </a:t>
            </a:r>
            <a:r>
              <a:rPr b="1" spc="-5" dirty="0">
                <a:latin typeface="Arial"/>
                <a:cs typeface="Arial"/>
              </a:rPr>
              <a:t>Name</a:t>
            </a:r>
            <a:r>
              <a:rPr b="1" spc="-15" dirty="0">
                <a:latin typeface="Arial"/>
                <a:cs typeface="Arial"/>
              </a:rPr>
              <a:t> </a:t>
            </a:r>
            <a:r>
              <a:rPr b="1" dirty="0">
                <a:latin typeface="Arial"/>
                <a:cs typeface="Arial"/>
              </a:rPr>
              <a:t>:</a:t>
            </a:r>
            <a:r>
              <a:rPr b="1" spc="-20" dirty="0">
                <a:latin typeface="Arial"/>
                <a:cs typeface="Arial"/>
              </a:rPr>
              <a:t> </a:t>
            </a:r>
            <a:r>
              <a:rPr b="1" spc="-15" dirty="0">
                <a:latin typeface="Arial"/>
                <a:cs typeface="Arial"/>
              </a:rPr>
              <a:t>RemoveTest.java</a:t>
            </a:r>
            <a:endParaRPr>
              <a:latin typeface="Arial"/>
              <a:cs typeface="Arial"/>
            </a:endParaRPr>
          </a:p>
          <a:p>
            <a:pPr marL="12700" marR="1350010">
              <a:spcBef>
                <a:spcPts val="5"/>
              </a:spcBef>
            </a:pPr>
            <a:r>
              <a:rPr b="1" dirty="0">
                <a:latin typeface="Arial"/>
                <a:cs typeface="Arial"/>
              </a:rPr>
              <a:t>import </a:t>
            </a:r>
            <a:r>
              <a:rPr b="1" spc="-5" dirty="0">
                <a:latin typeface="Arial"/>
                <a:cs typeface="Arial"/>
              </a:rPr>
              <a:t>java.util.*; </a:t>
            </a:r>
            <a:r>
              <a:rPr b="1" dirty="0">
                <a:latin typeface="Arial"/>
                <a:cs typeface="Arial"/>
              </a:rPr>
              <a:t> </a:t>
            </a:r>
            <a:r>
              <a:rPr b="1" spc="-5" dirty="0">
                <a:latin typeface="Arial"/>
                <a:cs typeface="Arial"/>
              </a:rPr>
              <a:t>class</a:t>
            </a:r>
            <a:r>
              <a:rPr b="1" spc="-30" dirty="0">
                <a:latin typeface="Arial"/>
                <a:cs typeface="Arial"/>
              </a:rPr>
              <a:t> </a:t>
            </a:r>
            <a:r>
              <a:rPr b="1" spc="-25" dirty="0">
                <a:latin typeface="Arial"/>
                <a:cs typeface="Arial"/>
              </a:rPr>
              <a:t>RemoveTest</a:t>
            </a:r>
            <a:endParaRPr>
              <a:latin typeface="Arial"/>
              <a:cs typeface="Arial"/>
            </a:endParaRPr>
          </a:p>
          <a:p>
            <a:pPr marL="12700"/>
            <a:r>
              <a:rPr b="1" spc="-5" dirty="0">
                <a:latin typeface="Arial"/>
                <a:cs typeface="Arial"/>
              </a:rPr>
              <a:t>{</a:t>
            </a:r>
            <a:endParaRPr>
              <a:latin typeface="Arial"/>
              <a:cs typeface="Arial"/>
            </a:endParaRPr>
          </a:p>
        </p:txBody>
      </p:sp>
      <p:sp>
        <p:nvSpPr>
          <p:cNvPr id="3" name="object 3"/>
          <p:cNvSpPr txBox="1">
            <a:spLocks noGrp="1"/>
          </p:cNvSpPr>
          <p:nvPr>
            <p:ph type="title"/>
          </p:nvPr>
        </p:nvSpPr>
        <p:spPr>
          <a:xfrm>
            <a:off x="1907541" y="150622"/>
            <a:ext cx="598233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remove</a:t>
            </a:r>
            <a:r>
              <a:rPr spc="-155" dirty="0"/>
              <a:t>(</a:t>
            </a:r>
            <a:r>
              <a:rPr dirty="0"/>
              <a:t>)</a:t>
            </a:r>
            <a:r>
              <a:rPr spc="-270" dirty="0"/>
              <a:t> </a:t>
            </a:r>
            <a:r>
              <a:rPr spc="-160" dirty="0"/>
              <a:t>Me</a:t>
            </a:r>
            <a:r>
              <a:rPr spc="-155" dirty="0"/>
              <a:t>t</a:t>
            </a:r>
            <a:r>
              <a:rPr spc="-160" dirty="0"/>
              <a:t>ho</a:t>
            </a:r>
            <a:r>
              <a:rPr dirty="0"/>
              <a:t>d</a:t>
            </a:r>
            <a:r>
              <a:rPr spc="-270" dirty="0"/>
              <a:t> </a:t>
            </a:r>
            <a:r>
              <a:rPr spc="-160" dirty="0"/>
              <a:t>o</a:t>
            </a:r>
            <a:r>
              <a:rPr dirty="0"/>
              <a:t>f</a:t>
            </a:r>
            <a:r>
              <a:rPr spc="-295" dirty="0"/>
              <a:t> </a:t>
            </a:r>
            <a:r>
              <a:rPr spc="-165" dirty="0"/>
              <a:t>I</a:t>
            </a:r>
            <a:r>
              <a:rPr spc="-155" dirty="0"/>
              <a:t>t</a:t>
            </a:r>
            <a:r>
              <a:rPr spc="-160" dirty="0"/>
              <a:t>era</a:t>
            </a:r>
            <a:r>
              <a:rPr spc="-155" dirty="0"/>
              <a:t>t</a:t>
            </a:r>
            <a:r>
              <a:rPr spc="-160" dirty="0"/>
              <a:t>or</a:t>
            </a:r>
            <a:r>
              <a:rPr spc="-155" dirty="0"/>
              <a:t>(</a:t>
            </a:r>
            <a:r>
              <a:rPr dirty="0"/>
              <a:t>)</a:t>
            </a:r>
            <a:r>
              <a:rPr spc="-254" dirty="0"/>
              <a:t> </a:t>
            </a:r>
            <a:r>
              <a:rPr dirty="0"/>
              <a:t>:  </a:t>
            </a:r>
            <a:r>
              <a:rPr spc="-160" dirty="0"/>
              <a:t>Examp</a:t>
            </a:r>
            <a:r>
              <a:rPr spc="-165" dirty="0"/>
              <a:t>l</a:t>
            </a:r>
            <a:r>
              <a:rPr spc="-5" dirty="0"/>
              <a:t>e</a:t>
            </a:r>
            <a:r>
              <a:rPr spc="-270" dirty="0"/>
              <a:t> </a:t>
            </a:r>
            <a:r>
              <a:rPr spc="-5" dirty="0"/>
              <a:t>3</a:t>
            </a:r>
          </a:p>
        </p:txBody>
      </p:sp>
      <p:pic>
        <p:nvPicPr>
          <p:cNvPr id="4" name="object 4"/>
          <p:cNvPicPr/>
          <p:nvPr/>
        </p:nvPicPr>
        <p:blipFill>
          <a:blip r:embed="rId2" cstate="print"/>
          <a:stretch>
            <a:fillRect/>
          </a:stretch>
        </p:blipFill>
        <p:spPr>
          <a:xfrm>
            <a:off x="6363344" y="4869067"/>
            <a:ext cx="4066722" cy="1495006"/>
          </a:xfrm>
          <a:prstGeom prst="rect">
            <a:avLst/>
          </a:prstGeom>
        </p:spPr>
      </p:pic>
      <p:sp>
        <p:nvSpPr>
          <p:cNvPr id="5" name="object 5"/>
          <p:cNvSpPr txBox="1"/>
          <p:nvPr/>
        </p:nvSpPr>
        <p:spPr>
          <a:xfrm>
            <a:off x="6036691" y="1529334"/>
            <a:ext cx="4234815" cy="756920"/>
          </a:xfrm>
          <a:prstGeom prst="rect">
            <a:avLst/>
          </a:prstGeom>
        </p:spPr>
        <p:txBody>
          <a:bodyPr vert="horz" wrap="square" lIns="0" tIns="12700" rIns="0" bIns="0" rtlCol="0">
            <a:spAutoFit/>
          </a:bodyPr>
          <a:lstStyle/>
          <a:p>
            <a:pPr marL="12700" marR="5080">
              <a:spcBef>
                <a:spcPts val="100"/>
              </a:spcBef>
              <a:tabLst>
                <a:tab pos="794385" algn="l"/>
                <a:tab pos="838200" algn="l"/>
                <a:tab pos="1547495" algn="l"/>
                <a:tab pos="1932939" algn="l"/>
                <a:tab pos="2013585" algn="l"/>
                <a:tab pos="3022600" algn="l"/>
                <a:tab pos="3199765" algn="l"/>
                <a:tab pos="3614420" algn="l"/>
                <a:tab pos="3769360" algn="l"/>
              </a:tabLst>
            </a:pPr>
            <a:r>
              <a:rPr sz="2400" b="1" dirty="0">
                <a:solidFill>
                  <a:srgbClr val="00AF50"/>
                </a:solidFill>
                <a:latin typeface="Calibri"/>
                <a:cs typeface="Calibri"/>
              </a:rPr>
              <a:t>ad</a:t>
            </a:r>
            <a:r>
              <a:rPr sz="2400" b="1" spc="-10" dirty="0">
                <a:solidFill>
                  <a:srgbClr val="00AF50"/>
                </a:solidFill>
                <a:latin typeface="Calibri"/>
                <a:cs typeface="Calibri"/>
              </a:rPr>
              <a:t>d</a:t>
            </a:r>
            <a:r>
              <a:rPr sz="2400" b="1" dirty="0">
                <a:solidFill>
                  <a:srgbClr val="00AF50"/>
                </a:solidFill>
                <a:latin typeface="Calibri"/>
                <a:cs typeface="Calibri"/>
              </a:rPr>
              <a:t>()		</a:t>
            </a:r>
            <a:r>
              <a:rPr sz="2400" b="1" spc="-5" dirty="0">
                <a:solidFill>
                  <a:srgbClr val="00AF50"/>
                </a:solidFill>
                <a:latin typeface="Calibri"/>
                <a:cs typeface="Calibri"/>
              </a:rPr>
              <a:t>Me</a:t>
            </a:r>
            <a:r>
              <a:rPr sz="2400" b="1" spc="-10" dirty="0">
                <a:solidFill>
                  <a:srgbClr val="00AF50"/>
                </a:solidFill>
                <a:latin typeface="Calibri"/>
                <a:cs typeface="Calibri"/>
              </a:rPr>
              <a:t>t</a:t>
            </a:r>
            <a:r>
              <a:rPr sz="2400" b="1" spc="5" dirty="0">
                <a:solidFill>
                  <a:srgbClr val="00AF50"/>
                </a:solidFill>
                <a:latin typeface="Calibri"/>
                <a:cs typeface="Calibri"/>
              </a:rPr>
              <a:t>h</a:t>
            </a:r>
            <a:r>
              <a:rPr sz="2400" b="1" dirty="0">
                <a:solidFill>
                  <a:srgbClr val="00AF50"/>
                </a:solidFill>
                <a:latin typeface="Calibri"/>
                <a:cs typeface="Calibri"/>
              </a:rPr>
              <a:t>od		should	not	h</a:t>
            </a:r>
            <a:r>
              <a:rPr sz="2400" b="1" spc="-40" dirty="0">
                <a:solidFill>
                  <a:srgbClr val="00AF50"/>
                </a:solidFill>
                <a:latin typeface="Calibri"/>
                <a:cs typeface="Calibri"/>
              </a:rPr>
              <a:t>a</a:t>
            </a:r>
            <a:r>
              <a:rPr sz="2400" b="1" spc="-20" dirty="0">
                <a:solidFill>
                  <a:srgbClr val="00AF50"/>
                </a:solidFill>
                <a:latin typeface="Calibri"/>
                <a:cs typeface="Calibri"/>
              </a:rPr>
              <a:t>v</a:t>
            </a:r>
            <a:r>
              <a:rPr sz="2400" b="1" dirty="0">
                <a:solidFill>
                  <a:srgbClr val="00AF50"/>
                </a:solidFill>
                <a:latin typeface="Calibri"/>
                <a:cs typeface="Calibri"/>
              </a:rPr>
              <a:t>e  been	us</a:t>
            </a:r>
            <a:r>
              <a:rPr sz="2400" b="1" spc="10" dirty="0">
                <a:solidFill>
                  <a:srgbClr val="00AF50"/>
                </a:solidFill>
                <a:latin typeface="Calibri"/>
                <a:cs typeface="Calibri"/>
              </a:rPr>
              <a:t>e</a:t>
            </a:r>
            <a:r>
              <a:rPr sz="2400" b="1" dirty="0">
                <a:solidFill>
                  <a:srgbClr val="00AF50"/>
                </a:solidFill>
                <a:latin typeface="Calibri"/>
                <a:cs typeface="Calibri"/>
              </a:rPr>
              <a:t>d	</a:t>
            </a:r>
            <a:r>
              <a:rPr sz="2400" b="1" spc="-5" dirty="0">
                <a:solidFill>
                  <a:srgbClr val="00AF50"/>
                </a:solidFill>
                <a:latin typeface="Calibri"/>
                <a:cs typeface="Calibri"/>
              </a:rPr>
              <a:t>i</a:t>
            </a:r>
            <a:r>
              <a:rPr sz="2400" b="1" dirty="0">
                <a:solidFill>
                  <a:srgbClr val="00AF50"/>
                </a:solidFill>
                <a:latin typeface="Calibri"/>
                <a:cs typeface="Calibri"/>
              </a:rPr>
              <a:t>n	b</a:t>
            </a:r>
            <a:r>
              <a:rPr sz="2400" b="1" spc="-15" dirty="0">
                <a:solidFill>
                  <a:srgbClr val="00AF50"/>
                </a:solidFill>
                <a:latin typeface="Calibri"/>
                <a:cs typeface="Calibri"/>
              </a:rPr>
              <a:t>e</a:t>
            </a:r>
            <a:r>
              <a:rPr sz="2400" b="1" dirty="0">
                <a:solidFill>
                  <a:srgbClr val="00AF50"/>
                </a:solidFill>
                <a:latin typeface="Calibri"/>
                <a:cs typeface="Calibri"/>
              </a:rPr>
              <a:t>t</a:t>
            </a:r>
            <a:r>
              <a:rPr sz="2400" b="1" spc="-30" dirty="0">
                <a:solidFill>
                  <a:srgbClr val="00AF50"/>
                </a:solidFill>
                <a:latin typeface="Calibri"/>
                <a:cs typeface="Calibri"/>
              </a:rPr>
              <a:t>w</a:t>
            </a:r>
            <a:r>
              <a:rPr sz="2400" b="1" spc="10" dirty="0">
                <a:solidFill>
                  <a:srgbClr val="00AF50"/>
                </a:solidFill>
                <a:latin typeface="Calibri"/>
                <a:cs typeface="Calibri"/>
              </a:rPr>
              <a:t>e</a:t>
            </a:r>
            <a:r>
              <a:rPr sz="2400" b="1" spc="-5" dirty="0">
                <a:solidFill>
                  <a:srgbClr val="00AF50"/>
                </a:solidFill>
                <a:latin typeface="Calibri"/>
                <a:cs typeface="Calibri"/>
              </a:rPr>
              <a:t>e</a:t>
            </a:r>
            <a:r>
              <a:rPr sz="2400" b="1" dirty="0">
                <a:solidFill>
                  <a:srgbClr val="00AF50"/>
                </a:solidFill>
                <a:latin typeface="Calibri"/>
                <a:cs typeface="Calibri"/>
              </a:rPr>
              <a:t>n	</a:t>
            </a:r>
            <a:r>
              <a:rPr sz="2400" b="1" spc="-5" dirty="0">
                <a:solidFill>
                  <a:srgbClr val="00AF50"/>
                </a:solidFill>
                <a:latin typeface="Calibri"/>
                <a:cs typeface="Calibri"/>
              </a:rPr>
              <a:t>th</a:t>
            </a:r>
            <a:r>
              <a:rPr sz="2400" b="1" dirty="0">
                <a:solidFill>
                  <a:srgbClr val="00AF50"/>
                </a:solidFill>
                <a:latin typeface="Calibri"/>
                <a:cs typeface="Calibri"/>
              </a:rPr>
              <a:t>e	la</a:t>
            </a:r>
            <a:r>
              <a:rPr sz="2400" b="1" spc="-10" dirty="0">
                <a:solidFill>
                  <a:srgbClr val="00AF50"/>
                </a:solidFill>
                <a:latin typeface="Calibri"/>
                <a:cs typeface="Calibri"/>
              </a:rPr>
              <a:t>s</a:t>
            </a:r>
            <a:r>
              <a:rPr sz="2400" b="1" dirty="0">
                <a:solidFill>
                  <a:srgbClr val="00AF50"/>
                </a:solidFill>
                <a:latin typeface="Calibri"/>
                <a:cs typeface="Calibri"/>
              </a:rPr>
              <a:t>t</a:t>
            </a:r>
            <a:endParaRPr sz="2400">
              <a:latin typeface="Calibri"/>
              <a:cs typeface="Calibri"/>
            </a:endParaRPr>
          </a:p>
        </p:txBody>
      </p:sp>
      <p:sp>
        <p:nvSpPr>
          <p:cNvPr id="6" name="object 6"/>
          <p:cNvSpPr txBox="1"/>
          <p:nvPr/>
        </p:nvSpPr>
        <p:spPr>
          <a:xfrm>
            <a:off x="6036691" y="2260550"/>
            <a:ext cx="4236085" cy="391795"/>
          </a:xfrm>
          <a:prstGeom prst="rect">
            <a:avLst/>
          </a:prstGeom>
        </p:spPr>
        <p:txBody>
          <a:bodyPr vert="horz" wrap="square" lIns="0" tIns="12700" rIns="0" bIns="0" rtlCol="0">
            <a:spAutoFit/>
          </a:bodyPr>
          <a:lstStyle/>
          <a:p>
            <a:pPr marL="12700">
              <a:spcBef>
                <a:spcPts val="100"/>
              </a:spcBef>
            </a:pPr>
            <a:r>
              <a:rPr sz="2400" b="1" spc="-5" dirty="0">
                <a:solidFill>
                  <a:srgbClr val="00AF50"/>
                </a:solidFill>
                <a:latin typeface="Calibri"/>
                <a:cs typeface="Calibri"/>
              </a:rPr>
              <a:t>calls</a:t>
            </a:r>
            <a:r>
              <a:rPr sz="2400" b="1" spc="360" dirty="0">
                <a:solidFill>
                  <a:srgbClr val="00AF50"/>
                </a:solidFill>
                <a:latin typeface="Calibri"/>
                <a:cs typeface="Calibri"/>
              </a:rPr>
              <a:t> </a:t>
            </a:r>
            <a:r>
              <a:rPr sz="2400" b="1" spc="-15" dirty="0">
                <a:solidFill>
                  <a:srgbClr val="00AF50"/>
                </a:solidFill>
                <a:latin typeface="Calibri"/>
                <a:cs typeface="Calibri"/>
              </a:rPr>
              <a:t>to</a:t>
            </a:r>
            <a:r>
              <a:rPr sz="2400" b="1" spc="380" dirty="0">
                <a:solidFill>
                  <a:srgbClr val="00AF50"/>
                </a:solidFill>
                <a:latin typeface="Calibri"/>
                <a:cs typeface="Calibri"/>
              </a:rPr>
              <a:t> </a:t>
            </a:r>
            <a:r>
              <a:rPr sz="2400" b="1" spc="-10" dirty="0">
                <a:solidFill>
                  <a:srgbClr val="00AF50"/>
                </a:solidFill>
                <a:latin typeface="Calibri"/>
                <a:cs typeface="Calibri"/>
              </a:rPr>
              <a:t>next()</a:t>
            </a:r>
            <a:r>
              <a:rPr sz="2400" b="1" spc="365" dirty="0">
                <a:solidFill>
                  <a:srgbClr val="00AF50"/>
                </a:solidFill>
                <a:latin typeface="Calibri"/>
                <a:cs typeface="Calibri"/>
              </a:rPr>
              <a:t> </a:t>
            </a:r>
            <a:r>
              <a:rPr sz="2400" b="1" dirty="0">
                <a:solidFill>
                  <a:srgbClr val="00AF50"/>
                </a:solidFill>
                <a:latin typeface="Calibri"/>
                <a:cs typeface="Calibri"/>
              </a:rPr>
              <a:t>and</a:t>
            </a:r>
            <a:r>
              <a:rPr sz="2400" b="1" spc="385" dirty="0">
                <a:solidFill>
                  <a:srgbClr val="00AF50"/>
                </a:solidFill>
                <a:latin typeface="Calibri"/>
                <a:cs typeface="Calibri"/>
              </a:rPr>
              <a:t> </a:t>
            </a:r>
            <a:r>
              <a:rPr sz="2400" b="1" spc="-5" dirty="0">
                <a:solidFill>
                  <a:srgbClr val="00AF50"/>
                </a:solidFill>
                <a:latin typeface="Calibri"/>
                <a:cs typeface="Calibri"/>
              </a:rPr>
              <a:t>the</a:t>
            </a:r>
            <a:r>
              <a:rPr sz="2400" b="1" spc="385" dirty="0">
                <a:solidFill>
                  <a:srgbClr val="00AF50"/>
                </a:solidFill>
                <a:latin typeface="Calibri"/>
                <a:cs typeface="Calibri"/>
              </a:rPr>
              <a:t> </a:t>
            </a:r>
            <a:r>
              <a:rPr sz="2400" b="1" spc="-10" dirty="0">
                <a:solidFill>
                  <a:srgbClr val="00AF50"/>
                </a:solidFill>
                <a:latin typeface="Calibri"/>
                <a:cs typeface="Calibri"/>
              </a:rPr>
              <a:t>remove()</a:t>
            </a:r>
            <a:endParaRPr sz="2400">
              <a:latin typeface="Calibri"/>
              <a:cs typeface="Calibri"/>
            </a:endParaRPr>
          </a:p>
        </p:txBody>
      </p:sp>
      <p:sp>
        <p:nvSpPr>
          <p:cNvPr id="7" name="object 7"/>
          <p:cNvSpPr txBox="1"/>
          <p:nvPr/>
        </p:nvSpPr>
        <p:spPr>
          <a:xfrm>
            <a:off x="1697634" y="2542413"/>
            <a:ext cx="6889750" cy="4034790"/>
          </a:xfrm>
          <a:prstGeom prst="rect">
            <a:avLst/>
          </a:prstGeom>
        </p:spPr>
        <p:txBody>
          <a:bodyPr vert="horz" wrap="square" lIns="0" tIns="12700" rIns="0" bIns="0" rtlCol="0">
            <a:spAutoFit/>
          </a:bodyPr>
          <a:lstStyle/>
          <a:p>
            <a:pPr marL="367665">
              <a:lnSpc>
                <a:spcPts val="2820"/>
              </a:lnSpc>
              <a:spcBef>
                <a:spcPts val="100"/>
              </a:spcBef>
            </a:pPr>
            <a:r>
              <a:rPr b="1" dirty="0">
                <a:latin typeface="Arial"/>
                <a:cs typeface="Arial"/>
              </a:rPr>
              <a:t>public</a:t>
            </a:r>
            <a:r>
              <a:rPr b="1" spc="-25" dirty="0">
                <a:latin typeface="Arial"/>
                <a:cs typeface="Arial"/>
              </a:rPr>
              <a:t> </a:t>
            </a:r>
            <a:r>
              <a:rPr b="1" spc="-5" dirty="0">
                <a:latin typeface="Arial"/>
                <a:cs typeface="Arial"/>
              </a:rPr>
              <a:t>static</a:t>
            </a:r>
            <a:r>
              <a:rPr b="1" spc="10" dirty="0">
                <a:latin typeface="Arial"/>
                <a:cs typeface="Arial"/>
              </a:rPr>
              <a:t> </a:t>
            </a:r>
            <a:r>
              <a:rPr b="1" spc="-10" dirty="0">
                <a:latin typeface="Arial"/>
                <a:cs typeface="Arial"/>
              </a:rPr>
              <a:t>void</a:t>
            </a:r>
            <a:r>
              <a:rPr b="1" spc="35" dirty="0">
                <a:latin typeface="Arial"/>
                <a:cs typeface="Arial"/>
              </a:rPr>
              <a:t> </a:t>
            </a:r>
            <a:r>
              <a:rPr b="1" spc="-5" dirty="0">
                <a:latin typeface="Arial"/>
                <a:cs typeface="Arial"/>
              </a:rPr>
              <a:t>main(String</a:t>
            </a:r>
            <a:r>
              <a:rPr b="1" spc="15" dirty="0">
                <a:latin typeface="Arial"/>
                <a:cs typeface="Arial"/>
              </a:rPr>
              <a:t> </a:t>
            </a:r>
            <a:r>
              <a:rPr b="1" dirty="0">
                <a:latin typeface="Arial"/>
                <a:cs typeface="Arial"/>
              </a:rPr>
              <a:t>args[])</a:t>
            </a:r>
            <a:r>
              <a:rPr sz="3600" b="1" baseline="-15046" dirty="0">
                <a:solidFill>
                  <a:srgbClr val="00AF50"/>
                </a:solidFill>
                <a:latin typeface="Calibri"/>
                <a:cs typeface="Calibri"/>
              </a:rPr>
              <a:t>Methods</a:t>
            </a:r>
            <a:endParaRPr sz="3600" baseline="-15046">
              <a:latin typeface="Calibri"/>
              <a:cs typeface="Calibri"/>
            </a:endParaRPr>
          </a:p>
          <a:p>
            <a:pPr marL="367665">
              <a:lnSpc>
                <a:spcPts val="2100"/>
              </a:lnSpc>
            </a:pPr>
            <a:r>
              <a:rPr b="1" dirty="0">
                <a:latin typeface="Arial"/>
                <a:cs typeface="Arial"/>
              </a:rPr>
              <a:t>{</a:t>
            </a:r>
            <a:endParaRPr>
              <a:latin typeface="Arial"/>
              <a:cs typeface="Arial"/>
            </a:endParaRPr>
          </a:p>
          <a:p>
            <a:pPr marL="939800" marR="30480"/>
            <a:r>
              <a:rPr b="1" spc="-5" dirty="0">
                <a:solidFill>
                  <a:srgbClr val="FF0000"/>
                </a:solidFill>
                <a:latin typeface="Arial"/>
                <a:cs typeface="Arial"/>
              </a:rPr>
              <a:t>ArrayList&lt;String&gt; nameList </a:t>
            </a:r>
            <a:r>
              <a:rPr b="1" dirty="0">
                <a:solidFill>
                  <a:srgbClr val="FF0000"/>
                </a:solidFill>
                <a:latin typeface="Arial"/>
                <a:cs typeface="Arial"/>
              </a:rPr>
              <a:t>= </a:t>
            </a:r>
            <a:r>
              <a:rPr b="1" spc="-5" dirty="0">
                <a:solidFill>
                  <a:srgbClr val="FF0000"/>
                </a:solidFill>
                <a:latin typeface="Arial"/>
                <a:cs typeface="Arial"/>
              </a:rPr>
              <a:t>new ArrayList&lt;String&gt;(); </a:t>
            </a:r>
            <a:r>
              <a:rPr b="1" spc="-490" dirty="0">
                <a:solidFill>
                  <a:srgbClr val="FF0000"/>
                </a:solidFill>
                <a:latin typeface="Arial"/>
                <a:cs typeface="Arial"/>
              </a:rPr>
              <a:t> </a:t>
            </a:r>
            <a:r>
              <a:rPr b="1" spc="-5" dirty="0">
                <a:solidFill>
                  <a:srgbClr val="FF0000"/>
                </a:solidFill>
                <a:latin typeface="Arial"/>
                <a:cs typeface="Arial"/>
              </a:rPr>
              <a:t>nameList.add("Java");</a:t>
            </a:r>
            <a:endParaRPr>
              <a:latin typeface="Arial"/>
              <a:cs typeface="Arial"/>
            </a:endParaRPr>
          </a:p>
          <a:p>
            <a:pPr marL="939800" marR="3223260"/>
            <a:r>
              <a:rPr b="1" spc="-5" dirty="0">
                <a:solidFill>
                  <a:srgbClr val="FF0000"/>
                </a:solidFill>
                <a:latin typeface="Arial"/>
                <a:cs typeface="Arial"/>
              </a:rPr>
              <a:t>nameList.add("Object"); </a:t>
            </a:r>
            <a:r>
              <a:rPr b="1" dirty="0">
                <a:solidFill>
                  <a:srgbClr val="FF0000"/>
                </a:solidFill>
                <a:latin typeface="Arial"/>
                <a:cs typeface="Arial"/>
              </a:rPr>
              <a:t> </a:t>
            </a:r>
            <a:r>
              <a:rPr b="1" spc="-5" dirty="0">
                <a:solidFill>
                  <a:srgbClr val="FF0000"/>
                </a:solidFill>
                <a:latin typeface="Arial"/>
                <a:cs typeface="Arial"/>
              </a:rPr>
              <a:t>nameList.add("Fortran");</a:t>
            </a:r>
            <a:endParaRPr>
              <a:latin typeface="Arial"/>
              <a:cs typeface="Arial"/>
            </a:endParaRPr>
          </a:p>
          <a:p>
            <a:pPr marL="939800" marR="588645">
              <a:spcBef>
                <a:spcPts val="5"/>
              </a:spcBef>
            </a:pPr>
            <a:r>
              <a:rPr b="1" dirty="0">
                <a:solidFill>
                  <a:srgbClr val="001F5F"/>
                </a:solidFill>
                <a:latin typeface="Arial"/>
                <a:cs typeface="Arial"/>
              </a:rPr>
              <a:t>Iterator&lt;String&gt; </a:t>
            </a:r>
            <a:r>
              <a:rPr b="1" spc="-5" dirty="0">
                <a:solidFill>
                  <a:srgbClr val="001F5F"/>
                </a:solidFill>
                <a:latin typeface="Arial"/>
                <a:cs typeface="Arial"/>
              </a:rPr>
              <a:t>itrnameList</a:t>
            </a:r>
            <a:r>
              <a:rPr b="1" spc="10" dirty="0">
                <a:solidFill>
                  <a:srgbClr val="001F5F"/>
                </a:solidFill>
                <a:latin typeface="Arial"/>
                <a:cs typeface="Arial"/>
              </a:rPr>
              <a:t> </a:t>
            </a:r>
            <a:r>
              <a:rPr b="1" dirty="0">
                <a:solidFill>
                  <a:srgbClr val="001F5F"/>
                </a:solidFill>
                <a:latin typeface="Arial"/>
                <a:cs typeface="Arial"/>
              </a:rPr>
              <a:t>=</a:t>
            </a:r>
            <a:r>
              <a:rPr b="1" spc="5" dirty="0">
                <a:solidFill>
                  <a:srgbClr val="001F5F"/>
                </a:solidFill>
                <a:latin typeface="Arial"/>
                <a:cs typeface="Arial"/>
              </a:rPr>
              <a:t> </a:t>
            </a:r>
            <a:r>
              <a:rPr b="1" spc="-5" dirty="0">
                <a:solidFill>
                  <a:srgbClr val="001F5F"/>
                </a:solidFill>
                <a:latin typeface="Arial"/>
                <a:cs typeface="Arial"/>
              </a:rPr>
              <a:t>nameList.iterator(); </a:t>
            </a:r>
            <a:r>
              <a:rPr b="1" spc="-484" dirty="0">
                <a:solidFill>
                  <a:srgbClr val="001F5F"/>
                </a:solidFill>
                <a:latin typeface="Arial"/>
                <a:cs typeface="Arial"/>
              </a:rPr>
              <a:t> </a:t>
            </a:r>
            <a:r>
              <a:rPr b="1" spc="-5" dirty="0">
                <a:solidFill>
                  <a:srgbClr val="001F5F"/>
                </a:solidFill>
                <a:latin typeface="Arial"/>
                <a:cs typeface="Arial"/>
              </a:rPr>
              <a:t>System.out.println(nameList);</a:t>
            </a:r>
            <a:endParaRPr>
              <a:latin typeface="Arial"/>
              <a:cs typeface="Arial"/>
            </a:endParaRPr>
          </a:p>
          <a:p>
            <a:pPr marL="939800">
              <a:lnSpc>
                <a:spcPts val="2155"/>
              </a:lnSpc>
            </a:pPr>
            <a:r>
              <a:rPr b="1" spc="-5" dirty="0">
                <a:solidFill>
                  <a:srgbClr val="001F5F"/>
                </a:solidFill>
                <a:latin typeface="Arial"/>
                <a:cs typeface="Arial"/>
              </a:rPr>
              <a:t>itrnameList.next();</a:t>
            </a:r>
            <a:endParaRPr>
              <a:latin typeface="Arial"/>
              <a:cs typeface="Arial"/>
            </a:endParaRPr>
          </a:p>
          <a:p>
            <a:pPr marL="939800">
              <a:lnSpc>
                <a:spcPts val="2875"/>
              </a:lnSpc>
            </a:pPr>
            <a:r>
              <a:rPr sz="2400" b="1" spc="-5" dirty="0">
                <a:solidFill>
                  <a:srgbClr val="FF0000"/>
                </a:solidFill>
                <a:latin typeface="Arial"/>
                <a:cs typeface="Arial"/>
              </a:rPr>
              <a:t>nameList.add(“Pascal”);</a:t>
            </a:r>
            <a:endParaRPr sz="2400">
              <a:latin typeface="Arial"/>
              <a:cs typeface="Arial"/>
            </a:endParaRPr>
          </a:p>
          <a:p>
            <a:pPr marL="939800">
              <a:spcBef>
                <a:spcPts val="10"/>
              </a:spcBef>
            </a:pPr>
            <a:r>
              <a:rPr b="1" spc="-5" dirty="0">
                <a:solidFill>
                  <a:srgbClr val="001F5F"/>
                </a:solidFill>
                <a:latin typeface="Arial"/>
                <a:cs typeface="Arial"/>
              </a:rPr>
              <a:t>itrnameList.remove();</a:t>
            </a:r>
            <a:endParaRPr>
              <a:latin typeface="Arial"/>
              <a:cs typeface="Arial"/>
            </a:endParaRPr>
          </a:p>
          <a:p>
            <a:pPr marL="939800">
              <a:spcBef>
                <a:spcPts val="5"/>
              </a:spcBef>
            </a:pPr>
            <a:r>
              <a:rPr b="1" spc="-5" dirty="0">
                <a:solidFill>
                  <a:srgbClr val="001F5F"/>
                </a:solidFill>
                <a:latin typeface="Arial"/>
                <a:cs typeface="Arial"/>
              </a:rPr>
              <a:t>System.out.println(nameList);</a:t>
            </a:r>
            <a:endParaRPr>
              <a:latin typeface="Arial"/>
              <a:cs typeface="Arial"/>
            </a:endParaRPr>
          </a:p>
          <a:p>
            <a:pPr marL="367665"/>
            <a:r>
              <a:rPr b="1" spc="-5" dirty="0">
                <a:latin typeface="Arial"/>
                <a:cs typeface="Arial"/>
              </a:rPr>
              <a:t>}</a:t>
            </a:r>
            <a:r>
              <a:rPr b="1" spc="-15" dirty="0">
                <a:latin typeface="Arial"/>
                <a:cs typeface="Arial"/>
              </a:rPr>
              <a:t> </a:t>
            </a:r>
            <a:r>
              <a:rPr b="1" dirty="0">
                <a:latin typeface="Arial"/>
                <a:cs typeface="Arial"/>
              </a:rPr>
              <a:t>//</a:t>
            </a:r>
            <a:r>
              <a:rPr b="1" spc="-20" dirty="0">
                <a:latin typeface="Arial"/>
                <a:cs typeface="Arial"/>
              </a:rPr>
              <a:t> </a:t>
            </a:r>
            <a:r>
              <a:rPr b="1" dirty="0">
                <a:latin typeface="Arial"/>
                <a:cs typeface="Arial"/>
              </a:rPr>
              <a:t>End</a:t>
            </a:r>
            <a:r>
              <a:rPr b="1" spc="-15" dirty="0">
                <a:latin typeface="Arial"/>
                <a:cs typeface="Arial"/>
              </a:rPr>
              <a:t> </a:t>
            </a:r>
            <a:r>
              <a:rPr b="1" dirty="0">
                <a:latin typeface="Arial"/>
                <a:cs typeface="Arial"/>
              </a:rPr>
              <a:t>of</a:t>
            </a:r>
            <a:r>
              <a:rPr b="1" spc="-15" dirty="0">
                <a:latin typeface="Arial"/>
                <a:cs typeface="Arial"/>
              </a:rPr>
              <a:t> </a:t>
            </a:r>
            <a:r>
              <a:rPr b="1" spc="-5" dirty="0">
                <a:latin typeface="Arial"/>
                <a:cs typeface="Arial"/>
              </a:rPr>
              <a:t>Method</a:t>
            </a:r>
            <a:endParaRPr>
              <a:latin typeface="Arial"/>
              <a:cs typeface="Arial"/>
            </a:endParaRPr>
          </a:p>
          <a:p>
            <a:pPr marL="25400"/>
            <a:r>
              <a:rPr b="1" dirty="0">
                <a:latin typeface="Arial"/>
                <a:cs typeface="Arial"/>
              </a:rPr>
              <a:t>}//</a:t>
            </a:r>
            <a:r>
              <a:rPr b="1" spc="-30" dirty="0">
                <a:latin typeface="Arial"/>
                <a:cs typeface="Arial"/>
              </a:rPr>
              <a:t> </a:t>
            </a:r>
            <a:r>
              <a:rPr b="1" dirty="0">
                <a:latin typeface="Arial"/>
                <a:cs typeface="Arial"/>
              </a:rPr>
              <a:t>End</a:t>
            </a:r>
            <a:r>
              <a:rPr b="1" spc="-25" dirty="0">
                <a:latin typeface="Arial"/>
                <a:cs typeface="Arial"/>
              </a:rPr>
              <a:t> </a:t>
            </a:r>
            <a:r>
              <a:rPr b="1" dirty="0">
                <a:latin typeface="Arial"/>
                <a:cs typeface="Arial"/>
              </a:rPr>
              <a:t>of</a:t>
            </a:r>
            <a:r>
              <a:rPr b="1" spc="-20" dirty="0">
                <a:latin typeface="Arial"/>
                <a:cs typeface="Arial"/>
              </a:rPr>
              <a:t> </a:t>
            </a:r>
            <a:r>
              <a:rPr b="1" spc="-5" dirty="0">
                <a:latin typeface="Arial"/>
                <a:cs typeface="Arial"/>
              </a:rPr>
              <a:t>class</a:t>
            </a:r>
            <a:endParaRPr>
              <a:latin typeface="Arial"/>
              <a:cs typeface="Aria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0"/>
            <a:ext cx="8432800" cy="4343400"/>
          </a:xfrm>
          <a:prstGeom prst="rect">
            <a:avLst/>
          </a:prstGeom>
        </p:spPr>
        <p:txBody>
          <a:bodyPr vert="horz" wrap="square" lIns="0" tIns="12700" rIns="0" bIns="0" rtlCol="0">
            <a:spAutoFit/>
          </a:bodyPr>
          <a:lstStyle/>
          <a:p>
            <a:pPr marL="355600" indent="-342900" algn="just">
              <a:spcBef>
                <a:spcPts val="100"/>
              </a:spcBef>
              <a:buClr>
                <a:srgbClr val="0F1141"/>
              </a:buClr>
              <a:buChar char="•"/>
              <a:tabLst>
                <a:tab pos="355600" algn="l"/>
              </a:tabLst>
            </a:pPr>
            <a:r>
              <a:rPr sz="2400" dirty="0">
                <a:latin typeface="Arial MT"/>
                <a:cs typeface="Arial MT"/>
              </a:rPr>
              <a:t>Allows</a:t>
            </a:r>
            <a:r>
              <a:rPr sz="2400" spc="480" dirty="0">
                <a:latin typeface="Arial MT"/>
                <a:cs typeface="Arial MT"/>
              </a:rPr>
              <a:t> </a:t>
            </a:r>
            <a:r>
              <a:rPr sz="2400" spc="-10" dirty="0">
                <a:latin typeface="Arial MT"/>
                <a:cs typeface="Arial MT"/>
              </a:rPr>
              <a:t>Traversal</a:t>
            </a:r>
            <a:r>
              <a:rPr sz="2400" spc="484" dirty="0">
                <a:latin typeface="Arial MT"/>
                <a:cs typeface="Arial MT"/>
              </a:rPr>
              <a:t> </a:t>
            </a:r>
            <a:r>
              <a:rPr sz="2400" spc="-5" dirty="0">
                <a:latin typeface="Arial MT"/>
                <a:cs typeface="Arial MT"/>
              </a:rPr>
              <a:t>in</a:t>
            </a:r>
            <a:r>
              <a:rPr sz="2400" spc="475" dirty="0">
                <a:latin typeface="Arial MT"/>
                <a:cs typeface="Arial MT"/>
              </a:rPr>
              <a:t> </a:t>
            </a:r>
            <a:r>
              <a:rPr sz="2400" dirty="0">
                <a:latin typeface="Arial MT"/>
                <a:cs typeface="Arial MT"/>
              </a:rPr>
              <a:t>Both</a:t>
            </a:r>
            <a:r>
              <a:rPr sz="2400" spc="484" dirty="0">
                <a:latin typeface="Arial MT"/>
                <a:cs typeface="Arial MT"/>
              </a:rPr>
              <a:t> </a:t>
            </a:r>
            <a:r>
              <a:rPr sz="2400" spc="-20" dirty="0">
                <a:latin typeface="Arial MT"/>
                <a:cs typeface="Arial MT"/>
              </a:rPr>
              <a:t>Ways</a:t>
            </a:r>
            <a:r>
              <a:rPr sz="2400" spc="465" dirty="0">
                <a:latin typeface="Arial MT"/>
                <a:cs typeface="Arial MT"/>
              </a:rPr>
              <a:t> </a:t>
            </a:r>
            <a:r>
              <a:rPr sz="2400" spc="-5" dirty="0">
                <a:latin typeface="Arial MT"/>
                <a:cs typeface="Arial MT"/>
              </a:rPr>
              <a:t>[First</a:t>
            </a:r>
            <a:r>
              <a:rPr sz="2400" spc="475" dirty="0">
                <a:latin typeface="Arial MT"/>
                <a:cs typeface="Arial MT"/>
              </a:rPr>
              <a:t> </a:t>
            </a:r>
            <a:r>
              <a:rPr sz="2400" dirty="0">
                <a:latin typeface="Arial MT"/>
                <a:cs typeface="Arial MT"/>
              </a:rPr>
              <a:t>to</a:t>
            </a:r>
            <a:r>
              <a:rPr sz="2400" spc="480" dirty="0">
                <a:latin typeface="Arial MT"/>
                <a:cs typeface="Arial MT"/>
              </a:rPr>
              <a:t> </a:t>
            </a:r>
            <a:r>
              <a:rPr sz="2400" spc="-5" dirty="0">
                <a:latin typeface="Arial MT"/>
                <a:cs typeface="Arial MT"/>
              </a:rPr>
              <a:t>Last</a:t>
            </a:r>
            <a:r>
              <a:rPr sz="2400" spc="484" dirty="0">
                <a:latin typeface="Arial MT"/>
                <a:cs typeface="Arial MT"/>
              </a:rPr>
              <a:t> </a:t>
            </a:r>
            <a:r>
              <a:rPr sz="2400" spc="-5" dirty="0">
                <a:latin typeface="Arial MT"/>
                <a:cs typeface="Arial MT"/>
              </a:rPr>
              <a:t>and</a:t>
            </a:r>
            <a:r>
              <a:rPr sz="2400" spc="475" dirty="0">
                <a:latin typeface="Arial MT"/>
                <a:cs typeface="Arial MT"/>
              </a:rPr>
              <a:t> </a:t>
            </a:r>
            <a:r>
              <a:rPr sz="2400" spc="-5" dirty="0">
                <a:latin typeface="Arial MT"/>
                <a:cs typeface="Arial MT"/>
              </a:rPr>
              <a:t>Last</a:t>
            </a:r>
            <a:r>
              <a:rPr sz="2400" spc="480" dirty="0">
                <a:latin typeface="Arial MT"/>
                <a:cs typeface="Arial MT"/>
              </a:rPr>
              <a:t> </a:t>
            </a:r>
            <a:r>
              <a:rPr sz="2400" dirty="0">
                <a:latin typeface="Arial MT"/>
                <a:cs typeface="Arial MT"/>
              </a:rPr>
              <a:t>to</a:t>
            </a:r>
            <a:endParaRPr sz="2400">
              <a:latin typeface="Arial MT"/>
              <a:cs typeface="Arial MT"/>
            </a:endParaRPr>
          </a:p>
          <a:p>
            <a:pPr marL="355600" algn="just">
              <a:spcBef>
                <a:spcPts val="5"/>
              </a:spcBef>
            </a:pPr>
            <a:r>
              <a:rPr sz="2400" spc="-5" dirty="0">
                <a:latin typeface="Arial MT"/>
                <a:cs typeface="Arial MT"/>
              </a:rPr>
              <a:t>First]</a:t>
            </a:r>
            <a:r>
              <a:rPr sz="2400" spc="-20" dirty="0">
                <a:latin typeface="Arial MT"/>
                <a:cs typeface="Arial MT"/>
              </a:rPr>
              <a:t> </a:t>
            </a:r>
            <a:r>
              <a:rPr sz="2400" spc="-5" dirty="0">
                <a:solidFill>
                  <a:srgbClr val="FF0000"/>
                </a:solidFill>
                <a:latin typeface="Arial MT"/>
                <a:cs typeface="Arial MT"/>
              </a:rPr>
              <a:t>(Sub</a:t>
            </a:r>
            <a:r>
              <a:rPr sz="2400" spc="-10" dirty="0">
                <a:solidFill>
                  <a:srgbClr val="FF0000"/>
                </a:solidFill>
                <a:latin typeface="Arial MT"/>
                <a:cs typeface="Arial MT"/>
              </a:rPr>
              <a:t> </a:t>
            </a:r>
            <a:r>
              <a:rPr sz="2400" dirty="0">
                <a:solidFill>
                  <a:srgbClr val="FF0000"/>
                </a:solidFill>
                <a:latin typeface="Arial MT"/>
                <a:cs typeface="Arial MT"/>
              </a:rPr>
              <a:t>Interface</a:t>
            </a:r>
            <a:r>
              <a:rPr sz="2400" spc="-25" dirty="0">
                <a:solidFill>
                  <a:srgbClr val="FF0000"/>
                </a:solidFill>
                <a:latin typeface="Arial MT"/>
                <a:cs typeface="Arial MT"/>
              </a:rPr>
              <a:t> </a:t>
            </a:r>
            <a:r>
              <a:rPr sz="2400" spc="-5" dirty="0">
                <a:solidFill>
                  <a:srgbClr val="FF0000"/>
                </a:solidFill>
                <a:latin typeface="Arial MT"/>
                <a:cs typeface="Arial MT"/>
              </a:rPr>
              <a:t>of</a:t>
            </a:r>
            <a:r>
              <a:rPr sz="2400" spc="-10" dirty="0">
                <a:solidFill>
                  <a:srgbClr val="FF0000"/>
                </a:solidFill>
                <a:latin typeface="Arial MT"/>
                <a:cs typeface="Arial MT"/>
              </a:rPr>
              <a:t> </a:t>
            </a:r>
            <a:r>
              <a:rPr sz="2400" dirty="0">
                <a:solidFill>
                  <a:srgbClr val="FF0000"/>
                </a:solidFill>
                <a:latin typeface="Arial MT"/>
                <a:cs typeface="Arial MT"/>
              </a:rPr>
              <a:t>Iterator)</a:t>
            </a:r>
            <a:endParaRPr sz="2400">
              <a:latin typeface="Arial MT"/>
              <a:cs typeface="Arial MT"/>
            </a:endParaRPr>
          </a:p>
          <a:p>
            <a:pPr marL="355600" marR="6985" indent="-342900" algn="just">
              <a:spcBef>
                <a:spcPts val="575"/>
              </a:spcBef>
              <a:buClr>
                <a:srgbClr val="0F1141"/>
              </a:buClr>
              <a:buChar char="•"/>
              <a:tabLst>
                <a:tab pos="355600" algn="l"/>
              </a:tabLst>
            </a:pPr>
            <a:r>
              <a:rPr sz="2400" spc="-5" dirty="0">
                <a:latin typeface="Arial MT"/>
                <a:cs typeface="Arial MT"/>
              </a:rPr>
              <a:t>Every</a:t>
            </a:r>
            <a:r>
              <a:rPr sz="2400" dirty="0">
                <a:latin typeface="Arial MT"/>
                <a:cs typeface="Arial MT"/>
              </a:rPr>
              <a:t> </a:t>
            </a:r>
            <a:r>
              <a:rPr sz="2400" spc="-5" dirty="0">
                <a:solidFill>
                  <a:srgbClr val="FF0000"/>
                </a:solidFill>
                <a:latin typeface="Arial MT"/>
                <a:cs typeface="Arial MT"/>
              </a:rPr>
              <a:t>Collection</a:t>
            </a:r>
            <a:r>
              <a:rPr sz="2400" dirty="0">
                <a:solidFill>
                  <a:srgbClr val="FF0000"/>
                </a:solidFill>
                <a:latin typeface="Arial MT"/>
                <a:cs typeface="Arial MT"/>
              </a:rPr>
              <a:t> </a:t>
            </a:r>
            <a:r>
              <a:rPr sz="2400" spc="-5" dirty="0">
                <a:latin typeface="Arial MT"/>
                <a:cs typeface="Arial MT"/>
              </a:rPr>
              <a:t>of</a:t>
            </a:r>
            <a:r>
              <a:rPr sz="2400" dirty="0">
                <a:latin typeface="Arial MT"/>
                <a:cs typeface="Arial MT"/>
              </a:rPr>
              <a:t> </a:t>
            </a:r>
            <a:r>
              <a:rPr sz="2400" spc="-5" dirty="0">
                <a:latin typeface="Arial MT"/>
                <a:cs typeface="Arial MT"/>
              </a:rPr>
              <a:t>type</a:t>
            </a:r>
            <a:r>
              <a:rPr sz="2400" dirty="0">
                <a:latin typeface="Arial MT"/>
                <a:cs typeface="Arial MT"/>
              </a:rPr>
              <a:t> </a:t>
            </a:r>
            <a:r>
              <a:rPr sz="2400" dirty="0">
                <a:solidFill>
                  <a:srgbClr val="FF0000"/>
                </a:solidFill>
                <a:latin typeface="Arial MT"/>
                <a:cs typeface="Arial MT"/>
              </a:rPr>
              <a:t>List</a:t>
            </a:r>
            <a:r>
              <a:rPr sz="2400" spc="5" dirty="0">
                <a:solidFill>
                  <a:srgbClr val="FF0000"/>
                </a:solidFill>
                <a:latin typeface="Arial MT"/>
                <a:cs typeface="Arial MT"/>
              </a:rPr>
              <a:t> </a:t>
            </a:r>
            <a:r>
              <a:rPr sz="2400" spc="-5" dirty="0">
                <a:latin typeface="Arial MT"/>
                <a:cs typeface="Arial MT"/>
              </a:rPr>
              <a:t>provides</a:t>
            </a:r>
            <a:r>
              <a:rPr sz="240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method(s)</a:t>
            </a:r>
            <a:r>
              <a:rPr sz="2400" spc="655" dirty="0">
                <a:latin typeface="Arial MT"/>
                <a:cs typeface="Arial MT"/>
              </a:rPr>
              <a:t> </a:t>
            </a:r>
            <a:r>
              <a:rPr sz="2400" dirty="0">
                <a:latin typeface="Arial MT"/>
                <a:cs typeface="Arial MT"/>
              </a:rPr>
              <a:t>for </a:t>
            </a:r>
            <a:r>
              <a:rPr sz="2400" spc="5" dirty="0">
                <a:latin typeface="Arial MT"/>
                <a:cs typeface="Arial MT"/>
              </a:rPr>
              <a:t> </a:t>
            </a:r>
            <a:r>
              <a:rPr sz="2400" spc="-5" dirty="0">
                <a:latin typeface="Arial MT"/>
                <a:cs typeface="Arial MT"/>
              </a:rPr>
              <a:t>getting</a:t>
            </a:r>
            <a:r>
              <a:rPr sz="2400" dirty="0">
                <a:latin typeface="Arial MT"/>
                <a:cs typeface="Arial MT"/>
              </a:rPr>
              <a:t> a </a:t>
            </a:r>
            <a:r>
              <a:rPr sz="2400" spc="-5" dirty="0">
                <a:latin typeface="Arial MT"/>
                <a:cs typeface="Arial MT"/>
              </a:rPr>
              <a:t>suitable</a:t>
            </a:r>
            <a:r>
              <a:rPr sz="2400" spc="25" dirty="0">
                <a:latin typeface="Arial MT"/>
                <a:cs typeface="Arial MT"/>
              </a:rPr>
              <a:t> </a:t>
            </a:r>
            <a:r>
              <a:rPr sz="2400" spc="-5" dirty="0">
                <a:latin typeface="Arial MT"/>
                <a:cs typeface="Arial MT"/>
              </a:rPr>
              <a:t>list</a:t>
            </a:r>
            <a:r>
              <a:rPr sz="2400" spc="5" dirty="0">
                <a:latin typeface="Arial MT"/>
                <a:cs typeface="Arial MT"/>
              </a:rPr>
              <a:t> </a:t>
            </a:r>
            <a:r>
              <a:rPr sz="2400" dirty="0">
                <a:latin typeface="Arial MT"/>
                <a:cs typeface="Arial MT"/>
              </a:rPr>
              <a:t>iterators</a:t>
            </a:r>
            <a:endParaRPr sz="2400">
              <a:latin typeface="Arial MT"/>
              <a:cs typeface="Arial MT"/>
            </a:endParaRPr>
          </a:p>
          <a:p>
            <a:pPr marL="355600" indent="-342900" algn="just">
              <a:spcBef>
                <a:spcPts val="580"/>
              </a:spcBef>
              <a:buClr>
                <a:srgbClr val="0F1141"/>
              </a:buClr>
              <a:buChar char="•"/>
              <a:tabLst>
                <a:tab pos="355600" algn="l"/>
              </a:tabLst>
            </a:pPr>
            <a:r>
              <a:rPr sz="2400" spc="-5" dirty="0">
                <a:latin typeface="Arial MT"/>
                <a:cs typeface="Arial MT"/>
              </a:rPr>
              <a:t>Method(s)</a:t>
            </a:r>
            <a:r>
              <a:rPr sz="2400" spc="10" dirty="0">
                <a:latin typeface="Arial MT"/>
                <a:cs typeface="Arial MT"/>
              </a:rPr>
              <a:t> </a:t>
            </a:r>
            <a:r>
              <a:rPr sz="2400" spc="-5" dirty="0">
                <a:latin typeface="Arial MT"/>
                <a:cs typeface="Arial MT"/>
              </a:rPr>
              <a:t>Provided</a:t>
            </a:r>
            <a:r>
              <a:rPr sz="2400" spc="35" dirty="0">
                <a:latin typeface="Arial MT"/>
                <a:cs typeface="Arial MT"/>
              </a:rPr>
              <a:t> </a:t>
            </a:r>
            <a:r>
              <a:rPr sz="2400" spc="-5" dirty="0">
                <a:latin typeface="Arial MT"/>
                <a:cs typeface="Arial MT"/>
              </a:rPr>
              <a:t>by</a:t>
            </a:r>
            <a:r>
              <a:rPr sz="2400" spc="15" dirty="0">
                <a:latin typeface="Arial MT"/>
                <a:cs typeface="Arial MT"/>
              </a:rPr>
              <a:t> </a:t>
            </a:r>
            <a:r>
              <a:rPr sz="2400" spc="-5" dirty="0">
                <a:solidFill>
                  <a:srgbClr val="FF0000"/>
                </a:solidFill>
                <a:latin typeface="Arial MT"/>
                <a:cs typeface="Arial MT"/>
              </a:rPr>
              <a:t>List</a:t>
            </a:r>
            <a:r>
              <a:rPr sz="2400" spc="10" dirty="0">
                <a:solidFill>
                  <a:srgbClr val="FF0000"/>
                </a:solidFill>
                <a:latin typeface="Arial MT"/>
                <a:cs typeface="Arial MT"/>
              </a:rPr>
              <a:t> </a:t>
            </a:r>
            <a:r>
              <a:rPr sz="2400" spc="-5" dirty="0">
                <a:latin typeface="Arial MT"/>
                <a:cs typeface="Arial MT"/>
              </a:rPr>
              <a:t>interface</a:t>
            </a:r>
            <a:r>
              <a:rPr sz="2400" spc="15" dirty="0">
                <a:latin typeface="Arial MT"/>
                <a:cs typeface="Arial MT"/>
              </a:rPr>
              <a:t> </a:t>
            </a:r>
            <a:r>
              <a:rPr sz="2400" dirty="0">
                <a:latin typeface="Arial MT"/>
                <a:cs typeface="Arial MT"/>
              </a:rPr>
              <a:t>for</a:t>
            </a:r>
            <a:r>
              <a:rPr sz="2400" spc="10" dirty="0">
                <a:latin typeface="Arial MT"/>
                <a:cs typeface="Arial MT"/>
              </a:rPr>
              <a:t> </a:t>
            </a:r>
            <a:r>
              <a:rPr sz="2400" spc="-5" dirty="0">
                <a:latin typeface="Arial MT"/>
                <a:cs typeface="Arial MT"/>
              </a:rPr>
              <a:t>ListIterators</a:t>
            </a:r>
            <a:endParaRPr sz="2400">
              <a:latin typeface="Arial MT"/>
              <a:cs typeface="Arial MT"/>
            </a:endParaRPr>
          </a:p>
          <a:p>
            <a:pPr marL="870585" marR="6985" lvl="1" indent="-457834" algn="just">
              <a:lnSpc>
                <a:spcPct val="100400"/>
              </a:lnSpc>
              <a:spcBef>
                <a:spcPts val="550"/>
              </a:spcBef>
              <a:buAutoNum type="arabicPeriod"/>
              <a:tabLst>
                <a:tab pos="871219" algn="l"/>
              </a:tabLst>
            </a:pPr>
            <a:r>
              <a:rPr sz="2400" spc="-5" dirty="0">
                <a:solidFill>
                  <a:srgbClr val="FF0000"/>
                </a:solidFill>
                <a:latin typeface="Arial MT"/>
                <a:cs typeface="Arial MT"/>
              </a:rPr>
              <a:t>ListIterator</a:t>
            </a:r>
            <a:r>
              <a:rPr sz="2400" dirty="0">
                <a:solidFill>
                  <a:srgbClr val="FF0000"/>
                </a:solidFill>
                <a:latin typeface="Arial MT"/>
                <a:cs typeface="Arial MT"/>
              </a:rPr>
              <a:t> </a:t>
            </a:r>
            <a:r>
              <a:rPr sz="2400" spc="-5" dirty="0">
                <a:solidFill>
                  <a:srgbClr val="FF0000"/>
                </a:solidFill>
                <a:latin typeface="Arial MT"/>
                <a:cs typeface="Arial MT"/>
              </a:rPr>
              <a:t>listIterator()</a:t>
            </a:r>
            <a:r>
              <a:rPr sz="2400" dirty="0">
                <a:solidFill>
                  <a:srgbClr val="FF0000"/>
                </a:solidFill>
                <a:latin typeface="Arial MT"/>
                <a:cs typeface="Arial MT"/>
              </a:rPr>
              <a:t> </a:t>
            </a:r>
            <a:r>
              <a:rPr sz="2400" dirty="0">
                <a:solidFill>
                  <a:srgbClr val="FF0000"/>
                </a:solidFill>
                <a:latin typeface="Wingdings"/>
                <a:cs typeface="Wingdings"/>
              </a:rPr>
              <a:t></a:t>
            </a:r>
            <a:r>
              <a:rPr sz="2400" spc="5" dirty="0">
                <a:solidFill>
                  <a:srgbClr val="FF0000"/>
                </a:solidFill>
                <a:latin typeface="Times New Roman"/>
                <a:cs typeface="Times New Roman"/>
              </a:rPr>
              <a:t> </a:t>
            </a:r>
            <a:r>
              <a:rPr sz="2400" spc="-5" dirty="0">
                <a:latin typeface="Arial MT"/>
                <a:cs typeface="Arial MT"/>
              </a:rPr>
              <a:t>Returns</a:t>
            </a:r>
            <a:r>
              <a:rPr sz="2400" dirty="0">
                <a:latin typeface="Arial MT"/>
                <a:cs typeface="Arial MT"/>
              </a:rPr>
              <a:t> </a:t>
            </a:r>
            <a:r>
              <a:rPr sz="2400" spc="-5" dirty="0">
                <a:latin typeface="Arial MT"/>
                <a:cs typeface="Arial MT"/>
              </a:rPr>
              <a:t>a</a:t>
            </a:r>
            <a:r>
              <a:rPr sz="2400" spc="660" dirty="0">
                <a:latin typeface="Arial MT"/>
                <a:cs typeface="Arial MT"/>
              </a:rPr>
              <a:t> </a:t>
            </a:r>
            <a:r>
              <a:rPr sz="2400" spc="-5" dirty="0">
                <a:latin typeface="Arial MT"/>
                <a:cs typeface="Arial MT"/>
              </a:rPr>
              <a:t>ListIterator </a:t>
            </a:r>
            <a:r>
              <a:rPr sz="2400" dirty="0">
                <a:latin typeface="Arial MT"/>
                <a:cs typeface="Arial MT"/>
              </a:rPr>
              <a:t> </a:t>
            </a:r>
            <a:r>
              <a:rPr sz="2400" spc="-5" dirty="0">
                <a:latin typeface="Arial MT"/>
                <a:cs typeface="Arial MT"/>
              </a:rPr>
              <a:t>instance</a:t>
            </a:r>
            <a:r>
              <a:rPr sz="2400" spc="5" dirty="0">
                <a:latin typeface="Arial MT"/>
                <a:cs typeface="Arial MT"/>
              </a:rPr>
              <a:t> </a:t>
            </a:r>
            <a:r>
              <a:rPr sz="2400" spc="-5" dirty="0">
                <a:latin typeface="Arial MT"/>
                <a:cs typeface="Arial MT"/>
              </a:rPr>
              <a:t>pointing</a:t>
            </a:r>
            <a:r>
              <a:rPr sz="2400" spc="20" dirty="0">
                <a:latin typeface="Arial MT"/>
                <a:cs typeface="Arial MT"/>
              </a:rPr>
              <a:t> </a:t>
            </a:r>
            <a:r>
              <a:rPr sz="2400" spc="-5" dirty="0">
                <a:latin typeface="Arial MT"/>
                <a:cs typeface="Arial MT"/>
              </a:rPr>
              <a:t>at </a:t>
            </a:r>
            <a:r>
              <a:rPr sz="2400" dirty="0">
                <a:latin typeface="Arial MT"/>
                <a:cs typeface="Arial MT"/>
              </a:rPr>
              <a:t>the </a:t>
            </a:r>
            <a:r>
              <a:rPr sz="2400" spc="-5" dirty="0">
                <a:latin typeface="Arial MT"/>
                <a:cs typeface="Arial MT"/>
              </a:rPr>
              <a:t>beginning</a:t>
            </a:r>
            <a:r>
              <a:rPr sz="2400" spc="40" dirty="0">
                <a:latin typeface="Arial MT"/>
                <a:cs typeface="Arial MT"/>
              </a:rPr>
              <a:t> </a:t>
            </a:r>
            <a:r>
              <a:rPr sz="2400" spc="-5" dirty="0">
                <a:latin typeface="Arial MT"/>
                <a:cs typeface="Arial MT"/>
              </a:rPr>
              <a:t>of</a:t>
            </a:r>
            <a:r>
              <a:rPr sz="2400" spc="-15" dirty="0">
                <a:latin typeface="Arial MT"/>
                <a:cs typeface="Arial MT"/>
              </a:rPr>
              <a:t> </a:t>
            </a:r>
            <a:r>
              <a:rPr sz="2400" dirty="0">
                <a:latin typeface="Arial MT"/>
                <a:cs typeface="Arial MT"/>
              </a:rPr>
              <a:t>the </a:t>
            </a:r>
            <a:r>
              <a:rPr sz="2400" spc="-5" dirty="0">
                <a:latin typeface="Arial MT"/>
                <a:cs typeface="Arial MT"/>
              </a:rPr>
              <a:t>list</a:t>
            </a:r>
            <a:endParaRPr sz="2400">
              <a:latin typeface="Arial MT"/>
              <a:cs typeface="Arial MT"/>
            </a:endParaRPr>
          </a:p>
          <a:p>
            <a:pPr marL="870585" marR="5715" lvl="1" indent="-457834" algn="just">
              <a:lnSpc>
                <a:spcPct val="100200"/>
              </a:lnSpc>
              <a:spcBef>
                <a:spcPts val="560"/>
              </a:spcBef>
              <a:buAutoNum type="arabicPeriod"/>
              <a:tabLst>
                <a:tab pos="871219" algn="l"/>
              </a:tabLst>
            </a:pPr>
            <a:r>
              <a:rPr sz="2400" spc="-5" dirty="0">
                <a:solidFill>
                  <a:srgbClr val="FF0000"/>
                </a:solidFill>
                <a:latin typeface="Arial MT"/>
                <a:cs typeface="Arial MT"/>
              </a:rPr>
              <a:t>ListIterator</a:t>
            </a:r>
            <a:r>
              <a:rPr sz="2400" dirty="0">
                <a:solidFill>
                  <a:srgbClr val="FF0000"/>
                </a:solidFill>
                <a:latin typeface="Arial MT"/>
                <a:cs typeface="Arial MT"/>
              </a:rPr>
              <a:t> </a:t>
            </a:r>
            <a:r>
              <a:rPr sz="2400" spc="-5" dirty="0">
                <a:solidFill>
                  <a:srgbClr val="FF0000"/>
                </a:solidFill>
                <a:latin typeface="Arial MT"/>
                <a:cs typeface="Arial MT"/>
              </a:rPr>
              <a:t>listIterator(int</a:t>
            </a:r>
            <a:r>
              <a:rPr sz="2400" dirty="0">
                <a:solidFill>
                  <a:srgbClr val="FF0000"/>
                </a:solidFill>
                <a:latin typeface="Arial MT"/>
                <a:cs typeface="Arial MT"/>
              </a:rPr>
              <a:t> </a:t>
            </a:r>
            <a:r>
              <a:rPr sz="2400" spc="-5" dirty="0">
                <a:solidFill>
                  <a:srgbClr val="FF0000"/>
                </a:solidFill>
                <a:latin typeface="Arial MT"/>
                <a:cs typeface="Arial MT"/>
              </a:rPr>
              <a:t>index)</a:t>
            </a:r>
            <a:r>
              <a:rPr sz="2400" spc="660" dirty="0">
                <a:solidFill>
                  <a:srgbClr val="FF0000"/>
                </a:solidFill>
                <a:latin typeface="Arial MT"/>
                <a:cs typeface="Arial MT"/>
              </a:rPr>
              <a:t> </a:t>
            </a:r>
            <a:r>
              <a:rPr sz="2400" dirty="0">
                <a:solidFill>
                  <a:srgbClr val="FF0000"/>
                </a:solidFill>
                <a:latin typeface="Wingdings"/>
                <a:cs typeface="Wingdings"/>
              </a:rPr>
              <a:t></a:t>
            </a:r>
            <a:r>
              <a:rPr sz="2400" spc="605" dirty="0">
                <a:solidFill>
                  <a:srgbClr val="FF0000"/>
                </a:solidFill>
                <a:latin typeface="Times New Roman"/>
                <a:cs typeface="Times New Roman"/>
              </a:rPr>
              <a:t> </a:t>
            </a:r>
            <a:r>
              <a:rPr sz="2400" spc="-5" dirty="0">
                <a:latin typeface="Arial MT"/>
                <a:cs typeface="Arial MT"/>
              </a:rPr>
              <a:t>Returns</a:t>
            </a:r>
            <a:r>
              <a:rPr sz="2400" spc="660" dirty="0">
                <a:latin typeface="Arial MT"/>
                <a:cs typeface="Arial MT"/>
              </a:rPr>
              <a:t> </a:t>
            </a:r>
            <a:r>
              <a:rPr sz="2400" spc="-5" dirty="0">
                <a:latin typeface="Arial MT"/>
                <a:cs typeface="Arial MT"/>
              </a:rPr>
              <a:t>a </a:t>
            </a:r>
            <a:r>
              <a:rPr sz="2400" dirty="0">
                <a:latin typeface="Arial MT"/>
                <a:cs typeface="Arial MT"/>
              </a:rPr>
              <a:t> </a:t>
            </a:r>
            <a:r>
              <a:rPr sz="2400" spc="-5" dirty="0">
                <a:latin typeface="Arial MT"/>
                <a:cs typeface="Arial MT"/>
              </a:rPr>
              <a:t>ListIterator</a:t>
            </a:r>
            <a:r>
              <a:rPr sz="2400" dirty="0">
                <a:latin typeface="Arial MT"/>
                <a:cs typeface="Arial MT"/>
              </a:rPr>
              <a:t> </a:t>
            </a:r>
            <a:r>
              <a:rPr sz="2400" spc="-5" dirty="0">
                <a:latin typeface="Arial MT"/>
                <a:cs typeface="Arial MT"/>
              </a:rPr>
              <a:t>instance</a:t>
            </a:r>
            <a:r>
              <a:rPr sz="2400" dirty="0">
                <a:latin typeface="Arial MT"/>
                <a:cs typeface="Arial MT"/>
              </a:rPr>
              <a:t> </a:t>
            </a:r>
            <a:r>
              <a:rPr sz="2400" spc="-5" dirty="0">
                <a:latin typeface="Arial MT"/>
                <a:cs typeface="Arial MT"/>
              </a:rPr>
              <a:t>pointing</a:t>
            </a:r>
            <a:r>
              <a:rPr sz="2400" dirty="0">
                <a:latin typeface="Arial MT"/>
                <a:cs typeface="Arial MT"/>
              </a:rPr>
              <a:t> </a:t>
            </a:r>
            <a:r>
              <a:rPr sz="2400" spc="-5" dirty="0">
                <a:latin typeface="Arial MT"/>
                <a:cs typeface="Arial MT"/>
              </a:rPr>
              <a:t>at</a:t>
            </a:r>
            <a:r>
              <a:rPr sz="2400" dirty="0">
                <a:latin typeface="Arial MT"/>
                <a:cs typeface="Arial MT"/>
              </a:rPr>
              <a:t> </a:t>
            </a:r>
            <a:r>
              <a:rPr sz="2400" spc="-5" dirty="0">
                <a:solidFill>
                  <a:srgbClr val="FF0000"/>
                </a:solidFill>
                <a:latin typeface="Arial MT"/>
                <a:cs typeface="Arial MT"/>
              </a:rPr>
              <a:t>‘index’ </a:t>
            </a:r>
            <a:r>
              <a:rPr sz="2400" spc="-5" dirty="0">
                <a:latin typeface="Arial MT"/>
                <a:cs typeface="Arial MT"/>
              </a:rPr>
              <a:t>location</a:t>
            </a:r>
            <a:r>
              <a:rPr sz="2400" dirty="0">
                <a:latin typeface="Arial MT"/>
                <a:cs typeface="Arial MT"/>
              </a:rPr>
              <a:t> . </a:t>
            </a:r>
            <a:r>
              <a:rPr sz="2400" spc="-10" dirty="0">
                <a:latin typeface="Arial MT"/>
                <a:cs typeface="Arial MT"/>
              </a:rPr>
              <a:t>The </a:t>
            </a:r>
            <a:r>
              <a:rPr sz="2400" spc="-5" dirty="0">
                <a:latin typeface="Arial MT"/>
                <a:cs typeface="Arial MT"/>
              </a:rPr>
              <a:t> value of </a:t>
            </a:r>
            <a:r>
              <a:rPr sz="2400" spc="-5" dirty="0">
                <a:solidFill>
                  <a:srgbClr val="FF0000"/>
                </a:solidFill>
                <a:latin typeface="Arial MT"/>
                <a:cs typeface="Arial MT"/>
              </a:rPr>
              <a:t>‘index’ </a:t>
            </a:r>
            <a:r>
              <a:rPr sz="2400" dirty="0">
                <a:latin typeface="Arial MT"/>
                <a:cs typeface="Arial MT"/>
              </a:rPr>
              <a:t>should </a:t>
            </a:r>
            <a:r>
              <a:rPr sz="2400" spc="-5" dirty="0">
                <a:latin typeface="Arial MT"/>
                <a:cs typeface="Arial MT"/>
              </a:rPr>
              <a:t>be in </a:t>
            </a:r>
            <a:r>
              <a:rPr sz="2400" dirty="0">
                <a:latin typeface="Arial MT"/>
                <a:cs typeface="Arial MT"/>
              </a:rPr>
              <a:t>range </a:t>
            </a:r>
            <a:r>
              <a:rPr sz="2400" spc="-5" dirty="0">
                <a:solidFill>
                  <a:srgbClr val="FF0000"/>
                </a:solidFill>
                <a:latin typeface="Arial MT"/>
                <a:cs typeface="Arial MT"/>
              </a:rPr>
              <a:t>‘0&lt;=index&lt;=S’ </a:t>
            </a:r>
            <a:r>
              <a:rPr sz="2400" dirty="0">
                <a:latin typeface="Arial MT"/>
                <a:cs typeface="Arial MT"/>
              </a:rPr>
              <a:t>where </a:t>
            </a:r>
            <a:r>
              <a:rPr sz="2400" spc="-655" dirty="0">
                <a:latin typeface="Arial MT"/>
                <a:cs typeface="Arial MT"/>
              </a:rPr>
              <a:t> </a:t>
            </a:r>
            <a:r>
              <a:rPr sz="2400" spc="-10" dirty="0">
                <a:solidFill>
                  <a:srgbClr val="FF0000"/>
                </a:solidFill>
                <a:latin typeface="Arial MT"/>
                <a:cs typeface="Arial MT"/>
              </a:rPr>
              <a:t>‘S’</a:t>
            </a:r>
            <a:r>
              <a:rPr sz="2400" spc="-80" dirty="0">
                <a:solidFill>
                  <a:srgbClr val="FF0000"/>
                </a:solidFill>
                <a:latin typeface="Arial MT"/>
                <a:cs typeface="Arial MT"/>
              </a:rPr>
              <a:t> </a:t>
            </a:r>
            <a:r>
              <a:rPr sz="2400" spc="-5" dirty="0">
                <a:latin typeface="Arial MT"/>
                <a:cs typeface="Arial MT"/>
              </a:rPr>
              <a:t>is</a:t>
            </a:r>
            <a:r>
              <a:rPr sz="2400" spc="5" dirty="0">
                <a:latin typeface="Arial MT"/>
                <a:cs typeface="Arial MT"/>
              </a:rPr>
              <a:t> </a:t>
            </a:r>
            <a:r>
              <a:rPr sz="2400" dirty="0">
                <a:latin typeface="Arial MT"/>
                <a:cs typeface="Arial MT"/>
              </a:rPr>
              <a:t>the</a:t>
            </a:r>
            <a:r>
              <a:rPr sz="2400" spc="-10" dirty="0">
                <a:latin typeface="Arial MT"/>
                <a:cs typeface="Arial MT"/>
              </a:rPr>
              <a:t> </a:t>
            </a:r>
            <a:r>
              <a:rPr sz="2400" spc="-5" dirty="0">
                <a:latin typeface="Arial MT"/>
                <a:cs typeface="Arial MT"/>
              </a:rPr>
              <a:t>size</a:t>
            </a:r>
            <a:r>
              <a:rPr sz="2400" spc="10" dirty="0">
                <a:latin typeface="Arial MT"/>
                <a:cs typeface="Arial MT"/>
              </a:rPr>
              <a:t> </a:t>
            </a:r>
            <a:r>
              <a:rPr sz="2400" spc="-5" dirty="0">
                <a:latin typeface="Arial MT"/>
                <a:cs typeface="Arial MT"/>
              </a:rPr>
              <a:t>of</a:t>
            </a:r>
            <a:r>
              <a:rPr sz="2400" spc="-15" dirty="0">
                <a:latin typeface="Arial MT"/>
                <a:cs typeface="Arial MT"/>
              </a:rPr>
              <a:t> </a:t>
            </a:r>
            <a:r>
              <a:rPr sz="2400" dirty="0">
                <a:latin typeface="Arial MT"/>
                <a:cs typeface="Arial MT"/>
              </a:rPr>
              <a:t>the</a:t>
            </a:r>
            <a:r>
              <a:rPr sz="2400" spc="5" dirty="0">
                <a:latin typeface="Arial MT"/>
                <a:cs typeface="Arial MT"/>
              </a:rPr>
              <a:t> </a:t>
            </a:r>
            <a:r>
              <a:rPr sz="2400" spc="-5" dirty="0">
                <a:latin typeface="Arial MT"/>
                <a:cs typeface="Arial MT"/>
              </a:rPr>
              <a:t>list.</a:t>
            </a:r>
            <a:endParaRPr sz="2400">
              <a:latin typeface="Arial MT"/>
              <a:cs typeface="Arial MT"/>
            </a:endParaRPr>
          </a:p>
        </p:txBody>
      </p:sp>
      <p:sp>
        <p:nvSpPr>
          <p:cNvPr id="3" name="object 3"/>
          <p:cNvSpPr txBox="1">
            <a:spLocks noGrp="1"/>
          </p:cNvSpPr>
          <p:nvPr>
            <p:ph type="title"/>
          </p:nvPr>
        </p:nvSpPr>
        <p:spPr>
          <a:xfrm>
            <a:off x="1907541" y="379222"/>
            <a:ext cx="4043679" cy="1367041"/>
          </a:xfrm>
          <a:prstGeom prst="rect">
            <a:avLst/>
          </a:prstGeom>
        </p:spPr>
        <p:txBody>
          <a:bodyPr vert="horz" wrap="square" lIns="0" tIns="12700" rIns="0" bIns="0" rtlCol="0" anchor="t">
            <a:spAutoFit/>
          </a:bodyPr>
          <a:lstStyle/>
          <a:p>
            <a:pPr marL="12700">
              <a:lnSpc>
                <a:spcPct val="100000"/>
              </a:lnSpc>
              <a:spcBef>
                <a:spcPts val="100"/>
              </a:spcBef>
            </a:pPr>
            <a:r>
              <a:rPr spc="-160" dirty="0"/>
              <a:t>L</a:t>
            </a:r>
            <a:r>
              <a:rPr spc="-165" dirty="0"/>
              <a:t>i</a:t>
            </a:r>
            <a:r>
              <a:rPr spc="-160" dirty="0"/>
              <a:t>s</a:t>
            </a:r>
            <a:r>
              <a:rPr spc="-155" dirty="0"/>
              <a:t>t</a:t>
            </a:r>
            <a:r>
              <a:rPr spc="-165" dirty="0"/>
              <a:t>I</a:t>
            </a:r>
            <a:r>
              <a:rPr spc="-155" dirty="0"/>
              <a:t>t</a:t>
            </a:r>
            <a:r>
              <a:rPr spc="-160" dirty="0"/>
              <a:t>era</a:t>
            </a:r>
            <a:r>
              <a:rPr spc="-145" dirty="0"/>
              <a:t>t</a:t>
            </a:r>
            <a:r>
              <a:rPr spc="-160" dirty="0"/>
              <a:t>o</a:t>
            </a:r>
            <a:r>
              <a:rPr spc="-5" dirty="0"/>
              <a:t>r</a:t>
            </a:r>
            <a:r>
              <a:rPr spc="-235" dirty="0"/>
              <a:t> </a:t>
            </a:r>
            <a:r>
              <a:rPr spc="-165" dirty="0"/>
              <a:t>I</a:t>
            </a:r>
            <a:r>
              <a:rPr spc="-160" dirty="0"/>
              <a:t>n</a:t>
            </a:r>
            <a:r>
              <a:rPr spc="-155" dirty="0"/>
              <a:t>t</a:t>
            </a:r>
            <a:r>
              <a:rPr spc="-160" dirty="0"/>
              <a:t>er</a:t>
            </a:r>
            <a:r>
              <a:rPr spc="-155" dirty="0"/>
              <a:t>f</a:t>
            </a:r>
            <a:r>
              <a:rPr spc="-160" dirty="0"/>
              <a:t>ac</a:t>
            </a:r>
            <a:r>
              <a:rPr spc="-5" dirty="0"/>
              <a:t>e</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40" y="1445869"/>
            <a:ext cx="4770755" cy="1233805"/>
          </a:xfrm>
          <a:prstGeom prst="rect">
            <a:avLst/>
          </a:prstGeom>
        </p:spPr>
        <p:txBody>
          <a:bodyPr vert="horz" wrap="square" lIns="0" tIns="49530" rIns="0" bIns="0" rtlCol="0">
            <a:spAutoFit/>
          </a:bodyPr>
          <a:lstStyle/>
          <a:p>
            <a:pPr marL="355600" indent="-342900">
              <a:spcBef>
                <a:spcPts val="390"/>
              </a:spcBef>
              <a:buClr>
                <a:srgbClr val="0F1141"/>
              </a:buClr>
              <a:buChar char="•"/>
              <a:tabLst>
                <a:tab pos="354965" algn="l"/>
                <a:tab pos="355600" algn="l"/>
              </a:tabLst>
            </a:pPr>
            <a:r>
              <a:rPr sz="2400" spc="-5" dirty="0">
                <a:latin typeface="Arial MT"/>
                <a:cs typeface="Arial MT"/>
              </a:rPr>
              <a:t>Syntax</a:t>
            </a:r>
            <a:endParaRPr sz="2400">
              <a:latin typeface="Arial MT"/>
              <a:cs typeface="Arial MT"/>
            </a:endParaRPr>
          </a:p>
          <a:p>
            <a:pPr marL="927100">
              <a:spcBef>
                <a:spcPts val="290"/>
              </a:spcBef>
              <a:tabLst>
                <a:tab pos="2755900" algn="l"/>
              </a:tabLst>
            </a:pPr>
            <a:r>
              <a:rPr sz="2400" spc="-5" dirty="0">
                <a:solidFill>
                  <a:srgbClr val="FF0000"/>
                </a:solidFill>
                <a:latin typeface="Arial MT"/>
                <a:cs typeface="Arial MT"/>
              </a:rPr>
              <a:t>interface	ListIterator&lt;E&gt;</a:t>
            </a:r>
            <a:endParaRPr sz="2400">
              <a:latin typeface="Arial MT"/>
              <a:cs typeface="Arial MT"/>
            </a:endParaRPr>
          </a:p>
          <a:p>
            <a:pPr marL="355600" indent="-342900">
              <a:spcBef>
                <a:spcPts val="290"/>
              </a:spcBef>
              <a:buClr>
                <a:srgbClr val="0F1141"/>
              </a:buClr>
              <a:buChar char="•"/>
              <a:tabLst>
                <a:tab pos="354965" algn="l"/>
                <a:tab pos="355600" algn="l"/>
              </a:tabLst>
            </a:pPr>
            <a:r>
              <a:rPr sz="2400" dirty="0">
                <a:latin typeface="Arial MT"/>
                <a:cs typeface="Arial MT"/>
              </a:rPr>
              <a:t>Important</a:t>
            </a:r>
            <a:r>
              <a:rPr sz="2400" spc="-50" dirty="0">
                <a:latin typeface="Arial MT"/>
                <a:cs typeface="Arial MT"/>
              </a:rPr>
              <a:t> </a:t>
            </a:r>
            <a:r>
              <a:rPr sz="2400" spc="-5" dirty="0">
                <a:latin typeface="Arial MT"/>
                <a:cs typeface="Arial MT"/>
              </a:rPr>
              <a:t>Methods</a:t>
            </a:r>
            <a:endParaRPr sz="2400">
              <a:latin typeface="Arial MT"/>
              <a:cs typeface="Arial MT"/>
            </a:endParaRPr>
          </a:p>
        </p:txBody>
      </p:sp>
      <p:sp>
        <p:nvSpPr>
          <p:cNvPr id="3" name="object 3"/>
          <p:cNvSpPr txBox="1"/>
          <p:nvPr/>
        </p:nvSpPr>
        <p:spPr>
          <a:xfrm>
            <a:off x="7090029" y="1885569"/>
            <a:ext cx="3381375" cy="391160"/>
          </a:xfrm>
          <a:prstGeom prst="rect">
            <a:avLst/>
          </a:prstGeom>
        </p:spPr>
        <p:txBody>
          <a:bodyPr vert="horz" wrap="square" lIns="0" tIns="12700" rIns="0" bIns="0" rtlCol="0">
            <a:spAutoFit/>
          </a:bodyPr>
          <a:lstStyle/>
          <a:p>
            <a:pPr marL="12700">
              <a:spcBef>
                <a:spcPts val="100"/>
              </a:spcBef>
              <a:tabLst>
                <a:tab pos="1841500" algn="l"/>
              </a:tabLst>
            </a:pPr>
            <a:r>
              <a:rPr sz="2400" spc="-5" dirty="0">
                <a:solidFill>
                  <a:srgbClr val="FF0000"/>
                </a:solidFill>
                <a:latin typeface="Arial MT"/>
                <a:cs typeface="Arial MT"/>
              </a:rPr>
              <a:t>e</a:t>
            </a:r>
            <a:r>
              <a:rPr sz="2400" spc="-20" dirty="0">
                <a:solidFill>
                  <a:srgbClr val="FF0000"/>
                </a:solidFill>
                <a:latin typeface="Arial MT"/>
                <a:cs typeface="Arial MT"/>
              </a:rPr>
              <a:t>x</a:t>
            </a:r>
            <a:r>
              <a:rPr sz="2400" spc="-5" dirty="0">
                <a:solidFill>
                  <a:srgbClr val="FF0000"/>
                </a:solidFill>
                <a:latin typeface="Arial MT"/>
                <a:cs typeface="Arial MT"/>
              </a:rPr>
              <a:t>tends</a:t>
            </a:r>
            <a:r>
              <a:rPr sz="2400" dirty="0">
                <a:solidFill>
                  <a:srgbClr val="FF0000"/>
                </a:solidFill>
                <a:latin typeface="Arial MT"/>
                <a:cs typeface="Arial MT"/>
              </a:rPr>
              <a:t>	I</a:t>
            </a:r>
            <a:r>
              <a:rPr sz="2400" spc="5" dirty="0">
                <a:solidFill>
                  <a:srgbClr val="FF0000"/>
                </a:solidFill>
                <a:latin typeface="Arial MT"/>
                <a:cs typeface="Arial MT"/>
              </a:rPr>
              <a:t>t</a:t>
            </a:r>
            <a:r>
              <a:rPr sz="2400" spc="-5" dirty="0">
                <a:solidFill>
                  <a:srgbClr val="FF0000"/>
                </a:solidFill>
                <a:latin typeface="Arial MT"/>
                <a:cs typeface="Arial MT"/>
              </a:rPr>
              <a:t>erator</a:t>
            </a:r>
            <a:r>
              <a:rPr sz="2400" dirty="0">
                <a:solidFill>
                  <a:srgbClr val="FF0000"/>
                </a:solidFill>
                <a:latin typeface="Arial MT"/>
                <a:cs typeface="Arial MT"/>
              </a:rPr>
              <a:t>&lt;E&gt;</a:t>
            </a:r>
            <a:endParaRPr sz="2400">
              <a:latin typeface="Arial MT"/>
              <a:cs typeface="Arial MT"/>
            </a:endParaRPr>
          </a:p>
        </p:txBody>
      </p:sp>
      <p:sp>
        <p:nvSpPr>
          <p:cNvPr id="4" name="object 4"/>
          <p:cNvSpPr txBox="1"/>
          <p:nvPr/>
        </p:nvSpPr>
        <p:spPr>
          <a:xfrm>
            <a:off x="1615439" y="2688413"/>
            <a:ext cx="2400300" cy="391795"/>
          </a:xfrm>
          <a:prstGeom prst="rect">
            <a:avLst/>
          </a:prstGeom>
        </p:spPr>
        <p:txBody>
          <a:bodyPr vert="horz" wrap="square" lIns="0" tIns="12700" rIns="0" bIns="0" rtlCol="0">
            <a:spAutoFit/>
          </a:bodyPr>
          <a:lstStyle/>
          <a:p>
            <a:pPr>
              <a:spcBef>
                <a:spcPts val="100"/>
              </a:spcBef>
              <a:tabLst>
                <a:tab pos="456565" algn="l"/>
                <a:tab pos="1828800" algn="l"/>
              </a:tabLst>
            </a:pPr>
            <a:r>
              <a:rPr sz="2400" spc="-5" dirty="0">
                <a:solidFill>
                  <a:srgbClr val="0F1141"/>
                </a:solidFill>
                <a:latin typeface="Arial MT"/>
                <a:cs typeface="Arial MT"/>
              </a:rPr>
              <a:t>1</a:t>
            </a:r>
            <a:r>
              <a:rPr sz="2400" dirty="0">
                <a:solidFill>
                  <a:srgbClr val="0F1141"/>
                </a:solidFill>
                <a:latin typeface="Arial MT"/>
                <a:cs typeface="Arial MT"/>
              </a:rPr>
              <a:t>.	</a:t>
            </a:r>
            <a:r>
              <a:rPr sz="2400" dirty="0">
                <a:solidFill>
                  <a:srgbClr val="FF0000"/>
                </a:solidFill>
                <a:latin typeface="Arial MT"/>
                <a:cs typeface="Arial MT"/>
              </a:rPr>
              <a:t>p</a:t>
            </a:r>
            <a:r>
              <a:rPr sz="2400" spc="-10" dirty="0">
                <a:solidFill>
                  <a:srgbClr val="FF0000"/>
                </a:solidFill>
                <a:latin typeface="Arial MT"/>
                <a:cs typeface="Arial MT"/>
              </a:rPr>
              <a:t>u</a:t>
            </a:r>
            <a:r>
              <a:rPr sz="2400" dirty="0">
                <a:solidFill>
                  <a:srgbClr val="FF0000"/>
                </a:solidFill>
                <a:latin typeface="Arial MT"/>
                <a:cs typeface="Arial MT"/>
              </a:rPr>
              <a:t>b</a:t>
            </a:r>
            <a:r>
              <a:rPr sz="2400" spc="-10" dirty="0">
                <a:solidFill>
                  <a:srgbClr val="FF0000"/>
                </a:solidFill>
                <a:latin typeface="Arial MT"/>
                <a:cs typeface="Arial MT"/>
              </a:rPr>
              <a:t>l</a:t>
            </a:r>
            <a:r>
              <a:rPr sz="2400" dirty="0">
                <a:solidFill>
                  <a:srgbClr val="FF0000"/>
                </a:solidFill>
                <a:latin typeface="Arial MT"/>
                <a:cs typeface="Arial MT"/>
              </a:rPr>
              <a:t>ic	vo</a:t>
            </a:r>
            <a:r>
              <a:rPr sz="2400" spc="-10" dirty="0">
                <a:solidFill>
                  <a:srgbClr val="FF0000"/>
                </a:solidFill>
                <a:latin typeface="Arial MT"/>
                <a:cs typeface="Arial MT"/>
              </a:rPr>
              <a:t>i</a:t>
            </a:r>
            <a:r>
              <a:rPr sz="2400" dirty="0">
                <a:solidFill>
                  <a:srgbClr val="FF0000"/>
                </a:solidFill>
                <a:latin typeface="Arial MT"/>
                <a:cs typeface="Arial MT"/>
              </a:rPr>
              <a:t>d</a:t>
            </a:r>
            <a:endParaRPr sz="2400">
              <a:latin typeface="Arial MT"/>
              <a:cs typeface="Arial MT"/>
            </a:endParaRPr>
          </a:p>
        </p:txBody>
      </p:sp>
      <p:sp>
        <p:nvSpPr>
          <p:cNvPr id="5" name="object 5"/>
          <p:cNvSpPr txBox="1"/>
          <p:nvPr/>
        </p:nvSpPr>
        <p:spPr>
          <a:xfrm>
            <a:off x="4346576" y="2688413"/>
            <a:ext cx="6242685" cy="391795"/>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add(E</a:t>
            </a:r>
            <a:r>
              <a:rPr sz="2400" spc="75" dirty="0">
                <a:solidFill>
                  <a:srgbClr val="FF0000"/>
                </a:solidFill>
                <a:latin typeface="Arial MT"/>
                <a:cs typeface="Arial MT"/>
              </a:rPr>
              <a:t> </a:t>
            </a:r>
            <a:r>
              <a:rPr sz="2400" spc="-5" dirty="0">
                <a:solidFill>
                  <a:srgbClr val="FF0000"/>
                </a:solidFill>
                <a:latin typeface="Arial MT"/>
                <a:cs typeface="Arial MT"/>
              </a:rPr>
              <a:t>e)</a:t>
            </a:r>
            <a:r>
              <a:rPr sz="2400" spc="100" dirty="0">
                <a:solidFill>
                  <a:srgbClr val="FF0000"/>
                </a:solidFill>
                <a:latin typeface="Arial MT"/>
                <a:cs typeface="Arial MT"/>
              </a:rPr>
              <a:t> </a:t>
            </a:r>
            <a:r>
              <a:rPr sz="2400" dirty="0">
                <a:solidFill>
                  <a:srgbClr val="FF0000"/>
                </a:solidFill>
                <a:latin typeface="Wingdings"/>
                <a:cs typeface="Wingdings"/>
              </a:rPr>
              <a:t></a:t>
            </a:r>
            <a:r>
              <a:rPr sz="2400" spc="145" dirty="0">
                <a:solidFill>
                  <a:srgbClr val="FF0000"/>
                </a:solidFill>
                <a:latin typeface="Times New Roman"/>
                <a:cs typeface="Times New Roman"/>
              </a:rPr>
              <a:t> </a:t>
            </a:r>
            <a:r>
              <a:rPr sz="2400" dirty="0">
                <a:latin typeface="Arial MT"/>
                <a:cs typeface="Arial MT"/>
              </a:rPr>
              <a:t>Inserts</a:t>
            </a:r>
            <a:r>
              <a:rPr sz="2400" spc="65" dirty="0">
                <a:latin typeface="Arial MT"/>
                <a:cs typeface="Arial MT"/>
              </a:rPr>
              <a:t> </a:t>
            </a:r>
            <a:r>
              <a:rPr sz="2400" dirty="0">
                <a:latin typeface="Arial MT"/>
                <a:cs typeface="Arial MT"/>
              </a:rPr>
              <a:t>element</a:t>
            </a:r>
            <a:r>
              <a:rPr sz="2400" spc="85" dirty="0">
                <a:latin typeface="Arial MT"/>
                <a:cs typeface="Arial MT"/>
              </a:rPr>
              <a:t> </a:t>
            </a:r>
            <a:r>
              <a:rPr sz="2400" spc="-5" dirty="0">
                <a:latin typeface="Arial MT"/>
                <a:cs typeface="Arial MT"/>
              </a:rPr>
              <a:t>‘E’</a:t>
            </a:r>
            <a:r>
              <a:rPr sz="2400" spc="5" dirty="0">
                <a:latin typeface="Arial MT"/>
                <a:cs typeface="Arial MT"/>
              </a:rPr>
              <a:t> </a:t>
            </a:r>
            <a:r>
              <a:rPr sz="2400" spc="-5" dirty="0">
                <a:latin typeface="Arial MT"/>
                <a:cs typeface="Arial MT"/>
              </a:rPr>
              <a:t>in</a:t>
            </a:r>
            <a:r>
              <a:rPr sz="2400" spc="85" dirty="0">
                <a:latin typeface="Arial MT"/>
                <a:cs typeface="Arial MT"/>
              </a:rPr>
              <a:t> </a:t>
            </a:r>
            <a:r>
              <a:rPr sz="2400" dirty="0">
                <a:latin typeface="Arial MT"/>
                <a:cs typeface="Arial MT"/>
              </a:rPr>
              <a:t>the</a:t>
            </a:r>
            <a:r>
              <a:rPr sz="2400" spc="80" dirty="0">
                <a:latin typeface="Arial MT"/>
                <a:cs typeface="Arial MT"/>
              </a:rPr>
              <a:t> </a:t>
            </a:r>
            <a:r>
              <a:rPr sz="2400" dirty="0">
                <a:latin typeface="Arial MT"/>
                <a:cs typeface="Arial MT"/>
              </a:rPr>
              <a:t>list.</a:t>
            </a:r>
            <a:r>
              <a:rPr sz="2400" spc="75" dirty="0">
                <a:latin typeface="Arial MT"/>
                <a:cs typeface="Arial MT"/>
              </a:rPr>
              <a:t> </a:t>
            </a:r>
            <a:r>
              <a:rPr sz="2400" spc="-5" dirty="0">
                <a:latin typeface="Arial MT"/>
                <a:cs typeface="Arial MT"/>
              </a:rPr>
              <a:t>The</a:t>
            </a:r>
            <a:endParaRPr sz="2400">
              <a:latin typeface="Arial MT"/>
              <a:cs typeface="Arial MT"/>
            </a:endParaRPr>
          </a:p>
        </p:txBody>
      </p:sp>
      <p:sp>
        <p:nvSpPr>
          <p:cNvPr id="6" name="object 6"/>
          <p:cNvSpPr txBox="1"/>
          <p:nvPr/>
        </p:nvSpPr>
        <p:spPr>
          <a:xfrm>
            <a:off x="2059941" y="3019805"/>
            <a:ext cx="8451215" cy="391160"/>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location</a:t>
            </a:r>
            <a:r>
              <a:rPr sz="2400" spc="20" dirty="0">
                <a:latin typeface="Arial MT"/>
                <a:cs typeface="Arial MT"/>
              </a:rPr>
              <a:t> </a:t>
            </a:r>
            <a:r>
              <a:rPr sz="2400" spc="-5" dirty="0">
                <a:latin typeface="Arial MT"/>
                <a:cs typeface="Arial MT"/>
              </a:rPr>
              <a:t>is</a:t>
            </a:r>
            <a:r>
              <a:rPr sz="2400" spc="10" dirty="0">
                <a:latin typeface="Arial MT"/>
                <a:cs typeface="Arial MT"/>
              </a:rPr>
              <a:t> </a:t>
            </a:r>
            <a:r>
              <a:rPr sz="2400" spc="-5" dirty="0">
                <a:latin typeface="Arial MT"/>
                <a:cs typeface="Arial MT"/>
              </a:rPr>
              <a:t>decided</a:t>
            </a:r>
            <a:r>
              <a:rPr sz="2400" spc="30" dirty="0">
                <a:latin typeface="Arial MT"/>
                <a:cs typeface="Arial MT"/>
              </a:rPr>
              <a:t> </a:t>
            </a:r>
            <a:r>
              <a:rPr sz="2400" spc="-5" dirty="0">
                <a:latin typeface="Arial MT"/>
                <a:cs typeface="Arial MT"/>
              </a:rPr>
              <a:t>by</a:t>
            </a:r>
            <a:r>
              <a:rPr sz="2400" spc="10" dirty="0">
                <a:latin typeface="Arial MT"/>
                <a:cs typeface="Arial MT"/>
              </a:rPr>
              <a:t> </a:t>
            </a:r>
            <a:r>
              <a:rPr sz="2400" dirty="0">
                <a:latin typeface="Arial MT"/>
                <a:cs typeface="Arial MT"/>
              </a:rPr>
              <a:t>the</a:t>
            </a:r>
            <a:r>
              <a:rPr sz="2400" spc="-5" dirty="0">
                <a:latin typeface="Arial MT"/>
                <a:cs typeface="Arial MT"/>
              </a:rPr>
              <a:t> location</a:t>
            </a:r>
            <a:r>
              <a:rPr sz="2400" spc="25" dirty="0">
                <a:latin typeface="Arial MT"/>
                <a:cs typeface="Arial MT"/>
              </a:rPr>
              <a:t> </a:t>
            </a:r>
            <a:r>
              <a:rPr sz="2400" spc="-5" dirty="0">
                <a:latin typeface="Arial MT"/>
                <a:cs typeface="Arial MT"/>
              </a:rPr>
              <a:t>where</a:t>
            </a:r>
            <a:r>
              <a:rPr sz="2400" spc="20" dirty="0">
                <a:latin typeface="Arial MT"/>
                <a:cs typeface="Arial MT"/>
              </a:rPr>
              <a:t> </a:t>
            </a:r>
            <a:r>
              <a:rPr sz="2400" spc="-5" dirty="0">
                <a:latin typeface="Arial MT"/>
                <a:cs typeface="Arial MT"/>
              </a:rPr>
              <a:t>list</a:t>
            </a:r>
            <a:r>
              <a:rPr sz="2400" spc="10" dirty="0">
                <a:latin typeface="Arial MT"/>
                <a:cs typeface="Arial MT"/>
              </a:rPr>
              <a:t> </a:t>
            </a:r>
            <a:r>
              <a:rPr sz="2400" dirty="0">
                <a:latin typeface="Arial MT"/>
                <a:cs typeface="Arial MT"/>
              </a:rPr>
              <a:t>iterator</a:t>
            </a:r>
            <a:r>
              <a:rPr sz="2400" spc="5" dirty="0">
                <a:latin typeface="Arial MT"/>
                <a:cs typeface="Arial MT"/>
              </a:rPr>
              <a:t> </a:t>
            </a:r>
            <a:r>
              <a:rPr sz="2400" spc="-5" dirty="0">
                <a:latin typeface="Arial MT"/>
                <a:cs typeface="Arial MT"/>
              </a:rPr>
              <a:t>is</a:t>
            </a:r>
            <a:r>
              <a:rPr sz="2400" spc="10" dirty="0">
                <a:latin typeface="Arial MT"/>
                <a:cs typeface="Arial MT"/>
              </a:rPr>
              <a:t> </a:t>
            </a:r>
            <a:r>
              <a:rPr sz="2400" spc="-5" dirty="0">
                <a:latin typeface="Arial MT"/>
                <a:cs typeface="Arial MT"/>
              </a:rPr>
              <a:t>pointing</a:t>
            </a:r>
            <a:endParaRPr sz="2400">
              <a:latin typeface="Arial MT"/>
              <a:cs typeface="Arial MT"/>
            </a:endParaRPr>
          </a:p>
        </p:txBody>
      </p:sp>
      <p:sp>
        <p:nvSpPr>
          <p:cNvPr id="7" name="object 7"/>
          <p:cNvSpPr txBox="1"/>
          <p:nvPr/>
        </p:nvSpPr>
        <p:spPr>
          <a:xfrm>
            <a:off x="1602740" y="3420617"/>
            <a:ext cx="1276985" cy="391160"/>
          </a:xfrm>
          <a:prstGeom prst="rect">
            <a:avLst/>
          </a:prstGeom>
        </p:spPr>
        <p:txBody>
          <a:bodyPr vert="horz" wrap="square" lIns="0" tIns="12700" rIns="0" bIns="0" rtlCol="0">
            <a:spAutoFit/>
          </a:bodyPr>
          <a:lstStyle/>
          <a:p>
            <a:pPr marL="12700">
              <a:spcBef>
                <a:spcPts val="100"/>
              </a:spcBef>
              <a:tabLst>
                <a:tab pos="469265" algn="l"/>
              </a:tabLst>
            </a:pPr>
            <a:r>
              <a:rPr sz="2400" spc="-5" dirty="0">
                <a:solidFill>
                  <a:srgbClr val="0F1141"/>
                </a:solidFill>
                <a:latin typeface="Arial MT"/>
                <a:cs typeface="Arial MT"/>
              </a:rPr>
              <a:t>2</a:t>
            </a:r>
            <a:r>
              <a:rPr sz="2400" dirty="0">
                <a:solidFill>
                  <a:srgbClr val="0F1141"/>
                </a:solidFill>
                <a:latin typeface="Arial MT"/>
                <a:cs typeface="Arial MT"/>
              </a:rPr>
              <a:t>.	</a:t>
            </a:r>
            <a:r>
              <a:rPr sz="2400" spc="-5" dirty="0">
                <a:solidFill>
                  <a:srgbClr val="FF0000"/>
                </a:solidFill>
                <a:latin typeface="Arial MT"/>
                <a:cs typeface="Arial MT"/>
              </a:rPr>
              <a:t>pu</a:t>
            </a:r>
            <a:r>
              <a:rPr sz="2400" spc="-15" dirty="0">
                <a:solidFill>
                  <a:srgbClr val="FF0000"/>
                </a:solidFill>
                <a:latin typeface="Arial MT"/>
                <a:cs typeface="Arial MT"/>
              </a:rPr>
              <a:t>b</a:t>
            </a:r>
            <a:r>
              <a:rPr sz="2400" spc="-5" dirty="0">
                <a:solidFill>
                  <a:srgbClr val="FF0000"/>
                </a:solidFill>
                <a:latin typeface="Arial MT"/>
                <a:cs typeface="Arial MT"/>
              </a:rPr>
              <a:t>l</a:t>
            </a:r>
            <a:r>
              <a:rPr sz="2400" spc="-15" dirty="0">
                <a:solidFill>
                  <a:srgbClr val="FF0000"/>
                </a:solidFill>
                <a:latin typeface="Arial MT"/>
                <a:cs typeface="Arial MT"/>
              </a:rPr>
              <a:t>i</a:t>
            </a:r>
            <a:r>
              <a:rPr sz="2400" dirty="0">
                <a:solidFill>
                  <a:srgbClr val="FF0000"/>
                </a:solidFill>
                <a:latin typeface="Arial MT"/>
                <a:cs typeface="Arial MT"/>
              </a:rPr>
              <a:t>c</a:t>
            </a:r>
            <a:endParaRPr sz="2400">
              <a:latin typeface="Arial MT"/>
              <a:cs typeface="Arial MT"/>
            </a:endParaRPr>
          </a:p>
        </p:txBody>
      </p:sp>
      <p:sp>
        <p:nvSpPr>
          <p:cNvPr id="8" name="object 8"/>
          <p:cNvSpPr txBox="1"/>
          <p:nvPr/>
        </p:nvSpPr>
        <p:spPr>
          <a:xfrm>
            <a:off x="3431795" y="3420617"/>
            <a:ext cx="7158355" cy="391160"/>
          </a:xfrm>
          <a:prstGeom prst="rect">
            <a:avLst/>
          </a:prstGeom>
        </p:spPr>
        <p:txBody>
          <a:bodyPr vert="horz" wrap="square" lIns="0" tIns="12700" rIns="0" bIns="0" rtlCol="0">
            <a:spAutoFit/>
          </a:bodyPr>
          <a:lstStyle/>
          <a:p>
            <a:pPr marL="12700">
              <a:spcBef>
                <a:spcPts val="100"/>
              </a:spcBef>
            </a:pPr>
            <a:r>
              <a:rPr sz="2400" dirty="0">
                <a:solidFill>
                  <a:srgbClr val="FF0000"/>
                </a:solidFill>
                <a:latin typeface="Arial MT"/>
                <a:cs typeface="Arial MT"/>
              </a:rPr>
              <a:t>boolean</a:t>
            </a:r>
            <a:r>
              <a:rPr sz="2400" spc="145" dirty="0">
                <a:solidFill>
                  <a:srgbClr val="FF0000"/>
                </a:solidFill>
                <a:latin typeface="Arial MT"/>
                <a:cs typeface="Arial MT"/>
              </a:rPr>
              <a:t> </a:t>
            </a:r>
            <a:r>
              <a:rPr sz="2400" spc="-5" dirty="0">
                <a:solidFill>
                  <a:srgbClr val="FF0000"/>
                </a:solidFill>
                <a:latin typeface="Arial MT"/>
                <a:cs typeface="Arial MT"/>
              </a:rPr>
              <a:t>hasNext()</a:t>
            </a:r>
            <a:r>
              <a:rPr sz="2400" spc="135" dirty="0">
                <a:solidFill>
                  <a:srgbClr val="FF0000"/>
                </a:solidFill>
                <a:latin typeface="Arial MT"/>
                <a:cs typeface="Arial MT"/>
              </a:rPr>
              <a:t> </a:t>
            </a:r>
            <a:r>
              <a:rPr sz="2400" dirty="0">
                <a:solidFill>
                  <a:srgbClr val="FF0000"/>
                </a:solidFill>
                <a:latin typeface="Arial MT"/>
                <a:cs typeface="Arial MT"/>
              </a:rPr>
              <a:t>/</a:t>
            </a:r>
            <a:r>
              <a:rPr sz="2400" spc="145" dirty="0">
                <a:solidFill>
                  <a:srgbClr val="FF0000"/>
                </a:solidFill>
                <a:latin typeface="Arial MT"/>
                <a:cs typeface="Arial MT"/>
              </a:rPr>
              <a:t> </a:t>
            </a:r>
            <a:r>
              <a:rPr sz="2400" spc="-5" dirty="0">
                <a:solidFill>
                  <a:srgbClr val="FF0000"/>
                </a:solidFill>
                <a:latin typeface="Arial MT"/>
                <a:cs typeface="Arial MT"/>
              </a:rPr>
              <a:t>hasPrevious()</a:t>
            </a:r>
            <a:r>
              <a:rPr sz="2400" spc="150" dirty="0">
                <a:solidFill>
                  <a:srgbClr val="FF0000"/>
                </a:solidFill>
                <a:latin typeface="Arial MT"/>
                <a:cs typeface="Arial MT"/>
              </a:rPr>
              <a:t> </a:t>
            </a:r>
            <a:r>
              <a:rPr sz="2400" dirty="0">
                <a:solidFill>
                  <a:srgbClr val="FF0000"/>
                </a:solidFill>
                <a:latin typeface="Wingdings"/>
                <a:cs typeface="Wingdings"/>
              </a:rPr>
              <a:t></a:t>
            </a:r>
            <a:r>
              <a:rPr sz="2400" spc="195" dirty="0">
                <a:solidFill>
                  <a:srgbClr val="FF0000"/>
                </a:solidFill>
                <a:latin typeface="Times New Roman"/>
                <a:cs typeface="Times New Roman"/>
              </a:rPr>
              <a:t> </a:t>
            </a:r>
            <a:r>
              <a:rPr sz="2400" spc="-5" dirty="0">
                <a:latin typeface="Arial MT"/>
                <a:cs typeface="Arial MT"/>
              </a:rPr>
              <a:t>Returns</a:t>
            </a:r>
            <a:r>
              <a:rPr sz="2400" spc="140" dirty="0">
                <a:latin typeface="Arial MT"/>
                <a:cs typeface="Arial MT"/>
              </a:rPr>
              <a:t> </a:t>
            </a:r>
            <a:r>
              <a:rPr sz="2400" dirty="0">
                <a:latin typeface="Arial MT"/>
                <a:cs typeface="Arial MT"/>
              </a:rPr>
              <a:t>true</a:t>
            </a:r>
            <a:r>
              <a:rPr sz="2400" spc="140" dirty="0">
                <a:latin typeface="Arial MT"/>
                <a:cs typeface="Arial MT"/>
              </a:rPr>
              <a:t> </a:t>
            </a:r>
            <a:r>
              <a:rPr sz="2400" spc="-5" dirty="0">
                <a:latin typeface="Arial MT"/>
                <a:cs typeface="Arial MT"/>
              </a:rPr>
              <a:t>if</a:t>
            </a:r>
            <a:endParaRPr sz="2400">
              <a:latin typeface="Arial MT"/>
              <a:cs typeface="Arial MT"/>
            </a:endParaRPr>
          </a:p>
        </p:txBody>
      </p:sp>
      <p:sp>
        <p:nvSpPr>
          <p:cNvPr id="9" name="object 9"/>
          <p:cNvSpPr txBox="1"/>
          <p:nvPr/>
        </p:nvSpPr>
        <p:spPr>
          <a:xfrm>
            <a:off x="2059941" y="3751326"/>
            <a:ext cx="7637145" cy="391160"/>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there</a:t>
            </a:r>
            <a:r>
              <a:rPr sz="2400" dirty="0">
                <a:latin typeface="Arial MT"/>
                <a:cs typeface="Arial MT"/>
              </a:rPr>
              <a:t> </a:t>
            </a:r>
            <a:r>
              <a:rPr sz="2400" spc="-5" dirty="0">
                <a:latin typeface="Arial MT"/>
                <a:cs typeface="Arial MT"/>
              </a:rPr>
              <a:t>exists</a:t>
            </a:r>
            <a:r>
              <a:rPr sz="2400" spc="25" dirty="0">
                <a:latin typeface="Arial MT"/>
                <a:cs typeface="Arial MT"/>
              </a:rPr>
              <a:t> </a:t>
            </a:r>
            <a:r>
              <a:rPr sz="2400" dirty="0">
                <a:latin typeface="Arial MT"/>
                <a:cs typeface="Arial MT"/>
              </a:rPr>
              <a:t>the </a:t>
            </a:r>
            <a:r>
              <a:rPr sz="2400" spc="-5" dirty="0">
                <a:latin typeface="Arial MT"/>
                <a:cs typeface="Arial MT"/>
              </a:rPr>
              <a:t>next</a:t>
            </a:r>
            <a:r>
              <a:rPr sz="2400" spc="25" dirty="0">
                <a:latin typeface="Arial MT"/>
                <a:cs typeface="Arial MT"/>
              </a:rPr>
              <a:t> </a:t>
            </a:r>
            <a:r>
              <a:rPr sz="2400" spc="-5" dirty="0">
                <a:latin typeface="Arial MT"/>
                <a:cs typeface="Arial MT"/>
              </a:rPr>
              <a:t>or</a:t>
            </a:r>
            <a:r>
              <a:rPr sz="2400" dirty="0">
                <a:latin typeface="Arial MT"/>
                <a:cs typeface="Arial MT"/>
              </a:rPr>
              <a:t> </a:t>
            </a:r>
            <a:r>
              <a:rPr sz="2400" spc="-5" dirty="0">
                <a:latin typeface="Arial MT"/>
                <a:cs typeface="Arial MT"/>
              </a:rPr>
              <a:t>previous</a:t>
            </a:r>
            <a:r>
              <a:rPr sz="2400" spc="40" dirty="0">
                <a:latin typeface="Arial MT"/>
                <a:cs typeface="Arial MT"/>
              </a:rPr>
              <a:t> </a:t>
            </a:r>
            <a:r>
              <a:rPr sz="2400" spc="-5" dirty="0">
                <a:latin typeface="Arial MT"/>
                <a:cs typeface="Arial MT"/>
              </a:rPr>
              <a:t>element</a:t>
            </a:r>
            <a:r>
              <a:rPr sz="2400" spc="15" dirty="0">
                <a:latin typeface="Arial MT"/>
                <a:cs typeface="Arial MT"/>
              </a:rPr>
              <a:t> </a:t>
            </a:r>
            <a:r>
              <a:rPr sz="2400" spc="-5" dirty="0">
                <a:latin typeface="Arial MT"/>
                <a:cs typeface="Arial MT"/>
              </a:rPr>
              <a:t>otherwise</a:t>
            </a:r>
            <a:r>
              <a:rPr sz="2400" spc="30" dirty="0">
                <a:latin typeface="Arial MT"/>
                <a:cs typeface="Arial MT"/>
              </a:rPr>
              <a:t> </a:t>
            </a:r>
            <a:r>
              <a:rPr sz="2400" spc="-5" dirty="0">
                <a:latin typeface="Arial MT"/>
                <a:cs typeface="Arial MT"/>
              </a:rPr>
              <a:t>false</a:t>
            </a:r>
            <a:endParaRPr sz="2400">
              <a:latin typeface="Arial MT"/>
              <a:cs typeface="Arial MT"/>
            </a:endParaRPr>
          </a:p>
        </p:txBody>
      </p:sp>
      <p:sp>
        <p:nvSpPr>
          <p:cNvPr id="10" name="object 10"/>
          <p:cNvSpPr txBox="1"/>
          <p:nvPr/>
        </p:nvSpPr>
        <p:spPr>
          <a:xfrm>
            <a:off x="1602740" y="4152392"/>
            <a:ext cx="2058035" cy="391160"/>
          </a:xfrm>
          <a:prstGeom prst="rect">
            <a:avLst/>
          </a:prstGeom>
        </p:spPr>
        <p:txBody>
          <a:bodyPr vert="horz" wrap="square" lIns="0" tIns="12700" rIns="0" bIns="0" rtlCol="0">
            <a:spAutoFit/>
          </a:bodyPr>
          <a:lstStyle/>
          <a:p>
            <a:pPr marL="12700">
              <a:spcBef>
                <a:spcPts val="100"/>
              </a:spcBef>
              <a:tabLst>
                <a:tab pos="469265" algn="l"/>
                <a:tab pos="1841500" algn="l"/>
              </a:tabLst>
            </a:pPr>
            <a:r>
              <a:rPr sz="2400" spc="-5" dirty="0">
                <a:solidFill>
                  <a:srgbClr val="0F1141"/>
                </a:solidFill>
                <a:latin typeface="Arial MT"/>
                <a:cs typeface="Arial MT"/>
              </a:rPr>
              <a:t>3</a:t>
            </a:r>
            <a:r>
              <a:rPr sz="2400" dirty="0">
                <a:solidFill>
                  <a:srgbClr val="0F1141"/>
                </a:solidFill>
                <a:latin typeface="Arial MT"/>
                <a:cs typeface="Arial MT"/>
              </a:rPr>
              <a:t>.	</a:t>
            </a:r>
            <a:r>
              <a:rPr sz="2400" spc="-5" dirty="0">
                <a:solidFill>
                  <a:srgbClr val="FF0000"/>
                </a:solidFill>
                <a:latin typeface="Arial MT"/>
                <a:cs typeface="Arial MT"/>
              </a:rPr>
              <a:t>pu</a:t>
            </a:r>
            <a:r>
              <a:rPr sz="2400" spc="-15" dirty="0">
                <a:solidFill>
                  <a:srgbClr val="FF0000"/>
                </a:solidFill>
                <a:latin typeface="Arial MT"/>
                <a:cs typeface="Arial MT"/>
              </a:rPr>
              <a:t>b</a:t>
            </a:r>
            <a:r>
              <a:rPr sz="2400" spc="-5" dirty="0">
                <a:solidFill>
                  <a:srgbClr val="FF0000"/>
                </a:solidFill>
                <a:latin typeface="Arial MT"/>
                <a:cs typeface="Arial MT"/>
              </a:rPr>
              <a:t>l</a:t>
            </a:r>
            <a:r>
              <a:rPr sz="2400" spc="-15" dirty="0">
                <a:solidFill>
                  <a:srgbClr val="FF0000"/>
                </a:solidFill>
                <a:latin typeface="Arial MT"/>
                <a:cs typeface="Arial MT"/>
              </a:rPr>
              <a:t>i</a:t>
            </a:r>
            <a:r>
              <a:rPr sz="2400" dirty="0">
                <a:solidFill>
                  <a:srgbClr val="FF0000"/>
                </a:solidFill>
                <a:latin typeface="Arial MT"/>
                <a:cs typeface="Arial MT"/>
              </a:rPr>
              <a:t>c	E</a:t>
            </a:r>
            <a:endParaRPr sz="2400">
              <a:latin typeface="Arial MT"/>
              <a:cs typeface="Arial MT"/>
            </a:endParaRPr>
          </a:p>
        </p:txBody>
      </p:sp>
      <p:sp>
        <p:nvSpPr>
          <p:cNvPr id="11" name="object 11"/>
          <p:cNvSpPr txBox="1"/>
          <p:nvPr/>
        </p:nvSpPr>
        <p:spPr>
          <a:xfrm>
            <a:off x="4346575" y="4152392"/>
            <a:ext cx="6243320" cy="391160"/>
          </a:xfrm>
          <a:prstGeom prst="rect">
            <a:avLst/>
          </a:prstGeom>
        </p:spPr>
        <p:txBody>
          <a:bodyPr vert="horz" wrap="square" lIns="0" tIns="12700" rIns="0" bIns="0" rtlCol="0">
            <a:spAutoFit/>
          </a:bodyPr>
          <a:lstStyle/>
          <a:p>
            <a:pPr marL="12700">
              <a:spcBef>
                <a:spcPts val="100"/>
              </a:spcBef>
              <a:tabLst>
                <a:tab pos="986155" algn="l"/>
                <a:tab pos="1264920" algn="l"/>
                <a:tab pos="2814955" algn="l"/>
                <a:tab pos="3308985" algn="l"/>
                <a:tab pos="4569460" algn="l"/>
                <a:tab pos="5188585" algn="l"/>
                <a:tab pos="5960110" algn="l"/>
              </a:tabLst>
            </a:pPr>
            <a:r>
              <a:rPr sz="2400" spc="-5" dirty="0">
                <a:solidFill>
                  <a:srgbClr val="FF0000"/>
                </a:solidFill>
                <a:latin typeface="Arial MT"/>
                <a:cs typeface="Arial MT"/>
              </a:rPr>
              <a:t>ne</a:t>
            </a:r>
            <a:r>
              <a:rPr sz="2400" spc="-15" dirty="0">
                <a:solidFill>
                  <a:srgbClr val="FF0000"/>
                </a:solidFill>
                <a:latin typeface="Arial MT"/>
                <a:cs typeface="Arial MT"/>
              </a:rPr>
              <a:t>x</a:t>
            </a:r>
            <a:r>
              <a:rPr sz="2400" dirty="0">
                <a:solidFill>
                  <a:srgbClr val="FF0000"/>
                </a:solidFill>
                <a:latin typeface="Arial MT"/>
                <a:cs typeface="Arial MT"/>
              </a:rPr>
              <a:t>t</a:t>
            </a:r>
            <a:r>
              <a:rPr sz="2400" spc="5" dirty="0">
                <a:solidFill>
                  <a:srgbClr val="FF0000"/>
                </a:solidFill>
                <a:latin typeface="Arial MT"/>
                <a:cs typeface="Arial MT"/>
              </a:rPr>
              <a:t>(</a:t>
            </a:r>
            <a:r>
              <a:rPr sz="2400" dirty="0">
                <a:solidFill>
                  <a:srgbClr val="FF0000"/>
                </a:solidFill>
                <a:latin typeface="Arial MT"/>
                <a:cs typeface="Arial MT"/>
              </a:rPr>
              <a:t>)	/	</a:t>
            </a:r>
            <a:r>
              <a:rPr sz="2400" spc="-5" dirty="0">
                <a:solidFill>
                  <a:srgbClr val="FF0000"/>
                </a:solidFill>
                <a:latin typeface="Arial MT"/>
                <a:cs typeface="Arial MT"/>
              </a:rPr>
              <a:t>p</a:t>
            </a:r>
            <a:r>
              <a:rPr sz="2400" spc="-15" dirty="0">
                <a:solidFill>
                  <a:srgbClr val="FF0000"/>
                </a:solidFill>
                <a:latin typeface="Arial MT"/>
                <a:cs typeface="Arial MT"/>
              </a:rPr>
              <a:t>r</a:t>
            </a:r>
            <a:r>
              <a:rPr sz="2400" spc="-5" dirty="0">
                <a:solidFill>
                  <a:srgbClr val="FF0000"/>
                </a:solidFill>
                <a:latin typeface="Arial MT"/>
                <a:cs typeface="Arial MT"/>
              </a:rPr>
              <a:t>evious()</a:t>
            </a:r>
            <a:r>
              <a:rPr sz="2400" dirty="0">
                <a:solidFill>
                  <a:srgbClr val="FF0000"/>
                </a:solidFill>
                <a:latin typeface="Arial MT"/>
                <a:cs typeface="Arial MT"/>
              </a:rPr>
              <a:t>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MT"/>
                <a:cs typeface="Arial MT"/>
              </a:rPr>
              <a:t>R</a:t>
            </a:r>
            <a:r>
              <a:rPr sz="2400" spc="-15" dirty="0">
                <a:latin typeface="Arial MT"/>
                <a:cs typeface="Arial MT"/>
              </a:rPr>
              <a:t>e</a:t>
            </a:r>
            <a:r>
              <a:rPr sz="2400" dirty="0">
                <a:latin typeface="Arial MT"/>
                <a:cs typeface="Arial MT"/>
              </a:rPr>
              <a:t>tur</a:t>
            </a:r>
            <a:r>
              <a:rPr sz="2400" spc="-5" dirty="0">
                <a:latin typeface="Arial MT"/>
                <a:cs typeface="Arial MT"/>
              </a:rPr>
              <a:t>ns</a:t>
            </a:r>
            <a:r>
              <a:rPr sz="2400" dirty="0">
                <a:latin typeface="Arial MT"/>
                <a:cs typeface="Arial MT"/>
              </a:rPr>
              <a:t>	the	</a:t>
            </a:r>
            <a:r>
              <a:rPr sz="2400" spc="-5" dirty="0">
                <a:latin typeface="Arial MT"/>
                <a:cs typeface="Arial MT"/>
              </a:rPr>
              <a:t>ne</a:t>
            </a:r>
            <a:r>
              <a:rPr sz="2400" spc="-25" dirty="0">
                <a:latin typeface="Arial MT"/>
                <a:cs typeface="Arial MT"/>
              </a:rPr>
              <a:t>x</a:t>
            </a:r>
            <a:r>
              <a:rPr sz="2400" dirty="0">
                <a:latin typeface="Arial MT"/>
                <a:cs typeface="Arial MT"/>
              </a:rPr>
              <a:t>t	</a:t>
            </a:r>
            <a:r>
              <a:rPr sz="2400" spc="-10" dirty="0">
                <a:latin typeface="Arial MT"/>
                <a:cs typeface="Arial MT"/>
              </a:rPr>
              <a:t>or</a:t>
            </a:r>
            <a:endParaRPr sz="2400">
              <a:latin typeface="Arial MT"/>
              <a:cs typeface="Arial MT"/>
            </a:endParaRPr>
          </a:p>
        </p:txBody>
      </p:sp>
      <p:sp>
        <p:nvSpPr>
          <p:cNvPr id="12" name="object 12"/>
          <p:cNvSpPr txBox="1"/>
          <p:nvPr/>
        </p:nvSpPr>
        <p:spPr>
          <a:xfrm>
            <a:off x="2059941" y="4483100"/>
            <a:ext cx="2618105" cy="391160"/>
          </a:xfrm>
          <a:prstGeom prst="rect">
            <a:avLst/>
          </a:prstGeom>
        </p:spPr>
        <p:txBody>
          <a:bodyPr vert="horz" wrap="square" lIns="0" tIns="12700" rIns="0" bIns="0" rtlCol="0">
            <a:spAutoFit/>
          </a:bodyPr>
          <a:lstStyle/>
          <a:p>
            <a:pPr marL="12700">
              <a:spcBef>
                <a:spcPts val="100"/>
              </a:spcBef>
              <a:tabLst>
                <a:tab pos="1519555" algn="l"/>
              </a:tabLst>
            </a:pPr>
            <a:r>
              <a:rPr sz="2400" spc="-5" dirty="0">
                <a:latin typeface="Arial MT"/>
                <a:cs typeface="Arial MT"/>
              </a:rPr>
              <a:t>previous	element</a:t>
            </a:r>
            <a:endParaRPr sz="2400">
              <a:latin typeface="Arial MT"/>
              <a:cs typeface="Arial MT"/>
            </a:endParaRPr>
          </a:p>
        </p:txBody>
      </p:sp>
      <p:sp>
        <p:nvSpPr>
          <p:cNvPr id="13" name="object 13"/>
          <p:cNvSpPr txBox="1"/>
          <p:nvPr/>
        </p:nvSpPr>
        <p:spPr>
          <a:xfrm>
            <a:off x="5007990" y="4483100"/>
            <a:ext cx="5579110" cy="391160"/>
          </a:xfrm>
          <a:prstGeom prst="rect">
            <a:avLst/>
          </a:prstGeom>
        </p:spPr>
        <p:txBody>
          <a:bodyPr vert="horz" wrap="square" lIns="0" tIns="12700" rIns="0" bIns="0" rtlCol="0">
            <a:spAutoFit/>
          </a:bodyPr>
          <a:lstStyle/>
          <a:p>
            <a:pPr marL="12700">
              <a:spcBef>
                <a:spcPts val="100"/>
              </a:spcBef>
              <a:tabLst>
                <a:tab pos="875030" algn="l"/>
                <a:tab pos="2536190" algn="l"/>
                <a:tab pos="3315335" algn="l"/>
                <a:tab pos="4514850" algn="l"/>
              </a:tabLst>
            </a:pPr>
            <a:r>
              <a:rPr sz="2400" spc="-5" dirty="0">
                <a:latin typeface="Arial MT"/>
                <a:cs typeface="Arial MT"/>
              </a:rPr>
              <a:t>and	</a:t>
            </a:r>
            <a:r>
              <a:rPr sz="2400" dirty="0">
                <a:latin typeface="Arial MT"/>
                <a:cs typeface="Arial MT"/>
              </a:rPr>
              <a:t>advances	the	</a:t>
            </a:r>
            <a:r>
              <a:rPr sz="2400" spc="-5" dirty="0">
                <a:latin typeface="Arial MT"/>
                <a:cs typeface="Arial MT"/>
              </a:rPr>
              <a:t>cursor	position</a:t>
            </a:r>
            <a:endParaRPr sz="2400">
              <a:latin typeface="Arial MT"/>
              <a:cs typeface="Arial MT"/>
            </a:endParaRPr>
          </a:p>
        </p:txBody>
      </p:sp>
      <p:sp>
        <p:nvSpPr>
          <p:cNvPr id="14" name="object 14"/>
          <p:cNvSpPr txBox="1"/>
          <p:nvPr/>
        </p:nvSpPr>
        <p:spPr>
          <a:xfrm>
            <a:off x="1602740" y="4777571"/>
            <a:ext cx="8987155" cy="1158240"/>
          </a:xfrm>
          <a:prstGeom prst="rect">
            <a:avLst/>
          </a:prstGeom>
        </p:spPr>
        <p:txBody>
          <a:bodyPr vert="horz" wrap="square" lIns="0" tIns="46990" rIns="0" bIns="0" rtlCol="0">
            <a:spAutoFit/>
          </a:bodyPr>
          <a:lstStyle/>
          <a:p>
            <a:pPr marL="469900">
              <a:spcBef>
                <a:spcPts val="370"/>
              </a:spcBef>
            </a:pPr>
            <a:r>
              <a:rPr sz="2400" spc="-5" dirty="0">
                <a:latin typeface="Arial MT"/>
                <a:cs typeface="Arial MT"/>
              </a:rPr>
              <a:t>forward/backward</a:t>
            </a:r>
            <a:endParaRPr sz="2400">
              <a:latin typeface="Arial MT"/>
              <a:cs typeface="Arial MT"/>
            </a:endParaRPr>
          </a:p>
          <a:p>
            <a:pPr marL="12700">
              <a:lnSpc>
                <a:spcPts val="2745"/>
              </a:lnSpc>
              <a:spcBef>
                <a:spcPts val="280"/>
              </a:spcBef>
              <a:tabLst>
                <a:tab pos="469265" algn="l"/>
                <a:tab pos="1841500" algn="l"/>
                <a:tab pos="2755900" algn="l"/>
                <a:tab pos="4424680" algn="l"/>
                <a:tab pos="4652010" algn="l"/>
                <a:tab pos="6899275" algn="l"/>
                <a:tab pos="7339330" algn="l"/>
                <a:tab pos="8549640" algn="l"/>
              </a:tabLst>
            </a:pPr>
            <a:r>
              <a:rPr sz="2400" spc="-5" dirty="0">
                <a:solidFill>
                  <a:srgbClr val="0F1141"/>
                </a:solidFill>
                <a:latin typeface="Arial MT"/>
                <a:cs typeface="Arial MT"/>
              </a:rPr>
              <a:t>4</a:t>
            </a:r>
            <a:r>
              <a:rPr sz="2400" dirty="0">
                <a:solidFill>
                  <a:srgbClr val="0F1141"/>
                </a:solidFill>
                <a:latin typeface="Arial MT"/>
                <a:cs typeface="Arial MT"/>
              </a:rPr>
              <a:t>.	</a:t>
            </a:r>
            <a:r>
              <a:rPr sz="2400" dirty="0">
                <a:solidFill>
                  <a:srgbClr val="FF0000"/>
                </a:solidFill>
                <a:latin typeface="Arial MT"/>
                <a:cs typeface="Arial MT"/>
              </a:rPr>
              <a:t>p</a:t>
            </a:r>
            <a:r>
              <a:rPr sz="2400" spc="-10" dirty="0">
                <a:solidFill>
                  <a:srgbClr val="FF0000"/>
                </a:solidFill>
                <a:latin typeface="Arial MT"/>
                <a:cs typeface="Arial MT"/>
              </a:rPr>
              <a:t>u</a:t>
            </a:r>
            <a:r>
              <a:rPr sz="2400" dirty="0">
                <a:solidFill>
                  <a:srgbClr val="FF0000"/>
                </a:solidFill>
                <a:latin typeface="Arial MT"/>
                <a:cs typeface="Arial MT"/>
              </a:rPr>
              <a:t>b</a:t>
            </a:r>
            <a:r>
              <a:rPr sz="2400" spc="-10" dirty="0">
                <a:solidFill>
                  <a:srgbClr val="FF0000"/>
                </a:solidFill>
                <a:latin typeface="Arial MT"/>
                <a:cs typeface="Arial MT"/>
              </a:rPr>
              <a:t>l</a:t>
            </a:r>
            <a:r>
              <a:rPr sz="2400" dirty="0">
                <a:solidFill>
                  <a:srgbClr val="FF0000"/>
                </a:solidFill>
                <a:latin typeface="Arial MT"/>
                <a:cs typeface="Arial MT"/>
              </a:rPr>
              <a:t>ic	i</a:t>
            </a:r>
            <a:r>
              <a:rPr sz="2400" spc="-10" dirty="0">
                <a:solidFill>
                  <a:srgbClr val="FF0000"/>
                </a:solidFill>
                <a:latin typeface="Arial MT"/>
                <a:cs typeface="Arial MT"/>
              </a:rPr>
              <a:t>n</a:t>
            </a:r>
            <a:r>
              <a:rPr sz="2400" dirty="0">
                <a:solidFill>
                  <a:srgbClr val="FF0000"/>
                </a:solidFill>
                <a:latin typeface="Arial MT"/>
                <a:cs typeface="Arial MT"/>
              </a:rPr>
              <a:t>t	ne</a:t>
            </a:r>
            <a:r>
              <a:rPr sz="2400" spc="-10" dirty="0">
                <a:solidFill>
                  <a:srgbClr val="FF0000"/>
                </a:solidFill>
                <a:latin typeface="Arial MT"/>
                <a:cs typeface="Arial MT"/>
              </a:rPr>
              <a:t>x</a:t>
            </a:r>
            <a:r>
              <a:rPr sz="2400" dirty="0">
                <a:solidFill>
                  <a:srgbClr val="FF0000"/>
                </a:solidFill>
                <a:latin typeface="Arial MT"/>
                <a:cs typeface="Arial MT"/>
              </a:rPr>
              <a:t>tIn</a:t>
            </a:r>
            <a:r>
              <a:rPr sz="2400" spc="-10" dirty="0">
                <a:solidFill>
                  <a:srgbClr val="FF0000"/>
                </a:solidFill>
                <a:latin typeface="Arial MT"/>
                <a:cs typeface="Arial MT"/>
              </a:rPr>
              <a:t>d</a:t>
            </a:r>
            <a:r>
              <a:rPr sz="2400" dirty="0">
                <a:solidFill>
                  <a:srgbClr val="FF0000"/>
                </a:solidFill>
                <a:latin typeface="Arial MT"/>
                <a:cs typeface="Arial MT"/>
              </a:rPr>
              <a:t>e</a:t>
            </a:r>
            <a:r>
              <a:rPr sz="2400" spc="-10" dirty="0">
                <a:solidFill>
                  <a:srgbClr val="FF0000"/>
                </a:solidFill>
                <a:latin typeface="Arial MT"/>
                <a:cs typeface="Arial MT"/>
              </a:rPr>
              <a:t>x</a:t>
            </a:r>
            <a:r>
              <a:rPr sz="2400" dirty="0">
                <a:solidFill>
                  <a:srgbClr val="FF0000"/>
                </a:solidFill>
                <a:latin typeface="Arial MT"/>
                <a:cs typeface="Arial MT"/>
              </a:rPr>
              <a:t>()	/	prev</a:t>
            </a:r>
            <a:r>
              <a:rPr sz="2400" spc="-10" dirty="0">
                <a:solidFill>
                  <a:srgbClr val="FF0000"/>
                </a:solidFill>
                <a:latin typeface="Arial MT"/>
                <a:cs typeface="Arial MT"/>
              </a:rPr>
              <a:t>i</a:t>
            </a:r>
            <a:r>
              <a:rPr sz="2400" dirty="0">
                <a:solidFill>
                  <a:srgbClr val="FF0000"/>
                </a:solidFill>
                <a:latin typeface="Arial MT"/>
                <a:cs typeface="Arial MT"/>
              </a:rPr>
              <a:t>ous</a:t>
            </a:r>
            <a:r>
              <a:rPr sz="2400" spc="5" dirty="0">
                <a:solidFill>
                  <a:srgbClr val="FF0000"/>
                </a:solidFill>
                <a:latin typeface="Arial MT"/>
                <a:cs typeface="Arial MT"/>
              </a:rPr>
              <a:t>I</a:t>
            </a:r>
            <a:r>
              <a:rPr sz="2400" dirty="0">
                <a:solidFill>
                  <a:srgbClr val="FF0000"/>
                </a:solidFill>
                <a:latin typeface="Arial MT"/>
                <a:cs typeface="Arial MT"/>
              </a:rPr>
              <a:t>n</a:t>
            </a:r>
            <a:r>
              <a:rPr sz="2400" spc="-10" dirty="0">
                <a:solidFill>
                  <a:srgbClr val="FF0000"/>
                </a:solidFill>
                <a:latin typeface="Arial MT"/>
                <a:cs typeface="Arial MT"/>
              </a:rPr>
              <a:t>d</a:t>
            </a:r>
            <a:r>
              <a:rPr sz="2400" dirty="0">
                <a:solidFill>
                  <a:srgbClr val="FF0000"/>
                </a:solidFill>
                <a:latin typeface="Arial MT"/>
                <a:cs typeface="Arial MT"/>
              </a:rPr>
              <a:t>e</a:t>
            </a:r>
            <a:r>
              <a:rPr sz="2400" spc="-5" dirty="0">
                <a:solidFill>
                  <a:srgbClr val="FF0000"/>
                </a:solidFill>
                <a:latin typeface="Arial MT"/>
                <a:cs typeface="Arial MT"/>
              </a:rPr>
              <a:t>x</a:t>
            </a:r>
            <a:r>
              <a:rPr sz="2400" dirty="0">
                <a:solidFill>
                  <a:srgbClr val="FF0000"/>
                </a:solidFill>
                <a:latin typeface="Arial MT"/>
                <a:cs typeface="Arial MT"/>
              </a:rPr>
              <a:t>()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dirty="0">
                <a:latin typeface="Arial MT"/>
                <a:cs typeface="Arial MT"/>
              </a:rPr>
              <a:t>R</a:t>
            </a:r>
            <a:r>
              <a:rPr sz="2400" spc="-10" dirty="0">
                <a:latin typeface="Arial MT"/>
                <a:cs typeface="Arial MT"/>
              </a:rPr>
              <a:t>e</a:t>
            </a:r>
            <a:r>
              <a:rPr sz="2400" dirty="0">
                <a:latin typeface="Arial MT"/>
                <a:cs typeface="Arial MT"/>
              </a:rPr>
              <a:t>turns	the</a:t>
            </a:r>
            <a:endParaRPr sz="2400">
              <a:latin typeface="Arial MT"/>
              <a:cs typeface="Arial MT"/>
            </a:endParaRPr>
          </a:p>
          <a:p>
            <a:pPr marL="469900">
              <a:lnSpc>
                <a:spcPts val="2745"/>
              </a:lnSpc>
            </a:pPr>
            <a:r>
              <a:rPr sz="2400" spc="-5" dirty="0">
                <a:latin typeface="Arial MT"/>
                <a:cs typeface="Arial MT"/>
              </a:rPr>
              <a:t>index</a:t>
            </a:r>
            <a:r>
              <a:rPr sz="2400" spc="10" dirty="0">
                <a:latin typeface="Arial MT"/>
                <a:cs typeface="Arial MT"/>
              </a:rPr>
              <a:t> </a:t>
            </a:r>
            <a:r>
              <a:rPr sz="2400" spc="-5" dirty="0">
                <a:latin typeface="Arial MT"/>
                <a:cs typeface="Arial MT"/>
              </a:rPr>
              <a:t>of </a:t>
            </a:r>
            <a:r>
              <a:rPr sz="2400" dirty="0">
                <a:latin typeface="Arial MT"/>
                <a:cs typeface="Arial MT"/>
              </a:rPr>
              <a:t>the</a:t>
            </a:r>
            <a:r>
              <a:rPr sz="2400" spc="5" dirty="0">
                <a:latin typeface="Arial MT"/>
                <a:cs typeface="Arial MT"/>
              </a:rPr>
              <a:t> </a:t>
            </a:r>
            <a:r>
              <a:rPr sz="2400" spc="-5" dirty="0">
                <a:latin typeface="Arial MT"/>
                <a:cs typeface="Arial MT"/>
              </a:rPr>
              <a:t>element</a:t>
            </a:r>
            <a:r>
              <a:rPr sz="2400" spc="10" dirty="0">
                <a:latin typeface="Arial MT"/>
                <a:cs typeface="Arial MT"/>
              </a:rPr>
              <a:t> </a:t>
            </a:r>
            <a:r>
              <a:rPr sz="2400" dirty="0">
                <a:latin typeface="Arial MT"/>
                <a:cs typeface="Arial MT"/>
              </a:rPr>
              <a:t>returned </a:t>
            </a:r>
            <a:r>
              <a:rPr sz="2400" spc="-5" dirty="0">
                <a:latin typeface="Arial MT"/>
                <a:cs typeface="Arial MT"/>
              </a:rPr>
              <a:t>by</a:t>
            </a:r>
            <a:r>
              <a:rPr sz="2400" spc="5" dirty="0">
                <a:latin typeface="Arial MT"/>
                <a:cs typeface="Arial MT"/>
              </a:rPr>
              <a:t> </a:t>
            </a:r>
            <a:r>
              <a:rPr sz="2400" spc="-5" dirty="0">
                <a:latin typeface="Arial MT"/>
                <a:cs typeface="Arial MT"/>
              </a:rPr>
              <a:t>next()</a:t>
            </a:r>
            <a:r>
              <a:rPr sz="2400" spc="10" dirty="0">
                <a:latin typeface="Arial MT"/>
                <a:cs typeface="Arial MT"/>
              </a:rPr>
              <a:t> </a:t>
            </a:r>
            <a:r>
              <a:rPr sz="2400" dirty="0">
                <a:latin typeface="Arial MT"/>
                <a:cs typeface="Arial MT"/>
              </a:rPr>
              <a:t>/</a:t>
            </a:r>
            <a:r>
              <a:rPr sz="2400" spc="-15" dirty="0">
                <a:latin typeface="Arial MT"/>
                <a:cs typeface="Arial MT"/>
              </a:rPr>
              <a:t> </a:t>
            </a:r>
            <a:r>
              <a:rPr sz="2400" spc="-5" dirty="0">
                <a:latin typeface="Arial MT"/>
                <a:cs typeface="Arial MT"/>
              </a:rPr>
              <a:t>previous()</a:t>
            </a:r>
            <a:endParaRPr sz="2400">
              <a:latin typeface="Arial MT"/>
              <a:cs typeface="Arial MT"/>
            </a:endParaRPr>
          </a:p>
        </p:txBody>
      </p:sp>
      <p:sp>
        <p:nvSpPr>
          <p:cNvPr id="15" name="object 15"/>
          <p:cNvSpPr txBox="1">
            <a:spLocks noGrp="1"/>
          </p:cNvSpPr>
          <p:nvPr>
            <p:ph type="title"/>
          </p:nvPr>
        </p:nvSpPr>
        <p:spPr>
          <a:xfrm>
            <a:off x="1907541" y="150622"/>
            <a:ext cx="578040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L</a:t>
            </a:r>
            <a:r>
              <a:rPr spc="-165" dirty="0"/>
              <a:t>i</a:t>
            </a:r>
            <a:r>
              <a:rPr spc="-160" dirty="0"/>
              <a:t>s</a:t>
            </a:r>
            <a:r>
              <a:rPr spc="-155" dirty="0"/>
              <a:t>t</a:t>
            </a:r>
            <a:r>
              <a:rPr spc="-165" dirty="0"/>
              <a:t>I</a:t>
            </a:r>
            <a:r>
              <a:rPr spc="-155" dirty="0"/>
              <a:t>t</a:t>
            </a:r>
            <a:r>
              <a:rPr spc="-160" dirty="0"/>
              <a:t>era</a:t>
            </a:r>
            <a:r>
              <a:rPr spc="-145" dirty="0"/>
              <a:t>t</a:t>
            </a:r>
            <a:r>
              <a:rPr spc="-160" dirty="0"/>
              <a:t>o</a:t>
            </a:r>
            <a:r>
              <a:rPr spc="-5" dirty="0"/>
              <a:t>r</a:t>
            </a:r>
            <a:r>
              <a:rPr spc="-235" dirty="0"/>
              <a:t> </a:t>
            </a:r>
            <a:r>
              <a:rPr spc="-165" dirty="0"/>
              <a:t>I</a:t>
            </a:r>
            <a:r>
              <a:rPr spc="-160" dirty="0"/>
              <a:t>n</a:t>
            </a:r>
            <a:r>
              <a:rPr spc="-155" dirty="0"/>
              <a:t>t</a:t>
            </a:r>
            <a:r>
              <a:rPr spc="-160" dirty="0"/>
              <a:t>er</a:t>
            </a:r>
            <a:r>
              <a:rPr spc="-155" dirty="0"/>
              <a:t>f</a:t>
            </a:r>
            <a:r>
              <a:rPr spc="-160" dirty="0"/>
              <a:t>ac</a:t>
            </a:r>
            <a:r>
              <a:rPr spc="-5" dirty="0"/>
              <a:t>e</a:t>
            </a:r>
            <a:r>
              <a:rPr spc="-265" dirty="0"/>
              <a:t> </a:t>
            </a:r>
            <a:r>
              <a:rPr dirty="0"/>
              <a:t>:</a:t>
            </a:r>
            <a:r>
              <a:rPr spc="-300" dirty="0"/>
              <a:t> </a:t>
            </a:r>
            <a:r>
              <a:rPr spc="-155" dirty="0"/>
              <a:t>S</a:t>
            </a:r>
            <a:r>
              <a:rPr spc="-160" dirty="0"/>
              <a:t>yn</a:t>
            </a:r>
            <a:r>
              <a:rPr spc="-155" dirty="0"/>
              <a:t>t</a:t>
            </a:r>
            <a:r>
              <a:rPr spc="-160" dirty="0"/>
              <a:t>a</a:t>
            </a:r>
            <a:r>
              <a:rPr spc="-5" dirty="0"/>
              <a:t>x  </a:t>
            </a:r>
            <a:r>
              <a:rPr spc="-160" dirty="0"/>
              <a:t>an</a:t>
            </a:r>
            <a:r>
              <a:rPr dirty="0"/>
              <a:t>d</a:t>
            </a:r>
            <a:r>
              <a:rPr spc="-285" dirty="0"/>
              <a:t> </a:t>
            </a:r>
            <a:r>
              <a:rPr spc="-165" dirty="0"/>
              <a:t>I</a:t>
            </a:r>
            <a:r>
              <a:rPr spc="-160" dirty="0"/>
              <a:t>mpor</a:t>
            </a:r>
            <a:r>
              <a:rPr spc="-155" dirty="0"/>
              <a:t>t</a:t>
            </a:r>
            <a:r>
              <a:rPr spc="-160" dirty="0"/>
              <a:t>an</a:t>
            </a:r>
            <a:r>
              <a:rPr dirty="0"/>
              <a:t>t</a:t>
            </a:r>
            <a:r>
              <a:rPr spc="-254" dirty="0"/>
              <a:t> </a:t>
            </a:r>
            <a:r>
              <a:rPr spc="-160" dirty="0"/>
              <a:t>Me</a:t>
            </a:r>
            <a:r>
              <a:rPr spc="-155" dirty="0"/>
              <a:t>t</a:t>
            </a:r>
            <a:r>
              <a:rPr spc="-160" dirty="0"/>
              <a:t>hod</a:t>
            </a:r>
            <a:r>
              <a:rPr spc="-5" dirty="0"/>
              <a:t>s</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009894"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L</a:t>
            </a:r>
            <a:r>
              <a:rPr spc="-165" dirty="0"/>
              <a:t>i</a:t>
            </a:r>
            <a:r>
              <a:rPr spc="-160" dirty="0"/>
              <a:t>s</a:t>
            </a:r>
            <a:r>
              <a:rPr spc="-155" dirty="0"/>
              <a:t>t</a:t>
            </a:r>
            <a:r>
              <a:rPr spc="-165" dirty="0"/>
              <a:t>I</a:t>
            </a:r>
            <a:r>
              <a:rPr spc="-155" dirty="0"/>
              <a:t>t</a:t>
            </a:r>
            <a:r>
              <a:rPr spc="-160" dirty="0"/>
              <a:t>era</a:t>
            </a:r>
            <a:r>
              <a:rPr spc="-145" dirty="0"/>
              <a:t>t</a:t>
            </a:r>
            <a:r>
              <a:rPr spc="-160" dirty="0"/>
              <a:t>o</a:t>
            </a:r>
            <a:r>
              <a:rPr spc="-5" dirty="0"/>
              <a:t>r</a:t>
            </a:r>
            <a:r>
              <a:rPr spc="-235" dirty="0"/>
              <a:t> </a:t>
            </a:r>
            <a:r>
              <a:rPr dirty="0"/>
              <a:t>:</a:t>
            </a:r>
            <a:r>
              <a:rPr spc="-300" dirty="0"/>
              <a:t> </a:t>
            </a:r>
            <a:r>
              <a:rPr spc="-155" dirty="0"/>
              <a:t>E</a:t>
            </a:r>
            <a:r>
              <a:rPr spc="-160" dirty="0"/>
              <a:t>xamp</a:t>
            </a:r>
            <a:r>
              <a:rPr spc="-165" dirty="0"/>
              <a:t>l</a:t>
            </a:r>
            <a:r>
              <a:rPr spc="-5" dirty="0"/>
              <a:t>e</a:t>
            </a:r>
            <a:r>
              <a:rPr spc="-265" dirty="0"/>
              <a:t> </a:t>
            </a:r>
            <a:r>
              <a:rPr spc="-5" dirty="0"/>
              <a:t>1  </a:t>
            </a:r>
            <a:r>
              <a:rPr spc="-155" dirty="0"/>
              <a:t>(</a:t>
            </a:r>
            <a:r>
              <a:rPr spc="-160" dirty="0"/>
              <a:t>For</a:t>
            </a:r>
            <a:r>
              <a:rPr spc="-165" dirty="0"/>
              <a:t>w</a:t>
            </a:r>
            <a:r>
              <a:rPr spc="-160" dirty="0"/>
              <a:t>ar</a:t>
            </a:r>
            <a:r>
              <a:rPr dirty="0"/>
              <a:t>d</a:t>
            </a:r>
            <a:r>
              <a:rPr spc="-260" dirty="0"/>
              <a:t> </a:t>
            </a:r>
            <a:r>
              <a:rPr spc="-365" dirty="0"/>
              <a:t>T</a:t>
            </a:r>
            <a:r>
              <a:rPr spc="-160" dirty="0"/>
              <a:t>raversa</a:t>
            </a:r>
            <a:r>
              <a:rPr spc="-165" dirty="0"/>
              <a:t>l</a:t>
            </a:r>
            <a:r>
              <a:rPr dirty="0"/>
              <a:t>)</a:t>
            </a:r>
          </a:p>
        </p:txBody>
      </p:sp>
      <p:graphicFrame>
        <p:nvGraphicFramePr>
          <p:cNvPr id="3" name="object 3"/>
          <p:cNvGraphicFramePr>
            <a:graphicFrameLocks noGrp="1"/>
          </p:cNvGraphicFramePr>
          <p:nvPr/>
        </p:nvGraphicFramePr>
        <p:xfrm>
          <a:off x="3412744" y="3326766"/>
          <a:ext cx="3636010" cy="1326133"/>
        </p:xfrm>
        <a:graphic>
          <a:graphicData uri="http://schemas.openxmlformats.org/drawingml/2006/table">
            <a:tbl>
              <a:tblPr firstRow="1" bandRow="1">
                <a:tableStyleId>{2D5ABB26-0587-4C30-8999-92F81FD0307C}</a:tableStyleId>
              </a:tblPr>
              <a:tblGrid>
                <a:gridCol w="169608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800227">
                <a:tc>
                  <a:txBody>
                    <a:bodyPr/>
                    <a:lstStyle/>
                    <a:p>
                      <a:pPr marL="31750">
                        <a:lnSpc>
                          <a:spcPts val="1710"/>
                        </a:lnSpc>
                      </a:pPr>
                      <a:r>
                        <a:rPr sz="1800" b="1" i="1" spc="-10" dirty="0">
                          <a:solidFill>
                            <a:srgbClr val="FF0000"/>
                          </a:solidFill>
                          <a:latin typeface="Calibri"/>
                          <a:cs typeface="Calibri"/>
                        </a:rPr>
                        <a:t>arrStr.add("A");</a:t>
                      </a:r>
                      <a:endParaRPr sz="1800">
                        <a:latin typeface="Calibri"/>
                        <a:cs typeface="Calibri"/>
                      </a:endParaRPr>
                    </a:p>
                    <a:p>
                      <a:pPr marL="31750">
                        <a:lnSpc>
                          <a:spcPct val="100000"/>
                        </a:lnSpc>
                      </a:pPr>
                      <a:r>
                        <a:rPr sz="1800" b="1" i="1" spc="-10" dirty="0">
                          <a:solidFill>
                            <a:srgbClr val="FF0000"/>
                          </a:solidFill>
                          <a:latin typeface="Calibri"/>
                          <a:cs typeface="Calibri"/>
                        </a:rPr>
                        <a:t>arrStr.add("B");</a:t>
                      </a:r>
                      <a:endParaRPr sz="1800">
                        <a:latin typeface="Calibri"/>
                        <a:cs typeface="Calibri"/>
                      </a:endParaRPr>
                    </a:p>
                    <a:p>
                      <a:pPr marL="31750">
                        <a:lnSpc>
                          <a:spcPct val="100000"/>
                        </a:lnSpc>
                      </a:pPr>
                      <a:r>
                        <a:rPr sz="1800" b="1" i="1" spc="-10" dirty="0">
                          <a:solidFill>
                            <a:srgbClr val="FF0000"/>
                          </a:solidFill>
                          <a:latin typeface="Calibri"/>
                          <a:cs typeface="Calibri"/>
                        </a:rPr>
                        <a:t>arrStr.add("X");</a:t>
                      </a:r>
                      <a:endParaRPr sz="1800">
                        <a:latin typeface="Calibri"/>
                        <a:cs typeface="Calibri"/>
                      </a:endParaRPr>
                    </a:p>
                  </a:txBody>
                  <a:tcPr marL="0" marR="0" marT="0" marB="0"/>
                </a:tc>
                <a:tc>
                  <a:txBody>
                    <a:bodyPr/>
                    <a:lstStyle/>
                    <a:p>
                      <a:pPr marL="164465">
                        <a:lnSpc>
                          <a:spcPts val="1710"/>
                        </a:lnSpc>
                      </a:pPr>
                      <a:r>
                        <a:rPr sz="1800" b="1" i="1" spc="-5" dirty="0">
                          <a:solidFill>
                            <a:srgbClr val="FF0000"/>
                          </a:solidFill>
                          <a:latin typeface="Calibri"/>
                          <a:cs typeface="Calibri"/>
                        </a:rPr>
                        <a:t>//</a:t>
                      </a:r>
                      <a:endParaRPr sz="1800">
                        <a:latin typeface="Calibri"/>
                        <a:cs typeface="Calibri"/>
                      </a:endParaRPr>
                    </a:p>
                    <a:p>
                      <a:pPr marL="164465">
                        <a:lnSpc>
                          <a:spcPct val="100000"/>
                        </a:lnSpc>
                      </a:pPr>
                      <a:r>
                        <a:rPr sz="1800" b="1" i="1" spc="-5" dirty="0">
                          <a:solidFill>
                            <a:srgbClr val="FF0000"/>
                          </a:solidFill>
                          <a:latin typeface="Calibri"/>
                          <a:cs typeface="Calibri"/>
                        </a:rPr>
                        <a:t>//</a:t>
                      </a:r>
                      <a:endParaRPr sz="1800">
                        <a:latin typeface="Calibri"/>
                        <a:cs typeface="Calibri"/>
                      </a:endParaRPr>
                    </a:p>
                    <a:p>
                      <a:pPr marL="164465">
                        <a:lnSpc>
                          <a:spcPct val="100000"/>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710"/>
                        </a:lnSpc>
                      </a:pPr>
                      <a:r>
                        <a:rPr sz="1800" b="1" i="1" dirty="0">
                          <a:solidFill>
                            <a:srgbClr val="FF0000"/>
                          </a:solidFill>
                          <a:latin typeface="Calibri"/>
                          <a:cs typeface="Calibri"/>
                        </a:rPr>
                        <a:t>A</a:t>
                      </a:r>
                      <a:endParaRPr sz="1800">
                        <a:latin typeface="Calibri"/>
                        <a:cs typeface="Calibri"/>
                      </a:endParaRPr>
                    </a:p>
                    <a:p>
                      <a:pPr marL="357505" marR="356235">
                        <a:lnSpc>
                          <a:spcPct val="100000"/>
                        </a:lnSpc>
                      </a:pPr>
                      <a:r>
                        <a:rPr sz="1800" b="1" i="1" dirty="0">
                          <a:solidFill>
                            <a:srgbClr val="FF0000"/>
                          </a:solidFill>
                          <a:latin typeface="Calibri"/>
                          <a:cs typeface="Calibri"/>
                        </a:rPr>
                        <a:t>A</a:t>
                      </a:r>
                      <a:r>
                        <a:rPr sz="1800" b="1" i="1" spc="405" dirty="0">
                          <a:solidFill>
                            <a:srgbClr val="FF0000"/>
                          </a:solidFill>
                          <a:latin typeface="Calibri"/>
                          <a:cs typeface="Calibri"/>
                        </a:rPr>
                        <a:t> </a:t>
                      </a:r>
                      <a:r>
                        <a:rPr sz="1800" b="1" i="1" dirty="0">
                          <a:solidFill>
                            <a:srgbClr val="FF0000"/>
                          </a:solidFill>
                          <a:latin typeface="Calibri"/>
                          <a:cs typeface="Calibri"/>
                        </a:rPr>
                        <a:t>B </a:t>
                      </a:r>
                      <a:r>
                        <a:rPr sz="1800" b="1" i="1" spc="5" dirty="0">
                          <a:solidFill>
                            <a:srgbClr val="FF0000"/>
                          </a:solidFill>
                          <a:latin typeface="Calibri"/>
                          <a:cs typeface="Calibri"/>
                        </a:rPr>
                        <a:t> </a:t>
                      </a:r>
                      <a:r>
                        <a:rPr sz="1800" b="1" i="1" dirty="0">
                          <a:solidFill>
                            <a:srgbClr val="FF0000"/>
                          </a:solidFill>
                          <a:latin typeface="Calibri"/>
                          <a:cs typeface="Calibri"/>
                        </a:rPr>
                        <a:t>A</a:t>
                      </a:r>
                      <a:r>
                        <a:rPr sz="1800" b="1" i="1" spc="-50" dirty="0">
                          <a:solidFill>
                            <a:srgbClr val="FF0000"/>
                          </a:solidFill>
                          <a:latin typeface="Calibri"/>
                          <a:cs typeface="Calibri"/>
                        </a:rPr>
                        <a:t> </a:t>
                      </a:r>
                      <a:r>
                        <a:rPr sz="1800" b="1" i="1" dirty="0">
                          <a:solidFill>
                            <a:srgbClr val="FF0000"/>
                          </a:solidFill>
                          <a:latin typeface="Calibri"/>
                          <a:cs typeface="Calibri"/>
                        </a:rPr>
                        <a:t>B</a:t>
                      </a:r>
                      <a:r>
                        <a:rPr sz="1800" b="1" i="1" spc="-40" dirty="0">
                          <a:solidFill>
                            <a:srgbClr val="FF0000"/>
                          </a:solidFill>
                          <a:latin typeface="Calibri"/>
                          <a:cs typeface="Calibri"/>
                        </a:rPr>
                        <a:t> </a:t>
                      </a:r>
                      <a:r>
                        <a:rPr sz="1800" b="1" i="1" dirty="0">
                          <a:solidFill>
                            <a:srgbClr val="FF0000"/>
                          </a:solidFill>
                          <a:latin typeface="Calibri"/>
                          <a:cs typeface="Calibri"/>
                        </a:rPr>
                        <a:t>X</a:t>
                      </a:r>
                      <a:endParaRPr sz="1800">
                        <a:latin typeface="Calibri"/>
                        <a:cs typeface="Calibri"/>
                      </a:endParaRPr>
                    </a:p>
                  </a:txBody>
                  <a:tcPr marL="0" marR="0" marT="0" marB="0"/>
                </a:tc>
                <a:extLst>
                  <a:ext uri="{0D108BD9-81ED-4DB2-BD59-A6C34878D82A}">
                    <a16:rowId xmlns:a16="http://schemas.microsoft.com/office/drawing/2014/main" val="10000"/>
                  </a:ext>
                </a:extLst>
              </a:tr>
              <a:tr h="274446">
                <a:tc>
                  <a:txBody>
                    <a:bodyPr/>
                    <a:lstStyle/>
                    <a:p>
                      <a:pPr marL="31750">
                        <a:lnSpc>
                          <a:spcPts val="1889"/>
                        </a:lnSpc>
                      </a:pPr>
                      <a:r>
                        <a:rPr sz="1800" b="1" i="1" spc="-10" dirty="0">
                          <a:solidFill>
                            <a:srgbClr val="FF0000"/>
                          </a:solidFill>
                          <a:latin typeface="Calibri"/>
                          <a:cs typeface="Calibri"/>
                        </a:rPr>
                        <a:t>arrStr.add("Y");</a:t>
                      </a:r>
                      <a:endParaRPr sz="1800">
                        <a:latin typeface="Calibri"/>
                        <a:cs typeface="Calibri"/>
                      </a:endParaRPr>
                    </a:p>
                  </a:txBody>
                  <a:tcPr marL="0" marR="0" marT="0" marB="0"/>
                </a:tc>
                <a:tc>
                  <a:txBody>
                    <a:bodyPr/>
                    <a:lstStyle/>
                    <a:p>
                      <a:pPr marL="164465">
                        <a:lnSpc>
                          <a:spcPts val="1889"/>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889"/>
                        </a:lnSpc>
                      </a:pPr>
                      <a:r>
                        <a:rPr sz="1800" b="1" i="1" dirty="0">
                          <a:solidFill>
                            <a:srgbClr val="FF0000"/>
                          </a:solidFill>
                          <a:latin typeface="Calibri"/>
                          <a:cs typeface="Calibri"/>
                        </a:rPr>
                        <a:t>A</a:t>
                      </a:r>
                      <a:r>
                        <a:rPr sz="1800" b="1" i="1" spc="-25" dirty="0">
                          <a:solidFill>
                            <a:srgbClr val="FF0000"/>
                          </a:solidFill>
                          <a:latin typeface="Calibri"/>
                          <a:cs typeface="Calibri"/>
                        </a:rPr>
                        <a:t> </a:t>
                      </a:r>
                      <a:r>
                        <a:rPr sz="1800" b="1" i="1" dirty="0">
                          <a:solidFill>
                            <a:srgbClr val="FF0000"/>
                          </a:solidFill>
                          <a:latin typeface="Calibri"/>
                          <a:cs typeface="Calibri"/>
                        </a:rPr>
                        <a:t>B</a:t>
                      </a:r>
                      <a:r>
                        <a:rPr sz="1800" b="1" i="1" spc="-15" dirty="0">
                          <a:solidFill>
                            <a:srgbClr val="FF0000"/>
                          </a:solidFill>
                          <a:latin typeface="Calibri"/>
                          <a:cs typeface="Calibri"/>
                        </a:rPr>
                        <a:t> </a:t>
                      </a:r>
                      <a:r>
                        <a:rPr sz="1800" b="1" i="1" dirty="0">
                          <a:solidFill>
                            <a:srgbClr val="FF0000"/>
                          </a:solidFill>
                          <a:latin typeface="Calibri"/>
                          <a:cs typeface="Calibri"/>
                        </a:rPr>
                        <a:t>X</a:t>
                      </a:r>
                      <a:r>
                        <a:rPr sz="1800" b="1" i="1" spc="-30" dirty="0">
                          <a:solidFill>
                            <a:srgbClr val="FF0000"/>
                          </a:solidFill>
                          <a:latin typeface="Calibri"/>
                          <a:cs typeface="Calibri"/>
                        </a:rPr>
                        <a:t> </a:t>
                      </a:r>
                      <a:r>
                        <a:rPr sz="1800" b="1" i="1" dirty="0">
                          <a:solidFill>
                            <a:srgbClr val="FF0000"/>
                          </a:solidFill>
                          <a:latin typeface="Calibri"/>
                          <a:cs typeface="Calibri"/>
                        </a:rPr>
                        <a:t>Y</a:t>
                      </a:r>
                      <a:endParaRPr sz="1800">
                        <a:latin typeface="Calibri"/>
                        <a:cs typeface="Calibri"/>
                      </a:endParaRPr>
                    </a:p>
                  </a:txBody>
                  <a:tcPr marL="0" marR="0" marT="0" marB="0"/>
                </a:tc>
                <a:extLst>
                  <a:ext uri="{0D108BD9-81ED-4DB2-BD59-A6C34878D82A}">
                    <a16:rowId xmlns:a16="http://schemas.microsoft.com/office/drawing/2014/main" val="10001"/>
                  </a:ext>
                </a:extLst>
              </a:tr>
              <a:tr h="251460">
                <a:tc>
                  <a:txBody>
                    <a:bodyPr/>
                    <a:lstStyle/>
                    <a:p>
                      <a:pPr marL="31750">
                        <a:lnSpc>
                          <a:spcPts val="1880"/>
                        </a:lnSpc>
                      </a:pPr>
                      <a:r>
                        <a:rPr sz="1800" b="1" i="1" spc="-10" dirty="0">
                          <a:solidFill>
                            <a:srgbClr val="FF0000"/>
                          </a:solidFill>
                          <a:latin typeface="Calibri"/>
                          <a:cs typeface="Calibri"/>
                        </a:rPr>
                        <a:t>arrStr.add("Z");</a:t>
                      </a:r>
                      <a:endParaRPr sz="1800">
                        <a:latin typeface="Calibri"/>
                        <a:cs typeface="Calibri"/>
                      </a:endParaRPr>
                    </a:p>
                  </a:txBody>
                  <a:tcPr marL="0" marR="0" marT="0" marB="0"/>
                </a:tc>
                <a:tc>
                  <a:txBody>
                    <a:bodyPr/>
                    <a:lstStyle/>
                    <a:p>
                      <a:pPr marL="164465">
                        <a:lnSpc>
                          <a:spcPts val="1880"/>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880"/>
                        </a:lnSpc>
                      </a:pPr>
                      <a:r>
                        <a:rPr sz="1800" b="1" i="1" dirty="0">
                          <a:solidFill>
                            <a:srgbClr val="FF0000"/>
                          </a:solidFill>
                          <a:latin typeface="Calibri"/>
                          <a:cs typeface="Calibri"/>
                        </a:rPr>
                        <a:t>A</a:t>
                      </a:r>
                      <a:r>
                        <a:rPr sz="1800" b="1" i="1" spc="-25" dirty="0">
                          <a:solidFill>
                            <a:srgbClr val="FF0000"/>
                          </a:solidFill>
                          <a:latin typeface="Calibri"/>
                          <a:cs typeface="Calibri"/>
                        </a:rPr>
                        <a:t> </a:t>
                      </a:r>
                      <a:r>
                        <a:rPr sz="1800" b="1" i="1" dirty="0">
                          <a:solidFill>
                            <a:srgbClr val="FF0000"/>
                          </a:solidFill>
                          <a:latin typeface="Calibri"/>
                          <a:cs typeface="Calibri"/>
                        </a:rPr>
                        <a:t>B</a:t>
                      </a:r>
                      <a:r>
                        <a:rPr sz="1800" b="1" i="1" spc="-10" dirty="0">
                          <a:solidFill>
                            <a:srgbClr val="FF0000"/>
                          </a:solidFill>
                          <a:latin typeface="Calibri"/>
                          <a:cs typeface="Calibri"/>
                        </a:rPr>
                        <a:t> </a:t>
                      </a:r>
                      <a:r>
                        <a:rPr sz="1800" b="1" i="1" dirty="0">
                          <a:solidFill>
                            <a:srgbClr val="FF0000"/>
                          </a:solidFill>
                          <a:latin typeface="Calibri"/>
                          <a:cs typeface="Calibri"/>
                        </a:rPr>
                        <a:t>X</a:t>
                      </a:r>
                      <a:r>
                        <a:rPr sz="1800" b="1" i="1" spc="-30" dirty="0">
                          <a:solidFill>
                            <a:srgbClr val="FF0000"/>
                          </a:solidFill>
                          <a:latin typeface="Calibri"/>
                          <a:cs typeface="Calibri"/>
                        </a:rPr>
                        <a:t> </a:t>
                      </a:r>
                      <a:r>
                        <a:rPr sz="1800" b="1" i="1" dirty="0">
                          <a:solidFill>
                            <a:srgbClr val="FF0000"/>
                          </a:solidFill>
                          <a:latin typeface="Calibri"/>
                          <a:cs typeface="Calibri"/>
                        </a:rPr>
                        <a:t>Y</a:t>
                      </a:r>
                      <a:r>
                        <a:rPr sz="1800" b="1" i="1" spc="-15" dirty="0">
                          <a:solidFill>
                            <a:srgbClr val="FF0000"/>
                          </a:solidFill>
                          <a:latin typeface="Calibri"/>
                          <a:cs typeface="Calibri"/>
                        </a:rPr>
                        <a:t> </a:t>
                      </a:r>
                      <a:r>
                        <a:rPr sz="1800" b="1" i="1" dirty="0">
                          <a:solidFill>
                            <a:srgbClr val="FF0000"/>
                          </a:solidFill>
                          <a:latin typeface="Calibri"/>
                          <a:cs typeface="Calibri"/>
                        </a:rPr>
                        <a:t>Z</a:t>
                      </a:r>
                      <a:endParaRPr sz="18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4" name="object 4"/>
          <p:cNvSpPr txBox="1"/>
          <p:nvPr/>
        </p:nvSpPr>
        <p:spPr>
          <a:xfrm>
            <a:off x="3431794" y="4901565"/>
            <a:ext cx="4485640" cy="636270"/>
          </a:xfrm>
          <a:prstGeom prst="rect">
            <a:avLst/>
          </a:prstGeom>
        </p:spPr>
        <p:txBody>
          <a:bodyPr vert="horz" wrap="square" lIns="0" tIns="12700" rIns="0" bIns="0" rtlCol="0">
            <a:spAutoFit/>
          </a:bodyPr>
          <a:lstStyle/>
          <a:p>
            <a:pPr marL="12700">
              <a:spcBef>
                <a:spcPts val="100"/>
              </a:spcBef>
            </a:pPr>
            <a:r>
              <a:rPr b="1" i="1" spc="-5" dirty="0">
                <a:solidFill>
                  <a:srgbClr val="00AFEF"/>
                </a:solidFill>
                <a:latin typeface="Calibri"/>
                <a:cs typeface="Calibri"/>
              </a:rPr>
              <a:t>List</a:t>
            </a:r>
            <a:r>
              <a:rPr sz="2000" b="1" i="1" spc="-5" dirty="0">
                <a:solidFill>
                  <a:srgbClr val="00AFEF"/>
                </a:solidFill>
                <a:latin typeface="Calibri"/>
                <a:cs typeface="Calibri"/>
              </a:rPr>
              <a:t>Iteraor&lt;String&gt;</a:t>
            </a:r>
            <a:r>
              <a:rPr sz="2000" b="1" i="1" spc="-55" dirty="0">
                <a:solidFill>
                  <a:srgbClr val="00AFEF"/>
                </a:solidFill>
                <a:latin typeface="Calibri"/>
                <a:cs typeface="Calibri"/>
              </a:rPr>
              <a:t> </a:t>
            </a:r>
            <a:r>
              <a:rPr sz="2000" b="1" i="1" dirty="0">
                <a:solidFill>
                  <a:srgbClr val="00AFEF"/>
                </a:solidFill>
                <a:latin typeface="Calibri"/>
                <a:cs typeface="Calibri"/>
              </a:rPr>
              <a:t>itr</a:t>
            </a:r>
            <a:r>
              <a:rPr sz="2000" b="1" i="1" spc="-35" dirty="0">
                <a:solidFill>
                  <a:srgbClr val="00AFEF"/>
                </a:solidFill>
                <a:latin typeface="Calibri"/>
                <a:cs typeface="Calibri"/>
              </a:rPr>
              <a:t> </a:t>
            </a:r>
            <a:r>
              <a:rPr sz="2000" b="1" i="1" dirty="0">
                <a:solidFill>
                  <a:srgbClr val="00AFEF"/>
                </a:solidFill>
                <a:latin typeface="Calibri"/>
                <a:cs typeface="Calibri"/>
              </a:rPr>
              <a:t>=</a:t>
            </a:r>
            <a:r>
              <a:rPr sz="2000" b="1" i="1" spc="-30" dirty="0">
                <a:solidFill>
                  <a:srgbClr val="00AFEF"/>
                </a:solidFill>
                <a:latin typeface="Calibri"/>
                <a:cs typeface="Calibri"/>
              </a:rPr>
              <a:t> </a:t>
            </a:r>
            <a:r>
              <a:rPr sz="2000" b="1" i="1" spc="-15" dirty="0">
                <a:solidFill>
                  <a:srgbClr val="00AFEF"/>
                </a:solidFill>
                <a:latin typeface="Calibri"/>
                <a:cs typeface="Calibri"/>
              </a:rPr>
              <a:t>arrStr.listIterator();</a:t>
            </a:r>
            <a:endParaRPr sz="2000">
              <a:latin typeface="Calibri"/>
              <a:cs typeface="Calibri"/>
            </a:endParaRPr>
          </a:p>
          <a:p>
            <a:pPr marL="12700"/>
            <a:r>
              <a:rPr sz="2000" b="1" i="1" spc="-5" dirty="0">
                <a:solidFill>
                  <a:srgbClr val="006FC0"/>
                </a:solidFill>
                <a:latin typeface="Calibri"/>
                <a:cs typeface="Calibri"/>
              </a:rPr>
              <a:t>while(</a:t>
            </a:r>
            <a:r>
              <a:rPr sz="2000" b="1" i="1" spc="-35" dirty="0">
                <a:solidFill>
                  <a:srgbClr val="006FC0"/>
                </a:solidFill>
                <a:latin typeface="Calibri"/>
                <a:cs typeface="Calibri"/>
              </a:rPr>
              <a:t> </a:t>
            </a:r>
            <a:r>
              <a:rPr sz="2000" b="1" i="1" spc="-20" dirty="0">
                <a:solidFill>
                  <a:srgbClr val="006FC0"/>
                </a:solidFill>
                <a:latin typeface="Calibri"/>
                <a:cs typeface="Calibri"/>
              </a:rPr>
              <a:t>itr.hasNext()</a:t>
            </a:r>
            <a:endParaRPr sz="2000">
              <a:latin typeface="Calibri"/>
              <a:cs typeface="Calibri"/>
            </a:endParaRPr>
          </a:p>
        </p:txBody>
      </p:sp>
      <p:sp>
        <p:nvSpPr>
          <p:cNvPr id="5" name="object 5"/>
          <p:cNvSpPr txBox="1"/>
          <p:nvPr/>
        </p:nvSpPr>
        <p:spPr>
          <a:xfrm>
            <a:off x="6175628" y="5511496"/>
            <a:ext cx="1083310" cy="330835"/>
          </a:xfrm>
          <a:prstGeom prst="rect">
            <a:avLst/>
          </a:prstGeom>
        </p:spPr>
        <p:txBody>
          <a:bodyPr vert="horz" wrap="square" lIns="0" tIns="12700" rIns="0" bIns="0" rtlCol="0">
            <a:spAutoFit/>
          </a:bodyPr>
          <a:lstStyle/>
          <a:p>
            <a:pPr marL="12700">
              <a:spcBef>
                <a:spcPts val="100"/>
              </a:spcBef>
            </a:pPr>
            <a:r>
              <a:rPr sz="2000" b="1" i="1" spc="-20" dirty="0">
                <a:solidFill>
                  <a:srgbClr val="006FC0"/>
                </a:solidFill>
                <a:latin typeface="Calibri"/>
                <a:cs typeface="Calibri"/>
              </a:rPr>
              <a:t>itr.next());</a:t>
            </a:r>
            <a:endParaRPr sz="2000">
              <a:latin typeface="Calibri"/>
              <a:cs typeface="Calibri"/>
            </a:endParaRPr>
          </a:p>
        </p:txBody>
      </p:sp>
      <p:sp>
        <p:nvSpPr>
          <p:cNvPr id="6" name="object 6"/>
          <p:cNvSpPr txBox="1"/>
          <p:nvPr/>
        </p:nvSpPr>
        <p:spPr>
          <a:xfrm>
            <a:off x="1602740" y="5511496"/>
            <a:ext cx="3872865" cy="940435"/>
          </a:xfrm>
          <a:prstGeom prst="rect">
            <a:avLst/>
          </a:prstGeom>
        </p:spPr>
        <p:txBody>
          <a:bodyPr vert="horz" wrap="square" lIns="0" tIns="12700" rIns="0" bIns="0" rtlCol="0">
            <a:spAutoFit/>
          </a:bodyPr>
          <a:lstStyle/>
          <a:p>
            <a:pPr marL="1841500">
              <a:spcBef>
                <a:spcPts val="100"/>
              </a:spcBef>
            </a:pPr>
            <a:r>
              <a:rPr sz="2000" b="1" i="1" spc="-10" dirty="0">
                <a:solidFill>
                  <a:srgbClr val="006FC0"/>
                </a:solidFill>
                <a:latin typeface="Calibri"/>
                <a:cs typeface="Calibri"/>
              </a:rPr>
              <a:t>System.out.println(</a:t>
            </a:r>
            <a:endParaRPr sz="2000">
              <a:latin typeface="Calibri"/>
              <a:cs typeface="Calibri"/>
            </a:endParaRPr>
          </a:p>
          <a:p>
            <a:pPr marL="9271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35" dirty="0">
                <a:solidFill>
                  <a:srgbClr val="FF0000"/>
                </a:solidFill>
                <a:latin typeface="Calibri"/>
                <a:cs typeface="Calibri"/>
              </a:rPr>
              <a:t> </a:t>
            </a:r>
            <a:r>
              <a:rPr sz="2000" b="1" i="1" spc="-5" dirty="0">
                <a:solidFill>
                  <a:srgbClr val="FF0000"/>
                </a:solidFill>
                <a:latin typeface="Calibri"/>
                <a:cs typeface="Calibri"/>
              </a:rPr>
              <a:t>of</a:t>
            </a:r>
            <a:r>
              <a:rPr sz="2000" b="1" i="1" spc="-15" dirty="0">
                <a:solidFill>
                  <a:srgbClr val="FF0000"/>
                </a:solidFill>
                <a:latin typeface="Calibri"/>
                <a:cs typeface="Calibri"/>
              </a:rPr>
              <a:t> </a:t>
            </a:r>
            <a:r>
              <a:rPr sz="2000" b="1" i="1" spc="-5" dirty="0">
                <a:solidFill>
                  <a:srgbClr val="FF0000"/>
                </a:solidFill>
                <a:latin typeface="Calibri"/>
                <a:cs typeface="Calibri"/>
              </a:rPr>
              <a:t>Method</a:t>
            </a:r>
            <a:endParaRPr sz="2000">
              <a:latin typeface="Calibri"/>
              <a:cs typeface="Calibri"/>
            </a:endParaRPr>
          </a:p>
          <a:p>
            <a:pPr marL="127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40" dirty="0">
                <a:solidFill>
                  <a:srgbClr val="FF0000"/>
                </a:solidFill>
                <a:latin typeface="Calibri"/>
                <a:cs typeface="Calibri"/>
              </a:rPr>
              <a:t> </a:t>
            </a:r>
            <a:r>
              <a:rPr sz="2000" b="1" i="1" spc="-5" dirty="0">
                <a:solidFill>
                  <a:srgbClr val="FF0000"/>
                </a:solidFill>
                <a:latin typeface="Calibri"/>
                <a:cs typeface="Calibri"/>
              </a:rPr>
              <a:t>of</a:t>
            </a:r>
            <a:r>
              <a:rPr sz="2000" b="1" i="1" spc="-20" dirty="0">
                <a:solidFill>
                  <a:srgbClr val="FF0000"/>
                </a:solidFill>
                <a:latin typeface="Calibri"/>
                <a:cs typeface="Calibri"/>
              </a:rPr>
              <a:t> </a:t>
            </a:r>
            <a:r>
              <a:rPr sz="2000" b="1" i="1" dirty="0">
                <a:solidFill>
                  <a:srgbClr val="FF0000"/>
                </a:solidFill>
                <a:latin typeface="Calibri"/>
                <a:cs typeface="Calibri"/>
              </a:rPr>
              <a:t>class</a:t>
            </a:r>
            <a:endParaRPr sz="2000">
              <a:latin typeface="Calibri"/>
              <a:cs typeface="Calibri"/>
            </a:endParaRPr>
          </a:p>
        </p:txBody>
      </p:sp>
      <p:sp>
        <p:nvSpPr>
          <p:cNvPr id="7" name="object 7"/>
          <p:cNvSpPr txBox="1"/>
          <p:nvPr/>
        </p:nvSpPr>
        <p:spPr>
          <a:xfrm>
            <a:off x="8361681" y="4957317"/>
            <a:ext cx="1274445" cy="299720"/>
          </a:xfrm>
          <a:prstGeom prst="rect">
            <a:avLst/>
          </a:prstGeom>
        </p:spPr>
        <p:txBody>
          <a:bodyPr vert="horz" wrap="square" lIns="0" tIns="12700" rIns="0" bIns="0" rtlCol="0">
            <a:spAutoFit/>
          </a:bodyPr>
          <a:lstStyle/>
          <a:p>
            <a:pPr marL="12700">
              <a:spcBef>
                <a:spcPts val="100"/>
              </a:spcBef>
              <a:tabLst>
                <a:tab pos="307975" algn="l"/>
                <a:tab pos="593090" algn="l"/>
                <a:tab pos="876300" algn="l"/>
                <a:tab pos="1151890" algn="l"/>
              </a:tabLst>
            </a:pPr>
            <a:r>
              <a:rPr b="1" i="1" dirty="0">
                <a:solidFill>
                  <a:srgbClr val="FF0000"/>
                </a:solidFill>
                <a:latin typeface="Calibri"/>
                <a:cs typeface="Calibri"/>
              </a:rPr>
              <a:t>A	B	X	Y	Z</a:t>
            </a:r>
            <a:endParaRPr>
              <a:latin typeface="Calibri"/>
              <a:cs typeface="Calibri"/>
            </a:endParaRPr>
          </a:p>
        </p:txBody>
      </p:sp>
      <p:sp>
        <p:nvSpPr>
          <p:cNvPr id="8" name="object 8"/>
          <p:cNvSpPr/>
          <p:nvPr/>
        </p:nvSpPr>
        <p:spPr>
          <a:xfrm>
            <a:off x="8228076" y="4869179"/>
            <a:ext cx="0" cy="576580"/>
          </a:xfrm>
          <a:custGeom>
            <a:avLst/>
            <a:gdLst/>
            <a:ahLst/>
            <a:cxnLst/>
            <a:rect l="l" t="t" r="r" b="b"/>
            <a:pathLst>
              <a:path h="576579">
                <a:moveTo>
                  <a:pt x="0" y="0"/>
                </a:moveTo>
                <a:lnTo>
                  <a:pt x="0" y="576072"/>
                </a:lnTo>
              </a:path>
            </a:pathLst>
          </a:custGeom>
          <a:ln w="64008">
            <a:solidFill>
              <a:srgbClr val="00AF50"/>
            </a:solidFill>
          </a:ln>
        </p:spPr>
        <p:txBody>
          <a:bodyPr wrap="square" lIns="0" tIns="0" rIns="0" bIns="0" rtlCol="0"/>
          <a:lstStyle/>
          <a:p>
            <a:endParaRPr/>
          </a:p>
        </p:txBody>
      </p:sp>
      <p:sp>
        <p:nvSpPr>
          <p:cNvPr id="9" name="object 9"/>
          <p:cNvSpPr/>
          <p:nvPr/>
        </p:nvSpPr>
        <p:spPr>
          <a:xfrm>
            <a:off x="8207248" y="3932174"/>
            <a:ext cx="197485" cy="794385"/>
          </a:xfrm>
          <a:custGeom>
            <a:avLst/>
            <a:gdLst/>
            <a:ahLst/>
            <a:cxnLst/>
            <a:rect l="l" t="t" r="r" b="b"/>
            <a:pathLst>
              <a:path w="197484" h="794385">
                <a:moveTo>
                  <a:pt x="178053" y="0"/>
                </a:moveTo>
                <a:lnTo>
                  <a:pt x="165861" y="58165"/>
                </a:lnTo>
                <a:lnTo>
                  <a:pt x="185166" y="62230"/>
                </a:lnTo>
                <a:lnTo>
                  <a:pt x="197357" y="4063"/>
                </a:lnTo>
                <a:lnTo>
                  <a:pt x="178053" y="0"/>
                </a:lnTo>
                <a:close/>
              </a:path>
              <a:path w="197484" h="794385">
                <a:moveTo>
                  <a:pt x="161798" y="77596"/>
                </a:moveTo>
                <a:lnTo>
                  <a:pt x="149478" y="135762"/>
                </a:lnTo>
                <a:lnTo>
                  <a:pt x="168909" y="139826"/>
                </a:lnTo>
                <a:lnTo>
                  <a:pt x="181101" y="81661"/>
                </a:lnTo>
                <a:lnTo>
                  <a:pt x="161798" y="77596"/>
                </a:lnTo>
                <a:close/>
              </a:path>
              <a:path w="197484" h="794385">
                <a:moveTo>
                  <a:pt x="145415" y="155067"/>
                </a:moveTo>
                <a:lnTo>
                  <a:pt x="133223" y="213232"/>
                </a:lnTo>
                <a:lnTo>
                  <a:pt x="152653" y="217296"/>
                </a:lnTo>
                <a:lnTo>
                  <a:pt x="164846" y="159131"/>
                </a:lnTo>
                <a:lnTo>
                  <a:pt x="145415" y="155067"/>
                </a:lnTo>
                <a:close/>
              </a:path>
              <a:path w="197484" h="794385">
                <a:moveTo>
                  <a:pt x="129158" y="232663"/>
                </a:moveTo>
                <a:lnTo>
                  <a:pt x="116967" y="290830"/>
                </a:lnTo>
                <a:lnTo>
                  <a:pt x="136398" y="294894"/>
                </a:lnTo>
                <a:lnTo>
                  <a:pt x="148590" y="236727"/>
                </a:lnTo>
                <a:lnTo>
                  <a:pt x="129158" y="232663"/>
                </a:lnTo>
                <a:close/>
              </a:path>
              <a:path w="197484" h="794385">
                <a:moveTo>
                  <a:pt x="112902" y="310261"/>
                </a:moveTo>
                <a:lnTo>
                  <a:pt x="100710" y="368426"/>
                </a:lnTo>
                <a:lnTo>
                  <a:pt x="120142" y="372490"/>
                </a:lnTo>
                <a:lnTo>
                  <a:pt x="132333" y="314325"/>
                </a:lnTo>
                <a:lnTo>
                  <a:pt x="112902" y="310261"/>
                </a:lnTo>
                <a:close/>
              </a:path>
              <a:path w="197484" h="794385">
                <a:moveTo>
                  <a:pt x="96647" y="387857"/>
                </a:moveTo>
                <a:lnTo>
                  <a:pt x="84454" y="446024"/>
                </a:lnTo>
                <a:lnTo>
                  <a:pt x="103885" y="450088"/>
                </a:lnTo>
                <a:lnTo>
                  <a:pt x="116077" y="391921"/>
                </a:lnTo>
                <a:lnTo>
                  <a:pt x="96647" y="387857"/>
                </a:lnTo>
                <a:close/>
              </a:path>
              <a:path w="197484" h="794385">
                <a:moveTo>
                  <a:pt x="80391" y="465327"/>
                </a:moveTo>
                <a:lnTo>
                  <a:pt x="68199" y="523494"/>
                </a:lnTo>
                <a:lnTo>
                  <a:pt x="87629" y="527557"/>
                </a:lnTo>
                <a:lnTo>
                  <a:pt x="99822" y="469392"/>
                </a:lnTo>
                <a:lnTo>
                  <a:pt x="80391" y="465327"/>
                </a:lnTo>
                <a:close/>
              </a:path>
              <a:path w="197484" h="794385">
                <a:moveTo>
                  <a:pt x="64134" y="542925"/>
                </a:moveTo>
                <a:lnTo>
                  <a:pt x="51943" y="601090"/>
                </a:lnTo>
                <a:lnTo>
                  <a:pt x="71374" y="605155"/>
                </a:lnTo>
                <a:lnTo>
                  <a:pt x="83566" y="546988"/>
                </a:lnTo>
                <a:lnTo>
                  <a:pt x="64134" y="542925"/>
                </a:lnTo>
                <a:close/>
              </a:path>
              <a:path w="197484" h="794385">
                <a:moveTo>
                  <a:pt x="47878" y="620521"/>
                </a:moveTo>
                <a:lnTo>
                  <a:pt x="35686" y="678688"/>
                </a:lnTo>
                <a:lnTo>
                  <a:pt x="55118" y="682751"/>
                </a:lnTo>
                <a:lnTo>
                  <a:pt x="67309" y="624586"/>
                </a:lnTo>
                <a:lnTo>
                  <a:pt x="47878" y="620521"/>
                </a:lnTo>
                <a:close/>
              </a:path>
              <a:path w="197484" h="794385">
                <a:moveTo>
                  <a:pt x="0" y="711707"/>
                </a:moveTo>
                <a:lnTo>
                  <a:pt x="21590" y="794131"/>
                </a:lnTo>
                <a:lnTo>
                  <a:pt x="69212" y="734059"/>
                </a:lnTo>
                <a:lnTo>
                  <a:pt x="44323" y="734059"/>
                </a:lnTo>
                <a:lnTo>
                  <a:pt x="24892" y="729995"/>
                </a:lnTo>
                <a:lnTo>
                  <a:pt x="27525" y="717475"/>
                </a:lnTo>
                <a:lnTo>
                  <a:pt x="0" y="711707"/>
                </a:lnTo>
                <a:close/>
              </a:path>
              <a:path w="197484" h="794385">
                <a:moveTo>
                  <a:pt x="27525" y="717475"/>
                </a:moveTo>
                <a:lnTo>
                  <a:pt x="24892" y="729995"/>
                </a:lnTo>
                <a:lnTo>
                  <a:pt x="44323" y="734059"/>
                </a:lnTo>
                <a:lnTo>
                  <a:pt x="46954" y="721546"/>
                </a:lnTo>
                <a:lnTo>
                  <a:pt x="27525" y="717475"/>
                </a:lnTo>
                <a:close/>
              </a:path>
              <a:path w="197484" h="794385">
                <a:moveTo>
                  <a:pt x="46954" y="721546"/>
                </a:moveTo>
                <a:lnTo>
                  <a:pt x="44323" y="734059"/>
                </a:lnTo>
                <a:lnTo>
                  <a:pt x="69212" y="734059"/>
                </a:lnTo>
                <a:lnTo>
                  <a:pt x="74549" y="727328"/>
                </a:lnTo>
                <a:lnTo>
                  <a:pt x="46954" y="721546"/>
                </a:lnTo>
                <a:close/>
              </a:path>
              <a:path w="197484" h="794385">
                <a:moveTo>
                  <a:pt x="31623" y="697992"/>
                </a:moveTo>
                <a:lnTo>
                  <a:pt x="27525" y="717475"/>
                </a:lnTo>
                <a:lnTo>
                  <a:pt x="46954" y="721546"/>
                </a:lnTo>
                <a:lnTo>
                  <a:pt x="51053" y="702056"/>
                </a:lnTo>
                <a:lnTo>
                  <a:pt x="31623" y="697992"/>
                </a:lnTo>
                <a:close/>
              </a:path>
            </a:pathLst>
          </a:custGeom>
          <a:solidFill>
            <a:srgbClr val="00AF50"/>
          </a:solidFill>
        </p:spPr>
        <p:txBody>
          <a:bodyPr wrap="square" lIns="0" tIns="0" rIns="0" bIns="0" rtlCol="0"/>
          <a:lstStyle/>
          <a:p>
            <a:endParaRPr/>
          </a:p>
        </p:txBody>
      </p:sp>
      <p:sp>
        <p:nvSpPr>
          <p:cNvPr id="10" name="object 10"/>
          <p:cNvSpPr txBox="1"/>
          <p:nvPr/>
        </p:nvSpPr>
        <p:spPr>
          <a:xfrm>
            <a:off x="1602740" y="1335736"/>
            <a:ext cx="8523605" cy="2609215"/>
          </a:xfrm>
          <a:prstGeom prst="rect">
            <a:avLst/>
          </a:prstGeom>
        </p:spPr>
        <p:txBody>
          <a:bodyPr vert="horz" wrap="square" lIns="0" tIns="12700" rIns="0" bIns="0" rtlCol="0">
            <a:spAutoFit/>
          </a:bodyPr>
          <a:lstStyle/>
          <a:p>
            <a:pPr marL="12700">
              <a:spcBef>
                <a:spcPts val="100"/>
              </a:spcBef>
            </a:pPr>
            <a:r>
              <a:rPr b="1" i="1" dirty="0">
                <a:solidFill>
                  <a:srgbClr val="FF0000"/>
                </a:solidFill>
                <a:latin typeface="Calibri"/>
                <a:cs typeface="Calibri"/>
              </a:rPr>
              <a:t>import</a:t>
            </a:r>
            <a:r>
              <a:rPr b="1" i="1" spc="-40" dirty="0">
                <a:solidFill>
                  <a:srgbClr val="FF0000"/>
                </a:solidFill>
                <a:latin typeface="Calibri"/>
                <a:cs typeface="Calibri"/>
              </a:rPr>
              <a:t> </a:t>
            </a:r>
            <a:r>
              <a:rPr b="1" i="1" spc="-5" dirty="0">
                <a:solidFill>
                  <a:srgbClr val="FF0000"/>
                </a:solidFill>
                <a:latin typeface="Calibri"/>
                <a:cs typeface="Calibri"/>
              </a:rPr>
              <a:t>java.util.*;</a:t>
            </a:r>
            <a:endParaRPr>
              <a:latin typeface="Calibri"/>
              <a:cs typeface="Calibri"/>
            </a:endParaRPr>
          </a:p>
          <a:p>
            <a:pPr marL="12700">
              <a:spcBef>
                <a:spcPts val="5"/>
              </a:spcBef>
            </a:pPr>
            <a:r>
              <a:rPr b="1" i="1" dirty="0">
                <a:solidFill>
                  <a:srgbClr val="FF0000"/>
                </a:solidFill>
                <a:latin typeface="Calibri"/>
                <a:cs typeface="Calibri"/>
              </a:rPr>
              <a:t>class</a:t>
            </a:r>
            <a:r>
              <a:rPr b="1" i="1" spc="-40" dirty="0">
                <a:solidFill>
                  <a:srgbClr val="FF0000"/>
                </a:solidFill>
                <a:latin typeface="Calibri"/>
                <a:cs typeface="Calibri"/>
              </a:rPr>
              <a:t> </a:t>
            </a:r>
            <a:r>
              <a:rPr b="1" i="1" spc="-20" dirty="0">
                <a:solidFill>
                  <a:srgbClr val="FF0000"/>
                </a:solidFill>
                <a:latin typeface="Calibri"/>
                <a:cs typeface="Calibri"/>
              </a:rPr>
              <a:t>IteratorTest</a:t>
            </a:r>
            <a:endParaRPr>
              <a:latin typeface="Calibri"/>
              <a:cs typeface="Calibri"/>
            </a:endParaRPr>
          </a:p>
          <a:p>
            <a:pPr marL="12700"/>
            <a:r>
              <a:rPr b="1" i="1" dirty="0">
                <a:solidFill>
                  <a:srgbClr val="FF0000"/>
                </a:solidFill>
                <a:latin typeface="Calibri"/>
                <a:cs typeface="Calibri"/>
              </a:rPr>
              <a:t>{</a:t>
            </a:r>
            <a:endParaRPr>
              <a:latin typeface="Calibri"/>
              <a:cs typeface="Calibri"/>
            </a:endParaRPr>
          </a:p>
          <a:p>
            <a:pPr marL="927100"/>
            <a:r>
              <a:rPr b="1" i="1" spc="-5" dirty="0">
                <a:solidFill>
                  <a:srgbClr val="FF0000"/>
                </a:solidFill>
                <a:latin typeface="Calibri"/>
                <a:cs typeface="Calibri"/>
              </a:rPr>
              <a:t>public</a:t>
            </a:r>
            <a:r>
              <a:rPr b="1" i="1" spc="-20" dirty="0">
                <a:solidFill>
                  <a:srgbClr val="FF0000"/>
                </a:solidFill>
                <a:latin typeface="Calibri"/>
                <a:cs typeface="Calibri"/>
              </a:rPr>
              <a:t> </a:t>
            </a:r>
            <a:r>
              <a:rPr b="1" i="1" spc="-10" dirty="0">
                <a:solidFill>
                  <a:srgbClr val="FF0000"/>
                </a:solidFill>
                <a:latin typeface="Calibri"/>
                <a:cs typeface="Calibri"/>
              </a:rPr>
              <a:t>static</a:t>
            </a:r>
            <a:r>
              <a:rPr b="1" i="1" spc="5" dirty="0">
                <a:solidFill>
                  <a:srgbClr val="FF0000"/>
                </a:solidFill>
                <a:latin typeface="Calibri"/>
                <a:cs typeface="Calibri"/>
              </a:rPr>
              <a:t> </a:t>
            </a:r>
            <a:r>
              <a:rPr b="1" i="1" spc="-10" dirty="0">
                <a:solidFill>
                  <a:srgbClr val="FF0000"/>
                </a:solidFill>
                <a:latin typeface="Calibri"/>
                <a:cs typeface="Calibri"/>
              </a:rPr>
              <a:t>void</a:t>
            </a:r>
            <a:r>
              <a:rPr b="1" i="1" dirty="0">
                <a:solidFill>
                  <a:srgbClr val="FF0000"/>
                </a:solidFill>
                <a:latin typeface="Calibri"/>
                <a:cs typeface="Calibri"/>
              </a:rPr>
              <a:t> main(String </a:t>
            </a:r>
            <a:r>
              <a:rPr b="1" i="1" spc="-5" dirty="0">
                <a:solidFill>
                  <a:srgbClr val="FF0000"/>
                </a:solidFill>
                <a:latin typeface="Calibri"/>
                <a:cs typeface="Calibri"/>
              </a:rPr>
              <a:t>args[])</a:t>
            </a:r>
            <a:endParaRPr>
              <a:latin typeface="Calibri"/>
              <a:cs typeface="Calibri"/>
            </a:endParaRPr>
          </a:p>
          <a:p>
            <a:pPr marL="927100"/>
            <a:r>
              <a:rPr b="1" i="1" dirty="0">
                <a:solidFill>
                  <a:srgbClr val="FF0000"/>
                </a:solidFill>
                <a:latin typeface="Calibri"/>
                <a:cs typeface="Calibri"/>
              </a:rPr>
              <a:t>{</a:t>
            </a:r>
            <a:endParaRPr>
              <a:latin typeface="Calibri"/>
              <a:cs typeface="Calibri"/>
            </a:endParaRPr>
          </a:p>
          <a:p>
            <a:pPr marL="1841500"/>
            <a:r>
              <a:rPr b="1" i="1" spc="-5" dirty="0">
                <a:solidFill>
                  <a:srgbClr val="FF0000"/>
                </a:solidFill>
                <a:latin typeface="Calibri"/>
                <a:cs typeface="Calibri"/>
              </a:rPr>
              <a:t>ArrayList&lt;String&gt;</a:t>
            </a:r>
            <a:r>
              <a:rPr b="1" i="1" spc="20" dirty="0">
                <a:solidFill>
                  <a:srgbClr val="FF0000"/>
                </a:solidFill>
                <a:latin typeface="Calibri"/>
                <a:cs typeface="Calibri"/>
              </a:rPr>
              <a:t> </a:t>
            </a:r>
            <a:r>
              <a:rPr b="1" i="1" dirty="0">
                <a:solidFill>
                  <a:srgbClr val="FF0000"/>
                </a:solidFill>
                <a:latin typeface="Calibri"/>
                <a:cs typeface="Calibri"/>
              </a:rPr>
              <a:t>arrStr</a:t>
            </a:r>
            <a:r>
              <a:rPr b="1" i="1" spc="20" dirty="0">
                <a:solidFill>
                  <a:srgbClr val="FF0000"/>
                </a:solidFill>
                <a:latin typeface="Calibri"/>
                <a:cs typeface="Calibri"/>
              </a:rPr>
              <a:t> </a:t>
            </a:r>
            <a:r>
              <a:rPr b="1" i="1" dirty="0">
                <a:solidFill>
                  <a:srgbClr val="FF0000"/>
                </a:solidFill>
                <a:latin typeface="Calibri"/>
                <a:cs typeface="Calibri"/>
              </a:rPr>
              <a:t>= </a:t>
            </a:r>
            <a:r>
              <a:rPr b="1" i="1" spc="-5" dirty="0">
                <a:solidFill>
                  <a:srgbClr val="FF0000"/>
                </a:solidFill>
                <a:latin typeface="Calibri"/>
                <a:cs typeface="Calibri"/>
              </a:rPr>
              <a:t>new</a:t>
            </a:r>
            <a:r>
              <a:rPr b="1" i="1" spc="10" dirty="0">
                <a:solidFill>
                  <a:srgbClr val="FF0000"/>
                </a:solidFill>
                <a:latin typeface="Calibri"/>
                <a:cs typeface="Calibri"/>
              </a:rPr>
              <a:t> </a:t>
            </a:r>
            <a:r>
              <a:rPr b="1" i="1" spc="-5" dirty="0">
                <a:solidFill>
                  <a:srgbClr val="FF0000"/>
                </a:solidFill>
                <a:latin typeface="Calibri"/>
                <a:cs typeface="Calibri"/>
              </a:rPr>
              <a:t>ArrayList&lt;String&gt;(20);</a:t>
            </a:r>
            <a:endParaRPr>
              <a:latin typeface="Calibri"/>
              <a:cs typeface="Calibri"/>
            </a:endParaRPr>
          </a:p>
          <a:p>
            <a:pPr marL="5975350" marR="5080">
              <a:spcBef>
                <a:spcPts val="1614"/>
              </a:spcBef>
            </a:pPr>
            <a:r>
              <a:rPr sz="2400" b="1" spc="-15" dirty="0">
                <a:solidFill>
                  <a:srgbClr val="00AF50"/>
                </a:solidFill>
                <a:latin typeface="Calibri"/>
                <a:cs typeface="Calibri"/>
              </a:rPr>
              <a:t>ListIterator</a:t>
            </a:r>
            <a:r>
              <a:rPr sz="2400" b="1" spc="-80" dirty="0">
                <a:solidFill>
                  <a:srgbClr val="00AF50"/>
                </a:solidFill>
                <a:latin typeface="Calibri"/>
                <a:cs typeface="Calibri"/>
              </a:rPr>
              <a:t> </a:t>
            </a:r>
            <a:r>
              <a:rPr sz="2400" b="1" spc="-5" dirty="0">
                <a:solidFill>
                  <a:srgbClr val="00AF50"/>
                </a:solidFill>
                <a:latin typeface="Calibri"/>
                <a:cs typeface="Calibri"/>
              </a:rPr>
              <a:t>Location </a:t>
            </a:r>
            <a:r>
              <a:rPr sz="2400" b="1" spc="-530" dirty="0">
                <a:solidFill>
                  <a:srgbClr val="00AF50"/>
                </a:solidFill>
                <a:latin typeface="Calibri"/>
                <a:cs typeface="Calibri"/>
              </a:rPr>
              <a:t> </a:t>
            </a:r>
            <a:r>
              <a:rPr sz="2400" b="1" dirty="0">
                <a:solidFill>
                  <a:srgbClr val="00AF50"/>
                </a:solidFill>
                <a:latin typeface="Calibri"/>
                <a:cs typeface="Calibri"/>
              </a:rPr>
              <a:t>in</a:t>
            </a:r>
            <a:r>
              <a:rPr sz="2400" b="1" spc="-20" dirty="0">
                <a:solidFill>
                  <a:srgbClr val="00AF50"/>
                </a:solidFill>
                <a:latin typeface="Calibri"/>
                <a:cs typeface="Calibri"/>
              </a:rPr>
              <a:t> </a:t>
            </a:r>
            <a:r>
              <a:rPr sz="2400" b="1" spc="-5" dirty="0">
                <a:solidFill>
                  <a:srgbClr val="00AF50"/>
                </a:solidFill>
                <a:latin typeface="Calibri"/>
                <a:cs typeface="Calibri"/>
              </a:rPr>
              <a:t>the</a:t>
            </a:r>
            <a:r>
              <a:rPr sz="2400" b="1" dirty="0">
                <a:solidFill>
                  <a:srgbClr val="00AF50"/>
                </a:solidFill>
                <a:latin typeface="Calibri"/>
                <a:cs typeface="Calibri"/>
              </a:rPr>
              <a:t> Beginning</a:t>
            </a:r>
            <a:endParaRPr sz="2400">
              <a:latin typeface="Calibri"/>
              <a:cs typeface="Calibri"/>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39" y="150622"/>
            <a:ext cx="5057139"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L</a:t>
            </a:r>
            <a:r>
              <a:rPr spc="-165" dirty="0"/>
              <a:t>i</a:t>
            </a:r>
            <a:r>
              <a:rPr spc="-160" dirty="0"/>
              <a:t>s</a:t>
            </a:r>
            <a:r>
              <a:rPr spc="-155" dirty="0"/>
              <a:t>t</a:t>
            </a:r>
            <a:r>
              <a:rPr spc="-165" dirty="0"/>
              <a:t>I</a:t>
            </a:r>
            <a:r>
              <a:rPr spc="-155" dirty="0"/>
              <a:t>t</a:t>
            </a:r>
            <a:r>
              <a:rPr spc="-160" dirty="0"/>
              <a:t>era</a:t>
            </a:r>
            <a:r>
              <a:rPr spc="-145" dirty="0"/>
              <a:t>t</a:t>
            </a:r>
            <a:r>
              <a:rPr spc="-160" dirty="0"/>
              <a:t>o</a:t>
            </a:r>
            <a:r>
              <a:rPr spc="-5" dirty="0"/>
              <a:t>r</a:t>
            </a:r>
            <a:r>
              <a:rPr spc="-235" dirty="0"/>
              <a:t> </a:t>
            </a:r>
            <a:r>
              <a:rPr dirty="0"/>
              <a:t>:</a:t>
            </a:r>
            <a:r>
              <a:rPr spc="-300" dirty="0"/>
              <a:t> </a:t>
            </a:r>
            <a:r>
              <a:rPr spc="-155" dirty="0"/>
              <a:t>E</a:t>
            </a:r>
            <a:r>
              <a:rPr spc="-160" dirty="0"/>
              <a:t>xamp</a:t>
            </a:r>
            <a:r>
              <a:rPr spc="-165" dirty="0"/>
              <a:t>l</a:t>
            </a:r>
            <a:r>
              <a:rPr spc="-5" dirty="0"/>
              <a:t>e</a:t>
            </a:r>
            <a:r>
              <a:rPr spc="-265" dirty="0"/>
              <a:t> </a:t>
            </a:r>
            <a:r>
              <a:rPr spc="-5" dirty="0"/>
              <a:t>2  </a:t>
            </a:r>
            <a:r>
              <a:rPr spc="-155" dirty="0"/>
              <a:t>(</a:t>
            </a:r>
            <a:r>
              <a:rPr spc="-160" dirty="0"/>
              <a:t>Back</a:t>
            </a:r>
            <a:r>
              <a:rPr spc="-165" dirty="0"/>
              <a:t>w</a:t>
            </a:r>
            <a:r>
              <a:rPr spc="-160" dirty="0"/>
              <a:t>ar</a:t>
            </a:r>
            <a:r>
              <a:rPr dirty="0"/>
              <a:t>d</a:t>
            </a:r>
            <a:r>
              <a:rPr spc="-270" dirty="0"/>
              <a:t> </a:t>
            </a:r>
            <a:r>
              <a:rPr spc="-365" dirty="0"/>
              <a:t>T</a:t>
            </a:r>
            <a:r>
              <a:rPr spc="-160" dirty="0"/>
              <a:t>raversa</a:t>
            </a:r>
            <a:r>
              <a:rPr spc="-165" dirty="0"/>
              <a:t>l</a:t>
            </a:r>
            <a:r>
              <a:rPr dirty="0"/>
              <a:t>)</a:t>
            </a:r>
          </a:p>
        </p:txBody>
      </p:sp>
      <p:graphicFrame>
        <p:nvGraphicFramePr>
          <p:cNvPr id="3" name="object 3"/>
          <p:cNvGraphicFramePr>
            <a:graphicFrameLocks noGrp="1"/>
          </p:cNvGraphicFramePr>
          <p:nvPr/>
        </p:nvGraphicFramePr>
        <p:xfrm>
          <a:off x="3412744" y="3326766"/>
          <a:ext cx="3636010" cy="1326133"/>
        </p:xfrm>
        <a:graphic>
          <a:graphicData uri="http://schemas.openxmlformats.org/drawingml/2006/table">
            <a:tbl>
              <a:tblPr firstRow="1" bandRow="1">
                <a:tableStyleId>{2D5ABB26-0587-4C30-8999-92F81FD0307C}</a:tableStyleId>
              </a:tblPr>
              <a:tblGrid>
                <a:gridCol w="169608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800227">
                <a:tc>
                  <a:txBody>
                    <a:bodyPr/>
                    <a:lstStyle/>
                    <a:p>
                      <a:pPr marL="31750">
                        <a:lnSpc>
                          <a:spcPts val="1710"/>
                        </a:lnSpc>
                      </a:pPr>
                      <a:r>
                        <a:rPr sz="1800" b="1" i="1" spc="-10" dirty="0">
                          <a:solidFill>
                            <a:srgbClr val="FF0000"/>
                          </a:solidFill>
                          <a:latin typeface="Calibri"/>
                          <a:cs typeface="Calibri"/>
                        </a:rPr>
                        <a:t>arrStr.add("A");</a:t>
                      </a:r>
                      <a:endParaRPr sz="1800">
                        <a:latin typeface="Calibri"/>
                        <a:cs typeface="Calibri"/>
                      </a:endParaRPr>
                    </a:p>
                    <a:p>
                      <a:pPr marL="31750">
                        <a:lnSpc>
                          <a:spcPct val="100000"/>
                        </a:lnSpc>
                      </a:pPr>
                      <a:r>
                        <a:rPr sz="1800" b="1" i="1" spc="-10" dirty="0">
                          <a:solidFill>
                            <a:srgbClr val="FF0000"/>
                          </a:solidFill>
                          <a:latin typeface="Calibri"/>
                          <a:cs typeface="Calibri"/>
                        </a:rPr>
                        <a:t>arrStr.add("B");</a:t>
                      </a:r>
                      <a:endParaRPr sz="1800">
                        <a:latin typeface="Calibri"/>
                        <a:cs typeface="Calibri"/>
                      </a:endParaRPr>
                    </a:p>
                    <a:p>
                      <a:pPr marL="31750">
                        <a:lnSpc>
                          <a:spcPct val="100000"/>
                        </a:lnSpc>
                      </a:pPr>
                      <a:r>
                        <a:rPr sz="1800" b="1" i="1" spc="-10" dirty="0">
                          <a:solidFill>
                            <a:srgbClr val="FF0000"/>
                          </a:solidFill>
                          <a:latin typeface="Calibri"/>
                          <a:cs typeface="Calibri"/>
                        </a:rPr>
                        <a:t>arrStr.add("X");</a:t>
                      </a:r>
                      <a:endParaRPr sz="1800">
                        <a:latin typeface="Calibri"/>
                        <a:cs typeface="Calibri"/>
                      </a:endParaRPr>
                    </a:p>
                  </a:txBody>
                  <a:tcPr marL="0" marR="0" marT="0" marB="0"/>
                </a:tc>
                <a:tc>
                  <a:txBody>
                    <a:bodyPr/>
                    <a:lstStyle/>
                    <a:p>
                      <a:pPr marL="164465">
                        <a:lnSpc>
                          <a:spcPts val="1710"/>
                        </a:lnSpc>
                      </a:pPr>
                      <a:r>
                        <a:rPr sz="1800" b="1" i="1" spc="-5" dirty="0">
                          <a:solidFill>
                            <a:srgbClr val="FF0000"/>
                          </a:solidFill>
                          <a:latin typeface="Calibri"/>
                          <a:cs typeface="Calibri"/>
                        </a:rPr>
                        <a:t>//</a:t>
                      </a:r>
                      <a:endParaRPr sz="1800">
                        <a:latin typeface="Calibri"/>
                        <a:cs typeface="Calibri"/>
                      </a:endParaRPr>
                    </a:p>
                    <a:p>
                      <a:pPr marL="164465">
                        <a:lnSpc>
                          <a:spcPct val="100000"/>
                        </a:lnSpc>
                      </a:pPr>
                      <a:r>
                        <a:rPr sz="1800" b="1" i="1" spc="-5" dirty="0">
                          <a:solidFill>
                            <a:srgbClr val="FF0000"/>
                          </a:solidFill>
                          <a:latin typeface="Calibri"/>
                          <a:cs typeface="Calibri"/>
                        </a:rPr>
                        <a:t>//</a:t>
                      </a:r>
                      <a:endParaRPr sz="1800">
                        <a:latin typeface="Calibri"/>
                        <a:cs typeface="Calibri"/>
                      </a:endParaRPr>
                    </a:p>
                    <a:p>
                      <a:pPr marL="164465">
                        <a:lnSpc>
                          <a:spcPct val="100000"/>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710"/>
                        </a:lnSpc>
                      </a:pPr>
                      <a:r>
                        <a:rPr sz="1800" b="1" i="1" dirty="0">
                          <a:solidFill>
                            <a:srgbClr val="FF0000"/>
                          </a:solidFill>
                          <a:latin typeface="Calibri"/>
                          <a:cs typeface="Calibri"/>
                        </a:rPr>
                        <a:t>A</a:t>
                      </a:r>
                      <a:endParaRPr sz="1800">
                        <a:latin typeface="Calibri"/>
                        <a:cs typeface="Calibri"/>
                      </a:endParaRPr>
                    </a:p>
                    <a:p>
                      <a:pPr marL="357505" marR="356235">
                        <a:lnSpc>
                          <a:spcPct val="100000"/>
                        </a:lnSpc>
                      </a:pPr>
                      <a:r>
                        <a:rPr sz="1800" b="1" i="1" dirty="0">
                          <a:solidFill>
                            <a:srgbClr val="FF0000"/>
                          </a:solidFill>
                          <a:latin typeface="Calibri"/>
                          <a:cs typeface="Calibri"/>
                        </a:rPr>
                        <a:t>A</a:t>
                      </a:r>
                      <a:r>
                        <a:rPr sz="1800" b="1" i="1" spc="405" dirty="0">
                          <a:solidFill>
                            <a:srgbClr val="FF0000"/>
                          </a:solidFill>
                          <a:latin typeface="Calibri"/>
                          <a:cs typeface="Calibri"/>
                        </a:rPr>
                        <a:t> </a:t>
                      </a:r>
                      <a:r>
                        <a:rPr sz="1800" b="1" i="1" dirty="0">
                          <a:solidFill>
                            <a:srgbClr val="FF0000"/>
                          </a:solidFill>
                          <a:latin typeface="Calibri"/>
                          <a:cs typeface="Calibri"/>
                        </a:rPr>
                        <a:t>B </a:t>
                      </a:r>
                      <a:r>
                        <a:rPr sz="1800" b="1" i="1" spc="5" dirty="0">
                          <a:solidFill>
                            <a:srgbClr val="FF0000"/>
                          </a:solidFill>
                          <a:latin typeface="Calibri"/>
                          <a:cs typeface="Calibri"/>
                        </a:rPr>
                        <a:t> </a:t>
                      </a:r>
                      <a:r>
                        <a:rPr sz="1800" b="1" i="1" dirty="0">
                          <a:solidFill>
                            <a:srgbClr val="FF0000"/>
                          </a:solidFill>
                          <a:latin typeface="Calibri"/>
                          <a:cs typeface="Calibri"/>
                        </a:rPr>
                        <a:t>A</a:t>
                      </a:r>
                      <a:r>
                        <a:rPr sz="1800" b="1" i="1" spc="-50" dirty="0">
                          <a:solidFill>
                            <a:srgbClr val="FF0000"/>
                          </a:solidFill>
                          <a:latin typeface="Calibri"/>
                          <a:cs typeface="Calibri"/>
                        </a:rPr>
                        <a:t> </a:t>
                      </a:r>
                      <a:r>
                        <a:rPr sz="1800" b="1" i="1" dirty="0">
                          <a:solidFill>
                            <a:srgbClr val="FF0000"/>
                          </a:solidFill>
                          <a:latin typeface="Calibri"/>
                          <a:cs typeface="Calibri"/>
                        </a:rPr>
                        <a:t>B</a:t>
                      </a:r>
                      <a:r>
                        <a:rPr sz="1800" b="1" i="1" spc="-40" dirty="0">
                          <a:solidFill>
                            <a:srgbClr val="FF0000"/>
                          </a:solidFill>
                          <a:latin typeface="Calibri"/>
                          <a:cs typeface="Calibri"/>
                        </a:rPr>
                        <a:t> </a:t>
                      </a:r>
                      <a:r>
                        <a:rPr sz="1800" b="1" i="1" dirty="0">
                          <a:solidFill>
                            <a:srgbClr val="FF0000"/>
                          </a:solidFill>
                          <a:latin typeface="Calibri"/>
                          <a:cs typeface="Calibri"/>
                        </a:rPr>
                        <a:t>X</a:t>
                      </a:r>
                      <a:endParaRPr sz="1800">
                        <a:latin typeface="Calibri"/>
                        <a:cs typeface="Calibri"/>
                      </a:endParaRPr>
                    </a:p>
                  </a:txBody>
                  <a:tcPr marL="0" marR="0" marT="0" marB="0"/>
                </a:tc>
                <a:extLst>
                  <a:ext uri="{0D108BD9-81ED-4DB2-BD59-A6C34878D82A}">
                    <a16:rowId xmlns:a16="http://schemas.microsoft.com/office/drawing/2014/main" val="10000"/>
                  </a:ext>
                </a:extLst>
              </a:tr>
              <a:tr h="274446">
                <a:tc>
                  <a:txBody>
                    <a:bodyPr/>
                    <a:lstStyle/>
                    <a:p>
                      <a:pPr marL="31750">
                        <a:lnSpc>
                          <a:spcPts val="1889"/>
                        </a:lnSpc>
                      </a:pPr>
                      <a:r>
                        <a:rPr sz="1800" b="1" i="1" spc="-10" dirty="0">
                          <a:solidFill>
                            <a:srgbClr val="FF0000"/>
                          </a:solidFill>
                          <a:latin typeface="Calibri"/>
                          <a:cs typeface="Calibri"/>
                        </a:rPr>
                        <a:t>arrStr.add("Y");</a:t>
                      </a:r>
                      <a:endParaRPr sz="1800">
                        <a:latin typeface="Calibri"/>
                        <a:cs typeface="Calibri"/>
                      </a:endParaRPr>
                    </a:p>
                  </a:txBody>
                  <a:tcPr marL="0" marR="0" marT="0" marB="0"/>
                </a:tc>
                <a:tc>
                  <a:txBody>
                    <a:bodyPr/>
                    <a:lstStyle/>
                    <a:p>
                      <a:pPr marL="164465">
                        <a:lnSpc>
                          <a:spcPts val="1889"/>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889"/>
                        </a:lnSpc>
                      </a:pPr>
                      <a:r>
                        <a:rPr sz="1800" b="1" i="1" dirty="0">
                          <a:solidFill>
                            <a:srgbClr val="FF0000"/>
                          </a:solidFill>
                          <a:latin typeface="Calibri"/>
                          <a:cs typeface="Calibri"/>
                        </a:rPr>
                        <a:t>A</a:t>
                      </a:r>
                      <a:r>
                        <a:rPr sz="1800" b="1" i="1" spc="-25" dirty="0">
                          <a:solidFill>
                            <a:srgbClr val="FF0000"/>
                          </a:solidFill>
                          <a:latin typeface="Calibri"/>
                          <a:cs typeface="Calibri"/>
                        </a:rPr>
                        <a:t> </a:t>
                      </a:r>
                      <a:r>
                        <a:rPr sz="1800" b="1" i="1" dirty="0">
                          <a:solidFill>
                            <a:srgbClr val="FF0000"/>
                          </a:solidFill>
                          <a:latin typeface="Calibri"/>
                          <a:cs typeface="Calibri"/>
                        </a:rPr>
                        <a:t>B</a:t>
                      </a:r>
                      <a:r>
                        <a:rPr sz="1800" b="1" i="1" spc="-15" dirty="0">
                          <a:solidFill>
                            <a:srgbClr val="FF0000"/>
                          </a:solidFill>
                          <a:latin typeface="Calibri"/>
                          <a:cs typeface="Calibri"/>
                        </a:rPr>
                        <a:t> </a:t>
                      </a:r>
                      <a:r>
                        <a:rPr sz="1800" b="1" i="1" dirty="0">
                          <a:solidFill>
                            <a:srgbClr val="FF0000"/>
                          </a:solidFill>
                          <a:latin typeface="Calibri"/>
                          <a:cs typeface="Calibri"/>
                        </a:rPr>
                        <a:t>X</a:t>
                      </a:r>
                      <a:r>
                        <a:rPr sz="1800" b="1" i="1" spc="-30" dirty="0">
                          <a:solidFill>
                            <a:srgbClr val="FF0000"/>
                          </a:solidFill>
                          <a:latin typeface="Calibri"/>
                          <a:cs typeface="Calibri"/>
                        </a:rPr>
                        <a:t> </a:t>
                      </a:r>
                      <a:r>
                        <a:rPr sz="1800" b="1" i="1" dirty="0">
                          <a:solidFill>
                            <a:srgbClr val="FF0000"/>
                          </a:solidFill>
                          <a:latin typeface="Calibri"/>
                          <a:cs typeface="Calibri"/>
                        </a:rPr>
                        <a:t>Y</a:t>
                      </a:r>
                      <a:endParaRPr sz="1800">
                        <a:latin typeface="Calibri"/>
                        <a:cs typeface="Calibri"/>
                      </a:endParaRPr>
                    </a:p>
                  </a:txBody>
                  <a:tcPr marL="0" marR="0" marT="0" marB="0"/>
                </a:tc>
                <a:extLst>
                  <a:ext uri="{0D108BD9-81ED-4DB2-BD59-A6C34878D82A}">
                    <a16:rowId xmlns:a16="http://schemas.microsoft.com/office/drawing/2014/main" val="10001"/>
                  </a:ext>
                </a:extLst>
              </a:tr>
              <a:tr h="251460">
                <a:tc>
                  <a:txBody>
                    <a:bodyPr/>
                    <a:lstStyle/>
                    <a:p>
                      <a:pPr marL="31750">
                        <a:lnSpc>
                          <a:spcPts val="1880"/>
                        </a:lnSpc>
                      </a:pPr>
                      <a:r>
                        <a:rPr sz="1800" b="1" i="1" spc="-10" dirty="0">
                          <a:solidFill>
                            <a:srgbClr val="FF0000"/>
                          </a:solidFill>
                          <a:latin typeface="Calibri"/>
                          <a:cs typeface="Calibri"/>
                        </a:rPr>
                        <a:t>arrStr.add("Z");</a:t>
                      </a:r>
                      <a:endParaRPr sz="1800">
                        <a:latin typeface="Calibri"/>
                        <a:cs typeface="Calibri"/>
                      </a:endParaRPr>
                    </a:p>
                  </a:txBody>
                  <a:tcPr marL="0" marR="0" marT="0" marB="0"/>
                </a:tc>
                <a:tc>
                  <a:txBody>
                    <a:bodyPr/>
                    <a:lstStyle/>
                    <a:p>
                      <a:pPr marL="164465">
                        <a:lnSpc>
                          <a:spcPts val="1880"/>
                        </a:lnSpc>
                      </a:pPr>
                      <a:r>
                        <a:rPr sz="1800" b="1" i="1" spc="-5" dirty="0">
                          <a:solidFill>
                            <a:srgbClr val="FF0000"/>
                          </a:solidFill>
                          <a:latin typeface="Calibri"/>
                          <a:cs typeface="Calibri"/>
                        </a:rPr>
                        <a:t>//</a:t>
                      </a:r>
                      <a:endParaRPr sz="1800">
                        <a:latin typeface="Calibri"/>
                        <a:cs typeface="Calibri"/>
                      </a:endParaRPr>
                    </a:p>
                  </a:txBody>
                  <a:tcPr marL="0" marR="0" marT="0" marB="0"/>
                </a:tc>
                <a:tc>
                  <a:txBody>
                    <a:bodyPr/>
                    <a:lstStyle/>
                    <a:p>
                      <a:pPr marL="357505">
                        <a:lnSpc>
                          <a:spcPts val="1880"/>
                        </a:lnSpc>
                      </a:pPr>
                      <a:r>
                        <a:rPr sz="1800" b="1" i="1" dirty="0">
                          <a:solidFill>
                            <a:srgbClr val="FF0000"/>
                          </a:solidFill>
                          <a:latin typeface="Calibri"/>
                          <a:cs typeface="Calibri"/>
                        </a:rPr>
                        <a:t>A</a:t>
                      </a:r>
                      <a:r>
                        <a:rPr sz="1800" b="1" i="1" spc="-25" dirty="0">
                          <a:solidFill>
                            <a:srgbClr val="FF0000"/>
                          </a:solidFill>
                          <a:latin typeface="Calibri"/>
                          <a:cs typeface="Calibri"/>
                        </a:rPr>
                        <a:t> </a:t>
                      </a:r>
                      <a:r>
                        <a:rPr sz="1800" b="1" i="1" dirty="0">
                          <a:solidFill>
                            <a:srgbClr val="FF0000"/>
                          </a:solidFill>
                          <a:latin typeface="Calibri"/>
                          <a:cs typeface="Calibri"/>
                        </a:rPr>
                        <a:t>B</a:t>
                      </a:r>
                      <a:r>
                        <a:rPr sz="1800" b="1" i="1" spc="-10" dirty="0">
                          <a:solidFill>
                            <a:srgbClr val="FF0000"/>
                          </a:solidFill>
                          <a:latin typeface="Calibri"/>
                          <a:cs typeface="Calibri"/>
                        </a:rPr>
                        <a:t> </a:t>
                      </a:r>
                      <a:r>
                        <a:rPr sz="1800" b="1" i="1" dirty="0">
                          <a:solidFill>
                            <a:srgbClr val="FF0000"/>
                          </a:solidFill>
                          <a:latin typeface="Calibri"/>
                          <a:cs typeface="Calibri"/>
                        </a:rPr>
                        <a:t>X</a:t>
                      </a:r>
                      <a:r>
                        <a:rPr sz="1800" b="1" i="1" spc="-30" dirty="0">
                          <a:solidFill>
                            <a:srgbClr val="FF0000"/>
                          </a:solidFill>
                          <a:latin typeface="Calibri"/>
                          <a:cs typeface="Calibri"/>
                        </a:rPr>
                        <a:t> </a:t>
                      </a:r>
                      <a:r>
                        <a:rPr sz="1800" b="1" i="1" dirty="0">
                          <a:solidFill>
                            <a:srgbClr val="FF0000"/>
                          </a:solidFill>
                          <a:latin typeface="Calibri"/>
                          <a:cs typeface="Calibri"/>
                        </a:rPr>
                        <a:t>Y</a:t>
                      </a:r>
                      <a:r>
                        <a:rPr sz="1800" b="1" i="1" spc="-15" dirty="0">
                          <a:solidFill>
                            <a:srgbClr val="FF0000"/>
                          </a:solidFill>
                          <a:latin typeface="Calibri"/>
                          <a:cs typeface="Calibri"/>
                        </a:rPr>
                        <a:t> </a:t>
                      </a:r>
                      <a:r>
                        <a:rPr sz="1800" b="1" i="1" dirty="0">
                          <a:solidFill>
                            <a:srgbClr val="FF0000"/>
                          </a:solidFill>
                          <a:latin typeface="Calibri"/>
                          <a:cs typeface="Calibri"/>
                        </a:rPr>
                        <a:t>Z</a:t>
                      </a:r>
                      <a:endParaRPr sz="18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4" name="object 4"/>
          <p:cNvSpPr txBox="1"/>
          <p:nvPr/>
        </p:nvSpPr>
        <p:spPr>
          <a:xfrm>
            <a:off x="3431795" y="4901566"/>
            <a:ext cx="5683885" cy="330835"/>
          </a:xfrm>
          <a:prstGeom prst="rect">
            <a:avLst/>
          </a:prstGeom>
        </p:spPr>
        <p:txBody>
          <a:bodyPr vert="horz" wrap="square" lIns="0" tIns="12700" rIns="0" bIns="0" rtlCol="0">
            <a:spAutoFit/>
          </a:bodyPr>
          <a:lstStyle/>
          <a:p>
            <a:pPr marL="12700">
              <a:spcBef>
                <a:spcPts val="100"/>
              </a:spcBef>
            </a:pPr>
            <a:r>
              <a:rPr b="1" i="1" spc="-5" dirty="0">
                <a:solidFill>
                  <a:srgbClr val="00AFEF"/>
                </a:solidFill>
                <a:latin typeface="Calibri"/>
                <a:cs typeface="Calibri"/>
              </a:rPr>
              <a:t>List</a:t>
            </a:r>
            <a:r>
              <a:rPr sz="2000" b="1" i="1" spc="-5" dirty="0">
                <a:solidFill>
                  <a:srgbClr val="00AFEF"/>
                </a:solidFill>
                <a:latin typeface="Calibri"/>
                <a:cs typeface="Calibri"/>
              </a:rPr>
              <a:t>Iteraor&lt;String&gt;</a:t>
            </a:r>
            <a:r>
              <a:rPr sz="2000" b="1" i="1" spc="-65" dirty="0">
                <a:solidFill>
                  <a:srgbClr val="00AFEF"/>
                </a:solidFill>
                <a:latin typeface="Calibri"/>
                <a:cs typeface="Calibri"/>
              </a:rPr>
              <a:t> </a:t>
            </a:r>
            <a:r>
              <a:rPr sz="2000" b="1" i="1" dirty="0">
                <a:solidFill>
                  <a:srgbClr val="00AFEF"/>
                </a:solidFill>
                <a:latin typeface="Calibri"/>
                <a:cs typeface="Calibri"/>
              </a:rPr>
              <a:t>itr</a:t>
            </a:r>
            <a:r>
              <a:rPr sz="2000" b="1" i="1" spc="-50" dirty="0">
                <a:solidFill>
                  <a:srgbClr val="00AFEF"/>
                </a:solidFill>
                <a:latin typeface="Calibri"/>
                <a:cs typeface="Calibri"/>
              </a:rPr>
              <a:t> </a:t>
            </a:r>
            <a:r>
              <a:rPr sz="2000" b="1" i="1" dirty="0">
                <a:solidFill>
                  <a:srgbClr val="00AFEF"/>
                </a:solidFill>
                <a:latin typeface="Calibri"/>
                <a:cs typeface="Calibri"/>
              </a:rPr>
              <a:t>=</a:t>
            </a:r>
            <a:r>
              <a:rPr sz="2000" b="1" i="1" spc="-40" dirty="0">
                <a:solidFill>
                  <a:srgbClr val="00AFEF"/>
                </a:solidFill>
                <a:latin typeface="Calibri"/>
                <a:cs typeface="Calibri"/>
              </a:rPr>
              <a:t> </a:t>
            </a:r>
            <a:r>
              <a:rPr sz="2000" b="1" i="1" spc="-15" dirty="0">
                <a:solidFill>
                  <a:srgbClr val="00AFEF"/>
                </a:solidFill>
                <a:latin typeface="Calibri"/>
                <a:cs typeface="Calibri"/>
              </a:rPr>
              <a:t>arrStr.listIterator(arrStr.size());</a:t>
            </a:r>
            <a:endParaRPr sz="2000">
              <a:latin typeface="Calibri"/>
              <a:cs typeface="Calibri"/>
            </a:endParaRPr>
          </a:p>
        </p:txBody>
      </p:sp>
      <p:sp>
        <p:nvSpPr>
          <p:cNvPr id="5" name="object 5"/>
          <p:cNvSpPr txBox="1"/>
          <p:nvPr/>
        </p:nvSpPr>
        <p:spPr>
          <a:xfrm>
            <a:off x="1602739" y="5206060"/>
            <a:ext cx="5361940" cy="1245870"/>
          </a:xfrm>
          <a:prstGeom prst="rect">
            <a:avLst/>
          </a:prstGeom>
        </p:spPr>
        <p:txBody>
          <a:bodyPr vert="horz" wrap="square" lIns="0" tIns="13335" rIns="0" bIns="0" rtlCol="0">
            <a:spAutoFit/>
          </a:bodyPr>
          <a:lstStyle/>
          <a:p>
            <a:pPr marL="1841500">
              <a:spcBef>
                <a:spcPts val="105"/>
              </a:spcBef>
            </a:pPr>
            <a:r>
              <a:rPr sz="2000" b="1" i="1" spc="-5" dirty="0">
                <a:solidFill>
                  <a:srgbClr val="006FC0"/>
                </a:solidFill>
                <a:latin typeface="Calibri"/>
                <a:cs typeface="Calibri"/>
              </a:rPr>
              <a:t>while(</a:t>
            </a:r>
            <a:r>
              <a:rPr sz="2000" b="1" i="1" spc="-40" dirty="0">
                <a:solidFill>
                  <a:srgbClr val="006FC0"/>
                </a:solidFill>
                <a:latin typeface="Calibri"/>
                <a:cs typeface="Calibri"/>
              </a:rPr>
              <a:t> </a:t>
            </a:r>
            <a:r>
              <a:rPr sz="2000" b="1" i="1" spc="-15" dirty="0">
                <a:solidFill>
                  <a:srgbClr val="006FC0"/>
                </a:solidFill>
                <a:latin typeface="Calibri"/>
                <a:cs typeface="Calibri"/>
              </a:rPr>
              <a:t>itr.hasPrevious()</a:t>
            </a:r>
            <a:endParaRPr sz="2000">
              <a:latin typeface="Calibri"/>
              <a:cs typeface="Calibri"/>
            </a:endParaRPr>
          </a:p>
          <a:p>
            <a:pPr marL="1841500">
              <a:spcBef>
                <a:spcPts val="5"/>
              </a:spcBef>
            </a:pPr>
            <a:r>
              <a:rPr sz="2000" b="1" i="1" spc="-15" dirty="0">
                <a:solidFill>
                  <a:srgbClr val="006FC0"/>
                </a:solidFill>
                <a:latin typeface="Calibri"/>
                <a:cs typeface="Calibri"/>
              </a:rPr>
              <a:t>System.out.println(itr.previous());</a:t>
            </a:r>
            <a:endParaRPr sz="2000">
              <a:latin typeface="Calibri"/>
              <a:cs typeface="Calibri"/>
            </a:endParaRPr>
          </a:p>
          <a:p>
            <a:pPr marL="9271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35" dirty="0">
                <a:solidFill>
                  <a:srgbClr val="FF0000"/>
                </a:solidFill>
                <a:latin typeface="Calibri"/>
                <a:cs typeface="Calibri"/>
              </a:rPr>
              <a:t> </a:t>
            </a:r>
            <a:r>
              <a:rPr sz="2000" b="1" i="1" spc="-5" dirty="0">
                <a:solidFill>
                  <a:srgbClr val="FF0000"/>
                </a:solidFill>
                <a:latin typeface="Calibri"/>
                <a:cs typeface="Calibri"/>
              </a:rPr>
              <a:t>of</a:t>
            </a:r>
            <a:r>
              <a:rPr sz="2000" b="1" i="1" spc="-15" dirty="0">
                <a:solidFill>
                  <a:srgbClr val="FF0000"/>
                </a:solidFill>
                <a:latin typeface="Calibri"/>
                <a:cs typeface="Calibri"/>
              </a:rPr>
              <a:t> </a:t>
            </a:r>
            <a:r>
              <a:rPr sz="2000" b="1" i="1" spc="-5" dirty="0">
                <a:solidFill>
                  <a:srgbClr val="FF0000"/>
                </a:solidFill>
                <a:latin typeface="Calibri"/>
                <a:cs typeface="Calibri"/>
              </a:rPr>
              <a:t>Method</a:t>
            </a:r>
            <a:endParaRPr sz="2000">
              <a:latin typeface="Calibri"/>
              <a:cs typeface="Calibri"/>
            </a:endParaRPr>
          </a:p>
          <a:p>
            <a:pPr marL="12700"/>
            <a:r>
              <a:rPr sz="2000" b="1" i="1" spc="-5" dirty="0">
                <a:solidFill>
                  <a:srgbClr val="FF0000"/>
                </a:solidFill>
                <a:latin typeface="Calibri"/>
                <a:cs typeface="Calibri"/>
              </a:rPr>
              <a:t>}//</a:t>
            </a:r>
            <a:r>
              <a:rPr sz="2000" b="1" i="1" spc="-15" dirty="0">
                <a:solidFill>
                  <a:srgbClr val="FF0000"/>
                </a:solidFill>
                <a:latin typeface="Calibri"/>
                <a:cs typeface="Calibri"/>
              </a:rPr>
              <a:t> </a:t>
            </a:r>
            <a:r>
              <a:rPr sz="2000" b="1" i="1" spc="-10" dirty="0">
                <a:solidFill>
                  <a:srgbClr val="FF0000"/>
                </a:solidFill>
                <a:latin typeface="Calibri"/>
                <a:cs typeface="Calibri"/>
              </a:rPr>
              <a:t>End</a:t>
            </a:r>
            <a:r>
              <a:rPr sz="2000" b="1" i="1" spc="-40" dirty="0">
                <a:solidFill>
                  <a:srgbClr val="FF0000"/>
                </a:solidFill>
                <a:latin typeface="Calibri"/>
                <a:cs typeface="Calibri"/>
              </a:rPr>
              <a:t> </a:t>
            </a:r>
            <a:r>
              <a:rPr sz="2000" b="1" i="1" spc="-5" dirty="0">
                <a:solidFill>
                  <a:srgbClr val="FF0000"/>
                </a:solidFill>
                <a:latin typeface="Calibri"/>
                <a:cs typeface="Calibri"/>
              </a:rPr>
              <a:t>of</a:t>
            </a:r>
            <a:r>
              <a:rPr sz="2000" b="1" i="1" spc="-20" dirty="0">
                <a:solidFill>
                  <a:srgbClr val="FF0000"/>
                </a:solidFill>
                <a:latin typeface="Calibri"/>
                <a:cs typeface="Calibri"/>
              </a:rPr>
              <a:t> </a:t>
            </a:r>
            <a:r>
              <a:rPr sz="2000" b="1" i="1" dirty="0">
                <a:solidFill>
                  <a:srgbClr val="FF0000"/>
                </a:solidFill>
                <a:latin typeface="Calibri"/>
                <a:cs typeface="Calibri"/>
              </a:rPr>
              <a:t>class</a:t>
            </a:r>
            <a:endParaRPr sz="2000">
              <a:latin typeface="Calibri"/>
              <a:cs typeface="Calibri"/>
            </a:endParaRPr>
          </a:p>
        </p:txBody>
      </p:sp>
      <p:sp>
        <p:nvSpPr>
          <p:cNvPr id="6" name="object 6"/>
          <p:cNvSpPr txBox="1"/>
          <p:nvPr/>
        </p:nvSpPr>
        <p:spPr>
          <a:xfrm>
            <a:off x="9011794" y="5385308"/>
            <a:ext cx="1274445" cy="299720"/>
          </a:xfrm>
          <a:prstGeom prst="rect">
            <a:avLst/>
          </a:prstGeom>
        </p:spPr>
        <p:txBody>
          <a:bodyPr vert="horz" wrap="square" lIns="0" tIns="12700" rIns="0" bIns="0" rtlCol="0">
            <a:spAutoFit/>
          </a:bodyPr>
          <a:lstStyle/>
          <a:p>
            <a:pPr marL="12700">
              <a:spcBef>
                <a:spcPts val="100"/>
              </a:spcBef>
              <a:tabLst>
                <a:tab pos="307975" algn="l"/>
                <a:tab pos="592455" algn="l"/>
                <a:tab pos="875665" algn="l"/>
                <a:tab pos="1151255" algn="l"/>
              </a:tabLst>
            </a:pPr>
            <a:r>
              <a:rPr b="1" i="1" dirty="0">
                <a:solidFill>
                  <a:srgbClr val="FF0000"/>
                </a:solidFill>
                <a:latin typeface="Calibri"/>
                <a:cs typeface="Calibri"/>
              </a:rPr>
              <a:t>A	B	X	Y	Z</a:t>
            </a:r>
            <a:endParaRPr>
              <a:latin typeface="Calibri"/>
              <a:cs typeface="Calibri"/>
            </a:endParaRPr>
          </a:p>
        </p:txBody>
      </p:sp>
      <p:grpSp>
        <p:nvGrpSpPr>
          <p:cNvPr id="7" name="object 7"/>
          <p:cNvGrpSpPr/>
          <p:nvPr/>
        </p:nvGrpSpPr>
        <p:grpSpPr>
          <a:xfrm>
            <a:off x="8389493" y="3925951"/>
            <a:ext cx="2024380" cy="1917064"/>
            <a:chOff x="6865493" y="3925951"/>
            <a:chExt cx="2024380" cy="1917064"/>
          </a:xfrm>
        </p:grpSpPr>
        <p:sp>
          <p:nvSpPr>
            <p:cNvPr id="8" name="object 8"/>
            <p:cNvSpPr/>
            <p:nvPr/>
          </p:nvSpPr>
          <p:spPr>
            <a:xfrm>
              <a:off x="8857488" y="5266944"/>
              <a:ext cx="0" cy="576580"/>
            </a:xfrm>
            <a:custGeom>
              <a:avLst/>
              <a:gdLst/>
              <a:ahLst/>
              <a:cxnLst/>
              <a:rect l="l" t="t" r="r" b="b"/>
              <a:pathLst>
                <a:path h="576579">
                  <a:moveTo>
                    <a:pt x="0" y="0"/>
                  </a:moveTo>
                  <a:lnTo>
                    <a:pt x="0" y="576059"/>
                  </a:lnTo>
                </a:path>
              </a:pathLst>
            </a:custGeom>
            <a:ln w="64008">
              <a:solidFill>
                <a:srgbClr val="00AF50"/>
              </a:solidFill>
            </a:ln>
          </p:spPr>
          <p:txBody>
            <a:bodyPr wrap="square" lIns="0" tIns="0" rIns="0" bIns="0" rtlCol="0"/>
            <a:lstStyle/>
            <a:p>
              <a:endParaRPr/>
            </a:p>
          </p:txBody>
        </p:sp>
        <p:sp>
          <p:nvSpPr>
            <p:cNvPr id="9" name="object 9"/>
            <p:cNvSpPr/>
            <p:nvPr/>
          </p:nvSpPr>
          <p:spPr>
            <a:xfrm>
              <a:off x="6865493" y="3925951"/>
              <a:ext cx="1955800" cy="1304925"/>
            </a:xfrm>
            <a:custGeom>
              <a:avLst/>
              <a:gdLst/>
              <a:ahLst/>
              <a:cxnLst/>
              <a:rect l="l" t="t" r="r" b="b"/>
              <a:pathLst>
                <a:path w="1955800" h="1304925">
                  <a:moveTo>
                    <a:pt x="10922" y="0"/>
                  </a:moveTo>
                  <a:lnTo>
                    <a:pt x="0" y="16510"/>
                  </a:lnTo>
                  <a:lnTo>
                    <a:pt x="49529" y="49403"/>
                  </a:lnTo>
                  <a:lnTo>
                    <a:pt x="60451" y="32893"/>
                  </a:lnTo>
                  <a:lnTo>
                    <a:pt x="10922" y="0"/>
                  </a:lnTo>
                  <a:close/>
                </a:path>
                <a:path w="1955800" h="1304925">
                  <a:moveTo>
                    <a:pt x="76961" y="43815"/>
                  </a:moveTo>
                  <a:lnTo>
                    <a:pt x="65912" y="60325"/>
                  </a:lnTo>
                  <a:lnTo>
                    <a:pt x="115442" y="93218"/>
                  </a:lnTo>
                  <a:lnTo>
                    <a:pt x="126491" y="76835"/>
                  </a:lnTo>
                  <a:lnTo>
                    <a:pt x="76961" y="43815"/>
                  </a:lnTo>
                  <a:close/>
                </a:path>
                <a:path w="1955800" h="1304925">
                  <a:moveTo>
                    <a:pt x="142875" y="87756"/>
                  </a:moveTo>
                  <a:lnTo>
                    <a:pt x="131952" y="104267"/>
                  </a:lnTo>
                  <a:lnTo>
                    <a:pt x="181482" y="137160"/>
                  </a:lnTo>
                  <a:lnTo>
                    <a:pt x="192404" y="120650"/>
                  </a:lnTo>
                  <a:lnTo>
                    <a:pt x="142875" y="87756"/>
                  </a:lnTo>
                  <a:close/>
                </a:path>
                <a:path w="1955800" h="1304925">
                  <a:moveTo>
                    <a:pt x="208914" y="131572"/>
                  </a:moveTo>
                  <a:lnTo>
                    <a:pt x="197992" y="148081"/>
                  </a:lnTo>
                  <a:lnTo>
                    <a:pt x="247523" y="180975"/>
                  </a:lnTo>
                  <a:lnTo>
                    <a:pt x="258445" y="164465"/>
                  </a:lnTo>
                  <a:lnTo>
                    <a:pt x="208914" y="131572"/>
                  </a:lnTo>
                  <a:close/>
                </a:path>
                <a:path w="1955800" h="1304925">
                  <a:moveTo>
                    <a:pt x="274954" y="175513"/>
                  </a:moveTo>
                  <a:lnTo>
                    <a:pt x="263905" y="192024"/>
                  </a:lnTo>
                  <a:lnTo>
                    <a:pt x="313435" y="224917"/>
                  </a:lnTo>
                  <a:lnTo>
                    <a:pt x="324484" y="208406"/>
                  </a:lnTo>
                  <a:lnTo>
                    <a:pt x="274954" y="175513"/>
                  </a:lnTo>
                  <a:close/>
                </a:path>
                <a:path w="1955800" h="1304925">
                  <a:moveTo>
                    <a:pt x="340867" y="219329"/>
                  </a:moveTo>
                  <a:lnTo>
                    <a:pt x="329946" y="235838"/>
                  </a:lnTo>
                  <a:lnTo>
                    <a:pt x="379475" y="268731"/>
                  </a:lnTo>
                  <a:lnTo>
                    <a:pt x="390398" y="252222"/>
                  </a:lnTo>
                  <a:lnTo>
                    <a:pt x="340867" y="219329"/>
                  </a:lnTo>
                  <a:close/>
                </a:path>
                <a:path w="1955800" h="1304925">
                  <a:moveTo>
                    <a:pt x="406907" y="263271"/>
                  </a:moveTo>
                  <a:lnTo>
                    <a:pt x="395985" y="279781"/>
                  </a:lnTo>
                  <a:lnTo>
                    <a:pt x="445515" y="312674"/>
                  </a:lnTo>
                  <a:lnTo>
                    <a:pt x="456437" y="296163"/>
                  </a:lnTo>
                  <a:lnTo>
                    <a:pt x="406907" y="263271"/>
                  </a:lnTo>
                  <a:close/>
                </a:path>
                <a:path w="1955800" h="1304925">
                  <a:moveTo>
                    <a:pt x="472948" y="307086"/>
                  </a:moveTo>
                  <a:lnTo>
                    <a:pt x="461899" y="323596"/>
                  </a:lnTo>
                  <a:lnTo>
                    <a:pt x="511428" y="356488"/>
                  </a:lnTo>
                  <a:lnTo>
                    <a:pt x="522477" y="339979"/>
                  </a:lnTo>
                  <a:lnTo>
                    <a:pt x="472948" y="307086"/>
                  </a:lnTo>
                  <a:close/>
                </a:path>
                <a:path w="1955800" h="1304925">
                  <a:moveTo>
                    <a:pt x="538987" y="350900"/>
                  </a:moveTo>
                  <a:lnTo>
                    <a:pt x="527938" y="367411"/>
                  </a:lnTo>
                  <a:lnTo>
                    <a:pt x="577468" y="400304"/>
                  </a:lnTo>
                  <a:lnTo>
                    <a:pt x="588390" y="383921"/>
                  </a:lnTo>
                  <a:lnTo>
                    <a:pt x="538987" y="350900"/>
                  </a:lnTo>
                  <a:close/>
                </a:path>
                <a:path w="1955800" h="1304925">
                  <a:moveTo>
                    <a:pt x="604901" y="394843"/>
                  </a:moveTo>
                  <a:lnTo>
                    <a:pt x="593978" y="411353"/>
                  </a:lnTo>
                  <a:lnTo>
                    <a:pt x="643508" y="444246"/>
                  </a:lnTo>
                  <a:lnTo>
                    <a:pt x="654430" y="427736"/>
                  </a:lnTo>
                  <a:lnTo>
                    <a:pt x="604901" y="394843"/>
                  </a:lnTo>
                  <a:close/>
                </a:path>
                <a:path w="1955800" h="1304925">
                  <a:moveTo>
                    <a:pt x="670940" y="438657"/>
                  </a:moveTo>
                  <a:lnTo>
                    <a:pt x="659891" y="455168"/>
                  </a:lnTo>
                  <a:lnTo>
                    <a:pt x="709422" y="488061"/>
                  </a:lnTo>
                  <a:lnTo>
                    <a:pt x="720471" y="471550"/>
                  </a:lnTo>
                  <a:lnTo>
                    <a:pt x="670940" y="438657"/>
                  </a:lnTo>
                  <a:close/>
                </a:path>
                <a:path w="1955800" h="1304925">
                  <a:moveTo>
                    <a:pt x="736853" y="482600"/>
                  </a:moveTo>
                  <a:lnTo>
                    <a:pt x="725931" y="499110"/>
                  </a:lnTo>
                  <a:lnTo>
                    <a:pt x="775461" y="532003"/>
                  </a:lnTo>
                  <a:lnTo>
                    <a:pt x="786383" y="515493"/>
                  </a:lnTo>
                  <a:lnTo>
                    <a:pt x="736853" y="482600"/>
                  </a:lnTo>
                  <a:close/>
                </a:path>
                <a:path w="1955800" h="1304925">
                  <a:moveTo>
                    <a:pt x="802893" y="526415"/>
                  </a:moveTo>
                  <a:lnTo>
                    <a:pt x="791972" y="542925"/>
                  </a:lnTo>
                  <a:lnTo>
                    <a:pt x="841501" y="575818"/>
                  </a:lnTo>
                  <a:lnTo>
                    <a:pt x="852424" y="559307"/>
                  </a:lnTo>
                  <a:lnTo>
                    <a:pt x="802893" y="526415"/>
                  </a:lnTo>
                  <a:close/>
                </a:path>
                <a:path w="1955800" h="1304925">
                  <a:moveTo>
                    <a:pt x="868933" y="570357"/>
                  </a:moveTo>
                  <a:lnTo>
                    <a:pt x="857884" y="586867"/>
                  </a:lnTo>
                  <a:lnTo>
                    <a:pt x="907414" y="619760"/>
                  </a:lnTo>
                  <a:lnTo>
                    <a:pt x="918463" y="603250"/>
                  </a:lnTo>
                  <a:lnTo>
                    <a:pt x="868933" y="570357"/>
                  </a:lnTo>
                  <a:close/>
                </a:path>
                <a:path w="1955800" h="1304925">
                  <a:moveTo>
                    <a:pt x="934974" y="614172"/>
                  </a:moveTo>
                  <a:lnTo>
                    <a:pt x="923925" y="630682"/>
                  </a:lnTo>
                  <a:lnTo>
                    <a:pt x="973454" y="663575"/>
                  </a:lnTo>
                  <a:lnTo>
                    <a:pt x="984376" y="647065"/>
                  </a:lnTo>
                  <a:lnTo>
                    <a:pt x="934974" y="614172"/>
                  </a:lnTo>
                  <a:close/>
                </a:path>
                <a:path w="1955800" h="1304925">
                  <a:moveTo>
                    <a:pt x="1000886" y="657987"/>
                  </a:moveTo>
                  <a:lnTo>
                    <a:pt x="989964" y="674497"/>
                  </a:lnTo>
                  <a:lnTo>
                    <a:pt x="1039495" y="707390"/>
                  </a:lnTo>
                  <a:lnTo>
                    <a:pt x="1050416" y="691007"/>
                  </a:lnTo>
                  <a:lnTo>
                    <a:pt x="1000886" y="657987"/>
                  </a:lnTo>
                  <a:close/>
                </a:path>
                <a:path w="1955800" h="1304925">
                  <a:moveTo>
                    <a:pt x="1066927" y="701929"/>
                  </a:moveTo>
                  <a:lnTo>
                    <a:pt x="1055877" y="718438"/>
                  </a:lnTo>
                  <a:lnTo>
                    <a:pt x="1105407" y="751332"/>
                  </a:lnTo>
                  <a:lnTo>
                    <a:pt x="1116456" y="734822"/>
                  </a:lnTo>
                  <a:lnTo>
                    <a:pt x="1066927" y="701929"/>
                  </a:lnTo>
                  <a:close/>
                </a:path>
                <a:path w="1955800" h="1304925">
                  <a:moveTo>
                    <a:pt x="1132966" y="745744"/>
                  </a:moveTo>
                  <a:lnTo>
                    <a:pt x="1121917" y="762254"/>
                  </a:lnTo>
                  <a:lnTo>
                    <a:pt x="1171448" y="795147"/>
                  </a:lnTo>
                  <a:lnTo>
                    <a:pt x="1182370" y="778637"/>
                  </a:lnTo>
                  <a:lnTo>
                    <a:pt x="1132966" y="745744"/>
                  </a:lnTo>
                  <a:close/>
                </a:path>
                <a:path w="1955800" h="1304925">
                  <a:moveTo>
                    <a:pt x="1198879" y="789686"/>
                  </a:moveTo>
                  <a:lnTo>
                    <a:pt x="1187957" y="806196"/>
                  </a:lnTo>
                  <a:lnTo>
                    <a:pt x="1237487" y="839088"/>
                  </a:lnTo>
                  <a:lnTo>
                    <a:pt x="1248409" y="822579"/>
                  </a:lnTo>
                  <a:lnTo>
                    <a:pt x="1198879" y="789686"/>
                  </a:lnTo>
                  <a:close/>
                </a:path>
                <a:path w="1955800" h="1304925">
                  <a:moveTo>
                    <a:pt x="1264920" y="833501"/>
                  </a:moveTo>
                  <a:lnTo>
                    <a:pt x="1253871" y="850011"/>
                  </a:lnTo>
                  <a:lnTo>
                    <a:pt x="1303401" y="882904"/>
                  </a:lnTo>
                  <a:lnTo>
                    <a:pt x="1314450" y="866394"/>
                  </a:lnTo>
                  <a:lnTo>
                    <a:pt x="1264920" y="833501"/>
                  </a:lnTo>
                  <a:close/>
                </a:path>
                <a:path w="1955800" h="1304925">
                  <a:moveTo>
                    <a:pt x="1330959" y="877443"/>
                  </a:moveTo>
                  <a:lnTo>
                    <a:pt x="1319910" y="893953"/>
                  </a:lnTo>
                  <a:lnTo>
                    <a:pt x="1369440" y="926846"/>
                  </a:lnTo>
                  <a:lnTo>
                    <a:pt x="1380362" y="910336"/>
                  </a:lnTo>
                  <a:lnTo>
                    <a:pt x="1330959" y="877443"/>
                  </a:lnTo>
                  <a:close/>
                </a:path>
                <a:path w="1955800" h="1304925">
                  <a:moveTo>
                    <a:pt x="1396873" y="921257"/>
                  </a:moveTo>
                  <a:lnTo>
                    <a:pt x="1385951" y="937768"/>
                  </a:lnTo>
                  <a:lnTo>
                    <a:pt x="1435480" y="970661"/>
                  </a:lnTo>
                  <a:lnTo>
                    <a:pt x="1446402" y="954151"/>
                  </a:lnTo>
                  <a:lnTo>
                    <a:pt x="1396873" y="921257"/>
                  </a:lnTo>
                  <a:close/>
                </a:path>
                <a:path w="1955800" h="1304925">
                  <a:moveTo>
                    <a:pt x="1462912" y="965073"/>
                  </a:moveTo>
                  <a:lnTo>
                    <a:pt x="1451863" y="981582"/>
                  </a:lnTo>
                  <a:lnTo>
                    <a:pt x="1501393" y="1014476"/>
                  </a:lnTo>
                  <a:lnTo>
                    <a:pt x="1512442" y="998093"/>
                  </a:lnTo>
                  <a:lnTo>
                    <a:pt x="1462912" y="965073"/>
                  </a:lnTo>
                  <a:close/>
                </a:path>
                <a:path w="1955800" h="1304925">
                  <a:moveTo>
                    <a:pt x="1528952" y="1009015"/>
                  </a:moveTo>
                  <a:lnTo>
                    <a:pt x="1517903" y="1025525"/>
                  </a:lnTo>
                  <a:lnTo>
                    <a:pt x="1567433" y="1058418"/>
                  </a:lnTo>
                  <a:lnTo>
                    <a:pt x="1578355" y="1041907"/>
                  </a:lnTo>
                  <a:lnTo>
                    <a:pt x="1528952" y="1009015"/>
                  </a:lnTo>
                  <a:close/>
                </a:path>
                <a:path w="1955800" h="1304925">
                  <a:moveTo>
                    <a:pt x="1594865" y="1052830"/>
                  </a:moveTo>
                  <a:lnTo>
                    <a:pt x="1583943" y="1069340"/>
                  </a:lnTo>
                  <a:lnTo>
                    <a:pt x="1633474" y="1102233"/>
                  </a:lnTo>
                  <a:lnTo>
                    <a:pt x="1644396" y="1085723"/>
                  </a:lnTo>
                  <a:lnTo>
                    <a:pt x="1594865" y="1052830"/>
                  </a:lnTo>
                  <a:close/>
                </a:path>
                <a:path w="1955800" h="1304925">
                  <a:moveTo>
                    <a:pt x="1660905" y="1096772"/>
                  </a:moveTo>
                  <a:lnTo>
                    <a:pt x="1649856" y="1113282"/>
                  </a:lnTo>
                  <a:lnTo>
                    <a:pt x="1699386" y="1146175"/>
                  </a:lnTo>
                  <a:lnTo>
                    <a:pt x="1710435" y="1129665"/>
                  </a:lnTo>
                  <a:lnTo>
                    <a:pt x="1660905" y="1096772"/>
                  </a:lnTo>
                  <a:close/>
                </a:path>
                <a:path w="1955800" h="1304925">
                  <a:moveTo>
                    <a:pt x="1726946" y="1140587"/>
                  </a:moveTo>
                  <a:lnTo>
                    <a:pt x="1715897" y="1157097"/>
                  </a:lnTo>
                  <a:lnTo>
                    <a:pt x="1765427" y="1189990"/>
                  </a:lnTo>
                  <a:lnTo>
                    <a:pt x="1776349" y="1173480"/>
                  </a:lnTo>
                  <a:lnTo>
                    <a:pt x="1726946" y="1140587"/>
                  </a:lnTo>
                  <a:close/>
                </a:path>
                <a:path w="1955800" h="1304925">
                  <a:moveTo>
                    <a:pt x="1792858" y="1184529"/>
                  </a:moveTo>
                  <a:lnTo>
                    <a:pt x="1781936" y="1201039"/>
                  </a:lnTo>
                  <a:lnTo>
                    <a:pt x="1831466" y="1233932"/>
                  </a:lnTo>
                  <a:lnTo>
                    <a:pt x="1842388" y="1217422"/>
                  </a:lnTo>
                  <a:lnTo>
                    <a:pt x="1792858" y="1184529"/>
                  </a:lnTo>
                  <a:close/>
                </a:path>
                <a:path w="1955800" h="1304925">
                  <a:moveTo>
                    <a:pt x="1886450" y="1270488"/>
                  </a:moveTo>
                  <a:lnTo>
                    <a:pt x="1870836" y="1294003"/>
                  </a:lnTo>
                  <a:lnTo>
                    <a:pt x="1955418" y="1304417"/>
                  </a:lnTo>
                  <a:lnTo>
                    <a:pt x="1939967" y="1277493"/>
                  </a:lnTo>
                  <a:lnTo>
                    <a:pt x="1896999" y="1277493"/>
                  </a:lnTo>
                  <a:lnTo>
                    <a:pt x="1886450" y="1270488"/>
                  </a:lnTo>
                  <a:close/>
                </a:path>
                <a:path w="1955800" h="1304925">
                  <a:moveTo>
                    <a:pt x="1897439" y="1253938"/>
                  </a:moveTo>
                  <a:lnTo>
                    <a:pt x="1886450" y="1270488"/>
                  </a:lnTo>
                  <a:lnTo>
                    <a:pt x="1896999" y="1277493"/>
                  </a:lnTo>
                  <a:lnTo>
                    <a:pt x="1908048" y="1260983"/>
                  </a:lnTo>
                  <a:lnTo>
                    <a:pt x="1897439" y="1253938"/>
                  </a:lnTo>
                  <a:close/>
                </a:path>
                <a:path w="1955800" h="1304925">
                  <a:moveTo>
                    <a:pt x="1913001" y="1230503"/>
                  </a:moveTo>
                  <a:lnTo>
                    <a:pt x="1897439" y="1253938"/>
                  </a:lnTo>
                  <a:lnTo>
                    <a:pt x="1908048" y="1260983"/>
                  </a:lnTo>
                  <a:lnTo>
                    <a:pt x="1896999" y="1277493"/>
                  </a:lnTo>
                  <a:lnTo>
                    <a:pt x="1939967" y="1277493"/>
                  </a:lnTo>
                  <a:lnTo>
                    <a:pt x="1913001" y="1230503"/>
                  </a:lnTo>
                  <a:close/>
                </a:path>
                <a:path w="1955800" h="1304925">
                  <a:moveTo>
                    <a:pt x="1858899" y="1228344"/>
                  </a:moveTo>
                  <a:lnTo>
                    <a:pt x="1847850" y="1244854"/>
                  </a:lnTo>
                  <a:lnTo>
                    <a:pt x="1886450" y="1270488"/>
                  </a:lnTo>
                  <a:lnTo>
                    <a:pt x="1897439" y="1253938"/>
                  </a:lnTo>
                  <a:lnTo>
                    <a:pt x="1858899" y="1228344"/>
                  </a:lnTo>
                  <a:close/>
                </a:path>
              </a:pathLst>
            </a:custGeom>
            <a:solidFill>
              <a:srgbClr val="00AF50"/>
            </a:solidFill>
          </p:spPr>
          <p:txBody>
            <a:bodyPr wrap="square" lIns="0" tIns="0" rIns="0" bIns="0" rtlCol="0"/>
            <a:lstStyle/>
            <a:p>
              <a:endParaRPr/>
            </a:p>
          </p:txBody>
        </p:sp>
      </p:grpSp>
      <p:sp>
        <p:nvSpPr>
          <p:cNvPr id="10" name="object 10"/>
          <p:cNvSpPr txBox="1"/>
          <p:nvPr/>
        </p:nvSpPr>
        <p:spPr>
          <a:xfrm>
            <a:off x="1602740" y="1335736"/>
            <a:ext cx="8523605" cy="2609215"/>
          </a:xfrm>
          <a:prstGeom prst="rect">
            <a:avLst/>
          </a:prstGeom>
        </p:spPr>
        <p:txBody>
          <a:bodyPr vert="horz" wrap="square" lIns="0" tIns="12700" rIns="0" bIns="0" rtlCol="0">
            <a:spAutoFit/>
          </a:bodyPr>
          <a:lstStyle/>
          <a:p>
            <a:pPr marL="12700">
              <a:spcBef>
                <a:spcPts val="100"/>
              </a:spcBef>
            </a:pPr>
            <a:r>
              <a:rPr b="1" i="1" dirty="0">
                <a:solidFill>
                  <a:srgbClr val="FF0000"/>
                </a:solidFill>
                <a:latin typeface="Calibri"/>
                <a:cs typeface="Calibri"/>
              </a:rPr>
              <a:t>import</a:t>
            </a:r>
            <a:r>
              <a:rPr b="1" i="1" spc="-40" dirty="0">
                <a:solidFill>
                  <a:srgbClr val="FF0000"/>
                </a:solidFill>
                <a:latin typeface="Calibri"/>
                <a:cs typeface="Calibri"/>
              </a:rPr>
              <a:t> </a:t>
            </a:r>
            <a:r>
              <a:rPr b="1" i="1" spc="-5" dirty="0">
                <a:solidFill>
                  <a:srgbClr val="FF0000"/>
                </a:solidFill>
                <a:latin typeface="Calibri"/>
                <a:cs typeface="Calibri"/>
              </a:rPr>
              <a:t>java.util.*;</a:t>
            </a:r>
            <a:endParaRPr dirty="0">
              <a:latin typeface="Calibri"/>
              <a:cs typeface="Calibri"/>
            </a:endParaRPr>
          </a:p>
          <a:p>
            <a:pPr marL="12700">
              <a:spcBef>
                <a:spcPts val="5"/>
              </a:spcBef>
            </a:pPr>
            <a:r>
              <a:rPr b="1" i="1" dirty="0">
                <a:solidFill>
                  <a:srgbClr val="FF0000"/>
                </a:solidFill>
                <a:latin typeface="Calibri"/>
                <a:cs typeface="Calibri"/>
              </a:rPr>
              <a:t>class</a:t>
            </a:r>
            <a:r>
              <a:rPr b="1" i="1" spc="-40" dirty="0">
                <a:solidFill>
                  <a:srgbClr val="FF0000"/>
                </a:solidFill>
                <a:latin typeface="Calibri"/>
                <a:cs typeface="Calibri"/>
              </a:rPr>
              <a:t> </a:t>
            </a:r>
            <a:r>
              <a:rPr b="1" i="1" spc="-20" dirty="0">
                <a:solidFill>
                  <a:srgbClr val="FF0000"/>
                </a:solidFill>
                <a:latin typeface="Calibri"/>
                <a:cs typeface="Calibri"/>
              </a:rPr>
              <a:t>IteratorTest</a:t>
            </a:r>
            <a:endParaRPr dirty="0">
              <a:latin typeface="Calibri"/>
              <a:cs typeface="Calibri"/>
            </a:endParaRPr>
          </a:p>
          <a:p>
            <a:pPr marL="12700"/>
            <a:r>
              <a:rPr b="1" i="1" dirty="0">
                <a:solidFill>
                  <a:srgbClr val="FF0000"/>
                </a:solidFill>
                <a:latin typeface="Calibri"/>
                <a:cs typeface="Calibri"/>
              </a:rPr>
              <a:t>{</a:t>
            </a:r>
            <a:endParaRPr dirty="0">
              <a:latin typeface="Calibri"/>
              <a:cs typeface="Calibri"/>
            </a:endParaRPr>
          </a:p>
          <a:p>
            <a:pPr marL="927100"/>
            <a:r>
              <a:rPr b="1" i="1" spc="-5" dirty="0">
                <a:solidFill>
                  <a:srgbClr val="FF0000"/>
                </a:solidFill>
                <a:latin typeface="Calibri"/>
                <a:cs typeface="Calibri"/>
              </a:rPr>
              <a:t>public</a:t>
            </a:r>
            <a:r>
              <a:rPr b="1" i="1" spc="-20" dirty="0">
                <a:solidFill>
                  <a:srgbClr val="FF0000"/>
                </a:solidFill>
                <a:latin typeface="Calibri"/>
                <a:cs typeface="Calibri"/>
              </a:rPr>
              <a:t> </a:t>
            </a:r>
            <a:r>
              <a:rPr b="1" i="1" spc="-10" dirty="0">
                <a:solidFill>
                  <a:srgbClr val="FF0000"/>
                </a:solidFill>
                <a:latin typeface="Calibri"/>
                <a:cs typeface="Calibri"/>
              </a:rPr>
              <a:t>static</a:t>
            </a:r>
            <a:r>
              <a:rPr b="1" i="1" spc="5" dirty="0">
                <a:solidFill>
                  <a:srgbClr val="FF0000"/>
                </a:solidFill>
                <a:latin typeface="Calibri"/>
                <a:cs typeface="Calibri"/>
              </a:rPr>
              <a:t> </a:t>
            </a:r>
            <a:r>
              <a:rPr b="1" i="1" spc="-10" dirty="0">
                <a:solidFill>
                  <a:srgbClr val="FF0000"/>
                </a:solidFill>
                <a:latin typeface="Calibri"/>
                <a:cs typeface="Calibri"/>
              </a:rPr>
              <a:t>void</a:t>
            </a:r>
            <a:r>
              <a:rPr b="1" i="1" dirty="0">
                <a:solidFill>
                  <a:srgbClr val="FF0000"/>
                </a:solidFill>
                <a:latin typeface="Calibri"/>
                <a:cs typeface="Calibri"/>
              </a:rPr>
              <a:t> main(String </a:t>
            </a:r>
            <a:r>
              <a:rPr b="1" i="1" spc="-5" dirty="0">
                <a:solidFill>
                  <a:srgbClr val="FF0000"/>
                </a:solidFill>
                <a:latin typeface="Calibri"/>
                <a:cs typeface="Calibri"/>
              </a:rPr>
              <a:t>args[])</a:t>
            </a:r>
            <a:endParaRPr dirty="0">
              <a:latin typeface="Calibri"/>
              <a:cs typeface="Calibri"/>
            </a:endParaRPr>
          </a:p>
          <a:p>
            <a:pPr marL="927100"/>
            <a:r>
              <a:rPr b="1" i="1" dirty="0">
                <a:solidFill>
                  <a:srgbClr val="FF0000"/>
                </a:solidFill>
                <a:latin typeface="Calibri"/>
                <a:cs typeface="Calibri"/>
              </a:rPr>
              <a:t>{</a:t>
            </a:r>
            <a:endParaRPr dirty="0">
              <a:latin typeface="Calibri"/>
              <a:cs typeface="Calibri"/>
            </a:endParaRPr>
          </a:p>
          <a:p>
            <a:pPr marL="1841500"/>
            <a:r>
              <a:rPr b="1" i="1" spc="-5" dirty="0">
                <a:solidFill>
                  <a:srgbClr val="FF0000"/>
                </a:solidFill>
                <a:latin typeface="Calibri"/>
                <a:cs typeface="Calibri"/>
              </a:rPr>
              <a:t>ArrayList&lt;String&gt;</a:t>
            </a:r>
            <a:r>
              <a:rPr b="1" i="1" spc="20" dirty="0">
                <a:solidFill>
                  <a:srgbClr val="FF0000"/>
                </a:solidFill>
                <a:latin typeface="Calibri"/>
                <a:cs typeface="Calibri"/>
              </a:rPr>
              <a:t> </a:t>
            </a:r>
            <a:r>
              <a:rPr b="1" i="1" dirty="0">
                <a:solidFill>
                  <a:srgbClr val="FF0000"/>
                </a:solidFill>
                <a:latin typeface="Calibri"/>
                <a:cs typeface="Calibri"/>
              </a:rPr>
              <a:t>arrStr</a:t>
            </a:r>
            <a:r>
              <a:rPr b="1" i="1" spc="20" dirty="0">
                <a:solidFill>
                  <a:srgbClr val="FF0000"/>
                </a:solidFill>
                <a:latin typeface="Calibri"/>
                <a:cs typeface="Calibri"/>
              </a:rPr>
              <a:t> </a:t>
            </a:r>
            <a:r>
              <a:rPr b="1" i="1" dirty="0">
                <a:solidFill>
                  <a:srgbClr val="FF0000"/>
                </a:solidFill>
                <a:latin typeface="Calibri"/>
                <a:cs typeface="Calibri"/>
              </a:rPr>
              <a:t>= </a:t>
            </a:r>
            <a:r>
              <a:rPr b="1" i="1" spc="-5" dirty="0">
                <a:solidFill>
                  <a:srgbClr val="FF0000"/>
                </a:solidFill>
                <a:latin typeface="Calibri"/>
                <a:cs typeface="Calibri"/>
              </a:rPr>
              <a:t>new</a:t>
            </a:r>
            <a:r>
              <a:rPr b="1" i="1" spc="10" dirty="0">
                <a:solidFill>
                  <a:srgbClr val="FF0000"/>
                </a:solidFill>
                <a:latin typeface="Calibri"/>
                <a:cs typeface="Calibri"/>
              </a:rPr>
              <a:t> </a:t>
            </a:r>
            <a:r>
              <a:rPr b="1" i="1" spc="-5" dirty="0">
                <a:solidFill>
                  <a:srgbClr val="FF0000"/>
                </a:solidFill>
                <a:latin typeface="Calibri"/>
                <a:cs typeface="Calibri"/>
              </a:rPr>
              <a:t>ArrayList&lt;String&gt;(20);</a:t>
            </a:r>
            <a:endParaRPr dirty="0">
              <a:latin typeface="Calibri"/>
              <a:cs typeface="Calibri"/>
            </a:endParaRPr>
          </a:p>
          <a:p>
            <a:pPr marL="5975350" marR="5080">
              <a:spcBef>
                <a:spcPts val="1614"/>
              </a:spcBef>
            </a:pPr>
            <a:r>
              <a:rPr sz="2400" b="1" spc="-15" dirty="0">
                <a:solidFill>
                  <a:srgbClr val="00AF50"/>
                </a:solidFill>
                <a:latin typeface="Calibri"/>
                <a:cs typeface="Calibri"/>
              </a:rPr>
              <a:t>ListIterator</a:t>
            </a:r>
            <a:r>
              <a:rPr sz="2400" b="1" spc="-80" dirty="0">
                <a:solidFill>
                  <a:srgbClr val="00AF50"/>
                </a:solidFill>
                <a:latin typeface="Calibri"/>
                <a:cs typeface="Calibri"/>
              </a:rPr>
              <a:t> </a:t>
            </a:r>
            <a:r>
              <a:rPr sz="2400" b="1" spc="-5" dirty="0">
                <a:solidFill>
                  <a:srgbClr val="00AF50"/>
                </a:solidFill>
                <a:latin typeface="Calibri"/>
                <a:cs typeface="Calibri"/>
              </a:rPr>
              <a:t>Location </a:t>
            </a:r>
            <a:r>
              <a:rPr sz="2400" b="1" spc="-530" dirty="0">
                <a:solidFill>
                  <a:srgbClr val="00AF50"/>
                </a:solidFill>
                <a:latin typeface="Calibri"/>
                <a:cs typeface="Calibri"/>
              </a:rPr>
              <a:t> </a:t>
            </a:r>
            <a:r>
              <a:rPr sz="2400" b="1" dirty="0">
                <a:solidFill>
                  <a:srgbClr val="00AF50"/>
                </a:solidFill>
                <a:latin typeface="Calibri"/>
                <a:cs typeface="Calibri"/>
              </a:rPr>
              <a:t>in</a:t>
            </a:r>
            <a:r>
              <a:rPr sz="2400" b="1" spc="-15" dirty="0">
                <a:solidFill>
                  <a:srgbClr val="00AF50"/>
                </a:solidFill>
                <a:latin typeface="Calibri"/>
                <a:cs typeface="Calibri"/>
              </a:rPr>
              <a:t> </a:t>
            </a:r>
            <a:r>
              <a:rPr sz="2400" b="1" spc="-5" dirty="0">
                <a:solidFill>
                  <a:srgbClr val="00AF50"/>
                </a:solidFill>
                <a:latin typeface="Calibri"/>
                <a:cs typeface="Calibri"/>
              </a:rPr>
              <a:t>the</a:t>
            </a:r>
            <a:r>
              <a:rPr sz="2400" b="1" spc="5" dirty="0">
                <a:solidFill>
                  <a:srgbClr val="00AF50"/>
                </a:solidFill>
                <a:latin typeface="Calibri"/>
                <a:cs typeface="Calibri"/>
              </a:rPr>
              <a:t> </a:t>
            </a:r>
            <a:r>
              <a:rPr sz="2400" b="1" dirty="0">
                <a:solidFill>
                  <a:srgbClr val="00AF50"/>
                </a:solidFill>
                <a:latin typeface="Calibri"/>
                <a:cs typeface="Calibri"/>
              </a:rPr>
              <a:t>End</a:t>
            </a:r>
            <a:endParaRPr sz="2400" dirty="0">
              <a:latin typeface="Calibri"/>
              <a:cs typeface="Calibri"/>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18310"/>
            <a:ext cx="4367530" cy="1196340"/>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dirty="0">
                <a:latin typeface="Arial MT"/>
                <a:cs typeface="Arial MT"/>
              </a:rPr>
              <a:t>What</a:t>
            </a:r>
            <a:r>
              <a:rPr sz="3200" spc="-195" dirty="0">
                <a:latin typeface="Arial MT"/>
                <a:cs typeface="Arial MT"/>
              </a:rPr>
              <a:t> </a:t>
            </a:r>
            <a:r>
              <a:rPr sz="3200" dirty="0">
                <a:latin typeface="Arial MT"/>
                <a:cs typeface="Arial MT"/>
              </a:rPr>
              <a:t>Are Excepti</a:t>
            </a:r>
            <a:r>
              <a:rPr sz="3200" spc="-20" dirty="0">
                <a:latin typeface="Arial MT"/>
                <a:cs typeface="Arial MT"/>
              </a:rPr>
              <a:t>o</a:t>
            </a:r>
            <a:r>
              <a:rPr sz="3200" dirty="0">
                <a:latin typeface="Arial MT"/>
                <a:cs typeface="Arial MT"/>
              </a:rPr>
              <a:t>ns?</a:t>
            </a:r>
            <a:endParaRPr sz="3200">
              <a:latin typeface="Arial MT"/>
              <a:cs typeface="Arial MT"/>
            </a:endParaRPr>
          </a:p>
          <a:p>
            <a:pPr marL="355600" indent="-342900">
              <a:spcBef>
                <a:spcPts val="770"/>
              </a:spcBef>
              <a:buClr>
                <a:srgbClr val="0F1141"/>
              </a:buClr>
              <a:buChar char="•"/>
              <a:tabLst>
                <a:tab pos="354965" algn="l"/>
                <a:tab pos="355600" algn="l"/>
              </a:tabLst>
            </a:pPr>
            <a:r>
              <a:rPr sz="3200" spc="-35" dirty="0">
                <a:latin typeface="Arial MT"/>
                <a:cs typeface="Arial MT"/>
              </a:rPr>
              <a:t>Types</a:t>
            </a:r>
            <a:r>
              <a:rPr sz="3200" spc="-40" dirty="0">
                <a:latin typeface="Arial MT"/>
                <a:cs typeface="Arial MT"/>
              </a:rPr>
              <a:t> </a:t>
            </a:r>
            <a:r>
              <a:rPr sz="3200" dirty="0">
                <a:latin typeface="Arial MT"/>
                <a:cs typeface="Arial MT"/>
              </a:rPr>
              <a:t>of</a:t>
            </a:r>
            <a:r>
              <a:rPr sz="3200" spc="-30" dirty="0">
                <a:latin typeface="Arial MT"/>
                <a:cs typeface="Arial MT"/>
              </a:rPr>
              <a:t> </a:t>
            </a:r>
            <a:r>
              <a:rPr sz="3200" spc="-5" dirty="0">
                <a:latin typeface="Arial MT"/>
                <a:cs typeface="Arial MT"/>
              </a:rPr>
              <a:t>Exceptions</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579945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Au</a:t>
            </a:r>
            <a:r>
              <a:rPr spc="-155" dirty="0"/>
              <a:t>t</a:t>
            </a:r>
            <a:r>
              <a:rPr dirty="0"/>
              <a:t>o</a:t>
            </a:r>
            <a:r>
              <a:rPr spc="-285" dirty="0"/>
              <a:t> </a:t>
            </a:r>
            <a:r>
              <a:rPr spc="-165" dirty="0"/>
              <a:t>I</a:t>
            </a:r>
            <a:r>
              <a:rPr spc="-160" dirty="0"/>
              <a:t>n</a:t>
            </a:r>
            <a:r>
              <a:rPr spc="-165" dirty="0"/>
              <a:t>i</a:t>
            </a:r>
            <a:r>
              <a:rPr spc="-155" dirty="0"/>
              <a:t>t</a:t>
            </a:r>
            <a:r>
              <a:rPr spc="-165" dirty="0"/>
              <a:t>i</a:t>
            </a:r>
            <a:r>
              <a:rPr spc="-160" dirty="0"/>
              <a:t>a</a:t>
            </a:r>
            <a:r>
              <a:rPr spc="-150" dirty="0"/>
              <a:t>l</a:t>
            </a:r>
            <a:r>
              <a:rPr spc="-165" dirty="0"/>
              <a:t>i</a:t>
            </a:r>
            <a:r>
              <a:rPr spc="-145" dirty="0"/>
              <a:t>z</a:t>
            </a:r>
            <a:r>
              <a:rPr spc="-160" dirty="0"/>
              <a:t>a</a:t>
            </a:r>
            <a:r>
              <a:rPr spc="-145" dirty="0"/>
              <a:t>t</a:t>
            </a:r>
            <a:r>
              <a:rPr spc="-150" dirty="0"/>
              <a:t>io</a:t>
            </a:r>
            <a:r>
              <a:rPr dirty="0"/>
              <a:t>n</a:t>
            </a:r>
            <a:r>
              <a:rPr spc="-260" dirty="0"/>
              <a:t> </a:t>
            </a:r>
            <a:r>
              <a:rPr spc="-160" dirty="0"/>
              <a:t>o</a:t>
            </a:r>
            <a:r>
              <a:rPr dirty="0"/>
              <a:t>f</a:t>
            </a:r>
            <a:r>
              <a:rPr spc="-285" dirty="0"/>
              <a:t> </a:t>
            </a:r>
            <a:r>
              <a:rPr spc="-165" dirty="0"/>
              <a:t>I</a:t>
            </a:r>
            <a:r>
              <a:rPr spc="-160" dirty="0"/>
              <a:t>ns</a:t>
            </a:r>
            <a:r>
              <a:rPr spc="-155" dirty="0"/>
              <a:t>t</a:t>
            </a:r>
            <a:r>
              <a:rPr spc="-160" dirty="0"/>
              <a:t>anc</a:t>
            </a:r>
            <a:r>
              <a:rPr spc="-5" dirty="0"/>
              <a:t>e  </a:t>
            </a:r>
            <a:r>
              <a:rPr spc="-160" dirty="0"/>
              <a:t>F</a:t>
            </a:r>
            <a:r>
              <a:rPr spc="-165" dirty="0"/>
              <a:t>i</a:t>
            </a:r>
            <a:r>
              <a:rPr spc="-160" dirty="0"/>
              <a:t>e</a:t>
            </a:r>
            <a:r>
              <a:rPr spc="-165" dirty="0"/>
              <a:t>l</a:t>
            </a:r>
            <a:r>
              <a:rPr spc="-160" dirty="0"/>
              <a:t>d</a:t>
            </a:r>
            <a:r>
              <a:rPr spc="-5" dirty="0"/>
              <a:t>s</a:t>
            </a:r>
            <a:r>
              <a:rPr spc="-270" dirty="0"/>
              <a:t> </a:t>
            </a:r>
            <a:r>
              <a:rPr dirty="0"/>
              <a:t>:</a:t>
            </a:r>
            <a:r>
              <a:rPr spc="-295" dirty="0"/>
              <a:t> </a:t>
            </a:r>
            <a:r>
              <a:rPr spc="-160" dirty="0"/>
              <a:t>Examp</a:t>
            </a:r>
            <a:r>
              <a:rPr spc="-165" dirty="0"/>
              <a:t>l</a:t>
            </a:r>
            <a:r>
              <a:rPr spc="-5" dirty="0"/>
              <a:t>e</a:t>
            </a:r>
          </a:p>
        </p:txBody>
      </p:sp>
      <p:sp>
        <p:nvSpPr>
          <p:cNvPr id="3" name="object 3"/>
          <p:cNvSpPr txBox="1"/>
          <p:nvPr/>
        </p:nvSpPr>
        <p:spPr>
          <a:xfrm>
            <a:off x="1782267" y="1322579"/>
            <a:ext cx="1656714" cy="1077595"/>
          </a:xfrm>
          <a:prstGeom prst="rect">
            <a:avLst/>
          </a:prstGeom>
        </p:spPr>
        <p:txBody>
          <a:bodyPr vert="horz" wrap="square" lIns="0" tIns="12700" rIns="0" bIns="0" rtlCol="0">
            <a:spAutoFit/>
          </a:bodyPr>
          <a:lstStyle/>
          <a:p>
            <a:pPr marL="12700" marR="5080">
              <a:spcBef>
                <a:spcPts val="100"/>
              </a:spcBef>
            </a:pPr>
            <a:r>
              <a:rPr sz="1150" b="1" dirty="0">
                <a:latin typeface="Arial"/>
                <a:cs typeface="Arial"/>
              </a:rPr>
              <a:t>//</a:t>
            </a:r>
            <a:r>
              <a:rPr sz="1150" b="1" spc="-25" dirty="0">
                <a:latin typeface="Arial"/>
                <a:cs typeface="Arial"/>
              </a:rPr>
              <a:t> </a:t>
            </a:r>
            <a:r>
              <a:rPr sz="1150" b="1" dirty="0">
                <a:latin typeface="Arial"/>
                <a:cs typeface="Arial"/>
              </a:rPr>
              <a:t>File</a:t>
            </a:r>
            <a:r>
              <a:rPr sz="1150" b="1" spc="-30" dirty="0">
                <a:latin typeface="Arial"/>
                <a:cs typeface="Arial"/>
              </a:rPr>
              <a:t> </a:t>
            </a:r>
            <a:r>
              <a:rPr sz="1150" b="1" spc="-5" dirty="0">
                <a:latin typeface="Arial"/>
                <a:cs typeface="Arial"/>
              </a:rPr>
              <a:t>Name:</a:t>
            </a:r>
            <a:r>
              <a:rPr sz="1150" b="1" spc="-10" dirty="0">
                <a:latin typeface="Arial"/>
                <a:cs typeface="Arial"/>
              </a:rPr>
              <a:t> </a:t>
            </a:r>
            <a:r>
              <a:rPr sz="1150" b="1" spc="-5" dirty="0">
                <a:latin typeface="Arial"/>
                <a:cs typeface="Arial"/>
              </a:rPr>
              <a:t>Demo.java </a:t>
            </a:r>
            <a:r>
              <a:rPr sz="1150" b="1" spc="-305" dirty="0">
                <a:latin typeface="Arial"/>
                <a:cs typeface="Arial"/>
              </a:rPr>
              <a:t> </a:t>
            </a:r>
            <a:r>
              <a:rPr sz="1150" b="1" spc="-5" dirty="0">
                <a:latin typeface="Arial"/>
                <a:cs typeface="Arial"/>
              </a:rPr>
              <a:t>class</a:t>
            </a:r>
            <a:r>
              <a:rPr sz="1150" b="1" spc="5" dirty="0">
                <a:latin typeface="Arial"/>
                <a:cs typeface="Arial"/>
              </a:rPr>
              <a:t> </a:t>
            </a:r>
            <a:r>
              <a:rPr sz="1150" b="1" dirty="0">
                <a:latin typeface="Arial"/>
                <a:cs typeface="Arial"/>
              </a:rPr>
              <a:t>A</a:t>
            </a:r>
            <a:endParaRPr sz="1150">
              <a:latin typeface="Arial"/>
              <a:cs typeface="Arial"/>
            </a:endParaRPr>
          </a:p>
          <a:p>
            <a:pPr marL="12700"/>
            <a:r>
              <a:rPr sz="1150" b="1" dirty="0">
                <a:latin typeface="Arial"/>
                <a:cs typeface="Arial"/>
              </a:rPr>
              <a:t>{</a:t>
            </a:r>
            <a:endParaRPr sz="1150">
              <a:latin typeface="Arial"/>
              <a:cs typeface="Arial"/>
            </a:endParaRPr>
          </a:p>
          <a:p>
            <a:pPr marL="12700" marR="408940"/>
            <a:r>
              <a:rPr sz="1150" b="1" dirty="0">
                <a:latin typeface="Arial"/>
                <a:cs typeface="Arial"/>
              </a:rPr>
              <a:t>}</a:t>
            </a:r>
            <a:r>
              <a:rPr sz="1150" b="1" spc="-10" dirty="0">
                <a:latin typeface="Arial"/>
                <a:cs typeface="Arial"/>
              </a:rPr>
              <a:t> </a:t>
            </a:r>
            <a:r>
              <a:rPr sz="1150" b="1" dirty="0">
                <a:latin typeface="Arial"/>
                <a:cs typeface="Arial"/>
              </a:rPr>
              <a:t>//</a:t>
            </a:r>
            <a:r>
              <a:rPr sz="1150" b="1" spc="-10" dirty="0">
                <a:latin typeface="Arial"/>
                <a:cs typeface="Arial"/>
              </a:rPr>
              <a:t> </a:t>
            </a:r>
            <a:r>
              <a:rPr sz="1150" b="1" dirty="0">
                <a:latin typeface="Arial"/>
                <a:cs typeface="Arial"/>
              </a:rPr>
              <a:t>End</a:t>
            </a:r>
            <a:r>
              <a:rPr sz="1150" b="1" spc="-30" dirty="0">
                <a:latin typeface="Arial"/>
                <a:cs typeface="Arial"/>
              </a:rPr>
              <a:t> </a:t>
            </a:r>
            <a:r>
              <a:rPr sz="1150" b="1" dirty="0">
                <a:latin typeface="Arial"/>
                <a:cs typeface="Arial"/>
              </a:rPr>
              <a:t>of</a:t>
            </a:r>
            <a:r>
              <a:rPr sz="1150" b="1" spc="-15" dirty="0">
                <a:latin typeface="Arial"/>
                <a:cs typeface="Arial"/>
              </a:rPr>
              <a:t> </a:t>
            </a:r>
            <a:r>
              <a:rPr sz="1150" b="1" spc="-5" dirty="0">
                <a:latin typeface="Arial"/>
                <a:cs typeface="Arial"/>
              </a:rPr>
              <a:t>class</a:t>
            </a:r>
            <a:r>
              <a:rPr sz="1150" b="1" spc="-20" dirty="0">
                <a:latin typeface="Arial"/>
                <a:cs typeface="Arial"/>
              </a:rPr>
              <a:t> </a:t>
            </a:r>
            <a:r>
              <a:rPr sz="1150" b="1" dirty="0">
                <a:latin typeface="Arial"/>
                <a:cs typeface="Arial"/>
              </a:rPr>
              <a:t>A </a:t>
            </a:r>
            <a:r>
              <a:rPr sz="1150" b="1" spc="-305" dirty="0">
                <a:latin typeface="Arial"/>
                <a:cs typeface="Arial"/>
              </a:rPr>
              <a:t> </a:t>
            </a:r>
            <a:r>
              <a:rPr sz="1150" b="1" spc="-5" dirty="0">
                <a:latin typeface="Arial"/>
                <a:cs typeface="Arial"/>
              </a:rPr>
              <a:t>class</a:t>
            </a:r>
            <a:r>
              <a:rPr sz="1150" b="1" dirty="0">
                <a:latin typeface="Arial"/>
                <a:cs typeface="Arial"/>
              </a:rPr>
              <a:t> </a:t>
            </a:r>
            <a:r>
              <a:rPr sz="1150" b="1" spc="-5" dirty="0">
                <a:latin typeface="Arial"/>
                <a:cs typeface="Arial"/>
              </a:rPr>
              <a:t>Demo</a:t>
            </a:r>
            <a:endParaRPr sz="1150">
              <a:latin typeface="Arial"/>
              <a:cs typeface="Arial"/>
            </a:endParaRPr>
          </a:p>
          <a:p>
            <a:pPr marL="12700"/>
            <a:r>
              <a:rPr sz="1150" b="1" dirty="0">
                <a:latin typeface="Arial"/>
                <a:cs typeface="Arial"/>
              </a:rPr>
              <a:t>{</a:t>
            </a:r>
            <a:endParaRPr sz="1150">
              <a:latin typeface="Arial"/>
              <a:cs typeface="Arial"/>
            </a:endParaRPr>
          </a:p>
        </p:txBody>
      </p:sp>
      <p:graphicFrame>
        <p:nvGraphicFramePr>
          <p:cNvPr id="4" name="object 4"/>
          <p:cNvGraphicFramePr>
            <a:graphicFrameLocks noGrp="1"/>
          </p:cNvGraphicFramePr>
          <p:nvPr/>
        </p:nvGraphicFramePr>
        <p:xfrm>
          <a:off x="1845513" y="2400420"/>
          <a:ext cx="1948814" cy="1566436"/>
        </p:xfrm>
        <a:graphic>
          <a:graphicData uri="http://schemas.openxmlformats.org/drawingml/2006/table">
            <a:tbl>
              <a:tblPr firstRow="1" bandRow="1">
                <a:tableStyleId>{2D5ABB26-0587-4C30-8999-92F81FD0307C}</a:tableStyleId>
              </a:tblPr>
              <a:tblGrid>
                <a:gridCol w="1446530">
                  <a:extLst>
                    <a:ext uri="{9D8B030D-6E8A-4147-A177-3AD203B41FA5}">
                      <a16:colId xmlns:a16="http://schemas.microsoft.com/office/drawing/2014/main" val="20000"/>
                    </a:ext>
                  </a:extLst>
                </a:gridCol>
                <a:gridCol w="502284">
                  <a:extLst>
                    <a:ext uri="{9D8B030D-6E8A-4147-A177-3AD203B41FA5}">
                      <a16:colId xmlns:a16="http://schemas.microsoft.com/office/drawing/2014/main" val="20001"/>
                    </a:ext>
                  </a:extLst>
                </a:gridCol>
              </a:tblGrid>
              <a:tr h="169853">
                <a:tc>
                  <a:txBody>
                    <a:bodyPr/>
                    <a:lstStyle/>
                    <a:p>
                      <a:pPr marL="31750">
                        <a:lnSpc>
                          <a:spcPts val="1235"/>
                        </a:lnSpc>
                      </a:pPr>
                      <a:r>
                        <a:rPr sz="1150" b="1" spc="-5" dirty="0">
                          <a:latin typeface="Arial"/>
                          <a:cs typeface="Arial"/>
                        </a:rPr>
                        <a:t>private</a:t>
                      </a:r>
                      <a:r>
                        <a:rPr sz="1150" b="1" spc="-10" dirty="0">
                          <a:latin typeface="Arial"/>
                          <a:cs typeface="Arial"/>
                        </a:rPr>
                        <a:t> byte</a:t>
                      </a:r>
                      <a:endParaRPr sz="1150">
                        <a:latin typeface="Arial"/>
                        <a:cs typeface="Arial"/>
                      </a:endParaRPr>
                    </a:p>
                  </a:txBody>
                  <a:tcPr marL="0" marR="0" marT="0" marB="0"/>
                </a:tc>
                <a:tc>
                  <a:txBody>
                    <a:bodyPr/>
                    <a:lstStyle/>
                    <a:p>
                      <a:pPr marR="33020" algn="r">
                        <a:lnSpc>
                          <a:spcPts val="1235"/>
                        </a:lnSpc>
                      </a:pPr>
                      <a:r>
                        <a:rPr sz="1150" b="1" spc="-5" dirty="0">
                          <a:latin typeface="Arial"/>
                          <a:cs typeface="Arial"/>
                        </a:rPr>
                        <a:t>a;</a:t>
                      </a:r>
                      <a:endParaRPr sz="1150">
                        <a:latin typeface="Arial"/>
                        <a:cs typeface="Arial"/>
                      </a:endParaRPr>
                    </a:p>
                  </a:txBody>
                  <a:tcPr marL="0" marR="0" marT="0" marB="0"/>
                </a:tc>
                <a:extLst>
                  <a:ext uri="{0D108BD9-81ED-4DB2-BD59-A6C34878D82A}">
                    <a16:rowId xmlns:a16="http://schemas.microsoft.com/office/drawing/2014/main" val="10000"/>
                  </a:ext>
                </a:extLst>
              </a:tr>
              <a:tr h="175418">
                <a:tc>
                  <a:txBody>
                    <a:bodyPr/>
                    <a:lstStyle/>
                    <a:p>
                      <a:pPr marL="31750">
                        <a:lnSpc>
                          <a:spcPts val="1280"/>
                        </a:lnSpc>
                      </a:pPr>
                      <a:r>
                        <a:rPr sz="1150" b="1" spc="-5" dirty="0">
                          <a:latin typeface="Arial"/>
                          <a:cs typeface="Arial"/>
                        </a:rPr>
                        <a:t>private</a:t>
                      </a:r>
                      <a:r>
                        <a:rPr sz="1150" b="1" spc="-15" dirty="0">
                          <a:latin typeface="Arial"/>
                          <a:cs typeface="Arial"/>
                        </a:rPr>
                        <a:t> </a:t>
                      </a:r>
                      <a:r>
                        <a:rPr sz="1150" b="1" spc="-5" dirty="0">
                          <a:latin typeface="Arial"/>
                          <a:cs typeface="Arial"/>
                        </a:rPr>
                        <a:t>short</a:t>
                      </a:r>
                      <a:endParaRPr sz="1150">
                        <a:latin typeface="Arial"/>
                        <a:cs typeface="Arial"/>
                      </a:endParaRPr>
                    </a:p>
                  </a:txBody>
                  <a:tcPr marL="0" marR="0" marT="0" marB="0"/>
                </a:tc>
                <a:tc>
                  <a:txBody>
                    <a:bodyPr/>
                    <a:lstStyle/>
                    <a:p>
                      <a:pPr marR="24130" algn="r">
                        <a:lnSpc>
                          <a:spcPts val="1280"/>
                        </a:lnSpc>
                      </a:pPr>
                      <a:r>
                        <a:rPr sz="1150" b="1" dirty="0">
                          <a:latin typeface="Arial"/>
                          <a:cs typeface="Arial"/>
                        </a:rPr>
                        <a:t>b;</a:t>
                      </a:r>
                      <a:endParaRPr sz="1150">
                        <a:latin typeface="Arial"/>
                        <a:cs typeface="Arial"/>
                      </a:endParaRPr>
                    </a:p>
                  </a:txBody>
                  <a:tcPr marL="0" marR="0" marT="0" marB="0"/>
                </a:tc>
                <a:extLst>
                  <a:ext uri="{0D108BD9-81ED-4DB2-BD59-A6C34878D82A}">
                    <a16:rowId xmlns:a16="http://schemas.microsoft.com/office/drawing/2014/main" val="10001"/>
                  </a:ext>
                </a:extLst>
              </a:tr>
              <a:tr h="175260">
                <a:tc>
                  <a:txBody>
                    <a:bodyPr/>
                    <a:lstStyle/>
                    <a:p>
                      <a:pPr marL="31750">
                        <a:lnSpc>
                          <a:spcPts val="1280"/>
                        </a:lnSpc>
                      </a:pPr>
                      <a:r>
                        <a:rPr sz="1150" b="1" spc="-5" dirty="0">
                          <a:latin typeface="Arial"/>
                          <a:cs typeface="Arial"/>
                        </a:rPr>
                        <a:t>private</a:t>
                      </a:r>
                      <a:r>
                        <a:rPr sz="1150" b="1" spc="-20" dirty="0">
                          <a:latin typeface="Arial"/>
                          <a:cs typeface="Arial"/>
                        </a:rPr>
                        <a:t> </a:t>
                      </a:r>
                      <a:r>
                        <a:rPr sz="1150" b="1" dirty="0">
                          <a:latin typeface="Arial"/>
                          <a:cs typeface="Arial"/>
                        </a:rPr>
                        <a:t>int</a:t>
                      </a:r>
                      <a:endParaRPr sz="1150">
                        <a:latin typeface="Arial"/>
                        <a:cs typeface="Arial"/>
                      </a:endParaRPr>
                    </a:p>
                  </a:txBody>
                  <a:tcPr marL="0" marR="0" marT="0" marB="0"/>
                </a:tc>
                <a:tc>
                  <a:txBody>
                    <a:bodyPr/>
                    <a:lstStyle/>
                    <a:p>
                      <a:pPr marR="33020" algn="r">
                        <a:lnSpc>
                          <a:spcPts val="1280"/>
                        </a:lnSpc>
                      </a:pPr>
                      <a:r>
                        <a:rPr sz="1150" b="1" spc="-5" dirty="0">
                          <a:latin typeface="Arial"/>
                          <a:cs typeface="Arial"/>
                        </a:rPr>
                        <a:t>c;</a:t>
                      </a:r>
                      <a:endParaRPr sz="1150">
                        <a:latin typeface="Arial"/>
                        <a:cs typeface="Arial"/>
                      </a:endParaRPr>
                    </a:p>
                  </a:txBody>
                  <a:tcPr marL="0" marR="0" marT="0" marB="0"/>
                </a:tc>
                <a:extLst>
                  <a:ext uri="{0D108BD9-81ED-4DB2-BD59-A6C34878D82A}">
                    <a16:rowId xmlns:a16="http://schemas.microsoft.com/office/drawing/2014/main" val="10002"/>
                  </a:ext>
                </a:extLst>
              </a:tr>
              <a:tr h="175259">
                <a:tc>
                  <a:txBody>
                    <a:bodyPr/>
                    <a:lstStyle/>
                    <a:p>
                      <a:pPr marL="31750">
                        <a:lnSpc>
                          <a:spcPts val="1280"/>
                        </a:lnSpc>
                      </a:pPr>
                      <a:r>
                        <a:rPr sz="1150" b="1" spc="-5" dirty="0">
                          <a:latin typeface="Arial"/>
                          <a:cs typeface="Arial"/>
                        </a:rPr>
                        <a:t>private</a:t>
                      </a:r>
                      <a:r>
                        <a:rPr sz="1150" b="1" spc="-20" dirty="0">
                          <a:latin typeface="Arial"/>
                          <a:cs typeface="Arial"/>
                        </a:rPr>
                        <a:t> </a:t>
                      </a:r>
                      <a:r>
                        <a:rPr sz="1150" b="1" dirty="0">
                          <a:latin typeface="Arial"/>
                          <a:cs typeface="Arial"/>
                        </a:rPr>
                        <a:t>long</a:t>
                      </a:r>
                      <a:endParaRPr sz="1150">
                        <a:latin typeface="Arial"/>
                        <a:cs typeface="Arial"/>
                      </a:endParaRPr>
                    </a:p>
                  </a:txBody>
                  <a:tcPr marL="0" marR="0" marT="0" marB="0"/>
                </a:tc>
                <a:tc>
                  <a:txBody>
                    <a:bodyPr/>
                    <a:lstStyle/>
                    <a:p>
                      <a:pPr marR="24130" algn="r">
                        <a:lnSpc>
                          <a:spcPts val="1280"/>
                        </a:lnSpc>
                      </a:pPr>
                      <a:r>
                        <a:rPr sz="1150" b="1" dirty="0">
                          <a:latin typeface="Arial"/>
                          <a:cs typeface="Arial"/>
                        </a:rPr>
                        <a:t>d;</a:t>
                      </a:r>
                      <a:endParaRPr sz="1150">
                        <a:latin typeface="Arial"/>
                        <a:cs typeface="Arial"/>
                      </a:endParaRPr>
                    </a:p>
                  </a:txBody>
                  <a:tcPr marL="0" marR="0" marT="0" marB="0"/>
                </a:tc>
                <a:extLst>
                  <a:ext uri="{0D108BD9-81ED-4DB2-BD59-A6C34878D82A}">
                    <a16:rowId xmlns:a16="http://schemas.microsoft.com/office/drawing/2014/main" val="10003"/>
                  </a:ext>
                </a:extLst>
              </a:tr>
              <a:tr h="175260">
                <a:tc>
                  <a:txBody>
                    <a:bodyPr/>
                    <a:lstStyle/>
                    <a:p>
                      <a:pPr marL="31750">
                        <a:lnSpc>
                          <a:spcPts val="1280"/>
                        </a:lnSpc>
                      </a:pPr>
                      <a:r>
                        <a:rPr sz="1150" b="1" spc="-5" dirty="0">
                          <a:latin typeface="Arial"/>
                          <a:cs typeface="Arial"/>
                        </a:rPr>
                        <a:t>private</a:t>
                      </a:r>
                      <a:r>
                        <a:rPr sz="1150" b="1" spc="-20" dirty="0">
                          <a:latin typeface="Arial"/>
                          <a:cs typeface="Arial"/>
                        </a:rPr>
                        <a:t> </a:t>
                      </a:r>
                      <a:r>
                        <a:rPr sz="1150" b="1" spc="-5" dirty="0">
                          <a:latin typeface="Arial"/>
                          <a:cs typeface="Arial"/>
                        </a:rPr>
                        <a:t>char</a:t>
                      </a:r>
                      <a:endParaRPr sz="1150">
                        <a:latin typeface="Arial"/>
                        <a:cs typeface="Arial"/>
                      </a:endParaRPr>
                    </a:p>
                  </a:txBody>
                  <a:tcPr marL="0" marR="0" marT="0" marB="0"/>
                </a:tc>
                <a:tc>
                  <a:txBody>
                    <a:bodyPr/>
                    <a:lstStyle/>
                    <a:p>
                      <a:pPr marR="33020" algn="r">
                        <a:lnSpc>
                          <a:spcPts val="1280"/>
                        </a:lnSpc>
                      </a:pPr>
                      <a:r>
                        <a:rPr sz="1150" b="1" spc="-5" dirty="0">
                          <a:latin typeface="Arial"/>
                          <a:cs typeface="Arial"/>
                        </a:rPr>
                        <a:t>e;</a:t>
                      </a:r>
                      <a:endParaRPr sz="1150">
                        <a:latin typeface="Arial"/>
                        <a:cs typeface="Arial"/>
                      </a:endParaRPr>
                    </a:p>
                  </a:txBody>
                  <a:tcPr marL="0" marR="0" marT="0" marB="0"/>
                </a:tc>
                <a:extLst>
                  <a:ext uri="{0D108BD9-81ED-4DB2-BD59-A6C34878D82A}">
                    <a16:rowId xmlns:a16="http://schemas.microsoft.com/office/drawing/2014/main" val="10004"/>
                  </a:ext>
                </a:extLst>
              </a:tr>
              <a:tr h="175259">
                <a:tc>
                  <a:txBody>
                    <a:bodyPr/>
                    <a:lstStyle/>
                    <a:p>
                      <a:pPr marL="31750">
                        <a:lnSpc>
                          <a:spcPts val="1280"/>
                        </a:lnSpc>
                      </a:pPr>
                      <a:r>
                        <a:rPr sz="1150" b="1" spc="-5" dirty="0">
                          <a:latin typeface="Arial"/>
                          <a:cs typeface="Arial"/>
                        </a:rPr>
                        <a:t>private</a:t>
                      </a:r>
                      <a:r>
                        <a:rPr sz="1150" b="1" spc="-15" dirty="0">
                          <a:latin typeface="Arial"/>
                          <a:cs typeface="Arial"/>
                        </a:rPr>
                        <a:t> </a:t>
                      </a:r>
                      <a:r>
                        <a:rPr sz="1150" b="1" spc="-5" dirty="0">
                          <a:latin typeface="Arial"/>
                          <a:cs typeface="Arial"/>
                        </a:rPr>
                        <a:t>float</a:t>
                      </a:r>
                      <a:endParaRPr sz="1150">
                        <a:latin typeface="Arial"/>
                        <a:cs typeface="Arial"/>
                      </a:endParaRPr>
                    </a:p>
                  </a:txBody>
                  <a:tcPr marL="0" marR="0" marT="0" marB="0"/>
                </a:tc>
                <a:tc>
                  <a:txBody>
                    <a:bodyPr/>
                    <a:lstStyle/>
                    <a:p>
                      <a:pPr marR="64769" algn="r">
                        <a:lnSpc>
                          <a:spcPts val="1280"/>
                        </a:lnSpc>
                      </a:pPr>
                      <a:r>
                        <a:rPr sz="1150" b="1" dirty="0">
                          <a:latin typeface="Arial"/>
                          <a:cs typeface="Arial"/>
                        </a:rPr>
                        <a:t>f;</a:t>
                      </a:r>
                      <a:endParaRPr sz="1150">
                        <a:latin typeface="Arial"/>
                        <a:cs typeface="Arial"/>
                      </a:endParaRPr>
                    </a:p>
                  </a:txBody>
                  <a:tcPr marL="0" marR="0" marT="0" marB="0"/>
                </a:tc>
                <a:extLst>
                  <a:ext uri="{0D108BD9-81ED-4DB2-BD59-A6C34878D82A}">
                    <a16:rowId xmlns:a16="http://schemas.microsoft.com/office/drawing/2014/main" val="10005"/>
                  </a:ext>
                </a:extLst>
              </a:tr>
              <a:tr h="175260">
                <a:tc>
                  <a:txBody>
                    <a:bodyPr/>
                    <a:lstStyle/>
                    <a:p>
                      <a:pPr marL="31750">
                        <a:lnSpc>
                          <a:spcPts val="1280"/>
                        </a:lnSpc>
                      </a:pPr>
                      <a:r>
                        <a:rPr sz="1150" b="1" spc="-5" dirty="0">
                          <a:latin typeface="Arial"/>
                          <a:cs typeface="Arial"/>
                        </a:rPr>
                        <a:t>private</a:t>
                      </a:r>
                      <a:r>
                        <a:rPr sz="1150" b="1" spc="-20" dirty="0">
                          <a:latin typeface="Arial"/>
                          <a:cs typeface="Arial"/>
                        </a:rPr>
                        <a:t> </a:t>
                      </a:r>
                      <a:r>
                        <a:rPr sz="1150" b="1" dirty="0">
                          <a:latin typeface="Arial"/>
                          <a:cs typeface="Arial"/>
                        </a:rPr>
                        <a:t>double</a:t>
                      </a:r>
                      <a:endParaRPr sz="1150">
                        <a:latin typeface="Arial"/>
                        <a:cs typeface="Arial"/>
                      </a:endParaRPr>
                    </a:p>
                  </a:txBody>
                  <a:tcPr marL="0" marR="0" marT="0" marB="0"/>
                </a:tc>
                <a:tc>
                  <a:txBody>
                    <a:bodyPr/>
                    <a:lstStyle/>
                    <a:p>
                      <a:pPr marR="24130" algn="r">
                        <a:lnSpc>
                          <a:spcPts val="1280"/>
                        </a:lnSpc>
                      </a:pPr>
                      <a:r>
                        <a:rPr sz="1150" b="1" dirty="0">
                          <a:latin typeface="Arial"/>
                          <a:cs typeface="Arial"/>
                        </a:rPr>
                        <a:t>g;</a:t>
                      </a:r>
                      <a:endParaRPr sz="1150">
                        <a:latin typeface="Arial"/>
                        <a:cs typeface="Arial"/>
                      </a:endParaRPr>
                    </a:p>
                  </a:txBody>
                  <a:tcPr marL="0" marR="0" marT="0" marB="0"/>
                </a:tc>
                <a:extLst>
                  <a:ext uri="{0D108BD9-81ED-4DB2-BD59-A6C34878D82A}">
                    <a16:rowId xmlns:a16="http://schemas.microsoft.com/office/drawing/2014/main" val="10006"/>
                  </a:ext>
                </a:extLst>
              </a:tr>
              <a:tr h="175386">
                <a:tc>
                  <a:txBody>
                    <a:bodyPr/>
                    <a:lstStyle/>
                    <a:p>
                      <a:pPr marL="31750">
                        <a:lnSpc>
                          <a:spcPts val="1280"/>
                        </a:lnSpc>
                      </a:pPr>
                      <a:r>
                        <a:rPr sz="1150" b="1" spc="-5" dirty="0">
                          <a:latin typeface="Arial"/>
                          <a:cs typeface="Arial"/>
                        </a:rPr>
                        <a:t>private booelan</a:t>
                      </a:r>
                      <a:endParaRPr sz="1150">
                        <a:latin typeface="Arial"/>
                        <a:cs typeface="Arial"/>
                      </a:endParaRPr>
                    </a:p>
                  </a:txBody>
                  <a:tcPr marL="0" marR="0" marT="0" marB="0"/>
                </a:tc>
                <a:tc>
                  <a:txBody>
                    <a:bodyPr/>
                    <a:lstStyle/>
                    <a:p>
                      <a:pPr marR="24130" algn="r">
                        <a:lnSpc>
                          <a:spcPts val="1280"/>
                        </a:lnSpc>
                      </a:pPr>
                      <a:r>
                        <a:rPr sz="1150" b="1" dirty="0">
                          <a:latin typeface="Arial"/>
                          <a:cs typeface="Arial"/>
                        </a:rPr>
                        <a:t>h;</a:t>
                      </a:r>
                      <a:endParaRPr sz="1150">
                        <a:latin typeface="Arial"/>
                        <a:cs typeface="Arial"/>
                      </a:endParaRPr>
                    </a:p>
                  </a:txBody>
                  <a:tcPr marL="0" marR="0" marT="0" marB="0"/>
                </a:tc>
                <a:extLst>
                  <a:ext uri="{0D108BD9-81ED-4DB2-BD59-A6C34878D82A}">
                    <a16:rowId xmlns:a16="http://schemas.microsoft.com/office/drawing/2014/main" val="10007"/>
                  </a:ext>
                </a:extLst>
              </a:tr>
              <a:tr h="169481">
                <a:tc>
                  <a:txBody>
                    <a:bodyPr/>
                    <a:lstStyle/>
                    <a:p>
                      <a:pPr marL="31750">
                        <a:lnSpc>
                          <a:spcPts val="1235"/>
                        </a:lnSpc>
                      </a:pPr>
                      <a:r>
                        <a:rPr sz="1150" b="1" spc="-5" dirty="0">
                          <a:latin typeface="Arial"/>
                          <a:cs typeface="Arial"/>
                        </a:rPr>
                        <a:t>private</a:t>
                      </a:r>
                      <a:r>
                        <a:rPr sz="1150" b="1" spc="-20" dirty="0">
                          <a:latin typeface="Arial"/>
                          <a:cs typeface="Arial"/>
                        </a:rPr>
                        <a:t> </a:t>
                      </a:r>
                      <a:r>
                        <a:rPr sz="1150" b="1" dirty="0">
                          <a:latin typeface="Arial"/>
                          <a:cs typeface="Arial"/>
                        </a:rPr>
                        <a:t>A</a:t>
                      </a:r>
                      <a:endParaRPr sz="1150">
                        <a:latin typeface="Arial"/>
                        <a:cs typeface="Arial"/>
                      </a:endParaRPr>
                    </a:p>
                  </a:txBody>
                  <a:tcPr marL="0" marR="0" marT="0" marB="0"/>
                </a:tc>
                <a:tc>
                  <a:txBody>
                    <a:bodyPr/>
                    <a:lstStyle/>
                    <a:p>
                      <a:pPr marR="72390" algn="r">
                        <a:lnSpc>
                          <a:spcPts val="1235"/>
                        </a:lnSpc>
                      </a:pPr>
                      <a:r>
                        <a:rPr sz="1150" b="1" dirty="0">
                          <a:latin typeface="Arial"/>
                          <a:cs typeface="Arial"/>
                        </a:rPr>
                        <a:t>i;</a:t>
                      </a:r>
                      <a:endParaRPr sz="1150">
                        <a:latin typeface="Arial"/>
                        <a:cs typeface="Arial"/>
                      </a:endParaRPr>
                    </a:p>
                  </a:txBody>
                  <a:tcPr marL="0" marR="0" marT="0" marB="0"/>
                </a:tc>
                <a:extLst>
                  <a:ext uri="{0D108BD9-81ED-4DB2-BD59-A6C34878D82A}">
                    <a16:rowId xmlns:a16="http://schemas.microsoft.com/office/drawing/2014/main" val="10008"/>
                  </a:ext>
                </a:extLst>
              </a:tr>
            </a:tbl>
          </a:graphicData>
        </a:graphic>
      </p:graphicFrame>
      <p:sp>
        <p:nvSpPr>
          <p:cNvPr id="5" name="object 5"/>
          <p:cNvSpPr txBox="1"/>
          <p:nvPr/>
        </p:nvSpPr>
        <p:spPr>
          <a:xfrm>
            <a:off x="1782267" y="3952113"/>
            <a:ext cx="3521710" cy="2480310"/>
          </a:xfrm>
          <a:prstGeom prst="rect">
            <a:avLst/>
          </a:prstGeom>
        </p:spPr>
        <p:txBody>
          <a:bodyPr vert="horz" wrap="square" lIns="0" tIns="12700" rIns="0" bIns="0" rtlCol="0">
            <a:spAutoFit/>
          </a:bodyPr>
          <a:lstStyle/>
          <a:p>
            <a:pPr marL="135890" marR="5080" indent="-41275">
              <a:spcBef>
                <a:spcPts val="100"/>
              </a:spcBef>
            </a:pPr>
            <a:r>
              <a:rPr sz="1150" b="1" dirty="0">
                <a:latin typeface="Arial"/>
                <a:cs typeface="Arial"/>
              </a:rPr>
              <a:t>//</a:t>
            </a:r>
            <a:r>
              <a:rPr sz="1150" b="1" spc="5" dirty="0">
                <a:latin typeface="Arial"/>
                <a:cs typeface="Arial"/>
              </a:rPr>
              <a:t> </a:t>
            </a:r>
            <a:r>
              <a:rPr sz="1150" b="1" spc="-5" dirty="0">
                <a:latin typeface="Arial"/>
                <a:cs typeface="Arial"/>
              </a:rPr>
              <a:t>Method</a:t>
            </a:r>
            <a:r>
              <a:rPr sz="1150" b="1" spc="5" dirty="0">
                <a:latin typeface="Arial"/>
                <a:cs typeface="Arial"/>
              </a:rPr>
              <a:t> </a:t>
            </a:r>
            <a:r>
              <a:rPr sz="1150" b="1" dirty="0">
                <a:latin typeface="Arial"/>
                <a:cs typeface="Arial"/>
              </a:rPr>
              <a:t>to</a:t>
            </a:r>
            <a:r>
              <a:rPr sz="1150" b="1" spc="10" dirty="0">
                <a:latin typeface="Arial"/>
                <a:cs typeface="Arial"/>
              </a:rPr>
              <a:t> </a:t>
            </a:r>
            <a:r>
              <a:rPr sz="1150" b="1" spc="-5" dirty="0">
                <a:latin typeface="Arial"/>
                <a:cs typeface="Arial"/>
              </a:rPr>
              <a:t>display</a:t>
            </a:r>
            <a:r>
              <a:rPr sz="1150" b="1" spc="-15" dirty="0">
                <a:latin typeface="Arial"/>
                <a:cs typeface="Arial"/>
              </a:rPr>
              <a:t> </a:t>
            </a:r>
            <a:r>
              <a:rPr sz="1150" b="1" dirty="0">
                <a:latin typeface="Arial"/>
                <a:cs typeface="Arial"/>
              </a:rPr>
              <a:t>the </a:t>
            </a:r>
            <a:r>
              <a:rPr sz="1150" b="1" spc="-5" dirty="0">
                <a:latin typeface="Arial"/>
                <a:cs typeface="Arial"/>
              </a:rPr>
              <a:t>Values</a:t>
            </a:r>
            <a:r>
              <a:rPr sz="1150" b="1" spc="-15" dirty="0">
                <a:latin typeface="Arial"/>
                <a:cs typeface="Arial"/>
              </a:rPr>
              <a:t> </a:t>
            </a:r>
            <a:r>
              <a:rPr sz="1150" b="1" dirty="0">
                <a:latin typeface="Arial"/>
                <a:cs typeface="Arial"/>
              </a:rPr>
              <a:t>of</a:t>
            </a:r>
            <a:r>
              <a:rPr sz="1150" b="1" spc="5" dirty="0">
                <a:latin typeface="Arial"/>
                <a:cs typeface="Arial"/>
              </a:rPr>
              <a:t> </a:t>
            </a:r>
            <a:r>
              <a:rPr sz="1150" b="1" spc="-5" dirty="0">
                <a:latin typeface="Arial"/>
                <a:cs typeface="Arial"/>
              </a:rPr>
              <a:t>Instance </a:t>
            </a:r>
            <a:r>
              <a:rPr sz="1150" b="1" dirty="0">
                <a:latin typeface="Arial"/>
                <a:cs typeface="Arial"/>
              </a:rPr>
              <a:t>Fields </a:t>
            </a:r>
            <a:r>
              <a:rPr sz="1150" b="1" spc="-305" dirty="0">
                <a:latin typeface="Arial"/>
                <a:cs typeface="Arial"/>
              </a:rPr>
              <a:t> </a:t>
            </a:r>
            <a:r>
              <a:rPr sz="1150" b="1" dirty="0">
                <a:latin typeface="Arial"/>
                <a:cs typeface="Arial"/>
              </a:rPr>
              <a:t>public</a:t>
            </a:r>
            <a:r>
              <a:rPr sz="1150" b="1" spc="-20" dirty="0">
                <a:latin typeface="Arial"/>
                <a:cs typeface="Arial"/>
              </a:rPr>
              <a:t> </a:t>
            </a:r>
            <a:r>
              <a:rPr sz="1150" b="1" spc="-5" dirty="0">
                <a:latin typeface="Arial"/>
                <a:cs typeface="Arial"/>
              </a:rPr>
              <a:t>void</a:t>
            </a:r>
            <a:r>
              <a:rPr sz="1150" b="1" spc="5" dirty="0">
                <a:latin typeface="Arial"/>
                <a:cs typeface="Arial"/>
              </a:rPr>
              <a:t> </a:t>
            </a:r>
            <a:r>
              <a:rPr sz="1150" b="1" spc="-5" dirty="0">
                <a:latin typeface="Arial"/>
                <a:cs typeface="Arial"/>
              </a:rPr>
              <a:t>display()</a:t>
            </a:r>
            <a:endParaRPr sz="1150" dirty="0">
              <a:latin typeface="Arial"/>
              <a:cs typeface="Arial"/>
            </a:endParaRPr>
          </a:p>
          <a:p>
            <a:pPr marL="135890"/>
            <a:r>
              <a:rPr sz="1150" b="1" dirty="0">
                <a:latin typeface="Arial"/>
                <a:cs typeface="Arial"/>
              </a:rPr>
              <a:t>{</a:t>
            </a:r>
            <a:endParaRPr sz="1150" dirty="0">
              <a:latin typeface="Arial"/>
              <a:cs typeface="Arial"/>
            </a:endParaRPr>
          </a:p>
          <a:p>
            <a:pPr marL="177165" marR="1070610"/>
            <a:r>
              <a:rPr sz="1150" b="1" spc="-5" dirty="0">
                <a:latin typeface="Arial"/>
                <a:cs typeface="Arial"/>
              </a:rPr>
              <a:t>System.out.println("a="</a:t>
            </a:r>
            <a:r>
              <a:rPr sz="1150" b="1" spc="40" dirty="0">
                <a:latin typeface="Arial"/>
                <a:cs typeface="Arial"/>
              </a:rPr>
              <a:t> </a:t>
            </a:r>
            <a:r>
              <a:rPr sz="1150" b="1" spc="-5" dirty="0">
                <a:latin typeface="Arial"/>
                <a:cs typeface="Arial"/>
              </a:rPr>
              <a:t>+this.a); </a:t>
            </a:r>
            <a:r>
              <a:rPr sz="1150" b="1" spc="-300" dirty="0">
                <a:latin typeface="Arial"/>
                <a:cs typeface="Arial"/>
              </a:rPr>
              <a:t> </a:t>
            </a:r>
            <a:r>
              <a:rPr sz="1150" b="1" spc="-5" dirty="0">
                <a:latin typeface="Arial"/>
                <a:cs typeface="Arial"/>
              </a:rPr>
              <a:t>System.out.println("b="</a:t>
            </a:r>
            <a:r>
              <a:rPr sz="1150" b="1" spc="25" dirty="0">
                <a:latin typeface="Arial"/>
                <a:cs typeface="Arial"/>
              </a:rPr>
              <a:t> </a:t>
            </a:r>
            <a:r>
              <a:rPr sz="1150" b="1" dirty="0">
                <a:latin typeface="Arial"/>
                <a:cs typeface="Arial"/>
              </a:rPr>
              <a:t>+this.b); </a:t>
            </a:r>
            <a:r>
              <a:rPr sz="1150" b="1" spc="-300" dirty="0">
                <a:latin typeface="Arial"/>
                <a:cs typeface="Arial"/>
              </a:rPr>
              <a:t> </a:t>
            </a:r>
            <a:r>
              <a:rPr sz="1150" b="1" spc="-5" dirty="0">
                <a:latin typeface="Arial"/>
                <a:cs typeface="Arial"/>
              </a:rPr>
              <a:t>System.out.println("c="</a:t>
            </a:r>
            <a:r>
              <a:rPr sz="1150" b="1" spc="40" dirty="0">
                <a:latin typeface="Arial"/>
                <a:cs typeface="Arial"/>
              </a:rPr>
              <a:t> </a:t>
            </a:r>
            <a:r>
              <a:rPr sz="1150" b="1" spc="-5" dirty="0">
                <a:latin typeface="Arial"/>
                <a:cs typeface="Arial"/>
              </a:rPr>
              <a:t>+this.c); </a:t>
            </a:r>
            <a:r>
              <a:rPr sz="1150" b="1" spc="-300" dirty="0">
                <a:latin typeface="Arial"/>
                <a:cs typeface="Arial"/>
              </a:rPr>
              <a:t> </a:t>
            </a:r>
            <a:r>
              <a:rPr sz="1150" b="1" spc="-5" dirty="0">
                <a:latin typeface="Arial"/>
                <a:cs typeface="Arial"/>
              </a:rPr>
              <a:t>System.out.println("d="</a:t>
            </a:r>
            <a:r>
              <a:rPr sz="1150" b="1" spc="25" dirty="0">
                <a:latin typeface="Arial"/>
                <a:cs typeface="Arial"/>
              </a:rPr>
              <a:t> </a:t>
            </a:r>
            <a:r>
              <a:rPr sz="1150" b="1" dirty="0">
                <a:latin typeface="Arial"/>
                <a:cs typeface="Arial"/>
              </a:rPr>
              <a:t>+this.d); </a:t>
            </a:r>
            <a:r>
              <a:rPr sz="1150" b="1" spc="-300" dirty="0">
                <a:latin typeface="Arial"/>
                <a:cs typeface="Arial"/>
              </a:rPr>
              <a:t> </a:t>
            </a:r>
            <a:r>
              <a:rPr sz="1150" b="1" spc="-5" dirty="0">
                <a:latin typeface="Arial"/>
                <a:cs typeface="Arial"/>
              </a:rPr>
              <a:t>System.out.println("e="</a:t>
            </a:r>
            <a:r>
              <a:rPr sz="1150" b="1" spc="40" dirty="0">
                <a:latin typeface="Arial"/>
                <a:cs typeface="Arial"/>
              </a:rPr>
              <a:t> </a:t>
            </a:r>
            <a:r>
              <a:rPr sz="1150" b="1" spc="-5" dirty="0">
                <a:latin typeface="Arial"/>
                <a:cs typeface="Arial"/>
              </a:rPr>
              <a:t>+this.e); </a:t>
            </a:r>
            <a:r>
              <a:rPr sz="1150" b="1" spc="-300" dirty="0">
                <a:latin typeface="Arial"/>
                <a:cs typeface="Arial"/>
              </a:rPr>
              <a:t> </a:t>
            </a:r>
            <a:r>
              <a:rPr sz="1150" b="1" spc="-5" dirty="0">
                <a:latin typeface="Arial"/>
                <a:cs typeface="Arial"/>
              </a:rPr>
              <a:t>System.out.println("f="</a:t>
            </a:r>
            <a:r>
              <a:rPr sz="1150" b="1" spc="30" dirty="0">
                <a:latin typeface="Arial"/>
                <a:cs typeface="Arial"/>
              </a:rPr>
              <a:t> </a:t>
            </a:r>
            <a:r>
              <a:rPr sz="1150" b="1" dirty="0">
                <a:latin typeface="Arial"/>
                <a:cs typeface="Arial"/>
              </a:rPr>
              <a:t>+this.f); </a:t>
            </a:r>
            <a:r>
              <a:rPr sz="1150" b="1" spc="5" dirty="0">
                <a:latin typeface="Arial"/>
                <a:cs typeface="Arial"/>
              </a:rPr>
              <a:t> </a:t>
            </a:r>
            <a:r>
              <a:rPr sz="1150" b="1" spc="-5" dirty="0">
                <a:latin typeface="Arial"/>
                <a:cs typeface="Arial"/>
              </a:rPr>
              <a:t>System.out.println("g="</a:t>
            </a:r>
            <a:r>
              <a:rPr sz="1150" b="1" spc="25" dirty="0">
                <a:latin typeface="Arial"/>
                <a:cs typeface="Arial"/>
              </a:rPr>
              <a:t> </a:t>
            </a:r>
            <a:r>
              <a:rPr sz="1150" b="1" dirty="0">
                <a:latin typeface="Arial"/>
                <a:cs typeface="Arial"/>
              </a:rPr>
              <a:t>+this.g); </a:t>
            </a:r>
            <a:r>
              <a:rPr sz="1150" b="1" spc="-300" dirty="0">
                <a:latin typeface="Arial"/>
                <a:cs typeface="Arial"/>
              </a:rPr>
              <a:t> </a:t>
            </a:r>
            <a:r>
              <a:rPr sz="1150" b="1" spc="-5" dirty="0">
                <a:latin typeface="Arial"/>
                <a:cs typeface="Arial"/>
              </a:rPr>
              <a:t>System.out.println("h="</a:t>
            </a:r>
            <a:r>
              <a:rPr sz="1150" b="1" spc="25" dirty="0">
                <a:latin typeface="Arial"/>
                <a:cs typeface="Arial"/>
              </a:rPr>
              <a:t> </a:t>
            </a:r>
            <a:r>
              <a:rPr sz="1150" b="1" dirty="0">
                <a:latin typeface="Arial"/>
                <a:cs typeface="Arial"/>
              </a:rPr>
              <a:t>+this.h); </a:t>
            </a:r>
            <a:r>
              <a:rPr sz="1150" b="1" spc="-300" dirty="0">
                <a:latin typeface="Arial"/>
                <a:cs typeface="Arial"/>
              </a:rPr>
              <a:t> </a:t>
            </a:r>
            <a:r>
              <a:rPr sz="1150" b="1" spc="-5" dirty="0">
                <a:latin typeface="Arial"/>
                <a:cs typeface="Arial"/>
              </a:rPr>
              <a:t>System.out.println("h="</a:t>
            </a:r>
            <a:r>
              <a:rPr sz="1150" b="1" spc="20" dirty="0">
                <a:latin typeface="Arial"/>
                <a:cs typeface="Arial"/>
              </a:rPr>
              <a:t> </a:t>
            </a:r>
            <a:r>
              <a:rPr sz="1150" b="1" dirty="0">
                <a:latin typeface="Arial"/>
                <a:cs typeface="Arial"/>
              </a:rPr>
              <a:t>+this.i);</a:t>
            </a:r>
            <a:endParaRPr sz="1150" dirty="0">
              <a:latin typeface="Arial"/>
              <a:cs typeface="Arial"/>
            </a:endParaRPr>
          </a:p>
          <a:p>
            <a:pPr marL="135890">
              <a:spcBef>
                <a:spcPts val="5"/>
              </a:spcBef>
            </a:pPr>
            <a:r>
              <a:rPr sz="1150" b="1" dirty="0">
                <a:latin typeface="Arial"/>
                <a:cs typeface="Arial"/>
              </a:rPr>
              <a:t>}</a:t>
            </a:r>
            <a:r>
              <a:rPr sz="1150" b="1" spc="-5" dirty="0">
                <a:latin typeface="Arial"/>
                <a:cs typeface="Arial"/>
              </a:rPr>
              <a:t> </a:t>
            </a:r>
            <a:r>
              <a:rPr sz="1150" b="1" dirty="0">
                <a:latin typeface="Arial"/>
                <a:cs typeface="Arial"/>
              </a:rPr>
              <a:t>//</a:t>
            </a:r>
            <a:r>
              <a:rPr sz="1150" b="1" spc="-10" dirty="0">
                <a:latin typeface="Arial"/>
                <a:cs typeface="Arial"/>
              </a:rPr>
              <a:t> </a:t>
            </a:r>
            <a:r>
              <a:rPr sz="1150" b="1" dirty="0">
                <a:latin typeface="Arial"/>
                <a:cs typeface="Arial"/>
              </a:rPr>
              <a:t>End</a:t>
            </a:r>
            <a:r>
              <a:rPr sz="1150" b="1" spc="-35" dirty="0">
                <a:latin typeface="Arial"/>
                <a:cs typeface="Arial"/>
              </a:rPr>
              <a:t> </a:t>
            </a:r>
            <a:r>
              <a:rPr sz="1150" b="1" dirty="0">
                <a:latin typeface="Arial"/>
                <a:cs typeface="Arial"/>
              </a:rPr>
              <a:t>of</a:t>
            </a:r>
            <a:r>
              <a:rPr sz="1150" b="1" spc="-15" dirty="0">
                <a:latin typeface="Arial"/>
                <a:cs typeface="Arial"/>
              </a:rPr>
              <a:t> </a:t>
            </a:r>
            <a:r>
              <a:rPr sz="1150" b="1" spc="-5" dirty="0">
                <a:latin typeface="Arial"/>
                <a:cs typeface="Arial"/>
              </a:rPr>
              <a:t>Method</a:t>
            </a:r>
            <a:endParaRPr sz="1150" dirty="0">
              <a:latin typeface="Arial"/>
              <a:cs typeface="Arial"/>
            </a:endParaRPr>
          </a:p>
          <a:p>
            <a:pPr marL="12700"/>
            <a:r>
              <a:rPr sz="1150" b="1" spc="-5" dirty="0">
                <a:latin typeface="Arial"/>
                <a:cs typeface="Arial"/>
              </a:rPr>
              <a:t>}//</a:t>
            </a:r>
            <a:r>
              <a:rPr sz="1150" b="1" spc="5" dirty="0">
                <a:latin typeface="Arial"/>
                <a:cs typeface="Arial"/>
              </a:rPr>
              <a:t> </a:t>
            </a:r>
            <a:r>
              <a:rPr sz="1150" b="1" dirty="0">
                <a:latin typeface="Arial"/>
                <a:cs typeface="Arial"/>
              </a:rPr>
              <a:t>End</a:t>
            </a:r>
            <a:r>
              <a:rPr sz="1150" b="1" spc="-30" dirty="0">
                <a:latin typeface="Arial"/>
                <a:cs typeface="Arial"/>
              </a:rPr>
              <a:t> </a:t>
            </a:r>
            <a:r>
              <a:rPr sz="1150" b="1" dirty="0">
                <a:latin typeface="Arial"/>
                <a:cs typeface="Arial"/>
              </a:rPr>
              <a:t>of</a:t>
            </a:r>
            <a:r>
              <a:rPr sz="1150" b="1" spc="-5" dirty="0">
                <a:latin typeface="Arial"/>
                <a:cs typeface="Arial"/>
              </a:rPr>
              <a:t> class</a:t>
            </a:r>
            <a:r>
              <a:rPr sz="1150" b="1" spc="-10" dirty="0">
                <a:latin typeface="Arial"/>
                <a:cs typeface="Arial"/>
              </a:rPr>
              <a:t> </a:t>
            </a:r>
            <a:r>
              <a:rPr sz="1150" b="1" spc="-5" dirty="0">
                <a:latin typeface="Arial"/>
                <a:cs typeface="Arial"/>
              </a:rPr>
              <a:t>Demo</a:t>
            </a:r>
            <a:endParaRPr sz="1150" dirty="0">
              <a:latin typeface="Arial"/>
              <a:cs typeface="Arial"/>
            </a:endParaRPr>
          </a:p>
        </p:txBody>
      </p:sp>
      <p:sp>
        <p:nvSpPr>
          <p:cNvPr id="6" name="object 6"/>
          <p:cNvSpPr/>
          <p:nvPr/>
        </p:nvSpPr>
        <p:spPr>
          <a:xfrm>
            <a:off x="1632966" y="1294638"/>
            <a:ext cx="4032885" cy="5158740"/>
          </a:xfrm>
          <a:custGeom>
            <a:avLst/>
            <a:gdLst/>
            <a:ahLst/>
            <a:cxnLst/>
            <a:rect l="l" t="t" r="r" b="b"/>
            <a:pathLst>
              <a:path w="4032885" h="5158740">
                <a:moveTo>
                  <a:pt x="0" y="5158740"/>
                </a:moveTo>
                <a:lnTo>
                  <a:pt x="4032504" y="5158740"/>
                </a:lnTo>
                <a:lnTo>
                  <a:pt x="4032504" y="0"/>
                </a:lnTo>
                <a:lnTo>
                  <a:pt x="0" y="0"/>
                </a:lnTo>
                <a:lnTo>
                  <a:pt x="0" y="5158740"/>
                </a:lnTo>
                <a:close/>
              </a:path>
            </a:pathLst>
          </a:custGeom>
          <a:ln w="25908">
            <a:solidFill>
              <a:srgbClr val="385D89"/>
            </a:solidFill>
          </a:ln>
        </p:spPr>
        <p:txBody>
          <a:bodyPr wrap="square" lIns="0" tIns="0" rIns="0" bIns="0" rtlCol="0"/>
          <a:lstStyle/>
          <a:p>
            <a:endParaRPr/>
          </a:p>
        </p:txBody>
      </p:sp>
      <p:sp>
        <p:nvSpPr>
          <p:cNvPr id="7" name="object 7"/>
          <p:cNvSpPr txBox="1"/>
          <p:nvPr/>
        </p:nvSpPr>
        <p:spPr>
          <a:xfrm>
            <a:off x="5887339" y="1322578"/>
            <a:ext cx="3302000" cy="1290320"/>
          </a:xfrm>
          <a:prstGeom prst="rect">
            <a:avLst/>
          </a:prstGeom>
        </p:spPr>
        <p:txBody>
          <a:bodyPr vert="horz" wrap="square" lIns="0" tIns="12700" rIns="0" bIns="0" rtlCol="0">
            <a:spAutoFit/>
          </a:bodyPr>
          <a:lstStyle/>
          <a:p>
            <a:pPr marL="12700" marR="2305685">
              <a:spcBef>
                <a:spcPts val="100"/>
              </a:spcBef>
            </a:pPr>
            <a:r>
              <a:rPr sz="1150" b="1" dirty="0">
                <a:latin typeface="Arial"/>
                <a:cs typeface="Arial"/>
              </a:rPr>
              <a:t>//</a:t>
            </a:r>
            <a:r>
              <a:rPr sz="1150" b="1" spc="-35" dirty="0">
                <a:latin typeface="Arial"/>
                <a:cs typeface="Arial"/>
              </a:rPr>
              <a:t> </a:t>
            </a:r>
            <a:r>
              <a:rPr sz="1150" b="1" spc="-5" dirty="0">
                <a:latin typeface="Arial"/>
                <a:cs typeface="Arial"/>
              </a:rPr>
              <a:t>Driver</a:t>
            </a:r>
            <a:r>
              <a:rPr sz="1150" b="1" spc="-20" dirty="0">
                <a:latin typeface="Arial"/>
                <a:cs typeface="Arial"/>
              </a:rPr>
              <a:t> </a:t>
            </a:r>
            <a:r>
              <a:rPr sz="1150" b="1" spc="-5" dirty="0">
                <a:latin typeface="Arial"/>
                <a:cs typeface="Arial"/>
              </a:rPr>
              <a:t>Class </a:t>
            </a:r>
            <a:r>
              <a:rPr sz="1150" b="1" spc="-305" dirty="0">
                <a:latin typeface="Arial"/>
                <a:cs typeface="Arial"/>
              </a:rPr>
              <a:t> </a:t>
            </a:r>
            <a:r>
              <a:rPr sz="1150" b="1" spc="-5" dirty="0">
                <a:latin typeface="Arial"/>
                <a:cs typeface="Arial"/>
              </a:rPr>
              <a:t>class</a:t>
            </a:r>
            <a:r>
              <a:rPr sz="1150" b="1" spc="5" dirty="0">
                <a:latin typeface="Arial"/>
                <a:cs typeface="Arial"/>
              </a:rPr>
              <a:t> </a:t>
            </a:r>
            <a:r>
              <a:rPr sz="1150" b="1" spc="-10" dirty="0">
                <a:latin typeface="Arial"/>
                <a:cs typeface="Arial"/>
              </a:rPr>
              <a:t>Test</a:t>
            </a:r>
            <a:endParaRPr sz="1150">
              <a:latin typeface="Arial"/>
              <a:cs typeface="Arial"/>
            </a:endParaRPr>
          </a:p>
          <a:p>
            <a:pPr marL="12700"/>
            <a:r>
              <a:rPr sz="1150" b="1" dirty="0">
                <a:latin typeface="Arial"/>
                <a:cs typeface="Arial"/>
              </a:rPr>
              <a:t>{</a:t>
            </a:r>
            <a:endParaRPr sz="1150">
              <a:latin typeface="Arial"/>
              <a:cs typeface="Arial"/>
            </a:endParaRPr>
          </a:p>
          <a:p>
            <a:pPr marL="218440"/>
            <a:r>
              <a:rPr sz="1150" b="1" dirty="0">
                <a:latin typeface="Arial"/>
                <a:cs typeface="Arial"/>
              </a:rPr>
              <a:t>//</a:t>
            </a:r>
            <a:r>
              <a:rPr sz="1150" b="1" spc="-15" dirty="0">
                <a:latin typeface="Arial"/>
                <a:cs typeface="Arial"/>
              </a:rPr>
              <a:t> </a:t>
            </a:r>
            <a:r>
              <a:rPr sz="1150" b="1" spc="-5" dirty="0">
                <a:latin typeface="Arial"/>
                <a:cs typeface="Arial"/>
              </a:rPr>
              <a:t>Driver Method</a:t>
            </a:r>
            <a:endParaRPr sz="1150">
              <a:latin typeface="Arial"/>
              <a:cs typeface="Arial"/>
            </a:endParaRPr>
          </a:p>
          <a:p>
            <a:pPr marL="218440"/>
            <a:r>
              <a:rPr sz="1150" b="1" dirty="0">
                <a:latin typeface="Arial"/>
                <a:cs typeface="Arial"/>
              </a:rPr>
              <a:t>public</a:t>
            </a:r>
            <a:r>
              <a:rPr sz="1150" b="1" spc="-15" dirty="0">
                <a:latin typeface="Arial"/>
                <a:cs typeface="Arial"/>
              </a:rPr>
              <a:t> </a:t>
            </a:r>
            <a:r>
              <a:rPr sz="1150" b="1" spc="-5" dirty="0">
                <a:latin typeface="Arial"/>
                <a:cs typeface="Arial"/>
              </a:rPr>
              <a:t>static</a:t>
            </a:r>
            <a:r>
              <a:rPr sz="1150" b="1" spc="15" dirty="0">
                <a:latin typeface="Arial"/>
                <a:cs typeface="Arial"/>
              </a:rPr>
              <a:t> </a:t>
            </a:r>
            <a:r>
              <a:rPr sz="1150" b="1" spc="-5" dirty="0">
                <a:latin typeface="Arial"/>
                <a:cs typeface="Arial"/>
              </a:rPr>
              <a:t>void</a:t>
            </a:r>
            <a:r>
              <a:rPr sz="1150" b="1" spc="5" dirty="0">
                <a:latin typeface="Arial"/>
                <a:cs typeface="Arial"/>
              </a:rPr>
              <a:t> </a:t>
            </a:r>
            <a:r>
              <a:rPr sz="1150" b="1" spc="-5" dirty="0">
                <a:latin typeface="Arial"/>
                <a:cs typeface="Arial"/>
              </a:rPr>
              <a:t>main(String</a:t>
            </a:r>
            <a:r>
              <a:rPr sz="1150" b="1" spc="15" dirty="0">
                <a:latin typeface="Arial"/>
                <a:cs typeface="Arial"/>
              </a:rPr>
              <a:t> </a:t>
            </a:r>
            <a:r>
              <a:rPr sz="1150" b="1" spc="-5" dirty="0">
                <a:latin typeface="Arial"/>
                <a:cs typeface="Arial"/>
              </a:rPr>
              <a:t>args[])</a:t>
            </a:r>
            <a:endParaRPr sz="1150">
              <a:latin typeface="Arial"/>
              <a:cs typeface="Arial"/>
            </a:endParaRPr>
          </a:p>
          <a:p>
            <a:pPr marL="218440">
              <a:lnSpc>
                <a:spcPts val="1375"/>
              </a:lnSpc>
            </a:pPr>
            <a:r>
              <a:rPr sz="1150" b="1" dirty="0">
                <a:latin typeface="Arial"/>
                <a:cs typeface="Arial"/>
              </a:rPr>
              <a:t>{</a:t>
            </a:r>
            <a:endParaRPr sz="1150">
              <a:latin typeface="Arial"/>
              <a:cs typeface="Arial"/>
            </a:endParaRPr>
          </a:p>
          <a:p>
            <a:pPr marL="927100">
              <a:lnSpc>
                <a:spcPts val="1675"/>
              </a:lnSpc>
              <a:tabLst>
                <a:tab pos="1568450" algn="l"/>
                <a:tab pos="1922145" algn="l"/>
                <a:tab pos="2173605" algn="l"/>
              </a:tabLst>
            </a:pPr>
            <a:r>
              <a:rPr sz="1400" b="1" dirty="0">
                <a:solidFill>
                  <a:srgbClr val="FF0000"/>
                </a:solidFill>
                <a:latin typeface="Arial"/>
                <a:cs typeface="Arial"/>
              </a:rPr>
              <a:t>Demo	</a:t>
            </a:r>
            <a:r>
              <a:rPr sz="1400" b="1" spc="-5" dirty="0">
                <a:solidFill>
                  <a:srgbClr val="FF0000"/>
                </a:solidFill>
                <a:latin typeface="Arial"/>
                <a:cs typeface="Arial"/>
              </a:rPr>
              <a:t>d1	</a:t>
            </a:r>
            <a:r>
              <a:rPr sz="1400" b="1" dirty="0">
                <a:solidFill>
                  <a:srgbClr val="FF0000"/>
                </a:solidFill>
                <a:latin typeface="Arial"/>
                <a:cs typeface="Arial"/>
              </a:rPr>
              <a:t>=	</a:t>
            </a:r>
            <a:r>
              <a:rPr sz="1400" b="1" spc="-5" dirty="0">
                <a:solidFill>
                  <a:srgbClr val="FF0000"/>
                </a:solidFill>
                <a:latin typeface="Arial"/>
                <a:cs typeface="Arial"/>
              </a:rPr>
              <a:t>new</a:t>
            </a:r>
            <a:r>
              <a:rPr sz="1400" b="1" spc="320" dirty="0">
                <a:solidFill>
                  <a:srgbClr val="FF0000"/>
                </a:solidFill>
                <a:latin typeface="Arial"/>
                <a:cs typeface="Arial"/>
              </a:rPr>
              <a:t> </a:t>
            </a:r>
            <a:r>
              <a:rPr sz="1400" b="1" spc="-5" dirty="0">
                <a:solidFill>
                  <a:srgbClr val="FF0000"/>
                </a:solidFill>
                <a:latin typeface="Arial"/>
                <a:cs typeface="Arial"/>
              </a:rPr>
              <a:t>Demo();</a:t>
            </a:r>
            <a:endParaRPr sz="1400">
              <a:latin typeface="Arial"/>
              <a:cs typeface="Arial"/>
            </a:endParaRPr>
          </a:p>
        </p:txBody>
      </p:sp>
      <p:sp>
        <p:nvSpPr>
          <p:cNvPr id="8" name="object 8"/>
          <p:cNvSpPr txBox="1"/>
          <p:nvPr/>
        </p:nvSpPr>
        <p:spPr>
          <a:xfrm>
            <a:off x="5887340" y="2799715"/>
            <a:ext cx="2003425" cy="766445"/>
          </a:xfrm>
          <a:prstGeom prst="rect">
            <a:avLst/>
          </a:prstGeom>
        </p:spPr>
        <p:txBody>
          <a:bodyPr vert="horz" wrap="square" lIns="0" tIns="13335" rIns="0" bIns="0" rtlCol="0">
            <a:spAutoFit/>
          </a:bodyPr>
          <a:lstStyle/>
          <a:p>
            <a:pPr marL="948055">
              <a:spcBef>
                <a:spcPts val="105"/>
              </a:spcBef>
            </a:pPr>
            <a:r>
              <a:rPr sz="1400" b="1" spc="-10" dirty="0">
                <a:solidFill>
                  <a:srgbClr val="FF0000"/>
                </a:solidFill>
                <a:latin typeface="Arial"/>
                <a:cs typeface="Arial"/>
              </a:rPr>
              <a:t>d1.display();</a:t>
            </a:r>
            <a:endParaRPr sz="1400">
              <a:latin typeface="Arial"/>
              <a:cs typeface="Arial"/>
            </a:endParaRPr>
          </a:p>
          <a:p>
            <a:pPr>
              <a:spcBef>
                <a:spcPts val="5"/>
              </a:spcBef>
            </a:pPr>
            <a:endParaRPr sz="1200">
              <a:latin typeface="Arial"/>
              <a:cs typeface="Arial"/>
            </a:endParaRPr>
          </a:p>
          <a:p>
            <a:pPr marR="541020" algn="r">
              <a:spcBef>
                <a:spcPts val="5"/>
              </a:spcBef>
            </a:pPr>
            <a:r>
              <a:rPr sz="1150" b="1" dirty="0">
                <a:latin typeface="Arial"/>
                <a:cs typeface="Arial"/>
              </a:rPr>
              <a:t>}</a:t>
            </a:r>
            <a:r>
              <a:rPr sz="1150" b="1" spc="-5" dirty="0">
                <a:latin typeface="Arial"/>
                <a:cs typeface="Arial"/>
              </a:rPr>
              <a:t> </a:t>
            </a:r>
            <a:r>
              <a:rPr sz="1150" b="1" dirty="0">
                <a:latin typeface="Arial"/>
                <a:cs typeface="Arial"/>
              </a:rPr>
              <a:t>//</a:t>
            </a:r>
            <a:r>
              <a:rPr sz="1150" b="1" spc="-10" dirty="0">
                <a:latin typeface="Arial"/>
                <a:cs typeface="Arial"/>
              </a:rPr>
              <a:t> </a:t>
            </a:r>
            <a:r>
              <a:rPr sz="1150" b="1" dirty="0">
                <a:latin typeface="Arial"/>
                <a:cs typeface="Arial"/>
              </a:rPr>
              <a:t>End</a:t>
            </a:r>
            <a:r>
              <a:rPr sz="1150" b="1" spc="-20" dirty="0">
                <a:latin typeface="Arial"/>
                <a:cs typeface="Arial"/>
              </a:rPr>
              <a:t> </a:t>
            </a:r>
            <a:r>
              <a:rPr sz="1150" b="1" dirty="0">
                <a:latin typeface="Arial"/>
                <a:cs typeface="Arial"/>
              </a:rPr>
              <a:t>of</a:t>
            </a:r>
            <a:r>
              <a:rPr sz="1150" b="1" spc="-25" dirty="0">
                <a:latin typeface="Arial"/>
                <a:cs typeface="Arial"/>
              </a:rPr>
              <a:t> </a:t>
            </a:r>
            <a:r>
              <a:rPr sz="1150" b="1" spc="-5" dirty="0">
                <a:latin typeface="Arial"/>
                <a:cs typeface="Arial"/>
              </a:rPr>
              <a:t>Method</a:t>
            </a:r>
            <a:endParaRPr sz="1150">
              <a:latin typeface="Arial"/>
              <a:cs typeface="Arial"/>
            </a:endParaRPr>
          </a:p>
          <a:p>
            <a:pPr marR="603250" algn="r"/>
            <a:r>
              <a:rPr sz="1150" b="1" spc="-5" dirty="0">
                <a:latin typeface="Arial"/>
                <a:cs typeface="Arial"/>
              </a:rPr>
              <a:t>}//</a:t>
            </a:r>
            <a:r>
              <a:rPr sz="1150" b="1" dirty="0">
                <a:latin typeface="Arial"/>
                <a:cs typeface="Arial"/>
              </a:rPr>
              <a:t> End</a:t>
            </a:r>
            <a:r>
              <a:rPr sz="1150" b="1" spc="-30" dirty="0">
                <a:latin typeface="Arial"/>
                <a:cs typeface="Arial"/>
              </a:rPr>
              <a:t> </a:t>
            </a:r>
            <a:r>
              <a:rPr sz="1150" b="1" dirty="0">
                <a:latin typeface="Arial"/>
                <a:cs typeface="Arial"/>
              </a:rPr>
              <a:t>of</a:t>
            </a:r>
            <a:r>
              <a:rPr sz="1150" b="1" spc="-15" dirty="0">
                <a:latin typeface="Arial"/>
                <a:cs typeface="Arial"/>
              </a:rPr>
              <a:t> </a:t>
            </a:r>
            <a:r>
              <a:rPr sz="1150" b="1" spc="-5" dirty="0">
                <a:latin typeface="Arial"/>
                <a:cs typeface="Arial"/>
              </a:rPr>
              <a:t>class</a:t>
            </a:r>
            <a:r>
              <a:rPr sz="1150" b="1" dirty="0">
                <a:latin typeface="Arial"/>
                <a:cs typeface="Arial"/>
              </a:rPr>
              <a:t> </a:t>
            </a:r>
            <a:r>
              <a:rPr sz="1150" b="1" spc="-10" dirty="0">
                <a:latin typeface="Arial"/>
                <a:cs typeface="Arial"/>
              </a:rPr>
              <a:t>Test</a:t>
            </a:r>
            <a:endParaRPr sz="1150">
              <a:latin typeface="Arial"/>
              <a:cs typeface="Arial"/>
            </a:endParaRPr>
          </a:p>
        </p:txBody>
      </p:sp>
      <p:sp>
        <p:nvSpPr>
          <p:cNvPr id="9" name="object 9"/>
          <p:cNvSpPr/>
          <p:nvPr/>
        </p:nvSpPr>
        <p:spPr>
          <a:xfrm>
            <a:off x="5737098" y="1294638"/>
            <a:ext cx="4032885" cy="2423160"/>
          </a:xfrm>
          <a:custGeom>
            <a:avLst/>
            <a:gdLst/>
            <a:ahLst/>
            <a:cxnLst/>
            <a:rect l="l" t="t" r="r" b="b"/>
            <a:pathLst>
              <a:path w="4032884" h="2423160">
                <a:moveTo>
                  <a:pt x="0" y="2423160"/>
                </a:moveTo>
                <a:lnTo>
                  <a:pt x="4032504" y="2423160"/>
                </a:lnTo>
                <a:lnTo>
                  <a:pt x="4032504" y="0"/>
                </a:lnTo>
                <a:lnTo>
                  <a:pt x="0" y="0"/>
                </a:lnTo>
                <a:lnTo>
                  <a:pt x="0" y="2423160"/>
                </a:lnTo>
                <a:close/>
              </a:path>
            </a:pathLst>
          </a:custGeom>
          <a:ln w="25908">
            <a:solidFill>
              <a:srgbClr val="385D89"/>
            </a:solidFill>
          </a:ln>
        </p:spPr>
        <p:txBody>
          <a:bodyPr wrap="square" lIns="0" tIns="0" rIns="0" bIns="0" rtlCol="0"/>
          <a:lstStyle/>
          <a:p>
            <a:endParaRPr/>
          </a:p>
        </p:txBody>
      </p:sp>
      <p:sp>
        <p:nvSpPr>
          <p:cNvPr id="10" name="object 10"/>
          <p:cNvSpPr txBox="1"/>
          <p:nvPr/>
        </p:nvSpPr>
        <p:spPr>
          <a:xfrm>
            <a:off x="6031484" y="5440476"/>
            <a:ext cx="381000" cy="391160"/>
          </a:xfrm>
          <a:prstGeom prst="rect">
            <a:avLst/>
          </a:prstGeom>
        </p:spPr>
        <p:txBody>
          <a:bodyPr vert="horz" wrap="square" lIns="0" tIns="12700" rIns="0" bIns="0" rtlCol="0">
            <a:spAutoFit/>
          </a:bodyPr>
          <a:lstStyle/>
          <a:p>
            <a:pPr marL="12700">
              <a:spcBef>
                <a:spcPts val="100"/>
              </a:spcBef>
            </a:pPr>
            <a:r>
              <a:rPr sz="2400" b="1" spc="-5" dirty="0">
                <a:latin typeface="Arial"/>
                <a:cs typeface="Arial"/>
              </a:rPr>
              <a:t>d1</a:t>
            </a:r>
            <a:endParaRPr sz="2400">
              <a:latin typeface="Arial"/>
              <a:cs typeface="Arial"/>
            </a:endParaRPr>
          </a:p>
        </p:txBody>
      </p:sp>
      <p:sp>
        <p:nvSpPr>
          <p:cNvPr id="11" name="object 11"/>
          <p:cNvSpPr/>
          <p:nvPr/>
        </p:nvSpPr>
        <p:spPr>
          <a:xfrm>
            <a:off x="6432041" y="5585459"/>
            <a:ext cx="504190" cy="114300"/>
          </a:xfrm>
          <a:custGeom>
            <a:avLst/>
            <a:gdLst/>
            <a:ahLst/>
            <a:cxnLst/>
            <a:rect l="l" t="t" r="r" b="b"/>
            <a:pathLst>
              <a:path w="504189" h="114300">
                <a:moveTo>
                  <a:pt x="389763" y="0"/>
                </a:moveTo>
                <a:lnTo>
                  <a:pt x="389763" y="114299"/>
                </a:lnTo>
                <a:lnTo>
                  <a:pt x="465963" y="76199"/>
                </a:lnTo>
                <a:lnTo>
                  <a:pt x="408813" y="76199"/>
                </a:lnTo>
                <a:lnTo>
                  <a:pt x="408813" y="38099"/>
                </a:lnTo>
                <a:lnTo>
                  <a:pt x="465963" y="38099"/>
                </a:lnTo>
                <a:lnTo>
                  <a:pt x="389763" y="0"/>
                </a:lnTo>
                <a:close/>
              </a:path>
              <a:path w="504189" h="114300">
                <a:moveTo>
                  <a:pt x="389763" y="38099"/>
                </a:moveTo>
                <a:lnTo>
                  <a:pt x="0" y="38099"/>
                </a:lnTo>
                <a:lnTo>
                  <a:pt x="0" y="76199"/>
                </a:lnTo>
                <a:lnTo>
                  <a:pt x="389763" y="76199"/>
                </a:lnTo>
                <a:lnTo>
                  <a:pt x="389763" y="38099"/>
                </a:lnTo>
                <a:close/>
              </a:path>
              <a:path w="504189" h="114300">
                <a:moveTo>
                  <a:pt x="465963" y="38099"/>
                </a:moveTo>
                <a:lnTo>
                  <a:pt x="408813" y="38099"/>
                </a:lnTo>
                <a:lnTo>
                  <a:pt x="408813" y="76199"/>
                </a:lnTo>
                <a:lnTo>
                  <a:pt x="465963" y="76199"/>
                </a:lnTo>
                <a:lnTo>
                  <a:pt x="504063" y="57149"/>
                </a:lnTo>
                <a:lnTo>
                  <a:pt x="465963" y="38099"/>
                </a:lnTo>
                <a:close/>
              </a:path>
            </a:pathLst>
          </a:custGeom>
          <a:solidFill>
            <a:srgbClr val="000000"/>
          </a:solidFill>
        </p:spPr>
        <p:txBody>
          <a:bodyPr wrap="square" lIns="0" tIns="0" rIns="0" bIns="0" rtlCol="0"/>
          <a:lstStyle/>
          <a:p>
            <a:endParaRPr/>
          </a:p>
        </p:txBody>
      </p:sp>
      <p:graphicFrame>
        <p:nvGraphicFramePr>
          <p:cNvPr id="12" name="object 12"/>
          <p:cNvGraphicFramePr>
            <a:graphicFrameLocks noGrp="1"/>
          </p:cNvGraphicFramePr>
          <p:nvPr/>
        </p:nvGraphicFramePr>
        <p:xfrm>
          <a:off x="6969253" y="5440680"/>
          <a:ext cx="3043551" cy="389381"/>
        </p:xfrm>
        <a:graphic>
          <a:graphicData uri="http://schemas.openxmlformats.org/drawingml/2006/table">
            <a:tbl>
              <a:tblPr firstRow="1" bandRow="1">
                <a:tableStyleId>{2D5ABB26-0587-4C30-8999-92F81FD0307C}</a:tableStyleId>
              </a:tblPr>
              <a:tblGrid>
                <a:gridCol w="338455">
                  <a:extLst>
                    <a:ext uri="{9D8B030D-6E8A-4147-A177-3AD203B41FA5}">
                      <a16:colId xmlns:a16="http://schemas.microsoft.com/office/drawing/2014/main" val="20000"/>
                    </a:ext>
                  </a:extLst>
                </a:gridCol>
                <a:gridCol w="337185">
                  <a:extLst>
                    <a:ext uri="{9D8B030D-6E8A-4147-A177-3AD203B41FA5}">
                      <a16:colId xmlns:a16="http://schemas.microsoft.com/office/drawing/2014/main" val="20001"/>
                    </a:ext>
                  </a:extLst>
                </a:gridCol>
                <a:gridCol w="337184">
                  <a:extLst>
                    <a:ext uri="{9D8B030D-6E8A-4147-A177-3AD203B41FA5}">
                      <a16:colId xmlns:a16="http://schemas.microsoft.com/office/drawing/2014/main" val="20002"/>
                    </a:ext>
                  </a:extLst>
                </a:gridCol>
                <a:gridCol w="337184">
                  <a:extLst>
                    <a:ext uri="{9D8B030D-6E8A-4147-A177-3AD203B41FA5}">
                      <a16:colId xmlns:a16="http://schemas.microsoft.com/office/drawing/2014/main" val="20003"/>
                    </a:ext>
                  </a:extLst>
                </a:gridCol>
                <a:gridCol w="335915">
                  <a:extLst>
                    <a:ext uri="{9D8B030D-6E8A-4147-A177-3AD203B41FA5}">
                      <a16:colId xmlns:a16="http://schemas.microsoft.com/office/drawing/2014/main" val="20004"/>
                    </a:ext>
                  </a:extLst>
                </a:gridCol>
                <a:gridCol w="338455">
                  <a:extLst>
                    <a:ext uri="{9D8B030D-6E8A-4147-A177-3AD203B41FA5}">
                      <a16:colId xmlns:a16="http://schemas.microsoft.com/office/drawing/2014/main" val="20005"/>
                    </a:ext>
                  </a:extLst>
                </a:gridCol>
                <a:gridCol w="337185">
                  <a:extLst>
                    <a:ext uri="{9D8B030D-6E8A-4147-A177-3AD203B41FA5}">
                      <a16:colId xmlns:a16="http://schemas.microsoft.com/office/drawing/2014/main" val="20006"/>
                    </a:ext>
                  </a:extLst>
                </a:gridCol>
                <a:gridCol w="340994">
                  <a:extLst>
                    <a:ext uri="{9D8B030D-6E8A-4147-A177-3AD203B41FA5}">
                      <a16:colId xmlns:a16="http://schemas.microsoft.com/office/drawing/2014/main" val="20007"/>
                    </a:ext>
                  </a:extLst>
                </a:gridCol>
                <a:gridCol w="340994">
                  <a:extLst>
                    <a:ext uri="{9D8B030D-6E8A-4147-A177-3AD203B41FA5}">
                      <a16:colId xmlns:a16="http://schemas.microsoft.com/office/drawing/2014/main" val="20008"/>
                    </a:ext>
                  </a:extLst>
                </a:gridCol>
              </a:tblGrid>
              <a:tr h="389381">
                <a:tc>
                  <a:txBody>
                    <a:bodyPr/>
                    <a:lstStyle/>
                    <a:p>
                      <a:pPr>
                        <a:lnSpc>
                          <a:spcPct val="100000"/>
                        </a:lnSpc>
                      </a:pPr>
                      <a:endParaRPr sz="1300">
                        <a:latin typeface="Times New Roman"/>
                        <a:cs typeface="Times New Roman"/>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300">
                        <a:latin typeface="Times New Roman"/>
                        <a:cs typeface="Times New Roman"/>
                      </a:endParaRPr>
                    </a:p>
                  </a:txBody>
                  <a:tcPr marL="0" marR="0" marT="0"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300">
                        <a:latin typeface="Times New Roman"/>
                        <a:cs typeface="Times New Roman"/>
                      </a:endParaRPr>
                    </a:p>
                  </a:txBody>
                  <a:tcPr marL="0" marR="0" marT="0"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300">
                        <a:latin typeface="Times New Roman"/>
                        <a:cs typeface="Times New Roman"/>
                      </a:endParaRPr>
                    </a:p>
                  </a:txBody>
                  <a:tcPr marL="0" marR="0" marT="0"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300">
                        <a:latin typeface="Times New Roman"/>
                        <a:cs typeface="Times New Roman"/>
                      </a:endParaRPr>
                    </a:p>
                  </a:txBody>
                  <a:tcPr marL="0" marR="0" marT="0"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300">
                        <a:latin typeface="Times New Roman"/>
                        <a:cs typeface="Times New Roman"/>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300">
                        <a:latin typeface="Times New Roman"/>
                        <a:cs typeface="Times New Roman"/>
                      </a:endParaRPr>
                    </a:p>
                  </a:txBody>
                  <a:tcPr marL="0" marR="0" marT="0"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300">
                        <a:latin typeface="Times New Roman"/>
                        <a:cs typeface="Times New Roman"/>
                      </a:endParaRPr>
                    </a:p>
                  </a:txBody>
                  <a:tcPr marL="0" marR="0" marT="0"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1300">
                        <a:latin typeface="Times New Roman"/>
                        <a:cs typeface="Times New Roman"/>
                      </a:endParaRPr>
                    </a:p>
                  </a:txBody>
                  <a:tcPr marL="0" marR="0" marT="0"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extLst>
                  <a:ext uri="{0D108BD9-81ED-4DB2-BD59-A6C34878D82A}">
                    <a16:rowId xmlns:a16="http://schemas.microsoft.com/office/drawing/2014/main" val="10000"/>
                  </a:ext>
                </a:extLst>
              </a:tr>
            </a:tbl>
          </a:graphicData>
        </a:graphic>
      </p:graphicFrame>
      <p:sp>
        <p:nvSpPr>
          <p:cNvPr id="13" name="object 13"/>
          <p:cNvSpPr txBox="1"/>
          <p:nvPr/>
        </p:nvSpPr>
        <p:spPr>
          <a:xfrm>
            <a:off x="7076313" y="5771489"/>
            <a:ext cx="13843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a</a:t>
            </a:r>
            <a:endParaRPr>
              <a:latin typeface="Calibri"/>
              <a:cs typeface="Calibri"/>
            </a:endParaRPr>
          </a:p>
        </p:txBody>
      </p:sp>
      <p:sp>
        <p:nvSpPr>
          <p:cNvPr id="14" name="object 14"/>
          <p:cNvSpPr txBox="1"/>
          <p:nvPr/>
        </p:nvSpPr>
        <p:spPr>
          <a:xfrm>
            <a:off x="7389367" y="5792521"/>
            <a:ext cx="148590" cy="300355"/>
          </a:xfrm>
          <a:prstGeom prst="rect">
            <a:avLst/>
          </a:prstGeom>
        </p:spPr>
        <p:txBody>
          <a:bodyPr vert="horz" wrap="square" lIns="0" tIns="12700" rIns="0" bIns="0" rtlCol="0">
            <a:spAutoFit/>
          </a:bodyPr>
          <a:lstStyle/>
          <a:p>
            <a:pPr marL="12700">
              <a:spcBef>
                <a:spcPts val="100"/>
              </a:spcBef>
            </a:pPr>
            <a:r>
              <a:rPr b="1" dirty="0">
                <a:latin typeface="Calibri"/>
                <a:cs typeface="Calibri"/>
              </a:rPr>
              <a:t>b</a:t>
            </a:r>
            <a:endParaRPr>
              <a:latin typeface="Calibri"/>
              <a:cs typeface="Calibri"/>
            </a:endParaRPr>
          </a:p>
        </p:txBody>
      </p:sp>
      <p:sp>
        <p:nvSpPr>
          <p:cNvPr id="15" name="object 15"/>
          <p:cNvSpPr txBox="1"/>
          <p:nvPr/>
        </p:nvSpPr>
        <p:spPr>
          <a:xfrm>
            <a:off x="7765542" y="5786424"/>
            <a:ext cx="121285"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c</a:t>
            </a:r>
            <a:endParaRPr>
              <a:latin typeface="Calibri"/>
              <a:cs typeface="Calibri"/>
            </a:endParaRPr>
          </a:p>
        </p:txBody>
      </p:sp>
      <p:sp>
        <p:nvSpPr>
          <p:cNvPr id="16" name="object 16"/>
          <p:cNvSpPr txBox="1"/>
          <p:nvPr/>
        </p:nvSpPr>
        <p:spPr>
          <a:xfrm>
            <a:off x="8078851" y="5808065"/>
            <a:ext cx="14859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d</a:t>
            </a:r>
            <a:endParaRPr>
              <a:latin typeface="Calibri"/>
              <a:cs typeface="Calibri"/>
            </a:endParaRPr>
          </a:p>
        </p:txBody>
      </p:sp>
      <p:sp>
        <p:nvSpPr>
          <p:cNvPr id="17" name="object 17"/>
          <p:cNvSpPr txBox="1"/>
          <p:nvPr/>
        </p:nvSpPr>
        <p:spPr>
          <a:xfrm>
            <a:off x="8457692" y="5790691"/>
            <a:ext cx="14097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e</a:t>
            </a:r>
            <a:endParaRPr>
              <a:latin typeface="Calibri"/>
              <a:cs typeface="Calibri"/>
            </a:endParaRPr>
          </a:p>
        </p:txBody>
      </p:sp>
      <p:sp>
        <p:nvSpPr>
          <p:cNvPr id="18" name="object 18"/>
          <p:cNvSpPr txBox="1"/>
          <p:nvPr/>
        </p:nvSpPr>
        <p:spPr>
          <a:xfrm>
            <a:off x="8770746" y="5812028"/>
            <a:ext cx="9779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f</a:t>
            </a:r>
            <a:endParaRPr>
              <a:latin typeface="Calibri"/>
              <a:cs typeface="Calibri"/>
            </a:endParaRPr>
          </a:p>
        </p:txBody>
      </p:sp>
      <p:sp>
        <p:nvSpPr>
          <p:cNvPr id="19" name="object 19"/>
          <p:cNvSpPr txBox="1"/>
          <p:nvPr/>
        </p:nvSpPr>
        <p:spPr>
          <a:xfrm>
            <a:off x="9133079" y="5788863"/>
            <a:ext cx="133985"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g</a:t>
            </a:r>
            <a:endParaRPr>
              <a:latin typeface="Calibri"/>
              <a:cs typeface="Calibri"/>
            </a:endParaRPr>
          </a:p>
        </p:txBody>
      </p:sp>
      <p:sp>
        <p:nvSpPr>
          <p:cNvPr id="20" name="object 20"/>
          <p:cNvSpPr txBox="1"/>
          <p:nvPr/>
        </p:nvSpPr>
        <p:spPr>
          <a:xfrm>
            <a:off x="9446133" y="5815076"/>
            <a:ext cx="401955" cy="299720"/>
          </a:xfrm>
          <a:prstGeom prst="rect">
            <a:avLst/>
          </a:prstGeom>
        </p:spPr>
        <p:txBody>
          <a:bodyPr vert="horz" wrap="square" lIns="0" tIns="12700" rIns="0" bIns="0" rtlCol="0">
            <a:spAutoFit/>
          </a:bodyPr>
          <a:lstStyle/>
          <a:p>
            <a:pPr marL="12700">
              <a:spcBef>
                <a:spcPts val="100"/>
              </a:spcBef>
              <a:tabLst>
                <a:tab pos="332105" algn="l"/>
              </a:tabLst>
            </a:pPr>
            <a:r>
              <a:rPr sz="2700" b="1" baseline="1543" dirty="0">
                <a:latin typeface="Calibri"/>
                <a:cs typeface="Calibri"/>
              </a:rPr>
              <a:t>h	</a:t>
            </a:r>
            <a:r>
              <a:rPr b="1" dirty="0">
                <a:latin typeface="Calibri"/>
                <a:cs typeface="Calibri"/>
              </a:rPr>
              <a:t>i</a:t>
            </a:r>
            <a:endParaRPr>
              <a:latin typeface="Calibri"/>
              <a:cs typeface="Calibri"/>
            </a:endParaRPr>
          </a:p>
        </p:txBody>
      </p:sp>
      <p:sp>
        <p:nvSpPr>
          <p:cNvPr id="21" name="object 21"/>
          <p:cNvSpPr txBox="1"/>
          <p:nvPr/>
        </p:nvSpPr>
        <p:spPr>
          <a:xfrm>
            <a:off x="6845934" y="4176521"/>
            <a:ext cx="3365500" cy="756920"/>
          </a:xfrm>
          <a:prstGeom prst="rect">
            <a:avLst/>
          </a:prstGeom>
        </p:spPr>
        <p:txBody>
          <a:bodyPr vert="horz" wrap="square" lIns="0" tIns="12700" rIns="0" bIns="0" rtlCol="0">
            <a:spAutoFit/>
          </a:bodyPr>
          <a:lstStyle/>
          <a:p>
            <a:pPr marL="12700" marR="5080">
              <a:spcBef>
                <a:spcPts val="100"/>
              </a:spcBef>
              <a:tabLst>
                <a:tab pos="1351915" algn="l"/>
                <a:tab pos="2894330" algn="l"/>
              </a:tabLst>
            </a:pPr>
            <a:r>
              <a:rPr sz="2400" b="1" dirty="0">
                <a:solidFill>
                  <a:srgbClr val="FF0000"/>
                </a:solidFill>
                <a:latin typeface="Arial"/>
                <a:cs typeface="Arial"/>
              </a:rPr>
              <a:t>What	</a:t>
            </a:r>
            <a:r>
              <a:rPr sz="2400" b="1" spc="-5" dirty="0">
                <a:solidFill>
                  <a:srgbClr val="FF0000"/>
                </a:solidFill>
                <a:latin typeface="Arial"/>
                <a:cs typeface="Arial"/>
              </a:rPr>
              <a:t>values	are  assigned </a:t>
            </a:r>
            <a:r>
              <a:rPr sz="2400" b="1" dirty="0">
                <a:solidFill>
                  <a:srgbClr val="FF0000"/>
                </a:solidFill>
                <a:latin typeface="Arial"/>
                <a:cs typeface="Arial"/>
              </a:rPr>
              <a:t>here?</a:t>
            </a:r>
            <a:endParaRPr sz="2400">
              <a:latin typeface="Arial"/>
              <a:cs typeface="Arial"/>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2396235" cy="689932"/>
          </a:xfrm>
          <a:prstGeom prst="rect">
            <a:avLst/>
          </a:prstGeom>
        </p:spPr>
        <p:txBody>
          <a:bodyPr vert="horz" wrap="square" lIns="0" tIns="12700" rIns="0" bIns="0" rtlCol="0" anchor="t">
            <a:spAutoFit/>
          </a:bodyPr>
          <a:lstStyle/>
          <a:p>
            <a:pPr marL="12700">
              <a:lnSpc>
                <a:spcPct val="100000"/>
              </a:lnSpc>
              <a:spcBef>
                <a:spcPts val="100"/>
              </a:spcBef>
            </a:pPr>
            <a:r>
              <a:rPr spc="-145" dirty="0"/>
              <a:t>Exceptions</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602739" y="1446657"/>
            <a:ext cx="8989060" cy="4507230"/>
          </a:xfrm>
          <a:prstGeom prst="rect">
            <a:avLst/>
          </a:prstGeom>
        </p:spPr>
        <p:txBody>
          <a:bodyPr vert="horz" wrap="square" lIns="0" tIns="73660" rIns="0" bIns="0" rtlCol="0">
            <a:spAutoFit/>
          </a:bodyPr>
          <a:lstStyle/>
          <a:p>
            <a:pPr marL="355600" marR="5080" indent="-342900" algn="just">
              <a:lnSpc>
                <a:spcPts val="2020"/>
              </a:lnSpc>
              <a:spcBef>
                <a:spcPts val="580"/>
              </a:spcBef>
              <a:buFont typeface="Arial MT"/>
              <a:buChar char="•"/>
              <a:tabLst>
                <a:tab pos="355600" algn="l"/>
              </a:tabLst>
            </a:pPr>
            <a:r>
              <a:rPr sz="2100" b="1" spc="-5" dirty="0">
                <a:solidFill>
                  <a:srgbClr val="FF0000"/>
                </a:solidFill>
                <a:latin typeface="Arial"/>
                <a:cs typeface="Arial"/>
              </a:rPr>
              <a:t>Exception </a:t>
            </a:r>
            <a:r>
              <a:rPr sz="2100" dirty="0">
                <a:solidFill>
                  <a:srgbClr val="FF0000"/>
                </a:solidFill>
                <a:latin typeface="Wingdings"/>
                <a:cs typeface="Wingdings"/>
              </a:rPr>
              <a:t></a:t>
            </a:r>
            <a:r>
              <a:rPr sz="2100" dirty="0">
                <a:solidFill>
                  <a:srgbClr val="FF0000"/>
                </a:solidFill>
                <a:latin typeface="Times New Roman"/>
                <a:cs typeface="Times New Roman"/>
              </a:rPr>
              <a:t> </a:t>
            </a:r>
            <a:r>
              <a:rPr sz="2100" b="1" dirty="0">
                <a:latin typeface="Arial"/>
                <a:cs typeface="Arial"/>
              </a:rPr>
              <a:t>Abnormal Condition </a:t>
            </a:r>
            <a:r>
              <a:rPr sz="2100" b="1" spc="-5" dirty="0">
                <a:latin typeface="Arial"/>
                <a:cs typeface="Arial"/>
              </a:rPr>
              <a:t>[Occurs at </a:t>
            </a:r>
            <a:r>
              <a:rPr sz="2100" b="1" dirty="0">
                <a:latin typeface="Arial"/>
                <a:cs typeface="Arial"/>
              </a:rPr>
              <a:t>run </a:t>
            </a:r>
            <a:r>
              <a:rPr sz="2100" b="1" spc="-5" dirty="0">
                <a:latin typeface="Arial"/>
                <a:cs typeface="Arial"/>
              </a:rPr>
              <a:t>time]. </a:t>
            </a:r>
            <a:r>
              <a:rPr sz="2100" b="1" spc="5" dirty="0">
                <a:latin typeface="Arial"/>
                <a:cs typeface="Arial"/>
              </a:rPr>
              <a:t>For </a:t>
            </a:r>
            <a:r>
              <a:rPr sz="2100" b="1" dirty="0">
                <a:latin typeface="Arial"/>
                <a:cs typeface="Arial"/>
              </a:rPr>
              <a:t>Example </a:t>
            </a:r>
            <a:r>
              <a:rPr sz="2100" b="1" spc="-570" dirty="0">
                <a:latin typeface="Arial"/>
                <a:cs typeface="Arial"/>
              </a:rPr>
              <a:t> </a:t>
            </a:r>
            <a:r>
              <a:rPr sz="2100" b="1" dirty="0">
                <a:latin typeface="Arial"/>
                <a:cs typeface="Arial"/>
              </a:rPr>
              <a:t>divide by </a:t>
            </a:r>
            <a:r>
              <a:rPr sz="2100" b="1" spc="-5" dirty="0">
                <a:latin typeface="Arial"/>
                <a:cs typeface="Arial"/>
              </a:rPr>
              <a:t>0.</a:t>
            </a:r>
            <a:endParaRPr sz="2100">
              <a:latin typeface="Arial"/>
              <a:cs typeface="Arial"/>
            </a:endParaRPr>
          </a:p>
          <a:p>
            <a:pPr marL="355600" marR="8890" indent="-342900" algn="just">
              <a:lnSpc>
                <a:spcPct val="80100"/>
              </a:lnSpc>
              <a:spcBef>
                <a:spcPts val="515"/>
              </a:spcBef>
              <a:buFont typeface="Arial MT"/>
              <a:buChar char="•"/>
              <a:tabLst>
                <a:tab pos="355600" algn="l"/>
              </a:tabLst>
            </a:pPr>
            <a:r>
              <a:rPr sz="2100" b="1" dirty="0">
                <a:latin typeface="Arial"/>
                <a:cs typeface="Arial"/>
              </a:rPr>
              <a:t>During </a:t>
            </a:r>
            <a:r>
              <a:rPr sz="2100" b="1" spc="-5" dirty="0">
                <a:latin typeface="Arial"/>
                <a:cs typeface="Arial"/>
              </a:rPr>
              <a:t>execution </a:t>
            </a:r>
            <a:r>
              <a:rPr sz="2100" b="1" dirty="0">
                <a:latin typeface="Arial"/>
                <a:cs typeface="Arial"/>
              </a:rPr>
              <a:t>if any </a:t>
            </a:r>
            <a:r>
              <a:rPr sz="2100" b="1" spc="-5" dirty="0">
                <a:latin typeface="Arial"/>
                <a:cs typeface="Arial"/>
              </a:rPr>
              <a:t>exceptional </a:t>
            </a:r>
            <a:r>
              <a:rPr sz="2100" b="1" dirty="0">
                <a:latin typeface="Arial"/>
                <a:cs typeface="Arial"/>
              </a:rPr>
              <a:t>condition </a:t>
            </a:r>
            <a:r>
              <a:rPr sz="2100" b="1" spc="-5" dirty="0">
                <a:latin typeface="Arial"/>
                <a:cs typeface="Arial"/>
              </a:rPr>
              <a:t>occurs </a:t>
            </a:r>
            <a:r>
              <a:rPr sz="2100" b="1" dirty="0">
                <a:latin typeface="Arial"/>
                <a:cs typeface="Arial"/>
              </a:rPr>
              <a:t>then</a:t>
            </a:r>
            <a:r>
              <a:rPr sz="2100" b="1" spc="5" dirty="0">
                <a:latin typeface="Arial"/>
                <a:cs typeface="Arial"/>
              </a:rPr>
              <a:t> </a:t>
            </a:r>
            <a:r>
              <a:rPr sz="2100" b="1" spc="-10" dirty="0">
                <a:latin typeface="Arial"/>
                <a:cs typeface="Arial"/>
              </a:rPr>
              <a:t>Java </a:t>
            </a:r>
            <a:r>
              <a:rPr sz="2100" b="1" spc="-5" dirty="0">
                <a:latin typeface="Arial"/>
                <a:cs typeface="Arial"/>
              </a:rPr>
              <a:t> Runtime </a:t>
            </a:r>
            <a:r>
              <a:rPr sz="2100" b="1" dirty="0">
                <a:latin typeface="Arial"/>
                <a:cs typeface="Arial"/>
              </a:rPr>
              <a:t>Environment </a:t>
            </a:r>
            <a:r>
              <a:rPr sz="2100" b="1" spc="-5" dirty="0">
                <a:latin typeface="Arial"/>
                <a:cs typeface="Arial"/>
              </a:rPr>
              <a:t>(JRE) i.e. Java Interpreter creates </a:t>
            </a:r>
            <a:r>
              <a:rPr sz="2100" b="1" dirty="0">
                <a:latin typeface="Arial"/>
                <a:cs typeface="Arial"/>
              </a:rPr>
              <a:t>a suitable </a:t>
            </a:r>
            <a:r>
              <a:rPr sz="2100" b="1" spc="5" dirty="0">
                <a:latin typeface="Arial"/>
                <a:cs typeface="Arial"/>
              </a:rPr>
              <a:t> </a:t>
            </a:r>
            <a:r>
              <a:rPr sz="2100" b="1" spc="-5" dirty="0">
                <a:latin typeface="Arial"/>
                <a:cs typeface="Arial"/>
              </a:rPr>
              <a:t>Exception</a:t>
            </a:r>
            <a:r>
              <a:rPr sz="2100" b="1" spc="5" dirty="0">
                <a:latin typeface="Arial"/>
                <a:cs typeface="Arial"/>
              </a:rPr>
              <a:t> </a:t>
            </a:r>
            <a:r>
              <a:rPr sz="2100" b="1" dirty="0">
                <a:latin typeface="Arial"/>
                <a:cs typeface="Arial"/>
              </a:rPr>
              <a:t>Object</a:t>
            </a:r>
            <a:r>
              <a:rPr sz="2100" b="1" spc="5" dirty="0">
                <a:latin typeface="Arial"/>
                <a:cs typeface="Arial"/>
              </a:rPr>
              <a:t> </a:t>
            </a:r>
            <a:r>
              <a:rPr sz="2100" b="1" dirty="0">
                <a:latin typeface="Arial"/>
                <a:cs typeface="Arial"/>
              </a:rPr>
              <a:t>and</a:t>
            </a:r>
            <a:r>
              <a:rPr sz="2100" b="1" spc="15" dirty="0">
                <a:latin typeface="Arial"/>
                <a:cs typeface="Arial"/>
              </a:rPr>
              <a:t> </a:t>
            </a:r>
            <a:r>
              <a:rPr sz="2100" b="1" spc="5" dirty="0">
                <a:latin typeface="Arial"/>
                <a:cs typeface="Arial"/>
              </a:rPr>
              <a:t>throws</a:t>
            </a:r>
            <a:r>
              <a:rPr sz="2100" b="1" spc="-35" dirty="0">
                <a:latin typeface="Arial"/>
                <a:cs typeface="Arial"/>
              </a:rPr>
              <a:t> </a:t>
            </a:r>
            <a:r>
              <a:rPr sz="2100" b="1" spc="-5" dirty="0">
                <a:latin typeface="Arial"/>
                <a:cs typeface="Arial"/>
              </a:rPr>
              <a:t>it.</a:t>
            </a:r>
            <a:endParaRPr sz="2100">
              <a:latin typeface="Arial"/>
              <a:cs typeface="Arial"/>
            </a:endParaRPr>
          </a:p>
          <a:p>
            <a:pPr marL="355600" marR="5715" indent="-342900" algn="just">
              <a:lnSpc>
                <a:spcPts val="2020"/>
              </a:lnSpc>
              <a:spcBef>
                <a:spcPts val="484"/>
              </a:spcBef>
              <a:buFont typeface="Arial MT"/>
              <a:buChar char="•"/>
              <a:tabLst>
                <a:tab pos="355600" algn="l"/>
              </a:tabLst>
            </a:pPr>
            <a:r>
              <a:rPr sz="2100" b="1" spc="-5" dirty="0">
                <a:latin typeface="Arial"/>
                <a:cs typeface="Arial"/>
              </a:rPr>
              <a:t>Every</a:t>
            </a:r>
            <a:r>
              <a:rPr sz="2100" b="1" dirty="0">
                <a:latin typeface="Arial"/>
                <a:cs typeface="Arial"/>
              </a:rPr>
              <a:t> </a:t>
            </a:r>
            <a:r>
              <a:rPr sz="2100" b="1" spc="-5" dirty="0">
                <a:latin typeface="Arial"/>
                <a:cs typeface="Arial"/>
              </a:rPr>
              <a:t>Exception</a:t>
            </a:r>
            <a:r>
              <a:rPr sz="2100" b="1" dirty="0">
                <a:latin typeface="Arial"/>
                <a:cs typeface="Arial"/>
              </a:rPr>
              <a:t> is</a:t>
            </a:r>
            <a:r>
              <a:rPr sz="2100" b="1" spc="5" dirty="0">
                <a:latin typeface="Arial"/>
                <a:cs typeface="Arial"/>
              </a:rPr>
              <a:t> </a:t>
            </a:r>
            <a:r>
              <a:rPr sz="2100" b="1" dirty="0">
                <a:latin typeface="Arial"/>
                <a:cs typeface="Arial"/>
              </a:rPr>
              <a:t>basically</a:t>
            </a:r>
            <a:r>
              <a:rPr sz="2100" b="1" spc="5" dirty="0">
                <a:latin typeface="Arial"/>
                <a:cs typeface="Arial"/>
              </a:rPr>
              <a:t> </a:t>
            </a:r>
            <a:r>
              <a:rPr sz="2100" b="1" dirty="0">
                <a:latin typeface="Arial"/>
                <a:cs typeface="Arial"/>
              </a:rPr>
              <a:t>an</a:t>
            </a:r>
            <a:r>
              <a:rPr sz="2100" b="1" spc="5" dirty="0">
                <a:latin typeface="Arial"/>
                <a:cs typeface="Arial"/>
              </a:rPr>
              <a:t> </a:t>
            </a:r>
            <a:r>
              <a:rPr sz="2100" b="1" dirty="0">
                <a:latin typeface="Arial"/>
                <a:cs typeface="Arial"/>
              </a:rPr>
              <a:t>object</a:t>
            </a:r>
            <a:r>
              <a:rPr sz="2100" b="1" spc="5" dirty="0">
                <a:latin typeface="Arial"/>
                <a:cs typeface="Arial"/>
              </a:rPr>
              <a:t> </a:t>
            </a:r>
            <a:r>
              <a:rPr sz="2100" b="1" dirty="0">
                <a:latin typeface="Arial"/>
                <a:cs typeface="Arial"/>
              </a:rPr>
              <a:t>belonging</a:t>
            </a:r>
            <a:r>
              <a:rPr sz="2100" b="1" spc="5" dirty="0">
                <a:latin typeface="Arial"/>
                <a:cs typeface="Arial"/>
              </a:rPr>
              <a:t> </a:t>
            </a:r>
            <a:r>
              <a:rPr sz="2100" b="1" spc="-5" dirty="0">
                <a:latin typeface="Arial"/>
                <a:cs typeface="Arial"/>
              </a:rPr>
              <a:t>to</a:t>
            </a:r>
            <a:r>
              <a:rPr sz="2100" b="1" dirty="0">
                <a:latin typeface="Arial"/>
                <a:cs typeface="Arial"/>
              </a:rPr>
              <a:t> </a:t>
            </a:r>
            <a:r>
              <a:rPr sz="2100" b="1" spc="-20" dirty="0">
                <a:latin typeface="Arial"/>
                <a:cs typeface="Arial"/>
              </a:rPr>
              <a:t>Java’s </a:t>
            </a:r>
            <a:r>
              <a:rPr sz="2100" b="1" spc="-15" dirty="0">
                <a:latin typeface="Arial"/>
                <a:cs typeface="Arial"/>
              </a:rPr>
              <a:t> </a:t>
            </a:r>
            <a:r>
              <a:rPr sz="2100" b="1" spc="-5" dirty="0">
                <a:latin typeface="Arial"/>
                <a:cs typeface="Arial"/>
              </a:rPr>
              <a:t>Exception</a:t>
            </a:r>
            <a:r>
              <a:rPr sz="2100" b="1" spc="5" dirty="0">
                <a:latin typeface="Arial"/>
                <a:cs typeface="Arial"/>
              </a:rPr>
              <a:t> </a:t>
            </a:r>
            <a:r>
              <a:rPr sz="2100" b="1" spc="-5" dirty="0">
                <a:latin typeface="Arial"/>
                <a:cs typeface="Arial"/>
              </a:rPr>
              <a:t>class</a:t>
            </a:r>
            <a:r>
              <a:rPr sz="2100" b="1" dirty="0">
                <a:latin typeface="Arial"/>
                <a:cs typeface="Arial"/>
              </a:rPr>
              <a:t> </a:t>
            </a:r>
            <a:r>
              <a:rPr sz="2100" b="1" spc="-25" dirty="0">
                <a:latin typeface="Arial"/>
                <a:cs typeface="Arial"/>
              </a:rPr>
              <a:t>Hierarchy.</a:t>
            </a:r>
            <a:endParaRPr sz="2100">
              <a:latin typeface="Arial"/>
              <a:cs typeface="Arial"/>
            </a:endParaRPr>
          </a:p>
          <a:p>
            <a:pPr marL="355600" indent="-342900" algn="just">
              <a:lnSpc>
                <a:spcPts val="2270"/>
              </a:lnSpc>
              <a:spcBef>
                <a:spcPts val="10"/>
              </a:spcBef>
              <a:buFont typeface="Arial MT"/>
              <a:buChar char="•"/>
              <a:tabLst>
                <a:tab pos="355600" algn="l"/>
              </a:tabLst>
            </a:pPr>
            <a:r>
              <a:rPr sz="2100" b="1" spc="-5" dirty="0">
                <a:latin typeface="Arial"/>
                <a:cs typeface="Arial"/>
              </a:rPr>
              <a:t>Exceptions</a:t>
            </a:r>
            <a:r>
              <a:rPr sz="2100" b="1" spc="100" dirty="0">
                <a:latin typeface="Arial"/>
                <a:cs typeface="Arial"/>
              </a:rPr>
              <a:t> </a:t>
            </a:r>
            <a:r>
              <a:rPr sz="2100" b="1" spc="-5" dirty="0">
                <a:latin typeface="Arial"/>
                <a:cs typeface="Arial"/>
              </a:rPr>
              <a:t>needs</a:t>
            </a:r>
            <a:r>
              <a:rPr sz="2100" b="1" spc="100" dirty="0">
                <a:latin typeface="Arial"/>
                <a:cs typeface="Arial"/>
              </a:rPr>
              <a:t> </a:t>
            </a:r>
            <a:r>
              <a:rPr sz="2100" b="1" spc="-5" dirty="0">
                <a:latin typeface="Arial"/>
                <a:cs typeface="Arial"/>
              </a:rPr>
              <a:t>to</a:t>
            </a:r>
            <a:r>
              <a:rPr sz="2100" b="1" spc="100" dirty="0">
                <a:latin typeface="Arial"/>
                <a:cs typeface="Arial"/>
              </a:rPr>
              <a:t> </a:t>
            </a:r>
            <a:r>
              <a:rPr sz="2100" b="1" dirty="0">
                <a:latin typeface="Arial"/>
                <a:cs typeface="Arial"/>
              </a:rPr>
              <a:t>be</a:t>
            </a:r>
            <a:r>
              <a:rPr sz="2100" b="1" spc="105" dirty="0">
                <a:latin typeface="Arial"/>
                <a:cs typeface="Arial"/>
              </a:rPr>
              <a:t> </a:t>
            </a:r>
            <a:r>
              <a:rPr sz="2100" b="1" dirty="0">
                <a:latin typeface="Arial"/>
                <a:cs typeface="Arial"/>
              </a:rPr>
              <a:t>handled</a:t>
            </a:r>
            <a:r>
              <a:rPr sz="2100" b="1" spc="100" dirty="0">
                <a:latin typeface="Arial"/>
                <a:cs typeface="Arial"/>
              </a:rPr>
              <a:t> </a:t>
            </a:r>
            <a:r>
              <a:rPr sz="2100" b="1" spc="-5" dirty="0">
                <a:latin typeface="Arial"/>
                <a:cs typeface="Arial"/>
              </a:rPr>
              <a:t>so</a:t>
            </a:r>
            <a:r>
              <a:rPr sz="2100" b="1" spc="110" dirty="0">
                <a:latin typeface="Arial"/>
                <a:cs typeface="Arial"/>
              </a:rPr>
              <a:t> </a:t>
            </a:r>
            <a:r>
              <a:rPr sz="2100" b="1" dirty="0">
                <a:latin typeface="Arial"/>
                <a:cs typeface="Arial"/>
              </a:rPr>
              <a:t>that</a:t>
            </a:r>
            <a:r>
              <a:rPr sz="2100" b="1" spc="90" dirty="0">
                <a:latin typeface="Arial"/>
                <a:cs typeface="Arial"/>
              </a:rPr>
              <a:t> </a:t>
            </a:r>
            <a:r>
              <a:rPr sz="2100" b="1" dirty="0">
                <a:latin typeface="Arial"/>
                <a:cs typeface="Arial"/>
              </a:rPr>
              <a:t>appropriate</a:t>
            </a:r>
            <a:r>
              <a:rPr sz="2100" b="1" spc="95" dirty="0">
                <a:latin typeface="Arial"/>
                <a:cs typeface="Arial"/>
              </a:rPr>
              <a:t> </a:t>
            </a:r>
            <a:r>
              <a:rPr sz="2100" b="1" spc="-5" dirty="0">
                <a:latin typeface="Arial"/>
                <a:cs typeface="Arial"/>
              </a:rPr>
              <a:t>actions</a:t>
            </a:r>
            <a:r>
              <a:rPr sz="2100" b="1" spc="95" dirty="0">
                <a:latin typeface="Arial"/>
                <a:cs typeface="Arial"/>
              </a:rPr>
              <a:t> </a:t>
            </a:r>
            <a:r>
              <a:rPr sz="2100" b="1" spc="-5" dirty="0">
                <a:latin typeface="Arial"/>
                <a:cs typeface="Arial"/>
              </a:rPr>
              <a:t>can</a:t>
            </a:r>
            <a:r>
              <a:rPr sz="2100" b="1" spc="95" dirty="0">
                <a:latin typeface="Arial"/>
                <a:cs typeface="Arial"/>
              </a:rPr>
              <a:t> </a:t>
            </a:r>
            <a:r>
              <a:rPr sz="2100" b="1" dirty="0">
                <a:latin typeface="Arial"/>
                <a:cs typeface="Arial"/>
              </a:rPr>
              <a:t>be</a:t>
            </a:r>
            <a:endParaRPr sz="2100">
              <a:latin typeface="Arial"/>
              <a:cs typeface="Arial"/>
            </a:endParaRPr>
          </a:p>
          <a:p>
            <a:pPr marL="355600">
              <a:lnSpc>
                <a:spcPts val="2270"/>
              </a:lnSpc>
            </a:pPr>
            <a:r>
              <a:rPr sz="2100" b="1" spc="-5" dirty="0">
                <a:latin typeface="Arial"/>
                <a:cs typeface="Arial"/>
              </a:rPr>
              <a:t>taken.</a:t>
            </a:r>
            <a:endParaRPr sz="2100">
              <a:latin typeface="Arial"/>
              <a:cs typeface="Arial"/>
            </a:endParaRPr>
          </a:p>
          <a:p>
            <a:pPr marL="355600" marR="5080" indent="-342900" algn="just">
              <a:lnSpc>
                <a:spcPct val="80000"/>
              </a:lnSpc>
              <a:spcBef>
                <a:spcPts val="509"/>
              </a:spcBef>
              <a:buFont typeface="Arial MT"/>
              <a:buChar char="•"/>
              <a:tabLst>
                <a:tab pos="355600" algn="l"/>
              </a:tabLst>
            </a:pPr>
            <a:r>
              <a:rPr sz="2100" b="1" spc="-5" dirty="0">
                <a:latin typeface="Arial"/>
                <a:cs typeface="Arial"/>
              </a:rPr>
              <a:t>Programmer can </a:t>
            </a:r>
            <a:r>
              <a:rPr sz="2100" b="1" dirty="0">
                <a:latin typeface="Arial"/>
                <a:cs typeface="Arial"/>
              </a:rPr>
              <a:t>also provide </a:t>
            </a:r>
            <a:r>
              <a:rPr sz="2100" b="1" spc="-5" dirty="0">
                <a:latin typeface="Arial"/>
                <a:cs typeface="Arial"/>
              </a:rPr>
              <a:t>exception </a:t>
            </a:r>
            <a:r>
              <a:rPr sz="2100" b="1" dirty="0">
                <a:latin typeface="Arial"/>
                <a:cs typeface="Arial"/>
              </a:rPr>
              <a:t>handling </a:t>
            </a:r>
            <a:r>
              <a:rPr sz="2100" b="1" spc="-5" dirty="0">
                <a:latin typeface="Arial"/>
                <a:cs typeface="Arial"/>
              </a:rPr>
              <a:t>code. </a:t>
            </a:r>
            <a:r>
              <a:rPr sz="2100" b="1" spc="-20" dirty="0">
                <a:latin typeface="Arial"/>
                <a:cs typeface="Arial"/>
              </a:rPr>
              <a:t>However, </a:t>
            </a:r>
            <a:r>
              <a:rPr sz="2100" b="1" dirty="0">
                <a:latin typeface="Arial"/>
                <a:cs typeface="Arial"/>
              </a:rPr>
              <a:t>if </a:t>
            </a:r>
            <a:r>
              <a:rPr sz="2100" b="1" spc="5" dirty="0">
                <a:latin typeface="Arial"/>
                <a:cs typeface="Arial"/>
              </a:rPr>
              <a:t> </a:t>
            </a:r>
            <a:r>
              <a:rPr sz="2100" b="1" spc="-5" dirty="0">
                <a:latin typeface="Arial"/>
                <a:cs typeface="Arial"/>
              </a:rPr>
              <a:t>there </a:t>
            </a:r>
            <a:r>
              <a:rPr sz="2100" b="1" dirty="0">
                <a:latin typeface="Arial"/>
                <a:cs typeface="Arial"/>
              </a:rPr>
              <a:t>is no </a:t>
            </a:r>
            <a:r>
              <a:rPr sz="2100" b="1" spc="-5" dirty="0">
                <a:latin typeface="Arial"/>
                <a:cs typeface="Arial"/>
              </a:rPr>
              <a:t>exception </a:t>
            </a:r>
            <a:r>
              <a:rPr sz="2100" b="1" dirty="0">
                <a:latin typeface="Arial"/>
                <a:cs typeface="Arial"/>
              </a:rPr>
              <a:t>handling code </a:t>
            </a:r>
            <a:r>
              <a:rPr sz="2100" b="1" spc="-5" dirty="0">
                <a:latin typeface="Arial"/>
                <a:cs typeface="Arial"/>
              </a:rPr>
              <a:t>present </a:t>
            </a:r>
            <a:r>
              <a:rPr sz="2100" b="1" dirty="0">
                <a:latin typeface="Arial"/>
                <a:cs typeface="Arial"/>
              </a:rPr>
              <a:t>during runtime for </a:t>
            </a:r>
            <a:r>
              <a:rPr sz="2100" b="1" spc="-5" dirty="0">
                <a:latin typeface="Arial"/>
                <a:cs typeface="Arial"/>
              </a:rPr>
              <a:t>the </a:t>
            </a:r>
            <a:r>
              <a:rPr sz="2100" b="1" dirty="0">
                <a:latin typeface="Arial"/>
                <a:cs typeface="Arial"/>
              </a:rPr>
              <a:t> thrown</a:t>
            </a:r>
            <a:r>
              <a:rPr sz="2100" b="1" spc="5" dirty="0">
                <a:latin typeface="Arial"/>
                <a:cs typeface="Arial"/>
              </a:rPr>
              <a:t> </a:t>
            </a:r>
            <a:r>
              <a:rPr sz="2100" b="1" spc="-5" dirty="0">
                <a:latin typeface="Arial"/>
                <a:cs typeface="Arial"/>
              </a:rPr>
              <a:t>exception,</a:t>
            </a:r>
            <a:r>
              <a:rPr sz="2100" b="1" dirty="0">
                <a:latin typeface="Arial"/>
                <a:cs typeface="Arial"/>
              </a:rPr>
              <a:t> then</a:t>
            </a:r>
            <a:r>
              <a:rPr sz="2100" b="1" spc="5" dirty="0">
                <a:latin typeface="Arial"/>
                <a:cs typeface="Arial"/>
              </a:rPr>
              <a:t> </a:t>
            </a:r>
            <a:r>
              <a:rPr sz="2100" b="1" spc="-5" dirty="0">
                <a:latin typeface="Arial"/>
                <a:cs typeface="Arial"/>
              </a:rPr>
              <a:t>default</a:t>
            </a:r>
            <a:r>
              <a:rPr sz="2100" b="1" spc="570" dirty="0">
                <a:latin typeface="Arial"/>
                <a:cs typeface="Arial"/>
              </a:rPr>
              <a:t> </a:t>
            </a:r>
            <a:r>
              <a:rPr sz="2100" b="1" dirty="0">
                <a:latin typeface="Arial"/>
                <a:cs typeface="Arial"/>
              </a:rPr>
              <a:t>exception handler </a:t>
            </a:r>
            <a:r>
              <a:rPr sz="2100" b="1" spc="5" dirty="0">
                <a:latin typeface="Arial"/>
                <a:cs typeface="Arial"/>
              </a:rPr>
              <a:t>will </a:t>
            </a:r>
            <a:r>
              <a:rPr sz="2100" b="1" dirty="0">
                <a:latin typeface="Arial"/>
                <a:cs typeface="Arial"/>
              </a:rPr>
              <a:t>be provided </a:t>
            </a:r>
            <a:r>
              <a:rPr sz="2100" b="1" spc="-570" dirty="0">
                <a:latin typeface="Arial"/>
                <a:cs typeface="Arial"/>
              </a:rPr>
              <a:t> </a:t>
            </a:r>
            <a:r>
              <a:rPr sz="2100" b="1" dirty="0">
                <a:latin typeface="Arial"/>
                <a:cs typeface="Arial"/>
              </a:rPr>
              <a:t>by</a:t>
            </a:r>
            <a:r>
              <a:rPr sz="2100" b="1" spc="-5" dirty="0">
                <a:latin typeface="Arial"/>
                <a:cs typeface="Arial"/>
              </a:rPr>
              <a:t> JRE.</a:t>
            </a:r>
            <a:endParaRPr sz="2100">
              <a:latin typeface="Arial"/>
              <a:cs typeface="Arial"/>
            </a:endParaRPr>
          </a:p>
          <a:p>
            <a:pPr marL="355600" marR="6985" indent="-342900" algn="just">
              <a:lnSpc>
                <a:spcPts val="2020"/>
              </a:lnSpc>
              <a:spcBef>
                <a:spcPts val="484"/>
              </a:spcBef>
              <a:buFont typeface="Arial MT"/>
              <a:buChar char="•"/>
              <a:tabLst>
                <a:tab pos="355600" algn="l"/>
              </a:tabLst>
            </a:pPr>
            <a:r>
              <a:rPr sz="2100" b="1" dirty="0">
                <a:latin typeface="Arial"/>
                <a:cs typeface="Arial"/>
              </a:rPr>
              <a:t>If thrown </a:t>
            </a:r>
            <a:r>
              <a:rPr sz="2100" b="1" spc="-5" dirty="0">
                <a:latin typeface="Arial"/>
                <a:cs typeface="Arial"/>
              </a:rPr>
              <a:t>Exception </a:t>
            </a:r>
            <a:r>
              <a:rPr sz="2100" b="1" dirty="0">
                <a:latin typeface="Arial"/>
                <a:cs typeface="Arial"/>
              </a:rPr>
              <a:t>is </a:t>
            </a:r>
            <a:r>
              <a:rPr sz="2100" b="1" spc="-5" dirty="0">
                <a:latin typeface="Arial"/>
                <a:cs typeface="Arial"/>
              </a:rPr>
              <a:t>Caught </a:t>
            </a:r>
            <a:r>
              <a:rPr sz="2100" b="1" spc="5" dirty="0">
                <a:latin typeface="Arial"/>
                <a:cs typeface="Arial"/>
              </a:rPr>
              <a:t>by </a:t>
            </a:r>
            <a:r>
              <a:rPr sz="2100" b="1" spc="-20" dirty="0">
                <a:latin typeface="Arial"/>
                <a:cs typeface="Arial"/>
              </a:rPr>
              <a:t>JRE’s </a:t>
            </a:r>
            <a:r>
              <a:rPr sz="2100" b="1" spc="-5" dirty="0">
                <a:latin typeface="Arial"/>
                <a:cs typeface="Arial"/>
              </a:rPr>
              <a:t>Default </a:t>
            </a:r>
            <a:r>
              <a:rPr sz="2100" b="1" dirty="0">
                <a:latin typeface="Arial"/>
                <a:cs typeface="Arial"/>
              </a:rPr>
              <a:t>Exception </a:t>
            </a:r>
            <a:r>
              <a:rPr sz="2100" b="1" spc="-5" dirty="0">
                <a:latin typeface="Arial"/>
                <a:cs typeface="Arial"/>
              </a:rPr>
              <a:t>Handler </a:t>
            </a:r>
            <a:r>
              <a:rPr sz="2100" b="1" dirty="0">
                <a:latin typeface="Arial"/>
                <a:cs typeface="Arial"/>
              </a:rPr>
              <a:t> then the Name of the </a:t>
            </a:r>
            <a:r>
              <a:rPr sz="2100" b="1" spc="-5" dirty="0">
                <a:latin typeface="Arial"/>
                <a:cs typeface="Arial"/>
              </a:rPr>
              <a:t>Exception </a:t>
            </a:r>
            <a:r>
              <a:rPr sz="2100" b="1" dirty="0">
                <a:latin typeface="Arial"/>
                <a:cs typeface="Arial"/>
              </a:rPr>
              <a:t>in </a:t>
            </a:r>
            <a:r>
              <a:rPr sz="2100" b="1" spc="-5" dirty="0">
                <a:latin typeface="Arial"/>
                <a:cs typeface="Arial"/>
              </a:rPr>
              <a:t>string </a:t>
            </a:r>
            <a:r>
              <a:rPr sz="2100" b="1" dirty="0">
                <a:latin typeface="Arial"/>
                <a:cs typeface="Arial"/>
              </a:rPr>
              <a:t>form will be </a:t>
            </a:r>
            <a:r>
              <a:rPr sz="2100" b="1" spc="-5" dirty="0">
                <a:latin typeface="Arial"/>
                <a:cs typeface="Arial"/>
              </a:rPr>
              <a:t>displayed over </a:t>
            </a:r>
            <a:r>
              <a:rPr sz="2100" b="1" spc="-570" dirty="0">
                <a:latin typeface="Arial"/>
                <a:cs typeface="Arial"/>
              </a:rPr>
              <a:t> </a:t>
            </a:r>
            <a:r>
              <a:rPr sz="2100" b="1" spc="-5" dirty="0">
                <a:latin typeface="Arial"/>
                <a:cs typeface="Arial"/>
              </a:rPr>
              <a:t>System.out</a:t>
            </a:r>
            <a:r>
              <a:rPr sz="2100" b="1" spc="30" dirty="0">
                <a:latin typeface="Arial"/>
                <a:cs typeface="Arial"/>
              </a:rPr>
              <a:t> </a:t>
            </a:r>
            <a:r>
              <a:rPr sz="2100" b="1" dirty="0">
                <a:latin typeface="Arial"/>
                <a:cs typeface="Arial"/>
              </a:rPr>
              <a:t>and the</a:t>
            </a:r>
            <a:r>
              <a:rPr sz="2100" b="1" spc="5" dirty="0">
                <a:latin typeface="Arial"/>
                <a:cs typeface="Arial"/>
              </a:rPr>
              <a:t> </a:t>
            </a:r>
            <a:r>
              <a:rPr sz="2100" b="1" spc="-5" dirty="0">
                <a:latin typeface="Arial"/>
                <a:cs typeface="Arial"/>
              </a:rPr>
              <a:t>execution</a:t>
            </a:r>
            <a:r>
              <a:rPr sz="2100" b="1" spc="5" dirty="0">
                <a:latin typeface="Arial"/>
                <a:cs typeface="Arial"/>
              </a:rPr>
              <a:t> </a:t>
            </a:r>
            <a:r>
              <a:rPr sz="2100" b="1" dirty="0">
                <a:latin typeface="Arial"/>
                <a:cs typeface="Arial"/>
              </a:rPr>
              <a:t>of</a:t>
            </a:r>
            <a:r>
              <a:rPr sz="2100" b="1" spc="10" dirty="0">
                <a:latin typeface="Arial"/>
                <a:cs typeface="Arial"/>
              </a:rPr>
              <a:t> </a:t>
            </a:r>
            <a:r>
              <a:rPr sz="2100" b="1" dirty="0">
                <a:latin typeface="Arial"/>
                <a:cs typeface="Arial"/>
              </a:rPr>
              <a:t>the</a:t>
            </a:r>
            <a:r>
              <a:rPr sz="2100" b="1" spc="-5" dirty="0">
                <a:latin typeface="Arial"/>
                <a:cs typeface="Arial"/>
              </a:rPr>
              <a:t> </a:t>
            </a:r>
            <a:r>
              <a:rPr sz="2100" b="1" dirty="0">
                <a:latin typeface="Arial"/>
                <a:cs typeface="Arial"/>
              </a:rPr>
              <a:t>program</a:t>
            </a:r>
            <a:r>
              <a:rPr sz="2100" b="1" spc="-5" dirty="0">
                <a:latin typeface="Arial"/>
                <a:cs typeface="Arial"/>
              </a:rPr>
              <a:t> </a:t>
            </a:r>
            <a:r>
              <a:rPr sz="2100" b="1" spc="10" dirty="0">
                <a:latin typeface="Arial"/>
                <a:cs typeface="Arial"/>
              </a:rPr>
              <a:t>will</a:t>
            </a:r>
            <a:r>
              <a:rPr sz="2100" b="1" spc="-25" dirty="0">
                <a:latin typeface="Arial"/>
                <a:cs typeface="Arial"/>
              </a:rPr>
              <a:t> </a:t>
            </a:r>
            <a:r>
              <a:rPr sz="2100" b="1" dirty="0">
                <a:latin typeface="Arial"/>
                <a:cs typeface="Arial"/>
              </a:rPr>
              <a:t>be </a:t>
            </a:r>
            <a:r>
              <a:rPr sz="2100" b="1" spc="-5" dirty="0">
                <a:latin typeface="Arial"/>
                <a:cs typeface="Arial"/>
              </a:rPr>
              <a:t>stopped.</a:t>
            </a:r>
            <a:endParaRPr sz="2100">
              <a:latin typeface="Arial"/>
              <a:cs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5956300" cy="689932"/>
          </a:xfrm>
          <a:prstGeom prst="rect">
            <a:avLst/>
          </a:prstGeom>
        </p:spPr>
        <p:txBody>
          <a:bodyPr vert="horz" wrap="square" lIns="0" tIns="12700" rIns="0" bIns="0" rtlCol="0" anchor="t">
            <a:spAutoFit/>
          </a:bodyPr>
          <a:lstStyle/>
          <a:p>
            <a:pPr marL="12700">
              <a:lnSpc>
                <a:spcPct val="100000"/>
              </a:lnSpc>
              <a:spcBef>
                <a:spcPts val="100"/>
              </a:spcBef>
            </a:pPr>
            <a:r>
              <a:rPr spc="-160" dirty="0"/>
              <a:t>Excep</a:t>
            </a:r>
            <a:r>
              <a:rPr spc="-155" dirty="0"/>
              <a:t>t</a:t>
            </a:r>
            <a:r>
              <a:rPr spc="-165" dirty="0"/>
              <a:t>i</a:t>
            </a:r>
            <a:r>
              <a:rPr spc="-160" dirty="0"/>
              <a:t>o</a:t>
            </a:r>
            <a:r>
              <a:rPr dirty="0"/>
              <a:t>n</a:t>
            </a:r>
            <a:r>
              <a:rPr spc="-250" dirty="0"/>
              <a:t> </a:t>
            </a:r>
            <a:r>
              <a:rPr spc="-160" dirty="0"/>
              <a:t>C</a:t>
            </a:r>
            <a:r>
              <a:rPr spc="-165" dirty="0"/>
              <a:t>l</a:t>
            </a:r>
            <a:r>
              <a:rPr spc="-160" dirty="0"/>
              <a:t>as</a:t>
            </a:r>
            <a:r>
              <a:rPr spc="-5" dirty="0"/>
              <a:t>s</a:t>
            </a:r>
            <a:r>
              <a:rPr spc="-295" dirty="0"/>
              <a:t> </a:t>
            </a:r>
            <a:r>
              <a:rPr spc="-160" dirty="0"/>
              <a:t>H</a:t>
            </a:r>
            <a:r>
              <a:rPr spc="-165" dirty="0"/>
              <a:t>i</a:t>
            </a:r>
            <a:r>
              <a:rPr spc="-160" dirty="0"/>
              <a:t>erarch</a:t>
            </a:r>
            <a:r>
              <a:rPr spc="-5" dirty="0"/>
              <a:t>y</a:t>
            </a:r>
          </a:p>
        </p:txBody>
      </p:sp>
      <p:sp>
        <p:nvSpPr>
          <p:cNvPr id="3" name="object 3"/>
          <p:cNvSpPr txBox="1"/>
          <p:nvPr/>
        </p:nvSpPr>
        <p:spPr>
          <a:xfrm>
            <a:off x="2147418" y="1438097"/>
            <a:ext cx="8427085" cy="1123950"/>
          </a:xfrm>
          <a:prstGeom prst="rect">
            <a:avLst/>
          </a:prstGeom>
        </p:spPr>
        <p:txBody>
          <a:bodyPr vert="horz" wrap="square" lIns="0" tIns="12700" rIns="0" bIns="0" rtlCol="0">
            <a:spAutoFit/>
          </a:bodyPr>
          <a:lstStyle/>
          <a:p>
            <a:pPr marL="355600" indent="-342900">
              <a:spcBef>
                <a:spcPts val="100"/>
              </a:spcBef>
              <a:buFont typeface="Wingdings"/>
              <a:buChar char=""/>
              <a:tabLst>
                <a:tab pos="355600" algn="l"/>
              </a:tabLst>
            </a:pPr>
            <a:r>
              <a:rPr sz="2400" b="1" i="1" dirty="0">
                <a:solidFill>
                  <a:srgbClr val="FF0000"/>
                </a:solidFill>
                <a:latin typeface="Arial"/>
                <a:cs typeface="Arial"/>
              </a:rPr>
              <a:t>Throwable</a:t>
            </a:r>
            <a:r>
              <a:rPr sz="2400" b="1" i="1" spc="-30" dirty="0">
                <a:solidFill>
                  <a:srgbClr val="FF0000"/>
                </a:solidFill>
                <a:latin typeface="Arial"/>
                <a:cs typeface="Arial"/>
              </a:rPr>
              <a:t> </a:t>
            </a:r>
            <a:r>
              <a:rPr sz="2400" b="1" i="1" dirty="0">
                <a:solidFill>
                  <a:srgbClr val="006FC0"/>
                </a:solidFill>
                <a:latin typeface="Arial"/>
                <a:cs typeface="Arial"/>
              </a:rPr>
              <a:t>is</a:t>
            </a:r>
            <a:r>
              <a:rPr sz="2400" b="1" i="1" spc="-15" dirty="0">
                <a:solidFill>
                  <a:srgbClr val="006FC0"/>
                </a:solidFill>
                <a:latin typeface="Arial"/>
                <a:cs typeface="Arial"/>
              </a:rPr>
              <a:t> </a:t>
            </a:r>
            <a:r>
              <a:rPr sz="2400" b="1" i="1" dirty="0">
                <a:solidFill>
                  <a:srgbClr val="006FC0"/>
                </a:solidFill>
                <a:latin typeface="Arial"/>
                <a:cs typeface="Arial"/>
              </a:rPr>
              <a:t>the</a:t>
            </a:r>
            <a:r>
              <a:rPr sz="2400" b="1" i="1" spc="-20" dirty="0">
                <a:solidFill>
                  <a:srgbClr val="006FC0"/>
                </a:solidFill>
                <a:latin typeface="Arial"/>
                <a:cs typeface="Arial"/>
              </a:rPr>
              <a:t> </a:t>
            </a:r>
            <a:r>
              <a:rPr sz="2400" b="1" i="1" dirty="0">
                <a:solidFill>
                  <a:srgbClr val="006FC0"/>
                </a:solidFill>
                <a:latin typeface="Arial"/>
                <a:cs typeface="Arial"/>
              </a:rPr>
              <a:t>root</a:t>
            </a:r>
            <a:r>
              <a:rPr sz="2400" b="1" i="1" spc="-15" dirty="0">
                <a:solidFill>
                  <a:srgbClr val="006FC0"/>
                </a:solidFill>
                <a:latin typeface="Arial"/>
                <a:cs typeface="Arial"/>
              </a:rPr>
              <a:t> </a:t>
            </a:r>
            <a:r>
              <a:rPr sz="2400" b="1" i="1" dirty="0">
                <a:solidFill>
                  <a:srgbClr val="006FC0"/>
                </a:solidFill>
                <a:latin typeface="Arial"/>
                <a:cs typeface="Arial"/>
              </a:rPr>
              <a:t>class</a:t>
            </a:r>
            <a:r>
              <a:rPr sz="2400" b="1" i="1" spc="-15" dirty="0">
                <a:solidFill>
                  <a:srgbClr val="006FC0"/>
                </a:solidFill>
                <a:latin typeface="Arial"/>
                <a:cs typeface="Arial"/>
              </a:rPr>
              <a:t> </a:t>
            </a:r>
            <a:r>
              <a:rPr sz="2400" b="1" i="1" dirty="0">
                <a:solidFill>
                  <a:srgbClr val="006FC0"/>
                </a:solidFill>
                <a:latin typeface="Arial"/>
                <a:cs typeface="Arial"/>
              </a:rPr>
              <a:t>of</a:t>
            </a:r>
            <a:r>
              <a:rPr sz="2400" b="1" i="1" spc="-10" dirty="0">
                <a:solidFill>
                  <a:srgbClr val="006FC0"/>
                </a:solidFill>
                <a:latin typeface="Arial"/>
                <a:cs typeface="Arial"/>
              </a:rPr>
              <a:t> </a:t>
            </a:r>
            <a:r>
              <a:rPr sz="2400" b="1" i="1" spc="-5" dirty="0">
                <a:solidFill>
                  <a:srgbClr val="006FC0"/>
                </a:solidFill>
                <a:latin typeface="Arial"/>
                <a:cs typeface="Arial"/>
              </a:rPr>
              <a:t>Exception</a:t>
            </a:r>
            <a:r>
              <a:rPr sz="2400" b="1" i="1" spc="-20" dirty="0">
                <a:solidFill>
                  <a:srgbClr val="006FC0"/>
                </a:solidFill>
                <a:latin typeface="Arial"/>
                <a:cs typeface="Arial"/>
              </a:rPr>
              <a:t> </a:t>
            </a:r>
            <a:r>
              <a:rPr sz="2400" b="1" i="1" spc="-10" dirty="0">
                <a:solidFill>
                  <a:srgbClr val="006FC0"/>
                </a:solidFill>
                <a:latin typeface="Arial"/>
                <a:cs typeface="Arial"/>
              </a:rPr>
              <a:t>Hierarchy.</a:t>
            </a:r>
            <a:endParaRPr sz="2400">
              <a:latin typeface="Arial"/>
              <a:cs typeface="Arial"/>
            </a:endParaRPr>
          </a:p>
          <a:p>
            <a:pPr marL="354965" marR="5080" indent="-342900">
              <a:spcBef>
                <a:spcPts val="5"/>
              </a:spcBef>
              <a:buFont typeface="Wingdings"/>
              <a:buChar char=""/>
              <a:tabLst>
                <a:tab pos="355600" algn="l"/>
              </a:tabLst>
            </a:pPr>
            <a:r>
              <a:rPr sz="2400" b="1" i="1" dirty="0">
                <a:solidFill>
                  <a:srgbClr val="FF0000"/>
                </a:solidFill>
                <a:latin typeface="Arial"/>
                <a:cs typeface="Arial"/>
              </a:rPr>
              <a:t>Throwable</a:t>
            </a:r>
            <a:r>
              <a:rPr sz="2400" b="1" i="1" spc="-25" dirty="0">
                <a:solidFill>
                  <a:srgbClr val="FF0000"/>
                </a:solidFill>
                <a:latin typeface="Arial"/>
                <a:cs typeface="Arial"/>
              </a:rPr>
              <a:t> </a:t>
            </a:r>
            <a:r>
              <a:rPr sz="2400" b="1" i="1" dirty="0">
                <a:solidFill>
                  <a:srgbClr val="006FC0"/>
                </a:solidFill>
                <a:latin typeface="Arial"/>
                <a:cs typeface="Arial"/>
              </a:rPr>
              <a:t>has</a:t>
            </a:r>
            <a:r>
              <a:rPr sz="2400" b="1" i="1" spc="-15" dirty="0">
                <a:solidFill>
                  <a:srgbClr val="006FC0"/>
                </a:solidFill>
                <a:latin typeface="Arial"/>
                <a:cs typeface="Arial"/>
              </a:rPr>
              <a:t> </a:t>
            </a:r>
            <a:r>
              <a:rPr sz="2400" b="1" i="1" dirty="0">
                <a:solidFill>
                  <a:srgbClr val="006FC0"/>
                </a:solidFill>
                <a:latin typeface="Arial"/>
                <a:cs typeface="Arial"/>
              </a:rPr>
              <a:t>two</a:t>
            </a:r>
            <a:r>
              <a:rPr sz="2400" b="1" i="1" spc="-25" dirty="0">
                <a:solidFill>
                  <a:srgbClr val="006FC0"/>
                </a:solidFill>
                <a:latin typeface="Arial"/>
                <a:cs typeface="Arial"/>
              </a:rPr>
              <a:t> </a:t>
            </a:r>
            <a:r>
              <a:rPr sz="2400" b="1" i="1" dirty="0">
                <a:solidFill>
                  <a:srgbClr val="006FC0"/>
                </a:solidFill>
                <a:latin typeface="Arial"/>
                <a:cs typeface="Arial"/>
              </a:rPr>
              <a:t>direct</a:t>
            </a:r>
            <a:r>
              <a:rPr sz="2400" b="1" i="1" spc="-5" dirty="0">
                <a:solidFill>
                  <a:srgbClr val="006FC0"/>
                </a:solidFill>
                <a:latin typeface="Arial"/>
                <a:cs typeface="Arial"/>
              </a:rPr>
              <a:t> subclasses</a:t>
            </a:r>
            <a:r>
              <a:rPr sz="2400" b="1" i="1" spc="10" dirty="0">
                <a:solidFill>
                  <a:srgbClr val="006FC0"/>
                </a:solidFill>
                <a:latin typeface="Arial"/>
                <a:cs typeface="Arial"/>
              </a:rPr>
              <a:t> </a:t>
            </a:r>
            <a:r>
              <a:rPr sz="2400" b="1" i="1" dirty="0">
                <a:solidFill>
                  <a:srgbClr val="006FC0"/>
                </a:solidFill>
                <a:latin typeface="Arial"/>
                <a:cs typeface="Arial"/>
              </a:rPr>
              <a:t>namely </a:t>
            </a:r>
            <a:r>
              <a:rPr sz="2400" b="1" i="1" spc="-5" dirty="0">
                <a:solidFill>
                  <a:srgbClr val="FF0000"/>
                </a:solidFill>
                <a:latin typeface="Arial"/>
                <a:cs typeface="Arial"/>
              </a:rPr>
              <a:t>Exception </a:t>
            </a:r>
            <a:r>
              <a:rPr sz="2400" b="1" i="1" spc="-655" dirty="0">
                <a:solidFill>
                  <a:srgbClr val="FF0000"/>
                </a:solidFill>
                <a:latin typeface="Arial"/>
                <a:cs typeface="Arial"/>
              </a:rPr>
              <a:t> </a:t>
            </a:r>
            <a:r>
              <a:rPr sz="2400" b="1" i="1" spc="-5" dirty="0">
                <a:solidFill>
                  <a:srgbClr val="006FC0"/>
                </a:solidFill>
                <a:latin typeface="Arial"/>
                <a:cs typeface="Arial"/>
              </a:rPr>
              <a:t>and</a:t>
            </a:r>
            <a:r>
              <a:rPr sz="2400" b="1" i="1" spc="-15" dirty="0">
                <a:solidFill>
                  <a:srgbClr val="006FC0"/>
                </a:solidFill>
                <a:latin typeface="Arial"/>
                <a:cs typeface="Arial"/>
              </a:rPr>
              <a:t> </a:t>
            </a:r>
            <a:r>
              <a:rPr sz="2400" b="1" i="1" spc="-5" dirty="0">
                <a:solidFill>
                  <a:srgbClr val="FF0000"/>
                </a:solidFill>
                <a:latin typeface="Arial"/>
                <a:cs typeface="Arial"/>
              </a:rPr>
              <a:t>Error</a:t>
            </a:r>
            <a:endParaRPr sz="2400">
              <a:latin typeface="Arial"/>
              <a:cs typeface="Arial"/>
            </a:endParaRPr>
          </a:p>
        </p:txBody>
      </p:sp>
      <p:sp>
        <p:nvSpPr>
          <p:cNvPr id="4" name="object 4"/>
          <p:cNvSpPr/>
          <p:nvPr/>
        </p:nvSpPr>
        <p:spPr>
          <a:xfrm>
            <a:off x="4825746" y="2730245"/>
            <a:ext cx="2833370" cy="471170"/>
          </a:xfrm>
          <a:custGeom>
            <a:avLst/>
            <a:gdLst/>
            <a:ahLst/>
            <a:cxnLst/>
            <a:rect l="l" t="t" r="r" b="b"/>
            <a:pathLst>
              <a:path w="2833370" h="471169">
                <a:moveTo>
                  <a:pt x="0" y="78486"/>
                </a:moveTo>
                <a:lnTo>
                  <a:pt x="6173" y="47952"/>
                </a:lnTo>
                <a:lnTo>
                  <a:pt x="23002" y="23002"/>
                </a:lnTo>
                <a:lnTo>
                  <a:pt x="47952" y="6173"/>
                </a:lnTo>
                <a:lnTo>
                  <a:pt x="78486" y="0"/>
                </a:lnTo>
                <a:lnTo>
                  <a:pt x="2754629" y="0"/>
                </a:lnTo>
                <a:lnTo>
                  <a:pt x="2785163" y="6173"/>
                </a:lnTo>
                <a:lnTo>
                  <a:pt x="2810113" y="23002"/>
                </a:lnTo>
                <a:lnTo>
                  <a:pt x="2826942" y="47952"/>
                </a:lnTo>
                <a:lnTo>
                  <a:pt x="2833116" y="78486"/>
                </a:lnTo>
                <a:lnTo>
                  <a:pt x="2833116" y="392429"/>
                </a:lnTo>
                <a:lnTo>
                  <a:pt x="2826942" y="422963"/>
                </a:lnTo>
                <a:lnTo>
                  <a:pt x="2810113" y="447913"/>
                </a:lnTo>
                <a:lnTo>
                  <a:pt x="2785163" y="464742"/>
                </a:lnTo>
                <a:lnTo>
                  <a:pt x="2754629" y="470915"/>
                </a:lnTo>
                <a:lnTo>
                  <a:pt x="78486" y="470915"/>
                </a:lnTo>
                <a:lnTo>
                  <a:pt x="47952" y="464742"/>
                </a:lnTo>
                <a:lnTo>
                  <a:pt x="23002" y="447913"/>
                </a:lnTo>
                <a:lnTo>
                  <a:pt x="6173" y="422963"/>
                </a:lnTo>
                <a:lnTo>
                  <a:pt x="0" y="392429"/>
                </a:lnTo>
                <a:lnTo>
                  <a:pt x="0" y="78486"/>
                </a:lnTo>
                <a:close/>
              </a:path>
            </a:pathLst>
          </a:custGeom>
          <a:ln w="25908">
            <a:solidFill>
              <a:srgbClr val="385D89"/>
            </a:solidFill>
          </a:ln>
        </p:spPr>
        <p:txBody>
          <a:bodyPr wrap="square" lIns="0" tIns="0" rIns="0" bIns="0" rtlCol="0"/>
          <a:lstStyle/>
          <a:p>
            <a:endParaRPr/>
          </a:p>
        </p:txBody>
      </p:sp>
      <p:sp>
        <p:nvSpPr>
          <p:cNvPr id="5" name="object 5"/>
          <p:cNvSpPr txBox="1"/>
          <p:nvPr/>
        </p:nvSpPr>
        <p:spPr>
          <a:xfrm>
            <a:off x="5592572" y="2792984"/>
            <a:ext cx="1301115" cy="330835"/>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Arial"/>
                <a:cs typeface="Arial"/>
              </a:rPr>
              <a:t>Throwable</a:t>
            </a:r>
            <a:endParaRPr sz="2000">
              <a:latin typeface="Arial"/>
              <a:cs typeface="Arial"/>
            </a:endParaRPr>
          </a:p>
        </p:txBody>
      </p:sp>
      <p:grpSp>
        <p:nvGrpSpPr>
          <p:cNvPr id="6" name="object 6"/>
          <p:cNvGrpSpPr/>
          <p:nvPr/>
        </p:nvGrpSpPr>
        <p:grpSpPr>
          <a:xfrm>
            <a:off x="4251897" y="3220148"/>
            <a:ext cx="1659889" cy="797560"/>
            <a:chOff x="2727896" y="3220148"/>
            <a:chExt cx="1659889" cy="797560"/>
          </a:xfrm>
        </p:grpSpPr>
        <p:sp>
          <p:nvSpPr>
            <p:cNvPr id="7" name="object 7"/>
            <p:cNvSpPr/>
            <p:nvPr/>
          </p:nvSpPr>
          <p:spPr>
            <a:xfrm>
              <a:off x="3457193" y="3233165"/>
              <a:ext cx="216535" cy="297180"/>
            </a:xfrm>
            <a:custGeom>
              <a:avLst/>
              <a:gdLst/>
              <a:ahLst/>
              <a:cxnLst/>
              <a:rect l="l" t="t" r="r" b="b"/>
              <a:pathLst>
                <a:path w="216535" h="297179">
                  <a:moveTo>
                    <a:pt x="54101" y="297180"/>
                  </a:moveTo>
                  <a:lnTo>
                    <a:pt x="54101" y="108204"/>
                  </a:lnTo>
                  <a:lnTo>
                    <a:pt x="0" y="108204"/>
                  </a:lnTo>
                  <a:lnTo>
                    <a:pt x="108203" y="0"/>
                  </a:lnTo>
                  <a:lnTo>
                    <a:pt x="216407" y="108204"/>
                  </a:lnTo>
                  <a:lnTo>
                    <a:pt x="162305" y="108204"/>
                  </a:lnTo>
                  <a:lnTo>
                    <a:pt x="162305" y="297180"/>
                  </a:lnTo>
                  <a:lnTo>
                    <a:pt x="54101" y="297180"/>
                  </a:lnTo>
                  <a:close/>
                </a:path>
              </a:pathLst>
            </a:custGeom>
            <a:ln w="25908">
              <a:solidFill>
                <a:srgbClr val="385D89"/>
              </a:solidFill>
            </a:ln>
          </p:spPr>
          <p:txBody>
            <a:bodyPr wrap="square" lIns="0" tIns="0" rIns="0" bIns="0" rtlCol="0"/>
            <a:lstStyle/>
            <a:p>
              <a:endParaRPr/>
            </a:p>
          </p:txBody>
        </p:sp>
        <p:sp>
          <p:nvSpPr>
            <p:cNvPr id="8" name="object 8"/>
            <p:cNvSpPr/>
            <p:nvPr/>
          </p:nvSpPr>
          <p:spPr>
            <a:xfrm>
              <a:off x="2740913" y="3533393"/>
              <a:ext cx="1633855" cy="471170"/>
            </a:xfrm>
            <a:custGeom>
              <a:avLst/>
              <a:gdLst/>
              <a:ahLst/>
              <a:cxnLst/>
              <a:rect l="l" t="t" r="r" b="b"/>
              <a:pathLst>
                <a:path w="1633854" h="471170">
                  <a:moveTo>
                    <a:pt x="0" y="78485"/>
                  </a:moveTo>
                  <a:lnTo>
                    <a:pt x="6173" y="47952"/>
                  </a:lnTo>
                  <a:lnTo>
                    <a:pt x="23002" y="23002"/>
                  </a:lnTo>
                  <a:lnTo>
                    <a:pt x="47952" y="6173"/>
                  </a:lnTo>
                  <a:lnTo>
                    <a:pt x="78486" y="0"/>
                  </a:lnTo>
                  <a:lnTo>
                    <a:pt x="1555241" y="0"/>
                  </a:lnTo>
                  <a:lnTo>
                    <a:pt x="1585775" y="6173"/>
                  </a:lnTo>
                  <a:lnTo>
                    <a:pt x="1610725" y="23002"/>
                  </a:lnTo>
                  <a:lnTo>
                    <a:pt x="1627554" y="47952"/>
                  </a:lnTo>
                  <a:lnTo>
                    <a:pt x="1633727" y="78485"/>
                  </a:lnTo>
                  <a:lnTo>
                    <a:pt x="1633727" y="392429"/>
                  </a:lnTo>
                  <a:lnTo>
                    <a:pt x="1627554" y="422963"/>
                  </a:lnTo>
                  <a:lnTo>
                    <a:pt x="1610725" y="447913"/>
                  </a:lnTo>
                  <a:lnTo>
                    <a:pt x="1585775" y="464742"/>
                  </a:lnTo>
                  <a:lnTo>
                    <a:pt x="1555241" y="470915"/>
                  </a:lnTo>
                  <a:lnTo>
                    <a:pt x="78486" y="470915"/>
                  </a:lnTo>
                  <a:lnTo>
                    <a:pt x="47952" y="464742"/>
                  </a:lnTo>
                  <a:lnTo>
                    <a:pt x="23002" y="447913"/>
                  </a:lnTo>
                  <a:lnTo>
                    <a:pt x="6173" y="422963"/>
                  </a:lnTo>
                  <a:lnTo>
                    <a:pt x="0" y="392429"/>
                  </a:lnTo>
                  <a:lnTo>
                    <a:pt x="0" y="78485"/>
                  </a:lnTo>
                  <a:close/>
                </a:path>
              </a:pathLst>
            </a:custGeom>
            <a:ln w="25907">
              <a:solidFill>
                <a:srgbClr val="385D89"/>
              </a:solidFill>
            </a:ln>
          </p:spPr>
          <p:txBody>
            <a:bodyPr wrap="square" lIns="0" tIns="0" rIns="0" bIns="0" rtlCol="0"/>
            <a:lstStyle/>
            <a:p>
              <a:endParaRPr/>
            </a:p>
          </p:txBody>
        </p:sp>
      </p:grpSp>
      <p:sp>
        <p:nvSpPr>
          <p:cNvPr id="9" name="object 9"/>
          <p:cNvSpPr txBox="1"/>
          <p:nvPr/>
        </p:nvSpPr>
        <p:spPr>
          <a:xfrm>
            <a:off x="4461129" y="3596767"/>
            <a:ext cx="1242060"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Exception</a:t>
            </a:r>
            <a:endParaRPr sz="2000">
              <a:latin typeface="Arial"/>
              <a:cs typeface="Arial"/>
            </a:endParaRPr>
          </a:p>
        </p:txBody>
      </p:sp>
      <p:sp>
        <p:nvSpPr>
          <p:cNvPr id="10" name="object 10"/>
          <p:cNvSpPr/>
          <p:nvPr/>
        </p:nvSpPr>
        <p:spPr>
          <a:xfrm>
            <a:off x="6622542" y="3534917"/>
            <a:ext cx="1633855" cy="471170"/>
          </a:xfrm>
          <a:custGeom>
            <a:avLst/>
            <a:gdLst/>
            <a:ahLst/>
            <a:cxnLst/>
            <a:rect l="l" t="t" r="r" b="b"/>
            <a:pathLst>
              <a:path w="1633854" h="471170">
                <a:moveTo>
                  <a:pt x="0" y="78486"/>
                </a:moveTo>
                <a:lnTo>
                  <a:pt x="6173" y="47952"/>
                </a:lnTo>
                <a:lnTo>
                  <a:pt x="23002" y="23002"/>
                </a:lnTo>
                <a:lnTo>
                  <a:pt x="47952" y="6173"/>
                </a:lnTo>
                <a:lnTo>
                  <a:pt x="78486" y="0"/>
                </a:lnTo>
                <a:lnTo>
                  <a:pt x="1555241" y="0"/>
                </a:lnTo>
                <a:lnTo>
                  <a:pt x="1585775" y="6173"/>
                </a:lnTo>
                <a:lnTo>
                  <a:pt x="1610725" y="23002"/>
                </a:lnTo>
                <a:lnTo>
                  <a:pt x="1627554" y="47952"/>
                </a:lnTo>
                <a:lnTo>
                  <a:pt x="1633728" y="78486"/>
                </a:lnTo>
                <a:lnTo>
                  <a:pt x="1633728" y="392430"/>
                </a:lnTo>
                <a:lnTo>
                  <a:pt x="1627554" y="422963"/>
                </a:lnTo>
                <a:lnTo>
                  <a:pt x="1610725" y="447913"/>
                </a:lnTo>
                <a:lnTo>
                  <a:pt x="1585775" y="464742"/>
                </a:lnTo>
                <a:lnTo>
                  <a:pt x="1555241" y="470916"/>
                </a:lnTo>
                <a:lnTo>
                  <a:pt x="78486" y="470916"/>
                </a:lnTo>
                <a:lnTo>
                  <a:pt x="47952" y="464742"/>
                </a:lnTo>
                <a:lnTo>
                  <a:pt x="23002" y="447913"/>
                </a:lnTo>
                <a:lnTo>
                  <a:pt x="6173" y="422963"/>
                </a:lnTo>
                <a:lnTo>
                  <a:pt x="0" y="392430"/>
                </a:lnTo>
                <a:lnTo>
                  <a:pt x="0" y="78486"/>
                </a:lnTo>
                <a:close/>
              </a:path>
            </a:pathLst>
          </a:custGeom>
          <a:ln w="25908">
            <a:solidFill>
              <a:srgbClr val="385D89"/>
            </a:solidFill>
          </a:ln>
        </p:spPr>
        <p:txBody>
          <a:bodyPr wrap="square" lIns="0" tIns="0" rIns="0" bIns="0" rtlCol="0"/>
          <a:lstStyle/>
          <a:p>
            <a:endParaRPr/>
          </a:p>
        </p:txBody>
      </p:sp>
      <p:sp>
        <p:nvSpPr>
          <p:cNvPr id="11" name="object 11"/>
          <p:cNvSpPr txBox="1"/>
          <p:nvPr/>
        </p:nvSpPr>
        <p:spPr>
          <a:xfrm>
            <a:off x="7116571" y="3597351"/>
            <a:ext cx="647700" cy="331470"/>
          </a:xfrm>
          <a:prstGeom prst="rect">
            <a:avLst/>
          </a:prstGeom>
        </p:spPr>
        <p:txBody>
          <a:bodyPr vert="horz" wrap="square" lIns="0" tIns="13335" rIns="0" bIns="0" rtlCol="0">
            <a:spAutoFit/>
          </a:bodyPr>
          <a:lstStyle/>
          <a:p>
            <a:pPr marL="12700">
              <a:spcBef>
                <a:spcPts val="105"/>
              </a:spcBef>
            </a:pPr>
            <a:r>
              <a:rPr sz="2000" b="1" spc="-10" dirty="0">
                <a:solidFill>
                  <a:srgbClr val="FF0000"/>
                </a:solidFill>
                <a:latin typeface="Arial"/>
                <a:cs typeface="Arial"/>
              </a:rPr>
              <a:t>E</a:t>
            </a:r>
            <a:r>
              <a:rPr sz="2000" b="1" dirty="0">
                <a:solidFill>
                  <a:srgbClr val="FF0000"/>
                </a:solidFill>
                <a:latin typeface="Arial"/>
                <a:cs typeface="Arial"/>
              </a:rPr>
              <a:t>rror</a:t>
            </a:r>
            <a:endParaRPr sz="2000">
              <a:latin typeface="Arial"/>
              <a:cs typeface="Arial"/>
            </a:endParaRPr>
          </a:p>
        </p:txBody>
      </p:sp>
      <p:sp>
        <p:nvSpPr>
          <p:cNvPr id="12" name="object 12"/>
          <p:cNvSpPr/>
          <p:nvPr/>
        </p:nvSpPr>
        <p:spPr>
          <a:xfrm>
            <a:off x="3816858" y="4318253"/>
            <a:ext cx="2533015" cy="471170"/>
          </a:xfrm>
          <a:custGeom>
            <a:avLst/>
            <a:gdLst/>
            <a:ahLst/>
            <a:cxnLst/>
            <a:rect l="l" t="t" r="r" b="b"/>
            <a:pathLst>
              <a:path w="2533015" h="471170">
                <a:moveTo>
                  <a:pt x="0" y="78486"/>
                </a:moveTo>
                <a:lnTo>
                  <a:pt x="6173" y="47952"/>
                </a:lnTo>
                <a:lnTo>
                  <a:pt x="23002" y="23002"/>
                </a:lnTo>
                <a:lnTo>
                  <a:pt x="47952" y="6173"/>
                </a:lnTo>
                <a:lnTo>
                  <a:pt x="78486" y="0"/>
                </a:lnTo>
                <a:lnTo>
                  <a:pt x="2454402" y="0"/>
                </a:lnTo>
                <a:lnTo>
                  <a:pt x="2484935" y="6173"/>
                </a:lnTo>
                <a:lnTo>
                  <a:pt x="2509885" y="23002"/>
                </a:lnTo>
                <a:lnTo>
                  <a:pt x="2526714" y="47952"/>
                </a:lnTo>
                <a:lnTo>
                  <a:pt x="2532888" y="78486"/>
                </a:lnTo>
                <a:lnTo>
                  <a:pt x="2532888" y="392430"/>
                </a:lnTo>
                <a:lnTo>
                  <a:pt x="2526714" y="422963"/>
                </a:lnTo>
                <a:lnTo>
                  <a:pt x="2509885" y="447913"/>
                </a:lnTo>
                <a:lnTo>
                  <a:pt x="2484935" y="464742"/>
                </a:lnTo>
                <a:lnTo>
                  <a:pt x="2454402" y="470916"/>
                </a:lnTo>
                <a:lnTo>
                  <a:pt x="78486" y="470916"/>
                </a:lnTo>
                <a:lnTo>
                  <a:pt x="47952" y="464742"/>
                </a:lnTo>
                <a:lnTo>
                  <a:pt x="23002" y="447913"/>
                </a:lnTo>
                <a:lnTo>
                  <a:pt x="6173" y="422963"/>
                </a:lnTo>
                <a:lnTo>
                  <a:pt x="0" y="392430"/>
                </a:lnTo>
                <a:lnTo>
                  <a:pt x="0" y="78486"/>
                </a:lnTo>
                <a:close/>
              </a:path>
            </a:pathLst>
          </a:custGeom>
          <a:ln w="25908">
            <a:solidFill>
              <a:srgbClr val="385D89"/>
            </a:solidFill>
          </a:ln>
        </p:spPr>
        <p:txBody>
          <a:bodyPr wrap="square" lIns="0" tIns="0" rIns="0" bIns="0" rtlCol="0"/>
          <a:lstStyle/>
          <a:p>
            <a:endParaRPr/>
          </a:p>
        </p:txBody>
      </p:sp>
      <p:sp>
        <p:nvSpPr>
          <p:cNvPr id="13" name="object 13"/>
          <p:cNvSpPr txBox="1"/>
          <p:nvPr/>
        </p:nvSpPr>
        <p:spPr>
          <a:xfrm>
            <a:off x="3952114" y="4381247"/>
            <a:ext cx="2259965"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RuntimeException</a:t>
            </a:r>
            <a:endParaRPr sz="2000">
              <a:latin typeface="Arial"/>
              <a:cs typeface="Arial"/>
            </a:endParaRPr>
          </a:p>
        </p:txBody>
      </p:sp>
      <p:grpSp>
        <p:nvGrpSpPr>
          <p:cNvPr id="14" name="object 14"/>
          <p:cNvGrpSpPr/>
          <p:nvPr/>
        </p:nvGrpSpPr>
        <p:grpSpPr>
          <a:xfrm>
            <a:off x="1711388" y="3220148"/>
            <a:ext cx="5849620" cy="1582420"/>
            <a:chOff x="187388" y="3220148"/>
            <a:chExt cx="5849620" cy="1582420"/>
          </a:xfrm>
        </p:grpSpPr>
        <p:sp>
          <p:nvSpPr>
            <p:cNvPr id="15" name="object 15"/>
            <p:cNvSpPr/>
            <p:nvPr/>
          </p:nvSpPr>
          <p:spPr>
            <a:xfrm>
              <a:off x="5807202" y="3233165"/>
              <a:ext cx="216535" cy="297180"/>
            </a:xfrm>
            <a:custGeom>
              <a:avLst/>
              <a:gdLst/>
              <a:ahLst/>
              <a:cxnLst/>
              <a:rect l="l" t="t" r="r" b="b"/>
              <a:pathLst>
                <a:path w="216535" h="297179">
                  <a:moveTo>
                    <a:pt x="54101" y="297180"/>
                  </a:moveTo>
                  <a:lnTo>
                    <a:pt x="54101" y="108204"/>
                  </a:lnTo>
                  <a:lnTo>
                    <a:pt x="0" y="108204"/>
                  </a:lnTo>
                  <a:lnTo>
                    <a:pt x="108203" y="0"/>
                  </a:lnTo>
                  <a:lnTo>
                    <a:pt x="216408" y="108204"/>
                  </a:lnTo>
                  <a:lnTo>
                    <a:pt x="162306" y="108204"/>
                  </a:lnTo>
                  <a:lnTo>
                    <a:pt x="162306" y="297180"/>
                  </a:lnTo>
                  <a:lnTo>
                    <a:pt x="54101" y="297180"/>
                  </a:lnTo>
                </a:path>
              </a:pathLst>
            </a:custGeom>
            <a:ln w="25908">
              <a:solidFill>
                <a:srgbClr val="385D89"/>
              </a:solidFill>
            </a:ln>
          </p:spPr>
          <p:txBody>
            <a:bodyPr wrap="square" lIns="0" tIns="0" rIns="0" bIns="0" rtlCol="0"/>
            <a:lstStyle/>
            <a:p>
              <a:endParaRPr/>
            </a:p>
          </p:txBody>
        </p:sp>
        <p:sp>
          <p:nvSpPr>
            <p:cNvPr id="16" name="object 16"/>
            <p:cNvSpPr/>
            <p:nvPr/>
          </p:nvSpPr>
          <p:spPr>
            <a:xfrm>
              <a:off x="3445002" y="3996689"/>
              <a:ext cx="216535" cy="297180"/>
            </a:xfrm>
            <a:custGeom>
              <a:avLst/>
              <a:gdLst/>
              <a:ahLst/>
              <a:cxnLst/>
              <a:rect l="l" t="t" r="r" b="b"/>
              <a:pathLst>
                <a:path w="216535" h="297179">
                  <a:moveTo>
                    <a:pt x="54101" y="297180"/>
                  </a:moveTo>
                  <a:lnTo>
                    <a:pt x="54101" y="108204"/>
                  </a:lnTo>
                  <a:lnTo>
                    <a:pt x="0" y="108204"/>
                  </a:lnTo>
                  <a:lnTo>
                    <a:pt x="108203" y="0"/>
                  </a:lnTo>
                  <a:lnTo>
                    <a:pt x="216408" y="108204"/>
                  </a:lnTo>
                  <a:lnTo>
                    <a:pt x="162306" y="108204"/>
                  </a:lnTo>
                  <a:lnTo>
                    <a:pt x="162306" y="297180"/>
                  </a:lnTo>
                  <a:lnTo>
                    <a:pt x="54101" y="297180"/>
                  </a:lnTo>
                </a:path>
              </a:pathLst>
            </a:custGeom>
            <a:ln w="25908">
              <a:solidFill>
                <a:srgbClr val="385D89"/>
              </a:solidFill>
            </a:ln>
          </p:spPr>
          <p:txBody>
            <a:bodyPr wrap="square" lIns="0" tIns="0" rIns="0" bIns="0" rtlCol="0"/>
            <a:lstStyle/>
            <a:p>
              <a:endParaRPr/>
            </a:p>
          </p:txBody>
        </p:sp>
        <p:sp>
          <p:nvSpPr>
            <p:cNvPr id="17" name="object 17"/>
            <p:cNvSpPr/>
            <p:nvPr/>
          </p:nvSpPr>
          <p:spPr>
            <a:xfrm>
              <a:off x="1957196" y="3886199"/>
              <a:ext cx="773430" cy="510540"/>
            </a:xfrm>
            <a:custGeom>
              <a:avLst/>
              <a:gdLst/>
              <a:ahLst/>
              <a:cxnLst/>
              <a:rect l="l" t="t" r="r" b="b"/>
              <a:pathLst>
                <a:path w="773430" h="510539">
                  <a:moveTo>
                    <a:pt x="0" y="404875"/>
                  </a:moveTo>
                  <a:lnTo>
                    <a:pt x="638936" y="52831"/>
                  </a:lnTo>
                  <a:lnTo>
                    <a:pt x="609853" y="0"/>
                  </a:lnTo>
                  <a:lnTo>
                    <a:pt x="773429" y="47370"/>
                  </a:lnTo>
                  <a:lnTo>
                    <a:pt x="726185" y="210947"/>
                  </a:lnTo>
                  <a:lnTo>
                    <a:pt x="697102" y="158242"/>
                  </a:lnTo>
                  <a:lnTo>
                    <a:pt x="58165" y="510286"/>
                  </a:lnTo>
                  <a:lnTo>
                    <a:pt x="0" y="404875"/>
                  </a:lnTo>
                  <a:close/>
                </a:path>
              </a:pathLst>
            </a:custGeom>
            <a:ln w="25400">
              <a:solidFill>
                <a:srgbClr val="385D89"/>
              </a:solidFill>
            </a:ln>
          </p:spPr>
          <p:txBody>
            <a:bodyPr wrap="square" lIns="0" tIns="0" rIns="0" bIns="0" rtlCol="0"/>
            <a:lstStyle/>
            <a:p>
              <a:endParaRPr/>
            </a:p>
          </p:txBody>
        </p:sp>
        <p:sp>
          <p:nvSpPr>
            <p:cNvPr id="18" name="object 18"/>
            <p:cNvSpPr/>
            <p:nvPr/>
          </p:nvSpPr>
          <p:spPr>
            <a:xfrm>
              <a:off x="200406" y="4318253"/>
              <a:ext cx="1780539" cy="471170"/>
            </a:xfrm>
            <a:custGeom>
              <a:avLst/>
              <a:gdLst/>
              <a:ahLst/>
              <a:cxnLst/>
              <a:rect l="l" t="t" r="r" b="b"/>
              <a:pathLst>
                <a:path w="1780539" h="471170">
                  <a:moveTo>
                    <a:pt x="0" y="78486"/>
                  </a:moveTo>
                  <a:lnTo>
                    <a:pt x="6168" y="47952"/>
                  </a:lnTo>
                  <a:lnTo>
                    <a:pt x="22988" y="23002"/>
                  </a:lnTo>
                  <a:lnTo>
                    <a:pt x="47936" y="6173"/>
                  </a:lnTo>
                  <a:lnTo>
                    <a:pt x="78486" y="0"/>
                  </a:lnTo>
                  <a:lnTo>
                    <a:pt x="1701545" y="0"/>
                  </a:lnTo>
                  <a:lnTo>
                    <a:pt x="1732079" y="6173"/>
                  </a:lnTo>
                  <a:lnTo>
                    <a:pt x="1757029" y="23002"/>
                  </a:lnTo>
                  <a:lnTo>
                    <a:pt x="1773858" y="47952"/>
                  </a:lnTo>
                  <a:lnTo>
                    <a:pt x="1780032" y="78486"/>
                  </a:lnTo>
                  <a:lnTo>
                    <a:pt x="1780032" y="392430"/>
                  </a:lnTo>
                  <a:lnTo>
                    <a:pt x="1773858" y="422963"/>
                  </a:lnTo>
                  <a:lnTo>
                    <a:pt x="1757029" y="447913"/>
                  </a:lnTo>
                  <a:lnTo>
                    <a:pt x="1732079" y="464742"/>
                  </a:lnTo>
                  <a:lnTo>
                    <a:pt x="1701545" y="470916"/>
                  </a:lnTo>
                  <a:lnTo>
                    <a:pt x="78486" y="470916"/>
                  </a:lnTo>
                  <a:lnTo>
                    <a:pt x="47936" y="464742"/>
                  </a:lnTo>
                  <a:lnTo>
                    <a:pt x="22988" y="447913"/>
                  </a:lnTo>
                  <a:lnTo>
                    <a:pt x="6168" y="422963"/>
                  </a:lnTo>
                  <a:lnTo>
                    <a:pt x="0" y="392430"/>
                  </a:lnTo>
                  <a:lnTo>
                    <a:pt x="0" y="78486"/>
                  </a:lnTo>
                  <a:close/>
                </a:path>
              </a:pathLst>
            </a:custGeom>
            <a:ln w="25908">
              <a:solidFill>
                <a:srgbClr val="385D89"/>
              </a:solidFill>
            </a:ln>
          </p:spPr>
          <p:txBody>
            <a:bodyPr wrap="square" lIns="0" tIns="0" rIns="0" bIns="0" rtlCol="0"/>
            <a:lstStyle/>
            <a:p>
              <a:endParaRPr/>
            </a:p>
          </p:txBody>
        </p:sp>
      </p:grpSp>
      <p:sp>
        <p:nvSpPr>
          <p:cNvPr id="19" name="object 19"/>
          <p:cNvSpPr txBox="1"/>
          <p:nvPr/>
        </p:nvSpPr>
        <p:spPr>
          <a:xfrm>
            <a:off x="1858773" y="4381247"/>
            <a:ext cx="1510665"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IO</a:t>
            </a:r>
            <a:r>
              <a:rPr sz="2000" b="1" spc="-10" dirty="0">
                <a:solidFill>
                  <a:srgbClr val="FF0000"/>
                </a:solidFill>
                <a:latin typeface="Arial"/>
                <a:cs typeface="Arial"/>
              </a:rPr>
              <a:t>E</a:t>
            </a:r>
            <a:r>
              <a:rPr sz="2000" b="1" dirty="0">
                <a:solidFill>
                  <a:srgbClr val="FF0000"/>
                </a:solidFill>
                <a:latin typeface="Arial"/>
                <a:cs typeface="Arial"/>
              </a:rPr>
              <a:t>xcep</a:t>
            </a:r>
            <a:r>
              <a:rPr sz="2000" b="1" spc="5" dirty="0">
                <a:solidFill>
                  <a:srgbClr val="FF0000"/>
                </a:solidFill>
                <a:latin typeface="Arial"/>
                <a:cs typeface="Arial"/>
              </a:rPr>
              <a:t>t</a:t>
            </a:r>
            <a:r>
              <a:rPr sz="2000" b="1" dirty="0">
                <a:solidFill>
                  <a:srgbClr val="FF0000"/>
                </a:solidFill>
                <a:latin typeface="Arial"/>
                <a:cs typeface="Arial"/>
              </a:rPr>
              <a:t>ion</a:t>
            </a:r>
            <a:endParaRPr sz="2000">
              <a:latin typeface="Arial"/>
              <a:cs typeface="Arial"/>
            </a:endParaRPr>
          </a:p>
        </p:txBody>
      </p:sp>
      <p:sp>
        <p:nvSpPr>
          <p:cNvPr id="20" name="object 20"/>
          <p:cNvSpPr txBox="1"/>
          <p:nvPr/>
        </p:nvSpPr>
        <p:spPr>
          <a:xfrm>
            <a:off x="3557398" y="4345001"/>
            <a:ext cx="188595" cy="300355"/>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endParaRPr>
              <a:latin typeface="Calibri"/>
              <a:cs typeface="Calibri"/>
            </a:endParaRPr>
          </a:p>
        </p:txBody>
      </p:sp>
      <p:sp>
        <p:nvSpPr>
          <p:cNvPr id="21" name="object 21"/>
          <p:cNvSpPr txBox="1"/>
          <p:nvPr/>
        </p:nvSpPr>
        <p:spPr>
          <a:xfrm>
            <a:off x="1514959" y="4335526"/>
            <a:ext cx="18859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endParaRPr>
              <a:latin typeface="Calibri"/>
              <a:cs typeface="Calibri"/>
            </a:endParaRPr>
          </a:p>
        </p:txBody>
      </p:sp>
      <p:grpSp>
        <p:nvGrpSpPr>
          <p:cNvPr id="22" name="object 22"/>
          <p:cNvGrpSpPr/>
          <p:nvPr/>
        </p:nvGrpSpPr>
        <p:grpSpPr>
          <a:xfrm>
            <a:off x="1958276" y="4800537"/>
            <a:ext cx="6200140" cy="1420495"/>
            <a:chOff x="434276" y="4800536"/>
            <a:chExt cx="6200140" cy="1420495"/>
          </a:xfrm>
        </p:grpSpPr>
        <p:sp>
          <p:nvSpPr>
            <p:cNvPr id="23" name="object 23"/>
            <p:cNvSpPr/>
            <p:nvPr/>
          </p:nvSpPr>
          <p:spPr>
            <a:xfrm>
              <a:off x="447293" y="5133593"/>
              <a:ext cx="2830195" cy="471170"/>
            </a:xfrm>
            <a:custGeom>
              <a:avLst/>
              <a:gdLst/>
              <a:ahLst/>
              <a:cxnLst/>
              <a:rect l="l" t="t" r="r" b="b"/>
              <a:pathLst>
                <a:path w="2830195" h="471170">
                  <a:moveTo>
                    <a:pt x="0" y="78485"/>
                  </a:moveTo>
                  <a:lnTo>
                    <a:pt x="6168" y="47952"/>
                  </a:lnTo>
                  <a:lnTo>
                    <a:pt x="22988" y="23002"/>
                  </a:lnTo>
                  <a:lnTo>
                    <a:pt x="47936" y="6173"/>
                  </a:lnTo>
                  <a:lnTo>
                    <a:pt x="78486" y="0"/>
                  </a:lnTo>
                  <a:lnTo>
                    <a:pt x="2751582" y="0"/>
                  </a:lnTo>
                  <a:lnTo>
                    <a:pt x="2782115" y="6173"/>
                  </a:lnTo>
                  <a:lnTo>
                    <a:pt x="2807065" y="23002"/>
                  </a:lnTo>
                  <a:lnTo>
                    <a:pt x="2823894" y="47952"/>
                  </a:lnTo>
                  <a:lnTo>
                    <a:pt x="2830068" y="78485"/>
                  </a:lnTo>
                  <a:lnTo>
                    <a:pt x="2830068" y="392429"/>
                  </a:lnTo>
                  <a:lnTo>
                    <a:pt x="2823894" y="422963"/>
                  </a:lnTo>
                  <a:lnTo>
                    <a:pt x="2807065" y="447913"/>
                  </a:lnTo>
                  <a:lnTo>
                    <a:pt x="2782115" y="464742"/>
                  </a:lnTo>
                  <a:lnTo>
                    <a:pt x="2751582" y="470915"/>
                  </a:lnTo>
                  <a:lnTo>
                    <a:pt x="78486" y="470915"/>
                  </a:lnTo>
                  <a:lnTo>
                    <a:pt x="47936" y="464742"/>
                  </a:lnTo>
                  <a:lnTo>
                    <a:pt x="22988" y="447913"/>
                  </a:lnTo>
                  <a:lnTo>
                    <a:pt x="6168" y="422963"/>
                  </a:lnTo>
                  <a:lnTo>
                    <a:pt x="0" y="392429"/>
                  </a:lnTo>
                  <a:lnTo>
                    <a:pt x="0" y="78485"/>
                  </a:lnTo>
                  <a:close/>
                </a:path>
              </a:pathLst>
            </a:custGeom>
            <a:ln w="25908">
              <a:solidFill>
                <a:srgbClr val="385D89"/>
              </a:solidFill>
            </a:ln>
          </p:spPr>
          <p:txBody>
            <a:bodyPr wrap="square" lIns="0" tIns="0" rIns="0" bIns="0" rtlCol="0"/>
            <a:lstStyle/>
            <a:p>
              <a:endParaRPr/>
            </a:p>
          </p:txBody>
        </p:sp>
        <p:sp>
          <p:nvSpPr>
            <p:cNvPr id="24" name="object 24"/>
            <p:cNvSpPr/>
            <p:nvPr/>
          </p:nvSpPr>
          <p:spPr>
            <a:xfrm>
              <a:off x="2359913" y="4813553"/>
              <a:ext cx="215265" cy="297180"/>
            </a:xfrm>
            <a:custGeom>
              <a:avLst/>
              <a:gdLst/>
              <a:ahLst/>
              <a:cxnLst/>
              <a:rect l="l" t="t" r="r" b="b"/>
              <a:pathLst>
                <a:path w="215264" h="297179">
                  <a:moveTo>
                    <a:pt x="53721" y="297180"/>
                  </a:moveTo>
                  <a:lnTo>
                    <a:pt x="53721" y="107442"/>
                  </a:lnTo>
                  <a:lnTo>
                    <a:pt x="0" y="107442"/>
                  </a:lnTo>
                  <a:lnTo>
                    <a:pt x="107442" y="0"/>
                  </a:lnTo>
                  <a:lnTo>
                    <a:pt x="214884" y="107442"/>
                  </a:lnTo>
                  <a:lnTo>
                    <a:pt x="161162" y="107442"/>
                  </a:lnTo>
                  <a:lnTo>
                    <a:pt x="161162" y="297180"/>
                  </a:lnTo>
                  <a:lnTo>
                    <a:pt x="53721" y="297180"/>
                  </a:lnTo>
                </a:path>
              </a:pathLst>
            </a:custGeom>
            <a:ln w="25908">
              <a:solidFill>
                <a:srgbClr val="385D89"/>
              </a:solidFill>
            </a:ln>
          </p:spPr>
          <p:txBody>
            <a:bodyPr wrap="square" lIns="0" tIns="0" rIns="0" bIns="0" rtlCol="0"/>
            <a:lstStyle/>
            <a:p>
              <a:endParaRPr/>
            </a:p>
          </p:txBody>
        </p:sp>
        <p:sp>
          <p:nvSpPr>
            <p:cNvPr id="25" name="object 25"/>
            <p:cNvSpPr/>
            <p:nvPr/>
          </p:nvSpPr>
          <p:spPr>
            <a:xfrm>
              <a:off x="3419093" y="4824221"/>
              <a:ext cx="242570" cy="909955"/>
            </a:xfrm>
            <a:custGeom>
              <a:avLst/>
              <a:gdLst/>
              <a:ahLst/>
              <a:cxnLst/>
              <a:rect l="l" t="t" r="r" b="b"/>
              <a:pathLst>
                <a:path w="242570" h="909954">
                  <a:moveTo>
                    <a:pt x="60578" y="909827"/>
                  </a:moveTo>
                  <a:lnTo>
                    <a:pt x="60578" y="121157"/>
                  </a:lnTo>
                  <a:lnTo>
                    <a:pt x="0" y="121157"/>
                  </a:lnTo>
                  <a:lnTo>
                    <a:pt x="121157" y="0"/>
                  </a:lnTo>
                  <a:lnTo>
                    <a:pt x="242315" y="121157"/>
                  </a:lnTo>
                  <a:lnTo>
                    <a:pt x="181736" y="121157"/>
                  </a:lnTo>
                  <a:lnTo>
                    <a:pt x="181736" y="909827"/>
                  </a:lnTo>
                  <a:lnTo>
                    <a:pt x="60578" y="909827"/>
                  </a:lnTo>
                  <a:close/>
                </a:path>
              </a:pathLst>
            </a:custGeom>
            <a:ln w="25908">
              <a:solidFill>
                <a:srgbClr val="385D89"/>
              </a:solidFill>
            </a:ln>
          </p:spPr>
          <p:txBody>
            <a:bodyPr wrap="square" lIns="0" tIns="0" rIns="0" bIns="0" rtlCol="0"/>
            <a:lstStyle/>
            <a:p>
              <a:endParaRPr/>
            </a:p>
          </p:txBody>
        </p:sp>
        <p:sp>
          <p:nvSpPr>
            <p:cNvPr id="26" name="object 26"/>
            <p:cNvSpPr/>
            <p:nvPr/>
          </p:nvSpPr>
          <p:spPr>
            <a:xfrm>
              <a:off x="2126741" y="5130545"/>
              <a:ext cx="4494530" cy="1077595"/>
            </a:xfrm>
            <a:custGeom>
              <a:avLst/>
              <a:gdLst/>
              <a:ahLst/>
              <a:cxnLst/>
              <a:rect l="l" t="t" r="r" b="b"/>
              <a:pathLst>
                <a:path w="4494530" h="1077595">
                  <a:moveTo>
                    <a:pt x="0" y="685037"/>
                  </a:moveTo>
                  <a:lnTo>
                    <a:pt x="6173" y="654488"/>
                  </a:lnTo>
                  <a:lnTo>
                    <a:pt x="23002" y="629540"/>
                  </a:lnTo>
                  <a:lnTo>
                    <a:pt x="47952" y="612720"/>
                  </a:lnTo>
                  <a:lnTo>
                    <a:pt x="78485" y="606551"/>
                  </a:lnTo>
                  <a:lnTo>
                    <a:pt x="2750058" y="606551"/>
                  </a:lnTo>
                  <a:lnTo>
                    <a:pt x="2780591" y="612720"/>
                  </a:lnTo>
                  <a:lnTo>
                    <a:pt x="2805541" y="629540"/>
                  </a:lnTo>
                  <a:lnTo>
                    <a:pt x="2822370" y="654488"/>
                  </a:lnTo>
                  <a:lnTo>
                    <a:pt x="2828544" y="685037"/>
                  </a:lnTo>
                  <a:lnTo>
                    <a:pt x="2828544" y="998981"/>
                  </a:lnTo>
                  <a:lnTo>
                    <a:pt x="2822370" y="1029531"/>
                  </a:lnTo>
                  <a:lnTo>
                    <a:pt x="2805541" y="1054479"/>
                  </a:lnTo>
                  <a:lnTo>
                    <a:pt x="2780591" y="1071299"/>
                  </a:lnTo>
                  <a:lnTo>
                    <a:pt x="2750058" y="1077467"/>
                  </a:lnTo>
                  <a:lnTo>
                    <a:pt x="78485" y="1077467"/>
                  </a:lnTo>
                  <a:lnTo>
                    <a:pt x="47952" y="1071299"/>
                  </a:lnTo>
                  <a:lnTo>
                    <a:pt x="23002" y="1054479"/>
                  </a:lnTo>
                  <a:lnTo>
                    <a:pt x="6173" y="1029531"/>
                  </a:lnTo>
                  <a:lnTo>
                    <a:pt x="0" y="998981"/>
                  </a:lnTo>
                  <a:lnTo>
                    <a:pt x="0" y="685037"/>
                  </a:lnTo>
                  <a:close/>
                </a:path>
                <a:path w="4494530" h="1077595">
                  <a:moveTo>
                    <a:pt x="1665732" y="78485"/>
                  </a:moveTo>
                  <a:lnTo>
                    <a:pt x="1671905" y="47952"/>
                  </a:lnTo>
                  <a:lnTo>
                    <a:pt x="1688734" y="23002"/>
                  </a:lnTo>
                  <a:lnTo>
                    <a:pt x="1713684" y="6173"/>
                  </a:lnTo>
                  <a:lnTo>
                    <a:pt x="1744218" y="0"/>
                  </a:lnTo>
                  <a:lnTo>
                    <a:pt x="4415789" y="0"/>
                  </a:lnTo>
                  <a:lnTo>
                    <a:pt x="4446323" y="6173"/>
                  </a:lnTo>
                  <a:lnTo>
                    <a:pt x="4471273" y="23002"/>
                  </a:lnTo>
                  <a:lnTo>
                    <a:pt x="4488102" y="47952"/>
                  </a:lnTo>
                  <a:lnTo>
                    <a:pt x="4494276" y="78485"/>
                  </a:lnTo>
                  <a:lnTo>
                    <a:pt x="4494276" y="392429"/>
                  </a:lnTo>
                  <a:lnTo>
                    <a:pt x="4488102" y="422963"/>
                  </a:lnTo>
                  <a:lnTo>
                    <a:pt x="4471273" y="447913"/>
                  </a:lnTo>
                  <a:lnTo>
                    <a:pt x="4446323" y="464742"/>
                  </a:lnTo>
                  <a:lnTo>
                    <a:pt x="4415789" y="470915"/>
                  </a:lnTo>
                  <a:lnTo>
                    <a:pt x="1744218" y="470915"/>
                  </a:lnTo>
                  <a:lnTo>
                    <a:pt x="1713684" y="464742"/>
                  </a:lnTo>
                  <a:lnTo>
                    <a:pt x="1688734" y="447913"/>
                  </a:lnTo>
                  <a:lnTo>
                    <a:pt x="1671905" y="422963"/>
                  </a:lnTo>
                  <a:lnTo>
                    <a:pt x="1665732" y="392429"/>
                  </a:lnTo>
                  <a:lnTo>
                    <a:pt x="1665732" y="78485"/>
                  </a:lnTo>
                  <a:close/>
                </a:path>
              </a:pathLst>
            </a:custGeom>
            <a:ln w="25908">
              <a:solidFill>
                <a:srgbClr val="385D89"/>
              </a:solidFill>
            </a:ln>
          </p:spPr>
          <p:txBody>
            <a:bodyPr wrap="square" lIns="0" tIns="0" rIns="0" bIns="0" rtlCol="0"/>
            <a:lstStyle/>
            <a:p>
              <a:endParaRPr/>
            </a:p>
          </p:txBody>
        </p:sp>
      </p:grpSp>
      <p:sp>
        <p:nvSpPr>
          <p:cNvPr id="27" name="object 27"/>
          <p:cNvSpPr txBox="1"/>
          <p:nvPr/>
        </p:nvSpPr>
        <p:spPr>
          <a:xfrm>
            <a:off x="1689913" y="5148198"/>
            <a:ext cx="18859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endParaRPr>
              <a:latin typeface="Calibri"/>
              <a:cs typeface="Calibri"/>
            </a:endParaRPr>
          </a:p>
        </p:txBody>
      </p:sp>
      <p:sp>
        <p:nvSpPr>
          <p:cNvPr id="28" name="object 28"/>
          <p:cNvSpPr txBox="1"/>
          <p:nvPr/>
        </p:nvSpPr>
        <p:spPr>
          <a:xfrm>
            <a:off x="2085544" y="5196966"/>
            <a:ext cx="5880735" cy="948978"/>
          </a:xfrm>
          <a:prstGeom prst="rect">
            <a:avLst/>
          </a:prstGeom>
        </p:spPr>
        <p:txBody>
          <a:bodyPr vert="horz" wrap="square" lIns="0" tIns="12700" rIns="0" bIns="0" rtlCol="0">
            <a:spAutoFit/>
          </a:bodyPr>
          <a:lstStyle/>
          <a:p>
            <a:pPr marL="12700">
              <a:spcBef>
                <a:spcPts val="100"/>
              </a:spcBef>
              <a:tabLst>
                <a:tab pos="3420110" algn="l"/>
              </a:tabLst>
            </a:pPr>
            <a:r>
              <a:rPr sz="2000" b="1" dirty="0">
                <a:solidFill>
                  <a:srgbClr val="FF0000"/>
                </a:solidFill>
                <a:latin typeface="Arial"/>
                <a:cs typeface="Arial"/>
              </a:rPr>
              <a:t>NullPointerException	</a:t>
            </a:r>
            <a:r>
              <a:rPr sz="3000" b="1" baseline="1388" dirty="0">
                <a:solidFill>
                  <a:srgbClr val="FF0000"/>
                </a:solidFill>
                <a:latin typeface="Arial"/>
                <a:cs typeface="Arial"/>
              </a:rPr>
              <a:t>ClassCastException</a:t>
            </a:r>
            <a:endParaRPr sz="3000" baseline="1388">
              <a:latin typeface="Arial"/>
              <a:cs typeface="Arial"/>
            </a:endParaRPr>
          </a:p>
          <a:p>
            <a:pPr>
              <a:spcBef>
                <a:spcPts val="55"/>
              </a:spcBef>
            </a:pPr>
            <a:endParaRPr sz="2000">
              <a:latin typeface="Arial"/>
              <a:cs typeface="Arial"/>
            </a:endParaRPr>
          </a:p>
          <a:p>
            <a:pPr marL="76835" algn="ctr"/>
            <a:r>
              <a:rPr sz="2000" b="1" dirty="0">
                <a:solidFill>
                  <a:srgbClr val="FF0000"/>
                </a:solidFill>
                <a:latin typeface="Arial"/>
                <a:cs typeface="Arial"/>
              </a:rPr>
              <a:t>ArithmeticException</a:t>
            </a:r>
            <a:endParaRPr sz="2000">
              <a:latin typeface="Arial"/>
              <a:cs typeface="Arial"/>
            </a:endParaRPr>
          </a:p>
        </p:txBody>
      </p:sp>
      <p:grpSp>
        <p:nvGrpSpPr>
          <p:cNvPr id="29" name="object 29"/>
          <p:cNvGrpSpPr/>
          <p:nvPr/>
        </p:nvGrpSpPr>
        <p:grpSpPr>
          <a:xfrm>
            <a:off x="3383660" y="3427604"/>
            <a:ext cx="2818130" cy="1693545"/>
            <a:chOff x="1859660" y="3427603"/>
            <a:chExt cx="2818130" cy="1693545"/>
          </a:xfrm>
        </p:grpSpPr>
        <p:sp>
          <p:nvSpPr>
            <p:cNvPr id="30" name="object 30"/>
            <p:cNvSpPr/>
            <p:nvPr/>
          </p:nvSpPr>
          <p:spPr>
            <a:xfrm>
              <a:off x="4447793" y="4810506"/>
              <a:ext cx="216535" cy="297180"/>
            </a:xfrm>
            <a:custGeom>
              <a:avLst/>
              <a:gdLst/>
              <a:ahLst/>
              <a:cxnLst/>
              <a:rect l="l" t="t" r="r" b="b"/>
              <a:pathLst>
                <a:path w="216535" h="297179">
                  <a:moveTo>
                    <a:pt x="54101" y="297180"/>
                  </a:moveTo>
                  <a:lnTo>
                    <a:pt x="54101" y="108204"/>
                  </a:lnTo>
                  <a:lnTo>
                    <a:pt x="0" y="108204"/>
                  </a:lnTo>
                  <a:lnTo>
                    <a:pt x="108203" y="0"/>
                  </a:lnTo>
                  <a:lnTo>
                    <a:pt x="216407" y="108204"/>
                  </a:lnTo>
                  <a:lnTo>
                    <a:pt x="162305" y="108204"/>
                  </a:lnTo>
                  <a:lnTo>
                    <a:pt x="162305" y="297180"/>
                  </a:lnTo>
                  <a:lnTo>
                    <a:pt x="54101" y="297180"/>
                  </a:lnTo>
                  <a:close/>
                </a:path>
              </a:pathLst>
            </a:custGeom>
            <a:ln w="25908">
              <a:solidFill>
                <a:srgbClr val="385D89"/>
              </a:solidFill>
            </a:ln>
          </p:spPr>
          <p:txBody>
            <a:bodyPr wrap="square" lIns="0" tIns="0" rIns="0" bIns="0" rtlCol="0"/>
            <a:lstStyle/>
            <a:p>
              <a:endParaRPr/>
            </a:p>
          </p:txBody>
        </p:sp>
        <p:sp>
          <p:nvSpPr>
            <p:cNvPr id="31" name="object 31"/>
            <p:cNvSpPr/>
            <p:nvPr/>
          </p:nvSpPr>
          <p:spPr>
            <a:xfrm>
              <a:off x="1859660" y="3427603"/>
              <a:ext cx="916940" cy="173990"/>
            </a:xfrm>
            <a:custGeom>
              <a:avLst/>
              <a:gdLst/>
              <a:ahLst/>
              <a:cxnLst/>
              <a:rect l="l" t="t" r="r" b="b"/>
              <a:pathLst>
                <a:path w="916939" h="173989">
                  <a:moveTo>
                    <a:pt x="3809" y="0"/>
                  </a:moveTo>
                  <a:lnTo>
                    <a:pt x="0" y="25654"/>
                  </a:lnTo>
                  <a:lnTo>
                    <a:pt x="76962" y="36957"/>
                  </a:lnTo>
                  <a:lnTo>
                    <a:pt x="80644" y="11302"/>
                  </a:lnTo>
                  <a:lnTo>
                    <a:pt x="3809" y="0"/>
                  </a:lnTo>
                  <a:close/>
                </a:path>
                <a:path w="916939" h="173989">
                  <a:moveTo>
                    <a:pt x="106299" y="14986"/>
                  </a:moveTo>
                  <a:lnTo>
                    <a:pt x="102615" y="40639"/>
                  </a:lnTo>
                  <a:lnTo>
                    <a:pt x="179450" y="51943"/>
                  </a:lnTo>
                  <a:lnTo>
                    <a:pt x="183261" y="26288"/>
                  </a:lnTo>
                  <a:lnTo>
                    <a:pt x="106299" y="14986"/>
                  </a:lnTo>
                  <a:close/>
                </a:path>
                <a:path w="916939" h="173989">
                  <a:moveTo>
                    <a:pt x="208914" y="30099"/>
                  </a:moveTo>
                  <a:lnTo>
                    <a:pt x="205105" y="55625"/>
                  </a:lnTo>
                  <a:lnTo>
                    <a:pt x="282066" y="66929"/>
                  </a:lnTo>
                  <a:lnTo>
                    <a:pt x="285750" y="41275"/>
                  </a:lnTo>
                  <a:lnTo>
                    <a:pt x="208914" y="30099"/>
                  </a:lnTo>
                  <a:close/>
                </a:path>
                <a:path w="916939" h="173989">
                  <a:moveTo>
                    <a:pt x="311403" y="45085"/>
                  </a:moveTo>
                  <a:lnTo>
                    <a:pt x="307594" y="70738"/>
                  </a:lnTo>
                  <a:lnTo>
                    <a:pt x="384556" y="81914"/>
                  </a:lnTo>
                  <a:lnTo>
                    <a:pt x="388238" y="56261"/>
                  </a:lnTo>
                  <a:lnTo>
                    <a:pt x="311403" y="45085"/>
                  </a:lnTo>
                  <a:close/>
                </a:path>
                <a:path w="916939" h="173989">
                  <a:moveTo>
                    <a:pt x="413893" y="60071"/>
                  </a:moveTo>
                  <a:lnTo>
                    <a:pt x="410209" y="85725"/>
                  </a:lnTo>
                  <a:lnTo>
                    <a:pt x="487044" y="97027"/>
                  </a:lnTo>
                  <a:lnTo>
                    <a:pt x="490855" y="71374"/>
                  </a:lnTo>
                  <a:lnTo>
                    <a:pt x="413893" y="60071"/>
                  </a:lnTo>
                  <a:close/>
                </a:path>
                <a:path w="916939" h="173989">
                  <a:moveTo>
                    <a:pt x="516508" y="75057"/>
                  </a:moveTo>
                  <a:lnTo>
                    <a:pt x="512699" y="100711"/>
                  </a:lnTo>
                  <a:lnTo>
                    <a:pt x="589661" y="112013"/>
                  </a:lnTo>
                  <a:lnTo>
                    <a:pt x="593344" y="86360"/>
                  </a:lnTo>
                  <a:lnTo>
                    <a:pt x="516508" y="75057"/>
                  </a:lnTo>
                  <a:close/>
                </a:path>
                <a:path w="916939" h="173989">
                  <a:moveTo>
                    <a:pt x="618997" y="90043"/>
                  </a:moveTo>
                  <a:lnTo>
                    <a:pt x="615314" y="115697"/>
                  </a:lnTo>
                  <a:lnTo>
                    <a:pt x="692150" y="127000"/>
                  </a:lnTo>
                  <a:lnTo>
                    <a:pt x="695959" y="101346"/>
                  </a:lnTo>
                  <a:lnTo>
                    <a:pt x="618997" y="90043"/>
                  </a:lnTo>
                  <a:close/>
                </a:path>
                <a:path w="916939" h="173989">
                  <a:moveTo>
                    <a:pt x="721487" y="105156"/>
                  </a:moveTo>
                  <a:lnTo>
                    <a:pt x="717803" y="130810"/>
                  </a:lnTo>
                  <a:lnTo>
                    <a:pt x="794638" y="141986"/>
                  </a:lnTo>
                  <a:lnTo>
                    <a:pt x="798449" y="116332"/>
                  </a:lnTo>
                  <a:lnTo>
                    <a:pt x="721487" y="105156"/>
                  </a:lnTo>
                  <a:close/>
                </a:path>
                <a:path w="916939" h="173989">
                  <a:moveTo>
                    <a:pt x="838157" y="148379"/>
                  </a:moveTo>
                  <a:lnTo>
                    <a:pt x="834389" y="173989"/>
                  </a:lnTo>
                  <a:lnTo>
                    <a:pt x="906524" y="150241"/>
                  </a:lnTo>
                  <a:lnTo>
                    <a:pt x="851026" y="150241"/>
                  </a:lnTo>
                  <a:lnTo>
                    <a:pt x="838157" y="148379"/>
                  </a:lnTo>
                  <a:close/>
                </a:path>
                <a:path w="916939" h="173989">
                  <a:moveTo>
                    <a:pt x="841930" y="122731"/>
                  </a:moveTo>
                  <a:lnTo>
                    <a:pt x="838157" y="148379"/>
                  </a:lnTo>
                  <a:lnTo>
                    <a:pt x="851026" y="150241"/>
                  </a:lnTo>
                  <a:lnTo>
                    <a:pt x="854709" y="124587"/>
                  </a:lnTo>
                  <a:lnTo>
                    <a:pt x="841930" y="122731"/>
                  </a:lnTo>
                  <a:close/>
                </a:path>
                <a:path w="916939" h="173989">
                  <a:moveTo>
                    <a:pt x="845693" y="97155"/>
                  </a:moveTo>
                  <a:lnTo>
                    <a:pt x="841930" y="122731"/>
                  </a:lnTo>
                  <a:lnTo>
                    <a:pt x="854709" y="124587"/>
                  </a:lnTo>
                  <a:lnTo>
                    <a:pt x="851026" y="150241"/>
                  </a:lnTo>
                  <a:lnTo>
                    <a:pt x="906524" y="150241"/>
                  </a:lnTo>
                  <a:lnTo>
                    <a:pt x="916939" y="146812"/>
                  </a:lnTo>
                  <a:lnTo>
                    <a:pt x="845693" y="97155"/>
                  </a:lnTo>
                  <a:close/>
                </a:path>
                <a:path w="916939" h="173989">
                  <a:moveTo>
                    <a:pt x="824102" y="120142"/>
                  </a:moveTo>
                  <a:lnTo>
                    <a:pt x="820293" y="145796"/>
                  </a:lnTo>
                  <a:lnTo>
                    <a:pt x="838157" y="148379"/>
                  </a:lnTo>
                  <a:lnTo>
                    <a:pt x="841930" y="122731"/>
                  </a:lnTo>
                  <a:lnTo>
                    <a:pt x="824102" y="120142"/>
                  </a:lnTo>
                  <a:close/>
                </a:path>
              </a:pathLst>
            </a:custGeom>
            <a:solidFill>
              <a:srgbClr val="FF0000"/>
            </a:solidFill>
          </p:spPr>
          <p:txBody>
            <a:bodyPr wrap="square" lIns="0" tIns="0" rIns="0" bIns="0" rtlCol="0"/>
            <a:lstStyle/>
            <a:p>
              <a:endParaRPr/>
            </a:p>
          </p:txBody>
        </p:sp>
      </p:grpSp>
      <p:sp>
        <p:nvSpPr>
          <p:cNvPr id="32" name="object 32"/>
          <p:cNvSpPr txBox="1"/>
          <p:nvPr/>
        </p:nvSpPr>
        <p:spPr>
          <a:xfrm>
            <a:off x="8276082" y="5148198"/>
            <a:ext cx="18859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endParaRPr>
              <a:latin typeface="Calibri"/>
              <a:cs typeface="Calibri"/>
            </a:endParaRPr>
          </a:p>
        </p:txBody>
      </p:sp>
      <p:sp>
        <p:nvSpPr>
          <p:cNvPr id="33" name="object 33"/>
          <p:cNvSpPr txBox="1"/>
          <p:nvPr/>
        </p:nvSpPr>
        <p:spPr>
          <a:xfrm>
            <a:off x="6455156" y="4364178"/>
            <a:ext cx="188595" cy="300355"/>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endParaRPr>
              <a:latin typeface="Calibri"/>
              <a:cs typeface="Calibri"/>
            </a:endParaRPr>
          </a:p>
        </p:txBody>
      </p:sp>
      <p:sp>
        <p:nvSpPr>
          <p:cNvPr id="34" name="object 34"/>
          <p:cNvSpPr txBox="1"/>
          <p:nvPr/>
        </p:nvSpPr>
        <p:spPr>
          <a:xfrm>
            <a:off x="1709116" y="2875915"/>
            <a:ext cx="1989455" cy="756920"/>
          </a:xfrm>
          <a:prstGeom prst="rect">
            <a:avLst/>
          </a:prstGeom>
        </p:spPr>
        <p:txBody>
          <a:bodyPr vert="horz" wrap="square" lIns="0" tIns="12700" rIns="0" bIns="0" rtlCol="0">
            <a:spAutoFit/>
          </a:bodyPr>
          <a:lstStyle/>
          <a:p>
            <a:pPr marL="12700" marR="5080">
              <a:spcBef>
                <a:spcPts val="100"/>
              </a:spcBef>
            </a:pPr>
            <a:r>
              <a:rPr sz="2400" b="1" spc="-5" dirty="0">
                <a:solidFill>
                  <a:srgbClr val="FF0000"/>
                </a:solidFill>
                <a:latin typeface="Arial"/>
                <a:cs typeface="Arial"/>
              </a:rPr>
              <a:t>Root</a:t>
            </a:r>
            <a:r>
              <a:rPr sz="2400" b="1" spc="-40" dirty="0">
                <a:solidFill>
                  <a:srgbClr val="FF0000"/>
                </a:solidFill>
                <a:latin typeface="Arial"/>
                <a:cs typeface="Arial"/>
              </a:rPr>
              <a:t> </a:t>
            </a:r>
            <a:r>
              <a:rPr sz="2400" b="1" spc="-5" dirty="0">
                <a:solidFill>
                  <a:srgbClr val="FF0000"/>
                </a:solidFill>
                <a:latin typeface="Arial"/>
                <a:cs typeface="Arial"/>
              </a:rPr>
              <a:t>Class</a:t>
            </a:r>
            <a:r>
              <a:rPr sz="2400" b="1" spc="-25" dirty="0">
                <a:solidFill>
                  <a:srgbClr val="FF0000"/>
                </a:solidFill>
                <a:latin typeface="Arial"/>
                <a:cs typeface="Arial"/>
              </a:rPr>
              <a:t> </a:t>
            </a:r>
            <a:r>
              <a:rPr sz="2400" b="1" dirty="0">
                <a:solidFill>
                  <a:srgbClr val="FF0000"/>
                </a:solidFill>
                <a:latin typeface="Arial"/>
                <a:cs typeface="Arial"/>
              </a:rPr>
              <a:t>of </a:t>
            </a:r>
            <a:r>
              <a:rPr sz="2400" b="1" spc="-655" dirty="0">
                <a:solidFill>
                  <a:srgbClr val="FF0000"/>
                </a:solidFill>
                <a:latin typeface="Arial"/>
                <a:cs typeface="Arial"/>
              </a:rPr>
              <a:t> </a:t>
            </a:r>
            <a:r>
              <a:rPr sz="2400" b="1" spc="-5" dirty="0">
                <a:solidFill>
                  <a:srgbClr val="FF0000"/>
                </a:solidFill>
                <a:latin typeface="Arial"/>
                <a:cs typeface="Arial"/>
              </a:rPr>
              <a:t>Exceptions</a:t>
            </a:r>
            <a:endParaRPr sz="2400">
              <a:latin typeface="Arial"/>
              <a:cs typeface="Arial"/>
            </a:endParaRPr>
          </a:p>
        </p:txBody>
      </p:sp>
      <p:sp>
        <p:nvSpPr>
          <p:cNvPr id="35" name="object 35"/>
          <p:cNvSpPr/>
          <p:nvPr/>
        </p:nvSpPr>
        <p:spPr>
          <a:xfrm>
            <a:off x="8271509" y="3769615"/>
            <a:ext cx="660400" cy="393065"/>
          </a:xfrm>
          <a:custGeom>
            <a:avLst/>
            <a:gdLst/>
            <a:ahLst/>
            <a:cxnLst/>
            <a:rect l="l" t="t" r="r" b="b"/>
            <a:pathLst>
              <a:path w="660400" h="393064">
                <a:moveTo>
                  <a:pt x="592836" y="331216"/>
                </a:moveTo>
                <a:lnTo>
                  <a:pt x="579755" y="353568"/>
                </a:lnTo>
                <a:lnTo>
                  <a:pt x="646938" y="392811"/>
                </a:lnTo>
                <a:lnTo>
                  <a:pt x="660019" y="370331"/>
                </a:lnTo>
                <a:lnTo>
                  <a:pt x="592836" y="331216"/>
                </a:lnTo>
                <a:close/>
              </a:path>
              <a:path w="660400" h="393064">
                <a:moveTo>
                  <a:pt x="503300" y="278892"/>
                </a:moveTo>
                <a:lnTo>
                  <a:pt x="490347" y="301244"/>
                </a:lnTo>
                <a:lnTo>
                  <a:pt x="557403" y="340487"/>
                </a:lnTo>
                <a:lnTo>
                  <a:pt x="570484" y="318135"/>
                </a:lnTo>
                <a:lnTo>
                  <a:pt x="503300" y="278892"/>
                </a:lnTo>
                <a:close/>
              </a:path>
              <a:path w="660400" h="393064">
                <a:moveTo>
                  <a:pt x="413893" y="226694"/>
                </a:moveTo>
                <a:lnTo>
                  <a:pt x="400812" y="249047"/>
                </a:lnTo>
                <a:lnTo>
                  <a:pt x="467868" y="288290"/>
                </a:lnTo>
                <a:lnTo>
                  <a:pt x="480949" y="265811"/>
                </a:lnTo>
                <a:lnTo>
                  <a:pt x="413893" y="226694"/>
                </a:lnTo>
                <a:close/>
              </a:path>
              <a:path w="660400" h="393064">
                <a:moveTo>
                  <a:pt x="324358" y="174371"/>
                </a:moveTo>
                <a:lnTo>
                  <a:pt x="311276" y="196850"/>
                </a:lnTo>
                <a:lnTo>
                  <a:pt x="378460" y="235966"/>
                </a:lnTo>
                <a:lnTo>
                  <a:pt x="391541" y="213613"/>
                </a:lnTo>
                <a:lnTo>
                  <a:pt x="324358" y="174371"/>
                </a:lnTo>
                <a:close/>
              </a:path>
              <a:path w="660400" h="393064">
                <a:moveTo>
                  <a:pt x="234823" y="122174"/>
                </a:moveTo>
                <a:lnTo>
                  <a:pt x="221869" y="144525"/>
                </a:lnTo>
                <a:lnTo>
                  <a:pt x="288925" y="183769"/>
                </a:lnTo>
                <a:lnTo>
                  <a:pt x="302006" y="161290"/>
                </a:lnTo>
                <a:lnTo>
                  <a:pt x="234823" y="122174"/>
                </a:lnTo>
                <a:close/>
              </a:path>
              <a:path w="660400" h="393064">
                <a:moveTo>
                  <a:pt x="145415" y="69850"/>
                </a:moveTo>
                <a:lnTo>
                  <a:pt x="132334" y="92329"/>
                </a:lnTo>
                <a:lnTo>
                  <a:pt x="199390" y="131444"/>
                </a:lnTo>
                <a:lnTo>
                  <a:pt x="212471" y="109093"/>
                </a:lnTo>
                <a:lnTo>
                  <a:pt x="145415" y="69850"/>
                </a:lnTo>
                <a:close/>
              </a:path>
              <a:path w="660400" h="393064">
                <a:moveTo>
                  <a:pt x="73652" y="27995"/>
                </a:moveTo>
                <a:lnTo>
                  <a:pt x="60589" y="50358"/>
                </a:lnTo>
                <a:lnTo>
                  <a:pt x="109982" y="79248"/>
                </a:lnTo>
                <a:lnTo>
                  <a:pt x="123063" y="56896"/>
                </a:lnTo>
                <a:lnTo>
                  <a:pt x="73652" y="27995"/>
                </a:lnTo>
                <a:close/>
              </a:path>
              <a:path w="660400" h="393064">
                <a:moveTo>
                  <a:pt x="0" y="0"/>
                </a:moveTo>
                <a:lnTo>
                  <a:pt x="47498" y="72771"/>
                </a:lnTo>
                <a:lnTo>
                  <a:pt x="60589" y="50358"/>
                </a:lnTo>
                <a:lnTo>
                  <a:pt x="49403" y="43815"/>
                </a:lnTo>
                <a:lnTo>
                  <a:pt x="62484" y="21462"/>
                </a:lnTo>
                <a:lnTo>
                  <a:pt x="77468" y="21462"/>
                </a:lnTo>
                <a:lnTo>
                  <a:pt x="86741" y="5587"/>
                </a:lnTo>
                <a:lnTo>
                  <a:pt x="0" y="0"/>
                </a:lnTo>
                <a:close/>
              </a:path>
              <a:path w="660400" h="393064">
                <a:moveTo>
                  <a:pt x="62484" y="21462"/>
                </a:moveTo>
                <a:lnTo>
                  <a:pt x="49403" y="43815"/>
                </a:lnTo>
                <a:lnTo>
                  <a:pt x="60589" y="50358"/>
                </a:lnTo>
                <a:lnTo>
                  <a:pt x="73652" y="27995"/>
                </a:lnTo>
                <a:lnTo>
                  <a:pt x="62484" y="21462"/>
                </a:lnTo>
                <a:close/>
              </a:path>
              <a:path w="660400" h="393064">
                <a:moveTo>
                  <a:pt x="77468" y="21462"/>
                </a:moveTo>
                <a:lnTo>
                  <a:pt x="62484" y="21462"/>
                </a:lnTo>
                <a:lnTo>
                  <a:pt x="73652" y="27995"/>
                </a:lnTo>
                <a:lnTo>
                  <a:pt x="77468" y="21462"/>
                </a:lnTo>
                <a:close/>
              </a:path>
            </a:pathLst>
          </a:custGeom>
          <a:solidFill>
            <a:srgbClr val="FF0000"/>
          </a:solidFill>
        </p:spPr>
        <p:txBody>
          <a:bodyPr wrap="square" lIns="0" tIns="0" rIns="0" bIns="0" rtlCol="0"/>
          <a:lstStyle/>
          <a:p>
            <a:endParaRPr/>
          </a:p>
        </p:txBody>
      </p:sp>
      <p:sp>
        <p:nvSpPr>
          <p:cNvPr id="36" name="object 36"/>
          <p:cNvSpPr txBox="1"/>
          <p:nvPr/>
        </p:nvSpPr>
        <p:spPr>
          <a:xfrm>
            <a:off x="7272655" y="4199383"/>
            <a:ext cx="3281679" cy="9404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Exceptions</a:t>
            </a:r>
            <a:r>
              <a:rPr sz="2000" b="1" spc="-45" dirty="0">
                <a:solidFill>
                  <a:srgbClr val="FF0000"/>
                </a:solidFill>
                <a:latin typeface="Arial"/>
                <a:cs typeface="Arial"/>
              </a:rPr>
              <a:t> </a:t>
            </a:r>
            <a:r>
              <a:rPr sz="2000" b="1" dirty="0">
                <a:solidFill>
                  <a:srgbClr val="FF0000"/>
                </a:solidFill>
                <a:latin typeface="Arial"/>
                <a:cs typeface="Arial"/>
              </a:rPr>
              <a:t>that</a:t>
            </a:r>
            <a:r>
              <a:rPr sz="2000" b="1" spc="-40" dirty="0">
                <a:solidFill>
                  <a:srgbClr val="FF0000"/>
                </a:solidFill>
                <a:latin typeface="Arial"/>
                <a:cs typeface="Arial"/>
              </a:rPr>
              <a:t> </a:t>
            </a:r>
            <a:r>
              <a:rPr sz="2000" b="1" dirty="0">
                <a:solidFill>
                  <a:srgbClr val="FF0000"/>
                </a:solidFill>
                <a:latin typeface="Arial"/>
                <a:cs typeface="Arial"/>
              </a:rPr>
              <a:t>are</a:t>
            </a:r>
            <a:r>
              <a:rPr sz="2000" b="1" spc="-30" dirty="0">
                <a:solidFill>
                  <a:srgbClr val="FF0000"/>
                </a:solidFill>
                <a:latin typeface="Arial"/>
                <a:cs typeface="Arial"/>
              </a:rPr>
              <a:t> </a:t>
            </a:r>
            <a:r>
              <a:rPr sz="2000" b="1" dirty="0">
                <a:solidFill>
                  <a:srgbClr val="FF0000"/>
                </a:solidFill>
                <a:latin typeface="Arial"/>
                <a:cs typeface="Arial"/>
              </a:rPr>
              <a:t>not</a:t>
            </a:r>
            <a:endParaRPr sz="2000">
              <a:latin typeface="Arial"/>
              <a:cs typeface="Arial"/>
            </a:endParaRPr>
          </a:p>
          <a:p>
            <a:pPr marL="12700" marR="5080"/>
            <a:r>
              <a:rPr sz="2000" b="1" spc="-70" dirty="0">
                <a:solidFill>
                  <a:srgbClr val="FF0000"/>
                </a:solidFill>
                <a:latin typeface="Arial"/>
                <a:cs typeface="Arial"/>
              </a:rPr>
              <a:t>To</a:t>
            </a:r>
            <a:r>
              <a:rPr sz="2000" b="1" spc="-15" dirty="0">
                <a:solidFill>
                  <a:srgbClr val="FF0000"/>
                </a:solidFill>
                <a:latin typeface="Arial"/>
                <a:cs typeface="Arial"/>
              </a:rPr>
              <a:t> </a:t>
            </a:r>
            <a:r>
              <a:rPr sz="2000" b="1" dirty="0">
                <a:solidFill>
                  <a:srgbClr val="FF0000"/>
                </a:solidFill>
                <a:latin typeface="Arial"/>
                <a:cs typeface="Arial"/>
              </a:rPr>
              <a:t>be</a:t>
            </a:r>
            <a:r>
              <a:rPr sz="2000" b="1" spc="-40" dirty="0">
                <a:solidFill>
                  <a:srgbClr val="FF0000"/>
                </a:solidFill>
                <a:latin typeface="Arial"/>
                <a:cs typeface="Arial"/>
              </a:rPr>
              <a:t> </a:t>
            </a:r>
            <a:r>
              <a:rPr sz="2000" b="1" dirty="0">
                <a:solidFill>
                  <a:srgbClr val="FF0000"/>
                </a:solidFill>
                <a:latin typeface="Arial"/>
                <a:cs typeface="Arial"/>
              </a:rPr>
              <a:t>caught</a:t>
            </a:r>
            <a:r>
              <a:rPr sz="2000" b="1" spc="-30" dirty="0">
                <a:solidFill>
                  <a:srgbClr val="FF0000"/>
                </a:solidFill>
                <a:latin typeface="Arial"/>
                <a:cs typeface="Arial"/>
              </a:rPr>
              <a:t> </a:t>
            </a:r>
            <a:r>
              <a:rPr sz="2000" b="1" dirty="0">
                <a:solidFill>
                  <a:srgbClr val="FF0000"/>
                </a:solidFill>
                <a:latin typeface="Arial"/>
                <a:cs typeface="Arial"/>
              </a:rPr>
              <a:t>under</a:t>
            </a:r>
            <a:r>
              <a:rPr sz="2000" b="1" spc="-30" dirty="0">
                <a:solidFill>
                  <a:srgbClr val="FF0000"/>
                </a:solidFill>
                <a:latin typeface="Arial"/>
                <a:cs typeface="Arial"/>
              </a:rPr>
              <a:t> </a:t>
            </a:r>
            <a:r>
              <a:rPr sz="2000" b="1" dirty="0">
                <a:solidFill>
                  <a:srgbClr val="FF0000"/>
                </a:solidFill>
                <a:latin typeface="Arial"/>
                <a:cs typeface="Arial"/>
              </a:rPr>
              <a:t>normal </a:t>
            </a:r>
            <a:r>
              <a:rPr sz="2000" b="1" spc="-540" dirty="0">
                <a:solidFill>
                  <a:srgbClr val="FF0000"/>
                </a:solidFill>
                <a:latin typeface="Arial"/>
                <a:cs typeface="Arial"/>
              </a:rPr>
              <a:t> </a:t>
            </a:r>
            <a:r>
              <a:rPr sz="2000" b="1" dirty="0">
                <a:solidFill>
                  <a:srgbClr val="FF0000"/>
                </a:solidFill>
                <a:latin typeface="Arial"/>
                <a:cs typeface="Arial"/>
              </a:rPr>
              <a:t>circumstances</a:t>
            </a:r>
            <a:endParaRPr sz="2000">
              <a:latin typeface="Arial"/>
              <a:cs typeface="Arial"/>
            </a:endParaRPr>
          </a:p>
        </p:txBody>
      </p:sp>
      <p:sp>
        <p:nvSpPr>
          <p:cNvPr id="37" name="object 3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38" name="object 3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45831"/>
            <a:ext cx="3971925" cy="904240"/>
          </a:xfrm>
          <a:prstGeom prst="rect">
            <a:avLst/>
          </a:prstGeom>
        </p:spPr>
        <p:txBody>
          <a:bodyPr vert="horz" wrap="square" lIns="0" tIns="86360" rIns="0" bIns="0" rtlCol="0">
            <a:spAutoFit/>
          </a:bodyPr>
          <a:lstStyle/>
          <a:p>
            <a:pPr marL="469900" indent="-457200">
              <a:spcBef>
                <a:spcPts val="680"/>
              </a:spcBef>
              <a:buClr>
                <a:srgbClr val="0F1141"/>
              </a:buClr>
              <a:buAutoNum type="arabicPeriod"/>
              <a:tabLst>
                <a:tab pos="469265" algn="l"/>
                <a:tab pos="469900" algn="l"/>
              </a:tabLst>
            </a:pPr>
            <a:r>
              <a:rPr sz="2400" b="1" spc="-5" dirty="0">
                <a:latin typeface="Arial"/>
                <a:cs typeface="Arial"/>
              </a:rPr>
              <a:t>Checked</a:t>
            </a:r>
            <a:r>
              <a:rPr sz="2400" b="1" spc="-10" dirty="0">
                <a:latin typeface="Arial"/>
                <a:cs typeface="Arial"/>
              </a:rPr>
              <a:t> </a:t>
            </a:r>
            <a:r>
              <a:rPr sz="2400" b="1" dirty="0">
                <a:latin typeface="Arial"/>
                <a:cs typeface="Arial"/>
              </a:rPr>
              <a:t>Exceptions</a:t>
            </a:r>
            <a:endParaRPr sz="2400">
              <a:latin typeface="Arial"/>
              <a:cs typeface="Arial"/>
            </a:endParaRPr>
          </a:p>
          <a:p>
            <a:pPr marL="469900" indent="-457200">
              <a:spcBef>
                <a:spcPts val="575"/>
              </a:spcBef>
              <a:buClr>
                <a:srgbClr val="0F1141"/>
              </a:buClr>
              <a:buAutoNum type="arabicPeriod"/>
              <a:tabLst>
                <a:tab pos="469265" algn="l"/>
                <a:tab pos="469900" algn="l"/>
              </a:tabLst>
            </a:pPr>
            <a:r>
              <a:rPr sz="2400" b="1" spc="-5" dirty="0">
                <a:latin typeface="Arial"/>
                <a:cs typeface="Arial"/>
              </a:rPr>
              <a:t>Un-Checked</a:t>
            </a:r>
            <a:r>
              <a:rPr sz="2400" b="1" spc="-20" dirty="0">
                <a:latin typeface="Arial"/>
                <a:cs typeface="Arial"/>
              </a:rPr>
              <a:t> </a:t>
            </a:r>
            <a:r>
              <a:rPr sz="2400" b="1" spc="-5" dirty="0">
                <a:latin typeface="Arial"/>
                <a:cs typeface="Arial"/>
              </a:rPr>
              <a:t>Exceptions</a:t>
            </a:r>
            <a:endParaRPr sz="2400">
              <a:latin typeface="Arial"/>
              <a:cs typeface="Arial"/>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379222"/>
            <a:ext cx="3591052" cy="689932"/>
          </a:xfrm>
          <a:prstGeom prst="rect">
            <a:avLst/>
          </a:prstGeom>
        </p:spPr>
        <p:txBody>
          <a:bodyPr vert="horz" wrap="square" lIns="0" tIns="12700" rIns="0" bIns="0" rtlCol="0" anchor="t">
            <a:spAutoFit/>
          </a:bodyPr>
          <a:lstStyle/>
          <a:p>
            <a:pPr marL="12700">
              <a:lnSpc>
                <a:spcPct val="100000"/>
              </a:lnSpc>
              <a:spcBef>
                <a:spcPts val="100"/>
              </a:spcBef>
            </a:pPr>
            <a:r>
              <a:rPr spc="-160" dirty="0"/>
              <a:t>Excep</a:t>
            </a:r>
            <a:r>
              <a:rPr spc="-155" dirty="0"/>
              <a:t>t</a:t>
            </a:r>
            <a:r>
              <a:rPr spc="-165" dirty="0"/>
              <a:t>i</a:t>
            </a:r>
            <a:r>
              <a:rPr spc="-160" dirty="0"/>
              <a:t>o</a:t>
            </a:r>
            <a:r>
              <a:rPr dirty="0"/>
              <a:t>n</a:t>
            </a:r>
            <a:r>
              <a:rPr spc="-250" dirty="0"/>
              <a:t> </a:t>
            </a:r>
            <a:r>
              <a:rPr spc="-425" dirty="0"/>
              <a:t>T</a:t>
            </a:r>
            <a:r>
              <a:rPr spc="-160" dirty="0"/>
              <a:t>ype</a:t>
            </a:r>
            <a:r>
              <a:rPr spc="-5" dirty="0"/>
              <a:t>s</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4163695" cy="1504513"/>
          </a:xfrm>
          <a:prstGeom prst="rect">
            <a:avLst/>
          </a:prstGeom>
        </p:spPr>
        <p:txBody>
          <a:bodyPr vert="horz" wrap="square" lIns="0" tIns="104139" rIns="0" bIns="0" rtlCol="0" anchor="t">
            <a:spAutoFit/>
          </a:bodyPr>
          <a:lstStyle/>
          <a:p>
            <a:pPr marL="12700" marR="5080">
              <a:lnSpc>
                <a:spcPts val="3600"/>
              </a:lnSpc>
              <a:spcBef>
                <a:spcPts val="819"/>
              </a:spcBef>
            </a:pPr>
            <a:r>
              <a:rPr spc="-160" dirty="0"/>
              <a:t>Excep</a:t>
            </a:r>
            <a:r>
              <a:rPr spc="-155" dirty="0"/>
              <a:t>t</a:t>
            </a:r>
            <a:r>
              <a:rPr spc="-165" dirty="0"/>
              <a:t>i</a:t>
            </a:r>
            <a:r>
              <a:rPr spc="-160" dirty="0"/>
              <a:t>o</a:t>
            </a:r>
            <a:r>
              <a:rPr dirty="0"/>
              <a:t>n</a:t>
            </a:r>
            <a:r>
              <a:rPr spc="-250" dirty="0"/>
              <a:t> </a:t>
            </a:r>
            <a:r>
              <a:rPr spc="-425" dirty="0"/>
              <a:t>T</a:t>
            </a:r>
            <a:r>
              <a:rPr spc="-160" dirty="0"/>
              <a:t>ype</a:t>
            </a:r>
            <a:r>
              <a:rPr spc="-5" dirty="0"/>
              <a:t>s</a:t>
            </a:r>
            <a:r>
              <a:rPr spc="-295" dirty="0"/>
              <a:t> </a:t>
            </a:r>
            <a:r>
              <a:rPr dirty="0"/>
              <a:t>:  </a:t>
            </a:r>
            <a:r>
              <a:rPr spc="-160" dirty="0"/>
              <a:t>Checke</a:t>
            </a:r>
            <a:r>
              <a:rPr dirty="0"/>
              <a:t>d</a:t>
            </a:r>
            <a:r>
              <a:rPr spc="-285" dirty="0"/>
              <a:t> </a:t>
            </a:r>
            <a:r>
              <a:rPr spc="-160" dirty="0"/>
              <a:t>Excep</a:t>
            </a:r>
            <a:r>
              <a:rPr spc="-155" dirty="0"/>
              <a:t>t</a:t>
            </a:r>
            <a:r>
              <a:rPr spc="-165" dirty="0"/>
              <a:t>i</a:t>
            </a:r>
            <a:r>
              <a:rPr spc="-160" dirty="0"/>
              <a:t>on</a:t>
            </a:r>
            <a:r>
              <a:rPr spc="-5" dirty="0"/>
              <a:t>s</a:t>
            </a:r>
          </a:p>
        </p:txBody>
      </p:sp>
      <p:sp>
        <p:nvSpPr>
          <p:cNvPr id="3" name="object 3"/>
          <p:cNvSpPr/>
          <p:nvPr/>
        </p:nvSpPr>
        <p:spPr>
          <a:xfrm>
            <a:off x="5761482" y="3746753"/>
            <a:ext cx="2834640" cy="471170"/>
          </a:xfrm>
          <a:custGeom>
            <a:avLst/>
            <a:gdLst/>
            <a:ahLst/>
            <a:cxnLst/>
            <a:rect l="l" t="t" r="r" b="b"/>
            <a:pathLst>
              <a:path w="2834640" h="471170">
                <a:moveTo>
                  <a:pt x="0" y="78486"/>
                </a:moveTo>
                <a:lnTo>
                  <a:pt x="6173" y="47952"/>
                </a:lnTo>
                <a:lnTo>
                  <a:pt x="23002" y="23002"/>
                </a:lnTo>
                <a:lnTo>
                  <a:pt x="47952" y="6173"/>
                </a:lnTo>
                <a:lnTo>
                  <a:pt x="78485" y="0"/>
                </a:lnTo>
                <a:lnTo>
                  <a:pt x="2756153" y="0"/>
                </a:lnTo>
                <a:lnTo>
                  <a:pt x="2786687" y="6173"/>
                </a:lnTo>
                <a:lnTo>
                  <a:pt x="2811637" y="23002"/>
                </a:lnTo>
                <a:lnTo>
                  <a:pt x="2828466" y="47952"/>
                </a:lnTo>
                <a:lnTo>
                  <a:pt x="2834640" y="78486"/>
                </a:lnTo>
                <a:lnTo>
                  <a:pt x="2834640" y="392430"/>
                </a:lnTo>
                <a:lnTo>
                  <a:pt x="2828466" y="422963"/>
                </a:lnTo>
                <a:lnTo>
                  <a:pt x="2811637" y="447913"/>
                </a:lnTo>
                <a:lnTo>
                  <a:pt x="2786687" y="464742"/>
                </a:lnTo>
                <a:lnTo>
                  <a:pt x="2756153" y="470916"/>
                </a:lnTo>
                <a:lnTo>
                  <a:pt x="78485" y="470916"/>
                </a:lnTo>
                <a:lnTo>
                  <a:pt x="47952" y="464742"/>
                </a:lnTo>
                <a:lnTo>
                  <a:pt x="23002" y="447913"/>
                </a:lnTo>
                <a:lnTo>
                  <a:pt x="6173" y="422963"/>
                </a:lnTo>
                <a:lnTo>
                  <a:pt x="0" y="392430"/>
                </a:lnTo>
                <a:lnTo>
                  <a:pt x="0" y="78486"/>
                </a:lnTo>
                <a:close/>
              </a:path>
            </a:pathLst>
          </a:custGeom>
          <a:ln w="25908">
            <a:solidFill>
              <a:srgbClr val="385D89"/>
            </a:solidFill>
          </a:ln>
        </p:spPr>
        <p:txBody>
          <a:bodyPr wrap="square" lIns="0" tIns="0" rIns="0" bIns="0" rtlCol="0"/>
          <a:lstStyle/>
          <a:p>
            <a:endParaRPr/>
          </a:p>
        </p:txBody>
      </p:sp>
      <p:sp>
        <p:nvSpPr>
          <p:cNvPr id="4" name="object 4"/>
          <p:cNvSpPr txBox="1"/>
          <p:nvPr/>
        </p:nvSpPr>
        <p:spPr>
          <a:xfrm>
            <a:off x="1907540" y="1445832"/>
            <a:ext cx="8505190" cy="2710999"/>
          </a:xfrm>
          <a:prstGeom prst="rect">
            <a:avLst/>
          </a:prstGeom>
        </p:spPr>
        <p:txBody>
          <a:bodyPr vert="horz" wrap="square" lIns="0" tIns="86360" rIns="0" bIns="0" rtlCol="0">
            <a:spAutoFit/>
          </a:bodyPr>
          <a:lstStyle/>
          <a:p>
            <a:pPr marL="469900" indent="-457200" algn="just">
              <a:spcBef>
                <a:spcPts val="680"/>
              </a:spcBef>
              <a:buClr>
                <a:srgbClr val="0F1141"/>
              </a:buClr>
              <a:buFont typeface="Wingdings"/>
              <a:buChar char=""/>
              <a:tabLst>
                <a:tab pos="469900" algn="l"/>
              </a:tabLst>
            </a:pPr>
            <a:r>
              <a:rPr sz="2400" b="1" spc="-5" dirty="0">
                <a:latin typeface="Arial"/>
                <a:cs typeface="Arial"/>
              </a:rPr>
              <a:t>Checked</a:t>
            </a:r>
            <a:r>
              <a:rPr sz="2400" b="1" spc="-15" dirty="0">
                <a:latin typeface="Arial"/>
                <a:cs typeface="Arial"/>
              </a:rPr>
              <a:t> </a:t>
            </a:r>
            <a:r>
              <a:rPr sz="2400" b="1" spc="-5" dirty="0">
                <a:latin typeface="Arial"/>
                <a:cs typeface="Arial"/>
              </a:rPr>
              <a:t>at</a:t>
            </a:r>
            <a:r>
              <a:rPr sz="2400" b="1" spc="-20" dirty="0">
                <a:latin typeface="Arial"/>
                <a:cs typeface="Arial"/>
              </a:rPr>
              <a:t> </a:t>
            </a:r>
            <a:r>
              <a:rPr sz="2400" b="1" spc="-5" dirty="0">
                <a:latin typeface="Arial"/>
                <a:cs typeface="Arial"/>
              </a:rPr>
              <a:t>Compile-Time</a:t>
            </a:r>
            <a:endParaRPr sz="2400">
              <a:latin typeface="Arial"/>
              <a:cs typeface="Arial"/>
            </a:endParaRPr>
          </a:p>
          <a:p>
            <a:pPr marL="469900" indent="-457200" algn="just">
              <a:spcBef>
                <a:spcPts val="575"/>
              </a:spcBef>
              <a:buClr>
                <a:srgbClr val="0F1141"/>
              </a:buClr>
              <a:buFont typeface="Wingdings"/>
              <a:buChar char=""/>
              <a:tabLst>
                <a:tab pos="469900" algn="l"/>
              </a:tabLst>
            </a:pPr>
            <a:r>
              <a:rPr sz="2400" b="1" dirty="0">
                <a:latin typeface="Arial"/>
                <a:cs typeface="Arial"/>
              </a:rPr>
              <a:t>Any </a:t>
            </a:r>
            <a:r>
              <a:rPr sz="2400" b="1" spc="-5" dirty="0">
                <a:latin typeface="Arial"/>
                <a:cs typeface="Arial"/>
              </a:rPr>
              <a:t>Sub-class</a:t>
            </a:r>
            <a:r>
              <a:rPr sz="2400" b="1" spc="5" dirty="0">
                <a:latin typeface="Arial"/>
                <a:cs typeface="Arial"/>
              </a:rPr>
              <a:t> </a:t>
            </a:r>
            <a:r>
              <a:rPr sz="2400" b="1" spc="-5" dirty="0">
                <a:latin typeface="Arial"/>
                <a:cs typeface="Arial"/>
              </a:rPr>
              <a:t>of</a:t>
            </a:r>
            <a:r>
              <a:rPr sz="2400" b="1" dirty="0">
                <a:latin typeface="Arial"/>
                <a:cs typeface="Arial"/>
              </a:rPr>
              <a:t> </a:t>
            </a:r>
            <a:r>
              <a:rPr sz="2400" b="1" spc="-5" dirty="0">
                <a:latin typeface="Arial"/>
                <a:cs typeface="Arial"/>
              </a:rPr>
              <a:t>Exception</a:t>
            </a:r>
            <a:r>
              <a:rPr sz="2400" b="1" spc="5" dirty="0">
                <a:latin typeface="Arial"/>
                <a:cs typeface="Arial"/>
              </a:rPr>
              <a:t> </a:t>
            </a:r>
            <a:r>
              <a:rPr sz="2400" b="1" spc="-5" dirty="0">
                <a:latin typeface="Arial"/>
                <a:cs typeface="Arial"/>
              </a:rPr>
              <a:t>Except</a:t>
            </a:r>
            <a:r>
              <a:rPr sz="2400" b="1" spc="15" dirty="0">
                <a:latin typeface="Arial"/>
                <a:cs typeface="Arial"/>
              </a:rPr>
              <a:t> </a:t>
            </a:r>
            <a:r>
              <a:rPr sz="2400" b="1" spc="-5" dirty="0">
                <a:latin typeface="Arial"/>
                <a:cs typeface="Arial"/>
              </a:rPr>
              <a:t>RuntimeException</a:t>
            </a:r>
            <a:endParaRPr sz="2400">
              <a:latin typeface="Arial"/>
              <a:cs typeface="Arial"/>
            </a:endParaRPr>
          </a:p>
          <a:p>
            <a:pPr marL="469900" marR="5080" indent="-457200" algn="just">
              <a:spcBef>
                <a:spcPts val="580"/>
              </a:spcBef>
              <a:buClr>
                <a:srgbClr val="0F1141"/>
              </a:buClr>
              <a:buFont typeface="Wingdings"/>
              <a:buChar char=""/>
              <a:tabLst>
                <a:tab pos="469900" algn="l"/>
              </a:tabLst>
            </a:pPr>
            <a:r>
              <a:rPr sz="2400" b="1" dirty="0">
                <a:latin typeface="Arial"/>
                <a:cs typeface="Arial"/>
              </a:rPr>
              <a:t>If </a:t>
            </a:r>
            <a:r>
              <a:rPr sz="2400" b="1" spc="-5" dirty="0">
                <a:latin typeface="Arial"/>
                <a:cs typeface="Arial"/>
              </a:rPr>
              <a:t>a method throws any Checked Exception then </a:t>
            </a:r>
            <a:r>
              <a:rPr sz="2400" b="1" u="heavy" spc="-5" dirty="0">
                <a:uFill>
                  <a:solidFill>
                    <a:srgbClr val="000000"/>
                  </a:solidFill>
                </a:uFill>
                <a:latin typeface="Arial"/>
                <a:cs typeface="Arial"/>
              </a:rPr>
              <a:t>Either </a:t>
            </a:r>
            <a:r>
              <a:rPr sz="2400" b="1" dirty="0">
                <a:latin typeface="Arial"/>
                <a:cs typeface="Arial"/>
              </a:rPr>
              <a:t> </a:t>
            </a:r>
            <a:r>
              <a:rPr sz="2400" b="1" u="heavy" dirty="0">
                <a:uFill>
                  <a:solidFill>
                    <a:srgbClr val="000000"/>
                  </a:solidFill>
                </a:uFill>
                <a:latin typeface="Arial"/>
                <a:cs typeface="Arial"/>
              </a:rPr>
              <a:t>it</a:t>
            </a:r>
            <a:r>
              <a:rPr sz="2400" b="1" u="heavy" spc="5" dirty="0">
                <a:uFill>
                  <a:solidFill>
                    <a:srgbClr val="000000"/>
                  </a:solidFill>
                </a:uFill>
                <a:latin typeface="Arial"/>
                <a:cs typeface="Arial"/>
              </a:rPr>
              <a:t> </a:t>
            </a:r>
            <a:r>
              <a:rPr sz="2400" b="1" u="heavy" spc="-5" dirty="0">
                <a:uFill>
                  <a:solidFill>
                    <a:srgbClr val="000000"/>
                  </a:solidFill>
                </a:uFill>
                <a:latin typeface="Arial"/>
                <a:cs typeface="Arial"/>
              </a:rPr>
              <a:t>has</a:t>
            </a:r>
            <a:r>
              <a:rPr sz="2400" b="1" u="heavy" dirty="0">
                <a:uFill>
                  <a:solidFill>
                    <a:srgbClr val="000000"/>
                  </a:solidFill>
                </a:uFill>
                <a:latin typeface="Arial"/>
                <a:cs typeface="Arial"/>
              </a:rPr>
              <a:t> to</a:t>
            </a:r>
            <a:r>
              <a:rPr sz="2400" b="1" u="heavy" spc="5" dirty="0">
                <a:uFill>
                  <a:solidFill>
                    <a:srgbClr val="000000"/>
                  </a:solidFill>
                </a:uFill>
                <a:latin typeface="Arial"/>
                <a:cs typeface="Arial"/>
              </a:rPr>
              <a:t> </a:t>
            </a:r>
            <a:r>
              <a:rPr sz="2400" b="1" u="heavy" spc="-5" dirty="0">
                <a:uFill>
                  <a:solidFill>
                    <a:srgbClr val="000000"/>
                  </a:solidFill>
                </a:uFill>
                <a:latin typeface="Arial"/>
                <a:cs typeface="Arial"/>
              </a:rPr>
              <a:t>Handle</a:t>
            </a:r>
            <a:r>
              <a:rPr sz="2400" b="1" u="heavy" dirty="0">
                <a:uFill>
                  <a:solidFill>
                    <a:srgbClr val="000000"/>
                  </a:solidFill>
                </a:uFill>
                <a:latin typeface="Arial"/>
                <a:cs typeface="Arial"/>
              </a:rPr>
              <a:t> </a:t>
            </a:r>
            <a:r>
              <a:rPr sz="2400" b="1" u="heavy" spc="-5" dirty="0">
                <a:uFill>
                  <a:solidFill>
                    <a:srgbClr val="000000"/>
                  </a:solidFill>
                </a:uFill>
                <a:latin typeface="Arial"/>
                <a:cs typeface="Arial"/>
              </a:rPr>
              <a:t>the</a:t>
            </a:r>
            <a:r>
              <a:rPr sz="2400" b="1" u="heavy" dirty="0">
                <a:uFill>
                  <a:solidFill>
                    <a:srgbClr val="000000"/>
                  </a:solidFill>
                </a:uFill>
                <a:latin typeface="Arial"/>
                <a:cs typeface="Arial"/>
              </a:rPr>
              <a:t> </a:t>
            </a:r>
            <a:r>
              <a:rPr sz="2400" b="1" u="heavy" spc="-5" dirty="0">
                <a:uFill>
                  <a:solidFill>
                    <a:srgbClr val="000000"/>
                  </a:solidFill>
                </a:uFill>
                <a:latin typeface="Arial"/>
                <a:cs typeface="Arial"/>
              </a:rPr>
              <a:t>Exception</a:t>
            </a:r>
            <a:r>
              <a:rPr sz="2400" b="1" dirty="0">
                <a:latin typeface="Arial"/>
                <a:cs typeface="Arial"/>
              </a:rPr>
              <a:t> </a:t>
            </a:r>
            <a:r>
              <a:rPr sz="2400" b="1" spc="-5" dirty="0">
                <a:latin typeface="Arial"/>
                <a:cs typeface="Arial"/>
              </a:rPr>
              <a:t>or</a:t>
            </a:r>
            <a:r>
              <a:rPr sz="2400" b="1" dirty="0">
                <a:latin typeface="Arial"/>
                <a:cs typeface="Arial"/>
              </a:rPr>
              <a:t> </a:t>
            </a:r>
            <a:r>
              <a:rPr sz="2400" b="1" u="heavy" spc="-5" dirty="0">
                <a:uFill>
                  <a:solidFill>
                    <a:srgbClr val="000000"/>
                  </a:solidFill>
                </a:uFill>
                <a:latin typeface="Arial"/>
                <a:cs typeface="Arial"/>
              </a:rPr>
              <a:t>It</a:t>
            </a:r>
            <a:r>
              <a:rPr sz="2400" b="1" u="heavy" dirty="0">
                <a:uFill>
                  <a:solidFill>
                    <a:srgbClr val="000000"/>
                  </a:solidFill>
                </a:uFill>
                <a:latin typeface="Arial"/>
                <a:cs typeface="Arial"/>
              </a:rPr>
              <a:t> </a:t>
            </a:r>
            <a:r>
              <a:rPr sz="2400" b="1" u="heavy" spc="-5" dirty="0">
                <a:uFill>
                  <a:solidFill>
                    <a:srgbClr val="000000"/>
                  </a:solidFill>
                </a:uFill>
                <a:latin typeface="Arial"/>
                <a:cs typeface="Arial"/>
              </a:rPr>
              <a:t>must</a:t>
            </a:r>
            <a:r>
              <a:rPr sz="2400" b="1" u="heavy" dirty="0">
                <a:uFill>
                  <a:solidFill>
                    <a:srgbClr val="000000"/>
                  </a:solidFill>
                </a:uFill>
                <a:latin typeface="Arial"/>
                <a:cs typeface="Arial"/>
              </a:rPr>
              <a:t> specify </a:t>
            </a:r>
            <a:r>
              <a:rPr sz="2400" b="1" spc="5" dirty="0">
                <a:latin typeface="Arial"/>
                <a:cs typeface="Arial"/>
              </a:rPr>
              <a:t> </a:t>
            </a:r>
            <a:r>
              <a:rPr sz="2400" b="1" u="heavy" dirty="0">
                <a:uFill>
                  <a:solidFill>
                    <a:srgbClr val="000000"/>
                  </a:solidFill>
                </a:uFill>
                <a:latin typeface="Arial"/>
                <a:cs typeface="Arial"/>
              </a:rPr>
              <a:t>Exception</a:t>
            </a:r>
            <a:r>
              <a:rPr sz="2400" b="1" u="heavy" spc="-25" dirty="0">
                <a:uFill>
                  <a:solidFill>
                    <a:srgbClr val="000000"/>
                  </a:solidFill>
                </a:uFill>
                <a:latin typeface="Arial"/>
                <a:cs typeface="Arial"/>
              </a:rPr>
              <a:t> </a:t>
            </a:r>
            <a:r>
              <a:rPr sz="2400" b="1" u="heavy" spc="-5" dirty="0">
                <a:uFill>
                  <a:solidFill>
                    <a:srgbClr val="000000"/>
                  </a:solidFill>
                </a:uFill>
                <a:latin typeface="Arial"/>
                <a:cs typeface="Arial"/>
              </a:rPr>
              <a:t>Using</a:t>
            </a:r>
            <a:r>
              <a:rPr sz="2400" b="1" u="heavy" dirty="0">
                <a:uFill>
                  <a:solidFill>
                    <a:srgbClr val="000000"/>
                  </a:solidFill>
                </a:uFill>
                <a:latin typeface="Arial"/>
                <a:cs typeface="Arial"/>
              </a:rPr>
              <a:t> </a:t>
            </a:r>
            <a:r>
              <a:rPr sz="2400" b="1" u="heavy" dirty="0">
                <a:solidFill>
                  <a:srgbClr val="FF0000"/>
                </a:solidFill>
                <a:uFill>
                  <a:solidFill>
                    <a:srgbClr val="000000"/>
                  </a:solidFill>
                </a:uFill>
                <a:latin typeface="Arial"/>
                <a:cs typeface="Arial"/>
              </a:rPr>
              <a:t>throws</a:t>
            </a:r>
            <a:r>
              <a:rPr sz="2400" b="1" u="heavy" spc="-40" dirty="0">
                <a:uFill>
                  <a:solidFill>
                    <a:srgbClr val="000000"/>
                  </a:solidFill>
                </a:uFill>
                <a:latin typeface="Arial"/>
                <a:cs typeface="Arial"/>
              </a:rPr>
              <a:t> </a:t>
            </a:r>
            <a:r>
              <a:rPr sz="2400" b="1" u="heavy" spc="-5" dirty="0">
                <a:uFill>
                  <a:solidFill>
                    <a:srgbClr val="000000"/>
                  </a:solidFill>
                </a:uFill>
                <a:latin typeface="Arial"/>
                <a:cs typeface="Arial"/>
              </a:rPr>
              <a:t>clause</a:t>
            </a:r>
            <a:endParaRPr sz="2400">
              <a:latin typeface="Arial"/>
              <a:cs typeface="Arial"/>
            </a:endParaRPr>
          </a:p>
          <a:p>
            <a:pPr>
              <a:spcBef>
                <a:spcPts val="25"/>
              </a:spcBef>
            </a:pPr>
            <a:endParaRPr sz="2250">
              <a:latin typeface="Arial"/>
              <a:cs typeface="Arial"/>
            </a:endParaRPr>
          </a:p>
          <a:p>
            <a:pPr marL="4696460"/>
            <a:r>
              <a:rPr b="1" dirty="0">
                <a:solidFill>
                  <a:srgbClr val="FF0000"/>
                </a:solidFill>
                <a:latin typeface="Arial"/>
                <a:cs typeface="Arial"/>
              </a:rPr>
              <a:t>Throwable</a:t>
            </a:r>
            <a:endParaRPr>
              <a:latin typeface="Arial"/>
              <a:cs typeface="Arial"/>
            </a:endParaRPr>
          </a:p>
        </p:txBody>
      </p:sp>
      <p:grpSp>
        <p:nvGrpSpPr>
          <p:cNvPr id="5" name="object 5"/>
          <p:cNvGrpSpPr/>
          <p:nvPr/>
        </p:nvGrpSpPr>
        <p:grpSpPr>
          <a:xfrm>
            <a:off x="5187633" y="4236656"/>
            <a:ext cx="1661795" cy="798830"/>
            <a:chOff x="3663632" y="4236656"/>
            <a:chExt cx="1661795" cy="798830"/>
          </a:xfrm>
        </p:grpSpPr>
        <p:sp>
          <p:nvSpPr>
            <p:cNvPr id="6" name="object 6"/>
            <p:cNvSpPr/>
            <p:nvPr/>
          </p:nvSpPr>
          <p:spPr>
            <a:xfrm>
              <a:off x="4392930" y="4249674"/>
              <a:ext cx="216535" cy="297180"/>
            </a:xfrm>
            <a:custGeom>
              <a:avLst/>
              <a:gdLst/>
              <a:ahLst/>
              <a:cxnLst/>
              <a:rect l="l" t="t" r="r" b="b"/>
              <a:pathLst>
                <a:path w="216535" h="297179">
                  <a:moveTo>
                    <a:pt x="54102" y="297180"/>
                  </a:moveTo>
                  <a:lnTo>
                    <a:pt x="54102" y="108203"/>
                  </a:lnTo>
                  <a:lnTo>
                    <a:pt x="0" y="108203"/>
                  </a:lnTo>
                  <a:lnTo>
                    <a:pt x="108204" y="0"/>
                  </a:lnTo>
                  <a:lnTo>
                    <a:pt x="216408" y="108203"/>
                  </a:lnTo>
                  <a:lnTo>
                    <a:pt x="162306" y="108203"/>
                  </a:lnTo>
                  <a:lnTo>
                    <a:pt x="162306" y="297180"/>
                  </a:lnTo>
                  <a:lnTo>
                    <a:pt x="54102" y="297180"/>
                  </a:lnTo>
                  <a:close/>
                </a:path>
              </a:pathLst>
            </a:custGeom>
            <a:ln w="25908">
              <a:solidFill>
                <a:srgbClr val="385D89"/>
              </a:solidFill>
            </a:ln>
          </p:spPr>
          <p:txBody>
            <a:bodyPr wrap="square" lIns="0" tIns="0" rIns="0" bIns="0" rtlCol="0"/>
            <a:lstStyle/>
            <a:p>
              <a:endParaRPr/>
            </a:p>
          </p:txBody>
        </p:sp>
        <p:sp>
          <p:nvSpPr>
            <p:cNvPr id="7" name="object 7"/>
            <p:cNvSpPr/>
            <p:nvPr/>
          </p:nvSpPr>
          <p:spPr>
            <a:xfrm>
              <a:off x="3676650" y="4551426"/>
              <a:ext cx="1635760" cy="471170"/>
            </a:xfrm>
            <a:custGeom>
              <a:avLst/>
              <a:gdLst/>
              <a:ahLst/>
              <a:cxnLst/>
              <a:rect l="l" t="t" r="r" b="b"/>
              <a:pathLst>
                <a:path w="1635760" h="471170">
                  <a:moveTo>
                    <a:pt x="0" y="78486"/>
                  </a:moveTo>
                  <a:lnTo>
                    <a:pt x="6173" y="47952"/>
                  </a:lnTo>
                  <a:lnTo>
                    <a:pt x="23002" y="23002"/>
                  </a:lnTo>
                  <a:lnTo>
                    <a:pt x="47952" y="6173"/>
                  </a:lnTo>
                  <a:lnTo>
                    <a:pt x="78486" y="0"/>
                  </a:lnTo>
                  <a:lnTo>
                    <a:pt x="1556765" y="0"/>
                  </a:lnTo>
                  <a:lnTo>
                    <a:pt x="1587299" y="6173"/>
                  </a:lnTo>
                  <a:lnTo>
                    <a:pt x="1612249" y="23002"/>
                  </a:lnTo>
                  <a:lnTo>
                    <a:pt x="1629078" y="47952"/>
                  </a:lnTo>
                  <a:lnTo>
                    <a:pt x="1635252" y="78486"/>
                  </a:lnTo>
                  <a:lnTo>
                    <a:pt x="1635252" y="392430"/>
                  </a:lnTo>
                  <a:lnTo>
                    <a:pt x="1629078" y="422963"/>
                  </a:lnTo>
                  <a:lnTo>
                    <a:pt x="1612249" y="447913"/>
                  </a:lnTo>
                  <a:lnTo>
                    <a:pt x="1587299" y="464742"/>
                  </a:lnTo>
                  <a:lnTo>
                    <a:pt x="1556765" y="470916"/>
                  </a:lnTo>
                  <a:lnTo>
                    <a:pt x="78486" y="470916"/>
                  </a:lnTo>
                  <a:lnTo>
                    <a:pt x="47952" y="464742"/>
                  </a:lnTo>
                  <a:lnTo>
                    <a:pt x="23002" y="447913"/>
                  </a:lnTo>
                  <a:lnTo>
                    <a:pt x="6173" y="422963"/>
                  </a:lnTo>
                  <a:lnTo>
                    <a:pt x="0" y="392430"/>
                  </a:lnTo>
                  <a:lnTo>
                    <a:pt x="0" y="78486"/>
                  </a:lnTo>
                  <a:close/>
                </a:path>
              </a:pathLst>
            </a:custGeom>
            <a:ln w="25908">
              <a:solidFill>
                <a:srgbClr val="385D89"/>
              </a:solidFill>
            </a:ln>
          </p:spPr>
          <p:txBody>
            <a:bodyPr wrap="square" lIns="0" tIns="0" rIns="0" bIns="0" rtlCol="0"/>
            <a:lstStyle/>
            <a:p>
              <a:endParaRPr/>
            </a:p>
          </p:txBody>
        </p:sp>
      </p:grpSp>
      <p:sp>
        <p:nvSpPr>
          <p:cNvPr id="8" name="object 8"/>
          <p:cNvSpPr txBox="1"/>
          <p:nvPr/>
        </p:nvSpPr>
        <p:spPr>
          <a:xfrm>
            <a:off x="5458460" y="4630673"/>
            <a:ext cx="111696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Exception</a:t>
            </a:r>
            <a:endParaRPr>
              <a:latin typeface="Arial"/>
              <a:cs typeface="Arial"/>
            </a:endParaRPr>
          </a:p>
        </p:txBody>
      </p:sp>
      <p:sp>
        <p:nvSpPr>
          <p:cNvPr id="9" name="object 9"/>
          <p:cNvSpPr/>
          <p:nvPr/>
        </p:nvSpPr>
        <p:spPr>
          <a:xfrm>
            <a:off x="7558278" y="4551426"/>
            <a:ext cx="1635760" cy="471170"/>
          </a:xfrm>
          <a:custGeom>
            <a:avLst/>
            <a:gdLst/>
            <a:ahLst/>
            <a:cxnLst/>
            <a:rect l="l" t="t" r="r" b="b"/>
            <a:pathLst>
              <a:path w="1635759" h="471170">
                <a:moveTo>
                  <a:pt x="0" y="78486"/>
                </a:moveTo>
                <a:lnTo>
                  <a:pt x="6173" y="47952"/>
                </a:lnTo>
                <a:lnTo>
                  <a:pt x="23002" y="23002"/>
                </a:lnTo>
                <a:lnTo>
                  <a:pt x="47952" y="6173"/>
                </a:lnTo>
                <a:lnTo>
                  <a:pt x="78486" y="0"/>
                </a:lnTo>
                <a:lnTo>
                  <a:pt x="1556766" y="0"/>
                </a:lnTo>
                <a:lnTo>
                  <a:pt x="1587299" y="6173"/>
                </a:lnTo>
                <a:lnTo>
                  <a:pt x="1612249" y="23002"/>
                </a:lnTo>
                <a:lnTo>
                  <a:pt x="1629078" y="47952"/>
                </a:lnTo>
                <a:lnTo>
                  <a:pt x="1635252" y="78486"/>
                </a:lnTo>
                <a:lnTo>
                  <a:pt x="1635252" y="392430"/>
                </a:lnTo>
                <a:lnTo>
                  <a:pt x="1629078" y="422963"/>
                </a:lnTo>
                <a:lnTo>
                  <a:pt x="1612249" y="447913"/>
                </a:lnTo>
                <a:lnTo>
                  <a:pt x="1587299" y="464742"/>
                </a:lnTo>
                <a:lnTo>
                  <a:pt x="1556766" y="470916"/>
                </a:lnTo>
                <a:lnTo>
                  <a:pt x="78486" y="470916"/>
                </a:lnTo>
                <a:lnTo>
                  <a:pt x="47952" y="464742"/>
                </a:lnTo>
                <a:lnTo>
                  <a:pt x="23002" y="447913"/>
                </a:lnTo>
                <a:lnTo>
                  <a:pt x="6173" y="422963"/>
                </a:lnTo>
                <a:lnTo>
                  <a:pt x="0" y="392430"/>
                </a:lnTo>
                <a:lnTo>
                  <a:pt x="0" y="78486"/>
                </a:lnTo>
                <a:close/>
              </a:path>
            </a:pathLst>
          </a:custGeom>
          <a:ln w="25908">
            <a:solidFill>
              <a:srgbClr val="385D89"/>
            </a:solidFill>
          </a:ln>
        </p:spPr>
        <p:txBody>
          <a:bodyPr wrap="square" lIns="0" tIns="0" rIns="0" bIns="0" rtlCol="0"/>
          <a:lstStyle/>
          <a:p>
            <a:endParaRPr/>
          </a:p>
        </p:txBody>
      </p:sp>
      <p:sp>
        <p:nvSpPr>
          <p:cNvPr id="10" name="object 10"/>
          <p:cNvSpPr txBox="1"/>
          <p:nvPr/>
        </p:nvSpPr>
        <p:spPr>
          <a:xfrm>
            <a:off x="8084567" y="4631563"/>
            <a:ext cx="58356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Er</a:t>
            </a:r>
            <a:r>
              <a:rPr b="1" spc="-15" dirty="0">
                <a:solidFill>
                  <a:srgbClr val="FF0000"/>
                </a:solidFill>
                <a:latin typeface="Arial"/>
                <a:cs typeface="Arial"/>
              </a:rPr>
              <a:t>r</a:t>
            </a:r>
            <a:r>
              <a:rPr b="1" dirty="0">
                <a:solidFill>
                  <a:srgbClr val="FF0000"/>
                </a:solidFill>
                <a:latin typeface="Arial"/>
                <a:cs typeface="Arial"/>
              </a:rPr>
              <a:t>or</a:t>
            </a:r>
            <a:endParaRPr>
              <a:latin typeface="Arial"/>
              <a:cs typeface="Arial"/>
            </a:endParaRPr>
          </a:p>
        </p:txBody>
      </p:sp>
      <p:grpSp>
        <p:nvGrpSpPr>
          <p:cNvPr id="11" name="object 11"/>
          <p:cNvGrpSpPr/>
          <p:nvPr/>
        </p:nvGrpSpPr>
        <p:grpSpPr>
          <a:xfrm>
            <a:off x="1691577" y="4236656"/>
            <a:ext cx="6805295" cy="1941830"/>
            <a:chOff x="167576" y="4236656"/>
            <a:chExt cx="6805295" cy="1941830"/>
          </a:xfrm>
        </p:grpSpPr>
        <p:sp>
          <p:nvSpPr>
            <p:cNvPr id="12" name="object 12"/>
            <p:cNvSpPr/>
            <p:nvPr/>
          </p:nvSpPr>
          <p:spPr>
            <a:xfrm>
              <a:off x="6744461" y="4249674"/>
              <a:ext cx="215265" cy="297180"/>
            </a:xfrm>
            <a:custGeom>
              <a:avLst/>
              <a:gdLst/>
              <a:ahLst/>
              <a:cxnLst/>
              <a:rect l="l" t="t" r="r" b="b"/>
              <a:pathLst>
                <a:path w="215265" h="297179">
                  <a:moveTo>
                    <a:pt x="53721" y="297180"/>
                  </a:moveTo>
                  <a:lnTo>
                    <a:pt x="53721" y="107442"/>
                  </a:lnTo>
                  <a:lnTo>
                    <a:pt x="0" y="107442"/>
                  </a:lnTo>
                  <a:lnTo>
                    <a:pt x="107442" y="0"/>
                  </a:lnTo>
                  <a:lnTo>
                    <a:pt x="214884" y="107442"/>
                  </a:lnTo>
                  <a:lnTo>
                    <a:pt x="161163" y="107442"/>
                  </a:lnTo>
                  <a:lnTo>
                    <a:pt x="161163" y="297180"/>
                  </a:lnTo>
                  <a:lnTo>
                    <a:pt x="53721" y="297180"/>
                  </a:lnTo>
                  <a:close/>
                </a:path>
              </a:pathLst>
            </a:custGeom>
            <a:ln w="25908">
              <a:solidFill>
                <a:srgbClr val="385D89"/>
              </a:solidFill>
            </a:ln>
          </p:spPr>
          <p:txBody>
            <a:bodyPr wrap="square" lIns="0" tIns="0" rIns="0" bIns="0" rtlCol="0"/>
            <a:lstStyle/>
            <a:p>
              <a:endParaRPr/>
            </a:p>
          </p:txBody>
        </p:sp>
        <p:sp>
          <p:nvSpPr>
            <p:cNvPr id="13" name="object 13"/>
            <p:cNvSpPr/>
            <p:nvPr/>
          </p:nvSpPr>
          <p:spPr>
            <a:xfrm>
              <a:off x="2534158" y="4662424"/>
              <a:ext cx="1101090" cy="669290"/>
            </a:xfrm>
            <a:custGeom>
              <a:avLst/>
              <a:gdLst/>
              <a:ahLst/>
              <a:cxnLst/>
              <a:rect l="l" t="t" r="r" b="b"/>
              <a:pathLst>
                <a:path w="1101089" h="669289">
                  <a:moveTo>
                    <a:pt x="0" y="547243"/>
                  </a:moveTo>
                  <a:lnTo>
                    <a:pt x="947801" y="60832"/>
                  </a:lnTo>
                  <a:lnTo>
                    <a:pt x="916558" y="0"/>
                  </a:lnTo>
                  <a:lnTo>
                    <a:pt x="1100582" y="59181"/>
                  </a:lnTo>
                  <a:lnTo>
                    <a:pt x="1041400" y="243205"/>
                  </a:lnTo>
                  <a:lnTo>
                    <a:pt x="1010157" y="182371"/>
                  </a:lnTo>
                  <a:lnTo>
                    <a:pt x="62356" y="668782"/>
                  </a:lnTo>
                  <a:lnTo>
                    <a:pt x="0" y="547243"/>
                  </a:lnTo>
                  <a:close/>
                </a:path>
              </a:pathLst>
            </a:custGeom>
            <a:ln w="25400">
              <a:solidFill>
                <a:srgbClr val="385D89"/>
              </a:solidFill>
            </a:ln>
          </p:spPr>
          <p:txBody>
            <a:bodyPr wrap="square" lIns="0" tIns="0" rIns="0" bIns="0" rtlCol="0"/>
            <a:lstStyle/>
            <a:p>
              <a:endParaRPr/>
            </a:p>
          </p:txBody>
        </p:sp>
        <p:sp>
          <p:nvSpPr>
            <p:cNvPr id="14" name="object 14"/>
            <p:cNvSpPr/>
            <p:nvPr/>
          </p:nvSpPr>
          <p:spPr>
            <a:xfrm>
              <a:off x="180593" y="5334761"/>
              <a:ext cx="3168650" cy="830580"/>
            </a:xfrm>
            <a:custGeom>
              <a:avLst/>
              <a:gdLst/>
              <a:ahLst/>
              <a:cxnLst/>
              <a:rect l="l" t="t" r="r" b="b"/>
              <a:pathLst>
                <a:path w="3168650" h="830579">
                  <a:moveTo>
                    <a:pt x="0" y="138429"/>
                  </a:moveTo>
                  <a:lnTo>
                    <a:pt x="7057" y="94674"/>
                  </a:lnTo>
                  <a:lnTo>
                    <a:pt x="26708" y="56674"/>
                  </a:lnTo>
                  <a:lnTo>
                    <a:pt x="56674" y="26708"/>
                  </a:lnTo>
                  <a:lnTo>
                    <a:pt x="94674" y="7057"/>
                  </a:lnTo>
                  <a:lnTo>
                    <a:pt x="138430" y="0"/>
                  </a:lnTo>
                  <a:lnTo>
                    <a:pt x="3029966" y="0"/>
                  </a:lnTo>
                  <a:lnTo>
                    <a:pt x="3073721" y="7057"/>
                  </a:lnTo>
                  <a:lnTo>
                    <a:pt x="3111721" y="26708"/>
                  </a:lnTo>
                  <a:lnTo>
                    <a:pt x="3141687" y="56674"/>
                  </a:lnTo>
                  <a:lnTo>
                    <a:pt x="3161338" y="94674"/>
                  </a:lnTo>
                  <a:lnTo>
                    <a:pt x="3168396" y="138429"/>
                  </a:lnTo>
                  <a:lnTo>
                    <a:pt x="3168396" y="692150"/>
                  </a:lnTo>
                  <a:lnTo>
                    <a:pt x="3161338" y="735905"/>
                  </a:lnTo>
                  <a:lnTo>
                    <a:pt x="3141687" y="773905"/>
                  </a:lnTo>
                  <a:lnTo>
                    <a:pt x="3111721" y="803871"/>
                  </a:lnTo>
                  <a:lnTo>
                    <a:pt x="3073721" y="823522"/>
                  </a:lnTo>
                  <a:lnTo>
                    <a:pt x="3029966" y="830580"/>
                  </a:lnTo>
                  <a:lnTo>
                    <a:pt x="138430" y="830580"/>
                  </a:lnTo>
                  <a:lnTo>
                    <a:pt x="94674" y="823522"/>
                  </a:lnTo>
                  <a:lnTo>
                    <a:pt x="56674" y="803871"/>
                  </a:lnTo>
                  <a:lnTo>
                    <a:pt x="26708" y="773905"/>
                  </a:lnTo>
                  <a:lnTo>
                    <a:pt x="7057" y="735905"/>
                  </a:lnTo>
                  <a:lnTo>
                    <a:pt x="0" y="692150"/>
                  </a:lnTo>
                  <a:lnTo>
                    <a:pt x="0" y="138429"/>
                  </a:lnTo>
                  <a:close/>
                </a:path>
              </a:pathLst>
            </a:custGeom>
            <a:ln w="25908">
              <a:solidFill>
                <a:srgbClr val="385D89"/>
              </a:solidFill>
            </a:ln>
          </p:spPr>
          <p:txBody>
            <a:bodyPr wrap="square" lIns="0" tIns="0" rIns="0" bIns="0" rtlCol="0"/>
            <a:lstStyle/>
            <a:p>
              <a:endParaRPr/>
            </a:p>
          </p:txBody>
        </p:sp>
      </p:grpSp>
      <p:sp>
        <p:nvSpPr>
          <p:cNvPr id="15" name="object 15"/>
          <p:cNvSpPr txBox="1"/>
          <p:nvPr/>
        </p:nvSpPr>
        <p:spPr>
          <a:xfrm>
            <a:off x="1581151" y="5022342"/>
            <a:ext cx="3434079" cy="1158651"/>
          </a:xfrm>
          <a:prstGeom prst="rect">
            <a:avLst/>
          </a:prstGeom>
          <a:ln w="25907">
            <a:solidFill>
              <a:srgbClr val="FF0000"/>
            </a:solidFill>
          </a:ln>
        </p:spPr>
        <p:txBody>
          <a:bodyPr vert="horz" wrap="square" lIns="0" tIns="4445" rIns="0" bIns="0" rtlCol="0">
            <a:spAutoFit/>
          </a:bodyPr>
          <a:lstStyle/>
          <a:p>
            <a:pPr>
              <a:spcBef>
                <a:spcPts val="35"/>
              </a:spcBef>
            </a:pPr>
            <a:endParaRPr sz="2100">
              <a:latin typeface="Times New Roman"/>
              <a:cs typeface="Times New Roman"/>
            </a:endParaRPr>
          </a:p>
          <a:p>
            <a:pPr marR="13970" algn="ctr"/>
            <a:r>
              <a:rPr b="1" spc="-20" dirty="0">
                <a:solidFill>
                  <a:srgbClr val="FF0000"/>
                </a:solidFill>
                <a:latin typeface="Arial"/>
                <a:cs typeface="Arial"/>
              </a:rPr>
              <a:t>Any</a:t>
            </a:r>
            <a:r>
              <a:rPr b="1" spc="-5" dirty="0">
                <a:solidFill>
                  <a:srgbClr val="FF0000"/>
                </a:solidFill>
                <a:latin typeface="Arial"/>
                <a:cs typeface="Arial"/>
              </a:rPr>
              <a:t> </a:t>
            </a:r>
            <a:r>
              <a:rPr b="1" dirty="0">
                <a:solidFill>
                  <a:srgbClr val="FF0000"/>
                </a:solidFill>
                <a:latin typeface="Arial"/>
                <a:cs typeface="Arial"/>
              </a:rPr>
              <a:t>Sub-Class</a:t>
            </a:r>
            <a:endParaRPr>
              <a:latin typeface="Arial"/>
              <a:cs typeface="Arial"/>
            </a:endParaRPr>
          </a:p>
          <a:p>
            <a:pPr marL="295910" marR="311785" indent="3175" algn="ctr"/>
            <a:r>
              <a:rPr b="1" dirty="0">
                <a:solidFill>
                  <a:srgbClr val="FF0000"/>
                </a:solidFill>
                <a:latin typeface="Arial"/>
                <a:cs typeface="Arial"/>
              </a:rPr>
              <a:t>Of </a:t>
            </a:r>
            <a:r>
              <a:rPr b="1" spc="-5" dirty="0">
                <a:solidFill>
                  <a:srgbClr val="FF0000"/>
                </a:solidFill>
                <a:latin typeface="Arial"/>
                <a:cs typeface="Arial"/>
              </a:rPr>
              <a:t>Exception Hierarchy </a:t>
            </a:r>
            <a:r>
              <a:rPr b="1" dirty="0">
                <a:solidFill>
                  <a:srgbClr val="FF0000"/>
                </a:solidFill>
                <a:latin typeface="Arial"/>
                <a:cs typeface="Arial"/>
              </a:rPr>
              <a:t> </a:t>
            </a:r>
            <a:r>
              <a:rPr b="1" spc="-5" dirty="0">
                <a:solidFill>
                  <a:srgbClr val="FF0000"/>
                </a:solidFill>
                <a:latin typeface="Arial"/>
                <a:cs typeface="Arial"/>
              </a:rPr>
              <a:t>Except</a:t>
            </a:r>
            <a:r>
              <a:rPr b="1" spc="-30" dirty="0">
                <a:solidFill>
                  <a:srgbClr val="FF0000"/>
                </a:solidFill>
                <a:latin typeface="Arial"/>
                <a:cs typeface="Arial"/>
              </a:rPr>
              <a:t> </a:t>
            </a:r>
            <a:r>
              <a:rPr b="1" spc="-5" dirty="0">
                <a:solidFill>
                  <a:srgbClr val="FF0000"/>
                </a:solidFill>
                <a:latin typeface="Arial"/>
                <a:cs typeface="Arial"/>
              </a:rPr>
              <a:t>RuntimeException</a:t>
            </a:r>
            <a:endParaRPr>
              <a:latin typeface="Arial"/>
              <a:cs typeface="Arial"/>
            </a:endParaRPr>
          </a:p>
        </p:txBody>
      </p:sp>
      <p:grpSp>
        <p:nvGrpSpPr>
          <p:cNvPr id="16" name="object 16"/>
          <p:cNvGrpSpPr/>
          <p:nvPr/>
        </p:nvGrpSpPr>
        <p:grpSpPr>
          <a:xfrm>
            <a:off x="5579365" y="5024629"/>
            <a:ext cx="2265045" cy="814069"/>
            <a:chOff x="4055364" y="5024628"/>
            <a:chExt cx="2265045" cy="814069"/>
          </a:xfrm>
        </p:grpSpPr>
        <p:sp>
          <p:nvSpPr>
            <p:cNvPr id="17" name="object 17"/>
            <p:cNvSpPr/>
            <p:nvPr/>
          </p:nvSpPr>
          <p:spPr>
            <a:xfrm>
              <a:off x="5004054" y="5037582"/>
              <a:ext cx="216535" cy="297180"/>
            </a:xfrm>
            <a:custGeom>
              <a:avLst/>
              <a:gdLst/>
              <a:ahLst/>
              <a:cxnLst/>
              <a:rect l="l" t="t" r="r" b="b"/>
              <a:pathLst>
                <a:path w="216535" h="297179">
                  <a:moveTo>
                    <a:pt x="54101" y="297180"/>
                  </a:moveTo>
                  <a:lnTo>
                    <a:pt x="54101" y="108204"/>
                  </a:lnTo>
                  <a:lnTo>
                    <a:pt x="0" y="108204"/>
                  </a:lnTo>
                  <a:lnTo>
                    <a:pt x="108204" y="0"/>
                  </a:lnTo>
                  <a:lnTo>
                    <a:pt x="216408" y="108204"/>
                  </a:lnTo>
                  <a:lnTo>
                    <a:pt x="162306" y="108204"/>
                  </a:lnTo>
                  <a:lnTo>
                    <a:pt x="162306" y="297180"/>
                  </a:lnTo>
                  <a:lnTo>
                    <a:pt x="54101" y="297180"/>
                  </a:lnTo>
                </a:path>
              </a:pathLst>
            </a:custGeom>
            <a:ln w="25908">
              <a:solidFill>
                <a:srgbClr val="385D89"/>
              </a:solidFill>
            </a:ln>
          </p:spPr>
          <p:txBody>
            <a:bodyPr wrap="square" lIns="0" tIns="0" rIns="0" bIns="0" rtlCol="0"/>
            <a:lstStyle/>
            <a:p>
              <a:endParaRPr/>
            </a:p>
          </p:txBody>
        </p:sp>
        <p:sp>
          <p:nvSpPr>
            <p:cNvPr id="18" name="object 18"/>
            <p:cNvSpPr/>
            <p:nvPr/>
          </p:nvSpPr>
          <p:spPr>
            <a:xfrm>
              <a:off x="4068318" y="5354574"/>
              <a:ext cx="2239010" cy="471170"/>
            </a:xfrm>
            <a:custGeom>
              <a:avLst/>
              <a:gdLst/>
              <a:ahLst/>
              <a:cxnLst/>
              <a:rect l="l" t="t" r="r" b="b"/>
              <a:pathLst>
                <a:path w="2239010" h="471170">
                  <a:moveTo>
                    <a:pt x="0" y="78485"/>
                  </a:moveTo>
                  <a:lnTo>
                    <a:pt x="6173" y="47952"/>
                  </a:lnTo>
                  <a:lnTo>
                    <a:pt x="23002" y="23002"/>
                  </a:lnTo>
                  <a:lnTo>
                    <a:pt x="47952" y="6173"/>
                  </a:lnTo>
                  <a:lnTo>
                    <a:pt x="78486" y="0"/>
                  </a:lnTo>
                  <a:lnTo>
                    <a:pt x="2160270" y="0"/>
                  </a:lnTo>
                  <a:lnTo>
                    <a:pt x="2190803" y="6173"/>
                  </a:lnTo>
                  <a:lnTo>
                    <a:pt x="2215753" y="23002"/>
                  </a:lnTo>
                  <a:lnTo>
                    <a:pt x="2232582" y="47952"/>
                  </a:lnTo>
                  <a:lnTo>
                    <a:pt x="2238756" y="78485"/>
                  </a:lnTo>
                  <a:lnTo>
                    <a:pt x="2238756" y="392429"/>
                  </a:lnTo>
                  <a:lnTo>
                    <a:pt x="2232582" y="422979"/>
                  </a:lnTo>
                  <a:lnTo>
                    <a:pt x="2215753" y="447927"/>
                  </a:lnTo>
                  <a:lnTo>
                    <a:pt x="2190803" y="464747"/>
                  </a:lnTo>
                  <a:lnTo>
                    <a:pt x="2160270" y="470916"/>
                  </a:lnTo>
                  <a:lnTo>
                    <a:pt x="78486" y="470916"/>
                  </a:lnTo>
                  <a:lnTo>
                    <a:pt x="47952" y="464747"/>
                  </a:lnTo>
                  <a:lnTo>
                    <a:pt x="23002" y="447927"/>
                  </a:lnTo>
                  <a:lnTo>
                    <a:pt x="6173" y="422979"/>
                  </a:lnTo>
                  <a:lnTo>
                    <a:pt x="0" y="392429"/>
                  </a:lnTo>
                  <a:lnTo>
                    <a:pt x="0" y="78485"/>
                  </a:lnTo>
                  <a:close/>
                </a:path>
              </a:pathLst>
            </a:custGeom>
            <a:ln w="25908">
              <a:solidFill>
                <a:srgbClr val="385D89"/>
              </a:solidFill>
            </a:ln>
          </p:spPr>
          <p:txBody>
            <a:bodyPr wrap="square" lIns="0" tIns="0" rIns="0" bIns="0" rtlCol="0"/>
            <a:lstStyle/>
            <a:p>
              <a:endParaRPr/>
            </a:p>
          </p:txBody>
        </p:sp>
      </p:grpSp>
      <p:sp>
        <p:nvSpPr>
          <p:cNvPr id="19" name="object 19"/>
          <p:cNvSpPr txBox="1"/>
          <p:nvPr/>
        </p:nvSpPr>
        <p:spPr>
          <a:xfrm>
            <a:off x="5694934" y="5435295"/>
            <a:ext cx="2031364"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RuntimeException</a:t>
            </a:r>
            <a:endParaRPr>
              <a:latin typeface="Arial"/>
              <a:cs typeface="Arial"/>
            </a:endParaRPr>
          </a:p>
        </p:txBody>
      </p:sp>
      <p:sp>
        <p:nvSpPr>
          <p:cNvPr id="21" name="object 21"/>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22" name="object 22"/>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20" name="object 20"/>
          <p:cNvSpPr txBox="1"/>
          <p:nvPr/>
        </p:nvSpPr>
        <p:spPr>
          <a:xfrm>
            <a:off x="1926438" y="4434078"/>
            <a:ext cx="3006725" cy="391160"/>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Checked</a:t>
            </a:r>
            <a:r>
              <a:rPr sz="2400" b="1" spc="-25" dirty="0">
                <a:solidFill>
                  <a:srgbClr val="FF0000"/>
                </a:solidFill>
                <a:latin typeface="Arial"/>
                <a:cs typeface="Arial"/>
              </a:rPr>
              <a:t> </a:t>
            </a:r>
            <a:r>
              <a:rPr sz="2400" b="1" spc="-5" dirty="0">
                <a:solidFill>
                  <a:srgbClr val="FF0000"/>
                </a:solidFill>
                <a:latin typeface="Arial"/>
                <a:cs typeface="Arial"/>
              </a:rPr>
              <a:t>Exceptions</a:t>
            </a:r>
            <a:endParaRPr sz="2400">
              <a:latin typeface="Arial"/>
              <a:cs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5115051" cy="1040285"/>
          </a:xfrm>
          <a:prstGeom prst="rect">
            <a:avLst/>
          </a:prstGeom>
        </p:spPr>
        <p:txBody>
          <a:bodyPr vert="horz" wrap="square" lIns="0" tIns="12700" rIns="0" bIns="0" rtlCol="0" anchor="t">
            <a:spAutoFit/>
          </a:bodyPr>
          <a:lstStyle/>
          <a:p>
            <a:pPr marL="12700">
              <a:lnSpc>
                <a:spcPts val="3960"/>
              </a:lnSpc>
              <a:spcBef>
                <a:spcPts val="100"/>
              </a:spcBef>
            </a:pPr>
            <a:r>
              <a:rPr spc="-160" dirty="0"/>
              <a:t>Excep</a:t>
            </a:r>
            <a:r>
              <a:rPr spc="-155" dirty="0"/>
              <a:t>t</a:t>
            </a:r>
            <a:r>
              <a:rPr spc="-165" dirty="0"/>
              <a:t>i</a:t>
            </a:r>
            <a:r>
              <a:rPr spc="-160" dirty="0"/>
              <a:t>o</a:t>
            </a:r>
            <a:r>
              <a:rPr dirty="0"/>
              <a:t>n</a:t>
            </a:r>
            <a:r>
              <a:rPr spc="-250" dirty="0"/>
              <a:t> </a:t>
            </a:r>
            <a:r>
              <a:rPr spc="-425" dirty="0"/>
              <a:t>T</a:t>
            </a:r>
            <a:r>
              <a:rPr spc="-160" dirty="0"/>
              <a:t>ype</a:t>
            </a:r>
            <a:r>
              <a:rPr spc="-5" dirty="0"/>
              <a:t>s</a:t>
            </a:r>
            <a:r>
              <a:rPr spc="-295" dirty="0"/>
              <a:t> </a:t>
            </a:r>
            <a:r>
              <a:rPr dirty="0"/>
              <a:t>:</a:t>
            </a:r>
          </a:p>
          <a:p>
            <a:pPr marL="12700">
              <a:lnSpc>
                <a:spcPts val="3960"/>
              </a:lnSpc>
            </a:pPr>
            <a:r>
              <a:rPr spc="-155" dirty="0"/>
              <a:t>U</a:t>
            </a:r>
            <a:r>
              <a:rPr spc="-160" dirty="0"/>
              <a:t>n</a:t>
            </a:r>
            <a:r>
              <a:rPr spc="-155" dirty="0"/>
              <a:t>-</a:t>
            </a:r>
            <a:r>
              <a:rPr spc="-160" dirty="0"/>
              <a:t>Checke</a:t>
            </a:r>
            <a:r>
              <a:rPr dirty="0"/>
              <a:t>d</a:t>
            </a:r>
            <a:r>
              <a:rPr spc="-260" dirty="0"/>
              <a:t> </a:t>
            </a:r>
            <a:r>
              <a:rPr spc="-160" dirty="0"/>
              <a:t>Excep</a:t>
            </a:r>
            <a:r>
              <a:rPr spc="-155" dirty="0"/>
              <a:t>t</a:t>
            </a:r>
            <a:r>
              <a:rPr spc="-165" dirty="0"/>
              <a:t>i</a:t>
            </a:r>
            <a:r>
              <a:rPr spc="-160" dirty="0"/>
              <a:t>on</a:t>
            </a:r>
            <a:r>
              <a:rPr spc="-5" dirty="0"/>
              <a:t>s</a:t>
            </a:r>
          </a:p>
        </p:txBody>
      </p:sp>
      <p:sp>
        <p:nvSpPr>
          <p:cNvPr id="3" name="object 3"/>
          <p:cNvSpPr/>
          <p:nvPr/>
        </p:nvSpPr>
        <p:spPr>
          <a:xfrm>
            <a:off x="5761482" y="3070098"/>
            <a:ext cx="2834640" cy="471170"/>
          </a:xfrm>
          <a:custGeom>
            <a:avLst/>
            <a:gdLst/>
            <a:ahLst/>
            <a:cxnLst/>
            <a:rect l="l" t="t" r="r" b="b"/>
            <a:pathLst>
              <a:path w="2834640" h="471170">
                <a:moveTo>
                  <a:pt x="0" y="78486"/>
                </a:moveTo>
                <a:lnTo>
                  <a:pt x="6173" y="47952"/>
                </a:lnTo>
                <a:lnTo>
                  <a:pt x="23002" y="23002"/>
                </a:lnTo>
                <a:lnTo>
                  <a:pt x="47952" y="6173"/>
                </a:lnTo>
                <a:lnTo>
                  <a:pt x="78485" y="0"/>
                </a:lnTo>
                <a:lnTo>
                  <a:pt x="2756153" y="0"/>
                </a:lnTo>
                <a:lnTo>
                  <a:pt x="2786687" y="6173"/>
                </a:lnTo>
                <a:lnTo>
                  <a:pt x="2811637" y="23002"/>
                </a:lnTo>
                <a:lnTo>
                  <a:pt x="2828466" y="47952"/>
                </a:lnTo>
                <a:lnTo>
                  <a:pt x="2834640" y="78486"/>
                </a:lnTo>
                <a:lnTo>
                  <a:pt x="2834640" y="392429"/>
                </a:lnTo>
                <a:lnTo>
                  <a:pt x="2828466" y="422963"/>
                </a:lnTo>
                <a:lnTo>
                  <a:pt x="2811637" y="447913"/>
                </a:lnTo>
                <a:lnTo>
                  <a:pt x="2786687" y="464742"/>
                </a:lnTo>
                <a:lnTo>
                  <a:pt x="2756153" y="470915"/>
                </a:lnTo>
                <a:lnTo>
                  <a:pt x="78485" y="470915"/>
                </a:lnTo>
                <a:lnTo>
                  <a:pt x="47952" y="464742"/>
                </a:lnTo>
                <a:lnTo>
                  <a:pt x="23002" y="447913"/>
                </a:lnTo>
                <a:lnTo>
                  <a:pt x="6173" y="422963"/>
                </a:lnTo>
                <a:lnTo>
                  <a:pt x="0" y="392429"/>
                </a:lnTo>
                <a:lnTo>
                  <a:pt x="0" y="78486"/>
                </a:lnTo>
                <a:close/>
              </a:path>
            </a:pathLst>
          </a:custGeom>
          <a:ln w="25908">
            <a:solidFill>
              <a:srgbClr val="385D89"/>
            </a:solidFill>
          </a:ln>
        </p:spPr>
        <p:txBody>
          <a:bodyPr wrap="square" lIns="0" tIns="0" rIns="0" bIns="0" rtlCol="0"/>
          <a:lstStyle/>
          <a:p>
            <a:endParaRPr/>
          </a:p>
        </p:txBody>
      </p:sp>
      <p:sp>
        <p:nvSpPr>
          <p:cNvPr id="4" name="object 4"/>
          <p:cNvSpPr txBox="1"/>
          <p:nvPr/>
        </p:nvSpPr>
        <p:spPr>
          <a:xfrm>
            <a:off x="1663700" y="1418590"/>
            <a:ext cx="8820150" cy="2030730"/>
          </a:xfrm>
          <a:prstGeom prst="rect">
            <a:avLst/>
          </a:prstGeom>
        </p:spPr>
        <p:txBody>
          <a:bodyPr vert="horz" wrap="square" lIns="0" tIns="12700" rIns="0" bIns="0" rtlCol="0">
            <a:spAutoFit/>
          </a:bodyPr>
          <a:lstStyle/>
          <a:p>
            <a:pPr marL="469900" marR="5080" indent="-457200">
              <a:spcBef>
                <a:spcPts val="100"/>
              </a:spcBef>
              <a:buClr>
                <a:srgbClr val="0F1141"/>
              </a:buClr>
              <a:buFont typeface="Wingdings"/>
              <a:buChar char=""/>
              <a:tabLst>
                <a:tab pos="469265" algn="l"/>
                <a:tab pos="469900" algn="l"/>
                <a:tab pos="1296035" algn="l"/>
                <a:tab pos="2120265" algn="l"/>
                <a:tab pos="3708400" algn="l"/>
                <a:tab pos="4297045" algn="l"/>
                <a:tab pos="6705600" algn="l"/>
              </a:tabLst>
            </a:pPr>
            <a:r>
              <a:rPr sz="2400" b="1" spc="-5" dirty="0">
                <a:latin typeface="Arial"/>
                <a:cs typeface="Arial"/>
              </a:rPr>
              <a:t>Are	N</a:t>
            </a:r>
            <a:r>
              <a:rPr sz="2400" b="1" spc="-10" dirty="0">
                <a:latin typeface="Arial"/>
                <a:cs typeface="Arial"/>
              </a:rPr>
              <a:t>o</a:t>
            </a:r>
            <a:r>
              <a:rPr sz="2400" b="1" dirty="0">
                <a:latin typeface="Arial"/>
                <a:cs typeface="Arial"/>
              </a:rPr>
              <a:t>t	C</a:t>
            </a:r>
            <a:r>
              <a:rPr sz="2400" b="1" spc="-10" dirty="0">
                <a:latin typeface="Arial"/>
                <a:cs typeface="Arial"/>
              </a:rPr>
              <a:t>h</a:t>
            </a:r>
            <a:r>
              <a:rPr sz="2400" b="1" spc="-5" dirty="0">
                <a:latin typeface="Arial"/>
                <a:cs typeface="Arial"/>
              </a:rPr>
              <a:t>eck</a:t>
            </a:r>
            <a:r>
              <a:rPr sz="2400" b="1" spc="5" dirty="0">
                <a:latin typeface="Arial"/>
                <a:cs typeface="Arial"/>
              </a:rPr>
              <a:t>e</a:t>
            </a:r>
            <a:r>
              <a:rPr sz="2400" b="1" dirty="0">
                <a:latin typeface="Arial"/>
                <a:cs typeface="Arial"/>
              </a:rPr>
              <a:t>d	</a:t>
            </a:r>
            <a:r>
              <a:rPr sz="2400" b="1" spc="-10" dirty="0">
                <a:latin typeface="Arial"/>
                <a:cs typeface="Arial"/>
              </a:rPr>
              <a:t>a</a:t>
            </a:r>
            <a:r>
              <a:rPr sz="2400" b="1" spc="-5" dirty="0">
                <a:latin typeface="Arial"/>
                <a:cs typeface="Arial"/>
              </a:rPr>
              <a:t>t</a:t>
            </a:r>
            <a:r>
              <a:rPr sz="2400" b="1" dirty="0">
                <a:latin typeface="Arial"/>
                <a:cs typeface="Arial"/>
              </a:rPr>
              <a:t>	C</a:t>
            </a:r>
            <a:r>
              <a:rPr sz="2400" b="1" spc="-20" dirty="0">
                <a:latin typeface="Arial"/>
                <a:cs typeface="Arial"/>
              </a:rPr>
              <a:t>o</a:t>
            </a:r>
            <a:r>
              <a:rPr sz="2400" b="1" dirty="0">
                <a:latin typeface="Arial"/>
                <a:cs typeface="Arial"/>
              </a:rPr>
              <a:t>mpil</a:t>
            </a:r>
            <a:r>
              <a:rPr sz="2400" b="1" spc="-5" dirty="0">
                <a:latin typeface="Arial"/>
                <a:cs typeface="Arial"/>
              </a:rPr>
              <a:t>e</a:t>
            </a:r>
            <a:r>
              <a:rPr sz="2400" b="1" dirty="0">
                <a:latin typeface="Arial"/>
                <a:cs typeface="Arial"/>
              </a:rPr>
              <a:t>-</a:t>
            </a:r>
            <a:r>
              <a:rPr sz="2400" b="1" spc="-55" dirty="0">
                <a:latin typeface="Arial"/>
                <a:cs typeface="Arial"/>
              </a:rPr>
              <a:t>T</a:t>
            </a:r>
            <a:r>
              <a:rPr sz="2400" b="1" spc="-5" dirty="0">
                <a:latin typeface="Arial"/>
                <a:cs typeface="Arial"/>
              </a:rPr>
              <a:t>im</a:t>
            </a:r>
            <a:r>
              <a:rPr sz="2400" b="1" spc="-10" dirty="0">
                <a:latin typeface="Arial"/>
                <a:cs typeface="Arial"/>
              </a:rPr>
              <a:t>e</a:t>
            </a:r>
            <a:r>
              <a:rPr sz="2400" b="1" dirty="0">
                <a:latin typeface="Arial"/>
                <a:cs typeface="Arial"/>
              </a:rPr>
              <a:t>.	[Aut</a:t>
            </a:r>
            <a:r>
              <a:rPr sz="2400" b="1" spc="-15" dirty="0">
                <a:latin typeface="Arial"/>
                <a:cs typeface="Arial"/>
              </a:rPr>
              <a:t>o</a:t>
            </a:r>
            <a:r>
              <a:rPr sz="2400" b="1" dirty="0">
                <a:latin typeface="Arial"/>
                <a:cs typeface="Arial"/>
              </a:rPr>
              <a:t>mat</a:t>
            </a:r>
            <a:r>
              <a:rPr sz="2400" b="1" spc="5" dirty="0">
                <a:latin typeface="Arial"/>
                <a:cs typeface="Arial"/>
              </a:rPr>
              <a:t>i</a:t>
            </a:r>
            <a:r>
              <a:rPr sz="2400" b="1" dirty="0">
                <a:latin typeface="Arial"/>
                <a:cs typeface="Arial"/>
              </a:rPr>
              <a:t>cal</a:t>
            </a:r>
            <a:r>
              <a:rPr sz="2400" b="1" spc="10" dirty="0">
                <a:latin typeface="Arial"/>
                <a:cs typeface="Arial"/>
              </a:rPr>
              <a:t>l</a:t>
            </a:r>
            <a:r>
              <a:rPr sz="2400" b="1" spc="-5" dirty="0">
                <a:latin typeface="Arial"/>
                <a:cs typeface="Arial"/>
              </a:rPr>
              <a:t>y  Defined For Programs]</a:t>
            </a:r>
            <a:endParaRPr sz="2400">
              <a:latin typeface="Arial"/>
              <a:cs typeface="Arial"/>
            </a:endParaRPr>
          </a:p>
          <a:p>
            <a:pPr marL="469900" indent="-457200">
              <a:spcBef>
                <a:spcPts val="575"/>
              </a:spcBef>
              <a:buClr>
                <a:srgbClr val="0F1141"/>
              </a:buClr>
              <a:buFont typeface="Wingdings"/>
              <a:buChar char=""/>
              <a:tabLst>
                <a:tab pos="469265" algn="l"/>
                <a:tab pos="469900" algn="l"/>
              </a:tabLst>
            </a:pPr>
            <a:r>
              <a:rPr sz="2400" b="1" dirty="0">
                <a:latin typeface="Arial"/>
                <a:cs typeface="Arial"/>
              </a:rPr>
              <a:t>Any</a:t>
            </a:r>
            <a:r>
              <a:rPr sz="2400" b="1" spc="150" dirty="0">
                <a:latin typeface="Arial"/>
                <a:cs typeface="Arial"/>
              </a:rPr>
              <a:t> </a:t>
            </a:r>
            <a:r>
              <a:rPr sz="2400" b="1" spc="-5" dirty="0">
                <a:latin typeface="Arial"/>
                <a:cs typeface="Arial"/>
              </a:rPr>
              <a:t>Sub-Class</a:t>
            </a:r>
            <a:r>
              <a:rPr sz="2400" b="1" spc="170" dirty="0">
                <a:latin typeface="Arial"/>
                <a:cs typeface="Arial"/>
              </a:rPr>
              <a:t> </a:t>
            </a:r>
            <a:r>
              <a:rPr sz="2400" b="1" spc="-5" dirty="0">
                <a:latin typeface="Arial"/>
                <a:cs typeface="Arial"/>
              </a:rPr>
              <a:t>of</a:t>
            </a:r>
            <a:r>
              <a:rPr sz="2400" b="1" spc="175" dirty="0">
                <a:latin typeface="Arial"/>
                <a:cs typeface="Arial"/>
              </a:rPr>
              <a:t> </a:t>
            </a:r>
            <a:r>
              <a:rPr sz="2400" b="1" spc="-5" dirty="0">
                <a:latin typeface="Arial"/>
                <a:cs typeface="Arial"/>
              </a:rPr>
              <a:t>RuntimeException</a:t>
            </a:r>
            <a:r>
              <a:rPr sz="2400" b="1" spc="155" dirty="0">
                <a:latin typeface="Arial"/>
                <a:cs typeface="Arial"/>
              </a:rPr>
              <a:t> </a:t>
            </a:r>
            <a:r>
              <a:rPr sz="2400" b="1" dirty="0">
                <a:latin typeface="Arial"/>
                <a:cs typeface="Arial"/>
              </a:rPr>
              <a:t>is</a:t>
            </a:r>
            <a:r>
              <a:rPr sz="2400" b="1" spc="140" dirty="0">
                <a:latin typeface="Arial"/>
                <a:cs typeface="Arial"/>
              </a:rPr>
              <a:t> </a:t>
            </a:r>
            <a:r>
              <a:rPr sz="2400" b="1" spc="5" dirty="0">
                <a:latin typeface="Arial"/>
                <a:cs typeface="Arial"/>
              </a:rPr>
              <a:t>by</a:t>
            </a:r>
            <a:r>
              <a:rPr sz="2400" b="1" spc="135" dirty="0">
                <a:latin typeface="Arial"/>
                <a:cs typeface="Arial"/>
              </a:rPr>
              <a:t> </a:t>
            </a:r>
            <a:r>
              <a:rPr sz="2400" b="1" spc="-5" dirty="0">
                <a:latin typeface="Arial"/>
                <a:cs typeface="Arial"/>
              </a:rPr>
              <a:t>default</a:t>
            </a:r>
            <a:r>
              <a:rPr sz="2400" b="1" spc="175" dirty="0">
                <a:latin typeface="Arial"/>
                <a:cs typeface="Arial"/>
              </a:rPr>
              <a:t> </a:t>
            </a:r>
            <a:r>
              <a:rPr sz="2400" b="1" spc="-5" dirty="0">
                <a:latin typeface="Arial"/>
                <a:cs typeface="Arial"/>
              </a:rPr>
              <a:t>an</a:t>
            </a:r>
            <a:r>
              <a:rPr sz="2400" b="1" spc="165" dirty="0">
                <a:latin typeface="Arial"/>
                <a:cs typeface="Arial"/>
              </a:rPr>
              <a:t> </a:t>
            </a:r>
            <a:r>
              <a:rPr sz="2400" b="1" spc="-5" dirty="0">
                <a:latin typeface="Arial"/>
                <a:cs typeface="Arial"/>
              </a:rPr>
              <a:t>Un-</a:t>
            </a:r>
            <a:endParaRPr sz="2400">
              <a:latin typeface="Arial"/>
              <a:cs typeface="Arial"/>
            </a:endParaRPr>
          </a:p>
          <a:p>
            <a:pPr marL="469900">
              <a:spcBef>
                <a:spcPts val="5"/>
              </a:spcBef>
            </a:pPr>
            <a:r>
              <a:rPr sz="2400" b="1" spc="-5" dirty="0">
                <a:latin typeface="Arial"/>
                <a:cs typeface="Arial"/>
              </a:rPr>
              <a:t>Checked Exception</a:t>
            </a:r>
            <a:endParaRPr sz="2400">
              <a:latin typeface="Arial"/>
              <a:cs typeface="Arial"/>
            </a:endParaRPr>
          </a:p>
          <a:p>
            <a:pPr marL="4940300">
              <a:spcBef>
                <a:spcPts val="1525"/>
              </a:spcBef>
            </a:pPr>
            <a:r>
              <a:rPr b="1" dirty="0">
                <a:solidFill>
                  <a:srgbClr val="FF0000"/>
                </a:solidFill>
                <a:latin typeface="Arial"/>
                <a:cs typeface="Arial"/>
              </a:rPr>
              <a:t>Throwable</a:t>
            </a:r>
            <a:endParaRPr>
              <a:latin typeface="Arial"/>
              <a:cs typeface="Arial"/>
            </a:endParaRPr>
          </a:p>
        </p:txBody>
      </p:sp>
      <p:grpSp>
        <p:nvGrpSpPr>
          <p:cNvPr id="5" name="object 5"/>
          <p:cNvGrpSpPr/>
          <p:nvPr/>
        </p:nvGrpSpPr>
        <p:grpSpPr>
          <a:xfrm>
            <a:off x="5187633" y="3558476"/>
            <a:ext cx="1661795" cy="798830"/>
            <a:chOff x="3663632" y="3558476"/>
            <a:chExt cx="1661795" cy="798830"/>
          </a:xfrm>
        </p:grpSpPr>
        <p:sp>
          <p:nvSpPr>
            <p:cNvPr id="6" name="object 6"/>
            <p:cNvSpPr/>
            <p:nvPr/>
          </p:nvSpPr>
          <p:spPr>
            <a:xfrm>
              <a:off x="4392930" y="3571494"/>
              <a:ext cx="216535" cy="297180"/>
            </a:xfrm>
            <a:custGeom>
              <a:avLst/>
              <a:gdLst/>
              <a:ahLst/>
              <a:cxnLst/>
              <a:rect l="l" t="t" r="r" b="b"/>
              <a:pathLst>
                <a:path w="216535" h="297179">
                  <a:moveTo>
                    <a:pt x="54102" y="297179"/>
                  </a:moveTo>
                  <a:lnTo>
                    <a:pt x="54102" y="108203"/>
                  </a:lnTo>
                  <a:lnTo>
                    <a:pt x="0" y="108203"/>
                  </a:lnTo>
                  <a:lnTo>
                    <a:pt x="108204" y="0"/>
                  </a:lnTo>
                  <a:lnTo>
                    <a:pt x="216408" y="108203"/>
                  </a:lnTo>
                  <a:lnTo>
                    <a:pt x="162306" y="108203"/>
                  </a:lnTo>
                  <a:lnTo>
                    <a:pt x="162306" y="297179"/>
                  </a:lnTo>
                  <a:lnTo>
                    <a:pt x="54102" y="297179"/>
                  </a:lnTo>
                  <a:close/>
                </a:path>
              </a:pathLst>
            </a:custGeom>
            <a:ln w="25908">
              <a:solidFill>
                <a:srgbClr val="385D89"/>
              </a:solidFill>
            </a:ln>
          </p:spPr>
          <p:txBody>
            <a:bodyPr wrap="square" lIns="0" tIns="0" rIns="0" bIns="0" rtlCol="0"/>
            <a:lstStyle/>
            <a:p>
              <a:endParaRPr/>
            </a:p>
          </p:txBody>
        </p:sp>
        <p:sp>
          <p:nvSpPr>
            <p:cNvPr id="7" name="object 7"/>
            <p:cNvSpPr/>
            <p:nvPr/>
          </p:nvSpPr>
          <p:spPr>
            <a:xfrm>
              <a:off x="3676650" y="3873246"/>
              <a:ext cx="1635760" cy="471170"/>
            </a:xfrm>
            <a:custGeom>
              <a:avLst/>
              <a:gdLst/>
              <a:ahLst/>
              <a:cxnLst/>
              <a:rect l="l" t="t" r="r" b="b"/>
              <a:pathLst>
                <a:path w="1635760" h="471170">
                  <a:moveTo>
                    <a:pt x="0" y="78485"/>
                  </a:moveTo>
                  <a:lnTo>
                    <a:pt x="6173" y="47952"/>
                  </a:lnTo>
                  <a:lnTo>
                    <a:pt x="23002" y="23002"/>
                  </a:lnTo>
                  <a:lnTo>
                    <a:pt x="47952" y="6173"/>
                  </a:lnTo>
                  <a:lnTo>
                    <a:pt x="78486" y="0"/>
                  </a:lnTo>
                  <a:lnTo>
                    <a:pt x="1556765" y="0"/>
                  </a:lnTo>
                  <a:lnTo>
                    <a:pt x="1587299" y="6173"/>
                  </a:lnTo>
                  <a:lnTo>
                    <a:pt x="1612249" y="23002"/>
                  </a:lnTo>
                  <a:lnTo>
                    <a:pt x="1629078" y="47952"/>
                  </a:lnTo>
                  <a:lnTo>
                    <a:pt x="1635252" y="78485"/>
                  </a:lnTo>
                  <a:lnTo>
                    <a:pt x="1635252" y="392429"/>
                  </a:lnTo>
                  <a:lnTo>
                    <a:pt x="1629078" y="422963"/>
                  </a:lnTo>
                  <a:lnTo>
                    <a:pt x="1612249" y="447913"/>
                  </a:lnTo>
                  <a:lnTo>
                    <a:pt x="1587299" y="464742"/>
                  </a:lnTo>
                  <a:lnTo>
                    <a:pt x="1556765" y="470915"/>
                  </a:lnTo>
                  <a:lnTo>
                    <a:pt x="78486" y="470915"/>
                  </a:lnTo>
                  <a:lnTo>
                    <a:pt x="47952" y="464742"/>
                  </a:lnTo>
                  <a:lnTo>
                    <a:pt x="23002" y="447913"/>
                  </a:lnTo>
                  <a:lnTo>
                    <a:pt x="6173" y="422963"/>
                  </a:lnTo>
                  <a:lnTo>
                    <a:pt x="0" y="392429"/>
                  </a:lnTo>
                  <a:lnTo>
                    <a:pt x="0" y="78485"/>
                  </a:lnTo>
                  <a:close/>
                </a:path>
              </a:pathLst>
            </a:custGeom>
            <a:ln w="25908">
              <a:solidFill>
                <a:srgbClr val="385D89"/>
              </a:solidFill>
            </a:ln>
          </p:spPr>
          <p:txBody>
            <a:bodyPr wrap="square" lIns="0" tIns="0" rIns="0" bIns="0" rtlCol="0"/>
            <a:lstStyle/>
            <a:p>
              <a:endParaRPr/>
            </a:p>
          </p:txBody>
        </p:sp>
      </p:grpSp>
      <p:sp>
        <p:nvSpPr>
          <p:cNvPr id="8" name="object 8"/>
          <p:cNvSpPr txBox="1"/>
          <p:nvPr/>
        </p:nvSpPr>
        <p:spPr>
          <a:xfrm>
            <a:off x="5458460" y="3953002"/>
            <a:ext cx="111696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Exception</a:t>
            </a:r>
            <a:endParaRPr>
              <a:latin typeface="Arial"/>
              <a:cs typeface="Arial"/>
            </a:endParaRPr>
          </a:p>
        </p:txBody>
      </p:sp>
      <p:sp>
        <p:nvSpPr>
          <p:cNvPr id="9" name="object 9"/>
          <p:cNvSpPr/>
          <p:nvPr/>
        </p:nvSpPr>
        <p:spPr>
          <a:xfrm>
            <a:off x="7558278" y="3874770"/>
            <a:ext cx="1635760" cy="471170"/>
          </a:xfrm>
          <a:custGeom>
            <a:avLst/>
            <a:gdLst/>
            <a:ahLst/>
            <a:cxnLst/>
            <a:rect l="l" t="t" r="r" b="b"/>
            <a:pathLst>
              <a:path w="1635759" h="471170">
                <a:moveTo>
                  <a:pt x="0" y="78485"/>
                </a:moveTo>
                <a:lnTo>
                  <a:pt x="6173" y="47952"/>
                </a:lnTo>
                <a:lnTo>
                  <a:pt x="23002" y="23002"/>
                </a:lnTo>
                <a:lnTo>
                  <a:pt x="47952" y="6173"/>
                </a:lnTo>
                <a:lnTo>
                  <a:pt x="78486" y="0"/>
                </a:lnTo>
                <a:lnTo>
                  <a:pt x="1556766" y="0"/>
                </a:lnTo>
                <a:lnTo>
                  <a:pt x="1587299" y="6173"/>
                </a:lnTo>
                <a:lnTo>
                  <a:pt x="1612249" y="23002"/>
                </a:lnTo>
                <a:lnTo>
                  <a:pt x="1629078" y="47952"/>
                </a:lnTo>
                <a:lnTo>
                  <a:pt x="1635252" y="78485"/>
                </a:lnTo>
                <a:lnTo>
                  <a:pt x="1635252" y="392429"/>
                </a:lnTo>
                <a:lnTo>
                  <a:pt x="1629078" y="422963"/>
                </a:lnTo>
                <a:lnTo>
                  <a:pt x="1612249" y="447913"/>
                </a:lnTo>
                <a:lnTo>
                  <a:pt x="1587299" y="464742"/>
                </a:lnTo>
                <a:lnTo>
                  <a:pt x="1556766" y="470915"/>
                </a:lnTo>
                <a:lnTo>
                  <a:pt x="78486" y="470915"/>
                </a:lnTo>
                <a:lnTo>
                  <a:pt x="47952" y="464742"/>
                </a:lnTo>
                <a:lnTo>
                  <a:pt x="23002" y="447913"/>
                </a:lnTo>
                <a:lnTo>
                  <a:pt x="6173" y="422963"/>
                </a:lnTo>
                <a:lnTo>
                  <a:pt x="0" y="392429"/>
                </a:lnTo>
                <a:lnTo>
                  <a:pt x="0" y="78485"/>
                </a:lnTo>
                <a:close/>
              </a:path>
            </a:pathLst>
          </a:custGeom>
          <a:ln w="25908">
            <a:solidFill>
              <a:srgbClr val="385D89"/>
            </a:solidFill>
          </a:ln>
        </p:spPr>
        <p:txBody>
          <a:bodyPr wrap="square" lIns="0" tIns="0" rIns="0" bIns="0" rtlCol="0"/>
          <a:lstStyle/>
          <a:p>
            <a:endParaRPr/>
          </a:p>
        </p:txBody>
      </p:sp>
      <p:sp>
        <p:nvSpPr>
          <p:cNvPr id="10" name="object 10"/>
          <p:cNvSpPr txBox="1"/>
          <p:nvPr/>
        </p:nvSpPr>
        <p:spPr>
          <a:xfrm>
            <a:off x="8084567" y="3954017"/>
            <a:ext cx="58356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Er</a:t>
            </a:r>
            <a:r>
              <a:rPr b="1" spc="-15" dirty="0">
                <a:solidFill>
                  <a:srgbClr val="FF0000"/>
                </a:solidFill>
                <a:latin typeface="Arial"/>
                <a:cs typeface="Arial"/>
              </a:rPr>
              <a:t>r</a:t>
            </a:r>
            <a:r>
              <a:rPr b="1" dirty="0">
                <a:solidFill>
                  <a:srgbClr val="FF0000"/>
                </a:solidFill>
                <a:latin typeface="Arial"/>
                <a:cs typeface="Arial"/>
              </a:rPr>
              <a:t>or</a:t>
            </a:r>
            <a:endParaRPr>
              <a:latin typeface="Arial"/>
              <a:cs typeface="Arial"/>
            </a:endParaRPr>
          </a:p>
        </p:txBody>
      </p:sp>
      <p:grpSp>
        <p:nvGrpSpPr>
          <p:cNvPr id="11" name="object 11"/>
          <p:cNvGrpSpPr/>
          <p:nvPr/>
        </p:nvGrpSpPr>
        <p:grpSpPr>
          <a:xfrm>
            <a:off x="4428680" y="3558476"/>
            <a:ext cx="4067810" cy="2764790"/>
            <a:chOff x="2904680" y="3558476"/>
            <a:chExt cx="4067810" cy="2764790"/>
          </a:xfrm>
        </p:grpSpPr>
        <p:sp>
          <p:nvSpPr>
            <p:cNvPr id="12" name="object 12"/>
            <p:cNvSpPr/>
            <p:nvPr/>
          </p:nvSpPr>
          <p:spPr>
            <a:xfrm>
              <a:off x="6744461" y="3571494"/>
              <a:ext cx="215265" cy="297180"/>
            </a:xfrm>
            <a:custGeom>
              <a:avLst/>
              <a:gdLst/>
              <a:ahLst/>
              <a:cxnLst/>
              <a:rect l="l" t="t" r="r" b="b"/>
              <a:pathLst>
                <a:path w="215265" h="297179">
                  <a:moveTo>
                    <a:pt x="53721" y="297179"/>
                  </a:moveTo>
                  <a:lnTo>
                    <a:pt x="53721" y="107441"/>
                  </a:lnTo>
                  <a:lnTo>
                    <a:pt x="0" y="107441"/>
                  </a:lnTo>
                  <a:lnTo>
                    <a:pt x="107442" y="0"/>
                  </a:lnTo>
                  <a:lnTo>
                    <a:pt x="214884" y="107441"/>
                  </a:lnTo>
                  <a:lnTo>
                    <a:pt x="161163" y="107441"/>
                  </a:lnTo>
                  <a:lnTo>
                    <a:pt x="161163" y="297179"/>
                  </a:lnTo>
                  <a:lnTo>
                    <a:pt x="53721" y="297179"/>
                  </a:lnTo>
                  <a:close/>
                </a:path>
              </a:pathLst>
            </a:custGeom>
            <a:ln w="25908">
              <a:solidFill>
                <a:srgbClr val="385D89"/>
              </a:solidFill>
            </a:ln>
          </p:spPr>
          <p:txBody>
            <a:bodyPr wrap="square" lIns="0" tIns="0" rIns="0" bIns="0" rtlCol="0"/>
            <a:lstStyle/>
            <a:p>
              <a:endParaRPr/>
            </a:p>
          </p:txBody>
        </p:sp>
        <p:sp>
          <p:nvSpPr>
            <p:cNvPr id="13" name="object 13"/>
            <p:cNvSpPr/>
            <p:nvPr/>
          </p:nvSpPr>
          <p:spPr>
            <a:xfrm>
              <a:off x="2917697" y="5479542"/>
              <a:ext cx="3168650" cy="830580"/>
            </a:xfrm>
            <a:custGeom>
              <a:avLst/>
              <a:gdLst/>
              <a:ahLst/>
              <a:cxnLst/>
              <a:rect l="l" t="t" r="r" b="b"/>
              <a:pathLst>
                <a:path w="3168650" h="830579">
                  <a:moveTo>
                    <a:pt x="0" y="138430"/>
                  </a:moveTo>
                  <a:lnTo>
                    <a:pt x="7057" y="94674"/>
                  </a:lnTo>
                  <a:lnTo>
                    <a:pt x="26708" y="56674"/>
                  </a:lnTo>
                  <a:lnTo>
                    <a:pt x="56674" y="26708"/>
                  </a:lnTo>
                  <a:lnTo>
                    <a:pt x="94674" y="7057"/>
                  </a:lnTo>
                  <a:lnTo>
                    <a:pt x="138429" y="0"/>
                  </a:lnTo>
                  <a:lnTo>
                    <a:pt x="3029966" y="0"/>
                  </a:lnTo>
                  <a:lnTo>
                    <a:pt x="3073721" y="7057"/>
                  </a:lnTo>
                  <a:lnTo>
                    <a:pt x="3111721" y="26708"/>
                  </a:lnTo>
                  <a:lnTo>
                    <a:pt x="3141687" y="56674"/>
                  </a:lnTo>
                  <a:lnTo>
                    <a:pt x="3161338" y="94674"/>
                  </a:lnTo>
                  <a:lnTo>
                    <a:pt x="3168396" y="138430"/>
                  </a:lnTo>
                  <a:lnTo>
                    <a:pt x="3168396" y="692150"/>
                  </a:lnTo>
                  <a:lnTo>
                    <a:pt x="3161338" y="735905"/>
                  </a:lnTo>
                  <a:lnTo>
                    <a:pt x="3141687" y="773905"/>
                  </a:lnTo>
                  <a:lnTo>
                    <a:pt x="3111721" y="803871"/>
                  </a:lnTo>
                  <a:lnTo>
                    <a:pt x="3073721" y="823522"/>
                  </a:lnTo>
                  <a:lnTo>
                    <a:pt x="3029966" y="830580"/>
                  </a:lnTo>
                  <a:lnTo>
                    <a:pt x="138429" y="830580"/>
                  </a:lnTo>
                  <a:lnTo>
                    <a:pt x="94674" y="823522"/>
                  </a:lnTo>
                  <a:lnTo>
                    <a:pt x="56674" y="803871"/>
                  </a:lnTo>
                  <a:lnTo>
                    <a:pt x="26708" y="773905"/>
                  </a:lnTo>
                  <a:lnTo>
                    <a:pt x="7057" y="735905"/>
                  </a:lnTo>
                  <a:lnTo>
                    <a:pt x="0" y="692150"/>
                  </a:lnTo>
                  <a:lnTo>
                    <a:pt x="0" y="138430"/>
                  </a:lnTo>
                  <a:close/>
                </a:path>
              </a:pathLst>
            </a:custGeom>
            <a:ln w="25908">
              <a:solidFill>
                <a:srgbClr val="385D89"/>
              </a:solidFill>
            </a:ln>
          </p:spPr>
          <p:txBody>
            <a:bodyPr wrap="square" lIns="0" tIns="0" rIns="0" bIns="0" rtlCol="0"/>
            <a:lstStyle/>
            <a:p>
              <a:endParaRPr/>
            </a:p>
          </p:txBody>
        </p:sp>
      </p:grpSp>
      <p:sp>
        <p:nvSpPr>
          <p:cNvPr id="14" name="object 14"/>
          <p:cNvSpPr txBox="1"/>
          <p:nvPr/>
        </p:nvSpPr>
        <p:spPr>
          <a:xfrm>
            <a:off x="4584573" y="5602021"/>
            <a:ext cx="2881630" cy="574675"/>
          </a:xfrm>
          <a:prstGeom prst="rect">
            <a:avLst/>
          </a:prstGeom>
        </p:spPr>
        <p:txBody>
          <a:bodyPr vert="horz" wrap="square" lIns="0" tIns="12700" rIns="0" bIns="0" rtlCol="0">
            <a:spAutoFit/>
          </a:bodyPr>
          <a:lstStyle/>
          <a:p>
            <a:pPr marL="635" algn="ctr">
              <a:spcBef>
                <a:spcPts val="100"/>
              </a:spcBef>
            </a:pPr>
            <a:r>
              <a:rPr b="1" spc="-20" dirty="0">
                <a:solidFill>
                  <a:srgbClr val="FF0000"/>
                </a:solidFill>
                <a:latin typeface="Arial"/>
                <a:cs typeface="Arial"/>
              </a:rPr>
              <a:t>Any</a:t>
            </a:r>
            <a:r>
              <a:rPr b="1" spc="20" dirty="0">
                <a:solidFill>
                  <a:srgbClr val="FF0000"/>
                </a:solidFill>
                <a:latin typeface="Arial"/>
                <a:cs typeface="Arial"/>
              </a:rPr>
              <a:t> </a:t>
            </a:r>
            <a:r>
              <a:rPr b="1" spc="-5" dirty="0">
                <a:solidFill>
                  <a:srgbClr val="FF0000"/>
                </a:solidFill>
                <a:latin typeface="Arial"/>
                <a:cs typeface="Arial"/>
              </a:rPr>
              <a:t>Sub-Class</a:t>
            </a:r>
            <a:endParaRPr>
              <a:latin typeface="Arial"/>
              <a:cs typeface="Arial"/>
            </a:endParaRPr>
          </a:p>
          <a:p>
            <a:pPr algn="ctr">
              <a:lnSpc>
                <a:spcPct val="100000"/>
              </a:lnSpc>
            </a:pPr>
            <a:r>
              <a:rPr b="1" spc="-5" dirty="0">
                <a:solidFill>
                  <a:srgbClr val="FF0000"/>
                </a:solidFill>
                <a:latin typeface="Arial"/>
                <a:cs typeface="Arial"/>
              </a:rPr>
              <a:t>RuntimeException</a:t>
            </a:r>
            <a:r>
              <a:rPr b="1" spc="-25" dirty="0">
                <a:solidFill>
                  <a:srgbClr val="FF0000"/>
                </a:solidFill>
                <a:latin typeface="Arial"/>
                <a:cs typeface="Arial"/>
              </a:rPr>
              <a:t> </a:t>
            </a:r>
            <a:r>
              <a:rPr b="1" spc="-5" dirty="0">
                <a:solidFill>
                  <a:srgbClr val="FF0000"/>
                </a:solidFill>
                <a:latin typeface="Arial"/>
                <a:cs typeface="Arial"/>
              </a:rPr>
              <a:t>Branch</a:t>
            </a:r>
            <a:endParaRPr>
              <a:latin typeface="Arial"/>
              <a:cs typeface="Arial"/>
            </a:endParaRPr>
          </a:p>
        </p:txBody>
      </p:sp>
      <p:grpSp>
        <p:nvGrpSpPr>
          <p:cNvPr id="15" name="object 15"/>
          <p:cNvGrpSpPr/>
          <p:nvPr/>
        </p:nvGrpSpPr>
        <p:grpSpPr>
          <a:xfrm>
            <a:off x="5006277" y="4347909"/>
            <a:ext cx="2265045" cy="814069"/>
            <a:chOff x="3482276" y="4347908"/>
            <a:chExt cx="2265045" cy="814069"/>
          </a:xfrm>
        </p:grpSpPr>
        <p:sp>
          <p:nvSpPr>
            <p:cNvPr id="16" name="object 16"/>
            <p:cNvSpPr/>
            <p:nvPr/>
          </p:nvSpPr>
          <p:spPr>
            <a:xfrm>
              <a:off x="4431030" y="4360926"/>
              <a:ext cx="216535" cy="297180"/>
            </a:xfrm>
            <a:custGeom>
              <a:avLst/>
              <a:gdLst/>
              <a:ahLst/>
              <a:cxnLst/>
              <a:rect l="l" t="t" r="r" b="b"/>
              <a:pathLst>
                <a:path w="216535" h="297179">
                  <a:moveTo>
                    <a:pt x="54102" y="297180"/>
                  </a:moveTo>
                  <a:lnTo>
                    <a:pt x="54102" y="108204"/>
                  </a:lnTo>
                  <a:lnTo>
                    <a:pt x="0" y="108204"/>
                  </a:lnTo>
                  <a:lnTo>
                    <a:pt x="108204" y="0"/>
                  </a:lnTo>
                  <a:lnTo>
                    <a:pt x="216408" y="108204"/>
                  </a:lnTo>
                  <a:lnTo>
                    <a:pt x="162306" y="108204"/>
                  </a:lnTo>
                  <a:lnTo>
                    <a:pt x="162306" y="297180"/>
                  </a:lnTo>
                  <a:lnTo>
                    <a:pt x="54102" y="297180"/>
                  </a:lnTo>
                  <a:close/>
                </a:path>
              </a:pathLst>
            </a:custGeom>
            <a:ln w="25908">
              <a:solidFill>
                <a:srgbClr val="385D89"/>
              </a:solidFill>
            </a:ln>
          </p:spPr>
          <p:txBody>
            <a:bodyPr wrap="square" lIns="0" tIns="0" rIns="0" bIns="0" rtlCol="0"/>
            <a:lstStyle/>
            <a:p>
              <a:endParaRPr/>
            </a:p>
          </p:txBody>
        </p:sp>
        <p:sp>
          <p:nvSpPr>
            <p:cNvPr id="17" name="object 17"/>
            <p:cNvSpPr/>
            <p:nvPr/>
          </p:nvSpPr>
          <p:spPr>
            <a:xfrm>
              <a:off x="3495294" y="4677918"/>
              <a:ext cx="2239010" cy="471170"/>
            </a:xfrm>
            <a:custGeom>
              <a:avLst/>
              <a:gdLst/>
              <a:ahLst/>
              <a:cxnLst/>
              <a:rect l="l" t="t" r="r" b="b"/>
              <a:pathLst>
                <a:path w="2239010" h="471170">
                  <a:moveTo>
                    <a:pt x="0" y="78485"/>
                  </a:moveTo>
                  <a:lnTo>
                    <a:pt x="6173" y="47952"/>
                  </a:lnTo>
                  <a:lnTo>
                    <a:pt x="23002" y="23002"/>
                  </a:lnTo>
                  <a:lnTo>
                    <a:pt x="47952" y="6173"/>
                  </a:lnTo>
                  <a:lnTo>
                    <a:pt x="78485" y="0"/>
                  </a:lnTo>
                  <a:lnTo>
                    <a:pt x="2160269" y="0"/>
                  </a:lnTo>
                  <a:lnTo>
                    <a:pt x="2190803" y="6173"/>
                  </a:lnTo>
                  <a:lnTo>
                    <a:pt x="2215753" y="23002"/>
                  </a:lnTo>
                  <a:lnTo>
                    <a:pt x="2232582" y="47952"/>
                  </a:lnTo>
                  <a:lnTo>
                    <a:pt x="2238755" y="78485"/>
                  </a:lnTo>
                  <a:lnTo>
                    <a:pt x="2238755" y="392429"/>
                  </a:lnTo>
                  <a:lnTo>
                    <a:pt x="2232582" y="422963"/>
                  </a:lnTo>
                  <a:lnTo>
                    <a:pt x="2215753" y="447913"/>
                  </a:lnTo>
                  <a:lnTo>
                    <a:pt x="2190803" y="464742"/>
                  </a:lnTo>
                  <a:lnTo>
                    <a:pt x="2160269" y="470915"/>
                  </a:lnTo>
                  <a:lnTo>
                    <a:pt x="78485" y="470915"/>
                  </a:lnTo>
                  <a:lnTo>
                    <a:pt x="47952" y="464742"/>
                  </a:lnTo>
                  <a:lnTo>
                    <a:pt x="23002" y="447913"/>
                  </a:lnTo>
                  <a:lnTo>
                    <a:pt x="6173" y="422963"/>
                  </a:lnTo>
                  <a:lnTo>
                    <a:pt x="0" y="392429"/>
                  </a:lnTo>
                  <a:lnTo>
                    <a:pt x="0" y="78485"/>
                  </a:lnTo>
                  <a:close/>
                </a:path>
              </a:pathLst>
            </a:custGeom>
            <a:ln w="25908">
              <a:solidFill>
                <a:srgbClr val="385D89"/>
              </a:solidFill>
            </a:ln>
          </p:spPr>
          <p:txBody>
            <a:bodyPr wrap="square" lIns="0" tIns="0" rIns="0" bIns="0" rtlCol="0"/>
            <a:lstStyle/>
            <a:p>
              <a:endParaRPr/>
            </a:p>
          </p:txBody>
        </p:sp>
      </p:grpSp>
      <p:sp>
        <p:nvSpPr>
          <p:cNvPr id="18" name="object 18"/>
          <p:cNvSpPr txBox="1"/>
          <p:nvPr/>
        </p:nvSpPr>
        <p:spPr>
          <a:xfrm>
            <a:off x="5121909" y="4757673"/>
            <a:ext cx="2031364"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RuntimeException</a:t>
            </a:r>
            <a:endParaRPr>
              <a:latin typeface="Arial"/>
              <a:cs typeface="Arial"/>
            </a:endParaRPr>
          </a:p>
        </p:txBody>
      </p:sp>
      <p:grpSp>
        <p:nvGrpSpPr>
          <p:cNvPr id="19" name="object 19"/>
          <p:cNvGrpSpPr/>
          <p:nvPr/>
        </p:nvGrpSpPr>
        <p:grpSpPr>
          <a:xfrm>
            <a:off x="4306824" y="5146548"/>
            <a:ext cx="3459479" cy="1320165"/>
            <a:chOff x="2782823" y="5146547"/>
            <a:chExt cx="3459479" cy="1320165"/>
          </a:xfrm>
        </p:grpSpPr>
        <p:sp>
          <p:nvSpPr>
            <p:cNvPr id="20" name="object 20"/>
            <p:cNvSpPr/>
            <p:nvPr/>
          </p:nvSpPr>
          <p:spPr>
            <a:xfrm>
              <a:off x="2795777" y="5374385"/>
              <a:ext cx="3434079" cy="1079500"/>
            </a:xfrm>
            <a:custGeom>
              <a:avLst/>
              <a:gdLst/>
              <a:ahLst/>
              <a:cxnLst/>
              <a:rect l="l" t="t" r="r" b="b"/>
              <a:pathLst>
                <a:path w="3434079" h="1079500">
                  <a:moveTo>
                    <a:pt x="0" y="1078992"/>
                  </a:moveTo>
                  <a:lnTo>
                    <a:pt x="3433572" y="1078992"/>
                  </a:lnTo>
                  <a:lnTo>
                    <a:pt x="3433572" y="0"/>
                  </a:lnTo>
                  <a:lnTo>
                    <a:pt x="0" y="0"/>
                  </a:lnTo>
                  <a:lnTo>
                    <a:pt x="0" y="1078992"/>
                  </a:lnTo>
                  <a:close/>
                </a:path>
              </a:pathLst>
            </a:custGeom>
            <a:ln w="25908">
              <a:solidFill>
                <a:srgbClr val="FF0000"/>
              </a:solidFill>
              <a:prstDash val="sysDash"/>
            </a:ln>
          </p:spPr>
          <p:txBody>
            <a:bodyPr wrap="square" lIns="0" tIns="0" rIns="0" bIns="0" rtlCol="0"/>
            <a:lstStyle/>
            <a:p>
              <a:endParaRPr/>
            </a:p>
          </p:txBody>
        </p:sp>
        <p:sp>
          <p:nvSpPr>
            <p:cNvPr id="21" name="object 21"/>
            <p:cNvSpPr/>
            <p:nvPr/>
          </p:nvSpPr>
          <p:spPr>
            <a:xfrm>
              <a:off x="4399025" y="5159501"/>
              <a:ext cx="216535" cy="297180"/>
            </a:xfrm>
            <a:custGeom>
              <a:avLst/>
              <a:gdLst/>
              <a:ahLst/>
              <a:cxnLst/>
              <a:rect l="l" t="t" r="r" b="b"/>
              <a:pathLst>
                <a:path w="216535" h="297179">
                  <a:moveTo>
                    <a:pt x="54101" y="297180"/>
                  </a:moveTo>
                  <a:lnTo>
                    <a:pt x="54101" y="108204"/>
                  </a:lnTo>
                  <a:lnTo>
                    <a:pt x="0" y="108204"/>
                  </a:lnTo>
                  <a:lnTo>
                    <a:pt x="108203" y="0"/>
                  </a:lnTo>
                  <a:lnTo>
                    <a:pt x="216408" y="108204"/>
                  </a:lnTo>
                  <a:lnTo>
                    <a:pt x="162306" y="108204"/>
                  </a:lnTo>
                  <a:lnTo>
                    <a:pt x="162306" y="297180"/>
                  </a:lnTo>
                  <a:lnTo>
                    <a:pt x="54101" y="297180"/>
                  </a:lnTo>
                </a:path>
              </a:pathLst>
            </a:custGeom>
            <a:ln w="25908">
              <a:solidFill>
                <a:srgbClr val="385D89"/>
              </a:solidFill>
            </a:ln>
          </p:spPr>
          <p:txBody>
            <a:bodyPr wrap="square" lIns="0" tIns="0" rIns="0" bIns="0" rtlCol="0"/>
            <a:lstStyle/>
            <a:p>
              <a:endParaRPr/>
            </a:p>
          </p:txBody>
        </p:sp>
      </p:grpSp>
      <p:sp>
        <p:nvSpPr>
          <p:cNvPr id="22" name="object 22"/>
          <p:cNvSpPr txBox="1"/>
          <p:nvPr/>
        </p:nvSpPr>
        <p:spPr>
          <a:xfrm>
            <a:off x="1920342" y="5505094"/>
            <a:ext cx="1801495" cy="756920"/>
          </a:xfrm>
          <a:prstGeom prst="rect">
            <a:avLst/>
          </a:prstGeom>
        </p:spPr>
        <p:txBody>
          <a:bodyPr vert="horz" wrap="square" lIns="0" tIns="12700" rIns="0" bIns="0" rtlCol="0">
            <a:spAutoFit/>
          </a:bodyPr>
          <a:lstStyle/>
          <a:p>
            <a:pPr marL="12700" marR="5080">
              <a:spcBef>
                <a:spcPts val="100"/>
              </a:spcBef>
            </a:pPr>
            <a:r>
              <a:rPr sz="2400" b="1" spc="-5" dirty="0">
                <a:solidFill>
                  <a:srgbClr val="FF0000"/>
                </a:solidFill>
                <a:latin typeface="Arial"/>
                <a:cs typeface="Arial"/>
              </a:rPr>
              <a:t>Un</a:t>
            </a:r>
            <a:r>
              <a:rPr sz="2400" b="1" dirty="0">
                <a:solidFill>
                  <a:srgbClr val="FF0000"/>
                </a:solidFill>
                <a:latin typeface="Arial"/>
                <a:cs typeface="Arial"/>
              </a:rPr>
              <a:t>-C</a:t>
            </a:r>
            <a:r>
              <a:rPr sz="2400" b="1" spc="-10" dirty="0">
                <a:solidFill>
                  <a:srgbClr val="FF0000"/>
                </a:solidFill>
                <a:latin typeface="Arial"/>
                <a:cs typeface="Arial"/>
              </a:rPr>
              <a:t>h</a:t>
            </a:r>
            <a:r>
              <a:rPr sz="2400" b="1" spc="-5" dirty="0">
                <a:solidFill>
                  <a:srgbClr val="FF0000"/>
                </a:solidFill>
                <a:latin typeface="Arial"/>
                <a:cs typeface="Arial"/>
              </a:rPr>
              <a:t>ec</a:t>
            </a:r>
            <a:r>
              <a:rPr sz="2400" b="1" spc="-15" dirty="0">
                <a:solidFill>
                  <a:srgbClr val="FF0000"/>
                </a:solidFill>
                <a:latin typeface="Arial"/>
                <a:cs typeface="Arial"/>
              </a:rPr>
              <a:t>k</a:t>
            </a:r>
            <a:r>
              <a:rPr sz="2400" b="1" dirty="0">
                <a:solidFill>
                  <a:srgbClr val="FF0000"/>
                </a:solidFill>
                <a:latin typeface="Arial"/>
                <a:cs typeface="Arial"/>
              </a:rPr>
              <a:t>ed  </a:t>
            </a:r>
            <a:r>
              <a:rPr sz="2400" b="1" spc="-5" dirty="0">
                <a:solidFill>
                  <a:srgbClr val="FF0000"/>
                </a:solidFill>
                <a:latin typeface="Arial"/>
                <a:cs typeface="Arial"/>
              </a:rPr>
              <a:t>Exceptions</a:t>
            </a:r>
            <a:endParaRPr sz="2400">
              <a:latin typeface="Arial"/>
              <a:cs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88975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Examp</a:t>
            </a:r>
            <a:r>
              <a:rPr spc="-165" dirty="0"/>
              <a:t>l</a:t>
            </a:r>
            <a:r>
              <a:rPr spc="-5" dirty="0"/>
              <a:t>e</a:t>
            </a:r>
            <a:r>
              <a:rPr spc="-270" dirty="0"/>
              <a:t> </a:t>
            </a:r>
            <a:r>
              <a:rPr spc="-160" dirty="0"/>
              <a:t>1</a:t>
            </a:r>
            <a:r>
              <a:rPr dirty="0"/>
              <a:t>:</a:t>
            </a:r>
            <a:r>
              <a:rPr spc="-305" dirty="0"/>
              <a:t> </a:t>
            </a:r>
            <a:r>
              <a:rPr spc="-160" dirty="0"/>
              <a:t>U</a:t>
            </a:r>
            <a:r>
              <a:rPr spc="-155" dirty="0"/>
              <a:t>n-</a:t>
            </a:r>
            <a:r>
              <a:rPr spc="-160" dirty="0"/>
              <a:t>Caugh</a:t>
            </a:r>
            <a:r>
              <a:rPr dirty="0"/>
              <a:t>t</a:t>
            </a:r>
            <a:r>
              <a:rPr spc="-245" dirty="0"/>
              <a:t> </a:t>
            </a:r>
            <a:r>
              <a:rPr spc="-160" dirty="0"/>
              <a:t>Excep</a:t>
            </a:r>
            <a:r>
              <a:rPr spc="-155" dirty="0"/>
              <a:t>t</a:t>
            </a:r>
            <a:r>
              <a:rPr spc="-165" dirty="0"/>
              <a:t>i</a:t>
            </a:r>
            <a:r>
              <a:rPr spc="-160" dirty="0"/>
              <a:t>on</a:t>
            </a:r>
            <a:r>
              <a:rPr spc="-5" dirty="0"/>
              <a:t>s  </a:t>
            </a:r>
            <a:r>
              <a:rPr spc="-155" dirty="0"/>
              <a:t>(</a:t>
            </a:r>
            <a:r>
              <a:rPr spc="-160" dirty="0"/>
              <a:t>Un</a:t>
            </a:r>
            <a:r>
              <a:rPr spc="-155" dirty="0"/>
              <a:t>-</a:t>
            </a:r>
            <a:r>
              <a:rPr spc="-160" dirty="0"/>
              <a:t>Checke</a:t>
            </a:r>
            <a:r>
              <a:rPr dirty="0"/>
              <a:t>d</a:t>
            </a:r>
            <a:r>
              <a:rPr spc="-260" dirty="0"/>
              <a:t> </a:t>
            </a:r>
            <a:r>
              <a:rPr spc="-425" dirty="0"/>
              <a:t>T</a:t>
            </a:r>
            <a:r>
              <a:rPr spc="-160" dirty="0"/>
              <a:t>ype</a:t>
            </a:r>
            <a:r>
              <a:rPr dirty="0"/>
              <a:t>)</a:t>
            </a:r>
          </a:p>
        </p:txBody>
      </p:sp>
      <p:grpSp>
        <p:nvGrpSpPr>
          <p:cNvPr id="3" name="object 3"/>
          <p:cNvGrpSpPr/>
          <p:nvPr/>
        </p:nvGrpSpPr>
        <p:grpSpPr>
          <a:xfrm>
            <a:off x="5591556" y="3968497"/>
            <a:ext cx="3842385" cy="1061085"/>
            <a:chOff x="4067555" y="3968496"/>
            <a:chExt cx="3842385" cy="1061085"/>
          </a:xfrm>
        </p:grpSpPr>
        <p:sp>
          <p:nvSpPr>
            <p:cNvPr id="4" name="object 4"/>
            <p:cNvSpPr/>
            <p:nvPr/>
          </p:nvSpPr>
          <p:spPr>
            <a:xfrm>
              <a:off x="4080509" y="3981450"/>
              <a:ext cx="3672840" cy="125095"/>
            </a:xfrm>
            <a:custGeom>
              <a:avLst/>
              <a:gdLst/>
              <a:ahLst/>
              <a:cxnLst/>
              <a:rect l="l" t="t" r="r" b="b"/>
              <a:pathLst>
                <a:path w="3672840" h="125095">
                  <a:moveTo>
                    <a:pt x="3610356" y="0"/>
                  </a:moveTo>
                  <a:lnTo>
                    <a:pt x="3610356" y="31242"/>
                  </a:lnTo>
                  <a:lnTo>
                    <a:pt x="0" y="31242"/>
                  </a:lnTo>
                  <a:lnTo>
                    <a:pt x="0" y="93725"/>
                  </a:lnTo>
                  <a:lnTo>
                    <a:pt x="3610356" y="93725"/>
                  </a:lnTo>
                  <a:lnTo>
                    <a:pt x="3610356" y="124968"/>
                  </a:lnTo>
                  <a:lnTo>
                    <a:pt x="3672840" y="62483"/>
                  </a:lnTo>
                  <a:lnTo>
                    <a:pt x="3610356" y="0"/>
                  </a:lnTo>
                  <a:close/>
                </a:path>
              </a:pathLst>
            </a:custGeom>
            <a:solidFill>
              <a:srgbClr val="4F81BC"/>
            </a:solidFill>
          </p:spPr>
          <p:txBody>
            <a:bodyPr wrap="square" lIns="0" tIns="0" rIns="0" bIns="0" rtlCol="0"/>
            <a:lstStyle/>
            <a:p>
              <a:endParaRPr/>
            </a:p>
          </p:txBody>
        </p:sp>
        <p:sp>
          <p:nvSpPr>
            <p:cNvPr id="5" name="object 5"/>
            <p:cNvSpPr/>
            <p:nvPr/>
          </p:nvSpPr>
          <p:spPr>
            <a:xfrm>
              <a:off x="4080509" y="3981450"/>
              <a:ext cx="3672840" cy="125095"/>
            </a:xfrm>
            <a:custGeom>
              <a:avLst/>
              <a:gdLst/>
              <a:ahLst/>
              <a:cxnLst/>
              <a:rect l="l" t="t" r="r" b="b"/>
              <a:pathLst>
                <a:path w="3672840" h="125095">
                  <a:moveTo>
                    <a:pt x="3610356" y="124968"/>
                  </a:moveTo>
                  <a:lnTo>
                    <a:pt x="3610356" y="93725"/>
                  </a:lnTo>
                  <a:lnTo>
                    <a:pt x="0" y="93725"/>
                  </a:lnTo>
                  <a:lnTo>
                    <a:pt x="0" y="31242"/>
                  </a:lnTo>
                  <a:lnTo>
                    <a:pt x="3610356" y="31242"/>
                  </a:lnTo>
                  <a:lnTo>
                    <a:pt x="3610356" y="0"/>
                  </a:lnTo>
                  <a:lnTo>
                    <a:pt x="3672840" y="62483"/>
                  </a:lnTo>
                  <a:lnTo>
                    <a:pt x="3610356" y="124968"/>
                  </a:lnTo>
                </a:path>
              </a:pathLst>
            </a:custGeom>
            <a:ln w="25908">
              <a:solidFill>
                <a:srgbClr val="385D89"/>
              </a:solidFill>
            </a:ln>
          </p:spPr>
          <p:txBody>
            <a:bodyPr wrap="square" lIns="0" tIns="0" rIns="0" bIns="0" rtlCol="0"/>
            <a:lstStyle/>
            <a:p>
              <a:endParaRPr/>
            </a:p>
          </p:txBody>
        </p:sp>
        <p:sp>
          <p:nvSpPr>
            <p:cNvPr id="6" name="object 6"/>
            <p:cNvSpPr/>
            <p:nvPr/>
          </p:nvSpPr>
          <p:spPr>
            <a:xfrm>
              <a:off x="7753350" y="4037838"/>
              <a:ext cx="143510" cy="978535"/>
            </a:xfrm>
            <a:custGeom>
              <a:avLst/>
              <a:gdLst/>
              <a:ahLst/>
              <a:cxnLst/>
              <a:rect l="l" t="t" r="r" b="b"/>
              <a:pathLst>
                <a:path w="143509" h="978535">
                  <a:moveTo>
                    <a:pt x="107442" y="0"/>
                  </a:moveTo>
                  <a:lnTo>
                    <a:pt x="35814" y="0"/>
                  </a:lnTo>
                  <a:lnTo>
                    <a:pt x="35814" y="906780"/>
                  </a:lnTo>
                  <a:lnTo>
                    <a:pt x="0" y="906780"/>
                  </a:lnTo>
                  <a:lnTo>
                    <a:pt x="71627" y="978407"/>
                  </a:lnTo>
                  <a:lnTo>
                    <a:pt x="143255" y="906780"/>
                  </a:lnTo>
                  <a:lnTo>
                    <a:pt x="107442" y="906780"/>
                  </a:lnTo>
                  <a:lnTo>
                    <a:pt x="107442" y="0"/>
                  </a:lnTo>
                  <a:close/>
                </a:path>
              </a:pathLst>
            </a:custGeom>
            <a:solidFill>
              <a:srgbClr val="4F81BC"/>
            </a:solidFill>
          </p:spPr>
          <p:txBody>
            <a:bodyPr wrap="square" lIns="0" tIns="0" rIns="0" bIns="0" rtlCol="0"/>
            <a:lstStyle/>
            <a:p>
              <a:endParaRPr/>
            </a:p>
          </p:txBody>
        </p:sp>
        <p:sp>
          <p:nvSpPr>
            <p:cNvPr id="7" name="object 7"/>
            <p:cNvSpPr/>
            <p:nvPr/>
          </p:nvSpPr>
          <p:spPr>
            <a:xfrm>
              <a:off x="7753350" y="4037838"/>
              <a:ext cx="143510" cy="978535"/>
            </a:xfrm>
            <a:custGeom>
              <a:avLst/>
              <a:gdLst/>
              <a:ahLst/>
              <a:cxnLst/>
              <a:rect l="l" t="t" r="r" b="b"/>
              <a:pathLst>
                <a:path w="143509" h="978535">
                  <a:moveTo>
                    <a:pt x="0" y="906780"/>
                  </a:moveTo>
                  <a:lnTo>
                    <a:pt x="35814" y="906780"/>
                  </a:lnTo>
                  <a:lnTo>
                    <a:pt x="35814" y="0"/>
                  </a:lnTo>
                  <a:lnTo>
                    <a:pt x="107442" y="0"/>
                  </a:lnTo>
                  <a:lnTo>
                    <a:pt x="107442" y="906780"/>
                  </a:lnTo>
                  <a:lnTo>
                    <a:pt x="143255" y="906780"/>
                  </a:lnTo>
                  <a:lnTo>
                    <a:pt x="71627" y="978407"/>
                  </a:lnTo>
                  <a:lnTo>
                    <a:pt x="0" y="906780"/>
                  </a:lnTo>
                  <a:close/>
                </a:path>
              </a:pathLst>
            </a:custGeom>
            <a:ln w="25908">
              <a:solidFill>
                <a:srgbClr val="385D89"/>
              </a:solidFill>
            </a:ln>
          </p:spPr>
          <p:txBody>
            <a:bodyPr wrap="square" lIns="0" tIns="0" rIns="0" bIns="0" rtlCol="0"/>
            <a:lstStyle/>
            <a:p>
              <a:endParaRPr/>
            </a:p>
          </p:txBody>
        </p:sp>
      </p:grpSp>
      <p:sp>
        <p:nvSpPr>
          <p:cNvPr id="8" name="object 8"/>
          <p:cNvSpPr txBox="1"/>
          <p:nvPr/>
        </p:nvSpPr>
        <p:spPr>
          <a:xfrm>
            <a:off x="1907540" y="1608201"/>
            <a:ext cx="6625590" cy="3763010"/>
          </a:xfrm>
          <a:prstGeom prst="rect">
            <a:avLst/>
          </a:prstGeom>
        </p:spPr>
        <p:txBody>
          <a:bodyPr vert="horz" wrap="square" lIns="0" tIns="13335" rIns="0" bIns="0" rtlCol="0">
            <a:spAutoFit/>
          </a:bodyPr>
          <a:lstStyle/>
          <a:p>
            <a:pPr marL="12700" marR="2486660">
              <a:spcBef>
                <a:spcPts val="105"/>
              </a:spcBef>
            </a:pPr>
            <a:r>
              <a:rPr sz="2000" b="1" dirty="0">
                <a:solidFill>
                  <a:srgbClr val="FF0000"/>
                </a:solidFill>
                <a:latin typeface="Arial"/>
                <a:cs typeface="Arial"/>
              </a:rPr>
              <a:t>//</a:t>
            </a:r>
            <a:r>
              <a:rPr sz="2000" b="1" spc="-45" dirty="0">
                <a:solidFill>
                  <a:srgbClr val="FF0000"/>
                </a:solidFill>
                <a:latin typeface="Arial"/>
                <a:cs typeface="Arial"/>
              </a:rPr>
              <a:t> </a:t>
            </a:r>
            <a:r>
              <a:rPr sz="2000" b="1" spc="-5" dirty="0">
                <a:solidFill>
                  <a:srgbClr val="FF0000"/>
                </a:solidFill>
                <a:latin typeface="Arial"/>
                <a:cs typeface="Arial"/>
              </a:rPr>
              <a:t>File</a:t>
            </a:r>
            <a:r>
              <a:rPr sz="2000" b="1" spc="-15" dirty="0">
                <a:solidFill>
                  <a:srgbClr val="FF0000"/>
                </a:solidFill>
                <a:latin typeface="Arial"/>
                <a:cs typeface="Arial"/>
              </a:rPr>
              <a:t> </a:t>
            </a:r>
            <a:r>
              <a:rPr sz="2000" b="1" dirty="0">
                <a:solidFill>
                  <a:srgbClr val="FF0000"/>
                </a:solidFill>
                <a:latin typeface="Arial"/>
                <a:cs typeface="Arial"/>
              </a:rPr>
              <a:t>Name</a:t>
            </a:r>
            <a:r>
              <a:rPr sz="2000" b="1" spc="-35" dirty="0">
                <a:solidFill>
                  <a:srgbClr val="FF0000"/>
                </a:solidFill>
                <a:latin typeface="Arial"/>
                <a:cs typeface="Arial"/>
              </a:rPr>
              <a:t> </a:t>
            </a:r>
            <a:r>
              <a:rPr sz="2000" b="1" dirty="0">
                <a:solidFill>
                  <a:srgbClr val="FF0000"/>
                </a:solidFill>
                <a:latin typeface="Arial"/>
                <a:cs typeface="Arial"/>
              </a:rPr>
              <a:t>:</a:t>
            </a:r>
            <a:r>
              <a:rPr sz="2000" b="1" spc="-30" dirty="0">
                <a:solidFill>
                  <a:srgbClr val="FF0000"/>
                </a:solidFill>
                <a:latin typeface="Arial"/>
                <a:cs typeface="Arial"/>
              </a:rPr>
              <a:t> </a:t>
            </a:r>
            <a:r>
              <a:rPr sz="2000" b="1" dirty="0">
                <a:solidFill>
                  <a:srgbClr val="FF0000"/>
                </a:solidFill>
                <a:latin typeface="Arial"/>
                <a:cs typeface="Arial"/>
              </a:rPr>
              <a:t>ExceptionDemo.java </a:t>
            </a:r>
            <a:r>
              <a:rPr sz="2000" b="1" spc="-540" dirty="0">
                <a:solidFill>
                  <a:srgbClr val="FF0000"/>
                </a:solidFill>
                <a:latin typeface="Arial"/>
                <a:cs typeface="Arial"/>
              </a:rPr>
              <a:t> </a:t>
            </a:r>
            <a:r>
              <a:rPr sz="2000" b="1" dirty="0">
                <a:solidFill>
                  <a:srgbClr val="FF0000"/>
                </a:solidFill>
                <a:latin typeface="Arial"/>
                <a:cs typeface="Arial"/>
              </a:rPr>
              <a:t>class</a:t>
            </a:r>
            <a:r>
              <a:rPr sz="2000" b="1" spc="-30" dirty="0">
                <a:solidFill>
                  <a:srgbClr val="FF0000"/>
                </a:solidFill>
                <a:latin typeface="Arial"/>
                <a:cs typeface="Arial"/>
              </a:rPr>
              <a:t> </a:t>
            </a:r>
            <a:r>
              <a:rPr sz="2000" b="1" spc="-10" dirty="0">
                <a:solidFill>
                  <a:srgbClr val="FF0000"/>
                </a:solidFill>
                <a:latin typeface="Arial"/>
                <a:cs typeface="Arial"/>
              </a:rPr>
              <a:t>ExceptionDemoTest</a:t>
            </a:r>
            <a:endParaRPr sz="2000">
              <a:latin typeface="Arial"/>
              <a:cs typeface="Arial"/>
            </a:endParaRPr>
          </a:p>
          <a:p>
            <a:pPr marL="12700"/>
            <a:r>
              <a:rPr sz="2000" b="1" dirty="0">
                <a:solidFill>
                  <a:srgbClr val="FF0000"/>
                </a:solidFill>
                <a:latin typeface="Arial"/>
                <a:cs typeface="Arial"/>
              </a:rPr>
              <a:t>{</a:t>
            </a:r>
            <a:endParaRPr sz="2000">
              <a:latin typeface="Arial"/>
              <a:cs typeface="Arial"/>
            </a:endParaRPr>
          </a:p>
          <a:p>
            <a:pPr marL="927100"/>
            <a:r>
              <a:rPr sz="2000" b="1" dirty="0">
                <a:solidFill>
                  <a:srgbClr val="FF0000"/>
                </a:solidFill>
                <a:latin typeface="Arial"/>
                <a:cs typeface="Arial"/>
              </a:rPr>
              <a:t>public</a:t>
            </a:r>
            <a:r>
              <a:rPr sz="2000" b="1" spc="-35" dirty="0">
                <a:solidFill>
                  <a:srgbClr val="FF0000"/>
                </a:solidFill>
                <a:latin typeface="Arial"/>
                <a:cs typeface="Arial"/>
              </a:rPr>
              <a:t> </a:t>
            </a:r>
            <a:r>
              <a:rPr sz="2000" b="1" dirty="0">
                <a:solidFill>
                  <a:srgbClr val="FF0000"/>
                </a:solidFill>
                <a:latin typeface="Arial"/>
                <a:cs typeface="Arial"/>
              </a:rPr>
              <a:t>static</a:t>
            </a:r>
            <a:r>
              <a:rPr sz="2000" b="1" spc="-45" dirty="0">
                <a:solidFill>
                  <a:srgbClr val="FF0000"/>
                </a:solidFill>
                <a:latin typeface="Arial"/>
                <a:cs typeface="Arial"/>
              </a:rPr>
              <a:t> </a:t>
            </a:r>
            <a:r>
              <a:rPr sz="2000" b="1" spc="-5" dirty="0">
                <a:solidFill>
                  <a:srgbClr val="FF0000"/>
                </a:solidFill>
                <a:latin typeface="Arial"/>
                <a:cs typeface="Arial"/>
              </a:rPr>
              <a:t>void</a:t>
            </a:r>
            <a:r>
              <a:rPr sz="2000" b="1" spc="-10" dirty="0">
                <a:solidFill>
                  <a:srgbClr val="FF0000"/>
                </a:solidFill>
                <a:latin typeface="Arial"/>
                <a:cs typeface="Arial"/>
              </a:rPr>
              <a:t> </a:t>
            </a:r>
            <a:r>
              <a:rPr sz="2000" b="1" dirty="0">
                <a:solidFill>
                  <a:srgbClr val="FF0000"/>
                </a:solidFill>
                <a:latin typeface="Arial"/>
                <a:cs typeface="Arial"/>
              </a:rPr>
              <a:t>main(String</a:t>
            </a:r>
            <a:r>
              <a:rPr sz="2000" b="1" spc="-35" dirty="0">
                <a:solidFill>
                  <a:srgbClr val="FF0000"/>
                </a:solidFill>
                <a:latin typeface="Arial"/>
                <a:cs typeface="Arial"/>
              </a:rPr>
              <a:t> </a:t>
            </a:r>
            <a:r>
              <a:rPr sz="2000" b="1" dirty="0">
                <a:solidFill>
                  <a:srgbClr val="FF0000"/>
                </a:solidFill>
                <a:latin typeface="Arial"/>
                <a:cs typeface="Arial"/>
              </a:rPr>
              <a:t>args[])</a:t>
            </a:r>
            <a:endParaRPr sz="2000">
              <a:latin typeface="Arial"/>
              <a:cs typeface="Arial"/>
            </a:endParaRPr>
          </a:p>
          <a:p>
            <a:pPr marL="927100"/>
            <a:r>
              <a:rPr sz="2000" b="1" dirty="0">
                <a:solidFill>
                  <a:srgbClr val="FF0000"/>
                </a:solidFill>
                <a:latin typeface="Arial"/>
                <a:cs typeface="Arial"/>
              </a:rPr>
              <a:t>{</a:t>
            </a:r>
            <a:endParaRPr sz="2000">
              <a:latin typeface="Arial"/>
              <a:cs typeface="Arial"/>
            </a:endParaRPr>
          </a:p>
          <a:p>
            <a:pPr marL="1841500">
              <a:lnSpc>
                <a:spcPts val="2400"/>
              </a:lnSpc>
            </a:pPr>
            <a:r>
              <a:rPr sz="2000" b="1" spc="-5" dirty="0">
                <a:solidFill>
                  <a:srgbClr val="FF0000"/>
                </a:solidFill>
                <a:latin typeface="Arial"/>
                <a:cs typeface="Arial"/>
              </a:rPr>
              <a:t>System.out.println("Hello </a:t>
            </a:r>
            <a:r>
              <a:rPr sz="2000" b="1" dirty="0">
                <a:solidFill>
                  <a:srgbClr val="FF0000"/>
                </a:solidFill>
                <a:latin typeface="Arial"/>
                <a:cs typeface="Arial"/>
              </a:rPr>
              <a:t>Exceptions");</a:t>
            </a:r>
            <a:endParaRPr sz="2000">
              <a:latin typeface="Arial"/>
              <a:cs typeface="Arial"/>
            </a:endParaRPr>
          </a:p>
          <a:p>
            <a:pPr marL="1841500">
              <a:lnSpc>
                <a:spcPts val="2880"/>
              </a:lnSpc>
            </a:pPr>
            <a:r>
              <a:rPr sz="2400" b="1" dirty="0">
                <a:solidFill>
                  <a:srgbClr val="006FC0"/>
                </a:solidFill>
                <a:latin typeface="Arial"/>
                <a:cs typeface="Arial"/>
              </a:rPr>
              <a:t>int</a:t>
            </a:r>
            <a:r>
              <a:rPr sz="2400" b="1" spc="-40" dirty="0">
                <a:solidFill>
                  <a:srgbClr val="006FC0"/>
                </a:solidFill>
                <a:latin typeface="Arial"/>
                <a:cs typeface="Arial"/>
              </a:rPr>
              <a:t> </a:t>
            </a:r>
            <a:r>
              <a:rPr sz="2400" b="1" dirty="0">
                <a:solidFill>
                  <a:srgbClr val="006FC0"/>
                </a:solidFill>
                <a:latin typeface="Arial"/>
                <a:cs typeface="Arial"/>
              </a:rPr>
              <a:t>d</a:t>
            </a:r>
            <a:r>
              <a:rPr sz="2400" b="1" spc="-30" dirty="0">
                <a:solidFill>
                  <a:srgbClr val="006FC0"/>
                </a:solidFill>
                <a:latin typeface="Arial"/>
                <a:cs typeface="Arial"/>
              </a:rPr>
              <a:t> </a:t>
            </a:r>
            <a:r>
              <a:rPr sz="2400" b="1" dirty="0">
                <a:solidFill>
                  <a:srgbClr val="006FC0"/>
                </a:solidFill>
                <a:latin typeface="Arial"/>
                <a:cs typeface="Arial"/>
              </a:rPr>
              <a:t>=</a:t>
            </a:r>
            <a:r>
              <a:rPr sz="2400" b="1" spc="-20" dirty="0">
                <a:solidFill>
                  <a:srgbClr val="006FC0"/>
                </a:solidFill>
                <a:latin typeface="Arial"/>
                <a:cs typeface="Arial"/>
              </a:rPr>
              <a:t> </a:t>
            </a:r>
            <a:r>
              <a:rPr sz="2400" b="1" dirty="0">
                <a:solidFill>
                  <a:srgbClr val="006FC0"/>
                </a:solidFill>
                <a:latin typeface="Arial"/>
                <a:cs typeface="Arial"/>
              </a:rPr>
              <a:t>0;</a:t>
            </a:r>
            <a:endParaRPr sz="2400">
              <a:latin typeface="Arial"/>
              <a:cs typeface="Arial"/>
            </a:endParaRPr>
          </a:p>
          <a:p>
            <a:pPr marL="1841500"/>
            <a:r>
              <a:rPr sz="2400" b="1" dirty="0">
                <a:solidFill>
                  <a:srgbClr val="006FC0"/>
                </a:solidFill>
                <a:latin typeface="Arial"/>
                <a:cs typeface="Arial"/>
              </a:rPr>
              <a:t>int</a:t>
            </a:r>
            <a:r>
              <a:rPr sz="2400" b="1" spc="-30" dirty="0">
                <a:solidFill>
                  <a:srgbClr val="006FC0"/>
                </a:solidFill>
                <a:latin typeface="Arial"/>
                <a:cs typeface="Arial"/>
              </a:rPr>
              <a:t> </a:t>
            </a:r>
            <a:r>
              <a:rPr sz="2400" b="1" spc="-5" dirty="0">
                <a:solidFill>
                  <a:srgbClr val="006FC0"/>
                </a:solidFill>
                <a:latin typeface="Arial"/>
                <a:cs typeface="Arial"/>
              </a:rPr>
              <a:t>s</a:t>
            </a:r>
            <a:r>
              <a:rPr sz="2400" b="1" spc="-15" dirty="0">
                <a:solidFill>
                  <a:srgbClr val="006FC0"/>
                </a:solidFill>
                <a:latin typeface="Arial"/>
                <a:cs typeface="Arial"/>
              </a:rPr>
              <a:t> </a:t>
            </a:r>
            <a:r>
              <a:rPr sz="2400" b="1" dirty="0">
                <a:solidFill>
                  <a:srgbClr val="006FC0"/>
                </a:solidFill>
                <a:latin typeface="Arial"/>
                <a:cs typeface="Arial"/>
              </a:rPr>
              <a:t>=</a:t>
            </a:r>
            <a:r>
              <a:rPr sz="2400" b="1" spc="-30" dirty="0">
                <a:solidFill>
                  <a:srgbClr val="006FC0"/>
                </a:solidFill>
                <a:latin typeface="Arial"/>
                <a:cs typeface="Arial"/>
              </a:rPr>
              <a:t> </a:t>
            </a:r>
            <a:r>
              <a:rPr sz="2400" b="1" spc="-5" dirty="0">
                <a:solidFill>
                  <a:srgbClr val="006FC0"/>
                </a:solidFill>
                <a:latin typeface="Arial"/>
                <a:cs typeface="Arial"/>
              </a:rPr>
              <a:t>42</a:t>
            </a:r>
            <a:r>
              <a:rPr sz="2400" b="1" dirty="0">
                <a:solidFill>
                  <a:srgbClr val="006FC0"/>
                </a:solidFill>
                <a:latin typeface="Arial"/>
                <a:cs typeface="Arial"/>
              </a:rPr>
              <a:t> /</a:t>
            </a:r>
            <a:r>
              <a:rPr sz="2400" b="1" spc="-30" dirty="0">
                <a:solidFill>
                  <a:srgbClr val="006FC0"/>
                </a:solidFill>
                <a:latin typeface="Arial"/>
                <a:cs typeface="Arial"/>
              </a:rPr>
              <a:t> </a:t>
            </a:r>
            <a:r>
              <a:rPr sz="2400" b="1" dirty="0">
                <a:solidFill>
                  <a:srgbClr val="006FC0"/>
                </a:solidFill>
                <a:latin typeface="Arial"/>
                <a:cs typeface="Arial"/>
              </a:rPr>
              <a:t>d;</a:t>
            </a:r>
            <a:endParaRPr sz="2400">
              <a:latin typeface="Arial"/>
              <a:cs typeface="Arial"/>
            </a:endParaRPr>
          </a:p>
          <a:p>
            <a:pPr marL="1841500">
              <a:spcBef>
                <a:spcPts val="5"/>
              </a:spcBef>
            </a:pPr>
            <a:r>
              <a:rPr sz="2000" b="1" spc="-5" dirty="0">
                <a:solidFill>
                  <a:srgbClr val="FF0000"/>
                </a:solidFill>
                <a:latin typeface="Arial"/>
                <a:cs typeface="Arial"/>
              </a:rPr>
              <a:t>System.out.println("Hello");</a:t>
            </a:r>
            <a:endParaRPr sz="2000">
              <a:latin typeface="Arial"/>
              <a:cs typeface="Arial"/>
            </a:endParaRPr>
          </a:p>
          <a:p>
            <a:pPr marL="927100"/>
            <a:r>
              <a:rPr sz="2000" b="1" dirty="0">
                <a:solidFill>
                  <a:srgbClr val="FF0000"/>
                </a:solidFill>
                <a:latin typeface="Arial"/>
                <a:cs typeface="Arial"/>
              </a:rPr>
              <a:t>}//</a:t>
            </a:r>
            <a:r>
              <a:rPr sz="2000" b="1" spc="-50" dirty="0">
                <a:solidFill>
                  <a:srgbClr val="FF0000"/>
                </a:solidFill>
                <a:latin typeface="Arial"/>
                <a:cs typeface="Arial"/>
              </a:rPr>
              <a:t> </a:t>
            </a:r>
            <a:r>
              <a:rPr sz="2000" b="1" dirty="0">
                <a:solidFill>
                  <a:srgbClr val="FF0000"/>
                </a:solidFill>
                <a:latin typeface="Arial"/>
                <a:cs typeface="Arial"/>
              </a:rPr>
              <a:t>End</a:t>
            </a:r>
            <a:r>
              <a:rPr sz="2000" b="1" spc="-15"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Method</a:t>
            </a:r>
            <a:endParaRPr sz="2000">
              <a:latin typeface="Arial"/>
              <a:cs typeface="Arial"/>
            </a:endParaRPr>
          </a:p>
          <a:p>
            <a:pPr marL="12700">
              <a:lnSpc>
                <a:spcPts val="2230"/>
              </a:lnSpc>
            </a:pPr>
            <a:r>
              <a:rPr sz="2000" b="1" spc="-5" dirty="0">
                <a:solidFill>
                  <a:srgbClr val="FF0000"/>
                </a:solidFill>
                <a:latin typeface="Arial"/>
                <a:cs typeface="Arial"/>
              </a:rPr>
              <a:t>}//</a:t>
            </a:r>
            <a:r>
              <a:rPr sz="2000" b="1" spc="-40" dirty="0">
                <a:solidFill>
                  <a:srgbClr val="FF0000"/>
                </a:solidFill>
                <a:latin typeface="Arial"/>
                <a:cs typeface="Arial"/>
              </a:rPr>
              <a:t> </a:t>
            </a:r>
            <a:r>
              <a:rPr sz="2000" b="1" dirty="0">
                <a:solidFill>
                  <a:srgbClr val="FF0000"/>
                </a:solidFill>
                <a:latin typeface="Arial"/>
                <a:cs typeface="Arial"/>
              </a:rPr>
              <a:t>End</a:t>
            </a:r>
            <a:r>
              <a:rPr sz="2000" b="1" spc="-20"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class</a:t>
            </a:r>
            <a:endParaRPr sz="2000">
              <a:latin typeface="Arial"/>
              <a:cs typeface="Arial"/>
            </a:endParaRPr>
          </a:p>
          <a:p>
            <a:pPr marL="6080760">
              <a:lnSpc>
                <a:spcPts val="2230"/>
              </a:lnSpc>
            </a:pPr>
            <a:r>
              <a:rPr sz="2000" b="1" dirty="0">
                <a:solidFill>
                  <a:srgbClr val="FF0000"/>
                </a:solidFill>
                <a:latin typeface="Arial"/>
                <a:cs typeface="Arial"/>
              </a:rPr>
              <a:t>This</a:t>
            </a:r>
            <a:endParaRPr sz="2000">
              <a:latin typeface="Arial"/>
              <a:cs typeface="Arial"/>
            </a:endParaRPr>
          </a:p>
        </p:txBody>
      </p:sp>
      <p:sp>
        <p:nvSpPr>
          <p:cNvPr id="9" name="object 9"/>
          <p:cNvSpPr txBox="1"/>
          <p:nvPr/>
        </p:nvSpPr>
        <p:spPr>
          <a:xfrm>
            <a:off x="8675623" y="5039996"/>
            <a:ext cx="1809750" cy="330835"/>
          </a:xfrm>
          <a:prstGeom prst="rect">
            <a:avLst/>
          </a:prstGeom>
        </p:spPr>
        <p:txBody>
          <a:bodyPr vert="horz" wrap="square" lIns="0" tIns="12700" rIns="0" bIns="0" rtlCol="0">
            <a:spAutoFit/>
          </a:bodyPr>
          <a:lstStyle/>
          <a:p>
            <a:pPr marL="12700">
              <a:spcBef>
                <a:spcPts val="100"/>
              </a:spcBef>
              <a:tabLst>
                <a:tab pos="1384300" algn="l"/>
              </a:tabLst>
            </a:pPr>
            <a:r>
              <a:rPr sz="2000" b="1" dirty="0">
                <a:solidFill>
                  <a:srgbClr val="FF0000"/>
                </a:solidFill>
                <a:latin typeface="Arial"/>
                <a:cs typeface="Arial"/>
              </a:rPr>
              <a:t>sta</a:t>
            </a:r>
            <a:r>
              <a:rPr sz="2000" b="1" spc="-15" dirty="0">
                <a:solidFill>
                  <a:srgbClr val="FF0000"/>
                </a:solidFill>
                <a:latin typeface="Arial"/>
                <a:cs typeface="Arial"/>
              </a:rPr>
              <a:t>t</a:t>
            </a:r>
            <a:r>
              <a:rPr sz="2000" b="1" dirty="0">
                <a:solidFill>
                  <a:srgbClr val="FF0000"/>
                </a:solidFill>
                <a:latin typeface="Arial"/>
                <a:cs typeface="Arial"/>
              </a:rPr>
              <a:t>e</a:t>
            </a:r>
            <a:r>
              <a:rPr sz="2000" b="1" spc="-20" dirty="0">
                <a:solidFill>
                  <a:srgbClr val="FF0000"/>
                </a:solidFill>
                <a:latin typeface="Arial"/>
                <a:cs typeface="Arial"/>
              </a:rPr>
              <a:t>m</a:t>
            </a:r>
            <a:r>
              <a:rPr sz="2000" b="1" dirty="0">
                <a:solidFill>
                  <a:srgbClr val="FF0000"/>
                </a:solidFill>
                <a:latin typeface="Arial"/>
                <a:cs typeface="Arial"/>
              </a:rPr>
              <a:t>ent	</a:t>
            </a:r>
            <a:r>
              <a:rPr sz="2000" b="1" spc="30" dirty="0">
                <a:solidFill>
                  <a:srgbClr val="FF0000"/>
                </a:solidFill>
                <a:latin typeface="Arial"/>
                <a:cs typeface="Arial"/>
              </a:rPr>
              <a:t>w</a:t>
            </a:r>
            <a:r>
              <a:rPr sz="2000" b="1" spc="-20" dirty="0">
                <a:solidFill>
                  <a:srgbClr val="FF0000"/>
                </a:solidFill>
                <a:latin typeface="Arial"/>
                <a:cs typeface="Arial"/>
              </a:rPr>
              <a:t>i</a:t>
            </a:r>
            <a:r>
              <a:rPr sz="2000" b="1" dirty="0">
                <a:solidFill>
                  <a:srgbClr val="FF0000"/>
                </a:solidFill>
                <a:latin typeface="Arial"/>
                <a:cs typeface="Arial"/>
              </a:rPr>
              <a:t>ll</a:t>
            </a:r>
            <a:endParaRPr sz="2000">
              <a:latin typeface="Arial"/>
              <a:cs typeface="Arial"/>
            </a:endParaRPr>
          </a:p>
        </p:txBody>
      </p:sp>
      <p:sp>
        <p:nvSpPr>
          <p:cNvPr id="10" name="object 10"/>
          <p:cNvSpPr txBox="1"/>
          <p:nvPr/>
        </p:nvSpPr>
        <p:spPr>
          <a:xfrm>
            <a:off x="7976108" y="5344770"/>
            <a:ext cx="2438400"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results</a:t>
            </a:r>
            <a:r>
              <a:rPr sz="2000" b="1" spc="-55" dirty="0">
                <a:solidFill>
                  <a:srgbClr val="FF0000"/>
                </a:solidFill>
                <a:latin typeface="Arial"/>
                <a:cs typeface="Arial"/>
              </a:rPr>
              <a:t> </a:t>
            </a:r>
            <a:r>
              <a:rPr sz="2000" b="1" spc="-5" dirty="0">
                <a:solidFill>
                  <a:srgbClr val="FF0000"/>
                </a:solidFill>
                <a:latin typeface="Arial"/>
                <a:cs typeface="Arial"/>
              </a:rPr>
              <a:t>in</a:t>
            </a:r>
            <a:r>
              <a:rPr sz="2000" b="1" spc="-50" dirty="0">
                <a:solidFill>
                  <a:srgbClr val="FF0000"/>
                </a:solidFill>
                <a:latin typeface="Arial"/>
                <a:cs typeface="Arial"/>
              </a:rPr>
              <a:t> </a:t>
            </a:r>
            <a:r>
              <a:rPr sz="2000" b="1" dirty="0">
                <a:solidFill>
                  <a:srgbClr val="FF0000"/>
                </a:solidFill>
                <a:latin typeface="Arial"/>
                <a:cs typeface="Arial"/>
              </a:rPr>
              <a:t>Exception</a:t>
            </a:r>
            <a:endParaRPr sz="2000">
              <a:latin typeface="Arial"/>
              <a:cs typeface="Arial"/>
            </a:endParaRPr>
          </a:p>
        </p:txBody>
      </p:sp>
      <p:pic>
        <p:nvPicPr>
          <p:cNvPr id="11" name="object 11"/>
          <p:cNvPicPr/>
          <p:nvPr/>
        </p:nvPicPr>
        <p:blipFill>
          <a:blip r:embed="rId2" cstate="print"/>
          <a:stretch>
            <a:fillRect/>
          </a:stretch>
        </p:blipFill>
        <p:spPr>
          <a:xfrm>
            <a:off x="1524000" y="5050535"/>
            <a:ext cx="8095488" cy="1647444"/>
          </a:xfrm>
          <a:prstGeom prst="rect">
            <a:avLst/>
          </a:prstGeom>
        </p:spPr>
      </p:pic>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88975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Examp</a:t>
            </a:r>
            <a:r>
              <a:rPr spc="-165" dirty="0"/>
              <a:t>l</a:t>
            </a:r>
            <a:r>
              <a:rPr spc="-5" dirty="0"/>
              <a:t>e</a:t>
            </a:r>
            <a:r>
              <a:rPr spc="-270" dirty="0"/>
              <a:t> </a:t>
            </a:r>
            <a:r>
              <a:rPr spc="-160" dirty="0"/>
              <a:t>2</a:t>
            </a:r>
            <a:r>
              <a:rPr dirty="0"/>
              <a:t>:</a:t>
            </a:r>
            <a:r>
              <a:rPr spc="-305" dirty="0"/>
              <a:t> </a:t>
            </a:r>
            <a:r>
              <a:rPr spc="-160" dirty="0"/>
              <a:t>U</a:t>
            </a:r>
            <a:r>
              <a:rPr spc="-155" dirty="0"/>
              <a:t>n-</a:t>
            </a:r>
            <a:r>
              <a:rPr spc="-160" dirty="0"/>
              <a:t>Caugh</a:t>
            </a:r>
            <a:r>
              <a:rPr dirty="0"/>
              <a:t>t</a:t>
            </a:r>
            <a:r>
              <a:rPr spc="-245" dirty="0"/>
              <a:t> </a:t>
            </a:r>
            <a:r>
              <a:rPr spc="-160" dirty="0"/>
              <a:t>Excep</a:t>
            </a:r>
            <a:r>
              <a:rPr spc="-155" dirty="0"/>
              <a:t>t</a:t>
            </a:r>
            <a:r>
              <a:rPr spc="-165" dirty="0"/>
              <a:t>i</a:t>
            </a:r>
            <a:r>
              <a:rPr spc="-160" dirty="0"/>
              <a:t>on</a:t>
            </a:r>
            <a:r>
              <a:rPr spc="-5" dirty="0"/>
              <a:t>s  </a:t>
            </a:r>
            <a:r>
              <a:rPr spc="-155" dirty="0"/>
              <a:t>(</a:t>
            </a:r>
            <a:r>
              <a:rPr spc="-160" dirty="0"/>
              <a:t>Un</a:t>
            </a:r>
            <a:r>
              <a:rPr spc="-155" dirty="0"/>
              <a:t>-</a:t>
            </a:r>
            <a:r>
              <a:rPr spc="-160" dirty="0"/>
              <a:t>Checke</a:t>
            </a:r>
            <a:r>
              <a:rPr dirty="0"/>
              <a:t>d</a:t>
            </a:r>
            <a:r>
              <a:rPr spc="-260" dirty="0"/>
              <a:t> </a:t>
            </a:r>
            <a:r>
              <a:rPr spc="-425" dirty="0"/>
              <a:t>T</a:t>
            </a:r>
            <a:r>
              <a:rPr spc="-160" dirty="0"/>
              <a:t>ype</a:t>
            </a:r>
            <a:r>
              <a:rPr dirty="0"/>
              <a:t>)</a:t>
            </a:r>
          </a:p>
        </p:txBody>
      </p:sp>
      <p:sp>
        <p:nvSpPr>
          <p:cNvPr id="3" name="object 3"/>
          <p:cNvSpPr txBox="1"/>
          <p:nvPr/>
        </p:nvSpPr>
        <p:spPr>
          <a:xfrm>
            <a:off x="1907540" y="1608201"/>
            <a:ext cx="6258560" cy="3135630"/>
          </a:xfrm>
          <a:prstGeom prst="rect">
            <a:avLst/>
          </a:prstGeom>
        </p:spPr>
        <p:txBody>
          <a:bodyPr vert="horz" wrap="square" lIns="0" tIns="13335" rIns="0" bIns="0" rtlCol="0">
            <a:spAutoFit/>
          </a:bodyPr>
          <a:lstStyle/>
          <a:p>
            <a:pPr marL="12700" marR="2119630">
              <a:spcBef>
                <a:spcPts val="105"/>
              </a:spcBef>
            </a:pPr>
            <a:r>
              <a:rPr sz="2000" b="1" dirty="0">
                <a:solidFill>
                  <a:srgbClr val="FF0000"/>
                </a:solidFill>
                <a:latin typeface="Arial"/>
                <a:cs typeface="Arial"/>
              </a:rPr>
              <a:t>//</a:t>
            </a:r>
            <a:r>
              <a:rPr sz="2000" b="1" spc="-45" dirty="0">
                <a:solidFill>
                  <a:srgbClr val="FF0000"/>
                </a:solidFill>
                <a:latin typeface="Arial"/>
                <a:cs typeface="Arial"/>
              </a:rPr>
              <a:t> </a:t>
            </a:r>
            <a:r>
              <a:rPr sz="2000" b="1" spc="-5" dirty="0">
                <a:solidFill>
                  <a:srgbClr val="FF0000"/>
                </a:solidFill>
                <a:latin typeface="Arial"/>
                <a:cs typeface="Arial"/>
              </a:rPr>
              <a:t>File</a:t>
            </a:r>
            <a:r>
              <a:rPr sz="2000" b="1" spc="-15" dirty="0">
                <a:solidFill>
                  <a:srgbClr val="FF0000"/>
                </a:solidFill>
                <a:latin typeface="Arial"/>
                <a:cs typeface="Arial"/>
              </a:rPr>
              <a:t> </a:t>
            </a:r>
            <a:r>
              <a:rPr sz="2000" b="1" dirty="0">
                <a:solidFill>
                  <a:srgbClr val="FF0000"/>
                </a:solidFill>
                <a:latin typeface="Arial"/>
                <a:cs typeface="Arial"/>
              </a:rPr>
              <a:t>Name</a:t>
            </a:r>
            <a:r>
              <a:rPr sz="2000" b="1" spc="-35" dirty="0">
                <a:solidFill>
                  <a:srgbClr val="FF0000"/>
                </a:solidFill>
                <a:latin typeface="Arial"/>
                <a:cs typeface="Arial"/>
              </a:rPr>
              <a:t> </a:t>
            </a:r>
            <a:r>
              <a:rPr sz="2000" b="1" dirty="0">
                <a:solidFill>
                  <a:srgbClr val="FF0000"/>
                </a:solidFill>
                <a:latin typeface="Arial"/>
                <a:cs typeface="Arial"/>
              </a:rPr>
              <a:t>:</a:t>
            </a:r>
            <a:r>
              <a:rPr sz="2000" b="1" spc="-30" dirty="0">
                <a:solidFill>
                  <a:srgbClr val="FF0000"/>
                </a:solidFill>
                <a:latin typeface="Arial"/>
                <a:cs typeface="Arial"/>
              </a:rPr>
              <a:t> </a:t>
            </a:r>
            <a:r>
              <a:rPr sz="2000" b="1" dirty="0">
                <a:solidFill>
                  <a:srgbClr val="FF0000"/>
                </a:solidFill>
                <a:latin typeface="Arial"/>
                <a:cs typeface="Arial"/>
              </a:rPr>
              <a:t>ExceptionDemo.java </a:t>
            </a:r>
            <a:r>
              <a:rPr sz="2000" b="1" spc="-540" dirty="0">
                <a:solidFill>
                  <a:srgbClr val="FF0000"/>
                </a:solidFill>
                <a:latin typeface="Arial"/>
                <a:cs typeface="Arial"/>
              </a:rPr>
              <a:t> </a:t>
            </a:r>
            <a:r>
              <a:rPr sz="2000" b="1" dirty="0">
                <a:solidFill>
                  <a:srgbClr val="FF0000"/>
                </a:solidFill>
                <a:latin typeface="Arial"/>
                <a:cs typeface="Arial"/>
              </a:rPr>
              <a:t>class</a:t>
            </a:r>
            <a:r>
              <a:rPr sz="2000" b="1" spc="-30" dirty="0">
                <a:solidFill>
                  <a:srgbClr val="FF0000"/>
                </a:solidFill>
                <a:latin typeface="Arial"/>
                <a:cs typeface="Arial"/>
              </a:rPr>
              <a:t> </a:t>
            </a:r>
            <a:r>
              <a:rPr sz="2000" b="1" spc="-10" dirty="0">
                <a:solidFill>
                  <a:srgbClr val="FF0000"/>
                </a:solidFill>
                <a:latin typeface="Arial"/>
                <a:cs typeface="Arial"/>
              </a:rPr>
              <a:t>ExceptionDemoTest</a:t>
            </a:r>
            <a:endParaRPr sz="2000">
              <a:latin typeface="Arial"/>
              <a:cs typeface="Arial"/>
            </a:endParaRPr>
          </a:p>
          <a:p>
            <a:pPr marL="12700"/>
            <a:r>
              <a:rPr sz="2000" b="1" dirty="0">
                <a:solidFill>
                  <a:srgbClr val="FF0000"/>
                </a:solidFill>
                <a:latin typeface="Arial"/>
                <a:cs typeface="Arial"/>
              </a:rPr>
              <a:t>{</a:t>
            </a:r>
            <a:endParaRPr sz="2000">
              <a:latin typeface="Arial"/>
              <a:cs typeface="Arial"/>
            </a:endParaRPr>
          </a:p>
          <a:p>
            <a:pPr marL="927100"/>
            <a:r>
              <a:rPr sz="2000" b="1" dirty="0">
                <a:solidFill>
                  <a:srgbClr val="FF0000"/>
                </a:solidFill>
                <a:latin typeface="Arial"/>
                <a:cs typeface="Arial"/>
              </a:rPr>
              <a:t>public</a:t>
            </a:r>
            <a:r>
              <a:rPr sz="2000" b="1" spc="-35" dirty="0">
                <a:solidFill>
                  <a:srgbClr val="FF0000"/>
                </a:solidFill>
                <a:latin typeface="Arial"/>
                <a:cs typeface="Arial"/>
              </a:rPr>
              <a:t> </a:t>
            </a:r>
            <a:r>
              <a:rPr sz="2000" b="1" dirty="0">
                <a:solidFill>
                  <a:srgbClr val="FF0000"/>
                </a:solidFill>
                <a:latin typeface="Arial"/>
                <a:cs typeface="Arial"/>
              </a:rPr>
              <a:t>static</a:t>
            </a:r>
            <a:r>
              <a:rPr sz="2000" b="1" spc="-45" dirty="0">
                <a:solidFill>
                  <a:srgbClr val="FF0000"/>
                </a:solidFill>
                <a:latin typeface="Arial"/>
                <a:cs typeface="Arial"/>
              </a:rPr>
              <a:t> </a:t>
            </a:r>
            <a:r>
              <a:rPr sz="2000" b="1" spc="-5" dirty="0">
                <a:solidFill>
                  <a:srgbClr val="FF0000"/>
                </a:solidFill>
                <a:latin typeface="Arial"/>
                <a:cs typeface="Arial"/>
              </a:rPr>
              <a:t>void</a:t>
            </a:r>
            <a:r>
              <a:rPr sz="2000" b="1" spc="-10" dirty="0">
                <a:solidFill>
                  <a:srgbClr val="FF0000"/>
                </a:solidFill>
                <a:latin typeface="Arial"/>
                <a:cs typeface="Arial"/>
              </a:rPr>
              <a:t> </a:t>
            </a:r>
            <a:r>
              <a:rPr sz="2000" b="1" dirty="0">
                <a:solidFill>
                  <a:srgbClr val="FF0000"/>
                </a:solidFill>
                <a:latin typeface="Arial"/>
                <a:cs typeface="Arial"/>
              </a:rPr>
              <a:t>main(String</a:t>
            </a:r>
            <a:r>
              <a:rPr sz="2000" b="1" spc="-35" dirty="0">
                <a:solidFill>
                  <a:srgbClr val="FF0000"/>
                </a:solidFill>
                <a:latin typeface="Arial"/>
                <a:cs typeface="Arial"/>
              </a:rPr>
              <a:t> </a:t>
            </a:r>
            <a:r>
              <a:rPr sz="2000" b="1" dirty="0">
                <a:solidFill>
                  <a:srgbClr val="FF0000"/>
                </a:solidFill>
                <a:latin typeface="Arial"/>
                <a:cs typeface="Arial"/>
              </a:rPr>
              <a:t>args[])</a:t>
            </a:r>
            <a:endParaRPr sz="2000">
              <a:latin typeface="Arial"/>
              <a:cs typeface="Arial"/>
            </a:endParaRPr>
          </a:p>
          <a:p>
            <a:pPr marL="927100"/>
            <a:r>
              <a:rPr sz="2000" b="1" dirty="0">
                <a:solidFill>
                  <a:srgbClr val="FF0000"/>
                </a:solidFill>
                <a:latin typeface="Arial"/>
                <a:cs typeface="Arial"/>
              </a:rPr>
              <a:t>{</a:t>
            </a:r>
            <a:endParaRPr sz="2000">
              <a:latin typeface="Arial"/>
              <a:cs typeface="Arial"/>
            </a:endParaRPr>
          </a:p>
          <a:p>
            <a:pPr marL="1841500" marR="5080"/>
            <a:r>
              <a:rPr sz="2000" b="1" dirty="0">
                <a:solidFill>
                  <a:srgbClr val="FF0000"/>
                </a:solidFill>
                <a:latin typeface="Arial"/>
                <a:cs typeface="Arial"/>
              </a:rPr>
              <a:t>String s = </a:t>
            </a:r>
            <a:r>
              <a:rPr sz="2000" b="1" spc="-5" dirty="0">
                <a:solidFill>
                  <a:srgbClr val="FF0000"/>
                </a:solidFill>
                <a:latin typeface="Arial"/>
                <a:cs typeface="Arial"/>
              </a:rPr>
              <a:t>null; </a:t>
            </a:r>
            <a:r>
              <a:rPr sz="2000" b="1" dirty="0">
                <a:solidFill>
                  <a:srgbClr val="FF0000"/>
                </a:solidFill>
                <a:latin typeface="Arial"/>
                <a:cs typeface="Arial"/>
              </a:rPr>
              <a:t> </a:t>
            </a:r>
            <a:r>
              <a:rPr sz="2000" b="1" spc="-5" dirty="0">
                <a:solidFill>
                  <a:srgbClr val="FF0000"/>
                </a:solidFill>
                <a:latin typeface="Arial"/>
                <a:cs typeface="Arial"/>
              </a:rPr>
              <a:t>System.out.println(s.equals(“Java”);</a:t>
            </a:r>
            <a:endParaRPr sz="2000">
              <a:latin typeface="Arial"/>
              <a:cs typeface="Arial"/>
            </a:endParaRPr>
          </a:p>
          <a:p>
            <a:pPr marL="1841500">
              <a:spcBef>
                <a:spcPts val="400"/>
              </a:spcBef>
            </a:pPr>
            <a:r>
              <a:rPr sz="2000" b="1" spc="-5" dirty="0">
                <a:solidFill>
                  <a:srgbClr val="FF0000"/>
                </a:solidFill>
                <a:latin typeface="Arial"/>
                <a:cs typeface="Arial"/>
              </a:rPr>
              <a:t>System.out.println("Hello");</a:t>
            </a:r>
            <a:endParaRPr sz="2000">
              <a:latin typeface="Arial"/>
              <a:cs typeface="Arial"/>
            </a:endParaRPr>
          </a:p>
          <a:p>
            <a:pPr marL="927100">
              <a:spcBef>
                <a:spcPts val="80"/>
              </a:spcBef>
            </a:pPr>
            <a:r>
              <a:rPr sz="2000" b="1" dirty="0">
                <a:solidFill>
                  <a:srgbClr val="FF0000"/>
                </a:solidFill>
                <a:latin typeface="Arial"/>
                <a:cs typeface="Arial"/>
              </a:rPr>
              <a:t>}//</a:t>
            </a:r>
            <a:r>
              <a:rPr sz="2000" b="1" spc="-50" dirty="0">
                <a:solidFill>
                  <a:srgbClr val="FF0000"/>
                </a:solidFill>
                <a:latin typeface="Arial"/>
                <a:cs typeface="Arial"/>
              </a:rPr>
              <a:t> </a:t>
            </a:r>
            <a:r>
              <a:rPr sz="2000" b="1" dirty="0">
                <a:solidFill>
                  <a:srgbClr val="FF0000"/>
                </a:solidFill>
                <a:latin typeface="Arial"/>
                <a:cs typeface="Arial"/>
              </a:rPr>
              <a:t>End</a:t>
            </a:r>
            <a:r>
              <a:rPr sz="2000" b="1" spc="-15"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Method</a:t>
            </a:r>
            <a:endParaRPr sz="2000">
              <a:latin typeface="Arial"/>
              <a:cs typeface="Arial"/>
            </a:endParaRPr>
          </a:p>
          <a:p>
            <a:pPr marL="12700"/>
            <a:r>
              <a:rPr sz="2000" b="1" dirty="0">
                <a:solidFill>
                  <a:srgbClr val="FF0000"/>
                </a:solidFill>
                <a:latin typeface="Arial"/>
                <a:cs typeface="Arial"/>
              </a:rPr>
              <a:t>}//</a:t>
            </a:r>
            <a:r>
              <a:rPr sz="2000" b="1" spc="-50" dirty="0">
                <a:solidFill>
                  <a:srgbClr val="FF0000"/>
                </a:solidFill>
                <a:latin typeface="Arial"/>
                <a:cs typeface="Arial"/>
              </a:rPr>
              <a:t> </a:t>
            </a:r>
            <a:r>
              <a:rPr sz="2000" b="1" dirty="0">
                <a:solidFill>
                  <a:srgbClr val="FF0000"/>
                </a:solidFill>
                <a:latin typeface="Arial"/>
                <a:cs typeface="Arial"/>
              </a:rPr>
              <a:t>End</a:t>
            </a:r>
            <a:r>
              <a:rPr sz="2000" b="1" spc="-20"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class</a:t>
            </a:r>
            <a:endParaRPr sz="2000">
              <a:latin typeface="Arial"/>
              <a:cs typeface="Arial"/>
            </a:endParaRPr>
          </a:p>
        </p:txBody>
      </p:sp>
      <p:grpSp>
        <p:nvGrpSpPr>
          <p:cNvPr id="4" name="object 4"/>
          <p:cNvGrpSpPr/>
          <p:nvPr/>
        </p:nvGrpSpPr>
        <p:grpSpPr>
          <a:xfrm>
            <a:off x="8171688" y="3537203"/>
            <a:ext cx="1262380" cy="1088390"/>
            <a:chOff x="6647688" y="3537203"/>
            <a:chExt cx="1262380" cy="1088390"/>
          </a:xfrm>
        </p:grpSpPr>
        <p:sp>
          <p:nvSpPr>
            <p:cNvPr id="5" name="object 5"/>
            <p:cNvSpPr/>
            <p:nvPr/>
          </p:nvSpPr>
          <p:spPr>
            <a:xfrm>
              <a:off x="6660642" y="3550157"/>
              <a:ext cx="1092835" cy="167640"/>
            </a:xfrm>
            <a:custGeom>
              <a:avLst/>
              <a:gdLst/>
              <a:ahLst/>
              <a:cxnLst/>
              <a:rect l="l" t="t" r="r" b="b"/>
              <a:pathLst>
                <a:path w="1092834" h="167639">
                  <a:moveTo>
                    <a:pt x="1008887" y="0"/>
                  </a:moveTo>
                  <a:lnTo>
                    <a:pt x="1008887" y="41909"/>
                  </a:lnTo>
                  <a:lnTo>
                    <a:pt x="0" y="41909"/>
                  </a:lnTo>
                  <a:lnTo>
                    <a:pt x="0" y="125729"/>
                  </a:lnTo>
                  <a:lnTo>
                    <a:pt x="1008887" y="125729"/>
                  </a:lnTo>
                  <a:lnTo>
                    <a:pt x="1008887" y="167639"/>
                  </a:lnTo>
                  <a:lnTo>
                    <a:pt x="1092707" y="83819"/>
                  </a:lnTo>
                  <a:lnTo>
                    <a:pt x="1008887" y="0"/>
                  </a:lnTo>
                  <a:close/>
                </a:path>
              </a:pathLst>
            </a:custGeom>
            <a:solidFill>
              <a:srgbClr val="4F81BC"/>
            </a:solidFill>
          </p:spPr>
          <p:txBody>
            <a:bodyPr wrap="square" lIns="0" tIns="0" rIns="0" bIns="0" rtlCol="0"/>
            <a:lstStyle/>
            <a:p>
              <a:endParaRPr/>
            </a:p>
          </p:txBody>
        </p:sp>
        <p:sp>
          <p:nvSpPr>
            <p:cNvPr id="6" name="object 6"/>
            <p:cNvSpPr/>
            <p:nvPr/>
          </p:nvSpPr>
          <p:spPr>
            <a:xfrm>
              <a:off x="6660642" y="3550157"/>
              <a:ext cx="1092835" cy="167640"/>
            </a:xfrm>
            <a:custGeom>
              <a:avLst/>
              <a:gdLst/>
              <a:ahLst/>
              <a:cxnLst/>
              <a:rect l="l" t="t" r="r" b="b"/>
              <a:pathLst>
                <a:path w="1092834" h="167639">
                  <a:moveTo>
                    <a:pt x="1008887" y="167639"/>
                  </a:moveTo>
                  <a:lnTo>
                    <a:pt x="1008887" y="125729"/>
                  </a:lnTo>
                  <a:lnTo>
                    <a:pt x="0" y="125729"/>
                  </a:lnTo>
                  <a:lnTo>
                    <a:pt x="0" y="41909"/>
                  </a:lnTo>
                  <a:lnTo>
                    <a:pt x="1008887" y="41909"/>
                  </a:lnTo>
                  <a:lnTo>
                    <a:pt x="1008887" y="0"/>
                  </a:lnTo>
                  <a:lnTo>
                    <a:pt x="1092707" y="83819"/>
                  </a:lnTo>
                  <a:lnTo>
                    <a:pt x="1008887" y="167639"/>
                  </a:lnTo>
                </a:path>
              </a:pathLst>
            </a:custGeom>
            <a:ln w="25908">
              <a:solidFill>
                <a:srgbClr val="385D89"/>
              </a:solidFill>
            </a:ln>
          </p:spPr>
          <p:txBody>
            <a:bodyPr wrap="square" lIns="0" tIns="0" rIns="0" bIns="0" rtlCol="0"/>
            <a:lstStyle/>
            <a:p>
              <a:endParaRPr/>
            </a:p>
          </p:txBody>
        </p:sp>
        <p:sp>
          <p:nvSpPr>
            <p:cNvPr id="7" name="object 7"/>
            <p:cNvSpPr/>
            <p:nvPr/>
          </p:nvSpPr>
          <p:spPr>
            <a:xfrm>
              <a:off x="7753350" y="3633977"/>
              <a:ext cx="143510" cy="978535"/>
            </a:xfrm>
            <a:custGeom>
              <a:avLst/>
              <a:gdLst/>
              <a:ahLst/>
              <a:cxnLst/>
              <a:rect l="l" t="t" r="r" b="b"/>
              <a:pathLst>
                <a:path w="143509" h="978535">
                  <a:moveTo>
                    <a:pt x="107442" y="0"/>
                  </a:moveTo>
                  <a:lnTo>
                    <a:pt x="35814" y="0"/>
                  </a:lnTo>
                  <a:lnTo>
                    <a:pt x="35814" y="906780"/>
                  </a:lnTo>
                  <a:lnTo>
                    <a:pt x="0" y="906780"/>
                  </a:lnTo>
                  <a:lnTo>
                    <a:pt x="71627" y="978408"/>
                  </a:lnTo>
                  <a:lnTo>
                    <a:pt x="143255" y="906780"/>
                  </a:lnTo>
                  <a:lnTo>
                    <a:pt x="107442" y="906780"/>
                  </a:lnTo>
                  <a:lnTo>
                    <a:pt x="107442" y="0"/>
                  </a:lnTo>
                  <a:close/>
                </a:path>
              </a:pathLst>
            </a:custGeom>
            <a:solidFill>
              <a:srgbClr val="4F81BC"/>
            </a:solidFill>
          </p:spPr>
          <p:txBody>
            <a:bodyPr wrap="square" lIns="0" tIns="0" rIns="0" bIns="0" rtlCol="0"/>
            <a:lstStyle/>
            <a:p>
              <a:endParaRPr/>
            </a:p>
          </p:txBody>
        </p:sp>
        <p:sp>
          <p:nvSpPr>
            <p:cNvPr id="8" name="object 8"/>
            <p:cNvSpPr/>
            <p:nvPr/>
          </p:nvSpPr>
          <p:spPr>
            <a:xfrm>
              <a:off x="7753350" y="3633977"/>
              <a:ext cx="143510" cy="978535"/>
            </a:xfrm>
            <a:custGeom>
              <a:avLst/>
              <a:gdLst/>
              <a:ahLst/>
              <a:cxnLst/>
              <a:rect l="l" t="t" r="r" b="b"/>
              <a:pathLst>
                <a:path w="143509" h="978535">
                  <a:moveTo>
                    <a:pt x="0" y="906780"/>
                  </a:moveTo>
                  <a:lnTo>
                    <a:pt x="35814" y="906780"/>
                  </a:lnTo>
                  <a:lnTo>
                    <a:pt x="35814" y="0"/>
                  </a:lnTo>
                  <a:lnTo>
                    <a:pt x="107442" y="0"/>
                  </a:lnTo>
                  <a:lnTo>
                    <a:pt x="107442" y="906780"/>
                  </a:lnTo>
                  <a:lnTo>
                    <a:pt x="143255" y="906780"/>
                  </a:lnTo>
                  <a:lnTo>
                    <a:pt x="71627" y="978408"/>
                  </a:lnTo>
                  <a:lnTo>
                    <a:pt x="0" y="906780"/>
                  </a:lnTo>
                  <a:close/>
                </a:path>
              </a:pathLst>
            </a:custGeom>
            <a:ln w="25908">
              <a:solidFill>
                <a:srgbClr val="385D89"/>
              </a:solidFill>
            </a:ln>
          </p:spPr>
          <p:txBody>
            <a:bodyPr wrap="square" lIns="0" tIns="0" rIns="0" bIns="0" rtlCol="0"/>
            <a:lstStyle/>
            <a:p>
              <a:endParaRPr/>
            </a:p>
          </p:txBody>
        </p:sp>
      </p:grpSp>
      <p:sp>
        <p:nvSpPr>
          <p:cNvPr id="9" name="object 9"/>
          <p:cNvSpPr txBox="1"/>
          <p:nvPr/>
        </p:nvSpPr>
        <p:spPr>
          <a:xfrm>
            <a:off x="8024240" y="4623943"/>
            <a:ext cx="2509520" cy="330835"/>
          </a:xfrm>
          <a:prstGeom prst="rect">
            <a:avLst/>
          </a:prstGeom>
        </p:spPr>
        <p:txBody>
          <a:bodyPr vert="horz" wrap="square" lIns="0" tIns="12700" rIns="0" bIns="0" rtlCol="0">
            <a:spAutoFit/>
          </a:bodyPr>
          <a:lstStyle/>
          <a:p>
            <a:pPr marL="12700">
              <a:spcBef>
                <a:spcPts val="100"/>
              </a:spcBef>
              <a:tabLst>
                <a:tab pos="711835" algn="l"/>
                <a:tab pos="2084070" algn="l"/>
              </a:tabLst>
            </a:pPr>
            <a:r>
              <a:rPr sz="2000" b="1" dirty="0">
                <a:solidFill>
                  <a:srgbClr val="FF0000"/>
                </a:solidFill>
                <a:latin typeface="Arial"/>
                <a:cs typeface="Arial"/>
              </a:rPr>
              <a:t>This	sta</a:t>
            </a:r>
            <a:r>
              <a:rPr sz="2000" b="1" spc="-15" dirty="0">
                <a:solidFill>
                  <a:srgbClr val="FF0000"/>
                </a:solidFill>
                <a:latin typeface="Arial"/>
                <a:cs typeface="Arial"/>
              </a:rPr>
              <a:t>t</a:t>
            </a:r>
            <a:r>
              <a:rPr sz="2000" b="1" dirty="0">
                <a:solidFill>
                  <a:srgbClr val="FF0000"/>
                </a:solidFill>
                <a:latin typeface="Arial"/>
                <a:cs typeface="Arial"/>
              </a:rPr>
              <a:t>e</a:t>
            </a:r>
            <a:r>
              <a:rPr sz="2000" b="1" spc="-20" dirty="0">
                <a:solidFill>
                  <a:srgbClr val="FF0000"/>
                </a:solidFill>
                <a:latin typeface="Arial"/>
                <a:cs typeface="Arial"/>
              </a:rPr>
              <a:t>m</a:t>
            </a:r>
            <a:r>
              <a:rPr sz="2000" b="1" dirty="0">
                <a:solidFill>
                  <a:srgbClr val="FF0000"/>
                </a:solidFill>
                <a:latin typeface="Arial"/>
                <a:cs typeface="Arial"/>
              </a:rPr>
              <a:t>ent	</a:t>
            </a:r>
            <a:r>
              <a:rPr sz="2000" b="1" spc="30" dirty="0">
                <a:solidFill>
                  <a:srgbClr val="FF0000"/>
                </a:solidFill>
                <a:latin typeface="Arial"/>
                <a:cs typeface="Arial"/>
              </a:rPr>
              <a:t>w</a:t>
            </a:r>
            <a:r>
              <a:rPr sz="2000" b="1" spc="-20" dirty="0">
                <a:solidFill>
                  <a:srgbClr val="FF0000"/>
                </a:solidFill>
                <a:latin typeface="Arial"/>
                <a:cs typeface="Arial"/>
              </a:rPr>
              <a:t>i</a:t>
            </a:r>
            <a:r>
              <a:rPr sz="2000" b="1" dirty="0">
                <a:solidFill>
                  <a:srgbClr val="FF0000"/>
                </a:solidFill>
                <a:latin typeface="Arial"/>
                <a:cs typeface="Arial"/>
              </a:rPr>
              <a:t>ll</a:t>
            </a:r>
            <a:endParaRPr sz="2000">
              <a:latin typeface="Arial"/>
              <a:cs typeface="Arial"/>
            </a:endParaRPr>
          </a:p>
        </p:txBody>
      </p:sp>
      <p:sp>
        <p:nvSpPr>
          <p:cNvPr id="10" name="object 10"/>
          <p:cNvSpPr txBox="1"/>
          <p:nvPr/>
        </p:nvSpPr>
        <p:spPr>
          <a:xfrm>
            <a:off x="8024240" y="4928743"/>
            <a:ext cx="2439670"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results</a:t>
            </a:r>
            <a:r>
              <a:rPr sz="2000" b="1" spc="-55" dirty="0">
                <a:solidFill>
                  <a:srgbClr val="FF0000"/>
                </a:solidFill>
                <a:latin typeface="Arial"/>
                <a:cs typeface="Arial"/>
              </a:rPr>
              <a:t> </a:t>
            </a:r>
            <a:r>
              <a:rPr sz="2000" b="1" spc="-5" dirty="0">
                <a:solidFill>
                  <a:srgbClr val="FF0000"/>
                </a:solidFill>
                <a:latin typeface="Arial"/>
                <a:cs typeface="Arial"/>
              </a:rPr>
              <a:t>in</a:t>
            </a:r>
            <a:r>
              <a:rPr sz="2000" b="1" spc="-50" dirty="0">
                <a:solidFill>
                  <a:srgbClr val="FF0000"/>
                </a:solidFill>
                <a:latin typeface="Arial"/>
                <a:cs typeface="Arial"/>
              </a:rPr>
              <a:t> </a:t>
            </a:r>
            <a:r>
              <a:rPr sz="2000" b="1" dirty="0">
                <a:solidFill>
                  <a:srgbClr val="FF0000"/>
                </a:solidFill>
                <a:latin typeface="Arial"/>
                <a:cs typeface="Arial"/>
              </a:rPr>
              <a:t>Exception</a:t>
            </a:r>
            <a:endParaRPr sz="2000">
              <a:latin typeface="Arial"/>
              <a:cs typeface="Arial"/>
            </a:endParaRPr>
          </a:p>
        </p:txBody>
      </p:sp>
      <p:pic>
        <p:nvPicPr>
          <p:cNvPr id="11" name="object 11"/>
          <p:cNvPicPr/>
          <p:nvPr/>
        </p:nvPicPr>
        <p:blipFill>
          <a:blip r:embed="rId2" cstate="print"/>
          <a:stretch>
            <a:fillRect/>
          </a:stretch>
        </p:blipFill>
        <p:spPr>
          <a:xfrm>
            <a:off x="1524000" y="5100828"/>
            <a:ext cx="8840724" cy="1377696"/>
          </a:xfrm>
          <a:prstGeom prst="rect">
            <a:avLst/>
          </a:prstGeom>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88975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Examp</a:t>
            </a:r>
            <a:r>
              <a:rPr spc="-165" dirty="0"/>
              <a:t>l</a:t>
            </a:r>
            <a:r>
              <a:rPr spc="-5" dirty="0"/>
              <a:t>e</a:t>
            </a:r>
            <a:r>
              <a:rPr spc="-270" dirty="0"/>
              <a:t> </a:t>
            </a:r>
            <a:r>
              <a:rPr spc="-160" dirty="0"/>
              <a:t>3</a:t>
            </a:r>
            <a:r>
              <a:rPr dirty="0"/>
              <a:t>:</a:t>
            </a:r>
            <a:r>
              <a:rPr spc="-305" dirty="0"/>
              <a:t> </a:t>
            </a:r>
            <a:r>
              <a:rPr spc="-160" dirty="0"/>
              <a:t>U</a:t>
            </a:r>
            <a:r>
              <a:rPr spc="-155" dirty="0"/>
              <a:t>n-</a:t>
            </a:r>
            <a:r>
              <a:rPr spc="-160" dirty="0"/>
              <a:t>Caugh</a:t>
            </a:r>
            <a:r>
              <a:rPr dirty="0"/>
              <a:t>t</a:t>
            </a:r>
            <a:r>
              <a:rPr spc="-245" dirty="0"/>
              <a:t> </a:t>
            </a:r>
            <a:r>
              <a:rPr spc="-160" dirty="0"/>
              <a:t>Excep</a:t>
            </a:r>
            <a:r>
              <a:rPr spc="-155" dirty="0"/>
              <a:t>t</a:t>
            </a:r>
            <a:r>
              <a:rPr spc="-165" dirty="0"/>
              <a:t>i</a:t>
            </a:r>
            <a:r>
              <a:rPr spc="-160" dirty="0"/>
              <a:t>on</a:t>
            </a:r>
            <a:r>
              <a:rPr spc="-5" dirty="0"/>
              <a:t>s  </a:t>
            </a:r>
            <a:r>
              <a:rPr spc="-155" dirty="0"/>
              <a:t>(</a:t>
            </a:r>
            <a:r>
              <a:rPr spc="-160" dirty="0"/>
              <a:t>Checke</a:t>
            </a:r>
            <a:r>
              <a:rPr dirty="0"/>
              <a:t>d</a:t>
            </a:r>
            <a:r>
              <a:rPr spc="-270" dirty="0"/>
              <a:t> </a:t>
            </a:r>
            <a:r>
              <a:rPr spc="-425" dirty="0"/>
              <a:t>T</a:t>
            </a:r>
            <a:r>
              <a:rPr spc="-160" dirty="0"/>
              <a:t>ype</a:t>
            </a:r>
            <a:r>
              <a:rPr dirty="0"/>
              <a:t>)</a:t>
            </a:r>
          </a:p>
        </p:txBody>
      </p:sp>
      <p:sp>
        <p:nvSpPr>
          <p:cNvPr id="3" name="object 3"/>
          <p:cNvSpPr txBox="1"/>
          <p:nvPr/>
        </p:nvSpPr>
        <p:spPr>
          <a:xfrm>
            <a:off x="1907540" y="1356740"/>
            <a:ext cx="8589010" cy="5171440"/>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Arial"/>
                <a:cs typeface="Arial"/>
              </a:rPr>
              <a:t>import</a:t>
            </a:r>
            <a:r>
              <a:rPr sz="2000" b="1" spc="-50" dirty="0">
                <a:solidFill>
                  <a:srgbClr val="FF0000"/>
                </a:solidFill>
                <a:latin typeface="Arial"/>
                <a:cs typeface="Arial"/>
              </a:rPr>
              <a:t> </a:t>
            </a:r>
            <a:r>
              <a:rPr sz="2000" b="1" spc="-5" dirty="0">
                <a:solidFill>
                  <a:srgbClr val="FF0000"/>
                </a:solidFill>
                <a:latin typeface="Arial"/>
                <a:cs typeface="Arial"/>
              </a:rPr>
              <a:t>java.io.*;</a:t>
            </a:r>
            <a:endParaRPr sz="2000">
              <a:latin typeface="Arial"/>
              <a:cs typeface="Arial"/>
            </a:endParaRPr>
          </a:p>
          <a:p>
            <a:pPr marL="12700"/>
            <a:r>
              <a:rPr sz="2000" b="1" dirty="0">
                <a:solidFill>
                  <a:srgbClr val="FF0000"/>
                </a:solidFill>
                <a:latin typeface="Arial"/>
                <a:cs typeface="Arial"/>
              </a:rPr>
              <a:t>class</a:t>
            </a:r>
            <a:r>
              <a:rPr sz="2000" b="1" spc="-40" dirty="0">
                <a:solidFill>
                  <a:srgbClr val="FF0000"/>
                </a:solidFill>
                <a:latin typeface="Arial"/>
                <a:cs typeface="Arial"/>
              </a:rPr>
              <a:t> </a:t>
            </a:r>
            <a:r>
              <a:rPr sz="2000" b="1" spc="-10" dirty="0">
                <a:solidFill>
                  <a:srgbClr val="FF0000"/>
                </a:solidFill>
                <a:latin typeface="Arial"/>
                <a:cs typeface="Arial"/>
              </a:rPr>
              <a:t>ExceptionDemoTest</a:t>
            </a:r>
            <a:endParaRPr sz="2000">
              <a:latin typeface="Arial"/>
              <a:cs typeface="Arial"/>
            </a:endParaRPr>
          </a:p>
          <a:p>
            <a:pPr marL="12700"/>
            <a:r>
              <a:rPr sz="2000" b="1" dirty="0">
                <a:solidFill>
                  <a:srgbClr val="FF0000"/>
                </a:solidFill>
                <a:latin typeface="Arial"/>
                <a:cs typeface="Arial"/>
              </a:rPr>
              <a:t>{</a:t>
            </a:r>
            <a:endParaRPr sz="2000">
              <a:latin typeface="Arial"/>
              <a:cs typeface="Arial"/>
            </a:endParaRPr>
          </a:p>
          <a:p>
            <a:pPr marL="927100"/>
            <a:r>
              <a:rPr sz="2000" b="1" dirty="0">
                <a:solidFill>
                  <a:srgbClr val="FF0000"/>
                </a:solidFill>
                <a:latin typeface="Arial"/>
                <a:cs typeface="Arial"/>
              </a:rPr>
              <a:t>public</a:t>
            </a:r>
            <a:r>
              <a:rPr sz="2000" b="1" spc="-35" dirty="0">
                <a:solidFill>
                  <a:srgbClr val="FF0000"/>
                </a:solidFill>
                <a:latin typeface="Arial"/>
                <a:cs typeface="Arial"/>
              </a:rPr>
              <a:t> </a:t>
            </a:r>
            <a:r>
              <a:rPr sz="2000" b="1" dirty="0">
                <a:solidFill>
                  <a:srgbClr val="FF0000"/>
                </a:solidFill>
                <a:latin typeface="Arial"/>
                <a:cs typeface="Arial"/>
              </a:rPr>
              <a:t>static</a:t>
            </a:r>
            <a:r>
              <a:rPr sz="2000" b="1" spc="-45" dirty="0">
                <a:solidFill>
                  <a:srgbClr val="FF0000"/>
                </a:solidFill>
                <a:latin typeface="Arial"/>
                <a:cs typeface="Arial"/>
              </a:rPr>
              <a:t> </a:t>
            </a:r>
            <a:r>
              <a:rPr sz="2000" b="1" spc="-5" dirty="0">
                <a:solidFill>
                  <a:srgbClr val="FF0000"/>
                </a:solidFill>
                <a:latin typeface="Arial"/>
                <a:cs typeface="Arial"/>
              </a:rPr>
              <a:t>void</a:t>
            </a:r>
            <a:r>
              <a:rPr sz="2000" b="1" spc="-10" dirty="0">
                <a:solidFill>
                  <a:srgbClr val="FF0000"/>
                </a:solidFill>
                <a:latin typeface="Arial"/>
                <a:cs typeface="Arial"/>
              </a:rPr>
              <a:t> </a:t>
            </a:r>
            <a:r>
              <a:rPr sz="2000" b="1" dirty="0">
                <a:solidFill>
                  <a:srgbClr val="FF0000"/>
                </a:solidFill>
                <a:latin typeface="Arial"/>
                <a:cs typeface="Arial"/>
              </a:rPr>
              <a:t>main(String</a:t>
            </a:r>
            <a:r>
              <a:rPr sz="2000" b="1" spc="-35" dirty="0">
                <a:solidFill>
                  <a:srgbClr val="FF0000"/>
                </a:solidFill>
                <a:latin typeface="Arial"/>
                <a:cs typeface="Arial"/>
              </a:rPr>
              <a:t> </a:t>
            </a:r>
            <a:r>
              <a:rPr sz="2000" b="1" dirty="0">
                <a:solidFill>
                  <a:srgbClr val="FF0000"/>
                </a:solidFill>
                <a:latin typeface="Arial"/>
                <a:cs typeface="Arial"/>
              </a:rPr>
              <a:t>args[])</a:t>
            </a:r>
            <a:endParaRPr sz="2000">
              <a:latin typeface="Arial"/>
              <a:cs typeface="Arial"/>
            </a:endParaRPr>
          </a:p>
          <a:p>
            <a:pPr marL="927100"/>
            <a:r>
              <a:rPr sz="2000" b="1" dirty="0">
                <a:solidFill>
                  <a:srgbClr val="FF0000"/>
                </a:solidFill>
                <a:latin typeface="Arial"/>
                <a:cs typeface="Arial"/>
              </a:rPr>
              <a:t>{</a:t>
            </a:r>
            <a:endParaRPr sz="2000">
              <a:latin typeface="Arial"/>
              <a:cs typeface="Arial"/>
            </a:endParaRPr>
          </a:p>
          <a:p>
            <a:pPr marL="12700">
              <a:lnSpc>
                <a:spcPts val="2155"/>
              </a:lnSpc>
              <a:spcBef>
                <a:spcPts val="10"/>
              </a:spcBef>
            </a:pPr>
            <a:r>
              <a:rPr b="1" spc="-5" dirty="0">
                <a:solidFill>
                  <a:srgbClr val="FF0000"/>
                </a:solidFill>
                <a:latin typeface="Arial"/>
                <a:cs typeface="Arial"/>
              </a:rPr>
              <a:t>BufferedReader</a:t>
            </a:r>
            <a:r>
              <a:rPr b="1" spc="30" dirty="0">
                <a:solidFill>
                  <a:srgbClr val="FF0000"/>
                </a:solidFill>
                <a:latin typeface="Arial"/>
                <a:cs typeface="Arial"/>
              </a:rPr>
              <a:t> </a:t>
            </a:r>
            <a:r>
              <a:rPr b="1" dirty="0">
                <a:solidFill>
                  <a:srgbClr val="FF0000"/>
                </a:solidFill>
                <a:latin typeface="Arial"/>
                <a:cs typeface="Arial"/>
              </a:rPr>
              <a:t>br</a:t>
            </a:r>
            <a:r>
              <a:rPr b="1" spc="-5" dirty="0">
                <a:solidFill>
                  <a:srgbClr val="FF0000"/>
                </a:solidFill>
                <a:latin typeface="Arial"/>
                <a:cs typeface="Arial"/>
              </a:rPr>
              <a:t> </a:t>
            </a:r>
            <a:r>
              <a:rPr b="1" dirty="0">
                <a:solidFill>
                  <a:srgbClr val="FF0000"/>
                </a:solidFill>
                <a:latin typeface="Arial"/>
                <a:cs typeface="Arial"/>
              </a:rPr>
              <a:t>=</a:t>
            </a:r>
            <a:r>
              <a:rPr b="1" spc="15" dirty="0">
                <a:solidFill>
                  <a:srgbClr val="FF0000"/>
                </a:solidFill>
                <a:latin typeface="Arial"/>
                <a:cs typeface="Arial"/>
              </a:rPr>
              <a:t> </a:t>
            </a:r>
            <a:r>
              <a:rPr b="1" spc="-5" dirty="0">
                <a:solidFill>
                  <a:srgbClr val="FF0000"/>
                </a:solidFill>
                <a:latin typeface="Arial"/>
                <a:cs typeface="Arial"/>
              </a:rPr>
              <a:t>new</a:t>
            </a:r>
            <a:r>
              <a:rPr b="1" spc="20" dirty="0">
                <a:solidFill>
                  <a:srgbClr val="FF0000"/>
                </a:solidFill>
                <a:latin typeface="Arial"/>
                <a:cs typeface="Arial"/>
              </a:rPr>
              <a:t> </a:t>
            </a:r>
            <a:r>
              <a:rPr b="1" spc="-5" dirty="0">
                <a:solidFill>
                  <a:srgbClr val="FF0000"/>
                </a:solidFill>
                <a:latin typeface="Arial"/>
                <a:cs typeface="Arial"/>
              </a:rPr>
              <a:t>BufferedReader(new</a:t>
            </a:r>
            <a:r>
              <a:rPr b="1" spc="20" dirty="0">
                <a:solidFill>
                  <a:srgbClr val="FF0000"/>
                </a:solidFill>
                <a:latin typeface="Arial"/>
                <a:cs typeface="Arial"/>
              </a:rPr>
              <a:t> </a:t>
            </a:r>
            <a:r>
              <a:rPr b="1" spc="-5" dirty="0">
                <a:solidFill>
                  <a:srgbClr val="FF0000"/>
                </a:solidFill>
                <a:latin typeface="Arial"/>
                <a:cs typeface="Arial"/>
              </a:rPr>
              <a:t>InputStreamReader(System.in));</a:t>
            </a:r>
            <a:endParaRPr>
              <a:latin typeface="Arial"/>
              <a:cs typeface="Arial"/>
            </a:endParaRPr>
          </a:p>
          <a:p>
            <a:pPr marL="927100">
              <a:lnSpc>
                <a:spcPts val="2875"/>
              </a:lnSpc>
            </a:pPr>
            <a:r>
              <a:rPr sz="2400" b="1" dirty="0">
                <a:solidFill>
                  <a:srgbClr val="006FC0"/>
                </a:solidFill>
                <a:latin typeface="Arial"/>
                <a:cs typeface="Arial"/>
              </a:rPr>
              <a:t>String</a:t>
            </a:r>
            <a:r>
              <a:rPr sz="2400" b="1" spc="-50" dirty="0">
                <a:solidFill>
                  <a:srgbClr val="006FC0"/>
                </a:solidFill>
                <a:latin typeface="Arial"/>
                <a:cs typeface="Arial"/>
              </a:rPr>
              <a:t> </a:t>
            </a:r>
            <a:r>
              <a:rPr sz="2400" b="1" spc="-5" dirty="0">
                <a:solidFill>
                  <a:srgbClr val="006FC0"/>
                </a:solidFill>
                <a:latin typeface="Arial"/>
                <a:cs typeface="Arial"/>
              </a:rPr>
              <a:t>s</a:t>
            </a:r>
            <a:r>
              <a:rPr sz="2400" b="1" spc="-20" dirty="0">
                <a:solidFill>
                  <a:srgbClr val="006FC0"/>
                </a:solidFill>
                <a:latin typeface="Arial"/>
                <a:cs typeface="Arial"/>
              </a:rPr>
              <a:t> </a:t>
            </a:r>
            <a:r>
              <a:rPr sz="2400" b="1" dirty="0">
                <a:solidFill>
                  <a:srgbClr val="006FC0"/>
                </a:solidFill>
                <a:latin typeface="Arial"/>
                <a:cs typeface="Arial"/>
              </a:rPr>
              <a:t>=</a:t>
            </a:r>
            <a:r>
              <a:rPr sz="2400" b="1" spc="-25" dirty="0">
                <a:solidFill>
                  <a:srgbClr val="006FC0"/>
                </a:solidFill>
                <a:latin typeface="Arial"/>
                <a:cs typeface="Arial"/>
              </a:rPr>
              <a:t> </a:t>
            </a:r>
            <a:r>
              <a:rPr sz="2400" b="1" spc="-10" dirty="0">
                <a:solidFill>
                  <a:srgbClr val="006FC0"/>
                </a:solidFill>
                <a:latin typeface="Arial"/>
                <a:cs typeface="Arial"/>
              </a:rPr>
              <a:t>br.readLine();</a:t>
            </a:r>
            <a:endParaRPr sz="2400">
              <a:latin typeface="Arial"/>
              <a:cs typeface="Arial"/>
            </a:endParaRPr>
          </a:p>
          <a:p>
            <a:pPr marL="927100">
              <a:spcBef>
                <a:spcPts val="5"/>
              </a:spcBef>
            </a:pPr>
            <a:r>
              <a:rPr sz="2000" b="1" dirty="0">
                <a:solidFill>
                  <a:srgbClr val="FF0000"/>
                </a:solidFill>
                <a:latin typeface="Arial"/>
                <a:cs typeface="Arial"/>
              </a:rPr>
              <a:t>}//</a:t>
            </a:r>
            <a:r>
              <a:rPr sz="2000" b="1" spc="-50" dirty="0">
                <a:solidFill>
                  <a:srgbClr val="FF0000"/>
                </a:solidFill>
                <a:latin typeface="Arial"/>
                <a:cs typeface="Arial"/>
              </a:rPr>
              <a:t> </a:t>
            </a:r>
            <a:r>
              <a:rPr sz="2000" b="1" dirty="0">
                <a:solidFill>
                  <a:srgbClr val="FF0000"/>
                </a:solidFill>
                <a:latin typeface="Arial"/>
                <a:cs typeface="Arial"/>
              </a:rPr>
              <a:t>End</a:t>
            </a:r>
            <a:r>
              <a:rPr sz="2000" b="1" spc="-15"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Method</a:t>
            </a:r>
            <a:endParaRPr sz="2000">
              <a:latin typeface="Arial"/>
              <a:cs typeface="Arial"/>
            </a:endParaRPr>
          </a:p>
          <a:p>
            <a:pPr marL="12700"/>
            <a:r>
              <a:rPr sz="2000" b="1" dirty="0">
                <a:solidFill>
                  <a:srgbClr val="FF0000"/>
                </a:solidFill>
                <a:latin typeface="Arial"/>
                <a:cs typeface="Arial"/>
              </a:rPr>
              <a:t>}//</a:t>
            </a:r>
            <a:r>
              <a:rPr sz="2000" b="1" spc="-50" dirty="0">
                <a:solidFill>
                  <a:srgbClr val="FF0000"/>
                </a:solidFill>
                <a:latin typeface="Arial"/>
                <a:cs typeface="Arial"/>
              </a:rPr>
              <a:t> </a:t>
            </a:r>
            <a:r>
              <a:rPr sz="2000" b="1" dirty="0">
                <a:solidFill>
                  <a:srgbClr val="FF0000"/>
                </a:solidFill>
                <a:latin typeface="Arial"/>
                <a:cs typeface="Arial"/>
              </a:rPr>
              <a:t>End</a:t>
            </a:r>
            <a:r>
              <a:rPr sz="2000" b="1" spc="-20"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class</a:t>
            </a:r>
            <a:endParaRPr sz="2000">
              <a:latin typeface="Arial"/>
              <a:cs typeface="Arial"/>
            </a:endParaRPr>
          </a:p>
          <a:p>
            <a:pPr marL="3143250">
              <a:spcBef>
                <a:spcPts val="1385"/>
              </a:spcBef>
            </a:pPr>
            <a:r>
              <a:rPr sz="2400" b="1" spc="-25" dirty="0">
                <a:solidFill>
                  <a:srgbClr val="FF0000"/>
                </a:solidFill>
                <a:latin typeface="Calibri"/>
                <a:cs typeface="Calibri"/>
              </a:rPr>
              <a:t>COMPILATION</a:t>
            </a:r>
            <a:r>
              <a:rPr sz="2400" b="1" spc="-35" dirty="0">
                <a:solidFill>
                  <a:srgbClr val="FF0000"/>
                </a:solidFill>
                <a:latin typeface="Calibri"/>
                <a:cs typeface="Calibri"/>
              </a:rPr>
              <a:t> </a:t>
            </a:r>
            <a:r>
              <a:rPr sz="2400" b="1" spc="-5" dirty="0">
                <a:solidFill>
                  <a:srgbClr val="FF0000"/>
                </a:solidFill>
                <a:latin typeface="Calibri"/>
                <a:cs typeface="Calibri"/>
              </a:rPr>
              <a:t>ERROR</a:t>
            </a:r>
            <a:endParaRPr sz="2400">
              <a:latin typeface="Calibri"/>
              <a:cs typeface="Calibri"/>
            </a:endParaRPr>
          </a:p>
          <a:p>
            <a:pPr marL="462915" marR="367030" indent="68580"/>
            <a:r>
              <a:rPr sz="2400" b="1" spc="-10" dirty="0">
                <a:solidFill>
                  <a:srgbClr val="00AF50"/>
                </a:solidFill>
                <a:latin typeface="Calibri"/>
                <a:cs typeface="Calibri"/>
              </a:rPr>
              <a:t>unreported </a:t>
            </a:r>
            <a:r>
              <a:rPr sz="2400" b="1" spc="-15" dirty="0">
                <a:solidFill>
                  <a:srgbClr val="00AF50"/>
                </a:solidFill>
                <a:latin typeface="Calibri"/>
                <a:cs typeface="Calibri"/>
              </a:rPr>
              <a:t>exception</a:t>
            </a:r>
            <a:r>
              <a:rPr sz="2400" b="1" spc="-20" dirty="0">
                <a:solidFill>
                  <a:srgbClr val="00AF50"/>
                </a:solidFill>
                <a:latin typeface="Calibri"/>
                <a:cs typeface="Calibri"/>
              </a:rPr>
              <a:t> </a:t>
            </a:r>
            <a:r>
              <a:rPr sz="2400" b="1" spc="-10" dirty="0">
                <a:solidFill>
                  <a:srgbClr val="00AF50"/>
                </a:solidFill>
                <a:latin typeface="Calibri"/>
                <a:cs typeface="Calibri"/>
              </a:rPr>
              <a:t>java.io.IOException;</a:t>
            </a:r>
            <a:r>
              <a:rPr sz="2400" b="1" dirty="0">
                <a:solidFill>
                  <a:srgbClr val="00AF50"/>
                </a:solidFill>
                <a:latin typeface="Calibri"/>
                <a:cs typeface="Calibri"/>
              </a:rPr>
              <a:t> </a:t>
            </a:r>
            <a:r>
              <a:rPr sz="2400" b="1" spc="-10" dirty="0">
                <a:solidFill>
                  <a:srgbClr val="00AF50"/>
                </a:solidFill>
                <a:latin typeface="Calibri"/>
                <a:cs typeface="Calibri"/>
              </a:rPr>
              <a:t>must </a:t>
            </a:r>
            <a:r>
              <a:rPr sz="2400" b="1" dirty="0">
                <a:solidFill>
                  <a:srgbClr val="00AF50"/>
                </a:solidFill>
                <a:latin typeface="Calibri"/>
                <a:cs typeface="Calibri"/>
              </a:rPr>
              <a:t>be</a:t>
            </a:r>
            <a:r>
              <a:rPr sz="2400" b="1" spc="5" dirty="0">
                <a:solidFill>
                  <a:srgbClr val="00AF50"/>
                </a:solidFill>
                <a:latin typeface="Calibri"/>
                <a:cs typeface="Calibri"/>
              </a:rPr>
              <a:t> </a:t>
            </a:r>
            <a:r>
              <a:rPr sz="2400" b="1" spc="-10" dirty="0">
                <a:solidFill>
                  <a:srgbClr val="00AF50"/>
                </a:solidFill>
                <a:latin typeface="Calibri"/>
                <a:cs typeface="Calibri"/>
              </a:rPr>
              <a:t>caught </a:t>
            </a:r>
            <a:r>
              <a:rPr sz="2400" b="1" dirty="0">
                <a:solidFill>
                  <a:srgbClr val="00AF50"/>
                </a:solidFill>
                <a:latin typeface="Calibri"/>
                <a:cs typeface="Calibri"/>
              </a:rPr>
              <a:t>or </a:t>
            </a:r>
            <a:r>
              <a:rPr sz="2400" b="1" spc="-530" dirty="0">
                <a:solidFill>
                  <a:srgbClr val="00AF50"/>
                </a:solidFill>
                <a:latin typeface="Calibri"/>
                <a:cs typeface="Calibri"/>
              </a:rPr>
              <a:t> </a:t>
            </a:r>
            <a:r>
              <a:rPr sz="2400" b="1" spc="-5" dirty="0">
                <a:solidFill>
                  <a:srgbClr val="00AF50"/>
                </a:solidFill>
                <a:latin typeface="Calibri"/>
                <a:cs typeface="Calibri"/>
              </a:rPr>
              <a:t>declared</a:t>
            </a:r>
            <a:r>
              <a:rPr sz="2400" b="1" spc="-25" dirty="0">
                <a:solidFill>
                  <a:srgbClr val="00AF50"/>
                </a:solidFill>
                <a:latin typeface="Calibri"/>
                <a:cs typeface="Calibri"/>
              </a:rPr>
              <a:t> </a:t>
            </a:r>
            <a:r>
              <a:rPr sz="2400" b="1" spc="-15" dirty="0">
                <a:solidFill>
                  <a:srgbClr val="00AF50"/>
                </a:solidFill>
                <a:latin typeface="Calibri"/>
                <a:cs typeface="Calibri"/>
              </a:rPr>
              <a:t>to</a:t>
            </a:r>
            <a:r>
              <a:rPr sz="2400" b="1" dirty="0">
                <a:solidFill>
                  <a:srgbClr val="00AF50"/>
                </a:solidFill>
                <a:latin typeface="Calibri"/>
                <a:cs typeface="Calibri"/>
              </a:rPr>
              <a:t> be </a:t>
            </a:r>
            <a:r>
              <a:rPr sz="2400" b="1" spc="-10" dirty="0">
                <a:solidFill>
                  <a:srgbClr val="00AF50"/>
                </a:solidFill>
                <a:latin typeface="Calibri"/>
                <a:cs typeface="Calibri"/>
              </a:rPr>
              <a:t>thrown</a:t>
            </a:r>
            <a:endParaRPr sz="2400">
              <a:latin typeface="Calibri"/>
              <a:cs typeface="Calibri"/>
            </a:endParaRPr>
          </a:p>
          <a:p>
            <a:pPr marL="1556385"/>
            <a:r>
              <a:rPr sz="2400" b="1" spc="-5" dirty="0">
                <a:solidFill>
                  <a:srgbClr val="00AF50"/>
                </a:solidFill>
                <a:latin typeface="Calibri"/>
                <a:cs typeface="Calibri"/>
              </a:rPr>
              <a:t>String</a:t>
            </a:r>
            <a:r>
              <a:rPr sz="2400" b="1" spc="-15" dirty="0">
                <a:solidFill>
                  <a:srgbClr val="00AF50"/>
                </a:solidFill>
                <a:latin typeface="Calibri"/>
                <a:cs typeface="Calibri"/>
              </a:rPr>
              <a:t> </a:t>
            </a:r>
            <a:r>
              <a:rPr sz="2400" b="1" dirty="0">
                <a:solidFill>
                  <a:srgbClr val="00AF50"/>
                </a:solidFill>
                <a:latin typeface="Calibri"/>
                <a:cs typeface="Calibri"/>
              </a:rPr>
              <a:t>s</a:t>
            </a:r>
            <a:r>
              <a:rPr sz="2400" b="1" spc="-5" dirty="0">
                <a:solidFill>
                  <a:srgbClr val="00AF50"/>
                </a:solidFill>
                <a:latin typeface="Calibri"/>
                <a:cs typeface="Calibri"/>
              </a:rPr>
              <a:t> </a:t>
            </a:r>
            <a:r>
              <a:rPr sz="2400" b="1" dirty="0">
                <a:solidFill>
                  <a:srgbClr val="00AF50"/>
                </a:solidFill>
                <a:latin typeface="Calibri"/>
                <a:cs typeface="Calibri"/>
              </a:rPr>
              <a:t>=</a:t>
            </a:r>
            <a:r>
              <a:rPr sz="2400" b="1" spc="-10" dirty="0">
                <a:solidFill>
                  <a:srgbClr val="00AF50"/>
                </a:solidFill>
                <a:latin typeface="Calibri"/>
                <a:cs typeface="Calibri"/>
              </a:rPr>
              <a:t> </a:t>
            </a:r>
            <a:r>
              <a:rPr sz="2400" b="1" spc="-25" dirty="0">
                <a:solidFill>
                  <a:srgbClr val="00AF50"/>
                </a:solidFill>
                <a:latin typeface="Calibri"/>
                <a:cs typeface="Calibri"/>
              </a:rPr>
              <a:t>br.readLine();</a:t>
            </a:r>
            <a:endParaRPr sz="2400">
              <a:latin typeface="Calibri"/>
              <a:cs typeface="Calibri"/>
            </a:endParaRPr>
          </a:p>
          <a:p>
            <a:pPr marL="3057525"/>
            <a:r>
              <a:rPr sz="2400" b="1" dirty="0">
                <a:solidFill>
                  <a:srgbClr val="00AF50"/>
                </a:solidFill>
                <a:latin typeface="Calibri"/>
                <a:cs typeface="Calibri"/>
              </a:rPr>
              <a:t>^</a:t>
            </a:r>
            <a:endParaRPr sz="2400">
              <a:latin typeface="Calibri"/>
              <a:cs typeface="Calibri"/>
            </a:endParaRPr>
          </a:p>
          <a:p>
            <a:pPr marL="462915"/>
            <a:r>
              <a:rPr sz="2400" b="1" dirty="0">
                <a:solidFill>
                  <a:srgbClr val="00AF50"/>
                </a:solidFill>
                <a:latin typeface="Calibri"/>
                <a:cs typeface="Calibri"/>
              </a:rPr>
              <a:t>1</a:t>
            </a:r>
            <a:r>
              <a:rPr sz="2400" b="1" spc="-45" dirty="0">
                <a:solidFill>
                  <a:srgbClr val="00AF50"/>
                </a:solidFill>
                <a:latin typeface="Calibri"/>
                <a:cs typeface="Calibri"/>
              </a:rPr>
              <a:t> </a:t>
            </a:r>
            <a:r>
              <a:rPr sz="2400" b="1" spc="-10" dirty="0">
                <a:solidFill>
                  <a:srgbClr val="00AF50"/>
                </a:solidFill>
                <a:latin typeface="Calibri"/>
                <a:cs typeface="Calibri"/>
              </a:rPr>
              <a:t>error</a:t>
            </a:r>
            <a:endParaRPr sz="2400">
              <a:latin typeface="Calibri"/>
              <a:cs typeface="Calibri"/>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88975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Examp</a:t>
            </a:r>
            <a:r>
              <a:rPr spc="-165" dirty="0"/>
              <a:t>l</a:t>
            </a:r>
            <a:r>
              <a:rPr spc="-5" dirty="0"/>
              <a:t>e</a:t>
            </a:r>
            <a:r>
              <a:rPr spc="-270" dirty="0"/>
              <a:t> </a:t>
            </a:r>
            <a:r>
              <a:rPr spc="-160" dirty="0"/>
              <a:t>3</a:t>
            </a:r>
            <a:r>
              <a:rPr dirty="0"/>
              <a:t>:</a:t>
            </a:r>
            <a:r>
              <a:rPr spc="-305" dirty="0"/>
              <a:t> </a:t>
            </a:r>
            <a:r>
              <a:rPr spc="-160" dirty="0"/>
              <a:t>U</a:t>
            </a:r>
            <a:r>
              <a:rPr spc="-155" dirty="0"/>
              <a:t>n-</a:t>
            </a:r>
            <a:r>
              <a:rPr spc="-160" dirty="0"/>
              <a:t>Caugh</a:t>
            </a:r>
            <a:r>
              <a:rPr dirty="0"/>
              <a:t>t</a:t>
            </a:r>
            <a:r>
              <a:rPr spc="-245" dirty="0"/>
              <a:t> </a:t>
            </a:r>
            <a:r>
              <a:rPr spc="-160" dirty="0"/>
              <a:t>Excep</a:t>
            </a:r>
            <a:r>
              <a:rPr spc="-155" dirty="0"/>
              <a:t>t</a:t>
            </a:r>
            <a:r>
              <a:rPr spc="-165" dirty="0"/>
              <a:t>i</a:t>
            </a:r>
            <a:r>
              <a:rPr spc="-160" dirty="0"/>
              <a:t>on</a:t>
            </a:r>
            <a:r>
              <a:rPr spc="-5" dirty="0"/>
              <a:t>s  </a:t>
            </a:r>
            <a:r>
              <a:rPr spc="-155" dirty="0"/>
              <a:t>(C</a:t>
            </a:r>
            <a:r>
              <a:rPr spc="-160" dirty="0"/>
              <a:t>hecke</a:t>
            </a:r>
            <a:r>
              <a:rPr dirty="0"/>
              <a:t>d</a:t>
            </a:r>
            <a:r>
              <a:rPr spc="-270" dirty="0"/>
              <a:t> </a:t>
            </a:r>
            <a:r>
              <a:rPr spc="-425" dirty="0"/>
              <a:t>T</a:t>
            </a:r>
            <a:r>
              <a:rPr spc="-160" dirty="0"/>
              <a:t>ype</a:t>
            </a:r>
            <a:r>
              <a:rPr dirty="0"/>
              <a:t>)</a:t>
            </a:r>
            <a:r>
              <a:rPr spc="-285" dirty="0"/>
              <a:t> </a:t>
            </a:r>
            <a:r>
              <a:rPr dirty="0"/>
              <a:t>…</a:t>
            </a:r>
          </a:p>
        </p:txBody>
      </p:sp>
      <p:sp>
        <p:nvSpPr>
          <p:cNvPr id="3" name="object 3"/>
          <p:cNvSpPr txBox="1"/>
          <p:nvPr/>
        </p:nvSpPr>
        <p:spPr>
          <a:xfrm>
            <a:off x="1907541" y="4267911"/>
            <a:ext cx="125095" cy="331470"/>
          </a:xfrm>
          <a:prstGeom prst="rect">
            <a:avLst/>
          </a:prstGeom>
        </p:spPr>
        <p:txBody>
          <a:bodyPr vert="horz" wrap="square" lIns="0" tIns="13335" rIns="0" bIns="0" rtlCol="0">
            <a:spAutoFit/>
          </a:bodyPr>
          <a:lstStyle/>
          <a:p>
            <a:pPr marL="12700">
              <a:spcBef>
                <a:spcPts val="105"/>
              </a:spcBef>
            </a:pPr>
            <a:r>
              <a:rPr sz="2000" b="1" dirty="0">
                <a:solidFill>
                  <a:srgbClr val="FF0000"/>
                </a:solidFill>
                <a:latin typeface="Arial"/>
                <a:cs typeface="Arial"/>
              </a:rPr>
              <a:t>{</a:t>
            </a:r>
            <a:endParaRPr sz="2000">
              <a:latin typeface="Arial"/>
              <a:cs typeface="Arial"/>
            </a:endParaRPr>
          </a:p>
        </p:txBody>
      </p:sp>
      <p:sp>
        <p:nvSpPr>
          <p:cNvPr id="4" name="object 4"/>
          <p:cNvSpPr txBox="1"/>
          <p:nvPr/>
        </p:nvSpPr>
        <p:spPr>
          <a:xfrm>
            <a:off x="1782267" y="1498473"/>
            <a:ext cx="8628380" cy="2795905"/>
          </a:xfrm>
          <a:prstGeom prst="rect">
            <a:avLst/>
          </a:prstGeom>
        </p:spPr>
        <p:txBody>
          <a:bodyPr vert="horz" wrap="square" lIns="0" tIns="12700" rIns="0" bIns="0" rtlCol="0">
            <a:spAutoFit/>
          </a:bodyPr>
          <a:lstStyle/>
          <a:p>
            <a:pPr marL="469900" marR="5080" indent="-457200">
              <a:spcBef>
                <a:spcPts val="100"/>
              </a:spcBef>
              <a:buFont typeface="Wingdings"/>
              <a:buChar char=""/>
              <a:tabLst>
                <a:tab pos="469265" algn="l"/>
                <a:tab pos="469900" algn="l"/>
                <a:tab pos="6813550" algn="l"/>
              </a:tabLst>
            </a:pPr>
            <a:r>
              <a:rPr sz="2400" b="1" spc="-5" dirty="0">
                <a:latin typeface="Calibri"/>
                <a:cs typeface="Calibri"/>
              </a:rPr>
              <a:t>If</a:t>
            </a:r>
            <a:r>
              <a:rPr sz="2400" b="1" spc="150" dirty="0">
                <a:latin typeface="Calibri"/>
                <a:cs typeface="Calibri"/>
              </a:rPr>
              <a:t> </a:t>
            </a:r>
            <a:r>
              <a:rPr sz="2400" b="1" dirty="0">
                <a:latin typeface="Calibri"/>
                <a:cs typeface="Calibri"/>
              </a:rPr>
              <a:t>a</a:t>
            </a:r>
            <a:r>
              <a:rPr sz="2400" b="1" spc="160" dirty="0">
                <a:latin typeface="Calibri"/>
                <a:cs typeface="Calibri"/>
              </a:rPr>
              <a:t> </a:t>
            </a:r>
            <a:r>
              <a:rPr sz="2400" b="1" spc="-5" dirty="0">
                <a:latin typeface="Calibri"/>
                <a:cs typeface="Calibri"/>
              </a:rPr>
              <a:t>Method</a:t>
            </a:r>
            <a:r>
              <a:rPr sz="2400" b="1" spc="145" dirty="0">
                <a:latin typeface="Calibri"/>
                <a:cs typeface="Calibri"/>
              </a:rPr>
              <a:t> </a:t>
            </a:r>
            <a:r>
              <a:rPr sz="2400" b="1" spc="-10" dirty="0">
                <a:latin typeface="Calibri"/>
                <a:cs typeface="Calibri"/>
              </a:rPr>
              <a:t>directly</a:t>
            </a:r>
            <a:r>
              <a:rPr sz="2400" b="1" spc="165" dirty="0">
                <a:latin typeface="Calibri"/>
                <a:cs typeface="Calibri"/>
              </a:rPr>
              <a:t> </a:t>
            </a:r>
            <a:r>
              <a:rPr sz="2400" b="1" spc="-10" dirty="0">
                <a:latin typeface="Calibri"/>
                <a:cs typeface="Calibri"/>
              </a:rPr>
              <a:t>throws</a:t>
            </a:r>
            <a:r>
              <a:rPr sz="2400" b="1" spc="140" dirty="0">
                <a:latin typeface="Calibri"/>
                <a:cs typeface="Calibri"/>
              </a:rPr>
              <a:t> </a:t>
            </a:r>
            <a:r>
              <a:rPr sz="2400" b="1" spc="-20" dirty="0">
                <a:latin typeface="Calibri"/>
                <a:cs typeface="Calibri"/>
              </a:rPr>
              <a:t>Any</a:t>
            </a:r>
            <a:r>
              <a:rPr sz="2400" b="1" spc="165" dirty="0">
                <a:latin typeface="Calibri"/>
                <a:cs typeface="Calibri"/>
              </a:rPr>
              <a:t> </a:t>
            </a:r>
            <a:r>
              <a:rPr sz="2400" b="1" spc="-15" dirty="0">
                <a:latin typeface="Calibri"/>
                <a:cs typeface="Calibri"/>
              </a:rPr>
              <a:t>Checked</a:t>
            </a:r>
            <a:r>
              <a:rPr sz="2400" b="1" spc="145" dirty="0">
                <a:latin typeface="Calibri"/>
                <a:cs typeface="Calibri"/>
              </a:rPr>
              <a:t> </a:t>
            </a:r>
            <a:r>
              <a:rPr sz="2400" b="1" spc="-15" dirty="0">
                <a:latin typeface="Calibri"/>
                <a:cs typeface="Calibri"/>
              </a:rPr>
              <a:t>Exception</a:t>
            </a:r>
            <a:r>
              <a:rPr sz="2400" b="1" spc="155" dirty="0">
                <a:latin typeface="Calibri"/>
                <a:cs typeface="Calibri"/>
              </a:rPr>
              <a:t> </a:t>
            </a:r>
            <a:r>
              <a:rPr sz="2400" b="1" dirty="0">
                <a:latin typeface="Calibri"/>
                <a:cs typeface="Calibri"/>
              </a:rPr>
              <a:t>or</a:t>
            </a:r>
            <a:r>
              <a:rPr sz="2400" b="1" spc="145" dirty="0">
                <a:latin typeface="Calibri"/>
                <a:cs typeface="Calibri"/>
              </a:rPr>
              <a:t> </a:t>
            </a:r>
            <a:r>
              <a:rPr sz="2400" b="1" spc="-5" dirty="0">
                <a:latin typeface="Calibri"/>
                <a:cs typeface="Calibri"/>
              </a:rPr>
              <a:t>Calls</a:t>
            </a:r>
            <a:r>
              <a:rPr sz="2400" b="1" spc="160" dirty="0">
                <a:latin typeface="Calibri"/>
                <a:cs typeface="Calibri"/>
              </a:rPr>
              <a:t> </a:t>
            </a:r>
            <a:r>
              <a:rPr sz="2400" b="1" spc="-20" dirty="0">
                <a:latin typeface="Calibri"/>
                <a:cs typeface="Calibri"/>
              </a:rPr>
              <a:t>any </a:t>
            </a:r>
            <a:r>
              <a:rPr sz="2400" b="1" spc="-525" dirty="0">
                <a:latin typeface="Calibri"/>
                <a:cs typeface="Calibri"/>
              </a:rPr>
              <a:t> </a:t>
            </a:r>
            <a:r>
              <a:rPr sz="2400" b="1" dirty="0">
                <a:latin typeface="Calibri"/>
                <a:cs typeface="Calibri"/>
              </a:rPr>
              <a:t>other</a:t>
            </a:r>
            <a:r>
              <a:rPr sz="2400" b="1" spc="-5" dirty="0">
                <a:latin typeface="Calibri"/>
                <a:cs typeface="Calibri"/>
              </a:rPr>
              <a:t> Method which</a:t>
            </a:r>
            <a:r>
              <a:rPr sz="2400" b="1" dirty="0">
                <a:latin typeface="Calibri"/>
                <a:cs typeface="Calibri"/>
              </a:rPr>
              <a:t> </a:t>
            </a:r>
            <a:r>
              <a:rPr sz="2400" b="1" spc="-10" dirty="0">
                <a:latin typeface="Calibri"/>
                <a:cs typeface="Calibri"/>
              </a:rPr>
              <a:t>throws </a:t>
            </a:r>
            <a:r>
              <a:rPr sz="2400" b="1" dirty="0">
                <a:latin typeface="Calibri"/>
                <a:cs typeface="Calibri"/>
              </a:rPr>
              <a:t>a</a:t>
            </a:r>
            <a:r>
              <a:rPr sz="2400" b="1" spc="5" dirty="0">
                <a:latin typeface="Calibri"/>
                <a:cs typeface="Calibri"/>
              </a:rPr>
              <a:t> </a:t>
            </a:r>
            <a:r>
              <a:rPr sz="2400" b="1" spc="-10" dirty="0">
                <a:latin typeface="Calibri"/>
                <a:cs typeface="Calibri"/>
              </a:rPr>
              <a:t>Checked</a:t>
            </a:r>
            <a:r>
              <a:rPr sz="2400" b="1" spc="-20" dirty="0">
                <a:latin typeface="Calibri"/>
                <a:cs typeface="Calibri"/>
              </a:rPr>
              <a:t> </a:t>
            </a:r>
            <a:r>
              <a:rPr sz="2400" b="1" spc="-10" dirty="0">
                <a:latin typeface="Calibri"/>
                <a:cs typeface="Calibri"/>
              </a:rPr>
              <a:t>Exception	</a:t>
            </a:r>
            <a:r>
              <a:rPr sz="2400" b="1" spc="-5" dirty="0">
                <a:latin typeface="Calibri"/>
                <a:cs typeface="Calibri"/>
              </a:rPr>
              <a:t>Then</a:t>
            </a:r>
            <a:endParaRPr sz="2400">
              <a:latin typeface="Calibri"/>
              <a:cs typeface="Calibri"/>
            </a:endParaRPr>
          </a:p>
          <a:p>
            <a:pPr marL="927100" lvl="1" indent="-457834">
              <a:buFont typeface="Wingdings"/>
              <a:buChar char=""/>
              <a:tabLst>
                <a:tab pos="927100" algn="l"/>
                <a:tab pos="927735" algn="l"/>
                <a:tab pos="5668645" algn="l"/>
              </a:tabLst>
            </a:pPr>
            <a:r>
              <a:rPr sz="2400" b="1" u="heavy" spc="-5" dirty="0">
                <a:uFill>
                  <a:solidFill>
                    <a:srgbClr val="000000"/>
                  </a:solidFill>
                </a:uFill>
                <a:latin typeface="Calibri"/>
                <a:cs typeface="Calibri"/>
              </a:rPr>
              <a:t>Either</a:t>
            </a:r>
            <a:r>
              <a:rPr sz="2400" b="1" u="heavy" spc="20" dirty="0">
                <a:uFill>
                  <a:solidFill>
                    <a:srgbClr val="000000"/>
                  </a:solidFill>
                </a:uFill>
                <a:latin typeface="Calibri"/>
                <a:cs typeface="Calibri"/>
              </a:rPr>
              <a:t> </a:t>
            </a:r>
            <a:r>
              <a:rPr sz="2400" b="1" u="heavy" spc="-5" dirty="0">
                <a:uFill>
                  <a:solidFill>
                    <a:srgbClr val="000000"/>
                  </a:solidFill>
                </a:uFill>
                <a:latin typeface="Calibri"/>
                <a:cs typeface="Calibri"/>
              </a:rPr>
              <a:t>it</a:t>
            </a:r>
            <a:r>
              <a:rPr sz="2400" b="1" u="heavy" dirty="0">
                <a:uFill>
                  <a:solidFill>
                    <a:srgbClr val="000000"/>
                  </a:solidFill>
                </a:uFill>
                <a:latin typeface="Calibri"/>
                <a:cs typeface="Calibri"/>
              </a:rPr>
              <a:t> has </a:t>
            </a:r>
            <a:r>
              <a:rPr sz="2400" b="1" u="heavy" spc="-15" dirty="0">
                <a:uFill>
                  <a:solidFill>
                    <a:srgbClr val="000000"/>
                  </a:solidFill>
                </a:uFill>
                <a:latin typeface="Calibri"/>
                <a:cs typeface="Calibri"/>
              </a:rPr>
              <a:t>to</a:t>
            </a:r>
            <a:r>
              <a:rPr sz="2400" b="1" u="heavy" spc="10" dirty="0">
                <a:uFill>
                  <a:solidFill>
                    <a:srgbClr val="000000"/>
                  </a:solidFill>
                </a:uFill>
                <a:latin typeface="Calibri"/>
                <a:cs typeface="Calibri"/>
              </a:rPr>
              <a:t> </a:t>
            </a:r>
            <a:r>
              <a:rPr sz="2400" b="1" u="heavy" spc="-5" dirty="0">
                <a:uFill>
                  <a:solidFill>
                    <a:srgbClr val="000000"/>
                  </a:solidFill>
                </a:uFill>
                <a:latin typeface="Calibri"/>
                <a:cs typeface="Calibri"/>
              </a:rPr>
              <a:t>Handle</a:t>
            </a:r>
            <a:r>
              <a:rPr sz="2400" b="1" u="heavy" spc="20" dirty="0">
                <a:uFill>
                  <a:solidFill>
                    <a:srgbClr val="000000"/>
                  </a:solidFill>
                </a:uFill>
                <a:latin typeface="Calibri"/>
                <a:cs typeface="Calibri"/>
              </a:rPr>
              <a:t> </a:t>
            </a:r>
            <a:r>
              <a:rPr sz="2400" b="1" u="heavy" spc="-5" dirty="0">
                <a:uFill>
                  <a:solidFill>
                    <a:srgbClr val="000000"/>
                  </a:solidFill>
                </a:uFill>
                <a:latin typeface="Calibri"/>
                <a:cs typeface="Calibri"/>
              </a:rPr>
              <a:t>the</a:t>
            </a:r>
            <a:r>
              <a:rPr sz="2400" b="1" u="heavy" spc="20" dirty="0">
                <a:uFill>
                  <a:solidFill>
                    <a:srgbClr val="000000"/>
                  </a:solidFill>
                </a:uFill>
                <a:latin typeface="Calibri"/>
                <a:cs typeface="Calibri"/>
              </a:rPr>
              <a:t> </a:t>
            </a:r>
            <a:r>
              <a:rPr sz="2400" b="1" u="heavy" spc="-10" dirty="0">
                <a:uFill>
                  <a:solidFill>
                    <a:srgbClr val="000000"/>
                  </a:solidFill>
                </a:uFill>
                <a:latin typeface="Calibri"/>
                <a:cs typeface="Calibri"/>
              </a:rPr>
              <a:t>Exception</a:t>
            </a:r>
            <a:r>
              <a:rPr sz="2400" b="1" spc="-10" dirty="0">
                <a:latin typeface="Calibri"/>
                <a:cs typeface="Calibri"/>
              </a:rPr>
              <a:t>	</a:t>
            </a:r>
            <a:r>
              <a:rPr sz="2400" b="1" spc="-5" dirty="0">
                <a:latin typeface="Calibri"/>
                <a:cs typeface="Calibri"/>
              </a:rPr>
              <a:t>OR</a:t>
            </a:r>
            <a:endParaRPr sz="2400">
              <a:latin typeface="Calibri"/>
              <a:cs typeface="Calibri"/>
            </a:endParaRPr>
          </a:p>
          <a:p>
            <a:pPr marL="927100" lvl="1" indent="-457834">
              <a:buFont typeface="Wingdings"/>
              <a:buChar char=""/>
              <a:tabLst>
                <a:tab pos="927100" algn="l"/>
                <a:tab pos="927735" algn="l"/>
              </a:tabLst>
            </a:pPr>
            <a:r>
              <a:rPr sz="2400" b="1" u="heavy" spc="-5" dirty="0">
                <a:uFill>
                  <a:solidFill>
                    <a:srgbClr val="000000"/>
                  </a:solidFill>
                </a:uFill>
                <a:latin typeface="Calibri"/>
                <a:cs typeface="Calibri"/>
              </a:rPr>
              <a:t>It </a:t>
            </a:r>
            <a:r>
              <a:rPr sz="2400" b="1" u="heavy" spc="-10" dirty="0">
                <a:uFill>
                  <a:solidFill>
                    <a:srgbClr val="000000"/>
                  </a:solidFill>
                </a:uFill>
                <a:latin typeface="Calibri"/>
                <a:cs typeface="Calibri"/>
              </a:rPr>
              <a:t>Must</a:t>
            </a:r>
            <a:r>
              <a:rPr sz="2400" b="1" u="heavy" dirty="0">
                <a:uFill>
                  <a:solidFill>
                    <a:srgbClr val="000000"/>
                  </a:solidFill>
                </a:uFill>
                <a:latin typeface="Calibri"/>
                <a:cs typeface="Calibri"/>
              </a:rPr>
              <a:t> Specify</a:t>
            </a:r>
            <a:r>
              <a:rPr sz="2400" b="1" u="heavy" spc="-15" dirty="0">
                <a:uFill>
                  <a:solidFill>
                    <a:srgbClr val="000000"/>
                  </a:solidFill>
                </a:uFill>
                <a:latin typeface="Calibri"/>
                <a:cs typeface="Calibri"/>
              </a:rPr>
              <a:t> </a:t>
            </a:r>
            <a:r>
              <a:rPr sz="2400" b="1" u="heavy" spc="-5" dirty="0">
                <a:uFill>
                  <a:solidFill>
                    <a:srgbClr val="000000"/>
                  </a:solidFill>
                </a:uFill>
                <a:latin typeface="Calibri"/>
                <a:cs typeface="Calibri"/>
              </a:rPr>
              <a:t>the</a:t>
            </a:r>
            <a:r>
              <a:rPr sz="2400" b="1" u="heavy" spc="5" dirty="0">
                <a:uFill>
                  <a:solidFill>
                    <a:srgbClr val="000000"/>
                  </a:solidFill>
                </a:uFill>
                <a:latin typeface="Calibri"/>
                <a:cs typeface="Calibri"/>
              </a:rPr>
              <a:t> </a:t>
            </a:r>
            <a:r>
              <a:rPr sz="2400" b="1" u="heavy" spc="-10" dirty="0">
                <a:uFill>
                  <a:solidFill>
                    <a:srgbClr val="000000"/>
                  </a:solidFill>
                </a:uFill>
                <a:latin typeface="Calibri"/>
                <a:cs typeface="Calibri"/>
              </a:rPr>
              <a:t>Exception</a:t>
            </a:r>
            <a:r>
              <a:rPr sz="2400" b="1" u="heavy" spc="-5" dirty="0">
                <a:uFill>
                  <a:solidFill>
                    <a:srgbClr val="000000"/>
                  </a:solidFill>
                </a:uFill>
                <a:latin typeface="Calibri"/>
                <a:cs typeface="Calibri"/>
              </a:rPr>
              <a:t> </a:t>
            </a:r>
            <a:r>
              <a:rPr sz="2400" b="1" u="heavy" spc="-20" dirty="0">
                <a:uFill>
                  <a:solidFill>
                    <a:srgbClr val="000000"/>
                  </a:solidFill>
                </a:uFill>
                <a:latin typeface="Calibri"/>
                <a:cs typeface="Calibri"/>
              </a:rPr>
              <a:t>Type</a:t>
            </a:r>
            <a:r>
              <a:rPr sz="2400" b="1" u="heavy" spc="-10" dirty="0">
                <a:uFill>
                  <a:solidFill>
                    <a:srgbClr val="000000"/>
                  </a:solidFill>
                </a:uFill>
                <a:latin typeface="Calibri"/>
                <a:cs typeface="Calibri"/>
              </a:rPr>
              <a:t> </a:t>
            </a:r>
            <a:r>
              <a:rPr sz="2400" b="1" u="heavy" spc="-5" dirty="0">
                <a:uFill>
                  <a:solidFill>
                    <a:srgbClr val="000000"/>
                  </a:solidFill>
                </a:uFill>
                <a:latin typeface="Calibri"/>
                <a:cs typeface="Calibri"/>
              </a:rPr>
              <a:t>Using</a:t>
            </a:r>
            <a:r>
              <a:rPr sz="2400" b="1" spc="-20" dirty="0">
                <a:solidFill>
                  <a:srgbClr val="FF0000"/>
                </a:solidFill>
                <a:latin typeface="Calibri"/>
                <a:cs typeface="Calibri"/>
              </a:rPr>
              <a:t> </a:t>
            </a:r>
            <a:r>
              <a:rPr sz="2400" b="1" u="heavy" spc="-10" dirty="0">
                <a:solidFill>
                  <a:srgbClr val="FF0000"/>
                </a:solidFill>
                <a:uFill>
                  <a:solidFill>
                    <a:srgbClr val="FF0000"/>
                  </a:solidFill>
                </a:uFill>
                <a:latin typeface="Calibri"/>
                <a:cs typeface="Calibri"/>
              </a:rPr>
              <a:t>throws</a:t>
            </a:r>
            <a:r>
              <a:rPr sz="2400" b="1" u="heavy" spc="-10" dirty="0">
                <a:uFill>
                  <a:solidFill>
                    <a:srgbClr val="FF0000"/>
                  </a:solidFill>
                </a:uFill>
                <a:latin typeface="Calibri"/>
                <a:cs typeface="Calibri"/>
              </a:rPr>
              <a:t> </a:t>
            </a:r>
            <a:r>
              <a:rPr sz="2400" b="1" u="heavy" spc="-5" dirty="0">
                <a:uFill>
                  <a:solidFill>
                    <a:srgbClr val="FF0000"/>
                  </a:solidFill>
                </a:uFill>
                <a:latin typeface="Calibri"/>
                <a:cs typeface="Calibri"/>
              </a:rPr>
              <a:t>clause</a:t>
            </a:r>
            <a:endParaRPr sz="2400">
              <a:latin typeface="Calibri"/>
              <a:cs typeface="Calibri"/>
            </a:endParaRPr>
          </a:p>
          <a:p>
            <a:pPr marL="259079">
              <a:spcBef>
                <a:spcPts val="1620"/>
              </a:spcBef>
            </a:pPr>
            <a:r>
              <a:rPr sz="2400" b="1" dirty="0">
                <a:solidFill>
                  <a:srgbClr val="006FC0"/>
                </a:solidFill>
                <a:latin typeface="Arial"/>
                <a:cs typeface="Arial"/>
              </a:rPr>
              <a:t>Method</a:t>
            </a:r>
            <a:r>
              <a:rPr sz="2400" b="1" spc="-10" dirty="0">
                <a:solidFill>
                  <a:srgbClr val="006FC0"/>
                </a:solidFill>
                <a:latin typeface="Arial"/>
                <a:cs typeface="Arial"/>
              </a:rPr>
              <a:t> </a:t>
            </a:r>
            <a:r>
              <a:rPr sz="2400" b="1" spc="-5" dirty="0">
                <a:solidFill>
                  <a:srgbClr val="006FC0"/>
                </a:solidFill>
                <a:latin typeface="Arial"/>
                <a:cs typeface="Arial"/>
              </a:rPr>
              <a:t>1:</a:t>
            </a:r>
            <a:r>
              <a:rPr sz="2400" b="1" spc="-10" dirty="0">
                <a:solidFill>
                  <a:srgbClr val="006FC0"/>
                </a:solidFill>
                <a:latin typeface="Arial"/>
                <a:cs typeface="Arial"/>
              </a:rPr>
              <a:t> </a:t>
            </a:r>
            <a:r>
              <a:rPr sz="2400" b="1" spc="-5" dirty="0">
                <a:solidFill>
                  <a:srgbClr val="006FC0"/>
                </a:solidFill>
                <a:latin typeface="Arial"/>
                <a:cs typeface="Arial"/>
              </a:rPr>
              <a:t>Specifying</a:t>
            </a:r>
            <a:r>
              <a:rPr sz="2400" b="1" spc="5" dirty="0">
                <a:solidFill>
                  <a:srgbClr val="006FC0"/>
                </a:solidFill>
                <a:latin typeface="Arial"/>
                <a:cs typeface="Arial"/>
              </a:rPr>
              <a:t> </a:t>
            </a:r>
            <a:r>
              <a:rPr sz="2400" b="1" dirty="0">
                <a:solidFill>
                  <a:srgbClr val="006FC0"/>
                </a:solidFill>
                <a:latin typeface="Arial"/>
                <a:cs typeface="Arial"/>
              </a:rPr>
              <a:t>the</a:t>
            </a:r>
            <a:r>
              <a:rPr sz="2400" b="1" spc="-5" dirty="0">
                <a:solidFill>
                  <a:srgbClr val="006FC0"/>
                </a:solidFill>
                <a:latin typeface="Arial"/>
                <a:cs typeface="Arial"/>
              </a:rPr>
              <a:t> </a:t>
            </a:r>
            <a:r>
              <a:rPr sz="2400" b="1" dirty="0">
                <a:solidFill>
                  <a:srgbClr val="006FC0"/>
                </a:solidFill>
                <a:latin typeface="Arial"/>
                <a:cs typeface="Arial"/>
              </a:rPr>
              <a:t>Exception</a:t>
            </a:r>
            <a:r>
              <a:rPr sz="2400" b="1" spc="-10" dirty="0">
                <a:solidFill>
                  <a:srgbClr val="006FC0"/>
                </a:solidFill>
                <a:latin typeface="Arial"/>
                <a:cs typeface="Arial"/>
              </a:rPr>
              <a:t> </a:t>
            </a:r>
            <a:r>
              <a:rPr sz="2400" b="1" dirty="0">
                <a:solidFill>
                  <a:srgbClr val="006FC0"/>
                </a:solidFill>
                <a:latin typeface="Arial"/>
                <a:cs typeface="Arial"/>
              </a:rPr>
              <a:t>Using</a:t>
            </a:r>
            <a:r>
              <a:rPr sz="2400" b="1" spc="-10" dirty="0">
                <a:solidFill>
                  <a:srgbClr val="006FC0"/>
                </a:solidFill>
                <a:latin typeface="Arial"/>
                <a:cs typeface="Arial"/>
              </a:rPr>
              <a:t> </a:t>
            </a:r>
            <a:r>
              <a:rPr sz="2400" b="1" spc="5" dirty="0">
                <a:solidFill>
                  <a:srgbClr val="006FC0"/>
                </a:solidFill>
                <a:latin typeface="Arial"/>
                <a:cs typeface="Arial"/>
              </a:rPr>
              <a:t>Throws</a:t>
            </a:r>
            <a:r>
              <a:rPr sz="2400" b="1" spc="-50" dirty="0">
                <a:solidFill>
                  <a:srgbClr val="006FC0"/>
                </a:solidFill>
                <a:latin typeface="Arial"/>
                <a:cs typeface="Arial"/>
              </a:rPr>
              <a:t> </a:t>
            </a:r>
            <a:r>
              <a:rPr sz="2400" b="1" dirty="0">
                <a:solidFill>
                  <a:srgbClr val="006FC0"/>
                </a:solidFill>
                <a:latin typeface="Arial"/>
                <a:cs typeface="Arial"/>
              </a:rPr>
              <a:t>Clause</a:t>
            </a:r>
            <a:endParaRPr sz="2400">
              <a:latin typeface="Arial"/>
              <a:cs typeface="Arial"/>
            </a:endParaRPr>
          </a:p>
          <a:p>
            <a:pPr marL="137795">
              <a:spcBef>
                <a:spcPts val="990"/>
              </a:spcBef>
            </a:pPr>
            <a:r>
              <a:rPr sz="2000" b="1" dirty="0">
                <a:solidFill>
                  <a:srgbClr val="FF0000"/>
                </a:solidFill>
                <a:latin typeface="Arial"/>
                <a:cs typeface="Arial"/>
              </a:rPr>
              <a:t>import</a:t>
            </a:r>
            <a:r>
              <a:rPr sz="2000" b="1" spc="-50" dirty="0">
                <a:solidFill>
                  <a:srgbClr val="FF0000"/>
                </a:solidFill>
                <a:latin typeface="Arial"/>
                <a:cs typeface="Arial"/>
              </a:rPr>
              <a:t> </a:t>
            </a:r>
            <a:r>
              <a:rPr sz="2000" b="1" spc="-5" dirty="0">
                <a:solidFill>
                  <a:srgbClr val="FF0000"/>
                </a:solidFill>
                <a:latin typeface="Arial"/>
                <a:cs typeface="Arial"/>
              </a:rPr>
              <a:t>java.io.*;</a:t>
            </a:r>
            <a:endParaRPr sz="2000">
              <a:latin typeface="Arial"/>
              <a:cs typeface="Arial"/>
            </a:endParaRPr>
          </a:p>
          <a:p>
            <a:pPr marL="137795"/>
            <a:r>
              <a:rPr sz="2000" b="1" dirty="0">
                <a:solidFill>
                  <a:srgbClr val="FF0000"/>
                </a:solidFill>
                <a:latin typeface="Arial"/>
                <a:cs typeface="Arial"/>
              </a:rPr>
              <a:t>class</a:t>
            </a:r>
            <a:r>
              <a:rPr sz="2000" b="1" spc="-40" dirty="0">
                <a:solidFill>
                  <a:srgbClr val="FF0000"/>
                </a:solidFill>
                <a:latin typeface="Arial"/>
                <a:cs typeface="Arial"/>
              </a:rPr>
              <a:t> </a:t>
            </a:r>
            <a:r>
              <a:rPr sz="2000" b="1" spc="-10" dirty="0">
                <a:solidFill>
                  <a:srgbClr val="FF0000"/>
                </a:solidFill>
                <a:latin typeface="Arial"/>
                <a:cs typeface="Arial"/>
              </a:rPr>
              <a:t>ExceptionDemoTest</a:t>
            </a:r>
            <a:endParaRPr sz="2000">
              <a:latin typeface="Arial"/>
              <a:cs typeface="Arial"/>
            </a:endParaRPr>
          </a:p>
        </p:txBody>
      </p:sp>
      <p:sp>
        <p:nvSpPr>
          <p:cNvPr id="5" name="object 5"/>
          <p:cNvSpPr txBox="1"/>
          <p:nvPr/>
        </p:nvSpPr>
        <p:spPr>
          <a:xfrm>
            <a:off x="2822194" y="4623562"/>
            <a:ext cx="4441190"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public</a:t>
            </a:r>
            <a:r>
              <a:rPr sz="2000" b="1" spc="-35" dirty="0">
                <a:solidFill>
                  <a:srgbClr val="FF0000"/>
                </a:solidFill>
                <a:latin typeface="Arial"/>
                <a:cs typeface="Arial"/>
              </a:rPr>
              <a:t> </a:t>
            </a:r>
            <a:r>
              <a:rPr sz="2000" b="1" dirty="0">
                <a:solidFill>
                  <a:srgbClr val="FF0000"/>
                </a:solidFill>
                <a:latin typeface="Arial"/>
                <a:cs typeface="Arial"/>
              </a:rPr>
              <a:t>static</a:t>
            </a:r>
            <a:r>
              <a:rPr sz="2000" b="1" spc="-50" dirty="0">
                <a:solidFill>
                  <a:srgbClr val="FF0000"/>
                </a:solidFill>
                <a:latin typeface="Arial"/>
                <a:cs typeface="Arial"/>
              </a:rPr>
              <a:t> </a:t>
            </a:r>
            <a:r>
              <a:rPr sz="2000" b="1" spc="-5" dirty="0">
                <a:solidFill>
                  <a:srgbClr val="FF0000"/>
                </a:solidFill>
                <a:latin typeface="Arial"/>
                <a:cs typeface="Arial"/>
              </a:rPr>
              <a:t>void</a:t>
            </a:r>
            <a:r>
              <a:rPr sz="2000" b="1" spc="-15" dirty="0">
                <a:solidFill>
                  <a:srgbClr val="FF0000"/>
                </a:solidFill>
                <a:latin typeface="Arial"/>
                <a:cs typeface="Arial"/>
              </a:rPr>
              <a:t> </a:t>
            </a:r>
            <a:r>
              <a:rPr sz="2000" b="1" dirty="0">
                <a:solidFill>
                  <a:srgbClr val="FF0000"/>
                </a:solidFill>
                <a:latin typeface="Arial"/>
                <a:cs typeface="Arial"/>
              </a:rPr>
              <a:t>main(String</a:t>
            </a:r>
            <a:r>
              <a:rPr sz="2000" b="1" spc="-35" dirty="0">
                <a:solidFill>
                  <a:srgbClr val="FF0000"/>
                </a:solidFill>
                <a:latin typeface="Arial"/>
                <a:cs typeface="Arial"/>
              </a:rPr>
              <a:t> </a:t>
            </a:r>
            <a:r>
              <a:rPr sz="2000" b="1" dirty="0">
                <a:solidFill>
                  <a:srgbClr val="FF0000"/>
                </a:solidFill>
                <a:latin typeface="Arial"/>
                <a:cs typeface="Arial"/>
              </a:rPr>
              <a:t>args[])</a:t>
            </a:r>
            <a:endParaRPr sz="2000">
              <a:latin typeface="Arial"/>
              <a:cs typeface="Arial"/>
            </a:endParaRPr>
          </a:p>
        </p:txBody>
      </p:sp>
      <p:sp>
        <p:nvSpPr>
          <p:cNvPr id="6" name="object 6"/>
          <p:cNvSpPr txBox="1"/>
          <p:nvPr/>
        </p:nvSpPr>
        <p:spPr>
          <a:xfrm>
            <a:off x="7248905" y="4437127"/>
            <a:ext cx="3023870" cy="519373"/>
          </a:xfrm>
          <a:prstGeom prst="rect">
            <a:avLst/>
          </a:prstGeom>
          <a:ln w="25907">
            <a:solidFill>
              <a:srgbClr val="FF0000"/>
            </a:solidFill>
          </a:ln>
        </p:spPr>
        <p:txBody>
          <a:bodyPr vert="horz" wrap="square" lIns="0" tIns="148590" rIns="0" bIns="0" rtlCol="0">
            <a:spAutoFit/>
          </a:bodyPr>
          <a:lstStyle/>
          <a:p>
            <a:pPr marL="66675">
              <a:spcBef>
                <a:spcPts val="1170"/>
              </a:spcBef>
            </a:pPr>
            <a:r>
              <a:rPr sz="2400" b="1" dirty="0">
                <a:solidFill>
                  <a:srgbClr val="00AF50"/>
                </a:solidFill>
                <a:latin typeface="Arial"/>
                <a:cs typeface="Arial"/>
              </a:rPr>
              <a:t>throws</a:t>
            </a:r>
            <a:r>
              <a:rPr sz="2400" b="1" spc="-50" dirty="0">
                <a:solidFill>
                  <a:srgbClr val="00AF50"/>
                </a:solidFill>
                <a:latin typeface="Arial"/>
                <a:cs typeface="Arial"/>
              </a:rPr>
              <a:t> </a:t>
            </a:r>
            <a:r>
              <a:rPr sz="2400" b="1" spc="-5" dirty="0">
                <a:solidFill>
                  <a:srgbClr val="00AF50"/>
                </a:solidFill>
                <a:latin typeface="Arial"/>
                <a:cs typeface="Arial"/>
              </a:rPr>
              <a:t>IOException</a:t>
            </a:r>
            <a:endParaRPr sz="2400">
              <a:latin typeface="Arial"/>
              <a:cs typeface="Arial"/>
            </a:endParaRPr>
          </a:p>
        </p:txBody>
      </p:sp>
      <p:sp>
        <p:nvSpPr>
          <p:cNvPr id="7" name="object 7"/>
          <p:cNvSpPr txBox="1"/>
          <p:nvPr/>
        </p:nvSpPr>
        <p:spPr>
          <a:xfrm>
            <a:off x="2822194" y="4939030"/>
            <a:ext cx="124460" cy="330835"/>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Arial"/>
                <a:cs typeface="Arial"/>
              </a:rPr>
              <a:t>{</a:t>
            </a:r>
            <a:endParaRPr sz="2000">
              <a:latin typeface="Arial"/>
              <a:cs typeface="Arial"/>
            </a:endParaRPr>
          </a:p>
        </p:txBody>
      </p:sp>
      <p:sp>
        <p:nvSpPr>
          <p:cNvPr id="8" name="object 8"/>
          <p:cNvSpPr txBox="1"/>
          <p:nvPr/>
        </p:nvSpPr>
        <p:spPr>
          <a:xfrm>
            <a:off x="1907540" y="5245353"/>
            <a:ext cx="8589010" cy="1275080"/>
          </a:xfrm>
          <a:prstGeom prst="rect">
            <a:avLst/>
          </a:prstGeom>
        </p:spPr>
        <p:txBody>
          <a:bodyPr vert="horz" wrap="square" lIns="0" tIns="12700" rIns="0" bIns="0" rtlCol="0">
            <a:spAutoFit/>
          </a:bodyPr>
          <a:lstStyle/>
          <a:p>
            <a:pPr marL="12700">
              <a:lnSpc>
                <a:spcPts val="2155"/>
              </a:lnSpc>
              <a:spcBef>
                <a:spcPts val="100"/>
              </a:spcBef>
            </a:pPr>
            <a:r>
              <a:rPr b="1" spc="-5" dirty="0">
                <a:solidFill>
                  <a:srgbClr val="FF0000"/>
                </a:solidFill>
                <a:latin typeface="Arial"/>
                <a:cs typeface="Arial"/>
              </a:rPr>
              <a:t>BufferedReader</a:t>
            </a:r>
            <a:r>
              <a:rPr b="1" spc="40" dirty="0">
                <a:solidFill>
                  <a:srgbClr val="FF0000"/>
                </a:solidFill>
                <a:latin typeface="Arial"/>
                <a:cs typeface="Arial"/>
              </a:rPr>
              <a:t> </a:t>
            </a:r>
            <a:r>
              <a:rPr b="1" dirty="0">
                <a:solidFill>
                  <a:srgbClr val="FF0000"/>
                </a:solidFill>
                <a:latin typeface="Arial"/>
                <a:cs typeface="Arial"/>
              </a:rPr>
              <a:t>br =</a:t>
            </a:r>
            <a:r>
              <a:rPr b="1" spc="20" dirty="0">
                <a:solidFill>
                  <a:srgbClr val="FF0000"/>
                </a:solidFill>
                <a:latin typeface="Arial"/>
                <a:cs typeface="Arial"/>
              </a:rPr>
              <a:t> </a:t>
            </a:r>
            <a:r>
              <a:rPr b="1" spc="-5" dirty="0">
                <a:solidFill>
                  <a:srgbClr val="FF0000"/>
                </a:solidFill>
                <a:latin typeface="Arial"/>
                <a:cs typeface="Arial"/>
              </a:rPr>
              <a:t>new</a:t>
            </a:r>
            <a:r>
              <a:rPr b="1" spc="25" dirty="0">
                <a:solidFill>
                  <a:srgbClr val="FF0000"/>
                </a:solidFill>
                <a:latin typeface="Arial"/>
                <a:cs typeface="Arial"/>
              </a:rPr>
              <a:t> </a:t>
            </a:r>
            <a:r>
              <a:rPr b="1" spc="-5" dirty="0">
                <a:solidFill>
                  <a:srgbClr val="FF0000"/>
                </a:solidFill>
                <a:latin typeface="Arial"/>
                <a:cs typeface="Arial"/>
              </a:rPr>
              <a:t>BufferedReader(new</a:t>
            </a:r>
            <a:r>
              <a:rPr b="1" spc="35" dirty="0">
                <a:solidFill>
                  <a:srgbClr val="FF0000"/>
                </a:solidFill>
                <a:latin typeface="Arial"/>
                <a:cs typeface="Arial"/>
              </a:rPr>
              <a:t> </a:t>
            </a:r>
            <a:r>
              <a:rPr b="1" spc="-5" dirty="0">
                <a:solidFill>
                  <a:srgbClr val="FF0000"/>
                </a:solidFill>
                <a:latin typeface="Arial"/>
                <a:cs typeface="Arial"/>
              </a:rPr>
              <a:t>InputStreamReader(System.in));</a:t>
            </a:r>
            <a:endParaRPr>
              <a:latin typeface="Arial"/>
              <a:cs typeface="Arial"/>
            </a:endParaRPr>
          </a:p>
          <a:p>
            <a:pPr marL="927100">
              <a:lnSpc>
                <a:spcPts val="2875"/>
              </a:lnSpc>
            </a:pPr>
            <a:r>
              <a:rPr sz="2400" b="1" dirty="0">
                <a:solidFill>
                  <a:srgbClr val="006FC0"/>
                </a:solidFill>
                <a:latin typeface="Arial"/>
                <a:cs typeface="Arial"/>
              </a:rPr>
              <a:t>String</a:t>
            </a:r>
            <a:r>
              <a:rPr sz="2400" b="1" spc="-45" dirty="0">
                <a:solidFill>
                  <a:srgbClr val="006FC0"/>
                </a:solidFill>
                <a:latin typeface="Arial"/>
                <a:cs typeface="Arial"/>
              </a:rPr>
              <a:t> </a:t>
            </a:r>
            <a:r>
              <a:rPr sz="2400" b="1" dirty="0">
                <a:solidFill>
                  <a:srgbClr val="006FC0"/>
                </a:solidFill>
                <a:latin typeface="Arial"/>
                <a:cs typeface="Arial"/>
              </a:rPr>
              <a:t>s</a:t>
            </a:r>
            <a:r>
              <a:rPr sz="2400" b="1" spc="-20" dirty="0">
                <a:solidFill>
                  <a:srgbClr val="006FC0"/>
                </a:solidFill>
                <a:latin typeface="Arial"/>
                <a:cs typeface="Arial"/>
              </a:rPr>
              <a:t> </a:t>
            </a:r>
            <a:r>
              <a:rPr sz="2400" b="1" dirty="0">
                <a:solidFill>
                  <a:srgbClr val="006FC0"/>
                </a:solidFill>
                <a:latin typeface="Arial"/>
                <a:cs typeface="Arial"/>
              </a:rPr>
              <a:t>=</a:t>
            </a:r>
            <a:r>
              <a:rPr sz="2400" b="1" spc="-25" dirty="0">
                <a:solidFill>
                  <a:srgbClr val="006FC0"/>
                </a:solidFill>
                <a:latin typeface="Arial"/>
                <a:cs typeface="Arial"/>
              </a:rPr>
              <a:t> </a:t>
            </a:r>
            <a:r>
              <a:rPr sz="2400" b="1" spc="-10" dirty="0">
                <a:solidFill>
                  <a:srgbClr val="006FC0"/>
                </a:solidFill>
                <a:latin typeface="Arial"/>
                <a:cs typeface="Arial"/>
              </a:rPr>
              <a:t>br.readLine();</a:t>
            </a:r>
            <a:endParaRPr sz="2400">
              <a:latin typeface="Arial"/>
              <a:cs typeface="Arial"/>
            </a:endParaRPr>
          </a:p>
          <a:p>
            <a:pPr marL="927100">
              <a:spcBef>
                <a:spcPts val="5"/>
              </a:spcBef>
            </a:pPr>
            <a:r>
              <a:rPr sz="2000" b="1" dirty="0">
                <a:solidFill>
                  <a:srgbClr val="FF0000"/>
                </a:solidFill>
                <a:latin typeface="Arial"/>
                <a:cs typeface="Arial"/>
              </a:rPr>
              <a:t>}//</a:t>
            </a:r>
            <a:r>
              <a:rPr sz="2000" b="1" spc="-50" dirty="0">
                <a:solidFill>
                  <a:srgbClr val="FF0000"/>
                </a:solidFill>
                <a:latin typeface="Arial"/>
                <a:cs typeface="Arial"/>
              </a:rPr>
              <a:t> </a:t>
            </a:r>
            <a:r>
              <a:rPr sz="2000" b="1" dirty="0">
                <a:solidFill>
                  <a:srgbClr val="FF0000"/>
                </a:solidFill>
                <a:latin typeface="Arial"/>
                <a:cs typeface="Arial"/>
              </a:rPr>
              <a:t>End</a:t>
            </a:r>
            <a:r>
              <a:rPr sz="2000" b="1" spc="-15"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Method</a:t>
            </a:r>
            <a:endParaRPr sz="2000">
              <a:latin typeface="Arial"/>
              <a:cs typeface="Arial"/>
            </a:endParaRPr>
          </a:p>
          <a:p>
            <a:pPr marL="12700"/>
            <a:r>
              <a:rPr sz="2000" b="1" dirty="0">
                <a:solidFill>
                  <a:srgbClr val="FF0000"/>
                </a:solidFill>
                <a:latin typeface="Arial"/>
                <a:cs typeface="Arial"/>
              </a:rPr>
              <a:t>}//</a:t>
            </a:r>
            <a:r>
              <a:rPr sz="2000" b="1" spc="-50" dirty="0">
                <a:solidFill>
                  <a:srgbClr val="FF0000"/>
                </a:solidFill>
                <a:latin typeface="Arial"/>
                <a:cs typeface="Arial"/>
              </a:rPr>
              <a:t> </a:t>
            </a:r>
            <a:r>
              <a:rPr sz="2000" b="1" dirty="0">
                <a:solidFill>
                  <a:srgbClr val="FF0000"/>
                </a:solidFill>
                <a:latin typeface="Arial"/>
                <a:cs typeface="Arial"/>
              </a:rPr>
              <a:t>End</a:t>
            </a:r>
            <a:r>
              <a:rPr sz="2000" b="1" spc="-20"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class</a:t>
            </a:r>
            <a:endParaRPr sz="2000">
              <a:latin typeface="Arial"/>
              <a:cs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88975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Examp</a:t>
            </a:r>
            <a:r>
              <a:rPr spc="-165" dirty="0"/>
              <a:t>l</a:t>
            </a:r>
            <a:r>
              <a:rPr spc="-5" dirty="0"/>
              <a:t>e</a:t>
            </a:r>
            <a:r>
              <a:rPr spc="-270" dirty="0"/>
              <a:t> </a:t>
            </a:r>
            <a:r>
              <a:rPr spc="-160" dirty="0"/>
              <a:t>3</a:t>
            </a:r>
            <a:r>
              <a:rPr dirty="0"/>
              <a:t>:</a:t>
            </a:r>
            <a:r>
              <a:rPr spc="-305" dirty="0"/>
              <a:t> </a:t>
            </a:r>
            <a:r>
              <a:rPr spc="-160" dirty="0"/>
              <a:t>U</a:t>
            </a:r>
            <a:r>
              <a:rPr spc="-155" dirty="0"/>
              <a:t>n-</a:t>
            </a:r>
            <a:r>
              <a:rPr spc="-160" dirty="0"/>
              <a:t>Caugh</a:t>
            </a:r>
            <a:r>
              <a:rPr dirty="0"/>
              <a:t>t</a:t>
            </a:r>
            <a:r>
              <a:rPr spc="-245" dirty="0"/>
              <a:t> </a:t>
            </a:r>
            <a:r>
              <a:rPr spc="-160" dirty="0"/>
              <a:t>Excep</a:t>
            </a:r>
            <a:r>
              <a:rPr spc="-155" dirty="0"/>
              <a:t>t</a:t>
            </a:r>
            <a:r>
              <a:rPr spc="-165" dirty="0"/>
              <a:t>i</a:t>
            </a:r>
            <a:r>
              <a:rPr spc="-160" dirty="0"/>
              <a:t>on</a:t>
            </a:r>
            <a:r>
              <a:rPr spc="-5" dirty="0"/>
              <a:t>s  </a:t>
            </a:r>
            <a:r>
              <a:rPr spc="-155" dirty="0"/>
              <a:t>(C</a:t>
            </a:r>
            <a:r>
              <a:rPr spc="-160" dirty="0"/>
              <a:t>hecke</a:t>
            </a:r>
            <a:r>
              <a:rPr dirty="0"/>
              <a:t>d</a:t>
            </a:r>
            <a:r>
              <a:rPr spc="-270" dirty="0"/>
              <a:t> </a:t>
            </a:r>
            <a:r>
              <a:rPr spc="-425" dirty="0"/>
              <a:t>T</a:t>
            </a:r>
            <a:r>
              <a:rPr spc="-160" dirty="0"/>
              <a:t>ype</a:t>
            </a:r>
            <a:r>
              <a:rPr dirty="0"/>
              <a:t>)</a:t>
            </a:r>
            <a:r>
              <a:rPr spc="-285" dirty="0"/>
              <a:t> </a:t>
            </a:r>
            <a:r>
              <a:rPr dirty="0"/>
              <a:t>…</a:t>
            </a:r>
          </a:p>
        </p:txBody>
      </p:sp>
      <p:sp>
        <p:nvSpPr>
          <p:cNvPr id="3" name="object 3"/>
          <p:cNvSpPr txBox="1"/>
          <p:nvPr/>
        </p:nvSpPr>
        <p:spPr>
          <a:xfrm>
            <a:off x="1907540" y="1216642"/>
            <a:ext cx="8589010" cy="5232202"/>
          </a:xfrm>
          <a:prstGeom prst="rect">
            <a:avLst/>
          </a:prstGeom>
        </p:spPr>
        <p:txBody>
          <a:bodyPr vert="horz" wrap="square" lIns="0" tIns="162560" rIns="0" bIns="0" rtlCol="0">
            <a:spAutoFit/>
          </a:bodyPr>
          <a:lstStyle/>
          <a:p>
            <a:pPr marL="733425">
              <a:spcBef>
                <a:spcPts val="1280"/>
              </a:spcBef>
            </a:pPr>
            <a:r>
              <a:rPr sz="2400" b="1" dirty="0">
                <a:solidFill>
                  <a:srgbClr val="006FC0"/>
                </a:solidFill>
                <a:latin typeface="Arial"/>
                <a:cs typeface="Arial"/>
              </a:rPr>
              <a:t>Method</a:t>
            </a:r>
            <a:r>
              <a:rPr sz="2400" b="1" spc="-20" dirty="0">
                <a:solidFill>
                  <a:srgbClr val="006FC0"/>
                </a:solidFill>
                <a:latin typeface="Arial"/>
                <a:cs typeface="Arial"/>
              </a:rPr>
              <a:t> </a:t>
            </a:r>
            <a:r>
              <a:rPr sz="2400" b="1" spc="-5" dirty="0">
                <a:solidFill>
                  <a:srgbClr val="006FC0"/>
                </a:solidFill>
                <a:latin typeface="Arial"/>
                <a:cs typeface="Arial"/>
              </a:rPr>
              <a:t>2:</a:t>
            </a:r>
            <a:r>
              <a:rPr sz="2400" b="1" spc="-10" dirty="0">
                <a:solidFill>
                  <a:srgbClr val="006FC0"/>
                </a:solidFill>
                <a:latin typeface="Arial"/>
                <a:cs typeface="Arial"/>
              </a:rPr>
              <a:t> </a:t>
            </a:r>
            <a:r>
              <a:rPr sz="2400" b="1" spc="-5" dirty="0">
                <a:solidFill>
                  <a:srgbClr val="006FC0"/>
                </a:solidFill>
                <a:latin typeface="Arial"/>
                <a:cs typeface="Arial"/>
              </a:rPr>
              <a:t>Catch</a:t>
            </a:r>
            <a:r>
              <a:rPr sz="2400" b="1" spc="-10" dirty="0">
                <a:solidFill>
                  <a:srgbClr val="006FC0"/>
                </a:solidFill>
                <a:latin typeface="Arial"/>
                <a:cs typeface="Arial"/>
              </a:rPr>
              <a:t> </a:t>
            </a:r>
            <a:r>
              <a:rPr sz="2400" b="1" dirty="0">
                <a:solidFill>
                  <a:srgbClr val="006FC0"/>
                </a:solidFill>
                <a:latin typeface="Arial"/>
                <a:cs typeface="Arial"/>
              </a:rPr>
              <a:t>the</a:t>
            </a:r>
            <a:r>
              <a:rPr sz="2400" b="1" spc="-5" dirty="0">
                <a:solidFill>
                  <a:srgbClr val="006FC0"/>
                </a:solidFill>
                <a:latin typeface="Arial"/>
                <a:cs typeface="Arial"/>
              </a:rPr>
              <a:t> Exception</a:t>
            </a:r>
            <a:r>
              <a:rPr sz="2400" b="1" spc="-20" dirty="0">
                <a:solidFill>
                  <a:srgbClr val="006FC0"/>
                </a:solidFill>
                <a:latin typeface="Arial"/>
                <a:cs typeface="Arial"/>
              </a:rPr>
              <a:t> </a:t>
            </a:r>
            <a:r>
              <a:rPr sz="2400" b="1" spc="-5" dirty="0">
                <a:solidFill>
                  <a:srgbClr val="006FC0"/>
                </a:solidFill>
                <a:latin typeface="Arial"/>
                <a:cs typeface="Arial"/>
              </a:rPr>
              <a:t>Using</a:t>
            </a:r>
            <a:r>
              <a:rPr sz="2400" b="1" spc="-15" dirty="0">
                <a:solidFill>
                  <a:srgbClr val="006FC0"/>
                </a:solidFill>
                <a:latin typeface="Arial"/>
                <a:cs typeface="Arial"/>
              </a:rPr>
              <a:t> </a:t>
            </a:r>
            <a:r>
              <a:rPr sz="2400" b="1" dirty="0">
                <a:solidFill>
                  <a:srgbClr val="006FC0"/>
                </a:solidFill>
                <a:latin typeface="Arial"/>
                <a:cs typeface="Arial"/>
              </a:rPr>
              <a:t>try</a:t>
            </a:r>
            <a:r>
              <a:rPr sz="2400" b="1" spc="-5" dirty="0">
                <a:solidFill>
                  <a:srgbClr val="006FC0"/>
                </a:solidFill>
                <a:latin typeface="Arial"/>
                <a:cs typeface="Arial"/>
              </a:rPr>
              <a:t> </a:t>
            </a:r>
            <a:r>
              <a:rPr sz="2400" b="1" dirty="0">
                <a:solidFill>
                  <a:srgbClr val="006FC0"/>
                </a:solidFill>
                <a:latin typeface="Arial"/>
                <a:cs typeface="Arial"/>
              </a:rPr>
              <a:t>…</a:t>
            </a:r>
            <a:r>
              <a:rPr sz="2400" b="1" spc="-15" dirty="0">
                <a:solidFill>
                  <a:srgbClr val="006FC0"/>
                </a:solidFill>
                <a:latin typeface="Arial"/>
                <a:cs typeface="Arial"/>
              </a:rPr>
              <a:t> </a:t>
            </a:r>
            <a:r>
              <a:rPr sz="2400" b="1" spc="-5" dirty="0">
                <a:solidFill>
                  <a:srgbClr val="006FC0"/>
                </a:solidFill>
                <a:latin typeface="Arial"/>
                <a:cs typeface="Arial"/>
              </a:rPr>
              <a:t>catch</a:t>
            </a:r>
            <a:endParaRPr sz="2400">
              <a:latin typeface="Arial"/>
              <a:cs typeface="Arial"/>
            </a:endParaRPr>
          </a:p>
          <a:p>
            <a:pPr marL="12700">
              <a:spcBef>
                <a:spcPts val="990"/>
              </a:spcBef>
            </a:pPr>
            <a:r>
              <a:rPr sz="2000" b="1" dirty="0">
                <a:solidFill>
                  <a:srgbClr val="FF0000"/>
                </a:solidFill>
                <a:latin typeface="Arial"/>
                <a:cs typeface="Arial"/>
              </a:rPr>
              <a:t>import</a:t>
            </a:r>
            <a:r>
              <a:rPr sz="2000" b="1" spc="-55" dirty="0">
                <a:solidFill>
                  <a:srgbClr val="FF0000"/>
                </a:solidFill>
                <a:latin typeface="Arial"/>
                <a:cs typeface="Arial"/>
              </a:rPr>
              <a:t> </a:t>
            </a:r>
            <a:r>
              <a:rPr sz="2000" b="1" spc="-5" dirty="0">
                <a:solidFill>
                  <a:srgbClr val="FF0000"/>
                </a:solidFill>
                <a:latin typeface="Arial"/>
                <a:cs typeface="Arial"/>
              </a:rPr>
              <a:t>java.io.*;</a:t>
            </a:r>
            <a:endParaRPr sz="2000">
              <a:latin typeface="Arial"/>
              <a:cs typeface="Arial"/>
            </a:endParaRPr>
          </a:p>
          <a:p>
            <a:pPr marL="12700">
              <a:spcBef>
                <a:spcPts val="5"/>
              </a:spcBef>
            </a:pPr>
            <a:r>
              <a:rPr sz="2000" b="1" dirty="0">
                <a:solidFill>
                  <a:srgbClr val="FF0000"/>
                </a:solidFill>
                <a:latin typeface="Arial"/>
                <a:cs typeface="Arial"/>
              </a:rPr>
              <a:t>class</a:t>
            </a:r>
            <a:r>
              <a:rPr sz="2000" b="1" spc="-40" dirty="0">
                <a:solidFill>
                  <a:srgbClr val="FF0000"/>
                </a:solidFill>
                <a:latin typeface="Arial"/>
                <a:cs typeface="Arial"/>
              </a:rPr>
              <a:t> </a:t>
            </a:r>
            <a:r>
              <a:rPr sz="2000" b="1" spc="-10" dirty="0">
                <a:solidFill>
                  <a:srgbClr val="FF0000"/>
                </a:solidFill>
                <a:latin typeface="Arial"/>
                <a:cs typeface="Arial"/>
              </a:rPr>
              <a:t>ExceptionDemoTest</a:t>
            </a:r>
            <a:endParaRPr sz="2000">
              <a:latin typeface="Arial"/>
              <a:cs typeface="Arial"/>
            </a:endParaRPr>
          </a:p>
          <a:p>
            <a:pPr marL="12700"/>
            <a:r>
              <a:rPr sz="2000" b="1" dirty="0">
                <a:solidFill>
                  <a:srgbClr val="FF0000"/>
                </a:solidFill>
                <a:latin typeface="Arial"/>
                <a:cs typeface="Arial"/>
              </a:rPr>
              <a:t>{</a:t>
            </a:r>
            <a:endParaRPr sz="2000">
              <a:latin typeface="Arial"/>
              <a:cs typeface="Arial"/>
            </a:endParaRPr>
          </a:p>
          <a:p>
            <a:pPr marL="927100"/>
            <a:r>
              <a:rPr sz="2000" b="1" dirty="0">
                <a:solidFill>
                  <a:srgbClr val="FF0000"/>
                </a:solidFill>
                <a:latin typeface="Arial"/>
                <a:cs typeface="Arial"/>
              </a:rPr>
              <a:t>public</a:t>
            </a:r>
            <a:r>
              <a:rPr sz="2000" b="1" spc="-35" dirty="0">
                <a:solidFill>
                  <a:srgbClr val="FF0000"/>
                </a:solidFill>
                <a:latin typeface="Arial"/>
                <a:cs typeface="Arial"/>
              </a:rPr>
              <a:t> </a:t>
            </a:r>
            <a:r>
              <a:rPr sz="2000" b="1" dirty="0">
                <a:solidFill>
                  <a:srgbClr val="FF0000"/>
                </a:solidFill>
                <a:latin typeface="Arial"/>
                <a:cs typeface="Arial"/>
              </a:rPr>
              <a:t>static</a:t>
            </a:r>
            <a:r>
              <a:rPr sz="2000" b="1" spc="-45" dirty="0">
                <a:solidFill>
                  <a:srgbClr val="FF0000"/>
                </a:solidFill>
                <a:latin typeface="Arial"/>
                <a:cs typeface="Arial"/>
              </a:rPr>
              <a:t> </a:t>
            </a:r>
            <a:r>
              <a:rPr sz="2000" b="1" spc="-5" dirty="0">
                <a:solidFill>
                  <a:srgbClr val="FF0000"/>
                </a:solidFill>
                <a:latin typeface="Arial"/>
                <a:cs typeface="Arial"/>
              </a:rPr>
              <a:t>void</a:t>
            </a:r>
            <a:r>
              <a:rPr sz="2000" b="1" spc="-10" dirty="0">
                <a:solidFill>
                  <a:srgbClr val="FF0000"/>
                </a:solidFill>
                <a:latin typeface="Arial"/>
                <a:cs typeface="Arial"/>
              </a:rPr>
              <a:t> </a:t>
            </a:r>
            <a:r>
              <a:rPr sz="2000" b="1" dirty="0">
                <a:solidFill>
                  <a:srgbClr val="FF0000"/>
                </a:solidFill>
                <a:latin typeface="Arial"/>
                <a:cs typeface="Arial"/>
              </a:rPr>
              <a:t>main(String</a:t>
            </a:r>
            <a:r>
              <a:rPr sz="2000" b="1" spc="-35" dirty="0">
                <a:solidFill>
                  <a:srgbClr val="FF0000"/>
                </a:solidFill>
                <a:latin typeface="Arial"/>
                <a:cs typeface="Arial"/>
              </a:rPr>
              <a:t> </a:t>
            </a:r>
            <a:r>
              <a:rPr sz="2000" b="1" dirty="0">
                <a:solidFill>
                  <a:srgbClr val="FF0000"/>
                </a:solidFill>
                <a:latin typeface="Arial"/>
                <a:cs typeface="Arial"/>
              </a:rPr>
              <a:t>args[])</a:t>
            </a:r>
            <a:endParaRPr sz="2000">
              <a:latin typeface="Arial"/>
              <a:cs typeface="Arial"/>
            </a:endParaRPr>
          </a:p>
          <a:p>
            <a:pPr marL="927100"/>
            <a:r>
              <a:rPr sz="2000" b="1" dirty="0">
                <a:solidFill>
                  <a:srgbClr val="FF0000"/>
                </a:solidFill>
                <a:latin typeface="Arial"/>
                <a:cs typeface="Arial"/>
              </a:rPr>
              <a:t>{</a:t>
            </a:r>
            <a:endParaRPr sz="2000">
              <a:latin typeface="Arial"/>
              <a:cs typeface="Arial"/>
            </a:endParaRPr>
          </a:p>
          <a:p>
            <a:pPr>
              <a:spcBef>
                <a:spcPts val="40"/>
              </a:spcBef>
            </a:pPr>
            <a:endParaRPr sz="1850">
              <a:latin typeface="Arial"/>
              <a:cs typeface="Arial"/>
            </a:endParaRPr>
          </a:p>
          <a:p>
            <a:pPr marL="12700">
              <a:lnSpc>
                <a:spcPts val="2155"/>
              </a:lnSpc>
            </a:pPr>
            <a:r>
              <a:rPr b="1" spc="-5" dirty="0">
                <a:solidFill>
                  <a:srgbClr val="FF0000"/>
                </a:solidFill>
                <a:latin typeface="Arial"/>
                <a:cs typeface="Arial"/>
              </a:rPr>
              <a:t>BufferedReader</a:t>
            </a:r>
            <a:r>
              <a:rPr b="1" spc="40" dirty="0">
                <a:solidFill>
                  <a:srgbClr val="FF0000"/>
                </a:solidFill>
                <a:latin typeface="Arial"/>
                <a:cs typeface="Arial"/>
              </a:rPr>
              <a:t> </a:t>
            </a:r>
            <a:r>
              <a:rPr b="1" dirty="0">
                <a:solidFill>
                  <a:srgbClr val="FF0000"/>
                </a:solidFill>
                <a:latin typeface="Arial"/>
                <a:cs typeface="Arial"/>
              </a:rPr>
              <a:t>br =</a:t>
            </a:r>
            <a:r>
              <a:rPr b="1" spc="20" dirty="0">
                <a:solidFill>
                  <a:srgbClr val="FF0000"/>
                </a:solidFill>
                <a:latin typeface="Arial"/>
                <a:cs typeface="Arial"/>
              </a:rPr>
              <a:t> </a:t>
            </a:r>
            <a:r>
              <a:rPr b="1" spc="-5" dirty="0">
                <a:solidFill>
                  <a:srgbClr val="FF0000"/>
                </a:solidFill>
                <a:latin typeface="Arial"/>
                <a:cs typeface="Arial"/>
              </a:rPr>
              <a:t>new</a:t>
            </a:r>
            <a:r>
              <a:rPr b="1" spc="25" dirty="0">
                <a:solidFill>
                  <a:srgbClr val="FF0000"/>
                </a:solidFill>
                <a:latin typeface="Arial"/>
                <a:cs typeface="Arial"/>
              </a:rPr>
              <a:t> </a:t>
            </a:r>
            <a:r>
              <a:rPr b="1" spc="-5" dirty="0">
                <a:solidFill>
                  <a:srgbClr val="FF0000"/>
                </a:solidFill>
                <a:latin typeface="Arial"/>
                <a:cs typeface="Arial"/>
              </a:rPr>
              <a:t>BufferedReader(new</a:t>
            </a:r>
            <a:r>
              <a:rPr b="1" spc="35" dirty="0">
                <a:solidFill>
                  <a:srgbClr val="FF0000"/>
                </a:solidFill>
                <a:latin typeface="Arial"/>
                <a:cs typeface="Arial"/>
              </a:rPr>
              <a:t> </a:t>
            </a:r>
            <a:r>
              <a:rPr b="1" spc="-5" dirty="0">
                <a:solidFill>
                  <a:srgbClr val="FF0000"/>
                </a:solidFill>
                <a:latin typeface="Arial"/>
                <a:cs typeface="Arial"/>
              </a:rPr>
              <a:t>InputStreamReader(System.in));</a:t>
            </a:r>
            <a:endParaRPr>
              <a:latin typeface="Arial"/>
              <a:cs typeface="Arial"/>
            </a:endParaRPr>
          </a:p>
          <a:p>
            <a:pPr marL="927100">
              <a:lnSpc>
                <a:spcPts val="2875"/>
              </a:lnSpc>
            </a:pPr>
            <a:r>
              <a:rPr sz="2400" b="1" spc="-5" dirty="0">
                <a:solidFill>
                  <a:srgbClr val="00AF50"/>
                </a:solidFill>
                <a:latin typeface="Arial"/>
                <a:cs typeface="Arial"/>
              </a:rPr>
              <a:t>try</a:t>
            </a:r>
            <a:endParaRPr sz="2400">
              <a:latin typeface="Arial"/>
              <a:cs typeface="Arial"/>
            </a:endParaRPr>
          </a:p>
          <a:p>
            <a:pPr marL="927100"/>
            <a:r>
              <a:rPr sz="2400" b="1" spc="-5" dirty="0">
                <a:solidFill>
                  <a:srgbClr val="00AF50"/>
                </a:solidFill>
                <a:latin typeface="Arial"/>
                <a:cs typeface="Arial"/>
              </a:rPr>
              <a:t>{</a:t>
            </a:r>
            <a:endParaRPr sz="2400">
              <a:latin typeface="Arial"/>
              <a:cs typeface="Arial"/>
            </a:endParaRPr>
          </a:p>
          <a:p>
            <a:pPr marL="1841500">
              <a:spcBef>
                <a:spcPts val="5"/>
              </a:spcBef>
            </a:pPr>
            <a:r>
              <a:rPr sz="2400" b="1" dirty="0">
                <a:solidFill>
                  <a:srgbClr val="006FC0"/>
                </a:solidFill>
                <a:latin typeface="Arial"/>
                <a:cs typeface="Arial"/>
              </a:rPr>
              <a:t>String</a:t>
            </a:r>
            <a:r>
              <a:rPr sz="2400" b="1" spc="-45" dirty="0">
                <a:solidFill>
                  <a:srgbClr val="006FC0"/>
                </a:solidFill>
                <a:latin typeface="Arial"/>
                <a:cs typeface="Arial"/>
              </a:rPr>
              <a:t> </a:t>
            </a:r>
            <a:r>
              <a:rPr sz="2400" b="1" spc="-5" dirty="0">
                <a:solidFill>
                  <a:srgbClr val="006FC0"/>
                </a:solidFill>
                <a:latin typeface="Arial"/>
                <a:cs typeface="Arial"/>
              </a:rPr>
              <a:t>s</a:t>
            </a:r>
            <a:r>
              <a:rPr sz="2400" b="1" spc="-20" dirty="0">
                <a:solidFill>
                  <a:srgbClr val="006FC0"/>
                </a:solidFill>
                <a:latin typeface="Arial"/>
                <a:cs typeface="Arial"/>
              </a:rPr>
              <a:t> </a:t>
            </a:r>
            <a:r>
              <a:rPr sz="2400" b="1" dirty="0">
                <a:solidFill>
                  <a:srgbClr val="006FC0"/>
                </a:solidFill>
                <a:latin typeface="Arial"/>
                <a:cs typeface="Arial"/>
              </a:rPr>
              <a:t>=</a:t>
            </a:r>
            <a:r>
              <a:rPr sz="2400" b="1" spc="-30" dirty="0">
                <a:solidFill>
                  <a:srgbClr val="006FC0"/>
                </a:solidFill>
                <a:latin typeface="Arial"/>
                <a:cs typeface="Arial"/>
              </a:rPr>
              <a:t> </a:t>
            </a:r>
            <a:r>
              <a:rPr sz="2400" b="1" spc="-10" dirty="0">
                <a:solidFill>
                  <a:srgbClr val="006FC0"/>
                </a:solidFill>
                <a:latin typeface="Arial"/>
                <a:cs typeface="Arial"/>
              </a:rPr>
              <a:t>br.readLine();</a:t>
            </a:r>
            <a:endParaRPr sz="2400">
              <a:latin typeface="Arial"/>
              <a:cs typeface="Arial"/>
            </a:endParaRPr>
          </a:p>
          <a:p>
            <a:pPr marL="927100"/>
            <a:r>
              <a:rPr sz="2400" b="1" spc="-5" dirty="0">
                <a:solidFill>
                  <a:srgbClr val="00AF50"/>
                </a:solidFill>
                <a:latin typeface="Arial"/>
                <a:cs typeface="Arial"/>
              </a:rPr>
              <a:t>}</a:t>
            </a:r>
            <a:endParaRPr sz="2400">
              <a:latin typeface="Arial"/>
              <a:cs typeface="Arial"/>
            </a:endParaRPr>
          </a:p>
          <a:p>
            <a:pPr marL="927100"/>
            <a:r>
              <a:rPr sz="2400" b="1" spc="-5" dirty="0">
                <a:solidFill>
                  <a:srgbClr val="00AF50"/>
                </a:solidFill>
                <a:latin typeface="Arial"/>
                <a:cs typeface="Arial"/>
              </a:rPr>
              <a:t>catch(IOException</a:t>
            </a:r>
            <a:r>
              <a:rPr sz="2400" b="1" spc="-25" dirty="0">
                <a:solidFill>
                  <a:srgbClr val="00AF50"/>
                </a:solidFill>
                <a:latin typeface="Arial"/>
                <a:cs typeface="Arial"/>
              </a:rPr>
              <a:t> </a:t>
            </a:r>
            <a:r>
              <a:rPr sz="2400" b="1" spc="-5" dirty="0">
                <a:solidFill>
                  <a:srgbClr val="00AF50"/>
                </a:solidFill>
                <a:latin typeface="Arial"/>
                <a:cs typeface="Arial"/>
              </a:rPr>
              <a:t>e) </a:t>
            </a:r>
            <a:r>
              <a:rPr sz="2400" b="1" dirty="0">
                <a:solidFill>
                  <a:srgbClr val="00AF50"/>
                </a:solidFill>
                <a:latin typeface="Arial"/>
                <a:cs typeface="Arial"/>
              </a:rPr>
              <a:t>{}</a:t>
            </a:r>
            <a:endParaRPr sz="2400">
              <a:latin typeface="Arial"/>
              <a:cs typeface="Arial"/>
            </a:endParaRPr>
          </a:p>
          <a:p>
            <a:pPr marL="927100">
              <a:spcBef>
                <a:spcPts val="5"/>
              </a:spcBef>
            </a:pPr>
            <a:r>
              <a:rPr sz="2000" b="1" spc="-5" dirty="0">
                <a:solidFill>
                  <a:srgbClr val="FF0000"/>
                </a:solidFill>
                <a:latin typeface="Arial"/>
                <a:cs typeface="Arial"/>
              </a:rPr>
              <a:t>}//</a:t>
            </a:r>
            <a:r>
              <a:rPr sz="2000" b="1" spc="-40" dirty="0">
                <a:solidFill>
                  <a:srgbClr val="FF0000"/>
                </a:solidFill>
                <a:latin typeface="Arial"/>
                <a:cs typeface="Arial"/>
              </a:rPr>
              <a:t> </a:t>
            </a:r>
            <a:r>
              <a:rPr sz="2000" b="1" dirty="0">
                <a:solidFill>
                  <a:srgbClr val="FF0000"/>
                </a:solidFill>
                <a:latin typeface="Arial"/>
                <a:cs typeface="Arial"/>
              </a:rPr>
              <a:t>End</a:t>
            </a:r>
            <a:r>
              <a:rPr sz="2000" b="1" spc="-15" dirty="0">
                <a:solidFill>
                  <a:srgbClr val="FF0000"/>
                </a:solidFill>
                <a:latin typeface="Arial"/>
                <a:cs typeface="Arial"/>
              </a:rPr>
              <a:t> </a:t>
            </a:r>
            <a:r>
              <a:rPr sz="2000" b="1" dirty="0">
                <a:solidFill>
                  <a:srgbClr val="FF0000"/>
                </a:solidFill>
                <a:latin typeface="Arial"/>
                <a:cs typeface="Arial"/>
              </a:rPr>
              <a:t>of</a:t>
            </a:r>
            <a:r>
              <a:rPr sz="2000" b="1" spc="-25" dirty="0">
                <a:solidFill>
                  <a:srgbClr val="FF0000"/>
                </a:solidFill>
                <a:latin typeface="Arial"/>
                <a:cs typeface="Arial"/>
              </a:rPr>
              <a:t> </a:t>
            </a:r>
            <a:r>
              <a:rPr sz="2000" b="1" dirty="0">
                <a:solidFill>
                  <a:srgbClr val="FF0000"/>
                </a:solidFill>
                <a:latin typeface="Arial"/>
                <a:cs typeface="Arial"/>
              </a:rPr>
              <a:t>Method</a:t>
            </a:r>
            <a:endParaRPr sz="2000">
              <a:latin typeface="Arial"/>
              <a:cs typeface="Arial"/>
            </a:endParaRPr>
          </a:p>
          <a:p>
            <a:pPr marL="12700"/>
            <a:r>
              <a:rPr sz="2000" b="1" dirty="0">
                <a:solidFill>
                  <a:srgbClr val="FF0000"/>
                </a:solidFill>
                <a:latin typeface="Arial"/>
                <a:cs typeface="Arial"/>
              </a:rPr>
              <a:t>}//</a:t>
            </a:r>
            <a:r>
              <a:rPr sz="2000" b="1" spc="-50" dirty="0">
                <a:solidFill>
                  <a:srgbClr val="FF0000"/>
                </a:solidFill>
                <a:latin typeface="Arial"/>
                <a:cs typeface="Arial"/>
              </a:rPr>
              <a:t> </a:t>
            </a:r>
            <a:r>
              <a:rPr sz="2000" b="1" dirty="0">
                <a:solidFill>
                  <a:srgbClr val="FF0000"/>
                </a:solidFill>
                <a:latin typeface="Arial"/>
                <a:cs typeface="Arial"/>
              </a:rPr>
              <a:t>End</a:t>
            </a:r>
            <a:r>
              <a:rPr sz="2000" b="1" spc="-20" dirty="0">
                <a:solidFill>
                  <a:srgbClr val="FF0000"/>
                </a:solidFill>
                <a:latin typeface="Arial"/>
                <a:cs typeface="Arial"/>
              </a:rPr>
              <a:t> </a:t>
            </a:r>
            <a:r>
              <a:rPr sz="2000" b="1" dirty="0">
                <a:solidFill>
                  <a:srgbClr val="FF0000"/>
                </a:solidFill>
                <a:latin typeface="Arial"/>
                <a:cs typeface="Arial"/>
              </a:rPr>
              <a:t>of</a:t>
            </a:r>
            <a:r>
              <a:rPr sz="2000" b="1" spc="-30" dirty="0">
                <a:solidFill>
                  <a:srgbClr val="FF0000"/>
                </a:solidFill>
                <a:latin typeface="Arial"/>
                <a:cs typeface="Arial"/>
              </a:rPr>
              <a:t> </a:t>
            </a:r>
            <a:r>
              <a:rPr sz="2000" b="1" dirty="0">
                <a:solidFill>
                  <a:srgbClr val="FF0000"/>
                </a:solidFill>
                <a:latin typeface="Arial"/>
                <a:cs typeface="Arial"/>
              </a:rPr>
              <a:t>class</a:t>
            </a:r>
            <a:endParaRPr sz="2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579945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Au</a:t>
            </a:r>
            <a:r>
              <a:rPr spc="-155" dirty="0"/>
              <a:t>t</a:t>
            </a:r>
            <a:r>
              <a:rPr dirty="0"/>
              <a:t>o</a:t>
            </a:r>
            <a:r>
              <a:rPr spc="-285" dirty="0"/>
              <a:t> </a:t>
            </a:r>
            <a:r>
              <a:rPr spc="-165" dirty="0"/>
              <a:t>I</a:t>
            </a:r>
            <a:r>
              <a:rPr spc="-160" dirty="0"/>
              <a:t>n</a:t>
            </a:r>
            <a:r>
              <a:rPr spc="-165" dirty="0"/>
              <a:t>i</a:t>
            </a:r>
            <a:r>
              <a:rPr spc="-155" dirty="0"/>
              <a:t>t</a:t>
            </a:r>
            <a:r>
              <a:rPr spc="-165" dirty="0"/>
              <a:t>i</a:t>
            </a:r>
            <a:r>
              <a:rPr spc="-160" dirty="0"/>
              <a:t>a</a:t>
            </a:r>
            <a:r>
              <a:rPr spc="-150" dirty="0"/>
              <a:t>l</a:t>
            </a:r>
            <a:r>
              <a:rPr spc="-165" dirty="0"/>
              <a:t>i</a:t>
            </a:r>
            <a:r>
              <a:rPr spc="-145" dirty="0"/>
              <a:t>z</a:t>
            </a:r>
            <a:r>
              <a:rPr spc="-160" dirty="0"/>
              <a:t>a</a:t>
            </a:r>
            <a:r>
              <a:rPr spc="-145" dirty="0"/>
              <a:t>t</a:t>
            </a:r>
            <a:r>
              <a:rPr spc="-150" dirty="0"/>
              <a:t>io</a:t>
            </a:r>
            <a:r>
              <a:rPr dirty="0"/>
              <a:t>n</a:t>
            </a:r>
            <a:r>
              <a:rPr spc="-260" dirty="0"/>
              <a:t> </a:t>
            </a:r>
            <a:r>
              <a:rPr spc="-160" dirty="0"/>
              <a:t>o</a:t>
            </a:r>
            <a:r>
              <a:rPr dirty="0"/>
              <a:t>f</a:t>
            </a:r>
            <a:r>
              <a:rPr spc="-285" dirty="0"/>
              <a:t> </a:t>
            </a:r>
            <a:r>
              <a:rPr spc="-165" dirty="0"/>
              <a:t>I</a:t>
            </a:r>
            <a:r>
              <a:rPr spc="-160" dirty="0"/>
              <a:t>ns</a:t>
            </a:r>
            <a:r>
              <a:rPr spc="-155" dirty="0"/>
              <a:t>t</a:t>
            </a:r>
            <a:r>
              <a:rPr spc="-160" dirty="0"/>
              <a:t>anc</a:t>
            </a:r>
            <a:r>
              <a:rPr spc="-5" dirty="0"/>
              <a:t>e  </a:t>
            </a:r>
            <a:r>
              <a:rPr spc="-160" dirty="0"/>
              <a:t>F</a:t>
            </a:r>
            <a:r>
              <a:rPr spc="-165" dirty="0"/>
              <a:t>i</a:t>
            </a:r>
            <a:r>
              <a:rPr spc="-160" dirty="0"/>
              <a:t>e</a:t>
            </a:r>
            <a:r>
              <a:rPr spc="-165" dirty="0"/>
              <a:t>l</a:t>
            </a:r>
            <a:r>
              <a:rPr spc="-160" dirty="0"/>
              <a:t>d</a:t>
            </a:r>
            <a:r>
              <a:rPr spc="-5" dirty="0"/>
              <a:t>s</a:t>
            </a:r>
            <a:r>
              <a:rPr spc="-270" dirty="0"/>
              <a:t> </a:t>
            </a:r>
            <a:r>
              <a:rPr dirty="0"/>
              <a:t>:</a:t>
            </a:r>
            <a:r>
              <a:rPr spc="-295" dirty="0"/>
              <a:t> </a:t>
            </a:r>
            <a:r>
              <a:rPr spc="-160" dirty="0"/>
              <a:t>Examp</a:t>
            </a:r>
            <a:r>
              <a:rPr spc="-165" dirty="0"/>
              <a:t>l</a:t>
            </a:r>
            <a:r>
              <a:rPr spc="-5" dirty="0"/>
              <a:t>e</a:t>
            </a:r>
          </a:p>
        </p:txBody>
      </p:sp>
      <p:sp>
        <p:nvSpPr>
          <p:cNvPr id="3" name="object 3"/>
          <p:cNvSpPr/>
          <p:nvPr/>
        </p:nvSpPr>
        <p:spPr>
          <a:xfrm>
            <a:off x="3778757" y="2232660"/>
            <a:ext cx="842010" cy="114300"/>
          </a:xfrm>
          <a:custGeom>
            <a:avLst/>
            <a:gdLst/>
            <a:ahLst/>
            <a:cxnLst/>
            <a:rect l="l" t="t" r="r" b="b"/>
            <a:pathLst>
              <a:path w="842010" h="114300">
                <a:moveTo>
                  <a:pt x="727456" y="0"/>
                </a:moveTo>
                <a:lnTo>
                  <a:pt x="727456" y="114300"/>
                </a:lnTo>
                <a:lnTo>
                  <a:pt x="803656" y="76200"/>
                </a:lnTo>
                <a:lnTo>
                  <a:pt x="746506" y="76200"/>
                </a:lnTo>
                <a:lnTo>
                  <a:pt x="746506" y="38100"/>
                </a:lnTo>
                <a:lnTo>
                  <a:pt x="803656" y="38100"/>
                </a:lnTo>
                <a:lnTo>
                  <a:pt x="727456" y="0"/>
                </a:lnTo>
                <a:close/>
              </a:path>
              <a:path w="842010" h="114300">
                <a:moveTo>
                  <a:pt x="727456" y="38100"/>
                </a:moveTo>
                <a:lnTo>
                  <a:pt x="0" y="38100"/>
                </a:lnTo>
                <a:lnTo>
                  <a:pt x="0" y="76200"/>
                </a:lnTo>
                <a:lnTo>
                  <a:pt x="727456" y="76200"/>
                </a:lnTo>
                <a:lnTo>
                  <a:pt x="727456" y="38100"/>
                </a:lnTo>
                <a:close/>
              </a:path>
              <a:path w="842010" h="114300">
                <a:moveTo>
                  <a:pt x="803656" y="38100"/>
                </a:moveTo>
                <a:lnTo>
                  <a:pt x="746506" y="38100"/>
                </a:lnTo>
                <a:lnTo>
                  <a:pt x="746506" y="76200"/>
                </a:lnTo>
                <a:lnTo>
                  <a:pt x="803656" y="76200"/>
                </a:lnTo>
                <a:lnTo>
                  <a:pt x="841756" y="57150"/>
                </a:lnTo>
                <a:lnTo>
                  <a:pt x="803656" y="38100"/>
                </a:lnTo>
                <a:close/>
              </a:path>
            </a:pathLst>
          </a:custGeom>
          <a:solidFill>
            <a:srgbClr val="000000"/>
          </a:solidFill>
        </p:spPr>
        <p:txBody>
          <a:bodyPr wrap="square" lIns="0" tIns="0" rIns="0" bIns="0" rtlCol="0"/>
          <a:lstStyle/>
          <a:p>
            <a:endParaRPr/>
          </a:p>
        </p:txBody>
      </p:sp>
      <p:graphicFrame>
        <p:nvGraphicFramePr>
          <p:cNvPr id="4" name="object 4"/>
          <p:cNvGraphicFramePr>
            <a:graphicFrameLocks noGrp="1"/>
          </p:cNvGraphicFramePr>
          <p:nvPr/>
        </p:nvGraphicFramePr>
        <p:xfrm>
          <a:off x="4686301" y="2087879"/>
          <a:ext cx="5210807" cy="389382"/>
        </p:xfrm>
        <a:graphic>
          <a:graphicData uri="http://schemas.openxmlformats.org/drawingml/2006/table">
            <a:tbl>
              <a:tblPr firstRow="1" bandRow="1">
                <a:tableStyleId>{2D5ABB26-0587-4C30-8999-92F81FD0307C}</a:tableStyleId>
              </a:tblPr>
              <a:tblGrid>
                <a:gridCol w="563880">
                  <a:extLst>
                    <a:ext uri="{9D8B030D-6E8A-4147-A177-3AD203B41FA5}">
                      <a16:colId xmlns:a16="http://schemas.microsoft.com/office/drawing/2014/main" val="20000"/>
                    </a:ext>
                  </a:extLst>
                </a:gridCol>
                <a:gridCol w="562609">
                  <a:extLst>
                    <a:ext uri="{9D8B030D-6E8A-4147-A177-3AD203B41FA5}">
                      <a16:colId xmlns:a16="http://schemas.microsoft.com/office/drawing/2014/main" val="20001"/>
                    </a:ext>
                  </a:extLst>
                </a:gridCol>
                <a:gridCol w="562610">
                  <a:extLst>
                    <a:ext uri="{9D8B030D-6E8A-4147-A177-3AD203B41FA5}">
                      <a16:colId xmlns:a16="http://schemas.microsoft.com/office/drawing/2014/main" val="20002"/>
                    </a:ext>
                  </a:extLst>
                </a:gridCol>
                <a:gridCol w="561339">
                  <a:extLst>
                    <a:ext uri="{9D8B030D-6E8A-4147-A177-3AD203B41FA5}">
                      <a16:colId xmlns:a16="http://schemas.microsoft.com/office/drawing/2014/main" val="20003"/>
                    </a:ext>
                  </a:extLst>
                </a:gridCol>
                <a:gridCol w="562610">
                  <a:extLst>
                    <a:ext uri="{9D8B030D-6E8A-4147-A177-3AD203B41FA5}">
                      <a16:colId xmlns:a16="http://schemas.microsoft.com/office/drawing/2014/main" val="20004"/>
                    </a:ext>
                  </a:extLst>
                </a:gridCol>
                <a:gridCol w="562610">
                  <a:extLst>
                    <a:ext uri="{9D8B030D-6E8A-4147-A177-3AD203B41FA5}">
                      <a16:colId xmlns:a16="http://schemas.microsoft.com/office/drawing/2014/main" val="20005"/>
                    </a:ext>
                  </a:extLst>
                </a:gridCol>
                <a:gridCol w="562610">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gridCol w="567689">
                  <a:extLst>
                    <a:ext uri="{9D8B030D-6E8A-4147-A177-3AD203B41FA5}">
                      <a16:colId xmlns:a16="http://schemas.microsoft.com/office/drawing/2014/main" val="20008"/>
                    </a:ext>
                  </a:extLst>
                </a:gridCol>
              </a:tblGrid>
              <a:tr h="389382">
                <a:tc>
                  <a:txBody>
                    <a:bodyPr/>
                    <a:lstStyle/>
                    <a:p>
                      <a:pPr algn="ctr">
                        <a:lnSpc>
                          <a:spcPct val="100000"/>
                        </a:lnSpc>
                        <a:spcBef>
                          <a:spcPts val="355"/>
                        </a:spcBef>
                      </a:pPr>
                      <a:r>
                        <a:rPr sz="1800" dirty="0">
                          <a:solidFill>
                            <a:srgbClr val="FFFFFF"/>
                          </a:solidFill>
                          <a:latin typeface="Calibri"/>
                          <a:cs typeface="Calibri"/>
                        </a:rPr>
                        <a:t>0</a:t>
                      </a:r>
                      <a:endParaRPr sz="1800">
                        <a:latin typeface="Calibri"/>
                        <a:cs typeface="Calibri"/>
                      </a:endParaRPr>
                    </a:p>
                  </a:txBody>
                  <a:tcPr marL="0" marR="0" marT="45085" marB="0">
                    <a:lnL w="28575">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1270" algn="ctr">
                        <a:lnSpc>
                          <a:spcPct val="100000"/>
                        </a:lnSpc>
                        <a:spcBef>
                          <a:spcPts val="355"/>
                        </a:spcBef>
                      </a:pPr>
                      <a:r>
                        <a:rPr sz="1800" dirty="0">
                          <a:solidFill>
                            <a:srgbClr val="FFFFFF"/>
                          </a:solidFill>
                          <a:latin typeface="Calibri"/>
                          <a:cs typeface="Calibri"/>
                        </a:rPr>
                        <a:t>0</a:t>
                      </a:r>
                      <a:endParaRPr sz="1800">
                        <a:latin typeface="Calibri"/>
                        <a:cs typeface="Calibri"/>
                      </a:endParaRPr>
                    </a:p>
                  </a:txBody>
                  <a:tcPr marL="0" marR="0" marT="45085"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gn="ctr">
                        <a:lnSpc>
                          <a:spcPct val="100000"/>
                        </a:lnSpc>
                        <a:spcBef>
                          <a:spcPts val="300"/>
                        </a:spcBef>
                      </a:pPr>
                      <a:r>
                        <a:rPr sz="1800" dirty="0">
                          <a:solidFill>
                            <a:srgbClr val="FFFFFF"/>
                          </a:solidFill>
                          <a:latin typeface="Calibri"/>
                          <a:cs typeface="Calibri"/>
                        </a:rPr>
                        <a:t>0</a:t>
                      </a:r>
                      <a:endParaRPr sz="1800">
                        <a:latin typeface="Calibri"/>
                        <a:cs typeface="Calibri"/>
                      </a:endParaRPr>
                    </a:p>
                  </a:txBody>
                  <a:tcPr marL="0" marR="0" marT="38100"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3175" algn="ctr">
                        <a:lnSpc>
                          <a:spcPct val="100000"/>
                        </a:lnSpc>
                        <a:spcBef>
                          <a:spcPts val="300"/>
                        </a:spcBef>
                      </a:pPr>
                      <a:r>
                        <a:rPr sz="1800" dirty="0">
                          <a:solidFill>
                            <a:srgbClr val="FFFFFF"/>
                          </a:solidFill>
                          <a:latin typeface="Calibri"/>
                          <a:cs typeface="Calibri"/>
                        </a:rPr>
                        <a:t>0</a:t>
                      </a:r>
                      <a:endParaRPr sz="1800">
                        <a:latin typeface="Calibri"/>
                        <a:cs typeface="Calibri"/>
                      </a:endParaRPr>
                    </a:p>
                  </a:txBody>
                  <a:tcPr marL="0" marR="0" marT="38100"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a:lnSpc>
                          <a:spcPct val="100000"/>
                        </a:lnSpc>
                      </a:pPr>
                      <a:endParaRPr sz="2200">
                        <a:latin typeface="Times New Roman"/>
                        <a:cs typeface="Times New Roman"/>
                      </a:endParaRPr>
                    </a:p>
                  </a:txBody>
                  <a:tcPr marL="0" marR="0" marT="0"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137160">
                        <a:lnSpc>
                          <a:spcPct val="100000"/>
                        </a:lnSpc>
                        <a:spcBef>
                          <a:spcPts val="355"/>
                        </a:spcBef>
                      </a:pPr>
                      <a:r>
                        <a:rPr sz="1800" dirty="0">
                          <a:solidFill>
                            <a:srgbClr val="FFFFFF"/>
                          </a:solidFill>
                          <a:latin typeface="Calibri"/>
                          <a:cs typeface="Calibri"/>
                        </a:rPr>
                        <a:t>0.0</a:t>
                      </a:r>
                      <a:endParaRPr sz="1800">
                        <a:latin typeface="Calibri"/>
                        <a:cs typeface="Calibri"/>
                      </a:endParaRPr>
                    </a:p>
                  </a:txBody>
                  <a:tcPr marL="0" marR="0" marT="45085"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135255">
                        <a:lnSpc>
                          <a:spcPct val="100000"/>
                        </a:lnSpc>
                        <a:spcBef>
                          <a:spcPts val="300"/>
                        </a:spcBef>
                      </a:pPr>
                      <a:r>
                        <a:rPr sz="1800" dirty="0">
                          <a:solidFill>
                            <a:srgbClr val="FFFFFF"/>
                          </a:solidFill>
                          <a:latin typeface="Calibri"/>
                          <a:cs typeface="Calibri"/>
                        </a:rPr>
                        <a:t>0.0</a:t>
                      </a:r>
                      <a:endParaRPr sz="1800">
                        <a:latin typeface="Calibri"/>
                        <a:cs typeface="Calibri"/>
                      </a:endParaRPr>
                    </a:p>
                  </a:txBody>
                  <a:tcPr marL="0" marR="0" marT="38100"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134620">
                        <a:lnSpc>
                          <a:spcPct val="100000"/>
                        </a:lnSpc>
                        <a:spcBef>
                          <a:spcPts val="300"/>
                        </a:spcBef>
                      </a:pPr>
                      <a:r>
                        <a:rPr sz="1800" spc="-10" dirty="0">
                          <a:solidFill>
                            <a:srgbClr val="FFFFFF"/>
                          </a:solidFill>
                          <a:latin typeface="Calibri"/>
                          <a:cs typeface="Calibri"/>
                        </a:rPr>
                        <a:t>false</a:t>
                      </a:r>
                      <a:endParaRPr sz="1800">
                        <a:latin typeface="Calibri"/>
                        <a:cs typeface="Calibri"/>
                      </a:endParaRPr>
                    </a:p>
                  </a:txBody>
                  <a:tcPr marL="0" marR="0" marT="38100"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solidFill>
                      <a:srgbClr val="4F81BC"/>
                    </a:solidFill>
                  </a:tcPr>
                </a:tc>
                <a:tc>
                  <a:txBody>
                    <a:bodyPr/>
                    <a:lstStyle/>
                    <a:p>
                      <a:pPr marL="113030">
                        <a:lnSpc>
                          <a:spcPct val="100000"/>
                        </a:lnSpc>
                        <a:spcBef>
                          <a:spcPts val="355"/>
                        </a:spcBef>
                      </a:pPr>
                      <a:r>
                        <a:rPr sz="1800" spc="-5" dirty="0">
                          <a:solidFill>
                            <a:srgbClr val="FFFFFF"/>
                          </a:solidFill>
                          <a:latin typeface="Calibri"/>
                          <a:cs typeface="Calibri"/>
                        </a:rPr>
                        <a:t>null</a:t>
                      </a:r>
                      <a:endParaRPr sz="1800">
                        <a:latin typeface="Calibri"/>
                        <a:cs typeface="Calibri"/>
                      </a:endParaRPr>
                    </a:p>
                  </a:txBody>
                  <a:tcPr marL="0" marR="0" marT="45085"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solidFill>
                      <a:srgbClr val="4F81BC"/>
                    </a:solidFill>
                  </a:tcPr>
                </a:tc>
                <a:extLst>
                  <a:ext uri="{0D108BD9-81ED-4DB2-BD59-A6C34878D82A}">
                    <a16:rowId xmlns:a16="http://schemas.microsoft.com/office/drawing/2014/main" val="10000"/>
                  </a:ext>
                </a:extLst>
              </a:tr>
            </a:tbl>
          </a:graphicData>
        </a:graphic>
      </p:graphicFrame>
      <p:sp>
        <p:nvSpPr>
          <p:cNvPr id="5" name="object 5"/>
          <p:cNvSpPr txBox="1"/>
          <p:nvPr/>
        </p:nvSpPr>
        <p:spPr>
          <a:xfrm>
            <a:off x="4801361" y="2417826"/>
            <a:ext cx="13843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a</a:t>
            </a:r>
            <a:endParaRPr>
              <a:latin typeface="Calibri"/>
              <a:cs typeface="Calibri"/>
            </a:endParaRPr>
          </a:p>
        </p:txBody>
      </p:sp>
      <p:sp>
        <p:nvSpPr>
          <p:cNvPr id="6" name="object 6"/>
          <p:cNvSpPr txBox="1"/>
          <p:nvPr/>
        </p:nvSpPr>
        <p:spPr>
          <a:xfrm>
            <a:off x="5324094" y="2439415"/>
            <a:ext cx="749300" cy="299720"/>
          </a:xfrm>
          <a:prstGeom prst="rect">
            <a:avLst/>
          </a:prstGeom>
        </p:spPr>
        <p:txBody>
          <a:bodyPr vert="horz" wrap="square" lIns="0" tIns="12700" rIns="0" bIns="0" rtlCol="0">
            <a:spAutoFit/>
          </a:bodyPr>
          <a:lstStyle/>
          <a:p>
            <a:pPr marL="12700">
              <a:spcBef>
                <a:spcPts val="100"/>
              </a:spcBef>
              <a:tabLst>
                <a:tab pos="640715" algn="l"/>
              </a:tabLst>
            </a:pPr>
            <a:r>
              <a:rPr b="1" dirty="0">
                <a:latin typeface="Calibri"/>
                <a:cs typeface="Calibri"/>
              </a:rPr>
              <a:t>b	</a:t>
            </a:r>
            <a:r>
              <a:rPr sz="2700" b="1" baseline="1543" dirty="0">
                <a:latin typeface="Calibri"/>
                <a:cs typeface="Calibri"/>
              </a:rPr>
              <a:t>c</a:t>
            </a:r>
            <a:endParaRPr sz="2700" baseline="1543">
              <a:latin typeface="Calibri"/>
              <a:cs typeface="Calibri"/>
            </a:endParaRPr>
          </a:p>
        </p:txBody>
      </p:sp>
      <p:sp>
        <p:nvSpPr>
          <p:cNvPr id="7" name="object 7"/>
          <p:cNvSpPr txBox="1"/>
          <p:nvPr/>
        </p:nvSpPr>
        <p:spPr>
          <a:xfrm>
            <a:off x="6474967" y="2454402"/>
            <a:ext cx="14859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d</a:t>
            </a:r>
            <a:endParaRPr>
              <a:latin typeface="Calibri"/>
              <a:cs typeface="Calibri"/>
            </a:endParaRPr>
          </a:p>
        </p:txBody>
      </p:sp>
      <p:sp>
        <p:nvSpPr>
          <p:cNvPr id="8" name="object 8"/>
          <p:cNvSpPr txBox="1"/>
          <p:nvPr/>
        </p:nvSpPr>
        <p:spPr>
          <a:xfrm>
            <a:off x="7107682" y="2437003"/>
            <a:ext cx="14097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e</a:t>
            </a:r>
            <a:endParaRPr>
              <a:latin typeface="Calibri"/>
              <a:cs typeface="Calibri"/>
            </a:endParaRPr>
          </a:p>
        </p:txBody>
      </p:sp>
      <p:sp>
        <p:nvSpPr>
          <p:cNvPr id="9" name="object 9"/>
          <p:cNvSpPr txBox="1"/>
          <p:nvPr/>
        </p:nvSpPr>
        <p:spPr>
          <a:xfrm>
            <a:off x="7630414" y="2458339"/>
            <a:ext cx="9779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f</a:t>
            </a:r>
            <a:endParaRPr>
              <a:latin typeface="Calibri"/>
              <a:cs typeface="Calibri"/>
            </a:endParaRPr>
          </a:p>
        </p:txBody>
      </p:sp>
      <p:sp>
        <p:nvSpPr>
          <p:cNvPr id="10" name="object 10"/>
          <p:cNvSpPr txBox="1"/>
          <p:nvPr/>
        </p:nvSpPr>
        <p:spPr>
          <a:xfrm>
            <a:off x="8236078" y="2435097"/>
            <a:ext cx="133985"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g</a:t>
            </a:r>
            <a:endParaRPr>
              <a:latin typeface="Calibri"/>
              <a:cs typeface="Calibri"/>
            </a:endParaRPr>
          </a:p>
        </p:txBody>
      </p:sp>
      <p:sp>
        <p:nvSpPr>
          <p:cNvPr id="11" name="object 11"/>
          <p:cNvSpPr txBox="1"/>
          <p:nvPr/>
        </p:nvSpPr>
        <p:spPr>
          <a:xfrm>
            <a:off x="8758808" y="2456815"/>
            <a:ext cx="14859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h</a:t>
            </a:r>
            <a:endParaRPr>
              <a:latin typeface="Calibri"/>
              <a:cs typeface="Calibri"/>
            </a:endParaRPr>
          </a:p>
        </p:txBody>
      </p:sp>
      <p:sp>
        <p:nvSpPr>
          <p:cNvPr id="12" name="object 12"/>
          <p:cNvSpPr txBox="1"/>
          <p:nvPr/>
        </p:nvSpPr>
        <p:spPr>
          <a:xfrm>
            <a:off x="9566276" y="2454402"/>
            <a:ext cx="81915"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i</a:t>
            </a:r>
            <a:endParaRPr>
              <a:latin typeface="Calibri"/>
              <a:cs typeface="Calibri"/>
            </a:endParaRPr>
          </a:p>
        </p:txBody>
      </p:sp>
      <p:sp>
        <p:nvSpPr>
          <p:cNvPr id="13" name="object 13"/>
          <p:cNvSpPr txBox="1"/>
          <p:nvPr/>
        </p:nvSpPr>
        <p:spPr>
          <a:xfrm>
            <a:off x="3056637" y="1366521"/>
            <a:ext cx="5998845" cy="1111885"/>
          </a:xfrm>
          <a:prstGeom prst="rect">
            <a:avLst/>
          </a:prstGeom>
        </p:spPr>
        <p:txBody>
          <a:bodyPr vert="horz" wrap="square" lIns="0" tIns="12700" rIns="0" bIns="0" rtlCol="0">
            <a:spAutoFit/>
          </a:bodyPr>
          <a:lstStyle/>
          <a:p>
            <a:pPr marL="1243330">
              <a:spcBef>
                <a:spcPts val="100"/>
              </a:spcBef>
            </a:pPr>
            <a:r>
              <a:rPr sz="2400" b="1" spc="-25" dirty="0">
                <a:solidFill>
                  <a:srgbClr val="FF0000"/>
                </a:solidFill>
                <a:latin typeface="Arial"/>
                <a:cs typeface="Arial"/>
              </a:rPr>
              <a:t>Values</a:t>
            </a:r>
            <a:r>
              <a:rPr sz="2400" b="1" spc="-20" dirty="0">
                <a:solidFill>
                  <a:srgbClr val="FF0000"/>
                </a:solidFill>
                <a:latin typeface="Arial"/>
                <a:cs typeface="Arial"/>
              </a:rPr>
              <a:t> </a:t>
            </a:r>
            <a:r>
              <a:rPr sz="2400" b="1" spc="-5" dirty="0">
                <a:solidFill>
                  <a:srgbClr val="FF0000"/>
                </a:solidFill>
                <a:latin typeface="Arial"/>
                <a:cs typeface="Arial"/>
              </a:rPr>
              <a:t>are</a:t>
            </a:r>
            <a:r>
              <a:rPr sz="2400" b="1" spc="-15" dirty="0">
                <a:solidFill>
                  <a:srgbClr val="FF0000"/>
                </a:solidFill>
                <a:latin typeface="Arial"/>
                <a:cs typeface="Arial"/>
              </a:rPr>
              <a:t> </a:t>
            </a:r>
            <a:r>
              <a:rPr sz="2400" b="1" dirty="0">
                <a:solidFill>
                  <a:srgbClr val="FF0000"/>
                </a:solidFill>
                <a:latin typeface="Arial"/>
                <a:cs typeface="Arial"/>
              </a:rPr>
              <a:t>assigned</a:t>
            </a:r>
            <a:r>
              <a:rPr sz="2400" b="1" spc="-25" dirty="0">
                <a:solidFill>
                  <a:srgbClr val="FF0000"/>
                </a:solidFill>
                <a:latin typeface="Arial"/>
                <a:cs typeface="Arial"/>
              </a:rPr>
              <a:t> </a:t>
            </a:r>
            <a:r>
              <a:rPr sz="2400" b="1" spc="-5" dirty="0">
                <a:solidFill>
                  <a:srgbClr val="FF0000"/>
                </a:solidFill>
                <a:latin typeface="Arial"/>
                <a:cs typeface="Arial"/>
              </a:rPr>
              <a:t>as</a:t>
            </a:r>
            <a:r>
              <a:rPr sz="2400" b="1" spc="-15" dirty="0">
                <a:solidFill>
                  <a:srgbClr val="FF0000"/>
                </a:solidFill>
                <a:latin typeface="Arial"/>
                <a:cs typeface="Arial"/>
              </a:rPr>
              <a:t> </a:t>
            </a:r>
            <a:r>
              <a:rPr sz="2400" b="1" dirty="0">
                <a:solidFill>
                  <a:srgbClr val="FF0000"/>
                </a:solidFill>
                <a:latin typeface="Arial"/>
                <a:cs typeface="Arial"/>
              </a:rPr>
              <a:t>Follows?</a:t>
            </a:r>
            <a:endParaRPr sz="2400">
              <a:latin typeface="Arial"/>
              <a:cs typeface="Arial"/>
            </a:endParaRPr>
          </a:p>
          <a:p>
            <a:pPr>
              <a:spcBef>
                <a:spcPts val="30"/>
              </a:spcBef>
            </a:pPr>
            <a:endParaRPr sz="2400">
              <a:latin typeface="Arial"/>
              <a:cs typeface="Arial"/>
            </a:endParaRPr>
          </a:p>
          <a:p>
            <a:pPr marL="12700"/>
            <a:r>
              <a:rPr sz="2400" b="1" spc="-5" dirty="0">
                <a:latin typeface="Arial"/>
                <a:cs typeface="Arial"/>
              </a:rPr>
              <a:t>d1</a:t>
            </a:r>
            <a:endParaRPr sz="2400">
              <a:latin typeface="Arial"/>
              <a:cs typeface="Arial"/>
            </a:endParaRPr>
          </a:p>
        </p:txBody>
      </p:sp>
      <p:sp>
        <p:nvSpPr>
          <p:cNvPr id="14" name="object 14"/>
          <p:cNvSpPr txBox="1"/>
          <p:nvPr/>
        </p:nvSpPr>
        <p:spPr>
          <a:xfrm>
            <a:off x="4465447" y="2794762"/>
            <a:ext cx="2346960" cy="3684904"/>
          </a:xfrm>
          <a:prstGeom prst="rect">
            <a:avLst/>
          </a:prstGeom>
        </p:spPr>
        <p:txBody>
          <a:bodyPr vert="horz" wrap="square" lIns="0" tIns="13335" rIns="0" bIns="0" rtlCol="0">
            <a:spAutoFit/>
          </a:bodyPr>
          <a:lstStyle/>
          <a:p>
            <a:pPr marL="12700">
              <a:spcBef>
                <a:spcPts val="105"/>
              </a:spcBef>
            </a:pPr>
            <a:r>
              <a:rPr sz="2000" spc="-5" dirty="0">
                <a:solidFill>
                  <a:srgbClr val="FF0000"/>
                </a:solidFill>
                <a:latin typeface="Arial MT"/>
                <a:cs typeface="Arial MT"/>
              </a:rPr>
              <a:t>F:\&gt;javac</a:t>
            </a:r>
            <a:r>
              <a:rPr sz="2000" spc="-80" dirty="0">
                <a:solidFill>
                  <a:srgbClr val="FF0000"/>
                </a:solidFill>
                <a:latin typeface="Arial MT"/>
                <a:cs typeface="Arial MT"/>
              </a:rPr>
              <a:t> </a:t>
            </a:r>
            <a:r>
              <a:rPr sz="2000" dirty="0">
                <a:solidFill>
                  <a:srgbClr val="FF0000"/>
                </a:solidFill>
                <a:latin typeface="Arial MT"/>
                <a:cs typeface="Arial MT"/>
              </a:rPr>
              <a:t>Demo.java</a:t>
            </a:r>
            <a:endParaRPr sz="2000" dirty="0">
              <a:latin typeface="Arial MT"/>
              <a:cs typeface="Arial MT"/>
            </a:endParaRPr>
          </a:p>
          <a:p>
            <a:pPr>
              <a:spcBef>
                <a:spcPts val="40"/>
              </a:spcBef>
            </a:pPr>
            <a:endParaRPr sz="2050" dirty="0">
              <a:latin typeface="Arial MT"/>
              <a:cs typeface="Arial MT"/>
            </a:endParaRPr>
          </a:p>
          <a:p>
            <a:pPr marL="12700" marR="883285">
              <a:spcBef>
                <a:spcPts val="5"/>
              </a:spcBef>
            </a:pPr>
            <a:r>
              <a:rPr sz="2000" spc="-5" dirty="0">
                <a:solidFill>
                  <a:srgbClr val="FF0000"/>
                </a:solidFill>
                <a:latin typeface="Arial MT"/>
                <a:cs typeface="Arial MT"/>
              </a:rPr>
              <a:t>F:\&gt;java</a:t>
            </a:r>
            <a:r>
              <a:rPr sz="2000" spc="-114" dirty="0">
                <a:solidFill>
                  <a:srgbClr val="FF0000"/>
                </a:solidFill>
                <a:latin typeface="Arial MT"/>
                <a:cs typeface="Arial MT"/>
              </a:rPr>
              <a:t> </a:t>
            </a:r>
            <a:r>
              <a:rPr sz="2000" spc="-55" dirty="0">
                <a:solidFill>
                  <a:srgbClr val="FF0000"/>
                </a:solidFill>
                <a:latin typeface="Arial MT"/>
                <a:cs typeface="Arial MT"/>
              </a:rPr>
              <a:t>Test </a:t>
            </a:r>
            <a:r>
              <a:rPr sz="2000" spc="-540" dirty="0">
                <a:solidFill>
                  <a:srgbClr val="FF0000"/>
                </a:solidFill>
                <a:latin typeface="Arial MT"/>
                <a:cs typeface="Arial MT"/>
              </a:rPr>
              <a:t> </a:t>
            </a:r>
            <a:r>
              <a:rPr sz="2000" dirty="0">
                <a:solidFill>
                  <a:srgbClr val="FF0000"/>
                </a:solidFill>
                <a:latin typeface="Arial MT"/>
                <a:cs typeface="Arial MT"/>
              </a:rPr>
              <a:t>a=0</a:t>
            </a:r>
            <a:endParaRPr sz="2000" dirty="0">
              <a:latin typeface="Arial MT"/>
              <a:cs typeface="Arial MT"/>
            </a:endParaRPr>
          </a:p>
          <a:p>
            <a:pPr marL="12700" marR="1681480"/>
            <a:r>
              <a:rPr sz="2000" dirty="0">
                <a:solidFill>
                  <a:srgbClr val="FF0000"/>
                </a:solidFill>
                <a:latin typeface="Arial MT"/>
                <a:cs typeface="Arial MT"/>
              </a:rPr>
              <a:t>b=0 </a:t>
            </a:r>
            <a:r>
              <a:rPr sz="2000" spc="5" dirty="0">
                <a:solidFill>
                  <a:srgbClr val="FF0000"/>
                </a:solidFill>
                <a:latin typeface="Arial MT"/>
                <a:cs typeface="Arial MT"/>
              </a:rPr>
              <a:t> </a:t>
            </a:r>
            <a:r>
              <a:rPr sz="2000" dirty="0">
                <a:solidFill>
                  <a:srgbClr val="FF0000"/>
                </a:solidFill>
                <a:latin typeface="Arial MT"/>
                <a:cs typeface="Arial MT"/>
              </a:rPr>
              <a:t>c=0 </a:t>
            </a:r>
            <a:r>
              <a:rPr sz="2000" spc="5" dirty="0">
                <a:solidFill>
                  <a:srgbClr val="FF0000"/>
                </a:solidFill>
                <a:latin typeface="Arial MT"/>
                <a:cs typeface="Arial MT"/>
              </a:rPr>
              <a:t> </a:t>
            </a:r>
            <a:r>
              <a:rPr sz="2000" dirty="0">
                <a:solidFill>
                  <a:srgbClr val="FF0000"/>
                </a:solidFill>
                <a:latin typeface="Arial MT"/>
                <a:cs typeface="Arial MT"/>
              </a:rPr>
              <a:t>d=0 </a:t>
            </a:r>
            <a:r>
              <a:rPr sz="2000" spc="5" dirty="0">
                <a:solidFill>
                  <a:srgbClr val="FF0000"/>
                </a:solidFill>
                <a:latin typeface="Arial MT"/>
                <a:cs typeface="Arial MT"/>
              </a:rPr>
              <a:t> </a:t>
            </a:r>
            <a:r>
              <a:rPr sz="2000" dirty="0">
                <a:solidFill>
                  <a:srgbClr val="FF0000"/>
                </a:solidFill>
                <a:latin typeface="Arial MT"/>
                <a:cs typeface="Arial MT"/>
              </a:rPr>
              <a:t>e= </a:t>
            </a:r>
            <a:r>
              <a:rPr sz="2000" spc="5" dirty="0">
                <a:solidFill>
                  <a:srgbClr val="FF0000"/>
                </a:solidFill>
                <a:latin typeface="Arial MT"/>
                <a:cs typeface="Arial MT"/>
              </a:rPr>
              <a:t> </a:t>
            </a:r>
            <a:r>
              <a:rPr sz="2000" dirty="0">
                <a:solidFill>
                  <a:srgbClr val="FF0000"/>
                </a:solidFill>
                <a:latin typeface="Arial MT"/>
                <a:cs typeface="Arial MT"/>
              </a:rPr>
              <a:t>f=0.0 </a:t>
            </a:r>
            <a:r>
              <a:rPr sz="2000" spc="-545" dirty="0">
                <a:solidFill>
                  <a:srgbClr val="FF0000"/>
                </a:solidFill>
                <a:latin typeface="Arial MT"/>
                <a:cs typeface="Arial MT"/>
              </a:rPr>
              <a:t> </a:t>
            </a:r>
            <a:r>
              <a:rPr sz="2000" dirty="0">
                <a:solidFill>
                  <a:srgbClr val="FF0000"/>
                </a:solidFill>
                <a:latin typeface="Arial MT"/>
                <a:cs typeface="Arial MT"/>
              </a:rPr>
              <a:t>g</a:t>
            </a:r>
            <a:r>
              <a:rPr sz="2000" spc="5" dirty="0">
                <a:solidFill>
                  <a:srgbClr val="FF0000"/>
                </a:solidFill>
                <a:latin typeface="Arial MT"/>
                <a:cs typeface="Arial MT"/>
              </a:rPr>
              <a:t>=</a:t>
            </a:r>
            <a:r>
              <a:rPr sz="2000" dirty="0">
                <a:solidFill>
                  <a:srgbClr val="FF0000"/>
                </a:solidFill>
                <a:latin typeface="Arial MT"/>
                <a:cs typeface="Arial MT"/>
              </a:rPr>
              <a:t>0.0</a:t>
            </a:r>
            <a:endParaRPr sz="2000" dirty="0">
              <a:latin typeface="Arial MT"/>
              <a:cs typeface="Arial MT"/>
            </a:endParaRPr>
          </a:p>
          <a:p>
            <a:pPr marL="12700" marR="1497965">
              <a:spcBef>
                <a:spcPts val="5"/>
              </a:spcBef>
            </a:pPr>
            <a:r>
              <a:rPr sz="2000" dirty="0">
                <a:solidFill>
                  <a:srgbClr val="FF0000"/>
                </a:solidFill>
                <a:latin typeface="Arial MT"/>
                <a:cs typeface="Arial MT"/>
              </a:rPr>
              <a:t>h</a:t>
            </a:r>
            <a:r>
              <a:rPr sz="2000" spc="5" dirty="0">
                <a:solidFill>
                  <a:srgbClr val="FF0000"/>
                </a:solidFill>
                <a:latin typeface="Arial MT"/>
                <a:cs typeface="Arial MT"/>
              </a:rPr>
              <a:t>=</a:t>
            </a:r>
            <a:r>
              <a:rPr sz="2000" dirty="0">
                <a:solidFill>
                  <a:srgbClr val="FF0000"/>
                </a:solidFill>
                <a:latin typeface="Arial MT"/>
                <a:cs typeface="Arial MT"/>
              </a:rPr>
              <a:t>false  i=null</a:t>
            </a:r>
            <a:endParaRPr sz="2000" dirty="0">
              <a:latin typeface="Arial MT"/>
              <a:cs typeface="Arial MT"/>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5095240" cy="1367041"/>
          </a:xfrm>
          <a:prstGeom prst="rect">
            <a:avLst/>
          </a:prstGeom>
        </p:spPr>
        <p:txBody>
          <a:bodyPr vert="horz" wrap="square" lIns="0" tIns="12700" rIns="0" bIns="0" rtlCol="0" anchor="t">
            <a:spAutoFit/>
          </a:bodyPr>
          <a:lstStyle/>
          <a:p>
            <a:pPr marL="12700">
              <a:lnSpc>
                <a:spcPct val="100000"/>
              </a:lnSpc>
              <a:spcBef>
                <a:spcPts val="100"/>
              </a:spcBef>
            </a:pPr>
            <a:r>
              <a:rPr spc="-160" dirty="0"/>
              <a:t>Som</a:t>
            </a:r>
            <a:r>
              <a:rPr spc="-5" dirty="0"/>
              <a:t>e</a:t>
            </a:r>
            <a:r>
              <a:rPr spc="-295" dirty="0"/>
              <a:t> </a:t>
            </a:r>
            <a:r>
              <a:rPr spc="-160" dirty="0"/>
              <a:t>Bu</a:t>
            </a:r>
            <a:r>
              <a:rPr spc="-165" dirty="0"/>
              <a:t>il</a:t>
            </a:r>
            <a:r>
              <a:rPr spc="-155" dirty="0"/>
              <a:t>t-</a:t>
            </a:r>
            <a:r>
              <a:rPr spc="-150" dirty="0"/>
              <a:t>i</a:t>
            </a:r>
            <a:r>
              <a:rPr dirty="0"/>
              <a:t>n</a:t>
            </a:r>
            <a:r>
              <a:rPr spc="-250" dirty="0"/>
              <a:t> </a:t>
            </a:r>
            <a:r>
              <a:rPr spc="-155" dirty="0"/>
              <a:t>E</a:t>
            </a:r>
            <a:r>
              <a:rPr spc="-160" dirty="0"/>
              <a:t>xcep</a:t>
            </a:r>
            <a:r>
              <a:rPr spc="-155" dirty="0"/>
              <a:t>t</a:t>
            </a:r>
            <a:r>
              <a:rPr spc="-165" dirty="0"/>
              <a:t>i</a:t>
            </a:r>
            <a:r>
              <a:rPr spc="-160" dirty="0"/>
              <a:t>on</a:t>
            </a:r>
            <a:r>
              <a:rPr spc="-5" dirty="0"/>
              <a:t>s</a:t>
            </a:r>
          </a:p>
        </p:txBody>
      </p:sp>
      <p:graphicFrame>
        <p:nvGraphicFramePr>
          <p:cNvPr id="3" name="object 3"/>
          <p:cNvGraphicFramePr>
            <a:graphicFrameLocks noGrp="1"/>
          </p:cNvGraphicFramePr>
          <p:nvPr>
            <p:extLst>
              <p:ext uri="{D42A27DB-BD31-4B8C-83A1-F6EECF244321}">
                <p14:modId xmlns:p14="http://schemas.microsoft.com/office/powerpoint/2010/main" val="91703905"/>
              </p:ext>
            </p:extLst>
          </p:nvPr>
        </p:nvGraphicFramePr>
        <p:xfrm>
          <a:off x="1840230" y="1746263"/>
          <a:ext cx="8444230" cy="4206240"/>
        </p:xfrm>
        <a:graphic>
          <a:graphicData uri="http://schemas.openxmlformats.org/drawingml/2006/table">
            <a:tbl>
              <a:tblPr firstRow="1" bandRow="1">
                <a:tableStyleId>{2D5ABB26-0587-4C30-8999-92F81FD0307C}</a:tableStyleId>
              </a:tblPr>
              <a:tblGrid>
                <a:gridCol w="4222115">
                  <a:extLst>
                    <a:ext uri="{9D8B030D-6E8A-4147-A177-3AD203B41FA5}">
                      <a16:colId xmlns:a16="http://schemas.microsoft.com/office/drawing/2014/main" val="20000"/>
                    </a:ext>
                  </a:extLst>
                </a:gridCol>
                <a:gridCol w="4222115">
                  <a:extLst>
                    <a:ext uri="{9D8B030D-6E8A-4147-A177-3AD203B41FA5}">
                      <a16:colId xmlns:a16="http://schemas.microsoft.com/office/drawing/2014/main" val="20001"/>
                    </a:ext>
                  </a:extLst>
                </a:gridCol>
              </a:tblGrid>
              <a:tr h="457200">
                <a:tc>
                  <a:txBody>
                    <a:bodyPr/>
                    <a:lstStyle/>
                    <a:p>
                      <a:pPr marL="635" algn="ctr">
                        <a:lnSpc>
                          <a:spcPct val="100000"/>
                        </a:lnSpc>
                        <a:spcBef>
                          <a:spcPts val="204"/>
                        </a:spcBef>
                      </a:pPr>
                      <a:r>
                        <a:rPr sz="2400" b="1" spc="-10" dirty="0">
                          <a:solidFill>
                            <a:srgbClr val="FF0000"/>
                          </a:solidFill>
                          <a:latin typeface="Calibri"/>
                          <a:cs typeface="Calibri"/>
                        </a:rPr>
                        <a:t>Un-Checked</a:t>
                      </a:r>
                      <a:r>
                        <a:rPr sz="2400" b="1" spc="-35" dirty="0">
                          <a:solidFill>
                            <a:srgbClr val="FF0000"/>
                          </a:solidFill>
                          <a:latin typeface="Calibri"/>
                          <a:cs typeface="Calibri"/>
                        </a:rPr>
                        <a:t> </a:t>
                      </a:r>
                      <a:r>
                        <a:rPr sz="2400" b="1" spc="-10" dirty="0">
                          <a:solidFill>
                            <a:srgbClr val="FF0000"/>
                          </a:solidFill>
                          <a:latin typeface="Calibri"/>
                          <a:cs typeface="Calibri"/>
                        </a:rPr>
                        <a:t>Exceptions</a:t>
                      </a:r>
                      <a:endParaRPr sz="2400">
                        <a:latin typeface="Calibri"/>
                        <a:cs typeface="Calibri"/>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69315">
                        <a:lnSpc>
                          <a:spcPct val="100000"/>
                        </a:lnSpc>
                        <a:spcBef>
                          <a:spcPts val="204"/>
                        </a:spcBef>
                      </a:pPr>
                      <a:r>
                        <a:rPr sz="2400" b="1" spc="-15" dirty="0">
                          <a:solidFill>
                            <a:srgbClr val="FF0000"/>
                          </a:solidFill>
                          <a:latin typeface="Calibri"/>
                          <a:cs typeface="Calibri"/>
                        </a:rPr>
                        <a:t>Checked</a:t>
                      </a:r>
                      <a:r>
                        <a:rPr sz="2400" b="1" spc="-45" dirty="0">
                          <a:solidFill>
                            <a:srgbClr val="FF0000"/>
                          </a:solidFill>
                          <a:latin typeface="Calibri"/>
                          <a:cs typeface="Calibri"/>
                        </a:rPr>
                        <a:t> </a:t>
                      </a:r>
                      <a:r>
                        <a:rPr sz="2400" b="1" spc="-10" dirty="0">
                          <a:solidFill>
                            <a:srgbClr val="FF0000"/>
                          </a:solidFill>
                          <a:latin typeface="Calibri"/>
                          <a:cs typeface="Calibri"/>
                        </a:rPr>
                        <a:t>Exceptions</a:t>
                      </a:r>
                      <a:endParaRPr sz="2400">
                        <a:latin typeface="Calibri"/>
                        <a:cs typeface="Calibri"/>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49040">
                <a:tc>
                  <a:txBody>
                    <a:bodyPr/>
                    <a:lstStyle/>
                    <a:p>
                      <a:pPr marL="434340" indent="-343535">
                        <a:lnSpc>
                          <a:spcPct val="100000"/>
                        </a:lnSpc>
                        <a:spcBef>
                          <a:spcPts val="1065"/>
                        </a:spcBef>
                        <a:buAutoNum type="arabicPeriod"/>
                        <a:tabLst>
                          <a:tab pos="433705" algn="l"/>
                          <a:tab pos="434340" algn="l"/>
                        </a:tabLst>
                      </a:pPr>
                      <a:r>
                        <a:rPr sz="2000" b="1" spc="-5" dirty="0">
                          <a:solidFill>
                            <a:srgbClr val="006FC0"/>
                          </a:solidFill>
                          <a:latin typeface="Calibri"/>
                          <a:cs typeface="Calibri"/>
                        </a:rPr>
                        <a:t>ArithmeticException</a:t>
                      </a:r>
                      <a:endParaRPr sz="2000">
                        <a:latin typeface="Calibri"/>
                        <a:cs typeface="Calibri"/>
                      </a:endParaRPr>
                    </a:p>
                    <a:p>
                      <a:pPr marL="434340" indent="-343535">
                        <a:lnSpc>
                          <a:spcPct val="100000"/>
                        </a:lnSpc>
                        <a:spcBef>
                          <a:spcPts val="1200"/>
                        </a:spcBef>
                        <a:buAutoNum type="arabicPeriod"/>
                        <a:tabLst>
                          <a:tab pos="433705" algn="l"/>
                          <a:tab pos="434340" algn="l"/>
                        </a:tabLst>
                      </a:pPr>
                      <a:r>
                        <a:rPr sz="2000" b="1" spc="-10" dirty="0">
                          <a:solidFill>
                            <a:srgbClr val="006FC0"/>
                          </a:solidFill>
                          <a:latin typeface="Calibri"/>
                          <a:cs typeface="Calibri"/>
                        </a:rPr>
                        <a:t>ArrayIndexOutofBoundsException</a:t>
                      </a:r>
                      <a:endParaRPr sz="2000">
                        <a:latin typeface="Calibri"/>
                        <a:cs typeface="Calibri"/>
                      </a:endParaRPr>
                    </a:p>
                    <a:p>
                      <a:pPr marL="434340" indent="-343535">
                        <a:lnSpc>
                          <a:spcPct val="100000"/>
                        </a:lnSpc>
                        <a:spcBef>
                          <a:spcPts val="1200"/>
                        </a:spcBef>
                        <a:buAutoNum type="arabicPeriod"/>
                        <a:tabLst>
                          <a:tab pos="433705" algn="l"/>
                          <a:tab pos="434340" algn="l"/>
                        </a:tabLst>
                      </a:pPr>
                      <a:r>
                        <a:rPr sz="2000" b="1" spc="-15" dirty="0">
                          <a:solidFill>
                            <a:srgbClr val="006FC0"/>
                          </a:solidFill>
                          <a:latin typeface="Calibri"/>
                          <a:cs typeface="Calibri"/>
                        </a:rPr>
                        <a:t>ArrayStoreException</a:t>
                      </a:r>
                      <a:endParaRPr sz="2000">
                        <a:latin typeface="Calibri"/>
                        <a:cs typeface="Calibri"/>
                      </a:endParaRPr>
                    </a:p>
                    <a:p>
                      <a:pPr marL="434340" indent="-343535">
                        <a:lnSpc>
                          <a:spcPct val="100000"/>
                        </a:lnSpc>
                        <a:spcBef>
                          <a:spcPts val="1200"/>
                        </a:spcBef>
                        <a:buAutoNum type="arabicPeriod"/>
                        <a:tabLst>
                          <a:tab pos="433705" algn="l"/>
                          <a:tab pos="434340" algn="l"/>
                        </a:tabLst>
                      </a:pPr>
                      <a:r>
                        <a:rPr sz="2000" b="1" spc="-10" dirty="0">
                          <a:solidFill>
                            <a:srgbClr val="006FC0"/>
                          </a:solidFill>
                          <a:latin typeface="Calibri"/>
                          <a:cs typeface="Calibri"/>
                        </a:rPr>
                        <a:t>ClassCastException</a:t>
                      </a:r>
                      <a:endParaRPr sz="2000">
                        <a:latin typeface="Calibri"/>
                        <a:cs typeface="Calibri"/>
                      </a:endParaRPr>
                    </a:p>
                    <a:p>
                      <a:pPr marL="434340" indent="-343535">
                        <a:lnSpc>
                          <a:spcPct val="100000"/>
                        </a:lnSpc>
                        <a:spcBef>
                          <a:spcPts val="1205"/>
                        </a:spcBef>
                        <a:buAutoNum type="arabicPeriod"/>
                        <a:tabLst>
                          <a:tab pos="433705" algn="l"/>
                          <a:tab pos="434340" algn="l"/>
                        </a:tabLst>
                      </a:pPr>
                      <a:r>
                        <a:rPr sz="2000" b="1" spc="-10" dirty="0">
                          <a:solidFill>
                            <a:srgbClr val="006FC0"/>
                          </a:solidFill>
                          <a:latin typeface="Calibri"/>
                          <a:cs typeface="Calibri"/>
                        </a:rPr>
                        <a:t>NullPointerException</a:t>
                      </a:r>
                      <a:endParaRPr sz="2000">
                        <a:latin typeface="Calibri"/>
                        <a:cs typeface="Calibri"/>
                      </a:endParaRPr>
                    </a:p>
                    <a:p>
                      <a:pPr marL="434340" indent="-343535">
                        <a:lnSpc>
                          <a:spcPct val="100000"/>
                        </a:lnSpc>
                        <a:spcBef>
                          <a:spcPts val="1200"/>
                        </a:spcBef>
                        <a:buAutoNum type="arabicPeriod"/>
                        <a:tabLst>
                          <a:tab pos="433705" algn="l"/>
                          <a:tab pos="434340" algn="l"/>
                        </a:tabLst>
                      </a:pPr>
                      <a:r>
                        <a:rPr sz="2000" b="1" spc="-5" dirty="0">
                          <a:solidFill>
                            <a:srgbClr val="006FC0"/>
                          </a:solidFill>
                          <a:latin typeface="Calibri"/>
                          <a:cs typeface="Calibri"/>
                        </a:rPr>
                        <a:t>StringIndexOutofBoundsException</a:t>
                      </a:r>
                      <a:endParaRPr sz="2000">
                        <a:latin typeface="Calibri"/>
                        <a:cs typeface="Calibri"/>
                      </a:endParaRPr>
                    </a:p>
                    <a:p>
                      <a:pPr marL="434340" indent="-343535">
                        <a:lnSpc>
                          <a:spcPct val="100000"/>
                        </a:lnSpc>
                        <a:spcBef>
                          <a:spcPts val="1200"/>
                        </a:spcBef>
                        <a:buAutoNum type="arabicPeriod"/>
                        <a:tabLst>
                          <a:tab pos="433705" algn="l"/>
                          <a:tab pos="434340" algn="l"/>
                        </a:tabLst>
                      </a:pPr>
                      <a:r>
                        <a:rPr sz="2000" b="1" spc="-10" dirty="0">
                          <a:solidFill>
                            <a:srgbClr val="006FC0"/>
                          </a:solidFill>
                          <a:latin typeface="Calibri"/>
                          <a:cs typeface="Calibri"/>
                        </a:rPr>
                        <a:t>NumberFormatException</a:t>
                      </a:r>
                      <a:endParaRPr sz="2000">
                        <a:latin typeface="Calibri"/>
                        <a:cs typeface="Calibri"/>
                      </a:endParaRPr>
                    </a:p>
                    <a:p>
                      <a:pPr marL="434340" indent="-343535">
                        <a:lnSpc>
                          <a:spcPct val="100000"/>
                        </a:lnSpc>
                        <a:spcBef>
                          <a:spcPts val="1200"/>
                        </a:spcBef>
                        <a:buAutoNum type="arabicPeriod"/>
                        <a:tabLst>
                          <a:tab pos="433705" algn="l"/>
                          <a:tab pos="434340" algn="l"/>
                        </a:tabLst>
                      </a:pPr>
                      <a:r>
                        <a:rPr sz="2000" b="1" spc="-5" dirty="0">
                          <a:solidFill>
                            <a:srgbClr val="006FC0"/>
                          </a:solidFill>
                          <a:latin typeface="Calibri"/>
                          <a:cs typeface="Calibri"/>
                        </a:rPr>
                        <a:t>IndexOutofBoundsException</a:t>
                      </a:r>
                      <a:endParaRPr sz="2000">
                        <a:latin typeface="Calibri"/>
                        <a:cs typeface="Calibri"/>
                      </a:endParaRPr>
                    </a:p>
                  </a:txBody>
                  <a:tcPr marL="0" marR="0" marT="1352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434975" indent="-343535">
                        <a:lnSpc>
                          <a:spcPct val="100000"/>
                        </a:lnSpc>
                        <a:spcBef>
                          <a:spcPts val="1000"/>
                        </a:spcBef>
                        <a:buAutoNum type="arabicPeriod"/>
                        <a:tabLst>
                          <a:tab pos="434975" algn="l"/>
                          <a:tab pos="435609" algn="l"/>
                        </a:tabLst>
                      </a:pPr>
                      <a:r>
                        <a:rPr sz="1800" b="1" spc="-10" dirty="0">
                          <a:solidFill>
                            <a:srgbClr val="006FC0"/>
                          </a:solidFill>
                          <a:latin typeface="Calibri"/>
                          <a:cs typeface="Calibri"/>
                        </a:rPr>
                        <a:t>IOException</a:t>
                      </a:r>
                      <a:endParaRPr sz="1800" dirty="0">
                        <a:latin typeface="Calibri"/>
                        <a:cs typeface="Calibri"/>
                      </a:endParaRPr>
                    </a:p>
                    <a:p>
                      <a:pPr marL="434975" indent="-343535">
                        <a:lnSpc>
                          <a:spcPct val="100000"/>
                        </a:lnSpc>
                        <a:spcBef>
                          <a:spcPts val="1080"/>
                        </a:spcBef>
                        <a:buAutoNum type="arabicPeriod"/>
                        <a:tabLst>
                          <a:tab pos="434975" algn="l"/>
                          <a:tab pos="435609" algn="l"/>
                        </a:tabLst>
                      </a:pPr>
                      <a:r>
                        <a:rPr sz="1800" b="1" spc="-10" dirty="0">
                          <a:solidFill>
                            <a:srgbClr val="006FC0"/>
                          </a:solidFill>
                          <a:latin typeface="Calibri"/>
                          <a:cs typeface="Calibri"/>
                        </a:rPr>
                        <a:t>CloneNotSupportedException</a:t>
                      </a:r>
                      <a:endParaRPr sz="1800" dirty="0">
                        <a:latin typeface="Calibri"/>
                        <a:cs typeface="Calibri"/>
                      </a:endParaRPr>
                    </a:p>
                    <a:p>
                      <a:pPr marL="434975" indent="-343535">
                        <a:lnSpc>
                          <a:spcPct val="100000"/>
                        </a:lnSpc>
                        <a:spcBef>
                          <a:spcPts val="1080"/>
                        </a:spcBef>
                        <a:buAutoNum type="arabicPeriod"/>
                        <a:tabLst>
                          <a:tab pos="434975" algn="l"/>
                          <a:tab pos="435609" algn="l"/>
                        </a:tabLst>
                      </a:pPr>
                      <a:r>
                        <a:rPr sz="1800" b="1" spc="-10" dirty="0">
                          <a:solidFill>
                            <a:srgbClr val="006FC0"/>
                          </a:solidFill>
                          <a:latin typeface="Calibri"/>
                          <a:cs typeface="Calibri"/>
                        </a:rPr>
                        <a:t>ClassNotFoundException</a:t>
                      </a:r>
                      <a:endParaRPr sz="1800" dirty="0">
                        <a:latin typeface="Calibri"/>
                        <a:cs typeface="Calibri"/>
                      </a:endParaRPr>
                    </a:p>
                  </a:txBody>
                  <a:tcPr marL="0" marR="0" marT="1270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18310"/>
            <a:ext cx="4072254" cy="1196340"/>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dirty="0">
                <a:latin typeface="Arial MT"/>
                <a:cs typeface="Arial MT"/>
              </a:rPr>
              <a:t>Catching</a:t>
            </a:r>
            <a:r>
              <a:rPr sz="3200" spc="-65" dirty="0">
                <a:latin typeface="Arial MT"/>
                <a:cs typeface="Arial MT"/>
              </a:rPr>
              <a:t> </a:t>
            </a:r>
            <a:r>
              <a:rPr sz="3200" spc="-5" dirty="0">
                <a:latin typeface="Arial MT"/>
                <a:cs typeface="Arial MT"/>
              </a:rPr>
              <a:t>Exceptions</a:t>
            </a:r>
            <a:endParaRPr sz="3200">
              <a:latin typeface="Arial MT"/>
              <a:cs typeface="Arial MT"/>
            </a:endParaRPr>
          </a:p>
          <a:p>
            <a:pPr marL="355600" indent="-342900">
              <a:spcBef>
                <a:spcPts val="770"/>
              </a:spcBef>
              <a:buClr>
                <a:srgbClr val="0F1141"/>
              </a:buClr>
              <a:buChar char="•"/>
              <a:tabLst>
                <a:tab pos="354965" algn="l"/>
                <a:tab pos="355600" algn="l"/>
              </a:tabLst>
            </a:pPr>
            <a:r>
              <a:rPr sz="3200" dirty="0">
                <a:latin typeface="Arial MT"/>
                <a:cs typeface="Arial MT"/>
              </a:rPr>
              <a:t>try</a:t>
            </a:r>
            <a:r>
              <a:rPr sz="3200" spc="-20" dirty="0">
                <a:latin typeface="Arial MT"/>
                <a:cs typeface="Arial MT"/>
              </a:rPr>
              <a:t> </a:t>
            </a:r>
            <a:r>
              <a:rPr sz="3200" dirty="0">
                <a:latin typeface="Arial MT"/>
                <a:cs typeface="Arial MT"/>
              </a:rPr>
              <a:t>{</a:t>
            </a:r>
            <a:r>
              <a:rPr sz="3200" spc="-5" dirty="0">
                <a:latin typeface="Arial MT"/>
                <a:cs typeface="Arial MT"/>
              </a:rPr>
              <a:t> </a:t>
            </a:r>
            <a:r>
              <a:rPr sz="3200" dirty="0">
                <a:latin typeface="Arial MT"/>
                <a:cs typeface="Arial MT"/>
              </a:rPr>
              <a:t>..</a:t>
            </a:r>
            <a:r>
              <a:rPr sz="3200" spc="-20" dirty="0">
                <a:latin typeface="Arial MT"/>
                <a:cs typeface="Arial MT"/>
              </a:rPr>
              <a:t> </a:t>
            </a:r>
            <a:r>
              <a:rPr sz="3200" dirty="0">
                <a:latin typeface="Arial MT"/>
                <a:cs typeface="Arial MT"/>
              </a:rPr>
              <a:t>}</a:t>
            </a:r>
            <a:r>
              <a:rPr sz="3200" spc="-5" dirty="0">
                <a:latin typeface="Arial MT"/>
                <a:cs typeface="Arial MT"/>
              </a:rPr>
              <a:t> </a:t>
            </a:r>
            <a:r>
              <a:rPr sz="3200" dirty="0">
                <a:latin typeface="Arial MT"/>
                <a:cs typeface="Arial MT"/>
              </a:rPr>
              <a:t>catch</a:t>
            </a:r>
            <a:r>
              <a:rPr sz="3200" spc="-45" dirty="0">
                <a:latin typeface="Arial MT"/>
                <a:cs typeface="Arial MT"/>
              </a:rPr>
              <a:t> </a:t>
            </a:r>
            <a:r>
              <a:rPr sz="3200" dirty="0">
                <a:latin typeface="Arial MT"/>
                <a:cs typeface="Arial MT"/>
              </a:rPr>
              <a:t>()</a:t>
            </a:r>
            <a:r>
              <a:rPr sz="3200" spc="-20" dirty="0">
                <a:latin typeface="Arial MT"/>
                <a:cs typeface="Arial MT"/>
              </a:rPr>
              <a:t> </a:t>
            </a:r>
            <a:r>
              <a:rPr sz="3200" dirty="0">
                <a:latin typeface="Arial MT"/>
                <a:cs typeface="Arial MT"/>
              </a:rPr>
              <a:t>{</a:t>
            </a:r>
            <a:r>
              <a:rPr sz="3200" spc="-10" dirty="0">
                <a:latin typeface="Arial MT"/>
                <a:cs typeface="Arial MT"/>
              </a:rPr>
              <a:t> </a:t>
            </a:r>
            <a:r>
              <a:rPr sz="3200" dirty="0">
                <a:latin typeface="Arial MT"/>
                <a:cs typeface="Arial MT"/>
              </a:rPr>
              <a:t>..</a:t>
            </a:r>
            <a:r>
              <a:rPr sz="3200" spc="-5" dirty="0">
                <a:latin typeface="Arial MT"/>
                <a:cs typeface="Arial MT"/>
              </a:rPr>
              <a:t> </a:t>
            </a:r>
            <a:r>
              <a:rPr sz="3200" dirty="0">
                <a:latin typeface="Arial MT"/>
                <a:cs typeface="Arial MT"/>
              </a:rPr>
              <a:t>}</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47357"/>
            <a:ext cx="8576310" cy="4048760"/>
          </a:xfrm>
          <a:prstGeom prst="rect">
            <a:avLst/>
          </a:prstGeom>
        </p:spPr>
        <p:txBody>
          <a:bodyPr vert="horz" wrap="square" lIns="0" tIns="84455" rIns="0" bIns="0" rtlCol="0">
            <a:spAutoFit/>
          </a:bodyPr>
          <a:lstStyle/>
          <a:p>
            <a:pPr marL="355600" indent="-342900" algn="just">
              <a:spcBef>
                <a:spcPts val="665"/>
              </a:spcBef>
              <a:buClr>
                <a:srgbClr val="0F1141"/>
              </a:buClr>
              <a:buChar char="•"/>
              <a:tabLst>
                <a:tab pos="355600" algn="l"/>
              </a:tabLst>
            </a:pPr>
            <a:r>
              <a:rPr sz="2400" spc="-5" dirty="0">
                <a:latin typeface="Arial MT"/>
                <a:cs typeface="Arial MT"/>
              </a:rPr>
              <a:t>Exception</a:t>
            </a:r>
            <a:r>
              <a:rPr sz="2400" spc="15" dirty="0">
                <a:latin typeface="Arial MT"/>
                <a:cs typeface="Arial MT"/>
              </a:rPr>
              <a:t> </a:t>
            </a:r>
            <a:r>
              <a:rPr sz="2400" spc="-5" dirty="0">
                <a:latin typeface="Arial MT"/>
                <a:cs typeface="Arial MT"/>
              </a:rPr>
              <a:t>Handling</a:t>
            </a:r>
            <a:r>
              <a:rPr sz="2400" spc="40" dirty="0">
                <a:latin typeface="Arial MT"/>
                <a:cs typeface="Arial MT"/>
              </a:rPr>
              <a:t> </a:t>
            </a:r>
            <a:r>
              <a:rPr sz="2400" spc="-5" dirty="0">
                <a:latin typeface="Arial MT"/>
                <a:cs typeface="Arial MT"/>
              </a:rPr>
              <a:t>Requires</a:t>
            </a:r>
            <a:r>
              <a:rPr sz="2400" spc="30" dirty="0">
                <a:latin typeface="Arial MT"/>
                <a:cs typeface="Arial MT"/>
              </a:rPr>
              <a:t> </a:t>
            </a:r>
            <a:r>
              <a:rPr sz="2400" spc="-5" dirty="0">
                <a:latin typeface="Arial MT"/>
                <a:cs typeface="Arial MT"/>
              </a:rPr>
              <a:t>Four</a:t>
            </a:r>
            <a:r>
              <a:rPr sz="2400" spc="-10" dirty="0">
                <a:latin typeface="Arial MT"/>
                <a:cs typeface="Arial MT"/>
              </a:rPr>
              <a:t> </a:t>
            </a:r>
            <a:r>
              <a:rPr sz="2400" spc="-5" dirty="0">
                <a:latin typeface="Arial MT"/>
                <a:cs typeface="Arial MT"/>
              </a:rPr>
              <a:t>Steps</a:t>
            </a:r>
            <a:endParaRPr sz="2400">
              <a:latin typeface="Arial MT"/>
              <a:cs typeface="Arial MT"/>
            </a:endParaRPr>
          </a:p>
          <a:p>
            <a:pPr marL="469900" marR="5080" indent="-457200" algn="just">
              <a:lnSpc>
                <a:spcPct val="100200"/>
              </a:lnSpc>
              <a:spcBef>
                <a:spcPts val="560"/>
              </a:spcBef>
              <a:buClr>
                <a:srgbClr val="0F1141"/>
              </a:buClr>
              <a:buAutoNum type="arabicPeriod"/>
              <a:tabLst>
                <a:tab pos="469900" algn="l"/>
              </a:tabLst>
            </a:pPr>
            <a:r>
              <a:rPr sz="2400" spc="-5" dirty="0">
                <a:latin typeface="Arial MT"/>
                <a:cs typeface="Arial MT"/>
              </a:rPr>
              <a:t>Finding </a:t>
            </a:r>
            <a:r>
              <a:rPr sz="2400" dirty="0">
                <a:latin typeface="Arial MT"/>
                <a:cs typeface="Arial MT"/>
              </a:rPr>
              <a:t>the Problem</a:t>
            </a:r>
            <a:r>
              <a:rPr sz="2400" dirty="0">
                <a:latin typeface="Wingdings"/>
                <a:cs typeface="Wingdings"/>
              </a:rPr>
              <a:t></a:t>
            </a:r>
            <a:r>
              <a:rPr sz="2400" dirty="0">
                <a:latin typeface="Times New Roman"/>
                <a:cs typeface="Times New Roman"/>
              </a:rPr>
              <a:t> </a:t>
            </a:r>
            <a:r>
              <a:rPr sz="2400" dirty="0">
                <a:latin typeface="Arial MT"/>
                <a:cs typeface="Arial MT"/>
              </a:rPr>
              <a:t>Identify </a:t>
            </a:r>
            <a:r>
              <a:rPr sz="2400" spc="-5" dirty="0">
                <a:latin typeface="Arial MT"/>
                <a:cs typeface="Arial MT"/>
              </a:rPr>
              <a:t>the </a:t>
            </a:r>
            <a:r>
              <a:rPr sz="2400" dirty="0">
                <a:latin typeface="Arial MT"/>
                <a:cs typeface="Arial MT"/>
              </a:rPr>
              <a:t>Statements </a:t>
            </a:r>
            <a:r>
              <a:rPr sz="2400" spc="-5" dirty="0">
                <a:latin typeface="Arial MT"/>
                <a:cs typeface="Arial MT"/>
              </a:rPr>
              <a:t>Which </a:t>
            </a:r>
            <a:r>
              <a:rPr sz="2400" dirty="0">
                <a:latin typeface="Arial MT"/>
                <a:cs typeface="Arial MT"/>
              </a:rPr>
              <a:t>May </a:t>
            </a:r>
            <a:r>
              <a:rPr sz="2400" spc="5" dirty="0">
                <a:latin typeface="Arial MT"/>
                <a:cs typeface="Arial MT"/>
              </a:rPr>
              <a:t> </a:t>
            </a:r>
            <a:r>
              <a:rPr sz="2400" dirty="0">
                <a:latin typeface="Arial MT"/>
                <a:cs typeface="Arial MT"/>
              </a:rPr>
              <a:t>Result </a:t>
            </a:r>
            <a:r>
              <a:rPr sz="2400" spc="-5" dirty="0">
                <a:latin typeface="Arial MT"/>
                <a:cs typeface="Arial MT"/>
              </a:rPr>
              <a:t>in Exception. Put all those statements in a </a:t>
            </a:r>
            <a:r>
              <a:rPr sz="2400" i="1" dirty="0">
                <a:latin typeface="Arial"/>
                <a:cs typeface="Arial"/>
              </a:rPr>
              <a:t>try </a:t>
            </a:r>
            <a:r>
              <a:rPr sz="2400" i="1" spc="-5" dirty="0">
                <a:latin typeface="Arial"/>
                <a:cs typeface="Arial"/>
              </a:rPr>
              <a:t>{..} </a:t>
            </a:r>
            <a:r>
              <a:rPr sz="2400" i="1" dirty="0">
                <a:latin typeface="Arial"/>
                <a:cs typeface="Arial"/>
              </a:rPr>
              <a:t> </a:t>
            </a:r>
            <a:r>
              <a:rPr sz="2400" spc="-5" dirty="0">
                <a:latin typeface="Arial MT"/>
                <a:cs typeface="Arial MT"/>
              </a:rPr>
              <a:t>block.</a:t>
            </a:r>
            <a:endParaRPr sz="2400">
              <a:latin typeface="Arial MT"/>
              <a:cs typeface="Arial MT"/>
            </a:endParaRPr>
          </a:p>
          <a:p>
            <a:pPr marL="469900" indent="-457200" algn="just">
              <a:spcBef>
                <a:spcPts val="580"/>
              </a:spcBef>
              <a:buClr>
                <a:srgbClr val="0F1141"/>
              </a:buClr>
              <a:buAutoNum type="arabicPeriod"/>
              <a:tabLst>
                <a:tab pos="469900" algn="l"/>
              </a:tabLst>
            </a:pPr>
            <a:r>
              <a:rPr sz="2400" dirty="0">
                <a:latin typeface="Arial MT"/>
                <a:cs typeface="Arial MT"/>
              </a:rPr>
              <a:t>Inform</a:t>
            </a:r>
            <a:r>
              <a:rPr sz="2400" spc="395" dirty="0">
                <a:latin typeface="Arial MT"/>
                <a:cs typeface="Arial MT"/>
              </a:rPr>
              <a:t> </a:t>
            </a:r>
            <a:r>
              <a:rPr sz="2400" dirty="0">
                <a:latin typeface="Arial MT"/>
                <a:cs typeface="Arial MT"/>
              </a:rPr>
              <a:t>that</a:t>
            </a:r>
            <a:r>
              <a:rPr sz="2400" spc="405" dirty="0">
                <a:latin typeface="Arial MT"/>
                <a:cs typeface="Arial MT"/>
              </a:rPr>
              <a:t> </a:t>
            </a:r>
            <a:r>
              <a:rPr sz="2400" spc="-5" dirty="0">
                <a:latin typeface="Arial MT"/>
                <a:cs typeface="Arial MT"/>
              </a:rPr>
              <a:t>an</a:t>
            </a:r>
            <a:r>
              <a:rPr sz="2400" spc="415" dirty="0">
                <a:latin typeface="Arial MT"/>
                <a:cs typeface="Arial MT"/>
              </a:rPr>
              <a:t> </a:t>
            </a:r>
            <a:r>
              <a:rPr sz="2400" spc="-5" dirty="0">
                <a:latin typeface="Arial MT"/>
                <a:cs typeface="Arial MT"/>
              </a:rPr>
              <a:t>Exception</a:t>
            </a:r>
            <a:r>
              <a:rPr sz="2400" spc="415" dirty="0">
                <a:latin typeface="Arial MT"/>
                <a:cs typeface="Arial MT"/>
              </a:rPr>
              <a:t> </a:t>
            </a:r>
            <a:r>
              <a:rPr sz="2400" spc="-5" dirty="0">
                <a:latin typeface="Arial MT"/>
                <a:cs typeface="Arial MT"/>
              </a:rPr>
              <a:t>is</a:t>
            </a:r>
            <a:r>
              <a:rPr sz="2400" spc="415" dirty="0">
                <a:latin typeface="Arial MT"/>
                <a:cs typeface="Arial MT"/>
              </a:rPr>
              <a:t> </a:t>
            </a:r>
            <a:r>
              <a:rPr sz="2400" spc="-5" dirty="0">
                <a:latin typeface="Arial MT"/>
                <a:cs typeface="Arial MT"/>
              </a:rPr>
              <a:t>thrown</a:t>
            </a:r>
            <a:r>
              <a:rPr sz="2400" spc="409" dirty="0">
                <a:latin typeface="Arial MT"/>
                <a:cs typeface="Arial MT"/>
              </a:rPr>
              <a:t> </a:t>
            </a:r>
            <a:r>
              <a:rPr sz="2400" spc="-5" dirty="0">
                <a:latin typeface="Arial MT"/>
                <a:cs typeface="Arial MT"/>
              </a:rPr>
              <a:t>(Throw</a:t>
            </a:r>
            <a:r>
              <a:rPr sz="2400" spc="425" dirty="0">
                <a:latin typeface="Arial MT"/>
                <a:cs typeface="Arial MT"/>
              </a:rPr>
              <a:t> </a:t>
            </a:r>
            <a:r>
              <a:rPr sz="2400" dirty="0">
                <a:latin typeface="Arial MT"/>
                <a:cs typeface="Arial MT"/>
              </a:rPr>
              <a:t>the</a:t>
            </a:r>
            <a:r>
              <a:rPr sz="2400" spc="415" dirty="0">
                <a:latin typeface="Arial MT"/>
                <a:cs typeface="Arial MT"/>
              </a:rPr>
              <a:t> </a:t>
            </a:r>
            <a:r>
              <a:rPr sz="2400" spc="-5" dirty="0">
                <a:latin typeface="Arial MT"/>
                <a:cs typeface="Arial MT"/>
              </a:rPr>
              <a:t>Exception)</a:t>
            </a:r>
            <a:endParaRPr sz="2400">
              <a:latin typeface="Arial MT"/>
              <a:cs typeface="Arial MT"/>
            </a:endParaRPr>
          </a:p>
          <a:p>
            <a:pPr marL="469900" marR="5080">
              <a:tabLst>
                <a:tab pos="984885" algn="l"/>
                <a:tab pos="1786255" algn="l"/>
                <a:tab pos="2724150" algn="l"/>
                <a:tab pos="3306445" algn="l"/>
                <a:tab pos="4803140" algn="l"/>
                <a:tab pos="6114415" algn="l"/>
                <a:tab pos="7563484" algn="l"/>
              </a:tabLst>
            </a:pPr>
            <a:r>
              <a:rPr sz="2400" i="1" u="heavy" dirty="0">
                <a:uFill>
                  <a:solidFill>
                    <a:srgbClr val="000000"/>
                  </a:solidFill>
                </a:uFill>
                <a:latin typeface="Arial"/>
                <a:cs typeface="Arial"/>
              </a:rPr>
              <a:t>&lt;&lt;	</a:t>
            </a:r>
            <a:r>
              <a:rPr sz="2400" i="1" u="heavy" spc="-5" dirty="0">
                <a:uFill>
                  <a:solidFill>
                    <a:srgbClr val="000000"/>
                  </a:solidFill>
                </a:uFill>
                <a:latin typeface="Arial"/>
                <a:cs typeface="Arial"/>
              </a:rPr>
              <a:t>N</a:t>
            </a:r>
            <a:r>
              <a:rPr sz="2400" i="1" u="heavy" spc="-15" dirty="0">
                <a:uFill>
                  <a:solidFill>
                    <a:srgbClr val="000000"/>
                  </a:solidFill>
                </a:uFill>
                <a:latin typeface="Arial"/>
                <a:cs typeface="Arial"/>
              </a:rPr>
              <a:t>o</a:t>
            </a:r>
            <a:r>
              <a:rPr sz="2400" i="1" u="heavy" dirty="0">
                <a:uFill>
                  <a:solidFill>
                    <a:srgbClr val="000000"/>
                  </a:solidFill>
                </a:uFill>
                <a:latin typeface="Arial"/>
                <a:cs typeface="Arial"/>
              </a:rPr>
              <a:t>t</a:t>
            </a:r>
            <a:r>
              <a:rPr sz="2400" i="1" u="heavy" spc="-5" dirty="0">
                <a:uFill>
                  <a:solidFill>
                    <a:srgbClr val="000000"/>
                  </a:solidFill>
                </a:uFill>
                <a:latin typeface="Arial"/>
                <a:cs typeface="Arial"/>
              </a:rPr>
              <a:t>e</a:t>
            </a:r>
            <a:r>
              <a:rPr sz="2400" i="1" u="heavy" dirty="0">
                <a:uFill>
                  <a:solidFill>
                    <a:srgbClr val="000000"/>
                  </a:solidFill>
                </a:uFill>
                <a:latin typeface="Arial"/>
                <a:cs typeface="Arial"/>
              </a:rPr>
              <a:t>	</a:t>
            </a:r>
            <a:r>
              <a:rPr sz="2400" i="1" u="heavy" spc="-5" dirty="0">
                <a:uFill>
                  <a:solidFill>
                    <a:srgbClr val="000000"/>
                  </a:solidFill>
                </a:uFill>
                <a:latin typeface="Arial"/>
                <a:cs typeface="Arial"/>
              </a:rPr>
              <a:t>D</a:t>
            </a:r>
            <a:r>
              <a:rPr sz="2400" i="1" u="heavy" spc="-15" dirty="0">
                <a:uFill>
                  <a:solidFill>
                    <a:srgbClr val="000000"/>
                  </a:solidFill>
                </a:uFill>
                <a:latin typeface="Arial"/>
                <a:cs typeface="Arial"/>
              </a:rPr>
              <a:t>o</a:t>
            </a:r>
            <a:r>
              <a:rPr sz="2400" i="1" u="heavy" spc="-5" dirty="0">
                <a:uFill>
                  <a:solidFill>
                    <a:srgbClr val="000000"/>
                  </a:solidFill>
                </a:uFill>
                <a:latin typeface="Arial"/>
                <a:cs typeface="Arial"/>
              </a:rPr>
              <a:t>wn</a:t>
            </a:r>
            <a:r>
              <a:rPr sz="2400" i="1" u="heavy" dirty="0">
                <a:uFill>
                  <a:solidFill>
                    <a:srgbClr val="000000"/>
                  </a:solidFill>
                </a:uFill>
                <a:latin typeface="Arial"/>
                <a:cs typeface="Arial"/>
              </a:rPr>
              <a:t>	th</a:t>
            </a:r>
            <a:r>
              <a:rPr sz="2400" i="1" u="heavy" spc="-5" dirty="0">
                <a:uFill>
                  <a:solidFill>
                    <a:srgbClr val="000000"/>
                  </a:solidFill>
                </a:uFill>
                <a:latin typeface="Arial"/>
                <a:cs typeface="Arial"/>
              </a:rPr>
              <a:t>e</a:t>
            </a:r>
            <a:r>
              <a:rPr sz="2400" i="1" u="heavy" dirty="0">
                <a:uFill>
                  <a:solidFill>
                    <a:srgbClr val="000000"/>
                  </a:solidFill>
                </a:uFill>
                <a:latin typeface="Arial"/>
                <a:cs typeface="Arial"/>
              </a:rPr>
              <a:t>	</a:t>
            </a:r>
            <a:r>
              <a:rPr sz="2400" i="1" u="heavy" spc="-5" dirty="0">
                <a:uFill>
                  <a:solidFill>
                    <a:srgbClr val="000000"/>
                  </a:solidFill>
                </a:uFill>
                <a:latin typeface="Arial"/>
                <a:cs typeface="Arial"/>
              </a:rPr>
              <a:t>difference</a:t>
            </a:r>
            <a:r>
              <a:rPr sz="2400" i="1" u="heavy" dirty="0">
                <a:uFill>
                  <a:solidFill>
                    <a:srgbClr val="000000"/>
                  </a:solidFill>
                </a:uFill>
                <a:latin typeface="Arial"/>
                <a:cs typeface="Arial"/>
              </a:rPr>
              <a:t>	b</a:t>
            </a:r>
            <a:r>
              <a:rPr sz="2400" i="1" u="heavy" spc="-5" dirty="0">
                <a:uFill>
                  <a:solidFill>
                    <a:srgbClr val="000000"/>
                  </a:solidFill>
                </a:uFill>
                <a:latin typeface="Arial"/>
                <a:cs typeface="Arial"/>
              </a:rPr>
              <a:t>etween</a:t>
            </a:r>
            <a:r>
              <a:rPr sz="2400" i="1" u="heavy" dirty="0">
                <a:uFill>
                  <a:solidFill>
                    <a:srgbClr val="000000"/>
                  </a:solidFill>
                </a:uFill>
                <a:latin typeface="Arial"/>
                <a:cs typeface="Arial"/>
              </a:rPr>
              <a:t>	</a:t>
            </a:r>
            <a:r>
              <a:rPr sz="2400" b="1" i="1" u="heavy" dirty="0">
                <a:solidFill>
                  <a:srgbClr val="FF0000"/>
                </a:solidFill>
                <a:uFill>
                  <a:solidFill>
                    <a:srgbClr val="000000"/>
                  </a:solidFill>
                </a:uFill>
                <a:latin typeface="Arial"/>
                <a:cs typeface="Arial"/>
              </a:rPr>
              <a:t>thro</a:t>
            </a:r>
            <a:r>
              <a:rPr sz="2400" b="1" i="1" u="heavy" spc="-15" dirty="0">
                <a:solidFill>
                  <a:srgbClr val="FF0000"/>
                </a:solidFill>
                <a:uFill>
                  <a:solidFill>
                    <a:srgbClr val="000000"/>
                  </a:solidFill>
                </a:uFill>
                <a:latin typeface="Arial"/>
                <a:cs typeface="Arial"/>
              </a:rPr>
              <a:t>w</a:t>
            </a:r>
            <a:r>
              <a:rPr sz="2400" i="1" u="heavy" dirty="0">
                <a:uFill>
                  <a:solidFill>
                    <a:srgbClr val="000000"/>
                  </a:solidFill>
                </a:uFill>
                <a:latin typeface="Arial"/>
                <a:cs typeface="Arial"/>
              </a:rPr>
              <a:t> </a:t>
            </a:r>
            <a:r>
              <a:rPr sz="2400" i="1" u="heavy" spc="-80" dirty="0">
                <a:uFill>
                  <a:solidFill>
                    <a:srgbClr val="000000"/>
                  </a:solidFill>
                </a:uFill>
                <a:latin typeface="Arial"/>
                <a:cs typeface="Arial"/>
              </a:rPr>
              <a:t> </a:t>
            </a:r>
            <a:r>
              <a:rPr sz="2400" i="1" u="heavy" dirty="0">
                <a:uFill>
                  <a:solidFill>
                    <a:srgbClr val="000000"/>
                  </a:solidFill>
                </a:uFill>
                <a:latin typeface="Arial"/>
                <a:cs typeface="Arial"/>
              </a:rPr>
              <a:t>vs	</a:t>
            </a:r>
            <a:r>
              <a:rPr sz="2400" b="1" i="1" u="heavy" dirty="0">
                <a:solidFill>
                  <a:srgbClr val="FF0000"/>
                </a:solidFill>
                <a:uFill>
                  <a:solidFill>
                    <a:srgbClr val="000000"/>
                  </a:solidFill>
                </a:uFill>
                <a:latin typeface="Arial"/>
                <a:cs typeface="Arial"/>
              </a:rPr>
              <a:t>thr</a:t>
            </a:r>
            <a:r>
              <a:rPr sz="2400" b="1" i="1" u="heavy" spc="-10" dirty="0">
                <a:solidFill>
                  <a:srgbClr val="FF0000"/>
                </a:solidFill>
                <a:uFill>
                  <a:solidFill>
                    <a:srgbClr val="000000"/>
                  </a:solidFill>
                </a:uFill>
                <a:latin typeface="Arial"/>
                <a:cs typeface="Arial"/>
              </a:rPr>
              <a:t>o</a:t>
            </a:r>
            <a:r>
              <a:rPr sz="2400" b="1" i="1" u="heavy" dirty="0">
                <a:solidFill>
                  <a:srgbClr val="FF0000"/>
                </a:solidFill>
                <a:uFill>
                  <a:solidFill>
                    <a:srgbClr val="000000"/>
                  </a:solidFill>
                </a:uFill>
                <a:latin typeface="Arial"/>
                <a:cs typeface="Arial"/>
              </a:rPr>
              <a:t>ws </a:t>
            </a:r>
            <a:r>
              <a:rPr sz="2400" b="1" i="1" dirty="0">
                <a:solidFill>
                  <a:srgbClr val="FF0000"/>
                </a:solidFill>
                <a:latin typeface="Arial"/>
                <a:cs typeface="Arial"/>
              </a:rPr>
              <a:t> </a:t>
            </a:r>
            <a:r>
              <a:rPr sz="2400" i="1" u="heavy" spc="-5" dirty="0">
                <a:uFill>
                  <a:solidFill>
                    <a:srgbClr val="000000"/>
                  </a:solidFill>
                </a:uFill>
                <a:latin typeface="Arial"/>
                <a:cs typeface="Arial"/>
              </a:rPr>
              <a:t>clauses&gt;&gt;</a:t>
            </a:r>
            <a:endParaRPr sz="2400">
              <a:latin typeface="Arial"/>
              <a:cs typeface="Arial"/>
            </a:endParaRPr>
          </a:p>
          <a:p>
            <a:pPr marL="469900" indent="-457200" algn="just">
              <a:spcBef>
                <a:spcPts val="580"/>
              </a:spcBef>
              <a:buClr>
                <a:srgbClr val="0F1141"/>
              </a:buClr>
              <a:buAutoNum type="arabicPeriod" startAt="3"/>
              <a:tabLst>
                <a:tab pos="469900" algn="l"/>
              </a:tabLst>
            </a:pPr>
            <a:r>
              <a:rPr sz="2400" spc="-5" dirty="0">
                <a:latin typeface="Arial MT"/>
                <a:cs typeface="Arial MT"/>
              </a:rPr>
              <a:t>Catch </a:t>
            </a:r>
            <a:r>
              <a:rPr sz="2400" dirty="0">
                <a:latin typeface="Arial MT"/>
                <a:cs typeface="Arial MT"/>
              </a:rPr>
              <a:t>the</a:t>
            </a:r>
            <a:r>
              <a:rPr sz="2400" spc="-15" dirty="0">
                <a:latin typeface="Arial MT"/>
                <a:cs typeface="Arial MT"/>
              </a:rPr>
              <a:t> </a:t>
            </a:r>
            <a:r>
              <a:rPr sz="2400" spc="-5" dirty="0">
                <a:latin typeface="Arial MT"/>
                <a:cs typeface="Arial MT"/>
              </a:rPr>
              <a:t>Exception</a:t>
            </a:r>
            <a:r>
              <a:rPr sz="2400" spc="25" dirty="0">
                <a:latin typeface="Arial MT"/>
                <a:cs typeface="Arial MT"/>
              </a:rPr>
              <a:t> </a:t>
            </a:r>
            <a:r>
              <a:rPr sz="2400" spc="-5" dirty="0">
                <a:latin typeface="Arial MT"/>
                <a:cs typeface="Arial MT"/>
              </a:rPr>
              <a:t>Using</a:t>
            </a:r>
            <a:r>
              <a:rPr sz="2400" spc="15" dirty="0">
                <a:latin typeface="Arial MT"/>
                <a:cs typeface="Arial MT"/>
              </a:rPr>
              <a:t> </a:t>
            </a:r>
            <a:r>
              <a:rPr sz="2400" dirty="0">
                <a:latin typeface="Arial MT"/>
                <a:cs typeface="Arial MT"/>
              </a:rPr>
              <a:t>catch(</a:t>
            </a:r>
            <a:r>
              <a:rPr sz="2400" spc="-15" dirty="0">
                <a:latin typeface="Arial MT"/>
                <a:cs typeface="Arial MT"/>
              </a:rPr>
              <a:t> </a:t>
            </a:r>
            <a:r>
              <a:rPr sz="2400" dirty="0">
                <a:latin typeface="Arial MT"/>
                <a:cs typeface="Arial MT"/>
              </a:rPr>
              <a:t>..</a:t>
            </a:r>
            <a:r>
              <a:rPr sz="2400" spc="-30" dirty="0">
                <a:latin typeface="Arial MT"/>
                <a:cs typeface="Arial MT"/>
              </a:rPr>
              <a:t> </a:t>
            </a:r>
            <a:r>
              <a:rPr sz="2400" dirty="0">
                <a:latin typeface="Arial MT"/>
                <a:cs typeface="Arial MT"/>
              </a:rPr>
              <a:t>)</a:t>
            </a:r>
            <a:r>
              <a:rPr sz="2400" spc="-10" dirty="0">
                <a:latin typeface="Arial MT"/>
                <a:cs typeface="Arial MT"/>
              </a:rPr>
              <a:t> </a:t>
            </a:r>
            <a:r>
              <a:rPr sz="2400" dirty="0">
                <a:latin typeface="Arial MT"/>
                <a:cs typeface="Arial MT"/>
              </a:rPr>
              <a:t>statements</a:t>
            </a:r>
            <a:endParaRPr sz="2400">
              <a:latin typeface="Arial MT"/>
              <a:cs typeface="Arial MT"/>
            </a:endParaRPr>
          </a:p>
          <a:p>
            <a:pPr marL="469900" marR="6350" indent="-457200" algn="just">
              <a:spcBef>
                <a:spcPts val="575"/>
              </a:spcBef>
              <a:buClr>
                <a:srgbClr val="0F1141"/>
              </a:buClr>
              <a:buAutoNum type="arabicPeriod" startAt="3"/>
              <a:tabLst>
                <a:tab pos="469900" algn="l"/>
              </a:tabLst>
            </a:pPr>
            <a:r>
              <a:rPr sz="2400" dirty="0">
                <a:latin typeface="Arial MT"/>
                <a:cs typeface="Arial MT"/>
              </a:rPr>
              <a:t>Provide the </a:t>
            </a:r>
            <a:r>
              <a:rPr sz="2400" spc="-5" dirty="0">
                <a:latin typeface="Arial MT"/>
                <a:cs typeface="Arial MT"/>
              </a:rPr>
              <a:t>Exception Handling Code </a:t>
            </a:r>
            <a:r>
              <a:rPr sz="2400" dirty="0">
                <a:latin typeface="Arial MT"/>
                <a:cs typeface="Arial MT"/>
              </a:rPr>
              <a:t>in catch( </a:t>
            </a:r>
            <a:r>
              <a:rPr sz="2400" spc="-5" dirty="0">
                <a:latin typeface="Arial MT"/>
                <a:cs typeface="Arial MT"/>
              </a:rPr>
              <a:t>.. </a:t>
            </a:r>
            <a:r>
              <a:rPr sz="2400" dirty="0">
                <a:latin typeface="Arial MT"/>
                <a:cs typeface="Arial MT"/>
              </a:rPr>
              <a:t>) { </a:t>
            </a:r>
            <a:r>
              <a:rPr sz="2400" spc="-5" dirty="0">
                <a:latin typeface="Arial MT"/>
                <a:cs typeface="Arial MT"/>
              </a:rPr>
              <a:t>.. </a:t>
            </a:r>
            <a:r>
              <a:rPr sz="2400" dirty="0">
                <a:latin typeface="Arial MT"/>
                <a:cs typeface="Arial MT"/>
              </a:rPr>
              <a:t>} </a:t>
            </a:r>
            <a:r>
              <a:rPr sz="2400" spc="5" dirty="0">
                <a:latin typeface="Arial MT"/>
                <a:cs typeface="Arial MT"/>
              </a:rPr>
              <a:t> </a:t>
            </a:r>
            <a:r>
              <a:rPr sz="2400" spc="-5" dirty="0">
                <a:latin typeface="Arial MT"/>
                <a:cs typeface="Arial MT"/>
              </a:rPr>
              <a:t>blocks</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379222"/>
            <a:ext cx="4749292" cy="689932"/>
          </a:xfrm>
          <a:prstGeom prst="rect">
            <a:avLst/>
          </a:prstGeom>
        </p:spPr>
        <p:txBody>
          <a:bodyPr vert="horz" wrap="square" lIns="0" tIns="12700" rIns="0" bIns="0" rtlCol="0" anchor="t">
            <a:spAutoFit/>
          </a:bodyPr>
          <a:lstStyle/>
          <a:p>
            <a:pPr marL="12700">
              <a:lnSpc>
                <a:spcPct val="100000"/>
              </a:lnSpc>
              <a:spcBef>
                <a:spcPts val="100"/>
              </a:spcBef>
            </a:pPr>
            <a:r>
              <a:rPr spc="-160" dirty="0"/>
              <a:t>Excep</a:t>
            </a:r>
            <a:r>
              <a:rPr spc="-155" dirty="0"/>
              <a:t>t</a:t>
            </a:r>
            <a:r>
              <a:rPr spc="-165" dirty="0"/>
              <a:t>i</a:t>
            </a:r>
            <a:r>
              <a:rPr spc="-160" dirty="0"/>
              <a:t>o</a:t>
            </a:r>
            <a:r>
              <a:rPr dirty="0"/>
              <a:t>n</a:t>
            </a:r>
            <a:r>
              <a:rPr spc="-250" dirty="0"/>
              <a:t> </a:t>
            </a:r>
            <a:r>
              <a:rPr spc="-160" dirty="0"/>
              <a:t>Hand</a:t>
            </a:r>
            <a:r>
              <a:rPr spc="-165" dirty="0"/>
              <a:t>li</a:t>
            </a:r>
            <a:r>
              <a:rPr spc="-160" dirty="0"/>
              <a:t>n</a:t>
            </a:r>
            <a:r>
              <a:rPr dirty="0"/>
              <a:t>g</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1"/>
            <a:ext cx="5457825" cy="574040"/>
          </a:xfrm>
          <a:prstGeom prst="rect">
            <a:avLst/>
          </a:prstGeom>
        </p:spPr>
        <p:txBody>
          <a:bodyPr vert="horz" wrap="square" lIns="0" tIns="12700" rIns="0" bIns="0" rtlCol="0" anchor="t">
            <a:spAutoFit/>
          </a:bodyPr>
          <a:lstStyle/>
          <a:p>
            <a:pPr marL="12700">
              <a:lnSpc>
                <a:spcPct val="100000"/>
              </a:lnSpc>
              <a:spcBef>
                <a:spcPts val="100"/>
              </a:spcBef>
            </a:pPr>
            <a:r>
              <a:rPr spc="-160" dirty="0"/>
              <a:t>Excep</a:t>
            </a:r>
            <a:r>
              <a:rPr spc="-155" dirty="0"/>
              <a:t>t</a:t>
            </a:r>
            <a:r>
              <a:rPr spc="-165" dirty="0"/>
              <a:t>i</a:t>
            </a:r>
            <a:r>
              <a:rPr spc="-160" dirty="0"/>
              <a:t>o</a:t>
            </a:r>
            <a:r>
              <a:rPr dirty="0"/>
              <a:t>n</a:t>
            </a:r>
            <a:r>
              <a:rPr spc="-250" dirty="0"/>
              <a:t> </a:t>
            </a:r>
            <a:r>
              <a:rPr spc="-160" dirty="0"/>
              <a:t>Hand</a:t>
            </a:r>
            <a:r>
              <a:rPr spc="-165" dirty="0"/>
              <a:t>li</a:t>
            </a:r>
            <a:r>
              <a:rPr spc="-160" dirty="0"/>
              <a:t>n</a:t>
            </a:r>
            <a:r>
              <a:rPr dirty="0"/>
              <a:t>g</a:t>
            </a:r>
            <a:r>
              <a:rPr spc="-250" dirty="0"/>
              <a:t> </a:t>
            </a:r>
            <a:r>
              <a:rPr spc="-160" dirty="0"/>
              <a:t>Syn</a:t>
            </a:r>
            <a:r>
              <a:rPr spc="-155" dirty="0"/>
              <a:t>t</a:t>
            </a:r>
            <a:r>
              <a:rPr spc="-160" dirty="0"/>
              <a:t>a</a:t>
            </a:r>
            <a:r>
              <a:rPr spc="-5" dirty="0"/>
              <a:t>x</a:t>
            </a:r>
          </a:p>
        </p:txBody>
      </p:sp>
      <p:sp>
        <p:nvSpPr>
          <p:cNvPr id="5" name="object 5"/>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6" name="object 6"/>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611274" y="1229847"/>
            <a:ext cx="4150360" cy="4366260"/>
          </a:xfrm>
          <a:prstGeom prst="rect">
            <a:avLst/>
          </a:prstGeom>
        </p:spPr>
        <p:txBody>
          <a:bodyPr vert="horz" wrap="square" lIns="0" tIns="149225" rIns="0" bIns="0" rtlCol="0">
            <a:spAutoFit/>
          </a:bodyPr>
          <a:lstStyle/>
          <a:p>
            <a:pPr marL="12700">
              <a:spcBef>
                <a:spcPts val="1175"/>
              </a:spcBef>
            </a:pPr>
            <a:r>
              <a:rPr b="1" dirty="0">
                <a:latin typeface="Times New Roman"/>
                <a:cs typeface="Times New Roman"/>
              </a:rPr>
              <a:t>try</a:t>
            </a:r>
            <a:endParaRPr>
              <a:latin typeface="Times New Roman"/>
              <a:cs typeface="Times New Roman"/>
            </a:endParaRPr>
          </a:p>
          <a:p>
            <a:pPr marL="12700">
              <a:spcBef>
                <a:spcPts val="1080"/>
              </a:spcBef>
            </a:pPr>
            <a:r>
              <a:rPr b="1" dirty="0">
                <a:latin typeface="Times New Roman"/>
                <a:cs typeface="Times New Roman"/>
              </a:rPr>
              <a:t>{</a:t>
            </a:r>
            <a:endParaRPr>
              <a:latin typeface="Times New Roman"/>
              <a:cs typeface="Times New Roman"/>
            </a:endParaRPr>
          </a:p>
          <a:p>
            <a:pPr marL="297180">
              <a:spcBef>
                <a:spcPts val="1080"/>
              </a:spcBef>
            </a:pPr>
            <a:r>
              <a:rPr b="1" i="1" spc="-5" dirty="0">
                <a:solidFill>
                  <a:srgbClr val="FF0000"/>
                </a:solidFill>
                <a:latin typeface="Times New Roman"/>
                <a:cs typeface="Times New Roman"/>
              </a:rPr>
              <a:t>&lt;statements</a:t>
            </a:r>
            <a:r>
              <a:rPr b="1" i="1" spc="-10" dirty="0">
                <a:solidFill>
                  <a:srgbClr val="FF0000"/>
                </a:solidFill>
                <a:latin typeface="Times New Roman"/>
                <a:cs typeface="Times New Roman"/>
              </a:rPr>
              <a:t> </a:t>
            </a:r>
            <a:r>
              <a:rPr b="1" i="1" dirty="0">
                <a:solidFill>
                  <a:srgbClr val="FF0000"/>
                </a:solidFill>
                <a:latin typeface="Times New Roman"/>
                <a:cs typeface="Times New Roman"/>
              </a:rPr>
              <a:t>that</a:t>
            </a:r>
            <a:r>
              <a:rPr b="1" i="1" spc="10" dirty="0">
                <a:solidFill>
                  <a:srgbClr val="FF0000"/>
                </a:solidFill>
                <a:latin typeface="Times New Roman"/>
                <a:cs typeface="Times New Roman"/>
              </a:rPr>
              <a:t> </a:t>
            </a:r>
            <a:r>
              <a:rPr b="1" i="1" spc="-5" dirty="0">
                <a:solidFill>
                  <a:srgbClr val="FF0000"/>
                </a:solidFill>
                <a:latin typeface="Times New Roman"/>
                <a:cs typeface="Times New Roman"/>
              </a:rPr>
              <a:t>can</a:t>
            </a:r>
            <a:r>
              <a:rPr b="1" i="1" dirty="0">
                <a:solidFill>
                  <a:srgbClr val="FF0000"/>
                </a:solidFill>
                <a:latin typeface="Times New Roman"/>
                <a:cs typeface="Times New Roman"/>
              </a:rPr>
              <a:t> </a:t>
            </a:r>
            <a:r>
              <a:rPr b="1" i="1" spc="-5" dirty="0">
                <a:solidFill>
                  <a:srgbClr val="FF0000"/>
                </a:solidFill>
                <a:latin typeface="Times New Roman"/>
                <a:cs typeface="Times New Roman"/>
              </a:rPr>
              <a:t>throw</a:t>
            </a:r>
            <a:r>
              <a:rPr b="1" i="1" spc="5" dirty="0">
                <a:solidFill>
                  <a:srgbClr val="FF0000"/>
                </a:solidFill>
                <a:latin typeface="Times New Roman"/>
                <a:cs typeface="Times New Roman"/>
              </a:rPr>
              <a:t> </a:t>
            </a:r>
            <a:r>
              <a:rPr b="1" i="1" spc="-5" dirty="0">
                <a:solidFill>
                  <a:srgbClr val="FF0000"/>
                </a:solidFill>
                <a:latin typeface="Times New Roman"/>
                <a:cs typeface="Times New Roman"/>
              </a:rPr>
              <a:t>exceptions&gt;</a:t>
            </a:r>
            <a:endParaRPr>
              <a:latin typeface="Times New Roman"/>
              <a:cs typeface="Times New Roman"/>
            </a:endParaRPr>
          </a:p>
          <a:p>
            <a:pPr marL="12700">
              <a:spcBef>
                <a:spcPts val="1080"/>
              </a:spcBef>
            </a:pPr>
            <a:r>
              <a:rPr b="1" spc="-5" dirty="0">
                <a:latin typeface="Times New Roman"/>
                <a:cs typeface="Times New Roman"/>
              </a:rPr>
              <a:t>}</a:t>
            </a:r>
            <a:endParaRPr>
              <a:latin typeface="Times New Roman"/>
              <a:cs typeface="Times New Roman"/>
            </a:endParaRPr>
          </a:p>
          <a:p>
            <a:pPr marL="12700">
              <a:spcBef>
                <a:spcPts val="1780"/>
              </a:spcBef>
              <a:tabLst>
                <a:tab pos="3670300" algn="l"/>
              </a:tabLst>
            </a:pPr>
            <a:r>
              <a:rPr b="1" dirty="0">
                <a:latin typeface="Times New Roman"/>
                <a:cs typeface="Times New Roman"/>
              </a:rPr>
              <a:t>catc</a:t>
            </a:r>
            <a:r>
              <a:rPr b="1" spc="-10" dirty="0">
                <a:latin typeface="Times New Roman"/>
                <a:cs typeface="Times New Roman"/>
              </a:rPr>
              <a:t>h</a:t>
            </a:r>
            <a:r>
              <a:rPr b="1" dirty="0">
                <a:latin typeface="Times New Roman"/>
                <a:cs typeface="Times New Roman"/>
              </a:rPr>
              <a:t>(Exceptio</a:t>
            </a:r>
            <a:r>
              <a:rPr b="1" spc="-5" dirty="0">
                <a:latin typeface="Times New Roman"/>
                <a:cs typeface="Times New Roman"/>
              </a:rPr>
              <a:t>n-</a:t>
            </a:r>
            <a:r>
              <a:rPr b="1" spc="-135" dirty="0">
                <a:latin typeface="Times New Roman"/>
                <a:cs typeface="Times New Roman"/>
              </a:rPr>
              <a:t>T</a:t>
            </a:r>
            <a:r>
              <a:rPr b="1" spc="5" dirty="0">
                <a:latin typeface="Times New Roman"/>
                <a:cs typeface="Times New Roman"/>
              </a:rPr>
              <a:t>y</a:t>
            </a:r>
            <a:r>
              <a:rPr b="1" dirty="0">
                <a:latin typeface="Times New Roman"/>
                <a:cs typeface="Times New Roman"/>
              </a:rPr>
              <a:t>pe</a:t>
            </a:r>
            <a:r>
              <a:rPr b="1" spc="-5" dirty="0">
                <a:latin typeface="Times New Roman"/>
                <a:cs typeface="Times New Roman"/>
              </a:rPr>
              <a:t>-</a:t>
            </a:r>
            <a:r>
              <a:rPr b="1" dirty="0">
                <a:latin typeface="Times New Roman"/>
                <a:cs typeface="Times New Roman"/>
              </a:rPr>
              <a:t>1</a:t>
            </a:r>
            <a:r>
              <a:rPr b="1" spc="-20" dirty="0">
                <a:latin typeface="Times New Roman"/>
                <a:cs typeface="Times New Roman"/>
              </a:rPr>
              <a:t> </a:t>
            </a:r>
            <a:r>
              <a:rPr b="1" dirty="0">
                <a:latin typeface="Times New Roman"/>
                <a:cs typeface="Times New Roman"/>
              </a:rPr>
              <a:t>e1)	</a:t>
            </a:r>
            <a:r>
              <a:rPr b="1" spc="-5" dirty="0">
                <a:latin typeface="Times New Roman"/>
                <a:cs typeface="Times New Roman"/>
              </a:rPr>
              <a:t>{….}</a:t>
            </a:r>
            <a:endParaRPr>
              <a:latin typeface="Times New Roman"/>
              <a:cs typeface="Times New Roman"/>
            </a:endParaRPr>
          </a:p>
          <a:p>
            <a:pPr>
              <a:spcBef>
                <a:spcPts val="30"/>
              </a:spcBef>
            </a:pPr>
            <a:endParaRPr sz="1850">
              <a:latin typeface="Times New Roman"/>
              <a:cs typeface="Times New Roman"/>
            </a:endParaRPr>
          </a:p>
          <a:p>
            <a:pPr marL="12700">
              <a:spcBef>
                <a:spcPts val="5"/>
              </a:spcBef>
              <a:tabLst>
                <a:tab pos="3670300" algn="l"/>
              </a:tabLst>
            </a:pPr>
            <a:r>
              <a:rPr b="1" dirty="0">
                <a:latin typeface="Times New Roman"/>
                <a:cs typeface="Times New Roman"/>
              </a:rPr>
              <a:t>catch(Exc</a:t>
            </a:r>
            <a:r>
              <a:rPr b="1" spc="5" dirty="0">
                <a:latin typeface="Times New Roman"/>
                <a:cs typeface="Times New Roman"/>
              </a:rPr>
              <a:t>e</a:t>
            </a:r>
            <a:r>
              <a:rPr b="1" spc="-5" dirty="0">
                <a:latin typeface="Times New Roman"/>
                <a:cs typeface="Times New Roman"/>
              </a:rPr>
              <a:t>ptio</a:t>
            </a:r>
            <a:r>
              <a:rPr b="1" spc="-10" dirty="0">
                <a:latin typeface="Times New Roman"/>
                <a:cs typeface="Times New Roman"/>
              </a:rPr>
              <a:t>n</a:t>
            </a:r>
            <a:r>
              <a:rPr b="1" dirty="0">
                <a:latin typeface="Times New Roman"/>
                <a:cs typeface="Times New Roman"/>
              </a:rPr>
              <a:t>-</a:t>
            </a:r>
            <a:r>
              <a:rPr b="1" spc="-130" dirty="0">
                <a:latin typeface="Times New Roman"/>
                <a:cs typeface="Times New Roman"/>
              </a:rPr>
              <a:t>T</a:t>
            </a:r>
            <a:r>
              <a:rPr b="1" spc="10" dirty="0">
                <a:latin typeface="Times New Roman"/>
                <a:cs typeface="Times New Roman"/>
              </a:rPr>
              <a:t>y</a:t>
            </a:r>
            <a:r>
              <a:rPr b="1" spc="-5" dirty="0">
                <a:latin typeface="Times New Roman"/>
                <a:cs typeface="Times New Roman"/>
              </a:rPr>
              <a:t>pe</a:t>
            </a:r>
            <a:r>
              <a:rPr b="1" dirty="0">
                <a:latin typeface="Times New Roman"/>
                <a:cs typeface="Times New Roman"/>
              </a:rPr>
              <a:t>-2</a:t>
            </a:r>
            <a:r>
              <a:rPr b="1" spc="-20" dirty="0">
                <a:latin typeface="Times New Roman"/>
                <a:cs typeface="Times New Roman"/>
              </a:rPr>
              <a:t> </a:t>
            </a:r>
            <a:r>
              <a:rPr b="1" dirty="0">
                <a:latin typeface="Times New Roman"/>
                <a:cs typeface="Times New Roman"/>
              </a:rPr>
              <a:t>e2)	</a:t>
            </a:r>
            <a:r>
              <a:rPr b="1" spc="-5" dirty="0">
                <a:latin typeface="Times New Roman"/>
                <a:cs typeface="Times New Roman"/>
              </a:rPr>
              <a:t>{….}</a:t>
            </a:r>
            <a:endParaRPr>
              <a:latin typeface="Times New Roman"/>
              <a:cs typeface="Times New Roman"/>
            </a:endParaRPr>
          </a:p>
          <a:p>
            <a:pPr>
              <a:spcBef>
                <a:spcPts val="30"/>
              </a:spcBef>
            </a:pPr>
            <a:endParaRPr sz="1850">
              <a:latin typeface="Times New Roman"/>
              <a:cs typeface="Times New Roman"/>
            </a:endParaRPr>
          </a:p>
          <a:p>
            <a:pPr marL="12700">
              <a:tabLst>
                <a:tab pos="3670300" algn="l"/>
              </a:tabLst>
            </a:pPr>
            <a:r>
              <a:rPr b="1" dirty="0">
                <a:latin typeface="Times New Roman"/>
                <a:cs typeface="Times New Roman"/>
              </a:rPr>
              <a:t>catch(Exc</a:t>
            </a:r>
            <a:r>
              <a:rPr b="1" spc="5" dirty="0">
                <a:latin typeface="Times New Roman"/>
                <a:cs typeface="Times New Roman"/>
              </a:rPr>
              <a:t>e</a:t>
            </a:r>
            <a:r>
              <a:rPr b="1" spc="-5" dirty="0">
                <a:latin typeface="Times New Roman"/>
                <a:cs typeface="Times New Roman"/>
              </a:rPr>
              <a:t>ptio</a:t>
            </a:r>
            <a:r>
              <a:rPr b="1" spc="-10" dirty="0">
                <a:latin typeface="Times New Roman"/>
                <a:cs typeface="Times New Roman"/>
              </a:rPr>
              <a:t>n</a:t>
            </a:r>
            <a:r>
              <a:rPr b="1" dirty="0">
                <a:latin typeface="Times New Roman"/>
                <a:cs typeface="Times New Roman"/>
              </a:rPr>
              <a:t>-</a:t>
            </a:r>
            <a:r>
              <a:rPr b="1" spc="-130" dirty="0">
                <a:latin typeface="Times New Roman"/>
                <a:cs typeface="Times New Roman"/>
              </a:rPr>
              <a:t>T</a:t>
            </a:r>
            <a:r>
              <a:rPr b="1" spc="10" dirty="0">
                <a:latin typeface="Times New Roman"/>
                <a:cs typeface="Times New Roman"/>
              </a:rPr>
              <a:t>y</a:t>
            </a:r>
            <a:r>
              <a:rPr b="1" spc="-5" dirty="0">
                <a:latin typeface="Times New Roman"/>
                <a:cs typeface="Times New Roman"/>
              </a:rPr>
              <a:t>pe</a:t>
            </a:r>
            <a:r>
              <a:rPr b="1" dirty="0">
                <a:latin typeface="Times New Roman"/>
                <a:cs typeface="Times New Roman"/>
              </a:rPr>
              <a:t>-3</a:t>
            </a:r>
            <a:r>
              <a:rPr b="1" spc="-20" dirty="0">
                <a:latin typeface="Times New Roman"/>
                <a:cs typeface="Times New Roman"/>
              </a:rPr>
              <a:t> </a:t>
            </a:r>
            <a:r>
              <a:rPr b="1" dirty="0">
                <a:latin typeface="Times New Roman"/>
                <a:cs typeface="Times New Roman"/>
              </a:rPr>
              <a:t>e3)	</a:t>
            </a:r>
            <a:r>
              <a:rPr b="1" spc="-5" dirty="0">
                <a:latin typeface="Times New Roman"/>
                <a:cs typeface="Times New Roman"/>
              </a:rPr>
              <a:t>{….}</a:t>
            </a:r>
            <a:endParaRPr>
              <a:latin typeface="Times New Roman"/>
              <a:cs typeface="Times New Roman"/>
            </a:endParaRPr>
          </a:p>
          <a:p>
            <a:pPr marL="12700" marR="5080">
              <a:lnSpc>
                <a:spcPct val="200000"/>
              </a:lnSpc>
              <a:spcBef>
                <a:spcPts val="5"/>
              </a:spcBef>
              <a:tabLst>
                <a:tab pos="3670300" algn="l"/>
              </a:tabLst>
            </a:pPr>
            <a:r>
              <a:rPr b="1" dirty="0">
                <a:latin typeface="Times New Roman"/>
                <a:cs typeface="Times New Roman"/>
              </a:rPr>
              <a:t>……………………………….. </a:t>
            </a:r>
            <a:r>
              <a:rPr b="1" spc="5" dirty="0">
                <a:latin typeface="Times New Roman"/>
                <a:cs typeface="Times New Roman"/>
              </a:rPr>
              <a:t> </a:t>
            </a:r>
            <a:r>
              <a:rPr b="1" dirty="0">
                <a:latin typeface="Times New Roman"/>
                <a:cs typeface="Times New Roman"/>
              </a:rPr>
              <a:t>catch(Exc</a:t>
            </a:r>
            <a:r>
              <a:rPr b="1" spc="5" dirty="0">
                <a:latin typeface="Times New Roman"/>
                <a:cs typeface="Times New Roman"/>
              </a:rPr>
              <a:t>e</a:t>
            </a:r>
            <a:r>
              <a:rPr b="1" spc="-5" dirty="0">
                <a:latin typeface="Times New Roman"/>
                <a:cs typeface="Times New Roman"/>
              </a:rPr>
              <a:t>ptio</a:t>
            </a:r>
            <a:r>
              <a:rPr b="1" spc="-10" dirty="0">
                <a:latin typeface="Times New Roman"/>
                <a:cs typeface="Times New Roman"/>
              </a:rPr>
              <a:t>n</a:t>
            </a:r>
            <a:r>
              <a:rPr b="1" dirty="0">
                <a:latin typeface="Times New Roman"/>
                <a:cs typeface="Times New Roman"/>
              </a:rPr>
              <a:t>-</a:t>
            </a:r>
            <a:r>
              <a:rPr b="1" spc="-130" dirty="0">
                <a:latin typeface="Times New Roman"/>
                <a:cs typeface="Times New Roman"/>
              </a:rPr>
              <a:t>T</a:t>
            </a:r>
            <a:r>
              <a:rPr b="1" spc="10" dirty="0">
                <a:latin typeface="Times New Roman"/>
                <a:cs typeface="Times New Roman"/>
              </a:rPr>
              <a:t>y</a:t>
            </a:r>
            <a:r>
              <a:rPr b="1" spc="-5" dirty="0">
                <a:latin typeface="Times New Roman"/>
                <a:cs typeface="Times New Roman"/>
              </a:rPr>
              <a:t>pe</a:t>
            </a:r>
            <a:r>
              <a:rPr b="1" dirty="0">
                <a:latin typeface="Times New Roman"/>
                <a:cs typeface="Times New Roman"/>
              </a:rPr>
              <a:t>-</a:t>
            </a:r>
            <a:r>
              <a:rPr b="1" spc="-5" dirty="0">
                <a:latin typeface="Times New Roman"/>
                <a:cs typeface="Times New Roman"/>
              </a:rPr>
              <a:t>N</a:t>
            </a:r>
            <a:r>
              <a:rPr b="1" spc="-25" dirty="0">
                <a:latin typeface="Times New Roman"/>
                <a:cs typeface="Times New Roman"/>
              </a:rPr>
              <a:t> </a:t>
            </a:r>
            <a:r>
              <a:rPr b="1" dirty="0">
                <a:latin typeface="Times New Roman"/>
                <a:cs typeface="Times New Roman"/>
              </a:rPr>
              <a:t>e4)	</a:t>
            </a:r>
            <a:r>
              <a:rPr b="1" spc="-5" dirty="0">
                <a:latin typeface="Times New Roman"/>
                <a:cs typeface="Times New Roman"/>
              </a:rPr>
              <a:t>{….}</a:t>
            </a:r>
            <a:endParaRPr>
              <a:latin typeface="Times New Roman"/>
              <a:cs typeface="Times New Roman"/>
            </a:endParaRPr>
          </a:p>
        </p:txBody>
      </p:sp>
      <p:sp>
        <p:nvSpPr>
          <p:cNvPr id="4" name="object 4"/>
          <p:cNvSpPr txBox="1"/>
          <p:nvPr/>
        </p:nvSpPr>
        <p:spPr>
          <a:xfrm>
            <a:off x="6031485" y="1294337"/>
            <a:ext cx="4567555" cy="4554220"/>
          </a:xfrm>
          <a:prstGeom prst="rect">
            <a:avLst/>
          </a:prstGeom>
        </p:spPr>
        <p:txBody>
          <a:bodyPr vert="horz" wrap="square" lIns="0" tIns="150495" rIns="0" bIns="0" rtlCol="0">
            <a:spAutoFit/>
          </a:bodyPr>
          <a:lstStyle/>
          <a:p>
            <a:pPr marL="12700">
              <a:spcBef>
                <a:spcPts val="1185"/>
              </a:spcBef>
            </a:pPr>
            <a:r>
              <a:rPr spc="5" dirty="0">
                <a:solidFill>
                  <a:srgbClr val="FF0000"/>
                </a:solidFill>
                <a:latin typeface="Arial Black"/>
                <a:cs typeface="Arial Black"/>
              </a:rPr>
              <a:t>Important</a:t>
            </a:r>
            <a:r>
              <a:rPr spc="-15" dirty="0">
                <a:solidFill>
                  <a:srgbClr val="FF0000"/>
                </a:solidFill>
                <a:latin typeface="Arial Black"/>
                <a:cs typeface="Arial Black"/>
              </a:rPr>
              <a:t> </a:t>
            </a:r>
            <a:r>
              <a:rPr spc="-10" dirty="0">
                <a:solidFill>
                  <a:srgbClr val="FF0000"/>
                </a:solidFill>
                <a:latin typeface="Arial Black"/>
                <a:cs typeface="Arial Black"/>
              </a:rPr>
              <a:t>Points</a:t>
            </a:r>
            <a:r>
              <a:rPr spc="-20" dirty="0">
                <a:solidFill>
                  <a:srgbClr val="FF0000"/>
                </a:solidFill>
                <a:latin typeface="Arial Black"/>
                <a:cs typeface="Arial Black"/>
              </a:rPr>
              <a:t> </a:t>
            </a:r>
            <a:r>
              <a:rPr dirty="0">
                <a:solidFill>
                  <a:srgbClr val="FF0000"/>
                </a:solidFill>
                <a:latin typeface="Arial Black"/>
                <a:cs typeface="Arial Black"/>
              </a:rPr>
              <a:t>:</a:t>
            </a:r>
            <a:endParaRPr>
              <a:latin typeface="Arial Black"/>
              <a:cs typeface="Arial Black"/>
            </a:endParaRPr>
          </a:p>
          <a:p>
            <a:pPr marL="355600" marR="5715" indent="-342900" algn="just">
              <a:spcBef>
                <a:spcPts val="1085"/>
              </a:spcBef>
              <a:buAutoNum type="arabicPeriod"/>
              <a:tabLst>
                <a:tab pos="355600" algn="l"/>
              </a:tabLst>
            </a:pPr>
            <a:r>
              <a:rPr spc="35" dirty="0">
                <a:solidFill>
                  <a:srgbClr val="333399"/>
                </a:solidFill>
                <a:latin typeface="Arial Black"/>
                <a:cs typeface="Arial Black"/>
              </a:rPr>
              <a:t>try </a:t>
            </a:r>
            <a:r>
              <a:rPr dirty="0">
                <a:solidFill>
                  <a:srgbClr val="333399"/>
                </a:solidFill>
                <a:latin typeface="Arial Black"/>
                <a:cs typeface="Arial Black"/>
              </a:rPr>
              <a:t>{ .. } </a:t>
            </a:r>
            <a:r>
              <a:rPr spc="-15" dirty="0">
                <a:solidFill>
                  <a:srgbClr val="333399"/>
                </a:solidFill>
                <a:latin typeface="Arial Black"/>
                <a:cs typeface="Arial Black"/>
              </a:rPr>
              <a:t>block </a:t>
            </a:r>
            <a:r>
              <a:rPr dirty="0">
                <a:solidFill>
                  <a:srgbClr val="333399"/>
                </a:solidFill>
                <a:latin typeface="Arial Black"/>
                <a:cs typeface="Arial Black"/>
              </a:rPr>
              <a:t>may </a:t>
            </a:r>
            <a:r>
              <a:rPr spc="-25" dirty="0">
                <a:solidFill>
                  <a:srgbClr val="333399"/>
                </a:solidFill>
                <a:latin typeface="Arial Black"/>
                <a:cs typeface="Arial Black"/>
              </a:rPr>
              <a:t>have </a:t>
            </a:r>
            <a:r>
              <a:rPr spc="-5" dirty="0">
                <a:solidFill>
                  <a:srgbClr val="333399"/>
                </a:solidFill>
                <a:latin typeface="Arial Black"/>
                <a:cs typeface="Arial Black"/>
              </a:rPr>
              <a:t>one or </a:t>
            </a:r>
            <a:r>
              <a:rPr dirty="0">
                <a:solidFill>
                  <a:srgbClr val="333399"/>
                </a:solidFill>
                <a:latin typeface="Arial Black"/>
                <a:cs typeface="Arial Black"/>
              </a:rPr>
              <a:t> multiple</a:t>
            </a:r>
            <a:r>
              <a:rPr spc="-5" dirty="0">
                <a:solidFill>
                  <a:srgbClr val="333399"/>
                </a:solidFill>
                <a:latin typeface="Arial Black"/>
                <a:cs typeface="Arial Black"/>
              </a:rPr>
              <a:t> statements.</a:t>
            </a:r>
            <a:endParaRPr>
              <a:latin typeface="Arial Black"/>
              <a:cs typeface="Arial Black"/>
            </a:endParaRPr>
          </a:p>
          <a:p>
            <a:pPr marL="355600" marR="7620" indent="-342900" algn="just">
              <a:spcBef>
                <a:spcPts val="1080"/>
              </a:spcBef>
              <a:buAutoNum type="arabicPeriod"/>
              <a:tabLst>
                <a:tab pos="355600" algn="l"/>
              </a:tabLst>
            </a:pPr>
            <a:r>
              <a:rPr spc="35" dirty="0">
                <a:solidFill>
                  <a:srgbClr val="333399"/>
                </a:solidFill>
                <a:latin typeface="Arial Black"/>
                <a:cs typeface="Arial Black"/>
              </a:rPr>
              <a:t>try </a:t>
            </a:r>
            <a:r>
              <a:rPr dirty="0">
                <a:solidFill>
                  <a:srgbClr val="333399"/>
                </a:solidFill>
                <a:latin typeface="Arial Black"/>
                <a:cs typeface="Arial Black"/>
              </a:rPr>
              <a:t>{ .. } </a:t>
            </a:r>
            <a:r>
              <a:rPr spc="-15" dirty="0">
                <a:solidFill>
                  <a:srgbClr val="333399"/>
                </a:solidFill>
                <a:latin typeface="Arial Black"/>
                <a:cs typeface="Arial Black"/>
              </a:rPr>
              <a:t>block </a:t>
            </a:r>
            <a:r>
              <a:rPr dirty="0">
                <a:solidFill>
                  <a:srgbClr val="333399"/>
                </a:solidFill>
                <a:latin typeface="Arial Black"/>
                <a:cs typeface="Arial Black"/>
              </a:rPr>
              <a:t>may be capable </a:t>
            </a:r>
            <a:r>
              <a:rPr spc="-5" dirty="0">
                <a:solidFill>
                  <a:srgbClr val="333399"/>
                </a:solidFill>
                <a:latin typeface="Arial Black"/>
                <a:cs typeface="Arial Black"/>
              </a:rPr>
              <a:t>of </a:t>
            </a:r>
            <a:r>
              <a:rPr dirty="0">
                <a:solidFill>
                  <a:srgbClr val="333399"/>
                </a:solidFill>
                <a:latin typeface="Arial Black"/>
                <a:cs typeface="Arial Black"/>
              </a:rPr>
              <a:t> either</a:t>
            </a:r>
            <a:r>
              <a:rPr spc="5" dirty="0">
                <a:solidFill>
                  <a:srgbClr val="333399"/>
                </a:solidFill>
                <a:latin typeface="Arial Black"/>
                <a:cs typeface="Arial Black"/>
              </a:rPr>
              <a:t> </a:t>
            </a:r>
            <a:r>
              <a:rPr spc="-5" dirty="0">
                <a:solidFill>
                  <a:srgbClr val="333399"/>
                </a:solidFill>
                <a:latin typeface="Arial Black"/>
                <a:cs typeface="Arial Black"/>
              </a:rPr>
              <a:t>throwing</a:t>
            </a:r>
            <a:r>
              <a:rPr dirty="0">
                <a:solidFill>
                  <a:srgbClr val="333399"/>
                </a:solidFill>
                <a:latin typeface="Arial Black"/>
                <a:cs typeface="Arial Black"/>
              </a:rPr>
              <a:t> either</a:t>
            </a:r>
            <a:r>
              <a:rPr spc="5" dirty="0">
                <a:solidFill>
                  <a:srgbClr val="333399"/>
                </a:solidFill>
                <a:latin typeface="Arial Black"/>
                <a:cs typeface="Arial Black"/>
              </a:rPr>
              <a:t> </a:t>
            </a:r>
            <a:r>
              <a:rPr dirty="0">
                <a:solidFill>
                  <a:srgbClr val="333399"/>
                </a:solidFill>
                <a:latin typeface="Arial Black"/>
                <a:cs typeface="Arial Black"/>
              </a:rPr>
              <a:t>a</a:t>
            </a:r>
            <a:r>
              <a:rPr spc="5" dirty="0">
                <a:solidFill>
                  <a:srgbClr val="333399"/>
                </a:solidFill>
                <a:latin typeface="Arial Black"/>
                <a:cs typeface="Arial Black"/>
              </a:rPr>
              <a:t> </a:t>
            </a:r>
            <a:r>
              <a:rPr dirty="0">
                <a:solidFill>
                  <a:srgbClr val="333399"/>
                </a:solidFill>
                <a:latin typeface="Arial Black"/>
                <a:cs typeface="Arial Black"/>
              </a:rPr>
              <a:t>single </a:t>
            </a:r>
            <a:r>
              <a:rPr spc="5" dirty="0">
                <a:solidFill>
                  <a:srgbClr val="333399"/>
                </a:solidFill>
                <a:latin typeface="Arial Black"/>
                <a:cs typeface="Arial Black"/>
              </a:rPr>
              <a:t> </a:t>
            </a:r>
            <a:r>
              <a:rPr dirty="0">
                <a:solidFill>
                  <a:srgbClr val="333399"/>
                </a:solidFill>
                <a:latin typeface="Arial Black"/>
                <a:cs typeface="Arial Black"/>
              </a:rPr>
              <a:t>type</a:t>
            </a:r>
            <a:r>
              <a:rPr spc="5" dirty="0">
                <a:solidFill>
                  <a:srgbClr val="333399"/>
                </a:solidFill>
                <a:latin typeface="Arial Black"/>
                <a:cs typeface="Arial Black"/>
              </a:rPr>
              <a:t> </a:t>
            </a:r>
            <a:r>
              <a:rPr spc="-5" dirty="0">
                <a:solidFill>
                  <a:srgbClr val="333399"/>
                </a:solidFill>
                <a:latin typeface="Arial Black"/>
                <a:cs typeface="Arial Black"/>
              </a:rPr>
              <a:t>or</a:t>
            </a:r>
            <a:r>
              <a:rPr dirty="0">
                <a:solidFill>
                  <a:srgbClr val="333399"/>
                </a:solidFill>
                <a:latin typeface="Arial Black"/>
                <a:cs typeface="Arial Black"/>
              </a:rPr>
              <a:t> multiple</a:t>
            </a:r>
            <a:r>
              <a:rPr spc="5" dirty="0">
                <a:solidFill>
                  <a:srgbClr val="333399"/>
                </a:solidFill>
                <a:latin typeface="Arial Black"/>
                <a:cs typeface="Arial Black"/>
              </a:rPr>
              <a:t> </a:t>
            </a:r>
            <a:r>
              <a:rPr dirty="0">
                <a:solidFill>
                  <a:srgbClr val="333399"/>
                </a:solidFill>
                <a:latin typeface="Arial Black"/>
                <a:cs typeface="Arial Black"/>
              </a:rPr>
              <a:t>types</a:t>
            </a:r>
            <a:r>
              <a:rPr spc="5" dirty="0">
                <a:solidFill>
                  <a:srgbClr val="333399"/>
                </a:solidFill>
                <a:latin typeface="Arial Black"/>
                <a:cs typeface="Arial Black"/>
              </a:rPr>
              <a:t> </a:t>
            </a:r>
            <a:r>
              <a:rPr spc="-5" dirty="0">
                <a:solidFill>
                  <a:srgbClr val="333399"/>
                </a:solidFill>
                <a:latin typeface="Arial Black"/>
                <a:cs typeface="Arial Black"/>
              </a:rPr>
              <a:t>of </a:t>
            </a:r>
            <a:r>
              <a:rPr dirty="0">
                <a:solidFill>
                  <a:srgbClr val="333399"/>
                </a:solidFill>
                <a:latin typeface="Arial Black"/>
                <a:cs typeface="Arial Black"/>
              </a:rPr>
              <a:t> </a:t>
            </a:r>
            <a:r>
              <a:rPr spc="-10" dirty="0">
                <a:solidFill>
                  <a:srgbClr val="333399"/>
                </a:solidFill>
                <a:latin typeface="Arial Black"/>
                <a:cs typeface="Arial Black"/>
              </a:rPr>
              <a:t>exceptions.</a:t>
            </a:r>
            <a:endParaRPr>
              <a:latin typeface="Arial Black"/>
              <a:cs typeface="Arial Black"/>
            </a:endParaRPr>
          </a:p>
          <a:p>
            <a:pPr marL="337185" indent="-325120">
              <a:spcBef>
                <a:spcPts val="1080"/>
              </a:spcBef>
              <a:buAutoNum type="arabicPeriod"/>
              <a:tabLst>
                <a:tab pos="337820" algn="l"/>
              </a:tabLst>
            </a:pPr>
            <a:r>
              <a:rPr spc="10" dirty="0">
                <a:solidFill>
                  <a:srgbClr val="333399"/>
                </a:solidFill>
                <a:latin typeface="Arial Black"/>
                <a:cs typeface="Arial Black"/>
              </a:rPr>
              <a:t>There</a:t>
            </a:r>
            <a:r>
              <a:rPr spc="145" dirty="0">
                <a:solidFill>
                  <a:srgbClr val="333399"/>
                </a:solidFill>
                <a:latin typeface="Arial Black"/>
                <a:cs typeface="Arial Black"/>
              </a:rPr>
              <a:t> </a:t>
            </a:r>
            <a:r>
              <a:rPr dirty="0">
                <a:solidFill>
                  <a:srgbClr val="333399"/>
                </a:solidFill>
                <a:latin typeface="Arial Black"/>
                <a:cs typeface="Arial Black"/>
              </a:rPr>
              <a:t>can</a:t>
            </a:r>
            <a:r>
              <a:rPr spc="145" dirty="0">
                <a:solidFill>
                  <a:srgbClr val="333399"/>
                </a:solidFill>
                <a:latin typeface="Arial Black"/>
                <a:cs typeface="Arial Black"/>
              </a:rPr>
              <a:t> </a:t>
            </a:r>
            <a:r>
              <a:rPr spc="-5" dirty="0">
                <a:solidFill>
                  <a:srgbClr val="333399"/>
                </a:solidFill>
                <a:latin typeface="Arial Black"/>
                <a:cs typeface="Arial Black"/>
              </a:rPr>
              <a:t>be</a:t>
            </a:r>
            <a:r>
              <a:rPr spc="145" dirty="0">
                <a:solidFill>
                  <a:srgbClr val="333399"/>
                </a:solidFill>
                <a:latin typeface="Arial Black"/>
                <a:cs typeface="Arial Black"/>
              </a:rPr>
              <a:t> </a:t>
            </a:r>
            <a:r>
              <a:rPr dirty="0">
                <a:solidFill>
                  <a:srgbClr val="333399"/>
                </a:solidFill>
                <a:latin typeface="Arial Black"/>
                <a:cs typeface="Arial Black"/>
              </a:rPr>
              <a:t>multiple</a:t>
            </a:r>
            <a:r>
              <a:rPr spc="150" dirty="0">
                <a:solidFill>
                  <a:srgbClr val="333399"/>
                </a:solidFill>
                <a:latin typeface="Arial Black"/>
                <a:cs typeface="Arial Black"/>
              </a:rPr>
              <a:t> </a:t>
            </a:r>
            <a:r>
              <a:rPr spc="-10" dirty="0">
                <a:solidFill>
                  <a:srgbClr val="333399"/>
                </a:solidFill>
                <a:latin typeface="Arial Black"/>
                <a:cs typeface="Arial Black"/>
              </a:rPr>
              <a:t>catch()</a:t>
            </a:r>
            <a:r>
              <a:rPr spc="140" dirty="0">
                <a:solidFill>
                  <a:srgbClr val="333399"/>
                </a:solidFill>
                <a:latin typeface="Arial Black"/>
                <a:cs typeface="Arial Black"/>
              </a:rPr>
              <a:t> </a:t>
            </a:r>
            <a:r>
              <a:rPr dirty="0">
                <a:solidFill>
                  <a:srgbClr val="333399"/>
                </a:solidFill>
                <a:latin typeface="Arial Black"/>
                <a:cs typeface="Arial Black"/>
              </a:rPr>
              <a:t>{</a:t>
            </a:r>
            <a:r>
              <a:rPr spc="150" dirty="0">
                <a:solidFill>
                  <a:srgbClr val="333399"/>
                </a:solidFill>
                <a:latin typeface="Arial Black"/>
                <a:cs typeface="Arial Black"/>
              </a:rPr>
              <a:t> </a:t>
            </a:r>
            <a:r>
              <a:rPr spc="10" dirty="0">
                <a:solidFill>
                  <a:srgbClr val="333399"/>
                </a:solidFill>
                <a:latin typeface="Arial Black"/>
                <a:cs typeface="Arial Black"/>
              </a:rPr>
              <a:t>..</a:t>
            </a:r>
            <a:endParaRPr>
              <a:latin typeface="Arial Black"/>
              <a:cs typeface="Arial Black"/>
            </a:endParaRPr>
          </a:p>
          <a:p>
            <a:pPr marL="355600">
              <a:tabLst>
                <a:tab pos="598805" algn="l"/>
                <a:tab pos="1576070" algn="l"/>
                <a:tab pos="3100705" algn="l"/>
                <a:tab pos="3801745" algn="l"/>
              </a:tabLst>
            </a:pPr>
            <a:r>
              <a:rPr dirty="0">
                <a:solidFill>
                  <a:srgbClr val="333399"/>
                </a:solidFill>
                <a:latin typeface="Arial Black"/>
                <a:cs typeface="Arial Black"/>
              </a:rPr>
              <a:t>}	blo</a:t>
            </a:r>
            <a:r>
              <a:rPr spc="-45" dirty="0">
                <a:solidFill>
                  <a:srgbClr val="333399"/>
                </a:solidFill>
                <a:latin typeface="Arial Black"/>
                <a:cs typeface="Arial Black"/>
              </a:rPr>
              <a:t>c</a:t>
            </a:r>
            <a:r>
              <a:rPr dirty="0">
                <a:solidFill>
                  <a:srgbClr val="333399"/>
                </a:solidFill>
                <a:latin typeface="Arial Black"/>
                <a:cs typeface="Arial Black"/>
              </a:rPr>
              <a:t>ks	associ</a:t>
            </a:r>
            <a:r>
              <a:rPr spc="-40" dirty="0">
                <a:solidFill>
                  <a:srgbClr val="333399"/>
                </a:solidFill>
                <a:latin typeface="Arial Black"/>
                <a:cs typeface="Arial Black"/>
              </a:rPr>
              <a:t>a</a:t>
            </a:r>
            <a:r>
              <a:rPr dirty="0">
                <a:solidFill>
                  <a:srgbClr val="333399"/>
                </a:solidFill>
                <a:latin typeface="Arial Black"/>
                <a:cs typeface="Arial Black"/>
              </a:rPr>
              <a:t>ted	w</a:t>
            </a:r>
            <a:r>
              <a:rPr spc="-10" dirty="0">
                <a:solidFill>
                  <a:srgbClr val="333399"/>
                </a:solidFill>
                <a:latin typeface="Arial Black"/>
                <a:cs typeface="Arial Black"/>
              </a:rPr>
              <a:t>i</a:t>
            </a:r>
            <a:r>
              <a:rPr dirty="0">
                <a:solidFill>
                  <a:srgbClr val="333399"/>
                </a:solidFill>
                <a:latin typeface="Arial Black"/>
                <a:cs typeface="Arial Black"/>
              </a:rPr>
              <a:t>th	sin</a:t>
            </a:r>
            <a:r>
              <a:rPr spc="5" dirty="0">
                <a:solidFill>
                  <a:srgbClr val="333399"/>
                </a:solidFill>
                <a:latin typeface="Arial Black"/>
                <a:cs typeface="Arial Black"/>
              </a:rPr>
              <a:t>g</a:t>
            </a:r>
            <a:r>
              <a:rPr dirty="0">
                <a:solidFill>
                  <a:srgbClr val="333399"/>
                </a:solidFill>
                <a:latin typeface="Arial Black"/>
                <a:cs typeface="Arial Black"/>
              </a:rPr>
              <a:t>le</a:t>
            </a:r>
            <a:endParaRPr>
              <a:latin typeface="Arial Black"/>
              <a:cs typeface="Arial Black"/>
            </a:endParaRPr>
          </a:p>
          <a:p>
            <a:pPr marL="355600">
              <a:spcBef>
                <a:spcPts val="5"/>
              </a:spcBef>
            </a:pPr>
            <a:r>
              <a:rPr spc="35" dirty="0">
                <a:solidFill>
                  <a:srgbClr val="333399"/>
                </a:solidFill>
                <a:latin typeface="Arial Black"/>
                <a:cs typeface="Arial Black"/>
              </a:rPr>
              <a:t>try</a:t>
            </a:r>
            <a:r>
              <a:rPr spc="-25" dirty="0">
                <a:solidFill>
                  <a:srgbClr val="333399"/>
                </a:solidFill>
                <a:latin typeface="Arial Black"/>
                <a:cs typeface="Arial Black"/>
              </a:rPr>
              <a:t> </a:t>
            </a:r>
            <a:r>
              <a:rPr dirty="0">
                <a:solidFill>
                  <a:srgbClr val="333399"/>
                </a:solidFill>
                <a:latin typeface="Arial Black"/>
                <a:cs typeface="Arial Black"/>
              </a:rPr>
              <a:t>{</a:t>
            </a:r>
            <a:r>
              <a:rPr spc="-20" dirty="0">
                <a:solidFill>
                  <a:srgbClr val="333399"/>
                </a:solidFill>
                <a:latin typeface="Arial Black"/>
                <a:cs typeface="Arial Black"/>
              </a:rPr>
              <a:t> </a:t>
            </a:r>
            <a:r>
              <a:rPr dirty="0">
                <a:solidFill>
                  <a:srgbClr val="333399"/>
                </a:solidFill>
                <a:latin typeface="Arial Black"/>
                <a:cs typeface="Arial Black"/>
              </a:rPr>
              <a:t>..</a:t>
            </a:r>
            <a:r>
              <a:rPr spc="-15" dirty="0">
                <a:solidFill>
                  <a:srgbClr val="333399"/>
                </a:solidFill>
                <a:latin typeface="Arial Black"/>
                <a:cs typeface="Arial Black"/>
              </a:rPr>
              <a:t> </a:t>
            </a:r>
            <a:r>
              <a:rPr dirty="0">
                <a:solidFill>
                  <a:srgbClr val="333399"/>
                </a:solidFill>
                <a:latin typeface="Arial Black"/>
                <a:cs typeface="Arial Black"/>
              </a:rPr>
              <a:t>}</a:t>
            </a:r>
            <a:r>
              <a:rPr spc="-20" dirty="0">
                <a:solidFill>
                  <a:srgbClr val="333399"/>
                </a:solidFill>
                <a:latin typeface="Arial Black"/>
                <a:cs typeface="Arial Black"/>
              </a:rPr>
              <a:t> </a:t>
            </a:r>
            <a:r>
              <a:rPr spc="-10" dirty="0">
                <a:solidFill>
                  <a:srgbClr val="333399"/>
                </a:solidFill>
                <a:latin typeface="Arial Black"/>
                <a:cs typeface="Arial Black"/>
              </a:rPr>
              <a:t>block.</a:t>
            </a:r>
            <a:endParaRPr>
              <a:latin typeface="Arial Black"/>
              <a:cs typeface="Arial Black"/>
            </a:endParaRPr>
          </a:p>
          <a:p>
            <a:pPr marL="355600" marR="5080" indent="-342900" algn="just">
              <a:spcBef>
                <a:spcPts val="1080"/>
              </a:spcBef>
              <a:buAutoNum type="arabicPeriod" startAt="4"/>
              <a:tabLst>
                <a:tab pos="358775" algn="l"/>
              </a:tabLst>
            </a:pPr>
            <a:r>
              <a:rPr spc="-5" dirty="0">
                <a:solidFill>
                  <a:srgbClr val="333399"/>
                </a:solidFill>
                <a:latin typeface="Arial Black"/>
                <a:cs typeface="Arial Black"/>
              </a:rPr>
              <a:t>If </a:t>
            </a:r>
            <a:r>
              <a:rPr spc="20" dirty="0">
                <a:solidFill>
                  <a:srgbClr val="333399"/>
                </a:solidFill>
                <a:latin typeface="Arial Black"/>
                <a:cs typeface="Arial Black"/>
              </a:rPr>
              <a:t>try{} </a:t>
            </a:r>
            <a:r>
              <a:rPr spc="-10" dirty="0">
                <a:solidFill>
                  <a:srgbClr val="333399"/>
                </a:solidFill>
                <a:latin typeface="Arial Black"/>
                <a:cs typeface="Arial Black"/>
              </a:rPr>
              <a:t>block </a:t>
            </a:r>
            <a:r>
              <a:rPr spc="-5" dirty="0">
                <a:solidFill>
                  <a:srgbClr val="333399"/>
                </a:solidFill>
                <a:latin typeface="Arial Black"/>
                <a:cs typeface="Arial Black"/>
              </a:rPr>
              <a:t>can </a:t>
            </a:r>
            <a:r>
              <a:rPr dirty="0">
                <a:solidFill>
                  <a:srgbClr val="333399"/>
                </a:solidFill>
                <a:latin typeface="Arial Black"/>
                <a:cs typeface="Arial Black"/>
              </a:rPr>
              <a:t>throw multiple </a:t>
            </a:r>
            <a:r>
              <a:rPr spc="5" dirty="0">
                <a:solidFill>
                  <a:srgbClr val="333399"/>
                </a:solidFill>
                <a:latin typeface="Arial Black"/>
                <a:cs typeface="Arial Black"/>
              </a:rPr>
              <a:t> </a:t>
            </a:r>
            <a:r>
              <a:rPr spc="-10" dirty="0">
                <a:solidFill>
                  <a:srgbClr val="333399"/>
                </a:solidFill>
                <a:latin typeface="Arial Black"/>
                <a:cs typeface="Arial Black"/>
              </a:rPr>
              <a:t>exceptions</a:t>
            </a:r>
            <a:r>
              <a:rPr spc="-5" dirty="0">
                <a:solidFill>
                  <a:srgbClr val="333399"/>
                </a:solidFill>
                <a:latin typeface="Arial Black"/>
                <a:cs typeface="Arial Black"/>
              </a:rPr>
              <a:t> </a:t>
            </a:r>
            <a:r>
              <a:rPr dirty="0">
                <a:solidFill>
                  <a:srgbClr val="333399"/>
                </a:solidFill>
                <a:latin typeface="Arial Black"/>
                <a:cs typeface="Arial Black"/>
              </a:rPr>
              <a:t>then</a:t>
            </a:r>
            <a:r>
              <a:rPr spc="5" dirty="0">
                <a:solidFill>
                  <a:srgbClr val="333399"/>
                </a:solidFill>
                <a:latin typeface="Arial Black"/>
                <a:cs typeface="Arial Black"/>
              </a:rPr>
              <a:t> </a:t>
            </a:r>
            <a:r>
              <a:rPr dirty="0">
                <a:solidFill>
                  <a:srgbClr val="333399"/>
                </a:solidFill>
                <a:latin typeface="Arial Black"/>
                <a:cs typeface="Arial Black"/>
              </a:rPr>
              <a:t>user</a:t>
            </a:r>
            <a:r>
              <a:rPr spc="5" dirty="0">
                <a:solidFill>
                  <a:srgbClr val="333399"/>
                </a:solidFill>
                <a:latin typeface="Arial Black"/>
                <a:cs typeface="Arial Black"/>
              </a:rPr>
              <a:t> </a:t>
            </a:r>
            <a:r>
              <a:rPr dirty="0">
                <a:solidFill>
                  <a:srgbClr val="333399"/>
                </a:solidFill>
                <a:latin typeface="Arial Black"/>
                <a:cs typeface="Arial Black"/>
              </a:rPr>
              <a:t>should </a:t>
            </a:r>
            <a:r>
              <a:rPr spc="5" dirty="0">
                <a:solidFill>
                  <a:srgbClr val="333399"/>
                </a:solidFill>
                <a:latin typeface="Arial Black"/>
                <a:cs typeface="Arial Black"/>
              </a:rPr>
              <a:t> </a:t>
            </a:r>
            <a:r>
              <a:rPr spc="-15" dirty="0">
                <a:solidFill>
                  <a:srgbClr val="333399"/>
                </a:solidFill>
                <a:latin typeface="Arial Black"/>
                <a:cs typeface="Arial Black"/>
              </a:rPr>
              <a:t>catch </a:t>
            </a:r>
            <a:r>
              <a:rPr dirty="0">
                <a:solidFill>
                  <a:srgbClr val="333399"/>
                </a:solidFill>
                <a:latin typeface="Arial Black"/>
                <a:cs typeface="Arial Black"/>
              </a:rPr>
              <a:t>all </a:t>
            </a:r>
            <a:r>
              <a:rPr spc="-10" dirty="0">
                <a:solidFill>
                  <a:srgbClr val="333399"/>
                </a:solidFill>
                <a:latin typeface="Arial Black"/>
                <a:cs typeface="Arial Black"/>
              </a:rPr>
              <a:t>exceptions. </a:t>
            </a:r>
            <a:r>
              <a:rPr spc="-5" dirty="0">
                <a:solidFill>
                  <a:srgbClr val="333399"/>
                </a:solidFill>
                <a:latin typeface="Arial Black"/>
                <a:cs typeface="Arial Black"/>
              </a:rPr>
              <a:t>(one </a:t>
            </a:r>
            <a:r>
              <a:rPr spc="-15" dirty="0">
                <a:solidFill>
                  <a:srgbClr val="333399"/>
                </a:solidFill>
                <a:latin typeface="Arial Black"/>
                <a:cs typeface="Arial Black"/>
              </a:rPr>
              <a:t>catch </a:t>
            </a:r>
            <a:r>
              <a:rPr spc="-10" dirty="0">
                <a:solidFill>
                  <a:srgbClr val="333399"/>
                </a:solidFill>
                <a:latin typeface="Arial Black"/>
                <a:cs typeface="Arial Black"/>
              </a:rPr>
              <a:t> block</a:t>
            </a:r>
            <a:r>
              <a:rPr spc="-15" dirty="0">
                <a:solidFill>
                  <a:srgbClr val="333399"/>
                </a:solidFill>
                <a:latin typeface="Arial Black"/>
                <a:cs typeface="Arial Black"/>
              </a:rPr>
              <a:t> for</a:t>
            </a:r>
            <a:r>
              <a:rPr spc="5" dirty="0">
                <a:solidFill>
                  <a:srgbClr val="333399"/>
                </a:solidFill>
                <a:latin typeface="Arial Black"/>
                <a:cs typeface="Arial Black"/>
              </a:rPr>
              <a:t> </a:t>
            </a:r>
            <a:r>
              <a:rPr spc="-10" dirty="0">
                <a:solidFill>
                  <a:srgbClr val="333399"/>
                </a:solidFill>
                <a:latin typeface="Arial Black"/>
                <a:cs typeface="Arial Black"/>
              </a:rPr>
              <a:t>each</a:t>
            </a:r>
            <a:r>
              <a:rPr spc="-15" dirty="0">
                <a:solidFill>
                  <a:srgbClr val="333399"/>
                </a:solidFill>
                <a:latin typeface="Arial Black"/>
                <a:cs typeface="Arial Black"/>
              </a:rPr>
              <a:t> </a:t>
            </a:r>
            <a:r>
              <a:rPr dirty="0">
                <a:solidFill>
                  <a:srgbClr val="333399"/>
                </a:solidFill>
                <a:latin typeface="Arial Black"/>
                <a:cs typeface="Arial Black"/>
              </a:rPr>
              <a:t>type</a:t>
            </a:r>
            <a:r>
              <a:rPr spc="-15" dirty="0">
                <a:solidFill>
                  <a:srgbClr val="333399"/>
                </a:solidFill>
                <a:latin typeface="Arial Black"/>
                <a:cs typeface="Arial Black"/>
              </a:rPr>
              <a:t> </a:t>
            </a:r>
            <a:r>
              <a:rPr dirty="0">
                <a:solidFill>
                  <a:srgbClr val="333399"/>
                </a:solidFill>
                <a:latin typeface="Arial Black"/>
                <a:cs typeface="Arial Black"/>
              </a:rPr>
              <a:t>of</a:t>
            </a:r>
            <a:r>
              <a:rPr spc="90" dirty="0">
                <a:solidFill>
                  <a:srgbClr val="333399"/>
                </a:solidFill>
                <a:latin typeface="Arial Black"/>
                <a:cs typeface="Arial Black"/>
              </a:rPr>
              <a:t> </a:t>
            </a:r>
            <a:r>
              <a:rPr spc="-10" dirty="0">
                <a:solidFill>
                  <a:srgbClr val="333399"/>
                </a:solidFill>
                <a:latin typeface="Arial Black"/>
                <a:cs typeface="Arial Black"/>
              </a:rPr>
              <a:t>exception)</a:t>
            </a:r>
            <a:endParaRPr>
              <a:latin typeface="Arial Black"/>
              <a:cs typeface="Arial Black"/>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5907532"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Ca</a:t>
            </a:r>
            <a:r>
              <a:rPr spc="-155" dirty="0"/>
              <a:t>t</a:t>
            </a:r>
            <a:r>
              <a:rPr spc="-160" dirty="0"/>
              <a:t>ch</a:t>
            </a:r>
            <a:r>
              <a:rPr spc="-165" dirty="0"/>
              <a:t>i</a:t>
            </a:r>
            <a:r>
              <a:rPr spc="-160" dirty="0"/>
              <a:t>n</a:t>
            </a:r>
            <a:r>
              <a:rPr dirty="0"/>
              <a:t>g</a:t>
            </a:r>
            <a:r>
              <a:rPr spc="-260" dirty="0"/>
              <a:t> </a:t>
            </a:r>
            <a:r>
              <a:rPr spc="-160" dirty="0"/>
              <a:t>a</a:t>
            </a:r>
            <a:r>
              <a:rPr dirty="0"/>
              <a:t>n</a:t>
            </a:r>
            <a:r>
              <a:rPr spc="-295" dirty="0"/>
              <a:t> </a:t>
            </a:r>
            <a:r>
              <a:rPr spc="-160" dirty="0"/>
              <a:t>Excep</a:t>
            </a:r>
            <a:r>
              <a:rPr spc="-155" dirty="0"/>
              <a:t>t</a:t>
            </a:r>
            <a:r>
              <a:rPr spc="-165" dirty="0"/>
              <a:t>i</a:t>
            </a:r>
            <a:r>
              <a:rPr spc="-160" dirty="0"/>
              <a:t>o</a:t>
            </a:r>
            <a:r>
              <a:rPr dirty="0"/>
              <a:t>n</a:t>
            </a:r>
            <a:r>
              <a:rPr spc="-250" dirty="0"/>
              <a:t> </a:t>
            </a:r>
            <a:r>
              <a:rPr dirty="0"/>
              <a:t>:  </a:t>
            </a:r>
            <a:r>
              <a:rPr spc="-160" dirty="0"/>
              <a:t>Examp</a:t>
            </a:r>
            <a:r>
              <a:rPr spc="-165" dirty="0"/>
              <a:t>l</a:t>
            </a:r>
            <a:r>
              <a:rPr spc="-5" dirty="0"/>
              <a:t>e</a:t>
            </a:r>
            <a:r>
              <a:rPr spc="-270" dirty="0"/>
              <a:t> </a:t>
            </a:r>
            <a:r>
              <a:rPr spc="-5" dirty="0"/>
              <a:t>1</a:t>
            </a:r>
          </a:p>
        </p:txBody>
      </p:sp>
      <p:sp>
        <p:nvSpPr>
          <p:cNvPr id="3" name="object 3"/>
          <p:cNvSpPr txBox="1"/>
          <p:nvPr/>
        </p:nvSpPr>
        <p:spPr>
          <a:xfrm>
            <a:off x="1907540" y="1451813"/>
            <a:ext cx="8394700" cy="4832092"/>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class</a:t>
            </a:r>
            <a:r>
              <a:rPr b="1" dirty="0">
                <a:solidFill>
                  <a:srgbClr val="FF0000"/>
                </a:solidFill>
                <a:latin typeface="Arial"/>
                <a:cs typeface="Arial"/>
              </a:rPr>
              <a:t> </a:t>
            </a:r>
            <a:r>
              <a:rPr b="1" spc="-15" dirty="0">
                <a:solidFill>
                  <a:srgbClr val="FF0000"/>
                </a:solidFill>
                <a:latin typeface="Arial"/>
                <a:cs typeface="Arial"/>
              </a:rPr>
              <a:t>ExceptionDemoTest</a:t>
            </a:r>
            <a:endParaRPr dirty="0">
              <a:latin typeface="Arial"/>
              <a:cs typeface="Arial"/>
            </a:endParaRPr>
          </a:p>
          <a:p>
            <a:pPr marL="12700">
              <a:spcBef>
                <a:spcPts val="5"/>
              </a:spcBef>
            </a:pPr>
            <a:r>
              <a:rPr b="1" spc="-5" dirty="0">
                <a:solidFill>
                  <a:srgbClr val="FF0000"/>
                </a:solidFill>
                <a:latin typeface="Arial"/>
                <a:cs typeface="Arial"/>
              </a:rPr>
              <a:t>{</a:t>
            </a:r>
            <a:endParaRPr dirty="0">
              <a:latin typeface="Arial"/>
              <a:cs typeface="Arial"/>
            </a:endParaRPr>
          </a:p>
          <a:p>
            <a:pPr marL="927100"/>
            <a:r>
              <a:rPr b="1" dirty="0">
                <a:solidFill>
                  <a:srgbClr val="FF0000"/>
                </a:solidFill>
                <a:latin typeface="Arial"/>
                <a:cs typeface="Arial"/>
              </a:rPr>
              <a:t>public</a:t>
            </a:r>
            <a:r>
              <a:rPr b="1" spc="-25" dirty="0">
                <a:solidFill>
                  <a:srgbClr val="FF0000"/>
                </a:solidFill>
                <a:latin typeface="Arial"/>
                <a:cs typeface="Arial"/>
              </a:rPr>
              <a:t> </a:t>
            </a:r>
            <a:r>
              <a:rPr b="1" spc="-5" dirty="0">
                <a:solidFill>
                  <a:srgbClr val="FF0000"/>
                </a:solidFill>
                <a:latin typeface="Arial"/>
                <a:cs typeface="Arial"/>
              </a:rPr>
              <a:t>static</a:t>
            </a:r>
            <a:r>
              <a:rPr b="1" spc="10" dirty="0">
                <a:solidFill>
                  <a:srgbClr val="FF0000"/>
                </a:solidFill>
                <a:latin typeface="Arial"/>
                <a:cs typeface="Arial"/>
              </a:rPr>
              <a:t> </a:t>
            </a:r>
            <a:r>
              <a:rPr b="1" spc="-10" dirty="0">
                <a:solidFill>
                  <a:srgbClr val="FF0000"/>
                </a:solidFill>
                <a:latin typeface="Arial"/>
                <a:cs typeface="Arial"/>
              </a:rPr>
              <a:t>void</a:t>
            </a:r>
            <a:r>
              <a:rPr b="1" spc="30" dirty="0">
                <a:solidFill>
                  <a:srgbClr val="FF0000"/>
                </a:solidFill>
                <a:latin typeface="Arial"/>
                <a:cs typeface="Arial"/>
              </a:rPr>
              <a:t> </a:t>
            </a:r>
            <a:r>
              <a:rPr b="1" spc="-5" dirty="0">
                <a:solidFill>
                  <a:srgbClr val="FF0000"/>
                </a:solidFill>
                <a:latin typeface="Arial"/>
                <a:cs typeface="Arial"/>
              </a:rPr>
              <a:t>main(String</a:t>
            </a:r>
            <a:r>
              <a:rPr b="1" spc="15" dirty="0">
                <a:solidFill>
                  <a:srgbClr val="FF0000"/>
                </a:solidFill>
                <a:latin typeface="Arial"/>
                <a:cs typeface="Arial"/>
              </a:rPr>
              <a:t> </a:t>
            </a:r>
            <a:r>
              <a:rPr b="1" spc="-5" dirty="0">
                <a:solidFill>
                  <a:srgbClr val="FF0000"/>
                </a:solidFill>
                <a:latin typeface="Arial"/>
                <a:cs typeface="Arial"/>
              </a:rPr>
              <a:t>args[])</a:t>
            </a:r>
            <a:endParaRPr dirty="0">
              <a:latin typeface="Arial"/>
              <a:cs typeface="Arial"/>
            </a:endParaRPr>
          </a:p>
          <a:p>
            <a:pPr marL="927100"/>
            <a:r>
              <a:rPr b="1" spc="-5" dirty="0">
                <a:solidFill>
                  <a:srgbClr val="FF0000"/>
                </a:solidFill>
                <a:latin typeface="Arial"/>
                <a:cs typeface="Arial"/>
              </a:rPr>
              <a:t>{</a:t>
            </a:r>
            <a:endParaRPr dirty="0">
              <a:latin typeface="Arial"/>
              <a:cs typeface="Arial"/>
            </a:endParaRPr>
          </a:p>
          <a:p>
            <a:pPr marL="1841500"/>
            <a:r>
              <a:rPr b="1" spc="-5" dirty="0">
                <a:solidFill>
                  <a:srgbClr val="00AF50"/>
                </a:solidFill>
                <a:latin typeface="Arial"/>
                <a:cs typeface="Arial"/>
              </a:rPr>
              <a:t>System.out.println("</a:t>
            </a:r>
            <a:r>
              <a:rPr b="1" spc="5" dirty="0">
                <a:solidFill>
                  <a:srgbClr val="00AF50"/>
                </a:solidFill>
                <a:latin typeface="Arial"/>
                <a:cs typeface="Arial"/>
              </a:rPr>
              <a:t> </a:t>
            </a:r>
            <a:r>
              <a:rPr b="1" spc="-5" dirty="0">
                <a:solidFill>
                  <a:srgbClr val="00AF50"/>
                </a:solidFill>
                <a:latin typeface="Arial"/>
                <a:cs typeface="Arial"/>
              </a:rPr>
              <a:t>Hello</a:t>
            </a:r>
            <a:r>
              <a:rPr b="1" spc="25" dirty="0">
                <a:solidFill>
                  <a:srgbClr val="00AF50"/>
                </a:solidFill>
                <a:latin typeface="Arial"/>
                <a:cs typeface="Arial"/>
              </a:rPr>
              <a:t> </a:t>
            </a:r>
            <a:r>
              <a:rPr b="1" spc="-5" dirty="0">
                <a:solidFill>
                  <a:srgbClr val="00AF50"/>
                </a:solidFill>
                <a:latin typeface="Arial"/>
                <a:cs typeface="Arial"/>
              </a:rPr>
              <a:t>Exceptions");</a:t>
            </a:r>
            <a:endParaRPr dirty="0">
              <a:latin typeface="Arial"/>
              <a:cs typeface="Arial"/>
            </a:endParaRPr>
          </a:p>
          <a:p>
            <a:pPr marL="1841500"/>
            <a:r>
              <a:rPr b="1" dirty="0">
                <a:solidFill>
                  <a:srgbClr val="00AF50"/>
                </a:solidFill>
                <a:latin typeface="Arial"/>
                <a:cs typeface="Arial"/>
              </a:rPr>
              <a:t>int</a:t>
            </a:r>
            <a:r>
              <a:rPr b="1" spc="-35" dirty="0">
                <a:solidFill>
                  <a:srgbClr val="00AF50"/>
                </a:solidFill>
                <a:latin typeface="Arial"/>
                <a:cs typeface="Arial"/>
              </a:rPr>
              <a:t> </a:t>
            </a:r>
            <a:r>
              <a:rPr b="1" dirty="0">
                <a:solidFill>
                  <a:srgbClr val="00AF50"/>
                </a:solidFill>
                <a:latin typeface="Arial"/>
                <a:cs typeface="Arial"/>
              </a:rPr>
              <a:t>d</a:t>
            </a:r>
            <a:r>
              <a:rPr b="1" spc="-30" dirty="0">
                <a:solidFill>
                  <a:srgbClr val="00AF50"/>
                </a:solidFill>
                <a:latin typeface="Arial"/>
                <a:cs typeface="Arial"/>
              </a:rPr>
              <a:t> </a:t>
            </a:r>
            <a:r>
              <a:rPr b="1" dirty="0">
                <a:solidFill>
                  <a:srgbClr val="00AF50"/>
                </a:solidFill>
                <a:latin typeface="Arial"/>
                <a:cs typeface="Arial"/>
              </a:rPr>
              <a:t>=</a:t>
            </a:r>
            <a:r>
              <a:rPr b="1" spc="-25" dirty="0">
                <a:solidFill>
                  <a:srgbClr val="00AF50"/>
                </a:solidFill>
                <a:latin typeface="Arial"/>
                <a:cs typeface="Arial"/>
              </a:rPr>
              <a:t> </a:t>
            </a:r>
            <a:r>
              <a:rPr b="1" spc="-5" dirty="0">
                <a:solidFill>
                  <a:srgbClr val="00AF50"/>
                </a:solidFill>
                <a:latin typeface="Arial"/>
                <a:cs typeface="Arial"/>
              </a:rPr>
              <a:t>0;</a:t>
            </a:r>
            <a:endParaRPr dirty="0">
              <a:latin typeface="Arial"/>
              <a:cs typeface="Arial"/>
            </a:endParaRPr>
          </a:p>
          <a:p>
            <a:pPr marL="1841500">
              <a:lnSpc>
                <a:spcPts val="2155"/>
              </a:lnSpc>
            </a:pPr>
            <a:r>
              <a:rPr b="1" dirty="0">
                <a:solidFill>
                  <a:srgbClr val="00AF50"/>
                </a:solidFill>
                <a:latin typeface="Arial"/>
                <a:cs typeface="Arial"/>
              </a:rPr>
              <a:t>int</a:t>
            </a:r>
            <a:r>
              <a:rPr b="1" spc="-35" dirty="0">
                <a:solidFill>
                  <a:srgbClr val="00AF50"/>
                </a:solidFill>
                <a:latin typeface="Arial"/>
                <a:cs typeface="Arial"/>
              </a:rPr>
              <a:t> </a:t>
            </a:r>
            <a:r>
              <a:rPr b="1" spc="-5" dirty="0">
                <a:solidFill>
                  <a:srgbClr val="00AF50"/>
                </a:solidFill>
                <a:latin typeface="Arial"/>
                <a:cs typeface="Arial"/>
              </a:rPr>
              <a:t>x</a:t>
            </a:r>
            <a:r>
              <a:rPr b="1" spc="-20" dirty="0">
                <a:solidFill>
                  <a:srgbClr val="00AF50"/>
                </a:solidFill>
                <a:latin typeface="Arial"/>
                <a:cs typeface="Arial"/>
              </a:rPr>
              <a:t> </a:t>
            </a:r>
            <a:r>
              <a:rPr b="1" dirty="0">
                <a:solidFill>
                  <a:srgbClr val="00AF50"/>
                </a:solidFill>
                <a:latin typeface="Arial"/>
                <a:cs typeface="Arial"/>
              </a:rPr>
              <a:t>=</a:t>
            </a:r>
            <a:r>
              <a:rPr b="1" spc="-20" dirty="0">
                <a:solidFill>
                  <a:srgbClr val="00AF50"/>
                </a:solidFill>
                <a:latin typeface="Arial"/>
                <a:cs typeface="Arial"/>
              </a:rPr>
              <a:t> </a:t>
            </a:r>
            <a:r>
              <a:rPr b="1" spc="-5" dirty="0">
                <a:solidFill>
                  <a:srgbClr val="00AF50"/>
                </a:solidFill>
                <a:latin typeface="Arial"/>
                <a:cs typeface="Arial"/>
              </a:rPr>
              <a:t>10;</a:t>
            </a:r>
            <a:endParaRPr dirty="0">
              <a:latin typeface="Arial"/>
              <a:cs typeface="Arial"/>
            </a:endParaRPr>
          </a:p>
          <a:p>
            <a:pPr marL="1841500">
              <a:lnSpc>
                <a:spcPts val="2875"/>
              </a:lnSpc>
            </a:pPr>
            <a:r>
              <a:rPr sz="2400" b="1" spc="-5" dirty="0">
                <a:solidFill>
                  <a:srgbClr val="001F5F"/>
                </a:solidFill>
                <a:latin typeface="Arial"/>
                <a:cs typeface="Arial"/>
              </a:rPr>
              <a:t>try</a:t>
            </a:r>
            <a:endParaRPr sz="2400" dirty="0">
              <a:latin typeface="Arial"/>
              <a:cs typeface="Arial"/>
            </a:endParaRPr>
          </a:p>
          <a:p>
            <a:pPr marL="1841500"/>
            <a:r>
              <a:rPr sz="2400" b="1" spc="-5" dirty="0">
                <a:solidFill>
                  <a:srgbClr val="001F5F"/>
                </a:solidFill>
                <a:latin typeface="Arial"/>
                <a:cs typeface="Arial"/>
              </a:rPr>
              <a:t>{</a:t>
            </a:r>
            <a:endParaRPr sz="2400" dirty="0">
              <a:latin typeface="Arial"/>
              <a:cs typeface="Arial"/>
            </a:endParaRPr>
          </a:p>
          <a:p>
            <a:pPr marL="2756535">
              <a:lnSpc>
                <a:spcPts val="2155"/>
              </a:lnSpc>
              <a:spcBef>
                <a:spcPts val="15"/>
              </a:spcBef>
            </a:pPr>
            <a:r>
              <a:rPr b="1" dirty="0">
                <a:solidFill>
                  <a:srgbClr val="00AF50"/>
                </a:solidFill>
                <a:latin typeface="Arial"/>
                <a:cs typeface="Arial"/>
              </a:rPr>
              <a:t>x</a:t>
            </a:r>
            <a:r>
              <a:rPr b="1" spc="-25" dirty="0">
                <a:solidFill>
                  <a:srgbClr val="00AF50"/>
                </a:solidFill>
                <a:latin typeface="Arial"/>
                <a:cs typeface="Arial"/>
              </a:rPr>
              <a:t> </a:t>
            </a:r>
            <a:r>
              <a:rPr b="1" dirty="0">
                <a:solidFill>
                  <a:srgbClr val="00AF50"/>
                </a:solidFill>
                <a:latin typeface="Arial"/>
                <a:cs typeface="Arial"/>
              </a:rPr>
              <a:t>=</a:t>
            </a:r>
            <a:r>
              <a:rPr b="1" spc="-25" dirty="0">
                <a:solidFill>
                  <a:srgbClr val="00AF50"/>
                </a:solidFill>
                <a:latin typeface="Arial"/>
                <a:cs typeface="Arial"/>
              </a:rPr>
              <a:t> </a:t>
            </a:r>
            <a:r>
              <a:rPr b="1" spc="-5" dirty="0">
                <a:solidFill>
                  <a:srgbClr val="00AF50"/>
                </a:solidFill>
                <a:latin typeface="Arial"/>
                <a:cs typeface="Arial"/>
              </a:rPr>
              <a:t>42</a:t>
            </a:r>
            <a:r>
              <a:rPr b="1" spc="-20" dirty="0">
                <a:solidFill>
                  <a:srgbClr val="00AF50"/>
                </a:solidFill>
                <a:latin typeface="Arial"/>
                <a:cs typeface="Arial"/>
              </a:rPr>
              <a:t> </a:t>
            </a:r>
            <a:r>
              <a:rPr b="1" dirty="0">
                <a:solidFill>
                  <a:srgbClr val="00AF50"/>
                </a:solidFill>
                <a:latin typeface="Arial"/>
                <a:cs typeface="Arial"/>
              </a:rPr>
              <a:t>/</a:t>
            </a:r>
            <a:r>
              <a:rPr b="1" spc="-20" dirty="0">
                <a:solidFill>
                  <a:srgbClr val="00AF50"/>
                </a:solidFill>
                <a:latin typeface="Arial"/>
                <a:cs typeface="Arial"/>
              </a:rPr>
              <a:t> </a:t>
            </a:r>
            <a:r>
              <a:rPr b="1" dirty="0">
                <a:solidFill>
                  <a:srgbClr val="00AF50"/>
                </a:solidFill>
                <a:latin typeface="Arial"/>
                <a:cs typeface="Arial"/>
              </a:rPr>
              <a:t>d;</a:t>
            </a:r>
            <a:endParaRPr dirty="0">
              <a:latin typeface="Arial"/>
              <a:cs typeface="Arial"/>
            </a:endParaRPr>
          </a:p>
          <a:p>
            <a:pPr marL="1841500">
              <a:lnSpc>
                <a:spcPts val="2875"/>
              </a:lnSpc>
            </a:pPr>
            <a:r>
              <a:rPr sz="2400" b="1" spc="-5" dirty="0">
                <a:solidFill>
                  <a:srgbClr val="001F5F"/>
                </a:solidFill>
                <a:latin typeface="Arial"/>
                <a:cs typeface="Arial"/>
              </a:rPr>
              <a:t>}</a:t>
            </a:r>
            <a:endParaRPr sz="2400" dirty="0">
              <a:latin typeface="Arial"/>
              <a:cs typeface="Arial"/>
            </a:endParaRPr>
          </a:p>
          <a:p>
            <a:pPr marL="1841500">
              <a:spcBef>
                <a:spcPts val="400"/>
              </a:spcBef>
            </a:pPr>
            <a:r>
              <a:rPr sz="2000" b="1" dirty="0">
                <a:solidFill>
                  <a:srgbClr val="001F5F"/>
                </a:solidFill>
                <a:latin typeface="Arial"/>
                <a:cs typeface="Arial"/>
              </a:rPr>
              <a:t>catch(ArithmeticException</a:t>
            </a:r>
            <a:r>
              <a:rPr sz="2000" b="1" spc="-40" dirty="0">
                <a:solidFill>
                  <a:srgbClr val="001F5F"/>
                </a:solidFill>
                <a:latin typeface="Arial"/>
                <a:cs typeface="Arial"/>
              </a:rPr>
              <a:t> </a:t>
            </a:r>
            <a:r>
              <a:rPr sz="2000" b="1" dirty="0">
                <a:solidFill>
                  <a:srgbClr val="001F5F"/>
                </a:solidFill>
                <a:latin typeface="Arial"/>
                <a:cs typeface="Arial"/>
              </a:rPr>
              <a:t>e)</a:t>
            </a:r>
            <a:r>
              <a:rPr sz="2000" b="1" spc="-10" dirty="0">
                <a:solidFill>
                  <a:srgbClr val="001F5F"/>
                </a:solidFill>
                <a:latin typeface="Arial"/>
                <a:cs typeface="Arial"/>
              </a:rPr>
              <a:t> </a:t>
            </a:r>
            <a:r>
              <a:rPr sz="2000" b="1" dirty="0">
                <a:solidFill>
                  <a:srgbClr val="001F5F"/>
                </a:solidFill>
                <a:latin typeface="Arial"/>
                <a:cs typeface="Arial"/>
              </a:rPr>
              <a:t>{</a:t>
            </a:r>
            <a:r>
              <a:rPr sz="2000" b="1" spc="-15" dirty="0">
                <a:solidFill>
                  <a:srgbClr val="001F5F"/>
                </a:solidFill>
                <a:latin typeface="Arial"/>
                <a:cs typeface="Arial"/>
              </a:rPr>
              <a:t> </a:t>
            </a:r>
            <a:r>
              <a:rPr sz="2000" b="1" spc="-5" dirty="0">
                <a:solidFill>
                  <a:srgbClr val="001F5F"/>
                </a:solidFill>
                <a:latin typeface="Arial"/>
                <a:cs typeface="Arial"/>
              </a:rPr>
              <a:t>System.out.println(e);</a:t>
            </a:r>
            <a:r>
              <a:rPr sz="2000" b="1" spc="-35" dirty="0">
                <a:solidFill>
                  <a:srgbClr val="001F5F"/>
                </a:solidFill>
                <a:latin typeface="Arial"/>
                <a:cs typeface="Arial"/>
              </a:rPr>
              <a:t> </a:t>
            </a:r>
            <a:r>
              <a:rPr sz="2000" b="1" dirty="0">
                <a:solidFill>
                  <a:srgbClr val="001F5F"/>
                </a:solidFill>
                <a:latin typeface="Arial"/>
                <a:cs typeface="Arial"/>
              </a:rPr>
              <a:t>}</a:t>
            </a:r>
            <a:endParaRPr sz="2000" dirty="0">
              <a:latin typeface="Arial"/>
              <a:cs typeface="Arial"/>
            </a:endParaRPr>
          </a:p>
          <a:p>
            <a:pPr marL="1841500">
              <a:spcBef>
                <a:spcPts val="90"/>
              </a:spcBef>
            </a:pPr>
            <a:r>
              <a:rPr b="1" spc="-5" dirty="0">
                <a:solidFill>
                  <a:srgbClr val="00AF50"/>
                </a:solidFill>
                <a:latin typeface="Arial"/>
                <a:cs typeface="Arial"/>
              </a:rPr>
              <a:t>System.out.println("x="</a:t>
            </a:r>
            <a:r>
              <a:rPr b="1" dirty="0">
                <a:solidFill>
                  <a:srgbClr val="00AF50"/>
                </a:solidFill>
                <a:latin typeface="Arial"/>
                <a:cs typeface="Arial"/>
              </a:rPr>
              <a:t> +x);</a:t>
            </a:r>
            <a:endParaRPr dirty="0">
              <a:latin typeface="Arial"/>
              <a:cs typeface="Arial"/>
            </a:endParaRPr>
          </a:p>
          <a:p>
            <a:pPr marL="1841500"/>
            <a:r>
              <a:rPr b="1" spc="-5" dirty="0">
                <a:solidFill>
                  <a:srgbClr val="00AF50"/>
                </a:solidFill>
                <a:latin typeface="Arial"/>
                <a:cs typeface="Arial"/>
              </a:rPr>
              <a:t>System.out.println(" Exception</a:t>
            </a:r>
            <a:r>
              <a:rPr b="1" spc="5" dirty="0">
                <a:solidFill>
                  <a:srgbClr val="00AF50"/>
                </a:solidFill>
                <a:latin typeface="Arial"/>
                <a:cs typeface="Arial"/>
              </a:rPr>
              <a:t> </a:t>
            </a:r>
            <a:r>
              <a:rPr b="1" spc="-5" dirty="0">
                <a:solidFill>
                  <a:srgbClr val="00AF50"/>
                </a:solidFill>
                <a:latin typeface="Arial"/>
                <a:cs typeface="Arial"/>
              </a:rPr>
              <a:t>Demo</a:t>
            </a:r>
            <a:r>
              <a:rPr b="1" spc="5" dirty="0">
                <a:solidFill>
                  <a:srgbClr val="00AF50"/>
                </a:solidFill>
                <a:latin typeface="Arial"/>
                <a:cs typeface="Arial"/>
              </a:rPr>
              <a:t> </a:t>
            </a:r>
            <a:r>
              <a:rPr b="1" dirty="0">
                <a:solidFill>
                  <a:srgbClr val="00AF50"/>
                </a:solidFill>
                <a:latin typeface="Arial"/>
                <a:cs typeface="Arial"/>
              </a:rPr>
              <a:t>Ends");</a:t>
            </a:r>
            <a:endParaRPr dirty="0">
              <a:latin typeface="Arial"/>
              <a:cs typeface="Arial"/>
            </a:endParaRPr>
          </a:p>
          <a:p>
            <a:pPr marL="927100"/>
            <a:r>
              <a:rPr b="1" dirty="0">
                <a:solidFill>
                  <a:srgbClr val="FF0000"/>
                </a:solidFill>
                <a:latin typeface="Arial"/>
                <a:cs typeface="Arial"/>
              </a:rPr>
              <a:t>}//</a:t>
            </a:r>
            <a:r>
              <a:rPr b="1" spc="-35" dirty="0">
                <a:solidFill>
                  <a:srgbClr val="FF0000"/>
                </a:solidFill>
                <a:latin typeface="Arial"/>
                <a:cs typeface="Arial"/>
              </a:rPr>
              <a:t> </a:t>
            </a:r>
            <a:r>
              <a:rPr b="1" dirty="0">
                <a:solidFill>
                  <a:srgbClr val="FF0000"/>
                </a:solidFill>
                <a:latin typeface="Arial"/>
                <a:cs typeface="Arial"/>
              </a:rPr>
              <a:t>End</a:t>
            </a:r>
            <a:r>
              <a:rPr b="1" spc="-30" dirty="0">
                <a:solidFill>
                  <a:srgbClr val="FF0000"/>
                </a:solidFill>
                <a:latin typeface="Arial"/>
                <a:cs typeface="Arial"/>
              </a:rPr>
              <a:t> </a:t>
            </a:r>
            <a:r>
              <a:rPr b="1" dirty="0">
                <a:solidFill>
                  <a:srgbClr val="FF0000"/>
                </a:solidFill>
                <a:latin typeface="Arial"/>
                <a:cs typeface="Arial"/>
              </a:rPr>
              <a:t>of</a:t>
            </a:r>
            <a:r>
              <a:rPr b="1" spc="-20" dirty="0">
                <a:solidFill>
                  <a:srgbClr val="FF0000"/>
                </a:solidFill>
                <a:latin typeface="Arial"/>
                <a:cs typeface="Arial"/>
              </a:rPr>
              <a:t> </a:t>
            </a:r>
            <a:r>
              <a:rPr b="1" dirty="0">
                <a:solidFill>
                  <a:srgbClr val="FF0000"/>
                </a:solidFill>
                <a:latin typeface="Arial"/>
                <a:cs typeface="Arial"/>
              </a:rPr>
              <a:t>Method</a:t>
            </a:r>
            <a:endParaRPr dirty="0">
              <a:latin typeface="Arial"/>
              <a:cs typeface="Arial"/>
            </a:endParaRPr>
          </a:p>
          <a:p>
            <a:pPr marL="12700"/>
            <a:r>
              <a:rPr b="1" dirty="0">
                <a:solidFill>
                  <a:srgbClr val="FF0000"/>
                </a:solidFill>
                <a:latin typeface="Arial"/>
                <a:cs typeface="Arial"/>
              </a:rPr>
              <a:t>}//</a:t>
            </a:r>
            <a:r>
              <a:rPr b="1" spc="-30" dirty="0">
                <a:solidFill>
                  <a:srgbClr val="FF0000"/>
                </a:solidFill>
                <a:latin typeface="Arial"/>
                <a:cs typeface="Arial"/>
              </a:rPr>
              <a:t> </a:t>
            </a:r>
            <a:r>
              <a:rPr b="1" dirty="0">
                <a:solidFill>
                  <a:srgbClr val="FF0000"/>
                </a:solidFill>
                <a:latin typeface="Arial"/>
                <a:cs typeface="Arial"/>
              </a:rPr>
              <a:t>End</a:t>
            </a:r>
            <a:r>
              <a:rPr b="1" spc="-25" dirty="0">
                <a:solidFill>
                  <a:srgbClr val="FF0000"/>
                </a:solidFill>
                <a:latin typeface="Arial"/>
                <a:cs typeface="Arial"/>
              </a:rPr>
              <a:t> </a:t>
            </a:r>
            <a:r>
              <a:rPr b="1" dirty="0">
                <a:solidFill>
                  <a:srgbClr val="FF0000"/>
                </a:solidFill>
                <a:latin typeface="Arial"/>
                <a:cs typeface="Arial"/>
              </a:rPr>
              <a:t>of</a:t>
            </a:r>
            <a:r>
              <a:rPr b="1" spc="-20" dirty="0">
                <a:solidFill>
                  <a:srgbClr val="FF0000"/>
                </a:solidFill>
                <a:latin typeface="Arial"/>
                <a:cs typeface="Arial"/>
              </a:rPr>
              <a:t> </a:t>
            </a:r>
            <a:r>
              <a:rPr b="1" spc="-5" dirty="0">
                <a:solidFill>
                  <a:srgbClr val="FF0000"/>
                </a:solidFill>
                <a:latin typeface="Arial"/>
                <a:cs typeface="Arial"/>
              </a:rPr>
              <a:t>class</a:t>
            </a:r>
            <a:endParaRPr dirty="0">
              <a:latin typeface="Arial"/>
              <a:cs typeface="Arial"/>
            </a:endParaRPr>
          </a:p>
        </p:txBody>
      </p:sp>
      <p:pic>
        <p:nvPicPr>
          <p:cNvPr id="4" name="object 4"/>
          <p:cNvPicPr/>
          <p:nvPr/>
        </p:nvPicPr>
        <p:blipFill>
          <a:blip r:embed="rId2" cstate="print"/>
          <a:stretch>
            <a:fillRect/>
          </a:stretch>
        </p:blipFill>
        <p:spPr>
          <a:xfrm>
            <a:off x="6442201" y="3015195"/>
            <a:ext cx="3710294" cy="1525303"/>
          </a:xfrm>
          <a:prstGeom prst="rect">
            <a:avLst/>
          </a:prstGeom>
        </p:spPr>
      </p:pic>
      <p:sp>
        <p:nvSpPr>
          <p:cNvPr id="5" name="object 5"/>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6" name="object 6"/>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39" y="1463802"/>
            <a:ext cx="8179434" cy="5391785"/>
          </a:xfrm>
          <a:prstGeom prst="rect">
            <a:avLst/>
          </a:prstGeom>
        </p:spPr>
        <p:txBody>
          <a:bodyPr vert="horz" wrap="square" lIns="0" tIns="13335" rIns="0" bIns="0" rtlCol="0">
            <a:spAutoFit/>
          </a:bodyPr>
          <a:lstStyle/>
          <a:p>
            <a:pPr marL="120014">
              <a:spcBef>
                <a:spcPts val="105"/>
              </a:spcBef>
            </a:pPr>
            <a:r>
              <a:rPr sz="2000" b="1" spc="-5" dirty="0">
                <a:latin typeface="Calibri"/>
                <a:cs typeface="Calibri"/>
              </a:rPr>
              <a:t>class</a:t>
            </a:r>
            <a:r>
              <a:rPr sz="2000" b="1" spc="-30" dirty="0">
                <a:latin typeface="Calibri"/>
                <a:cs typeface="Calibri"/>
              </a:rPr>
              <a:t> </a:t>
            </a:r>
            <a:r>
              <a:rPr sz="2000" b="1" spc="-15" dirty="0">
                <a:latin typeface="Calibri"/>
                <a:cs typeface="Calibri"/>
              </a:rPr>
              <a:t>ExceptionDemoTest</a:t>
            </a:r>
            <a:endParaRPr sz="2000">
              <a:latin typeface="Calibri"/>
              <a:cs typeface="Calibri"/>
            </a:endParaRPr>
          </a:p>
          <a:p>
            <a:pPr marL="120014"/>
            <a:r>
              <a:rPr sz="2000" b="1" dirty="0">
                <a:latin typeface="Calibri"/>
                <a:cs typeface="Calibri"/>
              </a:rPr>
              <a:t>{</a:t>
            </a:r>
            <a:endParaRPr sz="2000">
              <a:latin typeface="Calibri"/>
              <a:cs typeface="Calibri"/>
            </a:endParaRPr>
          </a:p>
          <a:p>
            <a:pPr marL="234315"/>
            <a:r>
              <a:rPr sz="2000" b="1" dirty="0">
                <a:latin typeface="Calibri"/>
                <a:cs typeface="Calibri"/>
              </a:rPr>
              <a:t>public</a:t>
            </a:r>
            <a:r>
              <a:rPr sz="2000" b="1" spc="-40" dirty="0">
                <a:latin typeface="Calibri"/>
                <a:cs typeface="Calibri"/>
              </a:rPr>
              <a:t> </a:t>
            </a:r>
            <a:r>
              <a:rPr sz="2000" b="1" spc="-15" dirty="0">
                <a:latin typeface="Calibri"/>
                <a:cs typeface="Calibri"/>
              </a:rPr>
              <a:t>static </a:t>
            </a:r>
            <a:r>
              <a:rPr sz="2000" b="1" spc="-5" dirty="0">
                <a:latin typeface="Calibri"/>
                <a:cs typeface="Calibri"/>
              </a:rPr>
              <a:t>void</a:t>
            </a:r>
            <a:r>
              <a:rPr sz="2000" b="1" spc="-10" dirty="0">
                <a:latin typeface="Calibri"/>
                <a:cs typeface="Calibri"/>
              </a:rPr>
              <a:t> </a:t>
            </a:r>
            <a:r>
              <a:rPr sz="2000" b="1" dirty="0">
                <a:latin typeface="Calibri"/>
                <a:cs typeface="Calibri"/>
              </a:rPr>
              <a:t>main(String</a:t>
            </a:r>
            <a:r>
              <a:rPr sz="2000" b="1" spc="-45" dirty="0">
                <a:latin typeface="Calibri"/>
                <a:cs typeface="Calibri"/>
              </a:rPr>
              <a:t> </a:t>
            </a:r>
            <a:r>
              <a:rPr sz="2000" b="1" spc="-10" dirty="0">
                <a:latin typeface="Calibri"/>
                <a:cs typeface="Calibri"/>
              </a:rPr>
              <a:t>args[])</a:t>
            </a:r>
            <a:endParaRPr sz="2000">
              <a:latin typeface="Calibri"/>
              <a:cs typeface="Calibri"/>
            </a:endParaRPr>
          </a:p>
          <a:p>
            <a:pPr marL="234315"/>
            <a:r>
              <a:rPr sz="2000" b="1" dirty="0">
                <a:latin typeface="Calibri"/>
                <a:cs typeface="Calibri"/>
              </a:rPr>
              <a:t>{</a:t>
            </a:r>
            <a:endParaRPr sz="2000">
              <a:latin typeface="Calibri"/>
              <a:cs typeface="Calibri"/>
            </a:endParaRPr>
          </a:p>
          <a:p>
            <a:pPr marR="5847715" algn="ctr"/>
            <a:r>
              <a:rPr sz="2000" b="1" spc="-10" dirty="0">
                <a:solidFill>
                  <a:srgbClr val="FF0000"/>
                </a:solidFill>
                <a:latin typeface="Calibri"/>
                <a:cs typeface="Calibri"/>
              </a:rPr>
              <a:t>int</a:t>
            </a:r>
            <a:r>
              <a:rPr sz="2000" b="1" spc="-35" dirty="0">
                <a:solidFill>
                  <a:srgbClr val="FF0000"/>
                </a:solidFill>
                <a:latin typeface="Calibri"/>
                <a:cs typeface="Calibri"/>
              </a:rPr>
              <a:t> </a:t>
            </a:r>
            <a:r>
              <a:rPr sz="2000" b="1" spc="-5" dirty="0">
                <a:solidFill>
                  <a:srgbClr val="FF0000"/>
                </a:solidFill>
                <a:latin typeface="Calibri"/>
                <a:cs typeface="Calibri"/>
              </a:rPr>
              <a:t>a[]=</a:t>
            </a:r>
            <a:r>
              <a:rPr sz="2000" b="1" spc="-20" dirty="0">
                <a:solidFill>
                  <a:srgbClr val="FF0000"/>
                </a:solidFill>
                <a:latin typeface="Calibri"/>
                <a:cs typeface="Calibri"/>
              </a:rPr>
              <a:t> </a:t>
            </a:r>
            <a:r>
              <a:rPr sz="2000" b="1" dirty="0">
                <a:solidFill>
                  <a:srgbClr val="FF0000"/>
                </a:solidFill>
                <a:latin typeface="Calibri"/>
                <a:cs typeface="Calibri"/>
              </a:rPr>
              <a:t>{5,10};</a:t>
            </a:r>
            <a:endParaRPr sz="2000">
              <a:latin typeface="Calibri"/>
              <a:cs typeface="Calibri"/>
            </a:endParaRPr>
          </a:p>
          <a:p>
            <a:pPr marR="5802630" algn="ctr"/>
            <a:r>
              <a:rPr sz="2000" b="1" dirty="0">
                <a:solidFill>
                  <a:srgbClr val="006FC0"/>
                </a:solidFill>
                <a:latin typeface="Calibri"/>
                <a:cs typeface="Calibri"/>
              </a:rPr>
              <a:t>try</a:t>
            </a:r>
            <a:endParaRPr sz="2000">
              <a:latin typeface="Calibri"/>
              <a:cs typeface="Calibri"/>
            </a:endParaRPr>
          </a:p>
          <a:p>
            <a:pPr marR="6014720" algn="ctr">
              <a:lnSpc>
                <a:spcPts val="2385"/>
              </a:lnSpc>
            </a:pPr>
            <a:r>
              <a:rPr sz="2000" b="1" dirty="0">
                <a:solidFill>
                  <a:srgbClr val="006FC0"/>
                </a:solidFill>
                <a:latin typeface="Calibri"/>
                <a:cs typeface="Calibri"/>
              </a:rPr>
              <a:t>{</a:t>
            </a:r>
            <a:endParaRPr sz="2000">
              <a:latin typeface="Calibri"/>
              <a:cs typeface="Calibri"/>
            </a:endParaRPr>
          </a:p>
          <a:p>
            <a:pPr marL="1949450" marR="2284730">
              <a:lnSpc>
                <a:spcPts val="2880"/>
              </a:lnSpc>
              <a:spcBef>
                <a:spcPts val="85"/>
              </a:spcBef>
            </a:pPr>
            <a:r>
              <a:rPr sz="2400" b="1" spc="-15" dirty="0">
                <a:solidFill>
                  <a:srgbClr val="00AF50"/>
                </a:solidFill>
                <a:latin typeface="Calibri"/>
                <a:cs typeface="Calibri"/>
              </a:rPr>
              <a:t>int</a:t>
            </a:r>
            <a:r>
              <a:rPr sz="2400" b="1" spc="5" dirty="0">
                <a:solidFill>
                  <a:srgbClr val="00AF50"/>
                </a:solidFill>
                <a:latin typeface="Calibri"/>
                <a:cs typeface="Calibri"/>
              </a:rPr>
              <a:t> </a:t>
            </a:r>
            <a:r>
              <a:rPr sz="2400" b="1" dirty="0">
                <a:solidFill>
                  <a:srgbClr val="00AF50"/>
                </a:solidFill>
                <a:latin typeface="Calibri"/>
                <a:cs typeface="Calibri"/>
              </a:rPr>
              <a:t>b=</a:t>
            </a:r>
            <a:r>
              <a:rPr sz="2400" b="1" spc="-5" dirty="0">
                <a:solidFill>
                  <a:srgbClr val="00AF50"/>
                </a:solidFill>
                <a:latin typeface="Calibri"/>
                <a:cs typeface="Calibri"/>
              </a:rPr>
              <a:t> </a:t>
            </a:r>
            <a:r>
              <a:rPr sz="2400" b="1" spc="-20" dirty="0">
                <a:solidFill>
                  <a:srgbClr val="00AF50"/>
                </a:solidFill>
                <a:latin typeface="Calibri"/>
                <a:cs typeface="Calibri"/>
              </a:rPr>
              <a:t>Integer.parseInt(args[0]); </a:t>
            </a:r>
            <a:r>
              <a:rPr sz="2400" b="1" spc="-525" dirty="0">
                <a:solidFill>
                  <a:srgbClr val="00AF50"/>
                </a:solidFill>
                <a:latin typeface="Calibri"/>
                <a:cs typeface="Calibri"/>
              </a:rPr>
              <a:t> </a:t>
            </a:r>
            <a:r>
              <a:rPr sz="2400" b="1" spc="-15" dirty="0">
                <a:solidFill>
                  <a:srgbClr val="00AF50"/>
                </a:solidFill>
                <a:latin typeface="Calibri"/>
                <a:cs typeface="Calibri"/>
              </a:rPr>
              <a:t>int </a:t>
            </a:r>
            <a:r>
              <a:rPr sz="2400" b="1" dirty="0">
                <a:solidFill>
                  <a:srgbClr val="00AF50"/>
                </a:solidFill>
                <a:latin typeface="Calibri"/>
                <a:cs typeface="Calibri"/>
              </a:rPr>
              <a:t>x = </a:t>
            </a:r>
            <a:r>
              <a:rPr sz="2400" b="1" spc="-5" dirty="0">
                <a:solidFill>
                  <a:srgbClr val="00AF50"/>
                </a:solidFill>
                <a:latin typeface="Calibri"/>
                <a:cs typeface="Calibri"/>
              </a:rPr>
              <a:t>a[b]/(b-a[1]); </a:t>
            </a:r>
            <a:r>
              <a:rPr sz="2400" b="1" dirty="0">
                <a:solidFill>
                  <a:srgbClr val="00AF50"/>
                </a:solidFill>
                <a:latin typeface="Calibri"/>
                <a:cs typeface="Calibri"/>
              </a:rPr>
              <a:t> </a:t>
            </a:r>
            <a:r>
              <a:rPr sz="2400" b="1" spc="-10" dirty="0">
                <a:solidFill>
                  <a:srgbClr val="00AF50"/>
                </a:solidFill>
                <a:latin typeface="Calibri"/>
                <a:cs typeface="Calibri"/>
              </a:rPr>
              <a:t>System.out.println("x="+x);</a:t>
            </a:r>
            <a:endParaRPr sz="2400">
              <a:latin typeface="Calibri"/>
              <a:cs typeface="Calibri"/>
            </a:endParaRPr>
          </a:p>
          <a:p>
            <a:pPr marL="1034415">
              <a:lnSpc>
                <a:spcPts val="2330"/>
              </a:lnSpc>
            </a:pPr>
            <a:r>
              <a:rPr sz="2000" b="1" dirty="0">
                <a:solidFill>
                  <a:srgbClr val="006FC0"/>
                </a:solidFill>
                <a:latin typeface="Calibri"/>
                <a:cs typeface="Calibri"/>
              </a:rPr>
              <a:t>}</a:t>
            </a:r>
            <a:endParaRPr sz="2000">
              <a:latin typeface="Calibri"/>
              <a:cs typeface="Calibri"/>
            </a:endParaRPr>
          </a:p>
          <a:p>
            <a:pPr marL="1034415" marR="5080">
              <a:tabLst>
                <a:tab pos="4692650" algn="l"/>
              </a:tabLst>
            </a:pPr>
            <a:r>
              <a:rPr sz="2000" b="1" spc="-10" dirty="0">
                <a:solidFill>
                  <a:srgbClr val="006FC0"/>
                </a:solidFill>
                <a:latin typeface="Calibri"/>
                <a:cs typeface="Calibri"/>
              </a:rPr>
              <a:t>catch(ArithmeticException</a:t>
            </a:r>
            <a:r>
              <a:rPr sz="2000" b="1" spc="-5" dirty="0">
                <a:solidFill>
                  <a:srgbClr val="006FC0"/>
                </a:solidFill>
                <a:latin typeface="Calibri"/>
                <a:cs typeface="Calibri"/>
              </a:rPr>
              <a:t> e)	</a:t>
            </a:r>
            <a:r>
              <a:rPr sz="2000" b="1" dirty="0">
                <a:solidFill>
                  <a:srgbClr val="006FC0"/>
                </a:solidFill>
                <a:latin typeface="Calibri"/>
                <a:cs typeface="Calibri"/>
              </a:rPr>
              <a:t>{ </a:t>
            </a:r>
            <a:r>
              <a:rPr sz="2000" b="1" spc="-5" dirty="0">
                <a:solidFill>
                  <a:srgbClr val="006FC0"/>
                </a:solidFill>
                <a:latin typeface="Calibri"/>
                <a:cs typeface="Calibri"/>
              </a:rPr>
              <a:t>System.out.println(e); </a:t>
            </a:r>
            <a:r>
              <a:rPr sz="2000" b="1" dirty="0">
                <a:solidFill>
                  <a:srgbClr val="006FC0"/>
                </a:solidFill>
                <a:latin typeface="Calibri"/>
                <a:cs typeface="Calibri"/>
              </a:rPr>
              <a:t>} </a:t>
            </a:r>
            <a:r>
              <a:rPr sz="2000" b="1" spc="5" dirty="0">
                <a:solidFill>
                  <a:srgbClr val="006FC0"/>
                </a:solidFill>
                <a:latin typeface="Calibri"/>
                <a:cs typeface="Calibri"/>
              </a:rPr>
              <a:t> </a:t>
            </a:r>
            <a:r>
              <a:rPr sz="2000" b="1" spc="-10" dirty="0">
                <a:solidFill>
                  <a:srgbClr val="006FC0"/>
                </a:solidFill>
                <a:latin typeface="Calibri"/>
                <a:cs typeface="Calibri"/>
              </a:rPr>
              <a:t>catch(NumberFormatException </a:t>
            </a:r>
            <a:r>
              <a:rPr sz="2000" b="1" spc="-5" dirty="0">
                <a:solidFill>
                  <a:srgbClr val="006FC0"/>
                </a:solidFill>
                <a:latin typeface="Calibri"/>
                <a:cs typeface="Calibri"/>
              </a:rPr>
              <a:t>e)</a:t>
            </a:r>
            <a:r>
              <a:rPr sz="2000" b="1" dirty="0">
                <a:solidFill>
                  <a:srgbClr val="006FC0"/>
                </a:solidFill>
                <a:latin typeface="Calibri"/>
                <a:cs typeface="Calibri"/>
              </a:rPr>
              <a:t> { </a:t>
            </a:r>
            <a:r>
              <a:rPr sz="2000" b="1" spc="-5" dirty="0">
                <a:solidFill>
                  <a:srgbClr val="006FC0"/>
                </a:solidFill>
                <a:latin typeface="Calibri"/>
                <a:cs typeface="Calibri"/>
              </a:rPr>
              <a:t>System.out.println(e); </a:t>
            </a:r>
            <a:r>
              <a:rPr sz="2000" b="1" dirty="0">
                <a:solidFill>
                  <a:srgbClr val="006FC0"/>
                </a:solidFill>
                <a:latin typeface="Calibri"/>
                <a:cs typeface="Calibri"/>
              </a:rPr>
              <a:t>} </a:t>
            </a:r>
            <a:r>
              <a:rPr sz="2000" b="1" spc="5" dirty="0">
                <a:solidFill>
                  <a:srgbClr val="006FC0"/>
                </a:solidFill>
                <a:latin typeface="Calibri"/>
                <a:cs typeface="Calibri"/>
              </a:rPr>
              <a:t> </a:t>
            </a:r>
            <a:r>
              <a:rPr sz="2000" b="1" spc="-10" dirty="0">
                <a:solidFill>
                  <a:srgbClr val="006FC0"/>
                </a:solidFill>
                <a:latin typeface="Calibri"/>
                <a:cs typeface="Calibri"/>
              </a:rPr>
              <a:t>catch(ArrayIndexOutOfBoundsException</a:t>
            </a:r>
            <a:r>
              <a:rPr sz="2000" b="1" spc="-15" dirty="0">
                <a:solidFill>
                  <a:srgbClr val="006FC0"/>
                </a:solidFill>
                <a:latin typeface="Calibri"/>
                <a:cs typeface="Calibri"/>
              </a:rPr>
              <a:t> </a:t>
            </a:r>
            <a:r>
              <a:rPr sz="2000" b="1" spc="-5" dirty="0">
                <a:solidFill>
                  <a:srgbClr val="006FC0"/>
                </a:solidFill>
                <a:latin typeface="Calibri"/>
                <a:cs typeface="Calibri"/>
              </a:rPr>
              <a:t>e)</a:t>
            </a:r>
            <a:r>
              <a:rPr sz="2000" b="1" spc="10" dirty="0">
                <a:solidFill>
                  <a:srgbClr val="006FC0"/>
                </a:solidFill>
                <a:latin typeface="Calibri"/>
                <a:cs typeface="Calibri"/>
              </a:rPr>
              <a:t> </a:t>
            </a:r>
            <a:r>
              <a:rPr sz="2000" b="1" dirty="0">
                <a:solidFill>
                  <a:srgbClr val="006FC0"/>
                </a:solidFill>
                <a:latin typeface="Calibri"/>
                <a:cs typeface="Calibri"/>
              </a:rPr>
              <a:t>{</a:t>
            </a:r>
            <a:r>
              <a:rPr sz="2000" b="1" spc="15" dirty="0">
                <a:solidFill>
                  <a:srgbClr val="006FC0"/>
                </a:solidFill>
                <a:latin typeface="Calibri"/>
                <a:cs typeface="Calibri"/>
              </a:rPr>
              <a:t> </a:t>
            </a:r>
            <a:r>
              <a:rPr sz="2000" b="1" spc="-5" dirty="0">
                <a:solidFill>
                  <a:srgbClr val="006FC0"/>
                </a:solidFill>
                <a:latin typeface="Calibri"/>
                <a:cs typeface="Calibri"/>
              </a:rPr>
              <a:t>System.out.println(e);}</a:t>
            </a:r>
            <a:endParaRPr sz="2000">
              <a:latin typeface="Calibri"/>
              <a:cs typeface="Calibri"/>
            </a:endParaRPr>
          </a:p>
          <a:p>
            <a:pPr marL="462915"/>
            <a:r>
              <a:rPr sz="2000" b="1" spc="-10" dirty="0">
                <a:solidFill>
                  <a:srgbClr val="FF0000"/>
                </a:solidFill>
                <a:latin typeface="Calibri"/>
                <a:cs typeface="Calibri"/>
              </a:rPr>
              <a:t>System.out.println("Exception</a:t>
            </a:r>
            <a:r>
              <a:rPr sz="2000" b="1" spc="-30" dirty="0">
                <a:solidFill>
                  <a:srgbClr val="FF0000"/>
                </a:solidFill>
                <a:latin typeface="Calibri"/>
                <a:cs typeface="Calibri"/>
              </a:rPr>
              <a:t> </a:t>
            </a:r>
            <a:r>
              <a:rPr sz="2000" b="1" spc="-5" dirty="0">
                <a:solidFill>
                  <a:srgbClr val="FF0000"/>
                </a:solidFill>
                <a:latin typeface="Calibri"/>
                <a:cs typeface="Calibri"/>
              </a:rPr>
              <a:t>Demo</a:t>
            </a:r>
            <a:r>
              <a:rPr sz="2000" b="1" spc="5" dirty="0">
                <a:solidFill>
                  <a:srgbClr val="FF0000"/>
                </a:solidFill>
                <a:latin typeface="Calibri"/>
                <a:cs typeface="Calibri"/>
              </a:rPr>
              <a:t> </a:t>
            </a:r>
            <a:r>
              <a:rPr sz="2000" b="1" spc="-5" dirty="0">
                <a:solidFill>
                  <a:srgbClr val="FF0000"/>
                </a:solidFill>
                <a:latin typeface="Calibri"/>
                <a:cs typeface="Calibri"/>
              </a:rPr>
              <a:t>Ends");</a:t>
            </a:r>
            <a:endParaRPr sz="2000">
              <a:latin typeface="Calibri"/>
              <a:cs typeface="Calibri"/>
            </a:endParaRPr>
          </a:p>
          <a:p>
            <a:pPr marL="290830">
              <a:spcBef>
                <a:spcPts val="5"/>
              </a:spcBef>
            </a:pPr>
            <a:r>
              <a:rPr sz="2000" b="1" dirty="0">
                <a:latin typeface="Calibri"/>
                <a:cs typeface="Calibri"/>
              </a:rPr>
              <a:t>}//</a:t>
            </a:r>
            <a:r>
              <a:rPr sz="2000" b="1" spc="-15" dirty="0">
                <a:latin typeface="Calibri"/>
                <a:cs typeface="Calibri"/>
              </a:rPr>
              <a:t> </a:t>
            </a:r>
            <a:r>
              <a:rPr sz="2000" b="1" dirty="0">
                <a:latin typeface="Calibri"/>
                <a:cs typeface="Calibri"/>
              </a:rPr>
              <a:t>End</a:t>
            </a:r>
            <a:r>
              <a:rPr sz="2000" b="1" spc="-25" dirty="0">
                <a:latin typeface="Calibri"/>
                <a:cs typeface="Calibri"/>
              </a:rPr>
              <a:t> </a:t>
            </a:r>
            <a:r>
              <a:rPr sz="2000" b="1" dirty="0">
                <a:latin typeface="Calibri"/>
                <a:cs typeface="Calibri"/>
              </a:rPr>
              <a:t>of</a:t>
            </a:r>
            <a:r>
              <a:rPr sz="2000" b="1" spc="-15" dirty="0">
                <a:latin typeface="Calibri"/>
                <a:cs typeface="Calibri"/>
              </a:rPr>
              <a:t> </a:t>
            </a:r>
            <a:r>
              <a:rPr sz="2000" b="1" spc="-5" dirty="0">
                <a:latin typeface="Calibri"/>
                <a:cs typeface="Calibri"/>
              </a:rPr>
              <a:t>Method</a:t>
            </a:r>
            <a:endParaRPr sz="2000">
              <a:latin typeface="Calibri"/>
              <a:cs typeface="Calibri"/>
            </a:endParaRPr>
          </a:p>
          <a:p>
            <a:pPr marL="12700"/>
            <a:r>
              <a:rPr b="1" baseline="2314" dirty="0">
                <a:latin typeface="Calibri"/>
                <a:cs typeface="Calibri"/>
              </a:rPr>
              <a:t>6</a:t>
            </a:r>
            <a:r>
              <a:rPr b="1" spc="-52" baseline="2314" dirty="0">
                <a:latin typeface="Calibri"/>
                <a:cs typeface="Calibri"/>
              </a:rPr>
              <a:t> </a:t>
            </a:r>
            <a:r>
              <a:rPr sz="2000" b="1" spc="-275" dirty="0">
                <a:latin typeface="Calibri"/>
                <a:cs typeface="Calibri"/>
              </a:rPr>
              <a:t>}//</a:t>
            </a:r>
            <a:r>
              <a:rPr b="1" spc="-412" baseline="2314" dirty="0">
                <a:latin typeface="Calibri"/>
                <a:cs typeface="Calibri"/>
              </a:rPr>
              <a:t>O</a:t>
            </a:r>
            <a:r>
              <a:rPr sz="2000" b="1" spc="-275" dirty="0">
                <a:latin typeface="Calibri"/>
                <a:cs typeface="Calibri"/>
              </a:rPr>
              <a:t>E</a:t>
            </a:r>
            <a:r>
              <a:rPr b="1" spc="-412" baseline="2314" dirty="0">
                <a:latin typeface="Calibri"/>
                <a:cs typeface="Calibri"/>
              </a:rPr>
              <a:t>b</a:t>
            </a:r>
            <a:r>
              <a:rPr sz="2000" b="1" spc="-275" dirty="0">
                <a:latin typeface="Calibri"/>
                <a:cs typeface="Calibri"/>
              </a:rPr>
              <a:t>n</a:t>
            </a:r>
            <a:r>
              <a:rPr b="1" spc="-412" baseline="2314" dirty="0">
                <a:latin typeface="Calibri"/>
                <a:cs typeface="Calibri"/>
              </a:rPr>
              <a:t>jec</a:t>
            </a:r>
            <a:r>
              <a:rPr sz="2000" b="1" spc="-275" dirty="0">
                <a:latin typeface="Calibri"/>
                <a:cs typeface="Calibri"/>
              </a:rPr>
              <a:t>d</a:t>
            </a:r>
            <a:r>
              <a:rPr b="1" spc="-412" baseline="2314" dirty="0">
                <a:latin typeface="Calibri"/>
                <a:cs typeface="Calibri"/>
              </a:rPr>
              <a:t>t-O</a:t>
            </a:r>
            <a:r>
              <a:rPr sz="2000" b="1" spc="-275" dirty="0">
                <a:latin typeface="Calibri"/>
                <a:cs typeface="Calibri"/>
              </a:rPr>
              <a:t>o</a:t>
            </a:r>
            <a:r>
              <a:rPr b="1" spc="-412" baseline="2314" dirty="0">
                <a:latin typeface="Calibri"/>
                <a:cs typeface="Calibri"/>
              </a:rPr>
              <a:t>ri</a:t>
            </a:r>
            <a:r>
              <a:rPr sz="2000" b="1" spc="-275" dirty="0">
                <a:latin typeface="Calibri"/>
                <a:cs typeface="Calibri"/>
              </a:rPr>
              <a:t>f</a:t>
            </a:r>
            <a:r>
              <a:rPr b="1" spc="-412" baseline="2314" dirty="0">
                <a:latin typeface="Calibri"/>
                <a:cs typeface="Calibri"/>
              </a:rPr>
              <a:t>en</a:t>
            </a:r>
            <a:r>
              <a:rPr sz="2000" b="1" spc="-275" dirty="0">
                <a:latin typeface="Calibri"/>
                <a:cs typeface="Calibri"/>
              </a:rPr>
              <a:t>c</a:t>
            </a:r>
            <a:r>
              <a:rPr b="1" spc="-412" baseline="2314" dirty="0">
                <a:latin typeface="Calibri"/>
                <a:cs typeface="Calibri"/>
              </a:rPr>
              <a:t>te</a:t>
            </a:r>
            <a:r>
              <a:rPr sz="2000" b="1" spc="-275" dirty="0">
                <a:latin typeface="Calibri"/>
                <a:cs typeface="Calibri"/>
              </a:rPr>
              <a:t>la</a:t>
            </a:r>
            <a:r>
              <a:rPr b="1" spc="-412" baseline="2314" dirty="0">
                <a:latin typeface="Calibri"/>
                <a:cs typeface="Calibri"/>
              </a:rPr>
              <a:t>d</a:t>
            </a:r>
            <a:r>
              <a:rPr b="1" spc="-44" baseline="2314" dirty="0">
                <a:latin typeface="Calibri"/>
                <a:cs typeface="Calibri"/>
              </a:rPr>
              <a:t> </a:t>
            </a:r>
            <a:r>
              <a:rPr b="1" spc="-195" baseline="2314" dirty="0">
                <a:latin typeface="Calibri"/>
                <a:cs typeface="Calibri"/>
              </a:rPr>
              <a:t>P</a:t>
            </a:r>
            <a:r>
              <a:rPr sz="2000" b="1" spc="-130" dirty="0">
                <a:latin typeface="Calibri"/>
                <a:cs typeface="Calibri"/>
              </a:rPr>
              <a:t>s</a:t>
            </a:r>
            <a:r>
              <a:rPr b="1" spc="-195" baseline="2314" dirty="0">
                <a:latin typeface="Calibri"/>
                <a:cs typeface="Calibri"/>
              </a:rPr>
              <a:t>r</a:t>
            </a:r>
            <a:r>
              <a:rPr sz="2000" b="1" spc="-130" dirty="0">
                <a:latin typeface="Calibri"/>
                <a:cs typeface="Calibri"/>
              </a:rPr>
              <a:t>s</a:t>
            </a:r>
            <a:r>
              <a:rPr b="1" spc="-195" baseline="2314" dirty="0">
                <a:latin typeface="Calibri"/>
                <a:cs typeface="Calibri"/>
              </a:rPr>
              <a:t>ogramming</a:t>
            </a:r>
            <a:r>
              <a:rPr b="1" spc="15" baseline="2314" dirty="0">
                <a:latin typeface="Calibri"/>
                <a:cs typeface="Calibri"/>
              </a:rPr>
              <a:t> </a:t>
            </a:r>
            <a:r>
              <a:rPr b="1" baseline="2314" dirty="0">
                <a:latin typeface="Calibri"/>
                <a:cs typeface="Calibri"/>
              </a:rPr>
              <a:t>(CS</a:t>
            </a:r>
            <a:r>
              <a:rPr b="1" spc="-7" baseline="2314" dirty="0">
                <a:latin typeface="Calibri"/>
                <a:cs typeface="Calibri"/>
              </a:rPr>
              <a:t> </a:t>
            </a:r>
            <a:r>
              <a:rPr b="1" baseline="2314" dirty="0">
                <a:latin typeface="Calibri"/>
                <a:cs typeface="Calibri"/>
              </a:rPr>
              <a:t>F213)</a:t>
            </a:r>
            <a:endParaRPr baseline="2314">
              <a:latin typeface="Calibri"/>
              <a:cs typeface="Calibri"/>
            </a:endParaRPr>
          </a:p>
        </p:txBody>
      </p:sp>
      <p:sp>
        <p:nvSpPr>
          <p:cNvPr id="3" name="object 3"/>
          <p:cNvSpPr txBox="1">
            <a:spLocks noGrp="1"/>
          </p:cNvSpPr>
          <p:nvPr>
            <p:ph type="title"/>
          </p:nvPr>
        </p:nvSpPr>
        <p:spPr>
          <a:xfrm>
            <a:off x="1907540" y="150622"/>
            <a:ext cx="587883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Ca</a:t>
            </a:r>
            <a:r>
              <a:rPr spc="-155" dirty="0"/>
              <a:t>t</a:t>
            </a:r>
            <a:r>
              <a:rPr spc="-160" dirty="0"/>
              <a:t>ch</a:t>
            </a:r>
            <a:r>
              <a:rPr spc="-165" dirty="0"/>
              <a:t>i</a:t>
            </a:r>
            <a:r>
              <a:rPr spc="-160" dirty="0"/>
              <a:t>n</a:t>
            </a:r>
            <a:r>
              <a:rPr dirty="0"/>
              <a:t>g</a:t>
            </a:r>
            <a:r>
              <a:rPr spc="-260" dirty="0"/>
              <a:t> </a:t>
            </a:r>
            <a:r>
              <a:rPr spc="-155" dirty="0"/>
              <a:t>M</a:t>
            </a:r>
            <a:r>
              <a:rPr spc="-160" dirty="0"/>
              <a:t>u</a:t>
            </a:r>
            <a:r>
              <a:rPr spc="-165" dirty="0"/>
              <a:t>l</a:t>
            </a:r>
            <a:r>
              <a:rPr spc="-155" dirty="0"/>
              <a:t>t</a:t>
            </a:r>
            <a:r>
              <a:rPr spc="-165" dirty="0"/>
              <a:t>i</a:t>
            </a:r>
            <a:r>
              <a:rPr spc="-160" dirty="0"/>
              <a:t>p</a:t>
            </a:r>
            <a:r>
              <a:rPr spc="-150" dirty="0"/>
              <a:t>l</a:t>
            </a:r>
            <a:r>
              <a:rPr spc="-5" dirty="0"/>
              <a:t>e</a:t>
            </a:r>
            <a:r>
              <a:rPr spc="-254" dirty="0"/>
              <a:t> </a:t>
            </a:r>
            <a:r>
              <a:rPr spc="-160" dirty="0"/>
              <a:t>Excep</a:t>
            </a:r>
            <a:r>
              <a:rPr spc="-155" dirty="0"/>
              <a:t>t</a:t>
            </a:r>
            <a:r>
              <a:rPr spc="-165" dirty="0"/>
              <a:t>i</a:t>
            </a:r>
            <a:r>
              <a:rPr spc="-160" dirty="0"/>
              <a:t>on</a:t>
            </a:r>
            <a:r>
              <a:rPr spc="-5" dirty="0"/>
              <a:t>s  </a:t>
            </a:r>
            <a:r>
              <a:rPr spc="-140" dirty="0"/>
              <a:t>Example</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587883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Ca</a:t>
            </a:r>
            <a:r>
              <a:rPr spc="-155" dirty="0"/>
              <a:t>t</a:t>
            </a:r>
            <a:r>
              <a:rPr spc="-160" dirty="0"/>
              <a:t>ch</a:t>
            </a:r>
            <a:r>
              <a:rPr spc="-165" dirty="0"/>
              <a:t>i</a:t>
            </a:r>
            <a:r>
              <a:rPr spc="-160" dirty="0"/>
              <a:t>n</a:t>
            </a:r>
            <a:r>
              <a:rPr dirty="0"/>
              <a:t>g</a:t>
            </a:r>
            <a:r>
              <a:rPr spc="-260" dirty="0"/>
              <a:t> </a:t>
            </a:r>
            <a:r>
              <a:rPr spc="-155" dirty="0"/>
              <a:t>M</a:t>
            </a:r>
            <a:r>
              <a:rPr spc="-160" dirty="0"/>
              <a:t>u</a:t>
            </a:r>
            <a:r>
              <a:rPr spc="-165" dirty="0"/>
              <a:t>l</a:t>
            </a:r>
            <a:r>
              <a:rPr spc="-155" dirty="0"/>
              <a:t>t</a:t>
            </a:r>
            <a:r>
              <a:rPr spc="-165" dirty="0"/>
              <a:t>i</a:t>
            </a:r>
            <a:r>
              <a:rPr spc="-160" dirty="0"/>
              <a:t>p</a:t>
            </a:r>
            <a:r>
              <a:rPr spc="-150" dirty="0"/>
              <a:t>l</a:t>
            </a:r>
            <a:r>
              <a:rPr spc="-5" dirty="0"/>
              <a:t>e</a:t>
            </a:r>
            <a:r>
              <a:rPr spc="-254" dirty="0"/>
              <a:t> </a:t>
            </a:r>
            <a:r>
              <a:rPr spc="-160" dirty="0"/>
              <a:t>Excep</a:t>
            </a:r>
            <a:r>
              <a:rPr spc="-155" dirty="0"/>
              <a:t>t</a:t>
            </a:r>
            <a:r>
              <a:rPr spc="-165" dirty="0"/>
              <a:t>i</a:t>
            </a:r>
            <a:r>
              <a:rPr spc="-160" dirty="0"/>
              <a:t>on</a:t>
            </a:r>
            <a:r>
              <a:rPr spc="-5" dirty="0"/>
              <a:t>s  </a:t>
            </a:r>
            <a:r>
              <a:rPr spc="-160" dirty="0"/>
              <a:t>Exa</a:t>
            </a:r>
            <a:r>
              <a:rPr spc="-155" dirty="0"/>
              <a:t>m</a:t>
            </a:r>
            <a:r>
              <a:rPr spc="-160" dirty="0"/>
              <a:t>p</a:t>
            </a:r>
            <a:r>
              <a:rPr spc="-165" dirty="0"/>
              <a:t>l</a:t>
            </a:r>
            <a:r>
              <a:rPr dirty="0"/>
              <a:t>e</a:t>
            </a:r>
            <a:r>
              <a:rPr spc="-270" dirty="0"/>
              <a:t> </a:t>
            </a:r>
            <a:r>
              <a:rPr dirty="0"/>
              <a:t>…</a:t>
            </a:r>
          </a:p>
        </p:txBody>
      </p:sp>
      <p:sp>
        <p:nvSpPr>
          <p:cNvPr id="3" name="object 3"/>
          <p:cNvSpPr txBox="1"/>
          <p:nvPr/>
        </p:nvSpPr>
        <p:spPr>
          <a:xfrm>
            <a:off x="2502509" y="1397254"/>
            <a:ext cx="6781800" cy="4653197"/>
          </a:xfrm>
          <a:prstGeom prst="rect">
            <a:avLst/>
          </a:prstGeom>
        </p:spPr>
        <p:txBody>
          <a:bodyPr vert="horz" wrap="square" lIns="0" tIns="13335" rIns="0" bIns="0" rtlCol="0">
            <a:spAutoFit/>
          </a:bodyPr>
          <a:lstStyle/>
          <a:p>
            <a:pPr marL="12700" marR="1101725" indent="2191385">
              <a:spcBef>
                <a:spcPts val="105"/>
              </a:spcBef>
            </a:pPr>
            <a:r>
              <a:rPr sz="2000" b="1" spc="-10" dirty="0">
                <a:solidFill>
                  <a:srgbClr val="00AF50"/>
                </a:solidFill>
                <a:latin typeface="Arial"/>
                <a:cs typeface="Arial"/>
              </a:rPr>
              <a:t>java</a:t>
            </a:r>
            <a:r>
              <a:rPr sz="2000" b="1" spc="5" dirty="0">
                <a:solidFill>
                  <a:srgbClr val="00AF50"/>
                </a:solidFill>
                <a:latin typeface="Arial"/>
                <a:cs typeface="Arial"/>
              </a:rPr>
              <a:t> </a:t>
            </a:r>
            <a:r>
              <a:rPr sz="2000" b="1" spc="-10" dirty="0">
                <a:solidFill>
                  <a:srgbClr val="00AF50"/>
                </a:solidFill>
                <a:latin typeface="Arial"/>
                <a:cs typeface="Arial"/>
              </a:rPr>
              <a:t>ExceptionDemoTest </a:t>
            </a:r>
            <a:r>
              <a:rPr sz="2000" b="1" spc="-5" dirty="0">
                <a:solidFill>
                  <a:srgbClr val="00AF50"/>
                </a:solidFill>
                <a:latin typeface="Arial"/>
                <a:cs typeface="Arial"/>
              </a:rPr>
              <a:t> </a:t>
            </a:r>
            <a:r>
              <a:rPr sz="2000" b="1" dirty="0">
                <a:latin typeface="Arial"/>
                <a:cs typeface="Arial"/>
              </a:rPr>
              <a:t>java.lang.ArrayIndexOutOfBoundsException:</a:t>
            </a:r>
            <a:r>
              <a:rPr sz="2000" b="1" spc="-125" dirty="0">
                <a:latin typeface="Arial"/>
                <a:cs typeface="Arial"/>
              </a:rPr>
              <a:t> </a:t>
            </a:r>
            <a:r>
              <a:rPr sz="2000" b="1" dirty="0">
                <a:latin typeface="Arial"/>
                <a:cs typeface="Arial"/>
              </a:rPr>
              <a:t>0 </a:t>
            </a:r>
            <a:r>
              <a:rPr sz="2000" b="1" spc="-540" dirty="0">
                <a:latin typeface="Arial"/>
                <a:cs typeface="Arial"/>
              </a:rPr>
              <a:t> </a:t>
            </a:r>
            <a:r>
              <a:rPr sz="2000" b="1" dirty="0">
                <a:latin typeface="Arial"/>
                <a:cs typeface="Arial"/>
              </a:rPr>
              <a:t>Exception</a:t>
            </a:r>
            <a:r>
              <a:rPr sz="2000" b="1" spc="-25" dirty="0">
                <a:latin typeface="Arial"/>
                <a:cs typeface="Arial"/>
              </a:rPr>
              <a:t> </a:t>
            </a:r>
            <a:r>
              <a:rPr sz="2000" b="1" dirty="0">
                <a:latin typeface="Arial"/>
                <a:cs typeface="Arial"/>
              </a:rPr>
              <a:t>Demo</a:t>
            </a:r>
            <a:r>
              <a:rPr sz="2000" b="1" spc="-20" dirty="0">
                <a:latin typeface="Arial"/>
                <a:cs typeface="Arial"/>
              </a:rPr>
              <a:t> </a:t>
            </a:r>
            <a:r>
              <a:rPr sz="2000" b="1" dirty="0">
                <a:latin typeface="Arial"/>
                <a:cs typeface="Arial"/>
              </a:rPr>
              <a:t>Ends</a:t>
            </a:r>
            <a:endParaRPr sz="2000">
              <a:latin typeface="Arial"/>
              <a:cs typeface="Arial"/>
            </a:endParaRPr>
          </a:p>
          <a:p>
            <a:pPr>
              <a:spcBef>
                <a:spcPts val="40"/>
              </a:spcBef>
            </a:pPr>
            <a:endParaRPr sz="2050">
              <a:latin typeface="Arial"/>
              <a:cs typeface="Arial"/>
            </a:endParaRPr>
          </a:p>
          <a:p>
            <a:pPr marL="2101850">
              <a:spcBef>
                <a:spcPts val="5"/>
              </a:spcBef>
            </a:pPr>
            <a:r>
              <a:rPr sz="2000" b="1" spc="-10" dirty="0">
                <a:solidFill>
                  <a:srgbClr val="00AF50"/>
                </a:solidFill>
                <a:latin typeface="Arial"/>
                <a:cs typeface="Arial"/>
              </a:rPr>
              <a:t>java</a:t>
            </a:r>
            <a:r>
              <a:rPr sz="2000" b="1" dirty="0">
                <a:solidFill>
                  <a:srgbClr val="00AF50"/>
                </a:solidFill>
                <a:latin typeface="Arial"/>
                <a:cs typeface="Arial"/>
              </a:rPr>
              <a:t> </a:t>
            </a:r>
            <a:r>
              <a:rPr sz="2000" b="1" spc="-10" dirty="0">
                <a:solidFill>
                  <a:srgbClr val="00AF50"/>
                </a:solidFill>
                <a:latin typeface="Arial"/>
                <a:cs typeface="Arial"/>
              </a:rPr>
              <a:t>ExceptionDemoTest</a:t>
            </a:r>
            <a:r>
              <a:rPr sz="2000" b="1" spc="-45" dirty="0">
                <a:solidFill>
                  <a:srgbClr val="00AF50"/>
                </a:solidFill>
                <a:latin typeface="Arial"/>
                <a:cs typeface="Arial"/>
              </a:rPr>
              <a:t> </a:t>
            </a:r>
            <a:r>
              <a:rPr sz="2000" b="1" dirty="0">
                <a:solidFill>
                  <a:srgbClr val="00AF50"/>
                </a:solidFill>
                <a:latin typeface="Arial"/>
                <a:cs typeface="Arial"/>
              </a:rPr>
              <a:t>0</a:t>
            </a:r>
            <a:endParaRPr sz="2000">
              <a:latin typeface="Arial"/>
              <a:cs typeface="Arial"/>
            </a:endParaRPr>
          </a:p>
          <a:p>
            <a:pPr marL="12700"/>
            <a:r>
              <a:rPr sz="2000" b="1" dirty="0">
                <a:latin typeface="Arial"/>
                <a:cs typeface="Arial"/>
              </a:rPr>
              <a:t>x=0</a:t>
            </a:r>
            <a:endParaRPr sz="2000">
              <a:latin typeface="Arial"/>
              <a:cs typeface="Arial"/>
            </a:endParaRPr>
          </a:p>
          <a:p>
            <a:pPr marL="12700"/>
            <a:r>
              <a:rPr sz="2000" b="1" dirty="0">
                <a:latin typeface="Arial"/>
                <a:cs typeface="Arial"/>
              </a:rPr>
              <a:t>Exception</a:t>
            </a:r>
            <a:r>
              <a:rPr sz="2000" b="1" spc="-35" dirty="0">
                <a:latin typeface="Arial"/>
                <a:cs typeface="Arial"/>
              </a:rPr>
              <a:t> </a:t>
            </a:r>
            <a:r>
              <a:rPr sz="2000" b="1" dirty="0">
                <a:latin typeface="Arial"/>
                <a:cs typeface="Arial"/>
              </a:rPr>
              <a:t>Demo</a:t>
            </a:r>
            <a:r>
              <a:rPr sz="2000" b="1" spc="-40" dirty="0">
                <a:latin typeface="Arial"/>
                <a:cs typeface="Arial"/>
              </a:rPr>
              <a:t> </a:t>
            </a:r>
            <a:r>
              <a:rPr sz="2000" b="1" dirty="0">
                <a:latin typeface="Arial"/>
                <a:cs typeface="Arial"/>
              </a:rPr>
              <a:t>Ends</a:t>
            </a:r>
            <a:endParaRPr sz="2000">
              <a:latin typeface="Arial"/>
              <a:cs typeface="Arial"/>
            </a:endParaRPr>
          </a:p>
          <a:p>
            <a:pPr>
              <a:spcBef>
                <a:spcPts val="40"/>
              </a:spcBef>
            </a:pPr>
            <a:endParaRPr sz="2050">
              <a:latin typeface="Arial"/>
              <a:cs typeface="Arial"/>
            </a:endParaRPr>
          </a:p>
          <a:p>
            <a:pPr marL="2101850">
              <a:spcBef>
                <a:spcPts val="5"/>
              </a:spcBef>
            </a:pPr>
            <a:r>
              <a:rPr sz="2000" b="1" spc="-10" dirty="0">
                <a:solidFill>
                  <a:srgbClr val="00AF50"/>
                </a:solidFill>
                <a:latin typeface="Arial"/>
                <a:cs typeface="Arial"/>
              </a:rPr>
              <a:t>java</a:t>
            </a:r>
            <a:r>
              <a:rPr sz="2000" b="1" dirty="0">
                <a:solidFill>
                  <a:srgbClr val="00AF50"/>
                </a:solidFill>
                <a:latin typeface="Arial"/>
                <a:cs typeface="Arial"/>
              </a:rPr>
              <a:t> </a:t>
            </a:r>
            <a:r>
              <a:rPr sz="2000" b="1" spc="-10" dirty="0">
                <a:solidFill>
                  <a:srgbClr val="00AF50"/>
                </a:solidFill>
                <a:latin typeface="Arial"/>
                <a:cs typeface="Arial"/>
              </a:rPr>
              <a:t>ExceptionDemoTest</a:t>
            </a:r>
            <a:r>
              <a:rPr sz="2000" b="1" spc="-45" dirty="0">
                <a:solidFill>
                  <a:srgbClr val="00AF50"/>
                </a:solidFill>
                <a:latin typeface="Arial"/>
                <a:cs typeface="Arial"/>
              </a:rPr>
              <a:t> </a:t>
            </a:r>
            <a:r>
              <a:rPr sz="2000" b="1" dirty="0">
                <a:solidFill>
                  <a:srgbClr val="00AF50"/>
                </a:solidFill>
                <a:latin typeface="Arial"/>
                <a:cs typeface="Arial"/>
              </a:rPr>
              <a:t>1</a:t>
            </a:r>
            <a:endParaRPr sz="2000">
              <a:latin typeface="Arial"/>
              <a:cs typeface="Arial"/>
            </a:endParaRPr>
          </a:p>
          <a:p>
            <a:pPr marL="12700"/>
            <a:r>
              <a:rPr sz="2000" b="1" dirty="0">
                <a:latin typeface="Arial"/>
                <a:cs typeface="Arial"/>
              </a:rPr>
              <a:t>x=-1</a:t>
            </a:r>
            <a:endParaRPr sz="2000">
              <a:latin typeface="Arial"/>
              <a:cs typeface="Arial"/>
            </a:endParaRPr>
          </a:p>
          <a:p>
            <a:pPr marL="12700"/>
            <a:r>
              <a:rPr sz="2000" b="1" dirty="0">
                <a:latin typeface="Arial"/>
                <a:cs typeface="Arial"/>
              </a:rPr>
              <a:t>Exception</a:t>
            </a:r>
            <a:r>
              <a:rPr sz="2000" b="1" spc="-50" dirty="0">
                <a:latin typeface="Arial"/>
                <a:cs typeface="Arial"/>
              </a:rPr>
              <a:t> </a:t>
            </a:r>
            <a:r>
              <a:rPr sz="2000" b="1" dirty="0">
                <a:latin typeface="Arial"/>
                <a:cs typeface="Arial"/>
              </a:rPr>
              <a:t>Demo</a:t>
            </a:r>
            <a:r>
              <a:rPr sz="2000" b="1" spc="-55" dirty="0">
                <a:latin typeface="Arial"/>
                <a:cs typeface="Arial"/>
              </a:rPr>
              <a:t> </a:t>
            </a:r>
            <a:r>
              <a:rPr sz="2000" b="1" dirty="0">
                <a:latin typeface="Arial"/>
                <a:cs typeface="Arial"/>
              </a:rPr>
              <a:t>Ends</a:t>
            </a:r>
            <a:endParaRPr sz="2000">
              <a:latin typeface="Arial"/>
              <a:cs typeface="Arial"/>
            </a:endParaRPr>
          </a:p>
          <a:p>
            <a:pPr>
              <a:spcBef>
                <a:spcPts val="45"/>
              </a:spcBef>
            </a:pPr>
            <a:endParaRPr sz="2050">
              <a:latin typeface="Arial"/>
              <a:cs typeface="Arial"/>
            </a:endParaRPr>
          </a:p>
          <a:p>
            <a:pPr marL="12700" marR="5080" indent="2089150"/>
            <a:r>
              <a:rPr sz="2000" b="1" spc="-10" dirty="0">
                <a:solidFill>
                  <a:srgbClr val="00AF50"/>
                </a:solidFill>
                <a:latin typeface="Arial"/>
                <a:cs typeface="Arial"/>
              </a:rPr>
              <a:t>java ExceptionDemoTest </a:t>
            </a:r>
            <a:r>
              <a:rPr sz="2000" b="1" dirty="0">
                <a:solidFill>
                  <a:srgbClr val="00AF50"/>
                </a:solidFill>
                <a:latin typeface="Arial"/>
                <a:cs typeface="Arial"/>
              </a:rPr>
              <a:t>a </a:t>
            </a:r>
            <a:r>
              <a:rPr sz="2000" b="1" spc="5" dirty="0">
                <a:solidFill>
                  <a:srgbClr val="00AF50"/>
                </a:solidFill>
                <a:latin typeface="Arial"/>
                <a:cs typeface="Arial"/>
              </a:rPr>
              <a:t> </a:t>
            </a:r>
            <a:r>
              <a:rPr sz="2000" b="1" dirty="0">
                <a:latin typeface="Arial"/>
                <a:cs typeface="Arial"/>
              </a:rPr>
              <a:t>java.lang.NumberFormatException:</a:t>
            </a:r>
            <a:r>
              <a:rPr sz="2000" b="1" spc="-65" dirty="0">
                <a:latin typeface="Arial"/>
                <a:cs typeface="Arial"/>
              </a:rPr>
              <a:t> </a:t>
            </a:r>
            <a:r>
              <a:rPr sz="2000" b="1" dirty="0">
                <a:latin typeface="Arial"/>
                <a:cs typeface="Arial"/>
              </a:rPr>
              <a:t>For</a:t>
            </a:r>
            <a:r>
              <a:rPr sz="2000" b="1" spc="-15" dirty="0">
                <a:latin typeface="Arial"/>
                <a:cs typeface="Arial"/>
              </a:rPr>
              <a:t> </a:t>
            </a:r>
            <a:r>
              <a:rPr sz="2000" b="1" dirty="0">
                <a:latin typeface="Arial"/>
                <a:cs typeface="Arial"/>
              </a:rPr>
              <a:t>input</a:t>
            </a:r>
            <a:r>
              <a:rPr sz="2000" b="1" spc="-25" dirty="0">
                <a:latin typeface="Arial"/>
                <a:cs typeface="Arial"/>
              </a:rPr>
              <a:t> </a:t>
            </a:r>
            <a:r>
              <a:rPr sz="2000" b="1" dirty="0">
                <a:latin typeface="Arial"/>
                <a:cs typeface="Arial"/>
              </a:rPr>
              <a:t>string:</a:t>
            </a:r>
            <a:r>
              <a:rPr sz="2000" b="1" spc="-60" dirty="0">
                <a:latin typeface="Arial"/>
                <a:cs typeface="Arial"/>
              </a:rPr>
              <a:t> </a:t>
            </a:r>
            <a:r>
              <a:rPr sz="2000" b="1" dirty="0">
                <a:latin typeface="Arial"/>
                <a:cs typeface="Arial"/>
              </a:rPr>
              <a:t>"a" </a:t>
            </a:r>
            <a:r>
              <a:rPr sz="2000" b="1" spc="-540" dirty="0">
                <a:latin typeface="Arial"/>
                <a:cs typeface="Arial"/>
              </a:rPr>
              <a:t> </a:t>
            </a:r>
            <a:r>
              <a:rPr sz="2000" b="1" dirty="0">
                <a:latin typeface="Arial"/>
                <a:cs typeface="Arial"/>
              </a:rPr>
              <a:t>Exception</a:t>
            </a:r>
            <a:r>
              <a:rPr sz="2000" b="1" spc="-30" dirty="0">
                <a:latin typeface="Arial"/>
                <a:cs typeface="Arial"/>
              </a:rPr>
              <a:t> </a:t>
            </a:r>
            <a:r>
              <a:rPr sz="2000" b="1" dirty="0">
                <a:latin typeface="Arial"/>
                <a:cs typeface="Arial"/>
              </a:rPr>
              <a:t>Demo</a:t>
            </a:r>
            <a:r>
              <a:rPr sz="2000" b="1" spc="-25" dirty="0">
                <a:latin typeface="Arial"/>
                <a:cs typeface="Arial"/>
              </a:rPr>
              <a:t> </a:t>
            </a:r>
            <a:r>
              <a:rPr sz="2000" b="1" dirty="0">
                <a:latin typeface="Arial"/>
                <a:cs typeface="Arial"/>
              </a:rPr>
              <a:t>Ends</a:t>
            </a:r>
            <a:endParaRPr sz="2000">
              <a:latin typeface="Arial"/>
              <a:cs typeface="Arial"/>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1925" y="99433"/>
            <a:ext cx="4566285" cy="1367041"/>
          </a:xfrm>
          <a:prstGeom prst="rect">
            <a:avLst/>
          </a:prstGeom>
        </p:spPr>
        <p:txBody>
          <a:bodyPr vert="horz" wrap="square" lIns="0" tIns="12700" rIns="0" bIns="0" rtlCol="0" anchor="t">
            <a:spAutoFit/>
          </a:bodyPr>
          <a:lstStyle/>
          <a:p>
            <a:pPr marL="12700">
              <a:lnSpc>
                <a:spcPct val="100000"/>
              </a:lnSpc>
              <a:spcBef>
                <a:spcPts val="100"/>
              </a:spcBef>
            </a:pPr>
            <a:r>
              <a:rPr spc="-160" dirty="0"/>
              <a:t>Nes</a:t>
            </a:r>
            <a:r>
              <a:rPr spc="-155" dirty="0"/>
              <a:t>t</a:t>
            </a:r>
            <a:r>
              <a:rPr spc="-160" dirty="0"/>
              <a:t>e</a:t>
            </a:r>
            <a:r>
              <a:rPr dirty="0"/>
              <a:t>d</a:t>
            </a:r>
            <a:r>
              <a:rPr spc="-285" dirty="0"/>
              <a:t> </a:t>
            </a:r>
            <a:r>
              <a:rPr spc="-365" dirty="0"/>
              <a:t>T</a:t>
            </a:r>
            <a:r>
              <a:rPr spc="-160" dirty="0"/>
              <a:t>r</a:t>
            </a:r>
            <a:r>
              <a:rPr spc="-5" dirty="0"/>
              <a:t>y</a:t>
            </a:r>
            <a:r>
              <a:rPr spc="-295" dirty="0"/>
              <a:t> </a:t>
            </a:r>
            <a:r>
              <a:rPr spc="-160" dirty="0"/>
              <a:t>S</a:t>
            </a:r>
            <a:r>
              <a:rPr spc="-155" dirty="0"/>
              <a:t>t</a:t>
            </a:r>
            <a:r>
              <a:rPr spc="-160" dirty="0"/>
              <a:t>a</a:t>
            </a:r>
            <a:r>
              <a:rPr spc="-155" dirty="0"/>
              <a:t>t</a:t>
            </a:r>
            <a:r>
              <a:rPr spc="-160" dirty="0"/>
              <a:t>emen</a:t>
            </a:r>
            <a:r>
              <a:rPr spc="-155" dirty="0"/>
              <a:t>t</a:t>
            </a:r>
            <a:r>
              <a:rPr spc="-5" dirty="0"/>
              <a:t>s</a:t>
            </a:r>
          </a:p>
        </p:txBody>
      </p:sp>
      <p:sp>
        <p:nvSpPr>
          <p:cNvPr id="3" name="object 3"/>
          <p:cNvSpPr txBox="1"/>
          <p:nvPr/>
        </p:nvSpPr>
        <p:spPr>
          <a:xfrm>
            <a:off x="1639315" y="1366521"/>
            <a:ext cx="8935720" cy="4708525"/>
          </a:xfrm>
          <a:prstGeom prst="rect">
            <a:avLst/>
          </a:prstGeom>
        </p:spPr>
        <p:txBody>
          <a:bodyPr vert="horz" wrap="square" lIns="0" tIns="12700" rIns="0" bIns="0" rtlCol="0">
            <a:spAutoFit/>
          </a:bodyPr>
          <a:lstStyle/>
          <a:p>
            <a:pPr marL="355600" marR="5080" indent="-342900">
              <a:spcBef>
                <a:spcPts val="100"/>
              </a:spcBef>
              <a:buClr>
                <a:srgbClr val="0F1141"/>
              </a:buClr>
              <a:buFont typeface="Arial MT"/>
              <a:buChar char="•"/>
              <a:tabLst>
                <a:tab pos="354965" algn="l"/>
                <a:tab pos="355600" algn="l"/>
              </a:tabLst>
            </a:pPr>
            <a:r>
              <a:rPr sz="2400" b="1" spc="-45" dirty="0">
                <a:latin typeface="Arial"/>
                <a:cs typeface="Arial"/>
              </a:rPr>
              <a:t>Try{</a:t>
            </a:r>
            <a:r>
              <a:rPr sz="2400" b="1" spc="25" dirty="0">
                <a:latin typeface="Arial"/>
                <a:cs typeface="Arial"/>
              </a:rPr>
              <a:t> </a:t>
            </a:r>
            <a:r>
              <a:rPr sz="2400" b="1" spc="-5" dirty="0">
                <a:latin typeface="Arial"/>
                <a:cs typeface="Arial"/>
              </a:rPr>
              <a:t>}</a:t>
            </a:r>
            <a:r>
              <a:rPr sz="2400" b="1" spc="5" dirty="0">
                <a:latin typeface="Arial"/>
                <a:cs typeface="Arial"/>
              </a:rPr>
              <a:t> </a:t>
            </a:r>
            <a:r>
              <a:rPr sz="2400" b="1" spc="-5" dirty="0">
                <a:latin typeface="Arial"/>
                <a:cs typeface="Arial"/>
              </a:rPr>
              <a:t>statements</a:t>
            </a:r>
            <a:r>
              <a:rPr sz="2400" b="1" spc="15" dirty="0">
                <a:latin typeface="Arial"/>
                <a:cs typeface="Arial"/>
              </a:rPr>
              <a:t> </a:t>
            </a:r>
            <a:r>
              <a:rPr sz="2400" b="1" dirty="0">
                <a:latin typeface="Arial"/>
                <a:cs typeface="Arial"/>
              </a:rPr>
              <a:t>can</a:t>
            </a:r>
            <a:r>
              <a:rPr sz="2400" b="1" spc="-5" dirty="0">
                <a:latin typeface="Arial"/>
                <a:cs typeface="Arial"/>
              </a:rPr>
              <a:t> </a:t>
            </a:r>
            <a:r>
              <a:rPr sz="2400" b="1" dirty="0">
                <a:latin typeface="Arial"/>
                <a:cs typeface="Arial"/>
              </a:rPr>
              <a:t>be</a:t>
            </a:r>
            <a:r>
              <a:rPr sz="2400" b="1" spc="-5" dirty="0">
                <a:latin typeface="Arial"/>
                <a:cs typeface="Arial"/>
              </a:rPr>
              <a:t> nested.</a:t>
            </a:r>
            <a:r>
              <a:rPr sz="2400" b="1" dirty="0">
                <a:latin typeface="Arial"/>
                <a:cs typeface="Arial"/>
              </a:rPr>
              <a:t> One</a:t>
            </a:r>
            <a:r>
              <a:rPr sz="2400" b="1" spc="-5" dirty="0">
                <a:latin typeface="Arial"/>
                <a:cs typeface="Arial"/>
              </a:rPr>
              <a:t> try</a:t>
            </a:r>
            <a:r>
              <a:rPr sz="2400" b="1" spc="5" dirty="0">
                <a:latin typeface="Arial"/>
                <a:cs typeface="Arial"/>
              </a:rPr>
              <a:t> </a:t>
            </a:r>
            <a:r>
              <a:rPr sz="2400" b="1" dirty="0">
                <a:latin typeface="Arial"/>
                <a:cs typeface="Arial"/>
              </a:rPr>
              <a:t>block</a:t>
            </a:r>
            <a:r>
              <a:rPr sz="2400" b="1" spc="-10" dirty="0">
                <a:latin typeface="Arial"/>
                <a:cs typeface="Arial"/>
              </a:rPr>
              <a:t> </a:t>
            </a:r>
            <a:r>
              <a:rPr sz="2400" b="1" spc="-5" dirty="0">
                <a:latin typeface="Arial"/>
                <a:cs typeface="Arial"/>
              </a:rPr>
              <a:t>may</a:t>
            </a:r>
            <a:r>
              <a:rPr sz="2400" b="1" dirty="0">
                <a:latin typeface="Arial"/>
                <a:cs typeface="Arial"/>
              </a:rPr>
              <a:t> </a:t>
            </a:r>
            <a:r>
              <a:rPr sz="2400" b="1" spc="-5" dirty="0">
                <a:latin typeface="Arial"/>
                <a:cs typeface="Arial"/>
              </a:rPr>
              <a:t>contain </a:t>
            </a:r>
            <a:r>
              <a:rPr sz="2400" b="1" spc="-650" dirty="0">
                <a:latin typeface="Arial"/>
                <a:cs typeface="Arial"/>
              </a:rPr>
              <a:t> </a:t>
            </a:r>
            <a:r>
              <a:rPr sz="2400" b="1" spc="-5" dirty="0">
                <a:latin typeface="Arial"/>
                <a:cs typeface="Arial"/>
              </a:rPr>
              <a:t>another </a:t>
            </a:r>
            <a:r>
              <a:rPr sz="2400" b="1" dirty="0">
                <a:latin typeface="Arial"/>
                <a:cs typeface="Arial"/>
              </a:rPr>
              <a:t>try</a:t>
            </a:r>
            <a:r>
              <a:rPr sz="2400" b="1" spc="-15" dirty="0">
                <a:latin typeface="Arial"/>
                <a:cs typeface="Arial"/>
              </a:rPr>
              <a:t> </a:t>
            </a:r>
            <a:r>
              <a:rPr sz="2400" b="1" spc="-5" dirty="0">
                <a:latin typeface="Arial"/>
                <a:cs typeface="Arial"/>
              </a:rPr>
              <a:t>block</a:t>
            </a:r>
            <a:endParaRPr sz="2400" dirty="0">
              <a:latin typeface="Arial"/>
              <a:cs typeface="Arial"/>
            </a:endParaRPr>
          </a:p>
          <a:p>
            <a:pPr marL="355600" marR="464820" indent="-342900">
              <a:spcBef>
                <a:spcPts val="575"/>
              </a:spcBef>
              <a:buClr>
                <a:srgbClr val="0F1141"/>
              </a:buClr>
              <a:buFont typeface="Arial MT"/>
              <a:buChar char="•"/>
              <a:tabLst>
                <a:tab pos="354965" algn="l"/>
                <a:tab pos="355600" algn="l"/>
              </a:tabLst>
            </a:pPr>
            <a:r>
              <a:rPr sz="2400" b="1" dirty="0">
                <a:latin typeface="Arial"/>
                <a:cs typeface="Arial"/>
              </a:rPr>
              <a:t>In </a:t>
            </a:r>
            <a:r>
              <a:rPr sz="2400" b="1" spc="-5" dirty="0">
                <a:latin typeface="Arial"/>
                <a:cs typeface="Arial"/>
              </a:rPr>
              <a:t>case </a:t>
            </a:r>
            <a:r>
              <a:rPr sz="2400" b="1" dirty="0">
                <a:latin typeface="Arial"/>
                <a:cs typeface="Arial"/>
              </a:rPr>
              <a:t>of </a:t>
            </a:r>
            <a:r>
              <a:rPr sz="2400" b="1" spc="-5" dirty="0">
                <a:latin typeface="Arial"/>
                <a:cs typeface="Arial"/>
              </a:rPr>
              <a:t>nested </a:t>
            </a:r>
            <a:r>
              <a:rPr sz="2400" b="1" dirty="0">
                <a:latin typeface="Arial"/>
                <a:cs typeface="Arial"/>
              </a:rPr>
              <a:t>try blocks, </a:t>
            </a:r>
            <a:r>
              <a:rPr sz="2400" b="1" spc="-5" dirty="0">
                <a:latin typeface="Arial"/>
                <a:cs typeface="Arial"/>
              </a:rPr>
              <a:t>context </a:t>
            </a:r>
            <a:r>
              <a:rPr sz="2400" b="1" dirty="0">
                <a:latin typeface="Arial"/>
                <a:cs typeface="Arial"/>
              </a:rPr>
              <a:t>of that </a:t>
            </a:r>
            <a:r>
              <a:rPr sz="2400" b="1" spc="-5" dirty="0">
                <a:latin typeface="Arial"/>
                <a:cs typeface="Arial"/>
              </a:rPr>
              <a:t>exception </a:t>
            </a:r>
            <a:r>
              <a:rPr sz="2400" b="1" dirty="0">
                <a:latin typeface="Arial"/>
                <a:cs typeface="Arial"/>
              </a:rPr>
              <a:t>is </a:t>
            </a:r>
            <a:r>
              <a:rPr sz="2400" b="1" spc="-655" dirty="0">
                <a:latin typeface="Arial"/>
                <a:cs typeface="Arial"/>
              </a:rPr>
              <a:t> </a:t>
            </a:r>
            <a:r>
              <a:rPr sz="2400" b="1" spc="-5" dirty="0">
                <a:latin typeface="Arial"/>
                <a:cs typeface="Arial"/>
              </a:rPr>
              <a:t>pushed </a:t>
            </a:r>
            <a:r>
              <a:rPr sz="2400" b="1" dirty="0">
                <a:latin typeface="Arial"/>
                <a:cs typeface="Arial"/>
              </a:rPr>
              <a:t>onto</a:t>
            </a:r>
            <a:r>
              <a:rPr sz="2400" b="1" spc="-25" dirty="0">
                <a:latin typeface="Arial"/>
                <a:cs typeface="Arial"/>
              </a:rPr>
              <a:t> </a:t>
            </a:r>
            <a:r>
              <a:rPr sz="2400" b="1" spc="-5" dirty="0">
                <a:latin typeface="Arial"/>
                <a:cs typeface="Arial"/>
              </a:rPr>
              <a:t>stack.</a:t>
            </a:r>
            <a:endParaRPr sz="2400" dirty="0">
              <a:latin typeface="Arial"/>
              <a:cs typeface="Arial"/>
            </a:endParaRPr>
          </a:p>
          <a:p>
            <a:pPr marL="355600" indent="-342900">
              <a:spcBef>
                <a:spcPts val="575"/>
              </a:spcBef>
              <a:buClr>
                <a:srgbClr val="0F1141"/>
              </a:buClr>
              <a:buFont typeface="Arial MT"/>
              <a:buChar char="•"/>
              <a:tabLst>
                <a:tab pos="354965" algn="l"/>
                <a:tab pos="355600" algn="l"/>
              </a:tabLst>
            </a:pPr>
            <a:r>
              <a:rPr sz="2400" b="1" spc="-5" dirty="0">
                <a:latin typeface="Arial"/>
                <a:cs typeface="Arial"/>
              </a:rPr>
              <a:t>Inner </a:t>
            </a:r>
            <a:r>
              <a:rPr sz="2400" b="1" dirty="0">
                <a:latin typeface="Arial"/>
                <a:cs typeface="Arial"/>
              </a:rPr>
              <a:t>try</a:t>
            </a:r>
            <a:r>
              <a:rPr sz="2400" b="1" spc="-15" dirty="0">
                <a:latin typeface="Arial"/>
                <a:cs typeface="Arial"/>
              </a:rPr>
              <a:t> </a:t>
            </a:r>
            <a:r>
              <a:rPr sz="2400" b="1" spc="-5" dirty="0">
                <a:latin typeface="Arial"/>
                <a:cs typeface="Arial"/>
              </a:rPr>
              <a:t>block</a:t>
            </a:r>
            <a:r>
              <a:rPr sz="2400" b="1" spc="-20" dirty="0">
                <a:latin typeface="Arial"/>
                <a:cs typeface="Arial"/>
              </a:rPr>
              <a:t> </a:t>
            </a:r>
            <a:r>
              <a:rPr sz="2400" b="1" spc="-5" dirty="0">
                <a:latin typeface="Arial"/>
                <a:cs typeface="Arial"/>
              </a:rPr>
              <a:t>may/or</a:t>
            </a:r>
            <a:r>
              <a:rPr sz="2400" b="1" spc="25" dirty="0">
                <a:latin typeface="Arial"/>
                <a:cs typeface="Arial"/>
              </a:rPr>
              <a:t> </a:t>
            </a:r>
            <a:r>
              <a:rPr sz="2400" b="1" dirty="0">
                <a:latin typeface="Arial"/>
                <a:cs typeface="Arial"/>
              </a:rPr>
              <a:t>may</a:t>
            </a:r>
            <a:r>
              <a:rPr sz="2400" b="1" spc="-5" dirty="0">
                <a:latin typeface="Arial"/>
                <a:cs typeface="Arial"/>
              </a:rPr>
              <a:t> not have</a:t>
            </a:r>
            <a:r>
              <a:rPr sz="2400" b="1" dirty="0">
                <a:latin typeface="Arial"/>
                <a:cs typeface="Arial"/>
              </a:rPr>
              <a:t> catch</a:t>
            </a:r>
            <a:r>
              <a:rPr sz="2400" b="1" spc="-15" dirty="0">
                <a:latin typeface="Arial"/>
                <a:cs typeface="Arial"/>
              </a:rPr>
              <a:t> </a:t>
            </a:r>
            <a:r>
              <a:rPr sz="2400" b="1" dirty="0">
                <a:latin typeface="Arial"/>
                <a:cs typeface="Arial"/>
              </a:rPr>
              <a:t>statements</a:t>
            </a:r>
            <a:endParaRPr sz="2400" dirty="0">
              <a:latin typeface="Arial"/>
              <a:cs typeface="Arial"/>
            </a:endParaRPr>
          </a:p>
          <a:p>
            <a:pPr marL="355600">
              <a:spcBef>
                <a:spcPts val="5"/>
              </a:spcBef>
            </a:pPr>
            <a:r>
              <a:rPr sz="2400" b="1" spc="-5" dirty="0">
                <a:latin typeface="Arial"/>
                <a:cs typeface="Arial"/>
              </a:rPr>
              <a:t>associated</a:t>
            </a:r>
            <a:r>
              <a:rPr sz="2400" b="1" spc="-10" dirty="0">
                <a:latin typeface="Arial"/>
                <a:cs typeface="Arial"/>
              </a:rPr>
              <a:t> </a:t>
            </a:r>
            <a:r>
              <a:rPr sz="2400" b="1" spc="5" dirty="0">
                <a:latin typeface="Arial"/>
                <a:cs typeface="Arial"/>
              </a:rPr>
              <a:t>with</a:t>
            </a:r>
            <a:r>
              <a:rPr sz="2400" b="1" spc="-65" dirty="0">
                <a:latin typeface="Arial"/>
                <a:cs typeface="Arial"/>
              </a:rPr>
              <a:t> </a:t>
            </a:r>
            <a:r>
              <a:rPr sz="2400" b="1" dirty="0">
                <a:latin typeface="Arial"/>
                <a:cs typeface="Arial"/>
              </a:rPr>
              <a:t>it.</a:t>
            </a:r>
            <a:endParaRPr sz="2400" dirty="0">
              <a:latin typeface="Arial"/>
              <a:cs typeface="Arial"/>
            </a:endParaRPr>
          </a:p>
          <a:p>
            <a:pPr marL="355600" marR="268605" indent="-342900">
              <a:spcBef>
                <a:spcPts val="575"/>
              </a:spcBef>
              <a:buClr>
                <a:srgbClr val="0F1141"/>
              </a:buClr>
              <a:buFont typeface="Arial MT"/>
              <a:buChar char="•"/>
              <a:tabLst>
                <a:tab pos="354965" algn="l"/>
                <a:tab pos="355600" algn="l"/>
              </a:tabLst>
            </a:pPr>
            <a:r>
              <a:rPr sz="2400" b="1" dirty="0">
                <a:latin typeface="Arial"/>
                <a:cs typeface="Arial"/>
              </a:rPr>
              <a:t>If an </a:t>
            </a:r>
            <a:r>
              <a:rPr sz="2400" b="1" spc="-5" dirty="0">
                <a:latin typeface="Arial"/>
                <a:cs typeface="Arial"/>
              </a:rPr>
              <a:t>exception </a:t>
            </a:r>
            <a:r>
              <a:rPr sz="2400" b="1" dirty="0">
                <a:latin typeface="Arial"/>
                <a:cs typeface="Arial"/>
              </a:rPr>
              <a:t>is thrown </a:t>
            </a:r>
            <a:r>
              <a:rPr sz="2400" b="1" spc="-5" dirty="0">
                <a:latin typeface="Arial"/>
                <a:cs typeface="Arial"/>
              </a:rPr>
              <a:t>from </a:t>
            </a:r>
            <a:r>
              <a:rPr sz="2400" b="1" dirty="0">
                <a:latin typeface="Arial"/>
                <a:cs typeface="Arial"/>
              </a:rPr>
              <a:t>inner </a:t>
            </a:r>
            <a:r>
              <a:rPr sz="2400" b="1" spc="-5" dirty="0">
                <a:latin typeface="Arial"/>
                <a:cs typeface="Arial"/>
              </a:rPr>
              <a:t>try </a:t>
            </a:r>
            <a:r>
              <a:rPr sz="2400" b="1" dirty="0">
                <a:latin typeface="Arial"/>
                <a:cs typeface="Arial"/>
              </a:rPr>
              <a:t>block then first </a:t>
            </a:r>
            <a:r>
              <a:rPr sz="2400" b="1" spc="5" dirty="0">
                <a:latin typeface="Arial"/>
                <a:cs typeface="Arial"/>
              </a:rPr>
              <a:t> </a:t>
            </a:r>
            <a:r>
              <a:rPr sz="2400" b="1" spc="-5" dirty="0">
                <a:latin typeface="Arial"/>
                <a:cs typeface="Arial"/>
              </a:rPr>
              <a:t>inner catch </a:t>
            </a:r>
            <a:r>
              <a:rPr sz="2400" b="1" dirty="0">
                <a:latin typeface="Arial"/>
                <a:cs typeface="Arial"/>
              </a:rPr>
              <a:t>statements are </a:t>
            </a:r>
            <a:r>
              <a:rPr sz="2400" b="1" spc="-5" dirty="0">
                <a:latin typeface="Arial"/>
                <a:cs typeface="Arial"/>
              </a:rPr>
              <a:t>matched </a:t>
            </a:r>
            <a:r>
              <a:rPr sz="2400" b="1" dirty="0">
                <a:latin typeface="Arial"/>
                <a:cs typeface="Arial"/>
              </a:rPr>
              <a:t>(if </a:t>
            </a:r>
            <a:r>
              <a:rPr sz="2400" b="1" spc="-5" dirty="0">
                <a:latin typeface="Arial"/>
                <a:cs typeface="Arial"/>
              </a:rPr>
              <a:t>present) </a:t>
            </a:r>
            <a:r>
              <a:rPr sz="2400" b="1" dirty="0">
                <a:latin typeface="Arial"/>
                <a:cs typeface="Arial"/>
              </a:rPr>
              <a:t>. If no </a:t>
            </a:r>
            <a:r>
              <a:rPr sz="2400" b="1" spc="5" dirty="0">
                <a:latin typeface="Arial"/>
                <a:cs typeface="Arial"/>
              </a:rPr>
              <a:t> </a:t>
            </a:r>
            <a:r>
              <a:rPr sz="2400" b="1" spc="-5" dirty="0">
                <a:latin typeface="Arial"/>
                <a:cs typeface="Arial"/>
              </a:rPr>
              <a:t>match </a:t>
            </a:r>
            <a:r>
              <a:rPr sz="2400" b="1" dirty="0">
                <a:latin typeface="Arial"/>
                <a:cs typeface="Arial"/>
              </a:rPr>
              <a:t>is found then outer </a:t>
            </a:r>
            <a:r>
              <a:rPr sz="2400" b="1" spc="-5" dirty="0">
                <a:latin typeface="Arial"/>
                <a:cs typeface="Arial"/>
              </a:rPr>
              <a:t>try </a:t>
            </a:r>
            <a:r>
              <a:rPr sz="2400" b="1" dirty="0">
                <a:latin typeface="Arial"/>
                <a:cs typeface="Arial"/>
              </a:rPr>
              <a:t>block </a:t>
            </a:r>
            <a:r>
              <a:rPr sz="2400" b="1" spc="-5" dirty="0">
                <a:latin typeface="Arial"/>
                <a:cs typeface="Arial"/>
              </a:rPr>
              <a:t>are matched. </a:t>
            </a:r>
            <a:r>
              <a:rPr sz="2400" b="1" dirty="0">
                <a:latin typeface="Arial"/>
                <a:cs typeface="Arial"/>
              </a:rPr>
              <a:t>If </a:t>
            </a:r>
            <a:r>
              <a:rPr sz="2400" b="1" spc="-5" dirty="0">
                <a:latin typeface="Arial"/>
                <a:cs typeface="Arial"/>
              </a:rPr>
              <a:t>there </a:t>
            </a:r>
            <a:r>
              <a:rPr sz="2400" b="1" dirty="0">
                <a:latin typeface="Arial"/>
                <a:cs typeface="Arial"/>
              </a:rPr>
              <a:t> also</a:t>
            </a:r>
            <a:r>
              <a:rPr sz="2400" b="1" spc="-10" dirty="0">
                <a:latin typeface="Arial"/>
                <a:cs typeface="Arial"/>
              </a:rPr>
              <a:t> </a:t>
            </a:r>
            <a:r>
              <a:rPr sz="2400" b="1" dirty="0">
                <a:latin typeface="Arial"/>
                <a:cs typeface="Arial"/>
              </a:rPr>
              <a:t>no</a:t>
            </a:r>
            <a:r>
              <a:rPr sz="2400" b="1" spc="-15" dirty="0">
                <a:latin typeface="Arial"/>
                <a:cs typeface="Arial"/>
              </a:rPr>
              <a:t> </a:t>
            </a:r>
            <a:r>
              <a:rPr sz="2400" b="1" spc="-5" dirty="0">
                <a:latin typeface="Arial"/>
                <a:cs typeface="Arial"/>
              </a:rPr>
              <a:t>match</a:t>
            </a:r>
            <a:r>
              <a:rPr sz="2400" b="1" dirty="0">
                <a:latin typeface="Arial"/>
                <a:cs typeface="Arial"/>
              </a:rPr>
              <a:t> found</a:t>
            </a:r>
            <a:r>
              <a:rPr sz="2400" b="1" spc="-30" dirty="0">
                <a:latin typeface="Arial"/>
                <a:cs typeface="Arial"/>
              </a:rPr>
              <a:t> </a:t>
            </a:r>
            <a:r>
              <a:rPr sz="2400" b="1" dirty="0">
                <a:latin typeface="Arial"/>
                <a:cs typeface="Arial"/>
              </a:rPr>
              <a:t>then</a:t>
            </a:r>
            <a:r>
              <a:rPr sz="2400" b="1" spc="-10" dirty="0">
                <a:latin typeface="Arial"/>
                <a:cs typeface="Arial"/>
              </a:rPr>
              <a:t> </a:t>
            </a:r>
            <a:r>
              <a:rPr sz="2400" b="1" dirty="0">
                <a:latin typeface="Arial"/>
                <a:cs typeface="Arial"/>
              </a:rPr>
              <a:t>default </a:t>
            </a:r>
            <a:r>
              <a:rPr sz="2400" b="1" spc="-5" dirty="0">
                <a:latin typeface="Arial"/>
                <a:cs typeface="Arial"/>
              </a:rPr>
              <a:t>handler</a:t>
            </a:r>
            <a:r>
              <a:rPr sz="2400" b="1" dirty="0">
                <a:latin typeface="Arial"/>
                <a:cs typeface="Arial"/>
              </a:rPr>
              <a:t> will</a:t>
            </a:r>
            <a:r>
              <a:rPr sz="2400" b="1" spc="-55" dirty="0">
                <a:latin typeface="Arial"/>
                <a:cs typeface="Arial"/>
              </a:rPr>
              <a:t> </a:t>
            </a:r>
            <a:r>
              <a:rPr sz="2400" b="1" dirty="0">
                <a:latin typeface="Arial"/>
                <a:cs typeface="Arial"/>
              </a:rPr>
              <a:t>be </a:t>
            </a:r>
            <a:r>
              <a:rPr sz="2400" b="1" spc="-5" dirty="0">
                <a:latin typeface="Arial"/>
                <a:cs typeface="Arial"/>
              </a:rPr>
              <a:t>invoked.</a:t>
            </a:r>
            <a:endParaRPr sz="2400" dirty="0">
              <a:latin typeface="Arial"/>
              <a:cs typeface="Arial"/>
            </a:endParaRPr>
          </a:p>
          <a:p>
            <a:pPr marL="355600" marR="195580" indent="-342900">
              <a:spcBef>
                <a:spcPts val="580"/>
              </a:spcBef>
              <a:buClr>
                <a:srgbClr val="0F1141"/>
              </a:buClr>
              <a:buFont typeface="Arial MT"/>
              <a:buChar char="•"/>
              <a:tabLst>
                <a:tab pos="354965" algn="l"/>
                <a:tab pos="355600" algn="l"/>
              </a:tabLst>
            </a:pPr>
            <a:r>
              <a:rPr sz="2400" b="1" spc="-20" dirty="0">
                <a:latin typeface="Arial"/>
                <a:cs typeface="Arial"/>
              </a:rPr>
              <a:t>However,</a:t>
            </a:r>
            <a:r>
              <a:rPr sz="2400" b="1" spc="-15" dirty="0">
                <a:latin typeface="Arial"/>
                <a:cs typeface="Arial"/>
              </a:rPr>
              <a:t> </a:t>
            </a:r>
            <a:r>
              <a:rPr sz="2400" b="1" dirty="0">
                <a:latin typeface="Arial"/>
                <a:cs typeface="Arial"/>
              </a:rPr>
              <a:t>if</a:t>
            </a:r>
            <a:r>
              <a:rPr sz="2400" b="1" spc="-15" dirty="0">
                <a:latin typeface="Arial"/>
                <a:cs typeface="Arial"/>
              </a:rPr>
              <a:t> </a:t>
            </a:r>
            <a:r>
              <a:rPr sz="2400" b="1" dirty="0">
                <a:latin typeface="Arial"/>
                <a:cs typeface="Arial"/>
              </a:rPr>
              <a:t>outer</a:t>
            </a:r>
            <a:r>
              <a:rPr sz="2400" b="1" spc="5" dirty="0">
                <a:latin typeface="Arial"/>
                <a:cs typeface="Arial"/>
              </a:rPr>
              <a:t> </a:t>
            </a:r>
            <a:r>
              <a:rPr sz="2400" b="1" spc="-5" dirty="0">
                <a:latin typeface="Arial"/>
                <a:cs typeface="Arial"/>
              </a:rPr>
              <a:t>try</a:t>
            </a:r>
            <a:r>
              <a:rPr sz="2400" b="1" dirty="0">
                <a:latin typeface="Arial"/>
                <a:cs typeface="Arial"/>
              </a:rPr>
              <a:t> block</a:t>
            </a:r>
            <a:r>
              <a:rPr sz="2400" b="1" spc="-15" dirty="0">
                <a:latin typeface="Arial"/>
                <a:cs typeface="Arial"/>
              </a:rPr>
              <a:t> </a:t>
            </a:r>
            <a:r>
              <a:rPr sz="2400" b="1" dirty="0">
                <a:latin typeface="Arial"/>
                <a:cs typeface="Arial"/>
              </a:rPr>
              <a:t>throws</a:t>
            </a:r>
            <a:r>
              <a:rPr sz="2400" b="1" spc="-30" dirty="0">
                <a:latin typeface="Arial"/>
                <a:cs typeface="Arial"/>
              </a:rPr>
              <a:t> </a:t>
            </a:r>
            <a:r>
              <a:rPr sz="2400" b="1" dirty="0">
                <a:latin typeface="Arial"/>
                <a:cs typeface="Arial"/>
              </a:rPr>
              <a:t>the</a:t>
            </a:r>
            <a:r>
              <a:rPr sz="2400" b="1" spc="-10" dirty="0">
                <a:latin typeface="Arial"/>
                <a:cs typeface="Arial"/>
              </a:rPr>
              <a:t> </a:t>
            </a:r>
            <a:r>
              <a:rPr sz="2400" b="1" spc="-5" dirty="0">
                <a:latin typeface="Arial"/>
                <a:cs typeface="Arial"/>
              </a:rPr>
              <a:t>exception</a:t>
            </a:r>
            <a:r>
              <a:rPr sz="2400" b="1" dirty="0">
                <a:latin typeface="Arial"/>
                <a:cs typeface="Arial"/>
              </a:rPr>
              <a:t> then</a:t>
            </a:r>
            <a:r>
              <a:rPr sz="2400" b="1" spc="-5" dirty="0">
                <a:latin typeface="Arial"/>
                <a:cs typeface="Arial"/>
              </a:rPr>
              <a:t> only </a:t>
            </a:r>
            <a:r>
              <a:rPr sz="2400" b="1" spc="-655" dirty="0">
                <a:latin typeface="Arial"/>
                <a:cs typeface="Arial"/>
              </a:rPr>
              <a:t> </a:t>
            </a:r>
            <a:r>
              <a:rPr sz="2400" b="1" dirty="0">
                <a:latin typeface="Arial"/>
                <a:cs typeface="Arial"/>
              </a:rPr>
              <a:t>outer</a:t>
            </a:r>
            <a:r>
              <a:rPr sz="2400" b="1" spc="-5" dirty="0">
                <a:latin typeface="Arial"/>
                <a:cs typeface="Arial"/>
              </a:rPr>
              <a:t> try</a:t>
            </a:r>
            <a:r>
              <a:rPr sz="2400" b="1" dirty="0">
                <a:latin typeface="Arial"/>
                <a:cs typeface="Arial"/>
              </a:rPr>
              <a:t> blocks</a:t>
            </a:r>
            <a:r>
              <a:rPr sz="2400" b="1" spc="-15" dirty="0">
                <a:latin typeface="Arial"/>
                <a:cs typeface="Arial"/>
              </a:rPr>
              <a:t> </a:t>
            </a:r>
            <a:r>
              <a:rPr sz="2400" b="1" spc="-5" dirty="0">
                <a:latin typeface="Arial"/>
                <a:cs typeface="Arial"/>
              </a:rPr>
              <a:t>are</a:t>
            </a:r>
            <a:r>
              <a:rPr sz="2400" b="1" dirty="0">
                <a:latin typeface="Arial"/>
                <a:cs typeface="Arial"/>
              </a:rPr>
              <a:t> </a:t>
            </a:r>
            <a:r>
              <a:rPr sz="2400" b="1" spc="-5" dirty="0">
                <a:latin typeface="Arial"/>
                <a:cs typeface="Arial"/>
              </a:rPr>
              <a:t>matched.</a:t>
            </a:r>
            <a:endParaRPr sz="2400" dirty="0">
              <a:latin typeface="Arial"/>
              <a:cs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5468620"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Nes</a:t>
            </a:r>
            <a:r>
              <a:rPr spc="-155" dirty="0"/>
              <a:t>t</a:t>
            </a:r>
            <a:r>
              <a:rPr spc="-160" dirty="0"/>
              <a:t>e</a:t>
            </a:r>
            <a:r>
              <a:rPr dirty="0"/>
              <a:t>d</a:t>
            </a:r>
            <a:r>
              <a:rPr spc="-285" dirty="0"/>
              <a:t> </a:t>
            </a:r>
            <a:r>
              <a:rPr spc="-155" dirty="0"/>
              <a:t>t</a:t>
            </a:r>
            <a:r>
              <a:rPr spc="-160" dirty="0"/>
              <a:t>r</a:t>
            </a:r>
            <a:r>
              <a:rPr spc="-5" dirty="0"/>
              <a:t>y</a:t>
            </a:r>
            <a:r>
              <a:rPr spc="-295" dirty="0"/>
              <a:t> </a:t>
            </a:r>
            <a:r>
              <a:rPr spc="-160" dirty="0"/>
              <a:t>s</a:t>
            </a:r>
            <a:r>
              <a:rPr spc="-155" dirty="0"/>
              <a:t>t</a:t>
            </a:r>
            <a:r>
              <a:rPr spc="-160" dirty="0"/>
              <a:t>a</a:t>
            </a:r>
            <a:r>
              <a:rPr spc="-155" dirty="0"/>
              <a:t>t</a:t>
            </a:r>
            <a:r>
              <a:rPr spc="-160" dirty="0"/>
              <a:t>emen</a:t>
            </a:r>
            <a:r>
              <a:rPr spc="-155" dirty="0"/>
              <a:t>t</a:t>
            </a:r>
            <a:r>
              <a:rPr spc="-5" dirty="0"/>
              <a:t>s</a:t>
            </a:r>
            <a:r>
              <a:rPr spc="-270" dirty="0"/>
              <a:t> </a:t>
            </a:r>
            <a:r>
              <a:rPr dirty="0"/>
              <a:t>:  </a:t>
            </a:r>
            <a:r>
              <a:rPr spc="-5" dirty="0"/>
              <a:t>A</a:t>
            </a:r>
            <a:r>
              <a:rPr spc="-434" dirty="0"/>
              <a:t> </a:t>
            </a:r>
            <a:r>
              <a:rPr spc="-425" dirty="0"/>
              <a:t>T</a:t>
            </a:r>
            <a:r>
              <a:rPr spc="-160" dirty="0"/>
              <a:t>yp</a:t>
            </a:r>
            <a:r>
              <a:rPr spc="-165" dirty="0"/>
              <a:t>i</a:t>
            </a:r>
            <a:r>
              <a:rPr spc="-160" dirty="0"/>
              <a:t>ca</a:t>
            </a:r>
            <a:r>
              <a:rPr dirty="0"/>
              <a:t>l</a:t>
            </a:r>
            <a:r>
              <a:rPr spc="-275" dirty="0"/>
              <a:t> </a:t>
            </a:r>
            <a:r>
              <a:rPr spc="-160" dirty="0"/>
              <a:t>Syn</a:t>
            </a:r>
            <a:r>
              <a:rPr spc="-155" dirty="0"/>
              <a:t>t</a:t>
            </a:r>
            <a:r>
              <a:rPr spc="-160" dirty="0"/>
              <a:t>a</a:t>
            </a:r>
            <a:r>
              <a:rPr spc="-5" dirty="0"/>
              <a:t>x</a:t>
            </a:r>
          </a:p>
        </p:txBody>
      </p:sp>
      <p:graphicFrame>
        <p:nvGraphicFramePr>
          <p:cNvPr id="3" name="object 3"/>
          <p:cNvGraphicFramePr>
            <a:graphicFrameLocks noGrp="1"/>
          </p:cNvGraphicFramePr>
          <p:nvPr/>
        </p:nvGraphicFramePr>
        <p:xfrm>
          <a:off x="1736090" y="1664470"/>
          <a:ext cx="7818118" cy="4245784"/>
        </p:xfrm>
        <a:graphic>
          <a:graphicData uri="http://schemas.openxmlformats.org/drawingml/2006/table">
            <a:tbl>
              <a:tblPr firstRow="1" bandRow="1">
                <a:tableStyleId>{2D5ABB26-0587-4C30-8999-92F81FD0307C}</a:tableStyleId>
              </a:tblPr>
              <a:tblGrid>
                <a:gridCol w="2889250">
                  <a:extLst>
                    <a:ext uri="{9D8B030D-6E8A-4147-A177-3AD203B41FA5}">
                      <a16:colId xmlns:a16="http://schemas.microsoft.com/office/drawing/2014/main" val="20000"/>
                    </a:ext>
                  </a:extLst>
                </a:gridCol>
                <a:gridCol w="451485">
                  <a:extLst>
                    <a:ext uri="{9D8B030D-6E8A-4147-A177-3AD203B41FA5}">
                      <a16:colId xmlns:a16="http://schemas.microsoft.com/office/drawing/2014/main" val="20001"/>
                    </a:ext>
                  </a:extLst>
                </a:gridCol>
                <a:gridCol w="789939">
                  <a:extLst>
                    <a:ext uri="{9D8B030D-6E8A-4147-A177-3AD203B41FA5}">
                      <a16:colId xmlns:a16="http://schemas.microsoft.com/office/drawing/2014/main" val="20002"/>
                    </a:ext>
                  </a:extLst>
                </a:gridCol>
                <a:gridCol w="3039109">
                  <a:extLst>
                    <a:ext uri="{9D8B030D-6E8A-4147-A177-3AD203B41FA5}">
                      <a16:colId xmlns:a16="http://schemas.microsoft.com/office/drawing/2014/main" val="20003"/>
                    </a:ext>
                  </a:extLst>
                </a:gridCol>
                <a:gridCol w="445770">
                  <a:extLst>
                    <a:ext uri="{9D8B030D-6E8A-4147-A177-3AD203B41FA5}">
                      <a16:colId xmlns:a16="http://schemas.microsoft.com/office/drawing/2014/main" val="20004"/>
                    </a:ext>
                  </a:extLst>
                </a:gridCol>
                <a:gridCol w="202565">
                  <a:extLst>
                    <a:ext uri="{9D8B030D-6E8A-4147-A177-3AD203B41FA5}">
                      <a16:colId xmlns:a16="http://schemas.microsoft.com/office/drawing/2014/main" val="20005"/>
                    </a:ext>
                  </a:extLst>
                </a:gridCol>
              </a:tblGrid>
              <a:tr h="598776">
                <a:tc>
                  <a:txBody>
                    <a:bodyPr/>
                    <a:lstStyle/>
                    <a:p>
                      <a:pPr marL="31750">
                        <a:lnSpc>
                          <a:spcPts val="2190"/>
                        </a:lnSpc>
                      </a:pPr>
                      <a:r>
                        <a:rPr sz="2000" b="1" dirty="0">
                          <a:latin typeface="Times New Roman"/>
                          <a:cs typeface="Times New Roman"/>
                        </a:rPr>
                        <a:t>try</a:t>
                      </a:r>
                      <a:endParaRPr sz="2000">
                        <a:latin typeface="Times New Roman"/>
                        <a:cs typeface="Times New Roman"/>
                      </a:endParaRPr>
                    </a:p>
                    <a:p>
                      <a:pPr marL="31750">
                        <a:lnSpc>
                          <a:spcPct val="100000"/>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marL="625475">
                        <a:lnSpc>
                          <a:spcPts val="2190"/>
                        </a:lnSpc>
                      </a:pPr>
                      <a:r>
                        <a:rPr sz="2000" b="1" dirty="0">
                          <a:latin typeface="Times New Roman"/>
                          <a:cs typeface="Times New Roman"/>
                        </a:rPr>
                        <a:t>try</a:t>
                      </a:r>
                      <a:endParaRPr sz="2000">
                        <a:latin typeface="Times New Roman"/>
                        <a:cs typeface="Times New Roman"/>
                      </a:endParaRPr>
                    </a:p>
                    <a:p>
                      <a:pPr marL="625475">
                        <a:lnSpc>
                          <a:spcPct val="100000"/>
                        </a:lnSpc>
                      </a:pPr>
                      <a:r>
                        <a:rPr sz="2000" b="1" dirty="0">
                          <a:latin typeface="Times New Roman"/>
                          <a:cs typeface="Times New Roman"/>
                        </a:rPr>
                        <a:t>{</a:t>
                      </a:r>
                      <a:endParaRPr sz="2000">
                        <a:latin typeface="Times New Roman"/>
                        <a:cs typeface="Times New Roman"/>
                      </a:endParaRPr>
                    </a:p>
                  </a:txBody>
                  <a:tcPr marL="0" marR="0" marT="0" marB="0"/>
                </a:tc>
                <a:tc rowSpan="9" gridSpan="2">
                  <a:txBody>
                    <a:bodyPr/>
                    <a:lstStyle/>
                    <a:p>
                      <a:pPr>
                        <a:lnSpc>
                          <a:spcPct val="100000"/>
                        </a:lnSpc>
                      </a:pPr>
                      <a:endParaRPr sz="2000">
                        <a:latin typeface="Times New Roman"/>
                        <a:cs typeface="Times New Roman"/>
                      </a:endParaRPr>
                    </a:p>
                  </a:txBody>
                  <a:tcPr marL="0" marR="0" marT="0" marB="0"/>
                </a:tc>
                <a:tc rowSpan="9" hMerge="1">
                  <a:txBody>
                    <a:bodyPr/>
                    <a:lstStyle/>
                    <a:p>
                      <a:endParaRPr/>
                    </a:p>
                  </a:txBody>
                  <a:tcPr marL="0" marR="0" marT="0" marB="0"/>
                </a:tc>
                <a:extLst>
                  <a:ext uri="{0D108BD9-81ED-4DB2-BD59-A6C34878D82A}">
                    <a16:rowId xmlns:a16="http://schemas.microsoft.com/office/drawing/2014/main" val="10000"/>
                  </a:ext>
                </a:extLst>
              </a:tr>
              <a:tr h="304800">
                <a:tc>
                  <a:txBody>
                    <a:bodyPr/>
                    <a:lstStyle/>
                    <a:p>
                      <a:pPr marL="31750">
                        <a:lnSpc>
                          <a:spcPts val="2275"/>
                        </a:lnSpc>
                      </a:pPr>
                      <a:r>
                        <a:rPr sz="2000" b="1" dirty="0">
                          <a:latin typeface="Times New Roman"/>
                          <a:cs typeface="Times New Roman"/>
                        </a:rPr>
                        <a:t>Sta</a:t>
                      </a:r>
                      <a:r>
                        <a:rPr sz="2000" b="1" spc="5" dirty="0">
                          <a:latin typeface="Times New Roman"/>
                          <a:cs typeface="Times New Roman"/>
                        </a:rPr>
                        <a:t>t</a:t>
                      </a:r>
                      <a:r>
                        <a:rPr sz="2000" b="1" dirty="0">
                          <a:latin typeface="Times New Roman"/>
                          <a:cs typeface="Times New Roman"/>
                        </a:rPr>
                        <a:t>emen</a:t>
                      </a:r>
                      <a:r>
                        <a:rPr sz="2000" b="1" spc="-5" dirty="0">
                          <a:latin typeface="Times New Roman"/>
                          <a:cs typeface="Times New Roman"/>
                        </a:rPr>
                        <a:t>t</a:t>
                      </a:r>
                      <a:r>
                        <a:rPr sz="2000" b="1" dirty="0">
                          <a:latin typeface="Times New Roman"/>
                          <a:cs typeface="Times New Roman"/>
                        </a:rPr>
                        <a:t>-</a:t>
                      </a:r>
                      <a:r>
                        <a:rPr sz="2000" b="1" spc="-160" dirty="0">
                          <a:latin typeface="Times New Roman"/>
                          <a:cs typeface="Times New Roman"/>
                        </a:rPr>
                        <a:t> </a:t>
                      </a:r>
                      <a:r>
                        <a:rPr sz="2000" b="1" spc="5" dirty="0">
                          <a:latin typeface="Times New Roman"/>
                          <a:cs typeface="Times New Roman"/>
                        </a:rPr>
                        <a:t>A;</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625475">
                        <a:lnSpc>
                          <a:spcPts val="2275"/>
                        </a:lnSpc>
                      </a:pPr>
                      <a:r>
                        <a:rPr sz="2000" b="1" dirty="0">
                          <a:latin typeface="Times New Roman"/>
                          <a:cs typeface="Times New Roman"/>
                        </a:rPr>
                        <a:t>Statement-A;</a:t>
                      </a:r>
                      <a:endParaRPr sz="2000">
                        <a:latin typeface="Times New Roman"/>
                        <a:cs typeface="Times New Roman"/>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304664">
                <a:tc>
                  <a:txBody>
                    <a:bodyPr/>
                    <a:lstStyle/>
                    <a:p>
                      <a:pPr marL="31750">
                        <a:lnSpc>
                          <a:spcPts val="2275"/>
                        </a:lnSpc>
                      </a:pPr>
                      <a:r>
                        <a:rPr sz="2000" b="1" dirty="0">
                          <a:latin typeface="Times New Roman"/>
                          <a:cs typeface="Times New Roman"/>
                        </a:rPr>
                        <a:t>Statement-B;</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625475">
                        <a:lnSpc>
                          <a:spcPts val="2275"/>
                        </a:lnSpc>
                      </a:pPr>
                      <a:r>
                        <a:rPr sz="2000" b="1" dirty="0">
                          <a:latin typeface="Times New Roman"/>
                          <a:cs typeface="Times New Roman"/>
                        </a:rPr>
                        <a:t>Statement-B;</a:t>
                      </a:r>
                      <a:endParaRPr sz="2000">
                        <a:latin typeface="Times New Roman"/>
                        <a:cs typeface="Times New Roman"/>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305095">
                <a:tc>
                  <a:txBody>
                    <a:bodyPr/>
                    <a:lstStyle/>
                    <a:p>
                      <a:pPr marL="539115">
                        <a:lnSpc>
                          <a:spcPts val="2275"/>
                        </a:lnSpc>
                      </a:pPr>
                      <a:r>
                        <a:rPr sz="2000" b="1" dirty="0">
                          <a:solidFill>
                            <a:srgbClr val="FF0000"/>
                          </a:solidFill>
                          <a:latin typeface="Times New Roman"/>
                          <a:cs typeface="Times New Roman"/>
                        </a:rPr>
                        <a:t>try</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R="438150" algn="ctr">
                        <a:lnSpc>
                          <a:spcPts val="2275"/>
                        </a:lnSpc>
                      </a:pPr>
                      <a:r>
                        <a:rPr sz="2000" b="1" dirty="0">
                          <a:latin typeface="Times New Roman"/>
                          <a:cs typeface="Times New Roman"/>
                        </a:rPr>
                        <a:t>try</a:t>
                      </a:r>
                      <a:endParaRPr sz="2000">
                        <a:latin typeface="Times New Roman"/>
                        <a:cs typeface="Times New Roman"/>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3"/>
                  </a:ext>
                </a:extLst>
              </a:tr>
              <a:tr h="304894">
                <a:tc>
                  <a:txBody>
                    <a:bodyPr/>
                    <a:lstStyle/>
                    <a:p>
                      <a:pPr marL="539115">
                        <a:lnSpc>
                          <a:spcPts val="2275"/>
                        </a:lnSpc>
                      </a:pPr>
                      <a:r>
                        <a:rPr sz="2000" b="1" dirty="0">
                          <a:solidFill>
                            <a:srgbClr val="FF0000"/>
                          </a:solidFill>
                          <a:latin typeface="Times New Roman"/>
                          <a:cs typeface="Times New Roman"/>
                        </a:rPr>
                        <a:t>{</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R="663575" algn="ctr">
                        <a:lnSpc>
                          <a:spcPts val="2275"/>
                        </a:lnSpc>
                      </a:pPr>
                      <a:r>
                        <a:rPr sz="2000" b="1" dirty="0">
                          <a:latin typeface="Times New Roman"/>
                          <a:cs typeface="Times New Roman"/>
                        </a:rPr>
                        <a:t>{</a:t>
                      </a:r>
                      <a:endParaRPr sz="2000">
                        <a:latin typeface="Times New Roman"/>
                        <a:cs typeface="Times New Roman"/>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4"/>
                  </a:ext>
                </a:extLst>
              </a:tr>
              <a:tr h="304800">
                <a:tc>
                  <a:txBody>
                    <a:bodyPr/>
                    <a:lstStyle/>
                    <a:p>
                      <a:pPr marL="603250">
                        <a:lnSpc>
                          <a:spcPts val="2275"/>
                        </a:lnSpc>
                      </a:pPr>
                      <a:r>
                        <a:rPr sz="2000" b="1" dirty="0">
                          <a:solidFill>
                            <a:srgbClr val="FF0000"/>
                          </a:solidFill>
                          <a:latin typeface="Times New Roman"/>
                          <a:cs typeface="Times New Roman"/>
                        </a:rPr>
                        <a:t>Statement-C;</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1196975">
                        <a:lnSpc>
                          <a:spcPts val="2275"/>
                        </a:lnSpc>
                      </a:pPr>
                      <a:r>
                        <a:rPr sz="2000" b="1" dirty="0">
                          <a:latin typeface="Times New Roman"/>
                          <a:cs typeface="Times New Roman"/>
                        </a:rPr>
                        <a:t>Statement-C;</a:t>
                      </a:r>
                      <a:endParaRPr sz="2000">
                        <a:latin typeface="Times New Roman"/>
                        <a:cs typeface="Times New Roman"/>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5"/>
                  </a:ext>
                </a:extLst>
              </a:tr>
              <a:tr h="304664">
                <a:tc>
                  <a:txBody>
                    <a:bodyPr/>
                    <a:lstStyle/>
                    <a:p>
                      <a:pPr marL="603250">
                        <a:lnSpc>
                          <a:spcPts val="2275"/>
                        </a:lnSpc>
                      </a:pPr>
                      <a:r>
                        <a:rPr sz="2000" b="1" dirty="0">
                          <a:solidFill>
                            <a:srgbClr val="FF0000"/>
                          </a:solidFill>
                          <a:latin typeface="Times New Roman"/>
                          <a:cs typeface="Times New Roman"/>
                        </a:rPr>
                        <a:t>Statement-D;</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1196975">
                        <a:lnSpc>
                          <a:spcPts val="2275"/>
                        </a:lnSpc>
                      </a:pPr>
                      <a:r>
                        <a:rPr sz="2000" b="1" dirty="0">
                          <a:latin typeface="Times New Roman"/>
                          <a:cs typeface="Times New Roman"/>
                        </a:rPr>
                        <a:t>Statement-D;</a:t>
                      </a:r>
                      <a:endParaRPr sz="2000">
                        <a:latin typeface="Times New Roman"/>
                        <a:cs typeface="Times New Roman"/>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6"/>
                  </a:ext>
                </a:extLst>
              </a:tr>
              <a:tr h="305159">
                <a:tc>
                  <a:txBody>
                    <a:bodyPr/>
                    <a:lstStyle/>
                    <a:p>
                      <a:pPr marL="539115">
                        <a:lnSpc>
                          <a:spcPts val="2275"/>
                        </a:lnSpc>
                      </a:pPr>
                      <a:r>
                        <a:rPr sz="2000" b="1" dirty="0">
                          <a:solidFill>
                            <a:srgbClr val="FF0000"/>
                          </a:solidFill>
                          <a:latin typeface="Times New Roman"/>
                          <a:cs typeface="Times New Roman"/>
                        </a:rPr>
                        <a:t>}</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R="663575" algn="ctr">
                        <a:lnSpc>
                          <a:spcPts val="2275"/>
                        </a:lnSpc>
                      </a:pPr>
                      <a:r>
                        <a:rPr sz="2000" b="1" dirty="0">
                          <a:latin typeface="Times New Roman"/>
                          <a:cs typeface="Times New Roman"/>
                        </a:rPr>
                        <a:t>}</a:t>
                      </a:r>
                      <a:endParaRPr sz="2000">
                        <a:latin typeface="Times New Roman"/>
                        <a:cs typeface="Times New Roman"/>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7"/>
                  </a:ext>
                </a:extLst>
              </a:tr>
              <a:tr h="304957">
                <a:tc>
                  <a:txBody>
                    <a:bodyPr/>
                    <a:lstStyle/>
                    <a:p>
                      <a:pPr marR="48895" algn="r">
                        <a:lnSpc>
                          <a:spcPts val="2275"/>
                        </a:lnSpc>
                      </a:pPr>
                      <a:r>
                        <a:rPr sz="2000" b="1" dirty="0">
                          <a:solidFill>
                            <a:srgbClr val="008000"/>
                          </a:solidFill>
                          <a:latin typeface="Times New Roman"/>
                          <a:cs typeface="Times New Roman"/>
                        </a:rPr>
                        <a:t>catch(CException</a:t>
                      </a:r>
                      <a:r>
                        <a:rPr sz="2000" b="1" spc="-60" dirty="0">
                          <a:solidFill>
                            <a:srgbClr val="008000"/>
                          </a:solidFill>
                          <a:latin typeface="Times New Roman"/>
                          <a:cs typeface="Times New Roman"/>
                        </a:rPr>
                        <a:t> </a:t>
                      </a:r>
                      <a:r>
                        <a:rPr sz="2000" b="1" dirty="0">
                          <a:solidFill>
                            <a:srgbClr val="008000"/>
                          </a:solidFill>
                          <a:latin typeface="Times New Roman"/>
                          <a:cs typeface="Times New Roman"/>
                        </a:rPr>
                        <a:t>e)</a:t>
                      </a:r>
                      <a:r>
                        <a:rPr sz="2000" b="1" spc="-35" dirty="0">
                          <a:solidFill>
                            <a:srgbClr val="008000"/>
                          </a:solidFill>
                          <a:latin typeface="Times New Roman"/>
                          <a:cs typeface="Times New Roman"/>
                        </a:rPr>
                        <a:t> </a:t>
                      </a: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69850">
                        <a:lnSpc>
                          <a:spcPts val="2275"/>
                        </a:lnSpc>
                      </a:pP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62865">
                        <a:lnSpc>
                          <a:spcPts val="2275"/>
                        </a:lnSpc>
                      </a:pP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625475">
                        <a:lnSpc>
                          <a:spcPts val="2275"/>
                        </a:lnSpc>
                      </a:pPr>
                      <a:r>
                        <a:rPr sz="2000" b="1" dirty="0">
                          <a:latin typeface="Times New Roman"/>
                          <a:cs typeface="Times New Roman"/>
                        </a:rPr>
                        <a:t>}</a:t>
                      </a:r>
                      <a:endParaRPr sz="2000">
                        <a:latin typeface="Times New Roman"/>
                        <a:cs typeface="Times New Roman"/>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8"/>
                  </a:ext>
                </a:extLst>
              </a:tr>
              <a:tr h="304799">
                <a:tc>
                  <a:txBody>
                    <a:bodyPr/>
                    <a:lstStyle/>
                    <a:p>
                      <a:pPr marR="48895" algn="r">
                        <a:lnSpc>
                          <a:spcPts val="2275"/>
                        </a:lnSpc>
                      </a:pPr>
                      <a:r>
                        <a:rPr sz="2000" b="1" dirty="0">
                          <a:solidFill>
                            <a:srgbClr val="008000"/>
                          </a:solidFill>
                          <a:latin typeface="Times New Roman"/>
                          <a:cs typeface="Times New Roman"/>
                        </a:rPr>
                        <a:t>catch(DException</a:t>
                      </a:r>
                      <a:r>
                        <a:rPr sz="2000" b="1" spc="-60" dirty="0">
                          <a:solidFill>
                            <a:srgbClr val="008000"/>
                          </a:solidFill>
                          <a:latin typeface="Times New Roman"/>
                          <a:cs typeface="Times New Roman"/>
                        </a:rPr>
                        <a:t> </a:t>
                      </a:r>
                      <a:r>
                        <a:rPr sz="2000" b="1" dirty="0">
                          <a:solidFill>
                            <a:srgbClr val="008000"/>
                          </a:solidFill>
                          <a:latin typeface="Times New Roman"/>
                          <a:cs typeface="Times New Roman"/>
                        </a:rPr>
                        <a:t>e)</a:t>
                      </a:r>
                      <a:r>
                        <a:rPr sz="2000" b="1" spc="-35" dirty="0">
                          <a:solidFill>
                            <a:srgbClr val="008000"/>
                          </a:solidFill>
                          <a:latin typeface="Times New Roman"/>
                          <a:cs typeface="Times New Roman"/>
                        </a:rPr>
                        <a:t> </a:t>
                      </a: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69850">
                        <a:lnSpc>
                          <a:spcPts val="2275"/>
                        </a:lnSpc>
                      </a:pP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62865">
                        <a:lnSpc>
                          <a:spcPts val="2275"/>
                        </a:lnSpc>
                      </a:pP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625475">
                        <a:lnSpc>
                          <a:spcPts val="2275"/>
                        </a:lnSpc>
                      </a:pPr>
                      <a:r>
                        <a:rPr sz="2000" b="1" dirty="0">
                          <a:latin typeface="Times New Roman"/>
                          <a:cs typeface="Times New Roman"/>
                        </a:rPr>
                        <a:t>catch(AException</a:t>
                      </a:r>
                      <a:r>
                        <a:rPr sz="2000" b="1" spc="-65" dirty="0">
                          <a:latin typeface="Times New Roman"/>
                          <a:cs typeface="Times New Roman"/>
                        </a:rPr>
                        <a:t> </a:t>
                      </a:r>
                      <a:r>
                        <a:rPr sz="2000" b="1" dirty="0">
                          <a:latin typeface="Times New Roman"/>
                          <a:cs typeface="Times New Roman"/>
                        </a:rPr>
                        <a:t>e)</a:t>
                      </a:r>
                      <a:r>
                        <a:rPr sz="2000" b="1" spc="-30" dirty="0">
                          <a:latin typeface="Times New Roman"/>
                          <a:cs typeface="Times New Roman"/>
                        </a:rPr>
                        <a:t> </a:t>
                      </a:r>
                      <a:r>
                        <a:rPr sz="2000" b="1" dirty="0">
                          <a:latin typeface="Times New Roman"/>
                          <a:cs typeface="Times New Roman"/>
                        </a:rPr>
                        <a:t>{</a:t>
                      </a:r>
                      <a:endParaRPr sz="2000">
                        <a:latin typeface="Times New Roman"/>
                        <a:cs typeface="Times New Roman"/>
                      </a:endParaRPr>
                    </a:p>
                  </a:txBody>
                  <a:tcPr marL="0" marR="0" marT="0" marB="0"/>
                </a:tc>
                <a:tc>
                  <a:txBody>
                    <a:bodyPr/>
                    <a:lstStyle/>
                    <a:p>
                      <a:pPr marL="13970" algn="ctr">
                        <a:lnSpc>
                          <a:spcPts val="2275"/>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marL="37465" algn="ctr">
                        <a:lnSpc>
                          <a:spcPts val="2275"/>
                        </a:lnSpc>
                      </a:pPr>
                      <a:r>
                        <a:rPr sz="2000" b="1" dirty="0">
                          <a:latin typeface="Times New Roman"/>
                          <a:cs typeface="Times New Roman"/>
                        </a:rPr>
                        <a:t>}</a:t>
                      </a:r>
                      <a:endParaRPr sz="2000">
                        <a:latin typeface="Times New Roman"/>
                        <a:cs typeface="Times New Roman"/>
                      </a:endParaRPr>
                    </a:p>
                  </a:txBody>
                  <a:tcPr marL="0" marR="0" marT="0" marB="0"/>
                </a:tc>
                <a:extLst>
                  <a:ext uri="{0D108BD9-81ED-4DB2-BD59-A6C34878D82A}">
                    <a16:rowId xmlns:a16="http://schemas.microsoft.com/office/drawing/2014/main" val="10009"/>
                  </a:ext>
                </a:extLst>
              </a:tr>
              <a:tr h="304664">
                <a:tc>
                  <a:txBody>
                    <a:bodyPr/>
                    <a:lstStyle/>
                    <a:p>
                      <a:pPr marL="31750">
                        <a:lnSpc>
                          <a:spcPts val="2275"/>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625475">
                        <a:lnSpc>
                          <a:spcPts val="2275"/>
                        </a:lnSpc>
                      </a:pPr>
                      <a:r>
                        <a:rPr sz="2000" b="1" dirty="0">
                          <a:latin typeface="Times New Roman"/>
                          <a:cs typeface="Times New Roman"/>
                        </a:rPr>
                        <a:t>catch(BException</a:t>
                      </a:r>
                      <a:r>
                        <a:rPr sz="2000" b="1" spc="-60" dirty="0">
                          <a:latin typeface="Times New Roman"/>
                          <a:cs typeface="Times New Roman"/>
                        </a:rPr>
                        <a:t> </a:t>
                      </a:r>
                      <a:r>
                        <a:rPr sz="2000" b="1" dirty="0">
                          <a:latin typeface="Times New Roman"/>
                          <a:cs typeface="Times New Roman"/>
                        </a:rPr>
                        <a:t>e)</a:t>
                      </a:r>
                      <a:r>
                        <a:rPr sz="2000" b="1" spc="-30" dirty="0">
                          <a:latin typeface="Times New Roman"/>
                          <a:cs typeface="Times New Roman"/>
                        </a:rPr>
                        <a:t> </a:t>
                      </a:r>
                      <a:r>
                        <a:rPr sz="2000" b="1" dirty="0">
                          <a:latin typeface="Times New Roman"/>
                          <a:cs typeface="Times New Roman"/>
                        </a:rPr>
                        <a:t>{</a:t>
                      </a:r>
                      <a:endParaRPr sz="2000">
                        <a:latin typeface="Times New Roman"/>
                        <a:cs typeface="Times New Roman"/>
                      </a:endParaRPr>
                    </a:p>
                  </a:txBody>
                  <a:tcPr marL="0" marR="0" marT="0" marB="0"/>
                </a:tc>
                <a:tc>
                  <a:txBody>
                    <a:bodyPr/>
                    <a:lstStyle/>
                    <a:p>
                      <a:pPr marR="6350" algn="ctr">
                        <a:lnSpc>
                          <a:spcPts val="2275"/>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marL="10795" algn="ctr">
                        <a:lnSpc>
                          <a:spcPts val="2275"/>
                        </a:lnSpc>
                      </a:pPr>
                      <a:r>
                        <a:rPr sz="2000" b="1" dirty="0">
                          <a:latin typeface="Times New Roman"/>
                          <a:cs typeface="Times New Roman"/>
                        </a:rPr>
                        <a:t>}</a:t>
                      </a:r>
                      <a:endParaRPr sz="2000">
                        <a:latin typeface="Times New Roman"/>
                        <a:cs typeface="Times New Roman"/>
                      </a:endParaRPr>
                    </a:p>
                  </a:txBody>
                  <a:tcPr marL="0" marR="0" marT="0" marB="0"/>
                </a:tc>
                <a:extLst>
                  <a:ext uri="{0D108BD9-81ED-4DB2-BD59-A6C34878D82A}">
                    <a16:rowId xmlns:a16="http://schemas.microsoft.com/office/drawing/2014/main" val="10010"/>
                  </a:ext>
                </a:extLst>
              </a:tr>
              <a:tr h="305095">
                <a:tc>
                  <a:txBody>
                    <a:bodyPr/>
                    <a:lstStyle/>
                    <a:p>
                      <a:pPr marL="31750">
                        <a:lnSpc>
                          <a:spcPts val="2275"/>
                        </a:lnSpc>
                        <a:tabLst>
                          <a:tab pos="2515235" algn="l"/>
                        </a:tabLst>
                      </a:pPr>
                      <a:r>
                        <a:rPr sz="2000" b="1" dirty="0">
                          <a:latin typeface="Times New Roman"/>
                          <a:cs typeface="Times New Roman"/>
                        </a:rPr>
                        <a:t>catch(AException</a:t>
                      </a:r>
                      <a:r>
                        <a:rPr sz="2000" b="1" spc="-40" dirty="0">
                          <a:latin typeface="Times New Roman"/>
                          <a:cs typeface="Times New Roman"/>
                        </a:rPr>
                        <a:t> </a:t>
                      </a:r>
                      <a:r>
                        <a:rPr sz="2000" b="1" dirty="0">
                          <a:latin typeface="Times New Roman"/>
                          <a:cs typeface="Times New Roman"/>
                        </a:rPr>
                        <a:t>e)</a:t>
                      </a:r>
                      <a:r>
                        <a:rPr sz="2000" b="1" spc="-5" dirty="0">
                          <a:latin typeface="Times New Roman"/>
                          <a:cs typeface="Times New Roman"/>
                        </a:rPr>
                        <a:t> </a:t>
                      </a:r>
                      <a:r>
                        <a:rPr sz="2000" b="1" dirty="0">
                          <a:latin typeface="Times New Roman"/>
                          <a:cs typeface="Times New Roman"/>
                        </a:rPr>
                        <a:t>{	</a:t>
                      </a:r>
                      <a:r>
                        <a:rPr sz="2000" b="1" spc="-5" dirty="0">
                          <a:latin typeface="Times New Roman"/>
                          <a:cs typeface="Times New Roman"/>
                        </a:rPr>
                        <a:t>….</a:t>
                      </a:r>
                      <a:endParaRPr sz="2000">
                        <a:latin typeface="Times New Roman"/>
                        <a:cs typeface="Times New Roman"/>
                      </a:endParaRPr>
                    </a:p>
                  </a:txBody>
                  <a:tcPr marL="0" marR="0" marT="0" marB="0"/>
                </a:tc>
                <a:tc>
                  <a:txBody>
                    <a:bodyPr/>
                    <a:lstStyle/>
                    <a:p>
                      <a:pPr marL="69215">
                        <a:lnSpc>
                          <a:spcPts val="2275"/>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625475">
                        <a:lnSpc>
                          <a:spcPts val="2275"/>
                        </a:lnSpc>
                      </a:pPr>
                      <a:r>
                        <a:rPr sz="2000" b="1" dirty="0">
                          <a:latin typeface="Times New Roman"/>
                          <a:cs typeface="Times New Roman"/>
                        </a:rPr>
                        <a:t>catch(CException</a:t>
                      </a:r>
                      <a:r>
                        <a:rPr sz="2000" b="1" spc="-70" dirty="0">
                          <a:latin typeface="Times New Roman"/>
                          <a:cs typeface="Times New Roman"/>
                        </a:rPr>
                        <a:t> </a:t>
                      </a:r>
                      <a:r>
                        <a:rPr sz="2000" b="1" dirty="0">
                          <a:latin typeface="Times New Roman"/>
                          <a:cs typeface="Times New Roman"/>
                        </a:rPr>
                        <a:t>e)</a:t>
                      </a:r>
                      <a:r>
                        <a:rPr sz="2000" b="1" spc="-35" dirty="0">
                          <a:latin typeface="Times New Roman"/>
                          <a:cs typeface="Times New Roman"/>
                        </a:rPr>
                        <a:t> </a:t>
                      </a:r>
                      <a:r>
                        <a:rPr sz="2000" b="1" dirty="0">
                          <a:latin typeface="Times New Roman"/>
                          <a:cs typeface="Times New Roman"/>
                        </a:rPr>
                        <a:t>{</a:t>
                      </a:r>
                      <a:endParaRPr sz="2000">
                        <a:latin typeface="Times New Roman"/>
                        <a:cs typeface="Times New Roman"/>
                      </a:endParaRPr>
                    </a:p>
                  </a:txBody>
                  <a:tcPr marL="0" marR="0" marT="0" marB="0"/>
                </a:tc>
                <a:tc>
                  <a:txBody>
                    <a:bodyPr/>
                    <a:lstStyle/>
                    <a:p>
                      <a:pPr marL="13970" algn="ctr">
                        <a:lnSpc>
                          <a:spcPts val="2275"/>
                        </a:lnSpc>
                      </a:pPr>
                      <a:r>
                        <a:rPr sz="2000" b="1" spc="-5" dirty="0">
                          <a:latin typeface="Times New Roman"/>
                          <a:cs typeface="Times New Roman"/>
                        </a:rPr>
                        <a:t>….</a:t>
                      </a:r>
                      <a:endParaRPr sz="2000">
                        <a:latin typeface="Times New Roman"/>
                        <a:cs typeface="Times New Roman"/>
                      </a:endParaRPr>
                    </a:p>
                  </a:txBody>
                  <a:tcPr marL="0" marR="0" marT="0" marB="0"/>
                </a:tc>
                <a:tc>
                  <a:txBody>
                    <a:bodyPr/>
                    <a:lstStyle/>
                    <a:p>
                      <a:pPr marL="37465" algn="ctr">
                        <a:lnSpc>
                          <a:spcPts val="2275"/>
                        </a:lnSpc>
                      </a:pPr>
                      <a:r>
                        <a:rPr sz="2000" b="1" dirty="0">
                          <a:latin typeface="Times New Roman"/>
                          <a:cs typeface="Times New Roman"/>
                        </a:rPr>
                        <a:t>}</a:t>
                      </a:r>
                      <a:endParaRPr sz="2000">
                        <a:latin typeface="Times New Roman"/>
                        <a:cs typeface="Times New Roman"/>
                      </a:endParaRPr>
                    </a:p>
                  </a:txBody>
                  <a:tcPr marL="0" marR="0" marT="0" marB="0"/>
                </a:tc>
                <a:extLst>
                  <a:ext uri="{0D108BD9-81ED-4DB2-BD59-A6C34878D82A}">
                    <a16:rowId xmlns:a16="http://schemas.microsoft.com/office/drawing/2014/main" val="10011"/>
                  </a:ext>
                </a:extLst>
              </a:tr>
              <a:tr h="293417">
                <a:tc>
                  <a:txBody>
                    <a:bodyPr/>
                    <a:lstStyle/>
                    <a:p>
                      <a:pPr marL="31750">
                        <a:lnSpc>
                          <a:spcPts val="2210"/>
                        </a:lnSpc>
                      </a:pPr>
                      <a:r>
                        <a:rPr sz="2000" b="1" dirty="0">
                          <a:latin typeface="Times New Roman"/>
                          <a:cs typeface="Times New Roman"/>
                        </a:rPr>
                        <a:t>catch(BException</a:t>
                      </a:r>
                      <a:r>
                        <a:rPr sz="2000" b="1" spc="-55" dirty="0">
                          <a:latin typeface="Times New Roman"/>
                          <a:cs typeface="Times New Roman"/>
                        </a:rPr>
                        <a:t> </a:t>
                      </a:r>
                      <a:r>
                        <a:rPr sz="2000" b="1" dirty="0">
                          <a:latin typeface="Times New Roman"/>
                          <a:cs typeface="Times New Roman"/>
                        </a:rPr>
                        <a:t>e)</a:t>
                      </a:r>
                      <a:r>
                        <a:rPr sz="2000" b="1" spc="-20" dirty="0">
                          <a:latin typeface="Times New Roman"/>
                          <a:cs typeface="Times New Roman"/>
                        </a:rPr>
                        <a:t> </a:t>
                      </a:r>
                      <a:r>
                        <a:rPr sz="2000" b="1" dirty="0">
                          <a:latin typeface="Times New Roman"/>
                          <a:cs typeface="Times New Roman"/>
                        </a:rPr>
                        <a:t>{</a:t>
                      </a:r>
                      <a:r>
                        <a:rPr sz="2000" b="1" spc="470" dirty="0">
                          <a:latin typeface="Times New Roman"/>
                          <a:cs typeface="Times New Roman"/>
                        </a:rPr>
                        <a:t> </a:t>
                      </a:r>
                      <a:r>
                        <a:rPr sz="2000" b="1" dirty="0">
                          <a:latin typeface="Times New Roman"/>
                          <a:cs typeface="Times New Roman"/>
                        </a:rPr>
                        <a:t>….</a:t>
                      </a:r>
                      <a:endParaRPr sz="2000" dirty="0">
                        <a:latin typeface="Times New Roman"/>
                        <a:cs typeface="Times New Roman"/>
                      </a:endParaRPr>
                    </a:p>
                  </a:txBody>
                  <a:tcPr marL="0" marR="0" marT="0" marB="0"/>
                </a:tc>
                <a:tc>
                  <a:txBody>
                    <a:bodyPr/>
                    <a:lstStyle/>
                    <a:p>
                      <a:pPr marL="56515">
                        <a:lnSpc>
                          <a:spcPts val="2210"/>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marL="625475">
                        <a:lnSpc>
                          <a:spcPts val="2210"/>
                        </a:lnSpc>
                      </a:pPr>
                      <a:r>
                        <a:rPr sz="2000" b="1" dirty="0">
                          <a:latin typeface="Times New Roman"/>
                          <a:cs typeface="Times New Roman"/>
                        </a:rPr>
                        <a:t>catch(DException</a:t>
                      </a:r>
                      <a:r>
                        <a:rPr sz="2000" b="1" spc="-65" dirty="0">
                          <a:latin typeface="Times New Roman"/>
                          <a:cs typeface="Times New Roman"/>
                        </a:rPr>
                        <a:t> </a:t>
                      </a:r>
                      <a:r>
                        <a:rPr sz="2000" b="1" dirty="0">
                          <a:latin typeface="Times New Roman"/>
                          <a:cs typeface="Times New Roman"/>
                        </a:rPr>
                        <a:t>e)</a:t>
                      </a:r>
                      <a:r>
                        <a:rPr sz="2000" b="1" spc="-30" dirty="0">
                          <a:latin typeface="Times New Roman"/>
                          <a:cs typeface="Times New Roman"/>
                        </a:rPr>
                        <a:t> </a:t>
                      </a:r>
                      <a:r>
                        <a:rPr sz="2000" b="1" dirty="0">
                          <a:latin typeface="Times New Roman"/>
                          <a:cs typeface="Times New Roman"/>
                        </a:rPr>
                        <a:t>{</a:t>
                      </a:r>
                      <a:endParaRPr sz="2000">
                        <a:latin typeface="Times New Roman"/>
                        <a:cs typeface="Times New Roman"/>
                      </a:endParaRPr>
                    </a:p>
                  </a:txBody>
                  <a:tcPr marL="0" marR="0" marT="0" marB="0"/>
                </a:tc>
                <a:tc>
                  <a:txBody>
                    <a:bodyPr/>
                    <a:lstStyle/>
                    <a:p>
                      <a:pPr marL="13970" algn="ctr">
                        <a:lnSpc>
                          <a:spcPts val="2210"/>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marL="37465" algn="ctr">
                        <a:lnSpc>
                          <a:spcPts val="2210"/>
                        </a:lnSpc>
                      </a:pPr>
                      <a:r>
                        <a:rPr sz="2000" b="1" dirty="0">
                          <a:latin typeface="Times New Roman"/>
                          <a:cs typeface="Times New Roman"/>
                        </a:rPr>
                        <a:t>}</a:t>
                      </a:r>
                      <a:endParaRPr sz="2000" dirty="0">
                        <a:latin typeface="Times New Roman"/>
                        <a:cs typeface="Times New Roman"/>
                      </a:endParaRPr>
                    </a:p>
                  </a:txBody>
                  <a:tcPr marL="0" marR="0"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578092"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Nes</a:t>
            </a:r>
            <a:r>
              <a:rPr spc="-155" dirty="0"/>
              <a:t>t</a:t>
            </a:r>
            <a:r>
              <a:rPr spc="-160" dirty="0"/>
              <a:t>e</a:t>
            </a:r>
            <a:r>
              <a:rPr dirty="0"/>
              <a:t>d</a:t>
            </a:r>
            <a:r>
              <a:rPr spc="-285" dirty="0"/>
              <a:t> </a:t>
            </a:r>
            <a:r>
              <a:rPr spc="-155" dirty="0"/>
              <a:t>t</a:t>
            </a:r>
            <a:r>
              <a:rPr spc="-160" dirty="0"/>
              <a:t>r</a:t>
            </a:r>
            <a:r>
              <a:rPr spc="-5" dirty="0"/>
              <a:t>y</a:t>
            </a:r>
            <a:r>
              <a:rPr spc="-295" dirty="0"/>
              <a:t> </a:t>
            </a:r>
            <a:r>
              <a:rPr spc="-160" dirty="0"/>
              <a:t>s</a:t>
            </a:r>
            <a:r>
              <a:rPr spc="-155" dirty="0"/>
              <a:t>t</a:t>
            </a:r>
            <a:r>
              <a:rPr spc="-160" dirty="0"/>
              <a:t>a</a:t>
            </a:r>
            <a:r>
              <a:rPr spc="-155" dirty="0"/>
              <a:t>t</a:t>
            </a:r>
            <a:r>
              <a:rPr spc="-160" dirty="0"/>
              <a:t>emen</a:t>
            </a:r>
            <a:r>
              <a:rPr spc="-155" dirty="0"/>
              <a:t>t</a:t>
            </a:r>
            <a:r>
              <a:rPr spc="-5" dirty="0"/>
              <a:t>s</a:t>
            </a:r>
            <a:r>
              <a:rPr spc="-270" dirty="0"/>
              <a:t> </a:t>
            </a:r>
            <a:r>
              <a:rPr dirty="0"/>
              <a:t>:  </a:t>
            </a:r>
            <a:r>
              <a:rPr spc="-5" dirty="0"/>
              <a:t>A</a:t>
            </a:r>
            <a:r>
              <a:rPr spc="-434" dirty="0"/>
              <a:t> </a:t>
            </a:r>
            <a:r>
              <a:rPr spc="-425" dirty="0"/>
              <a:t>T</a:t>
            </a:r>
            <a:r>
              <a:rPr spc="-160" dirty="0"/>
              <a:t>yp</a:t>
            </a:r>
            <a:r>
              <a:rPr spc="-165" dirty="0"/>
              <a:t>i</a:t>
            </a:r>
            <a:r>
              <a:rPr spc="-160" dirty="0"/>
              <a:t>ca</a:t>
            </a:r>
            <a:r>
              <a:rPr dirty="0"/>
              <a:t>l</a:t>
            </a:r>
            <a:r>
              <a:rPr spc="-270" dirty="0"/>
              <a:t> </a:t>
            </a:r>
            <a:r>
              <a:rPr spc="-160" dirty="0"/>
              <a:t>Syn</a:t>
            </a:r>
            <a:r>
              <a:rPr spc="-155" dirty="0"/>
              <a:t>t</a:t>
            </a:r>
            <a:r>
              <a:rPr spc="-160" dirty="0"/>
              <a:t>a</a:t>
            </a:r>
            <a:r>
              <a:rPr dirty="0"/>
              <a:t>x</a:t>
            </a:r>
            <a:r>
              <a:rPr spc="-285" dirty="0"/>
              <a:t> </a:t>
            </a:r>
            <a:r>
              <a:rPr dirty="0"/>
              <a:t>…</a:t>
            </a:r>
          </a:p>
        </p:txBody>
      </p:sp>
      <p:sp>
        <p:nvSpPr>
          <p:cNvPr id="3" name="object 3"/>
          <p:cNvSpPr txBox="1"/>
          <p:nvPr/>
        </p:nvSpPr>
        <p:spPr>
          <a:xfrm>
            <a:off x="1907541" y="1319530"/>
            <a:ext cx="3499485" cy="3684904"/>
          </a:xfrm>
          <a:prstGeom prst="rect">
            <a:avLst/>
          </a:prstGeom>
        </p:spPr>
        <p:txBody>
          <a:bodyPr vert="horz" wrap="square" lIns="0" tIns="13335" rIns="0" bIns="0" rtlCol="0">
            <a:spAutoFit/>
          </a:bodyPr>
          <a:lstStyle/>
          <a:p>
            <a:pPr marL="12700">
              <a:spcBef>
                <a:spcPts val="105"/>
              </a:spcBef>
            </a:pPr>
            <a:r>
              <a:rPr sz="2000" b="1" dirty="0">
                <a:latin typeface="Times New Roman"/>
                <a:cs typeface="Times New Roman"/>
              </a:rPr>
              <a:t>try</a:t>
            </a:r>
            <a:endParaRPr sz="2000">
              <a:latin typeface="Times New Roman"/>
              <a:cs typeface="Times New Roman"/>
            </a:endParaRPr>
          </a:p>
          <a:p>
            <a:pPr marL="12700"/>
            <a:r>
              <a:rPr sz="2000" b="1" dirty="0">
                <a:latin typeface="Times New Roman"/>
                <a:cs typeface="Times New Roman"/>
              </a:rPr>
              <a:t>{</a:t>
            </a:r>
            <a:endParaRPr sz="2000">
              <a:latin typeface="Times New Roman"/>
              <a:cs typeface="Times New Roman"/>
            </a:endParaRPr>
          </a:p>
          <a:p>
            <a:pPr marL="12065" marR="2021839" algn="ctr"/>
            <a:r>
              <a:rPr sz="2000" b="1" dirty="0">
                <a:latin typeface="Times New Roman"/>
                <a:cs typeface="Times New Roman"/>
              </a:rPr>
              <a:t>Sta</a:t>
            </a:r>
            <a:r>
              <a:rPr sz="2000" b="1" spc="5" dirty="0">
                <a:latin typeface="Times New Roman"/>
                <a:cs typeface="Times New Roman"/>
              </a:rPr>
              <a:t>t</a:t>
            </a:r>
            <a:r>
              <a:rPr sz="2000" b="1" dirty="0">
                <a:latin typeface="Times New Roman"/>
                <a:cs typeface="Times New Roman"/>
              </a:rPr>
              <a:t>emen</a:t>
            </a:r>
            <a:r>
              <a:rPr sz="2000" b="1" spc="-5" dirty="0">
                <a:latin typeface="Times New Roman"/>
                <a:cs typeface="Times New Roman"/>
              </a:rPr>
              <a:t>t</a:t>
            </a:r>
            <a:r>
              <a:rPr sz="2000" b="1" spc="-10" dirty="0">
                <a:latin typeface="Times New Roman"/>
                <a:cs typeface="Times New Roman"/>
              </a:rPr>
              <a:t>-</a:t>
            </a:r>
            <a:r>
              <a:rPr sz="2000" b="1" spc="5" dirty="0">
                <a:latin typeface="Times New Roman"/>
                <a:cs typeface="Times New Roman"/>
              </a:rPr>
              <a:t>A</a:t>
            </a:r>
            <a:r>
              <a:rPr sz="2000" b="1" dirty="0">
                <a:latin typeface="Times New Roman"/>
                <a:cs typeface="Times New Roman"/>
              </a:rPr>
              <a:t>;  Statement-B; </a:t>
            </a:r>
            <a:r>
              <a:rPr sz="2000" b="1" spc="-484" dirty="0">
                <a:latin typeface="Times New Roman"/>
                <a:cs typeface="Times New Roman"/>
              </a:rPr>
              <a:t> </a:t>
            </a:r>
            <a:r>
              <a:rPr sz="2000" b="1" dirty="0">
                <a:solidFill>
                  <a:srgbClr val="FF0000"/>
                </a:solidFill>
                <a:latin typeface="Times New Roman"/>
                <a:cs typeface="Times New Roman"/>
              </a:rPr>
              <a:t>try</a:t>
            </a:r>
            <a:endParaRPr sz="2000">
              <a:latin typeface="Times New Roman"/>
              <a:cs typeface="Times New Roman"/>
            </a:endParaRPr>
          </a:p>
          <a:p>
            <a:pPr marL="520065"/>
            <a:r>
              <a:rPr sz="2000" b="1" dirty="0">
                <a:solidFill>
                  <a:srgbClr val="FF0000"/>
                </a:solidFill>
                <a:latin typeface="Times New Roman"/>
                <a:cs typeface="Times New Roman"/>
              </a:rPr>
              <a:t>{</a:t>
            </a:r>
            <a:endParaRPr sz="2000">
              <a:latin typeface="Times New Roman"/>
              <a:cs typeface="Times New Roman"/>
            </a:endParaRPr>
          </a:p>
          <a:p>
            <a:pPr marL="584200" marR="1450340"/>
            <a:r>
              <a:rPr sz="2000" b="1" dirty="0">
                <a:solidFill>
                  <a:srgbClr val="FF0000"/>
                </a:solidFill>
                <a:latin typeface="Times New Roman"/>
                <a:cs typeface="Times New Roman"/>
              </a:rPr>
              <a:t>Sta</a:t>
            </a:r>
            <a:r>
              <a:rPr sz="2000" b="1" spc="5" dirty="0">
                <a:solidFill>
                  <a:srgbClr val="FF0000"/>
                </a:solidFill>
                <a:latin typeface="Times New Roman"/>
                <a:cs typeface="Times New Roman"/>
              </a:rPr>
              <a:t>t</a:t>
            </a:r>
            <a:r>
              <a:rPr sz="2000" b="1" dirty="0">
                <a:solidFill>
                  <a:srgbClr val="FF0000"/>
                </a:solidFill>
                <a:latin typeface="Times New Roman"/>
                <a:cs typeface="Times New Roman"/>
              </a:rPr>
              <a:t>emen</a:t>
            </a:r>
            <a:r>
              <a:rPr sz="2000" b="1" spc="-10" dirty="0">
                <a:solidFill>
                  <a:srgbClr val="FF0000"/>
                </a:solidFill>
                <a:latin typeface="Times New Roman"/>
                <a:cs typeface="Times New Roman"/>
              </a:rPr>
              <a:t>t-</a:t>
            </a:r>
            <a:r>
              <a:rPr sz="2000" b="1" spc="5" dirty="0">
                <a:solidFill>
                  <a:srgbClr val="FF0000"/>
                </a:solidFill>
                <a:latin typeface="Times New Roman"/>
                <a:cs typeface="Times New Roman"/>
              </a:rPr>
              <a:t>C</a:t>
            </a:r>
            <a:r>
              <a:rPr sz="2000" b="1" dirty="0">
                <a:solidFill>
                  <a:srgbClr val="FF0000"/>
                </a:solidFill>
                <a:latin typeface="Times New Roman"/>
                <a:cs typeface="Times New Roman"/>
              </a:rPr>
              <a:t>;  Sta</a:t>
            </a:r>
            <a:r>
              <a:rPr sz="2000" b="1" spc="5" dirty="0">
                <a:solidFill>
                  <a:srgbClr val="FF0000"/>
                </a:solidFill>
                <a:latin typeface="Times New Roman"/>
                <a:cs typeface="Times New Roman"/>
              </a:rPr>
              <a:t>t</a:t>
            </a:r>
            <a:r>
              <a:rPr sz="2000" b="1" dirty="0">
                <a:solidFill>
                  <a:srgbClr val="FF0000"/>
                </a:solidFill>
                <a:latin typeface="Times New Roman"/>
                <a:cs typeface="Times New Roman"/>
              </a:rPr>
              <a:t>emen</a:t>
            </a:r>
            <a:r>
              <a:rPr sz="2000" b="1" spc="-10" dirty="0">
                <a:solidFill>
                  <a:srgbClr val="FF0000"/>
                </a:solidFill>
                <a:latin typeface="Times New Roman"/>
                <a:cs typeface="Times New Roman"/>
              </a:rPr>
              <a:t>t-</a:t>
            </a:r>
            <a:r>
              <a:rPr sz="2000" b="1" spc="5" dirty="0">
                <a:solidFill>
                  <a:srgbClr val="FF0000"/>
                </a:solidFill>
                <a:latin typeface="Times New Roman"/>
                <a:cs typeface="Times New Roman"/>
              </a:rPr>
              <a:t>D</a:t>
            </a:r>
            <a:r>
              <a:rPr sz="2000" b="1" dirty="0">
                <a:solidFill>
                  <a:srgbClr val="FF0000"/>
                </a:solidFill>
                <a:latin typeface="Times New Roman"/>
                <a:cs typeface="Times New Roman"/>
              </a:rPr>
              <a:t>;</a:t>
            </a:r>
            <a:endParaRPr sz="2000">
              <a:latin typeface="Times New Roman"/>
              <a:cs typeface="Times New Roman"/>
            </a:endParaRPr>
          </a:p>
          <a:p>
            <a:pPr marL="520065">
              <a:spcBef>
                <a:spcPts val="5"/>
              </a:spcBef>
            </a:pPr>
            <a:r>
              <a:rPr sz="2000" b="1" dirty="0">
                <a:solidFill>
                  <a:srgbClr val="FF0000"/>
                </a:solidFill>
                <a:latin typeface="Times New Roman"/>
                <a:cs typeface="Times New Roman"/>
              </a:rPr>
              <a:t>}</a:t>
            </a:r>
            <a:endParaRPr sz="2000">
              <a:latin typeface="Times New Roman"/>
              <a:cs typeface="Times New Roman"/>
            </a:endParaRPr>
          </a:p>
          <a:p>
            <a:pPr marL="457200"/>
            <a:r>
              <a:rPr sz="2000" b="1" dirty="0">
                <a:solidFill>
                  <a:srgbClr val="008000"/>
                </a:solidFill>
                <a:latin typeface="Times New Roman"/>
                <a:cs typeface="Times New Roman"/>
              </a:rPr>
              <a:t>catch(CException</a:t>
            </a:r>
            <a:r>
              <a:rPr sz="2000" b="1" spc="-50" dirty="0">
                <a:solidFill>
                  <a:srgbClr val="008000"/>
                </a:solidFill>
                <a:latin typeface="Times New Roman"/>
                <a:cs typeface="Times New Roman"/>
              </a:rPr>
              <a:t> </a:t>
            </a:r>
            <a:r>
              <a:rPr sz="2000" b="1" dirty="0">
                <a:solidFill>
                  <a:srgbClr val="008000"/>
                </a:solidFill>
                <a:latin typeface="Times New Roman"/>
                <a:cs typeface="Times New Roman"/>
              </a:rPr>
              <a:t>e)</a:t>
            </a:r>
            <a:r>
              <a:rPr sz="2000" b="1" spc="-20" dirty="0">
                <a:solidFill>
                  <a:srgbClr val="008000"/>
                </a:solidFill>
                <a:latin typeface="Times New Roman"/>
                <a:cs typeface="Times New Roman"/>
              </a:rPr>
              <a:t> </a:t>
            </a:r>
            <a:r>
              <a:rPr sz="2000" b="1" dirty="0">
                <a:solidFill>
                  <a:srgbClr val="008000"/>
                </a:solidFill>
                <a:latin typeface="Times New Roman"/>
                <a:cs typeface="Times New Roman"/>
              </a:rPr>
              <a:t>{</a:t>
            </a:r>
            <a:r>
              <a:rPr sz="2000" b="1" spc="475" dirty="0">
                <a:solidFill>
                  <a:srgbClr val="008000"/>
                </a:solidFill>
                <a:latin typeface="Times New Roman"/>
                <a:cs typeface="Times New Roman"/>
              </a:rPr>
              <a:t> </a:t>
            </a:r>
            <a:r>
              <a:rPr sz="2000" b="1" dirty="0">
                <a:solidFill>
                  <a:srgbClr val="008000"/>
                </a:solidFill>
                <a:latin typeface="Times New Roman"/>
                <a:cs typeface="Times New Roman"/>
              </a:rPr>
              <a:t>….</a:t>
            </a:r>
            <a:r>
              <a:rPr sz="2000" b="1" spc="475" dirty="0">
                <a:solidFill>
                  <a:srgbClr val="008000"/>
                </a:solidFill>
                <a:latin typeface="Times New Roman"/>
                <a:cs typeface="Times New Roman"/>
              </a:rPr>
              <a:t> </a:t>
            </a:r>
            <a:r>
              <a:rPr sz="2000" b="1" dirty="0">
                <a:solidFill>
                  <a:srgbClr val="008000"/>
                </a:solidFill>
                <a:latin typeface="Times New Roman"/>
                <a:cs typeface="Times New Roman"/>
              </a:rPr>
              <a:t>}</a:t>
            </a:r>
            <a:endParaRPr sz="2000">
              <a:latin typeface="Times New Roman"/>
              <a:cs typeface="Times New Roman"/>
            </a:endParaRPr>
          </a:p>
          <a:p>
            <a:pPr marL="457200">
              <a:tabLst>
                <a:tab pos="3385820" algn="l"/>
              </a:tabLst>
            </a:pPr>
            <a:r>
              <a:rPr sz="2000" b="1" dirty="0">
                <a:solidFill>
                  <a:srgbClr val="008000"/>
                </a:solidFill>
                <a:latin typeface="Times New Roman"/>
                <a:cs typeface="Times New Roman"/>
              </a:rPr>
              <a:t>catc</a:t>
            </a:r>
            <a:r>
              <a:rPr sz="2000" b="1" spc="5" dirty="0">
                <a:solidFill>
                  <a:srgbClr val="008000"/>
                </a:solidFill>
                <a:latin typeface="Times New Roman"/>
                <a:cs typeface="Times New Roman"/>
              </a:rPr>
              <a:t>h(</a:t>
            </a:r>
            <a:r>
              <a:rPr sz="2000" b="1" dirty="0">
                <a:solidFill>
                  <a:srgbClr val="008000"/>
                </a:solidFill>
                <a:latin typeface="Times New Roman"/>
                <a:cs typeface="Times New Roman"/>
              </a:rPr>
              <a:t>DExce</a:t>
            </a:r>
            <a:r>
              <a:rPr sz="2000" b="1" spc="-15" dirty="0">
                <a:solidFill>
                  <a:srgbClr val="008000"/>
                </a:solidFill>
                <a:latin typeface="Times New Roman"/>
                <a:cs typeface="Times New Roman"/>
              </a:rPr>
              <a:t>p</a:t>
            </a:r>
            <a:r>
              <a:rPr sz="2000" b="1" dirty="0">
                <a:solidFill>
                  <a:srgbClr val="008000"/>
                </a:solidFill>
                <a:latin typeface="Times New Roman"/>
                <a:cs typeface="Times New Roman"/>
              </a:rPr>
              <a:t>t</a:t>
            </a:r>
            <a:r>
              <a:rPr sz="2000" b="1" spc="-15" dirty="0">
                <a:solidFill>
                  <a:srgbClr val="008000"/>
                </a:solidFill>
                <a:latin typeface="Times New Roman"/>
                <a:cs typeface="Times New Roman"/>
              </a:rPr>
              <a:t>i</a:t>
            </a:r>
            <a:r>
              <a:rPr sz="2000" b="1" dirty="0">
                <a:solidFill>
                  <a:srgbClr val="008000"/>
                </a:solidFill>
                <a:latin typeface="Times New Roman"/>
                <a:cs typeface="Times New Roman"/>
              </a:rPr>
              <a:t>on</a:t>
            </a:r>
            <a:r>
              <a:rPr sz="2000" b="1" spc="-35" dirty="0">
                <a:solidFill>
                  <a:srgbClr val="008000"/>
                </a:solidFill>
                <a:latin typeface="Times New Roman"/>
                <a:cs typeface="Times New Roman"/>
              </a:rPr>
              <a:t> </a:t>
            </a:r>
            <a:r>
              <a:rPr sz="2000" b="1" dirty="0">
                <a:solidFill>
                  <a:srgbClr val="008000"/>
                </a:solidFill>
                <a:latin typeface="Times New Roman"/>
                <a:cs typeface="Times New Roman"/>
              </a:rPr>
              <a:t>e)</a:t>
            </a:r>
            <a:r>
              <a:rPr sz="2000" b="1" spc="-5" dirty="0">
                <a:solidFill>
                  <a:srgbClr val="008000"/>
                </a:solidFill>
                <a:latin typeface="Times New Roman"/>
                <a:cs typeface="Times New Roman"/>
              </a:rPr>
              <a:t> </a:t>
            </a:r>
            <a:r>
              <a:rPr sz="2000" b="1" dirty="0">
                <a:solidFill>
                  <a:srgbClr val="008000"/>
                </a:solidFill>
                <a:latin typeface="Times New Roman"/>
                <a:cs typeface="Times New Roman"/>
              </a:rPr>
              <a:t>{ </a:t>
            </a:r>
            <a:r>
              <a:rPr sz="2000" b="1" spc="-5" dirty="0">
                <a:solidFill>
                  <a:srgbClr val="008000"/>
                </a:solidFill>
                <a:latin typeface="Times New Roman"/>
                <a:cs typeface="Times New Roman"/>
              </a:rPr>
              <a:t> </a:t>
            </a:r>
            <a:r>
              <a:rPr sz="2000" b="1" dirty="0">
                <a:solidFill>
                  <a:srgbClr val="008000"/>
                </a:solidFill>
                <a:latin typeface="Times New Roman"/>
                <a:cs typeface="Times New Roman"/>
              </a:rPr>
              <a:t>….	}</a:t>
            </a:r>
            <a:endParaRPr sz="2000">
              <a:latin typeface="Times New Roman"/>
              <a:cs typeface="Times New Roman"/>
            </a:endParaRPr>
          </a:p>
          <a:p>
            <a:pPr marL="12700"/>
            <a:r>
              <a:rPr sz="2000" b="1" dirty="0">
                <a:latin typeface="Times New Roman"/>
                <a:cs typeface="Times New Roman"/>
              </a:rPr>
              <a:t>}</a:t>
            </a:r>
            <a:endParaRPr sz="2000">
              <a:latin typeface="Times New Roman"/>
              <a:cs typeface="Times New Roman"/>
            </a:endParaRPr>
          </a:p>
        </p:txBody>
      </p:sp>
      <p:graphicFrame>
        <p:nvGraphicFramePr>
          <p:cNvPr id="4" name="object 4"/>
          <p:cNvGraphicFramePr>
            <a:graphicFrameLocks noGrp="1"/>
          </p:cNvGraphicFramePr>
          <p:nvPr/>
        </p:nvGraphicFramePr>
        <p:xfrm>
          <a:off x="1888490" y="5018558"/>
          <a:ext cx="3091180" cy="1196500"/>
        </p:xfrm>
        <a:graphic>
          <a:graphicData uri="http://schemas.openxmlformats.org/drawingml/2006/table">
            <a:tbl>
              <a:tblPr firstRow="1" bandRow="1">
                <a:tableStyleId>{2D5ABB26-0587-4C30-8999-92F81FD0307C}</a:tableStyleId>
              </a:tblPr>
              <a:tblGrid>
                <a:gridCol w="2444115">
                  <a:extLst>
                    <a:ext uri="{9D8B030D-6E8A-4147-A177-3AD203B41FA5}">
                      <a16:colId xmlns:a16="http://schemas.microsoft.com/office/drawing/2014/main" val="20000"/>
                    </a:ext>
                  </a:extLst>
                </a:gridCol>
                <a:gridCol w="445135">
                  <a:extLst>
                    <a:ext uri="{9D8B030D-6E8A-4147-A177-3AD203B41FA5}">
                      <a16:colId xmlns:a16="http://schemas.microsoft.com/office/drawing/2014/main" val="20001"/>
                    </a:ext>
                  </a:extLst>
                </a:gridCol>
                <a:gridCol w="201930">
                  <a:extLst>
                    <a:ext uri="{9D8B030D-6E8A-4147-A177-3AD203B41FA5}">
                      <a16:colId xmlns:a16="http://schemas.microsoft.com/office/drawing/2014/main" val="20002"/>
                    </a:ext>
                  </a:extLst>
                </a:gridCol>
              </a:tblGrid>
              <a:tr h="293188">
                <a:tc>
                  <a:txBody>
                    <a:bodyPr/>
                    <a:lstStyle/>
                    <a:p>
                      <a:pPr marR="16510" algn="ctr">
                        <a:lnSpc>
                          <a:spcPts val="2185"/>
                        </a:lnSpc>
                      </a:pPr>
                      <a:r>
                        <a:rPr sz="2000" b="1" dirty="0">
                          <a:latin typeface="Times New Roman"/>
                          <a:cs typeface="Times New Roman"/>
                        </a:rPr>
                        <a:t>catch(AException</a:t>
                      </a:r>
                      <a:r>
                        <a:rPr sz="2000" b="1" spc="-70" dirty="0">
                          <a:latin typeface="Times New Roman"/>
                          <a:cs typeface="Times New Roman"/>
                        </a:rPr>
                        <a:t> </a:t>
                      </a:r>
                      <a:r>
                        <a:rPr sz="2000" b="1" dirty="0">
                          <a:latin typeface="Times New Roman"/>
                          <a:cs typeface="Times New Roman"/>
                        </a:rPr>
                        <a:t>e)</a:t>
                      </a:r>
                      <a:r>
                        <a:rPr sz="2000" b="1" spc="-30" dirty="0">
                          <a:latin typeface="Times New Roman"/>
                          <a:cs typeface="Times New Roman"/>
                        </a:rPr>
                        <a:t> </a:t>
                      </a:r>
                      <a:r>
                        <a:rPr sz="2000" b="1" dirty="0">
                          <a:latin typeface="Times New Roman"/>
                          <a:cs typeface="Times New Roman"/>
                        </a:rPr>
                        <a:t>{</a:t>
                      </a:r>
                      <a:endParaRPr sz="2000">
                        <a:latin typeface="Times New Roman"/>
                        <a:cs typeface="Times New Roman"/>
                      </a:endParaRPr>
                    </a:p>
                  </a:txBody>
                  <a:tcPr marL="0" marR="0" marT="0" marB="0"/>
                </a:tc>
                <a:tc>
                  <a:txBody>
                    <a:bodyPr/>
                    <a:lstStyle/>
                    <a:p>
                      <a:pPr marL="14604" algn="ctr">
                        <a:lnSpc>
                          <a:spcPts val="2185"/>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marL="37465" algn="ctr">
                        <a:lnSpc>
                          <a:spcPts val="2185"/>
                        </a:lnSpc>
                      </a:pPr>
                      <a:r>
                        <a:rPr sz="2000" b="1" dirty="0">
                          <a:latin typeface="Times New Roman"/>
                          <a:cs typeface="Times New Roman"/>
                        </a:rPr>
                        <a:t>}</a:t>
                      </a:r>
                      <a:endParaRPr sz="2000">
                        <a:latin typeface="Times New Roman"/>
                        <a:cs typeface="Times New Roman"/>
                      </a:endParaRPr>
                    </a:p>
                  </a:txBody>
                  <a:tcPr marL="0" marR="0" marT="0" marB="0"/>
                </a:tc>
                <a:extLst>
                  <a:ext uri="{0D108BD9-81ED-4DB2-BD59-A6C34878D82A}">
                    <a16:rowId xmlns:a16="http://schemas.microsoft.com/office/drawing/2014/main" val="10000"/>
                  </a:ext>
                </a:extLst>
              </a:tr>
              <a:tr h="305095">
                <a:tc>
                  <a:txBody>
                    <a:bodyPr/>
                    <a:lstStyle/>
                    <a:p>
                      <a:pPr marR="30480" algn="ctr">
                        <a:lnSpc>
                          <a:spcPts val="2275"/>
                        </a:lnSpc>
                      </a:pPr>
                      <a:r>
                        <a:rPr sz="2000" b="1" dirty="0">
                          <a:latin typeface="Times New Roman"/>
                          <a:cs typeface="Times New Roman"/>
                        </a:rPr>
                        <a:t>catch(BException</a:t>
                      </a:r>
                      <a:r>
                        <a:rPr sz="2000" b="1" spc="-75" dirty="0">
                          <a:latin typeface="Times New Roman"/>
                          <a:cs typeface="Times New Roman"/>
                        </a:rPr>
                        <a:t> </a:t>
                      </a:r>
                      <a:r>
                        <a:rPr sz="2000" b="1" dirty="0">
                          <a:latin typeface="Times New Roman"/>
                          <a:cs typeface="Times New Roman"/>
                        </a:rPr>
                        <a:t>e)</a:t>
                      </a:r>
                      <a:r>
                        <a:rPr sz="2000" b="1" spc="-30" dirty="0">
                          <a:latin typeface="Times New Roman"/>
                          <a:cs typeface="Times New Roman"/>
                        </a:rPr>
                        <a:t> </a:t>
                      </a:r>
                      <a:r>
                        <a:rPr sz="2000" b="1" dirty="0">
                          <a:latin typeface="Times New Roman"/>
                          <a:cs typeface="Times New Roman"/>
                        </a:rPr>
                        <a:t>{</a:t>
                      </a:r>
                      <a:endParaRPr sz="2000">
                        <a:latin typeface="Times New Roman"/>
                        <a:cs typeface="Times New Roman"/>
                      </a:endParaRPr>
                    </a:p>
                  </a:txBody>
                  <a:tcPr marL="0" marR="0" marT="0" marB="0"/>
                </a:tc>
                <a:tc>
                  <a:txBody>
                    <a:bodyPr/>
                    <a:lstStyle/>
                    <a:p>
                      <a:pPr marR="5715" algn="ctr">
                        <a:lnSpc>
                          <a:spcPts val="2275"/>
                        </a:lnSpc>
                      </a:pPr>
                      <a:r>
                        <a:rPr sz="2000" b="1" dirty="0">
                          <a:latin typeface="Times New Roman"/>
                          <a:cs typeface="Times New Roman"/>
                        </a:rPr>
                        <a:t>….</a:t>
                      </a:r>
                      <a:endParaRPr sz="2000">
                        <a:latin typeface="Times New Roman"/>
                        <a:cs typeface="Times New Roman"/>
                      </a:endParaRPr>
                    </a:p>
                  </a:txBody>
                  <a:tcPr marL="0" marR="0" marT="0" marB="0"/>
                </a:tc>
                <a:tc>
                  <a:txBody>
                    <a:bodyPr/>
                    <a:lstStyle/>
                    <a:p>
                      <a:pPr marL="10795" algn="ctr">
                        <a:lnSpc>
                          <a:spcPts val="2275"/>
                        </a:lnSpc>
                      </a:pPr>
                      <a:r>
                        <a:rPr sz="2000" b="1" dirty="0">
                          <a:latin typeface="Times New Roman"/>
                          <a:cs typeface="Times New Roman"/>
                        </a:rPr>
                        <a:t>}</a:t>
                      </a:r>
                      <a:endParaRPr sz="2000">
                        <a:latin typeface="Times New Roman"/>
                        <a:cs typeface="Times New Roman"/>
                      </a:endParaRPr>
                    </a:p>
                  </a:txBody>
                  <a:tcPr marL="0" marR="0" marT="0" marB="0"/>
                </a:tc>
                <a:extLst>
                  <a:ext uri="{0D108BD9-81ED-4DB2-BD59-A6C34878D82A}">
                    <a16:rowId xmlns:a16="http://schemas.microsoft.com/office/drawing/2014/main" val="10001"/>
                  </a:ext>
                </a:extLst>
              </a:tr>
              <a:tr h="304894">
                <a:tc>
                  <a:txBody>
                    <a:bodyPr/>
                    <a:lstStyle/>
                    <a:p>
                      <a:pPr marR="16510" algn="ctr">
                        <a:lnSpc>
                          <a:spcPts val="2275"/>
                        </a:lnSpc>
                      </a:pPr>
                      <a:r>
                        <a:rPr sz="2000" b="1" dirty="0">
                          <a:solidFill>
                            <a:srgbClr val="008000"/>
                          </a:solidFill>
                          <a:latin typeface="Times New Roman"/>
                          <a:cs typeface="Times New Roman"/>
                        </a:rPr>
                        <a:t>catch(CException</a:t>
                      </a:r>
                      <a:r>
                        <a:rPr sz="2000" b="1" spc="-70" dirty="0">
                          <a:solidFill>
                            <a:srgbClr val="008000"/>
                          </a:solidFill>
                          <a:latin typeface="Times New Roman"/>
                          <a:cs typeface="Times New Roman"/>
                        </a:rPr>
                        <a:t> </a:t>
                      </a:r>
                      <a:r>
                        <a:rPr sz="2000" b="1" dirty="0">
                          <a:solidFill>
                            <a:srgbClr val="008000"/>
                          </a:solidFill>
                          <a:latin typeface="Times New Roman"/>
                          <a:cs typeface="Times New Roman"/>
                        </a:rPr>
                        <a:t>e)</a:t>
                      </a:r>
                      <a:r>
                        <a:rPr sz="2000" b="1" spc="-30" dirty="0">
                          <a:solidFill>
                            <a:srgbClr val="008000"/>
                          </a:solidFill>
                          <a:latin typeface="Times New Roman"/>
                          <a:cs typeface="Times New Roman"/>
                        </a:rPr>
                        <a:t> </a:t>
                      </a: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14604" algn="ctr">
                        <a:lnSpc>
                          <a:spcPts val="2275"/>
                        </a:lnSpc>
                      </a:pP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37465" algn="ctr">
                        <a:lnSpc>
                          <a:spcPts val="2275"/>
                        </a:lnSpc>
                      </a:pPr>
                      <a:r>
                        <a:rPr sz="2000" b="1" dirty="0">
                          <a:solidFill>
                            <a:srgbClr val="008000"/>
                          </a:solidFill>
                          <a:latin typeface="Times New Roman"/>
                          <a:cs typeface="Times New Roman"/>
                        </a:rPr>
                        <a:t>}</a:t>
                      </a:r>
                      <a:endParaRPr sz="2000">
                        <a:latin typeface="Times New Roman"/>
                        <a:cs typeface="Times New Roman"/>
                      </a:endParaRPr>
                    </a:p>
                  </a:txBody>
                  <a:tcPr marL="0" marR="0" marT="0" marB="0"/>
                </a:tc>
                <a:extLst>
                  <a:ext uri="{0D108BD9-81ED-4DB2-BD59-A6C34878D82A}">
                    <a16:rowId xmlns:a16="http://schemas.microsoft.com/office/drawing/2014/main" val="10002"/>
                  </a:ext>
                </a:extLst>
              </a:tr>
              <a:tr h="293323">
                <a:tc>
                  <a:txBody>
                    <a:bodyPr/>
                    <a:lstStyle/>
                    <a:p>
                      <a:pPr marR="16510" algn="ctr">
                        <a:lnSpc>
                          <a:spcPts val="2210"/>
                        </a:lnSpc>
                      </a:pPr>
                      <a:r>
                        <a:rPr sz="2000" b="1" dirty="0">
                          <a:solidFill>
                            <a:srgbClr val="008000"/>
                          </a:solidFill>
                          <a:latin typeface="Times New Roman"/>
                          <a:cs typeface="Times New Roman"/>
                        </a:rPr>
                        <a:t>catch(DException</a:t>
                      </a:r>
                      <a:r>
                        <a:rPr sz="2000" b="1" spc="-70" dirty="0">
                          <a:solidFill>
                            <a:srgbClr val="008000"/>
                          </a:solidFill>
                          <a:latin typeface="Times New Roman"/>
                          <a:cs typeface="Times New Roman"/>
                        </a:rPr>
                        <a:t> </a:t>
                      </a:r>
                      <a:r>
                        <a:rPr sz="2000" b="1" dirty="0">
                          <a:solidFill>
                            <a:srgbClr val="008000"/>
                          </a:solidFill>
                          <a:latin typeface="Times New Roman"/>
                          <a:cs typeface="Times New Roman"/>
                        </a:rPr>
                        <a:t>e)</a:t>
                      </a:r>
                      <a:r>
                        <a:rPr sz="2000" b="1" spc="-30" dirty="0">
                          <a:solidFill>
                            <a:srgbClr val="008000"/>
                          </a:solidFill>
                          <a:latin typeface="Times New Roman"/>
                          <a:cs typeface="Times New Roman"/>
                        </a:rPr>
                        <a:t> </a:t>
                      </a: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14604" algn="ctr">
                        <a:lnSpc>
                          <a:spcPts val="2210"/>
                        </a:lnSpc>
                      </a:pPr>
                      <a:r>
                        <a:rPr sz="2000" b="1" dirty="0">
                          <a:solidFill>
                            <a:srgbClr val="008000"/>
                          </a:solidFill>
                          <a:latin typeface="Times New Roman"/>
                          <a:cs typeface="Times New Roman"/>
                        </a:rPr>
                        <a:t>….</a:t>
                      </a:r>
                      <a:endParaRPr sz="2000">
                        <a:latin typeface="Times New Roman"/>
                        <a:cs typeface="Times New Roman"/>
                      </a:endParaRPr>
                    </a:p>
                  </a:txBody>
                  <a:tcPr marL="0" marR="0" marT="0" marB="0"/>
                </a:tc>
                <a:tc>
                  <a:txBody>
                    <a:bodyPr/>
                    <a:lstStyle/>
                    <a:p>
                      <a:pPr marL="37465" algn="ctr">
                        <a:lnSpc>
                          <a:spcPts val="2210"/>
                        </a:lnSpc>
                      </a:pPr>
                      <a:r>
                        <a:rPr sz="2000" b="1" dirty="0">
                          <a:solidFill>
                            <a:srgbClr val="008000"/>
                          </a:solidFill>
                          <a:latin typeface="Times New Roman"/>
                          <a:cs typeface="Times New Roman"/>
                        </a:rPr>
                        <a:t>}</a:t>
                      </a:r>
                      <a:endParaRPr sz="20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3E43A6-C00F-1F8E-ACB1-E49536CD0321}"/>
              </a:ext>
            </a:extLst>
          </p:cNvPr>
          <p:cNvSpPr>
            <a:spLocks noGrp="1"/>
          </p:cNvSpPr>
          <p:nvPr>
            <p:ph type="ftr" sz="quarter" idx="11"/>
          </p:nvPr>
        </p:nvSpPr>
        <p:spPr/>
        <p:txBody>
          <a:bodyPr/>
          <a:lstStyle/>
          <a:p>
            <a:r>
              <a:rPr lang="en-US"/>
              <a:t>Jasmita Chandran (I527874)</a:t>
            </a:r>
          </a:p>
        </p:txBody>
      </p:sp>
      <p:pic>
        <p:nvPicPr>
          <p:cNvPr id="1026" name="Picture 2" descr="Four Pillars of Object Oriented Programming- by Kyel John David">
            <a:extLst>
              <a:ext uri="{FF2B5EF4-FFF2-40B4-BE49-F238E27FC236}">
                <a16:creationId xmlns:a16="http://schemas.microsoft.com/office/drawing/2014/main" id="{79279B4D-E78D-BF16-74F0-8E8C2A790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972" y="0"/>
            <a:ext cx="7281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658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712459" cy="689932"/>
          </a:xfrm>
          <a:prstGeom prst="rect">
            <a:avLst/>
          </a:prstGeom>
        </p:spPr>
        <p:txBody>
          <a:bodyPr vert="horz" wrap="square" lIns="0" tIns="12700" rIns="0" bIns="0" rtlCol="0" anchor="t">
            <a:spAutoFit/>
          </a:bodyPr>
          <a:lstStyle/>
          <a:p>
            <a:pPr marL="12700">
              <a:lnSpc>
                <a:spcPct val="100000"/>
              </a:lnSpc>
              <a:spcBef>
                <a:spcPts val="100"/>
              </a:spcBef>
            </a:pPr>
            <a:r>
              <a:rPr spc="-160" dirty="0"/>
              <a:t>Nes</a:t>
            </a:r>
            <a:r>
              <a:rPr spc="-155" dirty="0"/>
              <a:t>t</a:t>
            </a:r>
            <a:r>
              <a:rPr spc="-160" dirty="0"/>
              <a:t>e</a:t>
            </a:r>
            <a:r>
              <a:rPr dirty="0"/>
              <a:t>d</a:t>
            </a:r>
            <a:r>
              <a:rPr spc="-285" dirty="0"/>
              <a:t> </a:t>
            </a:r>
            <a:r>
              <a:rPr spc="-155" dirty="0"/>
              <a:t>t</a:t>
            </a:r>
            <a:r>
              <a:rPr spc="-160" dirty="0"/>
              <a:t>r</a:t>
            </a:r>
            <a:r>
              <a:rPr spc="-5" dirty="0"/>
              <a:t>y</a:t>
            </a:r>
            <a:r>
              <a:rPr spc="-295" dirty="0"/>
              <a:t> </a:t>
            </a:r>
            <a:r>
              <a:rPr spc="-5" dirty="0"/>
              <a:t>{</a:t>
            </a:r>
            <a:r>
              <a:rPr spc="-300" dirty="0"/>
              <a:t> </a:t>
            </a:r>
            <a:r>
              <a:rPr spc="-165" dirty="0"/>
              <a:t>.</a:t>
            </a:r>
            <a:r>
              <a:rPr dirty="0"/>
              <a:t>.</a:t>
            </a:r>
            <a:r>
              <a:rPr spc="-300" dirty="0"/>
              <a:t> </a:t>
            </a:r>
            <a:r>
              <a:rPr spc="-5" dirty="0"/>
              <a:t>}</a:t>
            </a:r>
            <a:r>
              <a:rPr spc="-300" dirty="0"/>
              <a:t> </a:t>
            </a:r>
            <a:r>
              <a:rPr dirty="0"/>
              <a:t>:</a:t>
            </a:r>
            <a:r>
              <a:rPr spc="-305" dirty="0"/>
              <a:t> </a:t>
            </a:r>
            <a:r>
              <a:rPr spc="-160" dirty="0"/>
              <a:t>Examp</a:t>
            </a:r>
            <a:r>
              <a:rPr spc="-165" dirty="0"/>
              <a:t>l</a:t>
            </a:r>
            <a:r>
              <a:rPr spc="-5" dirty="0"/>
              <a:t>e</a:t>
            </a:r>
          </a:p>
        </p:txBody>
      </p:sp>
      <p:sp>
        <p:nvSpPr>
          <p:cNvPr id="3" name="object 3"/>
          <p:cNvSpPr txBox="1"/>
          <p:nvPr/>
        </p:nvSpPr>
        <p:spPr>
          <a:xfrm>
            <a:off x="1616761" y="1343102"/>
            <a:ext cx="7934959" cy="5239385"/>
          </a:xfrm>
          <a:prstGeom prst="rect">
            <a:avLst/>
          </a:prstGeom>
        </p:spPr>
        <p:txBody>
          <a:bodyPr vert="horz" wrap="square" lIns="0" tIns="12700" rIns="0" bIns="0" rtlCol="0">
            <a:spAutoFit/>
          </a:bodyPr>
          <a:lstStyle/>
          <a:p>
            <a:pPr marL="12700">
              <a:spcBef>
                <a:spcPts val="100"/>
              </a:spcBef>
            </a:pPr>
            <a:r>
              <a:rPr b="1" spc="-5" dirty="0">
                <a:latin typeface="Arial"/>
                <a:cs typeface="Arial"/>
              </a:rPr>
              <a:t>class</a:t>
            </a:r>
            <a:r>
              <a:rPr b="1" spc="-20" dirty="0">
                <a:latin typeface="Arial"/>
                <a:cs typeface="Arial"/>
              </a:rPr>
              <a:t> </a:t>
            </a:r>
            <a:r>
              <a:rPr b="1" spc="-5" dirty="0">
                <a:latin typeface="Arial"/>
                <a:cs typeface="Arial"/>
              </a:rPr>
              <a:t>nestedtry</a:t>
            </a:r>
            <a:endParaRPr>
              <a:latin typeface="Arial"/>
              <a:cs typeface="Arial"/>
            </a:endParaRPr>
          </a:p>
          <a:p>
            <a:pPr marL="12700">
              <a:spcBef>
                <a:spcPts val="5"/>
              </a:spcBef>
            </a:pPr>
            <a:r>
              <a:rPr b="1" spc="-5" dirty="0">
                <a:latin typeface="Arial"/>
                <a:cs typeface="Arial"/>
              </a:rPr>
              <a:t>{</a:t>
            </a:r>
            <a:endParaRPr>
              <a:latin typeface="Arial"/>
              <a:cs typeface="Arial"/>
            </a:endParaRPr>
          </a:p>
          <a:p>
            <a:pPr marL="12700"/>
            <a:r>
              <a:rPr b="1" dirty="0">
                <a:latin typeface="Arial"/>
                <a:cs typeface="Arial"/>
              </a:rPr>
              <a:t>public</a:t>
            </a:r>
            <a:r>
              <a:rPr b="1" spc="-25" dirty="0">
                <a:latin typeface="Arial"/>
                <a:cs typeface="Arial"/>
              </a:rPr>
              <a:t> </a:t>
            </a:r>
            <a:r>
              <a:rPr b="1" spc="-5" dirty="0">
                <a:latin typeface="Arial"/>
                <a:cs typeface="Arial"/>
              </a:rPr>
              <a:t>static</a:t>
            </a:r>
            <a:r>
              <a:rPr b="1" spc="10" dirty="0">
                <a:latin typeface="Arial"/>
                <a:cs typeface="Arial"/>
              </a:rPr>
              <a:t> </a:t>
            </a:r>
            <a:r>
              <a:rPr b="1" spc="-10" dirty="0">
                <a:latin typeface="Arial"/>
                <a:cs typeface="Arial"/>
              </a:rPr>
              <a:t>void</a:t>
            </a:r>
            <a:r>
              <a:rPr b="1" spc="30" dirty="0">
                <a:latin typeface="Arial"/>
                <a:cs typeface="Arial"/>
              </a:rPr>
              <a:t> </a:t>
            </a:r>
            <a:r>
              <a:rPr b="1" spc="-5" dirty="0">
                <a:latin typeface="Arial"/>
                <a:cs typeface="Arial"/>
              </a:rPr>
              <a:t>main(String</a:t>
            </a:r>
            <a:r>
              <a:rPr b="1" spc="15" dirty="0">
                <a:latin typeface="Arial"/>
                <a:cs typeface="Arial"/>
              </a:rPr>
              <a:t> </a:t>
            </a:r>
            <a:r>
              <a:rPr b="1" spc="-5" dirty="0">
                <a:latin typeface="Arial"/>
                <a:cs typeface="Arial"/>
              </a:rPr>
              <a:t>args[])</a:t>
            </a:r>
            <a:endParaRPr>
              <a:latin typeface="Arial"/>
              <a:cs typeface="Arial"/>
            </a:endParaRPr>
          </a:p>
          <a:p>
            <a:pPr marL="12700"/>
            <a:r>
              <a:rPr b="1" spc="-5" dirty="0">
                <a:latin typeface="Arial"/>
                <a:cs typeface="Arial"/>
              </a:rPr>
              <a:t>{</a:t>
            </a:r>
            <a:endParaRPr>
              <a:latin typeface="Arial"/>
              <a:cs typeface="Arial"/>
            </a:endParaRPr>
          </a:p>
          <a:p>
            <a:pPr marL="927100">
              <a:tabLst>
                <a:tab pos="3670300" algn="l"/>
              </a:tabLst>
            </a:pPr>
            <a:r>
              <a:rPr b="1" dirty="0">
                <a:latin typeface="Arial"/>
                <a:cs typeface="Arial"/>
              </a:rPr>
              <a:t>int</a:t>
            </a:r>
            <a:r>
              <a:rPr b="1" spc="-5" dirty="0">
                <a:latin typeface="Arial"/>
                <a:cs typeface="Arial"/>
              </a:rPr>
              <a:t> a[]</a:t>
            </a:r>
            <a:r>
              <a:rPr b="1" spc="5" dirty="0">
                <a:latin typeface="Arial"/>
                <a:cs typeface="Arial"/>
              </a:rPr>
              <a:t> </a:t>
            </a:r>
            <a:r>
              <a:rPr b="1" dirty="0">
                <a:latin typeface="Arial"/>
                <a:cs typeface="Arial"/>
              </a:rPr>
              <a:t>=</a:t>
            </a:r>
            <a:r>
              <a:rPr b="1" spc="10" dirty="0">
                <a:latin typeface="Arial"/>
                <a:cs typeface="Arial"/>
              </a:rPr>
              <a:t> </a:t>
            </a:r>
            <a:r>
              <a:rPr b="1" spc="-5" dirty="0">
                <a:latin typeface="Arial"/>
                <a:cs typeface="Arial"/>
              </a:rPr>
              <a:t>{ 2,5,6};	</a:t>
            </a:r>
            <a:r>
              <a:rPr b="1" i="1" dirty="0">
                <a:solidFill>
                  <a:srgbClr val="C0504D"/>
                </a:solidFill>
                <a:latin typeface="Arial"/>
                <a:cs typeface="Arial"/>
              </a:rPr>
              <a:t>//</a:t>
            </a:r>
            <a:r>
              <a:rPr b="1" i="1" spc="-10" dirty="0">
                <a:solidFill>
                  <a:srgbClr val="C0504D"/>
                </a:solidFill>
                <a:latin typeface="Arial"/>
                <a:cs typeface="Arial"/>
              </a:rPr>
              <a:t> </a:t>
            </a:r>
            <a:r>
              <a:rPr b="1" i="1" spc="-5" dirty="0">
                <a:solidFill>
                  <a:srgbClr val="C0504D"/>
                </a:solidFill>
                <a:latin typeface="Arial"/>
                <a:cs typeface="Arial"/>
              </a:rPr>
              <a:t>{ a[0]</a:t>
            </a:r>
            <a:r>
              <a:rPr b="1" i="1" spc="-10" dirty="0">
                <a:solidFill>
                  <a:srgbClr val="C0504D"/>
                </a:solidFill>
                <a:latin typeface="Arial"/>
                <a:cs typeface="Arial"/>
              </a:rPr>
              <a:t> </a:t>
            </a:r>
            <a:r>
              <a:rPr b="1" i="1" dirty="0">
                <a:solidFill>
                  <a:srgbClr val="C0504D"/>
                </a:solidFill>
                <a:latin typeface="Arial"/>
                <a:cs typeface="Arial"/>
              </a:rPr>
              <a:t>=</a:t>
            </a:r>
            <a:r>
              <a:rPr b="1" i="1" spc="-5" dirty="0">
                <a:solidFill>
                  <a:srgbClr val="C0504D"/>
                </a:solidFill>
                <a:latin typeface="Arial"/>
                <a:cs typeface="Arial"/>
              </a:rPr>
              <a:t> 2,</a:t>
            </a:r>
            <a:r>
              <a:rPr b="1" i="1" dirty="0">
                <a:solidFill>
                  <a:srgbClr val="C0504D"/>
                </a:solidFill>
                <a:latin typeface="Arial"/>
                <a:cs typeface="Arial"/>
              </a:rPr>
              <a:t> </a:t>
            </a:r>
            <a:r>
              <a:rPr b="1" i="1" spc="-5" dirty="0">
                <a:solidFill>
                  <a:srgbClr val="C0504D"/>
                </a:solidFill>
                <a:latin typeface="Arial"/>
                <a:cs typeface="Arial"/>
              </a:rPr>
              <a:t>a[1]</a:t>
            </a:r>
            <a:r>
              <a:rPr b="1" i="1" spc="5" dirty="0">
                <a:solidFill>
                  <a:srgbClr val="C0504D"/>
                </a:solidFill>
                <a:latin typeface="Arial"/>
                <a:cs typeface="Arial"/>
              </a:rPr>
              <a:t> </a:t>
            </a:r>
            <a:r>
              <a:rPr b="1" i="1" dirty="0">
                <a:solidFill>
                  <a:srgbClr val="C0504D"/>
                </a:solidFill>
                <a:latin typeface="Arial"/>
                <a:cs typeface="Arial"/>
              </a:rPr>
              <a:t>=</a:t>
            </a:r>
            <a:r>
              <a:rPr b="1" i="1" spc="-5" dirty="0">
                <a:solidFill>
                  <a:srgbClr val="C0504D"/>
                </a:solidFill>
                <a:latin typeface="Arial"/>
                <a:cs typeface="Arial"/>
              </a:rPr>
              <a:t> 5, a[2]</a:t>
            </a:r>
            <a:r>
              <a:rPr b="1" i="1" spc="5" dirty="0">
                <a:solidFill>
                  <a:srgbClr val="C0504D"/>
                </a:solidFill>
                <a:latin typeface="Arial"/>
                <a:cs typeface="Arial"/>
              </a:rPr>
              <a:t> </a:t>
            </a:r>
            <a:r>
              <a:rPr b="1" i="1" dirty="0">
                <a:solidFill>
                  <a:srgbClr val="C0504D"/>
                </a:solidFill>
                <a:latin typeface="Arial"/>
                <a:cs typeface="Arial"/>
              </a:rPr>
              <a:t>=</a:t>
            </a:r>
            <a:r>
              <a:rPr b="1" i="1" spc="-5" dirty="0">
                <a:solidFill>
                  <a:srgbClr val="C0504D"/>
                </a:solidFill>
                <a:latin typeface="Arial"/>
                <a:cs typeface="Arial"/>
              </a:rPr>
              <a:t> </a:t>
            </a:r>
            <a:r>
              <a:rPr b="1" i="1" spc="-10" dirty="0">
                <a:solidFill>
                  <a:srgbClr val="C0504D"/>
                </a:solidFill>
                <a:latin typeface="Arial"/>
                <a:cs typeface="Arial"/>
              </a:rPr>
              <a:t>6}</a:t>
            </a:r>
            <a:endParaRPr>
              <a:latin typeface="Arial"/>
              <a:cs typeface="Arial"/>
            </a:endParaRPr>
          </a:p>
          <a:p>
            <a:pPr marL="927100">
              <a:tabLst>
                <a:tab pos="1841500" algn="l"/>
              </a:tabLst>
            </a:pPr>
            <a:r>
              <a:rPr b="1" dirty="0">
                <a:latin typeface="Arial"/>
                <a:cs typeface="Arial"/>
              </a:rPr>
              <a:t>try	//</a:t>
            </a:r>
            <a:r>
              <a:rPr b="1" spc="-35" dirty="0">
                <a:latin typeface="Arial"/>
                <a:cs typeface="Arial"/>
              </a:rPr>
              <a:t> </a:t>
            </a:r>
            <a:r>
              <a:rPr b="1" spc="-5" dirty="0">
                <a:latin typeface="Arial"/>
                <a:cs typeface="Arial"/>
              </a:rPr>
              <a:t>outer</a:t>
            </a:r>
            <a:r>
              <a:rPr b="1" spc="-20" dirty="0">
                <a:latin typeface="Arial"/>
                <a:cs typeface="Arial"/>
              </a:rPr>
              <a:t> </a:t>
            </a:r>
            <a:r>
              <a:rPr b="1" spc="-5" dirty="0">
                <a:latin typeface="Arial"/>
                <a:cs typeface="Arial"/>
              </a:rPr>
              <a:t>try</a:t>
            </a:r>
            <a:endParaRPr>
              <a:latin typeface="Arial"/>
              <a:cs typeface="Arial"/>
            </a:endParaRPr>
          </a:p>
          <a:p>
            <a:pPr marL="927100"/>
            <a:r>
              <a:rPr b="1" spc="-5" dirty="0">
                <a:solidFill>
                  <a:srgbClr val="FF0000"/>
                </a:solidFill>
                <a:latin typeface="Arial"/>
                <a:cs typeface="Arial"/>
              </a:rPr>
              <a:t>{</a:t>
            </a:r>
            <a:endParaRPr>
              <a:latin typeface="Arial"/>
              <a:cs typeface="Arial"/>
            </a:endParaRPr>
          </a:p>
          <a:p>
            <a:pPr marL="1905635" marR="2650490" indent="-64135">
              <a:tabLst>
                <a:tab pos="2755900" algn="l"/>
              </a:tabLst>
            </a:pPr>
            <a:r>
              <a:rPr b="1" dirty="0">
                <a:solidFill>
                  <a:srgbClr val="FF0000"/>
                </a:solidFill>
                <a:latin typeface="Arial"/>
                <a:cs typeface="Arial"/>
              </a:rPr>
              <a:t>int</a:t>
            </a:r>
            <a:r>
              <a:rPr b="1" spc="-35" dirty="0">
                <a:solidFill>
                  <a:srgbClr val="FF0000"/>
                </a:solidFill>
                <a:latin typeface="Arial"/>
                <a:cs typeface="Arial"/>
              </a:rPr>
              <a:t> </a:t>
            </a:r>
            <a:r>
              <a:rPr b="1" dirty="0">
                <a:solidFill>
                  <a:srgbClr val="FF0000"/>
                </a:solidFill>
                <a:latin typeface="Arial"/>
                <a:cs typeface="Arial"/>
              </a:rPr>
              <a:t>b</a:t>
            </a:r>
            <a:r>
              <a:rPr b="1" spc="-30" dirty="0">
                <a:solidFill>
                  <a:srgbClr val="FF0000"/>
                </a:solidFill>
                <a:latin typeface="Arial"/>
                <a:cs typeface="Arial"/>
              </a:rPr>
              <a:t> </a:t>
            </a:r>
            <a:r>
              <a:rPr b="1" dirty="0">
                <a:solidFill>
                  <a:srgbClr val="FF0000"/>
                </a:solidFill>
                <a:latin typeface="Arial"/>
                <a:cs typeface="Arial"/>
              </a:rPr>
              <a:t>=</a:t>
            </a:r>
            <a:r>
              <a:rPr b="1" spc="-40" dirty="0">
                <a:solidFill>
                  <a:srgbClr val="FF0000"/>
                </a:solidFill>
                <a:latin typeface="Arial"/>
                <a:cs typeface="Arial"/>
              </a:rPr>
              <a:t> </a:t>
            </a:r>
            <a:r>
              <a:rPr b="1" spc="-5" dirty="0">
                <a:solidFill>
                  <a:srgbClr val="FF0000"/>
                </a:solidFill>
                <a:latin typeface="Arial"/>
                <a:cs typeface="Arial"/>
              </a:rPr>
              <a:t>Integer.parseInt(args[0]); </a:t>
            </a:r>
            <a:r>
              <a:rPr b="1" spc="-484" dirty="0">
                <a:solidFill>
                  <a:srgbClr val="FF0000"/>
                </a:solidFill>
                <a:latin typeface="Arial"/>
                <a:cs typeface="Arial"/>
              </a:rPr>
              <a:t> </a:t>
            </a:r>
            <a:r>
              <a:rPr b="1" spc="-5" dirty="0">
                <a:solidFill>
                  <a:srgbClr val="C0504D"/>
                </a:solidFill>
                <a:latin typeface="Arial"/>
                <a:cs typeface="Arial"/>
              </a:rPr>
              <a:t>try	</a:t>
            </a:r>
            <a:r>
              <a:rPr b="1" dirty="0">
                <a:solidFill>
                  <a:srgbClr val="C0504D"/>
                </a:solidFill>
                <a:latin typeface="Arial"/>
                <a:cs typeface="Arial"/>
              </a:rPr>
              <a:t>//</a:t>
            </a:r>
            <a:r>
              <a:rPr b="1" spc="-10" dirty="0">
                <a:solidFill>
                  <a:srgbClr val="C0504D"/>
                </a:solidFill>
                <a:latin typeface="Arial"/>
                <a:cs typeface="Arial"/>
              </a:rPr>
              <a:t> </a:t>
            </a:r>
            <a:r>
              <a:rPr b="1" dirty="0">
                <a:solidFill>
                  <a:srgbClr val="C0504D"/>
                </a:solidFill>
                <a:latin typeface="Arial"/>
                <a:cs typeface="Arial"/>
              </a:rPr>
              <a:t>inner</a:t>
            </a:r>
            <a:r>
              <a:rPr b="1" spc="-20" dirty="0">
                <a:solidFill>
                  <a:srgbClr val="C0504D"/>
                </a:solidFill>
                <a:latin typeface="Arial"/>
                <a:cs typeface="Arial"/>
              </a:rPr>
              <a:t> </a:t>
            </a:r>
            <a:r>
              <a:rPr b="1" spc="-5" dirty="0">
                <a:solidFill>
                  <a:srgbClr val="C0504D"/>
                </a:solidFill>
                <a:latin typeface="Arial"/>
                <a:cs typeface="Arial"/>
              </a:rPr>
              <a:t>try</a:t>
            </a:r>
            <a:endParaRPr>
              <a:latin typeface="Arial"/>
              <a:cs typeface="Arial"/>
            </a:endParaRPr>
          </a:p>
          <a:p>
            <a:pPr marL="1841500"/>
            <a:r>
              <a:rPr b="1" spc="-5" dirty="0">
                <a:solidFill>
                  <a:srgbClr val="C0504D"/>
                </a:solidFill>
                <a:latin typeface="Arial"/>
                <a:cs typeface="Arial"/>
              </a:rPr>
              <a:t>{</a:t>
            </a:r>
            <a:endParaRPr>
              <a:latin typeface="Arial"/>
              <a:cs typeface="Arial"/>
            </a:endParaRPr>
          </a:p>
          <a:p>
            <a:pPr marL="2755900">
              <a:spcBef>
                <a:spcPts val="5"/>
              </a:spcBef>
              <a:tabLst>
                <a:tab pos="4649470" algn="l"/>
              </a:tabLst>
            </a:pPr>
            <a:r>
              <a:rPr b="1" dirty="0">
                <a:solidFill>
                  <a:srgbClr val="C0504D"/>
                </a:solidFill>
                <a:latin typeface="Arial"/>
                <a:cs typeface="Arial"/>
              </a:rPr>
              <a:t>int</a:t>
            </a:r>
            <a:r>
              <a:rPr b="1" spc="-5" dirty="0">
                <a:solidFill>
                  <a:srgbClr val="C0504D"/>
                </a:solidFill>
                <a:latin typeface="Arial"/>
                <a:cs typeface="Arial"/>
              </a:rPr>
              <a:t> c[]</a:t>
            </a:r>
            <a:r>
              <a:rPr b="1" spc="5" dirty="0">
                <a:solidFill>
                  <a:srgbClr val="C0504D"/>
                </a:solidFill>
                <a:latin typeface="Arial"/>
                <a:cs typeface="Arial"/>
              </a:rPr>
              <a:t> </a:t>
            </a:r>
            <a:r>
              <a:rPr b="1" dirty="0">
                <a:solidFill>
                  <a:srgbClr val="C0504D"/>
                </a:solidFill>
                <a:latin typeface="Arial"/>
                <a:cs typeface="Arial"/>
              </a:rPr>
              <a:t>=</a:t>
            </a:r>
            <a:r>
              <a:rPr b="1" spc="10" dirty="0">
                <a:solidFill>
                  <a:srgbClr val="C0504D"/>
                </a:solidFill>
                <a:latin typeface="Arial"/>
                <a:cs typeface="Arial"/>
              </a:rPr>
              <a:t> </a:t>
            </a:r>
            <a:r>
              <a:rPr b="1" spc="-5" dirty="0">
                <a:solidFill>
                  <a:srgbClr val="C0504D"/>
                </a:solidFill>
                <a:latin typeface="Arial"/>
                <a:cs typeface="Arial"/>
              </a:rPr>
              <a:t>{ 4,5,6};	</a:t>
            </a:r>
            <a:r>
              <a:rPr b="1" i="1" dirty="0">
                <a:solidFill>
                  <a:srgbClr val="C0504D"/>
                </a:solidFill>
                <a:latin typeface="Arial"/>
                <a:cs typeface="Arial"/>
              </a:rPr>
              <a:t>//</a:t>
            </a:r>
            <a:r>
              <a:rPr b="1" i="1" spc="-10" dirty="0">
                <a:solidFill>
                  <a:srgbClr val="C0504D"/>
                </a:solidFill>
                <a:latin typeface="Arial"/>
                <a:cs typeface="Arial"/>
              </a:rPr>
              <a:t> </a:t>
            </a:r>
            <a:r>
              <a:rPr b="1" i="1" spc="-5" dirty="0">
                <a:solidFill>
                  <a:srgbClr val="C0504D"/>
                </a:solidFill>
                <a:latin typeface="Arial"/>
                <a:cs typeface="Arial"/>
              </a:rPr>
              <a:t>{ c[0]</a:t>
            </a:r>
            <a:r>
              <a:rPr b="1" i="1" spc="-10" dirty="0">
                <a:solidFill>
                  <a:srgbClr val="C0504D"/>
                </a:solidFill>
                <a:latin typeface="Arial"/>
                <a:cs typeface="Arial"/>
              </a:rPr>
              <a:t> </a:t>
            </a:r>
            <a:r>
              <a:rPr b="1" i="1" dirty="0">
                <a:solidFill>
                  <a:srgbClr val="C0504D"/>
                </a:solidFill>
                <a:latin typeface="Arial"/>
                <a:cs typeface="Arial"/>
              </a:rPr>
              <a:t>=</a:t>
            </a:r>
            <a:r>
              <a:rPr b="1" i="1" spc="-5" dirty="0">
                <a:solidFill>
                  <a:srgbClr val="C0504D"/>
                </a:solidFill>
                <a:latin typeface="Arial"/>
                <a:cs typeface="Arial"/>
              </a:rPr>
              <a:t> 4,</a:t>
            </a:r>
            <a:r>
              <a:rPr b="1" i="1" dirty="0">
                <a:solidFill>
                  <a:srgbClr val="C0504D"/>
                </a:solidFill>
                <a:latin typeface="Arial"/>
                <a:cs typeface="Arial"/>
              </a:rPr>
              <a:t> </a:t>
            </a:r>
            <a:r>
              <a:rPr b="1" i="1" spc="-5" dirty="0">
                <a:solidFill>
                  <a:srgbClr val="C0504D"/>
                </a:solidFill>
                <a:latin typeface="Arial"/>
                <a:cs typeface="Arial"/>
              </a:rPr>
              <a:t>c[1] </a:t>
            </a:r>
            <a:r>
              <a:rPr b="1" i="1" dirty="0">
                <a:solidFill>
                  <a:srgbClr val="C0504D"/>
                </a:solidFill>
                <a:latin typeface="Arial"/>
                <a:cs typeface="Arial"/>
              </a:rPr>
              <a:t>=</a:t>
            </a:r>
            <a:r>
              <a:rPr b="1" i="1" spc="-5" dirty="0">
                <a:solidFill>
                  <a:srgbClr val="C0504D"/>
                </a:solidFill>
                <a:latin typeface="Arial"/>
                <a:cs typeface="Arial"/>
              </a:rPr>
              <a:t> 5,</a:t>
            </a:r>
            <a:r>
              <a:rPr b="1" i="1" dirty="0">
                <a:solidFill>
                  <a:srgbClr val="C0504D"/>
                </a:solidFill>
                <a:latin typeface="Arial"/>
                <a:cs typeface="Arial"/>
              </a:rPr>
              <a:t> </a:t>
            </a:r>
            <a:r>
              <a:rPr b="1" i="1" spc="-5" dirty="0">
                <a:solidFill>
                  <a:srgbClr val="C0504D"/>
                </a:solidFill>
                <a:latin typeface="Arial"/>
                <a:cs typeface="Arial"/>
              </a:rPr>
              <a:t>c[2] </a:t>
            </a:r>
            <a:r>
              <a:rPr b="1" i="1" dirty="0">
                <a:solidFill>
                  <a:srgbClr val="C0504D"/>
                </a:solidFill>
                <a:latin typeface="Arial"/>
                <a:cs typeface="Arial"/>
              </a:rPr>
              <a:t>= </a:t>
            </a:r>
            <a:r>
              <a:rPr b="1" i="1" spc="-5" dirty="0">
                <a:solidFill>
                  <a:srgbClr val="C0504D"/>
                </a:solidFill>
                <a:latin typeface="Arial"/>
                <a:cs typeface="Arial"/>
              </a:rPr>
              <a:t>6}</a:t>
            </a:r>
            <a:endParaRPr>
              <a:latin typeface="Arial"/>
              <a:cs typeface="Arial"/>
            </a:endParaRPr>
          </a:p>
          <a:p>
            <a:pPr marL="2755900">
              <a:tabLst>
                <a:tab pos="3365500" algn="l"/>
              </a:tabLst>
            </a:pPr>
            <a:r>
              <a:rPr b="1" dirty="0">
                <a:solidFill>
                  <a:srgbClr val="C0504D"/>
                </a:solidFill>
                <a:latin typeface="Arial"/>
                <a:cs typeface="Arial"/>
              </a:rPr>
              <a:t>int</a:t>
            </a:r>
            <a:r>
              <a:rPr b="1" spc="-10" dirty="0">
                <a:solidFill>
                  <a:srgbClr val="C0504D"/>
                </a:solidFill>
                <a:latin typeface="Arial"/>
                <a:cs typeface="Arial"/>
              </a:rPr>
              <a:t> </a:t>
            </a:r>
            <a:r>
              <a:rPr b="1" dirty="0">
                <a:solidFill>
                  <a:srgbClr val="C0504D"/>
                </a:solidFill>
                <a:latin typeface="Arial"/>
                <a:cs typeface="Arial"/>
              </a:rPr>
              <a:t>d	=</a:t>
            </a:r>
            <a:r>
              <a:rPr b="1" spc="-20" dirty="0">
                <a:solidFill>
                  <a:srgbClr val="C0504D"/>
                </a:solidFill>
                <a:latin typeface="Arial"/>
                <a:cs typeface="Arial"/>
              </a:rPr>
              <a:t> </a:t>
            </a:r>
            <a:r>
              <a:rPr b="1" spc="-5" dirty="0">
                <a:solidFill>
                  <a:srgbClr val="C0504D"/>
                </a:solidFill>
                <a:latin typeface="Arial"/>
                <a:cs typeface="Arial"/>
              </a:rPr>
              <a:t>c[b]/(c[b]-4);</a:t>
            </a:r>
            <a:endParaRPr>
              <a:latin typeface="Arial"/>
              <a:cs typeface="Arial"/>
            </a:endParaRPr>
          </a:p>
          <a:p>
            <a:pPr marL="1841500"/>
            <a:r>
              <a:rPr b="1" spc="-5" dirty="0">
                <a:solidFill>
                  <a:srgbClr val="C0504D"/>
                </a:solidFill>
                <a:latin typeface="Arial"/>
                <a:cs typeface="Arial"/>
              </a:rPr>
              <a:t>}</a:t>
            </a:r>
            <a:r>
              <a:rPr b="1" spc="-20" dirty="0">
                <a:solidFill>
                  <a:srgbClr val="C0504D"/>
                </a:solidFill>
                <a:latin typeface="Arial"/>
                <a:cs typeface="Arial"/>
              </a:rPr>
              <a:t> </a:t>
            </a:r>
            <a:r>
              <a:rPr b="1" dirty="0">
                <a:solidFill>
                  <a:srgbClr val="C0504D"/>
                </a:solidFill>
                <a:latin typeface="Arial"/>
                <a:cs typeface="Arial"/>
              </a:rPr>
              <a:t>//</a:t>
            </a:r>
            <a:r>
              <a:rPr b="1" spc="-15" dirty="0">
                <a:solidFill>
                  <a:srgbClr val="C0504D"/>
                </a:solidFill>
                <a:latin typeface="Arial"/>
                <a:cs typeface="Arial"/>
              </a:rPr>
              <a:t> </a:t>
            </a:r>
            <a:r>
              <a:rPr b="1" dirty="0">
                <a:solidFill>
                  <a:srgbClr val="C0504D"/>
                </a:solidFill>
                <a:latin typeface="Arial"/>
                <a:cs typeface="Arial"/>
              </a:rPr>
              <a:t>End</a:t>
            </a:r>
            <a:r>
              <a:rPr b="1" spc="-20" dirty="0">
                <a:solidFill>
                  <a:srgbClr val="C0504D"/>
                </a:solidFill>
                <a:latin typeface="Arial"/>
                <a:cs typeface="Arial"/>
              </a:rPr>
              <a:t> </a:t>
            </a:r>
            <a:r>
              <a:rPr b="1" dirty="0">
                <a:solidFill>
                  <a:srgbClr val="C0504D"/>
                </a:solidFill>
                <a:latin typeface="Arial"/>
                <a:cs typeface="Arial"/>
              </a:rPr>
              <a:t>of</a:t>
            </a:r>
            <a:r>
              <a:rPr b="1" spc="-10" dirty="0">
                <a:solidFill>
                  <a:srgbClr val="C0504D"/>
                </a:solidFill>
                <a:latin typeface="Arial"/>
                <a:cs typeface="Arial"/>
              </a:rPr>
              <a:t> </a:t>
            </a:r>
            <a:r>
              <a:rPr b="1" dirty="0">
                <a:solidFill>
                  <a:srgbClr val="C0504D"/>
                </a:solidFill>
                <a:latin typeface="Arial"/>
                <a:cs typeface="Arial"/>
              </a:rPr>
              <a:t>inner</a:t>
            </a:r>
            <a:r>
              <a:rPr b="1" spc="-20" dirty="0">
                <a:solidFill>
                  <a:srgbClr val="C0504D"/>
                </a:solidFill>
                <a:latin typeface="Arial"/>
                <a:cs typeface="Arial"/>
              </a:rPr>
              <a:t> </a:t>
            </a:r>
            <a:r>
              <a:rPr b="1" spc="-5" dirty="0">
                <a:solidFill>
                  <a:srgbClr val="C0504D"/>
                </a:solidFill>
                <a:latin typeface="Arial"/>
                <a:cs typeface="Arial"/>
              </a:rPr>
              <a:t>try</a:t>
            </a:r>
            <a:endParaRPr>
              <a:latin typeface="Arial"/>
              <a:cs typeface="Arial"/>
            </a:endParaRPr>
          </a:p>
          <a:p>
            <a:pPr marL="1841500"/>
            <a:r>
              <a:rPr b="1" dirty="0">
                <a:solidFill>
                  <a:srgbClr val="00AF50"/>
                </a:solidFill>
                <a:latin typeface="Arial"/>
                <a:cs typeface="Arial"/>
              </a:rPr>
              <a:t>//</a:t>
            </a:r>
            <a:r>
              <a:rPr b="1" spc="-10" dirty="0">
                <a:solidFill>
                  <a:srgbClr val="00AF50"/>
                </a:solidFill>
                <a:latin typeface="Arial"/>
                <a:cs typeface="Arial"/>
              </a:rPr>
              <a:t> </a:t>
            </a:r>
            <a:r>
              <a:rPr b="1" spc="-5" dirty="0">
                <a:solidFill>
                  <a:srgbClr val="00AF50"/>
                </a:solidFill>
                <a:latin typeface="Arial"/>
                <a:cs typeface="Arial"/>
              </a:rPr>
              <a:t>catch</a:t>
            </a:r>
            <a:r>
              <a:rPr b="1" dirty="0">
                <a:solidFill>
                  <a:srgbClr val="00AF50"/>
                </a:solidFill>
                <a:latin typeface="Arial"/>
                <a:cs typeface="Arial"/>
              </a:rPr>
              <a:t> </a:t>
            </a:r>
            <a:r>
              <a:rPr b="1" spc="-5" dirty="0">
                <a:solidFill>
                  <a:srgbClr val="00AF50"/>
                </a:solidFill>
                <a:latin typeface="Arial"/>
                <a:cs typeface="Arial"/>
              </a:rPr>
              <a:t>Blocks</a:t>
            </a:r>
            <a:r>
              <a:rPr b="1" spc="-65" dirty="0">
                <a:solidFill>
                  <a:srgbClr val="00AF50"/>
                </a:solidFill>
                <a:latin typeface="Arial"/>
                <a:cs typeface="Arial"/>
              </a:rPr>
              <a:t> </a:t>
            </a:r>
            <a:r>
              <a:rPr b="1" spc="-10" dirty="0">
                <a:solidFill>
                  <a:srgbClr val="00AF50"/>
                </a:solidFill>
                <a:latin typeface="Arial"/>
                <a:cs typeface="Arial"/>
              </a:rPr>
              <a:t>Associated</a:t>
            </a:r>
            <a:r>
              <a:rPr b="1" spc="60" dirty="0">
                <a:solidFill>
                  <a:srgbClr val="00AF50"/>
                </a:solidFill>
                <a:latin typeface="Arial"/>
                <a:cs typeface="Arial"/>
              </a:rPr>
              <a:t> </a:t>
            </a:r>
            <a:r>
              <a:rPr b="1" spc="-5" dirty="0">
                <a:solidFill>
                  <a:srgbClr val="00AF50"/>
                </a:solidFill>
                <a:latin typeface="Arial"/>
                <a:cs typeface="Arial"/>
              </a:rPr>
              <a:t>With</a:t>
            </a:r>
            <a:r>
              <a:rPr b="1" spc="-15" dirty="0">
                <a:solidFill>
                  <a:srgbClr val="00AF50"/>
                </a:solidFill>
                <a:latin typeface="Arial"/>
                <a:cs typeface="Arial"/>
              </a:rPr>
              <a:t> </a:t>
            </a:r>
            <a:r>
              <a:rPr b="1" dirty="0">
                <a:solidFill>
                  <a:srgbClr val="00AF50"/>
                </a:solidFill>
                <a:latin typeface="Arial"/>
                <a:cs typeface="Arial"/>
              </a:rPr>
              <a:t>Inner</a:t>
            </a:r>
            <a:r>
              <a:rPr b="1" spc="-15" dirty="0">
                <a:solidFill>
                  <a:srgbClr val="00AF50"/>
                </a:solidFill>
                <a:latin typeface="Arial"/>
                <a:cs typeface="Arial"/>
              </a:rPr>
              <a:t> </a:t>
            </a:r>
            <a:r>
              <a:rPr b="1" spc="-35" dirty="0">
                <a:solidFill>
                  <a:srgbClr val="00AF50"/>
                </a:solidFill>
                <a:latin typeface="Arial"/>
                <a:cs typeface="Arial"/>
              </a:rPr>
              <a:t>Try</a:t>
            </a:r>
            <a:r>
              <a:rPr b="1" spc="-10" dirty="0">
                <a:solidFill>
                  <a:srgbClr val="00AF50"/>
                </a:solidFill>
                <a:latin typeface="Arial"/>
                <a:cs typeface="Arial"/>
              </a:rPr>
              <a:t> </a:t>
            </a:r>
            <a:r>
              <a:rPr b="1" dirty="0">
                <a:solidFill>
                  <a:srgbClr val="00AF50"/>
                </a:solidFill>
                <a:latin typeface="Arial"/>
                <a:cs typeface="Arial"/>
              </a:rPr>
              <a:t>Block</a:t>
            </a:r>
            <a:endParaRPr>
              <a:latin typeface="Arial"/>
              <a:cs typeface="Arial"/>
            </a:endParaRPr>
          </a:p>
          <a:p>
            <a:pPr marL="1841500"/>
            <a:r>
              <a:rPr b="1" spc="-5" dirty="0">
                <a:solidFill>
                  <a:srgbClr val="008000"/>
                </a:solidFill>
                <a:latin typeface="Arial"/>
                <a:cs typeface="Arial"/>
              </a:rPr>
              <a:t>catch(ArrayIndexOutOfBoundsException</a:t>
            </a:r>
            <a:r>
              <a:rPr b="1" spc="40" dirty="0">
                <a:solidFill>
                  <a:srgbClr val="008000"/>
                </a:solidFill>
                <a:latin typeface="Arial"/>
                <a:cs typeface="Arial"/>
              </a:rPr>
              <a:t> </a:t>
            </a:r>
            <a:r>
              <a:rPr b="1" spc="-10" dirty="0">
                <a:solidFill>
                  <a:srgbClr val="008000"/>
                </a:solidFill>
                <a:latin typeface="Arial"/>
                <a:cs typeface="Arial"/>
              </a:rPr>
              <a:t>e)</a:t>
            </a:r>
            <a:endParaRPr>
              <a:latin typeface="Arial"/>
              <a:cs typeface="Arial"/>
            </a:endParaRPr>
          </a:p>
          <a:p>
            <a:pPr marL="1841500"/>
            <a:r>
              <a:rPr b="1" spc="-5" dirty="0">
                <a:solidFill>
                  <a:srgbClr val="008000"/>
                </a:solidFill>
                <a:latin typeface="Arial"/>
                <a:cs typeface="Arial"/>
              </a:rPr>
              <a:t>{</a:t>
            </a:r>
            <a:endParaRPr>
              <a:latin typeface="Arial"/>
              <a:cs typeface="Arial"/>
            </a:endParaRPr>
          </a:p>
          <a:p>
            <a:pPr marL="2755900" marR="5080"/>
            <a:r>
              <a:rPr b="1" spc="-5" dirty="0">
                <a:solidFill>
                  <a:srgbClr val="008000"/>
                </a:solidFill>
                <a:latin typeface="Arial"/>
                <a:cs typeface="Arial"/>
              </a:rPr>
              <a:t>System.out.println("Exception</a:t>
            </a:r>
            <a:r>
              <a:rPr b="1" spc="5" dirty="0">
                <a:solidFill>
                  <a:srgbClr val="008000"/>
                </a:solidFill>
                <a:latin typeface="Arial"/>
                <a:cs typeface="Arial"/>
              </a:rPr>
              <a:t> </a:t>
            </a:r>
            <a:r>
              <a:rPr b="1" dirty="0">
                <a:solidFill>
                  <a:srgbClr val="008000"/>
                </a:solidFill>
                <a:latin typeface="Arial"/>
                <a:cs typeface="Arial"/>
              </a:rPr>
              <a:t>:</a:t>
            </a:r>
            <a:r>
              <a:rPr b="1" spc="10" dirty="0">
                <a:solidFill>
                  <a:srgbClr val="008000"/>
                </a:solidFill>
                <a:latin typeface="Arial"/>
                <a:cs typeface="Arial"/>
              </a:rPr>
              <a:t> </a:t>
            </a:r>
            <a:r>
              <a:rPr b="1" dirty="0">
                <a:solidFill>
                  <a:srgbClr val="008000"/>
                </a:solidFill>
                <a:latin typeface="Arial"/>
                <a:cs typeface="Arial"/>
              </a:rPr>
              <a:t>"+</a:t>
            </a:r>
            <a:r>
              <a:rPr b="1" spc="15" dirty="0">
                <a:solidFill>
                  <a:srgbClr val="008000"/>
                </a:solidFill>
                <a:latin typeface="Arial"/>
                <a:cs typeface="Arial"/>
              </a:rPr>
              <a:t> </a:t>
            </a:r>
            <a:r>
              <a:rPr b="1" dirty="0">
                <a:solidFill>
                  <a:srgbClr val="008000"/>
                </a:solidFill>
                <a:latin typeface="Arial"/>
                <a:cs typeface="Arial"/>
              </a:rPr>
              <a:t>e.toString()); </a:t>
            </a:r>
            <a:r>
              <a:rPr b="1" spc="-484" dirty="0">
                <a:solidFill>
                  <a:srgbClr val="008000"/>
                </a:solidFill>
                <a:latin typeface="Arial"/>
                <a:cs typeface="Arial"/>
              </a:rPr>
              <a:t> </a:t>
            </a:r>
            <a:r>
              <a:rPr b="1" spc="-5" dirty="0">
                <a:solidFill>
                  <a:srgbClr val="008000"/>
                </a:solidFill>
                <a:latin typeface="Arial"/>
                <a:cs typeface="Arial"/>
              </a:rPr>
              <a:t>System.out.println("By</a:t>
            </a:r>
            <a:r>
              <a:rPr b="1" spc="-10" dirty="0">
                <a:solidFill>
                  <a:srgbClr val="008000"/>
                </a:solidFill>
                <a:latin typeface="Arial"/>
                <a:cs typeface="Arial"/>
              </a:rPr>
              <a:t> </a:t>
            </a:r>
            <a:r>
              <a:rPr b="1" dirty="0">
                <a:solidFill>
                  <a:srgbClr val="008000"/>
                </a:solidFill>
                <a:latin typeface="Arial"/>
                <a:cs typeface="Arial"/>
              </a:rPr>
              <a:t>Inner</a:t>
            </a:r>
            <a:r>
              <a:rPr b="1" spc="-15" dirty="0">
                <a:solidFill>
                  <a:srgbClr val="008000"/>
                </a:solidFill>
                <a:latin typeface="Arial"/>
                <a:cs typeface="Arial"/>
              </a:rPr>
              <a:t> </a:t>
            </a:r>
            <a:r>
              <a:rPr b="1" spc="-5" dirty="0">
                <a:solidFill>
                  <a:srgbClr val="008000"/>
                </a:solidFill>
                <a:latin typeface="Arial"/>
                <a:cs typeface="Arial"/>
              </a:rPr>
              <a:t>try");</a:t>
            </a:r>
            <a:endParaRPr>
              <a:latin typeface="Arial"/>
              <a:cs typeface="Arial"/>
            </a:endParaRPr>
          </a:p>
          <a:p>
            <a:pPr marL="1841500"/>
            <a:r>
              <a:rPr b="1" spc="-5" dirty="0">
                <a:solidFill>
                  <a:srgbClr val="008000"/>
                </a:solidFill>
                <a:latin typeface="Arial"/>
                <a:cs typeface="Arial"/>
              </a:rPr>
              <a:t>}</a:t>
            </a:r>
            <a:endParaRPr>
              <a:latin typeface="Arial"/>
              <a:cs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7339" y="1490853"/>
            <a:ext cx="7779384" cy="5355590"/>
          </a:xfrm>
          <a:prstGeom prst="rect">
            <a:avLst/>
          </a:prstGeom>
        </p:spPr>
        <p:txBody>
          <a:bodyPr vert="horz" wrap="square" lIns="0" tIns="12700" rIns="0" bIns="0" rtlCol="0">
            <a:spAutoFit/>
          </a:bodyPr>
          <a:lstStyle/>
          <a:p>
            <a:pPr marL="915035">
              <a:spcBef>
                <a:spcPts val="100"/>
              </a:spcBef>
            </a:pPr>
            <a:r>
              <a:rPr b="1" spc="-10" dirty="0">
                <a:solidFill>
                  <a:srgbClr val="008000"/>
                </a:solidFill>
                <a:latin typeface="Courier New"/>
                <a:cs typeface="Courier New"/>
              </a:rPr>
              <a:t>catch(ArithmeticException</a:t>
            </a:r>
            <a:r>
              <a:rPr b="1" spc="-45" dirty="0">
                <a:solidFill>
                  <a:srgbClr val="008000"/>
                </a:solidFill>
                <a:latin typeface="Courier New"/>
                <a:cs typeface="Courier New"/>
              </a:rPr>
              <a:t> </a:t>
            </a:r>
            <a:r>
              <a:rPr b="1" spc="-15" dirty="0">
                <a:solidFill>
                  <a:srgbClr val="008000"/>
                </a:solidFill>
                <a:latin typeface="Courier New"/>
                <a:cs typeface="Courier New"/>
              </a:rPr>
              <a:t>e)</a:t>
            </a:r>
            <a:endParaRPr>
              <a:latin typeface="Courier New"/>
              <a:cs typeface="Courier New"/>
            </a:endParaRPr>
          </a:p>
          <a:p>
            <a:pPr marL="915035"/>
            <a:r>
              <a:rPr b="1" dirty="0">
                <a:solidFill>
                  <a:srgbClr val="008000"/>
                </a:solidFill>
                <a:latin typeface="Courier New"/>
                <a:cs typeface="Courier New"/>
              </a:rPr>
              <a:t>{</a:t>
            </a:r>
            <a:endParaRPr>
              <a:latin typeface="Courier New"/>
              <a:cs typeface="Courier New"/>
            </a:endParaRPr>
          </a:p>
          <a:p>
            <a:pPr marL="915035" marR="165735"/>
            <a:r>
              <a:rPr b="1" spc="-10" dirty="0">
                <a:solidFill>
                  <a:srgbClr val="008000"/>
                </a:solidFill>
                <a:latin typeface="Courier New"/>
                <a:cs typeface="Courier New"/>
              </a:rPr>
              <a:t>System.out.println("Exception </a:t>
            </a:r>
            <a:r>
              <a:rPr b="1" dirty="0">
                <a:solidFill>
                  <a:srgbClr val="008000"/>
                </a:solidFill>
                <a:latin typeface="Courier New"/>
                <a:cs typeface="Courier New"/>
              </a:rPr>
              <a:t>: </a:t>
            </a:r>
            <a:r>
              <a:rPr b="1" spc="-10" dirty="0">
                <a:solidFill>
                  <a:srgbClr val="008000"/>
                </a:solidFill>
                <a:latin typeface="Courier New"/>
                <a:cs typeface="Courier New"/>
              </a:rPr>
              <a:t>"+ e.toString()); </a:t>
            </a:r>
            <a:r>
              <a:rPr b="1" spc="-1070" dirty="0">
                <a:solidFill>
                  <a:srgbClr val="008000"/>
                </a:solidFill>
                <a:latin typeface="Courier New"/>
                <a:cs typeface="Courier New"/>
              </a:rPr>
              <a:t> </a:t>
            </a:r>
            <a:r>
              <a:rPr b="1" spc="-10" dirty="0">
                <a:solidFill>
                  <a:srgbClr val="008000"/>
                </a:solidFill>
                <a:latin typeface="Courier New"/>
                <a:cs typeface="Courier New"/>
              </a:rPr>
              <a:t>System.out.println("By</a:t>
            </a:r>
            <a:r>
              <a:rPr b="1" spc="-20" dirty="0">
                <a:solidFill>
                  <a:srgbClr val="008000"/>
                </a:solidFill>
                <a:latin typeface="Courier New"/>
                <a:cs typeface="Courier New"/>
              </a:rPr>
              <a:t> </a:t>
            </a:r>
            <a:r>
              <a:rPr b="1" spc="-10" dirty="0">
                <a:solidFill>
                  <a:srgbClr val="008000"/>
                </a:solidFill>
                <a:latin typeface="Courier New"/>
                <a:cs typeface="Courier New"/>
              </a:rPr>
              <a:t>Inner</a:t>
            </a:r>
            <a:r>
              <a:rPr b="1" spc="-20" dirty="0">
                <a:solidFill>
                  <a:srgbClr val="008000"/>
                </a:solidFill>
                <a:latin typeface="Courier New"/>
                <a:cs typeface="Courier New"/>
              </a:rPr>
              <a:t> </a:t>
            </a:r>
            <a:r>
              <a:rPr b="1" spc="-10" dirty="0">
                <a:solidFill>
                  <a:srgbClr val="008000"/>
                </a:solidFill>
                <a:latin typeface="Courier New"/>
                <a:cs typeface="Courier New"/>
              </a:rPr>
              <a:t>try");</a:t>
            </a:r>
            <a:endParaRPr>
              <a:latin typeface="Courier New"/>
              <a:cs typeface="Courier New"/>
            </a:endParaRPr>
          </a:p>
          <a:p>
            <a:pPr marL="915035"/>
            <a:r>
              <a:rPr b="1" dirty="0">
                <a:solidFill>
                  <a:srgbClr val="008000"/>
                </a:solidFill>
                <a:latin typeface="Courier New"/>
                <a:cs typeface="Courier New"/>
              </a:rPr>
              <a:t>}</a:t>
            </a:r>
            <a:endParaRPr>
              <a:latin typeface="Courier New"/>
              <a:cs typeface="Courier New"/>
            </a:endParaRPr>
          </a:p>
          <a:p>
            <a:pPr marL="505459"/>
            <a:r>
              <a:rPr b="1" dirty="0">
                <a:solidFill>
                  <a:srgbClr val="FF0000"/>
                </a:solidFill>
                <a:latin typeface="Courier New"/>
                <a:cs typeface="Courier New"/>
              </a:rPr>
              <a:t>}</a:t>
            </a:r>
            <a:r>
              <a:rPr b="1" spc="-20" dirty="0">
                <a:solidFill>
                  <a:srgbClr val="FF0000"/>
                </a:solidFill>
                <a:latin typeface="Courier New"/>
                <a:cs typeface="Courier New"/>
              </a:rPr>
              <a:t> </a:t>
            </a:r>
            <a:r>
              <a:rPr b="1" spc="-10" dirty="0">
                <a:solidFill>
                  <a:srgbClr val="FF0000"/>
                </a:solidFill>
                <a:latin typeface="Courier New"/>
                <a:cs typeface="Courier New"/>
              </a:rPr>
              <a:t>//</a:t>
            </a:r>
            <a:r>
              <a:rPr b="1" spc="-30" dirty="0">
                <a:solidFill>
                  <a:srgbClr val="FF0000"/>
                </a:solidFill>
                <a:latin typeface="Courier New"/>
                <a:cs typeface="Courier New"/>
              </a:rPr>
              <a:t> </a:t>
            </a:r>
            <a:r>
              <a:rPr b="1" spc="-5" dirty="0">
                <a:solidFill>
                  <a:srgbClr val="FF0000"/>
                </a:solidFill>
                <a:latin typeface="Courier New"/>
                <a:cs typeface="Courier New"/>
              </a:rPr>
              <a:t>End</a:t>
            </a:r>
            <a:r>
              <a:rPr b="1" spc="-25" dirty="0">
                <a:solidFill>
                  <a:srgbClr val="FF0000"/>
                </a:solidFill>
                <a:latin typeface="Courier New"/>
                <a:cs typeface="Courier New"/>
              </a:rPr>
              <a:t> </a:t>
            </a:r>
            <a:r>
              <a:rPr b="1" spc="-10" dirty="0">
                <a:solidFill>
                  <a:srgbClr val="FF0000"/>
                </a:solidFill>
                <a:latin typeface="Courier New"/>
                <a:cs typeface="Courier New"/>
              </a:rPr>
              <a:t>of</a:t>
            </a:r>
            <a:r>
              <a:rPr b="1" spc="-30" dirty="0">
                <a:solidFill>
                  <a:srgbClr val="FF0000"/>
                </a:solidFill>
                <a:latin typeface="Courier New"/>
                <a:cs typeface="Courier New"/>
              </a:rPr>
              <a:t> </a:t>
            </a:r>
            <a:r>
              <a:rPr b="1" spc="-10" dirty="0">
                <a:solidFill>
                  <a:srgbClr val="FF0000"/>
                </a:solidFill>
                <a:latin typeface="Courier New"/>
                <a:cs typeface="Courier New"/>
              </a:rPr>
              <a:t>outer</a:t>
            </a:r>
            <a:r>
              <a:rPr b="1" spc="-15" dirty="0">
                <a:solidFill>
                  <a:srgbClr val="FF0000"/>
                </a:solidFill>
                <a:latin typeface="Courier New"/>
                <a:cs typeface="Courier New"/>
              </a:rPr>
              <a:t> </a:t>
            </a:r>
            <a:r>
              <a:rPr b="1" spc="-10" dirty="0">
                <a:solidFill>
                  <a:srgbClr val="FF0000"/>
                </a:solidFill>
                <a:latin typeface="Courier New"/>
                <a:cs typeface="Courier New"/>
              </a:rPr>
              <a:t>try</a:t>
            </a:r>
            <a:endParaRPr>
              <a:latin typeface="Courier New"/>
              <a:cs typeface="Courier New"/>
            </a:endParaRPr>
          </a:p>
          <a:p>
            <a:pPr marL="505459" marR="849630">
              <a:spcBef>
                <a:spcPts val="270"/>
              </a:spcBef>
            </a:pPr>
            <a:r>
              <a:rPr b="1" spc="-5" dirty="0">
                <a:solidFill>
                  <a:srgbClr val="FF0000"/>
                </a:solidFill>
                <a:latin typeface="Courier New"/>
                <a:cs typeface="Courier New"/>
              </a:rPr>
              <a:t>// </a:t>
            </a:r>
            <a:r>
              <a:rPr b="1" spc="-10" dirty="0">
                <a:solidFill>
                  <a:srgbClr val="FF0000"/>
                </a:solidFill>
                <a:latin typeface="Courier New"/>
                <a:cs typeface="Courier New"/>
              </a:rPr>
              <a:t>Catch Blocks Asscoiated With Outer </a:t>
            </a:r>
            <a:r>
              <a:rPr b="1" spc="-5" dirty="0">
                <a:solidFill>
                  <a:srgbClr val="FF0000"/>
                </a:solidFill>
                <a:latin typeface="Courier New"/>
                <a:cs typeface="Courier New"/>
              </a:rPr>
              <a:t>try </a:t>
            </a:r>
            <a:r>
              <a:rPr b="1" spc="-10" dirty="0">
                <a:solidFill>
                  <a:srgbClr val="FF0000"/>
                </a:solidFill>
                <a:latin typeface="Courier New"/>
                <a:cs typeface="Courier New"/>
              </a:rPr>
              <a:t>Block </a:t>
            </a:r>
            <a:r>
              <a:rPr b="1" spc="-1070" dirty="0">
                <a:solidFill>
                  <a:srgbClr val="FF0000"/>
                </a:solidFill>
                <a:latin typeface="Courier New"/>
                <a:cs typeface="Courier New"/>
              </a:rPr>
              <a:t> </a:t>
            </a:r>
            <a:r>
              <a:rPr b="1" spc="-10" dirty="0">
                <a:solidFill>
                  <a:srgbClr val="FF0000"/>
                </a:solidFill>
                <a:latin typeface="Courier New"/>
                <a:cs typeface="Courier New"/>
              </a:rPr>
              <a:t>catch(ArrayIndexOutOfBoundsException </a:t>
            </a:r>
            <a:r>
              <a:rPr b="1" spc="-15" dirty="0">
                <a:solidFill>
                  <a:srgbClr val="FF0000"/>
                </a:solidFill>
                <a:latin typeface="Courier New"/>
                <a:cs typeface="Courier New"/>
              </a:rPr>
              <a:t>e)</a:t>
            </a:r>
            <a:endParaRPr>
              <a:latin typeface="Courier New"/>
              <a:cs typeface="Courier New"/>
            </a:endParaRPr>
          </a:p>
          <a:p>
            <a:pPr marL="1052830"/>
            <a:r>
              <a:rPr b="1" dirty="0">
                <a:solidFill>
                  <a:srgbClr val="FF0000"/>
                </a:solidFill>
                <a:latin typeface="Courier New"/>
                <a:cs typeface="Courier New"/>
              </a:rPr>
              <a:t>{</a:t>
            </a:r>
            <a:endParaRPr>
              <a:latin typeface="Courier New"/>
              <a:cs typeface="Courier New"/>
            </a:endParaRPr>
          </a:p>
          <a:p>
            <a:pPr marL="1052830" marR="30480"/>
            <a:r>
              <a:rPr b="1" spc="-10" dirty="0">
                <a:solidFill>
                  <a:srgbClr val="FF0000"/>
                </a:solidFill>
                <a:latin typeface="Courier New"/>
                <a:cs typeface="Courier New"/>
              </a:rPr>
              <a:t>System.out.println("Exception </a:t>
            </a:r>
            <a:r>
              <a:rPr b="1" dirty="0">
                <a:solidFill>
                  <a:srgbClr val="FF0000"/>
                </a:solidFill>
                <a:latin typeface="Courier New"/>
                <a:cs typeface="Courier New"/>
              </a:rPr>
              <a:t>: </a:t>
            </a:r>
            <a:r>
              <a:rPr b="1" spc="-5" dirty="0">
                <a:solidFill>
                  <a:srgbClr val="FF0000"/>
                </a:solidFill>
                <a:latin typeface="Courier New"/>
                <a:cs typeface="Courier New"/>
              </a:rPr>
              <a:t>"+ </a:t>
            </a:r>
            <a:r>
              <a:rPr b="1" spc="-10" dirty="0">
                <a:solidFill>
                  <a:srgbClr val="FF0000"/>
                </a:solidFill>
                <a:latin typeface="Courier New"/>
                <a:cs typeface="Courier New"/>
              </a:rPr>
              <a:t>e.toString()); </a:t>
            </a:r>
            <a:r>
              <a:rPr b="1" spc="-1070" dirty="0">
                <a:solidFill>
                  <a:srgbClr val="FF0000"/>
                </a:solidFill>
                <a:latin typeface="Courier New"/>
                <a:cs typeface="Courier New"/>
              </a:rPr>
              <a:t> </a:t>
            </a:r>
            <a:r>
              <a:rPr b="1" spc="-10" dirty="0">
                <a:solidFill>
                  <a:srgbClr val="FF0000"/>
                </a:solidFill>
                <a:latin typeface="Courier New"/>
                <a:cs typeface="Courier New"/>
              </a:rPr>
              <a:t>System.out.println("By</a:t>
            </a:r>
            <a:r>
              <a:rPr b="1" spc="-20" dirty="0">
                <a:solidFill>
                  <a:srgbClr val="FF0000"/>
                </a:solidFill>
                <a:latin typeface="Courier New"/>
                <a:cs typeface="Courier New"/>
              </a:rPr>
              <a:t> </a:t>
            </a:r>
            <a:r>
              <a:rPr b="1" spc="-10" dirty="0">
                <a:solidFill>
                  <a:srgbClr val="FF0000"/>
                </a:solidFill>
                <a:latin typeface="Courier New"/>
                <a:cs typeface="Courier New"/>
              </a:rPr>
              <a:t>Outr</a:t>
            </a:r>
            <a:r>
              <a:rPr b="1" spc="-15" dirty="0">
                <a:solidFill>
                  <a:srgbClr val="FF0000"/>
                </a:solidFill>
                <a:latin typeface="Courier New"/>
                <a:cs typeface="Courier New"/>
              </a:rPr>
              <a:t> </a:t>
            </a:r>
            <a:r>
              <a:rPr b="1" spc="-10" dirty="0">
                <a:solidFill>
                  <a:srgbClr val="FF0000"/>
                </a:solidFill>
                <a:latin typeface="Courier New"/>
                <a:cs typeface="Courier New"/>
              </a:rPr>
              <a:t>try");</a:t>
            </a:r>
            <a:endParaRPr>
              <a:latin typeface="Courier New"/>
              <a:cs typeface="Courier New"/>
            </a:endParaRPr>
          </a:p>
          <a:p>
            <a:pPr marL="1052830"/>
            <a:r>
              <a:rPr b="1" dirty="0">
                <a:solidFill>
                  <a:srgbClr val="FF0000"/>
                </a:solidFill>
                <a:latin typeface="Courier New"/>
                <a:cs typeface="Courier New"/>
              </a:rPr>
              <a:t>}</a:t>
            </a:r>
            <a:endParaRPr>
              <a:latin typeface="Courier New"/>
              <a:cs typeface="Courier New"/>
            </a:endParaRPr>
          </a:p>
          <a:p>
            <a:pPr marL="505459"/>
            <a:r>
              <a:rPr b="1" spc="-10" dirty="0">
                <a:solidFill>
                  <a:srgbClr val="FF0000"/>
                </a:solidFill>
                <a:latin typeface="Courier New"/>
                <a:cs typeface="Courier New"/>
              </a:rPr>
              <a:t>catch(NumberFormatException</a:t>
            </a:r>
            <a:r>
              <a:rPr b="1" spc="-50" dirty="0">
                <a:solidFill>
                  <a:srgbClr val="FF0000"/>
                </a:solidFill>
                <a:latin typeface="Courier New"/>
                <a:cs typeface="Courier New"/>
              </a:rPr>
              <a:t> </a:t>
            </a:r>
            <a:r>
              <a:rPr b="1" spc="-5" dirty="0">
                <a:solidFill>
                  <a:srgbClr val="FF0000"/>
                </a:solidFill>
                <a:latin typeface="Courier New"/>
                <a:cs typeface="Courier New"/>
              </a:rPr>
              <a:t>e)</a:t>
            </a:r>
            <a:endParaRPr>
              <a:latin typeface="Courier New"/>
              <a:cs typeface="Courier New"/>
            </a:endParaRPr>
          </a:p>
          <a:p>
            <a:pPr marL="1052830">
              <a:spcBef>
                <a:spcPts val="5"/>
              </a:spcBef>
            </a:pPr>
            <a:r>
              <a:rPr b="1" dirty="0">
                <a:solidFill>
                  <a:srgbClr val="FF0000"/>
                </a:solidFill>
                <a:latin typeface="Courier New"/>
                <a:cs typeface="Courier New"/>
              </a:rPr>
              <a:t>{</a:t>
            </a:r>
            <a:endParaRPr>
              <a:latin typeface="Courier New"/>
              <a:cs typeface="Courier New"/>
            </a:endParaRPr>
          </a:p>
          <a:p>
            <a:pPr marL="1052830" marR="30480"/>
            <a:r>
              <a:rPr b="1" spc="-10" dirty="0">
                <a:solidFill>
                  <a:srgbClr val="FF0000"/>
                </a:solidFill>
                <a:latin typeface="Courier New"/>
                <a:cs typeface="Courier New"/>
              </a:rPr>
              <a:t>System.out.println("Exception </a:t>
            </a:r>
            <a:r>
              <a:rPr b="1" dirty="0">
                <a:solidFill>
                  <a:srgbClr val="FF0000"/>
                </a:solidFill>
                <a:latin typeface="Courier New"/>
                <a:cs typeface="Courier New"/>
              </a:rPr>
              <a:t>: </a:t>
            </a:r>
            <a:r>
              <a:rPr b="1" spc="-5" dirty="0">
                <a:solidFill>
                  <a:srgbClr val="FF0000"/>
                </a:solidFill>
                <a:latin typeface="Courier New"/>
                <a:cs typeface="Courier New"/>
              </a:rPr>
              <a:t>"+ </a:t>
            </a:r>
            <a:r>
              <a:rPr b="1" spc="-10" dirty="0">
                <a:solidFill>
                  <a:srgbClr val="FF0000"/>
                </a:solidFill>
                <a:latin typeface="Courier New"/>
                <a:cs typeface="Courier New"/>
              </a:rPr>
              <a:t>e.toString()); </a:t>
            </a:r>
            <a:r>
              <a:rPr b="1" spc="-1070" dirty="0">
                <a:solidFill>
                  <a:srgbClr val="FF0000"/>
                </a:solidFill>
                <a:latin typeface="Courier New"/>
                <a:cs typeface="Courier New"/>
              </a:rPr>
              <a:t> </a:t>
            </a:r>
            <a:r>
              <a:rPr b="1" spc="-10" dirty="0">
                <a:solidFill>
                  <a:srgbClr val="FF0000"/>
                </a:solidFill>
                <a:latin typeface="Courier New"/>
                <a:cs typeface="Courier New"/>
              </a:rPr>
              <a:t>System.out.println("By</a:t>
            </a:r>
            <a:r>
              <a:rPr b="1" spc="-20" dirty="0">
                <a:solidFill>
                  <a:srgbClr val="FF0000"/>
                </a:solidFill>
                <a:latin typeface="Courier New"/>
                <a:cs typeface="Courier New"/>
              </a:rPr>
              <a:t> </a:t>
            </a:r>
            <a:r>
              <a:rPr b="1" spc="-10" dirty="0">
                <a:solidFill>
                  <a:srgbClr val="FF0000"/>
                </a:solidFill>
                <a:latin typeface="Courier New"/>
                <a:cs typeface="Courier New"/>
              </a:rPr>
              <a:t>Outer</a:t>
            </a:r>
            <a:r>
              <a:rPr b="1" spc="-35" dirty="0">
                <a:solidFill>
                  <a:srgbClr val="FF0000"/>
                </a:solidFill>
                <a:latin typeface="Courier New"/>
                <a:cs typeface="Courier New"/>
              </a:rPr>
              <a:t> </a:t>
            </a:r>
            <a:r>
              <a:rPr b="1" spc="-10" dirty="0">
                <a:solidFill>
                  <a:srgbClr val="FF0000"/>
                </a:solidFill>
                <a:latin typeface="Courier New"/>
                <a:cs typeface="Courier New"/>
              </a:rPr>
              <a:t>try");</a:t>
            </a:r>
            <a:endParaRPr>
              <a:latin typeface="Courier New"/>
              <a:cs typeface="Courier New"/>
            </a:endParaRPr>
          </a:p>
          <a:p>
            <a:pPr marL="1052830"/>
            <a:r>
              <a:rPr b="1" dirty="0">
                <a:solidFill>
                  <a:srgbClr val="FF0000"/>
                </a:solidFill>
                <a:latin typeface="Courier New"/>
                <a:cs typeface="Courier New"/>
              </a:rPr>
              <a:t>}</a:t>
            </a:r>
            <a:endParaRPr>
              <a:latin typeface="Courier New"/>
              <a:cs typeface="Courier New"/>
            </a:endParaRPr>
          </a:p>
          <a:p>
            <a:pPr marL="505459"/>
            <a:r>
              <a:rPr b="1" dirty="0">
                <a:solidFill>
                  <a:srgbClr val="FF0000"/>
                </a:solidFill>
                <a:latin typeface="Courier New"/>
                <a:cs typeface="Courier New"/>
              </a:rPr>
              <a:t>}</a:t>
            </a:r>
            <a:r>
              <a:rPr b="1" spc="-25" dirty="0">
                <a:solidFill>
                  <a:srgbClr val="FF0000"/>
                </a:solidFill>
                <a:latin typeface="Courier New"/>
                <a:cs typeface="Courier New"/>
              </a:rPr>
              <a:t> </a:t>
            </a:r>
            <a:r>
              <a:rPr b="1" spc="-10" dirty="0">
                <a:solidFill>
                  <a:srgbClr val="FF0000"/>
                </a:solidFill>
                <a:latin typeface="Courier New"/>
                <a:cs typeface="Courier New"/>
              </a:rPr>
              <a:t>//</a:t>
            </a:r>
            <a:r>
              <a:rPr b="1" spc="-30" dirty="0">
                <a:solidFill>
                  <a:srgbClr val="FF0000"/>
                </a:solidFill>
                <a:latin typeface="Courier New"/>
                <a:cs typeface="Courier New"/>
              </a:rPr>
              <a:t> </a:t>
            </a:r>
            <a:r>
              <a:rPr b="1" spc="-5" dirty="0">
                <a:solidFill>
                  <a:srgbClr val="FF0000"/>
                </a:solidFill>
                <a:latin typeface="Courier New"/>
                <a:cs typeface="Courier New"/>
              </a:rPr>
              <a:t>End</a:t>
            </a:r>
            <a:r>
              <a:rPr b="1" spc="-30" dirty="0">
                <a:solidFill>
                  <a:srgbClr val="FF0000"/>
                </a:solidFill>
                <a:latin typeface="Courier New"/>
                <a:cs typeface="Courier New"/>
              </a:rPr>
              <a:t> </a:t>
            </a:r>
            <a:r>
              <a:rPr b="1" spc="-10" dirty="0">
                <a:solidFill>
                  <a:srgbClr val="FF0000"/>
                </a:solidFill>
                <a:latin typeface="Courier New"/>
                <a:cs typeface="Courier New"/>
              </a:rPr>
              <a:t>of</a:t>
            </a:r>
            <a:r>
              <a:rPr b="1" spc="-35" dirty="0">
                <a:solidFill>
                  <a:srgbClr val="FF0000"/>
                </a:solidFill>
                <a:latin typeface="Courier New"/>
                <a:cs typeface="Courier New"/>
              </a:rPr>
              <a:t> </a:t>
            </a:r>
            <a:r>
              <a:rPr b="1" spc="-10" dirty="0">
                <a:solidFill>
                  <a:srgbClr val="FF0000"/>
                </a:solidFill>
                <a:latin typeface="Courier New"/>
                <a:cs typeface="Courier New"/>
              </a:rPr>
              <a:t>main</a:t>
            </a:r>
            <a:endParaRPr>
              <a:latin typeface="Courier New"/>
              <a:cs typeface="Courier New"/>
            </a:endParaRPr>
          </a:p>
          <a:p>
            <a:pPr marL="38100">
              <a:spcBef>
                <a:spcPts val="650"/>
              </a:spcBef>
              <a:tabLst>
                <a:tab pos="505459" algn="l"/>
              </a:tabLst>
            </a:pPr>
            <a:r>
              <a:rPr sz="1200" b="1" dirty="0">
                <a:latin typeface="Calibri"/>
                <a:cs typeface="Calibri"/>
              </a:rPr>
              <a:t>12	</a:t>
            </a:r>
            <a:r>
              <a:rPr sz="2700" b="1" spc="-450" baseline="20061" dirty="0">
                <a:solidFill>
                  <a:srgbClr val="FF0000"/>
                </a:solidFill>
                <a:latin typeface="Courier New"/>
                <a:cs typeface="Courier New"/>
              </a:rPr>
              <a:t>}</a:t>
            </a:r>
            <a:r>
              <a:rPr sz="1200" b="1" spc="-300" dirty="0">
                <a:latin typeface="Calibri"/>
                <a:cs typeface="Calibri"/>
              </a:rPr>
              <a:t>Obje</a:t>
            </a:r>
            <a:r>
              <a:rPr sz="2700" b="1" spc="-450" baseline="20061" dirty="0">
                <a:solidFill>
                  <a:srgbClr val="FF0000"/>
                </a:solidFill>
                <a:latin typeface="Courier New"/>
                <a:cs typeface="Courier New"/>
              </a:rPr>
              <a:t>/</a:t>
            </a:r>
            <a:r>
              <a:rPr sz="1200" b="1" spc="-300" dirty="0">
                <a:latin typeface="Calibri"/>
                <a:cs typeface="Calibri"/>
              </a:rPr>
              <a:t>ct</a:t>
            </a:r>
            <a:r>
              <a:rPr sz="2700" b="1" spc="-450" baseline="20061" dirty="0">
                <a:solidFill>
                  <a:srgbClr val="FF0000"/>
                </a:solidFill>
                <a:latin typeface="Courier New"/>
                <a:cs typeface="Courier New"/>
              </a:rPr>
              <a:t>/</a:t>
            </a:r>
            <a:r>
              <a:rPr sz="1200" b="1" spc="-300" dirty="0">
                <a:latin typeface="Calibri"/>
                <a:cs typeface="Calibri"/>
              </a:rPr>
              <a:t>-Ori</a:t>
            </a:r>
            <a:r>
              <a:rPr sz="2700" b="1" spc="-450" baseline="20061" dirty="0">
                <a:solidFill>
                  <a:srgbClr val="FF0000"/>
                </a:solidFill>
                <a:latin typeface="Courier New"/>
                <a:cs typeface="Courier New"/>
              </a:rPr>
              <a:t>E</a:t>
            </a:r>
            <a:r>
              <a:rPr sz="1200" b="1" spc="-300" dirty="0">
                <a:latin typeface="Calibri"/>
                <a:cs typeface="Calibri"/>
              </a:rPr>
              <a:t>en</a:t>
            </a:r>
            <a:r>
              <a:rPr sz="2700" b="1" spc="-450" baseline="20061" dirty="0">
                <a:solidFill>
                  <a:srgbClr val="FF0000"/>
                </a:solidFill>
                <a:latin typeface="Courier New"/>
                <a:cs typeface="Courier New"/>
              </a:rPr>
              <a:t>n</a:t>
            </a:r>
            <a:r>
              <a:rPr sz="1200" b="1" spc="-300" dirty="0">
                <a:latin typeface="Calibri"/>
                <a:cs typeface="Calibri"/>
              </a:rPr>
              <a:t>te</a:t>
            </a:r>
            <a:r>
              <a:rPr sz="2700" b="1" spc="-450" baseline="20061" dirty="0">
                <a:solidFill>
                  <a:srgbClr val="FF0000"/>
                </a:solidFill>
                <a:latin typeface="Courier New"/>
                <a:cs typeface="Courier New"/>
              </a:rPr>
              <a:t>d</a:t>
            </a:r>
            <a:r>
              <a:rPr sz="1200" b="1" spc="-300" dirty="0">
                <a:latin typeface="Calibri"/>
                <a:cs typeface="Calibri"/>
              </a:rPr>
              <a:t>d</a:t>
            </a:r>
            <a:r>
              <a:rPr sz="1200" b="1" spc="-20" dirty="0">
                <a:latin typeface="Calibri"/>
                <a:cs typeface="Calibri"/>
              </a:rPr>
              <a:t> </a:t>
            </a:r>
            <a:r>
              <a:rPr sz="1200" b="1" spc="-275" dirty="0">
                <a:latin typeface="Calibri"/>
                <a:cs typeface="Calibri"/>
              </a:rPr>
              <a:t>Pr</a:t>
            </a:r>
            <a:r>
              <a:rPr sz="2700" b="1" spc="-412" baseline="20061" dirty="0">
                <a:solidFill>
                  <a:srgbClr val="FF0000"/>
                </a:solidFill>
                <a:latin typeface="Courier New"/>
                <a:cs typeface="Courier New"/>
              </a:rPr>
              <a:t>o</a:t>
            </a:r>
            <a:r>
              <a:rPr sz="1200" b="1" spc="-275" dirty="0">
                <a:latin typeface="Calibri"/>
                <a:cs typeface="Calibri"/>
              </a:rPr>
              <a:t>og</a:t>
            </a:r>
            <a:r>
              <a:rPr sz="2700" b="1" spc="-412" baseline="20061" dirty="0">
                <a:solidFill>
                  <a:srgbClr val="FF0000"/>
                </a:solidFill>
                <a:latin typeface="Courier New"/>
                <a:cs typeface="Courier New"/>
              </a:rPr>
              <a:t>f</a:t>
            </a:r>
            <a:r>
              <a:rPr sz="1200" b="1" spc="-275" dirty="0">
                <a:latin typeface="Calibri"/>
                <a:cs typeface="Calibri"/>
              </a:rPr>
              <a:t>ramm</a:t>
            </a:r>
            <a:r>
              <a:rPr sz="2700" b="1" spc="-412" baseline="20061" dirty="0">
                <a:solidFill>
                  <a:srgbClr val="FF0000"/>
                </a:solidFill>
                <a:latin typeface="Courier New"/>
                <a:cs typeface="Courier New"/>
              </a:rPr>
              <a:t>c</a:t>
            </a:r>
            <a:r>
              <a:rPr sz="1200" b="1" spc="-275" dirty="0">
                <a:latin typeface="Calibri"/>
                <a:cs typeface="Calibri"/>
              </a:rPr>
              <a:t>i</a:t>
            </a:r>
            <a:r>
              <a:rPr sz="2700" b="1" spc="-412" baseline="20061" dirty="0">
                <a:solidFill>
                  <a:srgbClr val="FF0000"/>
                </a:solidFill>
                <a:latin typeface="Courier New"/>
                <a:cs typeface="Courier New"/>
              </a:rPr>
              <a:t>l</a:t>
            </a:r>
            <a:r>
              <a:rPr sz="1200" b="1" spc="-275" dirty="0">
                <a:latin typeface="Calibri"/>
                <a:cs typeface="Calibri"/>
              </a:rPr>
              <a:t>ng</a:t>
            </a:r>
            <a:r>
              <a:rPr sz="2700" b="1" spc="-412" baseline="20061" dirty="0">
                <a:solidFill>
                  <a:srgbClr val="FF0000"/>
                </a:solidFill>
                <a:latin typeface="Courier New"/>
                <a:cs typeface="Courier New"/>
              </a:rPr>
              <a:t>a</a:t>
            </a:r>
            <a:r>
              <a:rPr sz="1200" b="1" spc="-275" dirty="0">
                <a:latin typeface="Calibri"/>
                <a:cs typeface="Calibri"/>
              </a:rPr>
              <a:t>(C</a:t>
            </a:r>
            <a:r>
              <a:rPr sz="2700" b="1" spc="-412" baseline="20061" dirty="0">
                <a:solidFill>
                  <a:srgbClr val="FF0000"/>
                </a:solidFill>
                <a:latin typeface="Courier New"/>
                <a:cs typeface="Courier New"/>
              </a:rPr>
              <a:t>s</a:t>
            </a:r>
            <a:r>
              <a:rPr sz="1200" b="1" spc="-275" dirty="0">
                <a:latin typeface="Calibri"/>
                <a:cs typeface="Calibri"/>
              </a:rPr>
              <a:t>S</a:t>
            </a:r>
            <a:r>
              <a:rPr sz="2700" b="1" spc="-412" baseline="20061" dirty="0">
                <a:solidFill>
                  <a:srgbClr val="FF0000"/>
                </a:solidFill>
                <a:latin typeface="Courier New"/>
                <a:cs typeface="Courier New"/>
              </a:rPr>
              <a:t>s</a:t>
            </a:r>
            <a:r>
              <a:rPr sz="1200" b="1" spc="-275"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379222"/>
            <a:ext cx="6126987" cy="689932"/>
          </a:xfrm>
          <a:prstGeom prst="rect">
            <a:avLst/>
          </a:prstGeom>
        </p:spPr>
        <p:txBody>
          <a:bodyPr vert="horz" wrap="square" lIns="0" tIns="12700" rIns="0" bIns="0" rtlCol="0" anchor="t">
            <a:spAutoFit/>
          </a:bodyPr>
          <a:lstStyle/>
          <a:p>
            <a:pPr marL="12700">
              <a:lnSpc>
                <a:spcPct val="100000"/>
              </a:lnSpc>
              <a:spcBef>
                <a:spcPts val="100"/>
              </a:spcBef>
            </a:pPr>
            <a:r>
              <a:rPr spc="-160" dirty="0"/>
              <a:t>Nes</a:t>
            </a:r>
            <a:r>
              <a:rPr spc="-155" dirty="0"/>
              <a:t>t</a:t>
            </a:r>
            <a:r>
              <a:rPr spc="-160" dirty="0"/>
              <a:t>e</a:t>
            </a:r>
            <a:r>
              <a:rPr dirty="0"/>
              <a:t>d</a:t>
            </a:r>
            <a:r>
              <a:rPr spc="-285" dirty="0"/>
              <a:t> </a:t>
            </a:r>
            <a:r>
              <a:rPr spc="-155" dirty="0"/>
              <a:t>t</a:t>
            </a:r>
            <a:r>
              <a:rPr spc="-160" dirty="0"/>
              <a:t>r</a:t>
            </a:r>
            <a:r>
              <a:rPr spc="-5" dirty="0"/>
              <a:t>y</a:t>
            </a:r>
            <a:r>
              <a:rPr spc="-295" dirty="0"/>
              <a:t> </a:t>
            </a:r>
            <a:r>
              <a:rPr spc="-5" dirty="0"/>
              <a:t>{</a:t>
            </a:r>
            <a:r>
              <a:rPr spc="-300" dirty="0"/>
              <a:t> </a:t>
            </a:r>
            <a:r>
              <a:rPr spc="-165" dirty="0"/>
              <a:t>.</a:t>
            </a:r>
            <a:r>
              <a:rPr dirty="0"/>
              <a:t>.</a:t>
            </a:r>
            <a:r>
              <a:rPr spc="-300" dirty="0"/>
              <a:t> </a:t>
            </a:r>
            <a:r>
              <a:rPr spc="-5" dirty="0"/>
              <a:t>}</a:t>
            </a:r>
            <a:r>
              <a:rPr spc="-295" dirty="0"/>
              <a:t> </a:t>
            </a:r>
            <a:r>
              <a:rPr dirty="0"/>
              <a:t>:</a:t>
            </a:r>
            <a:r>
              <a:rPr spc="-305" dirty="0"/>
              <a:t> </a:t>
            </a:r>
            <a:r>
              <a:rPr spc="-160" dirty="0"/>
              <a:t>Exa</a:t>
            </a:r>
            <a:r>
              <a:rPr spc="-155" dirty="0"/>
              <a:t>m</a:t>
            </a:r>
            <a:r>
              <a:rPr spc="-160" dirty="0"/>
              <a:t>p</a:t>
            </a:r>
            <a:r>
              <a:rPr spc="-165" dirty="0"/>
              <a:t>l</a:t>
            </a:r>
            <a:r>
              <a:rPr dirty="0"/>
              <a:t>e</a:t>
            </a:r>
            <a:r>
              <a:rPr spc="-270" dirty="0"/>
              <a:t> </a:t>
            </a:r>
            <a:r>
              <a:rPr dirty="0"/>
              <a:t>…</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5589270" cy="1367041"/>
          </a:xfrm>
          <a:prstGeom prst="rect">
            <a:avLst/>
          </a:prstGeom>
        </p:spPr>
        <p:txBody>
          <a:bodyPr vert="horz" wrap="square" lIns="0" tIns="12700" rIns="0" bIns="0" rtlCol="0" anchor="t">
            <a:spAutoFit/>
          </a:bodyPr>
          <a:lstStyle/>
          <a:p>
            <a:pPr marL="12700">
              <a:lnSpc>
                <a:spcPct val="100000"/>
              </a:lnSpc>
              <a:spcBef>
                <a:spcPts val="100"/>
              </a:spcBef>
            </a:pPr>
            <a:r>
              <a:rPr spc="-160" dirty="0"/>
              <a:t>Nes</a:t>
            </a:r>
            <a:r>
              <a:rPr spc="-155" dirty="0"/>
              <a:t>t</a:t>
            </a:r>
            <a:r>
              <a:rPr spc="-160" dirty="0"/>
              <a:t>e</a:t>
            </a:r>
            <a:r>
              <a:rPr dirty="0"/>
              <a:t>d</a:t>
            </a:r>
            <a:r>
              <a:rPr spc="-285" dirty="0"/>
              <a:t> </a:t>
            </a:r>
            <a:r>
              <a:rPr spc="-155" dirty="0"/>
              <a:t>t</a:t>
            </a:r>
            <a:r>
              <a:rPr spc="-160" dirty="0"/>
              <a:t>r</a:t>
            </a:r>
            <a:r>
              <a:rPr spc="-5" dirty="0"/>
              <a:t>y</a:t>
            </a:r>
            <a:r>
              <a:rPr spc="-295" dirty="0"/>
              <a:t> </a:t>
            </a:r>
            <a:r>
              <a:rPr spc="-5" dirty="0"/>
              <a:t>{</a:t>
            </a:r>
            <a:r>
              <a:rPr spc="-300" dirty="0"/>
              <a:t> </a:t>
            </a:r>
            <a:r>
              <a:rPr spc="-165" dirty="0"/>
              <a:t>.</a:t>
            </a:r>
            <a:r>
              <a:rPr dirty="0"/>
              <a:t>.</a:t>
            </a:r>
            <a:r>
              <a:rPr spc="-300" dirty="0"/>
              <a:t> </a:t>
            </a:r>
            <a:r>
              <a:rPr spc="-5" dirty="0"/>
              <a:t>}</a:t>
            </a:r>
            <a:r>
              <a:rPr spc="-300" dirty="0"/>
              <a:t> </a:t>
            </a:r>
            <a:r>
              <a:rPr dirty="0"/>
              <a:t>:</a:t>
            </a:r>
            <a:r>
              <a:rPr spc="-305" dirty="0"/>
              <a:t> </a:t>
            </a:r>
            <a:r>
              <a:rPr spc="-160" dirty="0"/>
              <a:t>Examp</a:t>
            </a:r>
            <a:r>
              <a:rPr spc="-165" dirty="0"/>
              <a:t>l</a:t>
            </a:r>
            <a:r>
              <a:rPr spc="-5" dirty="0"/>
              <a:t>e</a:t>
            </a:r>
            <a:r>
              <a:rPr spc="-260" dirty="0"/>
              <a:t> </a:t>
            </a:r>
            <a:r>
              <a:rPr dirty="0"/>
              <a:t>…</a:t>
            </a:r>
          </a:p>
        </p:txBody>
      </p:sp>
      <p:sp>
        <p:nvSpPr>
          <p:cNvPr id="3" name="object 3"/>
          <p:cNvSpPr txBox="1"/>
          <p:nvPr/>
        </p:nvSpPr>
        <p:spPr>
          <a:xfrm>
            <a:off x="1889252" y="1797177"/>
            <a:ext cx="8427720" cy="3717043"/>
          </a:xfrm>
          <a:prstGeom prst="rect">
            <a:avLst/>
          </a:prstGeom>
        </p:spPr>
        <p:txBody>
          <a:bodyPr vert="horz" wrap="square" lIns="0" tIns="13335" rIns="0" bIns="0" rtlCol="0">
            <a:spAutoFit/>
          </a:bodyPr>
          <a:lstStyle/>
          <a:p>
            <a:pPr marL="291465" algn="ctr">
              <a:lnSpc>
                <a:spcPts val="2315"/>
              </a:lnSpc>
              <a:spcBef>
                <a:spcPts val="105"/>
              </a:spcBef>
            </a:pPr>
            <a:r>
              <a:rPr sz="2000" b="1" dirty="0">
                <a:solidFill>
                  <a:srgbClr val="FF0000"/>
                </a:solidFill>
                <a:latin typeface="Times New Roman"/>
                <a:cs typeface="Times New Roman"/>
              </a:rPr>
              <a:t>java</a:t>
            </a:r>
            <a:r>
              <a:rPr sz="2000" b="1" spc="-50" dirty="0">
                <a:solidFill>
                  <a:srgbClr val="FF0000"/>
                </a:solidFill>
                <a:latin typeface="Times New Roman"/>
                <a:cs typeface="Times New Roman"/>
              </a:rPr>
              <a:t> </a:t>
            </a:r>
            <a:r>
              <a:rPr sz="2000" b="1" dirty="0">
                <a:solidFill>
                  <a:srgbClr val="FF0000"/>
                </a:solidFill>
                <a:latin typeface="Times New Roman"/>
                <a:cs typeface="Times New Roman"/>
              </a:rPr>
              <a:t>nestedtry</a:t>
            </a:r>
            <a:endParaRPr sz="2000">
              <a:latin typeface="Times New Roman"/>
              <a:cs typeface="Times New Roman"/>
            </a:endParaRPr>
          </a:p>
          <a:p>
            <a:pPr marL="30480">
              <a:lnSpc>
                <a:spcPts val="2315"/>
              </a:lnSpc>
            </a:pPr>
            <a:r>
              <a:rPr sz="2000" b="1" spc="-5" dirty="0">
                <a:solidFill>
                  <a:srgbClr val="C0504D"/>
                </a:solidFill>
                <a:latin typeface="Courier New"/>
                <a:cs typeface="Courier New"/>
              </a:rPr>
              <a:t>Exception</a:t>
            </a:r>
            <a:r>
              <a:rPr sz="2000" b="1" spc="5" dirty="0">
                <a:solidFill>
                  <a:srgbClr val="C0504D"/>
                </a:solidFill>
                <a:latin typeface="Courier New"/>
                <a:cs typeface="Courier New"/>
              </a:rPr>
              <a:t> </a:t>
            </a:r>
            <a:r>
              <a:rPr sz="2000" b="1" dirty="0">
                <a:solidFill>
                  <a:srgbClr val="C0504D"/>
                </a:solidFill>
                <a:latin typeface="Courier New"/>
                <a:cs typeface="Courier New"/>
              </a:rPr>
              <a:t>:</a:t>
            </a:r>
            <a:r>
              <a:rPr sz="2000" b="1" spc="15" dirty="0">
                <a:solidFill>
                  <a:srgbClr val="C0504D"/>
                </a:solidFill>
                <a:latin typeface="Courier New"/>
                <a:cs typeface="Courier New"/>
              </a:rPr>
              <a:t> </a:t>
            </a:r>
            <a:r>
              <a:rPr sz="2000" b="1" spc="-5" dirty="0">
                <a:solidFill>
                  <a:srgbClr val="C0504D"/>
                </a:solidFill>
                <a:latin typeface="Courier New"/>
                <a:cs typeface="Courier New"/>
              </a:rPr>
              <a:t>java.lang.ArrayIndexOutOfBoundsException:</a:t>
            </a:r>
            <a:r>
              <a:rPr sz="2000" b="1" spc="10" dirty="0">
                <a:solidFill>
                  <a:srgbClr val="C0504D"/>
                </a:solidFill>
                <a:latin typeface="Courier New"/>
                <a:cs typeface="Courier New"/>
              </a:rPr>
              <a:t> </a:t>
            </a:r>
            <a:r>
              <a:rPr sz="2000" b="1" dirty="0">
                <a:solidFill>
                  <a:srgbClr val="C0504D"/>
                </a:solidFill>
                <a:latin typeface="Courier New"/>
                <a:cs typeface="Courier New"/>
              </a:rPr>
              <a:t>0</a:t>
            </a:r>
            <a:endParaRPr sz="2000">
              <a:latin typeface="Courier New"/>
              <a:cs typeface="Courier New"/>
            </a:endParaRPr>
          </a:p>
          <a:p>
            <a:pPr marL="30480"/>
            <a:r>
              <a:rPr sz="2000" b="1" dirty="0">
                <a:solidFill>
                  <a:srgbClr val="C0504D"/>
                </a:solidFill>
                <a:latin typeface="Courier New"/>
                <a:cs typeface="Courier New"/>
              </a:rPr>
              <a:t>By</a:t>
            </a:r>
            <a:r>
              <a:rPr sz="2000" b="1" spc="-30" dirty="0">
                <a:solidFill>
                  <a:srgbClr val="C0504D"/>
                </a:solidFill>
                <a:latin typeface="Courier New"/>
                <a:cs typeface="Courier New"/>
              </a:rPr>
              <a:t> </a:t>
            </a:r>
            <a:r>
              <a:rPr sz="2000" b="1" spc="-5" dirty="0">
                <a:solidFill>
                  <a:srgbClr val="C0504D"/>
                </a:solidFill>
                <a:latin typeface="Courier New"/>
                <a:cs typeface="Courier New"/>
              </a:rPr>
              <a:t>Outer</a:t>
            </a:r>
            <a:r>
              <a:rPr sz="2000" b="1" spc="-30" dirty="0">
                <a:solidFill>
                  <a:srgbClr val="C0504D"/>
                </a:solidFill>
                <a:latin typeface="Courier New"/>
                <a:cs typeface="Courier New"/>
              </a:rPr>
              <a:t> </a:t>
            </a:r>
            <a:r>
              <a:rPr sz="2000" b="1" spc="-5" dirty="0">
                <a:solidFill>
                  <a:srgbClr val="C0504D"/>
                </a:solidFill>
                <a:latin typeface="Courier New"/>
                <a:cs typeface="Courier New"/>
              </a:rPr>
              <a:t>try</a:t>
            </a:r>
            <a:endParaRPr sz="2000">
              <a:latin typeface="Courier New"/>
              <a:cs typeface="Courier New"/>
            </a:endParaRPr>
          </a:p>
          <a:p>
            <a:pPr>
              <a:lnSpc>
                <a:spcPct val="100000"/>
              </a:lnSpc>
            </a:pPr>
            <a:endParaRPr sz="2200">
              <a:latin typeface="Courier New"/>
              <a:cs typeface="Courier New"/>
            </a:endParaRPr>
          </a:p>
          <a:p>
            <a:pPr marL="251460" algn="ctr">
              <a:lnSpc>
                <a:spcPts val="2315"/>
              </a:lnSpc>
              <a:spcBef>
                <a:spcPts val="1250"/>
              </a:spcBef>
            </a:pPr>
            <a:r>
              <a:rPr sz="2000" b="1" dirty="0">
                <a:solidFill>
                  <a:srgbClr val="FF0000"/>
                </a:solidFill>
                <a:latin typeface="Times New Roman"/>
                <a:cs typeface="Times New Roman"/>
              </a:rPr>
              <a:t>java</a:t>
            </a:r>
            <a:r>
              <a:rPr sz="2000" b="1" spc="-40" dirty="0">
                <a:solidFill>
                  <a:srgbClr val="FF0000"/>
                </a:solidFill>
                <a:latin typeface="Times New Roman"/>
                <a:cs typeface="Times New Roman"/>
              </a:rPr>
              <a:t> </a:t>
            </a:r>
            <a:r>
              <a:rPr sz="2000" b="1" dirty="0">
                <a:solidFill>
                  <a:srgbClr val="FF0000"/>
                </a:solidFill>
                <a:latin typeface="Times New Roman"/>
                <a:cs typeface="Times New Roman"/>
              </a:rPr>
              <a:t>nestedtry</a:t>
            </a:r>
            <a:r>
              <a:rPr sz="2000" b="1" spc="-60" dirty="0">
                <a:solidFill>
                  <a:srgbClr val="FF0000"/>
                </a:solidFill>
                <a:latin typeface="Times New Roman"/>
                <a:cs typeface="Times New Roman"/>
              </a:rPr>
              <a:t> </a:t>
            </a:r>
            <a:r>
              <a:rPr sz="2000" b="1" dirty="0">
                <a:solidFill>
                  <a:srgbClr val="FF0000"/>
                </a:solidFill>
                <a:latin typeface="Times New Roman"/>
                <a:cs typeface="Times New Roman"/>
              </a:rPr>
              <a:t>4</a:t>
            </a:r>
            <a:endParaRPr sz="2000">
              <a:latin typeface="Times New Roman"/>
              <a:cs typeface="Times New Roman"/>
            </a:endParaRPr>
          </a:p>
          <a:p>
            <a:pPr marL="12700">
              <a:lnSpc>
                <a:spcPts val="2315"/>
              </a:lnSpc>
            </a:pPr>
            <a:r>
              <a:rPr sz="2000" b="1" spc="-5" dirty="0">
                <a:solidFill>
                  <a:srgbClr val="C0504D"/>
                </a:solidFill>
                <a:latin typeface="Courier New"/>
                <a:cs typeface="Courier New"/>
              </a:rPr>
              <a:t>Exception</a:t>
            </a:r>
            <a:r>
              <a:rPr sz="2000" b="1" spc="5" dirty="0">
                <a:solidFill>
                  <a:srgbClr val="C0504D"/>
                </a:solidFill>
                <a:latin typeface="Courier New"/>
                <a:cs typeface="Courier New"/>
              </a:rPr>
              <a:t> </a:t>
            </a:r>
            <a:r>
              <a:rPr sz="2000" b="1" dirty="0">
                <a:solidFill>
                  <a:srgbClr val="C0504D"/>
                </a:solidFill>
                <a:latin typeface="Courier New"/>
                <a:cs typeface="Courier New"/>
              </a:rPr>
              <a:t>:</a:t>
            </a:r>
            <a:r>
              <a:rPr sz="2000" b="1" spc="15" dirty="0">
                <a:solidFill>
                  <a:srgbClr val="C0504D"/>
                </a:solidFill>
                <a:latin typeface="Courier New"/>
                <a:cs typeface="Courier New"/>
              </a:rPr>
              <a:t> </a:t>
            </a:r>
            <a:r>
              <a:rPr sz="2000" b="1" spc="-5" dirty="0">
                <a:solidFill>
                  <a:srgbClr val="C0504D"/>
                </a:solidFill>
                <a:latin typeface="Courier New"/>
                <a:cs typeface="Courier New"/>
              </a:rPr>
              <a:t>java.lang.ArrayIndexOutOfBoundsException:</a:t>
            </a:r>
            <a:r>
              <a:rPr sz="2000" b="1" spc="15" dirty="0">
                <a:solidFill>
                  <a:srgbClr val="C0504D"/>
                </a:solidFill>
                <a:latin typeface="Courier New"/>
                <a:cs typeface="Courier New"/>
              </a:rPr>
              <a:t> </a:t>
            </a:r>
            <a:r>
              <a:rPr sz="2000" b="1" dirty="0">
                <a:solidFill>
                  <a:srgbClr val="C0504D"/>
                </a:solidFill>
                <a:latin typeface="Courier New"/>
                <a:cs typeface="Courier New"/>
              </a:rPr>
              <a:t>4</a:t>
            </a:r>
            <a:endParaRPr sz="2000">
              <a:latin typeface="Courier New"/>
              <a:cs typeface="Courier New"/>
            </a:endParaRPr>
          </a:p>
          <a:p>
            <a:pPr marL="12700"/>
            <a:r>
              <a:rPr sz="2000" b="1" spc="-5" dirty="0">
                <a:solidFill>
                  <a:srgbClr val="C0504D"/>
                </a:solidFill>
                <a:latin typeface="Courier New"/>
                <a:cs typeface="Courier New"/>
              </a:rPr>
              <a:t>By</a:t>
            </a:r>
            <a:r>
              <a:rPr sz="2000" b="1" spc="-35" dirty="0">
                <a:solidFill>
                  <a:srgbClr val="C0504D"/>
                </a:solidFill>
                <a:latin typeface="Courier New"/>
                <a:cs typeface="Courier New"/>
              </a:rPr>
              <a:t> </a:t>
            </a:r>
            <a:r>
              <a:rPr sz="2000" b="1" spc="-5" dirty="0">
                <a:solidFill>
                  <a:srgbClr val="C0504D"/>
                </a:solidFill>
                <a:latin typeface="Courier New"/>
                <a:cs typeface="Courier New"/>
              </a:rPr>
              <a:t>Inner</a:t>
            </a:r>
            <a:r>
              <a:rPr sz="2000" b="1" spc="-30" dirty="0">
                <a:solidFill>
                  <a:srgbClr val="C0504D"/>
                </a:solidFill>
                <a:latin typeface="Courier New"/>
                <a:cs typeface="Courier New"/>
              </a:rPr>
              <a:t> </a:t>
            </a:r>
            <a:r>
              <a:rPr sz="2000" b="1" spc="-5" dirty="0">
                <a:solidFill>
                  <a:srgbClr val="C0504D"/>
                </a:solidFill>
                <a:latin typeface="Courier New"/>
                <a:cs typeface="Courier New"/>
              </a:rPr>
              <a:t>try</a:t>
            </a:r>
            <a:endParaRPr sz="2000">
              <a:latin typeface="Courier New"/>
              <a:cs typeface="Courier New"/>
            </a:endParaRPr>
          </a:p>
          <a:p>
            <a:pPr>
              <a:lnSpc>
                <a:spcPct val="100000"/>
              </a:lnSpc>
            </a:pPr>
            <a:endParaRPr sz="2200">
              <a:latin typeface="Courier New"/>
              <a:cs typeface="Courier New"/>
            </a:endParaRPr>
          </a:p>
          <a:p>
            <a:pPr marL="288290" algn="ctr">
              <a:lnSpc>
                <a:spcPts val="2315"/>
              </a:lnSpc>
              <a:spcBef>
                <a:spcPts val="1250"/>
              </a:spcBef>
            </a:pPr>
            <a:r>
              <a:rPr sz="2000" b="1" dirty="0">
                <a:solidFill>
                  <a:srgbClr val="FF0000"/>
                </a:solidFill>
                <a:latin typeface="Times New Roman"/>
                <a:cs typeface="Times New Roman"/>
              </a:rPr>
              <a:t>java</a:t>
            </a:r>
            <a:r>
              <a:rPr sz="2000" b="1" spc="-50" dirty="0">
                <a:solidFill>
                  <a:srgbClr val="FF0000"/>
                </a:solidFill>
                <a:latin typeface="Times New Roman"/>
                <a:cs typeface="Times New Roman"/>
              </a:rPr>
              <a:t> </a:t>
            </a:r>
            <a:r>
              <a:rPr sz="2000" b="1" dirty="0">
                <a:solidFill>
                  <a:srgbClr val="FF0000"/>
                </a:solidFill>
                <a:latin typeface="Times New Roman"/>
                <a:cs typeface="Times New Roman"/>
              </a:rPr>
              <a:t>nestedtry</a:t>
            </a:r>
            <a:r>
              <a:rPr sz="2000" b="1" spc="-60" dirty="0">
                <a:solidFill>
                  <a:srgbClr val="FF0000"/>
                </a:solidFill>
                <a:latin typeface="Times New Roman"/>
                <a:cs typeface="Times New Roman"/>
              </a:rPr>
              <a:t> </a:t>
            </a:r>
            <a:r>
              <a:rPr sz="2000" b="1" dirty="0">
                <a:solidFill>
                  <a:srgbClr val="FF0000"/>
                </a:solidFill>
                <a:latin typeface="Times New Roman"/>
                <a:cs typeface="Times New Roman"/>
              </a:rPr>
              <a:t>0</a:t>
            </a:r>
            <a:endParaRPr sz="2000">
              <a:latin typeface="Times New Roman"/>
              <a:cs typeface="Times New Roman"/>
            </a:endParaRPr>
          </a:p>
          <a:p>
            <a:pPr marL="30480">
              <a:lnSpc>
                <a:spcPts val="2315"/>
              </a:lnSpc>
            </a:pPr>
            <a:r>
              <a:rPr sz="2000" b="1" spc="-5" dirty="0">
                <a:solidFill>
                  <a:srgbClr val="C0504D"/>
                </a:solidFill>
                <a:latin typeface="Courier New"/>
                <a:cs typeface="Courier New"/>
              </a:rPr>
              <a:t>Exception</a:t>
            </a:r>
            <a:r>
              <a:rPr sz="2000" b="1" dirty="0">
                <a:solidFill>
                  <a:srgbClr val="C0504D"/>
                </a:solidFill>
                <a:latin typeface="Courier New"/>
                <a:cs typeface="Courier New"/>
              </a:rPr>
              <a:t> :</a:t>
            </a:r>
            <a:r>
              <a:rPr sz="2000" b="1" spc="5" dirty="0">
                <a:solidFill>
                  <a:srgbClr val="C0504D"/>
                </a:solidFill>
                <a:latin typeface="Courier New"/>
                <a:cs typeface="Courier New"/>
              </a:rPr>
              <a:t> </a:t>
            </a:r>
            <a:r>
              <a:rPr sz="2000" b="1" spc="-5" dirty="0">
                <a:solidFill>
                  <a:srgbClr val="C0504D"/>
                </a:solidFill>
                <a:latin typeface="Courier New"/>
                <a:cs typeface="Courier New"/>
              </a:rPr>
              <a:t>java.lang.ArithmeticException:</a:t>
            </a:r>
            <a:r>
              <a:rPr sz="2000" b="1" spc="5" dirty="0">
                <a:solidFill>
                  <a:srgbClr val="C0504D"/>
                </a:solidFill>
                <a:latin typeface="Courier New"/>
                <a:cs typeface="Courier New"/>
              </a:rPr>
              <a:t> </a:t>
            </a:r>
            <a:r>
              <a:rPr sz="2000" b="1" dirty="0">
                <a:solidFill>
                  <a:srgbClr val="C0504D"/>
                </a:solidFill>
                <a:latin typeface="Courier New"/>
                <a:cs typeface="Courier New"/>
              </a:rPr>
              <a:t>/ </a:t>
            </a:r>
            <a:r>
              <a:rPr sz="2000" b="1" spc="-5" dirty="0">
                <a:solidFill>
                  <a:srgbClr val="C0504D"/>
                </a:solidFill>
                <a:latin typeface="Courier New"/>
                <a:cs typeface="Courier New"/>
              </a:rPr>
              <a:t>by</a:t>
            </a:r>
            <a:r>
              <a:rPr sz="2000" b="1" dirty="0">
                <a:solidFill>
                  <a:srgbClr val="C0504D"/>
                </a:solidFill>
                <a:latin typeface="Courier New"/>
                <a:cs typeface="Courier New"/>
              </a:rPr>
              <a:t> </a:t>
            </a:r>
            <a:r>
              <a:rPr sz="2000" b="1" spc="-5" dirty="0">
                <a:solidFill>
                  <a:srgbClr val="C0504D"/>
                </a:solidFill>
                <a:latin typeface="Courier New"/>
                <a:cs typeface="Courier New"/>
              </a:rPr>
              <a:t>zero</a:t>
            </a:r>
            <a:endParaRPr sz="2000">
              <a:latin typeface="Courier New"/>
              <a:cs typeface="Courier New"/>
            </a:endParaRPr>
          </a:p>
          <a:p>
            <a:pPr marL="30480"/>
            <a:r>
              <a:rPr sz="2000" b="1" spc="-5" dirty="0">
                <a:solidFill>
                  <a:srgbClr val="C0504D"/>
                </a:solidFill>
                <a:latin typeface="Courier New"/>
                <a:cs typeface="Courier New"/>
              </a:rPr>
              <a:t>By</a:t>
            </a:r>
            <a:r>
              <a:rPr sz="2000" b="1" spc="-35" dirty="0">
                <a:solidFill>
                  <a:srgbClr val="C0504D"/>
                </a:solidFill>
                <a:latin typeface="Courier New"/>
                <a:cs typeface="Courier New"/>
              </a:rPr>
              <a:t> </a:t>
            </a:r>
            <a:r>
              <a:rPr sz="2000" b="1" spc="-5" dirty="0">
                <a:solidFill>
                  <a:srgbClr val="C0504D"/>
                </a:solidFill>
                <a:latin typeface="Courier New"/>
                <a:cs typeface="Courier New"/>
              </a:rPr>
              <a:t>Inner</a:t>
            </a:r>
            <a:r>
              <a:rPr sz="2000" b="1" spc="-30" dirty="0">
                <a:solidFill>
                  <a:srgbClr val="C0504D"/>
                </a:solidFill>
                <a:latin typeface="Courier New"/>
                <a:cs typeface="Courier New"/>
              </a:rPr>
              <a:t> </a:t>
            </a:r>
            <a:r>
              <a:rPr sz="2000" b="1" spc="-5" dirty="0">
                <a:solidFill>
                  <a:srgbClr val="C0504D"/>
                </a:solidFill>
                <a:latin typeface="Courier New"/>
                <a:cs typeface="Courier New"/>
              </a:rPr>
              <a:t>try</a:t>
            </a:r>
            <a:endParaRPr sz="2000">
              <a:latin typeface="Courier New"/>
              <a:cs typeface="Courier New"/>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18310"/>
            <a:ext cx="6326505" cy="1196340"/>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spc="-10" dirty="0">
                <a:latin typeface="Arial MT"/>
                <a:cs typeface="Arial MT"/>
              </a:rPr>
              <a:t>Writing</a:t>
            </a:r>
            <a:r>
              <a:rPr sz="3200" spc="-80" dirty="0">
                <a:latin typeface="Arial MT"/>
                <a:cs typeface="Arial MT"/>
              </a:rPr>
              <a:t> </a:t>
            </a:r>
            <a:r>
              <a:rPr sz="3200" spc="-75" dirty="0">
                <a:latin typeface="Arial MT"/>
                <a:cs typeface="Arial MT"/>
              </a:rPr>
              <a:t>Your</a:t>
            </a:r>
            <a:r>
              <a:rPr sz="3200" spc="-20" dirty="0">
                <a:latin typeface="Arial MT"/>
                <a:cs typeface="Arial MT"/>
              </a:rPr>
              <a:t> </a:t>
            </a:r>
            <a:r>
              <a:rPr sz="3200" dirty="0">
                <a:latin typeface="Arial MT"/>
                <a:cs typeface="Arial MT"/>
              </a:rPr>
              <a:t>Own</a:t>
            </a:r>
            <a:r>
              <a:rPr sz="3200" spc="-25" dirty="0">
                <a:latin typeface="Arial MT"/>
                <a:cs typeface="Arial MT"/>
              </a:rPr>
              <a:t> </a:t>
            </a:r>
            <a:r>
              <a:rPr sz="3200" spc="-5" dirty="0">
                <a:latin typeface="Arial MT"/>
                <a:cs typeface="Arial MT"/>
              </a:rPr>
              <a:t>Exceptions</a:t>
            </a:r>
            <a:endParaRPr sz="3200">
              <a:latin typeface="Arial MT"/>
              <a:cs typeface="Arial MT"/>
            </a:endParaRPr>
          </a:p>
          <a:p>
            <a:pPr marL="355600" indent="-342900">
              <a:spcBef>
                <a:spcPts val="770"/>
              </a:spcBef>
              <a:buClr>
                <a:srgbClr val="0F1141"/>
              </a:buClr>
              <a:buChar char="•"/>
              <a:tabLst>
                <a:tab pos="354965" algn="l"/>
                <a:tab pos="355600" algn="l"/>
              </a:tabLst>
            </a:pPr>
            <a:r>
              <a:rPr sz="3200" dirty="0">
                <a:latin typeface="Arial MT"/>
                <a:cs typeface="Arial MT"/>
              </a:rPr>
              <a:t>Use</a:t>
            </a:r>
            <a:r>
              <a:rPr sz="3200" spc="-25" dirty="0">
                <a:latin typeface="Arial MT"/>
                <a:cs typeface="Arial MT"/>
              </a:rPr>
              <a:t> </a:t>
            </a:r>
            <a:r>
              <a:rPr sz="3200" dirty="0">
                <a:latin typeface="Arial MT"/>
                <a:cs typeface="Arial MT"/>
              </a:rPr>
              <a:t>of</a:t>
            </a:r>
            <a:r>
              <a:rPr sz="3200" spc="-10" dirty="0">
                <a:latin typeface="Arial MT"/>
                <a:cs typeface="Arial MT"/>
              </a:rPr>
              <a:t> </a:t>
            </a:r>
            <a:r>
              <a:rPr sz="3200" spc="-5" dirty="0">
                <a:latin typeface="Arial MT"/>
                <a:cs typeface="Arial MT"/>
              </a:rPr>
              <a:t>throw</a:t>
            </a:r>
            <a:r>
              <a:rPr sz="3200" dirty="0">
                <a:latin typeface="Arial MT"/>
                <a:cs typeface="Arial MT"/>
              </a:rPr>
              <a:t> </a:t>
            </a:r>
            <a:r>
              <a:rPr sz="3200" spc="-5" dirty="0">
                <a:latin typeface="Arial MT"/>
                <a:cs typeface="Arial MT"/>
              </a:rPr>
              <a:t>and</a:t>
            </a:r>
            <a:r>
              <a:rPr sz="3200" spc="-25" dirty="0">
                <a:latin typeface="Arial MT"/>
                <a:cs typeface="Arial MT"/>
              </a:rPr>
              <a:t> </a:t>
            </a:r>
            <a:r>
              <a:rPr sz="3200" spc="-5" dirty="0">
                <a:latin typeface="Arial MT"/>
                <a:cs typeface="Arial MT"/>
              </a:rPr>
              <a:t>throws</a:t>
            </a:r>
            <a:r>
              <a:rPr sz="3200" dirty="0">
                <a:latin typeface="Arial MT"/>
                <a:cs typeface="Arial MT"/>
              </a:rPr>
              <a:t> </a:t>
            </a:r>
            <a:r>
              <a:rPr sz="3200" spc="-5" dirty="0">
                <a:latin typeface="Arial MT"/>
                <a:cs typeface="Arial MT"/>
              </a:rPr>
              <a:t>Clauses</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820" y="1510664"/>
            <a:ext cx="8844915" cy="4413250"/>
          </a:xfrm>
          <a:prstGeom prst="rect">
            <a:avLst/>
          </a:prstGeom>
        </p:spPr>
        <p:txBody>
          <a:bodyPr vert="horz" wrap="square" lIns="0" tIns="13335" rIns="0" bIns="0" rtlCol="0">
            <a:spAutoFit/>
          </a:bodyPr>
          <a:lstStyle/>
          <a:p>
            <a:pPr marL="354965" marR="60325" indent="-342900" algn="just">
              <a:spcBef>
                <a:spcPts val="105"/>
              </a:spcBef>
              <a:buFont typeface="Arial MT"/>
              <a:buChar char="•"/>
              <a:tabLst>
                <a:tab pos="355600" algn="l"/>
              </a:tabLst>
            </a:pPr>
            <a:r>
              <a:rPr sz="2000" b="1" dirty="0">
                <a:solidFill>
                  <a:srgbClr val="333399"/>
                </a:solidFill>
                <a:latin typeface="Arial"/>
                <a:cs typeface="Arial"/>
              </a:rPr>
              <a:t>Programmer</a:t>
            </a:r>
            <a:r>
              <a:rPr sz="2000" b="1" spc="-35" dirty="0">
                <a:solidFill>
                  <a:srgbClr val="333399"/>
                </a:solidFill>
                <a:latin typeface="Arial"/>
                <a:cs typeface="Arial"/>
              </a:rPr>
              <a:t> </a:t>
            </a:r>
            <a:r>
              <a:rPr sz="2000" b="1" dirty="0">
                <a:solidFill>
                  <a:srgbClr val="333399"/>
                </a:solidFill>
                <a:latin typeface="Arial"/>
                <a:cs typeface="Arial"/>
              </a:rPr>
              <a:t>Can </a:t>
            </a:r>
            <a:r>
              <a:rPr sz="2000" b="1" spc="-10" dirty="0">
                <a:solidFill>
                  <a:srgbClr val="333399"/>
                </a:solidFill>
                <a:latin typeface="Arial"/>
                <a:cs typeface="Arial"/>
              </a:rPr>
              <a:t>Write</a:t>
            </a:r>
            <a:r>
              <a:rPr sz="2000" b="1" spc="-40" dirty="0">
                <a:solidFill>
                  <a:srgbClr val="333399"/>
                </a:solidFill>
                <a:latin typeface="Arial"/>
                <a:cs typeface="Arial"/>
              </a:rPr>
              <a:t> </a:t>
            </a:r>
            <a:r>
              <a:rPr sz="2000" b="1" dirty="0">
                <a:solidFill>
                  <a:srgbClr val="333399"/>
                </a:solidFill>
                <a:latin typeface="Arial"/>
                <a:cs typeface="Arial"/>
              </a:rPr>
              <a:t>Either</a:t>
            </a:r>
            <a:r>
              <a:rPr sz="2000" b="1" spc="-15" dirty="0">
                <a:solidFill>
                  <a:srgbClr val="333399"/>
                </a:solidFill>
                <a:latin typeface="Arial"/>
                <a:cs typeface="Arial"/>
              </a:rPr>
              <a:t> </a:t>
            </a:r>
            <a:r>
              <a:rPr sz="2000" b="1" dirty="0">
                <a:solidFill>
                  <a:srgbClr val="333399"/>
                </a:solidFill>
                <a:latin typeface="Arial"/>
                <a:cs typeface="Arial"/>
              </a:rPr>
              <a:t>a</a:t>
            </a:r>
            <a:r>
              <a:rPr sz="2000" b="1" spc="5" dirty="0">
                <a:solidFill>
                  <a:srgbClr val="333399"/>
                </a:solidFill>
                <a:latin typeface="Arial"/>
                <a:cs typeface="Arial"/>
              </a:rPr>
              <a:t> </a:t>
            </a:r>
            <a:r>
              <a:rPr sz="2000" b="1" dirty="0">
                <a:solidFill>
                  <a:srgbClr val="333399"/>
                </a:solidFill>
                <a:latin typeface="Arial"/>
                <a:cs typeface="Arial"/>
              </a:rPr>
              <a:t>Checked</a:t>
            </a:r>
            <a:r>
              <a:rPr sz="2000" b="1" spc="-10" dirty="0">
                <a:solidFill>
                  <a:srgbClr val="333399"/>
                </a:solidFill>
                <a:latin typeface="Arial"/>
                <a:cs typeface="Arial"/>
              </a:rPr>
              <a:t> </a:t>
            </a:r>
            <a:r>
              <a:rPr sz="2000" b="1" dirty="0">
                <a:solidFill>
                  <a:srgbClr val="333399"/>
                </a:solidFill>
                <a:latin typeface="Arial"/>
                <a:cs typeface="Arial"/>
              </a:rPr>
              <a:t>Exception</a:t>
            </a:r>
            <a:r>
              <a:rPr sz="2000" b="1" spc="-20" dirty="0">
                <a:solidFill>
                  <a:srgbClr val="333399"/>
                </a:solidFill>
                <a:latin typeface="Arial"/>
                <a:cs typeface="Arial"/>
              </a:rPr>
              <a:t> </a:t>
            </a:r>
            <a:r>
              <a:rPr sz="2000" b="1" dirty="0">
                <a:solidFill>
                  <a:srgbClr val="333399"/>
                </a:solidFill>
                <a:latin typeface="Arial"/>
                <a:cs typeface="Arial"/>
              </a:rPr>
              <a:t>OR</a:t>
            </a:r>
            <a:r>
              <a:rPr sz="2000" b="1" spc="-10" dirty="0">
                <a:solidFill>
                  <a:srgbClr val="333399"/>
                </a:solidFill>
                <a:latin typeface="Arial"/>
                <a:cs typeface="Arial"/>
              </a:rPr>
              <a:t> </a:t>
            </a:r>
            <a:r>
              <a:rPr sz="2000" b="1" dirty="0">
                <a:solidFill>
                  <a:srgbClr val="333399"/>
                </a:solidFill>
                <a:latin typeface="Arial"/>
                <a:cs typeface="Arial"/>
              </a:rPr>
              <a:t>an</a:t>
            </a:r>
            <a:r>
              <a:rPr sz="2000" b="1" spc="-15" dirty="0">
                <a:solidFill>
                  <a:srgbClr val="333399"/>
                </a:solidFill>
                <a:latin typeface="Arial"/>
                <a:cs typeface="Arial"/>
              </a:rPr>
              <a:t> </a:t>
            </a:r>
            <a:r>
              <a:rPr sz="2000" b="1" dirty="0">
                <a:solidFill>
                  <a:srgbClr val="333399"/>
                </a:solidFill>
                <a:latin typeface="Arial"/>
                <a:cs typeface="Arial"/>
              </a:rPr>
              <a:t>Unchecked </a:t>
            </a:r>
            <a:r>
              <a:rPr sz="2000" b="1" spc="-540" dirty="0">
                <a:solidFill>
                  <a:srgbClr val="333399"/>
                </a:solidFill>
                <a:latin typeface="Arial"/>
                <a:cs typeface="Arial"/>
              </a:rPr>
              <a:t> </a:t>
            </a:r>
            <a:r>
              <a:rPr sz="2000" b="1" spc="-45" dirty="0">
                <a:solidFill>
                  <a:srgbClr val="333399"/>
                </a:solidFill>
                <a:latin typeface="Arial"/>
                <a:cs typeface="Arial"/>
              </a:rPr>
              <a:t>Type</a:t>
            </a:r>
            <a:r>
              <a:rPr sz="2000" b="1" spc="10" dirty="0">
                <a:solidFill>
                  <a:srgbClr val="333399"/>
                </a:solidFill>
                <a:latin typeface="Arial"/>
                <a:cs typeface="Arial"/>
              </a:rPr>
              <a:t> </a:t>
            </a:r>
            <a:r>
              <a:rPr sz="2000" b="1" dirty="0">
                <a:solidFill>
                  <a:srgbClr val="333399"/>
                </a:solidFill>
                <a:latin typeface="Arial"/>
                <a:cs typeface="Arial"/>
              </a:rPr>
              <a:t>Exception.</a:t>
            </a:r>
            <a:endParaRPr sz="2000">
              <a:latin typeface="Arial"/>
              <a:cs typeface="Arial"/>
            </a:endParaRPr>
          </a:p>
          <a:p>
            <a:pPr marL="354965" marR="5080" indent="-342900" algn="just">
              <a:spcBef>
                <a:spcPts val="480"/>
              </a:spcBef>
              <a:buFont typeface="Arial MT"/>
              <a:buChar char="•"/>
              <a:tabLst>
                <a:tab pos="355600" algn="l"/>
              </a:tabLst>
            </a:pPr>
            <a:r>
              <a:rPr sz="2000" b="1" spc="-70" dirty="0">
                <a:solidFill>
                  <a:srgbClr val="FF0000"/>
                </a:solidFill>
                <a:latin typeface="Arial"/>
                <a:cs typeface="Arial"/>
              </a:rPr>
              <a:t>To </a:t>
            </a:r>
            <a:r>
              <a:rPr sz="2000" b="1" spc="-5" dirty="0">
                <a:solidFill>
                  <a:srgbClr val="FF0000"/>
                </a:solidFill>
                <a:latin typeface="Arial"/>
                <a:cs typeface="Arial"/>
              </a:rPr>
              <a:t>Create </a:t>
            </a:r>
            <a:r>
              <a:rPr sz="2000" b="1" dirty="0">
                <a:solidFill>
                  <a:srgbClr val="FF0000"/>
                </a:solidFill>
                <a:latin typeface="Arial"/>
                <a:cs typeface="Arial"/>
              </a:rPr>
              <a:t>a Checked </a:t>
            </a:r>
            <a:r>
              <a:rPr sz="2000" b="1" spc="-40" dirty="0">
                <a:solidFill>
                  <a:srgbClr val="FF0000"/>
                </a:solidFill>
                <a:latin typeface="Arial"/>
                <a:cs typeface="Arial"/>
              </a:rPr>
              <a:t>Type </a:t>
            </a:r>
            <a:r>
              <a:rPr sz="2000" b="1" spc="-5" dirty="0">
                <a:solidFill>
                  <a:srgbClr val="FF0000"/>
                </a:solidFill>
                <a:latin typeface="Arial"/>
                <a:cs typeface="Arial"/>
              </a:rPr>
              <a:t>Exception </a:t>
            </a:r>
            <a:r>
              <a:rPr sz="2000" dirty="0">
                <a:solidFill>
                  <a:srgbClr val="FF0000"/>
                </a:solidFill>
                <a:latin typeface="Wingdings"/>
                <a:cs typeface="Wingdings"/>
              </a:rPr>
              <a:t></a:t>
            </a:r>
            <a:r>
              <a:rPr sz="2000" dirty="0">
                <a:solidFill>
                  <a:srgbClr val="FF0000"/>
                </a:solidFill>
                <a:latin typeface="Times New Roman"/>
                <a:cs typeface="Times New Roman"/>
              </a:rPr>
              <a:t> </a:t>
            </a:r>
            <a:r>
              <a:rPr sz="2000" b="1" spc="-5" dirty="0">
                <a:solidFill>
                  <a:srgbClr val="333399"/>
                </a:solidFill>
                <a:latin typeface="Arial"/>
                <a:cs typeface="Arial"/>
              </a:rPr>
              <a:t>Make </a:t>
            </a:r>
            <a:r>
              <a:rPr sz="2000" b="1" spc="-40" dirty="0">
                <a:solidFill>
                  <a:srgbClr val="333399"/>
                </a:solidFill>
                <a:latin typeface="Arial"/>
                <a:cs typeface="Arial"/>
              </a:rPr>
              <a:t>Your </a:t>
            </a:r>
            <a:r>
              <a:rPr sz="2000" b="1" spc="-5" dirty="0">
                <a:solidFill>
                  <a:srgbClr val="333399"/>
                </a:solidFill>
                <a:latin typeface="Arial"/>
                <a:cs typeface="Arial"/>
              </a:rPr>
              <a:t>Exception class </a:t>
            </a:r>
            <a:r>
              <a:rPr sz="2000" b="1" dirty="0">
                <a:solidFill>
                  <a:srgbClr val="333399"/>
                </a:solidFill>
                <a:latin typeface="Arial"/>
                <a:cs typeface="Arial"/>
              </a:rPr>
              <a:t>a </a:t>
            </a:r>
            <a:r>
              <a:rPr sz="2000" b="1" spc="5" dirty="0">
                <a:solidFill>
                  <a:srgbClr val="333399"/>
                </a:solidFill>
                <a:latin typeface="Arial"/>
                <a:cs typeface="Arial"/>
              </a:rPr>
              <a:t> </a:t>
            </a:r>
            <a:r>
              <a:rPr sz="2000" b="1" spc="-5" dirty="0">
                <a:solidFill>
                  <a:srgbClr val="333399"/>
                </a:solidFill>
                <a:latin typeface="Arial"/>
                <a:cs typeface="Arial"/>
              </a:rPr>
              <a:t>direct</a:t>
            </a:r>
            <a:r>
              <a:rPr sz="2000" b="1" dirty="0">
                <a:solidFill>
                  <a:srgbClr val="333399"/>
                </a:solidFill>
                <a:latin typeface="Arial"/>
                <a:cs typeface="Arial"/>
              </a:rPr>
              <a:t> subclass</a:t>
            </a:r>
            <a:r>
              <a:rPr sz="2000" b="1" spc="5" dirty="0">
                <a:solidFill>
                  <a:srgbClr val="333399"/>
                </a:solidFill>
                <a:latin typeface="Arial"/>
                <a:cs typeface="Arial"/>
              </a:rPr>
              <a:t> </a:t>
            </a:r>
            <a:r>
              <a:rPr sz="2000" b="1" dirty="0">
                <a:solidFill>
                  <a:srgbClr val="333399"/>
                </a:solidFill>
                <a:latin typeface="Arial"/>
                <a:cs typeface="Arial"/>
              </a:rPr>
              <a:t>of</a:t>
            </a:r>
            <a:r>
              <a:rPr sz="2000" b="1" spc="5" dirty="0">
                <a:solidFill>
                  <a:srgbClr val="333399"/>
                </a:solidFill>
                <a:latin typeface="Arial"/>
                <a:cs typeface="Arial"/>
              </a:rPr>
              <a:t> </a:t>
            </a:r>
            <a:r>
              <a:rPr sz="2000" b="1" dirty="0">
                <a:solidFill>
                  <a:srgbClr val="333399"/>
                </a:solidFill>
                <a:latin typeface="Arial"/>
                <a:cs typeface="Arial"/>
              </a:rPr>
              <a:t>Exception</a:t>
            </a:r>
            <a:r>
              <a:rPr sz="2000" b="1" spc="5" dirty="0">
                <a:solidFill>
                  <a:srgbClr val="333399"/>
                </a:solidFill>
                <a:latin typeface="Arial"/>
                <a:cs typeface="Arial"/>
              </a:rPr>
              <a:t> </a:t>
            </a:r>
            <a:r>
              <a:rPr sz="2000" b="1" spc="-5" dirty="0">
                <a:solidFill>
                  <a:srgbClr val="333399"/>
                </a:solidFill>
                <a:latin typeface="Arial"/>
                <a:cs typeface="Arial"/>
              </a:rPr>
              <a:t>OR</a:t>
            </a:r>
            <a:r>
              <a:rPr sz="2000" b="1" dirty="0">
                <a:solidFill>
                  <a:srgbClr val="333399"/>
                </a:solidFill>
                <a:latin typeface="Arial"/>
                <a:cs typeface="Arial"/>
              </a:rPr>
              <a:t> </a:t>
            </a:r>
            <a:r>
              <a:rPr sz="2000" b="1" spc="5" dirty="0">
                <a:solidFill>
                  <a:srgbClr val="333399"/>
                </a:solidFill>
                <a:latin typeface="Arial"/>
                <a:cs typeface="Arial"/>
              </a:rPr>
              <a:t>any</a:t>
            </a:r>
            <a:r>
              <a:rPr sz="2000" b="1" spc="10" dirty="0">
                <a:solidFill>
                  <a:srgbClr val="333399"/>
                </a:solidFill>
                <a:latin typeface="Arial"/>
                <a:cs typeface="Arial"/>
              </a:rPr>
              <a:t> </a:t>
            </a:r>
            <a:r>
              <a:rPr sz="2000" b="1" dirty="0">
                <a:solidFill>
                  <a:srgbClr val="333399"/>
                </a:solidFill>
                <a:latin typeface="Arial"/>
                <a:cs typeface="Arial"/>
              </a:rPr>
              <a:t>one</a:t>
            </a:r>
            <a:r>
              <a:rPr sz="2000" b="1" spc="5" dirty="0">
                <a:solidFill>
                  <a:srgbClr val="333399"/>
                </a:solidFill>
                <a:latin typeface="Arial"/>
                <a:cs typeface="Arial"/>
              </a:rPr>
              <a:t> </a:t>
            </a:r>
            <a:r>
              <a:rPr sz="2000" b="1" dirty="0">
                <a:solidFill>
                  <a:srgbClr val="333399"/>
                </a:solidFill>
                <a:latin typeface="Arial"/>
                <a:cs typeface="Arial"/>
              </a:rPr>
              <a:t>of</a:t>
            </a:r>
            <a:r>
              <a:rPr sz="2000" b="1" spc="5" dirty="0">
                <a:solidFill>
                  <a:srgbClr val="333399"/>
                </a:solidFill>
                <a:latin typeface="Arial"/>
                <a:cs typeface="Arial"/>
              </a:rPr>
              <a:t> </a:t>
            </a:r>
            <a:r>
              <a:rPr sz="2000" b="1" spc="-5" dirty="0">
                <a:solidFill>
                  <a:srgbClr val="333399"/>
                </a:solidFill>
                <a:latin typeface="Arial"/>
                <a:cs typeface="Arial"/>
              </a:rPr>
              <a:t>its</a:t>
            </a:r>
            <a:r>
              <a:rPr sz="2000" b="1" dirty="0">
                <a:solidFill>
                  <a:srgbClr val="333399"/>
                </a:solidFill>
                <a:latin typeface="Arial"/>
                <a:cs typeface="Arial"/>
              </a:rPr>
              <a:t> </a:t>
            </a:r>
            <a:r>
              <a:rPr sz="2000" b="1" spc="-5" dirty="0">
                <a:solidFill>
                  <a:srgbClr val="333399"/>
                </a:solidFill>
                <a:latin typeface="Arial"/>
                <a:cs typeface="Arial"/>
              </a:rPr>
              <a:t>subclass</a:t>
            </a:r>
            <a:r>
              <a:rPr sz="2000" b="1" dirty="0">
                <a:solidFill>
                  <a:srgbClr val="333399"/>
                </a:solidFill>
                <a:latin typeface="Arial"/>
                <a:cs typeface="Arial"/>
              </a:rPr>
              <a:t> </a:t>
            </a:r>
            <a:r>
              <a:rPr sz="2000" b="1" spc="-5" dirty="0">
                <a:solidFill>
                  <a:srgbClr val="333399"/>
                </a:solidFill>
                <a:latin typeface="Arial"/>
                <a:cs typeface="Arial"/>
              </a:rPr>
              <a:t>Except </a:t>
            </a:r>
            <a:r>
              <a:rPr sz="2000" b="1" dirty="0">
                <a:solidFill>
                  <a:srgbClr val="333399"/>
                </a:solidFill>
                <a:latin typeface="Arial"/>
                <a:cs typeface="Arial"/>
              </a:rPr>
              <a:t> </a:t>
            </a:r>
            <a:r>
              <a:rPr sz="2000" b="1" spc="-5" dirty="0">
                <a:solidFill>
                  <a:srgbClr val="333399"/>
                </a:solidFill>
                <a:latin typeface="Arial"/>
                <a:cs typeface="Arial"/>
              </a:rPr>
              <a:t>RunTimeException.</a:t>
            </a:r>
            <a:endParaRPr sz="2000">
              <a:latin typeface="Arial"/>
              <a:cs typeface="Arial"/>
            </a:endParaRPr>
          </a:p>
          <a:p>
            <a:pPr marL="622300">
              <a:spcBef>
                <a:spcPts val="1315"/>
              </a:spcBef>
              <a:tabLst>
                <a:tab pos="5901690" algn="l"/>
              </a:tabLst>
            </a:pPr>
            <a:r>
              <a:rPr sz="2000" b="1" i="1" dirty="0">
                <a:solidFill>
                  <a:srgbClr val="FF0000"/>
                </a:solidFill>
                <a:latin typeface="Arial"/>
                <a:cs typeface="Arial"/>
              </a:rPr>
              <a:t>class</a:t>
            </a:r>
            <a:r>
              <a:rPr sz="2000" b="1" i="1" spc="-95" dirty="0">
                <a:solidFill>
                  <a:srgbClr val="FF0000"/>
                </a:solidFill>
                <a:latin typeface="Arial"/>
                <a:cs typeface="Arial"/>
              </a:rPr>
              <a:t> </a:t>
            </a:r>
            <a:r>
              <a:rPr sz="2000" b="1" i="1" dirty="0">
                <a:solidFill>
                  <a:srgbClr val="FF0000"/>
                </a:solidFill>
                <a:latin typeface="Arial"/>
                <a:cs typeface="Arial"/>
              </a:rPr>
              <a:t>AException</a:t>
            </a:r>
            <a:r>
              <a:rPr sz="2000" b="1" i="1" spc="-10" dirty="0">
                <a:solidFill>
                  <a:srgbClr val="FF0000"/>
                </a:solidFill>
                <a:latin typeface="Arial"/>
                <a:cs typeface="Arial"/>
              </a:rPr>
              <a:t> </a:t>
            </a:r>
            <a:r>
              <a:rPr sz="2000" b="1" i="1" dirty="0">
                <a:solidFill>
                  <a:srgbClr val="FF0000"/>
                </a:solidFill>
                <a:latin typeface="Arial"/>
                <a:cs typeface="Arial"/>
              </a:rPr>
              <a:t>extends</a:t>
            </a:r>
            <a:r>
              <a:rPr sz="2000" b="1" i="1" spc="-10" dirty="0">
                <a:solidFill>
                  <a:srgbClr val="FF0000"/>
                </a:solidFill>
                <a:latin typeface="Arial"/>
                <a:cs typeface="Arial"/>
              </a:rPr>
              <a:t> </a:t>
            </a:r>
            <a:r>
              <a:rPr sz="2000" b="1" i="1" dirty="0">
                <a:solidFill>
                  <a:srgbClr val="FF0000"/>
                </a:solidFill>
                <a:latin typeface="Arial"/>
                <a:cs typeface="Arial"/>
              </a:rPr>
              <a:t>Exception</a:t>
            </a:r>
            <a:r>
              <a:rPr sz="2000" b="1" i="1" spc="-5" dirty="0">
                <a:solidFill>
                  <a:srgbClr val="FF0000"/>
                </a:solidFill>
                <a:latin typeface="Arial"/>
                <a:cs typeface="Arial"/>
              </a:rPr>
              <a:t> </a:t>
            </a:r>
            <a:r>
              <a:rPr sz="2000" b="1" i="1" dirty="0">
                <a:solidFill>
                  <a:srgbClr val="FF0000"/>
                </a:solidFill>
                <a:latin typeface="Arial"/>
                <a:cs typeface="Arial"/>
              </a:rPr>
              <a:t>{</a:t>
            </a:r>
            <a:r>
              <a:rPr sz="2000" b="1" i="1" spc="-10" dirty="0">
                <a:solidFill>
                  <a:srgbClr val="FF0000"/>
                </a:solidFill>
                <a:latin typeface="Arial"/>
                <a:cs typeface="Arial"/>
              </a:rPr>
              <a:t> </a:t>
            </a:r>
            <a:r>
              <a:rPr sz="2000" b="1" i="1" dirty="0">
                <a:solidFill>
                  <a:srgbClr val="FF0000"/>
                </a:solidFill>
                <a:latin typeface="Arial"/>
                <a:cs typeface="Arial"/>
              </a:rPr>
              <a:t>…}	</a:t>
            </a:r>
            <a:r>
              <a:rPr sz="2100" spc="-95" dirty="0">
                <a:solidFill>
                  <a:srgbClr val="FF0000"/>
                </a:solidFill>
                <a:latin typeface="Wingdings"/>
                <a:cs typeface="Wingdings"/>
              </a:rPr>
              <a:t></a:t>
            </a:r>
            <a:r>
              <a:rPr sz="2100" dirty="0">
                <a:solidFill>
                  <a:srgbClr val="FF0000"/>
                </a:solidFill>
                <a:latin typeface="Times New Roman"/>
                <a:cs typeface="Times New Roman"/>
              </a:rPr>
              <a:t> </a:t>
            </a:r>
            <a:r>
              <a:rPr sz="2000" b="1" i="1" dirty="0">
                <a:solidFill>
                  <a:srgbClr val="FF0000"/>
                </a:solidFill>
                <a:latin typeface="Arial"/>
                <a:cs typeface="Arial"/>
              </a:rPr>
              <a:t>Checked</a:t>
            </a:r>
            <a:r>
              <a:rPr sz="2000" b="1" i="1" spc="-35" dirty="0">
                <a:solidFill>
                  <a:srgbClr val="FF0000"/>
                </a:solidFill>
                <a:latin typeface="Arial"/>
                <a:cs typeface="Arial"/>
              </a:rPr>
              <a:t> </a:t>
            </a:r>
            <a:r>
              <a:rPr sz="2000" b="1" i="1" dirty="0">
                <a:solidFill>
                  <a:srgbClr val="FF0000"/>
                </a:solidFill>
                <a:latin typeface="Arial"/>
                <a:cs typeface="Arial"/>
              </a:rPr>
              <a:t>Exception</a:t>
            </a:r>
            <a:endParaRPr sz="2000">
              <a:latin typeface="Arial"/>
              <a:cs typeface="Arial"/>
            </a:endParaRPr>
          </a:p>
          <a:p>
            <a:pPr marL="576580">
              <a:spcBef>
                <a:spcPts val="1805"/>
              </a:spcBef>
            </a:pPr>
            <a:r>
              <a:rPr sz="2000" b="1" i="1" dirty="0">
                <a:solidFill>
                  <a:srgbClr val="FF0000"/>
                </a:solidFill>
                <a:latin typeface="Arial"/>
                <a:cs typeface="Arial"/>
              </a:rPr>
              <a:t>class</a:t>
            </a:r>
            <a:r>
              <a:rPr sz="2000" b="1" i="1" spc="-15" dirty="0">
                <a:solidFill>
                  <a:srgbClr val="FF0000"/>
                </a:solidFill>
                <a:latin typeface="Arial"/>
                <a:cs typeface="Arial"/>
              </a:rPr>
              <a:t> </a:t>
            </a:r>
            <a:r>
              <a:rPr sz="2000" b="1" i="1" dirty="0">
                <a:solidFill>
                  <a:srgbClr val="FF0000"/>
                </a:solidFill>
                <a:latin typeface="Arial"/>
                <a:cs typeface="Arial"/>
              </a:rPr>
              <a:t>BException</a:t>
            </a:r>
            <a:r>
              <a:rPr sz="2000" b="1" i="1" spc="-15" dirty="0">
                <a:solidFill>
                  <a:srgbClr val="FF0000"/>
                </a:solidFill>
                <a:latin typeface="Arial"/>
                <a:cs typeface="Arial"/>
              </a:rPr>
              <a:t> </a:t>
            </a:r>
            <a:r>
              <a:rPr sz="2000" b="1" i="1" dirty="0">
                <a:solidFill>
                  <a:srgbClr val="FF0000"/>
                </a:solidFill>
                <a:latin typeface="Arial"/>
                <a:cs typeface="Arial"/>
              </a:rPr>
              <a:t>extends</a:t>
            </a:r>
            <a:r>
              <a:rPr sz="2000" b="1" i="1" spc="-25" dirty="0">
                <a:solidFill>
                  <a:srgbClr val="FF0000"/>
                </a:solidFill>
                <a:latin typeface="Arial"/>
                <a:cs typeface="Arial"/>
              </a:rPr>
              <a:t> </a:t>
            </a:r>
            <a:r>
              <a:rPr sz="2000" b="1" i="1" dirty="0">
                <a:solidFill>
                  <a:srgbClr val="FF0000"/>
                </a:solidFill>
                <a:latin typeface="Arial"/>
                <a:cs typeface="Arial"/>
              </a:rPr>
              <a:t>IOException</a:t>
            </a:r>
            <a:r>
              <a:rPr sz="2000" b="1" i="1" spc="-45" dirty="0">
                <a:solidFill>
                  <a:srgbClr val="FF0000"/>
                </a:solidFill>
                <a:latin typeface="Arial"/>
                <a:cs typeface="Arial"/>
              </a:rPr>
              <a:t> </a:t>
            </a:r>
            <a:r>
              <a:rPr sz="2000" b="1" i="1" dirty="0">
                <a:solidFill>
                  <a:srgbClr val="FF0000"/>
                </a:solidFill>
                <a:latin typeface="Arial"/>
                <a:cs typeface="Arial"/>
              </a:rPr>
              <a:t>{</a:t>
            </a:r>
            <a:r>
              <a:rPr sz="2000" b="1" i="1" spc="5" dirty="0">
                <a:solidFill>
                  <a:srgbClr val="FF0000"/>
                </a:solidFill>
                <a:latin typeface="Arial"/>
                <a:cs typeface="Arial"/>
              </a:rPr>
              <a:t> </a:t>
            </a:r>
            <a:r>
              <a:rPr sz="2000" b="1" i="1" spc="-5" dirty="0">
                <a:solidFill>
                  <a:srgbClr val="FF0000"/>
                </a:solidFill>
                <a:latin typeface="Arial"/>
                <a:cs typeface="Arial"/>
              </a:rPr>
              <a:t>..}</a:t>
            </a:r>
            <a:r>
              <a:rPr sz="2000" b="1" i="1" spc="-20" dirty="0">
                <a:solidFill>
                  <a:srgbClr val="FF0000"/>
                </a:solidFill>
                <a:latin typeface="Arial"/>
                <a:cs typeface="Arial"/>
              </a:rPr>
              <a:t> </a:t>
            </a:r>
            <a:r>
              <a:rPr sz="2100" spc="-95" dirty="0">
                <a:solidFill>
                  <a:srgbClr val="FF0000"/>
                </a:solidFill>
                <a:latin typeface="Wingdings"/>
                <a:cs typeface="Wingdings"/>
              </a:rPr>
              <a:t></a:t>
            </a:r>
            <a:r>
              <a:rPr sz="2100" spc="20" dirty="0">
                <a:solidFill>
                  <a:srgbClr val="FF0000"/>
                </a:solidFill>
                <a:latin typeface="Times New Roman"/>
                <a:cs typeface="Times New Roman"/>
              </a:rPr>
              <a:t> </a:t>
            </a:r>
            <a:r>
              <a:rPr sz="2000" b="1" i="1" dirty="0">
                <a:solidFill>
                  <a:srgbClr val="FF0000"/>
                </a:solidFill>
                <a:latin typeface="Arial"/>
                <a:cs typeface="Arial"/>
              </a:rPr>
              <a:t>Checked</a:t>
            </a:r>
            <a:r>
              <a:rPr sz="2000" b="1" i="1" spc="-10" dirty="0">
                <a:solidFill>
                  <a:srgbClr val="FF0000"/>
                </a:solidFill>
                <a:latin typeface="Arial"/>
                <a:cs typeface="Arial"/>
              </a:rPr>
              <a:t> </a:t>
            </a:r>
            <a:r>
              <a:rPr sz="2000" b="1" i="1" dirty="0">
                <a:solidFill>
                  <a:srgbClr val="FF0000"/>
                </a:solidFill>
                <a:latin typeface="Arial"/>
                <a:cs typeface="Arial"/>
              </a:rPr>
              <a:t>Exception</a:t>
            </a:r>
            <a:endParaRPr sz="2000">
              <a:latin typeface="Arial"/>
              <a:cs typeface="Arial"/>
            </a:endParaRPr>
          </a:p>
          <a:p>
            <a:pPr marL="354965" marR="5080" indent="-342900" algn="just">
              <a:spcBef>
                <a:spcPts val="965"/>
              </a:spcBef>
              <a:buFont typeface="Arial MT"/>
              <a:buChar char="•"/>
              <a:tabLst>
                <a:tab pos="355600" algn="l"/>
              </a:tabLst>
            </a:pPr>
            <a:r>
              <a:rPr sz="2000" b="1" spc="-70" dirty="0">
                <a:solidFill>
                  <a:srgbClr val="FF0000"/>
                </a:solidFill>
                <a:latin typeface="Arial"/>
                <a:cs typeface="Arial"/>
              </a:rPr>
              <a:t>To </a:t>
            </a:r>
            <a:r>
              <a:rPr sz="2000" b="1" dirty="0">
                <a:solidFill>
                  <a:srgbClr val="FF0000"/>
                </a:solidFill>
                <a:latin typeface="Arial"/>
                <a:cs typeface="Arial"/>
              </a:rPr>
              <a:t>Create </a:t>
            </a:r>
            <a:r>
              <a:rPr sz="2000" b="1" spc="-10" dirty="0">
                <a:solidFill>
                  <a:srgbClr val="FF0000"/>
                </a:solidFill>
                <a:latin typeface="Arial"/>
                <a:cs typeface="Arial"/>
              </a:rPr>
              <a:t>an </a:t>
            </a:r>
            <a:r>
              <a:rPr sz="2000" b="1" dirty="0">
                <a:solidFill>
                  <a:srgbClr val="FF0000"/>
                </a:solidFill>
                <a:latin typeface="Arial"/>
                <a:cs typeface="Arial"/>
              </a:rPr>
              <a:t>Unchecked Exception </a:t>
            </a:r>
            <a:r>
              <a:rPr sz="2000" dirty="0">
                <a:solidFill>
                  <a:srgbClr val="FF0000"/>
                </a:solidFill>
                <a:latin typeface="Wingdings"/>
                <a:cs typeface="Wingdings"/>
              </a:rPr>
              <a:t></a:t>
            </a:r>
            <a:r>
              <a:rPr sz="2000" dirty="0">
                <a:solidFill>
                  <a:srgbClr val="FF0000"/>
                </a:solidFill>
                <a:latin typeface="Times New Roman"/>
                <a:cs typeface="Times New Roman"/>
              </a:rPr>
              <a:t> </a:t>
            </a:r>
            <a:r>
              <a:rPr sz="2000" b="1" spc="-5" dirty="0">
                <a:solidFill>
                  <a:srgbClr val="333399"/>
                </a:solidFill>
                <a:latin typeface="Arial"/>
                <a:cs typeface="Arial"/>
              </a:rPr>
              <a:t>Make </a:t>
            </a:r>
            <a:r>
              <a:rPr sz="2000" b="1" spc="-40" dirty="0">
                <a:solidFill>
                  <a:srgbClr val="333399"/>
                </a:solidFill>
                <a:latin typeface="Arial"/>
                <a:cs typeface="Arial"/>
              </a:rPr>
              <a:t>Your </a:t>
            </a:r>
            <a:r>
              <a:rPr sz="2000" b="1" dirty="0">
                <a:solidFill>
                  <a:srgbClr val="333399"/>
                </a:solidFill>
                <a:latin typeface="Arial"/>
                <a:cs typeface="Arial"/>
              </a:rPr>
              <a:t>Exception class a </a:t>
            </a:r>
            <a:r>
              <a:rPr sz="2000" b="1" spc="5" dirty="0">
                <a:solidFill>
                  <a:srgbClr val="333399"/>
                </a:solidFill>
                <a:latin typeface="Arial"/>
                <a:cs typeface="Arial"/>
              </a:rPr>
              <a:t> </a:t>
            </a:r>
            <a:r>
              <a:rPr sz="2000" b="1" dirty="0">
                <a:solidFill>
                  <a:srgbClr val="333399"/>
                </a:solidFill>
                <a:latin typeface="Arial"/>
                <a:cs typeface="Arial"/>
              </a:rPr>
              <a:t>subclass</a:t>
            </a:r>
            <a:r>
              <a:rPr sz="2000" b="1" spc="-25" dirty="0">
                <a:solidFill>
                  <a:srgbClr val="333399"/>
                </a:solidFill>
                <a:latin typeface="Arial"/>
                <a:cs typeface="Arial"/>
              </a:rPr>
              <a:t> </a:t>
            </a:r>
            <a:r>
              <a:rPr sz="2000" b="1" spc="-5" dirty="0">
                <a:solidFill>
                  <a:srgbClr val="333399"/>
                </a:solidFill>
                <a:latin typeface="Arial"/>
                <a:cs typeface="Arial"/>
              </a:rPr>
              <a:t>of</a:t>
            </a:r>
            <a:r>
              <a:rPr sz="2000" b="1" spc="-15" dirty="0">
                <a:solidFill>
                  <a:srgbClr val="333399"/>
                </a:solidFill>
                <a:latin typeface="Arial"/>
                <a:cs typeface="Arial"/>
              </a:rPr>
              <a:t> </a:t>
            </a:r>
            <a:r>
              <a:rPr sz="2000" b="1" dirty="0">
                <a:solidFill>
                  <a:srgbClr val="333399"/>
                </a:solidFill>
                <a:latin typeface="Arial"/>
                <a:cs typeface="Arial"/>
              </a:rPr>
              <a:t>RuntimeException</a:t>
            </a:r>
            <a:r>
              <a:rPr sz="2000" b="1" spc="-30" dirty="0">
                <a:solidFill>
                  <a:srgbClr val="333399"/>
                </a:solidFill>
                <a:latin typeface="Arial"/>
                <a:cs typeface="Arial"/>
              </a:rPr>
              <a:t> </a:t>
            </a:r>
            <a:r>
              <a:rPr sz="2000" b="1" dirty="0">
                <a:solidFill>
                  <a:srgbClr val="333399"/>
                </a:solidFill>
                <a:latin typeface="Arial"/>
                <a:cs typeface="Arial"/>
              </a:rPr>
              <a:t>OR</a:t>
            </a:r>
            <a:r>
              <a:rPr sz="2000" b="1" spc="-15" dirty="0">
                <a:solidFill>
                  <a:srgbClr val="333399"/>
                </a:solidFill>
                <a:latin typeface="Arial"/>
                <a:cs typeface="Arial"/>
              </a:rPr>
              <a:t> </a:t>
            </a:r>
            <a:r>
              <a:rPr sz="2000" b="1" dirty="0">
                <a:solidFill>
                  <a:srgbClr val="333399"/>
                </a:solidFill>
                <a:latin typeface="Arial"/>
                <a:cs typeface="Arial"/>
              </a:rPr>
              <a:t>any</a:t>
            </a:r>
            <a:r>
              <a:rPr sz="2000" b="1" spc="-15" dirty="0">
                <a:solidFill>
                  <a:srgbClr val="333399"/>
                </a:solidFill>
                <a:latin typeface="Arial"/>
                <a:cs typeface="Arial"/>
              </a:rPr>
              <a:t> </a:t>
            </a:r>
            <a:r>
              <a:rPr sz="2000" b="1" spc="-5" dirty="0">
                <a:solidFill>
                  <a:srgbClr val="333399"/>
                </a:solidFill>
                <a:latin typeface="Arial"/>
                <a:cs typeface="Arial"/>
              </a:rPr>
              <a:t>one of</a:t>
            </a:r>
            <a:r>
              <a:rPr sz="2000" b="1" spc="-15" dirty="0">
                <a:solidFill>
                  <a:srgbClr val="333399"/>
                </a:solidFill>
                <a:latin typeface="Arial"/>
                <a:cs typeface="Arial"/>
              </a:rPr>
              <a:t> </a:t>
            </a:r>
            <a:r>
              <a:rPr sz="2000" b="1" dirty="0">
                <a:solidFill>
                  <a:srgbClr val="333399"/>
                </a:solidFill>
                <a:latin typeface="Arial"/>
                <a:cs typeface="Arial"/>
              </a:rPr>
              <a:t>its</a:t>
            </a:r>
            <a:r>
              <a:rPr sz="2000" b="1" spc="-30" dirty="0">
                <a:solidFill>
                  <a:srgbClr val="333399"/>
                </a:solidFill>
                <a:latin typeface="Arial"/>
                <a:cs typeface="Arial"/>
              </a:rPr>
              <a:t> </a:t>
            </a:r>
            <a:r>
              <a:rPr sz="2000" b="1" dirty="0">
                <a:solidFill>
                  <a:srgbClr val="333399"/>
                </a:solidFill>
                <a:latin typeface="Arial"/>
                <a:cs typeface="Arial"/>
              </a:rPr>
              <a:t>subclass</a:t>
            </a:r>
            <a:r>
              <a:rPr sz="2000" b="1" spc="-15" dirty="0">
                <a:solidFill>
                  <a:srgbClr val="333399"/>
                </a:solidFill>
                <a:latin typeface="Arial"/>
                <a:cs typeface="Arial"/>
              </a:rPr>
              <a:t> </a:t>
            </a:r>
            <a:r>
              <a:rPr sz="2000" b="1" dirty="0">
                <a:solidFill>
                  <a:srgbClr val="333399"/>
                </a:solidFill>
                <a:latin typeface="Arial"/>
                <a:cs typeface="Arial"/>
              </a:rPr>
              <a:t>.</a:t>
            </a:r>
            <a:endParaRPr sz="2000">
              <a:latin typeface="Arial"/>
              <a:cs typeface="Arial"/>
            </a:endParaRPr>
          </a:p>
          <a:p>
            <a:pPr marL="1520190">
              <a:spcBef>
                <a:spcPts val="1415"/>
              </a:spcBef>
            </a:pPr>
            <a:r>
              <a:rPr sz="2000" b="1" i="1" dirty="0">
                <a:solidFill>
                  <a:srgbClr val="FF0000"/>
                </a:solidFill>
                <a:latin typeface="Arial"/>
                <a:cs typeface="Arial"/>
              </a:rPr>
              <a:t>class</a:t>
            </a:r>
            <a:r>
              <a:rPr sz="2000" b="1" i="1" spc="-25" dirty="0">
                <a:solidFill>
                  <a:srgbClr val="FF0000"/>
                </a:solidFill>
                <a:latin typeface="Arial"/>
                <a:cs typeface="Arial"/>
              </a:rPr>
              <a:t> </a:t>
            </a:r>
            <a:r>
              <a:rPr sz="2000" b="1" i="1" dirty="0">
                <a:solidFill>
                  <a:srgbClr val="FF0000"/>
                </a:solidFill>
                <a:latin typeface="Arial"/>
                <a:cs typeface="Arial"/>
              </a:rPr>
              <a:t>XException</a:t>
            </a:r>
            <a:r>
              <a:rPr sz="2000" b="1" i="1" spc="-25" dirty="0">
                <a:solidFill>
                  <a:srgbClr val="FF0000"/>
                </a:solidFill>
                <a:latin typeface="Arial"/>
                <a:cs typeface="Arial"/>
              </a:rPr>
              <a:t> </a:t>
            </a:r>
            <a:r>
              <a:rPr sz="2000" b="1" i="1" dirty="0">
                <a:solidFill>
                  <a:srgbClr val="FF0000"/>
                </a:solidFill>
                <a:latin typeface="Arial"/>
                <a:cs typeface="Arial"/>
              </a:rPr>
              <a:t>extends</a:t>
            </a:r>
            <a:r>
              <a:rPr sz="2000" b="1" i="1" spc="-25" dirty="0">
                <a:solidFill>
                  <a:srgbClr val="FF0000"/>
                </a:solidFill>
                <a:latin typeface="Arial"/>
                <a:cs typeface="Arial"/>
              </a:rPr>
              <a:t> </a:t>
            </a:r>
            <a:r>
              <a:rPr sz="2000" b="1" i="1" dirty="0">
                <a:solidFill>
                  <a:srgbClr val="FF0000"/>
                </a:solidFill>
                <a:latin typeface="Arial"/>
                <a:cs typeface="Arial"/>
              </a:rPr>
              <a:t>RuntimeException</a:t>
            </a:r>
            <a:r>
              <a:rPr sz="2000" b="1" i="1" spc="-45" dirty="0">
                <a:solidFill>
                  <a:srgbClr val="FF0000"/>
                </a:solidFill>
                <a:latin typeface="Arial"/>
                <a:cs typeface="Arial"/>
              </a:rPr>
              <a:t> </a:t>
            </a:r>
            <a:r>
              <a:rPr sz="2000" b="1" i="1" dirty="0">
                <a:solidFill>
                  <a:srgbClr val="FF0000"/>
                </a:solidFill>
                <a:latin typeface="Arial"/>
                <a:cs typeface="Arial"/>
              </a:rPr>
              <a:t>{</a:t>
            </a:r>
            <a:r>
              <a:rPr sz="2000" b="1" i="1" spc="-5" dirty="0">
                <a:solidFill>
                  <a:srgbClr val="FF0000"/>
                </a:solidFill>
                <a:latin typeface="Arial"/>
                <a:cs typeface="Arial"/>
              </a:rPr>
              <a:t> </a:t>
            </a:r>
            <a:r>
              <a:rPr sz="2000" b="1" i="1" spc="5" dirty="0">
                <a:solidFill>
                  <a:srgbClr val="FF0000"/>
                </a:solidFill>
                <a:latin typeface="Arial"/>
                <a:cs typeface="Arial"/>
              </a:rPr>
              <a:t>…</a:t>
            </a:r>
            <a:r>
              <a:rPr sz="2000" b="1" i="1" spc="-20" dirty="0">
                <a:solidFill>
                  <a:srgbClr val="FF0000"/>
                </a:solidFill>
                <a:latin typeface="Arial"/>
                <a:cs typeface="Arial"/>
              </a:rPr>
              <a:t> </a:t>
            </a:r>
            <a:r>
              <a:rPr sz="2000" b="1" i="1" dirty="0">
                <a:solidFill>
                  <a:srgbClr val="FF0000"/>
                </a:solidFill>
                <a:latin typeface="Arial"/>
                <a:cs typeface="Arial"/>
              </a:rPr>
              <a:t>}</a:t>
            </a:r>
            <a:endParaRPr sz="2000">
              <a:latin typeface="Arial"/>
              <a:cs typeface="Arial"/>
            </a:endParaRPr>
          </a:p>
          <a:p>
            <a:pPr marL="1416050">
              <a:spcBef>
                <a:spcPts val="1920"/>
              </a:spcBef>
            </a:pPr>
            <a:r>
              <a:rPr sz="2000" b="1" i="1" dirty="0">
                <a:solidFill>
                  <a:srgbClr val="FF0000"/>
                </a:solidFill>
                <a:latin typeface="Arial"/>
                <a:cs typeface="Arial"/>
              </a:rPr>
              <a:t>class</a:t>
            </a:r>
            <a:r>
              <a:rPr sz="2000" b="1" i="1" spc="-70" dirty="0">
                <a:solidFill>
                  <a:srgbClr val="FF0000"/>
                </a:solidFill>
                <a:latin typeface="Arial"/>
                <a:cs typeface="Arial"/>
              </a:rPr>
              <a:t> </a:t>
            </a:r>
            <a:r>
              <a:rPr sz="2000" b="1" i="1" dirty="0">
                <a:solidFill>
                  <a:srgbClr val="FF0000"/>
                </a:solidFill>
                <a:latin typeface="Arial"/>
                <a:cs typeface="Arial"/>
              </a:rPr>
              <a:t>YException</a:t>
            </a:r>
            <a:r>
              <a:rPr sz="2000" b="1" i="1" spc="-20" dirty="0">
                <a:solidFill>
                  <a:srgbClr val="FF0000"/>
                </a:solidFill>
                <a:latin typeface="Arial"/>
                <a:cs typeface="Arial"/>
              </a:rPr>
              <a:t> </a:t>
            </a:r>
            <a:r>
              <a:rPr sz="2000" b="1" i="1" dirty="0">
                <a:solidFill>
                  <a:srgbClr val="FF0000"/>
                </a:solidFill>
                <a:latin typeface="Arial"/>
                <a:cs typeface="Arial"/>
              </a:rPr>
              <a:t>extends</a:t>
            </a:r>
            <a:r>
              <a:rPr sz="2000" b="1" i="1" spc="-95" dirty="0">
                <a:solidFill>
                  <a:srgbClr val="FF0000"/>
                </a:solidFill>
                <a:latin typeface="Arial"/>
                <a:cs typeface="Arial"/>
              </a:rPr>
              <a:t> </a:t>
            </a:r>
            <a:r>
              <a:rPr sz="2000" b="1" i="1" dirty="0">
                <a:solidFill>
                  <a:srgbClr val="FF0000"/>
                </a:solidFill>
                <a:latin typeface="Arial"/>
                <a:cs typeface="Arial"/>
              </a:rPr>
              <a:t>AritmeticException</a:t>
            </a:r>
            <a:r>
              <a:rPr sz="2000" b="1" i="1" spc="-60" dirty="0">
                <a:solidFill>
                  <a:srgbClr val="FF0000"/>
                </a:solidFill>
                <a:latin typeface="Arial"/>
                <a:cs typeface="Arial"/>
              </a:rPr>
              <a:t> </a:t>
            </a:r>
            <a:r>
              <a:rPr sz="2000" b="1" i="1" dirty="0">
                <a:solidFill>
                  <a:srgbClr val="FF0000"/>
                </a:solidFill>
                <a:latin typeface="Arial"/>
                <a:cs typeface="Arial"/>
              </a:rPr>
              <a:t>{</a:t>
            </a:r>
            <a:r>
              <a:rPr sz="2000" b="1" i="1" spc="-20" dirty="0">
                <a:solidFill>
                  <a:srgbClr val="FF0000"/>
                </a:solidFill>
                <a:latin typeface="Arial"/>
                <a:cs typeface="Arial"/>
              </a:rPr>
              <a:t> </a:t>
            </a:r>
            <a:r>
              <a:rPr sz="2000" b="1" i="1" dirty="0">
                <a:solidFill>
                  <a:srgbClr val="FF0000"/>
                </a:solidFill>
                <a:latin typeface="Arial"/>
                <a:cs typeface="Arial"/>
              </a:rPr>
              <a:t>… }</a:t>
            </a:r>
            <a:endParaRPr sz="2000">
              <a:latin typeface="Arial"/>
              <a:cs typeface="Arial"/>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379222"/>
            <a:ext cx="6553707" cy="689932"/>
          </a:xfrm>
          <a:prstGeom prst="rect">
            <a:avLst/>
          </a:prstGeom>
        </p:spPr>
        <p:txBody>
          <a:bodyPr vert="horz" wrap="square" lIns="0" tIns="12700" rIns="0" bIns="0" rtlCol="0" anchor="t">
            <a:spAutoFit/>
          </a:bodyPr>
          <a:lstStyle/>
          <a:p>
            <a:pPr marL="12700">
              <a:lnSpc>
                <a:spcPct val="100000"/>
              </a:lnSpc>
              <a:spcBef>
                <a:spcPts val="100"/>
              </a:spcBef>
            </a:pPr>
            <a:r>
              <a:rPr spc="-220" dirty="0"/>
              <a:t>W</a:t>
            </a:r>
            <a:r>
              <a:rPr spc="-160" dirty="0"/>
              <a:t>r</a:t>
            </a:r>
            <a:r>
              <a:rPr spc="-165" dirty="0"/>
              <a:t>i</a:t>
            </a:r>
            <a:r>
              <a:rPr spc="-155" dirty="0"/>
              <a:t>t</a:t>
            </a:r>
            <a:r>
              <a:rPr spc="-165" dirty="0"/>
              <a:t>i</a:t>
            </a:r>
            <a:r>
              <a:rPr spc="-160" dirty="0"/>
              <a:t>n</a:t>
            </a:r>
            <a:r>
              <a:rPr dirty="0"/>
              <a:t>g</a:t>
            </a:r>
            <a:r>
              <a:rPr spc="-320" dirty="0"/>
              <a:t> </a:t>
            </a:r>
            <a:r>
              <a:rPr spc="-425" dirty="0"/>
              <a:t>Y</a:t>
            </a:r>
            <a:r>
              <a:rPr spc="-160" dirty="0"/>
              <a:t>ou</a:t>
            </a:r>
            <a:r>
              <a:rPr spc="-5" dirty="0"/>
              <a:t>r</a:t>
            </a:r>
            <a:r>
              <a:rPr spc="-280" dirty="0"/>
              <a:t> </a:t>
            </a:r>
            <a:r>
              <a:rPr spc="-165" dirty="0"/>
              <a:t>Ow</a:t>
            </a:r>
            <a:r>
              <a:rPr dirty="0"/>
              <a:t>n</a:t>
            </a:r>
            <a:r>
              <a:rPr spc="-285" dirty="0"/>
              <a:t> </a:t>
            </a:r>
            <a:r>
              <a:rPr spc="-160" dirty="0"/>
              <a:t>Excep</a:t>
            </a:r>
            <a:r>
              <a:rPr spc="-155" dirty="0"/>
              <a:t>t</a:t>
            </a:r>
            <a:r>
              <a:rPr spc="-165" dirty="0"/>
              <a:t>i</a:t>
            </a:r>
            <a:r>
              <a:rPr spc="-160" dirty="0"/>
              <a:t>on</a:t>
            </a:r>
            <a:r>
              <a:rPr spc="-5" dirty="0"/>
              <a:t>s</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5" y="1445831"/>
            <a:ext cx="8773795" cy="4914166"/>
          </a:xfrm>
          <a:prstGeom prst="rect">
            <a:avLst/>
          </a:prstGeom>
        </p:spPr>
        <p:txBody>
          <a:bodyPr vert="horz" wrap="square" lIns="0" tIns="86360" rIns="0" bIns="0" rtlCol="0">
            <a:spAutoFit/>
          </a:bodyPr>
          <a:lstStyle/>
          <a:p>
            <a:pPr marL="355600" indent="-342900">
              <a:spcBef>
                <a:spcPts val="680"/>
              </a:spcBef>
              <a:buClr>
                <a:srgbClr val="0F1141"/>
              </a:buClr>
              <a:buFont typeface="Arial MT"/>
              <a:buChar char="•"/>
              <a:tabLst>
                <a:tab pos="354965" algn="l"/>
                <a:tab pos="355600" algn="l"/>
              </a:tabLst>
            </a:pPr>
            <a:r>
              <a:rPr sz="2400" b="1" dirty="0">
                <a:solidFill>
                  <a:srgbClr val="FF0000"/>
                </a:solidFill>
                <a:latin typeface="Arial"/>
                <a:cs typeface="Arial"/>
              </a:rPr>
              <a:t>‘throw’</a:t>
            </a:r>
            <a:r>
              <a:rPr sz="2400" b="1" spc="-180" dirty="0">
                <a:solidFill>
                  <a:srgbClr val="FF0000"/>
                </a:solidFill>
                <a:latin typeface="Arial"/>
                <a:cs typeface="Arial"/>
              </a:rPr>
              <a:t> </a:t>
            </a:r>
            <a:r>
              <a:rPr sz="2400" b="1" spc="-5" dirty="0">
                <a:latin typeface="Arial"/>
                <a:cs typeface="Arial"/>
              </a:rPr>
              <a:t>clause</a:t>
            </a:r>
            <a:r>
              <a:rPr sz="2400" b="1" spc="5" dirty="0">
                <a:latin typeface="Arial"/>
                <a:cs typeface="Arial"/>
              </a:rPr>
              <a:t> </a:t>
            </a:r>
            <a:r>
              <a:rPr sz="2400" b="1" dirty="0">
                <a:latin typeface="Arial"/>
                <a:cs typeface="Arial"/>
              </a:rPr>
              <a:t>in </a:t>
            </a:r>
            <a:r>
              <a:rPr sz="2400" b="1" spc="-10" dirty="0">
                <a:latin typeface="Arial"/>
                <a:cs typeface="Arial"/>
              </a:rPr>
              <a:t>Java</a:t>
            </a:r>
            <a:r>
              <a:rPr sz="2400" b="1" spc="15" dirty="0">
                <a:latin typeface="Arial"/>
                <a:cs typeface="Arial"/>
              </a:rPr>
              <a:t> </a:t>
            </a:r>
            <a:r>
              <a:rPr sz="2400" b="1" dirty="0">
                <a:latin typeface="Arial"/>
                <a:cs typeface="Arial"/>
              </a:rPr>
              <a:t>is</a:t>
            </a:r>
            <a:r>
              <a:rPr sz="2400" b="1" spc="-5" dirty="0">
                <a:latin typeface="Arial"/>
                <a:cs typeface="Arial"/>
              </a:rPr>
              <a:t> used </a:t>
            </a:r>
            <a:r>
              <a:rPr sz="2400" b="1" dirty="0">
                <a:latin typeface="Arial"/>
                <a:cs typeface="Arial"/>
              </a:rPr>
              <a:t>to</a:t>
            </a:r>
            <a:r>
              <a:rPr sz="2400" b="1" spc="-25" dirty="0">
                <a:latin typeface="Arial"/>
                <a:cs typeface="Arial"/>
              </a:rPr>
              <a:t> </a:t>
            </a:r>
            <a:r>
              <a:rPr sz="2400" b="1" dirty="0">
                <a:latin typeface="Arial"/>
                <a:cs typeface="Arial"/>
              </a:rPr>
              <a:t>throw</a:t>
            </a:r>
            <a:r>
              <a:rPr sz="2400" b="1" spc="-20" dirty="0">
                <a:latin typeface="Arial"/>
                <a:cs typeface="Arial"/>
              </a:rPr>
              <a:t> </a:t>
            </a:r>
            <a:r>
              <a:rPr sz="2400" b="1" spc="-5" dirty="0">
                <a:latin typeface="Arial"/>
                <a:cs typeface="Arial"/>
              </a:rPr>
              <a:t>Exceptions</a:t>
            </a:r>
            <a:endParaRPr sz="2400">
              <a:latin typeface="Arial"/>
              <a:cs typeface="Arial"/>
            </a:endParaRPr>
          </a:p>
          <a:p>
            <a:pPr marL="355600" indent="-342900">
              <a:spcBef>
                <a:spcPts val="575"/>
              </a:spcBef>
              <a:buClr>
                <a:srgbClr val="0F1141"/>
              </a:buClr>
              <a:buFont typeface="Arial MT"/>
              <a:buChar char="•"/>
              <a:tabLst>
                <a:tab pos="354965" algn="l"/>
                <a:tab pos="355600" algn="l"/>
              </a:tabLst>
            </a:pPr>
            <a:r>
              <a:rPr sz="2400" b="1" dirty="0">
                <a:latin typeface="Arial"/>
                <a:cs typeface="Arial"/>
              </a:rPr>
              <a:t>The</a:t>
            </a:r>
            <a:r>
              <a:rPr sz="2400" b="1" spc="-20" dirty="0">
                <a:latin typeface="Arial"/>
                <a:cs typeface="Arial"/>
              </a:rPr>
              <a:t> </a:t>
            </a:r>
            <a:r>
              <a:rPr sz="2400" b="1" dirty="0">
                <a:latin typeface="Arial"/>
                <a:cs typeface="Arial"/>
              </a:rPr>
              <a:t>clause can</a:t>
            </a:r>
            <a:r>
              <a:rPr sz="2400" b="1" spc="-15" dirty="0">
                <a:latin typeface="Arial"/>
                <a:cs typeface="Arial"/>
              </a:rPr>
              <a:t> </a:t>
            </a:r>
            <a:r>
              <a:rPr sz="2400" b="1" dirty="0">
                <a:latin typeface="Arial"/>
                <a:cs typeface="Arial"/>
              </a:rPr>
              <a:t>only</a:t>
            </a:r>
            <a:r>
              <a:rPr sz="2400" b="1" spc="-30" dirty="0">
                <a:latin typeface="Arial"/>
                <a:cs typeface="Arial"/>
              </a:rPr>
              <a:t> </a:t>
            </a:r>
            <a:r>
              <a:rPr sz="2400" b="1" dirty="0">
                <a:latin typeface="Arial"/>
                <a:cs typeface="Arial"/>
              </a:rPr>
              <a:t>be used</a:t>
            </a:r>
            <a:r>
              <a:rPr sz="2400" b="1" spc="-5" dirty="0">
                <a:latin typeface="Arial"/>
                <a:cs typeface="Arial"/>
              </a:rPr>
              <a:t> </a:t>
            </a:r>
            <a:r>
              <a:rPr sz="2400" b="1" dirty="0">
                <a:latin typeface="Arial"/>
                <a:cs typeface="Arial"/>
              </a:rPr>
              <a:t>for</a:t>
            </a:r>
            <a:r>
              <a:rPr sz="2400" b="1" spc="-20" dirty="0">
                <a:latin typeface="Arial"/>
                <a:cs typeface="Arial"/>
              </a:rPr>
              <a:t> </a:t>
            </a:r>
            <a:r>
              <a:rPr sz="2400" b="1" spc="-5" dirty="0">
                <a:latin typeface="Arial"/>
                <a:cs typeface="Arial"/>
              </a:rPr>
              <a:t>Exception classes</a:t>
            </a:r>
            <a:endParaRPr sz="2400">
              <a:latin typeface="Arial"/>
              <a:cs typeface="Arial"/>
            </a:endParaRPr>
          </a:p>
          <a:p>
            <a:pPr marL="355600" indent="-342900">
              <a:spcBef>
                <a:spcPts val="580"/>
              </a:spcBef>
              <a:buClr>
                <a:srgbClr val="0F1141"/>
              </a:buClr>
              <a:buFont typeface="Arial MT"/>
              <a:buChar char="•"/>
              <a:tabLst>
                <a:tab pos="354965" algn="l"/>
                <a:tab pos="355600" algn="l"/>
              </a:tabLst>
            </a:pPr>
            <a:r>
              <a:rPr sz="2400" b="1" spc="-10" dirty="0">
                <a:latin typeface="Arial"/>
                <a:cs typeface="Arial"/>
              </a:rPr>
              <a:t>Syntax</a:t>
            </a:r>
            <a:endParaRPr sz="2400">
              <a:latin typeface="Arial"/>
              <a:cs typeface="Arial"/>
            </a:endParaRPr>
          </a:p>
          <a:p>
            <a:pPr marL="469900" marR="5080" indent="-457200" algn="just">
              <a:spcBef>
                <a:spcPts val="465"/>
              </a:spcBef>
              <a:buClr>
                <a:srgbClr val="0F1141"/>
              </a:buClr>
              <a:buAutoNum type="arabicPeriod"/>
              <a:tabLst>
                <a:tab pos="469900" algn="l"/>
              </a:tabLst>
            </a:pPr>
            <a:r>
              <a:rPr sz="2400" b="1" i="1" dirty="0">
                <a:latin typeface="Arial"/>
                <a:cs typeface="Arial"/>
              </a:rPr>
              <a:t>throw</a:t>
            </a:r>
            <a:r>
              <a:rPr sz="2400" b="1" i="1" spc="5" dirty="0">
                <a:latin typeface="Arial"/>
                <a:cs typeface="Arial"/>
              </a:rPr>
              <a:t> </a:t>
            </a:r>
            <a:r>
              <a:rPr sz="2400" b="1" i="1" spc="-5" dirty="0">
                <a:latin typeface="Arial"/>
                <a:cs typeface="Arial"/>
              </a:rPr>
              <a:t>ThrowableInstance</a:t>
            </a:r>
            <a:r>
              <a:rPr sz="2400" b="1" i="1" dirty="0">
                <a:latin typeface="Arial"/>
                <a:cs typeface="Arial"/>
              </a:rPr>
              <a:t> </a:t>
            </a:r>
            <a:r>
              <a:rPr sz="2500" spc="-100" dirty="0">
                <a:latin typeface="Wingdings"/>
                <a:cs typeface="Wingdings"/>
              </a:rPr>
              <a:t></a:t>
            </a:r>
            <a:r>
              <a:rPr sz="2500" spc="-95" dirty="0">
                <a:latin typeface="Times New Roman"/>
                <a:cs typeface="Times New Roman"/>
              </a:rPr>
              <a:t> </a:t>
            </a:r>
            <a:r>
              <a:rPr sz="2400" b="1" i="1" dirty="0">
                <a:latin typeface="Arial"/>
                <a:cs typeface="Arial"/>
              </a:rPr>
              <a:t>Where</a:t>
            </a:r>
            <a:r>
              <a:rPr sz="2400" b="1" i="1" spc="5" dirty="0">
                <a:latin typeface="Arial"/>
                <a:cs typeface="Arial"/>
              </a:rPr>
              <a:t> </a:t>
            </a:r>
            <a:r>
              <a:rPr sz="2400" b="1" i="1" spc="-5" dirty="0">
                <a:latin typeface="Arial"/>
                <a:cs typeface="Arial"/>
              </a:rPr>
              <a:t>ThrowableInstance </a:t>
            </a:r>
            <a:r>
              <a:rPr sz="2400" b="1" i="1" spc="-655" dirty="0">
                <a:latin typeface="Arial"/>
                <a:cs typeface="Arial"/>
              </a:rPr>
              <a:t> </a:t>
            </a:r>
            <a:r>
              <a:rPr sz="2400" b="1" i="1" spc="-5" dirty="0">
                <a:latin typeface="Arial"/>
                <a:cs typeface="Arial"/>
              </a:rPr>
              <a:t>must belong </a:t>
            </a:r>
            <a:r>
              <a:rPr sz="2400" b="1" i="1" dirty="0">
                <a:latin typeface="Arial"/>
                <a:cs typeface="Arial"/>
              </a:rPr>
              <a:t>to </a:t>
            </a:r>
            <a:r>
              <a:rPr sz="2400" b="1" i="1" spc="-5" dirty="0">
                <a:latin typeface="Arial"/>
                <a:cs typeface="Arial"/>
              </a:rPr>
              <a:t>an Object </a:t>
            </a:r>
            <a:r>
              <a:rPr sz="2400" b="1" i="1" spc="-10" dirty="0">
                <a:latin typeface="Arial"/>
                <a:cs typeface="Arial"/>
              </a:rPr>
              <a:t>of </a:t>
            </a:r>
            <a:r>
              <a:rPr sz="2400" b="1" i="1" spc="-30" dirty="0">
                <a:latin typeface="Arial"/>
                <a:cs typeface="Arial"/>
              </a:rPr>
              <a:t>Type </a:t>
            </a:r>
            <a:r>
              <a:rPr sz="2400" b="1" i="1" spc="-5" dirty="0">
                <a:latin typeface="Arial"/>
                <a:cs typeface="Arial"/>
              </a:rPr>
              <a:t>Throwable or any of </a:t>
            </a:r>
            <a:r>
              <a:rPr sz="2400" b="1" i="1" dirty="0">
                <a:latin typeface="Arial"/>
                <a:cs typeface="Arial"/>
              </a:rPr>
              <a:t>its </a:t>
            </a:r>
            <a:r>
              <a:rPr sz="2400" b="1" i="1" spc="-655" dirty="0">
                <a:latin typeface="Arial"/>
                <a:cs typeface="Arial"/>
              </a:rPr>
              <a:t> </a:t>
            </a:r>
            <a:r>
              <a:rPr sz="2400" b="1" i="1" spc="-5" dirty="0">
                <a:latin typeface="Arial"/>
                <a:cs typeface="Arial"/>
              </a:rPr>
              <a:t>sub</a:t>
            </a:r>
            <a:r>
              <a:rPr sz="2400" b="1" i="1" spc="-15" dirty="0">
                <a:latin typeface="Arial"/>
                <a:cs typeface="Arial"/>
              </a:rPr>
              <a:t> </a:t>
            </a:r>
            <a:r>
              <a:rPr sz="2400" b="1" i="1" spc="-5" dirty="0">
                <a:latin typeface="Arial"/>
                <a:cs typeface="Arial"/>
              </a:rPr>
              <a:t>class</a:t>
            </a:r>
            <a:endParaRPr sz="2400">
              <a:latin typeface="Arial"/>
              <a:cs typeface="Arial"/>
            </a:endParaRPr>
          </a:p>
          <a:p>
            <a:pPr marL="469900" indent="-457200" algn="just">
              <a:lnSpc>
                <a:spcPts val="2995"/>
              </a:lnSpc>
              <a:spcBef>
                <a:spcPts val="455"/>
              </a:spcBef>
              <a:buClr>
                <a:srgbClr val="0F1141"/>
              </a:buClr>
              <a:buAutoNum type="arabicPeriod"/>
              <a:tabLst>
                <a:tab pos="469900" algn="l"/>
              </a:tabLst>
            </a:pPr>
            <a:r>
              <a:rPr sz="2400" b="1" i="1" dirty="0">
                <a:latin typeface="Arial"/>
                <a:cs typeface="Arial"/>
              </a:rPr>
              <a:t>throw</a:t>
            </a:r>
            <a:r>
              <a:rPr sz="2400" b="1" i="1" spc="190" dirty="0">
                <a:latin typeface="Arial"/>
                <a:cs typeface="Arial"/>
              </a:rPr>
              <a:t> </a:t>
            </a:r>
            <a:r>
              <a:rPr sz="2400" b="1" i="1" spc="-5" dirty="0">
                <a:latin typeface="Arial"/>
                <a:cs typeface="Arial"/>
              </a:rPr>
              <a:t>new</a:t>
            </a:r>
            <a:r>
              <a:rPr sz="2400" b="1" i="1" spc="1070" dirty="0">
                <a:latin typeface="Arial"/>
                <a:cs typeface="Arial"/>
              </a:rPr>
              <a:t> </a:t>
            </a:r>
            <a:r>
              <a:rPr sz="2400" b="1" i="1" spc="-5" dirty="0">
                <a:latin typeface="Arial"/>
                <a:cs typeface="Arial"/>
              </a:rPr>
              <a:t>Exception-Name()</a:t>
            </a:r>
            <a:r>
              <a:rPr sz="2400" b="1" i="1" spc="210" dirty="0">
                <a:latin typeface="Arial"/>
                <a:cs typeface="Arial"/>
              </a:rPr>
              <a:t> </a:t>
            </a:r>
            <a:r>
              <a:rPr sz="2500" spc="-100" dirty="0">
                <a:latin typeface="Wingdings"/>
                <a:cs typeface="Wingdings"/>
              </a:rPr>
              <a:t></a:t>
            </a:r>
            <a:r>
              <a:rPr sz="2500" spc="245" dirty="0">
                <a:latin typeface="Times New Roman"/>
                <a:cs typeface="Times New Roman"/>
              </a:rPr>
              <a:t> </a:t>
            </a:r>
            <a:r>
              <a:rPr sz="2400" b="1" i="1" spc="-5" dirty="0">
                <a:latin typeface="Arial"/>
                <a:cs typeface="Arial"/>
              </a:rPr>
              <a:t>Where</a:t>
            </a:r>
            <a:r>
              <a:rPr sz="2400" b="1" i="1" spc="200" dirty="0">
                <a:latin typeface="Arial"/>
                <a:cs typeface="Arial"/>
              </a:rPr>
              <a:t> </a:t>
            </a:r>
            <a:r>
              <a:rPr sz="2400" b="1" i="1" spc="-5" dirty="0">
                <a:latin typeface="Arial"/>
                <a:cs typeface="Arial"/>
              </a:rPr>
              <a:t>Exception-Name</a:t>
            </a:r>
            <a:endParaRPr sz="2400">
              <a:latin typeface="Arial"/>
              <a:cs typeface="Arial"/>
            </a:endParaRPr>
          </a:p>
          <a:p>
            <a:pPr marL="469900" algn="just">
              <a:lnSpc>
                <a:spcPts val="2875"/>
              </a:lnSpc>
            </a:pPr>
            <a:r>
              <a:rPr sz="2400" b="1" i="1" spc="-5" dirty="0">
                <a:latin typeface="Arial"/>
                <a:cs typeface="Arial"/>
              </a:rPr>
              <a:t>can</a:t>
            </a:r>
            <a:r>
              <a:rPr sz="2400" b="1" i="1" dirty="0">
                <a:latin typeface="Arial"/>
                <a:cs typeface="Arial"/>
              </a:rPr>
              <a:t> </a:t>
            </a:r>
            <a:r>
              <a:rPr sz="2400" b="1" i="1" spc="-5" dirty="0">
                <a:latin typeface="Arial"/>
                <a:cs typeface="Arial"/>
              </a:rPr>
              <a:t>be</a:t>
            </a:r>
            <a:r>
              <a:rPr sz="2400" b="1" i="1" spc="5" dirty="0">
                <a:latin typeface="Arial"/>
                <a:cs typeface="Arial"/>
              </a:rPr>
              <a:t> </a:t>
            </a:r>
            <a:r>
              <a:rPr sz="2400" b="1" i="1" spc="-5" dirty="0">
                <a:latin typeface="Arial"/>
                <a:cs typeface="Arial"/>
              </a:rPr>
              <a:t>either</a:t>
            </a:r>
            <a:r>
              <a:rPr sz="2400" b="1" i="1" spc="10" dirty="0">
                <a:latin typeface="Arial"/>
                <a:cs typeface="Arial"/>
              </a:rPr>
              <a:t> </a:t>
            </a:r>
            <a:r>
              <a:rPr sz="2400" b="1" i="1" spc="-5" dirty="0">
                <a:latin typeface="Arial"/>
                <a:cs typeface="Arial"/>
              </a:rPr>
              <a:t>a</a:t>
            </a:r>
            <a:r>
              <a:rPr sz="2400" b="1" i="1" spc="-25" dirty="0">
                <a:latin typeface="Arial"/>
                <a:cs typeface="Arial"/>
              </a:rPr>
              <a:t> </a:t>
            </a:r>
            <a:r>
              <a:rPr sz="2400" b="1" i="1" spc="-5" dirty="0">
                <a:latin typeface="Arial"/>
                <a:cs typeface="Arial"/>
              </a:rPr>
              <a:t>Exception</a:t>
            </a:r>
            <a:r>
              <a:rPr sz="2400" b="1" i="1" spc="5" dirty="0">
                <a:latin typeface="Arial"/>
                <a:cs typeface="Arial"/>
              </a:rPr>
              <a:t> </a:t>
            </a:r>
            <a:r>
              <a:rPr sz="2400" b="1" i="1" spc="-5" dirty="0">
                <a:latin typeface="Arial"/>
                <a:cs typeface="Arial"/>
              </a:rPr>
              <a:t>or any</a:t>
            </a:r>
            <a:r>
              <a:rPr sz="2400" b="1" i="1" dirty="0">
                <a:latin typeface="Arial"/>
                <a:cs typeface="Arial"/>
              </a:rPr>
              <a:t> </a:t>
            </a:r>
            <a:r>
              <a:rPr sz="2400" b="1" i="1" spc="-5" dirty="0">
                <a:latin typeface="Arial"/>
                <a:cs typeface="Arial"/>
              </a:rPr>
              <a:t>of</a:t>
            </a:r>
            <a:r>
              <a:rPr sz="2400" b="1" i="1" dirty="0">
                <a:latin typeface="Arial"/>
                <a:cs typeface="Arial"/>
              </a:rPr>
              <a:t> its</a:t>
            </a:r>
            <a:r>
              <a:rPr sz="2400" b="1" i="1" spc="-25" dirty="0">
                <a:latin typeface="Arial"/>
                <a:cs typeface="Arial"/>
              </a:rPr>
              <a:t> </a:t>
            </a:r>
            <a:r>
              <a:rPr sz="2400" b="1" i="1" spc="-5" dirty="0">
                <a:latin typeface="Arial"/>
                <a:cs typeface="Arial"/>
              </a:rPr>
              <a:t>sub-class</a:t>
            </a:r>
            <a:endParaRPr sz="2400">
              <a:latin typeface="Arial"/>
              <a:cs typeface="Arial"/>
            </a:endParaRPr>
          </a:p>
          <a:p>
            <a:pPr marL="469900" marR="5080" indent="-457200" algn="just">
              <a:spcBef>
                <a:spcPts val="465"/>
              </a:spcBef>
              <a:buClr>
                <a:srgbClr val="0F1141"/>
              </a:buClr>
              <a:buAutoNum type="arabicPeriod" startAt="3"/>
              <a:tabLst>
                <a:tab pos="469900" algn="l"/>
              </a:tabLst>
            </a:pPr>
            <a:r>
              <a:rPr sz="2400" b="1" i="1" dirty="0">
                <a:latin typeface="Arial"/>
                <a:cs typeface="Arial"/>
              </a:rPr>
              <a:t>throw </a:t>
            </a:r>
            <a:r>
              <a:rPr sz="2400" b="1" i="1" spc="-10" dirty="0">
                <a:latin typeface="Arial"/>
                <a:cs typeface="Arial"/>
              </a:rPr>
              <a:t>new </a:t>
            </a:r>
            <a:r>
              <a:rPr sz="2400" b="1" i="1" spc="-5" dirty="0">
                <a:latin typeface="Arial"/>
                <a:cs typeface="Arial"/>
              </a:rPr>
              <a:t>Exception-Name(parameters) </a:t>
            </a:r>
            <a:r>
              <a:rPr sz="2500" spc="-100" dirty="0">
                <a:latin typeface="Wingdings"/>
                <a:cs typeface="Wingdings"/>
              </a:rPr>
              <a:t></a:t>
            </a:r>
            <a:r>
              <a:rPr sz="2500" spc="-95" dirty="0">
                <a:latin typeface="Times New Roman"/>
                <a:cs typeface="Times New Roman"/>
              </a:rPr>
              <a:t> </a:t>
            </a:r>
            <a:r>
              <a:rPr sz="2400" b="1" i="1" dirty="0">
                <a:latin typeface="Arial"/>
                <a:cs typeface="Arial"/>
              </a:rPr>
              <a:t>In </a:t>
            </a:r>
            <a:r>
              <a:rPr sz="2400" b="1" i="1" spc="-5" dirty="0">
                <a:latin typeface="Arial"/>
                <a:cs typeface="Arial"/>
              </a:rPr>
              <a:t>this </a:t>
            </a:r>
            <a:r>
              <a:rPr sz="2400" b="1" i="1" dirty="0">
                <a:latin typeface="Arial"/>
                <a:cs typeface="Arial"/>
              </a:rPr>
              <a:t>form </a:t>
            </a:r>
            <a:r>
              <a:rPr sz="2400" b="1" i="1" spc="5" dirty="0">
                <a:latin typeface="Arial"/>
                <a:cs typeface="Arial"/>
              </a:rPr>
              <a:t> </a:t>
            </a:r>
            <a:r>
              <a:rPr sz="2400" b="1" i="1" dirty="0">
                <a:latin typeface="Arial"/>
                <a:cs typeface="Arial"/>
              </a:rPr>
              <a:t>parameters </a:t>
            </a:r>
            <a:r>
              <a:rPr sz="2400" b="1" i="1" spc="-5" dirty="0">
                <a:latin typeface="Arial"/>
                <a:cs typeface="Arial"/>
              </a:rPr>
              <a:t>can be supplied with exception [Assumption: </a:t>
            </a:r>
            <a:r>
              <a:rPr sz="2400" b="1" i="1" spc="-655" dirty="0">
                <a:latin typeface="Arial"/>
                <a:cs typeface="Arial"/>
              </a:rPr>
              <a:t> </a:t>
            </a:r>
            <a:r>
              <a:rPr sz="2400" b="1" i="1" spc="-5" dirty="0">
                <a:latin typeface="Arial"/>
                <a:cs typeface="Arial"/>
              </a:rPr>
              <a:t>The</a:t>
            </a:r>
            <a:r>
              <a:rPr sz="2400" b="1" i="1" dirty="0">
                <a:latin typeface="Arial"/>
                <a:cs typeface="Arial"/>
              </a:rPr>
              <a:t> </a:t>
            </a:r>
            <a:r>
              <a:rPr sz="2400" b="1" i="1" spc="-5" dirty="0">
                <a:latin typeface="Arial"/>
                <a:cs typeface="Arial"/>
              </a:rPr>
              <a:t>desired</a:t>
            </a:r>
            <a:r>
              <a:rPr sz="2400" b="1" i="1" dirty="0">
                <a:latin typeface="Arial"/>
                <a:cs typeface="Arial"/>
              </a:rPr>
              <a:t> </a:t>
            </a:r>
            <a:r>
              <a:rPr sz="2400" b="1" i="1" spc="-5" dirty="0">
                <a:latin typeface="Arial"/>
                <a:cs typeface="Arial"/>
              </a:rPr>
              <a:t>exception</a:t>
            </a:r>
            <a:r>
              <a:rPr sz="2400" b="1" i="1" dirty="0">
                <a:latin typeface="Arial"/>
                <a:cs typeface="Arial"/>
              </a:rPr>
              <a:t> </a:t>
            </a:r>
            <a:r>
              <a:rPr sz="2400" b="1" i="1" spc="-5" dirty="0">
                <a:latin typeface="Arial"/>
                <a:cs typeface="Arial"/>
              </a:rPr>
              <a:t>class</a:t>
            </a:r>
            <a:r>
              <a:rPr sz="2400" b="1" i="1" dirty="0">
                <a:latin typeface="Arial"/>
                <a:cs typeface="Arial"/>
              </a:rPr>
              <a:t> must</a:t>
            </a:r>
            <a:r>
              <a:rPr sz="2400" b="1" i="1" spc="5" dirty="0">
                <a:latin typeface="Arial"/>
                <a:cs typeface="Arial"/>
              </a:rPr>
              <a:t> </a:t>
            </a:r>
            <a:r>
              <a:rPr sz="2400" b="1" i="1" spc="-5" dirty="0">
                <a:latin typeface="Arial"/>
                <a:cs typeface="Arial"/>
              </a:rPr>
              <a:t>supplies</a:t>
            </a:r>
            <a:r>
              <a:rPr sz="2400" b="1" i="1" dirty="0">
                <a:latin typeface="Arial"/>
                <a:cs typeface="Arial"/>
              </a:rPr>
              <a:t> </a:t>
            </a:r>
            <a:r>
              <a:rPr sz="2400" b="1" i="1" spc="-5" dirty="0">
                <a:latin typeface="Arial"/>
                <a:cs typeface="Arial"/>
              </a:rPr>
              <a:t>a </a:t>
            </a:r>
            <a:r>
              <a:rPr sz="2400" b="1" i="1" dirty="0">
                <a:latin typeface="Arial"/>
                <a:cs typeface="Arial"/>
              </a:rPr>
              <a:t> </a:t>
            </a:r>
            <a:r>
              <a:rPr sz="2400" b="1" i="1" spc="-5" dirty="0">
                <a:latin typeface="Arial"/>
                <a:cs typeface="Arial"/>
              </a:rPr>
              <a:t>parameterized</a:t>
            </a:r>
            <a:r>
              <a:rPr sz="2400" b="1" i="1" spc="20" dirty="0">
                <a:latin typeface="Arial"/>
                <a:cs typeface="Arial"/>
              </a:rPr>
              <a:t> </a:t>
            </a:r>
            <a:r>
              <a:rPr sz="2400" b="1" i="1" spc="-5" dirty="0">
                <a:latin typeface="Arial"/>
                <a:cs typeface="Arial"/>
              </a:rPr>
              <a:t>constructor]</a:t>
            </a:r>
            <a:endParaRPr sz="2400">
              <a:latin typeface="Arial"/>
              <a:cs typeface="Arial"/>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379222"/>
            <a:ext cx="5956300" cy="689932"/>
          </a:xfrm>
          <a:prstGeom prst="rect">
            <a:avLst/>
          </a:prstGeom>
        </p:spPr>
        <p:txBody>
          <a:bodyPr vert="horz" wrap="square" lIns="0" tIns="12700" rIns="0" bIns="0" rtlCol="0" anchor="t">
            <a:spAutoFit/>
          </a:bodyPr>
          <a:lstStyle/>
          <a:p>
            <a:pPr marL="12700">
              <a:lnSpc>
                <a:spcPct val="100000"/>
              </a:lnSpc>
              <a:spcBef>
                <a:spcPts val="100"/>
              </a:spcBef>
            </a:pPr>
            <a:r>
              <a:rPr spc="-155" dirty="0"/>
              <a:t>t</a:t>
            </a:r>
            <a:r>
              <a:rPr spc="-160" dirty="0"/>
              <a:t>hro</a:t>
            </a:r>
            <a:r>
              <a:rPr dirty="0"/>
              <a:t>w</a:t>
            </a:r>
            <a:r>
              <a:rPr spc="-275" dirty="0"/>
              <a:t> </a:t>
            </a:r>
            <a:r>
              <a:rPr spc="-160" dirty="0"/>
              <a:t>C</a:t>
            </a:r>
            <a:r>
              <a:rPr spc="-165" dirty="0"/>
              <a:t>l</a:t>
            </a:r>
            <a:r>
              <a:rPr spc="-160" dirty="0"/>
              <a:t>aus</a:t>
            </a:r>
            <a:r>
              <a:rPr spc="-5" dirty="0"/>
              <a:t>e</a:t>
            </a:r>
            <a:r>
              <a:rPr spc="-285" dirty="0"/>
              <a:t> </a:t>
            </a:r>
            <a:r>
              <a:rPr spc="-155" dirty="0"/>
              <a:t>[</a:t>
            </a:r>
            <a:r>
              <a:rPr spc="-160" dirty="0"/>
              <a:t>s</a:t>
            </a:r>
            <a:r>
              <a:rPr spc="-155" dirty="0"/>
              <a:t>t</a:t>
            </a:r>
            <a:r>
              <a:rPr spc="-160" dirty="0"/>
              <a:t>a</a:t>
            </a:r>
            <a:r>
              <a:rPr spc="-155" dirty="0"/>
              <a:t>t</a:t>
            </a:r>
            <a:r>
              <a:rPr spc="-160" dirty="0"/>
              <a:t>emen</a:t>
            </a:r>
            <a:r>
              <a:rPr spc="-155" dirty="0"/>
              <a:t>t</a:t>
            </a:r>
            <a:r>
              <a:rPr dirty="0"/>
              <a:t>]</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0"/>
            <a:ext cx="8619490" cy="2806700"/>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dirty="0">
                <a:latin typeface="Arial MT"/>
                <a:cs typeface="Arial MT"/>
              </a:rPr>
              <a:t>If</a:t>
            </a:r>
            <a:r>
              <a:rPr sz="2400" spc="-15" dirty="0">
                <a:latin typeface="Arial MT"/>
                <a:cs typeface="Arial MT"/>
              </a:rPr>
              <a:t> </a:t>
            </a:r>
            <a:r>
              <a:rPr sz="2400" dirty="0">
                <a:latin typeface="Arial MT"/>
                <a:cs typeface="Arial MT"/>
              </a:rPr>
              <a:t>a</a:t>
            </a:r>
            <a:r>
              <a:rPr sz="2400" spc="-15" dirty="0">
                <a:latin typeface="Arial MT"/>
                <a:cs typeface="Arial MT"/>
              </a:rPr>
              <a:t> </a:t>
            </a:r>
            <a:r>
              <a:rPr sz="2400" dirty="0">
                <a:latin typeface="Arial MT"/>
                <a:cs typeface="Arial MT"/>
              </a:rPr>
              <a:t>method </a:t>
            </a:r>
            <a:r>
              <a:rPr sz="2400" spc="-5" dirty="0">
                <a:latin typeface="Arial MT"/>
                <a:cs typeface="Arial MT"/>
              </a:rPr>
              <a:t>causes</a:t>
            </a:r>
            <a:r>
              <a:rPr sz="2400" spc="5" dirty="0">
                <a:latin typeface="Arial MT"/>
                <a:cs typeface="Arial MT"/>
              </a:rPr>
              <a:t> </a:t>
            </a:r>
            <a:r>
              <a:rPr sz="2400" dirty="0">
                <a:latin typeface="Arial MT"/>
                <a:cs typeface="Arial MT"/>
              </a:rPr>
              <a:t>an</a:t>
            </a:r>
            <a:r>
              <a:rPr sz="2400" spc="-10" dirty="0">
                <a:latin typeface="Arial MT"/>
                <a:cs typeface="Arial MT"/>
              </a:rPr>
              <a:t> </a:t>
            </a:r>
            <a:r>
              <a:rPr sz="2400" spc="-5" dirty="0">
                <a:latin typeface="Arial MT"/>
                <a:cs typeface="Arial MT"/>
              </a:rPr>
              <a:t>Exception</a:t>
            </a:r>
            <a:r>
              <a:rPr sz="2400" spc="15" dirty="0">
                <a:latin typeface="Arial MT"/>
                <a:cs typeface="Arial MT"/>
              </a:rPr>
              <a:t> </a:t>
            </a:r>
            <a:r>
              <a:rPr sz="2400" dirty="0">
                <a:latin typeface="Arial MT"/>
                <a:cs typeface="Arial MT"/>
              </a:rPr>
              <a:t>that</a:t>
            </a:r>
            <a:r>
              <a:rPr sz="2400" spc="5" dirty="0">
                <a:latin typeface="Arial MT"/>
                <a:cs typeface="Arial MT"/>
              </a:rPr>
              <a:t> </a:t>
            </a:r>
            <a:r>
              <a:rPr sz="2400" spc="-10" dirty="0">
                <a:latin typeface="Arial MT"/>
                <a:cs typeface="Arial MT"/>
              </a:rPr>
              <a:t>it</a:t>
            </a:r>
            <a:r>
              <a:rPr sz="2400" dirty="0">
                <a:latin typeface="Arial MT"/>
                <a:cs typeface="Arial MT"/>
              </a:rPr>
              <a:t> </a:t>
            </a:r>
            <a:r>
              <a:rPr sz="2400" spc="-5" dirty="0">
                <a:latin typeface="Arial MT"/>
                <a:cs typeface="Arial MT"/>
              </a:rPr>
              <a:t>can</a:t>
            </a:r>
            <a:r>
              <a:rPr sz="2400" dirty="0">
                <a:latin typeface="Arial MT"/>
                <a:cs typeface="Arial MT"/>
              </a:rPr>
              <a:t> not </a:t>
            </a:r>
            <a:r>
              <a:rPr sz="2400" spc="-5" dirty="0">
                <a:latin typeface="Arial MT"/>
                <a:cs typeface="Arial MT"/>
              </a:rPr>
              <a:t>handle</a:t>
            </a:r>
            <a:r>
              <a:rPr sz="2400" spc="20" dirty="0">
                <a:latin typeface="Arial MT"/>
                <a:cs typeface="Arial MT"/>
              </a:rPr>
              <a:t> </a:t>
            </a:r>
            <a:r>
              <a:rPr sz="2400" dirty="0">
                <a:latin typeface="Arial MT"/>
                <a:cs typeface="Arial MT"/>
              </a:rPr>
              <a:t>then </a:t>
            </a:r>
            <a:r>
              <a:rPr sz="2400" spc="-5" dirty="0">
                <a:latin typeface="Arial MT"/>
                <a:cs typeface="Arial MT"/>
              </a:rPr>
              <a:t>it</a:t>
            </a:r>
            <a:endParaRPr sz="2400">
              <a:latin typeface="Arial MT"/>
              <a:cs typeface="Arial MT"/>
            </a:endParaRPr>
          </a:p>
          <a:p>
            <a:pPr marL="355600">
              <a:spcBef>
                <a:spcPts val="5"/>
              </a:spcBef>
            </a:pPr>
            <a:r>
              <a:rPr sz="2400" dirty="0">
                <a:latin typeface="Arial MT"/>
                <a:cs typeface="Arial MT"/>
              </a:rPr>
              <a:t>must </a:t>
            </a:r>
            <a:r>
              <a:rPr sz="2400" spc="-5" dirty="0">
                <a:latin typeface="Arial MT"/>
                <a:cs typeface="Arial MT"/>
              </a:rPr>
              <a:t>specify</a:t>
            </a:r>
            <a:r>
              <a:rPr sz="2400" dirty="0">
                <a:latin typeface="Arial MT"/>
                <a:cs typeface="Arial MT"/>
              </a:rPr>
              <a:t> </a:t>
            </a:r>
            <a:r>
              <a:rPr sz="2400" spc="-5" dirty="0">
                <a:latin typeface="Arial MT"/>
                <a:cs typeface="Arial MT"/>
              </a:rPr>
              <a:t>this</a:t>
            </a:r>
            <a:r>
              <a:rPr sz="2400" spc="-10" dirty="0">
                <a:latin typeface="Arial MT"/>
                <a:cs typeface="Arial MT"/>
              </a:rPr>
              <a:t> </a:t>
            </a:r>
            <a:r>
              <a:rPr sz="2400" spc="-5" dirty="0">
                <a:latin typeface="Arial MT"/>
                <a:cs typeface="Arial MT"/>
              </a:rPr>
              <a:t>behavior</a:t>
            </a:r>
            <a:r>
              <a:rPr sz="2400" spc="30" dirty="0">
                <a:latin typeface="Arial MT"/>
                <a:cs typeface="Arial MT"/>
              </a:rPr>
              <a:t> </a:t>
            </a:r>
            <a:r>
              <a:rPr sz="2400" spc="-5" dirty="0">
                <a:latin typeface="Arial MT"/>
                <a:cs typeface="Arial MT"/>
              </a:rPr>
              <a:t>using</a:t>
            </a:r>
            <a:r>
              <a:rPr sz="2400" spc="25" dirty="0">
                <a:latin typeface="Arial MT"/>
                <a:cs typeface="Arial MT"/>
              </a:rPr>
              <a:t> </a:t>
            </a:r>
            <a:r>
              <a:rPr sz="2400" spc="-5" dirty="0">
                <a:latin typeface="Arial MT"/>
                <a:cs typeface="Arial MT"/>
              </a:rPr>
              <a:t>throws</a:t>
            </a:r>
            <a:r>
              <a:rPr sz="2400" spc="-10" dirty="0">
                <a:latin typeface="Arial MT"/>
                <a:cs typeface="Arial MT"/>
              </a:rPr>
              <a:t> </a:t>
            </a:r>
            <a:r>
              <a:rPr sz="2400" spc="-5" dirty="0">
                <a:latin typeface="Arial MT"/>
                <a:cs typeface="Arial MT"/>
              </a:rPr>
              <a:t>clause</a:t>
            </a:r>
            <a:endParaRPr sz="2400">
              <a:latin typeface="Arial MT"/>
              <a:cs typeface="Arial MT"/>
            </a:endParaRPr>
          </a:p>
          <a:p>
            <a:pPr marL="355600" marR="668020" indent="-342900">
              <a:spcBef>
                <a:spcPts val="575"/>
              </a:spcBef>
              <a:buClr>
                <a:srgbClr val="0F1141"/>
              </a:buClr>
              <a:buChar char="•"/>
              <a:tabLst>
                <a:tab pos="354965" algn="l"/>
                <a:tab pos="355600" algn="l"/>
              </a:tabLst>
            </a:pPr>
            <a:r>
              <a:rPr sz="2400" spc="-5" dirty="0">
                <a:latin typeface="Arial MT"/>
                <a:cs typeface="Arial MT"/>
              </a:rPr>
              <a:t>Specifically</a:t>
            </a:r>
            <a:r>
              <a:rPr sz="2400" spc="35" dirty="0">
                <a:latin typeface="Arial MT"/>
                <a:cs typeface="Arial MT"/>
              </a:rPr>
              <a:t> </a:t>
            </a:r>
            <a:r>
              <a:rPr sz="2400" spc="-5" dirty="0">
                <a:latin typeface="Arial MT"/>
                <a:cs typeface="Arial MT"/>
              </a:rPr>
              <a:t>required</a:t>
            </a:r>
            <a:r>
              <a:rPr sz="2400" spc="25" dirty="0">
                <a:latin typeface="Arial MT"/>
                <a:cs typeface="Arial MT"/>
              </a:rPr>
              <a:t> </a:t>
            </a:r>
            <a:r>
              <a:rPr sz="2400" dirty="0">
                <a:latin typeface="Arial MT"/>
                <a:cs typeface="Arial MT"/>
              </a:rPr>
              <a:t>if</a:t>
            </a:r>
            <a:r>
              <a:rPr sz="2400" spc="-5" dirty="0">
                <a:latin typeface="Arial MT"/>
                <a:cs typeface="Arial MT"/>
              </a:rPr>
              <a:t> a</a:t>
            </a:r>
            <a:r>
              <a:rPr sz="2400" dirty="0">
                <a:latin typeface="Arial MT"/>
                <a:cs typeface="Arial MT"/>
              </a:rPr>
              <a:t> method </a:t>
            </a:r>
            <a:r>
              <a:rPr sz="2400" spc="-5" dirty="0">
                <a:latin typeface="Arial MT"/>
                <a:cs typeface="Arial MT"/>
              </a:rPr>
              <a:t>throws</a:t>
            </a:r>
            <a:r>
              <a:rPr sz="2400" spc="5"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Checked</a:t>
            </a:r>
            <a:r>
              <a:rPr sz="2400" spc="-25" dirty="0">
                <a:latin typeface="Arial MT"/>
                <a:cs typeface="Arial MT"/>
              </a:rPr>
              <a:t> </a:t>
            </a:r>
            <a:r>
              <a:rPr sz="2400" spc="-35" dirty="0">
                <a:latin typeface="Arial MT"/>
                <a:cs typeface="Arial MT"/>
              </a:rPr>
              <a:t>Type </a:t>
            </a:r>
            <a:r>
              <a:rPr sz="2400" spc="-655" dirty="0">
                <a:latin typeface="Arial MT"/>
                <a:cs typeface="Arial MT"/>
              </a:rPr>
              <a:t> </a:t>
            </a:r>
            <a:r>
              <a:rPr sz="2400" spc="-5" dirty="0">
                <a:latin typeface="Arial MT"/>
                <a:cs typeface="Arial MT"/>
              </a:rPr>
              <a:t>Exception</a:t>
            </a:r>
            <a:endParaRPr sz="2400">
              <a:latin typeface="Arial MT"/>
              <a:cs typeface="Arial MT"/>
            </a:endParaRPr>
          </a:p>
          <a:p>
            <a:pPr marL="355600" marR="1216025" indent="-342900">
              <a:lnSpc>
                <a:spcPct val="100400"/>
              </a:lnSpc>
              <a:spcBef>
                <a:spcPts val="555"/>
              </a:spcBef>
              <a:buClr>
                <a:srgbClr val="0F1141"/>
              </a:buClr>
              <a:buChar char="•"/>
              <a:tabLst>
                <a:tab pos="354965" algn="l"/>
                <a:tab pos="355600" algn="l"/>
              </a:tabLst>
            </a:pPr>
            <a:r>
              <a:rPr sz="2400" spc="-5" dirty="0">
                <a:latin typeface="Arial MT"/>
                <a:cs typeface="Arial MT"/>
              </a:rPr>
              <a:t>Optional</a:t>
            </a:r>
            <a:r>
              <a:rPr sz="2400" spc="5" dirty="0">
                <a:latin typeface="Arial MT"/>
                <a:cs typeface="Arial MT"/>
              </a:rPr>
              <a:t> </a:t>
            </a:r>
            <a:r>
              <a:rPr sz="2400" dirty="0">
                <a:latin typeface="Wingdings"/>
                <a:cs typeface="Wingdings"/>
              </a:rPr>
              <a:t></a:t>
            </a:r>
            <a:r>
              <a:rPr sz="2400" spc="65" dirty="0">
                <a:latin typeface="Times New Roman"/>
                <a:cs typeface="Times New Roman"/>
              </a:rPr>
              <a:t> </a:t>
            </a:r>
            <a:r>
              <a:rPr sz="2400" dirty="0">
                <a:latin typeface="Arial MT"/>
                <a:cs typeface="Arial MT"/>
              </a:rPr>
              <a:t>if</a:t>
            </a:r>
            <a:r>
              <a:rPr sz="2400" spc="-10" dirty="0">
                <a:latin typeface="Arial MT"/>
                <a:cs typeface="Arial MT"/>
              </a:rPr>
              <a:t> </a:t>
            </a:r>
            <a:r>
              <a:rPr sz="2400" spc="-5" dirty="0">
                <a:latin typeface="Arial MT"/>
                <a:cs typeface="Arial MT"/>
              </a:rPr>
              <a:t>a</a:t>
            </a:r>
            <a:r>
              <a:rPr sz="2400" spc="5" dirty="0">
                <a:latin typeface="Arial MT"/>
                <a:cs typeface="Arial MT"/>
              </a:rPr>
              <a:t> </a:t>
            </a:r>
            <a:r>
              <a:rPr sz="2400" spc="-5" dirty="0">
                <a:latin typeface="Arial MT"/>
                <a:cs typeface="Arial MT"/>
              </a:rPr>
              <a:t>method</a:t>
            </a:r>
            <a:r>
              <a:rPr sz="2400" spc="5" dirty="0">
                <a:latin typeface="Arial MT"/>
                <a:cs typeface="Arial MT"/>
              </a:rPr>
              <a:t> </a:t>
            </a:r>
            <a:r>
              <a:rPr sz="2400" spc="-5" dirty="0">
                <a:latin typeface="Arial MT"/>
                <a:cs typeface="Arial MT"/>
              </a:rPr>
              <a:t>throws</a:t>
            </a:r>
            <a:r>
              <a:rPr sz="2400" spc="20" dirty="0">
                <a:latin typeface="Arial MT"/>
                <a:cs typeface="Arial MT"/>
              </a:rPr>
              <a:t> </a:t>
            </a:r>
            <a:r>
              <a:rPr sz="2400" spc="-5" dirty="0">
                <a:latin typeface="Arial MT"/>
                <a:cs typeface="Arial MT"/>
              </a:rPr>
              <a:t>an</a:t>
            </a:r>
            <a:r>
              <a:rPr sz="2400" dirty="0">
                <a:latin typeface="Arial MT"/>
                <a:cs typeface="Arial MT"/>
              </a:rPr>
              <a:t> </a:t>
            </a:r>
            <a:r>
              <a:rPr sz="2400" spc="-5" dirty="0">
                <a:latin typeface="Arial MT"/>
                <a:cs typeface="Arial MT"/>
              </a:rPr>
              <a:t>Un-Checked</a:t>
            </a:r>
            <a:r>
              <a:rPr sz="2400" spc="-10" dirty="0">
                <a:latin typeface="Arial MT"/>
                <a:cs typeface="Arial MT"/>
              </a:rPr>
              <a:t> </a:t>
            </a:r>
            <a:r>
              <a:rPr sz="2400" spc="-35" dirty="0">
                <a:latin typeface="Arial MT"/>
                <a:cs typeface="Arial MT"/>
              </a:rPr>
              <a:t>Type </a:t>
            </a:r>
            <a:r>
              <a:rPr sz="2400" spc="-655" dirty="0">
                <a:latin typeface="Arial MT"/>
                <a:cs typeface="Arial MT"/>
              </a:rPr>
              <a:t> </a:t>
            </a:r>
            <a:r>
              <a:rPr sz="2400" spc="-5" dirty="0">
                <a:latin typeface="Arial MT"/>
                <a:cs typeface="Arial MT"/>
              </a:rPr>
              <a:t>Exception</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Syntax</a:t>
            </a:r>
            <a:endParaRPr sz="2400">
              <a:latin typeface="Arial MT"/>
              <a:cs typeface="Arial MT"/>
            </a:endParaRPr>
          </a:p>
        </p:txBody>
      </p:sp>
      <p:sp>
        <p:nvSpPr>
          <p:cNvPr id="6" name="object 6"/>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7" name="object 7"/>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2245869" y="4352646"/>
            <a:ext cx="4723765" cy="1510665"/>
          </a:xfrm>
          <a:prstGeom prst="rect">
            <a:avLst/>
          </a:prstGeom>
        </p:spPr>
        <p:txBody>
          <a:bodyPr vert="horz" wrap="square" lIns="0" tIns="83820" rIns="0" bIns="0" rtlCol="0">
            <a:spAutoFit/>
          </a:bodyPr>
          <a:lstStyle/>
          <a:p>
            <a:pPr marL="12700">
              <a:spcBef>
                <a:spcPts val="660"/>
              </a:spcBef>
              <a:tabLst>
                <a:tab pos="1503045" algn="l"/>
              </a:tabLst>
            </a:pPr>
            <a:r>
              <a:rPr sz="2000" b="1" dirty="0">
                <a:solidFill>
                  <a:srgbClr val="FF0000"/>
                </a:solidFill>
                <a:latin typeface="Arial"/>
                <a:cs typeface="Arial"/>
              </a:rPr>
              <a:t>return</a:t>
            </a:r>
            <a:r>
              <a:rPr sz="2000" b="1" spc="-10" dirty="0">
                <a:solidFill>
                  <a:srgbClr val="FF0000"/>
                </a:solidFill>
                <a:latin typeface="Arial"/>
                <a:cs typeface="Arial"/>
              </a:rPr>
              <a:t>-t</a:t>
            </a:r>
            <a:r>
              <a:rPr sz="2000" b="1" spc="-35" dirty="0">
                <a:solidFill>
                  <a:srgbClr val="FF0000"/>
                </a:solidFill>
                <a:latin typeface="Arial"/>
                <a:cs typeface="Arial"/>
              </a:rPr>
              <a:t>y</a:t>
            </a:r>
            <a:r>
              <a:rPr sz="2000" b="1" dirty="0">
                <a:solidFill>
                  <a:srgbClr val="FF0000"/>
                </a:solidFill>
                <a:latin typeface="Arial"/>
                <a:cs typeface="Arial"/>
              </a:rPr>
              <a:t>pe	method-name(pa</a:t>
            </a:r>
            <a:r>
              <a:rPr sz="2000" b="1" spc="-10" dirty="0">
                <a:solidFill>
                  <a:srgbClr val="FF0000"/>
                </a:solidFill>
                <a:latin typeface="Arial"/>
                <a:cs typeface="Arial"/>
              </a:rPr>
              <a:t>r</a:t>
            </a:r>
            <a:r>
              <a:rPr sz="2000" b="1" dirty="0">
                <a:solidFill>
                  <a:srgbClr val="FF0000"/>
                </a:solidFill>
                <a:latin typeface="Arial"/>
                <a:cs typeface="Arial"/>
              </a:rPr>
              <a:t>ame</a:t>
            </a:r>
            <a:r>
              <a:rPr sz="2000" b="1" spc="-10" dirty="0">
                <a:solidFill>
                  <a:srgbClr val="FF0000"/>
                </a:solidFill>
                <a:latin typeface="Arial"/>
                <a:cs typeface="Arial"/>
              </a:rPr>
              <a:t>t</a:t>
            </a:r>
            <a:r>
              <a:rPr sz="2000" b="1" dirty="0">
                <a:solidFill>
                  <a:srgbClr val="FF0000"/>
                </a:solidFill>
                <a:latin typeface="Arial"/>
                <a:cs typeface="Arial"/>
              </a:rPr>
              <a:t>e</a:t>
            </a:r>
            <a:r>
              <a:rPr sz="2000" b="1" spc="-10" dirty="0">
                <a:solidFill>
                  <a:srgbClr val="FF0000"/>
                </a:solidFill>
                <a:latin typeface="Arial"/>
                <a:cs typeface="Arial"/>
              </a:rPr>
              <a:t>r</a:t>
            </a:r>
            <a:r>
              <a:rPr sz="2000" b="1" dirty="0">
                <a:solidFill>
                  <a:srgbClr val="FF0000"/>
                </a:solidFill>
                <a:latin typeface="Arial"/>
                <a:cs typeface="Arial"/>
              </a:rPr>
              <a:t>s)</a:t>
            </a:r>
            <a:endParaRPr sz="2000">
              <a:latin typeface="Arial"/>
              <a:cs typeface="Arial"/>
            </a:endParaRPr>
          </a:p>
          <a:p>
            <a:pPr marL="22860">
              <a:spcBef>
                <a:spcPts val="565"/>
              </a:spcBef>
            </a:pPr>
            <a:r>
              <a:rPr sz="2000" b="1" dirty="0">
                <a:solidFill>
                  <a:srgbClr val="FF0000"/>
                </a:solidFill>
                <a:latin typeface="Arial"/>
                <a:cs typeface="Arial"/>
              </a:rPr>
              <a:t>{</a:t>
            </a:r>
            <a:endParaRPr sz="2000">
              <a:latin typeface="Arial"/>
              <a:cs typeface="Arial"/>
            </a:endParaRPr>
          </a:p>
          <a:p>
            <a:pPr marL="588645">
              <a:spcBef>
                <a:spcPts val="480"/>
              </a:spcBef>
            </a:pPr>
            <a:r>
              <a:rPr sz="2000" b="1" dirty="0">
                <a:solidFill>
                  <a:srgbClr val="FF0000"/>
                </a:solidFill>
                <a:latin typeface="Arial"/>
                <a:cs typeface="Arial"/>
              </a:rPr>
              <a:t>…..</a:t>
            </a:r>
            <a:r>
              <a:rPr sz="2000" b="1" spc="-55" dirty="0">
                <a:solidFill>
                  <a:srgbClr val="FF0000"/>
                </a:solidFill>
                <a:latin typeface="Arial"/>
                <a:cs typeface="Arial"/>
              </a:rPr>
              <a:t> </a:t>
            </a:r>
            <a:r>
              <a:rPr sz="2000" b="1" dirty="0">
                <a:solidFill>
                  <a:srgbClr val="FF0000"/>
                </a:solidFill>
                <a:latin typeface="Arial"/>
                <a:cs typeface="Arial"/>
              </a:rPr>
              <a:t>Method</a:t>
            </a:r>
            <a:r>
              <a:rPr sz="2000" b="1" spc="-35" dirty="0">
                <a:solidFill>
                  <a:srgbClr val="FF0000"/>
                </a:solidFill>
                <a:latin typeface="Arial"/>
                <a:cs typeface="Arial"/>
              </a:rPr>
              <a:t> </a:t>
            </a:r>
            <a:r>
              <a:rPr sz="2000" b="1" spc="-5" dirty="0">
                <a:solidFill>
                  <a:srgbClr val="FF0000"/>
                </a:solidFill>
                <a:latin typeface="Arial"/>
                <a:cs typeface="Arial"/>
              </a:rPr>
              <a:t>Body</a:t>
            </a:r>
            <a:endParaRPr sz="2000">
              <a:latin typeface="Arial"/>
              <a:cs typeface="Arial"/>
            </a:endParaRPr>
          </a:p>
          <a:p>
            <a:pPr marL="22860">
              <a:spcBef>
                <a:spcPts val="484"/>
              </a:spcBef>
            </a:pPr>
            <a:r>
              <a:rPr sz="2000" b="1" dirty="0">
                <a:solidFill>
                  <a:srgbClr val="FF0000"/>
                </a:solidFill>
                <a:latin typeface="Arial"/>
                <a:cs typeface="Arial"/>
              </a:rPr>
              <a:t>}</a:t>
            </a:r>
            <a:endParaRPr sz="2000">
              <a:latin typeface="Arial"/>
              <a:cs typeface="Arial"/>
            </a:endParaRPr>
          </a:p>
        </p:txBody>
      </p:sp>
      <p:sp>
        <p:nvSpPr>
          <p:cNvPr id="4" name="object 4"/>
          <p:cNvSpPr txBox="1"/>
          <p:nvPr/>
        </p:nvSpPr>
        <p:spPr>
          <a:xfrm>
            <a:off x="7394829" y="4423665"/>
            <a:ext cx="2930525" cy="330835"/>
          </a:xfrm>
          <a:prstGeom prst="rect">
            <a:avLst/>
          </a:prstGeom>
        </p:spPr>
        <p:txBody>
          <a:bodyPr vert="horz" wrap="square" lIns="0" tIns="12700" rIns="0" bIns="0" rtlCol="0">
            <a:spAutoFit/>
          </a:bodyPr>
          <a:lstStyle/>
          <a:p>
            <a:pPr marL="12700">
              <a:spcBef>
                <a:spcPts val="100"/>
              </a:spcBef>
              <a:tabLst>
                <a:tab pos="1276350" algn="l"/>
              </a:tabLst>
            </a:pPr>
            <a:r>
              <a:rPr sz="2000" b="1" dirty="0">
                <a:solidFill>
                  <a:srgbClr val="FF0000"/>
                </a:solidFill>
                <a:latin typeface="Arial"/>
                <a:cs typeface="Arial"/>
              </a:rPr>
              <a:t>thr</a:t>
            </a:r>
            <a:r>
              <a:rPr sz="2000" b="1" spc="-20" dirty="0">
                <a:solidFill>
                  <a:srgbClr val="FF0000"/>
                </a:solidFill>
                <a:latin typeface="Arial"/>
                <a:cs typeface="Arial"/>
              </a:rPr>
              <a:t>o</a:t>
            </a:r>
            <a:r>
              <a:rPr sz="2000" b="1" spc="30" dirty="0">
                <a:solidFill>
                  <a:srgbClr val="FF0000"/>
                </a:solidFill>
                <a:latin typeface="Arial"/>
                <a:cs typeface="Arial"/>
              </a:rPr>
              <a:t>w</a:t>
            </a:r>
            <a:r>
              <a:rPr sz="2000" b="1" dirty="0">
                <a:solidFill>
                  <a:srgbClr val="FF0000"/>
                </a:solidFill>
                <a:latin typeface="Arial"/>
                <a:cs typeface="Arial"/>
              </a:rPr>
              <a:t>s	exc</a:t>
            </a:r>
            <a:r>
              <a:rPr sz="2000" b="1" spc="5" dirty="0">
                <a:solidFill>
                  <a:srgbClr val="FF0000"/>
                </a:solidFill>
                <a:latin typeface="Arial"/>
                <a:cs typeface="Arial"/>
              </a:rPr>
              <a:t>e</a:t>
            </a:r>
            <a:r>
              <a:rPr sz="2000" b="1" dirty="0">
                <a:solidFill>
                  <a:srgbClr val="FF0000"/>
                </a:solidFill>
                <a:latin typeface="Arial"/>
                <a:cs typeface="Arial"/>
              </a:rPr>
              <a:t>ption-l</a:t>
            </a:r>
            <a:r>
              <a:rPr sz="2000" b="1" spc="-10" dirty="0">
                <a:solidFill>
                  <a:srgbClr val="FF0000"/>
                </a:solidFill>
                <a:latin typeface="Arial"/>
                <a:cs typeface="Arial"/>
              </a:rPr>
              <a:t>i</a:t>
            </a:r>
            <a:r>
              <a:rPr sz="2000" b="1" dirty="0">
                <a:solidFill>
                  <a:srgbClr val="FF0000"/>
                </a:solidFill>
                <a:latin typeface="Arial"/>
                <a:cs typeface="Arial"/>
              </a:rPr>
              <a:t>st</a:t>
            </a:r>
            <a:endParaRPr sz="2000">
              <a:latin typeface="Arial"/>
              <a:cs typeface="Arial"/>
            </a:endParaRPr>
          </a:p>
        </p:txBody>
      </p:sp>
      <p:sp>
        <p:nvSpPr>
          <p:cNvPr id="5" name="object 5"/>
          <p:cNvSpPr txBox="1">
            <a:spLocks noGrp="1"/>
          </p:cNvSpPr>
          <p:nvPr>
            <p:ph type="title"/>
          </p:nvPr>
        </p:nvSpPr>
        <p:spPr>
          <a:xfrm>
            <a:off x="1907539" y="379222"/>
            <a:ext cx="5487289" cy="689932"/>
          </a:xfrm>
          <a:prstGeom prst="rect">
            <a:avLst/>
          </a:prstGeom>
        </p:spPr>
        <p:txBody>
          <a:bodyPr vert="horz" wrap="square" lIns="0" tIns="12700" rIns="0" bIns="0" rtlCol="0" anchor="t">
            <a:spAutoFit/>
          </a:bodyPr>
          <a:lstStyle/>
          <a:p>
            <a:pPr marL="12700">
              <a:lnSpc>
                <a:spcPct val="100000"/>
              </a:lnSpc>
              <a:spcBef>
                <a:spcPts val="100"/>
              </a:spcBef>
            </a:pPr>
            <a:r>
              <a:rPr spc="-165" dirty="0"/>
              <a:t>‘</a:t>
            </a:r>
            <a:r>
              <a:rPr spc="-155" dirty="0"/>
              <a:t>t</a:t>
            </a:r>
            <a:r>
              <a:rPr spc="-160" dirty="0"/>
              <a:t>h</a:t>
            </a:r>
            <a:r>
              <a:rPr spc="-155" dirty="0"/>
              <a:t>r</a:t>
            </a:r>
            <a:r>
              <a:rPr spc="-160" dirty="0"/>
              <a:t>o</a:t>
            </a:r>
            <a:r>
              <a:rPr spc="-165" dirty="0"/>
              <a:t>w</a:t>
            </a:r>
            <a:r>
              <a:rPr spc="-160" dirty="0"/>
              <a:t>s</a:t>
            </a:r>
            <a:r>
              <a:rPr dirty="0"/>
              <a:t>’</a:t>
            </a:r>
            <a:r>
              <a:rPr spc="-455" dirty="0"/>
              <a:t> </a:t>
            </a:r>
            <a:r>
              <a:rPr spc="-160" dirty="0"/>
              <a:t>c</a:t>
            </a:r>
            <a:r>
              <a:rPr spc="-165" dirty="0"/>
              <a:t>l</a:t>
            </a:r>
            <a:r>
              <a:rPr spc="-160" dirty="0"/>
              <a:t>aus</a:t>
            </a:r>
            <a:r>
              <a:rPr dirty="0"/>
              <a:t>e</a:t>
            </a:r>
            <a:r>
              <a:rPr spc="-285" dirty="0"/>
              <a:t> </a:t>
            </a:r>
            <a:r>
              <a:rPr spc="-165" dirty="0"/>
              <a:t>i</a:t>
            </a:r>
            <a:r>
              <a:rPr dirty="0"/>
              <a:t>n</a:t>
            </a:r>
            <a:r>
              <a:rPr spc="-285" dirty="0"/>
              <a:t> </a:t>
            </a:r>
            <a:r>
              <a:rPr spc="-160" dirty="0"/>
              <a:t>Jav</a:t>
            </a:r>
            <a:r>
              <a:rPr dirty="0"/>
              <a:t>a</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7931404" cy="1042849"/>
          </a:xfrm>
          <a:prstGeom prst="rect">
            <a:avLst/>
          </a:prstGeom>
        </p:spPr>
        <p:txBody>
          <a:bodyPr vert="horz" wrap="square" lIns="0" tIns="104139" rIns="0" bIns="0" rtlCol="0" anchor="t">
            <a:spAutoFit/>
          </a:bodyPr>
          <a:lstStyle/>
          <a:p>
            <a:pPr marL="132715" marR="5080" indent="-120650">
              <a:lnSpc>
                <a:spcPts val="3600"/>
              </a:lnSpc>
              <a:spcBef>
                <a:spcPts val="819"/>
              </a:spcBef>
            </a:pPr>
            <a:r>
              <a:rPr spc="-160" dirty="0"/>
              <a:t>Crea</a:t>
            </a:r>
            <a:r>
              <a:rPr spc="-155" dirty="0"/>
              <a:t>t</a:t>
            </a:r>
            <a:r>
              <a:rPr spc="-165" dirty="0"/>
              <a:t>i</a:t>
            </a:r>
            <a:r>
              <a:rPr spc="-160" dirty="0"/>
              <a:t>n</a:t>
            </a:r>
            <a:r>
              <a:rPr dirty="0"/>
              <a:t>g</a:t>
            </a:r>
            <a:r>
              <a:rPr spc="-335" dirty="0"/>
              <a:t> </a:t>
            </a:r>
            <a:r>
              <a:rPr spc="-425" dirty="0"/>
              <a:t>Y</a:t>
            </a:r>
            <a:r>
              <a:rPr spc="-160" dirty="0"/>
              <a:t>ou</a:t>
            </a:r>
            <a:r>
              <a:rPr spc="-5" dirty="0"/>
              <a:t>r</a:t>
            </a:r>
            <a:r>
              <a:rPr spc="-280" dirty="0"/>
              <a:t> </a:t>
            </a:r>
            <a:r>
              <a:rPr spc="-165" dirty="0"/>
              <a:t>Ow</a:t>
            </a:r>
            <a:r>
              <a:rPr dirty="0"/>
              <a:t>n</a:t>
            </a:r>
            <a:r>
              <a:rPr spc="-285" dirty="0"/>
              <a:t> </a:t>
            </a:r>
            <a:r>
              <a:rPr spc="-160" dirty="0"/>
              <a:t>Excep</a:t>
            </a:r>
            <a:r>
              <a:rPr spc="-155" dirty="0"/>
              <a:t>t</a:t>
            </a:r>
            <a:r>
              <a:rPr spc="-165" dirty="0"/>
              <a:t>i</a:t>
            </a:r>
            <a:r>
              <a:rPr spc="-160" dirty="0"/>
              <a:t>on</a:t>
            </a:r>
            <a:r>
              <a:rPr spc="-5" dirty="0"/>
              <a:t>s  </a:t>
            </a:r>
            <a:r>
              <a:rPr spc="-155" dirty="0"/>
              <a:t>[</a:t>
            </a:r>
            <a:r>
              <a:rPr spc="-160" dirty="0"/>
              <a:t>Examp</a:t>
            </a:r>
            <a:r>
              <a:rPr spc="-165" dirty="0"/>
              <a:t>l</a:t>
            </a:r>
            <a:r>
              <a:rPr spc="-5" dirty="0"/>
              <a:t>e</a:t>
            </a:r>
            <a:r>
              <a:rPr spc="-270" dirty="0"/>
              <a:t> </a:t>
            </a:r>
            <a:r>
              <a:rPr dirty="0"/>
              <a:t>:</a:t>
            </a:r>
            <a:r>
              <a:rPr spc="-295" dirty="0"/>
              <a:t> </a:t>
            </a:r>
            <a:r>
              <a:rPr spc="-160" dirty="0"/>
              <a:t>U</a:t>
            </a:r>
            <a:r>
              <a:rPr spc="-155" dirty="0"/>
              <a:t>n-</a:t>
            </a:r>
            <a:r>
              <a:rPr spc="-160" dirty="0"/>
              <a:t>Checke</a:t>
            </a:r>
            <a:r>
              <a:rPr dirty="0"/>
              <a:t>d</a:t>
            </a:r>
            <a:r>
              <a:rPr spc="-270" dirty="0"/>
              <a:t> </a:t>
            </a:r>
            <a:r>
              <a:rPr spc="-425" dirty="0"/>
              <a:t>T</a:t>
            </a:r>
            <a:r>
              <a:rPr spc="-160" dirty="0"/>
              <a:t>ype</a:t>
            </a:r>
            <a:r>
              <a:rPr dirty="0"/>
              <a:t>]</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10335" y="1570483"/>
            <a:ext cx="8773795" cy="3823335"/>
          </a:xfrm>
          <a:prstGeom prst="rect">
            <a:avLst/>
          </a:prstGeom>
        </p:spPr>
        <p:txBody>
          <a:bodyPr vert="horz" wrap="square" lIns="0" tIns="12700" rIns="0" bIns="0" rtlCol="0">
            <a:spAutoFit/>
          </a:bodyPr>
          <a:lstStyle/>
          <a:p>
            <a:pPr marL="12700" marR="5080" algn="just">
              <a:spcBef>
                <a:spcPts val="100"/>
              </a:spcBef>
            </a:pPr>
            <a:r>
              <a:rPr sz="2400" b="1" spc="-10" dirty="0">
                <a:latin typeface="Calibri"/>
                <a:cs typeface="Calibri"/>
              </a:rPr>
              <a:t>Define</a:t>
            </a:r>
            <a:r>
              <a:rPr sz="2400" b="1" spc="-5" dirty="0">
                <a:latin typeface="Calibri"/>
                <a:cs typeface="Calibri"/>
              </a:rPr>
              <a:t> </a:t>
            </a:r>
            <a:r>
              <a:rPr sz="2400" b="1" dirty="0">
                <a:latin typeface="Calibri"/>
                <a:cs typeface="Calibri"/>
              </a:rPr>
              <a:t>an</a:t>
            </a:r>
            <a:r>
              <a:rPr sz="2400" b="1" spc="5" dirty="0">
                <a:latin typeface="Calibri"/>
                <a:cs typeface="Calibri"/>
              </a:rPr>
              <a:t> </a:t>
            </a:r>
            <a:r>
              <a:rPr sz="2400" b="1" spc="-10" dirty="0">
                <a:latin typeface="Calibri"/>
                <a:cs typeface="Calibri"/>
              </a:rPr>
              <a:t>Un-checked</a:t>
            </a:r>
            <a:r>
              <a:rPr sz="2400" b="1" spc="-5" dirty="0">
                <a:latin typeface="Calibri"/>
                <a:cs typeface="Calibri"/>
              </a:rPr>
              <a:t> type</a:t>
            </a:r>
            <a:r>
              <a:rPr sz="2400" b="1" spc="535" dirty="0">
                <a:latin typeface="Calibri"/>
                <a:cs typeface="Calibri"/>
              </a:rPr>
              <a:t> </a:t>
            </a:r>
            <a:r>
              <a:rPr sz="2400" b="1" spc="-15" dirty="0">
                <a:latin typeface="Calibri"/>
                <a:cs typeface="Calibri"/>
              </a:rPr>
              <a:t>exception</a:t>
            </a:r>
            <a:r>
              <a:rPr sz="2400" b="1" spc="-10" dirty="0">
                <a:latin typeface="Calibri"/>
                <a:cs typeface="Calibri"/>
              </a:rPr>
              <a:t> </a:t>
            </a:r>
            <a:r>
              <a:rPr sz="2400" b="1" spc="-5" dirty="0">
                <a:latin typeface="Calibri"/>
                <a:cs typeface="Calibri"/>
              </a:rPr>
              <a:t>class</a:t>
            </a:r>
            <a:r>
              <a:rPr sz="2400" b="1" spc="535" dirty="0">
                <a:latin typeface="Calibri"/>
                <a:cs typeface="Calibri"/>
              </a:rPr>
              <a:t> </a:t>
            </a:r>
            <a:r>
              <a:rPr sz="2400" b="1" dirty="0">
                <a:latin typeface="Calibri"/>
                <a:cs typeface="Calibri"/>
              </a:rPr>
              <a:t>named </a:t>
            </a:r>
            <a:r>
              <a:rPr sz="2400" b="1" spc="-530" dirty="0">
                <a:latin typeface="Calibri"/>
                <a:cs typeface="Calibri"/>
              </a:rPr>
              <a:t> </a:t>
            </a:r>
            <a:r>
              <a:rPr sz="2400" b="1" spc="-10" dirty="0">
                <a:solidFill>
                  <a:srgbClr val="FF0000"/>
                </a:solidFill>
                <a:latin typeface="Calibri"/>
                <a:cs typeface="Calibri"/>
              </a:rPr>
              <a:t>‘InvalidBoxDimensionException’ </a:t>
            </a:r>
            <a:r>
              <a:rPr sz="2400" b="1" spc="-5" dirty="0">
                <a:latin typeface="Calibri"/>
                <a:cs typeface="Calibri"/>
              </a:rPr>
              <a:t>which can be </a:t>
            </a:r>
            <a:r>
              <a:rPr sz="2400" b="1" spc="-10" dirty="0">
                <a:latin typeface="Calibri"/>
                <a:cs typeface="Calibri"/>
              </a:rPr>
              <a:t>thrown whenever </a:t>
            </a:r>
            <a:r>
              <a:rPr sz="2400" b="1" spc="10" dirty="0">
                <a:latin typeface="Calibri"/>
                <a:cs typeface="Calibri"/>
              </a:rPr>
              <a:t>an </a:t>
            </a:r>
            <a:r>
              <a:rPr sz="2400" b="1" spc="15" dirty="0">
                <a:latin typeface="Calibri"/>
                <a:cs typeface="Calibri"/>
              </a:rPr>
              <a:t> </a:t>
            </a:r>
            <a:r>
              <a:rPr sz="2400" b="1" spc="-15" dirty="0">
                <a:latin typeface="Calibri"/>
                <a:cs typeface="Calibri"/>
              </a:rPr>
              <a:t>attempt</a:t>
            </a:r>
            <a:r>
              <a:rPr sz="2400" b="1" spc="-10" dirty="0">
                <a:latin typeface="Calibri"/>
                <a:cs typeface="Calibri"/>
              </a:rPr>
              <a:t> </a:t>
            </a:r>
            <a:r>
              <a:rPr sz="2400" b="1" spc="-5" dirty="0">
                <a:latin typeface="Calibri"/>
                <a:cs typeface="Calibri"/>
              </a:rPr>
              <a:t>is made </a:t>
            </a:r>
            <a:r>
              <a:rPr sz="2400" b="1" spc="-15" dirty="0">
                <a:latin typeface="Calibri"/>
                <a:cs typeface="Calibri"/>
              </a:rPr>
              <a:t>to</a:t>
            </a:r>
            <a:r>
              <a:rPr sz="2400" b="1" spc="-10" dirty="0">
                <a:latin typeface="Calibri"/>
                <a:cs typeface="Calibri"/>
              </a:rPr>
              <a:t> </a:t>
            </a:r>
            <a:r>
              <a:rPr sz="2400" b="1" spc="-20" dirty="0">
                <a:latin typeface="Calibri"/>
                <a:cs typeface="Calibri"/>
              </a:rPr>
              <a:t>create</a:t>
            </a:r>
            <a:r>
              <a:rPr sz="2400" b="1" spc="-15" dirty="0">
                <a:latin typeface="Calibri"/>
                <a:cs typeface="Calibri"/>
              </a:rPr>
              <a:t> </a:t>
            </a:r>
            <a:r>
              <a:rPr sz="2400" b="1" dirty="0">
                <a:latin typeface="Calibri"/>
                <a:cs typeface="Calibri"/>
              </a:rPr>
              <a:t>an </a:t>
            </a:r>
            <a:r>
              <a:rPr sz="2400" b="1" spc="-10" dirty="0">
                <a:latin typeface="Calibri"/>
                <a:cs typeface="Calibri"/>
              </a:rPr>
              <a:t>instance</a:t>
            </a:r>
            <a:r>
              <a:rPr sz="2400" b="1" spc="-5" dirty="0">
                <a:latin typeface="Calibri"/>
                <a:cs typeface="Calibri"/>
              </a:rPr>
              <a:t> </a:t>
            </a:r>
            <a:r>
              <a:rPr sz="2400" b="1" dirty="0">
                <a:latin typeface="Calibri"/>
                <a:cs typeface="Calibri"/>
              </a:rPr>
              <a:t>of </a:t>
            </a:r>
            <a:r>
              <a:rPr sz="2400" b="1" spc="-5" dirty="0">
                <a:latin typeface="Calibri"/>
                <a:cs typeface="Calibri"/>
              </a:rPr>
              <a:t>class</a:t>
            </a:r>
            <a:r>
              <a:rPr sz="2400" b="1" dirty="0">
                <a:latin typeface="Calibri"/>
                <a:cs typeface="Calibri"/>
              </a:rPr>
              <a:t> </a:t>
            </a:r>
            <a:r>
              <a:rPr sz="2400" b="1" spc="-5" dirty="0">
                <a:solidFill>
                  <a:srgbClr val="FF0000"/>
                </a:solidFill>
                <a:latin typeface="Calibri"/>
                <a:cs typeface="Calibri"/>
              </a:rPr>
              <a:t>‘Box’</a:t>
            </a:r>
            <a:r>
              <a:rPr sz="2400" b="1" spc="530" dirty="0">
                <a:solidFill>
                  <a:srgbClr val="FF0000"/>
                </a:solidFill>
                <a:latin typeface="Calibri"/>
                <a:cs typeface="Calibri"/>
              </a:rPr>
              <a:t> </a:t>
            </a:r>
            <a:r>
              <a:rPr sz="2400" b="1" spc="-5" dirty="0">
                <a:latin typeface="Calibri"/>
                <a:cs typeface="Calibri"/>
              </a:rPr>
              <a:t>with length, </a:t>
            </a:r>
            <a:r>
              <a:rPr sz="2400" b="1" dirty="0">
                <a:latin typeface="Calibri"/>
                <a:cs typeface="Calibri"/>
              </a:rPr>
              <a:t> </a:t>
            </a:r>
            <a:r>
              <a:rPr sz="2400" b="1" spc="-10" dirty="0">
                <a:latin typeface="Calibri"/>
                <a:cs typeface="Calibri"/>
              </a:rPr>
              <a:t>width</a:t>
            </a:r>
            <a:r>
              <a:rPr sz="2400" b="1" dirty="0">
                <a:latin typeface="Calibri"/>
                <a:cs typeface="Calibri"/>
              </a:rPr>
              <a:t> or</a:t>
            </a:r>
            <a:r>
              <a:rPr sz="2400" b="1" spc="-20" dirty="0">
                <a:latin typeface="Calibri"/>
                <a:cs typeface="Calibri"/>
              </a:rPr>
              <a:t> </a:t>
            </a:r>
            <a:r>
              <a:rPr sz="2400" b="1" spc="-5" dirty="0">
                <a:latin typeface="Calibri"/>
                <a:cs typeface="Calibri"/>
              </a:rPr>
              <a:t>height is</a:t>
            </a:r>
            <a:r>
              <a:rPr sz="2400" b="1" dirty="0">
                <a:latin typeface="Calibri"/>
                <a:cs typeface="Calibri"/>
              </a:rPr>
              <a:t> </a:t>
            </a:r>
            <a:r>
              <a:rPr sz="2400" b="1" spc="-5" dirty="0">
                <a:latin typeface="Calibri"/>
                <a:cs typeface="Calibri"/>
              </a:rPr>
              <a:t>either</a:t>
            </a:r>
            <a:r>
              <a:rPr sz="2400" b="1" spc="10" dirty="0">
                <a:latin typeface="Calibri"/>
                <a:cs typeface="Calibri"/>
              </a:rPr>
              <a:t> </a:t>
            </a:r>
            <a:r>
              <a:rPr sz="2400" b="1" dirty="0">
                <a:latin typeface="Calibri"/>
                <a:cs typeface="Calibri"/>
              </a:rPr>
              <a:t>less </a:t>
            </a:r>
            <a:r>
              <a:rPr sz="2400" b="1" spc="-5" dirty="0">
                <a:latin typeface="Calibri"/>
                <a:cs typeface="Calibri"/>
              </a:rPr>
              <a:t>than</a:t>
            </a:r>
            <a:r>
              <a:rPr sz="2400" b="1" spc="5" dirty="0">
                <a:latin typeface="Calibri"/>
                <a:cs typeface="Calibri"/>
              </a:rPr>
              <a:t> </a:t>
            </a:r>
            <a:r>
              <a:rPr sz="2400" b="1" dirty="0">
                <a:latin typeface="Calibri"/>
                <a:cs typeface="Calibri"/>
              </a:rPr>
              <a:t>or</a:t>
            </a:r>
            <a:r>
              <a:rPr sz="2400" b="1" spc="-25" dirty="0">
                <a:latin typeface="Calibri"/>
                <a:cs typeface="Calibri"/>
              </a:rPr>
              <a:t> </a:t>
            </a:r>
            <a:r>
              <a:rPr sz="2400" b="1" spc="-5" dirty="0">
                <a:latin typeface="Calibri"/>
                <a:cs typeface="Calibri"/>
              </a:rPr>
              <a:t>equal</a:t>
            </a:r>
            <a:r>
              <a:rPr sz="2400" b="1" dirty="0">
                <a:latin typeface="Calibri"/>
                <a:cs typeface="Calibri"/>
              </a:rPr>
              <a:t> </a:t>
            </a:r>
            <a:r>
              <a:rPr sz="2400" b="1" spc="-15" dirty="0">
                <a:latin typeface="Calibri"/>
                <a:cs typeface="Calibri"/>
              </a:rPr>
              <a:t>to</a:t>
            </a:r>
            <a:r>
              <a:rPr sz="2400" b="1" dirty="0">
                <a:latin typeface="Calibri"/>
                <a:cs typeface="Calibri"/>
              </a:rPr>
              <a:t> </a:t>
            </a:r>
            <a:r>
              <a:rPr sz="2400" b="1" spc="-5" dirty="0">
                <a:latin typeface="Calibri"/>
                <a:cs typeface="Calibri"/>
              </a:rPr>
              <a:t>0.</a:t>
            </a:r>
            <a:endParaRPr sz="2400">
              <a:latin typeface="Calibri"/>
              <a:cs typeface="Calibri"/>
            </a:endParaRPr>
          </a:p>
          <a:p>
            <a:pPr>
              <a:spcBef>
                <a:spcPts val="25"/>
              </a:spcBef>
            </a:pPr>
            <a:endParaRPr sz="2650">
              <a:latin typeface="Calibri"/>
              <a:cs typeface="Calibri"/>
            </a:endParaRPr>
          </a:p>
          <a:p>
            <a:pPr marL="25400">
              <a:tabLst>
                <a:tab pos="991869" algn="l"/>
                <a:tab pos="4598035" algn="l"/>
                <a:tab pos="6427470" algn="l"/>
              </a:tabLst>
            </a:pPr>
            <a:r>
              <a:rPr b="1" spc="-5" dirty="0">
                <a:latin typeface="Calibri"/>
                <a:cs typeface="Calibri"/>
              </a:rPr>
              <a:t>class	</a:t>
            </a:r>
            <a:r>
              <a:rPr b="1" spc="-10" dirty="0">
                <a:solidFill>
                  <a:srgbClr val="FF0000"/>
                </a:solidFill>
                <a:latin typeface="Calibri"/>
                <a:cs typeface="Calibri"/>
              </a:rPr>
              <a:t>InvalidBoxDimensionException	</a:t>
            </a:r>
            <a:r>
              <a:rPr b="1" spc="-10" dirty="0">
                <a:latin typeface="Calibri"/>
                <a:cs typeface="Calibri"/>
              </a:rPr>
              <a:t>extends	</a:t>
            </a:r>
            <a:r>
              <a:rPr b="1" spc="-10" dirty="0">
                <a:solidFill>
                  <a:srgbClr val="FF0000"/>
                </a:solidFill>
                <a:latin typeface="Calibri"/>
                <a:cs typeface="Calibri"/>
              </a:rPr>
              <a:t>RuntimeException</a:t>
            </a:r>
            <a:endParaRPr>
              <a:latin typeface="Calibri"/>
              <a:cs typeface="Calibri"/>
            </a:endParaRPr>
          </a:p>
          <a:p>
            <a:pPr marL="25400"/>
            <a:r>
              <a:rPr b="1" dirty="0">
                <a:latin typeface="Calibri"/>
                <a:cs typeface="Calibri"/>
              </a:rPr>
              <a:t>{</a:t>
            </a:r>
            <a:endParaRPr>
              <a:latin typeface="Calibri"/>
              <a:cs typeface="Calibri"/>
            </a:endParaRPr>
          </a:p>
          <a:p>
            <a:pPr marL="939800">
              <a:tabLst>
                <a:tab pos="5512435" algn="l"/>
              </a:tabLst>
            </a:pPr>
            <a:r>
              <a:rPr b="1" spc="-10" dirty="0">
                <a:solidFill>
                  <a:srgbClr val="FF0000"/>
                </a:solidFill>
                <a:latin typeface="Calibri"/>
                <a:cs typeface="Calibri"/>
              </a:rPr>
              <a:t>InvalidBoxDimensionException</a:t>
            </a:r>
            <a:r>
              <a:rPr b="1" spc="-15" dirty="0">
                <a:solidFill>
                  <a:srgbClr val="FF0000"/>
                </a:solidFill>
                <a:latin typeface="Calibri"/>
                <a:cs typeface="Calibri"/>
              </a:rPr>
              <a:t> </a:t>
            </a:r>
            <a:r>
              <a:rPr b="1" spc="-5" dirty="0">
                <a:solidFill>
                  <a:srgbClr val="FF0000"/>
                </a:solidFill>
                <a:latin typeface="Calibri"/>
                <a:cs typeface="Calibri"/>
              </a:rPr>
              <a:t>(double	</a:t>
            </a:r>
            <a:r>
              <a:rPr b="1" spc="-10" dirty="0">
                <a:solidFill>
                  <a:srgbClr val="FF0000"/>
                </a:solidFill>
                <a:latin typeface="Calibri"/>
                <a:cs typeface="Calibri"/>
              </a:rPr>
              <a:t>invalidDim)</a:t>
            </a:r>
            <a:endParaRPr>
              <a:latin typeface="Calibri"/>
              <a:cs typeface="Calibri"/>
            </a:endParaRPr>
          </a:p>
          <a:p>
            <a:pPr marL="939800">
              <a:spcBef>
                <a:spcPts val="5"/>
              </a:spcBef>
            </a:pPr>
            <a:r>
              <a:rPr b="1" dirty="0">
                <a:solidFill>
                  <a:srgbClr val="FF0000"/>
                </a:solidFill>
                <a:latin typeface="Calibri"/>
                <a:cs typeface="Calibri"/>
              </a:rPr>
              <a:t>{</a:t>
            </a:r>
            <a:endParaRPr>
              <a:latin typeface="Calibri"/>
              <a:cs typeface="Calibri"/>
            </a:endParaRPr>
          </a:p>
          <a:p>
            <a:pPr marL="1854200"/>
            <a:r>
              <a:rPr b="1" spc="-10" dirty="0">
                <a:solidFill>
                  <a:srgbClr val="FF0000"/>
                </a:solidFill>
                <a:latin typeface="Calibri"/>
                <a:cs typeface="Calibri"/>
              </a:rPr>
              <a:t>System.out.println(“Box</a:t>
            </a:r>
            <a:r>
              <a:rPr b="1" spc="-20" dirty="0">
                <a:solidFill>
                  <a:srgbClr val="FF0000"/>
                </a:solidFill>
                <a:latin typeface="Calibri"/>
                <a:cs typeface="Calibri"/>
              </a:rPr>
              <a:t> </a:t>
            </a:r>
            <a:r>
              <a:rPr b="1" spc="-5" dirty="0">
                <a:solidFill>
                  <a:srgbClr val="FF0000"/>
                </a:solidFill>
                <a:latin typeface="Calibri"/>
                <a:cs typeface="Calibri"/>
              </a:rPr>
              <a:t>Instance</a:t>
            </a:r>
            <a:r>
              <a:rPr b="1" spc="5" dirty="0">
                <a:solidFill>
                  <a:srgbClr val="FF0000"/>
                </a:solidFill>
                <a:latin typeface="Calibri"/>
                <a:cs typeface="Calibri"/>
              </a:rPr>
              <a:t> </a:t>
            </a:r>
            <a:r>
              <a:rPr b="1" spc="-5" dirty="0">
                <a:solidFill>
                  <a:srgbClr val="FF0000"/>
                </a:solidFill>
                <a:latin typeface="Calibri"/>
                <a:cs typeface="Calibri"/>
              </a:rPr>
              <a:t>with</a:t>
            </a:r>
            <a:r>
              <a:rPr b="1" spc="-35" dirty="0">
                <a:solidFill>
                  <a:srgbClr val="FF0000"/>
                </a:solidFill>
                <a:latin typeface="Calibri"/>
                <a:cs typeface="Calibri"/>
              </a:rPr>
              <a:t> </a:t>
            </a:r>
            <a:r>
              <a:rPr b="1" spc="-10" dirty="0">
                <a:solidFill>
                  <a:srgbClr val="FF0000"/>
                </a:solidFill>
                <a:latin typeface="Calibri"/>
                <a:cs typeface="Calibri"/>
              </a:rPr>
              <a:t>Invalid</a:t>
            </a:r>
            <a:r>
              <a:rPr b="1" spc="-15" dirty="0">
                <a:solidFill>
                  <a:srgbClr val="FF0000"/>
                </a:solidFill>
                <a:latin typeface="Calibri"/>
                <a:cs typeface="Calibri"/>
              </a:rPr>
              <a:t> </a:t>
            </a:r>
            <a:r>
              <a:rPr b="1" spc="-5" dirty="0">
                <a:solidFill>
                  <a:srgbClr val="FF0000"/>
                </a:solidFill>
                <a:latin typeface="Calibri"/>
                <a:cs typeface="Calibri"/>
              </a:rPr>
              <a:t>Dimension</a:t>
            </a:r>
            <a:r>
              <a:rPr b="1" spc="-30" dirty="0">
                <a:solidFill>
                  <a:srgbClr val="FF0000"/>
                </a:solidFill>
                <a:latin typeface="Calibri"/>
                <a:cs typeface="Calibri"/>
              </a:rPr>
              <a:t> </a:t>
            </a:r>
            <a:r>
              <a:rPr b="1" spc="-5" dirty="0">
                <a:solidFill>
                  <a:srgbClr val="FF0000"/>
                </a:solidFill>
                <a:latin typeface="Calibri"/>
                <a:cs typeface="Calibri"/>
              </a:rPr>
              <a:t>:”+</a:t>
            </a:r>
            <a:r>
              <a:rPr b="1" spc="35" dirty="0">
                <a:solidFill>
                  <a:srgbClr val="FF0000"/>
                </a:solidFill>
                <a:latin typeface="Calibri"/>
                <a:cs typeface="Calibri"/>
              </a:rPr>
              <a:t> </a:t>
            </a:r>
            <a:r>
              <a:rPr b="1" spc="-10" dirty="0">
                <a:solidFill>
                  <a:srgbClr val="FF0000"/>
                </a:solidFill>
                <a:latin typeface="Calibri"/>
                <a:cs typeface="Calibri"/>
              </a:rPr>
              <a:t>invalidDim);</a:t>
            </a:r>
            <a:endParaRPr>
              <a:latin typeface="Calibri"/>
              <a:cs typeface="Calibri"/>
            </a:endParaRPr>
          </a:p>
          <a:p>
            <a:pPr marL="939800"/>
            <a:r>
              <a:rPr b="1" dirty="0">
                <a:solidFill>
                  <a:srgbClr val="FF0000"/>
                </a:solidFill>
                <a:latin typeface="Calibri"/>
                <a:cs typeface="Calibri"/>
              </a:rPr>
              <a:t>}</a:t>
            </a:r>
            <a:endParaRPr>
              <a:latin typeface="Calibri"/>
              <a:cs typeface="Calibri"/>
            </a:endParaRPr>
          </a:p>
          <a:p>
            <a:pPr marL="25400"/>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endParaRPr>
              <a:latin typeface="Calibri"/>
              <a:cs typeface="Calibri"/>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96342"/>
            <a:ext cx="6096000" cy="985519"/>
          </a:xfrm>
          <a:prstGeom prst="rect">
            <a:avLst/>
          </a:prstGeom>
        </p:spPr>
        <p:txBody>
          <a:bodyPr vert="horz" wrap="square" lIns="0" tIns="66040" rIns="0" bIns="0" rtlCol="0" anchor="t">
            <a:spAutoFit/>
          </a:bodyPr>
          <a:lstStyle/>
          <a:p>
            <a:pPr marL="100965" marR="5080" indent="-88900">
              <a:lnSpc>
                <a:spcPts val="3600"/>
              </a:lnSpc>
              <a:spcBef>
                <a:spcPts val="520"/>
              </a:spcBef>
            </a:pPr>
            <a:r>
              <a:rPr sz="3300" spc="-160" dirty="0"/>
              <a:t>C</a:t>
            </a:r>
            <a:r>
              <a:rPr sz="3300" spc="-165" dirty="0"/>
              <a:t>rea</a:t>
            </a:r>
            <a:r>
              <a:rPr sz="3300" spc="-155" dirty="0"/>
              <a:t>t</a:t>
            </a:r>
            <a:r>
              <a:rPr sz="3300" spc="-165" dirty="0"/>
              <a:t>i</a:t>
            </a:r>
            <a:r>
              <a:rPr sz="3300" spc="-160" dirty="0"/>
              <a:t>n</a:t>
            </a:r>
            <a:r>
              <a:rPr sz="3300" dirty="0"/>
              <a:t>g</a:t>
            </a:r>
            <a:r>
              <a:rPr sz="3300" spc="-330" dirty="0"/>
              <a:t> </a:t>
            </a:r>
            <a:r>
              <a:rPr sz="3300" spc="-405" dirty="0"/>
              <a:t>Y</a:t>
            </a:r>
            <a:r>
              <a:rPr sz="3300" spc="-160" dirty="0"/>
              <a:t>ou</a:t>
            </a:r>
            <a:r>
              <a:rPr sz="3300" spc="-5" dirty="0"/>
              <a:t>r</a:t>
            </a:r>
            <a:r>
              <a:rPr sz="3300" spc="-295" dirty="0"/>
              <a:t> </a:t>
            </a:r>
            <a:r>
              <a:rPr sz="3300" spc="-160" dirty="0"/>
              <a:t>Ow</a:t>
            </a:r>
            <a:r>
              <a:rPr sz="3300" dirty="0"/>
              <a:t>n</a:t>
            </a:r>
            <a:r>
              <a:rPr sz="3300" spc="-305" dirty="0"/>
              <a:t> </a:t>
            </a:r>
            <a:r>
              <a:rPr sz="3300" spc="-165" dirty="0"/>
              <a:t>Exce</a:t>
            </a:r>
            <a:r>
              <a:rPr sz="3300" spc="-160" dirty="0"/>
              <a:t>p</a:t>
            </a:r>
            <a:r>
              <a:rPr sz="3300" spc="-155" dirty="0"/>
              <a:t>t</a:t>
            </a:r>
            <a:r>
              <a:rPr sz="3300" spc="-165" dirty="0"/>
              <a:t>i</a:t>
            </a:r>
            <a:r>
              <a:rPr sz="3300" spc="-160" dirty="0"/>
              <a:t>on</a:t>
            </a:r>
            <a:r>
              <a:rPr sz="3300" spc="-5" dirty="0"/>
              <a:t>s  </a:t>
            </a:r>
            <a:r>
              <a:rPr sz="3300" spc="-155" dirty="0"/>
              <a:t>[</a:t>
            </a:r>
            <a:r>
              <a:rPr sz="3300" spc="-165" dirty="0"/>
              <a:t>Exa</a:t>
            </a:r>
            <a:r>
              <a:rPr sz="3300" spc="-155" dirty="0"/>
              <a:t>m</a:t>
            </a:r>
            <a:r>
              <a:rPr sz="3300" spc="-160" dirty="0"/>
              <a:t>p</a:t>
            </a:r>
            <a:r>
              <a:rPr sz="3300" spc="-165" dirty="0"/>
              <a:t>l</a:t>
            </a:r>
            <a:r>
              <a:rPr sz="3300" spc="-5" dirty="0"/>
              <a:t>e</a:t>
            </a:r>
            <a:r>
              <a:rPr sz="3300" spc="-270" dirty="0"/>
              <a:t> </a:t>
            </a:r>
            <a:r>
              <a:rPr sz="3300" dirty="0"/>
              <a:t>:</a:t>
            </a:r>
            <a:r>
              <a:rPr sz="3300" spc="-300" dirty="0"/>
              <a:t> </a:t>
            </a:r>
            <a:r>
              <a:rPr sz="3300" spc="-160" dirty="0"/>
              <a:t>U</a:t>
            </a:r>
            <a:r>
              <a:rPr sz="3300" spc="-155" dirty="0"/>
              <a:t>n-Ch</a:t>
            </a:r>
            <a:r>
              <a:rPr sz="3300" spc="-160" dirty="0"/>
              <a:t>ecke</a:t>
            </a:r>
            <a:r>
              <a:rPr sz="3300" dirty="0"/>
              <a:t>d</a:t>
            </a:r>
            <a:r>
              <a:rPr sz="3300" spc="-260" dirty="0"/>
              <a:t> </a:t>
            </a:r>
            <a:r>
              <a:rPr sz="3300" spc="-400" dirty="0"/>
              <a:t>T</a:t>
            </a:r>
            <a:r>
              <a:rPr sz="3300" spc="-160" dirty="0"/>
              <a:t>y</a:t>
            </a:r>
            <a:r>
              <a:rPr sz="3300" spc="-155" dirty="0"/>
              <a:t>p</a:t>
            </a:r>
            <a:r>
              <a:rPr sz="3300" dirty="0"/>
              <a:t>e</a:t>
            </a:r>
            <a:r>
              <a:rPr sz="3300" spc="-295" dirty="0"/>
              <a:t> </a:t>
            </a:r>
            <a:r>
              <a:rPr sz="3300" spc="-165" dirty="0"/>
              <a:t>….</a:t>
            </a:r>
            <a:r>
              <a:rPr sz="3300" dirty="0"/>
              <a:t>]</a:t>
            </a:r>
            <a:endParaRPr sz="3300"/>
          </a:p>
        </p:txBody>
      </p:sp>
      <p:sp>
        <p:nvSpPr>
          <p:cNvPr id="3" name="object 3"/>
          <p:cNvSpPr txBox="1"/>
          <p:nvPr/>
        </p:nvSpPr>
        <p:spPr>
          <a:xfrm>
            <a:off x="1723137" y="1358900"/>
            <a:ext cx="1344295" cy="574040"/>
          </a:xfrm>
          <a:prstGeom prst="rect">
            <a:avLst/>
          </a:prstGeom>
        </p:spPr>
        <p:txBody>
          <a:bodyPr vert="horz" wrap="square" lIns="0" tIns="12700" rIns="0" bIns="0" rtlCol="0">
            <a:spAutoFit/>
          </a:bodyPr>
          <a:lstStyle/>
          <a:p>
            <a:pPr marL="12700">
              <a:spcBef>
                <a:spcPts val="100"/>
              </a:spcBef>
              <a:tabLst>
                <a:tab pos="978535" algn="l"/>
              </a:tabLst>
            </a:pPr>
            <a:r>
              <a:rPr b="1" spc="-5" dirty="0">
                <a:latin typeface="Calibri"/>
                <a:cs typeface="Calibri"/>
              </a:rPr>
              <a:t>cla</a:t>
            </a:r>
            <a:r>
              <a:rPr b="1" dirty="0">
                <a:latin typeface="Calibri"/>
                <a:cs typeface="Calibri"/>
              </a:rPr>
              <a:t>ss	</a:t>
            </a:r>
            <a:r>
              <a:rPr b="1" dirty="0">
                <a:solidFill>
                  <a:srgbClr val="FF0000"/>
                </a:solidFill>
                <a:latin typeface="Calibri"/>
                <a:cs typeface="Calibri"/>
              </a:rPr>
              <a:t>B</a:t>
            </a:r>
            <a:r>
              <a:rPr b="1" spc="-35" dirty="0">
                <a:solidFill>
                  <a:srgbClr val="FF0000"/>
                </a:solidFill>
                <a:latin typeface="Calibri"/>
                <a:cs typeface="Calibri"/>
              </a:rPr>
              <a:t>o</a:t>
            </a:r>
            <a:r>
              <a:rPr b="1" dirty="0">
                <a:solidFill>
                  <a:srgbClr val="FF0000"/>
                </a:solidFill>
                <a:latin typeface="Calibri"/>
                <a:cs typeface="Calibri"/>
              </a:rPr>
              <a:t>x</a:t>
            </a:r>
            <a:endParaRPr>
              <a:latin typeface="Calibri"/>
              <a:cs typeface="Calibri"/>
            </a:endParaRPr>
          </a:p>
          <a:p>
            <a:pPr marL="12700"/>
            <a:r>
              <a:rPr b="1" dirty="0">
                <a:latin typeface="Calibri"/>
                <a:cs typeface="Calibri"/>
              </a:rPr>
              <a:t>{</a:t>
            </a:r>
            <a:endParaRPr>
              <a:latin typeface="Calibri"/>
              <a:cs typeface="Calibri"/>
            </a:endParaRPr>
          </a:p>
        </p:txBody>
      </p:sp>
      <p:graphicFrame>
        <p:nvGraphicFramePr>
          <p:cNvPr id="4" name="object 4"/>
          <p:cNvGraphicFramePr>
            <a:graphicFrameLocks noGrp="1"/>
          </p:cNvGraphicFramePr>
          <p:nvPr/>
        </p:nvGraphicFramePr>
        <p:xfrm>
          <a:off x="2618791" y="1977645"/>
          <a:ext cx="2542539" cy="777239"/>
        </p:xfrm>
        <a:graphic>
          <a:graphicData uri="http://schemas.openxmlformats.org/drawingml/2006/table">
            <a:tbl>
              <a:tblPr firstRow="1" bandRow="1">
                <a:tableStyleId>{2D5ABB26-0587-4C30-8999-92F81FD0307C}</a:tableStyleId>
              </a:tblPr>
              <a:tblGrid>
                <a:gridCol w="812165">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tblGrid>
              <a:tr h="251459">
                <a:tc>
                  <a:txBody>
                    <a:bodyPr/>
                    <a:lstStyle/>
                    <a:p>
                      <a:pPr marL="31750">
                        <a:lnSpc>
                          <a:spcPts val="1710"/>
                        </a:lnSpc>
                      </a:pPr>
                      <a:r>
                        <a:rPr sz="1800" spc="-15" dirty="0">
                          <a:solidFill>
                            <a:srgbClr val="FF0000"/>
                          </a:solidFill>
                          <a:latin typeface="Calibri"/>
                          <a:cs typeface="Calibri"/>
                        </a:rPr>
                        <a:t>private</a:t>
                      </a:r>
                      <a:endParaRPr sz="1800">
                        <a:latin typeface="Calibri"/>
                        <a:cs typeface="Calibri"/>
                      </a:endParaRPr>
                    </a:p>
                  </a:txBody>
                  <a:tcPr marL="0" marR="0" marT="0" marB="0"/>
                </a:tc>
                <a:tc>
                  <a:txBody>
                    <a:bodyPr/>
                    <a:lstStyle/>
                    <a:p>
                      <a:pPr marL="133350">
                        <a:lnSpc>
                          <a:spcPts val="1710"/>
                        </a:lnSpc>
                      </a:pPr>
                      <a:r>
                        <a:rPr sz="1800" spc="-5" dirty="0">
                          <a:solidFill>
                            <a:srgbClr val="FF0000"/>
                          </a:solidFill>
                          <a:latin typeface="Calibri"/>
                          <a:cs typeface="Calibri"/>
                        </a:rPr>
                        <a:t>double</a:t>
                      </a:r>
                      <a:endParaRPr sz="1800">
                        <a:latin typeface="Calibri"/>
                        <a:cs typeface="Calibri"/>
                      </a:endParaRPr>
                    </a:p>
                  </a:txBody>
                  <a:tcPr marL="0" marR="0" marT="0" marB="0"/>
                </a:tc>
                <a:tc>
                  <a:txBody>
                    <a:bodyPr/>
                    <a:lstStyle/>
                    <a:p>
                      <a:pPr marL="133350">
                        <a:lnSpc>
                          <a:spcPts val="1710"/>
                        </a:lnSpc>
                      </a:pPr>
                      <a:r>
                        <a:rPr sz="1800" spc="-5" dirty="0">
                          <a:solidFill>
                            <a:srgbClr val="FF0000"/>
                          </a:solidFill>
                          <a:latin typeface="Calibri"/>
                          <a:cs typeface="Calibri"/>
                        </a:rPr>
                        <a:t>length;</a:t>
                      </a:r>
                      <a:endParaRPr sz="1800">
                        <a:latin typeface="Calibri"/>
                        <a:cs typeface="Calibri"/>
                      </a:endParaRPr>
                    </a:p>
                  </a:txBody>
                  <a:tcPr marL="0" marR="0" marT="0" marB="0"/>
                </a:tc>
                <a:extLst>
                  <a:ext uri="{0D108BD9-81ED-4DB2-BD59-A6C34878D82A}">
                    <a16:rowId xmlns:a16="http://schemas.microsoft.com/office/drawing/2014/main" val="10000"/>
                  </a:ext>
                </a:extLst>
              </a:tr>
              <a:tr h="274320">
                <a:tc>
                  <a:txBody>
                    <a:bodyPr/>
                    <a:lstStyle/>
                    <a:p>
                      <a:pPr marL="31750">
                        <a:lnSpc>
                          <a:spcPts val="1889"/>
                        </a:lnSpc>
                      </a:pPr>
                      <a:r>
                        <a:rPr sz="1800" spc="-15" dirty="0">
                          <a:solidFill>
                            <a:srgbClr val="FF0000"/>
                          </a:solidFill>
                          <a:latin typeface="Calibri"/>
                          <a:cs typeface="Calibri"/>
                        </a:rPr>
                        <a:t>private</a:t>
                      </a:r>
                      <a:endParaRPr sz="1800">
                        <a:latin typeface="Calibri"/>
                        <a:cs typeface="Calibri"/>
                      </a:endParaRPr>
                    </a:p>
                  </a:txBody>
                  <a:tcPr marL="0" marR="0" marT="0" marB="0"/>
                </a:tc>
                <a:tc>
                  <a:txBody>
                    <a:bodyPr/>
                    <a:lstStyle/>
                    <a:p>
                      <a:pPr marL="133350">
                        <a:lnSpc>
                          <a:spcPts val="1889"/>
                        </a:lnSpc>
                      </a:pPr>
                      <a:r>
                        <a:rPr sz="1800" spc="-5" dirty="0">
                          <a:solidFill>
                            <a:srgbClr val="FF0000"/>
                          </a:solidFill>
                          <a:latin typeface="Calibri"/>
                          <a:cs typeface="Calibri"/>
                        </a:rPr>
                        <a:t>double</a:t>
                      </a:r>
                      <a:endParaRPr sz="1800">
                        <a:latin typeface="Calibri"/>
                        <a:cs typeface="Calibri"/>
                      </a:endParaRPr>
                    </a:p>
                  </a:txBody>
                  <a:tcPr marL="0" marR="0" marT="0" marB="0"/>
                </a:tc>
                <a:tc>
                  <a:txBody>
                    <a:bodyPr/>
                    <a:lstStyle/>
                    <a:p>
                      <a:pPr marL="133350">
                        <a:lnSpc>
                          <a:spcPts val="1889"/>
                        </a:lnSpc>
                      </a:pPr>
                      <a:r>
                        <a:rPr sz="1800" spc="-5" dirty="0">
                          <a:solidFill>
                            <a:srgbClr val="FF0000"/>
                          </a:solidFill>
                          <a:latin typeface="Calibri"/>
                          <a:cs typeface="Calibri"/>
                        </a:rPr>
                        <a:t>width;</a:t>
                      </a:r>
                      <a:endParaRPr sz="1800">
                        <a:latin typeface="Calibri"/>
                        <a:cs typeface="Calibri"/>
                      </a:endParaRPr>
                    </a:p>
                  </a:txBody>
                  <a:tcPr marL="0" marR="0" marT="0" marB="0"/>
                </a:tc>
                <a:extLst>
                  <a:ext uri="{0D108BD9-81ED-4DB2-BD59-A6C34878D82A}">
                    <a16:rowId xmlns:a16="http://schemas.microsoft.com/office/drawing/2014/main" val="10001"/>
                  </a:ext>
                </a:extLst>
              </a:tr>
              <a:tr h="251460">
                <a:tc>
                  <a:txBody>
                    <a:bodyPr/>
                    <a:lstStyle/>
                    <a:p>
                      <a:pPr marL="31750">
                        <a:lnSpc>
                          <a:spcPts val="1880"/>
                        </a:lnSpc>
                      </a:pPr>
                      <a:r>
                        <a:rPr sz="1800" spc="-15" dirty="0">
                          <a:solidFill>
                            <a:srgbClr val="FF0000"/>
                          </a:solidFill>
                          <a:latin typeface="Calibri"/>
                          <a:cs typeface="Calibri"/>
                        </a:rPr>
                        <a:t>private</a:t>
                      </a:r>
                      <a:endParaRPr sz="1800">
                        <a:latin typeface="Calibri"/>
                        <a:cs typeface="Calibri"/>
                      </a:endParaRPr>
                    </a:p>
                  </a:txBody>
                  <a:tcPr marL="0" marR="0" marT="0" marB="0"/>
                </a:tc>
                <a:tc>
                  <a:txBody>
                    <a:bodyPr/>
                    <a:lstStyle/>
                    <a:p>
                      <a:pPr marL="133350">
                        <a:lnSpc>
                          <a:spcPts val="1880"/>
                        </a:lnSpc>
                      </a:pPr>
                      <a:r>
                        <a:rPr sz="1800" spc="-5" dirty="0">
                          <a:solidFill>
                            <a:srgbClr val="FF0000"/>
                          </a:solidFill>
                          <a:latin typeface="Calibri"/>
                          <a:cs typeface="Calibri"/>
                        </a:rPr>
                        <a:t>double</a:t>
                      </a:r>
                      <a:endParaRPr sz="1800">
                        <a:latin typeface="Calibri"/>
                        <a:cs typeface="Calibri"/>
                      </a:endParaRPr>
                    </a:p>
                  </a:txBody>
                  <a:tcPr marL="0" marR="0" marT="0" marB="0"/>
                </a:tc>
                <a:tc>
                  <a:txBody>
                    <a:bodyPr/>
                    <a:lstStyle/>
                    <a:p>
                      <a:pPr marL="133350">
                        <a:lnSpc>
                          <a:spcPts val="1880"/>
                        </a:lnSpc>
                      </a:pPr>
                      <a:r>
                        <a:rPr sz="1800" spc="-5" dirty="0">
                          <a:solidFill>
                            <a:srgbClr val="FF0000"/>
                          </a:solidFill>
                          <a:latin typeface="Calibri"/>
                          <a:cs typeface="Calibri"/>
                        </a:rPr>
                        <a:t>height;</a:t>
                      </a:r>
                      <a:endParaRPr sz="18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2637841" y="2730754"/>
            <a:ext cx="4592955" cy="574675"/>
          </a:xfrm>
          <a:prstGeom prst="rect">
            <a:avLst/>
          </a:prstGeom>
        </p:spPr>
        <p:txBody>
          <a:bodyPr vert="horz" wrap="square" lIns="0" tIns="12700" rIns="0" bIns="0" rtlCol="0">
            <a:spAutoFit/>
          </a:bodyPr>
          <a:lstStyle/>
          <a:p>
            <a:pPr marL="12700">
              <a:spcBef>
                <a:spcPts val="100"/>
              </a:spcBef>
            </a:pPr>
            <a:r>
              <a:rPr spc="-15" dirty="0">
                <a:solidFill>
                  <a:srgbClr val="FF0000"/>
                </a:solidFill>
                <a:latin typeface="Calibri"/>
                <a:cs typeface="Calibri"/>
              </a:rPr>
              <a:t>Box</a:t>
            </a:r>
            <a:r>
              <a:rPr spc="-20" dirty="0">
                <a:solidFill>
                  <a:srgbClr val="FF0000"/>
                </a:solidFill>
                <a:latin typeface="Calibri"/>
                <a:cs typeface="Calibri"/>
              </a:rPr>
              <a:t> </a:t>
            </a:r>
            <a:r>
              <a:rPr spc="-5" dirty="0">
                <a:solidFill>
                  <a:srgbClr val="FF0000"/>
                </a:solidFill>
                <a:latin typeface="Calibri"/>
                <a:cs typeface="Calibri"/>
              </a:rPr>
              <a:t>(double</a:t>
            </a:r>
            <a:r>
              <a:rPr spc="35" dirty="0">
                <a:solidFill>
                  <a:srgbClr val="FF0000"/>
                </a:solidFill>
                <a:latin typeface="Calibri"/>
                <a:cs typeface="Calibri"/>
              </a:rPr>
              <a:t> </a:t>
            </a:r>
            <a:r>
              <a:rPr spc="-5" dirty="0">
                <a:solidFill>
                  <a:srgbClr val="FF0000"/>
                </a:solidFill>
                <a:latin typeface="Calibri"/>
                <a:cs typeface="Calibri"/>
              </a:rPr>
              <a:t>length,</a:t>
            </a:r>
            <a:r>
              <a:rPr dirty="0">
                <a:solidFill>
                  <a:srgbClr val="FF0000"/>
                </a:solidFill>
                <a:latin typeface="Calibri"/>
                <a:cs typeface="Calibri"/>
              </a:rPr>
              <a:t> </a:t>
            </a:r>
            <a:r>
              <a:rPr spc="-5" dirty="0">
                <a:solidFill>
                  <a:srgbClr val="FF0000"/>
                </a:solidFill>
                <a:latin typeface="Calibri"/>
                <a:cs typeface="Calibri"/>
              </a:rPr>
              <a:t>double</a:t>
            </a:r>
            <a:r>
              <a:rPr spc="15" dirty="0">
                <a:solidFill>
                  <a:srgbClr val="FF0000"/>
                </a:solidFill>
                <a:latin typeface="Calibri"/>
                <a:cs typeface="Calibri"/>
              </a:rPr>
              <a:t> </a:t>
            </a:r>
            <a:r>
              <a:rPr spc="-5" dirty="0">
                <a:solidFill>
                  <a:srgbClr val="FF0000"/>
                </a:solidFill>
                <a:latin typeface="Calibri"/>
                <a:cs typeface="Calibri"/>
              </a:rPr>
              <a:t>width,</a:t>
            </a:r>
            <a:r>
              <a:rPr spc="15" dirty="0">
                <a:solidFill>
                  <a:srgbClr val="FF0000"/>
                </a:solidFill>
                <a:latin typeface="Calibri"/>
                <a:cs typeface="Calibri"/>
              </a:rPr>
              <a:t> </a:t>
            </a:r>
            <a:r>
              <a:rPr spc="-5" dirty="0">
                <a:solidFill>
                  <a:srgbClr val="FF0000"/>
                </a:solidFill>
                <a:latin typeface="Calibri"/>
                <a:cs typeface="Calibri"/>
              </a:rPr>
              <a:t>double</a:t>
            </a:r>
            <a:r>
              <a:rPr spc="25" dirty="0">
                <a:solidFill>
                  <a:srgbClr val="FF0000"/>
                </a:solidFill>
                <a:latin typeface="Calibri"/>
                <a:cs typeface="Calibri"/>
              </a:rPr>
              <a:t> </a:t>
            </a:r>
            <a:r>
              <a:rPr spc="-5" dirty="0">
                <a:solidFill>
                  <a:srgbClr val="FF0000"/>
                </a:solidFill>
                <a:latin typeface="Calibri"/>
                <a:cs typeface="Calibri"/>
              </a:rPr>
              <a:t>height)</a:t>
            </a:r>
            <a:endParaRPr>
              <a:latin typeface="Calibri"/>
              <a:cs typeface="Calibri"/>
            </a:endParaRPr>
          </a:p>
          <a:p>
            <a:pPr marL="12700"/>
            <a:r>
              <a:rPr dirty="0">
                <a:solidFill>
                  <a:srgbClr val="FF0000"/>
                </a:solidFill>
                <a:latin typeface="Calibri"/>
                <a:cs typeface="Calibri"/>
              </a:rPr>
              <a:t>{</a:t>
            </a:r>
            <a:endParaRPr>
              <a:latin typeface="Calibri"/>
              <a:cs typeface="Calibri"/>
            </a:endParaRPr>
          </a:p>
        </p:txBody>
      </p:sp>
      <p:sp>
        <p:nvSpPr>
          <p:cNvPr id="6" name="object 6"/>
          <p:cNvSpPr txBox="1"/>
          <p:nvPr/>
        </p:nvSpPr>
        <p:spPr>
          <a:xfrm>
            <a:off x="7248906" y="2637282"/>
            <a:ext cx="3385185" cy="378950"/>
          </a:xfrm>
          <a:prstGeom prst="rect">
            <a:avLst/>
          </a:prstGeom>
          <a:ln w="25907">
            <a:solidFill>
              <a:srgbClr val="FF0000"/>
            </a:solidFill>
          </a:ln>
        </p:spPr>
        <p:txBody>
          <a:bodyPr vert="horz" wrap="square" lIns="0" tIns="131445" rIns="0" bIns="0" rtlCol="0">
            <a:spAutoFit/>
          </a:bodyPr>
          <a:lstStyle/>
          <a:p>
            <a:pPr marL="20955">
              <a:spcBef>
                <a:spcPts val="1035"/>
              </a:spcBef>
            </a:pPr>
            <a:r>
              <a:rPr sz="1600" b="1" spc="-15" dirty="0">
                <a:solidFill>
                  <a:srgbClr val="006FC0"/>
                </a:solidFill>
                <a:latin typeface="Calibri"/>
                <a:cs typeface="Calibri"/>
              </a:rPr>
              <a:t>throws</a:t>
            </a:r>
            <a:r>
              <a:rPr sz="1600" b="1" spc="15" dirty="0">
                <a:solidFill>
                  <a:srgbClr val="006FC0"/>
                </a:solidFill>
                <a:latin typeface="Calibri"/>
                <a:cs typeface="Calibri"/>
              </a:rPr>
              <a:t> </a:t>
            </a:r>
            <a:r>
              <a:rPr sz="1600" b="1" spc="-10" dirty="0">
                <a:solidFill>
                  <a:srgbClr val="006FC0"/>
                </a:solidFill>
                <a:latin typeface="Calibri"/>
                <a:cs typeface="Calibri"/>
              </a:rPr>
              <a:t>InvalidBoxDimensionException</a:t>
            </a:r>
            <a:endParaRPr sz="1600">
              <a:latin typeface="Calibri"/>
              <a:cs typeface="Calibri"/>
            </a:endParaRPr>
          </a:p>
        </p:txBody>
      </p:sp>
      <p:sp>
        <p:nvSpPr>
          <p:cNvPr id="7" name="object 7"/>
          <p:cNvSpPr txBox="1"/>
          <p:nvPr/>
        </p:nvSpPr>
        <p:spPr>
          <a:xfrm>
            <a:off x="3552190" y="3279775"/>
            <a:ext cx="1325245" cy="848360"/>
          </a:xfrm>
          <a:prstGeom prst="rect">
            <a:avLst/>
          </a:prstGeom>
        </p:spPr>
        <p:txBody>
          <a:bodyPr vert="horz" wrap="square" lIns="0" tIns="12700" rIns="0" bIns="0" rtlCol="0">
            <a:spAutoFit/>
          </a:bodyPr>
          <a:lstStyle/>
          <a:p>
            <a:pPr marL="12700">
              <a:spcBef>
                <a:spcPts val="100"/>
              </a:spcBef>
            </a:pPr>
            <a:r>
              <a:rPr spc="-5" dirty="0">
                <a:solidFill>
                  <a:srgbClr val="FF0000"/>
                </a:solidFill>
                <a:latin typeface="Calibri"/>
                <a:cs typeface="Calibri"/>
              </a:rPr>
              <a:t>if(</a:t>
            </a:r>
            <a:r>
              <a:rPr spc="-25" dirty="0">
                <a:solidFill>
                  <a:srgbClr val="FF0000"/>
                </a:solidFill>
                <a:latin typeface="Calibri"/>
                <a:cs typeface="Calibri"/>
              </a:rPr>
              <a:t> </a:t>
            </a:r>
            <a:r>
              <a:rPr spc="-5" dirty="0">
                <a:solidFill>
                  <a:srgbClr val="FF0000"/>
                </a:solidFill>
                <a:latin typeface="Calibri"/>
                <a:cs typeface="Calibri"/>
              </a:rPr>
              <a:t>length</a:t>
            </a:r>
            <a:r>
              <a:rPr spc="-25" dirty="0">
                <a:solidFill>
                  <a:srgbClr val="FF0000"/>
                </a:solidFill>
                <a:latin typeface="Calibri"/>
                <a:cs typeface="Calibri"/>
              </a:rPr>
              <a:t> </a:t>
            </a:r>
            <a:r>
              <a:rPr spc="-5" dirty="0">
                <a:solidFill>
                  <a:srgbClr val="FF0000"/>
                </a:solidFill>
                <a:latin typeface="Calibri"/>
                <a:cs typeface="Calibri"/>
              </a:rPr>
              <a:t>&lt;=0)</a:t>
            </a:r>
            <a:endParaRPr>
              <a:latin typeface="Calibri"/>
              <a:cs typeface="Calibri"/>
            </a:endParaRPr>
          </a:p>
          <a:p>
            <a:pPr marL="12700" marR="56515"/>
            <a:r>
              <a:rPr spc="-5" dirty="0">
                <a:solidFill>
                  <a:srgbClr val="FF0000"/>
                </a:solidFill>
                <a:latin typeface="Calibri"/>
                <a:cs typeface="Calibri"/>
              </a:rPr>
              <a:t>if( width &lt;=0) </a:t>
            </a:r>
            <a:r>
              <a:rPr spc="-395" dirty="0">
                <a:solidFill>
                  <a:srgbClr val="FF0000"/>
                </a:solidFill>
                <a:latin typeface="Calibri"/>
                <a:cs typeface="Calibri"/>
              </a:rPr>
              <a:t> </a:t>
            </a:r>
            <a:r>
              <a:rPr spc="-5" dirty="0">
                <a:solidFill>
                  <a:srgbClr val="FF0000"/>
                </a:solidFill>
                <a:latin typeface="Calibri"/>
                <a:cs typeface="Calibri"/>
              </a:rPr>
              <a:t>if(</a:t>
            </a:r>
            <a:r>
              <a:rPr spc="-60" dirty="0">
                <a:solidFill>
                  <a:srgbClr val="FF0000"/>
                </a:solidFill>
                <a:latin typeface="Calibri"/>
                <a:cs typeface="Calibri"/>
              </a:rPr>
              <a:t> </a:t>
            </a:r>
            <a:r>
              <a:rPr spc="-5" dirty="0">
                <a:solidFill>
                  <a:srgbClr val="FF0000"/>
                </a:solidFill>
                <a:latin typeface="Calibri"/>
                <a:cs typeface="Calibri"/>
              </a:rPr>
              <a:t>height&lt;=0)</a:t>
            </a:r>
            <a:endParaRPr>
              <a:latin typeface="Calibri"/>
              <a:cs typeface="Calibri"/>
            </a:endParaRPr>
          </a:p>
        </p:txBody>
      </p:sp>
      <p:sp>
        <p:nvSpPr>
          <p:cNvPr id="8" name="object 8"/>
          <p:cNvSpPr txBox="1"/>
          <p:nvPr/>
        </p:nvSpPr>
        <p:spPr>
          <a:xfrm>
            <a:off x="5381372" y="3279775"/>
            <a:ext cx="4717415" cy="848360"/>
          </a:xfrm>
          <a:prstGeom prst="rect">
            <a:avLst/>
          </a:prstGeom>
        </p:spPr>
        <p:txBody>
          <a:bodyPr vert="horz" wrap="square" lIns="0" tIns="12700" rIns="0" bIns="0" rtlCol="0">
            <a:spAutoFit/>
          </a:bodyPr>
          <a:lstStyle/>
          <a:p>
            <a:pPr marL="12700" marR="5080" algn="just">
              <a:spcBef>
                <a:spcPts val="100"/>
              </a:spcBef>
            </a:pPr>
            <a:r>
              <a:rPr spc="-10" dirty="0">
                <a:solidFill>
                  <a:srgbClr val="FF0000"/>
                </a:solidFill>
                <a:latin typeface="Calibri"/>
                <a:cs typeface="Calibri"/>
              </a:rPr>
              <a:t>throw </a:t>
            </a:r>
            <a:r>
              <a:rPr spc="-5" dirty="0">
                <a:solidFill>
                  <a:srgbClr val="FF0000"/>
                </a:solidFill>
                <a:latin typeface="Calibri"/>
                <a:cs typeface="Calibri"/>
              </a:rPr>
              <a:t>new </a:t>
            </a:r>
            <a:r>
              <a:rPr spc="-10" dirty="0">
                <a:solidFill>
                  <a:srgbClr val="FF0000"/>
                </a:solidFill>
                <a:latin typeface="Calibri"/>
                <a:cs typeface="Calibri"/>
              </a:rPr>
              <a:t>InvalidBoxDimensionException(length); </a:t>
            </a:r>
            <a:r>
              <a:rPr spc="-395" dirty="0">
                <a:solidFill>
                  <a:srgbClr val="FF0000"/>
                </a:solidFill>
                <a:latin typeface="Calibri"/>
                <a:cs typeface="Calibri"/>
              </a:rPr>
              <a:t> </a:t>
            </a:r>
            <a:r>
              <a:rPr spc="-10" dirty="0">
                <a:solidFill>
                  <a:srgbClr val="FF0000"/>
                </a:solidFill>
                <a:latin typeface="Calibri"/>
                <a:cs typeface="Calibri"/>
              </a:rPr>
              <a:t>throw </a:t>
            </a:r>
            <a:r>
              <a:rPr spc="-5" dirty="0">
                <a:solidFill>
                  <a:srgbClr val="FF0000"/>
                </a:solidFill>
                <a:latin typeface="Calibri"/>
                <a:cs typeface="Calibri"/>
              </a:rPr>
              <a:t>new </a:t>
            </a:r>
            <a:r>
              <a:rPr spc="-10" dirty="0">
                <a:solidFill>
                  <a:srgbClr val="FF0000"/>
                </a:solidFill>
                <a:latin typeface="Calibri"/>
                <a:cs typeface="Calibri"/>
              </a:rPr>
              <a:t>InvalidBoxDimensionException(width); </a:t>
            </a:r>
            <a:r>
              <a:rPr spc="-5" dirty="0">
                <a:solidFill>
                  <a:srgbClr val="FF0000"/>
                </a:solidFill>
                <a:latin typeface="Calibri"/>
                <a:cs typeface="Calibri"/>
              </a:rPr>
              <a:t> </a:t>
            </a:r>
            <a:r>
              <a:rPr spc="-10" dirty="0">
                <a:solidFill>
                  <a:srgbClr val="FF0000"/>
                </a:solidFill>
                <a:latin typeface="Calibri"/>
                <a:cs typeface="Calibri"/>
              </a:rPr>
              <a:t>throw</a:t>
            </a:r>
            <a:r>
              <a:rPr spc="20" dirty="0">
                <a:solidFill>
                  <a:srgbClr val="FF0000"/>
                </a:solidFill>
                <a:latin typeface="Calibri"/>
                <a:cs typeface="Calibri"/>
              </a:rPr>
              <a:t> </a:t>
            </a:r>
            <a:r>
              <a:rPr spc="-5" dirty="0">
                <a:solidFill>
                  <a:srgbClr val="FF0000"/>
                </a:solidFill>
                <a:latin typeface="Calibri"/>
                <a:cs typeface="Calibri"/>
              </a:rPr>
              <a:t>new</a:t>
            </a:r>
            <a:r>
              <a:rPr spc="20" dirty="0">
                <a:solidFill>
                  <a:srgbClr val="FF0000"/>
                </a:solidFill>
                <a:latin typeface="Calibri"/>
                <a:cs typeface="Calibri"/>
              </a:rPr>
              <a:t> </a:t>
            </a:r>
            <a:r>
              <a:rPr spc="-10" dirty="0">
                <a:solidFill>
                  <a:srgbClr val="FF0000"/>
                </a:solidFill>
                <a:latin typeface="Calibri"/>
                <a:cs typeface="Calibri"/>
              </a:rPr>
              <a:t>InvalidBoxDimensionException(height);</a:t>
            </a:r>
            <a:endParaRPr>
              <a:latin typeface="Calibri"/>
              <a:cs typeface="Calibri"/>
            </a:endParaRPr>
          </a:p>
        </p:txBody>
      </p:sp>
      <p:sp>
        <p:nvSpPr>
          <p:cNvPr id="9" name="object 9"/>
          <p:cNvSpPr txBox="1"/>
          <p:nvPr/>
        </p:nvSpPr>
        <p:spPr>
          <a:xfrm>
            <a:off x="1723137" y="4102735"/>
            <a:ext cx="8865235" cy="1397635"/>
          </a:xfrm>
          <a:prstGeom prst="rect">
            <a:avLst/>
          </a:prstGeom>
        </p:spPr>
        <p:txBody>
          <a:bodyPr vert="horz" wrap="square" lIns="0" tIns="12700" rIns="0" bIns="0" rtlCol="0">
            <a:spAutoFit/>
          </a:bodyPr>
          <a:lstStyle/>
          <a:p>
            <a:pPr marL="1841500">
              <a:spcBef>
                <a:spcPts val="100"/>
              </a:spcBef>
            </a:pPr>
            <a:r>
              <a:rPr spc="-5" dirty="0">
                <a:solidFill>
                  <a:srgbClr val="FF0000"/>
                </a:solidFill>
                <a:latin typeface="Calibri"/>
                <a:cs typeface="Calibri"/>
              </a:rPr>
              <a:t>this.length</a:t>
            </a:r>
            <a:r>
              <a:rPr dirty="0">
                <a:solidFill>
                  <a:srgbClr val="FF0000"/>
                </a:solidFill>
                <a:latin typeface="Calibri"/>
                <a:cs typeface="Calibri"/>
              </a:rPr>
              <a:t> = </a:t>
            </a:r>
            <a:r>
              <a:rPr spc="-5" dirty="0">
                <a:solidFill>
                  <a:srgbClr val="FF0000"/>
                </a:solidFill>
                <a:latin typeface="Calibri"/>
                <a:cs typeface="Calibri"/>
              </a:rPr>
              <a:t>length;</a:t>
            </a:r>
            <a:r>
              <a:rPr spc="20" dirty="0">
                <a:solidFill>
                  <a:srgbClr val="FF0000"/>
                </a:solidFill>
                <a:latin typeface="Calibri"/>
                <a:cs typeface="Calibri"/>
              </a:rPr>
              <a:t> </a:t>
            </a:r>
            <a:r>
              <a:rPr spc="-10" dirty="0">
                <a:solidFill>
                  <a:srgbClr val="FF0000"/>
                </a:solidFill>
                <a:latin typeface="Calibri"/>
                <a:cs typeface="Calibri"/>
              </a:rPr>
              <a:t>this.width</a:t>
            </a:r>
            <a:r>
              <a:rPr spc="5" dirty="0">
                <a:solidFill>
                  <a:srgbClr val="FF0000"/>
                </a:solidFill>
                <a:latin typeface="Calibri"/>
                <a:cs typeface="Calibri"/>
              </a:rPr>
              <a:t> </a:t>
            </a:r>
            <a:r>
              <a:rPr dirty="0">
                <a:solidFill>
                  <a:srgbClr val="FF0000"/>
                </a:solidFill>
                <a:latin typeface="Calibri"/>
                <a:cs typeface="Calibri"/>
              </a:rPr>
              <a:t>=</a:t>
            </a:r>
            <a:r>
              <a:rPr spc="15" dirty="0">
                <a:solidFill>
                  <a:srgbClr val="FF0000"/>
                </a:solidFill>
                <a:latin typeface="Calibri"/>
                <a:cs typeface="Calibri"/>
              </a:rPr>
              <a:t> </a:t>
            </a:r>
            <a:r>
              <a:rPr spc="-5" dirty="0">
                <a:solidFill>
                  <a:srgbClr val="FF0000"/>
                </a:solidFill>
                <a:latin typeface="Calibri"/>
                <a:cs typeface="Calibri"/>
              </a:rPr>
              <a:t>width;</a:t>
            </a:r>
            <a:r>
              <a:rPr spc="20" dirty="0">
                <a:solidFill>
                  <a:srgbClr val="FF0000"/>
                </a:solidFill>
                <a:latin typeface="Calibri"/>
                <a:cs typeface="Calibri"/>
              </a:rPr>
              <a:t> </a:t>
            </a:r>
            <a:r>
              <a:rPr spc="-5" dirty="0">
                <a:solidFill>
                  <a:srgbClr val="FF0000"/>
                </a:solidFill>
                <a:latin typeface="Calibri"/>
                <a:cs typeface="Calibri"/>
              </a:rPr>
              <a:t>this.height</a:t>
            </a:r>
            <a:r>
              <a:rPr dirty="0">
                <a:solidFill>
                  <a:srgbClr val="FF0000"/>
                </a:solidFill>
                <a:latin typeface="Calibri"/>
                <a:cs typeface="Calibri"/>
              </a:rPr>
              <a:t> = </a:t>
            </a:r>
            <a:r>
              <a:rPr spc="-5" dirty="0">
                <a:solidFill>
                  <a:srgbClr val="FF0000"/>
                </a:solidFill>
                <a:latin typeface="Calibri"/>
                <a:cs typeface="Calibri"/>
              </a:rPr>
              <a:t>height;</a:t>
            </a:r>
            <a:endParaRPr>
              <a:latin typeface="Calibri"/>
              <a:cs typeface="Calibri"/>
            </a:endParaRPr>
          </a:p>
          <a:p>
            <a:pPr marL="927100"/>
            <a:r>
              <a:rPr spc="-5" dirty="0">
                <a:solidFill>
                  <a:srgbClr val="FF0000"/>
                </a:solidFill>
                <a:latin typeface="Calibri"/>
                <a:cs typeface="Calibri"/>
              </a:rPr>
              <a:t>}// End</a:t>
            </a:r>
            <a:r>
              <a:rPr dirty="0">
                <a:solidFill>
                  <a:srgbClr val="FF0000"/>
                </a:solidFill>
                <a:latin typeface="Calibri"/>
                <a:cs typeface="Calibri"/>
              </a:rPr>
              <a:t> </a:t>
            </a:r>
            <a:r>
              <a:rPr spc="-5" dirty="0">
                <a:solidFill>
                  <a:srgbClr val="FF0000"/>
                </a:solidFill>
                <a:latin typeface="Calibri"/>
                <a:cs typeface="Calibri"/>
              </a:rPr>
              <a:t>of</a:t>
            </a:r>
            <a:r>
              <a:rPr spc="-10" dirty="0">
                <a:solidFill>
                  <a:srgbClr val="FF0000"/>
                </a:solidFill>
                <a:latin typeface="Calibri"/>
                <a:cs typeface="Calibri"/>
              </a:rPr>
              <a:t> Constructor</a:t>
            </a:r>
            <a:endParaRPr>
              <a:latin typeface="Calibri"/>
              <a:cs typeface="Calibri"/>
            </a:endParaRPr>
          </a:p>
          <a:p>
            <a:pPr marL="979169" marR="5080" indent="-52069"/>
            <a:r>
              <a:rPr spc="-5" dirty="0">
                <a:solidFill>
                  <a:srgbClr val="FF0000"/>
                </a:solidFill>
                <a:latin typeface="Calibri"/>
                <a:cs typeface="Calibri"/>
              </a:rPr>
              <a:t>public</a:t>
            </a:r>
            <a:r>
              <a:rPr spc="85" dirty="0">
                <a:solidFill>
                  <a:srgbClr val="FF0000"/>
                </a:solidFill>
                <a:latin typeface="Calibri"/>
                <a:cs typeface="Calibri"/>
              </a:rPr>
              <a:t> </a:t>
            </a:r>
            <a:r>
              <a:rPr spc="-5" dirty="0">
                <a:solidFill>
                  <a:srgbClr val="FF0000"/>
                </a:solidFill>
                <a:latin typeface="Calibri"/>
                <a:cs typeface="Calibri"/>
              </a:rPr>
              <a:t>double</a:t>
            </a:r>
            <a:r>
              <a:rPr spc="90" dirty="0">
                <a:solidFill>
                  <a:srgbClr val="FF0000"/>
                </a:solidFill>
                <a:latin typeface="Calibri"/>
                <a:cs typeface="Calibri"/>
              </a:rPr>
              <a:t> </a:t>
            </a:r>
            <a:r>
              <a:rPr spc="-5" dirty="0">
                <a:solidFill>
                  <a:srgbClr val="FF0000"/>
                </a:solidFill>
                <a:latin typeface="Calibri"/>
                <a:cs typeface="Calibri"/>
              </a:rPr>
              <a:t>area()</a:t>
            </a:r>
            <a:r>
              <a:rPr spc="80" dirty="0">
                <a:solidFill>
                  <a:srgbClr val="FF0000"/>
                </a:solidFill>
                <a:latin typeface="Calibri"/>
                <a:cs typeface="Calibri"/>
              </a:rPr>
              <a:t> </a:t>
            </a:r>
            <a:r>
              <a:rPr dirty="0">
                <a:solidFill>
                  <a:srgbClr val="FF0000"/>
                </a:solidFill>
                <a:latin typeface="Calibri"/>
                <a:cs typeface="Calibri"/>
              </a:rPr>
              <a:t>{</a:t>
            </a:r>
            <a:r>
              <a:rPr spc="75" dirty="0">
                <a:solidFill>
                  <a:srgbClr val="FF0000"/>
                </a:solidFill>
                <a:latin typeface="Calibri"/>
                <a:cs typeface="Calibri"/>
              </a:rPr>
              <a:t> </a:t>
            </a:r>
            <a:r>
              <a:rPr spc="-10" dirty="0">
                <a:solidFill>
                  <a:srgbClr val="FF0000"/>
                </a:solidFill>
                <a:latin typeface="Calibri"/>
                <a:cs typeface="Calibri"/>
              </a:rPr>
              <a:t>return</a:t>
            </a:r>
            <a:r>
              <a:rPr spc="90" dirty="0">
                <a:solidFill>
                  <a:srgbClr val="FF0000"/>
                </a:solidFill>
                <a:latin typeface="Calibri"/>
                <a:cs typeface="Calibri"/>
              </a:rPr>
              <a:t> </a:t>
            </a:r>
            <a:r>
              <a:rPr spc="-5" dirty="0">
                <a:solidFill>
                  <a:srgbClr val="FF0000"/>
                </a:solidFill>
                <a:latin typeface="Calibri"/>
                <a:cs typeface="Calibri"/>
              </a:rPr>
              <a:t>2*(length*width</a:t>
            </a:r>
            <a:r>
              <a:rPr spc="95" dirty="0">
                <a:solidFill>
                  <a:srgbClr val="FF0000"/>
                </a:solidFill>
                <a:latin typeface="Calibri"/>
                <a:cs typeface="Calibri"/>
              </a:rPr>
              <a:t> </a:t>
            </a:r>
            <a:r>
              <a:rPr dirty="0">
                <a:solidFill>
                  <a:srgbClr val="FF0000"/>
                </a:solidFill>
                <a:latin typeface="Calibri"/>
                <a:cs typeface="Calibri"/>
              </a:rPr>
              <a:t>+</a:t>
            </a:r>
            <a:r>
              <a:rPr spc="80" dirty="0">
                <a:solidFill>
                  <a:srgbClr val="FF0000"/>
                </a:solidFill>
                <a:latin typeface="Calibri"/>
                <a:cs typeface="Calibri"/>
              </a:rPr>
              <a:t> </a:t>
            </a:r>
            <a:r>
              <a:rPr spc="-5" dirty="0">
                <a:solidFill>
                  <a:srgbClr val="FF0000"/>
                </a:solidFill>
                <a:latin typeface="Calibri"/>
                <a:cs typeface="Calibri"/>
              </a:rPr>
              <a:t>width*height</a:t>
            </a:r>
            <a:r>
              <a:rPr spc="80" dirty="0">
                <a:solidFill>
                  <a:srgbClr val="FF0000"/>
                </a:solidFill>
                <a:latin typeface="Calibri"/>
                <a:cs typeface="Calibri"/>
              </a:rPr>
              <a:t> </a:t>
            </a:r>
            <a:r>
              <a:rPr dirty="0">
                <a:solidFill>
                  <a:srgbClr val="FF0000"/>
                </a:solidFill>
                <a:latin typeface="Calibri"/>
                <a:cs typeface="Calibri"/>
              </a:rPr>
              <a:t>+</a:t>
            </a:r>
            <a:r>
              <a:rPr spc="80" dirty="0">
                <a:solidFill>
                  <a:srgbClr val="FF0000"/>
                </a:solidFill>
                <a:latin typeface="Calibri"/>
                <a:cs typeface="Calibri"/>
              </a:rPr>
              <a:t> </a:t>
            </a:r>
            <a:r>
              <a:rPr spc="-5" dirty="0">
                <a:solidFill>
                  <a:srgbClr val="FF0000"/>
                </a:solidFill>
                <a:latin typeface="Calibri"/>
                <a:cs typeface="Calibri"/>
              </a:rPr>
              <a:t>height*length);} </a:t>
            </a:r>
            <a:r>
              <a:rPr spc="-395" dirty="0">
                <a:solidFill>
                  <a:srgbClr val="FF0000"/>
                </a:solidFill>
                <a:latin typeface="Calibri"/>
                <a:cs typeface="Calibri"/>
              </a:rPr>
              <a:t> </a:t>
            </a:r>
            <a:r>
              <a:rPr spc="-5" dirty="0">
                <a:solidFill>
                  <a:srgbClr val="FF0000"/>
                </a:solidFill>
                <a:latin typeface="Calibri"/>
                <a:cs typeface="Calibri"/>
              </a:rPr>
              <a:t>public</a:t>
            </a:r>
            <a:r>
              <a:rPr spc="30" dirty="0">
                <a:solidFill>
                  <a:srgbClr val="FF0000"/>
                </a:solidFill>
                <a:latin typeface="Calibri"/>
                <a:cs typeface="Calibri"/>
              </a:rPr>
              <a:t> </a:t>
            </a:r>
            <a:r>
              <a:rPr spc="-5" dirty="0">
                <a:solidFill>
                  <a:srgbClr val="FF0000"/>
                </a:solidFill>
                <a:latin typeface="Calibri"/>
                <a:cs typeface="Calibri"/>
              </a:rPr>
              <a:t>double</a:t>
            </a:r>
            <a:r>
              <a:rPr spc="15" dirty="0">
                <a:solidFill>
                  <a:srgbClr val="FF0000"/>
                </a:solidFill>
                <a:latin typeface="Calibri"/>
                <a:cs typeface="Calibri"/>
              </a:rPr>
              <a:t> </a:t>
            </a:r>
            <a:r>
              <a:rPr spc="-5" dirty="0">
                <a:solidFill>
                  <a:srgbClr val="FF0000"/>
                </a:solidFill>
                <a:latin typeface="Calibri"/>
                <a:cs typeface="Calibri"/>
              </a:rPr>
              <a:t>volume()</a:t>
            </a:r>
            <a:r>
              <a:rPr spc="15" dirty="0">
                <a:solidFill>
                  <a:srgbClr val="FF0000"/>
                </a:solidFill>
                <a:latin typeface="Calibri"/>
                <a:cs typeface="Calibri"/>
              </a:rPr>
              <a:t> </a:t>
            </a:r>
            <a:r>
              <a:rPr dirty="0">
                <a:solidFill>
                  <a:srgbClr val="FF0000"/>
                </a:solidFill>
                <a:latin typeface="Calibri"/>
                <a:cs typeface="Calibri"/>
              </a:rPr>
              <a:t>{</a:t>
            </a:r>
            <a:r>
              <a:rPr spc="-5" dirty="0">
                <a:solidFill>
                  <a:srgbClr val="FF0000"/>
                </a:solidFill>
                <a:latin typeface="Calibri"/>
                <a:cs typeface="Calibri"/>
              </a:rPr>
              <a:t> </a:t>
            </a:r>
            <a:r>
              <a:rPr spc="-10" dirty="0">
                <a:solidFill>
                  <a:srgbClr val="FF0000"/>
                </a:solidFill>
                <a:latin typeface="Calibri"/>
                <a:cs typeface="Calibri"/>
              </a:rPr>
              <a:t>return</a:t>
            </a:r>
            <a:r>
              <a:rPr spc="10" dirty="0">
                <a:solidFill>
                  <a:srgbClr val="FF0000"/>
                </a:solidFill>
                <a:latin typeface="Calibri"/>
                <a:cs typeface="Calibri"/>
              </a:rPr>
              <a:t> </a:t>
            </a:r>
            <a:r>
              <a:rPr spc="-5" dirty="0">
                <a:solidFill>
                  <a:srgbClr val="FF0000"/>
                </a:solidFill>
                <a:latin typeface="Calibri"/>
                <a:cs typeface="Calibri"/>
              </a:rPr>
              <a:t>length*width*height;</a:t>
            </a:r>
            <a:r>
              <a:rPr spc="35" dirty="0">
                <a:solidFill>
                  <a:srgbClr val="FF0000"/>
                </a:solidFill>
                <a:latin typeface="Calibri"/>
                <a:cs typeface="Calibri"/>
              </a:rPr>
              <a:t> </a:t>
            </a:r>
            <a:r>
              <a:rPr dirty="0">
                <a:solidFill>
                  <a:srgbClr val="FF0000"/>
                </a:solidFill>
                <a:latin typeface="Calibri"/>
                <a:cs typeface="Calibri"/>
              </a:rPr>
              <a:t>}</a:t>
            </a:r>
            <a:endParaRPr>
              <a:latin typeface="Calibri"/>
              <a:cs typeface="Calibri"/>
            </a:endParaRPr>
          </a:p>
          <a:p>
            <a:pPr marL="12700"/>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endParaRPr>
              <a:latin typeface="Calibri"/>
              <a:cs typeface="Calibri"/>
            </a:endParaRPr>
          </a:p>
        </p:txBody>
      </p:sp>
      <p:sp>
        <p:nvSpPr>
          <p:cNvPr id="10" name="object 10"/>
          <p:cNvSpPr/>
          <p:nvPr/>
        </p:nvSpPr>
        <p:spPr>
          <a:xfrm>
            <a:off x="8389494" y="2128520"/>
            <a:ext cx="227965" cy="438150"/>
          </a:xfrm>
          <a:custGeom>
            <a:avLst/>
            <a:gdLst/>
            <a:ahLst/>
            <a:cxnLst/>
            <a:rect l="l" t="t" r="r" b="b"/>
            <a:pathLst>
              <a:path w="227965" h="438150">
                <a:moveTo>
                  <a:pt x="23113" y="0"/>
                </a:moveTo>
                <a:lnTo>
                  <a:pt x="0" y="11683"/>
                </a:lnTo>
                <a:lnTo>
                  <a:pt x="34671" y="81152"/>
                </a:lnTo>
                <a:lnTo>
                  <a:pt x="57911" y="69595"/>
                </a:lnTo>
                <a:lnTo>
                  <a:pt x="23113" y="0"/>
                </a:lnTo>
                <a:close/>
              </a:path>
              <a:path w="227965" h="438150">
                <a:moveTo>
                  <a:pt x="69468" y="92709"/>
                </a:moveTo>
                <a:lnTo>
                  <a:pt x="46354" y="104266"/>
                </a:lnTo>
                <a:lnTo>
                  <a:pt x="81025" y="173862"/>
                </a:lnTo>
                <a:lnTo>
                  <a:pt x="104266" y="162305"/>
                </a:lnTo>
                <a:lnTo>
                  <a:pt x="69468" y="92709"/>
                </a:lnTo>
                <a:close/>
              </a:path>
              <a:path w="227965" h="438150">
                <a:moveTo>
                  <a:pt x="115824" y="185419"/>
                </a:moveTo>
                <a:lnTo>
                  <a:pt x="92709" y="196976"/>
                </a:lnTo>
                <a:lnTo>
                  <a:pt x="127380" y="266572"/>
                </a:lnTo>
                <a:lnTo>
                  <a:pt x="150622" y="254888"/>
                </a:lnTo>
                <a:lnTo>
                  <a:pt x="115824" y="185419"/>
                </a:lnTo>
                <a:close/>
              </a:path>
              <a:path w="227965" h="438150">
                <a:moveTo>
                  <a:pt x="227583" y="351027"/>
                </a:moveTo>
                <a:lnTo>
                  <a:pt x="158114" y="385699"/>
                </a:lnTo>
                <a:lnTo>
                  <a:pt x="227583" y="437895"/>
                </a:lnTo>
                <a:lnTo>
                  <a:pt x="227583" y="385699"/>
                </a:lnTo>
                <a:lnTo>
                  <a:pt x="187071" y="385699"/>
                </a:lnTo>
                <a:lnTo>
                  <a:pt x="185292" y="382396"/>
                </a:lnTo>
                <a:lnTo>
                  <a:pt x="208533" y="370839"/>
                </a:lnTo>
                <a:lnTo>
                  <a:pt x="227583" y="370839"/>
                </a:lnTo>
                <a:lnTo>
                  <a:pt x="227583" y="351027"/>
                </a:lnTo>
                <a:close/>
              </a:path>
              <a:path w="227965" h="438150">
                <a:moveTo>
                  <a:pt x="208533" y="370839"/>
                </a:moveTo>
                <a:lnTo>
                  <a:pt x="185292" y="382396"/>
                </a:lnTo>
                <a:lnTo>
                  <a:pt x="187071" y="385699"/>
                </a:lnTo>
                <a:lnTo>
                  <a:pt x="210184" y="374141"/>
                </a:lnTo>
                <a:lnTo>
                  <a:pt x="208533" y="370839"/>
                </a:lnTo>
                <a:close/>
              </a:path>
              <a:path w="227965" h="438150">
                <a:moveTo>
                  <a:pt x="227583" y="370839"/>
                </a:moveTo>
                <a:lnTo>
                  <a:pt x="208533" y="370839"/>
                </a:lnTo>
                <a:lnTo>
                  <a:pt x="210184" y="374141"/>
                </a:lnTo>
                <a:lnTo>
                  <a:pt x="187071" y="385699"/>
                </a:lnTo>
                <a:lnTo>
                  <a:pt x="227583" y="385699"/>
                </a:lnTo>
                <a:lnTo>
                  <a:pt x="227583" y="370839"/>
                </a:lnTo>
                <a:close/>
              </a:path>
              <a:path w="227965" h="438150">
                <a:moveTo>
                  <a:pt x="162178" y="278129"/>
                </a:moveTo>
                <a:lnTo>
                  <a:pt x="139064" y="289687"/>
                </a:lnTo>
                <a:lnTo>
                  <a:pt x="173735" y="359282"/>
                </a:lnTo>
                <a:lnTo>
                  <a:pt x="196976" y="347599"/>
                </a:lnTo>
                <a:lnTo>
                  <a:pt x="162178" y="278129"/>
                </a:lnTo>
                <a:close/>
              </a:path>
            </a:pathLst>
          </a:custGeom>
          <a:solidFill>
            <a:srgbClr val="FF0000"/>
          </a:solidFill>
        </p:spPr>
        <p:txBody>
          <a:bodyPr wrap="square" lIns="0" tIns="0" rIns="0" bIns="0" rtlCol="0"/>
          <a:lstStyle/>
          <a:p>
            <a:endParaRPr/>
          </a:p>
        </p:txBody>
      </p:sp>
      <p:sp>
        <p:nvSpPr>
          <p:cNvPr id="11" name="object 11"/>
          <p:cNvSpPr txBox="1"/>
          <p:nvPr/>
        </p:nvSpPr>
        <p:spPr>
          <a:xfrm>
            <a:off x="7007479" y="1504264"/>
            <a:ext cx="2788285" cy="575310"/>
          </a:xfrm>
          <a:prstGeom prst="rect">
            <a:avLst/>
          </a:prstGeom>
        </p:spPr>
        <p:txBody>
          <a:bodyPr vert="horz" wrap="square" lIns="0" tIns="12700" rIns="0" bIns="0" rtlCol="0">
            <a:spAutoFit/>
          </a:bodyPr>
          <a:lstStyle/>
          <a:p>
            <a:pPr algn="ctr">
              <a:spcBef>
                <a:spcPts val="100"/>
              </a:spcBef>
            </a:pPr>
            <a:r>
              <a:rPr b="1" spc="-10" dirty="0">
                <a:solidFill>
                  <a:srgbClr val="FF0000"/>
                </a:solidFill>
                <a:latin typeface="Calibri"/>
                <a:cs typeface="Calibri"/>
              </a:rPr>
              <a:t>Throws</a:t>
            </a:r>
            <a:r>
              <a:rPr b="1" spc="-30" dirty="0">
                <a:solidFill>
                  <a:srgbClr val="FF0000"/>
                </a:solidFill>
                <a:latin typeface="Calibri"/>
                <a:cs typeface="Calibri"/>
              </a:rPr>
              <a:t> </a:t>
            </a:r>
            <a:r>
              <a:rPr b="1" spc="-5" dirty="0">
                <a:solidFill>
                  <a:srgbClr val="FF0000"/>
                </a:solidFill>
                <a:latin typeface="Calibri"/>
                <a:cs typeface="Calibri"/>
              </a:rPr>
              <a:t>Clause</a:t>
            </a:r>
            <a:r>
              <a:rPr b="1" spc="-35" dirty="0">
                <a:solidFill>
                  <a:srgbClr val="FF0000"/>
                </a:solidFill>
                <a:latin typeface="Calibri"/>
                <a:cs typeface="Calibri"/>
              </a:rPr>
              <a:t> </a:t>
            </a:r>
            <a:r>
              <a:rPr b="1" dirty="0">
                <a:solidFill>
                  <a:srgbClr val="FF0000"/>
                </a:solidFill>
                <a:latin typeface="Calibri"/>
                <a:cs typeface="Calibri"/>
              </a:rPr>
              <a:t>is</a:t>
            </a:r>
            <a:r>
              <a:rPr b="1" spc="-15" dirty="0">
                <a:solidFill>
                  <a:srgbClr val="FF0000"/>
                </a:solidFill>
                <a:latin typeface="Calibri"/>
                <a:cs typeface="Calibri"/>
              </a:rPr>
              <a:t> </a:t>
            </a:r>
            <a:r>
              <a:rPr b="1" spc="-5" dirty="0">
                <a:solidFill>
                  <a:srgbClr val="FF0000"/>
                </a:solidFill>
                <a:latin typeface="Calibri"/>
                <a:cs typeface="Calibri"/>
              </a:rPr>
              <a:t>Optional</a:t>
            </a:r>
            <a:r>
              <a:rPr b="1" spc="-30" dirty="0">
                <a:solidFill>
                  <a:srgbClr val="FF0000"/>
                </a:solidFill>
                <a:latin typeface="Calibri"/>
                <a:cs typeface="Calibri"/>
              </a:rPr>
              <a:t> </a:t>
            </a:r>
            <a:r>
              <a:rPr b="1" spc="-10" dirty="0">
                <a:solidFill>
                  <a:srgbClr val="FF0000"/>
                </a:solidFill>
                <a:latin typeface="Calibri"/>
                <a:cs typeface="Calibri"/>
              </a:rPr>
              <a:t>for</a:t>
            </a:r>
            <a:endParaRPr>
              <a:latin typeface="Calibri"/>
              <a:cs typeface="Calibri"/>
            </a:endParaRPr>
          </a:p>
          <a:p>
            <a:pPr algn="ctr">
              <a:spcBef>
                <a:spcPts val="5"/>
              </a:spcBef>
            </a:pPr>
            <a:r>
              <a:rPr b="1" spc="-10" dirty="0">
                <a:solidFill>
                  <a:srgbClr val="FF0000"/>
                </a:solidFill>
                <a:latin typeface="Calibri"/>
                <a:cs typeface="Calibri"/>
              </a:rPr>
              <a:t>Unchecked</a:t>
            </a:r>
            <a:r>
              <a:rPr b="1" spc="-40" dirty="0">
                <a:solidFill>
                  <a:srgbClr val="FF0000"/>
                </a:solidFill>
                <a:latin typeface="Calibri"/>
                <a:cs typeface="Calibri"/>
              </a:rPr>
              <a:t> </a:t>
            </a:r>
            <a:r>
              <a:rPr b="1" spc="-10" dirty="0">
                <a:solidFill>
                  <a:srgbClr val="FF0000"/>
                </a:solidFill>
                <a:latin typeface="Calibri"/>
                <a:cs typeface="Calibri"/>
              </a:rPr>
              <a:t>Exceptions</a:t>
            </a:r>
            <a:endParaRPr>
              <a:latin typeface="Calibri"/>
              <a:cs typeface="Calibri"/>
            </a:endParaRPr>
          </a:p>
        </p:txBody>
      </p:sp>
      <p:sp>
        <p:nvSpPr>
          <p:cNvPr id="12" name="object 12"/>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13" name="object 13"/>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96342"/>
            <a:ext cx="6096000" cy="985519"/>
          </a:xfrm>
          <a:prstGeom prst="rect">
            <a:avLst/>
          </a:prstGeom>
        </p:spPr>
        <p:txBody>
          <a:bodyPr vert="horz" wrap="square" lIns="0" tIns="66040" rIns="0" bIns="0" rtlCol="0" anchor="t">
            <a:spAutoFit/>
          </a:bodyPr>
          <a:lstStyle/>
          <a:p>
            <a:pPr marL="100965" marR="5080" indent="-88900">
              <a:lnSpc>
                <a:spcPts val="3600"/>
              </a:lnSpc>
              <a:spcBef>
                <a:spcPts val="520"/>
              </a:spcBef>
            </a:pPr>
            <a:r>
              <a:rPr sz="3300" spc="-160" dirty="0"/>
              <a:t>C</a:t>
            </a:r>
            <a:r>
              <a:rPr sz="3300" spc="-165" dirty="0"/>
              <a:t>rea</a:t>
            </a:r>
            <a:r>
              <a:rPr sz="3300" spc="-155" dirty="0"/>
              <a:t>t</a:t>
            </a:r>
            <a:r>
              <a:rPr sz="3300" spc="-165" dirty="0"/>
              <a:t>i</a:t>
            </a:r>
            <a:r>
              <a:rPr sz="3300" spc="-160" dirty="0"/>
              <a:t>n</a:t>
            </a:r>
            <a:r>
              <a:rPr sz="3300" dirty="0"/>
              <a:t>g</a:t>
            </a:r>
            <a:r>
              <a:rPr sz="3300" spc="-330" dirty="0"/>
              <a:t> </a:t>
            </a:r>
            <a:r>
              <a:rPr sz="3300" spc="-405" dirty="0"/>
              <a:t>Y</a:t>
            </a:r>
            <a:r>
              <a:rPr sz="3300" spc="-160" dirty="0"/>
              <a:t>ou</a:t>
            </a:r>
            <a:r>
              <a:rPr sz="3300" spc="-5" dirty="0"/>
              <a:t>r</a:t>
            </a:r>
            <a:r>
              <a:rPr sz="3300" spc="-295" dirty="0"/>
              <a:t> </a:t>
            </a:r>
            <a:r>
              <a:rPr sz="3300" spc="-160" dirty="0"/>
              <a:t>Ow</a:t>
            </a:r>
            <a:r>
              <a:rPr sz="3300" dirty="0"/>
              <a:t>n</a:t>
            </a:r>
            <a:r>
              <a:rPr sz="3300" spc="-305" dirty="0"/>
              <a:t> </a:t>
            </a:r>
            <a:r>
              <a:rPr sz="3300" spc="-165" dirty="0"/>
              <a:t>Exce</a:t>
            </a:r>
            <a:r>
              <a:rPr sz="3300" spc="-160" dirty="0"/>
              <a:t>p</a:t>
            </a:r>
            <a:r>
              <a:rPr sz="3300" spc="-155" dirty="0"/>
              <a:t>t</a:t>
            </a:r>
            <a:r>
              <a:rPr sz="3300" spc="-165" dirty="0"/>
              <a:t>i</a:t>
            </a:r>
            <a:r>
              <a:rPr sz="3300" spc="-160" dirty="0"/>
              <a:t>on</a:t>
            </a:r>
            <a:r>
              <a:rPr sz="3300" spc="-5" dirty="0"/>
              <a:t>s  </a:t>
            </a:r>
            <a:r>
              <a:rPr sz="3300" spc="-155" dirty="0"/>
              <a:t>[</a:t>
            </a:r>
            <a:r>
              <a:rPr sz="3300" spc="-165" dirty="0"/>
              <a:t>Exa</a:t>
            </a:r>
            <a:r>
              <a:rPr sz="3300" spc="-155" dirty="0"/>
              <a:t>m</a:t>
            </a:r>
            <a:r>
              <a:rPr sz="3300" spc="-160" dirty="0"/>
              <a:t>p</a:t>
            </a:r>
            <a:r>
              <a:rPr sz="3300" spc="-165" dirty="0"/>
              <a:t>l</a:t>
            </a:r>
            <a:r>
              <a:rPr sz="3300" spc="-5" dirty="0"/>
              <a:t>e</a:t>
            </a:r>
            <a:r>
              <a:rPr sz="3300" spc="-270" dirty="0"/>
              <a:t> </a:t>
            </a:r>
            <a:r>
              <a:rPr sz="3300" dirty="0"/>
              <a:t>:</a:t>
            </a:r>
            <a:r>
              <a:rPr sz="3300" spc="-300" dirty="0"/>
              <a:t> </a:t>
            </a:r>
            <a:r>
              <a:rPr sz="3300" spc="-160" dirty="0"/>
              <a:t>U</a:t>
            </a:r>
            <a:r>
              <a:rPr sz="3300" spc="-155" dirty="0"/>
              <a:t>n-Ch</a:t>
            </a:r>
            <a:r>
              <a:rPr sz="3300" spc="-160" dirty="0"/>
              <a:t>ecke</a:t>
            </a:r>
            <a:r>
              <a:rPr sz="3300" dirty="0"/>
              <a:t>d</a:t>
            </a:r>
            <a:r>
              <a:rPr sz="3300" spc="-260" dirty="0"/>
              <a:t> </a:t>
            </a:r>
            <a:r>
              <a:rPr sz="3300" spc="-400" dirty="0"/>
              <a:t>T</a:t>
            </a:r>
            <a:r>
              <a:rPr sz="3300" spc="-160" dirty="0"/>
              <a:t>y</a:t>
            </a:r>
            <a:r>
              <a:rPr sz="3300" spc="-155" dirty="0"/>
              <a:t>p</a:t>
            </a:r>
            <a:r>
              <a:rPr sz="3300" dirty="0"/>
              <a:t>e</a:t>
            </a:r>
            <a:r>
              <a:rPr sz="3300" spc="-295" dirty="0"/>
              <a:t> </a:t>
            </a:r>
            <a:r>
              <a:rPr sz="3300" spc="-165" dirty="0"/>
              <a:t>….</a:t>
            </a:r>
            <a:r>
              <a:rPr sz="3300" dirty="0"/>
              <a:t>]</a:t>
            </a:r>
            <a:endParaRPr sz="3300"/>
          </a:p>
        </p:txBody>
      </p:sp>
      <p:sp>
        <p:nvSpPr>
          <p:cNvPr id="7" name="object 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8" name="object 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23136" y="1358900"/>
            <a:ext cx="1577340" cy="574040"/>
          </a:xfrm>
          <a:prstGeom prst="rect">
            <a:avLst/>
          </a:prstGeom>
        </p:spPr>
        <p:txBody>
          <a:bodyPr vert="horz" wrap="square" lIns="0" tIns="12700" rIns="0" bIns="0" rtlCol="0">
            <a:spAutoFit/>
          </a:bodyPr>
          <a:lstStyle/>
          <a:p>
            <a:pPr marL="12700">
              <a:spcBef>
                <a:spcPts val="100"/>
              </a:spcBef>
              <a:tabLst>
                <a:tab pos="978535" algn="l"/>
              </a:tabLst>
            </a:pPr>
            <a:r>
              <a:rPr b="1" spc="-5" dirty="0">
                <a:latin typeface="Calibri"/>
                <a:cs typeface="Calibri"/>
              </a:rPr>
              <a:t>cla</a:t>
            </a:r>
            <a:r>
              <a:rPr b="1" dirty="0">
                <a:latin typeface="Calibri"/>
                <a:cs typeface="Calibri"/>
              </a:rPr>
              <a:t>ss	D</a:t>
            </a:r>
            <a:r>
              <a:rPr b="1" spc="-5" dirty="0">
                <a:latin typeface="Calibri"/>
                <a:cs typeface="Calibri"/>
              </a:rPr>
              <a:t>ri</a:t>
            </a:r>
            <a:r>
              <a:rPr b="1" spc="-15" dirty="0">
                <a:latin typeface="Calibri"/>
                <a:cs typeface="Calibri"/>
              </a:rPr>
              <a:t>v</a:t>
            </a:r>
            <a:r>
              <a:rPr b="1" dirty="0">
                <a:latin typeface="Calibri"/>
                <a:cs typeface="Calibri"/>
              </a:rPr>
              <a:t>er</a:t>
            </a:r>
            <a:endParaRPr>
              <a:latin typeface="Calibri"/>
              <a:cs typeface="Calibri"/>
            </a:endParaRPr>
          </a:p>
          <a:p>
            <a:pPr marL="12700"/>
            <a:r>
              <a:rPr b="1" dirty="0">
                <a:latin typeface="Calibri"/>
                <a:cs typeface="Calibri"/>
              </a:rPr>
              <a:t>{</a:t>
            </a:r>
            <a:endParaRPr>
              <a:latin typeface="Calibri"/>
              <a:cs typeface="Calibri"/>
            </a:endParaRPr>
          </a:p>
        </p:txBody>
      </p:sp>
      <p:sp>
        <p:nvSpPr>
          <p:cNvPr id="4" name="object 4"/>
          <p:cNvSpPr txBox="1"/>
          <p:nvPr/>
        </p:nvSpPr>
        <p:spPr>
          <a:xfrm>
            <a:off x="2637840" y="1907794"/>
            <a:ext cx="1432560" cy="1122680"/>
          </a:xfrm>
          <a:prstGeom prst="rect">
            <a:avLst/>
          </a:prstGeom>
        </p:spPr>
        <p:txBody>
          <a:bodyPr vert="horz" wrap="square" lIns="0" tIns="12700" rIns="0" bIns="0" rtlCol="0">
            <a:spAutoFit/>
          </a:bodyPr>
          <a:lstStyle/>
          <a:p>
            <a:pPr marL="12700">
              <a:spcBef>
                <a:spcPts val="100"/>
              </a:spcBef>
              <a:tabLst>
                <a:tab pos="926465" algn="l"/>
              </a:tabLst>
            </a:pPr>
            <a:r>
              <a:rPr spc="-5" dirty="0">
                <a:solidFill>
                  <a:srgbClr val="FF0000"/>
                </a:solidFill>
                <a:latin typeface="Calibri"/>
                <a:cs typeface="Calibri"/>
              </a:rPr>
              <a:t>p</a:t>
            </a:r>
            <a:r>
              <a:rPr dirty="0">
                <a:solidFill>
                  <a:srgbClr val="FF0000"/>
                </a:solidFill>
                <a:latin typeface="Calibri"/>
                <a:cs typeface="Calibri"/>
              </a:rPr>
              <a:t>u</a:t>
            </a:r>
            <a:r>
              <a:rPr spc="-5" dirty="0">
                <a:solidFill>
                  <a:srgbClr val="FF0000"/>
                </a:solidFill>
                <a:latin typeface="Calibri"/>
                <a:cs typeface="Calibri"/>
              </a:rPr>
              <a:t>bl</a:t>
            </a:r>
            <a:r>
              <a:rPr spc="-10" dirty="0">
                <a:solidFill>
                  <a:srgbClr val="FF0000"/>
                </a:solidFill>
                <a:latin typeface="Calibri"/>
                <a:cs typeface="Calibri"/>
              </a:rPr>
              <a:t>i</a:t>
            </a:r>
            <a:r>
              <a:rPr dirty="0">
                <a:solidFill>
                  <a:srgbClr val="FF0000"/>
                </a:solidFill>
                <a:latin typeface="Calibri"/>
                <a:cs typeface="Calibri"/>
              </a:rPr>
              <a:t>c	</a:t>
            </a:r>
            <a:r>
              <a:rPr spc="-20" dirty="0">
                <a:solidFill>
                  <a:srgbClr val="FF0000"/>
                </a:solidFill>
                <a:latin typeface="Calibri"/>
                <a:cs typeface="Calibri"/>
              </a:rPr>
              <a:t>s</a:t>
            </a:r>
            <a:r>
              <a:rPr spc="-30" dirty="0">
                <a:solidFill>
                  <a:srgbClr val="FF0000"/>
                </a:solidFill>
                <a:latin typeface="Calibri"/>
                <a:cs typeface="Calibri"/>
              </a:rPr>
              <a:t>t</a:t>
            </a:r>
            <a:r>
              <a:rPr spc="-15" dirty="0">
                <a:solidFill>
                  <a:srgbClr val="FF0000"/>
                </a:solidFill>
                <a:latin typeface="Calibri"/>
                <a:cs typeface="Calibri"/>
              </a:rPr>
              <a:t>a</a:t>
            </a:r>
            <a:r>
              <a:rPr dirty="0">
                <a:solidFill>
                  <a:srgbClr val="FF0000"/>
                </a:solidFill>
                <a:latin typeface="Calibri"/>
                <a:cs typeface="Calibri"/>
              </a:rPr>
              <a:t>t</a:t>
            </a:r>
            <a:r>
              <a:rPr spc="-10" dirty="0">
                <a:solidFill>
                  <a:srgbClr val="FF0000"/>
                </a:solidFill>
                <a:latin typeface="Calibri"/>
                <a:cs typeface="Calibri"/>
              </a:rPr>
              <a:t>i</a:t>
            </a:r>
            <a:r>
              <a:rPr dirty="0">
                <a:solidFill>
                  <a:srgbClr val="FF0000"/>
                </a:solidFill>
                <a:latin typeface="Calibri"/>
                <a:cs typeface="Calibri"/>
              </a:rPr>
              <a:t>c</a:t>
            </a:r>
            <a:endParaRPr>
              <a:latin typeface="Calibri"/>
              <a:cs typeface="Calibri"/>
            </a:endParaRPr>
          </a:p>
          <a:p>
            <a:pPr marL="12700"/>
            <a:r>
              <a:rPr dirty="0">
                <a:solidFill>
                  <a:srgbClr val="FF0000"/>
                </a:solidFill>
                <a:latin typeface="Calibri"/>
                <a:cs typeface="Calibri"/>
              </a:rPr>
              <a:t>{</a:t>
            </a:r>
            <a:endParaRPr>
              <a:latin typeface="Calibri"/>
              <a:cs typeface="Calibri"/>
            </a:endParaRPr>
          </a:p>
          <a:p>
            <a:pPr marL="926465"/>
            <a:r>
              <a:rPr b="1" dirty="0">
                <a:solidFill>
                  <a:srgbClr val="FF0000"/>
                </a:solidFill>
                <a:latin typeface="Calibri"/>
                <a:cs typeface="Calibri"/>
              </a:rPr>
              <a:t>try</a:t>
            </a:r>
            <a:endParaRPr>
              <a:latin typeface="Calibri"/>
              <a:cs typeface="Calibri"/>
            </a:endParaRPr>
          </a:p>
          <a:p>
            <a:pPr marL="926465"/>
            <a:r>
              <a:rPr b="1" dirty="0">
                <a:solidFill>
                  <a:srgbClr val="FF0000"/>
                </a:solidFill>
                <a:latin typeface="Calibri"/>
                <a:cs typeface="Calibri"/>
              </a:rPr>
              <a:t>{</a:t>
            </a:r>
            <a:endParaRPr>
              <a:latin typeface="Calibri"/>
              <a:cs typeface="Calibri"/>
            </a:endParaRPr>
          </a:p>
        </p:txBody>
      </p:sp>
      <p:sp>
        <p:nvSpPr>
          <p:cNvPr id="5" name="object 5"/>
          <p:cNvSpPr txBox="1"/>
          <p:nvPr/>
        </p:nvSpPr>
        <p:spPr>
          <a:xfrm>
            <a:off x="4466970" y="1907794"/>
            <a:ext cx="2663190" cy="299720"/>
          </a:xfrm>
          <a:prstGeom prst="rect">
            <a:avLst/>
          </a:prstGeom>
        </p:spPr>
        <p:txBody>
          <a:bodyPr vert="horz" wrap="square" lIns="0" tIns="12700" rIns="0" bIns="0" rtlCol="0">
            <a:spAutoFit/>
          </a:bodyPr>
          <a:lstStyle/>
          <a:p>
            <a:pPr marL="12700">
              <a:spcBef>
                <a:spcPts val="100"/>
              </a:spcBef>
              <a:tabLst>
                <a:tab pos="926465" algn="l"/>
              </a:tabLst>
            </a:pPr>
            <a:r>
              <a:rPr spc="-10" dirty="0">
                <a:solidFill>
                  <a:srgbClr val="FF0000"/>
                </a:solidFill>
                <a:latin typeface="Calibri"/>
                <a:cs typeface="Calibri"/>
              </a:rPr>
              <a:t>void	</a:t>
            </a:r>
            <a:r>
              <a:rPr spc="-5" dirty="0">
                <a:solidFill>
                  <a:srgbClr val="FF0000"/>
                </a:solidFill>
                <a:latin typeface="Calibri"/>
                <a:cs typeface="Calibri"/>
              </a:rPr>
              <a:t>main(String</a:t>
            </a:r>
            <a:r>
              <a:rPr spc="-20" dirty="0">
                <a:solidFill>
                  <a:srgbClr val="FF0000"/>
                </a:solidFill>
                <a:latin typeface="Calibri"/>
                <a:cs typeface="Calibri"/>
              </a:rPr>
              <a:t> </a:t>
            </a:r>
            <a:r>
              <a:rPr spc="-5" dirty="0">
                <a:solidFill>
                  <a:srgbClr val="FF0000"/>
                </a:solidFill>
                <a:latin typeface="Calibri"/>
                <a:cs typeface="Calibri"/>
              </a:rPr>
              <a:t>args[])</a:t>
            </a:r>
            <a:endParaRPr>
              <a:latin typeface="Calibri"/>
              <a:cs typeface="Calibri"/>
            </a:endParaRPr>
          </a:p>
        </p:txBody>
      </p:sp>
      <p:sp>
        <p:nvSpPr>
          <p:cNvPr id="6" name="object 6"/>
          <p:cNvSpPr txBox="1"/>
          <p:nvPr/>
        </p:nvSpPr>
        <p:spPr>
          <a:xfrm>
            <a:off x="1723136" y="3004769"/>
            <a:ext cx="5788660" cy="3318510"/>
          </a:xfrm>
          <a:prstGeom prst="rect">
            <a:avLst/>
          </a:prstGeom>
        </p:spPr>
        <p:txBody>
          <a:bodyPr vert="horz" wrap="square" lIns="0" tIns="12700" rIns="0" bIns="0" rtlCol="0">
            <a:spAutoFit/>
          </a:bodyPr>
          <a:lstStyle/>
          <a:p>
            <a:pPr marL="2755900">
              <a:spcBef>
                <a:spcPts val="100"/>
              </a:spcBef>
            </a:pPr>
            <a:r>
              <a:rPr b="1" spc="-15" dirty="0">
                <a:solidFill>
                  <a:srgbClr val="FF0000"/>
                </a:solidFill>
                <a:latin typeface="Calibri"/>
                <a:cs typeface="Calibri"/>
              </a:rPr>
              <a:t>Box</a:t>
            </a:r>
            <a:r>
              <a:rPr b="1" spc="-10" dirty="0">
                <a:solidFill>
                  <a:srgbClr val="FF0000"/>
                </a:solidFill>
                <a:latin typeface="Calibri"/>
                <a:cs typeface="Calibri"/>
              </a:rPr>
              <a:t> </a:t>
            </a:r>
            <a:r>
              <a:rPr b="1" dirty="0">
                <a:solidFill>
                  <a:srgbClr val="FF0000"/>
                </a:solidFill>
                <a:latin typeface="Calibri"/>
                <a:cs typeface="Calibri"/>
              </a:rPr>
              <a:t>b1</a:t>
            </a:r>
            <a:r>
              <a:rPr b="1" spc="-20" dirty="0">
                <a:solidFill>
                  <a:srgbClr val="FF0000"/>
                </a:solidFill>
                <a:latin typeface="Calibri"/>
                <a:cs typeface="Calibri"/>
              </a:rPr>
              <a:t> </a:t>
            </a:r>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new</a:t>
            </a:r>
            <a:r>
              <a:rPr b="1" spc="-35" dirty="0">
                <a:solidFill>
                  <a:srgbClr val="FF0000"/>
                </a:solidFill>
                <a:latin typeface="Calibri"/>
                <a:cs typeface="Calibri"/>
              </a:rPr>
              <a:t> </a:t>
            </a:r>
            <a:r>
              <a:rPr b="1" spc="-10" dirty="0">
                <a:solidFill>
                  <a:srgbClr val="FF0000"/>
                </a:solidFill>
                <a:latin typeface="Calibri"/>
                <a:cs typeface="Calibri"/>
              </a:rPr>
              <a:t>Box(10,</a:t>
            </a:r>
            <a:r>
              <a:rPr b="1" spc="-15" dirty="0">
                <a:solidFill>
                  <a:srgbClr val="FF0000"/>
                </a:solidFill>
                <a:latin typeface="Calibri"/>
                <a:cs typeface="Calibri"/>
              </a:rPr>
              <a:t> </a:t>
            </a:r>
            <a:r>
              <a:rPr b="1" spc="-5" dirty="0">
                <a:solidFill>
                  <a:srgbClr val="FF0000"/>
                </a:solidFill>
                <a:latin typeface="Calibri"/>
                <a:cs typeface="Calibri"/>
              </a:rPr>
              <a:t>0, 56);</a:t>
            </a:r>
            <a:endParaRPr>
              <a:latin typeface="Calibri"/>
              <a:cs typeface="Calibri"/>
            </a:endParaRPr>
          </a:p>
          <a:p>
            <a:pPr marL="2755900">
              <a:spcBef>
                <a:spcPts val="5"/>
              </a:spcBef>
            </a:pPr>
            <a:r>
              <a:rPr b="1" spc="-10" dirty="0">
                <a:solidFill>
                  <a:srgbClr val="FF0000"/>
                </a:solidFill>
                <a:latin typeface="Calibri"/>
                <a:cs typeface="Calibri"/>
              </a:rPr>
              <a:t>System.out.println(b1.area();</a:t>
            </a:r>
            <a:endParaRPr>
              <a:latin typeface="Calibri"/>
              <a:cs typeface="Calibri"/>
            </a:endParaRPr>
          </a:p>
          <a:p>
            <a:pPr marL="1841500"/>
            <a:r>
              <a:rPr b="1" dirty="0">
                <a:solidFill>
                  <a:srgbClr val="FF0000"/>
                </a:solidFill>
                <a:latin typeface="Calibri"/>
                <a:cs typeface="Calibri"/>
              </a:rPr>
              <a:t>}</a:t>
            </a:r>
            <a:endParaRPr>
              <a:latin typeface="Calibri"/>
              <a:cs typeface="Calibri"/>
            </a:endParaRPr>
          </a:p>
          <a:p>
            <a:pPr marL="1841500" marR="5080"/>
            <a:r>
              <a:rPr b="1" spc="-10" dirty="0">
                <a:solidFill>
                  <a:srgbClr val="FF0000"/>
                </a:solidFill>
                <a:latin typeface="Calibri"/>
                <a:cs typeface="Calibri"/>
              </a:rPr>
              <a:t>catch(InvalidBoxDimensionException</a:t>
            </a:r>
            <a:r>
              <a:rPr b="1" spc="-65" dirty="0">
                <a:solidFill>
                  <a:srgbClr val="FF0000"/>
                </a:solidFill>
                <a:latin typeface="Calibri"/>
                <a:cs typeface="Calibri"/>
              </a:rPr>
              <a:t> </a:t>
            </a:r>
            <a:r>
              <a:rPr b="1" dirty="0">
                <a:solidFill>
                  <a:srgbClr val="FF0000"/>
                </a:solidFill>
                <a:latin typeface="Calibri"/>
                <a:cs typeface="Calibri"/>
              </a:rPr>
              <a:t>e)</a:t>
            </a:r>
            <a:r>
              <a:rPr b="1" spc="-50" dirty="0">
                <a:solidFill>
                  <a:srgbClr val="FF0000"/>
                </a:solidFill>
                <a:latin typeface="Calibri"/>
                <a:cs typeface="Calibri"/>
              </a:rPr>
              <a:t> </a:t>
            </a:r>
            <a:r>
              <a:rPr b="1" spc="5" dirty="0">
                <a:solidFill>
                  <a:srgbClr val="FF0000"/>
                </a:solidFill>
                <a:latin typeface="Calibri"/>
                <a:cs typeface="Calibri"/>
              </a:rPr>
              <a:t>{} </a:t>
            </a:r>
            <a:r>
              <a:rPr b="1" spc="-395" dirty="0">
                <a:solidFill>
                  <a:srgbClr val="FF0000"/>
                </a:solidFill>
                <a:latin typeface="Calibri"/>
                <a:cs typeface="Calibri"/>
              </a:rPr>
              <a:t> </a:t>
            </a:r>
            <a:r>
              <a:rPr b="1" dirty="0">
                <a:solidFill>
                  <a:srgbClr val="006FC0"/>
                </a:solidFill>
                <a:latin typeface="Calibri"/>
                <a:cs typeface="Calibri"/>
              </a:rPr>
              <a:t>try</a:t>
            </a:r>
            <a:endParaRPr>
              <a:latin typeface="Calibri"/>
              <a:cs typeface="Calibri"/>
            </a:endParaRPr>
          </a:p>
          <a:p>
            <a:pPr marL="1841500"/>
            <a:r>
              <a:rPr b="1" dirty="0">
                <a:solidFill>
                  <a:srgbClr val="006FC0"/>
                </a:solidFill>
                <a:latin typeface="Calibri"/>
                <a:cs typeface="Calibri"/>
              </a:rPr>
              <a:t>{</a:t>
            </a:r>
            <a:endParaRPr>
              <a:latin typeface="Calibri"/>
              <a:cs typeface="Calibri"/>
            </a:endParaRPr>
          </a:p>
          <a:p>
            <a:pPr marL="2755900" marR="269240"/>
            <a:r>
              <a:rPr b="1" spc="-15" dirty="0">
                <a:solidFill>
                  <a:srgbClr val="006FC0"/>
                </a:solidFill>
                <a:latin typeface="Calibri"/>
                <a:cs typeface="Calibri"/>
              </a:rPr>
              <a:t>Box </a:t>
            </a:r>
            <a:r>
              <a:rPr b="1" dirty="0">
                <a:solidFill>
                  <a:srgbClr val="006FC0"/>
                </a:solidFill>
                <a:latin typeface="Calibri"/>
                <a:cs typeface="Calibri"/>
              </a:rPr>
              <a:t>b2 = </a:t>
            </a:r>
            <a:r>
              <a:rPr b="1" spc="-5" dirty="0">
                <a:solidFill>
                  <a:srgbClr val="006FC0"/>
                </a:solidFill>
                <a:latin typeface="Calibri"/>
                <a:cs typeface="Calibri"/>
              </a:rPr>
              <a:t>new </a:t>
            </a:r>
            <a:r>
              <a:rPr b="1" spc="-10" dirty="0">
                <a:solidFill>
                  <a:srgbClr val="006FC0"/>
                </a:solidFill>
                <a:latin typeface="Calibri"/>
                <a:cs typeface="Calibri"/>
              </a:rPr>
              <a:t>Box(10, </a:t>
            </a:r>
            <a:r>
              <a:rPr b="1" spc="-5" dirty="0">
                <a:solidFill>
                  <a:srgbClr val="006FC0"/>
                </a:solidFill>
                <a:latin typeface="Calibri"/>
                <a:cs typeface="Calibri"/>
              </a:rPr>
              <a:t>0, 56); </a:t>
            </a:r>
            <a:r>
              <a:rPr b="1" dirty="0">
                <a:solidFill>
                  <a:srgbClr val="006FC0"/>
                </a:solidFill>
                <a:latin typeface="Calibri"/>
                <a:cs typeface="Calibri"/>
              </a:rPr>
              <a:t> </a:t>
            </a:r>
            <a:r>
              <a:rPr b="1" spc="-10" dirty="0">
                <a:solidFill>
                  <a:srgbClr val="006FC0"/>
                </a:solidFill>
                <a:latin typeface="Calibri"/>
                <a:cs typeface="Calibri"/>
              </a:rPr>
              <a:t>System.out.println(b2.area();</a:t>
            </a:r>
            <a:endParaRPr>
              <a:latin typeface="Calibri"/>
              <a:cs typeface="Calibri"/>
            </a:endParaRPr>
          </a:p>
          <a:p>
            <a:pPr marL="1841500"/>
            <a:r>
              <a:rPr b="1" dirty="0">
                <a:solidFill>
                  <a:srgbClr val="006FC0"/>
                </a:solidFill>
                <a:latin typeface="Calibri"/>
                <a:cs typeface="Calibri"/>
              </a:rPr>
              <a:t>}</a:t>
            </a:r>
            <a:endParaRPr>
              <a:latin typeface="Calibri"/>
              <a:cs typeface="Calibri"/>
            </a:endParaRPr>
          </a:p>
          <a:p>
            <a:pPr marL="1841500"/>
            <a:r>
              <a:rPr b="1" spc="-10" dirty="0">
                <a:solidFill>
                  <a:srgbClr val="006FC0"/>
                </a:solidFill>
                <a:latin typeface="Calibri"/>
                <a:cs typeface="Calibri"/>
              </a:rPr>
              <a:t>catch(InvalidBoxDimensionException</a:t>
            </a:r>
            <a:r>
              <a:rPr b="1" spc="-60" dirty="0">
                <a:solidFill>
                  <a:srgbClr val="006FC0"/>
                </a:solidFill>
                <a:latin typeface="Calibri"/>
                <a:cs typeface="Calibri"/>
              </a:rPr>
              <a:t> </a:t>
            </a:r>
            <a:r>
              <a:rPr b="1" dirty="0">
                <a:solidFill>
                  <a:srgbClr val="006FC0"/>
                </a:solidFill>
                <a:latin typeface="Calibri"/>
                <a:cs typeface="Calibri"/>
              </a:rPr>
              <a:t>e)</a:t>
            </a:r>
            <a:r>
              <a:rPr b="1" spc="-50" dirty="0">
                <a:solidFill>
                  <a:srgbClr val="006FC0"/>
                </a:solidFill>
                <a:latin typeface="Calibri"/>
                <a:cs typeface="Calibri"/>
              </a:rPr>
              <a:t> </a:t>
            </a:r>
            <a:r>
              <a:rPr b="1" spc="5" dirty="0">
                <a:solidFill>
                  <a:srgbClr val="006FC0"/>
                </a:solidFill>
                <a:latin typeface="Calibri"/>
                <a:cs typeface="Calibri"/>
              </a:rPr>
              <a:t>{}</a:t>
            </a:r>
            <a:endParaRPr>
              <a:latin typeface="Calibri"/>
              <a:cs typeface="Calibri"/>
            </a:endParaRPr>
          </a:p>
          <a:p>
            <a:pPr marL="927100">
              <a:spcBef>
                <a:spcPts val="5"/>
              </a:spcBef>
            </a:pPr>
            <a:r>
              <a:rPr dirty="0">
                <a:solidFill>
                  <a:srgbClr val="FF0000"/>
                </a:solidFill>
                <a:latin typeface="Calibri"/>
                <a:cs typeface="Calibri"/>
              </a:rPr>
              <a:t>}</a:t>
            </a:r>
            <a:r>
              <a:rPr spc="-20" dirty="0">
                <a:solidFill>
                  <a:srgbClr val="FF0000"/>
                </a:solidFill>
                <a:latin typeface="Calibri"/>
                <a:cs typeface="Calibri"/>
              </a:rPr>
              <a:t> </a:t>
            </a:r>
            <a:r>
              <a:rPr dirty="0">
                <a:solidFill>
                  <a:srgbClr val="FF0000"/>
                </a:solidFill>
                <a:latin typeface="Calibri"/>
                <a:cs typeface="Calibri"/>
              </a:rPr>
              <a:t>//</a:t>
            </a:r>
            <a:r>
              <a:rPr spc="-5" dirty="0">
                <a:solidFill>
                  <a:srgbClr val="FF0000"/>
                </a:solidFill>
                <a:latin typeface="Calibri"/>
                <a:cs typeface="Calibri"/>
              </a:rPr>
              <a:t> End</a:t>
            </a:r>
            <a:r>
              <a:rPr dirty="0">
                <a:solidFill>
                  <a:srgbClr val="FF0000"/>
                </a:solidFill>
                <a:latin typeface="Calibri"/>
                <a:cs typeface="Calibri"/>
              </a:rPr>
              <a:t> </a:t>
            </a:r>
            <a:r>
              <a:rPr spc="-5" dirty="0">
                <a:solidFill>
                  <a:srgbClr val="FF0000"/>
                </a:solidFill>
                <a:latin typeface="Calibri"/>
                <a:cs typeface="Calibri"/>
              </a:rPr>
              <a:t>of</a:t>
            </a:r>
            <a:r>
              <a:rPr spc="-10" dirty="0">
                <a:solidFill>
                  <a:srgbClr val="FF0000"/>
                </a:solidFill>
                <a:latin typeface="Calibri"/>
                <a:cs typeface="Calibri"/>
              </a:rPr>
              <a:t> </a:t>
            </a:r>
            <a:r>
              <a:rPr spc="-5" dirty="0">
                <a:solidFill>
                  <a:srgbClr val="FF0000"/>
                </a:solidFill>
                <a:latin typeface="Calibri"/>
                <a:cs typeface="Calibri"/>
              </a:rPr>
              <a:t>Method</a:t>
            </a:r>
            <a:endParaRPr>
              <a:latin typeface="Calibri"/>
              <a:cs typeface="Calibri"/>
            </a:endParaRPr>
          </a:p>
          <a:p>
            <a:pPr marL="12700"/>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endParaRPr>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19885" y="1098554"/>
            <a:ext cx="8952230" cy="4660891"/>
          </a:xfrm>
          <a:prstGeom prst="rect">
            <a:avLst/>
          </a:prstGeom>
        </p:spPr>
        <p:txBody>
          <a:bodyPr vert="horz" wrap="square" lIns="0" tIns="13335" rIns="0" bIns="0" rtlCol="0">
            <a:spAutoFit/>
          </a:bodyPr>
          <a:lstStyle/>
          <a:p>
            <a:pPr>
              <a:spcBef>
                <a:spcPts val="45"/>
              </a:spcBef>
            </a:pPr>
            <a:endParaRPr dirty="0">
              <a:latin typeface="Arial"/>
              <a:cs typeface="Arial"/>
            </a:endParaRPr>
          </a:p>
          <a:p>
            <a:pPr marL="469900" marR="6350" indent="-457200" algn="just">
              <a:buClr>
                <a:srgbClr val="0F1141"/>
              </a:buClr>
              <a:buChar char="•"/>
              <a:tabLst>
                <a:tab pos="469900" algn="l"/>
              </a:tabLst>
            </a:pPr>
            <a:r>
              <a:rPr sz="2400" spc="-30" dirty="0">
                <a:latin typeface="Arial MT"/>
                <a:cs typeface="Arial MT"/>
              </a:rPr>
              <a:t>Way</a:t>
            </a:r>
            <a:r>
              <a:rPr sz="2400" spc="-25" dirty="0">
                <a:latin typeface="Arial MT"/>
                <a:cs typeface="Arial MT"/>
              </a:rPr>
              <a:t> </a:t>
            </a:r>
            <a:r>
              <a:rPr sz="2400" spc="-10" dirty="0">
                <a:latin typeface="Arial MT"/>
                <a:cs typeface="Arial MT"/>
              </a:rPr>
              <a:t>of</a:t>
            </a:r>
            <a:r>
              <a:rPr sz="2400" spc="-5" dirty="0">
                <a:latin typeface="Arial MT"/>
                <a:cs typeface="Arial MT"/>
              </a:rPr>
              <a:t> </a:t>
            </a:r>
            <a:r>
              <a:rPr sz="2400" dirty="0">
                <a:latin typeface="Arial MT"/>
                <a:cs typeface="Arial MT"/>
              </a:rPr>
              <a:t>managing</a:t>
            </a:r>
            <a:r>
              <a:rPr sz="2400" spc="5" dirty="0">
                <a:latin typeface="Arial MT"/>
                <a:cs typeface="Arial MT"/>
              </a:rPr>
              <a:t> </a:t>
            </a:r>
            <a:r>
              <a:rPr sz="2400" dirty="0">
                <a:latin typeface="Arial MT"/>
                <a:cs typeface="Arial MT"/>
              </a:rPr>
              <a:t>complexity</a:t>
            </a:r>
            <a:r>
              <a:rPr sz="2400" spc="5" dirty="0">
                <a:latin typeface="Arial MT"/>
                <a:cs typeface="Arial MT"/>
              </a:rPr>
              <a:t> </a:t>
            </a:r>
            <a:r>
              <a:rPr sz="2400" spc="-5" dirty="0">
                <a:latin typeface="Arial MT"/>
                <a:cs typeface="Arial MT"/>
              </a:rPr>
              <a:t>by</a:t>
            </a:r>
            <a:r>
              <a:rPr sz="2400" dirty="0">
                <a:latin typeface="Arial MT"/>
                <a:cs typeface="Arial MT"/>
              </a:rPr>
              <a:t> suppressing</a:t>
            </a:r>
            <a:r>
              <a:rPr sz="2400" spc="5" dirty="0">
                <a:latin typeface="Arial MT"/>
                <a:cs typeface="Arial MT"/>
              </a:rPr>
              <a:t> </a:t>
            </a:r>
            <a:r>
              <a:rPr sz="2400" dirty="0">
                <a:latin typeface="Arial MT"/>
                <a:cs typeface="Arial MT"/>
              </a:rPr>
              <a:t>the</a:t>
            </a:r>
            <a:r>
              <a:rPr sz="2400" spc="5" dirty="0">
                <a:latin typeface="Arial MT"/>
                <a:cs typeface="Arial MT"/>
              </a:rPr>
              <a:t> </a:t>
            </a:r>
            <a:r>
              <a:rPr sz="2400" dirty="0">
                <a:latin typeface="Arial MT"/>
                <a:cs typeface="Arial MT"/>
              </a:rPr>
              <a:t>complex </a:t>
            </a:r>
            <a:r>
              <a:rPr sz="2400" spc="5" dirty="0">
                <a:latin typeface="Arial MT"/>
                <a:cs typeface="Arial MT"/>
              </a:rPr>
              <a:t> </a:t>
            </a:r>
            <a:r>
              <a:rPr sz="2400" spc="-5" dirty="0">
                <a:latin typeface="Arial MT"/>
                <a:cs typeface="Arial MT"/>
              </a:rPr>
              <a:t>details</a:t>
            </a:r>
            <a:endParaRPr sz="2400" dirty="0">
              <a:latin typeface="Arial MT"/>
              <a:cs typeface="Arial MT"/>
            </a:endParaRPr>
          </a:p>
          <a:p>
            <a:pPr marL="469900" marR="5715" indent="-457200" algn="just">
              <a:spcBef>
                <a:spcPts val="580"/>
              </a:spcBef>
              <a:buClr>
                <a:srgbClr val="0F1141"/>
              </a:buClr>
              <a:buChar char="•"/>
              <a:tabLst>
                <a:tab pos="469900" algn="l"/>
              </a:tabLst>
            </a:pPr>
            <a:r>
              <a:rPr sz="2400" spc="-5" dirty="0">
                <a:latin typeface="Arial MT"/>
                <a:cs typeface="Arial MT"/>
              </a:rPr>
              <a:t>Abstraction </a:t>
            </a:r>
            <a:r>
              <a:rPr sz="2400" dirty="0">
                <a:latin typeface="Arial MT"/>
                <a:cs typeface="Arial MT"/>
              </a:rPr>
              <a:t>refers to </a:t>
            </a:r>
            <a:r>
              <a:rPr sz="2400" spc="-5" dirty="0">
                <a:latin typeface="Arial MT"/>
                <a:cs typeface="Arial MT"/>
              </a:rPr>
              <a:t>the </a:t>
            </a:r>
            <a:r>
              <a:rPr sz="2400" dirty="0">
                <a:latin typeface="Arial MT"/>
                <a:cs typeface="Arial MT"/>
              </a:rPr>
              <a:t>act </a:t>
            </a:r>
            <a:r>
              <a:rPr sz="2400" spc="-5" dirty="0">
                <a:latin typeface="Arial MT"/>
                <a:cs typeface="Arial MT"/>
              </a:rPr>
              <a:t>of representing essential </a:t>
            </a:r>
            <a:r>
              <a:rPr sz="2400" dirty="0">
                <a:latin typeface="Arial MT"/>
                <a:cs typeface="Arial MT"/>
              </a:rPr>
              <a:t>features </a:t>
            </a:r>
            <a:r>
              <a:rPr sz="2400" spc="5" dirty="0">
                <a:latin typeface="Arial MT"/>
                <a:cs typeface="Arial MT"/>
              </a:rPr>
              <a:t> </a:t>
            </a:r>
            <a:r>
              <a:rPr sz="2400" dirty="0">
                <a:latin typeface="Arial MT"/>
                <a:cs typeface="Arial MT"/>
              </a:rPr>
              <a:t>that </a:t>
            </a:r>
            <a:r>
              <a:rPr sz="2400" spc="-5" dirty="0">
                <a:latin typeface="Arial MT"/>
                <a:cs typeface="Arial MT"/>
              </a:rPr>
              <a:t>are </a:t>
            </a:r>
            <a:r>
              <a:rPr sz="2400" dirty="0">
                <a:latin typeface="Arial MT"/>
                <a:cs typeface="Arial MT"/>
              </a:rPr>
              <a:t>of </a:t>
            </a:r>
            <a:r>
              <a:rPr sz="2400" spc="-5" dirty="0">
                <a:latin typeface="Arial MT"/>
                <a:cs typeface="Arial MT"/>
              </a:rPr>
              <a:t>interest of the users without including background </a:t>
            </a:r>
            <a:r>
              <a:rPr sz="2400" dirty="0">
                <a:latin typeface="Arial MT"/>
                <a:cs typeface="Arial MT"/>
              </a:rPr>
              <a:t> </a:t>
            </a:r>
            <a:r>
              <a:rPr sz="2400" spc="-5" dirty="0">
                <a:latin typeface="Arial MT"/>
                <a:cs typeface="Arial MT"/>
              </a:rPr>
              <a:t>details</a:t>
            </a:r>
            <a:r>
              <a:rPr sz="2400" spc="10" dirty="0">
                <a:latin typeface="Arial MT"/>
                <a:cs typeface="Arial MT"/>
              </a:rPr>
              <a:t> </a:t>
            </a:r>
            <a:r>
              <a:rPr sz="2400" spc="-5" dirty="0">
                <a:latin typeface="Arial MT"/>
                <a:cs typeface="Arial MT"/>
              </a:rPr>
              <a:t>or</a:t>
            </a:r>
            <a:r>
              <a:rPr sz="2400" spc="10" dirty="0">
                <a:latin typeface="Arial MT"/>
                <a:cs typeface="Arial MT"/>
              </a:rPr>
              <a:t> </a:t>
            </a:r>
            <a:r>
              <a:rPr sz="2400" spc="-5" dirty="0">
                <a:latin typeface="Arial MT"/>
                <a:cs typeface="Arial MT"/>
              </a:rPr>
              <a:t>explanation.</a:t>
            </a:r>
            <a:endParaRPr sz="2400" dirty="0">
              <a:latin typeface="Arial MT"/>
              <a:cs typeface="Arial MT"/>
            </a:endParaRPr>
          </a:p>
          <a:p>
            <a:pPr marL="469900" marR="6985" indent="-457200" algn="just">
              <a:spcBef>
                <a:spcPts val="580"/>
              </a:spcBef>
              <a:buClr>
                <a:srgbClr val="0F1141"/>
              </a:buClr>
              <a:buChar char="•"/>
              <a:tabLst>
                <a:tab pos="469900" algn="l"/>
              </a:tabLst>
            </a:pPr>
            <a:r>
              <a:rPr sz="2400" spc="-5" dirty="0">
                <a:latin typeface="Arial MT"/>
                <a:cs typeface="Arial MT"/>
              </a:rPr>
              <a:t>Users of a </a:t>
            </a:r>
            <a:r>
              <a:rPr sz="2400" dirty="0">
                <a:latin typeface="Arial MT"/>
                <a:cs typeface="Arial MT"/>
              </a:rPr>
              <a:t>complex system </a:t>
            </a:r>
            <a:r>
              <a:rPr sz="2400" spc="-5" dirty="0">
                <a:latin typeface="Arial MT"/>
                <a:cs typeface="Arial MT"/>
              </a:rPr>
              <a:t>are presented</a:t>
            </a:r>
            <a:r>
              <a:rPr sz="2400" dirty="0">
                <a:latin typeface="Arial MT"/>
                <a:cs typeface="Arial MT"/>
              </a:rPr>
              <a:t> </a:t>
            </a:r>
            <a:r>
              <a:rPr sz="2400" spc="-5" dirty="0">
                <a:latin typeface="Arial MT"/>
                <a:cs typeface="Arial MT"/>
              </a:rPr>
              <a:t>with a well defined </a:t>
            </a:r>
            <a:r>
              <a:rPr sz="2400" dirty="0">
                <a:latin typeface="Arial MT"/>
                <a:cs typeface="Arial MT"/>
              </a:rPr>
              <a:t> </a:t>
            </a:r>
            <a:r>
              <a:rPr sz="2400" spc="-5" dirty="0">
                <a:latin typeface="Arial MT"/>
                <a:cs typeface="Arial MT"/>
              </a:rPr>
              <a:t>simple</a:t>
            </a:r>
            <a:r>
              <a:rPr sz="2400" spc="10" dirty="0">
                <a:latin typeface="Arial MT"/>
                <a:cs typeface="Arial MT"/>
              </a:rPr>
              <a:t> </a:t>
            </a:r>
            <a:r>
              <a:rPr sz="2400" spc="-5" dirty="0">
                <a:latin typeface="Arial MT"/>
                <a:cs typeface="Arial MT"/>
              </a:rPr>
              <a:t>interface</a:t>
            </a:r>
            <a:r>
              <a:rPr sz="2400" spc="5" dirty="0">
                <a:latin typeface="Arial MT"/>
                <a:cs typeface="Arial MT"/>
              </a:rPr>
              <a:t> </a:t>
            </a:r>
            <a:r>
              <a:rPr sz="2400" dirty="0">
                <a:latin typeface="Arial MT"/>
                <a:cs typeface="Arial MT"/>
              </a:rPr>
              <a:t>for its</a:t>
            </a:r>
            <a:r>
              <a:rPr sz="2400" spc="-10" dirty="0">
                <a:latin typeface="Arial MT"/>
                <a:cs typeface="Arial MT"/>
              </a:rPr>
              <a:t> </a:t>
            </a:r>
            <a:r>
              <a:rPr sz="2400" spc="-5" dirty="0">
                <a:latin typeface="Arial MT"/>
                <a:cs typeface="Arial MT"/>
              </a:rPr>
              <a:t>use</a:t>
            </a:r>
            <a:endParaRPr sz="2400" dirty="0">
              <a:latin typeface="Arial MT"/>
              <a:cs typeface="Arial MT"/>
            </a:endParaRPr>
          </a:p>
          <a:p>
            <a:pPr marL="469900" indent="-457200" algn="just">
              <a:spcBef>
                <a:spcPts val="575"/>
              </a:spcBef>
              <a:buClr>
                <a:srgbClr val="0F1141"/>
              </a:buClr>
              <a:buChar char="•"/>
              <a:tabLst>
                <a:tab pos="469900" algn="l"/>
              </a:tabLst>
            </a:pPr>
            <a:r>
              <a:rPr sz="2400" spc="-5" dirty="0">
                <a:latin typeface="Arial MT"/>
                <a:cs typeface="Arial MT"/>
              </a:rPr>
              <a:t>Classes</a:t>
            </a:r>
            <a:r>
              <a:rPr sz="2400" spc="80" dirty="0">
                <a:latin typeface="Arial MT"/>
                <a:cs typeface="Arial MT"/>
              </a:rPr>
              <a:t> </a:t>
            </a:r>
            <a:r>
              <a:rPr sz="2400" dirty="0">
                <a:latin typeface="Arial MT"/>
                <a:cs typeface="Arial MT"/>
              </a:rPr>
              <a:t>use</a:t>
            </a:r>
            <a:r>
              <a:rPr sz="2400" spc="75" dirty="0">
                <a:latin typeface="Arial MT"/>
                <a:cs typeface="Arial MT"/>
              </a:rPr>
              <a:t> </a:t>
            </a:r>
            <a:r>
              <a:rPr sz="2400" dirty="0">
                <a:latin typeface="Arial MT"/>
                <a:cs typeface="Arial MT"/>
              </a:rPr>
              <a:t>the</a:t>
            </a:r>
            <a:r>
              <a:rPr sz="2400" spc="80" dirty="0">
                <a:latin typeface="Arial MT"/>
                <a:cs typeface="Arial MT"/>
              </a:rPr>
              <a:t> </a:t>
            </a:r>
            <a:r>
              <a:rPr sz="2400" spc="-5" dirty="0">
                <a:latin typeface="Arial MT"/>
                <a:cs typeface="Arial MT"/>
              </a:rPr>
              <a:t>concept</a:t>
            </a:r>
            <a:r>
              <a:rPr sz="2400" spc="90" dirty="0">
                <a:latin typeface="Arial MT"/>
                <a:cs typeface="Arial MT"/>
              </a:rPr>
              <a:t> </a:t>
            </a:r>
            <a:r>
              <a:rPr sz="2400" spc="-5" dirty="0">
                <a:latin typeface="Arial MT"/>
                <a:cs typeface="Arial MT"/>
              </a:rPr>
              <a:t>of</a:t>
            </a:r>
            <a:r>
              <a:rPr sz="2400" spc="85" dirty="0">
                <a:latin typeface="Arial MT"/>
                <a:cs typeface="Arial MT"/>
              </a:rPr>
              <a:t> </a:t>
            </a:r>
            <a:r>
              <a:rPr sz="2400" spc="-5" dirty="0">
                <a:latin typeface="Arial MT"/>
                <a:cs typeface="Arial MT"/>
              </a:rPr>
              <a:t>abstraction</a:t>
            </a:r>
            <a:r>
              <a:rPr sz="2400" spc="80" dirty="0">
                <a:latin typeface="Arial MT"/>
                <a:cs typeface="Arial MT"/>
              </a:rPr>
              <a:t> </a:t>
            </a:r>
            <a:r>
              <a:rPr sz="2400" dirty="0">
                <a:latin typeface="Arial MT"/>
                <a:cs typeface="Arial MT"/>
              </a:rPr>
              <a:t>for</a:t>
            </a:r>
            <a:r>
              <a:rPr sz="2400" spc="85" dirty="0">
                <a:latin typeface="Arial MT"/>
                <a:cs typeface="Arial MT"/>
              </a:rPr>
              <a:t> </a:t>
            </a:r>
            <a:r>
              <a:rPr sz="2400" spc="-5" dirty="0">
                <a:latin typeface="Arial MT"/>
                <a:cs typeface="Arial MT"/>
              </a:rPr>
              <a:t>hiding</a:t>
            </a:r>
            <a:r>
              <a:rPr sz="2400" spc="90" dirty="0">
                <a:latin typeface="Arial MT"/>
                <a:cs typeface="Arial MT"/>
              </a:rPr>
              <a:t> </a:t>
            </a:r>
            <a:r>
              <a:rPr sz="2400" dirty="0">
                <a:latin typeface="Arial MT"/>
                <a:cs typeface="Arial MT"/>
              </a:rPr>
              <a:t>unnecessary</a:t>
            </a:r>
          </a:p>
          <a:p>
            <a:pPr marL="469900" algn="just"/>
            <a:r>
              <a:rPr sz="2400" spc="-5" dirty="0">
                <a:latin typeface="Arial MT"/>
                <a:cs typeface="Arial MT"/>
              </a:rPr>
              <a:t>implementation/algorithmic</a:t>
            </a:r>
            <a:r>
              <a:rPr sz="2400" spc="80" dirty="0">
                <a:latin typeface="Arial MT"/>
                <a:cs typeface="Arial MT"/>
              </a:rPr>
              <a:t> </a:t>
            </a:r>
            <a:r>
              <a:rPr sz="2400" spc="-5" dirty="0">
                <a:latin typeface="Arial MT"/>
                <a:cs typeface="Arial MT"/>
              </a:rPr>
              <a:t>details</a:t>
            </a:r>
            <a:r>
              <a:rPr sz="2400" spc="20" dirty="0">
                <a:latin typeface="Arial MT"/>
                <a:cs typeface="Arial MT"/>
              </a:rPr>
              <a:t> </a:t>
            </a:r>
            <a:r>
              <a:rPr sz="2400" spc="-5" dirty="0">
                <a:latin typeface="Arial MT"/>
                <a:cs typeface="Arial MT"/>
              </a:rPr>
              <a:t>of</a:t>
            </a:r>
            <a:r>
              <a:rPr sz="2400" spc="10" dirty="0">
                <a:latin typeface="Arial MT"/>
                <a:cs typeface="Arial MT"/>
              </a:rPr>
              <a:t> </a:t>
            </a:r>
            <a:r>
              <a:rPr sz="2400" dirty="0">
                <a:latin typeface="Arial MT"/>
                <a:cs typeface="Arial MT"/>
              </a:rPr>
              <a:t>its </a:t>
            </a:r>
            <a:r>
              <a:rPr sz="2400" spc="-5" dirty="0">
                <a:latin typeface="Arial MT"/>
                <a:cs typeface="Arial MT"/>
              </a:rPr>
              <a:t>methods.</a:t>
            </a:r>
            <a:endParaRPr sz="2400" dirty="0">
              <a:latin typeface="Arial MT"/>
              <a:cs typeface="Arial MT"/>
            </a:endParaRPr>
          </a:p>
          <a:p>
            <a:pPr marL="469900" marR="5080" indent="-457200" algn="just">
              <a:spcBef>
                <a:spcPts val="575"/>
              </a:spcBef>
              <a:buClr>
                <a:srgbClr val="0F1141"/>
              </a:buClr>
              <a:buChar char="•"/>
              <a:tabLst>
                <a:tab pos="469900" algn="l"/>
              </a:tabLst>
            </a:pPr>
            <a:r>
              <a:rPr sz="2400" spc="-5" dirty="0">
                <a:latin typeface="Arial MT"/>
                <a:cs typeface="Arial MT"/>
              </a:rPr>
              <a:t>As user </a:t>
            </a:r>
            <a:r>
              <a:rPr sz="2400" dirty="0">
                <a:latin typeface="Arial MT"/>
                <a:cs typeface="Arial MT"/>
              </a:rPr>
              <a:t>of </a:t>
            </a:r>
            <a:r>
              <a:rPr sz="2400" spc="-5" dirty="0">
                <a:latin typeface="Arial MT"/>
                <a:cs typeface="Arial MT"/>
              </a:rPr>
              <a:t>any ‘class’ what you should be aware about </a:t>
            </a:r>
            <a:r>
              <a:rPr sz="2400" dirty="0">
                <a:latin typeface="Arial MT"/>
                <a:cs typeface="Arial MT"/>
              </a:rPr>
              <a:t>that </a:t>
            </a:r>
            <a:r>
              <a:rPr sz="2400" spc="5" dirty="0">
                <a:latin typeface="Arial MT"/>
                <a:cs typeface="Arial MT"/>
              </a:rPr>
              <a:t> </a:t>
            </a:r>
            <a:r>
              <a:rPr sz="2400" spc="-5" dirty="0">
                <a:latin typeface="Arial MT"/>
                <a:cs typeface="Arial MT"/>
              </a:rPr>
              <a:t>class</a:t>
            </a:r>
            <a:r>
              <a:rPr sz="2400" dirty="0">
                <a:latin typeface="Arial MT"/>
                <a:cs typeface="Arial MT"/>
              </a:rPr>
              <a:t> </a:t>
            </a:r>
            <a:r>
              <a:rPr sz="2400" spc="-5" dirty="0">
                <a:latin typeface="Arial MT"/>
                <a:cs typeface="Arial MT"/>
              </a:rPr>
              <a:t>?</a:t>
            </a:r>
            <a:endParaRPr sz="2400" dirty="0">
              <a:latin typeface="Arial MT"/>
              <a:cs typeface="Arial MT"/>
            </a:endParaRPr>
          </a:p>
        </p:txBody>
      </p:sp>
      <p:sp>
        <p:nvSpPr>
          <p:cNvPr id="3" name="object 3"/>
          <p:cNvSpPr txBox="1">
            <a:spLocks noGrp="1"/>
          </p:cNvSpPr>
          <p:nvPr>
            <p:ph type="title"/>
          </p:nvPr>
        </p:nvSpPr>
        <p:spPr>
          <a:xfrm>
            <a:off x="1937036" y="408622"/>
            <a:ext cx="3087247" cy="689932"/>
          </a:xfrm>
          <a:prstGeom prst="rect">
            <a:avLst/>
          </a:prstGeom>
        </p:spPr>
        <p:txBody>
          <a:bodyPr vert="horz" wrap="square" lIns="0" tIns="12700" rIns="0" bIns="0" rtlCol="0" anchor="t">
            <a:spAutoFit/>
          </a:bodyPr>
          <a:lstStyle/>
          <a:p>
            <a:pPr marL="12700">
              <a:lnSpc>
                <a:spcPct val="100000"/>
              </a:lnSpc>
              <a:spcBef>
                <a:spcPts val="100"/>
              </a:spcBef>
            </a:pPr>
            <a:r>
              <a:rPr spc="-145" dirty="0"/>
              <a:t>Abstracti</a:t>
            </a:r>
            <a:r>
              <a:rPr lang="en-IN" spc="-145" dirty="0"/>
              <a:t>o</a:t>
            </a:r>
            <a:r>
              <a:rPr spc="-145" dirty="0"/>
              <a:t>n</a:t>
            </a:r>
          </a:p>
        </p:txBody>
      </p:sp>
      <p:sp>
        <p:nvSpPr>
          <p:cNvPr id="7" name="Footer Placeholder 6">
            <a:extLst>
              <a:ext uri="{FF2B5EF4-FFF2-40B4-BE49-F238E27FC236}">
                <a16:creationId xmlns:a16="http://schemas.microsoft.com/office/drawing/2014/main" id="{64DB1782-9D37-1732-4540-41C9B241BCF6}"/>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6167120" cy="1504513"/>
          </a:xfrm>
          <a:prstGeom prst="rect">
            <a:avLst/>
          </a:prstGeom>
        </p:spPr>
        <p:txBody>
          <a:bodyPr vert="horz" wrap="square" lIns="0" tIns="104139" rIns="0" bIns="0" rtlCol="0" anchor="t">
            <a:spAutoFit/>
          </a:bodyPr>
          <a:lstStyle/>
          <a:p>
            <a:pPr marL="485140" marR="5080" indent="-472440">
              <a:lnSpc>
                <a:spcPts val="3600"/>
              </a:lnSpc>
              <a:spcBef>
                <a:spcPts val="819"/>
              </a:spcBef>
            </a:pPr>
            <a:r>
              <a:rPr spc="-160" dirty="0"/>
              <a:t>Crea</a:t>
            </a:r>
            <a:r>
              <a:rPr spc="-155" dirty="0"/>
              <a:t>t</a:t>
            </a:r>
            <a:r>
              <a:rPr spc="-165" dirty="0"/>
              <a:t>i</a:t>
            </a:r>
            <a:r>
              <a:rPr spc="-160" dirty="0"/>
              <a:t>n</a:t>
            </a:r>
            <a:r>
              <a:rPr dirty="0"/>
              <a:t>g</a:t>
            </a:r>
            <a:r>
              <a:rPr spc="-335" dirty="0"/>
              <a:t> </a:t>
            </a:r>
            <a:r>
              <a:rPr spc="-425" dirty="0"/>
              <a:t>Y</a:t>
            </a:r>
            <a:r>
              <a:rPr spc="-160" dirty="0"/>
              <a:t>ou</a:t>
            </a:r>
            <a:r>
              <a:rPr spc="-5" dirty="0"/>
              <a:t>r</a:t>
            </a:r>
            <a:r>
              <a:rPr spc="-280" dirty="0"/>
              <a:t> </a:t>
            </a:r>
            <a:r>
              <a:rPr spc="-165" dirty="0"/>
              <a:t>Ow</a:t>
            </a:r>
            <a:r>
              <a:rPr dirty="0"/>
              <a:t>n</a:t>
            </a:r>
            <a:r>
              <a:rPr spc="-285" dirty="0"/>
              <a:t> </a:t>
            </a:r>
            <a:r>
              <a:rPr spc="-160" dirty="0"/>
              <a:t>Excep</a:t>
            </a:r>
            <a:r>
              <a:rPr spc="-155" dirty="0"/>
              <a:t>t</a:t>
            </a:r>
            <a:r>
              <a:rPr spc="-165" dirty="0"/>
              <a:t>i</a:t>
            </a:r>
            <a:r>
              <a:rPr spc="-160" dirty="0"/>
              <a:t>on</a:t>
            </a:r>
            <a:r>
              <a:rPr spc="-5" dirty="0"/>
              <a:t>s  </a:t>
            </a:r>
            <a:r>
              <a:rPr spc="-155" dirty="0"/>
              <a:t>[E</a:t>
            </a:r>
            <a:r>
              <a:rPr spc="-160" dirty="0"/>
              <a:t>xamp</a:t>
            </a:r>
            <a:r>
              <a:rPr spc="-165" dirty="0"/>
              <a:t>l</a:t>
            </a:r>
            <a:r>
              <a:rPr spc="-5" dirty="0"/>
              <a:t>e</a:t>
            </a:r>
            <a:r>
              <a:rPr spc="-265" dirty="0"/>
              <a:t> </a:t>
            </a:r>
            <a:r>
              <a:rPr dirty="0"/>
              <a:t>:</a:t>
            </a:r>
            <a:r>
              <a:rPr spc="-290" dirty="0"/>
              <a:t> </a:t>
            </a:r>
            <a:r>
              <a:rPr spc="-155" dirty="0"/>
              <a:t>C</a:t>
            </a:r>
            <a:r>
              <a:rPr spc="-160" dirty="0"/>
              <a:t>hecke</a:t>
            </a:r>
            <a:r>
              <a:rPr dirty="0"/>
              <a:t>d</a:t>
            </a:r>
            <a:r>
              <a:rPr spc="-285" dirty="0"/>
              <a:t> </a:t>
            </a:r>
            <a:r>
              <a:rPr spc="-425" dirty="0"/>
              <a:t>T</a:t>
            </a:r>
            <a:r>
              <a:rPr spc="-160" dirty="0"/>
              <a:t>ype</a:t>
            </a:r>
            <a:r>
              <a:rPr dirty="0"/>
              <a:t>]</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9</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10335" y="1570483"/>
            <a:ext cx="8773795" cy="3823335"/>
          </a:xfrm>
          <a:prstGeom prst="rect">
            <a:avLst/>
          </a:prstGeom>
        </p:spPr>
        <p:txBody>
          <a:bodyPr vert="horz" wrap="square" lIns="0" tIns="12700" rIns="0" bIns="0" rtlCol="0">
            <a:spAutoFit/>
          </a:bodyPr>
          <a:lstStyle/>
          <a:p>
            <a:pPr marL="12700" marR="5080" algn="just">
              <a:spcBef>
                <a:spcPts val="100"/>
              </a:spcBef>
            </a:pPr>
            <a:r>
              <a:rPr sz="2400" b="1" spc="-10" dirty="0">
                <a:latin typeface="Calibri"/>
                <a:cs typeface="Calibri"/>
              </a:rPr>
              <a:t>Define</a:t>
            </a:r>
            <a:r>
              <a:rPr sz="2400" b="1" spc="-5" dirty="0">
                <a:latin typeface="Calibri"/>
                <a:cs typeface="Calibri"/>
              </a:rPr>
              <a:t> </a:t>
            </a:r>
            <a:r>
              <a:rPr sz="2400" b="1" dirty="0">
                <a:latin typeface="Calibri"/>
                <a:cs typeface="Calibri"/>
              </a:rPr>
              <a:t>a</a:t>
            </a:r>
            <a:r>
              <a:rPr sz="2400" b="1" spc="5" dirty="0">
                <a:latin typeface="Calibri"/>
                <a:cs typeface="Calibri"/>
              </a:rPr>
              <a:t> </a:t>
            </a:r>
            <a:r>
              <a:rPr sz="2400" b="1" spc="-15" dirty="0">
                <a:latin typeface="Calibri"/>
                <a:cs typeface="Calibri"/>
              </a:rPr>
              <a:t>checked</a:t>
            </a:r>
            <a:r>
              <a:rPr sz="2400" b="1" spc="-10" dirty="0">
                <a:latin typeface="Calibri"/>
                <a:cs typeface="Calibri"/>
              </a:rPr>
              <a:t> </a:t>
            </a:r>
            <a:r>
              <a:rPr sz="2400" b="1" spc="-5" dirty="0">
                <a:latin typeface="Calibri"/>
                <a:cs typeface="Calibri"/>
              </a:rPr>
              <a:t>type</a:t>
            </a:r>
            <a:r>
              <a:rPr sz="2400" b="1" dirty="0">
                <a:latin typeface="Calibri"/>
                <a:cs typeface="Calibri"/>
              </a:rPr>
              <a:t> </a:t>
            </a:r>
            <a:r>
              <a:rPr sz="2400" b="1" spc="-10" dirty="0">
                <a:latin typeface="Calibri"/>
                <a:cs typeface="Calibri"/>
              </a:rPr>
              <a:t>exception</a:t>
            </a:r>
            <a:r>
              <a:rPr sz="2400" b="1" spc="-5" dirty="0">
                <a:latin typeface="Calibri"/>
                <a:cs typeface="Calibri"/>
              </a:rPr>
              <a:t> class</a:t>
            </a:r>
            <a:r>
              <a:rPr sz="2400" b="1" dirty="0">
                <a:latin typeface="Calibri"/>
                <a:cs typeface="Calibri"/>
              </a:rPr>
              <a:t> named </a:t>
            </a:r>
            <a:r>
              <a:rPr sz="2400" b="1" spc="5" dirty="0">
                <a:latin typeface="Calibri"/>
                <a:cs typeface="Calibri"/>
              </a:rPr>
              <a:t> </a:t>
            </a:r>
            <a:r>
              <a:rPr sz="2400" b="1" spc="-10" dirty="0">
                <a:solidFill>
                  <a:srgbClr val="FF0000"/>
                </a:solidFill>
                <a:latin typeface="Calibri"/>
                <a:cs typeface="Calibri"/>
              </a:rPr>
              <a:t>‘InvalidBoxDimensionException’ </a:t>
            </a:r>
            <a:r>
              <a:rPr sz="2400" b="1" spc="-5" dirty="0">
                <a:latin typeface="Calibri"/>
                <a:cs typeface="Calibri"/>
              </a:rPr>
              <a:t>which can be </a:t>
            </a:r>
            <a:r>
              <a:rPr sz="2400" b="1" spc="-10" dirty="0">
                <a:latin typeface="Calibri"/>
                <a:cs typeface="Calibri"/>
              </a:rPr>
              <a:t>thrown whenever </a:t>
            </a:r>
            <a:r>
              <a:rPr sz="2400" b="1" spc="10" dirty="0">
                <a:latin typeface="Calibri"/>
                <a:cs typeface="Calibri"/>
              </a:rPr>
              <a:t>an </a:t>
            </a:r>
            <a:r>
              <a:rPr sz="2400" b="1" spc="15" dirty="0">
                <a:latin typeface="Calibri"/>
                <a:cs typeface="Calibri"/>
              </a:rPr>
              <a:t> </a:t>
            </a:r>
            <a:r>
              <a:rPr sz="2400" b="1" spc="-15" dirty="0">
                <a:latin typeface="Calibri"/>
                <a:cs typeface="Calibri"/>
              </a:rPr>
              <a:t>attempt</a:t>
            </a:r>
            <a:r>
              <a:rPr sz="2400" b="1" spc="-10" dirty="0">
                <a:latin typeface="Calibri"/>
                <a:cs typeface="Calibri"/>
              </a:rPr>
              <a:t> </a:t>
            </a:r>
            <a:r>
              <a:rPr sz="2400" b="1" spc="-5" dirty="0">
                <a:latin typeface="Calibri"/>
                <a:cs typeface="Calibri"/>
              </a:rPr>
              <a:t>is made </a:t>
            </a:r>
            <a:r>
              <a:rPr sz="2400" b="1" spc="-15" dirty="0">
                <a:latin typeface="Calibri"/>
                <a:cs typeface="Calibri"/>
              </a:rPr>
              <a:t>to</a:t>
            </a:r>
            <a:r>
              <a:rPr sz="2400" b="1" spc="-10" dirty="0">
                <a:latin typeface="Calibri"/>
                <a:cs typeface="Calibri"/>
              </a:rPr>
              <a:t> </a:t>
            </a:r>
            <a:r>
              <a:rPr sz="2400" b="1" spc="-20" dirty="0">
                <a:latin typeface="Calibri"/>
                <a:cs typeface="Calibri"/>
              </a:rPr>
              <a:t>create</a:t>
            </a:r>
            <a:r>
              <a:rPr sz="2400" b="1" spc="-15" dirty="0">
                <a:latin typeface="Calibri"/>
                <a:cs typeface="Calibri"/>
              </a:rPr>
              <a:t> </a:t>
            </a:r>
            <a:r>
              <a:rPr sz="2400" b="1" dirty="0">
                <a:latin typeface="Calibri"/>
                <a:cs typeface="Calibri"/>
              </a:rPr>
              <a:t>an </a:t>
            </a:r>
            <a:r>
              <a:rPr sz="2400" b="1" spc="-10" dirty="0">
                <a:latin typeface="Calibri"/>
                <a:cs typeface="Calibri"/>
              </a:rPr>
              <a:t>instance</a:t>
            </a:r>
            <a:r>
              <a:rPr sz="2400" b="1" spc="-5" dirty="0">
                <a:latin typeface="Calibri"/>
                <a:cs typeface="Calibri"/>
              </a:rPr>
              <a:t> </a:t>
            </a:r>
            <a:r>
              <a:rPr sz="2400" b="1" dirty="0">
                <a:latin typeface="Calibri"/>
                <a:cs typeface="Calibri"/>
              </a:rPr>
              <a:t>of </a:t>
            </a:r>
            <a:r>
              <a:rPr sz="2400" b="1" spc="-5" dirty="0">
                <a:latin typeface="Calibri"/>
                <a:cs typeface="Calibri"/>
              </a:rPr>
              <a:t>class</a:t>
            </a:r>
            <a:r>
              <a:rPr sz="2400" b="1" dirty="0">
                <a:latin typeface="Calibri"/>
                <a:cs typeface="Calibri"/>
              </a:rPr>
              <a:t> </a:t>
            </a:r>
            <a:r>
              <a:rPr sz="2400" b="1" spc="-5" dirty="0">
                <a:solidFill>
                  <a:srgbClr val="FF0000"/>
                </a:solidFill>
                <a:latin typeface="Calibri"/>
                <a:cs typeface="Calibri"/>
              </a:rPr>
              <a:t>‘Box’</a:t>
            </a:r>
            <a:r>
              <a:rPr sz="2400" b="1" spc="530" dirty="0">
                <a:solidFill>
                  <a:srgbClr val="FF0000"/>
                </a:solidFill>
                <a:latin typeface="Calibri"/>
                <a:cs typeface="Calibri"/>
              </a:rPr>
              <a:t> </a:t>
            </a:r>
            <a:r>
              <a:rPr sz="2400" b="1" spc="-5" dirty="0">
                <a:latin typeface="Calibri"/>
                <a:cs typeface="Calibri"/>
              </a:rPr>
              <a:t>with length, </a:t>
            </a:r>
            <a:r>
              <a:rPr sz="2400" b="1" dirty="0">
                <a:latin typeface="Calibri"/>
                <a:cs typeface="Calibri"/>
              </a:rPr>
              <a:t> </a:t>
            </a:r>
            <a:r>
              <a:rPr sz="2400" b="1" spc="-10" dirty="0">
                <a:latin typeface="Calibri"/>
                <a:cs typeface="Calibri"/>
              </a:rPr>
              <a:t>width</a:t>
            </a:r>
            <a:r>
              <a:rPr sz="2400" b="1" dirty="0">
                <a:latin typeface="Calibri"/>
                <a:cs typeface="Calibri"/>
              </a:rPr>
              <a:t> or</a:t>
            </a:r>
            <a:r>
              <a:rPr sz="2400" b="1" spc="-20" dirty="0">
                <a:latin typeface="Calibri"/>
                <a:cs typeface="Calibri"/>
              </a:rPr>
              <a:t> </a:t>
            </a:r>
            <a:r>
              <a:rPr sz="2400" b="1" spc="-5" dirty="0">
                <a:latin typeface="Calibri"/>
                <a:cs typeface="Calibri"/>
              </a:rPr>
              <a:t>height is</a:t>
            </a:r>
            <a:r>
              <a:rPr sz="2400" b="1" dirty="0">
                <a:latin typeface="Calibri"/>
                <a:cs typeface="Calibri"/>
              </a:rPr>
              <a:t> </a:t>
            </a:r>
            <a:r>
              <a:rPr sz="2400" b="1" spc="-5" dirty="0">
                <a:latin typeface="Calibri"/>
                <a:cs typeface="Calibri"/>
              </a:rPr>
              <a:t>either</a:t>
            </a:r>
            <a:r>
              <a:rPr sz="2400" b="1" spc="10" dirty="0">
                <a:latin typeface="Calibri"/>
                <a:cs typeface="Calibri"/>
              </a:rPr>
              <a:t> </a:t>
            </a:r>
            <a:r>
              <a:rPr sz="2400" b="1" dirty="0">
                <a:latin typeface="Calibri"/>
                <a:cs typeface="Calibri"/>
              </a:rPr>
              <a:t>less </a:t>
            </a:r>
            <a:r>
              <a:rPr sz="2400" b="1" spc="-5" dirty="0">
                <a:latin typeface="Calibri"/>
                <a:cs typeface="Calibri"/>
              </a:rPr>
              <a:t>than</a:t>
            </a:r>
            <a:r>
              <a:rPr sz="2400" b="1" spc="5" dirty="0">
                <a:latin typeface="Calibri"/>
                <a:cs typeface="Calibri"/>
              </a:rPr>
              <a:t> </a:t>
            </a:r>
            <a:r>
              <a:rPr sz="2400" b="1" dirty="0">
                <a:latin typeface="Calibri"/>
                <a:cs typeface="Calibri"/>
              </a:rPr>
              <a:t>or</a:t>
            </a:r>
            <a:r>
              <a:rPr sz="2400" b="1" spc="-25" dirty="0">
                <a:latin typeface="Calibri"/>
                <a:cs typeface="Calibri"/>
              </a:rPr>
              <a:t> </a:t>
            </a:r>
            <a:r>
              <a:rPr sz="2400" b="1" spc="-5" dirty="0">
                <a:latin typeface="Calibri"/>
                <a:cs typeface="Calibri"/>
              </a:rPr>
              <a:t>equal</a:t>
            </a:r>
            <a:r>
              <a:rPr sz="2400" b="1" dirty="0">
                <a:latin typeface="Calibri"/>
                <a:cs typeface="Calibri"/>
              </a:rPr>
              <a:t> </a:t>
            </a:r>
            <a:r>
              <a:rPr sz="2400" b="1" spc="-15" dirty="0">
                <a:latin typeface="Calibri"/>
                <a:cs typeface="Calibri"/>
              </a:rPr>
              <a:t>to</a:t>
            </a:r>
            <a:r>
              <a:rPr sz="2400" b="1" dirty="0">
                <a:latin typeface="Calibri"/>
                <a:cs typeface="Calibri"/>
              </a:rPr>
              <a:t> </a:t>
            </a:r>
            <a:r>
              <a:rPr sz="2400" b="1" spc="-5" dirty="0">
                <a:latin typeface="Calibri"/>
                <a:cs typeface="Calibri"/>
              </a:rPr>
              <a:t>0.</a:t>
            </a:r>
            <a:endParaRPr sz="2400">
              <a:latin typeface="Calibri"/>
              <a:cs typeface="Calibri"/>
            </a:endParaRPr>
          </a:p>
          <a:p>
            <a:pPr>
              <a:spcBef>
                <a:spcPts val="25"/>
              </a:spcBef>
            </a:pPr>
            <a:endParaRPr sz="2650">
              <a:latin typeface="Calibri"/>
              <a:cs typeface="Calibri"/>
            </a:endParaRPr>
          </a:p>
          <a:p>
            <a:pPr marL="25400">
              <a:tabLst>
                <a:tab pos="991869" algn="l"/>
                <a:tab pos="4598035" algn="l"/>
                <a:tab pos="6427470" algn="l"/>
              </a:tabLst>
            </a:pPr>
            <a:r>
              <a:rPr b="1" spc="-5" dirty="0">
                <a:latin typeface="Calibri"/>
                <a:cs typeface="Calibri"/>
              </a:rPr>
              <a:t>class	</a:t>
            </a:r>
            <a:r>
              <a:rPr b="1" spc="-10" dirty="0">
                <a:solidFill>
                  <a:srgbClr val="FF0000"/>
                </a:solidFill>
                <a:latin typeface="Calibri"/>
                <a:cs typeface="Calibri"/>
              </a:rPr>
              <a:t>InvalidBoxDimensionException	</a:t>
            </a:r>
            <a:r>
              <a:rPr b="1" spc="-10" dirty="0">
                <a:latin typeface="Calibri"/>
                <a:cs typeface="Calibri"/>
              </a:rPr>
              <a:t>extends	</a:t>
            </a:r>
            <a:r>
              <a:rPr b="1" spc="-10" dirty="0">
                <a:solidFill>
                  <a:srgbClr val="FF0000"/>
                </a:solidFill>
                <a:latin typeface="Calibri"/>
                <a:cs typeface="Calibri"/>
              </a:rPr>
              <a:t>Exception</a:t>
            </a:r>
            <a:endParaRPr>
              <a:latin typeface="Calibri"/>
              <a:cs typeface="Calibri"/>
            </a:endParaRPr>
          </a:p>
          <a:p>
            <a:pPr marL="25400"/>
            <a:r>
              <a:rPr b="1" dirty="0">
                <a:latin typeface="Calibri"/>
                <a:cs typeface="Calibri"/>
              </a:rPr>
              <a:t>{</a:t>
            </a:r>
            <a:endParaRPr>
              <a:latin typeface="Calibri"/>
              <a:cs typeface="Calibri"/>
            </a:endParaRPr>
          </a:p>
          <a:p>
            <a:pPr marL="939800">
              <a:tabLst>
                <a:tab pos="5512435" algn="l"/>
              </a:tabLst>
            </a:pPr>
            <a:r>
              <a:rPr b="1" spc="-10" dirty="0">
                <a:solidFill>
                  <a:srgbClr val="FF0000"/>
                </a:solidFill>
                <a:latin typeface="Calibri"/>
                <a:cs typeface="Calibri"/>
              </a:rPr>
              <a:t>InvalidBoxDimensionException</a:t>
            </a:r>
            <a:r>
              <a:rPr b="1" spc="-15" dirty="0">
                <a:solidFill>
                  <a:srgbClr val="FF0000"/>
                </a:solidFill>
                <a:latin typeface="Calibri"/>
                <a:cs typeface="Calibri"/>
              </a:rPr>
              <a:t> </a:t>
            </a:r>
            <a:r>
              <a:rPr b="1" spc="-5" dirty="0">
                <a:solidFill>
                  <a:srgbClr val="FF0000"/>
                </a:solidFill>
                <a:latin typeface="Calibri"/>
                <a:cs typeface="Calibri"/>
              </a:rPr>
              <a:t>(double	</a:t>
            </a:r>
            <a:r>
              <a:rPr b="1" spc="-10" dirty="0">
                <a:solidFill>
                  <a:srgbClr val="FF0000"/>
                </a:solidFill>
                <a:latin typeface="Calibri"/>
                <a:cs typeface="Calibri"/>
              </a:rPr>
              <a:t>invalidDim)</a:t>
            </a:r>
            <a:endParaRPr>
              <a:latin typeface="Calibri"/>
              <a:cs typeface="Calibri"/>
            </a:endParaRPr>
          </a:p>
          <a:p>
            <a:pPr marL="939800">
              <a:spcBef>
                <a:spcPts val="5"/>
              </a:spcBef>
            </a:pPr>
            <a:r>
              <a:rPr b="1" dirty="0">
                <a:solidFill>
                  <a:srgbClr val="FF0000"/>
                </a:solidFill>
                <a:latin typeface="Calibri"/>
                <a:cs typeface="Calibri"/>
              </a:rPr>
              <a:t>{</a:t>
            </a:r>
            <a:endParaRPr>
              <a:latin typeface="Calibri"/>
              <a:cs typeface="Calibri"/>
            </a:endParaRPr>
          </a:p>
          <a:p>
            <a:pPr marL="1854200"/>
            <a:r>
              <a:rPr b="1" spc="-10" dirty="0">
                <a:solidFill>
                  <a:srgbClr val="FF0000"/>
                </a:solidFill>
                <a:latin typeface="Calibri"/>
                <a:cs typeface="Calibri"/>
              </a:rPr>
              <a:t>System.out.println(“Box</a:t>
            </a:r>
            <a:r>
              <a:rPr b="1" spc="-20" dirty="0">
                <a:solidFill>
                  <a:srgbClr val="FF0000"/>
                </a:solidFill>
                <a:latin typeface="Calibri"/>
                <a:cs typeface="Calibri"/>
              </a:rPr>
              <a:t> </a:t>
            </a:r>
            <a:r>
              <a:rPr b="1" spc="-5" dirty="0">
                <a:solidFill>
                  <a:srgbClr val="FF0000"/>
                </a:solidFill>
                <a:latin typeface="Calibri"/>
                <a:cs typeface="Calibri"/>
              </a:rPr>
              <a:t>Instance</a:t>
            </a:r>
            <a:r>
              <a:rPr b="1" spc="5" dirty="0">
                <a:solidFill>
                  <a:srgbClr val="FF0000"/>
                </a:solidFill>
                <a:latin typeface="Calibri"/>
                <a:cs typeface="Calibri"/>
              </a:rPr>
              <a:t> </a:t>
            </a:r>
            <a:r>
              <a:rPr b="1" spc="-5" dirty="0">
                <a:solidFill>
                  <a:srgbClr val="FF0000"/>
                </a:solidFill>
                <a:latin typeface="Calibri"/>
                <a:cs typeface="Calibri"/>
              </a:rPr>
              <a:t>with</a:t>
            </a:r>
            <a:r>
              <a:rPr b="1" spc="-35" dirty="0">
                <a:solidFill>
                  <a:srgbClr val="FF0000"/>
                </a:solidFill>
                <a:latin typeface="Calibri"/>
                <a:cs typeface="Calibri"/>
              </a:rPr>
              <a:t> </a:t>
            </a:r>
            <a:r>
              <a:rPr b="1" spc="-10" dirty="0">
                <a:solidFill>
                  <a:srgbClr val="FF0000"/>
                </a:solidFill>
                <a:latin typeface="Calibri"/>
                <a:cs typeface="Calibri"/>
              </a:rPr>
              <a:t>Invalid</a:t>
            </a:r>
            <a:r>
              <a:rPr b="1" spc="-15" dirty="0">
                <a:solidFill>
                  <a:srgbClr val="FF0000"/>
                </a:solidFill>
                <a:latin typeface="Calibri"/>
                <a:cs typeface="Calibri"/>
              </a:rPr>
              <a:t> </a:t>
            </a:r>
            <a:r>
              <a:rPr b="1" spc="-5" dirty="0">
                <a:solidFill>
                  <a:srgbClr val="FF0000"/>
                </a:solidFill>
                <a:latin typeface="Calibri"/>
                <a:cs typeface="Calibri"/>
              </a:rPr>
              <a:t>Dimension</a:t>
            </a:r>
            <a:r>
              <a:rPr b="1" spc="-30" dirty="0">
                <a:solidFill>
                  <a:srgbClr val="FF0000"/>
                </a:solidFill>
                <a:latin typeface="Calibri"/>
                <a:cs typeface="Calibri"/>
              </a:rPr>
              <a:t> </a:t>
            </a:r>
            <a:r>
              <a:rPr b="1" spc="-5" dirty="0">
                <a:solidFill>
                  <a:srgbClr val="FF0000"/>
                </a:solidFill>
                <a:latin typeface="Calibri"/>
                <a:cs typeface="Calibri"/>
              </a:rPr>
              <a:t>:”+</a:t>
            </a:r>
            <a:r>
              <a:rPr b="1" spc="35" dirty="0">
                <a:solidFill>
                  <a:srgbClr val="FF0000"/>
                </a:solidFill>
                <a:latin typeface="Calibri"/>
                <a:cs typeface="Calibri"/>
              </a:rPr>
              <a:t> </a:t>
            </a:r>
            <a:r>
              <a:rPr b="1" spc="-10" dirty="0">
                <a:solidFill>
                  <a:srgbClr val="FF0000"/>
                </a:solidFill>
                <a:latin typeface="Calibri"/>
                <a:cs typeface="Calibri"/>
              </a:rPr>
              <a:t>invalidDim);</a:t>
            </a:r>
            <a:endParaRPr>
              <a:latin typeface="Calibri"/>
              <a:cs typeface="Calibri"/>
            </a:endParaRPr>
          </a:p>
          <a:p>
            <a:pPr marL="939800"/>
            <a:r>
              <a:rPr b="1" dirty="0">
                <a:solidFill>
                  <a:srgbClr val="FF0000"/>
                </a:solidFill>
                <a:latin typeface="Calibri"/>
                <a:cs typeface="Calibri"/>
              </a:rPr>
              <a:t>}</a:t>
            </a:r>
            <a:endParaRPr>
              <a:latin typeface="Calibri"/>
              <a:cs typeface="Calibri"/>
            </a:endParaRPr>
          </a:p>
          <a:p>
            <a:pPr marL="25400"/>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endParaRPr>
              <a:latin typeface="Calibri"/>
              <a:cs typeface="Calibri"/>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7590028" cy="1042849"/>
          </a:xfrm>
          <a:prstGeom prst="rect">
            <a:avLst/>
          </a:prstGeom>
        </p:spPr>
        <p:txBody>
          <a:bodyPr vert="horz" wrap="square" lIns="0" tIns="104139" rIns="0" bIns="0" rtlCol="0" anchor="t">
            <a:spAutoFit/>
          </a:bodyPr>
          <a:lstStyle/>
          <a:p>
            <a:pPr marL="157480" marR="5080" indent="-144780">
              <a:lnSpc>
                <a:spcPts val="3600"/>
              </a:lnSpc>
              <a:spcBef>
                <a:spcPts val="819"/>
              </a:spcBef>
            </a:pPr>
            <a:r>
              <a:rPr spc="-160" dirty="0"/>
              <a:t>Crea</a:t>
            </a:r>
            <a:r>
              <a:rPr spc="-155" dirty="0"/>
              <a:t>t</a:t>
            </a:r>
            <a:r>
              <a:rPr spc="-165" dirty="0"/>
              <a:t>i</a:t>
            </a:r>
            <a:r>
              <a:rPr spc="-160" dirty="0"/>
              <a:t>n</a:t>
            </a:r>
            <a:r>
              <a:rPr dirty="0"/>
              <a:t>g</a:t>
            </a:r>
            <a:r>
              <a:rPr spc="-335" dirty="0"/>
              <a:t> </a:t>
            </a:r>
            <a:r>
              <a:rPr spc="-425" dirty="0"/>
              <a:t>Y</a:t>
            </a:r>
            <a:r>
              <a:rPr spc="-160" dirty="0"/>
              <a:t>ou</a:t>
            </a:r>
            <a:r>
              <a:rPr spc="-5" dirty="0"/>
              <a:t>r</a:t>
            </a:r>
            <a:r>
              <a:rPr spc="-280" dirty="0"/>
              <a:t> </a:t>
            </a:r>
            <a:r>
              <a:rPr spc="-165" dirty="0"/>
              <a:t>Ow</a:t>
            </a:r>
            <a:r>
              <a:rPr dirty="0"/>
              <a:t>n</a:t>
            </a:r>
            <a:r>
              <a:rPr spc="-285" dirty="0"/>
              <a:t> </a:t>
            </a:r>
            <a:r>
              <a:rPr spc="-160" dirty="0"/>
              <a:t>Excep</a:t>
            </a:r>
            <a:r>
              <a:rPr spc="-155" dirty="0"/>
              <a:t>t</a:t>
            </a:r>
            <a:r>
              <a:rPr spc="-165" dirty="0"/>
              <a:t>i</a:t>
            </a:r>
            <a:r>
              <a:rPr spc="-160" dirty="0"/>
              <a:t>on</a:t>
            </a:r>
            <a:r>
              <a:rPr spc="-5" dirty="0"/>
              <a:t>s  </a:t>
            </a:r>
            <a:r>
              <a:rPr spc="-155" dirty="0"/>
              <a:t>[</a:t>
            </a:r>
            <a:r>
              <a:rPr spc="-160" dirty="0"/>
              <a:t>Exa</a:t>
            </a:r>
            <a:r>
              <a:rPr spc="-155" dirty="0"/>
              <a:t>m</a:t>
            </a:r>
            <a:r>
              <a:rPr spc="-160" dirty="0"/>
              <a:t>p</a:t>
            </a:r>
            <a:r>
              <a:rPr spc="-165" dirty="0"/>
              <a:t>l</a:t>
            </a:r>
            <a:r>
              <a:rPr dirty="0"/>
              <a:t>e</a:t>
            </a:r>
            <a:r>
              <a:rPr spc="-270" dirty="0"/>
              <a:t> </a:t>
            </a:r>
            <a:r>
              <a:rPr dirty="0"/>
              <a:t>:</a:t>
            </a:r>
            <a:r>
              <a:rPr spc="-295" dirty="0"/>
              <a:t> </a:t>
            </a:r>
            <a:r>
              <a:rPr spc="-155" dirty="0"/>
              <a:t>C</a:t>
            </a:r>
            <a:r>
              <a:rPr spc="-160" dirty="0"/>
              <a:t>hecke</a:t>
            </a:r>
            <a:r>
              <a:rPr dirty="0"/>
              <a:t>d</a:t>
            </a:r>
            <a:r>
              <a:rPr spc="-285" dirty="0"/>
              <a:t> </a:t>
            </a:r>
            <a:r>
              <a:rPr spc="-425" dirty="0"/>
              <a:t>T</a:t>
            </a:r>
            <a:r>
              <a:rPr spc="-160" dirty="0"/>
              <a:t>yp</a:t>
            </a:r>
            <a:r>
              <a:rPr dirty="0"/>
              <a:t>e</a:t>
            </a:r>
            <a:r>
              <a:rPr spc="-295" dirty="0"/>
              <a:t> </a:t>
            </a:r>
            <a:r>
              <a:rPr spc="-155" dirty="0"/>
              <a:t>…</a:t>
            </a:r>
            <a:r>
              <a:rPr spc="-165" dirty="0"/>
              <a:t>.</a:t>
            </a:r>
            <a:r>
              <a:rPr dirty="0"/>
              <a:t>]</a:t>
            </a:r>
          </a:p>
        </p:txBody>
      </p:sp>
      <p:sp>
        <p:nvSpPr>
          <p:cNvPr id="3" name="object 3"/>
          <p:cNvSpPr txBox="1"/>
          <p:nvPr/>
        </p:nvSpPr>
        <p:spPr>
          <a:xfrm>
            <a:off x="1723137" y="1358900"/>
            <a:ext cx="1344295" cy="574040"/>
          </a:xfrm>
          <a:prstGeom prst="rect">
            <a:avLst/>
          </a:prstGeom>
        </p:spPr>
        <p:txBody>
          <a:bodyPr vert="horz" wrap="square" lIns="0" tIns="12700" rIns="0" bIns="0" rtlCol="0">
            <a:spAutoFit/>
          </a:bodyPr>
          <a:lstStyle/>
          <a:p>
            <a:pPr marL="12700">
              <a:spcBef>
                <a:spcPts val="100"/>
              </a:spcBef>
              <a:tabLst>
                <a:tab pos="978535" algn="l"/>
              </a:tabLst>
            </a:pPr>
            <a:r>
              <a:rPr b="1" spc="-5" dirty="0">
                <a:latin typeface="Calibri"/>
                <a:cs typeface="Calibri"/>
              </a:rPr>
              <a:t>cla</a:t>
            </a:r>
            <a:r>
              <a:rPr b="1" dirty="0">
                <a:latin typeface="Calibri"/>
                <a:cs typeface="Calibri"/>
              </a:rPr>
              <a:t>ss	</a:t>
            </a:r>
            <a:r>
              <a:rPr b="1" dirty="0">
                <a:solidFill>
                  <a:srgbClr val="FF0000"/>
                </a:solidFill>
                <a:latin typeface="Calibri"/>
                <a:cs typeface="Calibri"/>
              </a:rPr>
              <a:t>B</a:t>
            </a:r>
            <a:r>
              <a:rPr b="1" spc="-35" dirty="0">
                <a:solidFill>
                  <a:srgbClr val="FF0000"/>
                </a:solidFill>
                <a:latin typeface="Calibri"/>
                <a:cs typeface="Calibri"/>
              </a:rPr>
              <a:t>o</a:t>
            </a:r>
            <a:r>
              <a:rPr b="1" dirty="0">
                <a:solidFill>
                  <a:srgbClr val="FF0000"/>
                </a:solidFill>
                <a:latin typeface="Calibri"/>
                <a:cs typeface="Calibri"/>
              </a:rPr>
              <a:t>x</a:t>
            </a:r>
            <a:endParaRPr>
              <a:latin typeface="Calibri"/>
              <a:cs typeface="Calibri"/>
            </a:endParaRPr>
          </a:p>
          <a:p>
            <a:pPr marL="12700"/>
            <a:r>
              <a:rPr b="1" dirty="0">
                <a:latin typeface="Calibri"/>
                <a:cs typeface="Calibri"/>
              </a:rPr>
              <a:t>{</a:t>
            </a:r>
            <a:endParaRPr>
              <a:latin typeface="Calibri"/>
              <a:cs typeface="Calibri"/>
            </a:endParaRPr>
          </a:p>
        </p:txBody>
      </p:sp>
      <p:graphicFrame>
        <p:nvGraphicFramePr>
          <p:cNvPr id="4" name="object 4"/>
          <p:cNvGraphicFramePr>
            <a:graphicFrameLocks noGrp="1"/>
          </p:cNvGraphicFramePr>
          <p:nvPr/>
        </p:nvGraphicFramePr>
        <p:xfrm>
          <a:off x="2618791" y="1977645"/>
          <a:ext cx="2542539" cy="777239"/>
        </p:xfrm>
        <a:graphic>
          <a:graphicData uri="http://schemas.openxmlformats.org/drawingml/2006/table">
            <a:tbl>
              <a:tblPr firstRow="1" bandRow="1">
                <a:tableStyleId>{2D5ABB26-0587-4C30-8999-92F81FD0307C}</a:tableStyleId>
              </a:tblPr>
              <a:tblGrid>
                <a:gridCol w="812165">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tblGrid>
              <a:tr h="251459">
                <a:tc>
                  <a:txBody>
                    <a:bodyPr/>
                    <a:lstStyle/>
                    <a:p>
                      <a:pPr marL="31750">
                        <a:lnSpc>
                          <a:spcPts val="1710"/>
                        </a:lnSpc>
                      </a:pPr>
                      <a:r>
                        <a:rPr sz="1800" spc="-15" dirty="0">
                          <a:solidFill>
                            <a:srgbClr val="FF0000"/>
                          </a:solidFill>
                          <a:latin typeface="Calibri"/>
                          <a:cs typeface="Calibri"/>
                        </a:rPr>
                        <a:t>private</a:t>
                      </a:r>
                      <a:endParaRPr sz="1800">
                        <a:latin typeface="Calibri"/>
                        <a:cs typeface="Calibri"/>
                      </a:endParaRPr>
                    </a:p>
                  </a:txBody>
                  <a:tcPr marL="0" marR="0" marT="0" marB="0"/>
                </a:tc>
                <a:tc>
                  <a:txBody>
                    <a:bodyPr/>
                    <a:lstStyle/>
                    <a:p>
                      <a:pPr marL="133350">
                        <a:lnSpc>
                          <a:spcPts val="1710"/>
                        </a:lnSpc>
                      </a:pPr>
                      <a:r>
                        <a:rPr sz="1800" spc="-5" dirty="0">
                          <a:solidFill>
                            <a:srgbClr val="FF0000"/>
                          </a:solidFill>
                          <a:latin typeface="Calibri"/>
                          <a:cs typeface="Calibri"/>
                        </a:rPr>
                        <a:t>double</a:t>
                      </a:r>
                      <a:endParaRPr sz="1800">
                        <a:latin typeface="Calibri"/>
                        <a:cs typeface="Calibri"/>
                      </a:endParaRPr>
                    </a:p>
                  </a:txBody>
                  <a:tcPr marL="0" marR="0" marT="0" marB="0"/>
                </a:tc>
                <a:tc>
                  <a:txBody>
                    <a:bodyPr/>
                    <a:lstStyle/>
                    <a:p>
                      <a:pPr marL="133350">
                        <a:lnSpc>
                          <a:spcPts val="1710"/>
                        </a:lnSpc>
                      </a:pPr>
                      <a:r>
                        <a:rPr sz="1800" spc="-5" dirty="0">
                          <a:solidFill>
                            <a:srgbClr val="FF0000"/>
                          </a:solidFill>
                          <a:latin typeface="Calibri"/>
                          <a:cs typeface="Calibri"/>
                        </a:rPr>
                        <a:t>length;</a:t>
                      </a:r>
                      <a:endParaRPr sz="1800">
                        <a:latin typeface="Calibri"/>
                        <a:cs typeface="Calibri"/>
                      </a:endParaRPr>
                    </a:p>
                  </a:txBody>
                  <a:tcPr marL="0" marR="0" marT="0" marB="0"/>
                </a:tc>
                <a:extLst>
                  <a:ext uri="{0D108BD9-81ED-4DB2-BD59-A6C34878D82A}">
                    <a16:rowId xmlns:a16="http://schemas.microsoft.com/office/drawing/2014/main" val="10000"/>
                  </a:ext>
                </a:extLst>
              </a:tr>
              <a:tr h="274320">
                <a:tc>
                  <a:txBody>
                    <a:bodyPr/>
                    <a:lstStyle/>
                    <a:p>
                      <a:pPr marL="31750">
                        <a:lnSpc>
                          <a:spcPts val="1889"/>
                        </a:lnSpc>
                      </a:pPr>
                      <a:r>
                        <a:rPr sz="1800" spc="-15" dirty="0">
                          <a:solidFill>
                            <a:srgbClr val="FF0000"/>
                          </a:solidFill>
                          <a:latin typeface="Calibri"/>
                          <a:cs typeface="Calibri"/>
                        </a:rPr>
                        <a:t>private</a:t>
                      </a:r>
                      <a:endParaRPr sz="1800">
                        <a:latin typeface="Calibri"/>
                        <a:cs typeface="Calibri"/>
                      </a:endParaRPr>
                    </a:p>
                  </a:txBody>
                  <a:tcPr marL="0" marR="0" marT="0" marB="0"/>
                </a:tc>
                <a:tc>
                  <a:txBody>
                    <a:bodyPr/>
                    <a:lstStyle/>
                    <a:p>
                      <a:pPr marL="133350">
                        <a:lnSpc>
                          <a:spcPts val="1889"/>
                        </a:lnSpc>
                      </a:pPr>
                      <a:r>
                        <a:rPr sz="1800" spc="-5" dirty="0">
                          <a:solidFill>
                            <a:srgbClr val="FF0000"/>
                          </a:solidFill>
                          <a:latin typeface="Calibri"/>
                          <a:cs typeface="Calibri"/>
                        </a:rPr>
                        <a:t>double</a:t>
                      </a:r>
                      <a:endParaRPr sz="1800">
                        <a:latin typeface="Calibri"/>
                        <a:cs typeface="Calibri"/>
                      </a:endParaRPr>
                    </a:p>
                  </a:txBody>
                  <a:tcPr marL="0" marR="0" marT="0" marB="0"/>
                </a:tc>
                <a:tc>
                  <a:txBody>
                    <a:bodyPr/>
                    <a:lstStyle/>
                    <a:p>
                      <a:pPr marL="133350">
                        <a:lnSpc>
                          <a:spcPts val="1889"/>
                        </a:lnSpc>
                      </a:pPr>
                      <a:r>
                        <a:rPr sz="1800" spc="-5" dirty="0">
                          <a:solidFill>
                            <a:srgbClr val="FF0000"/>
                          </a:solidFill>
                          <a:latin typeface="Calibri"/>
                          <a:cs typeface="Calibri"/>
                        </a:rPr>
                        <a:t>width;</a:t>
                      </a:r>
                      <a:endParaRPr sz="1800">
                        <a:latin typeface="Calibri"/>
                        <a:cs typeface="Calibri"/>
                      </a:endParaRPr>
                    </a:p>
                  </a:txBody>
                  <a:tcPr marL="0" marR="0" marT="0" marB="0"/>
                </a:tc>
                <a:extLst>
                  <a:ext uri="{0D108BD9-81ED-4DB2-BD59-A6C34878D82A}">
                    <a16:rowId xmlns:a16="http://schemas.microsoft.com/office/drawing/2014/main" val="10001"/>
                  </a:ext>
                </a:extLst>
              </a:tr>
              <a:tr h="251460">
                <a:tc>
                  <a:txBody>
                    <a:bodyPr/>
                    <a:lstStyle/>
                    <a:p>
                      <a:pPr marL="31750">
                        <a:lnSpc>
                          <a:spcPts val="1880"/>
                        </a:lnSpc>
                      </a:pPr>
                      <a:r>
                        <a:rPr sz="1800" spc="-15" dirty="0">
                          <a:solidFill>
                            <a:srgbClr val="FF0000"/>
                          </a:solidFill>
                          <a:latin typeface="Calibri"/>
                          <a:cs typeface="Calibri"/>
                        </a:rPr>
                        <a:t>private</a:t>
                      </a:r>
                      <a:endParaRPr sz="1800">
                        <a:latin typeface="Calibri"/>
                        <a:cs typeface="Calibri"/>
                      </a:endParaRPr>
                    </a:p>
                  </a:txBody>
                  <a:tcPr marL="0" marR="0" marT="0" marB="0"/>
                </a:tc>
                <a:tc>
                  <a:txBody>
                    <a:bodyPr/>
                    <a:lstStyle/>
                    <a:p>
                      <a:pPr marL="133350">
                        <a:lnSpc>
                          <a:spcPts val="1880"/>
                        </a:lnSpc>
                      </a:pPr>
                      <a:r>
                        <a:rPr sz="1800" spc="-5" dirty="0">
                          <a:solidFill>
                            <a:srgbClr val="FF0000"/>
                          </a:solidFill>
                          <a:latin typeface="Calibri"/>
                          <a:cs typeface="Calibri"/>
                        </a:rPr>
                        <a:t>double</a:t>
                      </a:r>
                      <a:endParaRPr sz="1800">
                        <a:latin typeface="Calibri"/>
                        <a:cs typeface="Calibri"/>
                      </a:endParaRPr>
                    </a:p>
                  </a:txBody>
                  <a:tcPr marL="0" marR="0" marT="0" marB="0"/>
                </a:tc>
                <a:tc>
                  <a:txBody>
                    <a:bodyPr/>
                    <a:lstStyle/>
                    <a:p>
                      <a:pPr marL="133350">
                        <a:lnSpc>
                          <a:spcPts val="1880"/>
                        </a:lnSpc>
                      </a:pPr>
                      <a:r>
                        <a:rPr sz="1800" spc="-5" dirty="0">
                          <a:solidFill>
                            <a:srgbClr val="FF0000"/>
                          </a:solidFill>
                          <a:latin typeface="Calibri"/>
                          <a:cs typeface="Calibri"/>
                        </a:rPr>
                        <a:t>height;</a:t>
                      </a:r>
                      <a:endParaRPr sz="18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2637841" y="2730754"/>
            <a:ext cx="4592955" cy="574675"/>
          </a:xfrm>
          <a:prstGeom prst="rect">
            <a:avLst/>
          </a:prstGeom>
        </p:spPr>
        <p:txBody>
          <a:bodyPr vert="horz" wrap="square" lIns="0" tIns="12700" rIns="0" bIns="0" rtlCol="0">
            <a:spAutoFit/>
          </a:bodyPr>
          <a:lstStyle/>
          <a:p>
            <a:pPr marL="12700">
              <a:spcBef>
                <a:spcPts val="100"/>
              </a:spcBef>
            </a:pPr>
            <a:r>
              <a:rPr spc="-15" dirty="0">
                <a:solidFill>
                  <a:srgbClr val="FF0000"/>
                </a:solidFill>
                <a:latin typeface="Calibri"/>
                <a:cs typeface="Calibri"/>
              </a:rPr>
              <a:t>Box</a:t>
            </a:r>
            <a:r>
              <a:rPr spc="-20" dirty="0">
                <a:solidFill>
                  <a:srgbClr val="FF0000"/>
                </a:solidFill>
                <a:latin typeface="Calibri"/>
                <a:cs typeface="Calibri"/>
              </a:rPr>
              <a:t> </a:t>
            </a:r>
            <a:r>
              <a:rPr spc="-5" dirty="0">
                <a:solidFill>
                  <a:srgbClr val="FF0000"/>
                </a:solidFill>
                <a:latin typeface="Calibri"/>
                <a:cs typeface="Calibri"/>
              </a:rPr>
              <a:t>(double</a:t>
            </a:r>
            <a:r>
              <a:rPr spc="35" dirty="0">
                <a:solidFill>
                  <a:srgbClr val="FF0000"/>
                </a:solidFill>
                <a:latin typeface="Calibri"/>
                <a:cs typeface="Calibri"/>
              </a:rPr>
              <a:t> </a:t>
            </a:r>
            <a:r>
              <a:rPr spc="-5" dirty="0">
                <a:solidFill>
                  <a:srgbClr val="FF0000"/>
                </a:solidFill>
                <a:latin typeface="Calibri"/>
                <a:cs typeface="Calibri"/>
              </a:rPr>
              <a:t>length,</a:t>
            </a:r>
            <a:r>
              <a:rPr dirty="0">
                <a:solidFill>
                  <a:srgbClr val="FF0000"/>
                </a:solidFill>
                <a:latin typeface="Calibri"/>
                <a:cs typeface="Calibri"/>
              </a:rPr>
              <a:t> </a:t>
            </a:r>
            <a:r>
              <a:rPr spc="-5" dirty="0">
                <a:solidFill>
                  <a:srgbClr val="FF0000"/>
                </a:solidFill>
                <a:latin typeface="Calibri"/>
                <a:cs typeface="Calibri"/>
              </a:rPr>
              <a:t>double</a:t>
            </a:r>
            <a:r>
              <a:rPr spc="15" dirty="0">
                <a:solidFill>
                  <a:srgbClr val="FF0000"/>
                </a:solidFill>
                <a:latin typeface="Calibri"/>
                <a:cs typeface="Calibri"/>
              </a:rPr>
              <a:t> </a:t>
            </a:r>
            <a:r>
              <a:rPr spc="-5" dirty="0">
                <a:solidFill>
                  <a:srgbClr val="FF0000"/>
                </a:solidFill>
                <a:latin typeface="Calibri"/>
                <a:cs typeface="Calibri"/>
              </a:rPr>
              <a:t>width,</a:t>
            </a:r>
            <a:r>
              <a:rPr spc="15" dirty="0">
                <a:solidFill>
                  <a:srgbClr val="FF0000"/>
                </a:solidFill>
                <a:latin typeface="Calibri"/>
                <a:cs typeface="Calibri"/>
              </a:rPr>
              <a:t> </a:t>
            </a:r>
            <a:r>
              <a:rPr spc="-5" dirty="0">
                <a:solidFill>
                  <a:srgbClr val="FF0000"/>
                </a:solidFill>
                <a:latin typeface="Calibri"/>
                <a:cs typeface="Calibri"/>
              </a:rPr>
              <a:t>double</a:t>
            </a:r>
            <a:r>
              <a:rPr spc="25" dirty="0">
                <a:solidFill>
                  <a:srgbClr val="FF0000"/>
                </a:solidFill>
                <a:latin typeface="Calibri"/>
                <a:cs typeface="Calibri"/>
              </a:rPr>
              <a:t> </a:t>
            </a:r>
            <a:r>
              <a:rPr spc="-5" dirty="0">
                <a:solidFill>
                  <a:srgbClr val="FF0000"/>
                </a:solidFill>
                <a:latin typeface="Calibri"/>
                <a:cs typeface="Calibri"/>
              </a:rPr>
              <a:t>height)</a:t>
            </a:r>
            <a:endParaRPr>
              <a:latin typeface="Calibri"/>
              <a:cs typeface="Calibri"/>
            </a:endParaRPr>
          </a:p>
          <a:p>
            <a:pPr marL="12700"/>
            <a:r>
              <a:rPr dirty="0">
                <a:solidFill>
                  <a:srgbClr val="FF0000"/>
                </a:solidFill>
                <a:latin typeface="Calibri"/>
                <a:cs typeface="Calibri"/>
              </a:rPr>
              <a:t>{</a:t>
            </a:r>
            <a:endParaRPr>
              <a:latin typeface="Calibri"/>
              <a:cs typeface="Calibri"/>
            </a:endParaRPr>
          </a:p>
        </p:txBody>
      </p:sp>
      <p:sp>
        <p:nvSpPr>
          <p:cNvPr id="6" name="object 6"/>
          <p:cNvSpPr txBox="1"/>
          <p:nvPr/>
        </p:nvSpPr>
        <p:spPr>
          <a:xfrm>
            <a:off x="7248906" y="2637282"/>
            <a:ext cx="3385185" cy="378950"/>
          </a:xfrm>
          <a:prstGeom prst="rect">
            <a:avLst/>
          </a:prstGeom>
          <a:ln w="25907">
            <a:solidFill>
              <a:srgbClr val="FF0000"/>
            </a:solidFill>
          </a:ln>
        </p:spPr>
        <p:txBody>
          <a:bodyPr vert="horz" wrap="square" lIns="0" tIns="131445" rIns="0" bIns="0" rtlCol="0">
            <a:spAutoFit/>
          </a:bodyPr>
          <a:lstStyle/>
          <a:p>
            <a:pPr marL="20955">
              <a:spcBef>
                <a:spcPts val="1035"/>
              </a:spcBef>
            </a:pPr>
            <a:r>
              <a:rPr sz="1600" b="1" spc="-15" dirty="0">
                <a:solidFill>
                  <a:srgbClr val="006FC0"/>
                </a:solidFill>
                <a:latin typeface="Calibri"/>
                <a:cs typeface="Calibri"/>
              </a:rPr>
              <a:t>throws</a:t>
            </a:r>
            <a:r>
              <a:rPr sz="1600" b="1" spc="15" dirty="0">
                <a:solidFill>
                  <a:srgbClr val="006FC0"/>
                </a:solidFill>
                <a:latin typeface="Calibri"/>
                <a:cs typeface="Calibri"/>
              </a:rPr>
              <a:t> </a:t>
            </a:r>
            <a:r>
              <a:rPr sz="1600" b="1" spc="-10" dirty="0">
                <a:solidFill>
                  <a:srgbClr val="006FC0"/>
                </a:solidFill>
                <a:latin typeface="Calibri"/>
                <a:cs typeface="Calibri"/>
              </a:rPr>
              <a:t>InvalidBoxDimensionException</a:t>
            </a:r>
            <a:endParaRPr sz="1600">
              <a:latin typeface="Calibri"/>
              <a:cs typeface="Calibri"/>
            </a:endParaRPr>
          </a:p>
        </p:txBody>
      </p:sp>
      <p:sp>
        <p:nvSpPr>
          <p:cNvPr id="7" name="object 7"/>
          <p:cNvSpPr txBox="1"/>
          <p:nvPr/>
        </p:nvSpPr>
        <p:spPr>
          <a:xfrm>
            <a:off x="3552190" y="3279775"/>
            <a:ext cx="1325245" cy="848360"/>
          </a:xfrm>
          <a:prstGeom prst="rect">
            <a:avLst/>
          </a:prstGeom>
        </p:spPr>
        <p:txBody>
          <a:bodyPr vert="horz" wrap="square" lIns="0" tIns="12700" rIns="0" bIns="0" rtlCol="0">
            <a:spAutoFit/>
          </a:bodyPr>
          <a:lstStyle/>
          <a:p>
            <a:pPr marL="12700">
              <a:spcBef>
                <a:spcPts val="100"/>
              </a:spcBef>
            </a:pPr>
            <a:r>
              <a:rPr spc="-5" dirty="0">
                <a:solidFill>
                  <a:srgbClr val="FF0000"/>
                </a:solidFill>
                <a:latin typeface="Calibri"/>
                <a:cs typeface="Calibri"/>
              </a:rPr>
              <a:t>if(</a:t>
            </a:r>
            <a:r>
              <a:rPr spc="-25" dirty="0">
                <a:solidFill>
                  <a:srgbClr val="FF0000"/>
                </a:solidFill>
                <a:latin typeface="Calibri"/>
                <a:cs typeface="Calibri"/>
              </a:rPr>
              <a:t> </a:t>
            </a:r>
            <a:r>
              <a:rPr spc="-5" dirty="0">
                <a:solidFill>
                  <a:srgbClr val="FF0000"/>
                </a:solidFill>
                <a:latin typeface="Calibri"/>
                <a:cs typeface="Calibri"/>
              </a:rPr>
              <a:t>length</a:t>
            </a:r>
            <a:r>
              <a:rPr spc="-25" dirty="0">
                <a:solidFill>
                  <a:srgbClr val="FF0000"/>
                </a:solidFill>
                <a:latin typeface="Calibri"/>
                <a:cs typeface="Calibri"/>
              </a:rPr>
              <a:t> </a:t>
            </a:r>
            <a:r>
              <a:rPr spc="-5" dirty="0">
                <a:solidFill>
                  <a:srgbClr val="FF0000"/>
                </a:solidFill>
                <a:latin typeface="Calibri"/>
                <a:cs typeface="Calibri"/>
              </a:rPr>
              <a:t>&lt;=0)</a:t>
            </a:r>
            <a:endParaRPr>
              <a:latin typeface="Calibri"/>
              <a:cs typeface="Calibri"/>
            </a:endParaRPr>
          </a:p>
          <a:p>
            <a:pPr marL="12700" marR="56515"/>
            <a:r>
              <a:rPr spc="-5" dirty="0">
                <a:solidFill>
                  <a:srgbClr val="FF0000"/>
                </a:solidFill>
                <a:latin typeface="Calibri"/>
                <a:cs typeface="Calibri"/>
              </a:rPr>
              <a:t>if( width &lt;=0) </a:t>
            </a:r>
            <a:r>
              <a:rPr spc="-395" dirty="0">
                <a:solidFill>
                  <a:srgbClr val="FF0000"/>
                </a:solidFill>
                <a:latin typeface="Calibri"/>
                <a:cs typeface="Calibri"/>
              </a:rPr>
              <a:t> </a:t>
            </a:r>
            <a:r>
              <a:rPr spc="-5" dirty="0">
                <a:solidFill>
                  <a:srgbClr val="FF0000"/>
                </a:solidFill>
                <a:latin typeface="Calibri"/>
                <a:cs typeface="Calibri"/>
              </a:rPr>
              <a:t>if(</a:t>
            </a:r>
            <a:r>
              <a:rPr spc="-60" dirty="0">
                <a:solidFill>
                  <a:srgbClr val="FF0000"/>
                </a:solidFill>
                <a:latin typeface="Calibri"/>
                <a:cs typeface="Calibri"/>
              </a:rPr>
              <a:t> </a:t>
            </a:r>
            <a:r>
              <a:rPr spc="-5" dirty="0">
                <a:solidFill>
                  <a:srgbClr val="FF0000"/>
                </a:solidFill>
                <a:latin typeface="Calibri"/>
                <a:cs typeface="Calibri"/>
              </a:rPr>
              <a:t>height&lt;=0)</a:t>
            </a:r>
            <a:endParaRPr>
              <a:latin typeface="Calibri"/>
              <a:cs typeface="Calibri"/>
            </a:endParaRPr>
          </a:p>
        </p:txBody>
      </p:sp>
      <p:sp>
        <p:nvSpPr>
          <p:cNvPr id="8" name="object 8"/>
          <p:cNvSpPr txBox="1"/>
          <p:nvPr/>
        </p:nvSpPr>
        <p:spPr>
          <a:xfrm>
            <a:off x="5381372" y="3279775"/>
            <a:ext cx="4717415" cy="848360"/>
          </a:xfrm>
          <a:prstGeom prst="rect">
            <a:avLst/>
          </a:prstGeom>
        </p:spPr>
        <p:txBody>
          <a:bodyPr vert="horz" wrap="square" lIns="0" tIns="12700" rIns="0" bIns="0" rtlCol="0">
            <a:spAutoFit/>
          </a:bodyPr>
          <a:lstStyle/>
          <a:p>
            <a:pPr marL="12700" marR="5080" algn="just">
              <a:spcBef>
                <a:spcPts val="100"/>
              </a:spcBef>
            </a:pPr>
            <a:r>
              <a:rPr spc="-10" dirty="0">
                <a:solidFill>
                  <a:srgbClr val="FF0000"/>
                </a:solidFill>
                <a:latin typeface="Calibri"/>
                <a:cs typeface="Calibri"/>
              </a:rPr>
              <a:t>throw </a:t>
            </a:r>
            <a:r>
              <a:rPr spc="-5" dirty="0">
                <a:solidFill>
                  <a:srgbClr val="FF0000"/>
                </a:solidFill>
                <a:latin typeface="Calibri"/>
                <a:cs typeface="Calibri"/>
              </a:rPr>
              <a:t>new </a:t>
            </a:r>
            <a:r>
              <a:rPr spc="-10" dirty="0">
                <a:solidFill>
                  <a:srgbClr val="FF0000"/>
                </a:solidFill>
                <a:latin typeface="Calibri"/>
                <a:cs typeface="Calibri"/>
              </a:rPr>
              <a:t>InvalidBoxDimensionException(length); </a:t>
            </a:r>
            <a:r>
              <a:rPr spc="-395" dirty="0">
                <a:solidFill>
                  <a:srgbClr val="FF0000"/>
                </a:solidFill>
                <a:latin typeface="Calibri"/>
                <a:cs typeface="Calibri"/>
              </a:rPr>
              <a:t> </a:t>
            </a:r>
            <a:r>
              <a:rPr spc="-10" dirty="0">
                <a:solidFill>
                  <a:srgbClr val="FF0000"/>
                </a:solidFill>
                <a:latin typeface="Calibri"/>
                <a:cs typeface="Calibri"/>
              </a:rPr>
              <a:t>throw </a:t>
            </a:r>
            <a:r>
              <a:rPr spc="-5" dirty="0">
                <a:solidFill>
                  <a:srgbClr val="FF0000"/>
                </a:solidFill>
                <a:latin typeface="Calibri"/>
                <a:cs typeface="Calibri"/>
              </a:rPr>
              <a:t>new </a:t>
            </a:r>
            <a:r>
              <a:rPr spc="-10" dirty="0">
                <a:solidFill>
                  <a:srgbClr val="FF0000"/>
                </a:solidFill>
                <a:latin typeface="Calibri"/>
                <a:cs typeface="Calibri"/>
              </a:rPr>
              <a:t>InvalidBoxDimensionException(width); </a:t>
            </a:r>
            <a:r>
              <a:rPr spc="-5" dirty="0">
                <a:solidFill>
                  <a:srgbClr val="FF0000"/>
                </a:solidFill>
                <a:latin typeface="Calibri"/>
                <a:cs typeface="Calibri"/>
              </a:rPr>
              <a:t> </a:t>
            </a:r>
            <a:r>
              <a:rPr spc="-10" dirty="0">
                <a:solidFill>
                  <a:srgbClr val="FF0000"/>
                </a:solidFill>
                <a:latin typeface="Calibri"/>
                <a:cs typeface="Calibri"/>
              </a:rPr>
              <a:t>throw</a:t>
            </a:r>
            <a:r>
              <a:rPr spc="20" dirty="0">
                <a:solidFill>
                  <a:srgbClr val="FF0000"/>
                </a:solidFill>
                <a:latin typeface="Calibri"/>
                <a:cs typeface="Calibri"/>
              </a:rPr>
              <a:t> </a:t>
            </a:r>
            <a:r>
              <a:rPr spc="-5" dirty="0">
                <a:solidFill>
                  <a:srgbClr val="FF0000"/>
                </a:solidFill>
                <a:latin typeface="Calibri"/>
                <a:cs typeface="Calibri"/>
              </a:rPr>
              <a:t>new</a:t>
            </a:r>
            <a:r>
              <a:rPr spc="20" dirty="0">
                <a:solidFill>
                  <a:srgbClr val="FF0000"/>
                </a:solidFill>
                <a:latin typeface="Calibri"/>
                <a:cs typeface="Calibri"/>
              </a:rPr>
              <a:t> </a:t>
            </a:r>
            <a:r>
              <a:rPr spc="-10" dirty="0">
                <a:solidFill>
                  <a:srgbClr val="FF0000"/>
                </a:solidFill>
                <a:latin typeface="Calibri"/>
                <a:cs typeface="Calibri"/>
              </a:rPr>
              <a:t>InvalidBoxDimensionException(height);</a:t>
            </a:r>
            <a:endParaRPr>
              <a:latin typeface="Calibri"/>
              <a:cs typeface="Calibri"/>
            </a:endParaRPr>
          </a:p>
        </p:txBody>
      </p:sp>
      <p:sp>
        <p:nvSpPr>
          <p:cNvPr id="9" name="object 9"/>
          <p:cNvSpPr txBox="1"/>
          <p:nvPr/>
        </p:nvSpPr>
        <p:spPr>
          <a:xfrm>
            <a:off x="1723137" y="4102735"/>
            <a:ext cx="8865235" cy="1397635"/>
          </a:xfrm>
          <a:prstGeom prst="rect">
            <a:avLst/>
          </a:prstGeom>
        </p:spPr>
        <p:txBody>
          <a:bodyPr vert="horz" wrap="square" lIns="0" tIns="12700" rIns="0" bIns="0" rtlCol="0">
            <a:spAutoFit/>
          </a:bodyPr>
          <a:lstStyle/>
          <a:p>
            <a:pPr marL="1841500">
              <a:spcBef>
                <a:spcPts val="100"/>
              </a:spcBef>
            </a:pPr>
            <a:r>
              <a:rPr spc="-5" dirty="0">
                <a:solidFill>
                  <a:srgbClr val="FF0000"/>
                </a:solidFill>
                <a:latin typeface="Calibri"/>
                <a:cs typeface="Calibri"/>
              </a:rPr>
              <a:t>this.length</a:t>
            </a:r>
            <a:r>
              <a:rPr dirty="0">
                <a:solidFill>
                  <a:srgbClr val="FF0000"/>
                </a:solidFill>
                <a:latin typeface="Calibri"/>
                <a:cs typeface="Calibri"/>
              </a:rPr>
              <a:t> = </a:t>
            </a:r>
            <a:r>
              <a:rPr spc="-5" dirty="0">
                <a:solidFill>
                  <a:srgbClr val="FF0000"/>
                </a:solidFill>
                <a:latin typeface="Calibri"/>
                <a:cs typeface="Calibri"/>
              </a:rPr>
              <a:t>length;</a:t>
            </a:r>
            <a:r>
              <a:rPr spc="20" dirty="0">
                <a:solidFill>
                  <a:srgbClr val="FF0000"/>
                </a:solidFill>
                <a:latin typeface="Calibri"/>
                <a:cs typeface="Calibri"/>
              </a:rPr>
              <a:t> </a:t>
            </a:r>
            <a:r>
              <a:rPr spc="-10" dirty="0">
                <a:solidFill>
                  <a:srgbClr val="FF0000"/>
                </a:solidFill>
                <a:latin typeface="Calibri"/>
                <a:cs typeface="Calibri"/>
              </a:rPr>
              <a:t>this.width</a:t>
            </a:r>
            <a:r>
              <a:rPr spc="5" dirty="0">
                <a:solidFill>
                  <a:srgbClr val="FF0000"/>
                </a:solidFill>
                <a:latin typeface="Calibri"/>
                <a:cs typeface="Calibri"/>
              </a:rPr>
              <a:t> </a:t>
            </a:r>
            <a:r>
              <a:rPr dirty="0">
                <a:solidFill>
                  <a:srgbClr val="FF0000"/>
                </a:solidFill>
                <a:latin typeface="Calibri"/>
                <a:cs typeface="Calibri"/>
              </a:rPr>
              <a:t>=</a:t>
            </a:r>
            <a:r>
              <a:rPr spc="15" dirty="0">
                <a:solidFill>
                  <a:srgbClr val="FF0000"/>
                </a:solidFill>
                <a:latin typeface="Calibri"/>
                <a:cs typeface="Calibri"/>
              </a:rPr>
              <a:t> </a:t>
            </a:r>
            <a:r>
              <a:rPr spc="-5" dirty="0">
                <a:solidFill>
                  <a:srgbClr val="FF0000"/>
                </a:solidFill>
                <a:latin typeface="Calibri"/>
                <a:cs typeface="Calibri"/>
              </a:rPr>
              <a:t>width;</a:t>
            </a:r>
            <a:r>
              <a:rPr spc="20" dirty="0">
                <a:solidFill>
                  <a:srgbClr val="FF0000"/>
                </a:solidFill>
                <a:latin typeface="Calibri"/>
                <a:cs typeface="Calibri"/>
              </a:rPr>
              <a:t> </a:t>
            </a:r>
            <a:r>
              <a:rPr spc="-5" dirty="0">
                <a:solidFill>
                  <a:srgbClr val="FF0000"/>
                </a:solidFill>
                <a:latin typeface="Calibri"/>
                <a:cs typeface="Calibri"/>
              </a:rPr>
              <a:t>this.height</a:t>
            </a:r>
            <a:r>
              <a:rPr dirty="0">
                <a:solidFill>
                  <a:srgbClr val="FF0000"/>
                </a:solidFill>
                <a:latin typeface="Calibri"/>
                <a:cs typeface="Calibri"/>
              </a:rPr>
              <a:t> = </a:t>
            </a:r>
            <a:r>
              <a:rPr spc="-5" dirty="0">
                <a:solidFill>
                  <a:srgbClr val="FF0000"/>
                </a:solidFill>
                <a:latin typeface="Calibri"/>
                <a:cs typeface="Calibri"/>
              </a:rPr>
              <a:t>height;</a:t>
            </a:r>
            <a:endParaRPr>
              <a:latin typeface="Calibri"/>
              <a:cs typeface="Calibri"/>
            </a:endParaRPr>
          </a:p>
          <a:p>
            <a:pPr marL="927100"/>
            <a:r>
              <a:rPr spc="-5" dirty="0">
                <a:solidFill>
                  <a:srgbClr val="FF0000"/>
                </a:solidFill>
                <a:latin typeface="Calibri"/>
                <a:cs typeface="Calibri"/>
              </a:rPr>
              <a:t>}// End</a:t>
            </a:r>
            <a:r>
              <a:rPr dirty="0">
                <a:solidFill>
                  <a:srgbClr val="FF0000"/>
                </a:solidFill>
                <a:latin typeface="Calibri"/>
                <a:cs typeface="Calibri"/>
              </a:rPr>
              <a:t> </a:t>
            </a:r>
            <a:r>
              <a:rPr spc="-5" dirty="0">
                <a:solidFill>
                  <a:srgbClr val="FF0000"/>
                </a:solidFill>
                <a:latin typeface="Calibri"/>
                <a:cs typeface="Calibri"/>
              </a:rPr>
              <a:t>of</a:t>
            </a:r>
            <a:r>
              <a:rPr spc="-10" dirty="0">
                <a:solidFill>
                  <a:srgbClr val="FF0000"/>
                </a:solidFill>
                <a:latin typeface="Calibri"/>
                <a:cs typeface="Calibri"/>
              </a:rPr>
              <a:t> Constructor</a:t>
            </a:r>
            <a:endParaRPr>
              <a:latin typeface="Calibri"/>
              <a:cs typeface="Calibri"/>
            </a:endParaRPr>
          </a:p>
          <a:p>
            <a:pPr marL="979169" marR="5080" indent="-52069"/>
            <a:r>
              <a:rPr spc="-5" dirty="0">
                <a:solidFill>
                  <a:srgbClr val="FF0000"/>
                </a:solidFill>
                <a:latin typeface="Calibri"/>
                <a:cs typeface="Calibri"/>
              </a:rPr>
              <a:t>public</a:t>
            </a:r>
            <a:r>
              <a:rPr spc="85" dirty="0">
                <a:solidFill>
                  <a:srgbClr val="FF0000"/>
                </a:solidFill>
                <a:latin typeface="Calibri"/>
                <a:cs typeface="Calibri"/>
              </a:rPr>
              <a:t> </a:t>
            </a:r>
            <a:r>
              <a:rPr spc="-5" dirty="0">
                <a:solidFill>
                  <a:srgbClr val="FF0000"/>
                </a:solidFill>
                <a:latin typeface="Calibri"/>
                <a:cs typeface="Calibri"/>
              </a:rPr>
              <a:t>double</a:t>
            </a:r>
            <a:r>
              <a:rPr spc="90" dirty="0">
                <a:solidFill>
                  <a:srgbClr val="FF0000"/>
                </a:solidFill>
                <a:latin typeface="Calibri"/>
                <a:cs typeface="Calibri"/>
              </a:rPr>
              <a:t> </a:t>
            </a:r>
            <a:r>
              <a:rPr spc="-5" dirty="0">
                <a:solidFill>
                  <a:srgbClr val="FF0000"/>
                </a:solidFill>
                <a:latin typeface="Calibri"/>
                <a:cs typeface="Calibri"/>
              </a:rPr>
              <a:t>area()</a:t>
            </a:r>
            <a:r>
              <a:rPr spc="80" dirty="0">
                <a:solidFill>
                  <a:srgbClr val="FF0000"/>
                </a:solidFill>
                <a:latin typeface="Calibri"/>
                <a:cs typeface="Calibri"/>
              </a:rPr>
              <a:t> </a:t>
            </a:r>
            <a:r>
              <a:rPr dirty="0">
                <a:solidFill>
                  <a:srgbClr val="FF0000"/>
                </a:solidFill>
                <a:latin typeface="Calibri"/>
                <a:cs typeface="Calibri"/>
              </a:rPr>
              <a:t>{</a:t>
            </a:r>
            <a:r>
              <a:rPr spc="75" dirty="0">
                <a:solidFill>
                  <a:srgbClr val="FF0000"/>
                </a:solidFill>
                <a:latin typeface="Calibri"/>
                <a:cs typeface="Calibri"/>
              </a:rPr>
              <a:t> </a:t>
            </a:r>
            <a:r>
              <a:rPr spc="-10" dirty="0">
                <a:solidFill>
                  <a:srgbClr val="FF0000"/>
                </a:solidFill>
                <a:latin typeface="Calibri"/>
                <a:cs typeface="Calibri"/>
              </a:rPr>
              <a:t>return</a:t>
            </a:r>
            <a:r>
              <a:rPr spc="90" dirty="0">
                <a:solidFill>
                  <a:srgbClr val="FF0000"/>
                </a:solidFill>
                <a:latin typeface="Calibri"/>
                <a:cs typeface="Calibri"/>
              </a:rPr>
              <a:t> </a:t>
            </a:r>
            <a:r>
              <a:rPr spc="-5" dirty="0">
                <a:solidFill>
                  <a:srgbClr val="FF0000"/>
                </a:solidFill>
                <a:latin typeface="Calibri"/>
                <a:cs typeface="Calibri"/>
              </a:rPr>
              <a:t>2*(length*width</a:t>
            </a:r>
            <a:r>
              <a:rPr spc="95" dirty="0">
                <a:solidFill>
                  <a:srgbClr val="FF0000"/>
                </a:solidFill>
                <a:latin typeface="Calibri"/>
                <a:cs typeface="Calibri"/>
              </a:rPr>
              <a:t> </a:t>
            </a:r>
            <a:r>
              <a:rPr dirty="0">
                <a:solidFill>
                  <a:srgbClr val="FF0000"/>
                </a:solidFill>
                <a:latin typeface="Calibri"/>
                <a:cs typeface="Calibri"/>
              </a:rPr>
              <a:t>+</a:t>
            </a:r>
            <a:r>
              <a:rPr spc="80" dirty="0">
                <a:solidFill>
                  <a:srgbClr val="FF0000"/>
                </a:solidFill>
                <a:latin typeface="Calibri"/>
                <a:cs typeface="Calibri"/>
              </a:rPr>
              <a:t> </a:t>
            </a:r>
            <a:r>
              <a:rPr spc="-5" dirty="0">
                <a:solidFill>
                  <a:srgbClr val="FF0000"/>
                </a:solidFill>
                <a:latin typeface="Calibri"/>
                <a:cs typeface="Calibri"/>
              </a:rPr>
              <a:t>width*height</a:t>
            </a:r>
            <a:r>
              <a:rPr spc="80" dirty="0">
                <a:solidFill>
                  <a:srgbClr val="FF0000"/>
                </a:solidFill>
                <a:latin typeface="Calibri"/>
                <a:cs typeface="Calibri"/>
              </a:rPr>
              <a:t> </a:t>
            </a:r>
            <a:r>
              <a:rPr dirty="0">
                <a:solidFill>
                  <a:srgbClr val="FF0000"/>
                </a:solidFill>
                <a:latin typeface="Calibri"/>
                <a:cs typeface="Calibri"/>
              </a:rPr>
              <a:t>+</a:t>
            </a:r>
            <a:r>
              <a:rPr spc="80" dirty="0">
                <a:solidFill>
                  <a:srgbClr val="FF0000"/>
                </a:solidFill>
                <a:latin typeface="Calibri"/>
                <a:cs typeface="Calibri"/>
              </a:rPr>
              <a:t> </a:t>
            </a:r>
            <a:r>
              <a:rPr spc="-5" dirty="0">
                <a:solidFill>
                  <a:srgbClr val="FF0000"/>
                </a:solidFill>
                <a:latin typeface="Calibri"/>
                <a:cs typeface="Calibri"/>
              </a:rPr>
              <a:t>height*length);} </a:t>
            </a:r>
            <a:r>
              <a:rPr spc="-395" dirty="0">
                <a:solidFill>
                  <a:srgbClr val="FF0000"/>
                </a:solidFill>
                <a:latin typeface="Calibri"/>
                <a:cs typeface="Calibri"/>
              </a:rPr>
              <a:t> </a:t>
            </a:r>
            <a:r>
              <a:rPr spc="-5" dirty="0">
                <a:solidFill>
                  <a:srgbClr val="FF0000"/>
                </a:solidFill>
                <a:latin typeface="Calibri"/>
                <a:cs typeface="Calibri"/>
              </a:rPr>
              <a:t>public</a:t>
            </a:r>
            <a:r>
              <a:rPr spc="30" dirty="0">
                <a:solidFill>
                  <a:srgbClr val="FF0000"/>
                </a:solidFill>
                <a:latin typeface="Calibri"/>
                <a:cs typeface="Calibri"/>
              </a:rPr>
              <a:t> </a:t>
            </a:r>
            <a:r>
              <a:rPr spc="-5" dirty="0">
                <a:solidFill>
                  <a:srgbClr val="FF0000"/>
                </a:solidFill>
                <a:latin typeface="Calibri"/>
                <a:cs typeface="Calibri"/>
              </a:rPr>
              <a:t>double</a:t>
            </a:r>
            <a:r>
              <a:rPr spc="15" dirty="0">
                <a:solidFill>
                  <a:srgbClr val="FF0000"/>
                </a:solidFill>
                <a:latin typeface="Calibri"/>
                <a:cs typeface="Calibri"/>
              </a:rPr>
              <a:t> </a:t>
            </a:r>
            <a:r>
              <a:rPr spc="-5" dirty="0">
                <a:solidFill>
                  <a:srgbClr val="FF0000"/>
                </a:solidFill>
                <a:latin typeface="Calibri"/>
                <a:cs typeface="Calibri"/>
              </a:rPr>
              <a:t>volume()</a:t>
            </a:r>
            <a:r>
              <a:rPr spc="15" dirty="0">
                <a:solidFill>
                  <a:srgbClr val="FF0000"/>
                </a:solidFill>
                <a:latin typeface="Calibri"/>
                <a:cs typeface="Calibri"/>
              </a:rPr>
              <a:t> </a:t>
            </a:r>
            <a:r>
              <a:rPr dirty="0">
                <a:solidFill>
                  <a:srgbClr val="FF0000"/>
                </a:solidFill>
                <a:latin typeface="Calibri"/>
                <a:cs typeface="Calibri"/>
              </a:rPr>
              <a:t>{</a:t>
            </a:r>
            <a:r>
              <a:rPr spc="-5" dirty="0">
                <a:solidFill>
                  <a:srgbClr val="FF0000"/>
                </a:solidFill>
                <a:latin typeface="Calibri"/>
                <a:cs typeface="Calibri"/>
              </a:rPr>
              <a:t> </a:t>
            </a:r>
            <a:r>
              <a:rPr spc="-10" dirty="0">
                <a:solidFill>
                  <a:srgbClr val="FF0000"/>
                </a:solidFill>
                <a:latin typeface="Calibri"/>
                <a:cs typeface="Calibri"/>
              </a:rPr>
              <a:t>return</a:t>
            </a:r>
            <a:r>
              <a:rPr spc="10" dirty="0">
                <a:solidFill>
                  <a:srgbClr val="FF0000"/>
                </a:solidFill>
                <a:latin typeface="Calibri"/>
                <a:cs typeface="Calibri"/>
              </a:rPr>
              <a:t> </a:t>
            </a:r>
            <a:r>
              <a:rPr spc="-5" dirty="0">
                <a:solidFill>
                  <a:srgbClr val="FF0000"/>
                </a:solidFill>
                <a:latin typeface="Calibri"/>
                <a:cs typeface="Calibri"/>
              </a:rPr>
              <a:t>length*width*height;</a:t>
            </a:r>
            <a:r>
              <a:rPr spc="35" dirty="0">
                <a:solidFill>
                  <a:srgbClr val="FF0000"/>
                </a:solidFill>
                <a:latin typeface="Calibri"/>
                <a:cs typeface="Calibri"/>
              </a:rPr>
              <a:t> </a:t>
            </a:r>
            <a:r>
              <a:rPr dirty="0">
                <a:solidFill>
                  <a:srgbClr val="FF0000"/>
                </a:solidFill>
                <a:latin typeface="Calibri"/>
                <a:cs typeface="Calibri"/>
              </a:rPr>
              <a:t>}</a:t>
            </a:r>
            <a:endParaRPr>
              <a:latin typeface="Calibri"/>
              <a:cs typeface="Calibri"/>
            </a:endParaRPr>
          </a:p>
          <a:p>
            <a:pPr marL="12700"/>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endParaRPr>
              <a:latin typeface="Calibri"/>
              <a:cs typeface="Calibri"/>
            </a:endParaRPr>
          </a:p>
        </p:txBody>
      </p:sp>
      <p:sp>
        <p:nvSpPr>
          <p:cNvPr id="10" name="object 10"/>
          <p:cNvSpPr/>
          <p:nvPr/>
        </p:nvSpPr>
        <p:spPr>
          <a:xfrm>
            <a:off x="8389494" y="2128520"/>
            <a:ext cx="227965" cy="438150"/>
          </a:xfrm>
          <a:custGeom>
            <a:avLst/>
            <a:gdLst/>
            <a:ahLst/>
            <a:cxnLst/>
            <a:rect l="l" t="t" r="r" b="b"/>
            <a:pathLst>
              <a:path w="227965" h="438150">
                <a:moveTo>
                  <a:pt x="23113" y="0"/>
                </a:moveTo>
                <a:lnTo>
                  <a:pt x="0" y="11683"/>
                </a:lnTo>
                <a:lnTo>
                  <a:pt x="34671" y="81152"/>
                </a:lnTo>
                <a:lnTo>
                  <a:pt x="57911" y="69595"/>
                </a:lnTo>
                <a:lnTo>
                  <a:pt x="23113" y="0"/>
                </a:lnTo>
                <a:close/>
              </a:path>
              <a:path w="227965" h="438150">
                <a:moveTo>
                  <a:pt x="69468" y="92709"/>
                </a:moveTo>
                <a:lnTo>
                  <a:pt x="46354" y="104266"/>
                </a:lnTo>
                <a:lnTo>
                  <a:pt x="81025" y="173862"/>
                </a:lnTo>
                <a:lnTo>
                  <a:pt x="104266" y="162305"/>
                </a:lnTo>
                <a:lnTo>
                  <a:pt x="69468" y="92709"/>
                </a:lnTo>
                <a:close/>
              </a:path>
              <a:path w="227965" h="438150">
                <a:moveTo>
                  <a:pt x="115824" y="185419"/>
                </a:moveTo>
                <a:lnTo>
                  <a:pt x="92709" y="196976"/>
                </a:lnTo>
                <a:lnTo>
                  <a:pt x="127380" y="266572"/>
                </a:lnTo>
                <a:lnTo>
                  <a:pt x="150622" y="254888"/>
                </a:lnTo>
                <a:lnTo>
                  <a:pt x="115824" y="185419"/>
                </a:lnTo>
                <a:close/>
              </a:path>
              <a:path w="227965" h="438150">
                <a:moveTo>
                  <a:pt x="227583" y="351027"/>
                </a:moveTo>
                <a:lnTo>
                  <a:pt x="158114" y="385699"/>
                </a:lnTo>
                <a:lnTo>
                  <a:pt x="227583" y="437895"/>
                </a:lnTo>
                <a:lnTo>
                  <a:pt x="227583" y="385699"/>
                </a:lnTo>
                <a:lnTo>
                  <a:pt x="187071" y="385699"/>
                </a:lnTo>
                <a:lnTo>
                  <a:pt x="185292" y="382396"/>
                </a:lnTo>
                <a:lnTo>
                  <a:pt x="208533" y="370839"/>
                </a:lnTo>
                <a:lnTo>
                  <a:pt x="227583" y="370839"/>
                </a:lnTo>
                <a:lnTo>
                  <a:pt x="227583" y="351027"/>
                </a:lnTo>
                <a:close/>
              </a:path>
              <a:path w="227965" h="438150">
                <a:moveTo>
                  <a:pt x="208533" y="370839"/>
                </a:moveTo>
                <a:lnTo>
                  <a:pt x="185292" y="382396"/>
                </a:lnTo>
                <a:lnTo>
                  <a:pt x="187071" y="385699"/>
                </a:lnTo>
                <a:lnTo>
                  <a:pt x="210184" y="374141"/>
                </a:lnTo>
                <a:lnTo>
                  <a:pt x="208533" y="370839"/>
                </a:lnTo>
                <a:close/>
              </a:path>
              <a:path w="227965" h="438150">
                <a:moveTo>
                  <a:pt x="227583" y="370839"/>
                </a:moveTo>
                <a:lnTo>
                  <a:pt x="208533" y="370839"/>
                </a:lnTo>
                <a:lnTo>
                  <a:pt x="210184" y="374141"/>
                </a:lnTo>
                <a:lnTo>
                  <a:pt x="187071" y="385699"/>
                </a:lnTo>
                <a:lnTo>
                  <a:pt x="227583" y="385699"/>
                </a:lnTo>
                <a:lnTo>
                  <a:pt x="227583" y="370839"/>
                </a:lnTo>
                <a:close/>
              </a:path>
              <a:path w="227965" h="438150">
                <a:moveTo>
                  <a:pt x="162178" y="278129"/>
                </a:moveTo>
                <a:lnTo>
                  <a:pt x="139064" y="289687"/>
                </a:lnTo>
                <a:lnTo>
                  <a:pt x="173735" y="359282"/>
                </a:lnTo>
                <a:lnTo>
                  <a:pt x="196976" y="347599"/>
                </a:lnTo>
                <a:lnTo>
                  <a:pt x="162178" y="278129"/>
                </a:lnTo>
                <a:close/>
              </a:path>
            </a:pathLst>
          </a:custGeom>
          <a:solidFill>
            <a:srgbClr val="FF0000"/>
          </a:solidFill>
        </p:spPr>
        <p:txBody>
          <a:bodyPr wrap="square" lIns="0" tIns="0" rIns="0" bIns="0" rtlCol="0"/>
          <a:lstStyle/>
          <a:p>
            <a:endParaRPr/>
          </a:p>
        </p:txBody>
      </p:sp>
      <p:sp>
        <p:nvSpPr>
          <p:cNvPr id="11" name="object 11"/>
          <p:cNvSpPr txBox="1"/>
          <p:nvPr/>
        </p:nvSpPr>
        <p:spPr>
          <a:xfrm>
            <a:off x="6749923" y="1504264"/>
            <a:ext cx="3302635" cy="575310"/>
          </a:xfrm>
          <a:prstGeom prst="rect">
            <a:avLst/>
          </a:prstGeom>
        </p:spPr>
        <p:txBody>
          <a:bodyPr vert="horz" wrap="square" lIns="0" tIns="12700" rIns="0" bIns="0" rtlCol="0">
            <a:spAutoFit/>
          </a:bodyPr>
          <a:lstStyle/>
          <a:p>
            <a:pPr algn="ctr">
              <a:spcBef>
                <a:spcPts val="100"/>
              </a:spcBef>
            </a:pPr>
            <a:r>
              <a:rPr b="1" spc="-10" dirty="0">
                <a:solidFill>
                  <a:srgbClr val="FF0000"/>
                </a:solidFill>
                <a:latin typeface="Calibri"/>
                <a:cs typeface="Calibri"/>
              </a:rPr>
              <a:t>Throws</a:t>
            </a:r>
            <a:r>
              <a:rPr b="1" spc="-35" dirty="0">
                <a:solidFill>
                  <a:srgbClr val="FF0000"/>
                </a:solidFill>
                <a:latin typeface="Calibri"/>
                <a:cs typeface="Calibri"/>
              </a:rPr>
              <a:t> </a:t>
            </a:r>
            <a:r>
              <a:rPr b="1" spc="-5" dirty="0">
                <a:solidFill>
                  <a:srgbClr val="FF0000"/>
                </a:solidFill>
                <a:latin typeface="Calibri"/>
                <a:cs typeface="Calibri"/>
              </a:rPr>
              <a:t>Clause</a:t>
            </a:r>
            <a:r>
              <a:rPr b="1" spc="-35" dirty="0">
                <a:solidFill>
                  <a:srgbClr val="FF0000"/>
                </a:solidFill>
                <a:latin typeface="Calibri"/>
                <a:cs typeface="Calibri"/>
              </a:rPr>
              <a:t> </a:t>
            </a:r>
            <a:r>
              <a:rPr b="1" dirty="0">
                <a:solidFill>
                  <a:srgbClr val="FF0000"/>
                </a:solidFill>
                <a:latin typeface="Calibri"/>
                <a:cs typeface="Calibri"/>
              </a:rPr>
              <a:t>is</a:t>
            </a:r>
            <a:r>
              <a:rPr b="1" spc="-15" dirty="0">
                <a:solidFill>
                  <a:srgbClr val="FF0000"/>
                </a:solidFill>
                <a:latin typeface="Calibri"/>
                <a:cs typeface="Calibri"/>
              </a:rPr>
              <a:t> </a:t>
            </a:r>
            <a:r>
              <a:rPr b="1" spc="-5" dirty="0">
                <a:solidFill>
                  <a:srgbClr val="FF0000"/>
                </a:solidFill>
                <a:latin typeface="Calibri"/>
                <a:cs typeface="Calibri"/>
              </a:rPr>
              <a:t>Must </a:t>
            </a:r>
            <a:r>
              <a:rPr b="1" spc="-15" dirty="0">
                <a:solidFill>
                  <a:srgbClr val="FF0000"/>
                </a:solidFill>
                <a:latin typeface="Calibri"/>
                <a:cs typeface="Calibri"/>
              </a:rPr>
              <a:t>for</a:t>
            </a:r>
            <a:r>
              <a:rPr b="1" spc="-5" dirty="0">
                <a:solidFill>
                  <a:srgbClr val="FF0000"/>
                </a:solidFill>
                <a:latin typeface="Calibri"/>
                <a:cs typeface="Calibri"/>
              </a:rPr>
              <a:t> </a:t>
            </a:r>
            <a:r>
              <a:rPr b="1" spc="-10" dirty="0">
                <a:solidFill>
                  <a:srgbClr val="FF0000"/>
                </a:solidFill>
                <a:latin typeface="Calibri"/>
                <a:cs typeface="Calibri"/>
              </a:rPr>
              <a:t>Checked</a:t>
            </a:r>
            <a:endParaRPr>
              <a:latin typeface="Calibri"/>
              <a:cs typeface="Calibri"/>
            </a:endParaRPr>
          </a:p>
          <a:p>
            <a:pPr algn="ctr">
              <a:spcBef>
                <a:spcPts val="5"/>
              </a:spcBef>
            </a:pPr>
            <a:r>
              <a:rPr b="1" spc="-10" dirty="0">
                <a:solidFill>
                  <a:srgbClr val="FF0000"/>
                </a:solidFill>
                <a:latin typeface="Calibri"/>
                <a:cs typeface="Calibri"/>
              </a:rPr>
              <a:t>Exceptions</a:t>
            </a:r>
            <a:endParaRPr>
              <a:latin typeface="Calibri"/>
              <a:cs typeface="Calibri"/>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2"/>
            <a:ext cx="7455916" cy="1042849"/>
          </a:xfrm>
          <a:prstGeom prst="rect">
            <a:avLst/>
          </a:prstGeom>
        </p:spPr>
        <p:txBody>
          <a:bodyPr vert="horz" wrap="square" lIns="0" tIns="104139" rIns="0" bIns="0" rtlCol="0" anchor="t">
            <a:spAutoFit/>
          </a:bodyPr>
          <a:lstStyle/>
          <a:p>
            <a:pPr marL="157480" marR="5080" indent="-144780">
              <a:lnSpc>
                <a:spcPts val="3600"/>
              </a:lnSpc>
              <a:spcBef>
                <a:spcPts val="819"/>
              </a:spcBef>
            </a:pPr>
            <a:r>
              <a:rPr spc="-160" dirty="0"/>
              <a:t>Crea</a:t>
            </a:r>
            <a:r>
              <a:rPr spc="-155" dirty="0"/>
              <a:t>t</a:t>
            </a:r>
            <a:r>
              <a:rPr spc="-165" dirty="0"/>
              <a:t>i</a:t>
            </a:r>
            <a:r>
              <a:rPr spc="-160" dirty="0"/>
              <a:t>n</a:t>
            </a:r>
            <a:r>
              <a:rPr dirty="0"/>
              <a:t>g</a:t>
            </a:r>
            <a:r>
              <a:rPr spc="-335" dirty="0"/>
              <a:t> </a:t>
            </a:r>
            <a:r>
              <a:rPr spc="-425" dirty="0"/>
              <a:t>Y</a:t>
            </a:r>
            <a:r>
              <a:rPr spc="-160" dirty="0"/>
              <a:t>ou</a:t>
            </a:r>
            <a:r>
              <a:rPr spc="-5" dirty="0"/>
              <a:t>r</a:t>
            </a:r>
            <a:r>
              <a:rPr spc="-280" dirty="0"/>
              <a:t> </a:t>
            </a:r>
            <a:r>
              <a:rPr spc="-165" dirty="0"/>
              <a:t>Ow</a:t>
            </a:r>
            <a:r>
              <a:rPr dirty="0"/>
              <a:t>n</a:t>
            </a:r>
            <a:r>
              <a:rPr spc="-285" dirty="0"/>
              <a:t> </a:t>
            </a:r>
            <a:r>
              <a:rPr spc="-160" dirty="0"/>
              <a:t>Excep</a:t>
            </a:r>
            <a:r>
              <a:rPr spc="-155" dirty="0"/>
              <a:t>t</a:t>
            </a:r>
            <a:r>
              <a:rPr spc="-165" dirty="0"/>
              <a:t>i</a:t>
            </a:r>
            <a:r>
              <a:rPr spc="-160" dirty="0"/>
              <a:t>on</a:t>
            </a:r>
            <a:r>
              <a:rPr spc="-5" dirty="0"/>
              <a:t>s  </a:t>
            </a:r>
            <a:r>
              <a:rPr spc="-155" dirty="0"/>
              <a:t>[</a:t>
            </a:r>
            <a:r>
              <a:rPr spc="-160" dirty="0"/>
              <a:t>Exa</a:t>
            </a:r>
            <a:r>
              <a:rPr spc="-155" dirty="0"/>
              <a:t>m</a:t>
            </a:r>
            <a:r>
              <a:rPr spc="-160" dirty="0"/>
              <a:t>p</a:t>
            </a:r>
            <a:r>
              <a:rPr spc="-165" dirty="0"/>
              <a:t>l</a:t>
            </a:r>
            <a:r>
              <a:rPr dirty="0"/>
              <a:t>e</a:t>
            </a:r>
            <a:r>
              <a:rPr spc="-270" dirty="0"/>
              <a:t> </a:t>
            </a:r>
            <a:r>
              <a:rPr dirty="0"/>
              <a:t>:</a:t>
            </a:r>
            <a:r>
              <a:rPr spc="-295" dirty="0"/>
              <a:t> </a:t>
            </a:r>
            <a:r>
              <a:rPr spc="-155" dirty="0"/>
              <a:t>C</a:t>
            </a:r>
            <a:r>
              <a:rPr spc="-160" dirty="0"/>
              <a:t>hecke</a:t>
            </a:r>
            <a:r>
              <a:rPr dirty="0"/>
              <a:t>d</a:t>
            </a:r>
            <a:r>
              <a:rPr spc="-285" dirty="0"/>
              <a:t> </a:t>
            </a:r>
            <a:r>
              <a:rPr spc="-425" dirty="0"/>
              <a:t>T</a:t>
            </a:r>
            <a:r>
              <a:rPr spc="-160" dirty="0"/>
              <a:t>yp</a:t>
            </a:r>
            <a:r>
              <a:rPr dirty="0"/>
              <a:t>e</a:t>
            </a:r>
            <a:r>
              <a:rPr spc="-295" dirty="0"/>
              <a:t> </a:t>
            </a:r>
            <a:r>
              <a:rPr spc="-155" dirty="0"/>
              <a:t>…</a:t>
            </a:r>
            <a:r>
              <a:rPr spc="-165" dirty="0"/>
              <a:t>.</a:t>
            </a:r>
            <a:r>
              <a:rPr dirty="0"/>
              <a:t>]</a:t>
            </a:r>
          </a:p>
        </p:txBody>
      </p:sp>
      <p:sp>
        <p:nvSpPr>
          <p:cNvPr id="3" name="object 3"/>
          <p:cNvSpPr txBox="1"/>
          <p:nvPr/>
        </p:nvSpPr>
        <p:spPr>
          <a:xfrm>
            <a:off x="1723136" y="1358900"/>
            <a:ext cx="1577340" cy="574040"/>
          </a:xfrm>
          <a:prstGeom prst="rect">
            <a:avLst/>
          </a:prstGeom>
        </p:spPr>
        <p:txBody>
          <a:bodyPr vert="horz" wrap="square" lIns="0" tIns="12700" rIns="0" bIns="0" rtlCol="0">
            <a:spAutoFit/>
          </a:bodyPr>
          <a:lstStyle/>
          <a:p>
            <a:pPr marL="12700">
              <a:spcBef>
                <a:spcPts val="100"/>
              </a:spcBef>
              <a:tabLst>
                <a:tab pos="978535" algn="l"/>
              </a:tabLst>
            </a:pPr>
            <a:r>
              <a:rPr b="1" spc="-5" dirty="0">
                <a:latin typeface="Calibri"/>
                <a:cs typeface="Calibri"/>
              </a:rPr>
              <a:t>cla</a:t>
            </a:r>
            <a:r>
              <a:rPr b="1" dirty="0">
                <a:latin typeface="Calibri"/>
                <a:cs typeface="Calibri"/>
              </a:rPr>
              <a:t>ss	D</a:t>
            </a:r>
            <a:r>
              <a:rPr b="1" spc="-5" dirty="0">
                <a:latin typeface="Calibri"/>
                <a:cs typeface="Calibri"/>
              </a:rPr>
              <a:t>ri</a:t>
            </a:r>
            <a:r>
              <a:rPr b="1" spc="-15" dirty="0">
                <a:latin typeface="Calibri"/>
                <a:cs typeface="Calibri"/>
              </a:rPr>
              <a:t>v</a:t>
            </a:r>
            <a:r>
              <a:rPr b="1" dirty="0">
                <a:latin typeface="Calibri"/>
                <a:cs typeface="Calibri"/>
              </a:rPr>
              <a:t>er</a:t>
            </a:r>
            <a:endParaRPr>
              <a:latin typeface="Calibri"/>
              <a:cs typeface="Calibri"/>
            </a:endParaRPr>
          </a:p>
          <a:p>
            <a:pPr marL="12700"/>
            <a:r>
              <a:rPr b="1" dirty="0">
                <a:latin typeface="Calibri"/>
                <a:cs typeface="Calibri"/>
              </a:rPr>
              <a:t>{</a:t>
            </a:r>
            <a:endParaRPr>
              <a:latin typeface="Calibri"/>
              <a:cs typeface="Calibri"/>
            </a:endParaRPr>
          </a:p>
        </p:txBody>
      </p:sp>
      <p:sp>
        <p:nvSpPr>
          <p:cNvPr id="4" name="object 4"/>
          <p:cNvSpPr txBox="1"/>
          <p:nvPr/>
        </p:nvSpPr>
        <p:spPr>
          <a:xfrm>
            <a:off x="2637840" y="1907794"/>
            <a:ext cx="1432560" cy="1122680"/>
          </a:xfrm>
          <a:prstGeom prst="rect">
            <a:avLst/>
          </a:prstGeom>
        </p:spPr>
        <p:txBody>
          <a:bodyPr vert="horz" wrap="square" lIns="0" tIns="12700" rIns="0" bIns="0" rtlCol="0">
            <a:spAutoFit/>
          </a:bodyPr>
          <a:lstStyle/>
          <a:p>
            <a:pPr marL="12700">
              <a:spcBef>
                <a:spcPts val="100"/>
              </a:spcBef>
              <a:tabLst>
                <a:tab pos="926465" algn="l"/>
              </a:tabLst>
            </a:pPr>
            <a:r>
              <a:rPr spc="-5" dirty="0">
                <a:solidFill>
                  <a:srgbClr val="FF0000"/>
                </a:solidFill>
                <a:latin typeface="Calibri"/>
                <a:cs typeface="Calibri"/>
              </a:rPr>
              <a:t>p</a:t>
            </a:r>
            <a:r>
              <a:rPr dirty="0">
                <a:solidFill>
                  <a:srgbClr val="FF0000"/>
                </a:solidFill>
                <a:latin typeface="Calibri"/>
                <a:cs typeface="Calibri"/>
              </a:rPr>
              <a:t>u</a:t>
            </a:r>
            <a:r>
              <a:rPr spc="-5" dirty="0">
                <a:solidFill>
                  <a:srgbClr val="FF0000"/>
                </a:solidFill>
                <a:latin typeface="Calibri"/>
                <a:cs typeface="Calibri"/>
              </a:rPr>
              <a:t>bl</a:t>
            </a:r>
            <a:r>
              <a:rPr spc="-10" dirty="0">
                <a:solidFill>
                  <a:srgbClr val="FF0000"/>
                </a:solidFill>
                <a:latin typeface="Calibri"/>
                <a:cs typeface="Calibri"/>
              </a:rPr>
              <a:t>i</a:t>
            </a:r>
            <a:r>
              <a:rPr dirty="0">
                <a:solidFill>
                  <a:srgbClr val="FF0000"/>
                </a:solidFill>
                <a:latin typeface="Calibri"/>
                <a:cs typeface="Calibri"/>
              </a:rPr>
              <a:t>c	</a:t>
            </a:r>
            <a:r>
              <a:rPr spc="-20" dirty="0">
                <a:solidFill>
                  <a:srgbClr val="FF0000"/>
                </a:solidFill>
                <a:latin typeface="Calibri"/>
                <a:cs typeface="Calibri"/>
              </a:rPr>
              <a:t>s</a:t>
            </a:r>
            <a:r>
              <a:rPr spc="-30" dirty="0">
                <a:solidFill>
                  <a:srgbClr val="FF0000"/>
                </a:solidFill>
                <a:latin typeface="Calibri"/>
                <a:cs typeface="Calibri"/>
              </a:rPr>
              <a:t>t</a:t>
            </a:r>
            <a:r>
              <a:rPr spc="-15" dirty="0">
                <a:solidFill>
                  <a:srgbClr val="FF0000"/>
                </a:solidFill>
                <a:latin typeface="Calibri"/>
                <a:cs typeface="Calibri"/>
              </a:rPr>
              <a:t>a</a:t>
            </a:r>
            <a:r>
              <a:rPr dirty="0">
                <a:solidFill>
                  <a:srgbClr val="FF0000"/>
                </a:solidFill>
                <a:latin typeface="Calibri"/>
                <a:cs typeface="Calibri"/>
              </a:rPr>
              <a:t>t</a:t>
            </a:r>
            <a:r>
              <a:rPr spc="-10" dirty="0">
                <a:solidFill>
                  <a:srgbClr val="FF0000"/>
                </a:solidFill>
                <a:latin typeface="Calibri"/>
                <a:cs typeface="Calibri"/>
              </a:rPr>
              <a:t>i</a:t>
            </a:r>
            <a:r>
              <a:rPr dirty="0">
                <a:solidFill>
                  <a:srgbClr val="FF0000"/>
                </a:solidFill>
                <a:latin typeface="Calibri"/>
                <a:cs typeface="Calibri"/>
              </a:rPr>
              <a:t>c</a:t>
            </a:r>
            <a:endParaRPr>
              <a:latin typeface="Calibri"/>
              <a:cs typeface="Calibri"/>
            </a:endParaRPr>
          </a:p>
          <a:p>
            <a:pPr marL="12700"/>
            <a:r>
              <a:rPr dirty="0">
                <a:solidFill>
                  <a:srgbClr val="FF0000"/>
                </a:solidFill>
                <a:latin typeface="Calibri"/>
                <a:cs typeface="Calibri"/>
              </a:rPr>
              <a:t>{</a:t>
            </a:r>
            <a:endParaRPr>
              <a:latin typeface="Calibri"/>
              <a:cs typeface="Calibri"/>
            </a:endParaRPr>
          </a:p>
          <a:p>
            <a:pPr marL="926465"/>
            <a:r>
              <a:rPr b="1" dirty="0">
                <a:solidFill>
                  <a:srgbClr val="FF0000"/>
                </a:solidFill>
                <a:latin typeface="Calibri"/>
                <a:cs typeface="Calibri"/>
              </a:rPr>
              <a:t>try</a:t>
            </a:r>
            <a:endParaRPr>
              <a:latin typeface="Calibri"/>
              <a:cs typeface="Calibri"/>
            </a:endParaRPr>
          </a:p>
          <a:p>
            <a:pPr marL="926465"/>
            <a:r>
              <a:rPr b="1" dirty="0">
                <a:solidFill>
                  <a:srgbClr val="FF0000"/>
                </a:solidFill>
                <a:latin typeface="Calibri"/>
                <a:cs typeface="Calibri"/>
              </a:rPr>
              <a:t>{</a:t>
            </a:r>
            <a:endParaRPr>
              <a:latin typeface="Calibri"/>
              <a:cs typeface="Calibri"/>
            </a:endParaRPr>
          </a:p>
        </p:txBody>
      </p:sp>
      <p:sp>
        <p:nvSpPr>
          <p:cNvPr id="5" name="object 5"/>
          <p:cNvSpPr txBox="1"/>
          <p:nvPr/>
        </p:nvSpPr>
        <p:spPr>
          <a:xfrm>
            <a:off x="4466970" y="1907794"/>
            <a:ext cx="2663190" cy="299720"/>
          </a:xfrm>
          <a:prstGeom prst="rect">
            <a:avLst/>
          </a:prstGeom>
        </p:spPr>
        <p:txBody>
          <a:bodyPr vert="horz" wrap="square" lIns="0" tIns="12700" rIns="0" bIns="0" rtlCol="0">
            <a:spAutoFit/>
          </a:bodyPr>
          <a:lstStyle/>
          <a:p>
            <a:pPr marL="12700">
              <a:spcBef>
                <a:spcPts val="100"/>
              </a:spcBef>
              <a:tabLst>
                <a:tab pos="926465" algn="l"/>
              </a:tabLst>
            </a:pPr>
            <a:r>
              <a:rPr spc="-10" dirty="0">
                <a:solidFill>
                  <a:srgbClr val="FF0000"/>
                </a:solidFill>
                <a:latin typeface="Calibri"/>
                <a:cs typeface="Calibri"/>
              </a:rPr>
              <a:t>void	</a:t>
            </a:r>
            <a:r>
              <a:rPr spc="-5" dirty="0">
                <a:solidFill>
                  <a:srgbClr val="FF0000"/>
                </a:solidFill>
                <a:latin typeface="Calibri"/>
                <a:cs typeface="Calibri"/>
              </a:rPr>
              <a:t>main(String</a:t>
            </a:r>
            <a:r>
              <a:rPr spc="-20" dirty="0">
                <a:solidFill>
                  <a:srgbClr val="FF0000"/>
                </a:solidFill>
                <a:latin typeface="Calibri"/>
                <a:cs typeface="Calibri"/>
              </a:rPr>
              <a:t> </a:t>
            </a:r>
            <a:r>
              <a:rPr spc="-5" dirty="0">
                <a:solidFill>
                  <a:srgbClr val="FF0000"/>
                </a:solidFill>
                <a:latin typeface="Calibri"/>
                <a:cs typeface="Calibri"/>
              </a:rPr>
              <a:t>args[])</a:t>
            </a:r>
            <a:endParaRPr>
              <a:latin typeface="Calibri"/>
              <a:cs typeface="Calibri"/>
            </a:endParaRPr>
          </a:p>
        </p:txBody>
      </p:sp>
      <p:sp>
        <p:nvSpPr>
          <p:cNvPr id="6" name="object 6"/>
          <p:cNvSpPr txBox="1"/>
          <p:nvPr/>
        </p:nvSpPr>
        <p:spPr>
          <a:xfrm>
            <a:off x="1723136" y="3004769"/>
            <a:ext cx="5788660" cy="3318510"/>
          </a:xfrm>
          <a:prstGeom prst="rect">
            <a:avLst/>
          </a:prstGeom>
        </p:spPr>
        <p:txBody>
          <a:bodyPr vert="horz" wrap="square" lIns="0" tIns="12700" rIns="0" bIns="0" rtlCol="0">
            <a:spAutoFit/>
          </a:bodyPr>
          <a:lstStyle/>
          <a:p>
            <a:pPr marL="2755900">
              <a:spcBef>
                <a:spcPts val="100"/>
              </a:spcBef>
            </a:pPr>
            <a:r>
              <a:rPr b="1" spc="-15" dirty="0">
                <a:solidFill>
                  <a:srgbClr val="FF0000"/>
                </a:solidFill>
                <a:latin typeface="Calibri"/>
                <a:cs typeface="Calibri"/>
              </a:rPr>
              <a:t>Box</a:t>
            </a:r>
            <a:r>
              <a:rPr b="1" spc="-10" dirty="0">
                <a:solidFill>
                  <a:srgbClr val="FF0000"/>
                </a:solidFill>
                <a:latin typeface="Calibri"/>
                <a:cs typeface="Calibri"/>
              </a:rPr>
              <a:t> </a:t>
            </a:r>
            <a:r>
              <a:rPr b="1" dirty="0">
                <a:solidFill>
                  <a:srgbClr val="FF0000"/>
                </a:solidFill>
                <a:latin typeface="Calibri"/>
                <a:cs typeface="Calibri"/>
              </a:rPr>
              <a:t>b1</a:t>
            </a:r>
            <a:r>
              <a:rPr b="1" spc="-20" dirty="0">
                <a:solidFill>
                  <a:srgbClr val="FF0000"/>
                </a:solidFill>
                <a:latin typeface="Calibri"/>
                <a:cs typeface="Calibri"/>
              </a:rPr>
              <a:t> </a:t>
            </a:r>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new</a:t>
            </a:r>
            <a:r>
              <a:rPr b="1" spc="-35" dirty="0">
                <a:solidFill>
                  <a:srgbClr val="FF0000"/>
                </a:solidFill>
                <a:latin typeface="Calibri"/>
                <a:cs typeface="Calibri"/>
              </a:rPr>
              <a:t> </a:t>
            </a:r>
            <a:r>
              <a:rPr b="1" spc="-10" dirty="0">
                <a:solidFill>
                  <a:srgbClr val="FF0000"/>
                </a:solidFill>
                <a:latin typeface="Calibri"/>
                <a:cs typeface="Calibri"/>
              </a:rPr>
              <a:t>Box(10,</a:t>
            </a:r>
            <a:r>
              <a:rPr b="1" spc="-15" dirty="0">
                <a:solidFill>
                  <a:srgbClr val="FF0000"/>
                </a:solidFill>
                <a:latin typeface="Calibri"/>
                <a:cs typeface="Calibri"/>
              </a:rPr>
              <a:t> </a:t>
            </a:r>
            <a:r>
              <a:rPr b="1" spc="-5" dirty="0">
                <a:solidFill>
                  <a:srgbClr val="FF0000"/>
                </a:solidFill>
                <a:latin typeface="Calibri"/>
                <a:cs typeface="Calibri"/>
              </a:rPr>
              <a:t>0, 56);</a:t>
            </a:r>
            <a:endParaRPr>
              <a:latin typeface="Calibri"/>
              <a:cs typeface="Calibri"/>
            </a:endParaRPr>
          </a:p>
          <a:p>
            <a:pPr marL="2755900">
              <a:spcBef>
                <a:spcPts val="5"/>
              </a:spcBef>
            </a:pPr>
            <a:r>
              <a:rPr b="1" spc="-10" dirty="0">
                <a:solidFill>
                  <a:srgbClr val="FF0000"/>
                </a:solidFill>
                <a:latin typeface="Calibri"/>
                <a:cs typeface="Calibri"/>
              </a:rPr>
              <a:t>System.out.println(b1.area();</a:t>
            </a:r>
            <a:endParaRPr>
              <a:latin typeface="Calibri"/>
              <a:cs typeface="Calibri"/>
            </a:endParaRPr>
          </a:p>
          <a:p>
            <a:pPr marL="1841500"/>
            <a:r>
              <a:rPr b="1" dirty="0">
                <a:solidFill>
                  <a:srgbClr val="FF0000"/>
                </a:solidFill>
                <a:latin typeface="Calibri"/>
                <a:cs typeface="Calibri"/>
              </a:rPr>
              <a:t>}</a:t>
            </a:r>
            <a:endParaRPr>
              <a:latin typeface="Calibri"/>
              <a:cs typeface="Calibri"/>
            </a:endParaRPr>
          </a:p>
          <a:p>
            <a:pPr marL="1841500" marR="5080"/>
            <a:r>
              <a:rPr b="1" spc="-10" dirty="0">
                <a:solidFill>
                  <a:srgbClr val="FF0000"/>
                </a:solidFill>
                <a:latin typeface="Calibri"/>
                <a:cs typeface="Calibri"/>
              </a:rPr>
              <a:t>catch(InvalidBoxDimensionException</a:t>
            </a:r>
            <a:r>
              <a:rPr b="1" spc="-65" dirty="0">
                <a:solidFill>
                  <a:srgbClr val="FF0000"/>
                </a:solidFill>
                <a:latin typeface="Calibri"/>
                <a:cs typeface="Calibri"/>
              </a:rPr>
              <a:t> </a:t>
            </a:r>
            <a:r>
              <a:rPr b="1" dirty="0">
                <a:solidFill>
                  <a:srgbClr val="FF0000"/>
                </a:solidFill>
                <a:latin typeface="Calibri"/>
                <a:cs typeface="Calibri"/>
              </a:rPr>
              <a:t>e)</a:t>
            </a:r>
            <a:r>
              <a:rPr b="1" spc="-50" dirty="0">
                <a:solidFill>
                  <a:srgbClr val="FF0000"/>
                </a:solidFill>
                <a:latin typeface="Calibri"/>
                <a:cs typeface="Calibri"/>
              </a:rPr>
              <a:t> </a:t>
            </a:r>
            <a:r>
              <a:rPr b="1" spc="5" dirty="0">
                <a:solidFill>
                  <a:srgbClr val="FF0000"/>
                </a:solidFill>
                <a:latin typeface="Calibri"/>
                <a:cs typeface="Calibri"/>
              </a:rPr>
              <a:t>{} </a:t>
            </a:r>
            <a:r>
              <a:rPr b="1" spc="-395" dirty="0">
                <a:solidFill>
                  <a:srgbClr val="FF0000"/>
                </a:solidFill>
                <a:latin typeface="Calibri"/>
                <a:cs typeface="Calibri"/>
              </a:rPr>
              <a:t> </a:t>
            </a:r>
            <a:r>
              <a:rPr b="1" dirty="0">
                <a:solidFill>
                  <a:srgbClr val="006FC0"/>
                </a:solidFill>
                <a:latin typeface="Calibri"/>
                <a:cs typeface="Calibri"/>
              </a:rPr>
              <a:t>try</a:t>
            </a:r>
            <a:endParaRPr>
              <a:latin typeface="Calibri"/>
              <a:cs typeface="Calibri"/>
            </a:endParaRPr>
          </a:p>
          <a:p>
            <a:pPr marL="1841500"/>
            <a:r>
              <a:rPr b="1" dirty="0">
                <a:solidFill>
                  <a:srgbClr val="006FC0"/>
                </a:solidFill>
                <a:latin typeface="Calibri"/>
                <a:cs typeface="Calibri"/>
              </a:rPr>
              <a:t>{</a:t>
            </a:r>
            <a:endParaRPr>
              <a:latin typeface="Calibri"/>
              <a:cs typeface="Calibri"/>
            </a:endParaRPr>
          </a:p>
          <a:p>
            <a:pPr marL="2755900" marR="269240"/>
            <a:r>
              <a:rPr b="1" spc="-15" dirty="0">
                <a:solidFill>
                  <a:srgbClr val="006FC0"/>
                </a:solidFill>
                <a:latin typeface="Calibri"/>
                <a:cs typeface="Calibri"/>
              </a:rPr>
              <a:t>Box </a:t>
            </a:r>
            <a:r>
              <a:rPr b="1" dirty="0">
                <a:solidFill>
                  <a:srgbClr val="006FC0"/>
                </a:solidFill>
                <a:latin typeface="Calibri"/>
                <a:cs typeface="Calibri"/>
              </a:rPr>
              <a:t>b2 = </a:t>
            </a:r>
            <a:r>
              <a:rPr b="1" spc="-5" dirty="0">
                <a:solidFill>
                  <a:srgbClr val="006FC0"/>
                </a:solidFill>
                <a:latin typeface="Calibri"/>
                <a:cs typeface="Calibri"/>
              </a:rPr>
              <a:t>new </a:t>
            </a:r>
            <a:r>
              <a:rPr b="1" spc="-10" dirty="0">
                <a:solidFill>
                  <a:srgbClr val="006FC0"/>
                </a:solidFill>
                <a:latin typeface="Calibri"/>
                <a:cs typeface="Calibri"/>
              </a:rPr>
              <a:t>Box(10, </a:t>
            </a:r>
            <a:r>
              <a:rPr b="1" spc="-5" dirty="0">
                <a:solidFill>
                  <a:srgbClr val="006FC0"/>
                </a:solidFill>
                <a:latin typeface="Calibri"/>
                <a:cs typeface="Calibri"/>
              </a:rPr>
              <a:t>0, 56); </a:t>
            </a:r>
            <a:r>
              <a:rPr b="1" dirty="0">
                <a:solidFill>
                  <a:srgbClr val="006FC0"/>
                </a:solidFill>
                <a:latin typeface="Calibri"/>
                <a:cs typeface="Calibri"/>
              </a:rPr>
              <a:t> </a:t>
            </a:r>
            <a:r>
              <a:rPr b="1" spc="-10" dirty="0">
                <a:solidFill>
                  <a:srgbClr val="006FC0"/>
                </a:solidFill>
                <a:latin typeface="Calibri"/>
                <a:cs typeface="Calibri"/>
              </a:rPr>
              <a:t>System.out.println(b2.area();</a:t>
            </a:r>
            <a:endParaRPr>
              <a:latin typeface="Calibri"/>
              <a:cs typeface="Calibri"/>
            </a:endParaRPr>
          </a:p>
          <a:p>
            <a:pPr marL="1841500"/>
            <a:r>
              <a:rPr b="1" dirty="0">
                <a:solidFill>
                  <a:srgbClr val="006FC0"/>
                </a:solidFill>
                <a:latin typeface="Calibri"/>
                <a:cs typeface="Calibri"/>
              </a:rPr>
              <a:t>}</a:t>
            </a:r>
            <a:endParaRPr>
              <a:latin typeface="Calibri"/>
              <a:cs typeface="Calibri"/>
            </a:endParaRPr>
          </a:p>
          <a:p>
            <a:pPr marL="1841500"/>
            <a:r>
              <a:rPr b="1" spc="-10" dirty="0">
                <a:solidFill>
                  <a:srgbClr val="006FC0"/>
                </a:solidFill>
                <a:latin typeface="Calibri"/>
                <a:cs typeface="Calibri"/>
              </a:rPr>
              <a:t>catch(InvalidBoxDimensionException</a:t>
            </a:r>
            <a:r>
              <a:rPr b="1" spc="-60" dirty="0">
                <a:solidFill>
                  <a:srgbClr val="006FC0"/>
                </a:solidFill>
                <a:latin typeface="Calibri"/>
                <a:cs typeface="Calibri"/>
              </a:rPr>
              <a:t> </a:t>
            </a:r>
            <a:r>
              <a:rPr b="1" dirty="0">
                <a:solidFill>
                  <a:srgbClr val="006FC0"/>
                </a:solidFill>
                <a:latin typeface="Calibri"/>
                <a:cs typeface="Calibri"/>
              </a:rPr>
              <a:t>e)</a:t>
            </a:r>
            <a:r>
              <a:rPr b="1" spc="-50" dirty="0">
                <a:solidFill>
                  <a:srgbClr val="006FC0"/>
                </a:solidFill>
                <a:latin typeface="Calibri"/>
                <a:cs typeface="Calibri"/>
              </a:rPr>
              <a:t> </a:t>
            </a:r>
            <a:r>
              <a:rPr b="1" spc="5" dirty="0">
                <a:solidFill>
                  <a:srgbClr val="006FC0"/>
                </a:solidFill>
                <a:latin typeface="Calibri"/>
                <a:cs typeface="Calibri"/>
              </a:rPr>
              <a:t>{}</a:t>
            </a:r>
            <a:endParaRPr>
              <a:latin typeface="Calibri"/>
              <a:cs typeface="Calibri"/>
            </a:endParaRPr>
          </a:p>
          <a:p>
            <a:pPr marL="927100">
              <a:spcBef>
                <a:spcPts val="5"/>
              </a:spcBef>
            </a:pPr>
            <a:r>
              <a:rPr dirty="0">
                <a:solidFill>
                  <a:srgbClr val="FF0000"/>
                </a:solidFill>
                <a:latin typeface="Calibri"/>
                <a:cs typeface="Calibri"/>
              </a:rPr>
              <a:t>}</a:t>
            </a:r>
            <a:r>
              <a:rPr spc="-20" dirty="0">
                <a:solidFill>
                  <a:srgbClr val="FF0000"/>
                </a:solidFill>
                <a:latin typeface="Calibri"/>
                <a:cs typeface="Calibri"/>
              </a:rPr>
              <a:t> </a:t>
            </a:r>
            <a:r>
              <a:rPr dirty="0">
                <a:solidFill>
                  <a:srgbClr val="FF0000"/>
                </a:solidFill>
                <a:latin typeface="Calibri"/>
                <a:cs typeface="Calibri"/>
              </a:rPr>
              <a:t>//</a:t>
            </a:r>
            <a:r>
              <a:rPr spc="-5" dirty="0">
                <a:solidFill>
                  <a:srgbClr val="FF0000"/>
                </a:solidFill>
                <a:latin typeface="Calibri"/>
                <a:cs typeface="Calibri"/>
              </a:rPr>
              <a:t> End</a:t>
            </a:r>
            <a:r>
              <a:rPr dirty="0">
                <a:solidFill>
                  <a:srgbClr val="FF0000"/>
                </a:solidFill>
                <a:latin typeface="Calibri"/>
                <a:cs typeface="Calibri"/>
              </a:rPr>
              <a:t> </a:t>
            </a:r>
            <a:r>
              <a:rPr spc="-5" dirty="0">
                <a:solidFill>
                  <a:srgbClr val="FF0000"/>
                </a:solidFill>
                <a:latin typeface="Calibri"/>
                <a:cs typeface="Calibri"/>
              </a:rPr>
              <a:t>of</a:t>
            </a:r>
            <a:r>
              <a:rPr spc="-10" dirty="0">
                <a:solidFill>
                  <a:srgbClr val="FF0000"/>
                </a:solidFill>
                <a:latin typeface="Calibri"/>
                <a:cs typeface="Calibri"/>
              </a:rPr>
              <a:t> </a:t>
            </a:r>
            <a:r>
              <a:rPr spc="-5" dirty="0">
                <a:solidFill>
                  <a:srgbClr val="FF0000"/>
                </a:solidFill>
                <a:latin typeface="Calibri"/>
                <a:cs typeface="Calibri"/>
              </a:rPr>
              <a:t>Method</a:t>
            </a:r>
            <a:endParaRPr>
              <a:latin typeface="Calibri"/>
              <a:cs typeface="Calibri"/>
            </a:endParaRPr>
          </a:p>
          <a:p>
            <a:pPr marL="12700"/>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endParaRPr>
              <a:latin typeface="Calibri"/>
              <a:cs typeface="Calibri"/>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18310"/>
            <a:ext cx="8018145" cy="1196340"/>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dirty="0">
                <a:latin typeface="Arial MT"/>
                <a:cs typeface="Arial MT"/>
              </a:rPr>
              <a:t>Use</a:t>
            </a:r>
            <a:r>
              <a:rPr sz="3200" spc="-20" dirty="0">
                <a:latin typeface="Arial MT"/>
                <a:cs typeface="Arial MT"/>
              </a:rPr>
              <a:t> </a:t>
            </a:r>
            <a:r>
              <a:rPr sz="3200" dirty="0">
                <a:latin typeface="Arial MT"/>
                <a:cs typeface="Arial MT"/>
              </a:rPr>
              <a:t>of</a:t>
            </a:r>
            <a:r>
              <a:rPr sz="3200" spc="-10" dirty="0">
                <a:latin typeface="Arial MT"/>
                <a:cs typeface="Arial MT"/>
              </a:rPr>
              <a:t> </a:t>
            </a:r>
            <a:r>
              <a:rPr sz="3200" spc="-5" dirty="0">
                <a:latin typeface="Arial MT"/>
                <a:cs typeface="Arial MT"/>
              </a:rPr>
              <a:t>finally</a:t>
            </a:r>
            <a:r>
              <a:rPr sz="3200" dirty="0">
                <a:latin typeface="Arial MT"/>
                <a:cs typeface="Arial MT"/>
              </a:rPr>
              <a:t> clause</a:t>
            </a:r>
            <a:r>
              <a:rPr sz="3200" spc="-20" dirty="0">
                <a:latin typeface="Arial MT"/>
                <a:cs typeface="Arial MT"/>
              </a:rPr>
              <a:t> </a:t>
            </a:r>
            <a:r>
              <a:rPr sz="3200" dirty="0">
                <a:latin typeface="Arial MT"/>
                <a:cs typeface="Arial MT"/>
              </a:rPr>
              <a:t>in</a:t>
            </a:r>
            <a:r>
              <a:rPr sz="3200" spc="-10" dirty="0">
                <a:latin typeface="Arial MT"/>
                <a:cs typeface="Arial MT"/>
              </a:rPr>
              <a:t> </a:t>
            </a:r>
            <a:r>
              <a:rPr sz="3200" spc="-5" dirty="0">
                <a:latin typeface="Arial MT"/>
                <a:cs typeface="Arial MT"/>
              </a:rPr>
              <a:t>Exception</a:t>
            </a:r>
            <a:r>
              <a:rPr sz="3200" spc="-20" dirty="0">
                <a:latin typeface="Arial MT"/>
                <a:cs typeface="Arial MT"/>
              </a:rPr>
              <a:t> </a:t>
            </a:r>
            <a:r>
              <a:rPr sz="3200" spc="-5" dirty="0">
                <a:latin typeface="Arial MT"/>
                <a:cs typeface="Arial MT"/>
              </a:rPr>
              <a:t>Handling</a:t>
            </a:r>
            <a:endParaRPr sz="3200">
              <a:latin typeface="Arial MT"/>
              <a:cs typeface="Arial MT"/>
            </a:endParaRPr>
          </a:p>
          <a:p>
            <a:pPr marL="355600" indent="-342900">
              <a:spcBef>
                <a:spcPts val="770"/>
              </a:spcBef>
              <a:buClr>
                <a:srgbClr val="0F1141"/>
              </a:buClr>
              <a:buChar char="•"/>
              <a:tabLst>
                <a:tab pos="354965" algn="l"/>
                <a:tab pos="355600" algn="l"/>
              </a:tabLst>
            </a:pPr>
            <a:r>
              <a:rPr sz="3200" dirty="0">
                <a:latin typeface="Arial MT"/>
                <a:cs typeface="Arial MT"/>
              </a:rPr>
              <a:t>Some</a:t>
            </a:r>
            <a:r>
              <a:rPr sz="3200" spc="-25" dirty="0">
                <a:latin typeface="Arial MT"/>
                <a:cs typeface="Arial MT"/>
              </a:rPr>
              <a:t> </a:t>
            </a:r>
            <a:r>
              <a:rPr sz="3200" spc="-5" dirty="0">
                <a:latin typeface="Arial MT"/>
                <a:cs typeface="Arial MT"/>
              </a:rPr>
              <a:t>Important</a:t>
            </a:r>
            <a:r>
              <a:rPr sz="3200" spc="-30" dirty="0">
                <a:latin typeface="Arial MT"/>
                <a:cs typeface="Arial MT"/>
              </a:rPr>
              <a:t> </a:t>
            </a:r>
            <a:r>
              <a:rPr sz="3200" dirty="0">
                <a:latin typeface="Arial MT"/>
                <a:cs typeface="Arial MT"/>
              </a:rPr>
              <a:t>Facts</a:t>
            </a:r>
            <a:r>
              <a:rPr sz="3200" spc="-210" dirty="0">
                <a:latin typeface="Arial MT"/>
                <a:cs typeface="Arial MT"/>
              </a:rPr>
              <a:t> </a:t>
            </a:r>
            <a:r>
              <a:rPr sz="3200" spc="-5" dirty="0">
                <a:latin typeface="Arial MT"/>
                <a:cs typeface="Arial MT"/>
              </a:rPr>
              <a:t>About </a:t>
            </a:r>
            <a:r>
              <a:rPr sz="3200" dirty="0">
                <a:latin typeface="Arial MT"/>
                <a:cs typeface="Arial MT"/>
              </a:rPr>
              <a:t>Exceptions</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393815" cy="1367041"/>
          </a:xfrm>
          <a:prstGeom prst="rect">
            <a:avLst/>
          </a:prstGeom>
        </p:spPr>
        <p:txBody>
          <a:bodyPr vert="horz" wrap="square" lIns="0" tIns="12700" rIns="0" bIns="0" rtlCol="0" anchor="t">
            <a:spAutoFit/>
          </a:bodyPr>
          <a:lstStyle/>
          <a:p>
            <a:pPr marL="12700">
              <a:lnSpc>
                <a:spcPct val="100000"/>
              </a:lnSpc>
              <a:spcBef>
                <a:spcPts val="100"/>
              </a:spcBef>
            </a:pPr>
            <a:r>
              <a:rPr spc="-160" dirty="0"/>
              <a:t>Us</a:t>
            </a:r>
            <a:r>
              <a:rPr spc="-5" dirty="0"/>
              <a:t>e</a:t>
            </a:r>
            <a:r>
              <a:rPr spc="-305" dirty="0"/>
              <a:t> </a:t>
            </a:r>
            <a:r>
              <a:rPr spc="-160" dirty="0"/>
              <a:t>o</a:t>
            </a:r>
            <a:r>
              <a:rPr dirty="0"/>
              <a:t>f</a:t>
            </a:r>
            <a:r>
              <a:rPr spc="-295" dirty="0"/>
              <a:t> </a:t>
            </a:r>
            <a:r>
              <a:rPr spc="-155" dirty="0"/>
              <a:t>f</a:t>
            </a:r>
            <a:r>
              <a:rPr spc="-165" dirty="0"/>
              <a:t>i</a:t>
            </a:r>
            <a:r>
              <a:rPr spc="-160" dirty="0"/>
              <a:t>na</a:t>
            </a:r>
            <a:r>
              <a:rPr spc="-165" dirty="0"/>
              <a:t>ll</a:t>
            </a:r>
            <a:r>
              <a:rPr spc="-5" dirty="0"/>
              <a:t>y</a:t>
            </a:r>
            <a:r>
              <a:rPr spc="-245" dirty="0"/>
              <a:t> </a:t>
            </a:r>
            <a:r>
              <a:rPr spc="-160" dirty="0"/>
              <a:t>c</a:t>
            </a:r>
            <a:r>
              <a:rPr spc="-165" dirty="0"/>
              <a:t>l</a:t>
            </a:r>
            <a:r>
              <a:rPr spc="-160" dirty="0"/>
              <a:t>aus</a:t>
            </a:r>
            <a:r>
              <a:rPr spc="-5" dirty="0"/>
              <a:t>e</a:t>
            </a:r>
            <a:r>
              <a:rPr spc="-285" dirty="0"/>
              <a:t> </a:t>
            </a:r>
            <a:r>
              <a:rPr spc="-155" dirty="0"/>
              <a:t>(</a:t>
            </a:r>
            <a:r>
              <a:rPr spc="-160" dirty="0"/>
              <a:t>s</a:t>
            </a:r>
            <a:r>
              <a:rPr spc="-155" dirty="0"/>
              <a:t>t</a:t>
            </a:r>
            <a:r>
              <a:rPr spc="-160" dirty="0"/>
              <a:t>a</a:t>
            </a:r>
            <a:r>
              <a:rPr spc="-155" dirty="0"/>
              <a:t>t</a:t>
            </a:r>
            <a:r>
              <a:rPr spc="-160" dirty="0"/>
              <a:t>emen</a:t>
            </a:r>
            <a:r>
              <a:rPr spc="-155" dirty="0"/>
              <a:t>t</a:t>
            </a:r>
            <a:r>
              <a:rPr dirty="0"/>
              <a:t>)</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10335" y="1626235"/>
            <a:ext cx="8702675" cy="3537585"/>
          </a:xfrm>
          <a:prstGeom prst="rect">
            <a:avLst/>
          </a:prstGeom>
        </p:spPr>
        <p:txBody>
          <a:bodyPr vert="horz" wrap="square" lIns="0" tIns="12700" rIns="0" bIns="0" rtlCol="0">
            <a:spAutoFit/>
          </a:bodyPr>
          <a:lstStyle/>
          <a:p>
            <a:pPr marL="354965" marR="7620" indent="-342900" algn="just">
              <a:spcBef>
                <a:spcPts val="100"/>
              </a:spcBef>
              <a:buChar char="•"/>
              <a:tabLst>
                <a:tab pos="355600" algn="l"/>
              </a:tabLst>
            </a:pPr>
            <a:r>
              <a:rPr sz="2400" spc="-5" dirty="0">
                <a:latin typeface="Arial MT"/>
                <a:cs typeface="Arial MT"/>
              </a:rPr>
              <a:t>finally </a:t>
            </a:r>
            <a:r>
              <a:rPr sz="2400" dirty="0">
                <a:latin typeface="Arial MT"/>
                <a:cs typeface="Arial MT"/>
              </a:rPr>
              <a:t>block </a:t>
            </a:r>
            <a:r>
              <a:rPr sz="2400" spc="-5" dirty="0">
                <a:latin typeface="Arial MT"/>
                <a:cs typeface="Arial MT"/>
              </a:rPr>
              <a:t>in general used </a:t>
            </a:r>
            <a:r>
              <a:rPr sz="2400" dirty="0">
                <a:latin typeface="Arial MT"/>
                <a:cs typeface="Arial MT"/>
              </a:rPr>
              <a:t>to </a:t>
            </a:r>
            <a:r>
              <a:rPr sz="2400" spc="-5" dirty="0">
                <a:latin typeface="Arial MT"/>
                <a:cs typeface="Arial MT"/>
              </a:rPr>
              <a:t>perform certain </a:t>
            </a:r>
            <a:r>
              <a:rPr sz="2400" dirty="0">
                <a:latin typeface="Arial MT"/>
                <a:cs typeface="Arial MT"/>
              </a:rPr>
              <a:t>house keeping </a:t>
            </a:r>
            <a:r>
              <a:rPr sz="2400" spc="-655" dirty="0">
                <a:latin typeface="Arial MT"/>
                <a:cs typeface="Arial MT"/>
              </a:rPr>
              <a:t> </a:t>
            </a:r>
            <a:r>
              <a:rPr sz="2400" spc="-5" dirty="0">
                <a:latin typeface="Arial MT"/>
                <a:cs typeface="Arial MT"/>
              </a:rPr>
              <a:t>operations</a:t>
            </a:r>
            <a:r>
              <a:rPr sz="2400" dirty="0">
                <a:latin typeface="Arial MT"/>
                <a:cs typeface="Arial MT"/>
              </a:rPr>
              <a:t> </a:t>
            </a:r>
            <a:r>
              <a:rPr sz="2400" spc="-5" dirty="0">
                <a:latin typeface="Arial MT"/>
                <a:cs typeface="Arial MT"/>
              </a:rPr>
              <a:t>such</a:t>
            </a:r>
            <a:r>
              <a:rPr sz="2400" dirty="0">
                <a:latin typeface="Arial MT"/>
                <a:cs typeface="Arial MT"/>
              </a:rPr>
              <a:t> </a:t>
            </a:r>
            <a:r>
              <a:rPr sz="2400" spc="-5" dirty="0">
                <a:latin typeface="Arial MT"/>
                <a:cs typeface="Arial MT"/>
              </a:rPr>
              <a:t>as</a:t>
            </a:r>
            <a:r>
              <a:rPr sz="2400" dirty="0">
                <a:latin typeface="Arial MT"/>
                <a:cs typeface="Arial MT"/>
              </a:rPr>
              <a:t> </a:t>
            </a:r>
            <a:r>
              <a:rPr sz="2400" spc="-5" dirty="0">
                <a:latin typeface="Arial MT"/>
                <a:cs typeface="Arial MT"/>
              </a:rPr>
              <a:t>closing</a:t>
            </a:r>
            <a:r>
              <a:rPr sz="2400" dirty="0">
                <a:latin typeface="Arial MT"/>
                <a:cs typeface="Arial MT"/>
              </a:rPr>
              <a:t> </a:t>
            </a:r>
            <a:r>
              <a:rPr sz="2400" spc="-5" dirty="0">
                <a:latin typeface="Arial MT"/>
                <a:cs typeface="Arial MT"/>
              </a:rPr>
              <a:t>files</a:t>
            </a:r>
            <a:r>
              <a:rPr sz="2400" dirty="0">
                <a:latin typeface="Arial MT"/>
                <a:cs typeface="Arial MT"/>
              </a:rPr>
              <a:t> </a:t>
            </a:r>
            <a:r>
              <a:rPr sz="2400" spc="-5" dirty="0">
                <a:latin typeface="Arial MT"/>
                <a:cs typeface="Arial MT"/>
              </a:rPr>
              <a:t>or</a:t>
            </a:r>
            <a:r>
              <a:rPr sz="2400" dirty="0">
                <a:latin typeface="Arial MT"/>
                <a:cs typeface="Arial MT"/>
              </a:rPr>
              <a:t> releasing</a:t>
            </a:r>
            <a:r>
              <a:rPr sz="2400" spc="5" dirty="0">
                <a:latin typeface="Arial MT"/>
                <a:cs typeface="Arial MT"/>
              </a:rPr>
              <a:t> </a:t>
            </a:r>
            <a:r>
              <a:rPr sz="2400" dirty="0">
                <a:latin typeface="Arial MT"/>
                <a:cs typeface="Arial MT"/>
              </a:rPr>
              <a:t>system </a:t>
            </a:r>
            <a:r>
              <a:rPr sz="2400" spc="5" dirty="0">
                <a:latin typeface="Arial MT"/>
                <a:cs typeface="Arial MT"/>
              </a:rPr>
              <a:t> </a:t>
            </a:r>
            <a:r>
              <a:rPr sz="2400" spc="-5" dirty="0">
                <a:latin typeface="Arial MT"/>
                <a:cs typeface="Arial MT"/>
              </a:rPr>
              <a:t>resources.</a:t>
            </a:r>
            <a:endParaRPr sz="2400">
              <a:latin typeface="Arial MT"/>
              <a:cs typeface="Arial MT"/>
            </a:endParaRPr>
          </a:p>
          <a:p>
            <a:pPr marL="355600" indent="-342900" algn="just">
              <a:spcBef>
                <a:spcPts val="575"/>
              </a:spcBef>
              <a:buChar char="•"/>
              <a:tabLst>
                <a:tab pos="355600" algn="l"/>
              </a:tabLst>
            </a:pPr>
            <a:r>
              <a:rPr sz="2400" spc="-5" dirty="0">
                <a:latin typeface="Arial MT"/>
                <a:cs typeface="Arial MT"/>
              </a:rPr>
              <a:t>finally</a:t>
            </a:r>
            <a:r>
              <a:rPr sz="2400" spc="50" dirty="0">
                <a:latin typeface="Arial MT"/>
                <a:cs typeface="Arial MT"/>
              </a:rPr>
              <a:t> </a:t>
            </a:r>
            <a:r>
              <a:rPr sz="2400" dirty="0">
                <a:latin typeface="Arial MT"/>
                <a:cs typeface="Arial MT"/>
              </a:rPr>
              <a:t>block</a:t>
            </a:r>
            <a:r>
              <a:rPr sz="2400" spc="60" dirty="0">
                <a:latin typeface="Arial MT"/>
                <a:cs typeface="Arial MT"/>
              </a:rPr>
              <a:t> </a:t>
            </a:r>
            <a:r>
              <a:rPr sz="2400" dirty="0">
                <a:latin typeface="Arial MT"/>
                <a:cs typeface="Arial MT"/>
              </a:rPr>
              <a:t>may</a:t>
            </a:r>
            <a:r>
              <a:rPr sz="2400" spc="40" dirty="0">
                <a:latin typeface="Arial MT"/>
                <a:cs typeface="Arial MT"/>
              </a:rPr>
              <a:t> </a:t>
            </a:r>
            <a:r>
              <a:rPr sz="2400" spc="-5" dirty="0">
                <a:latin typeface="Arial MT"/>
                <a:cs typeface="Arial MT"/>
              </a:rPr>
              <a:t>be</a:t>
            </a:r>
            <a:r>
              <a:rPr sz="2400" spc="50" dirty="0">
                <a:latin typeface="Arial MT"/>
                <a:cs typeface="Arial MT"/>
              </a:rPr>
              <a:t> </a:t>
            </a:r>
            <a:r>
              <a:rPr sz="2400" spc="-5" dirty="0">
                <a:latin typeface="Arial MT"/>
                <a:cs typeface="Arial MT"/>
              </a:rPr>
              <a:t>added</a:t>
            </a:r>
            <a:r>
              <a:rPr sz="2400" spc="55" dirty="0">
                <a:latin typeface="Arial MT"/>
                <a:cs typeface="Arial MT"/>
              </a:rPr>
              <a:t> </a:t>
            </a:r>
            <a:r>
              <a:rPr sz="2400" dirty="0">
                <a:latin typeface="Arial MT"/>
                <a:cs typeface="Arial MT"/>
              </a:rPr>
              <a:t>immediately</a:t>
            </a:r>
            <a:r>
              <a:rPr sz="2400" spc="50" dirty="0">
                <a:latin typeface="Arial MT"/>
                <a:cs typeface="Arial MT"/>
              </a:rPr>
              <a:t> </a:t>
            </a:r>
            <a:r>
              <a:rPr sz="2400" dirty="0">
                <a:latin typeface="Arial MT"/>
                <a:cs typeface="Arial MT"/>
              </a:rPr>
              <a:t>after</a:t>
            </a:r>
            <a:r>
              <a:rPr sz="2400" spc="45" dirty="0">
                <a:latin typeface="Arial MT"/>
                <a:cs typeface="Arial MT"/>
              </a:rPr>
              <a:t> </a:t>
            </a:r>
            <a:r>
              <a:rPr sz="2400" dirty="0">
                <a:latin typeface="Arial MT"/>
                <a:cs typeface="Arial MT"/>
              </a:rPr>
              <a:t>try</a:t>
            </a:r>
            <a:r>
              <a:rPr sz="2400" spc="45" dirty="0">
                <a:latin typeface="Arial MT"/>
                <a:cs typeface="Arial MT"/>
              </a:rPr>
              <a:t> </a:t>
            </a:r>
            <a:r>
              <a:rPr sz="2400" spc="-5" dirty="0">
                <a:latin typeface="Arial MT"/>
                <a:cs typeface="Arial MT"/>
              </a:rPr>
              <a:t>block</a:t>
            </a:r>
            <a:r>
              <a:rPr sz="2400" spc="50" dirty="0">
                <a:latin typeface="Arial MT"/>
                <a:cs typeface="Arial MT"/>
              </a:rPr>
              <a:t> </a:t>
            </a:r>
            <a:r>
              <a:rPr sz="2400" spc="-5" dirty="0">
                <a:latin typeface="Arial MT"/>
                <a:cs typeface="Arial MT"/>
              </a:rPr>
              <a:t>or</a:t>
            </a:r>
            <a:r>
              <a:rPr sz="2400" spc="55" dirty="0">
                <a:latin typeface="Arial MT"/>
                <a:cs typeface="Arial MT"/>
              </a:rPr>
              <a:t> </a:t>
            </a:r>
            <a:r>
              <a:rPr sz="2400" spc="-5" dirty="0">
                <a:latin typeface="Arial MT"/>
                <a:cs typeface="Arial MT"/>
              </a:rPr>
              <a:t>after</a:t>
            </a:r>
            <a:endParaRPr sz="2400">
              <a:latin typeface="Arial MT"/>
              <a:cs typeface="Arial MT"/>
            </a:endParaRPr>
          </a:p>
          <a:p>
            <a:pPr marL="354965" algn="just"/>
            <a:r>
              <a:rPr sz="2400" spc="-5" dirty="0">
                <a:latin typeface="Arial MT"/>
                <a:cs typeface="Arial MT"/>
              </a:rPr>
              <a:t>the</a:t>
            </a:r>
            <a:r>
              <a:rPr sz="2400" spc="-25" dirty="0">
                <a:latin typeface="Arial MT"/>
                <a:cs typeface="Arial MT"/>
              </a:rPr>
              <a:t> </a:t>
            </a:r>
            <a:r>
              <a:rPr sz="2400" spc="-5" dirty="0">
                <a:latin typeface="Arial MT"/>
                <a:cs typeface="Arial MT"/>
              </a:rPr>
              <a:t>last </a:t>
            </a:r>
            <a:r>
              <a:rPr sz="2400" dirty="0">
                <a:latin typeface="Arial MT"/>
                <a:cs typeface="Arial MT"/>
              </a:rPr>
              <a:t>catch</a:t>
            </a:r>
            <a:r>
              <a:rPr sz="2400" spc="-25" dirty="0">
                <a:latin typeface="Arial MT"/>
                <a:cs typeface="Arial MT"/>
              </a:rPr>
              <a:t> </a:t>
            </a:r>
            <a:r>
              <a:rPr sz="2400" spc="-5" dirty="0">
                <a:latin typeface="Arial MT"/>
                <a:cs typeface="Arial MT"/>
              </a:rPr>
              <a:t>block.</a:t>
            </a:r>
            <a:endParaRPr sz="2400">
              <a:latin typeface="Arial MT"/>
              <a:cs typeface="Arial MT"/>
            </a:endParaRPr>
          </a:p>
          <a:p>
            <a:pPr marL="354965" marR="6350" indent="-342900" algn="just">
              <a:spcBef>
                <a:spcPts val="580"/>
              </a:spcBef>
              <a:buChar char="•"/>
              <a:tabLst>
                <a:tab pos="355600" algn="l"/>
              </a:tabLst>
            </a:pPr>
            <a:r>
              <a:rPr sz="2400" spc="-5" dirty="0">
                <a:latin typeface="Arial MT"/>
                <a:cs typeface="Arial MT"/>
              </a:rPr>
              <a:t>finally</a:t>
            </a:r>
            <a:r>
              <a:rPr sz="2400" dirty="0">
                <a:latin typeface="Arial MT"/>
                <a:cs typeface="Arial MT"/>
              </a:rPr>
              <a:t> block</a:t>
            </a:r>
            <a:r>
              <a:rPr sz="2400" spc="5" dirty="0">
                <a:latin typeface="Arial MT"/>
                <a:cs typeface="Arial MT"/>
              </a:rPr>
              <a:t> </a:t>
            </a:r>
            <a:r>
              <a:rPr sz="2400" spc="-5" dirty="0">
                <a:latin typeface="Arial MT"/>
                <a:cs typeface="Arial MT"/>
              </a:rPr>
              <a:t>when</a:t>
            </a:r>
            <a:r>
              <a:rPr sz="2400" dirty="0">
                <a:latin typeface="Arial MT"/>
                <a:cs typeface="Arial MT"/>
              </a:rPr>
              <a:t> </a:t>
            </a:r>
            <a:r>
              <a:rPr sz="2400" spc="-5" dirty="0">
                <a:latin typeface="Arial MT"/>
                <a:cs typeface="Arial MT"/>
              </a:rPr>
              <a:t>present</a:t>
            </a:r>
            <a:r>
              <a:rPr sz="240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guaranteed</a:t>
            </a:r>
            <a:r>
              <a:rPr sz="2400" dirty="0">
                <a:latin typeface="Arial MT"/>
                <a:cs typeface="Arial MT"/>
              </a:rPr>
              <a:t> to</a:t>
            </a:r>
            <a:r>
              <a:rPr sz="2400" spc="670" dirty="0">
                <a:latin typeface="Arial MT"/>
                <a:cs typeface="Arial MT"/>
              </a:rPr>
              <a:t> </a:t>
            </a:r>
            <a:r>
              <a:rPr sz="2400" spc="-5" dirty="0">
                <a:latin typeface="Arial MT"/>
                <a:cs typeface="Arial MT"/>
              </a:rPr>
              <a:t>execute </a:t>
            </a:r>
            <a:r>
              <a:rPr sz="2400" dirty="0">
                <a:latin typeface="Arial MT"/>
                <a:cs typeface="Arial MT"/>
              </a:rPr>
              <a:t> </a:t>
            </a:r>
            <a:r>
              <a:rPr sz="2400" spc="-5" dirty="0">
                <a:latin typeface="Arial MT"/>
                <a:cs typeface="Arial MT"/>
              </a:rPr>
              <a:t>regardless</a:t>
            </a:r>
            <a:r>
              <a:rPr sz="2400" spc="25" dirty="0">
                <a:latin typeface="Arial MT"/>
                <a:cs typeface="Arial MT"/>
              </a:rPr>
              <a:t> </a:t>
            </a:r>
            <a:r>
              <a:rPr sz="2400" spc="-5" dirty="0">
                <a:latin typeface="Arial MT"/>
                <a:cs typeface="Arial MT"/>
              </a:rPr>
              <a:t>of whether</a:t>
            </a:r>
            <a:r>
              <a:rPr sz="2400" spc="5" dirty="0">
                <a:latin typeface="Arial MT"/>
                <a:cs typeface="Arial MT"/>
              </a:rPr>
              <a:t> </a:t>
            </a:r>
            <a:r>
              <a:rPr sz="2400" spc="-5" dirty="0">
                <a:latin typeface="Arial MT"/>
                <a:cs typeface="Arial MT"/>
              </a:rPr>
              <a:t>an</a:t>
            </a:r>
            <a:r>
              <a:rPr sz="2400" dirty="0">
                <a:latin typeface="Arial MT"/>
                <a:cs typeface="Arial MT"/>
              </a:rPr>
              <a:t> </a:t>
            </a:r>
            <a:r>
              <a:rPr sz="2400" spc="-5" dirty="0">
                <a:latin typeface="Arial MT"/>
                <a:cs typeface="Arial MT"/>
              </a:rPr>
              <a:t>exception</a:t>
            </a:r>
            <a:r>
              <a:rPr sz="2400" spc="35" dirty="0">
                <a:latin typeface="Arial MT"/>
                <a:cs typeface="Arial MT"/>
              </a:rPr>
              <a:t> </a:t>
            </a:r>
            <a:r>
              <a:rPr sz="2400" spc="-5" dirty="0">
                <a:latin typeface="Arial MT"/>
                <a:cs typeface="Arial MT"/>
              </a:rPr>
              <a:t>is</a:t>
            </a:r>
            <a:r>
              <a:rPr sz="2400" spc="5" dirty="0">
                <a:latin typeface="Arial MT"/>
                <a:cs typeface="Arial MT"/>
              </a:rPr>
              <a:t> </a:t>
            </a:r>
            <a:r>
              <a:rPr sz="2400" dirty="0">
                <a:latin typeface="Arial MT"/>
                <a:cs typeface="Arial MT"/>
              </a:rPr>
              <a:t>thrown</a:t>
            </a:r>
            <a:r>
              <a:rPr sz="2400" spc="-5" dirty="0">
                <a:latin typeface="Arial MT"/>
                <a:cs typeface="Arial MT"/>
              </a:rPr>
              <a:t> or</a:t>
            </a:r>
            <a:r>
              <a:rPr sz="2400" dirty="0">
                <a:latin typeface="Arial MT"/>
                <a:cs typeface="Arial MT"/>
              </a:rPr>
              <a:t> </a:t>
            </a:r>
            <a:r>
              <a:rPr sz="2400" spc="-5" dirty="0">
                <a:latin typeface="Arial MT"/>
                <a:cs typeface="Arial MT"/>
              </a:rPr>
              <a:t>not.</a:t>
            </a:r>
            <a:endParaRPr sz="2400">
              <a:latin typeface="Arial MT"/>
              <a:cs typeface="Arial MT"/>
            </a:endParaRPr>
          </a:p>
          <a:p>
            <a:pPr marL="354965" marR="7620" indent="-342900" algn="just">
              <a:spcBef>
                <a:spcPts val="575"/>
              </a:spcBef>
              <a:buChar char="•"/>
              <a:tabLst>
                <a:tab pos="355600" algn="l"/>
              </a:tabLst>
            </a:pPr>
            <a:r>
              <a:rPr sz="2400" spc="-5" dirty="0">
                <a:latin typeface="Arial MT"/>
                <a:cs typeface="Arial MT"/>
              </a:rPr>
              <a:t>If required </a:t>
            </a:r>
            <a:r>
              <a:rPr sz="2400" dirty="0">
                <a:latin typeface="Arial MT"/>
                <a:cs typeface="Arial MT"/>
              </a:rPr>
              <a:t>, </a:t>
            </a:r>
            <a:r>
              <a:rPr sz="2400" spc="-5" dirty="0">
                <a:latin typeface="Arial MT"/>
                <a:cs typeface="Arial MT"/>
              </a:rPr>
              <a:t>finally </a:t>
            </a:r>
            <a:r>
              <a:rPr sz="2400" dirty="0">
                <a:latin typeface="Arial MT"/>
                <a:cs typeface="Arial MT"/>
              </a:rPr>
              <a:t>block </a:t>
            </a:r>
            <a:r>
              <a:rPr sz="2400" spc="-5" dirty="0">
                <a:latin typeface="Arial MT"/>
                <a:cs typeface="Arial MT"/>
              </a:rPr>
              <a:t>can be </a:t>
            </a:r>
            <a:r>
              <a:rPr sz="2400" dirty="0">
                <a:latin typeface="Arial MT"/>
                <a:cs typeface="Arial MT"/>
              </a:rPr>
              <a:t>used to handle </a:t>
            </a:r>
            <a:r>
              <a:rPr sz="2400" spc="-5" dirty="0">
                <a:latin typeface="Arial MT"/>
                <a:cs typeface="Arial MT"/>
              </a:rPr>
              <a:t>any </a:t>
            </a:r>
            <a:r>
              <a:rPr sz="2400" dirty="0">
                <a:latin typeface="Arial MT"/>
                <a:cs typeface="Arial MT"/>
              </a:rPr>
              <a:t>exception </a:t>
            </a:r>
            <a:r>
              <a:rPr sz="2400" spc="5" dirty="0">
                <a:latin typeface="Arial MT"/>
                <a:cs typeface="Arial MT"/>
              </a:rPr>
              <a:t> </a:t>
            </a:r>
            <a:r>
              <a:rPr sz="2400" spc="-5" dirty="0">
                <a:latin typeface="Arial MT"/>
                <a:cs typeface="Arial MT"/>
              </a:rPr>
              <a:t>generated</a:t>
            </a:r>
            <a:r>
              <a:rPr sz="2400" spc="15" dirty="0">
                <a:latin typeface="Arial MT"/>
                <a:cs typeface="Arial MT"/>
              </a:rPr>
              <a:t> </a:t>
            </a:r>
            <a:r>
              <a:rPr sz="2400" spc="-5" dirty="0">
                <a:latin typeface="Arial MT"/>
                <a:cs typeface="Arial MT"/>
              </a:rPr>
              <a:t>within</a:t>
            </a:r>
            <a:r>
              <a:rPr sz="2400" spc="20" dirty="0">
                <a:latin typeface="Arial MT"/>
                <a:cs typeface="Arial MT"/>
              </a:rPr>
              <a:t> </a:t>
            </a:r>
            <a:r>
              <a:rPr sz="2400" spc="-5" dirty="0">
                <a:latin typeface="Arial MT"/>
                <a:cs typeface="Arial MT"/>
              </a:rPr>
              <a:t>a</a:t>
            </a:r>
            <a:r>
              <a:rPr sz="2400" dirty="0">
                <a:latin typeface="Arial MT"/>
                <a:cs typeface="Arial MT"/>
              </a:rPr>
              <a:t> try</a:t>
            </a:r>
            <a:r>
              <a:rPr sz="2400" spc="-20" dirty="0">
                <a:latin typeface="Arial MT"/>
                <a:cs typeface="Arial MT"/>
              </a:rPr>
              <a:t> </a:t>
            </a:r>
            <a:r>
              <a:rPr sz="2400" spc="-5" dirty="0">
                <a:latin typeface="Arial MT"/>
                <a:cs typeface="Arial MT"/>
              </a:rPr>
              <a:t>block.</a:t>
            </a:r>
            <a:endParaRPr sz="2400">
              <a:latin typeface="Arial MT"/>
              <a:cs typeface="Arial MT"/>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1"/>
            <a:ext cx="4137660" cy="574040"/>
          </a:xfrm>
          <a:prstGeom prst="rect">
            <a:avLst/>
          </a:prstGeom>
        </p:spPr>
        <p:txBody>
          <a:bodyPr vert="horz" wrap="square" lIns="0" tIns="12700" rIns="0" bIns="0" rtlCol="0" anchor="t">
            <a:spAutoFit/>
          </a:bodyPr>
          <a:lstStyle/>
          <a:p>
            <a:pPr marL="12700">
              <a:lnSpc>
                <a:spcPct val="100000"/>
              </a:lnSpc>
              <a:spcBef>
                <a:spcPts val="100"/>
              </a:spcBef>
            </a:pPr>
            <a:r>
              <a:rPr spc="-155" dirty="0"/>
              <a:t>f</a:t>
            </a:r>
            <a:r>
              <a:rPr spc="-165" dirty="0"/>
              <a:t>i</a:t>
            </a:r>
            <a:r>
              <a:rPr spc="-160" dirty="0"/>
              <a:t>na</a:t>
            </a:r>
            <a:r>
              <a:rPr spc="-165" dirty="0"/>
              <a:t>ll</a:t>
            </a:r>
            <a:r>
              <a:rPr spc="-5" dirty="0"/>
              <a:t>y</a:t>
            </a:r>
            <a:r>
              <a:rPr spc="-254" dirty="0"/>
              <a:t> </a:t>
            </a:r>
            <a:r>
              <a:rPr spc="-160" dirty="0"/>
              <a:t>c</a:t>
            </a:r>
            <a:r>
              <a:rPr spc="-165" dirty="0"/>
              <a:t>l</a:t>
            </a:r>
            <a:r>
              <a:rPr spc="-160" dirty="0"/>
              <a:t>aus</a:t>
            </a:r>
            <a:r>
              <a:rPr spc="-5" dirty="0"/>
              <a:t>e</a:t>
            </a:r>
            <a:r>
              <a:rPr spc="-265" dirty="0"/>
              <a:t> </a:t>
            </a:r>
            <a:r>
              <a:rPr spc="-160" dirty="0"/>
              <a:t>Syn</a:t>
            </a:r>
            <a:r>
              <a:rPr spc="-155" dirty="0"/>
              <a:t>t</a:t>
            </a:r>
            <a:r>
              <a:rPr spc="-160" dirty="0"/>
              <a:t>a</a:t>
            </a:r>
            <a:r>
              <a:rPr spc="-5" dirty="0"/>
              <a:t>x</a:t>
            </a:r>
          </a:p>
        </p:txBody>
      </p:sp>
      <p:sp>
        <p:nvSpPr>
          <p:cNvPr id="6" name="object 6"/>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7" name="object 7"/>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907540" y="1650949"/>
            <a:ext cx="3458210" cy="4141470"/>
          </a:xfrm>
          <a:prstGeom prst="rect">
            <a:avLst/>
          </a:prstGeom>
        </p:spPr>
        <p:txBody>
          <a:bodyPr vert="horz" wrap="square" lIns="0" tIns="12700" rIns="0" bIns="0" rtlCol="0">
            <a:spAutoFit/>
          </a:bodyPr>
          <a:lstStyle/>
          <a:p>
            <a:pPr marL="375285">
              <a:spcBef>
                <a:spcPts val="100"/>
              </a:spcBef>
            </a:pPr>
            <a:r>
              <a:rPr b="1" dirty="0">
                <a:solidFill>
                  <a:srgbClr val="FF0000"/>
                </a:solidFill>
                <a:latin typeface="Times New Roman"/>
                <a:cs typeface="Times New Roman"/>
              </a:rPr>
              <a:t>//</a:t>
            </a:r>
            <a:r>
              <a:rPr b="1" spc="-5" dirty="0">
                <a:solidFill>
                  <a:srgbClr val="FF0000"/>
                </a:solidFill>
                <a:latin typeface="Times New Roman"/>
                <a:cs typeface="Times New Roman"/>
              </a:rPr>
              <a:t> </a:t>
            </a:r>
            <a:r>
              <a:rPr b="1" dirty="0">
                <a:solidFill>
                  <a:srgbClr val="FF0000"/>
                </a:solidFill>
                <a:latin typeface="Times New Roman"/>
                <a:cs typeface="Times New Roman"/>
              </a:rPr>
              <a:t>Immediately</a:t>
            </a:r>
            <a:r>
              <a:rPr b="1" spc="-114" dirty="0">
                <a:solidFill>
                  <a:srgbClr val="FF0000"/>
                </a:solidFill>
                <a:latin typeface="Times New Roman"/>
                <a:cs typeface="Times New Roman"/>
              </a:rPr>
              <a:t> </a:t>
            </a:r>
            <a:r>
              <a:rPr b="1" dirty="0">
                <a:solidFill>
                  <a:srgbClr val="FF0000"/>
                </a:solidFill>
                <a:latin typeface="Times New Roman"/>
                <a:cs typeface="Times New Roman"/>
              </a:rPr>
              <a:t>After</a:t>
            </a:r>
            <a:r>
              <a:rPr b="1" spc="-35" dirty="0">
                <a:solidFill>
                  <a:srgbClr val="FF0000"/>
                </a:solidFill>
                <a:latin typeface="Times New Roman"/>
                <a:cs typeface="Times New Roman"/>
              </a:rPr>
              <a:t> </a:t>
            </a:r>
            <a:r>
              <a:rPr b="1" dirty="0">
                <a:solidFill>
                  <a:srgbClr val="FF0000"/>
                </a:solidFill>
                <a:latin typeface="Times New Roman"/>
                <a:cs typeface="Times New Roman"/>
              </a:rPr>
              <a:t>t</a:t>
            </a:r>
            <a:r>
              <a:rPr b="1" spc="5" dirty="0">
                <a:solidFill>
                  <a:srgbClr val="FF0000"/>
                </a:solidFill>
                <a:latin typeface="Times New Roman"/>
                <a:cs typeface="Times New Roman"/>
              </a:rPr>
              <a:t>ry</a:t>
            </a:r>
            <a:r>
              <a:rPr b="1" dirty="0">
                <a:solidFill>
                  <a:srgbClr val="FF0000"/>
                </a:solidFill>
                <a:latin typeface="Times New Roman"/>
                <a:cs typeface="Times New Roman"/>
              </a:rPr>
              <a:t>()</a:t>
            </a:r>
            <a:r>
              <a:rPr b="1" spc="-20" dirty="0">
                <a:solidFill>
                  <a:srgbClr val="FF0000"/>
                </a:solidFill>
                <a:latin typeface="Times New Roman"/>
                <a:cs typeface="Times New Roman"/>
              </a:rPr>
              <a:t> </a:t>
            </a:r>
            <a:r>
              <a:rPr b="1" dirty="0">
                <a:solidFill>
                  <a:srgbClr val="FF0000"/>
                </a:solidFill>
                <a:latin typeface="Times New Roman"/>
                <a:cs typeface="Times New Roman"/>
              </a:rPr>
              <a:t>block</a:t>
            </a:r>
            <a:endParaRPr>
              <a:latin typeface="Times New Roman"/>
              <a:cs typeface="Times New Roman"/>
            </a:endParaRPr>
          </a:p>
          <a:p>
            <a:pPr marL="12700">
              <a:spcBef>
                <a:spcPts val="5"/>
              </a:spcBef>
            </a:pPr>
            <a:r>
              <a:rPr b="1" dirty="0">
                <a:latin typeface="Times New Roman"/>
                <a:cs typeface="Times New Roman"/>
              </a:rPr>
              <a:t>try</a:t>
            </a:r>
            <a:endParaRPr>
              <a:latin typeface="Times New Roman"/>
              <a:cs typeface="Times New Roman"/>
            </a:endParaRPr>
          </a:p>
          <a:p>
            <a:pPr marL="12700"/>
            <a:r>
              <a:rPr b="1" spc="-5" dirty="0">
                <a:latin typeface="Times New Roman"/>
                <a:cs typeface="Times New Roman"/>
              </a:rPr>
              <a:t>{</a:t>
            </a:r>
            <a:endParaRPr>
              <a:latin typeface="Times New Roman"/>
              <a:cs typeface="Times New Roman"/>
            </a:endParaRPr>
          </a:p>
          <a:p>
            <a:pPr marL="927100"/>
            <a:r>
              <a:rPr b="1" dirty="0">
                <a:latin typeface="Times New Roman"/>
                <a:cs typeface="Times New Roman"/>
              </a:rPr>
              <a:t>…………………..</a:t>
            </a:r>
            <a:endParaRPr>
              <a:latin typeface="Times New Roman"/>
              <a:cs typeface="Times New Roman"/>
            </a:endParaRPr>
          </a:p>
          <a:p>
            <a:pPr marL="927100"/>
            <a:r>
              <a:rPr b="1" dirty="0">
                <a:latin typeface="Times New Roman"/>
                <a:cs typeface="Times New Roman"/>
              </a:rPr>
              <a:t>…………………..</a:t>
            </a:r>
            <a:endParaRPr>
              <a:latin typeface="Times New Roman"/>
              <a:cs typeface="Times New Roman"/>
            </a:endParaRPr>
          </a:p>
          <a:p>
            <a:pPr marL="12700"/>
            <a:r>
              <a:rPr b="1" dirty="0">
                <a:latin typeface="Times New Roman"/>
                <a:cs typeface="Times New Roman"/>
              </a:rPr>
              <a:t>}</a:t>
            </a:r>
            <a:r>
              <a:rPr b="1" spc="-15" dirty="0">
                <a:latin typeface="Times New Roman"/>
                <a:cs typeface="Times New Roman"/>
              </a:rPr>
              <a:t> </a:t>
            </a:r>
            <a:r>
              <a:rPr b="1" dirty="0">
                <a:latin typeface="Times New Roman"/>
                <a:cs typeface="Times New Roman"/>
              </a:rPr>
              <a:t>//</a:t>
            </a:r>
            <a:r>
              <a:rPr b="1" spc="-15" dirty="0">
                <a:latin typeface="Times New Roman"/>
                <a:cs typeface="Times New Roman"/>
              </a:rPr>
              <a:t> </a:t>
            </a:r>
            <a:r>
              <a:rPr b="1" spc="-10" dirty="0">
                <a:latin typeface="Times New Roman"/>
                <a:cs typeface="Times New Roman"/>
              </a:rPr>
              <a:t>End</a:t>
            </a:r>
            <a:r>
              <a:rPr b="1" spc="-20" dirty="0">
                <a:latin typeface="Times New Roman"/>
                <a:cs typeface="Times New Roman"/>
              </a:rPr>
              <a:t> </a:t>
            </a:r>
            <a:r>
              <a:rPr b="1" dirty="0">
                <a:latin typeface="Times New Roman"/>
                <a:cs typeface="Times New Roman"/>
              </a:rPr>
              <a:t>of</a:t>
            </a:r>
            <a:r>
              <a:rPr b="1" spc="-15" dirty="0">
                <a:latin typeface="Times New Roman"/>
                <a:cs typeface="Times New Roman"/>
              </a:rPr>
              <a:t> </a:t>
            </a:r>
            <a:r>
              <a:rPr b="1" dirty="0">
                <a:latin typeface="Times New Roman"/>
                <a:cs typeface="Times New Roman"/>
              </a:rPr>
              <a:t>try</a:t>
            </a:r>
            <a:endParaRPr>
              <a:latin typeface="Times New Roman"/>
              <a:cs typeface="Times New Roman"/>
            </a:endParaRPr>
          </a:p>
          <a:p>
            <a:pPr marL="12700"/>
            <a:r>
              <a:rPr b="1" dirty="0">
                <a:latin typeface="Times New Roman"/>
                <a:cs typeface="Times New Roman"/>
              </a:rPr>
              <a:t>finally</a:t>
            </a:r>
            <a:endParaRPr>
              <a:latin typeface="Times New Roman"/>
              <a:cs typeface="Times New Roman"/>
            </a:endParaRPr>
          </a:p>
          <a:p>
            <a:pPr marL="12700"/>
            <a:r>
              <a:rPr b="1" spc="-5" dirty="0">
                <a:latin typeface="Times New Roman"/>
                <a:cs typeface="Times New Roman"/>
              </a:rPr>
              <a:t>{</a:t>
            </a:r>
            <a:endParaRPr>
              <a:latin typeface="Times New Roman"/>
              <a:cs typeface="Times New Roman"/>
            </a:endParaRPr>
          </a:p>
          <a:p>
            <a:pPr marL="927100"/>
            <a:r>
              <a:rPr b="1" dirty="0">
                <a:latin typeface="Times New Roman"/>
                <a:cs typeface="Times New Roman"/>
              </a:rPr>
              <a:t>…………………..</a:t>
            </a:r>
            <a:endParaRPr>
              <a:latin typeface="Times New Roman"/>
              <a:cs typeface="Times New Roman"/>
            </a:endParaRPr>
          </a:p>
          <a:p>
            <a:pPr marL="927100"/>
            <a:r>
              <a:rPr b="1" dirty="0">
                <a:latin typeface="Times New Roman"/>
                <a:cs typeface="Times New Roman"/>
              </a:rPr>
              <a:t>…………………..</a:t>
            </a:r>
            <a:endParaRPr>
              <a:latin typeface="Times New Roman"/>
              <a:cs typeface="Times New Roman"/>
            </a:endParaRPr>
          </a:p>
          <a:p>
            <a:pPr marL="12700" marR="301625">
              <a:spcBef>
                <a:spcPts val="5"/>
              </a:spcBef>
            </a:pPr>
            <a:r>
              <a:rPr b="1" spc="-5" dirty="0">
                <a:latin typeface="Times New Roman"/>
                <a:cs typeface="Times New Roman"/>
              </a:rPr>
              <a:t>} </a:t>
            </a:r>
            <a:r>
              <a:rPr b="1" dirty="0">
                <a:latin typeface="Times New Roman"/>
                <a:cs typeface="Times New Roman"/>
              </a:rPr>
              <a:t>// </a:t>
            </a:r>
            <a:r>
              <a:rPr b="1" spc="-5" dirty="0">
                <a:latin typeface="Times New Roman"/>
                <a:cs typeface="Times New Roman"/>
              </a:rPr>
              <a:t>End </a:t>
            </a:r>
            <a:r>
              <a:rPr b="1" dirty="0">
                <a:latin typeface="Times New Roman"/>
                <a:cs typeface="Times New Roman"/>
              </a:rPr>
              <a:t>of finally </a:t>
            </a:r>
            <a:r>
              <a:rPr b="1" spc="5" dirty="0">
                <a:latin typeface="Times New Roman"/>
                <a:cs typeface="Times New Roman"/>
              </a:rPr>
              <a:t> </a:t>
            </a:r>
            <a:r>
              <a:rPr b="1" spc="-10" dirty="0">
                <a:latin typeface="Times New Roman"/>
                <a:cs typeface="Times New Roman"/>
              </a:rPr>
              <a:t>catch(Exception-Type-1 </a:t>
            </a:r>
            <a:r>
              <a:rPr b="1" dirty="0">
                <a:latin typeface="Times New Roman"/>
                <a:cs typeface="Times New Roman"/>
              </a:rPr>
              <a:t>e) { … } </a:t>
            </a:r>
            <a:r>
              <a:rPr b="1" spc="-434" dirty="0">
                <a:latin typeface="Times New Roman"/>
                <a:cs typeface="Times New Roman"/>
              </a:rPr>
              <a:t> </a:t>
            </a:r>
            <a:r>
              <a:rPr b="1" spc="-10" dirty="0">
                <a:latin typeface="Times New Roman"/>
                <a:cs typeface="Times New Roman"/>
              </a:rPr>
              <a:t>catch(Exception-Type-2</a:t>
            </a:r>
            <a:r>
              <a:rPr b="1" spc="-25" dirty="0">
                <a:latin typeface="Times New Roman"/>
                <a:cs typeface="Times New Roman"/>
              </a:rPr>
              <a:t> </a:t>
            </a:r>
            <a:r>
              <a:rPr b="1" dirty="0">
                <a:latin typeface="Times New Roman"/>
                <a:cs typeface="Times New Roman"/>
              </a:rPr>
              <a:t>e) {</a:t>
            </a:r>
            <a:r>
              <a:rPr b="1" spc="-5" dirty="0">
                <a:latin typeface="Times New Roman"/>
                <a:cs typeface="Times New Roman"/>
              </a:rPr>
              <a:t> </a:t>
            </a:r>
            <a:r>
              <a:rPr b="1" dirty="0">
                <a:latin typeface="Times New Roman"/>
                <a:cs typeface="Times New Roman"/>
              </a:rPr>
              <a:t>… }</a:t>
            </a:r>
            <a:endParaRPr>
              <a:latin typeface="Times New Roman"/>
              <a:cs typeface="Times New Roman"/>
            </a:endParaRPr>
          </a:p>
          <a:p>
            <a:pPr marL="1795780"/>
            <a:r>
              <a:rPr b="1" dirty="0">
                <a:latin typeface="Times New Roman"/>
                <a:cs typeface="Times New Roman"/>
              </a:rPr>
              <a:t>…</a:t>
            </a:r>
            <a:endParaRPr>
              <a:latin typeface="Times New Roman"/>
              <a:cs typeface="Times New Roman"/>
            </a:endParaRPr>
          </a:p>
          <a:p>
            <a:pPr marL="12700"/>
            <a:r>
              <a:rPr b="1" spc="-10" dirty="0">
                <a:latin typeface="Times New Roman"/>
                <a:cs typeface="Times New Roman"/>
              </a:rPr>
              <a:t>catch(Exception-Type-N</a:t>
            </a:r>
            <a:r>
              <a:rPr b="1" spc="-30" dirty="0">
                <a:latin typeface="Times New Roman"/>
                <a:cs typeface="Times New Roman"/>
              </a:rPr>
              <a:t> </a:t>
            </a:r>
            <a:r>
              <a:rPr b="1" dirty="0">
                <a:latin typeface="Times New Roman"/>
                <a:cs typeface="Times New Roman"/>
              </a:rPr>
              <a:t>e)</a:t>
            </a:r>
            <a:r>
              <a:rPr b="1" spc="-5" dirty="0">
                <a:latin typeface="Times New Roman"/>
                <a:cs typeface="Times New Roman"/>
              </a:rPr>
              <a:t> </a:t>
            </a:r>
            <a:r>
              <a:rPr b="1" dirty="0">
                <a:latin typeface="Times New Roman"/>
                <a:cs typeface="Times New Roman"/>
              </a:rPr>
              <a:t>{ …</a:t>
            </a:r>
            <a:r>
              <a:rPr b="1" spc="-5" dirty="0">
                <a:latin typeface="Times New Roman"/>
                <a:cs typeface="Times New Roman"/>
              </a:rPr>
              <a:t> </a:t>
            </a:r>
            <a:r>
              <a:rPr b="1" dirty="0">
                <a:latin typeface="Times New Roman"/>
                <a:cs typeface="Times New Roman"/>
              </a:rPr>
              <a:t>}</a:t>
            </a:r>
            <a:endParaRPr>
              <a:latin typeface="Times New Roman"/>
              <a:cs typeface="Times New Roman"/>
            </a:endParaRPr>
          </a:p>
        </p:txBody>
      </p:sp>
      <p:sp>
        <p:nvSpPr>
          <p:cNvPr id="4" name="object 4"/>
          <p:cNvSpPr txBox="1"/>
          <p:nvPr/>
        </p:nvSpPr>
        <p:spPr>
          <a:xfrm>
            <a:off x="5959602" y="1925828"/>
            <a:ext cx="317500" cy="574040"/>
          </a:xfrm>
          <a:prstGeom prst="rect">
            <a:avLst/>
          </a:prstGeom>
        </p:spPr>
        <p:txBody>
          <a:bodyPr vert="horz" wrap="square" lIns="0" tIns="12700" rIns="0" bIns="0" rtlCol="0">
            <a:spAutoFit/>
          </a:bodyPr>
          <a:lstStyle/>
          <a:p>
            <a:pPr marL="12700">
              <a:spcBef>
                <a:spcPts val="100"/>
              </a:spcBef>
            </a:pPr>
            <a:r>
              <a:rPr b="1" dirty="0">
                <a:latin typeface="Times New Roman"/>
                <a:cs typeface="Times New Roman"/>
              </a:rPr>
              <a:t>try</a:t>
            </a:r>
            <a:endParaRPr>
              <a:latin typeface="Times New Roman"/>
              <a:cs typeface="Times New Roman"/>
            </a:endParaRPr>
          </a:p>
          <a:p>
            <a:pPr marL="12700"/>
            <a:r>
              <a:rPr b="1" spc="-5" dirty="0">
                <a:latin typeface="Times New Roman"/>
                <a:cs typeface="Times New Roman"/>
              </a:rPr>
              <a:t>{</a:t>
            </a:r>
            <a:endParaRPr>
              <a:latin typeface="Times New Roman"/>
              <a:cs typeface="Times New Roman"/>
            </a:endParaRPr>
          </a:p>
        </p:txBody>
      </p:sp>
      <p:sp>
        <p:nvSpPr>
          <p:cNvPr id="5" name="object 5"/>
          <p:cNvSpPr txBox="1"/>
          <p:nvPr/>
        </p:nvSpPr>
        <p:spPr>
          <a:xfrm>
            <a:off x="5959603" y="1650950"/>
            <a:ext cx="3587115" cy="4190891"/>
          </a:xfrm>
          <a:prstGeom prst="rect">
            <a:avLst/>
          </a:prstGeom>
        </p:spPr>
        <p:txBody>
          <a:bodyPr vert="horz" wrap="square" lIns="0" tIns="12700" rIns="0" bIns="0" rtlCol="0">
            <a:spAutoFit/>
          </a:bodyPr>
          <a:lstStyle/>
          <a:p>
            <a:pPr marL="803275">
              <a:spcBef>
                <a:spcPts val="100"/>
              </a:spcBef>
            </a:pPr>
            <a:r>
              <a:rPr b="1" dirty="0">
                <a:solidFill>
                  <a:srgbClr val="FF0000"/>
                </a:solidFill>
                <a:latin typeface="Times New Roman"/>
                <a:cs typeface="Times New Roman"/>
              </a:rPr>
              <a:t>//</a:t>
            </a:r>
            <a:r>
              <a:rPr b="1" spc="-105" dirty="0">
                <a:solidFill>
                  <a:srgbClr val="FF0000"/>
                </a:solidFill>
                <a:latin typeface="Times New Roman"/>
                <a:cs typeface="Times New Roman"/>
              </a:rPr>
              <a:t> </a:t>
            </a:r>
            <a:r>
              <a:rPr b="1" spc="-5" dirty="0">
                <a:solidFill>
                  <a:srgbClr val="FF0000"/>
                </a:solidFill>
                <a:latin typeface="Times New Roman"/>
                <a:cs typeface="Times New Roman"/>
              </a:rPr>
              <a:t>After</a:t>
            </a:r>
            <a:r>
              <a:rPr b="1" spc="-45" dirty="0">
                <a:solidFill>
                  <a:srgbClr val="FF0000"/>
                </a:solidFill>
                <a:latin typeface="Times New Roman"/>
                <a:cs typeface="Times New Roman"/>
              </a:rPr>
              <a:t> </a:t>
            </a:r>
            <a:r>
              <a:rPr b="1" spc="-5" dirty="0">
                <a:solidFill>
                  <a:srgbClr val="FF0000"/>
                </a:solidFill>
                <a:latin typeface="Times New Roman"/>
                <a:cs typeface="Times New Roman"/>
              </a:rPr>
              <a:t>the last </a:t>
            </a:r>
            <a:r>
              <a:rPr b="1" dirty="0">
                <a:solidFill>
                  <a:srgbClr val="FF0000"/>
                </a:solidFill>
                <a:latin typeface="Times New Roman"/>
                <a:cs typeface="Times New Roman"/>
              </a:rPr>
              <a:t>catch()</a:t>
            </a:r>
            <a:r>
              <a:rPr b="1" spc="-20" dirty="0">
                <a:solidFill>
                  <a:srgbClr val="FF0000"/>
                </a:solidFill>
                <a:latin typeface="Times New Roman"/>
                <a:cs typeface="Times New Roman"/>
              </a:rPr>
              <a:t> </a:t>
            </a:r>
            <a:r>
              <a:rPr b="1" spc="-5" dirty="0">
                <a:solidFill>
                  <a:srgbClr val="FF0000"/>
                </a:solidFill>
                <a:latin typeface="Times New Roman"/>
                <a:cs typeface="Times New Roman"/>
              </a:rPr>
              <a:t>block</a:t>
            </a:r>
            <a:endParaRPr>
              <a:latin typeface="Times New Roman"/>
              <a:cs typeface="Times New Roman"/>
            </a:endParaRPr>
          </a:p>
          <a:p>
            <a:pPr>
              <a:lnSpc>
                <a:spcPct val="100000"/>
              </a:lnSpc>
            </a:pPr>
            <a:endParaRPr sz="2000">
              <a:latin typeface="Times New Roman"/>
              <a:cs typeface="Times New Roman"/>
            </a:endParaRPr>
          </a:p>
          <a:p>
            <a:pPr>
              <a:spcBef>
                <a:spcPts val="10"/>
              </a:spcBef>
            </a:pPr>
            <a:endParaRPr sz="1750">
              <a:latin typeface="Times New Roman"/>
              <a:cs typeface="Times New Roman"/>
            </a:endParaRPr>
          </a:p>
          <a:p>
            <a:pPr marL="927100"/>
            <a:r>
              <a:rPr b="1" dirty="0">
                <a:latin typeface="Times New Roman"/>
                <a:cs typeface="Times New Roman"/>
              </a:rPr>
              <a:t>…………………..</a:t>
            </a:r>
            <a:endParaRPr>
              <a:latin typeface="Times New Roman"/>
              <a:cs typeface="Times New Roman"/>
            </a:endParaRPr>
          </a:p>
          <a:p>
            <a:pPr marL="927100"/>
            <a:r>
              <a:rPr b="1" dirty="0">
                <a:latin typeface="Times New Roman"/>
                <a:cs typeface="Times New Roman"/>
              </a:rPr>
              <a:t>…………………..</a:t>
            </a:r>
            <a:endParaRPr>
              <a:latin typeface="Times New Roman"/>
              <a:cs typeface="Times New Roman"/>
            </a:endParaRPr>
          </a:p>
          <a:p>
            <a:pPr marL="12700"/>
            <a:r>
              <a:rPr b="1" dirty="0">
                <a:latin typeface="Times New Roman"/>
                <a:cs typeface="Times New Roman"/>
              </a:rPr>
              <a:t>}</a:t>
            </a:r>
            <a:r>
              <a:rPr b="1" spc="-15" dirty="0">
                <a:latin typeface="Times New Roman"/>
                <a:cs typeface="Times New Roman"/>
              </a:rPr>
              <a:t> </a:t>
            </a:r>
            <a:r>
              <a:rPr b="1" dirty="0">
                <a:latin typeface="Times New Roman"/>
                <a:cs typeface="Times New Roman"/>
              </a:rPr>
              <a:t>//</a:t>
            </a:r>
            <a:r>
              <a:rPr b="1" spc="-15" dirty="0">
                <a:latin typeface="Times New Roman"/>
                <a:cs typeface="Times New Roman"/>
              </a:rPr>
              <a:t> </a:t>
            </a:r>
            <a:r>
              <a:rPr b="1" spc="-10" dirty="0">
                <a:latin typeface="Times New Roman"/>
                <a:cs typeface="Times New Roman"/>
              </a:rPr>
              <a:t>End</a:t>
            </a:r>
            <a:r>
              <a:rPr b="1" spc="-20" dirty="0">
                <a:latin typeface="Times New Roman"/>
                <a:cs typeface="Times New Roman"/>
              </a:rPr>
              <a:t> </a:t>
            </a:r>
            <a:r>
              <a:rPr b="1" dirty="0">
                <a:latin typeface="Times New Roman"/>
                <a:cs typeface="Times New Roman"/>
              </a:rPr>
              <a:t>of</a:t>
            </a:r>
            <a:r>
              <a:rPr b="1" spc="-15" dirty="0">
                <a:latin typeface="Times New Roman"/>
                <a:cs typeface="Times New Roman"/>
              </a:rPr>
              <a:t> </a:t>
            </a:r>
            <a:r>
              <a:rPr b="1" dirty="0">
                <a:latin typeface="Times New Roman"/>
                <a:cs typeface="Times New Roman"/>
              </a:rPr>
              <a:t>try</a:t>
            </a:r>
            <a:endParaRPr>
              <a:latin typeface="Times New Roman"/>
              <a:cs typeface="Times New Roman"/>
            </a:endParaRPr>
          </a:p>
          <a:p>
            <a:pPr marL="12700" marR="430530">
              <a:spcBef>
                <a:spcPts val="5"/>
              </a:spcBef>
            </a:pPr>
            <a:r>
              <a:rPr b="1" spc="-10" dirty="0">
                <a:latin typeface="Times New Roman"/>
                <a:cs typeface="Times New Roman"/>
              </a:rPr>
              <a:t>catch(Exception-Type-1 </a:t>
            </a:r>
            <a:r>
              <a:rPr b="1" dirty="0">
                <a:latin typeface="Times New Roman"/>
                <a:cs typeface="Times New Roman"/>
              </a:rPr>
              <a:t>e) { … } </a:t>
            </a:r>
            <a:r>
              <a:rPr b="1" spc="-434" dirty="0">
                <a:latin typeface="Times New Roman"/>
                <a:cs typeface="Times New Roman"/>
              </a:rPr>
              <a:t> </a:t>
            </a:r>
            <a:r>
              <a:rPr b="1" spc="-10" dirty="0">
                <a:latin typeface="Times New Roman"/>
                <a:cs typeface="Times New Roman"/>
              </a:rPr>
              <a:t>catch(Exception-Type-2</a:t>
            </a:r>
            <a:r>
              <a:rPr b="1" spc="-25" dirty="0">
                <a:latin typeface="Times New Roman"/>
                <a:cs typeface="Times New Roman"/>
              </a:rPr>
              <a:t> </a:t>
            </a:r>
            <a:r>
              <a:rPr b="1" dirty="0">
                <a:latin typeface="Times New Roman"/>
                <a:cs typeface="Times New Roman"/>
              </a:rPr>
              <a:t>e) {</a:t>
            </a:r>
            <a:r>
              <a:rPr b="1" spc="-5" dirty="0">
                <a:latin typeface="Times New Roman"/>
                <a:cs typeface="Times New Roman"/>
              </a:rPr>
              <a:t> </a:t>
            </a:r>
            <a:r>
              <a:rPr b="1" dirty="0">
                <a:latin typeface="Times New Roman"/>
                <a:cs typeface="Times New Roman"/>
              </a:rPr>
              <a:t>… }</a:t>
            </a:r>
            <a:endParaRPr>
              <a:latin typeface="Times New Roman"/>
              <a:cs typeface="Times New Roman"/>
            </a:endParaRPr>
          </a:p>
          <a:p>
            <a:pPr marL="12700" marR="379095" indent="2061845"/>
            <a:r>
              <a:rPr b="1" dirty="0">
                <a:latin typeface="Times New Roman"/>
                <a:cs typeface="Times New Roman"/>
              </a:rPr>
              <a:t>… </a:t>
            </a:r>
            <a:r>
              <a:rPr b="1" spc="5" dirty="0">
                <a:latin typeface="Times New Roman"/>
                <a:cs typeface="Times New Roman"/>
              </a:rPr>
              <a:t> </a:t>
            </a:r>
            <a:r>
              <a:rPr b="1" spc="-10" dirty="0">
                <a:latin typeface="Times New Roman"/>
                <a:cs typeface="Times New Roman"/>
              </a:rPr>
              <a:t>catch(Exception-Type-N </a:t>
            </a:r>
            <a:r>
              <a:rPr b="1" dirty="0">
                <a:latin typeface="Times New Roman"/>
                <a:cs typeface="Times New Roman"/>
              </a:rPr>
              <a:t>e) { … } </a:t>
            </a:r>
            <a:r>
              <a:rPr b="1" spc="-434" dirty="0">
                <a:latin typeface="Times New Roman"/>
                <a:cs typeface="Times New Roman"/>
              </a:rPr>
              <a:t> </a:t>
            </a:r>
            <a:r>
              <a:rPr b="1" dirty="0">
                <a:latin typeface="Times New Roman"/>
                <a:cs typeface="Times New Roman"/>
              </a:rPr>
              <a:t>finally</a:t>
            </a:r>
            <a:endParaRPr>
              <a:latin typeface="Times New Roman"/>
              <a:cs typeface="Times New Roman"/>
            </a:endParaRPr>
          </a:p>
          <a:p>
            <a:pPr marL="12700"/>
            <a:r>
              <a:rPr b="1" spc="-5" dirty="0">
                <a:latin typeface="Times New Roman"/>
                <a:cs typeface="Times New Roman"/>
              </a:rPr>
              <a:t>{</a:t>
            </a:r>
            <a:endParaRPr>
              <a:latin typeface="Times New Roman"/>
              <a:cs typeface="Times New Roman"/>
            </a:endParaRPr>
          </a:p>
          <a:p>
            <a:pPr marL="927100"/>
            <a:r>
              <a:rPr b="1" dirty="0">
                <a:latin typeface="Times New Roman"/>
                <a:cs typeface="Times New Roman"/>
              </a:rPr>
              <a:t>…………………..</a:t>
            </a:r>
            <a:endParaRPr>
              <a:latin typeface="Times New Roman"/>
              <a:cs typeface="Times New Roman"/>
            </a:endParaRPr>
          </a:p>
          <a:p>
            <a:pPr marL="927100"/>
            <a:r>
              <a:rPr b="1" dirty="0">
                <a:latin typeface="Times New Roman"/>
                <a:cs typeface="Times New Roman"/>
              </a:rPr>
              <a:t>…………………..</a:t>
            </a:r>
            <a:endParaRPr>
              <a:latin typeface="Times New Roman"/>
              <a:cs typeface="Times New Roman"/>
            </a:endParaRPr>
          </a:p>
          <a:p>
            <a:pPr marL="12700"/>
            <a:r>
              <a:rPr b="1" dirty="0">
                <a:latin typeface="Times New Roman"/>
                <a:cs typeface="Times New Roman"/>
              </a:rPr>
              <a:t>}</a:t>
            </a:r>
            <a:r>
              <a:rPr b="1" spc="-10" dirty="0">
                <a:latin typeface="Times New Roman"/>
                <a:cs typeface="Times New Roman"/>
              </a:rPr>
              <a:t> </a:t>
            </a:r>
            <a:r>
              <a:rPr b="1" dirty="0">
                <a:latin typeface="Times New Roman"/>
                <a:cs typeface="Times New Roman"/>
              </a:rPr>
              <a:t>//</a:t>
            </a:r>
            <a:r>
              <a:rPr b="1" spc="-10" dirty="0">
                <a:latin typeface="Times New Roman"/>
                <a:cs typeface="Times New Roman"/>
              </a:rPr>
              <a:t> End</a:t>
            </a:r>
            <a:r>
              <a:rPr b="1" spc="-15" dirty="0">
                <a:latin typeface="Times New Roman"/>
                <a:cs typeface="Times New Roman"/>
              </a:rPr>
              <a:t> </a:t>
            </a:r>
            <a:r>
              <a:rPr b="1" dirty="0">
                <a:latin typeface="Times New Roman"/>
                <a:cs typeface="Times New Roman"/>
              </a:rPr>
              <a:t>of</a:t>
            </a:r>
            <a:r>
              <a:rPr b="1" spc="-10" dirty="0">
                <a:latin typeface="Times New Roman"/>
                <a:cs typeface="Times New Roman"/>
              </a:rPr>
              <a:t> </a:t>
            </a:r>
            <a:r>
              <a:rPr b="1" spc="-5" dirty="0">
                <a:latin typeface="Times New Roman"/>
                <a:cs typeface="Times New Roman"/>
              </a:rPr>
              <a:t>finally</a:t>
            </a:r>
            <a:endParaRPr>
              <a:latin typeface="Times New Roman"/>
              <a:cs typeface="Times New Roman"/>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919723" cy="689932"/>
          </a:xfrm>
          <a:prstGeom prst="rect">
            <a:avLst/>
          </a:prstGeom>
        </p:spPr>
        <p:txBody>
          <a:bodyPr vert="horz" wrap="square" lIns="0" tIns="12700" rIns="0" bIns="0" rtlCol="0" anchor="t">
            <a:spAutoFit/>
          </a:bodyPr>
          <a:lstStyle/>
          <a:p>
            <a:pPr marL="12700">
              <a:lnSpc>
                <a:spcPct val="100000"/>
              </a:lnSpc>
              <a:spcBef>
                <a:spcPts val="100"/>
              </a:spcBef>
            </a:pPr>
            <a:r>
              <a:rPr spc="-155" dirty="0"/>
              <a:t>f</a:t>
            </a:r>
            <a:r>
              <a:rPr spc="-165" dirty="0"/>
              <a:t>i</a:t>
            </a:r>
            <a:r>
              <a:rPr spc="-160" dirty="0"/>
              <a:t>na</a:t>
            </a:r>
            <a:r>
              <a:rPr spc="-165" dirty="0"/>
              <a:t>ll</a:t>
            </a:r>
            <a:r>
              <a:rPr spc="-5" dirty="0"/>
              <a:t>y</a:t>
            </a:r>
            <a:r>
              <a:rPr spc="-254" dirty="0"/>
              <a:t> </a:t>
            </a:r>
            <a:r>
              <a:rPr spc="-160" dirty="0"/>
              <a:t>c</a:t>
            </a:r>
            <a:r>
              <a:rPr spc="-165" dirty="0"/>
              <a:t>l</a:t>
            </a:r>
            <a:r>
              <a:rPr spc="-160" dirty="0"/>
              <a:t>aus</a:t>
            </a:r>
            <a:r>
              <a:rPr spc="-5" dirty="0"/>
              <a:t>e</a:t>
            </a:r>
            <a:r>
              <a:rPr spc="-285" dirty="0"/>
              <a:t> </a:t>
            </a:r>
            <a:r>
              <a:rPr spc="-160" dirty="0"/>
              <a:t>Examp</a:t>
            </a:r>
            <a:r>
              <a:rPr spc="-165" dirty="0"/>
              <a:t>l</a:t>
            </a:r>
            <a:r>
              <a:rPr spc="-5" dirty="0"/>
              <a:t>e</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907541" y="1322578"/>
            <a:ext cx="6373495" cy="5377180"/>
          </a:xfrm>
          <a:prstGeom prst="rect">
            <a:avLst/>
          </a:prstGeom>
        </p:spPr>
        <p:txBody>
          <a:bodyPr vert="horz" wrap="square" lIns="0" tIns="13335" rIns="0" bIns="0" rtlCol="0">
            <a:spAutoFit/>
          </a:bodyPr>
          <a:lstStyle/>
          <a:p>
            <a:pPr marL="12700" marR="3673475">
              <a:spcBef>
                <a:spcPts val="105"/>
              </a:spcBef>
            </a:pPr>
            <a:r>
              <a:rPr sz="1350" b="1" spc="-5" dirty="0">
                <a:solidFill>
                  <a:srgbClr val="001F5F"/>
                </a:solidFill>
                <a:latin typeface="Arial"/>
                <a:cs typeface="Arial"/>
              </a:rPr>
              <a:t>// File </a:t>
            </a:r>
            <a:r>
              <a:rPr sz="1350" b="1" dirty="0">
                <a:solidFill>
                  <a:srgbClr val="001F5F"/>
                </a:solidFill>
                <a:latin typeface="Arial"/>
                <a:cs typeface="Arial"/>
              </a:rPr>
              <a:t>Name </a:t>
            </a:r>
            <a:r>
              <a:rPr sz="1350" b="1" spc="-5" dirty="0">
                <a:solidFill>
                  <a:srgbClr val="001F5F"/>
                </a:solidFill>
                <a:latin typeface="Arial"/>
                <a:cs typeface="Arial"/>
              </a:rPr>
              <a:t>ExceptionDemo.java </a:t>
            </a:r>
            <a:r>
              <a:rPr sz="1350" b="1" spc="-365" dirty="0">
                <a:solidFill>
                  <a:srgbClr val="001F5F"/>
                </a:solidFill>
                <a:latin typeface="Arial"/>
                <a:cs typeface="Arial"/>
              </a:rPr>
              <a:t> </a:t>
            </a:r>
            <a:r>
              <a:rPr sz="1350" b="1" dirty="0">
                <a:solidFill>
                  <a:srgbClr val="FF0000"/>
                </a:solidFill>
                <a:latin typeface="Arial"/>
                <a:cs typeface="Arial"/>
              </a:rPr>
              <a:t>class</a:t>
            </a:r>
            <a:r>
              <a:rPr sz="1350" b="1" spc="-30" dirty="0">
                <a:solidFill>
                  <a:srgbClr val="FF0000"/>
                </a:solidFill>
                <a:latin typeface="Arial"/>
                <a:cs typeface="Arial"/>
              </a:rPr>
              <a:t> </a:t>
            </a:r>
            <a:r>
              <a:rPr sz="1350" b="1" spc="-5" dirty="0">
                <a:solidFill>
                  <a:srgbClr val="FF0000"/>
                </a:solidFill>
                <a:latin typeface="Arial"/>
                <a:cs typeface="Arial"/>
              </a:rPr>
              <a:t>ExampleFinallyClause</a:t>
            </a:r>
            <a:endParaRPr sz="1350">
              <a:latin typeface="Arial"/>
              <a:cs typeface="Arial"/>
            </a:endParaRPr>
          </a:p>
          <a:p>
            <a:pPr marL="12700"/>
            <a:r>
              <a:rPr sz="1350" b="1" dirty="0">
                <a:solidFill>
                  <a:srgbClr val="FF0000"/>
                </a:solidFill>
                <a:latin typeface="Arial"/>
                <a:cs typeface="Arial"/>
              </a:rPr>
              <a:t>{</a:t>
            </a:r>
            <a:endParaRPr sz="1350">
              <a:latin typeface="Arial"/>
              <a:cs typeface="Arial"/>
            </a:endParaRPr>
          </a:p>
          <a:p>
            <a:pPr marL="927100"/>
            <a:r>
              <a:rPr sz="1350" b="1" spc="-5" dirty="0">
                <a:solidFill>
                  <a:srgbClr val="FF0000"/>
                </a:solidFill>
                <a:latin typeface="Arial"/>
                <a:cs typeface="Arial"/>
              </a:rPr>
              <a:t>public</a:t>
            </a:r>
            <a:r>
              <a:rPr sz="1350" b="1" spc="-20" dirty="0">
                <a:solidFill>
                  <a:srgbClr val="FF0000"/>
                </a:solidFill>
                <a:latin typeface="Arial"/>
                <a:cs typeface="Arial"/>
              </a:rPr>
              <a:t> </a:t>
            </a:r>
            <a:r>
              <a:rPr sz="1350" b="1" dirty="0">
                <a:solidFill>
                  <a:srgbClr val="FF0000"/>
                </a:solidFill>
                <a:latin typeface="Arial"/>
                <a:cs typeface="Arial"/>
              </a:rPr>
              <a:t>static</a:t>
            </a:r>
            <a:r>
              <a:rPr sz="1350" b="1" spc="-30" dirty="0">
                <a:solidFill>
                  <a:srgbClr val="FF0000"/>
                </a:solidFill>
                <a:latin typeface="Arial"/>
                <a:cs typeface="Arial"/>
              </a:rPr>
              <a:t> </a:t>
            </a:r>
            <a:r>
              <a:rPr sz="1350" b="1" spc="-5" dirty="0">
                <a:solidFill>
                  <a:srgbClr val="FF0000"/>
                </a:solidFill>
                <a:latin typeface="Arial"/>
                <a:cs typeface="Arial"/>
              </a:rPr>
              <a:t>void</a:t>
            </a:r>
            <a:r>
              <a:rPr sz="1350" b="1" spc="5" dirty="0">
                <a:solidFill>
                  <a:srgbClr val="FF0000"/>
                </a:solidFill>
                <a:latin typeface="Arial"/>
                <a:cs typeface="Arial"/>
              </a:rPr>
              <a:t> </a:t>
            </a:r>
            <a:r>
              <a:rPr sz="1350" b="1" dirty="0">
                <a:solidFill>
                  <a:srgbClr val="FF0000"/>
                </a:solidFill>
                <a:latin typeface="Arial"/>
                <a:cs typeface="Arial"/>
              </a:rPr>
              <a:t>main(String</a:t>
            </a:r>
            <a:r>
              <a:rPr sz="1350" b="1" spc="-30" dirty="0">
                <a:solidFill>
                  <a:srgbClr val="FF0000"/>
                </a:solidFill>
                <a:latin typeface="Arial"/>
                <a:cs typeface="Arial"/>
              </a:rPr>
              <a:t> </a:t>
            </a:r>
            <a:r>
              <a:rPr sz="1350" b="1" dirty="0">
                <a:solidFill>
                  <a:srgbClr val="FF0000"/>
                </a:solidFill>
                <a:latin typeface="Arial"/>
                <a:cs typeface="Arial"/>
              </a:rPr>
              <a:t>args[])</a:t>
            </a:r>
            <a:endParaRPr sz="1350">
              <a:latin typeface="Arial"/>
              <a:cs typeface="Arial"/>
            </a:endParaRPr>
          </a:p>
          <a:p>
            <a:pPr marL="927100"/>
            <a:r>
              <a:rPr sz="1350" b="1" dirty="0">
                <a:solidFill>
                  <a:srgbClr val="FF0000"/>
                </a:solidFill>
                <a:latin typeface="Arial"/>
                <a:cs typeface="Arial"/>
              </a:rPr>
              <a:t>{</a:t>
            </a:r>
            <a:endParaRPr sz="1350">
              <a:latin typeface="Arial"/>
              <a:cs typeface="Arial"/>
            </a:endParaRPr>
          </a:p>
          <a:p>
            <a:pPr marL="1841500" marR="3716654"/>
            <a:r>
              <a:rPr sz="1350" b="1" spc="-5" dirty="0">
                <a:solidFill>
                  <a:srgbClr val="FF0000"/>
                </a:solidFill>
                <a:latin typeface="Arial"/>
                <a:cs typeface="Arial"/>
              </a:rPr>
              <a:t>int </a:t>
            </a:r>
            <a:r>
              <a:rPr sz="1350" b="1" dirty="0">
                <a:solidFill>
                  <a:srgbClr val="FF0000"/>
                </a:solidFill>
                <a:latin typeface="Arial"/>
                <a:cs typeface="Arial"/>
              </a:rPr>
              <a:t>a=10; </a:t>
            </a:r>
            <a:r>
              <a:rPr sz="1350" b="1" spc="5" dirty="0">
                <a:solidFill>
                  <a:srgbClr val="FF0000"/>
                </a:solidFill>
                <a:latin typeface="Arial"/>
                <a:cs typeface="Arial"/>
              </a:rPr>
              <a:t> </a:t>
            </a:r>
            <a:r>
              <a:rPr sz="1350" b="1" spc="-5" dirty="0">
                <a:solidFill>
                  <a:srgbClr val="FF0000"/>
                </a:solidFill>
                <a:latin typeface="Arial"/>
                <a:cs typeface="Arial"/>
              </a:rPr>
              <a:t>int</a:t>
            </a:r>
            <a:r>
              <a:rPr sz="1350" b="1" spc="-25" dirty="0">
                <a:solidFill>
                  <a:srgbClr val="FF0000"/>
                </a:solidFill>
                <a:latin typeface="Arial"/>
                <a:cs typeface="Arial"/>
              </a:rPr>
              <a:t> </a:t>
            </a:r>
            <a:r>
              <a:rPr sz="1350" b="1" dirty="0">
                <a:solidFill>
                  <a:srgbClr val="FF0000"/>
                </a:solidFill>
                <a:latin typeface="Arial"/>
                <a:cs typeface="Arial"/>
              </a:rPr>
              <a:t>b</a:t>
            </a:r>
            <a:r>
              <a:rPr sz="1350" b="1" spc="-30" dirty="0">
                <a:solidFill>
                  <a:srgbClr val="FF0000"/>
                </a:solidFill>
                <a:latin typeface="Arial"/>
                <a:cs typeface="Arial"/>
              </a:rPr>
              <a:t> </a:t>
            </a:r>
            <a:r>
              <a:rPr sz="1350" b="1" dirty="0">
                <a:solidFill>
                  <a:srgbClr val="FF0000"/>
                </a:solidFill>
                <a:latin typeface="Arial"/>
                <a:cs typeface="Arial"/>
              </a:rPr>
              <a:t>=</a:t>
            </a:r>
            <a:r>
              <a:rPr sz="1350" b="1" spc="-25" dirty="0">
                <a:solidFill>
                  <a:srgbClr val="FF0000"/>
                </a:solidFill>
                <a:latin typeface="Arial"/>
                <a:cs typeface="Arial"/>
              </a:rPr>
              <a:t> </a:t>
            </a:r>
            <a:r>
              <a:rPr sz="1350" b="1" dirty="0">
                <a:solidFill>
                  <a:srgbClr val="FF0000"/>
                </a:solidFill>
                <a:latin typeface="Arial"/>
                <a:cs typeface="Arial"/>
              </a:rPr>
              <a:t>20;</a:t>
            </a:r>
            <a:endParaRPr sz="1350">
              <a:latin typeface="Arial"/>
              <a:cs typeface="Arial"/>
            </a:endParaRPr>
          </a:p>
          <a:p>
            <a:pPr marL="1841500"/>
            <a:r>
              <a:rPr sz="1350" b="1" dirty="0">
                <a:solidFill>
                  <a:srgbClr val="001F5F"/>
                </a:solidFill>
                <a:latin typeface="Arial"/>
                <a:cs typeface="Arial"/>
              </a:rPr>
              <a:t>try</a:t>
            </a:r>
            <a:r>
              <a:rPr sz="1350" b="1" spc="-30" dirty="0">
                <a:solidFill>
                  <a:srgbClr val="001F5F"/>
                </a:solidFill>
                <a:latin typeface="Arial"/>
                <a:cs typeface="Arial"/>
              </a:rPr>
              <a:t> </a:t>
            </a:r>
            <a:r>
              <a:rPr sz="1350" b="1" spc="-5" dirty="0">
                <a:solidFill>
                  <a:srgbClr val="001F5F"/>
                </a:solidFill>
                <a:latin typeface="Arial"/>
                <a:cs typeface="Arial"/>
              </a:rPr>
              <a:t>//</a:t>
            </a:r>
            <a:r>
              <a:rPr sz="1350" b="1" spc="-20" dirty="0">
                <a:solidFill>
                  <a:srgbClr val="001F5F"/>
                </a:solidFill>
                <a:latin typeface="Arial"/>
                <a:cs typeface="Arial"/>
              </a:rPr>
              <a:t> </a:t>
            </a:r>
            <a:r>
              <a:rPr sz="1350" b="1" dirty="0">
                <a:solidFill>
                  <a:srgbClr val="001F5F"/>
                </a:solidFill>
                <a:latin typeface="Arial"/>
                <a:cs typeface="Arial"/>
              </a:rPr>
              <a:t>Outer</a:t>
            </a:r>
            <a:r>
              <a:rPr sz="1350" b="1" spc="-40" dirty="0">
                <a:solidFill>
                  <a:srgbClr val="001F5F"/>
                </a:solidFill>
                <a:latin typeface="Arial"/>
                <a:cs typeface="Arial"/>
              </a:rPr>
              <a:t> </a:t>
            </a:r>
            <a:r>
              <a:rPr sz="1350" b="1" spc="-25" dirty="0">
                <a:solidFill>
                  <a:srgbClr val="001F5F"/>
                </a:solidFill>
                <a:latin typeface="Arial"/>
                <a:cs typeface="Arial"/>
              </a:rPr>
              <a:t>Try</a:t>
            </a:r>
            <a:endParaRPr sz="1350">
              <a:latin typeface="Arial"/>
              <a:cs typeface="Arial"/>
            </a:endParaRPr>
          </a:p>
          <a:p>
            <a:pPr marL="1841500"/>
            <a:r>
              <a:rPr sz="1350" b="1" dirty="0">
                <a:solidFill>
                  <a:srgbClr val="001F5F"/>
                </a:solidFill>
                <a:latin typeface="Arial"/>
                <a:cs typeface="Arial"/>
              </a:rPr>
              <a:t>{</a:t>
            </a:r>
            <a:endParaRPr sz="1350">
              <a:latin typeface="Arial"/>
              <a:cs typeface="Arial"/>
            </a:endParaRPr>
          </a:p>
          <a:p>
            <a:pPr marL="2756535" marR="1028065">
              <a:spcBef>
                <a:spcPts val="5"/>
              </a:spcBef>
            </a:pPr>
            <a:r>
              <a:rPr sz="1350" b="1" spc="-5" dirty="0">
                <a:solidFill>
                  <a:srgbClr val="001F5F"/>
                </a:solidFill>
                <a:latin typeface="Arial"/>
                <a:cs typeface="Arial"/>
              </a:rPr>
              <a:t>int b1=Integer.parseInt(args[0]); </a:t>
            </a:r>
            <a:r>
              <a:rPr sz="1350" b="1" spc="-365" dirty="0">
                <a:solidFill>
                  <a:srgbClr val="001F5F"/>
                </a:solidFill>
                <a:latin typeface="Arial"/>
                <a:cs typeface="Arial"/>
              </a:rPr>
              <a:t> </a:t>
            </a:r>
            <a:r>
              <a:rPr sz="1350" b="1" spc="-5" dirty="0">
                <a:solidFill>
                  <a:srgbClr val="001F5F"/>
                </a:solidFill>
                <a:latin typeface="Arial"/>
                <a:cs typeface="Arial"/>
              </a:rPr>
              <a:t>int </a:t>
            </a:r>
            <a:r>
              <a:rPr sz="1350" b="1" dirty="0">
                <a:solidFill>
                  <a:srgbClr val="001F5F"/>
                </a:solidFill>
                <a:latin typeface="Arial"/>
                <a:cs typeface="Arial"/>
              </a:rPr>
              <a:t>x</a:t>
            </a:r>
            <a:r>
              <a:rPr sz="1350" b="1" spc="-15" dirty="0">
                <a:solidFill>
                  <a:srgbClr val="001F5F"/>
                </a:solidFill>
                <a:latin typeface="Arial"/>
                <a:cs typeface="Arial"/>
              </a:rPr>
              <a:t> </a:t>
            </a:r>
            <a:r>
              <a:rPr sz="1350" b="1" dirty="0">
                <a:solidFill>
                  <a:srgbClr val="001F5F"/>
                </a:solidFill>
                <a:latin typeface="Arial"/>
                <a:cs typeface="Arial"/>
              </a:rPr>
              <a:t>=</a:t>
            </a:r>
            <a:r>
              <a:rPr sz="1350" b="1" spc="-10" dirty="0">
                <a:solidFill>
                  <a:srgbClr val="001F5F"/>
                </a:solidFill>
                <a:latin typeface="Arial"/>
                <a:cs typeface="Arial"/>
              </a:rPr>
              <a:t> </a:t>
            </a:r>
            <a:r>
              <a:rPr sz="1350" b="1" dirty="0">
                <a:solidFill>
                  <a:srgbClr val="001F5F"/>
                </a:solidFill>
                <a:latin typeface="Arial"/>
                <a:cs typeface="Arial"/>
              </a:rPr>
              <a:t>a/(a-b1);</a:t>
            </a:r>
            <a:endParaRPr sz="1350">
              <a:latin typeface="Arial"/>
              <a:cs typeface="Arial"/>
            </a:endParaRPr>
          </a:p>
          <a:p>
            <a:pPr marL="2756535">
              <a:tabLst>
                <a:tab pos="3670300" algn="l"/>
              </a:tabLst>
            </a:pPr>
            <a:r>
              <a:rPr sz="1350" b="1" dirty="0">
                <a:solidFill>
                  <a:srgbClr val="FF0000"/>
                </a:solidFill>
                <a:latin typeface="Arial"/>
                <a:cs typeface="Arial"/>
              </a:rPr>
              <a:t>try	</a:t>
            </a:r>
            <a:r>
              <a:rPr sz="1350" b="1" spc="-5" dirty="0">
                <a:solidFill>
                  <a:srgbClr val="FF0000"/>
                </a:solidFill>
                <a:latin typeface="Arial"/>
                <a:cs typeface="Arial"/>
              </a:rPr>
              <a:t>//</a:t>
            </a:r>
            <a:r>
              <a:rPr sz="1350" b="1" spc="-30" dirty="0">
                <a:solidFill>
                  <a:srgbClr val="FF0000"/>
                </a:solidFill>
                <a:latin typeface="Arial"/>
                <a:cs typeface="Arial"/>
              </a:rPr>
              <a:t> </a:t>
            </a:r>
            <a:r>
              <a:rPr sz="1350" b="1" dirty="0">
                <a:solidFill>
                  <a:srgbClr val="FF0000"/>
                </a:solidFill>
                <a:latin typeface="Arial"/>
                <a:cs typeface="Arial"/>
              </a:rPr>
              <a:t>Inner</a:t>
            </a:r>
            <a:r>
              <a:rPr sz="1350" b="1" spc="-40" dirty="0">
                <a:solidFill>
                  <a:srgbClr val="FF0000"/>
                </a:solidFill>
                <a:latin typeface="Arial"/>
                <a:cs typeface="Arial"/>
              </a:rPr>
              <a:t> </a:t>
            </a:r>
            <a:r>
              <a:rPr sz="1350" b="1" dirty="0">
                <a:solidFill>
                  <a:srgbClr val="FF0000"/>
                </a:solidFill>
                <a:latin typeface="Arial"/>
                <a:cs typeface="Arial"/>
              </a:rPr>
              <a:t>try</a:t>
            </a:r>
            <a:endParaRPr sz="1350">
              <a:latin typeface="Arial"/>
              <a:cs typeface="Arial"/>
            </a:endParaRPr>
          </a:p>
          <a:p>
            <a:pPr marL="2756535"/>
            <a:r>
              <a:rPr sz="1350" b="1" dirty="0">
                <a:solidFill>
                  <a:srgbClr val="FF0000"/>
                </a:solidFill>
                <a:latin typeface="Arial"/>
                <a:cs typeface="Arial"/>
              </a:rPr>
              <a:t>{</a:t>
            </a:r>
            <a:endParaRPr sz="1350">
              <a:latin typeface="Arial"/>
              <a:cs typeface="Arial"/>
            </a:endParaRPr>
          </a:p>
          <a:p>
            <a:pPr marL="3670935"/>
            <a:r>
              <a:rPr sz="1350" b="1" spc="-5" dirty="0">
                <a:solidFill>
                  <a:srgbClr val="FF0000"/>
                </a:solidFill>
                <a:latin typeface="Arial"/>
                <a:cs typeface="Arial"/>
              </a:rPr>
              <a:t>int</a:t>
            </a:r>
            <a:r>
              <a:rPr sz="1350" b="1" spc="-15" dirty="0">
                <a:solidFill>
                  <a:srgbClr val="FF0000"/>
                </a:solidFill>
                <a:latin typeface="Arial"/>
                <a:cs typeface="Arial"/>
              </a:rPr>
              <a:t> </a:t>
            </a:r>
            <a:r>
              <a:rPr sz="1350" b="1" dirty="0">
                <a:solidFill>
                  <a:srgbClr val="FF0000"/>
                </a:solidFill>
                <a:latin typeface="Arial"/>
                <a:cs typeface="Arial"/>
              </a:rPr>
              <a:t>y</a:t>
            </a:r>
            <a:r>
              <a:rPr sz="1350" b="1" spc="-30" dirty="0">
                <a:solidFill>
                  <a:srgbClr val="FF0000"/>
                </a:solidFill>
                <a:latin typeface="Arial"/>
                <a:cs typeface="Arial"/>
              </a:rPr>
              <a:t> </a:t>
            </a:r>
            <a:r>
              <a:rPr sz="1350" b="1" dirty="0">
                <a:solidFill>
                  <a:srgbClr val="FF0000"/>
                </a:solidFill>
                <a:latin typeface="Arial"/>
                <a:cs typeface="Arial"/>
              </a:rPr>
              <a:t>=</a:t>
            </a:r>
            <a:r>
              <a:rPr sz="1350" b="1" spc="-20" dirty="0">
                <a:solidFill>
                  <a:srgbClr val="FF0000"/>
                </a:solidFill>
                <a:latin typeface="Arial"/>
                <a:cs typeface="Arial"/>
              </a:rPr>
              <a:t> </a:t>
            </a:r>
            <a:r>
              <a:rPr sz="1350" b="1" dirty="0">
                <a:solidFill>
                  <a:srgbClr val="FF0000"/>
                </a:solidFill>
                <a:latin typeface="Arial"/>
                <a:cs typeface="Arial"/>
              </a:rPr>
              <a:t>b/(b-b1);</a:t>
            </a:r>
            <a:endParaRPr sz="1350">
              <a:latin typeface="Arial"/>
              <a:cs typeface="Arial"/>
            </a:endParaRPr>
          </a:p>
          <a:p>
            <a:pPr marL="2756535"/>
            <a:r>
              <a:rPr sz="1350" b="1" dirty="0">
                <a:solidFill>
                  <a:srgbClr val="FF0000"/>
                </a:solidFill>
                <a:latin typeface="Arial"/>
                <a:cs typeface="Arial"/>
              </a:rPr>
              <a:t>}</a:t>
            </a:r>
            <a:r>
              <a:rPr sz="1350" b="1" spc="-15" dirty="0">
                <a:solidFill>
                  <a:srgbClr val="FF0000"/>
                </a:solidFill>
                <a:latin typeface="Arial"/>
                <a:cs typeface="Arial"/>
              </a:rPr>
              <a:t> </a:t>
            </a:r>
            <a:r>
              <a:rPr sz="1350" b="1" spc="-5" dirty="0">
                <a:solidFill>
                  <a:srgbClr val="FF0000"/>
                </a:solidFill>
                <a:latin typeface="Arial"/>
                <a:cs typeface="Arial"/>
              </a:rPr>
              <a:t>//</a:t>
            </a:r>
            <a:r>
              <a:rPr sz="1350" b="1" spc="-10" dirty="0">
                <a:solidFill>
                  <a:srgbClr val="FF0000"/>
                </a:solidFill>
                <a:latin typeface="Arial"/>
                <a:cs typeface="Arial"/>
              </a:rPr>
              <a:t> </a:t>
            </a:r>
            <a:r>
              <a:rPr sz="1350" b="1" dirty="0">
                <a:solidFill>
                  <a:srgbClr val="FF0000"/>
                </a:solidFill>
                <a:latin typeface="Arial"/>
                <a:cs typeface="Arial"/>
              </a:rPr>
              <a:t>End</a:t>
            </a:r>
            <a:r>
              <a:rPr sz="1350" b="1" spc="-30" dirty="0">
                <a:solidFill>
                  <a:srgbClr val="FF0000"/>
                </a:solidFill>
                <a:latin typeface="Arial"/>
                <a:cs typeface="Arial"/>
              </a:rPr>
              <a:t> </a:t>
            </a:r>
            <a:r>
              <a:rPr sz="1350" b="1" dirty="0">
                <a:solidFill>
                  <a:srgbClr val="FF0000"/>
                </a:solidFill>
                <a:latin typeface="Arial"/>
                <a:cs typeface="Arial"/>
              </a:rPr>
              <a:t>of</a:t>
            </a:r>
            <a:r>
              <a:rPr sz="1350" b="1" spc="-10" dirty="0">
                <a:solidFill>
                  <a:srgbClr val="FF0000"/>
                </a:solidFill>
                <a:latin typeface="Arial"/>
                <a:cs typeface="Arial"/>
              </a:rPr>
              <a:t> </a:t>
            </a:r>
            <a:r>
              <a:rPr sz="1350" b="1" dirty="0">
                <a:solidFill>
                  <a:srgbClr val="FF0000"/>
                </a:solidFill>
                <a:latin typeface="Arial"/>
                <a:cs typeface="Arial"/>
              </a:rPr>
              <a:t>Inner</a:t>
            </a:r>
            <a:r>
              <a:rPr sz="1350" b="1" spc="-30" dirty="0">
                <a:solidFill>
                  <a:srgbClr val="FF0000"/>
                </a:solidFill>
                <a:latin typeface="Arial"/>
                <a:cs typeface="Arial"/>
              </a:rPr>
              <a:t> </a:t>
            </a:r>
            <a:r>
              <a:rPr sz="1350" b="1" dirty="0">
                <a:solidFill>
                  <a:srgbClr val="FF0000"/>
                </a:solidFill>
                <a:latin typeface="Arial"/>
                <a:cs typeface="Arial"/>
              </a:rPr>
              <a:t>try</a:t>
            </a:r>
            <a:endParaRPr sz="1350">
              <a:latin typeface="Arial"/>
              <a:cs typeface="Arial"/>
            </a:endParaRPr>
          </a:p>
          <a:p>
            <a:pPr marL="2756535"/>
            <a:r>
              <a:rPr sz="1350" b="1" spc="-5" dirty="0">
                <a:solidFill>
                  <a:srgbClr val="FF0000"/>
                </a:solidFill>
                <a:latin typeface="Arial"/>
                <a:cs typeface="Arial"/>
              </a:rPr>
              <a:t>finally</a:t>
            </a:r>
            <a:endParaRPr sz="1350">
              <a:latin typeface="Arial"/>
              <a:cs typeface="Arial"/>
            </a:endParaRPr>
          </a:p>
          <a:p>
            <a:pPr marL="2756535"/>
            <a:r>
              <a:rPr sz="1350" b="1" dirty="0">
                <a:solidFill>
                  <a:srgbClr val="FF0000"/>
                </a:solidFill>
                <a:latin typeface="Arial"/>
                <a:cs typeface="Arial"/>
              </a:rPr>
              <a:t>{</a:t>
            </a:r>
            <a:endParaRPr sz="1350">
              <a:latin typeface="Arial"/>
              <a:cs typeface="Arial"/>
            </a:endParaRPr>
          </a:p>
          <a:p>
            <a:pPr marL="2756535"/>
            <a:r>
              <a:rPr sz="1350" b="1" dirty="0">
                <a:solidFill>
                  <a:srgbClr val="FF0000"/>
                </a:solidFill>
                <a:latin typeface="Arial"/>
                <a:cs typeface="Arial"/>
              </a:rPr>
              <a:t>System.out.println("Inner</a:t>
            </a:r>
            <a:r>
              <a:rPr sz="1350" b="1" spc="-65" dirty="0">
                <a:solidFill>
                  <a:srgbClr val="FF0000"/>
                </a:solidFill>
                <a:latin typeface="Arial"/>
                <a:cs typeface="Arial"/>
              </a:rPr>
              <a:t> </a:t>
            </a:r>
            <a:r>
              <a:rPr sz="1350" b="1" dirty="0">
                <a:solidFill>
                  <a:srgbClr val="FF0000"/>
                </a:solidFill>
                <a:latin typeface="Arial"/>
                <a:cs typeface="Arial"/>
              </a:rPr>
              <a:t>Block</a:t>
            </a:r>
            <a:r>
              <a:rPr sz="1350" b="1" spc="-45" dirty="0">
                <a:solidFill>
                  <a:srgbClr val="FF0000"/>
                </a:solidFill>
                <a:latin typeface="Arial"/>
                <a:cs typeface="Arial"/>
              </a:rPr>
              <a:t> </a:t>
            </a:r>
            <a:r>
              <a:rPr sz="1350" b="1" dirty="0">
                <a:solidFill>
                  <a:srgbClr val="FF0000"/>
                </a:solidFill>
                <a:latin typeface="Arial"/>
                <a:cs typeface="Arial"/>
              </a:rPr>
              <a:t>executed");</a:t>
            </a:r>
            <a:endParaRPr sz="1350">
              <a:latin typeface="Arial"/>
              <a:cs typeface="Arial"/>
            </a:endParaRPr>
          </a:p>
          <a:p>
            <a:pPr marL="2756535"/>
            <a:r>
              <a:rPr sz="1350" b="1" dirty="0">
                <a:solidFill>
                  <a:srgbClr val="FF0000"/>
                </a:solidFill>
                <a:latin typeface="Arial"/>
                <a:cs typeface="Arial"/>
              </a:rPr>
              <a:t>}</a:t>
            </a:r>
            <a:r>
              <a:rPr sz="1350" b="1" spc="-10" dirty="0">
                <a:solidFill>
                  <a:srgbClr val="FF0000"/>
                </a:solidFill>
                <a:latin typeface="Arial"/>
                <a:cs typeface="Arial"/>
              </a:rPr>
              <a:t> </a:t>
            </a:r>
            <a:r>
              <a:rPr sz="1350" b="1" spc="-5" dirty="0">
                <a:solidFill>
                  <a:srgbClr val="FF0000"/>
                </a:solidFill>
                <a:latin typeface="Arial"/>
                <a:cs typeface="Arial"/>
              </a:rPr>
              <a:t>// </a:t>
            </a:r>
            <a:r>
              <a:rPr sz="1350" b="1" dirty="0">
                <a:solidFill>
                  <a:srgbClr val="FF0000"/>
                </a:solidFill>
                <a:latin typeface="Arial"/>
                <a:cs typeface="Arial"/>
              </a:rPr>
              <a:t>End</a:t>
            </a:r>
            <a:r>
              <a:rPr sz="1350" b="1" spc="-25" dirty="0">
                <a:solidFill>
                  <a:srgbClr val="FF0000"/>
                </a:solidFill>
                <a:latin typeface="Arial"/>
                <a:cs typeface="Arial"/>
              </a:rPr>
              <a:t> </a:t>
            </a:r>
            <a:r>
              <a:rPr sz="1350" b="1" dirty="0">
                <a:solidFill>
                  <a:srgbClr val="FF0000"/>
                </a:solidFill>
                <a:latin typeface="Arial"/>
                <a:cs typeface="Arial"/>
              </a:rPr>
              <a:t>of</a:t>
            </a:r>
            <a:r>
              <a:rPr sz="1350" b="1" spc="-5" dirty="0">
                <a:solidFill>
                  <a:srgbClr val="FF0000"/>
                </a:solidFill>
                <a:latin typeface="Arial"/>
                <a:cs typeface="Arial"/>
              </a:rPr>
              <a:t> finally</a:t>
            </a:r>
            <a:r>
              <a:rPr sz="1350" b="1" spc="-20" dirty="0">
                <a:solidFill>
                  <a:srgbClr val="FF0000"/>
                </a:solidFill>
                <a:latin typeface="Arial"/>
                <a:cs typeface="Arial"/>
              </a:rPr>
              <a:t> </a:t>
            </a:r>
            <a:r>
              <a:rPr sz="1350" b="1" dirty="0">
                <a:solidFill>
                  <a:srgbClr val="FF0000"/>
                </a:solidFill>
                <a:latin typeface="Arial"/>
                <a:cs typeface="Arial"/>
              </a:rPr>
              <a:t>clause</a:t>
            </a:r>
            <a:endParaRPr sz="1350">
              <a:latin typeface="Arial"/>
              <a:cs typeface="Arial"/>
            </a:endParaRPr>
          </a:p>
          <a:p>
            <a:pPr marL="1841500" marR="2961005"/>
            <a:r>
              <a:rPr sz="1350" b="1" dirty="0">
                <a:solidFill>
                  <a:srgbClr val="001F5F"/>
                </a:solidFill>
                <a:latin typeface="Arial"/>
                <a:cs typeface="Arial"/>
              </a:rPr>
              <a:t>}</a:t>
            </a:r>
            <a:r>
              <a:rPr sz="1350" b="1" spc="-20" dirty="0">
                <a:solidFill>
                  <a:srgbClr val="001F5F"/>
                </a:solidFill>
                <a:latin typeface="Arial"/>
                <a:cs typeface="Arial"/>
              </a:rPr>
              <a:t> </a:t>
            </a:r>
            <a:r>
              <a:rPr sz="1350" b="1" spc="-5" dirty="0">
                <a:solidFill>
                  <a:srgbClr val="001F5F"/>
                </a:solidFill>
                <a:latin typeface="Arial"/>
                <a:cs typeface="Arial"/>
              </a:rPr>
              <a:t>//</a:t>
            </a:r>
            <a:r>
              <a:rPr sz="1350" b="1" spc="-10" dirty="0">
                <a:solidFill>
                  <a:srgbClr val="001F5F"/>
                </a:solidFill>
                <a:latin typeface="Arial"/>
                <a:cs typeface="Arial"/>
              </a:rPr>
              <a:t> </a:t>
            </a:r>
            <a:r>
              <a:rPr sz="1350" b="1" dirty="0">
                <a:solidFill>
                  <a:srgbClr val="001F5F"/>
                </a:solidFill>
                <a:latin typeface="Arial"/>
                <a:cs typeface="Arial"/>
              </a:rPr>
              <a:t>End</a:t>
            </a:r>
            <a:r>
              <a:rPr sz="1350" b="1" spc="-30" dirty="0">
                <a:solidFill>
                  <a:srgbClr val="001F5F"/>
                </a:solidFill>
                <a:latin typeface="Arial"/>
                <a:cs typeface="Arial"/>
              </a:rPr>
              <a:t> </a:t>
            </a:r>
            <a:r>
              <a:rPr sz="1350" b="1" dirty="0">
                <a:solidFill>
                  <a:srgbClr val="001F5F"/>
                </a:solidFill>
                <a:latin typeface="Arial"/>
                <a:cs typeface="Arial"/>
              </a:rPr>
              <a:t>of</a:t>
            </a:r>
            <a:r>
              <a:rPr sz="1350" b="1" spc="-15" dirty="0">
                <a:solidFill>
                  <a:srgbClr val="001F5F"/>
                </a:solidFill>
                <a:latin typeface="Arial"/>
                <a:cs typeface="Arial"/>
              </a:rPr>
              <a:t> </a:t>
            </a:r>
            <a:r>
              <a:rPr sz="1350" b="1" dirty="0">
                <a:solidFill>
                  <a:srgbClr val="001F5F"/>
                </a:solidFill>
                <a:latin typeface="Arial"/>
                <a:cs typeface="Arial"/>
              </a:rPr>
              <a:t>Outer</a:t>
            </a:r>
            <a:r>
              <a:rPr sz="1350" b="1" spc="-40" dirty="0">
                <a:solidFill>
                  <a:srgbClr val="001F5F"/>
                </a:solidFill>
                <a:latin typeface="Arial"/>
                <a:cs typeface="Arial"/>
              </a:rPr>
              <a:t> </a:t>
            </a:r>
            <a:r>
              <a:rPr sz="1350" b="1" dirty="0">
                <a:solidFill>
                  <a:srgbClr val="001F5F"/>
                </a:solidFill>
                <a:latin typeface="Arial"/>
                <a:cs typeface="Arial"/>
              </a:rPr>
              <a:t>try </a:t>
            </a:r>
            <a:r>
              <a:rPr sz="1350" b="1" spc="-360" dirty="0">
                <a:solidFill>
                  <a:srgbClr val="001F5F"/>
                </a:solidFill>
                <a:latin typeface="Arial"/>
                <a:cs typeface="Arial"/>
              </a:rPr>
              <a:t> </a:t>
            </a:r>
            <a:r>
              <a:rPr sz="1350" b="1" spc="-5" dirty="0">
                <a:solidFill>
                  <a:srgbClr val="001F5F"/>
                </a:solidFill>
                <a:latin typeface="Arial"/>
                <a:cs typeface="Arial"/>
              </a:rPr>
              <a:t>finally</a:t>
            </a:r>
            <a:endParaRPr sz="1350">
              <a:latin typeface="Arial"/>
              <a:cs typeface="Arial"/>
            </a:endParaRPr>
          </a:p>
          <a:p>
            <a:pPr marL="1841500">
              <a:spcBef>
                <a:spcPts val="5"/>
              </a:spcBef>
            </a:pPr>
            <a:r>
              <a:rPr sz="1350" b="1" dirty="0">
                <a:solidFill>
                  <a:srgbClr val="001F5F"/>
                </a:solidFill>
                <a:latin typeface="Arial"/>
                <a:cs typeface="Arial"/>
              </a:rPr>
              <a:t>{</a:t>
            </a:r>
            <a:endParaRPr sz="1350">
              <a:latin typeface="Arial"/>
              <a:cs typeface="Arial"/>
            </a:endParaRPr>
          </a:p>
          <a:p>
            <a:pPr marL="2756535"/>
            <a:r>
              <a:rPr sz="1350" b="1" dirty="0">
                <a:solidFill>
                  <a:srgbClr val="001F5F"/>
                </a:solidFill>
                <a:latin typeface="Arial"/>
                <a:cs typeface="Arial"/>
              </a:rPr>
              <a:t>System.out.println("Outer</a:t>
            </a:r>
            <a:r>
              <a:rPr sz="1350" b="1" spc="-75" dirty="0">
                <a:solidFill>
                  <a:srgbClr val="001F5F"/>
                </a:solidFill>
                <a:latin typeface="Arial"/>
                <a:cs typeface="Arial"/>
              </a:rPr>
              <a:t> </a:t>
            </a:r>
            <a:r>
              <a:rPr sz="1350" b="1" dirty="0">
                <a:solidFill>
                  <a:srgbClr val="001F5F"/>
                </a:solidFill>
                <a:latin typeface="Arial"/>
                <a:cs typeface="Arial"/>
              </a:rPr>
              <a:t>Block</a:t>
            </a:r>
            <a:r>
              <a:rPr sz="1350" b="1" spc="-50" dirty="0">
                <a:solidFill>
                  <a:srgbClr val="001F5F"/>
                </a:solidFill>
                <a:latin typeface="Arial"/>
                <a:cs typeface="Arial"/>
              </a:rPr>
              <a:t> </a:t>
            </a:r>
            <a:r>
              <a:rPr sz="1350" b="1" dirty="0">
                <a:solidFill>
                  <a:srgbClr val="001F5F"/>
                </a:solidFill>
                <a:latin typeface="Arial"/>
                <a:cs typeface="Arial"/>
              </a:rPr>
              <a:t>executed");</a:t>
            </a:r>
            <a:endParaRPr sz="1350">
              <a:latin typeface="Arial"/>
              <a:cs typeface="Arial"/>
            </a:endParaRPr>
          </a:p>
          <a:p>
            <a:pPr marL="1841500"/>
            <a:r>
              <a:rPr sz="1350" b="1" dirty="0">
                <a:solidFill>
                  <a:srgbClr val="001F5F"/>
                </a:solidFill>
                <a:latin typeface="Arial"/>
                <a:cs typeface="Arial"/>
              </a:rPr>
              <a:t>}</a:t>
            </a:r>
            <a:r>
              <a:rPr sz="1350" b="1" spc="-10" dirty="0">
                <a:solidFill>
                  <a:srgbClr val="001F5F"/>
                </a:solidFill>
                <a:latin typeface="Arial"/>
                <a:cs typeface="Arial"/>
              </a:rPr>
              <a:t> </a:t>
            </a:r>
            <a:r>
              <a:rPr sz="1350" b="1" spc="-5" dirty="0">
                <a:solidFill>
                  <a:srgbClr val="001F5F"/>
                </a:solidFill>
                <a:latin typeface="Arial"/>
                <a:cs typeface="Arial"/>
              </a:rPr>
              <a:t>// </a:t>
            </a:r>
            <a:r>
              <a:rPr sz="1350" b="1" dirty="0">
                <a:solidFill>
                  <a:srgbClr val="001F5F"/>
                </a:solidFill>
                <a:latin typeface="Arial"/>
                <a:cs typeface="Arial"/>
              </a:rPr>
              <a:t>End</a:t>
            </a:r>
            <a:r>
              <a:rPr sz="1350" b="1" spc="-25" dirty="0">
                <a:solidFill>
                  <a:srgbClr val="001F5F"/>
                </a:solidFill>
                <a:latin typeface="Arial"/>
                <a:cs typeface="Arial"/>
              </a:rPr>
              <a:t> </a:t>
            </a:r>
            <a:r>
              <a:rPr sz="1350" b="1" dirty="0">
                <a:solidFill>
                  <a:srgbClr val="001F5F"/>
                </a:solidFill>
                <a:latin typeface="Arial"/>
                <a:cs typeface="Arial"/>
              </a:rPr>
              <a:t>of</a:t>
            </a:r>
            <a:r>
              <a:rPr sz="1350" b="1" spc="-5" dirty="0">
                <a:solidFill>
                  <a:srgbClr val="001F5F"/>
                </a:solidFill>
                <a:latin typeface="Arial"/>
                <a:cs typeface="Arial"/>
              </a:rPr>
              <a:t> finally</a:t>
            </a:r>
            <a:r>
              <a:rPr sz="1350" b="1" spc="-20" dirty="0">
                <a:solidFill>
                  <a:srgbClr val="001F5F"/>
                </a:solidFill>
                <a:latin typeface="Arial"/>
                <a:cs typeface="Arial"/>
              </a:rPr>
              <a:t> </a:t>
            </a:r>
            <a:r>
              <a:rPr sz="1350" b="1" dirty="0">
                <a:solidFill>
                  <a:srgbClr val="001F5F"/>
                </a:solidFill>
                <a:latin typeface="Arial"/>
                <a:cs typeface="Arial"/>
              </a:rPr>
              <a:t>clause</a:t>
            </a:r>
            <a:endParaRPr sz="1350">
              <a:latin typeface="Arial"/>
              <a:cs typeface="Arial"/>
            </a:endParaRPr>
          </a:p>
          <a:p>
            <a:pPr marL="927100"/>
            <a:r>
              <a:rPr sz="1350" b="1" dirty="0">
                <a:solidFill>
                  <a:srgbClr val="FF0000"/>
                </a:solidFill>
                <a:latin typeface="Arial"/>
                <a:cs typeface="Arial"/>
              </a:rPr>
              <a:t>}</a:t>
            </a:r>
            <a:r>
              <a:rPr sz="1350" b="1" spc="-20" dirty="0">
                <a:solidFill>
                  <a:srgbClr val="FF0000"/>
                </a:solidFill>
                <a:latin typeface="Arial"/>
                <a:cs typeface="Arial"/>
              </a:rPr>
              <a:t> </a:t>
            </a:r>
            <a:r>
              <a:rPr sz="1350" b="1" spc="-5" dirty="0">
                <a:solidFill>
                  <a:srgbClr val="FF0000"/>
                </a:solidFill>
                <a:latin typeface="Arial"/>
                <a:cs typeface="Arial"/>
              </a:rPr>
              <a:t>//</a:t>
            </a:r>
            <a:r>
              <a:rPr sz="1350" b="1" spc="-10" dirty="0">
                <a:solidFill>
                  <a:srgbClr val="FF0000"/>
                </a:solidFill>
                <a:latin typeface="Arial"/>
                <a:cs typeface="Arial"/>
              </a:rPr>
              <a:t> </a:t>
            </a:r>
            <a:r>
              <a:rPr sz="1350" b="1" dirty="0">
                <a:solidFill>
                  <a:srgbClr val="FF0000"/>
                </a:solidFill>
                <a:latin typeface="Arial"/>
                <a:cs typeface="Arial"/>
              </a:rPr>
              <a:t>End</a:t>
            </a:r>
            <a:r>
              <a:rPr sz="1350" b="1" spc="-30" dirty="0">
                <a:solidFill>
                  <a:srgbClr val="FF0000"/>
                </a:solidFill>
                <a:latin typeface="Arial"/>
                <a:cs typeface="Arial"/>
              </a:rPr>
              <a:t> </a:t>
            </a:r>
            <a:r>
              <a:rPr sz="1350" b="1" dirty="0">
                <a:solidFill>
                  <a:srgbClr val="FF0000"/>
                </a:solidFill>
                <a:latin typeface="Arial"/>
                <a:cs typeface="Arial"/>
              </a:rPr>
              <a:t>of</a:t>
            </a:r>
            <a:r>
              <a:rPr sz="1350" b="1" spc="-15" dirty="0">
                <a:solidFill>
                  <a:srgbClr val="FF0000"/>
                </a:solidFill>
                <a:latin typeface="Arial"/>
                <a:cs typeface="Arial"/>
              </a:rPr>
              <a:t> </a:t>
            </a:r>
            <a:r>
              <a:rPr sz="1350" b="1" dirty="0">
                <a:solidFill>
                  <a:srgbClr val="FF0000"/>
                </a:solidFill>
                <a:latin typeface="Arial"/>
                <a:cs typeface="Arial"/>
              </a:rPr>
              <a:t>main()</a:t>
            </a:r>
            <a:r>
              <a:rPr sz="1350" b="1" spc="-25" dirty="0">
                <a:solidFill>
                  <a:srgbClr val="FF0000"/>
                </a:solidFill>
                <a:latin typeface="Arial"/>
                <a:cs typeface="Arial"/>
              </a:rPr>
              <a:t> </a:t>
            </a:r>
            <a:r>
              <a:rPr sz="1350" b="1" spc="5" dirty="0">
                <a:solidFill>
                  <a:srgbClr val="FF0000"/>
                </a:solidFill>
                <a:latin typeface="Arial"/>
                <a:cs typeface="Arial"/>
              </a:rPr>
              <a:t>Method</a:t>
            </a:r>
            <a:endParaRPr sz="1350">
              <a:latin typeface="Arial"/>
              <a:cs typeface="Arial"/>
            </a:endParaRPr>
          </a:p>
          <a:p>
            <a:pPr marL="12700"/>
            <a:r>
              <a:rPr sz="1350" b="1" dirty="0">
                <a:solidFill>
                  <a:srgbClr val="FF0000"/>
                </a:solidFill>
                <a:latin typeface="Arial"/>
                <a:cs typeface="Arial"/>
              </a:rPr>
              <a:t>}</a:t>
            </a:r>
            <a:r>
              <a:rPr sz="1350" b="1" spc="-20" dirty="0">
                <a:solidFill>
                  <a:srgbClr val="FF0000"/>
                </a:solidFill>
                <a:latin typeface="Arial"/>
                <a:cs typeface="Arial"/>
              </a:rPr>
              <a:t> </a:t>
            </a:r>
            <a:r>
              <a:rPr sz="1350" b="1" spc="-5" dirty="0">
                <a:solidFill>
                  <a:srgbClr val="FF0000"/>
                </a:solidFill>
                <a:latin typeface="Arial"/>
                <a:cs typeface="Arial"/>
              </a:rPr>
              <a:t>//</a:t>
            </a:r>
            <a:r>
              <a:rPr sz="1350" b="1" spc="-15" dirty="0">
                <a:solidFill>
                  <a:srgbClr val="FF0000"/>
                </a:solidFill>
                <a:latin typeface="Arial"/>
                <a:cs typeface="Arial"/>
              </a:rPr>
              <a:t> </a:t>
            </a:r>
            <a:r>
              <a:rPr sz="1350" b="1" dirty="0">
                <a:solidFill>
                  <a:srgbClr val="FF0000"/>
                </a:solidFill>
                <a:latin typeface="Arial"/>
                <a:cs typeface="Arial"/>
              </a:rPr>
              <a:t>End</a:t>
            </a:r>
            <a:r>
              <a:rPr sz="1350" b="1" spc="-30" dirty="0">
                <a:solidFill>
                  <a:srgbClr val="FF0000"/>
                </a:solidFill>
                <a:latin typeface="Arial"/>
                <a:cs typeface="Arial"/>
              </a:rPr>
              <a:t> </a:t>
            </a:r>
            <a:r>
              <a:rPr sz="1350" b="1" dirty="0">
                <a:solidFill>
                  <a:srgbClr val="FF0000"/>
                </a:solidFill>
                <a:latin typeface="Arial"/>
                <a:cs typeface="Arial"/>
              </a:rPr>
              <a:t>of</a:t>
            </a:r>
            <a:r>
              <a:rPr sz="1350" b="1" spc="-15" dirty="0">
                <a:solidFill>
                  <a:srgbClr val="FF0000"/>
                </a:solidFill>
                <a:latin typeface="Arial"/>
                <a:cs typeface="Arial"/>
              </a:rPr>
              <a:t> </a:t>
            </a:r>
            <a:r>
              <a:rPr sz="1350" b="1" dirty="0">
                <a:solidFill>
                  <a:srgbClr val="FF0000"/>
                </a:solidFill>
                <a:latin typeface="Arial"/>
                <a:cs typeface="Arial"/>
              </a:rPr>
              <a:t>class</a:t>
            </a:r>
            <a:endParaRPr sz="1350">
              <a:latin typeface="Arial"/>
              <a:cs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163563" cy="689932"/>
          </a:xfrm>
          <a:prstGeom prst="rect">
            <a:avLst/>
          </a:prstGeom>
        </p:spPr>
        <p:txBody>
          <a:bodyPr vert="horz" wrap="square" lIns="0" tIns="12700" rIns="0" bIns="0" rtlCol="0" anchor="t">
            <a:spAutoFit/>
          </a:bodyPr>
          <a:lstStyle/>
          <a:p>
            <a:pPr marL="12700">
              <a:lnSpc>
                <a:spcPct val="100000"/>
              </a:lnSpc>
              <a:spcBef>
                <a:spcPts val="100"/>
              </a:spcBef>
            </a:pPr>
            <a:r>
              <a:rPr spc="-155" dirty="0"/>
              <a:t>f</a:t>
            </a:r>
            <a:r>
              <a:rPr spc="-165" dirty="0"/>
              <a:t>i</a:t>
            </a:r>
            <a:r>
              <a:rPr spc="-160" dirty="0"/>
              <a:t>na</a:t>
            </a:r>
            <a:r>
              <a:rPr spc="-165" dirty="0"/>
              <a:t>ll</a:t>
            </a:r>
            <a:r>
              <a:rPr spc="-5" dirty="0"/>
              <a:t>y</a:t>
            </a:r>
            <a:r>
              <a:rPr spc="-254" dirty="0"/>
              <a:t> </a:t>
            </a:r>
            <a:r>
              <a:rPr spc="-160" dirty="0"/>
              <a:t>c</a:t>
            </a:r>
            <a:r>
              <a:rPr spc="-165" dirty="0"/>
              <a:t>l</a:t>
            </a:r>
            <a:r>
              <a:rPr spc="-160" dirty="0"/>
              <a:t>aus</a:t>
            </a:r>
            <a:r>
              <a:rPr spc="-5" dirty="0"/>
              <a:t>e</a:t>
            </a:r>
            <a:r>
              <a:rPr spc="-265" dirty="0"/>
              <a:t> </a:t>
            </a:r>
            <a:r>
              <a:rPr spc="-160" dirty="0"/>
              <a:t>Exa</a:t>
            </a:r>
            <a:r>
              <a:rPr spc="-155" dirty="0"/>
              <a:t>m</a:t>
            </a:r>
            <a:r>
              <a:rPr spc="-160" dirty="0"/>
              <a:t>p</a:t>
            </a:r>
            <a:r>
              <a:rPr spc="-165" dirty="0"/>
              <a:t>l</a:t>
            </a:r>
            <a:r>
              <a:rPr dirty="0"/>
              <a:t>e</a:t>
            </a:r>
            <a:r>
              <a:rPr spc="-270" dirty="0"/>
              <a:t> </a:t>
            </a:r>
            <a:r>
              <a:rPr dirty="0"/>
              <a:t>…</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55141" y="1438783"/>
            <a:ext cx="8493125" cy="4755148"/>
          </a:xfrm>
          <a:prstGeom prst="rect">
            <a:avLst/>
          </a:prstGeom>
        </p:spPr>
        <p:txBody>
          <a:bodyPr vert="horz" wrap="square" lIns="0" tIns="12700" rIns="0" bIns="0" rtlCol="0">
            <a:spAutoFit/>
          </a:bodyPr>
          <a:lstStyle/>
          <a:p>
            <a:pPr marL="233679" algn="ctr">
              <a:lnSpc>
                <a:spcPts val="2155"/>
              </a:lnSpc>
              <a:spcBef>
                <a:spcPts val="100"/>
              </a:spcBef>
            </a:pPr>
            <a:r>
              <a:rPr b="1" spc="-15" dirty="0">
                <a:solidFill>
                  <a:srgbClr val="001F5F"/>
                </a:solidFill>
                <a:latin typeface="Arial"/>
                <a:cs typeface="Arial"/>
              </a:rPr>
              <a:t>java</a:t>
            </a:r>
            <a:r>
              <a:rPr b="1" spc="20" dirty="0">
                <a:solidFill>
                  <a:srgbClr val="001F5F"/>
                </a:solidFill>
                <a:latin typeface="Arial"/>
                <a:cs typeface="Arial"/>
              </a:rPr>
              <a:t> </a:t>
            </a:r>
            <a:r>
              <a:rPr b="1" spc="-5" dirty="0">
                <a:solidFill>
                  <a:srgbClr val="001F5F"/>
                </a:solidFill>
                <a:latin typeface="Arial"/>
                <a:cs typeface="Arial"/>
              </a:rPr>
              <a:t>ExampleFinallyClause</a:t>
            </a:r>
            <a:endParaRPr>
              <a:latin typeface="Arial"/>
              <a:cs typeface="Arial"/>
            </a:endParaRPr>
          </a:p>
          <a:p>
            <a:pPr marL="12700">
              <a:lnSpc>
                <a:spcPts val="2155"/>
              </a:lnSpc>
            </a:pPr>
            <a:r>
              <a:rPr spc="-5" dirty="0">
                <a:solidFill>
                  <a:srgbClr val="FF0000"/>
                </a:solidFill>
                <a:latin typeface="Times New Roman"/>
                <a:cs typeface="Times New Roman"/>
              </a:rPr>
              <a:t>Outer</a:t>
            </a:r>
            <a:r>
              <a:rPr spc="-25" dirty="0">
                <a:solidFill>
                  <a:srgbClr val="FF0000"/>
                </a:solidFill>
                <a:latin typeface="Times New Roman"/>
                <a:cs typeface="Times New Roman"/>
              </a:rPr>
              <a:t> </a:t>
            </a:r>
            <a:r>
              <a:rPr dirty="0">
                <a:solidFill>
                  <a:srgbClr val="FF0000"/>
                </a:solidFill>
                <a:latin typeface="Times New Roman"/>
                <a:cs typeface="Times New Roman"/>
              </a:rPr>
              <a:t>Block</a:t>
            </a:r>
            <a:r>
              <a:rPr spc="-30" dirty="0">
                <a:solidFill>
                  <a:srgbClr val="FF0000"/>
                </a:solidFill>
                <a:latin typeface="Times New Roman"/>
                <a:cs typeface="Times New Roman"/>
              </a:rPr>
              <a:t> </a:t>
            </a:r>
            <a:r>
              <a:rPr dirty="0">
                <a:solidFill>
                  <a:srgbClr val="FF0000"/>
                </a:solidFill>
                <a:latin typeface="Times New Roman"/>
                <a:cs typeface="Times New Roman"/>
              </a:rPr>
              <a:t>executed</a:t>
            </a:r>
            <a:endParaRPr>
              <a:latin typeface="Times New Roman"/>
              <a:cs typeface="Times New Roman"/>
            </a:endParaRPr>
          </a:p>
          <a:p>
            <a:pPr marL="12700" marR="111760"/>
            <a:r>
              <a:rPr dirty="0">
                <a:solidFill>
                  <a:srgbClr val="FF0000"/>
                </a:solidFill>
                <a:latin typeface="Times New Roman"/>
                <a:cs typeface="Times New Roman"/>
              </a:rPr>
              <a:t>Exception</a:t>
            </a:r>
            <a:r>
              <a:rPr spc="-15" dirty="0">
                <a:solidFill>
                  <a:srgbClr val="FF0000"/>
                </a:solidFill>
                <a:latin typeface="Times New Roman"/>
                <a:cs typeface="Times New Roman"/>
              </a:rPr>
              <a:t> </a:t>
            </a:r>
            <a:r>
              <a:rPr dirty="0">
                <a:solidFill>
                  <a:srgbClr val="FF0000"/>
                </a:solidFill>
                <a:latin typeface="Times New Roman"/>
                <a:cs typeface="Times New Roman"/>
              </a:rPr>
              <a:t>in</a:t>
            </a:r>
            <a:r>
              <a:rPr spc="-10" dirty="0">
                <a:solidFill>
                  <a:srgbClr val="FF0000"/>
                </a:solidFill>
                <a:latin typeface="Times New Roman"/>
                <a:cs typeface="Times New Roman"/>
              </a:rPr>
              <a:t> </a:t>
            </a:r>
            <a:r>
              <a:rPr dirty="0">
                <a:solidFill>
                  <a:srgbClr val="FF0000"/>
                </a:solidFill>
                <a:latin typeface="Times New Roman"/>
                <a:cs typeface="Times New Roman"/>
              </a:rPr>
              <a:t>thread</a:t>
            </a:r>
            <a:r>
              <a:rPr spc="-5" dirty="0">
                <a:solidFill>
                  <a:srgbClr val="FF0000"/>
                </a:solidFill>
                <a:latin typeface="Times New Roman"/>
                <a:cs typeface="Times New Roman"/>
              </a:rPr>
              <a:t> "main"</a:t>
            </a:r>
            <a:r>
              <a:rPr dirty="0">
                <a:solidFill>
                  <a:srgbClr val="FF0000"/>
                </a:solidFill>
                <a:latin typeface="Times New Roman"/>
                <a:cs typeface="Times New Roman"/>
              </a:rPr>
              <a:t> java.lang.ArrayIndexOutOfBoundsException:</a:t>
            </a:r>
            <a:r>
              <a:rPr spc="-45" dirty="0">
                <a:solidFill>
                  <a:srgbClr val="FF0000"/>
                </a:solidFill>
                <a:latin typeface="Times New Roman"/>
                <a:cs typeface="Times New Roman"/>
              </a:rPr>
              <a:t> </a:t>
            </a:r>
            <a:r>
              <a:rPr dirty="0">
                <a:solidFill>
                  <a:srgbClr val="FF0000"/>
                </a:solidFill>
                <a:latin typeface="Times New Roman"/>
                <a:cs typeface="Times New Roman"/>
              </a:rPr>
              <a:t>0</a:t>
            </a:r>
            <a:r>
              <a:rPr spc="-5" dirty="0">
                <a:solidFill>
                  <a:srgbClr val="FF0000"/>
                </a:solidFill>
                <a:latin typeface="Times New Roman"/>
                <a:cs typeface="Times New Roman"/>
              </a:rPr>
              <a:t> </a:t>
            </a:r>
            <a:r>
              <a:rPr dirty="0">
                <a:solidFill>
                  <a:srgbClr val="FF0000"/>
                </a:solidFill>
                <a:latin typeface="Times New Roman"/>
                <a:cs typeface="Times New Roman"/>
              </a:rPr>
              <a:t>[Partial</a:t>
            </a:r>
            <a:r>
              <a:rPr spc="-20" dirty="0">
                <a:solidFill>
                  <a:srgbClr val="FF0000"/>
                </a:solidFill>
                <a:latin typeface="Times New Roman"/>
                <a:cs typeface="Times New Roman"/>
              </a:rPr>
              <a:t> </a:t>
            </a:r>
            <a:r>
              <a:rPr dirty="0">
                <a:solidFill>
                  <a:srgbClr val="FF0000"/>
                </a:solidFill>
                <a:latin typeface="Times New Roman"/>
                <a:cs typeface="Times New Roman"/>
              </a:rPr>
              <a:t>Output </a:t>
            </a:r>
            <a:r>
              <a:rPr spc="-434" dirty="0">
                <a:solidFill>
                  <a:srgbClr val="FF0000"/>
                </a:solidFill>
                <a:latin typeface="Times New Roman"/>
                <a:cs typeface="Times New Roman"/>
              </a:rPr>
              <a:t> </a:t>
            </a:r>
            <a:r>
              <a:rPr spc="-5" dirty="0">
                <a:solidFill>
                  <a:srgbClr val="FF0000"/>
                </a:solidFill>
                <a:latin typeface="Times New Roman"/>
                <a:cs typeface="Times New Roman"/>
              </a:rPr>
              <a:t>Shown]</a:t>
            </a:r>
            <a:endParaRPr>
              <a:latin typeface="Times New Roman"/>
              <a:cs typeface="Times New Roman"/>
            </a:endParaRPr>
          </a:p>
          <a:p>
            <a:pPr>
              <a:spcBef>
                <a:spcPts val="30"/>
              </a:spcBef>
            </a:pPr>
            <a:endParaRPr sz="1850">
              <a:latin typeface="Times New Roman"/>
              <a:cs typeface="Times New Roman"/>
            </a:endParaRPr>
          </a:p>
          <a:p>
            <a:pPr marL="232410" algn="ctr">
              <a:spcBef>
                <a:spcPts val="5"/>
              </a:spcBef>
            </a:pPr>
            <a:r>
              <a:rPr b="1" spc="-15" dirty="0">
                <a:solidFill>
                  <a:srgbClr val="001F5F"/>
                </a:solidFill>
                <a:latin typeface="Arial"/>
                <a:cs typeface="Arial"/>
              </a:rPr>
              <a:t>java</a:t>
            </a:r>
            <a:r>
              <a:rPr b="1" spc="20" dirty="0">
                <a:solidFill>
                  <a:srgbClr val="001F5F"/>
                </a:solidFill>
                <a:latin typeface="Arial"/>
                <a:cs typeface="Arial"/>
              </a:rPr>
              <a:t> </a:t>
            </a:r>
            <a:r>
              <a:rPr b="1" spc="-5" dirty="0">
                <a:solidFill>
                  <a:srgbClr val="001F5F"/>
                </a:solidFill>
                <a:latin typeface="Arial"/>
                <a:cs typeface="Arial"/>
              </a:rPr>
              <a:t>ExampleFinallyClause</a:t>
            </a:r>
            <a:r>
              <a:rPr b="1" spc="-40" dirty="0">
                <a:solidFill>
                  <a:srgbClr val="001F5F"/>
                </a:solidFill>
                <a:latin typeface="Arial"/>
                <a:cs typeface="Arial"/>
              </a:rPr>
              <a:t> </a:t>
            </a:r>
            <a:r>
              <a:rPr b="1" dirty="0">
                <a:solidFill>
                  <a:srgbClr val="001F5F"/>
                </a:solidFill>
                <a:latin typeface="Times New Roman"/>
                <a:cs typeface="Times New Roman"/>
              </a:rPr>
              <a:t>45</a:t>
            </a:r>
            <a:endParaRPr>
              <a:latin typeface="Times New Roman"/>
              <a:cs typeface="Times New Roman"/>
            </a:endParaRPr>
          </a:p>
          <a:p>
            <a:pPr marL="12700" marR="6477635"/>
            <a:r>
              <a:rPr dirty="0">
                <a:solidFill>
                  <a:srgbClr val="FF0000"/>
                </a:solidFill>
                <a:latin typeface="Times New Roman"/>
                <a:cs typeface="Times New Roman"/>
              </a:rPr>
              <a:t>Inner Block executed </a:t>
            </a:r>
            <a:r>
              <a:rPr spc="-434" dirty="0">
                <a:solidFill>
                  <a:srgbClr val="FF0000"/>
                </a:solidFill>
                <a:latin typeface="Times New Roman"/>
                <a:cs typeface="Times New Roman"/>
              </a:rPr>
              <a:t> </a:t>
            </a:r>
            <a:r>
              <a:rPr dirty="0">
                <a:solidFill>
                  <a:srgbClr val="FF0000"/>
                </a:solidFill>
                <a:latin typeface="Times New Roman"/>
                <a:cs typeface="Times New Roman"/>
              </a:rPr>
              <a:t>Outer</a:t>
            </a:r>
            <a:r>
              <a:rPr spc="-50" dirty="0">
                <a:solidFill>
                  <a:srgbClr val="FF0000"/>
                </a:solidFill>
                <a:latin typeface="Times New Roman"/>
                <a:cs typeface="Times New Roman"/>
              </a:rPr>
              <a:t> </a:t>
            </a:r>
            <a:r>
              <a:rPr dirty="0">
                <a:solidFill>
                  <a:srgbClr val="FF0000"/>
                </a:solidFill>
                <a:latin typeface="Times New Roman"/>
                <a:cs typeface="Times New Roman"/>
              </a:rPr>
              <a:t>Block</a:t>
            </a:r>
            <a:r>
              <a:rPr spc="-50" dirty="0">
                <a:solidFill>
                  <a:srgbClr val="FF0000"/>
                </a:solidFill>
                <a:latin typeface="Times New Roman"/>
                <a:cs typeface="Times New Roman"/>
              </a:rPr>
              <a:t> </a:t>
            </a:r>
            <a:r>
              <a:rPr dirty="0">
                <a:solidFill>
                  <a:srgbClr val="FF0000"/>
                </a:solidFill>
                <a:latin typeface="Times New Roman"/>
                <a:cs typeface="Times New Roman"/>
              </a:rPr>
              <a:t>executed</a:t>
            </a:r>
            <a:endParaRPr>
              <a:latin typeface="Times New Roman"/>
              <a:cs typeface="Times New Roman"/>
            </a:endParaRPr>
          </a:p>
          <a:p>
            <a:pPr>
              <a:spcBef>
                <a:spcPts val="30"/>
              </a:spcBef>
            </a:pPr>
            <a:endParaRPr sz="1850">
              <a:latin typeface="Times New Roman"/>
              <a:cs typeface="Times New Roman"/>
            </a:endParaRPr>
          </a:p>
          <a:p>
            <a:pPr marL="232410" algn="ctr"/>
            <a:r>
              <a:rPr b="1" spc="-15" dirty="0">
                <a:solidFill>
                  <a:srgbClr val="001F5F"/>
                </a:solidFill>
                <a:latin typeface="Arial"/>
                <a:cs typeface="Arial"/>
              </a:rPr>
              <a:t>java</a:t>
            </a:r>
            <a:r>
              <a:rPr b="1" spc="20" dirty="0">
                <a:solidFill>
                  <a:srgbClr val="001F5F"/>
                </a:solidFill>
                <a:latin typeface="Arial"/>
                <a:cs typeface="Arial"/>
              </a:rPr>
              <a:t> </a:t>
            </a:r>
            <a:r>
              <a:rPr b="1" spc="-5" dirty="0">
                <a:solidFill>
                  <a:srgbClr val="001F5F"/>
                </a:solidFill>
                <a:latin typeface="Arial"/>
                <a:cs typeface="Arial"/>
              </a:rPr>
              <a:t>ExampleFinallyClause</a:t>
            </a:r>
            <a:r>
              <a:rPr b="1" spc="-45" dirty="0">
                <a:solidFill>
                  <a:srgbClr val="001F5F"/>
                </a:solidFill>
                <a:latin typeface="Arial"/>
                <a:cs typeface="Arial"/>
              </a:rPr>
              <a:t> </a:t>
            </a:r>
            <a:r>
              <a:rPr b="1" spc="-5" dirty="0">
                <a:solidFill>
                  <a:srgbClr val="001F5F"/>
                </a:solidFill>
                <a:latin typeface="Times New Roman"/>
                <a:cs typeface="Times New Roman"/>
              </a:rPr>
              <a:t>10</a:t>
            </a:r>
            <a:endParaRPr>
              <a:latin typeface="Times New Roman"/>
              <a:cs typeface="Times New Roman"/>
            </a:endParaRPr>
          </a:p>
          <a:p>
            <a:pPr marL="12700">
              <a:spcBef>
                <a:spcPts val="5"/>
              </a:spcBef>
            </a:pPr>
            <a:r>
              <a:rPr spc="-5" dirty="0">
                <a:solidFill>
                  <a:srgbClr val="FF0000"/>
                </a:solidFill>
                <a:latin typeface="Times New Roman"/>
                <a:cs typeface="Times New Roman"/>
              </a:rPr>
              <a:t>Outer</a:t>
            </a:r>
            <a:r>
              <a:rPr spc="-25" dirty="0">
                <a:solidFill>
                  <a:srgbClr val="FF0000"/>
                </a:solidFill>
                <a:latin typeface="Times New Roman"/>
                <a:cs typeface="Times New Roman"/>
              </a:rPr>
              <a:t> </a:t>
            </a:r>
            <a:r>
              <a:rPr dirty="0">
                <a:solidFill>
                  <a:srgbClr val="FF0000"/>
                </a:solidFill>
                <a:latin typeface="Times New Roman"/>
                <a:cs typeface="Times New Roman"/>
              </a:rPr>
              <a:t>Block</a:t>
            </a:r>
            <a:r>
              <a:rPr spc="-30" dirty="0">
                <a:solidFill>
                  <a:srgbClr val="FF0000"/>
                </a:solidFill>
                <a:latin typeface="Times New Roman"/>
                <a:cs typeface="Times New Roman"/>
              </a:rPr>
              <a:t> </a:t>
            </a:r>
            <a:r>
              <a:rPr dirty="0">
                <a:solidFill>
                  <a:srgbClr val="FF0000"/>
                </a:solidFill>
                <a:latin typeface="Times New Roman"/>
                <a:cs typeface="Times New Roman"/>
              </a:rPr>
              <a:t>executed</a:t>
            </a:r>
            <a:endParaRPr>
              <a:latin typeface="Times New Roman"/>
              <a:cs typeface="Times New Roman"/>
            </a:endParaRPr>
          </a:p>
          <a:p>
            <a:pPr marL="12700"/>
            <a:r>
              <a:rPr dirty="0">
                <a:solidFill>
                  <a:srgbClr val="FF0000"/>
                </a:solidFill>
                <a:latin typeface="Times New Roman"/>
                <a:cs typeface="Times New Roman"/>
              </a:rPr>
              <a:t>Exception</a:t>
            </a:r>
            <a:r>
              <a:rPr spc="-20" dirty="0">
                <a:solidFill>
                  <a:srgbClr val="FF0000"/>
                </a:solidFill>
                <a:latin typeface="Times New Roman"/>
                <a:cs typeface="Times New Roman"/>
              </a:rPr>
              <a:t> </a:t>
            </a:r>
            <a:r>
              <a:rPr dirty="0">
                <a:solidFill>
                  <a:srgbClr val="FF0000"/>
                </a:solidFill>
                <a:latin typeface="Times New Roman"/>
                <a:cs typeface="Times New Roman"/>
              </a:rPr>
              <a:t>in thread </a:t>
            </a:r>
            <a:r>
              <a:rPr spc="-5" dirty="0">
                <a:solidFill>
                  <a:srgbClr val="FF0000"/>
                </a:solidFill>
                <a:latin typeface="Times New Roman"/>
                <a:cs typeface="Times New Roman"/>
              </a:rPr>
              <a:t>"main"</a:t>
            </a:r>
            <a:r>
              <a:rPr spc="10" dirty="0">
                <a:solidFill>
                  <a:srgbClr val="FF0000"/>
                </a:solidFill>
                <a:latin typeface="Times New Roman"/>
                <a:cs typeface="Times New Roman"/>
              </a:rPr>
              <a:t> </a:t>
            </a:r>
            <a:r>
              <a:rPr dirty="0">
                <a:solidFill>
                  <a:srgbClr val="FF0000"/>
                </a:solidFill>
                <a:latin typeface="Times New Roman"/>
                <a:cs typeface="Times New Roman"/>
              </a:rPr>
              <a:t>java.lang.ArithmeticException:</a:t>
            </a:r>
            <a:r>
              <a:rPr spc="-45" dirty="0">
                <a:solidFill>
                  <a:srgbClr val="FF0000"/>
                </a:solidFill>
                <a:latin typeface="Times New Roman"/>
                <a:cs typeface="Times New Roman"/>
              </a:rPr>
              <a:t> </a:t>
            </a:r>
            <a:r>
              <a:rPr dirty="0">
                <a:solidFill>
                  <a:srgbClr val="FF0000"/>
                </a:solidFill>
                <a:latin typeface="Times New Roman"/>
                <a:cs typeface="Times New Roman"/>
              </a:rPr>
              <a:t>/ by</a:t>
            </a:r>
            <a:r>
              <a:rPr spc="-10" dirty="0">
                <a:solidFill>
                  <a:srgbClr val="FF0000"/>
                </a:solidFill>
                <a:latin typeface="Times New Roman"/>
                <a:cs typeface="Times New Roman"/>
              </a:rPr>
              <a:t> </a:t>
            </a:r>
            <a:r>
              <a:rPr dirty="0">
                <a:solidFill>
                  <a:srgbClr val="FF0000"/>
                </a:solidFill>
                <a:latin typeface="Times New Roman"/>
                <a:cs typeface="Times New Roman"/>
              </a:rPr>
              <a:t>zero [Partial</a:t>
            </a:r>
            <a:r>
              <a:rPr spc="-15" dirty="0">
                <a:solidFill>
                  <a:srgbClr val="FF0000"/>
                </a:solidFill>
                <a:latin typeface="Times New Roman"/>
                <a:cs typeface="Times New Roman"/>
              </a:rPr>
              <a:t> </a:t>
            </a:r>
            <a:r>
              <a:rPr dirty="0">
                <a:solidFill>
                  <a:srgbClr val="FF0000"/>
                </a:solidFill>
                <a:latin typeface="Times New Roman"/>
                <a:cs typeface="Times New Roman"/>
              </a:rPr>
              <a:t>Output </a:t>
            </a:r>
            <a:r>
              <a:rPr spc="-5" dirty="0">
                <a:solidFill>
                  <a:srgbClr val="FF0000"/>
                </a:solidFill>
                <a:latin typeface="Times New Roman"/>
                <a:cs typeface="Times New Roman"/>
              </a:rPr>
              <a:t>Shown]</a:t>
            </a:r>
            <a:endParaRPr>
              <a:latin typeface="Times New Roman"/>
              <a:cs typeface="Times New Roman"/>
            </a:endParaRPr>
          </a:p>
          <a:p>
            <a:pPr>
              <a:spcBef>
                <a:spcPts val="30"/>
              </a:spcBef>
            </a:pPr>
            <a:endParaRPr sz="1850">
              <a:latin typeface="Times New Roman"/>
              <a:cs typeface="Times New Roman"/>
            </a:endParaRPr>
          </a:p>
          <a:p>
            <a:pPr marL="232410" algn="ctr"/>
            <a:r>
              <a:rPr b="1" spc="-15" dirty="0">
                <a:solidFill>
                  <a:srgbClr val="001F5F"/>
                </a:solidFill>
                <a:latin typeface="Arial"/>
                <a:cs typeface="Arial"/>
              </a:rPr>
              <a:t>java</a:t>
            </a:r>
            <a:r>
              <a:rPr b="1" spc="20" dirty="0">
                <a:solidFill>
                  <a:srgbClr val="001F5F"/>
                </a:solidFill>
                <a:latin typeface="Arial"/>
                <a:cs typeface="Arial"/>
              </a:rPr>
              <a:t> </a:t>
            </a:r>
            <a:r>
              <a:rPr b="1" spc="-5" dirty="0">
                <a:solidFill>
                  <a:srgbClr val="001F5F"/>
                </a:solidFill>
                <a:latin typeface="Arial"/>
                <a:cs typeface="Arial"/>
              </a:rPr>
              <a:t>ExampleFinallyClause</a:t>
            </a:r>
            <a:r>
              <a:rPr b="1" spc="10" dirty="0">
                <a:solidFill>
                  <a:srgbClr val="001F5F"/>
                </a:solidFill>
                <a:latin typeface="Arial"/>
                <a:cs typeface="Arial"/>
              </a:rPr>
              <a:t> </a:t>
            </a:r>
            <a:r>
              <a:rPr b="1" dirty="0">
                <a:solidFill>
                  <a:srgbClr val="001F5F"/>
                </a:solidFill>
                <a:latin typeface="Times New Roman"/>
                <a:cs typeface="Times New Roman"/>
              </a:rPr>
              <a:t>20</a:t>
            </a:r>
            <a:endParaRPr>
              <a:latin typeface="Times New Roman"/>
              <a:cs typeface="Times New Roman"/>
            </a:endParaRPr>
          </a:p>
          <a:p>
            <a:pPr marL="12700" marR="6477635">
              <a:spcBef>
                <a:spcPts val="5"/>
              </a:spcBef>
            </a:pPr>
            <a:r>
              <a:rPr dirty="0">
                <a:solidFill>
                  <a:srgbClr val="FF0000"/>
                </a:solidFill>
                <a:latin typeface="Times New Roman"/>
                <a:cs typeface="Times New Roman"/>
              </a:rPr>
              <a:t>Inner </a:t>
            </a:r>
            <a:r>
              <a:rPr spc="-5" dirty="0">
                <a:solidFill>
                  <a:srgbClr val="FF0000"/>
                </a:solidFill>
                <a:latin typeface="Times New Roman"/>
                <a:cs typeface="Times New Roman"/>
              </a:rPr>
              <a:t>Block </a:t>
            </a:r>
            <a:r>
              <a:rPr dirty="0">
                <a:solidFill>
                  <a:srgbClr val="FF0000"/>
                </a:solidFill>
                <a:latin typeface="Times New Roman"/>
                <a:cs typeface="Times New Roman"/>
              </a:rPr>
              <a:t>executed </a:t>
            </a:r>
            <a:r>
              <a:rPr spc="-434" dirty="0">
                <a:solidFill>
                  <a:srgbClr val="FF0000"/>
                </a:solidFill>
                <a:latin typeface="Times New Roman"/>
                <a:cs typeface="Times New Roman"/>
              </a:rPr>
              <a:t> </a:t>
            </a:r>
            <a:r>
              <a:rPr dirty="0">
                <a:solidFill>
                  <a:srgbClr val="FF0000"/>
                </a:solidFill>
                <a:latin typeface="Times New Roman"/>
                <a:cs typeface="Times New Roman"/>
              </a:rPr>
              <a:t>Outer</a:t>
            </a:r>
            <a:r>
              <a:rPr spc="-50" dirty="0">
                <a:solidFill>
                  <a:srgbClr val="FF0000"/>
                </a:solidFill>
                <a:latin typeface="Times New Roman"/>
                <a:cs typeface="Times New Roman"/>
              </a:rPr>
              <a:t> </a:t>
            </a:r>
            <a:r>
              <a:rPr dirty="0">
                <a:solidFill>
                  <a:srgbClr val="FF0000"/>
                </a:solidFill>
                <a:latin typeface="Times New Roman"/>
                <a:cs typeface="Times New Roman"/>
              </a:rPr>
              <a:t>Block</a:t>
            </a:r>
            <a:r>
              <a:rPr spc="-50" dirty="0">
                <a:solidFill>
                  <a:srgbClr val="FF0000"/>
                </a:solidFill>
                <a:latin typeface="Times New Roman"/>
                <a:cs typeface="Times New Roman"/>
              </a:rPr>
              <a:t> </a:t>
            </a:r>
            <a:r>
              <a:rPr dirty="0">
                <a:solidFill>
                  <a:srgbClr val="FF0000"/>
                </a:solidFill>
                <a:latin typeface="Times New Roman"/>
                <a:cs typeface="Times New Roman"/>
              </a:rPr>
              <a:t>executed</a:t>
            </a:r>
            <a:endParaRPr>
              <a:latin typeface="Times New Roman"/>
              <a:cs typeface="Times New Roman"/>
            </a:endParaRPr>
          </a:p>
          <a:p>
            <a:pPr marL="12700"/>
            <a:r>
              <a:rPr dirty="0">
                <a:solidFill>
                  <a:srgbClr val="FF0000"/>
                </a:solidFill>
                <a:latin typeface="Times New Roman"/>
                <a:cs typeface="Times New Roman"/>
              </a:rPr>
              <a:t>Exception</a:t>
            </a:r>
            <a:r>
              <a:rPr spc="-20" dirty="0">
                <a:solidFill>
                  <a:srgbClr val="FF0000"/>
                </a:solidFill>
                <a:latin typeface="Times New Roman"/>
                <a:cs typeface="Times New Roman"/>
              </a:rPr>
              <a:t> </a:t>
            </a:r>
            <a:r>
              <a:rPr dirty="0">
                <a:solidFill>
                  <a:srgbClr val="FF0000"/>
                </a:solidFill>
                <a:latin typeface="Times New Roman"/>
                <a:cs typeface="Times New Roman"/>
              </a:rPr>
              <a:t>in thread </a:t>
            </a:r>
            <a:r>
              <a:rPr spc="-5" dirty="0">
                <a:solidFill>
                  <a:srgbClr val="FF0000"/>
                </a:solidFill>
                <a:latin typeface="Times New Roman"/>
                <a:cs typeface="Times New Roman"/>
              </a:rPr>
              <a:t>"main"</a:t>
            </a:r>
            <a:r>
              <a:rPr spc="10" dirty="0">
                <a:solidFill>
                  <a:srgbClr val="FF0000"/>
                </a:solidFill>
                <a:latin typeface="Times New Roman"/>
                <a:cs typeface="Times New Roman"/>
              </a:rPr>
              <a:t> </a:t>
            </a:r>
            <a:r>
              <a:rPr dirty="0">
                <a:solidFill>
                  <a:srgbClr val="FF0000"/>
                </a:solidFill>
                <a:latin typeface="Times New Roman"/>
                <a:cs typeface="Times New Roman"/>
              </a:rPr>
              <a:t>java.lang.ArithmeticException:</a:t>
            </a:r>
            <a:r>
              <a:rPr spc="-45" dirty="0">
                <a:solidFill>
                  <a:srgbClr val="FF0000"/>
                </a:solidFill>
                <a:latin typeface="Times New Roman"/>
                <a:cs typeface="Times New Roman"/>
              </a:rPr>
              <a:t> </a:t>
            </a:r>
            <a:r>
              <a:rPr dirty="0">
                <a:solidFill>
                  <a:srgbClr val="FF0000"/>
                </a:solidFill>
                <a:latin typeface="Times New Roman"/>
                <a:cs typeface="Times New Roman"/>
              </a:rPr>
              <a:t>/ by</a:t>
            </a:r>
            <a:r>
              <a:rPr spc="-10" dirty="0">
                <a:solidFill>
                  <a:srgbClr val="FF0000"/>
                </a:solidFill>
                <a:latin typeface="Times New Roman"/>
                <a:cs typeface="Times New Roman"/>
              </a:rPr>
              <a:t> </a:t>
            </a:r>
            <a:r>
              <a:rPr dirty="0">
                <a:solidFill>
                  <a:srgbClr val="FF0000"/>
                </a:solidFill>
                <a:latin typeface="Times New Roman"/>
                <a:cs typeface="Times New Roman"/>
              </a:rPr>
              <a:t>zero [Partial</a:t>
            </a:r>
            <a:r>
              <a:rPr spc="-15" dirty="0">
                <a:solidFill>
                  <a:srgbClr val="FF0000"/>
                </a:solidFill>
                <a:latin typeface="Times New Roman"/>
                <a:cs typeface="Times New Roman"/>
              </a:rPr>
              <a:t> </a:t>
            </a:r>
            <a:r>
              <a:rPr dirty="0">
                <a:solidFill>
                  <a:srgbClr val="FF0000"/>
                </a:solidFill>
                <a:latin typeface="Times New Roman"/>
                <a:cs typeface="Times New Roman"/>
              </a:rPr>
              <a:t>Output </a:t>
            </a:r>
            <a:r>
              <a:rPr spc="-5" dirty="0">
                <a:solidFill>
                  <a:srgbClr val="FF0000"/>
                </a:solidFill>
                <a:latin typeface="Times New Roman"/>
                <a:cs typeface="Times New Roman"/>
              </a:rPr>
              <a:t>Shown]</a:t>
            </a:r>
            <a:endParaRPr>
              <a:latin typeface="Times New Roman"/>
              <a:cs typeface="Times New Roman"/>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519251"/>
            <a:ext cx="8771890" cy="1123315"/>
          </a:xfrm>
          <a:prstGeom prst="rect">
            <a:avLst/>
          </a:prstGeom>
        </p:spPr>
        <p:txBody>
          <a:bodyPr vert="horz" wrap="square" lIns="0" tIns="12700" rIns="0" bIns="0" rtlCol="0">
            <a:spAutoFit/>
          </a:bodyPr>
          <a:lstStyle/>
          <a:p>
            <a:pPr marL="354965" marR="5080" indent="-342900" algn="just">
              <a:spcBef>
                <a:spcPts val="100"/>
              </a:spcBef>
              <a:buClr>
                <a:srgbClr val="0F1141"/>
              </a:buClr>
              <a:buChar char="•"/>
              <a:tabLst>
                <a:tab pos="355600" algn="l"/>
              </a:tabLst>
            </a:pPr>
            <a:r>
              <a:rPr sz="2400" spc="-5" dirty="0">
                <a:solidFill>
                  <a:srgbClr val="FF0000"/>
                </a:solidFill>
                <a:latin typeface="Arial MT"/>
                <a:cs typeface="Arial MT"/>
              </a:rPr>
              <a:t>Fact </a:t>
            </a:r>
            <a:r>
              <a:rPr sz="2400" dirty="0">
                <a:solidFill>
                  <a:srgbClr val="FF0000"/>
                </a:solidFill>
                <a:latin typeface="Arial MT"/>
                <a:cs typeface="Arial MT"/>
              </a:rPr>
              <a:t>I : A </a:t>
            </a:r>
            <a:r>
              <a:rPr sz="2400" spc="-5" dirty="0">
                <a:solidFill>
                  <a:srgbClr val="FF0000"/>
                </a:solidFill>
                <a:latin typeface="Arial MT"/>
                <a:cs typeface="Arial MT"/>
              </a:rPr>
              <a:t>super </a:t>
            </a:r>
            <a:r>
              <a:rPr sz="2400" dirty="0">
                <a:solidFill>
                  <a:srgbClr val="FF0000"/>
                </a:solidFill>
                <a:latin typeface="Arial MT"/>
                <a:cs typeface="Arial MT"/>
              </a:rPr>
              <a:t>class </a:t>
            </a:r>
            <a:r>
              <a:rPr sz="2400" spc="-5" dirty="0">
                <a:solidFill>
                  <a:srgbClr val="FF0000"/>
                </a:solidFill>
                <a:latin typeface="Arial MT"/>
                <a:cs typeface="Arial MT"/>
              </a:rPr>
              <a:t>exception </a:t>
            </a:r>
            <a:r>
              <a:rPr sz="2400" dirty="0">
                <a:solidFill>
                  <a:srgbClr val="FF0000"/>
                </a:solidFill>
                <a:latin typeface="Arial MT"/>
                <a:cs typeface="Arial MT"/>
              </a:rPr>
              <a:t>type can catch </a:t>
            </a:r>
            <a:r>
              <a:rPr sz="2400" spc="-5" dirty="0">
                <a:solidFill>
                  <a:srgbClr val="FF0000"/>
                </a:solidFill>
                <a:latin typeface="Arial MT"/>
                <a:cs typeface="Arial MT"/>
              </a:rPr>
              <a:t>all </a:t>
            </a:r>
            <a:r>
              <a:rPr sz="2400" dirty="0">
                <a:solidFill>
                  <a:srgbClr val="FF0000"/>
                </a:solidFill>
                <a:latin typeface="Arial MT"/>
                <a:cs typeface="Arial MT"/>
              </a:rPr>
              <a:t>sub class </a:t>
            </a:r>
            <a:r>
              <a:rPr sz="2400" spc="5" dirty="0">
                <a:solidFill>
                  <a:srgbClr val="FF0000"/>
                </a:solidFill>
                <a:latin typeface="Arial MT"/>
                <a:cs typeface="Arial MT"/>
              </a:rPr>
              <a:t> </a:t>
            </a:r>
            <a:r>
              <a:rPr sz="2400" spc="-5" dirty="0">
                <a:solidFill>
                  <a:srgbClr val="FF0000"/>
                </a:solidFill>
                <a:latin typeface="Arial MT"/>
                <a:cs typeface="Arial MT"/>
              </a:rPr>
              <a:t>exceptions. So, while writing </a:t>
            </a:r>
            <a:r>
              <a:rPr sz="2400" dirty="0">
                <a:solidFill>
                  <a:srgbClr val="FF0000"/>
                </a:solidFill>
                <a:latin typeface="Arial MT"/>
                <a:cs typeface="Arial MT"/>
              </a:rPr>
              <a:t>catch </a:t>
            </a:r>
            <a:r>
              <a:rPr sz="2400" spc="-5" dirty="0">
                <a:solidFill>
                  <a:srgbClr val="FF0000"/>
                </a:solidFill>
                <a:latin typeface="Arial MT"/>
                <a:cs typeface="Arial MT"/>
              </a:rPr>
              <a:t>blocks </a:t>
            </a:r>
            <a:r>
              <a:rPr sz="2400" dirty="0">
                <a:solidFill>
                  <a:srgbClr val="FF0000"/>
                </a:solidFill>
                <a:latin typeface="Arial MT"/>
                <a:cs typeface="Arial MT"/>
              </a:rPr>
              <a:t>, </a:t>
            </a:r>
            <a:r>
              <a:rPr sz="2400" spc="-5" dirty="0">
                <a:solidFill>
                  <a:srgbClr val="FF0000"/>
                </a:solidFill>
                <a:latin typeface="Arial MT"/>
                <a:cs typeface="Arial MT"/>
              </a:rPr>
              <a:t>catch sub class </a:t>
            </a:r>
            <a:r>
              <a:rPr sz="2400" dirty="0">
                <a:solidFill>
                  <a:srgbClr val="FF0000"/>
                </a:solidFill>
                <a:latin typeface="Arial MT"/>
                <a:cs typeface="Arial MT"/>
              </a:rPr>
              <a:t> </a:t>
            </a:r>
            <a:r>
              <a:rPr sz="2400" spc="-5" dirty="0">
                <a:solidFill>
                  <a:srgbClr val="FF0000"/>
                </a:solidFill>
                <a:latin typeface="Arial MT"/>
                <a:cs typeface="Arial MT"/>
              </a:rPr>
              <a:t>exceptions</a:t>
            </a:r>
            <a:r>
              <a:rPr sz="2400" spc="30" dirty="0">
                <a:solidFill>
                  <a:srgbClr val="FF0000"/>
                </a:solidFill>
                <a:latin typeface="Arial MT"/>
                <a:cs typeface="Arial MT"/>
              </a:rPr>
              <a:t> </a:t>
            </a:r>
            <a:r>
              <a:rPr sz="2400" dirty="0">
                <a:solidFill>
                  <a:srgbClr val="FF0000"/>
                </a:solidFill>
                <a:latin typeface="Arial MT"/>
                <a:cs typeface="Arial MT"/>
              </a:rPr>
              <a:t>first </a:t>
            </a:r>
            <a:r>
              <a:rPr sz="2400" spc="-5" dirty="0">
                <a:solidFill>
                  <a:srgbClr val="FF0000"/>
                </a:solidFill>
                <a:latin typeface="Arial MT"/>
                <a:cs typeface="Arial MT"/>
              </a:rPr>
              <a:t>and</a:t>
            </a:r>
            <a:r>
              <a:rPr sz="2400" dirty="0">
                <a:solidFill>
                  <a:srgbClr val="FF0000"/>
                </a:solidFill>
                <a:latin typeface="Arial MT"/>
                <a:cs typeface="Arial MT"/>
              </a:rPr>
              <a:t> </a:t>
            </a:r>
            <a:r>
              <a:rPr sz="2400" spc="-5" dirty="0">
                <a:solidFill>
                  <a:srgbClr val="FF0000"/>
                </a:solidFill>
                <a:latin typeface="Arial MT"/>
                <a:cs typeface="Arial MT"/>
              </a:rPr>
              <a:t>then</a:t>
            </a:r>
            <a:r>
              <a:rPr sz="2400" dirty="0">
                <a:solidFill>
                  <a:srgbClr val="FF0000"/>
                </a:solidFill>
                <a:latin typeface="Arial MT"/>
                <a:cs typeface="Arial MT"/>
              </a:rPr>
              <a:t> </a:t>
            </a:r>
            <a:r>
              <a:rPr sz="2400" spc="-5" dirty="0">
                <a:solidFill>
                  <a:srgbClr val="FF0000"/>
                </a:solidFill>
                <a:latin typeface="Arial MT"/>
                <a:cs typeface="Arial MT"/>
              </a:rPr>
              <a:t>super</a:t>
            </a:r>
            <a:r>
              <a:rPr sz="2400" dirty="0">
                <a:solidFill>
                  <a:srgbClr val="FF0000"/>
                </a:solidFill>
                <a:latin typeface="Arial MT"/>
                <a:cs typeface="Arial MT"/>
              </a:rPr>
              <a:t> </a:t>
            </a:r>
            <a:r>
              <a:rPr sz="2400" spc="-5" dirty="0">
                <a:solidFill>
                  <a:srgbClr val="FF0000"/>
                </a:solidFill>
                <a:latin typeface="Arial MT"/>
                <a:cs typeface="Arial MT"/>
              </a:rPr>
              <a:t>class</a:t>
            </a:r>
            <a:r>
              <a:rPr sz="2400" spc="15" dirty="0">
                <a:solidFill>
                  <a:srgbClr val="FF0000"/>
                </a:solidFill>
                <a:latin typeface="Arial MT"/>
                <a:cs typeface="Arial MT"/>
              </a:rPr>
              <a:t> </a:t>
            </a:r>
            <a:r>
              <a:rPr sz="2400" spc="-5" dirty="0">
                <a:solidFill>
                  <a:srgbClr val="FF0000"/>
                </a:solidFill>
                <a:latin typeface="Arial MT"/>
                <a:cs typeface="Arial MT"/>
              </a:rPr>
              <a:t>exceptions</a:t>
            </a:r>
            <a:endParaRPr sz="2400">
              <a:latin typeface="Arial MT"/>
              <a:cs typeface="Arial MT"/>
            </a:endParaRPr>
          </a:p>
        </p:txBody>
      </p:sp>
      <p:sp>
        <p:nvSpPr>
          <p:cNvPr id="3" name="object 3"/>
          <p:cNvSpPr txBox="1">
            <a:spLocks noGrp="1"/>
          </p:cNvSpPr>
          <p:nvPr>
            <p:ph type="title"/>
          </p:nvPr>
        </p:nvSpPr>
        <p:spPr>
          <a:xfrm>
            <a:off x="1907541" y="150622"/>
            <a:ext cx="577786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Som</a:t>
            </a:r>
            <a:r>
              <a:rPr spc="-5" dirty="0"/>
              <a:t>e</a:t>
            </a:r>
            <a:r>
              <a:rPr spc="-295" dirty="0"/>
              <a:t> </a:t>
            </a:r>
            <a:r>
              <a:rPr spc="-165" dirty="0"/>
              <a:t>I</a:t>
            </a:r>
            <a:r>
              <a:rPr spc="-160" dirty="0"/>
              <a:t>mpor</a:t>
            </a:r>
            <a:r>
              <a:rPr spc="-155" dirty="0"/>
              <a:t>t</a:t>
            </a:r>
            <a:r>
              <a:rPr spc="-160" dirty="0"/>
              <a:t>an</a:t>
            </a:r>
            <a:r>
              <a:rPr dirty="0"/>
              <a:t>t</a:t>
            </a:r>
            <a:r>
              <a:rPr spc="-245" dirty="0"/>
              <a:t> </a:t>
            </a:r>
            <a:r>
              <a:rPr spc="-160" dirty="0"/>
              <a:t>Fac</a:t>
            </a:r>
            <a:r>
              <a:rPr spc="-155" dirty="0"/>
              <a:t>t</a:t>
            </a:r>
            <a:r>
              <a:rPr spc="-5" dirty="0"/>
              <a:t>s</a:t>
            </a:r>
            <a:r>
              <a:rPr spc="-409" dirty="0"/>
              <a:t> </a:t>
            </a:r>
            <a:r>
              <a:rPr spc="-160" dirty="0"/>
              <a:t>Abou</a:t>
            </a:r>
            <a:r>
              <a:rPr dirty="0"/>
              <a:t>t  </a:t>
            </a:r>
            <a:r>
              <a:rPr spc="-145" dirty="0"/>
              <a:t>Exceptions</a:t>
            </a:r>
          </a:p>
        </p:txBody>
      </p:sp>
      <p:sp>
        <p:nvSpPr>
          <p:cNvPr id="4" name="object 4"/>
          <p:cNvSpPr txBox="1"/>
          <p:nvPr/>
        </p:nvSpPr>
        <p:spPr>
          <a:xfrm>
            <a:off x="2013916" y="2664713"/>
            <a:ext cx="4151629" cy="3820918"/>
          </a:xfrm>
          <a:prstGeom prst="rect">
            <a:avLst/>
          </a:prstGeom>
        </p:spPr>
        <p:txBody>
          <a:bodyPr vert="horz" wrap="square" lIns="0" tIns="12065" rIns="0" bIns="0" rtlCol="0">
            <a:spAutoFit/>
          </a:bodyPr>
          <a:lstStyle/>
          <a:p>
            <a:pPr marL="12700" marR="290830">
              <a:spcBef>
                <a:spcPts val="95"/>
              </a:spcBef>
            </a:pPr>
            <a:r>
              <a:rPr sz="1600" b="1" spc="-5" dirty="0">
                <a:solidFill>
                  <a:srgbClr val="001F5F"/>
                </a:solidFill>
                <a:latin typeface="Times New Roman"/>
                <a:cs typeface="Times New Roman"/>
              </a:rPr>
              <a:t>class</a:t>
            </a:r>
            <a:r>
              <a:rPr sz="1600" b="1" spc="-75" dirty="0">
                <a:solidFill>
                  <a:srgbClr val="001F5F"/>
                </a:solidFill>
                <a:latin typeface="Times New Roman"/>
                <a:cs typeface="Times New Roman"/>
              </a:rPr>
              <a:t> </a:t>
            </a:r>
            <a:r>
              <a:rPr sz="1600" b="1" spc="-5" dirty="0">
                <a:solidFill>
                  <a:srgbClr val="001F5F"/>
                </a:solidFill>
                <a:latin typeface="Times New Roman"/>
                <a:cs typeface="Times New Roman"/>
              </a:rPr>
              <a:t>AException</a:t>
            </a:r>
            <a:r>
              <a:rPr sz="1600" b="1" spc="10" dirty="0">
                <a:solidFill>
                  <a:srgbClr val="001F5F"/>
                </a:solidFill>
                <a:latin typeface="Times New Roman"/>
                <a:cs typeface="Times New Roman"/>
              </a:rPr>
              <a:t> </a:t>
            </a:r>
            <a:r>
              <a:rPr sz="1600" b="1" spc="-5" dirty="0">
                <a:solidFill>
                  <a:srgbClr val="001F5F"/>
                </a:solidFill>
                <a:latin typeface="Times New Roman"/>
                <a:cs typeface="Times New Roman"/>
              </a:rPr>
              <a:t>extends</a:t>
            </a:r>
            <a:r>
              <a:rPr sz="1600" b="1" spc="10" dirty="0">
                <a:solidFill>
                  <a:srgbClr val="001F5F"/>
                </a:solidFill>
                <a:latin typeface="Times New Roman"/>
                <a:cs typeface="Times New Roman"/>
              </a:rPr>
              <a:t> </a:t>
            </a:r>
            <a:r>
              <a:rPr sz="1600" b="1" spc="-5" dirty="0">
                <a:solidFill>
                  <a:srgbClr val="001F5F"/>
                </a:solidFill>
                <a:latin typeface="Times New Roman"/>
                <a:cs typeface="Times New Roman"/>
              </a:rPr>
              <a:t>RuntimeException </a:t>
            </a:r>
            <a:r>
              <a:rPr sz="1600" b="1" spc="-385" dirty="0">
                <a:solidFill>
                  <a:srgbClr val="001F5F"/>
                </a:solidFill>
                <a:latin typeface="Times New Roman"/>
                <a:cs typeface="Times New Roman"/>
              </a:rPr>
              <a:t> </a:t>
            </a:r>
            <a:r>
              <a:rPr sz="1600" b="1" spc="-5" dirty="0">
                <a:solidFill>
                  <a:srgbClr val="001F5F"/>
                </a:solidFill>
                <a:latin typeface="Times New Roman"/>
                <a:cs typeface="Times New Roman"/>
              </a:rPr>
              <a:t>class</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BException</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extends</a:t>
            </a:r>
            <a:r>
              <a:rPr sz="1600" b="1" spc="-75" dirty="0">
                <a:solidFill>
                  <a:srgbClr val="001F5F"/>
                </a:solidFill>
                <a:latin typeface="Times New Roman"/>
                <a:cs typeface="Times New Roman"/>
              </a:rPr>
              <a:t> </a:t>
            </a:r>
            <a:r>
              <a:rPr sz="1600" b="1" spc="-5" dirty="0">
                <a:solidFill>
                  <a:srgbClr val="001F5F"/>
                </a:solidFill>
                <a:latin typeface="Times New Roman"/>
                <a:cs typeface="Times New Roman"/>
              </a:rPr>
              <a:t>AException</a:t>
            </a:r>
            <a:endParaRPr sz="1600">
              <a:latin typeface="Times New Roman"/>
              <a:cs typeface="Times New Roman"/>
            </a:endParaRPr>
          </a:p>
          <a:p>
            <a:pPr marL="12700" marR="895350"/>
            <a:r>
              <a:rPr sz="1600" b="1" spc="-5" dirty="0">
                <a:solidFill>
                  <a:srgbClr val="001F5F"/>
                </a:solidFill>
                <a:latin typeface="Times New Roman"/>
                <a:cs typeface="Times New Roman"/>
              </a:rPr>
              <a:t>class</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CException</a:t>
            </a:r>
            <a:r>
              <a:rPr sz="1600" b="1" spc="10" dirty="0">
                <a:solidFill>
                  <a:srgbClr val="001F5F"/>
                </a:solidFill>
                <a:latin typeface="Times New Roman"/>
                <a:cs typeface="Times New Roman"/>
              </a:rPr>
              <a:t> </a:t>
            </a:r>
            <a:r>
              <a:rPr sz="1600" b="1" spc="-5" dirty="0">
                <a:solidFill>
                  <a:srgbClr val="001F5F"/>
                </a:solidFill>
                <a:latin typeface="Times New Roman"/>
                <a:cs typeface="Times New Roman"/>
              </a:rPr>
              <a:t>extends</a:t>
            </a:r>
            <a:r>
              <a:rPr sz="1600" b="1" spc="-70" dirty="0">
                <a:solidFill>
                  <a:srgbClr val="001F5F"/>
                </a:solidFill>
                <a:latin typeface="Times New Roman"/>
                <a:cs typeface="Times New Roman"/>
              </a:rPr>
              <a:t> </a:t>
            </a:r>
            <a:r>
              <a:rPr sz="1600" b="1" spc="-5" dirty="0">
                <a:solidFill>
                  <a:srgbClr val="001F5F"/>
                </a:solidFill>
                <a:latin typeface="Times New Roman"/>
                <a:cs typeface="Times New Roman"/>
              </a:rPr>
              <a:t>AException </a:t>
            </a:r>
            <a:r>
              <a:rPr sz="1600" b="1" spc="-385" dirty="0">
                <a:solidFill>
                  <a:srgbClr val="001F5F"/>
                </a:solidFill>
                <a:latin typeface="Times New Roman"/>
                <a:cs typeface="Times New Roman"/>
              </a:rPr>
              <a:t> </a:t>
            </a:r>
            <a:r>
              <a:rPr sz="1600" b="1" spc="-5" dirty="0">
                <a:solidFill>
                  <a:srgbClr val="001F5F"/>
                </a:solidFill>
                <a:latin typeface="Times New Roman"/>
                <a:cs typeface="Times New Roman"/>
              </a:rPr>
              <a:t>class</a:t>
            </a:r>
            <a:r>
              <a:rPr sz="1600" b="1" spc="5" dirty="0">
                <a:solidFill>
                  <a:srgbClr val="001F5F"/>
                </a:solidFill>
                <a:latin typeface="Times New Roman"/>
                <a:cs typeface="Times New Roman"/>
              </a:rPr>
              <a:t> </a:t>
            </a:r>
            <a:r>
              <a:rPr sz="1600" b="1" spc="-10" dirty="0">
                <a:solidFill>
                  <a:srgbClr val="001F5F"/>
                </a:solidFill>
                <a:latin typeface="Times New Roman"/>
                <a:cs typeface="Times New Roman"/>
              </a:rPr>
              <a:t>Demo</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a:p>
            <a:pPr marL="927100"/>
            <a:r>
              <a:rPr sz="1600" b="1" spc="-5" dirty="0">
                <a:solidFill>
                  <a:srgbClr val="001F5F"/>
                </a:solidFill>
                <a:latin typeface="Times New Roman"/>
                <a:cs typeface="Times New Roman"/>
              </a:rPr>
              <a:t>public</a:t>
            </a:r>
            <a:r>
              <a:rPr sz="1600" b="1" spc="5" dirty="0">
                <a:solidFill>
                  <a:srgbClr val="001F5F"/>
                </a:solidFill>
                <a:latin typeface="Times New Roman"/>
                <a:cs typeface="Times New Roman"/>
              </a:rPr>
              <a:t> </a:t>
            </a:r>
            <a:r>
              <a:rPr sz="1600" b="1" spc="-5" dirty="0">
                <a:solidFill>
                  <a:srgbClr val="001F5F"/>
                </a:solidFill>
                <a:latin typeface="Times New Roman"/>
                <a:cs typeface="Times New Roman"/>
              </a:rPr>
              <a:t>static</a:t>
            </a:r>
            <a:r>
              <a:rPr sz="1600" b="1" spc="10" dirty="0">
                <a:solidFill>
                  <a:srgbClr val="001F5F"/>
                </a:solidFill>
                <a:latin typeface="Times New Roman"/>
                <a:cs typeface="Times New Roman"/>
              </a:rPr>
              <a:t> </a:t>
            </a:r>
            <a:r>
              <a:rPr sz="1600" b="1" spc="-5" dirty="0">
                <a:solidFill>
                  <a:srgbClr val="001F5F"/>
                </a:solidFill>
                <a:latin typeface="Times New Roman"/>
                <a:cs typeface="Times New Roman"/>
              </a:rPr>
              <a:t>void</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main(String</a:t>
            </a:r>
            <a:r>
              <a:rPr sz="1600" b="1" spc="60" dirty="0">
                <a:solidFill>
                  <a:srgbClr val="001F5F"/>
                </a:solidFill>
                <a:latin typeface="Times New Roman"/>
                <a:cs typeface="Times New Roman"/>
              </a:rPr>
              <a:t> </a:t>
            </a:r>
            <a:r>
              <a:rPr sz="1600" b="1" spc="-5" dirty="0">
                <a:solidFill>
                  <a:srgbClr val="001F5F"/>
                </a:solidFill>
                <a:latin typeface="Times New Roman"/>
                <a:cs typeface="Times New Roman"/>
              </a:rPr>
              <a:t>args[])</a:t>
            </a:r>
            <a:endParaRPr sz="1600">
              <a:latin typeface="Times New Roman"/>
              <a:cs typeface="Times New Roman"/>
            </a:endParaRPr>
          </a:p>
          <a:p>
            <a:pPr marL="927100"/>
            <a:r>
              <a:rPr sz="1600" b="1" spc="-5" dirty="0">
                <a:solidFill>
                  <a:srgbClr val="001F5F"/>
                </a:solidFill>
                <a:latin typeface="Times New Roman"/>
                <a:cs typeface="Times New Roman"/>
              </a:rPr>
              <a:t>{</a:t>
            </a:r>
            <a:endParaRPr sz="1600">
              <a:latin typeface="Times New Roman"/>
              <a:cs typeface="Times New Roman"/>
            </a:endParaRPr>
          </a:p>
          <a:p>
            <a:pPr marL="1841500"/>
            <a:r>
              <a:rPr sz="1600" b="1" spc="-5" dirty="0">
                <a:solidFill>
                  <a:srgbClr val="001F5F"/>
                </a:solidFill>
                <a:latin typeface="Times New Roman"/>
                <a:cs typeface="Times New Roman"/>
              </a:rPr>
              <a:t>try</a:t>
            </a:r>
            <a:endParaRPr sz="1600">
              <a:latin typeface="Times New Roman"/>
              <a:cs typeface="Times New Roman"/>
            </a:endParaRPr>
          </a:p>
          <a:p>
            <a:pPr marL="1841500"/>
            <a:r>
              <a:rPr sz="1600" b="1" spc="-5" dirty="0">
                <a:solidFill>
                  <a:srgbClr val="001F5F"/>
                </a:solidFill>
                <a:latin typeface="Times New Roman"/>
                <a:cs typeface="Times New Roman"/>
              </a:rPr>
              <a:t>{</a:t>
            </a:r>
            <a:endParaRPr sz="1600">
              <a:latin typeface="Times New Roman"/>
              <a:cs typeface="Times New Roman"/>
            </a:endParaRPr>
          </a:p>
          <a:p>
            <a:pPr marL="2755900"/>
            <a:r>
              <a:rPr sz="1600" b="1" spc="-5" dirty="0">
                <a:solidFill>
                  <a:srgbClr val="001F5F"/>
                </a:solidFill>
                <a:latin typeface="Times New Roman"/>
                <a:cs typeface="Times New Roman"/>
              </a:rPr>
              <a:t>int</a:t>
            </a:r>
            <a:r>
              <a:rPr sz="1600" b="1" spc="-20" dirty="0">
                <a:solidFill>
                  <a:srgbClr val="001F5F"/>
                </a:solidFill>
                <a:latin typeface="Times New Roman"/>
                <a:cs typeface="Times New Roman"/>
              </a:rPr>
              <a:t> </a:t>
            </a:r>
            <a:r>
              <a:rPr sz="1600" b="1" spc="-5" dirty="0">
                <a:solidFill>
                  <a:srgbClr val="001F5F"/>
                </a:solidFill>
                <a:latin typeface="Times New Roman"/>
                <a:cs typeface="Times New Roman"/>
              </a:rPr>
              <a:t>a=10;</a:t>
            </a:r>
            <a:endParaRPr sz="1600">
              <a:latin typeface="Times New Roman"/>
              <a:cs typeface="Times New Roman"/>
            </a:endParaRPr>
          </a:p>
          <a:p>
            <a:pPr marL="1841500">
              <a:lnSpc>
                <a:spcPts val="1914"/>
              </a:lnSpc>
            </a:pPr>
            <a:r>
              <a:rPr sz="1600" b="1" spc="-5" dirty="0">
                <a:solidFill>
                  <a:srgbClr val="001F5F"/>
                </a:solidFill>
                <a:latin typeface="Times New Roman"/>
                <a:cs typeface="Times New Roman"/>
              </a:rPr>
              <a:t>}</a:t>
            </a:r>
            <a:endParaRPr sz="1600">
              <a:latin typeface="Times New Roman"/>
              <a:cs typeface="Times New Roman"/>
            </a:endParaRPr>
          </a:p>
          <a:p>
            <a:pPr marL="1841500" marR="179705" algn="just">
              <a:lnSpc>
                <a:spcPts val="2160"/>
              </a:lnSpc>
              <a:spcBef>
                <a:spcPts val="70"/>
              </a:spcBef>
            </a:pPr>
            <a:r>
              <a:rPr b="1" spc="-5" dirty="0">
                <a:solidFill>
                  <a:srgbClr val="FF0000"/>
                </a:solidFill>
                <a:latin typeface="Times New Roman"/>
                <a:cs typeface="Times New Roman"/>
              </a:rPr>
              <a:t>catch(AException </a:t>
            </a:r>
            <a:r>
              <a:rPr b="1" dirty="0">
                <a:solidFill>
                  <a:srgbClr val="FF0000"/>
                </a:solidFill>
                <a:latin typeface="Times New Roman"/>
                <a:cs typeface="Times New Roman"/>
              </a:rPr>
              <a:t>e) </a:t>
            </a:r>
            <a:r>
              <a:rPr b="1" spc="-5" dirty="0">
                <a:solidFill>
                  <a:srgbClr val="FF0000"/>
                </a:solidFill>
                <a:latin typeface="Times New Roman"/>
                <a:cs typeface="Times New Roman"/>
              </a:rPr>
              <a:t>{ </a:t>
            </a:r>
            <a:r>
              <a:rPr b="1" spc="-440" dirty="0">
                <a:solidFill>
                  <a:srgbClr val="FF0000"/>
                </a:solidFill>
                <a:latin typeface="Times New Roman"/>
                <a:cs typeface="Times New Roman"/>
              </a:rPr>
              <a:t> </a:t>
            </a:r>
            <a:r>
              <a:rPr b="1" dirty="0">
                <a:solidFill>
                  <a:srgbClr val="00AF50"/>
                </a:solidFill>
                <a:latin typeface="Times New Roman"/>
                <a:cs typeface="Times New Roman"/>
              </a:rPr>
              <a:t>catch(BException e) </a:t>
            </a:r>
            <a:r>
              <a:rPr b="1" spc="-5" dirty="0">
                <a:solidFill>
                  <a:srgbClr val="00AF50"/>
                </a:solidFill>
                <a:latin typeface="Times New Roman"/>
                <a:cs typeface="Times New Roman"/>
              </a:rPr>
              <a:t>{ </a:t>
            </a:r>
            <a:r>
              <a:rPr b="1" spc="-434" dirty="0">
                <a:solidFill>
                  <a:srgbClr val="00AF50"/>
                </a:solidFill>
                <a:latin typeface="Times New Roman"/>
                <a:cs typeface="Times New Roman"/>
              </a:rPr>
              <a:t> </a:t>
            </a:r>
            <a:r>
              <a:rPr b="1" spc="-5" dirty="0">
                <a:solidFill>
                  <a:srgbClr val="00AF50"/>
                </a:solidFill>
                <a:latin typeface="Times New Roman"/>
                <a:cs typeface="Times New Roman"/>
              </a:rPr>
              <a:t>catch(CException</a:t>
            </a:r>
            <a:r>
              <a:rPr b="1" spc="-20" dirty="0">
                <a:solidFill>
                  <a:srgbClr val="00AF50"/>
                </a:solidFill>
                <a:latin typeface="Times New Roman"/>
                <a:cs typeface="Times New Roman"/>
              </a:rPr>
              <a:t> </a:t>
            </a:r>
            <a:r>
              <a:rPr b="1" dirty="0">
                <a:solidFill>
                  <a:srgbClr val="00AF50"/>
                </a:solidFill>
                <a:latin typeface="Times New Roman"/>
                <a:cs typeface="Times New Roman"/>
              </a:rPr>
              <a:t>e)</a:t>
            </a:r>
            <a:r>
              <a:rPr b="1" spc="-15" dirty="0">
                <a:solidFill>
                  <a:srgbClr val="00AF50"/>
                </a:solidFill>
                <a:latin typeface="Times New Roman"/>
                <a:cs typeface="Times New Roman"/>
              </a:rPr>
              <a:t> </a:t>
            </a:r>
            <a:r>
              <a:rPr b="1" spc="-5" dirty="0">
                <a:solidFill>
                  <a:srgbClr val="00AF50"/>
                </a:solidFill>
                <a:latin typeface="Times New Roman"/>
                <a:cs typeface="Times New Roman"/>
              </a:rPr>
              <a:t>{</a:t>
            </a:r>
            <a:endParaRPr>
              <a:latin typeface="Times New Roman"/>
              <a:cs typeface="Times New Roman"/>
            </a:endParaRPr>
          </a:p>
          <a:p>
            <a:pPr marL="927100" algn="just">
              <a:lnSpc>
                <a:spcPts val="1855"/>
              </a:lnSpc>
            </a:pPr>
            <a:r>
              <a:rPr sz="1600" b="1" spc="-5" dirty="0">
                <a:solidFill>
                  <a:srgbClr val="001F5F"/>
                </a:solidFill>
                <a:latin typeface="Times New Roman"/>
                <a:cs typeface="Times New Roman"/>
              </a:rPr>
              <a:t>}</a:t>
            </a:r>
            <a:r>
              <a:rPr sz="1600" b="1" spc="-25" dirty="0">
                <a:solidFill>
                  <a:srgbClr val="001F5F"/>
                </a:solidFill>
                <a:latin typeface="Times New Roman"/>
                <a:cs typeface="Times New Roman"/>
              </a:rPr>
              <a:t> </a:t>
            </a:r>
            <a:r>
              <a:rPr sz="1600" b="1" spc="-5" dirty="0">
                <a:solidFill>
                  <a:srgbClr val="001F5F"/>
                </a:solidFill>
                <a:latin typeface="Times New Roman"/>
                <a:cs typeface="Times New Roman"/>
              </a:rPr>
              <a:t>//</a:t>
            </a:r>
            <a:r>
              <a:rPr sz="1600" b="1" spc="5" dirty="0">
                <a:solidFill>
                  <a:srgbClr val="001F5F"/>
                </a:solidFill>
                <a:latin typeface="Times New Roman"/>
                <a:cs typeface="Times New Roman"/>
              </a:rPr>
              <a:t> </a:t>
            </a:r>
            <a:r>
              <a:rPr sz="1600" b="1" spc="-5" dirty="0">
                <a:solidFill>
                  <a:srgbClr val="001F5F"/>
                </a:solidFill>
                <a:latin typeface="Times New Roman"/>
                <a:cs typeface="Times New Roman"/>
              </a:rPr>
              <a:t>End</a:t>
            </a:r>
            <a:r>
              <a:rPr sz="1600" b="1" spc="-15" dirty="0">
                <a:solidFill>
                  <a:srgbClr val="001F5F"/>
                </a:solidFill>
                <a:latin typeface="Times New Roman"/>
                <a:cs typeface="Times New Roman"/>
              </a:rPr>
              <a:t> </a:t>
            </a:r>
            <a:r>
              <a:rPr sz="1600" b="1" dirty="0">
                <a:solidFill>
                  <a:srgbClr val="001F5F"/>
                </a:solidFill>
                <a:latin typeface="Times New Roman"/>
                <a:cs typeface="Times New Roman"/>
              </a:rPr>
              <a:t>of</a:t>
            </a:r>
            <a:r>
              <a:rPr sz="1600" b="1" spc="-20" dirty="0">
                <a:solidFill>
                  <a:srgbClr val="001F5F"/>
                </a:solidFill>
                <a:latin typeface="Times New Roman"/>
                <a:cs typeface="Times New Roman"/>
              </a:rPr>
              <a:t> </a:t>
            </a:r>
            <a:r>
              <a:rPr sz="1600" b="1" spc="-10" dirty="0">
                <a:solidFill>
                  <a:srgbClr val="001F5F"/>
                </a:solidFill>
                <a:latin typeface="Times New Roman"/>
                <a:cs typeface="Times New Roman"/>
              </a:rPr>
              <a:t>method</a:t>
            </a:r>
            <a:endParaRPr sz="1600">
              <a:latin typeface="Times New Roman"/>
              <a:cs typeface="Times New Roman"/>
            </a:endParaRPr>
          </a:p>
        </p:txBody>
      </p:sp>
      <p:sp>
        <p:nvSpPr>
          <p:cNvPr id="5" name="object 5"/>
          <p:cNvSpPr txBox="1"/>
          <p:nvPr/>
        </p:nvSpPr>
        <p:spPr>
          <a:xfrm>
            <a:off x="6586854" y="2664713"/>
            <a:ext cx="105410" cy="756920"/>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Times New Roman"/>
                <a:cs typeface="Times New Roman"/>
              </a:rPr>
              <a:t>{</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p:txBody>
      </p:sp>
      <p:sp>
        <p:nvSpPr>
          <p:cNvPr id="6" name="object 6"/>
          <p:cNvSpPr txBox="1"/>
          <p:nvPr/>
        </p:nvSpPr>
        <p:spPr>
          <a:xfrm>
            <a:off x="7501254" y="2664713"/>
            <a:ext cx="105410" cy="756920"/>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Times New Roman"/>
                <a:cs typeface="Times New Roman"/>
              </a:rPr>
              <a:t>}</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p:txBody>
      </p:sp>
      <p:sp>
        <p:nvSpPr>
          <p:cNvPr id="7" name="object 7"/>
          <p:cNvSpPr txBox="1"/>
          <p:nvPr/>
        </p:nvSpPr>
        <p:spPr>
          <a:xfrm>
            <a:off x="6586854" y="5345938"/>
            <a:ext cx="115570" cy="848994"/>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Times New Roman"/>
                <a:cs typeface="Times New Roman"/>
              </a:rPr>
              <a:t>}</a:t>
            </a:r>
            <a:endParaRPr>
              <a:latin typeface="Times New Roman"/>
              <a:cs typeface="Times New Roman"/>
            </a:endParaRPr>
          </a:p>
          <a:p>
            <a:pPr marL="12700"/>
            <a:r>
              <a:rPr b="1" spc="-5" dirty="0">
                <a:solidFill>
                  <a:srgbClr val="00AF50"/>
                </a:solidFill>
                <a:latin typeface="Times New Roman"/>
                <a:cs typeface="Times New Roman"/>
              </a:rPr>
              <a:t>}</a:t>
            </a:r>
            <a:endParaRPr>
              <a:latin typeface="Times New Roman"/>
              <a:cs typeface="Times New Roman"/>
            </a:endParaRPr>
          </a:p>
          <a:p>
            <a:pPr marL="12700"/>
            <a:r>
              <a:rPr b="1" spc="-5" dirty="0">
                <a:solidFill>
                  <a:srgbClr val="00AF50"/>
                </a:solidFill>
                <a:latin typeface="Times New Roman"/>
                <a:cs typeface="Times New Roman"/>
              </a:rPr>
              <a:t>}</a:t>
            </a:r>
            <a:endParaRPr>
              <a:latin typeface="Times New Roman"/>
              <a:cs typeface="Times New Roman"/>
            </a:endParaRPr>
          </a:p>
        </p:txBody>
      </p:sp>
      <p:sp>
        <p:nvSpPr>
          <p:cNvPr id="8" name="object 8"/>
          <p:cNvSpPr txBox="1"/>
          <p:nvPr/>
        </p:nvSpPr>
        <p:spPr>
          <a:xfrm>
            <a:off x="2013916" y="6414008"/>
            <a:ext cx="1358265" cy="258404"/>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Times New Roman"/>
                <a:cs typeface="Times New Roman"/>
              </a:rPr>
              <a:t>}</a:t>
            </a:r>
            <a:r>
              <a:rPr sz="1600" b="1" spc="-25" dirty="0">
                <a:solidFill>
                  <a:srgbClr val="001F5F"/>
                </a:solidFill>
                <a:latin typeface="Times New Roman"/>
                <a:cs typeface="Times New Roman"/>
              </a:rPr>
              <a:t> </a:t>
            </a:r>
            <a:r>
              <a:rPr sz="1600" b="1" spc="-5" dirty="0">
                <a:solidFill>
                  <a:srgbClr val="001F5F"/>
                </a:solidFill>
                <a:latin typeface="Times New Roman"/>
                <a:cs typeface="Times New Roman"/>
              </a:rPr>
              <a:t>//</a:t>
            </a:r>
            <a:r>
              <a:rPr sz="1600" b="1" dirty="0">
                <a:solidFill>
                  <a:srgbClr val="001F5F"/>
                </a:solidFill>
                <a:latin typeface="Times New Roman"/>
                <a:cs typeface="Times New Roman"/>
              </a:rPr>
              <a:t> </a:t>
            </a:r>
            <a:r>
              <a:rPr sz="1600" b="1" spc="-5" dirty="0">
                <a:solidFill>
                  <a:srgbClr val="001F5F"/>
                </a:solidFill>
                <a:latin typeface="Times New Roman"/>
                <a:cs typeface="Times New Roman"/>
              </a:rPr>
              <a:t>End</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of</a:t>
            </a:r>
            <a:r>
              <a:rPr sz="1600" b="1" spc="-20" dirty="0">
                <a:solidFill>
                  <a:srgbClr val="001F5F"/>
                </a:solidFill>
                <a:latin typeface="Times New Roman"/>
                <a:cs typeface="Times New Roman"/>
              </a:rPr>
              <a:t> </a:t>
            </a:r>
            <a:r>
              <a:rPr sz="1600" b="1" spc="-5" dirty="0">
                <a:solidFill>
                  <a:srgbClr val="001F5F"/>
                </a:solidFill>
                <a:latin typeface="Times New Roman"/>
                <a:cs typeface="Times New Roman"/>
              </a:rPr>
              <a:t>class</a:t>
            </a:r>
            <a:endParaRPr sz="1600">
              <a:latin typeface="Times New Roman"/>
              <a:cs typeface="Times New Roman"/>
            </a:endParaRPr>
          </a:p>
        </p:txBody>
      </p:sp>
      <p:sp>
        <p:nvSpPr>
          <p:cNvPr id="9" name="object 9"/>
          <p:cNvSpPr txBox="1"/>
          <p:nvPr/>
        </p:nvSpPr>
        <p:spPr>
          <a:xfrm>
            <a:off x="8329421" y="2853690"/>
            <a:ext cx="2016760" cy="341119"/>
          </a:xfrm>
          <a:prstGeom prst="rect">
            <a:avLst/>
          </a:prstGeom>
          <a:ln w="25907">
            <a:solidFill>
              <a:srgbClr val="000000"/>
            </a:solidFill>
          </a:ln>
        </p:spPr>
        <p:txBody>
          <a:bodyPr vert="horz" wrap="square" lIns="0" tIns="63500" rIns="0" bIns="0" rtlCol="0">
            <a:spAutoFit/>
          </a:bodyPr>
          <a:lstStyle/>
          <a:p>
            <a:pPr marL="142240">
              <a:spcBef>
                <a:spcPts val="500"/>
              </a:spcBef>
            </a:pPr>
            <a:r>
              <a:rPr b="1" spc="-10" dirty="0">
                <a:solidFill>
                  <a:srgbClr val="001F5F"/>
                </a:solidFill>
                <a:latin typeface="Calibri"/>
                <a:cs typeface="Calibri"/>
              </a:rPr>
              <a:t>RuntimeException</a:t>
            </a:r>
            <a:endParaRPr>
              <a:latin typeface="Calibri"/>
              <a:cs typeface="Calibri"/>
            </a:endParaRPr>
          </a:p>
        </p:txBody>
      </p:sp>
      <p:grpSp>
        <p:nvGrpSpPr>
          <p:cNvPr id="10" name="object 10"/>
          <p:cNvGrpSpPr/>
          <p:nvPr/>
        </p:nvGrpSpPr>
        <p:grpSpPr>
          <a:xfrm>
            <a:off x="9246108" y="3273552"/>
            <a:ext cx="170815" cy="312420"/>
            <a:chOff x="7722107" y="3273552"/>
            <a:chExt cx="170815" cy="312420"/>
          </a:xfrm>
        </p:grpSpPr>
        <p:sp>
          <p:nvSpPr>
            <p:cNvPr id="11" name="object 11"/>
            <p:cNvSpPr/>
            <p:nvPr/>
          </p:nvSpPr>
          <p:spPr>
            <a:xfrm>
              <a:off x="7735061" y="3286506"/>
              <a:ext cx="144780" cy="287020"/>
            </a:xfrm>
            <a:custGeom>
              <a:avLst/>
              <a:gdLst/>
              <a:ahLst/>
              <a:cxnLst/>
              <a:rect l="l" t="t" r="r" b="b"/>
              <a:pathLst>
                <a:path w="144779" h="287020">
                  <a:moveTo>
                    <a:pt x="72390" y="0"/>
                  </a:moveTo>
                  <a:lnTo>
                    <a:pt x="0" y="72390"/>
                  </a:lnTo>
                  <a:lnTo>
                    <a:pt x="36195" y="72390"/>
                  </a:lnTo>
                  <a:lnTo>
                    <a:pt x="36195" y="286512"/>
                  </a:lnTo>
                  <a:lnTo>
                    <a:pt x="108585" y="286512"/>
                  </a:lnTo>
                  <a:lnTo>
                    <a:pt x="108585" y="72390"/>
                  </a:lnTo>
                  <a:lnTo>
                    <a:pt x="144780" y="72390"/>
                  </a:lnTo>
                  <a:lnTo>
                    <a:pt x="72390" y="0"/>
                  </a:lnTo>
                  <a:close/>
                </a:path>
              </a:pathLst>
            </a:custGeom>
            <a:solidFill>
              <a:srgbClr val="4F81BC"/>
            </a:solidFill>
          </p:spPr>
          <p:txBody>
            <a:bodyPr wrap="square" lIns="0" tIns="0" rIns="0" bIns="0" rtlCol="0"/>
            <a:lstStyle/>
            <a:p>
              <a:endParaRPr/>
            </a:p>
          </p:txBody>
        </p:sp>
        <p:sp>
          <p:nvSpPr>
            <p:cNvPr id="12" name="object 12"/>
            <p:cNvSpPr/>
            <p:nvPr/>
          </p:nvSpPr>
          <p:spPr>
            <a:xfrm>
              <a:off x="7735061" y="3286506"/>
              <a:ext cx="144780" cy="287020"/>
            </a:xfrm>
            <a:custGeom>
              <a:avLst/>
              <a:gdLst/>
              <a:ahLst/>
              <a:cxnLst/>
              <a:rect l="l" t="t" r="r" b="b"/>
              <a:pathLst>
                <a:path w="144779" h="287020">
                  <a:moveTo>
                    <a:pt x="144780" y="72390"/>
                  </a:moveTo>
                  <a:lnTo>
                    <a:pt x="108585" y="72390"/>
                  </a:lnTo>
                  <a:lnTo>
                    <a:pt x="108585" y="286512"/>
                  </a:lnTo>
                  <a:lnTo>
                    <a:pt x="36195" y="286512"/>
                  </a:lnTo>
                  <a:lnTo>
                    <a:pt x="36195" y="72390"/>
                  </a:lnTo>
                  <a:lnTo>
                    <a:pt x="0" y="72390"/>
                  </a:lnTo>
                  <a:lnTo>
                    <a:pt x="72390" y="0"/>
                  </a:lnTo>
                  <a:lnTo>
                    <a:pt x="144780" y="72390"/>
                  </a:lnTo>
                  <a:close/>
                </a:path>
              </a:pathLst>
            </a:custGeom>
            <a:ln w="25908">
              <a:solidFill>
                <a:srgbClr val="385D89"/>
              </a:solidFill>
            </a:ln>
          </p:spPr>
          <p:txBody>
            <a:bodyPr wrap="square" lIns="0" tIns="0" rIns="0" bIns="0" rtlCol="0"/>
            <a:lstStyle/>
            <a:p>
              <a:endParaRPr/>
            </a:p>
          </p:txBody>
        </p:sp>
      </p:grpSp>
      <p:sp>
        <p:nvSpPr>
          <p:cNvPr id="13" name="object 13"/>
          <p:cNvSpPr txBox="1"/>
          <p:nvPr/>
        </p:nvSpPr>
        <p:spPr>
          <a:xfrm>
            <a:off x="8332469" y="3573017"/>
            <a:ext cx="1797050" cy="341760"/>
          </a:xfrm>
          <a:prstGeom prst="rect">
            <a:avLst/>
          </a:prstGeom>
          <a:ln w="25907">
            <a:solidFill>
              <a:srgbClr val="000000"/>
            </a:solidFill>
          </a:ln>
        </p:spPr>
        <p:txBody>
          <a:bodyPr vert="horz" wrap="square" lIns="0" tIns="64135" rIns="0" bIns="0" rtlCol="0">
            <a:spAutoFit/>
          </a:bodyPr>
          <a:lstStyle/>
          <a:p>
            <a:pPr marL="366395">
              <a:spcBef>
                <a:spcPts val="505"/>
              </a:spcBef>
            </a:pPr>
            <a:r>
              <a:rPr b="1" spc="-10" dirty="0">
                <a:solidFill>
                  <a:srgbClr val="001F5F"/>
                </a:solidFill>
                <a:latin typeface="Calibri"/>
                <a:cs typeface="Calibri"/>
              </a:rPr>
              <a:t>AException</a:t>
            </a:r>
            <a:endParaRPr>
              <a:latin typeface="Calibri"/>
              <a:cs typeface="Calibri"/>
            </a:endParaRPr>
          </a:p>
        </p:txBody>
      </p:sp>
      <p:grpSp>
        <p:nvGrpSpPr>
          <p:cNvPr id="14" name="object 14"/>
          <p:cNvGrpSpPr/>
          <p:nvPr/>
        </p:nvGrpSpPr>
        <p:grpSpPr>
          <a:xfrm>
            <a:off x="8351520" y="4002024"/>
            <a:ext cx="170815" cy="314325"/>
            <a:chOff x="6827519" y="4002023"/>
            <a:chExt cx="170815" cy="314325"/>
          </a:xfrm>
        </p:grpSpPr>
        <p:sp>
          <p:nvSpPr>
            <p:cNvPr id="15" name="object 15"/>
            <p:cNvSpPr/>
            <p:nvPr/>
          </p:nvSpPr>
          <p:spPr>
            <a:xfrm>
              <a:off x="6840473" y="4014977"/>
              <a:ext cx="144780" cy="288290"/>
            </a:xfrm>
            <a:custGeom>
              <a:avLst/>
              <a:gdLst/>
              <a:ahLst/>
              <a:cxnLst/>
              <a:rect l="l" t="t" r="r" b="b"/>
              <a:pathLst>
                <a:path w="144779" h="288289">
                  <a:moveTo>
                    <a:pt x="72390" y="0"/>
                  </a:moveTo>
                  <a:lnTo>
                    <a:pt x="0" y="72390"/>
                  </a:lnTo>
                  <a:lnTo>
                    <a:pt x="36195" y="72390"/>
                  </a:lnTo>
                  <a:lnTo>
                    <a:pt x="36195" y="288036"/>
                  </a:lnTo>
                  <a:lnTo>
                    <a:pt x="108584" y="288036"/>
                  </a:lnTo>
                  <a:lnTo>
                    <a:pt x="108584" y="72390"/>
                  </a:lnTo>
                  <a:lnTo>
                    <a:pt x="144779" y="72390"/>
                  </a:lnTo>
                  <a:lnTo>
                    <a:pt x="72390" y="0"/>
                  </a:lnTo>
                  <a:close/>
                </a:path>
              </a:pathLst>
            </a:custGeom>
            <a:solidFill>
              <a:srgbClr val="4F81BC"/>
            </a:solidFill>
          </p:spPr>
          <p:txBody>
            <a:bodyPr wrap="square" lIns="0" tIns="0" rIns="0" bIns="0" rtlCol="0"/>
            <a:lstStyle/>
            <a:p>
              <a:endParaRPr/>
            </a:p>
          </p:txBody>
        </p:sp>
        <p:sp>
          <p:nvSpPr>
            <p:cNvPr id="16" name="object 16"/>
            <p:cNvSpPr/>
            <p:nvPr/>
          </p:nvSpPr>
          <p:spPr>
            <a:xfrm>
              <a:off x="6840473" y="4014977"/>
              <a:ext cx="144780" cy="288290"/>
            </a:xfrm>
            <a:custGeom>
              <a:avLst/>
              <a:gdLst/>
              <a:ahLst/>
              <a:cxnLst/>
              <a:rect l="l" t="t" r="r" b="b"/>
              <a:pathLst>
                <a:path w="144779" h="288289">
                  <a:moveTo>
                    <a:pt x="144779" y="72390"/>
                  </a:moveTo>
                  <a:lnTo>
                    <a:pt x="108584" y="72390"/>
                  </a:lnTo>
                  <a:lnTo>
                    <a:pt x="108584" y="288036"/>
                  </a:lnTo>
                  <a:lnTo>
                    <a:pt x="36195" y="288036"/>
                  </a:lnTo>
                  <a:lnTo>
                    <a:pt x="36195" y="72390"/>
                  </a:lnTo>
                  <a:lnTo>
                    <a:pt x="0" y="72390"/>
                  </a:lnTo>
                  <a:lnTo>
                    <a:pt x="72390" y="0"/>
                  </a:lnTo>
                  <a:lnTo>
                    <a:pt x="144779" y="72390"/>
                  </a:lnTo>
                  <a:close/>
                </a:path>
              </a:pathLst>
            </a:custGeom>
            <a:ln w="25908">
              <a:solidFill>
                <a:srgbClr val="385D89"/>
              </a:solidFill>
            </a:ln>
          </p:spPr>
          <p:txBody>
            <a:bodyPr wrap="square" lIns="0" tIns="0" rIns="0" bIns="0" rtlCol="0"/>
            <a:lstStyle/>
            <a:p>
              <a:endParaRPr/>
            </a:p>
          </p:txBody>
        </p:sp>
      </p:grpSp>
      <p:sp>
        <p:nvSpPr>
          <p:cNvPr id="17" name="object 17"/>
          <p:cNvSpPr txBox="1"/>
          <p:nvPr/>
        </p:nvSpPr>
        <p:spPr>
          <a:xfrm>
            <a:off x="7824979" y="4315205"/>
            <a:ext cx="1260475" cy="341760"/>
          </a:xfrm>
          <a:prstGeom prst="rect">
            <a:avLst/>
          </a:prstGeom>
          <a:ln w="25907">
            <a:solidFill>
              <a:srgbClr val="000000"/>
            </a:solidFill>
          </a:ln>
        </p:spPr>
        <p:txBody>
          <a:bodyPr vert="horz" wrap="square" lIns="0" tIns="64135" rIns="0" bIns="0" rtlCol="0">
            <a:spAutoFit/>
          </a:bodyPr>
          <a:lstStyle/>
          <a:p>
            <a:pPr marL="102870">
              <a:spcBef>
                <a:spcPts val="505"/>
              </a:spcBef>
            </a:pPr>
            <a:r>
              <a:rPr b="1" spc="-10" dirty="0">
                <a:solidFill>
                  <a:srgbClr val="001F5F"/>
                </a:solidFill>
                <a:latin typeface="Calibri"/>
                <a:cs typeface="Calibri"/>
              </a:rPr>
              <a:t>BException</a:t>
            </a:r>
            <a:endParaRPr>
              <a:latin typeface="Calibri"/>
              <a:cs typeface="Calibri"/>
            </a:endParaRPr>
          </a:p>
        </p:txBody>
      </p:sp>
      <p:grpSp>
        <p:nvGrpSpPr>
          <p:cNvPr id="18" name="object 18"/>
          <p:cNvGrpSpPr/>
          <p:nvPr/>
        </p:nvGrpSpPr>
        <p:grpSpPr>
          <a:xfrm>
            <a:off x="9890760" y="3992880"/>
            <a:ext cx="170815" cy="314325"/>
            <a:chOff x="8366759" y="3992879"/>
            <a:chExt cx="170815" cy="314325"/>
          </a:xfrm>
        </p:grpSpPr>
        <p:sp>
          <p:nvSpPr>
            <p:cNvPr id="19" name="object 19"/>
            <p:cNvSpPr/>
            <p:nvPr/>
          </p:nvSpPr>
          <p:spPr>
            <a:xfrm>
              <a:off x="8379713" y="4005833"/>
              <a:ext cx="144780" cy="288290"/>
            </a:xfrm>
            <a:custGeom>
              <a:avLst/>
              <a:gdLst/>
              <a:ahLst/>
              <a:cxnLst/>
              <a:rect l="l" t="t" r="r" b="b"/>
              <a:pathLst>
                <a:path w="144779" h="288289">
                  <a:moveTo>
                    <a:pt x="72389" y="0"/>
                  </a:moveTo>
                  <a:lnTo>
                    <a:pt x="0" y="72390"/>
                  </a:lnTo>
                  <a:lnTo>
                    <a:pt x="36194" y="72390"/>
                  </a:lnTo>
                  <a:lnTo>
                    <a:pt x="36194" y="288036"/>
                  </a:lnTo>
                  <a:lnTo>
                    <a:pt x="108584" y="288036"/>
                  </a:lnTo>
                  <a:lnTo>
                    <a:pt x="108584" y="72390"/>
                  </a:lnTo>
                  <a:lnTo>
                    <a:pt x="144779" y="72390"/>
                  </a:lnTo>
                  <a:lnTo>
                    <a:pt x="72389" y="0"/>
                  </a:lnTo>
                  <a:close/>
                </a:path>
              </a:pathLst>
            </a:custGeom>
            <a:solidFill>
              <a:srgbClr val="4F81BC"/>
            </a:solidFill>
          </p:spPr>
          <p:txBody>
            <a:bodyPr wrap="square" lIns="0" tIns="0" rIns="0" bIns="0" rtlCol="0"/>
            <a:lstStyle/>
            <a:p>
              <a:endParaRPr/>
            </a:p>
          </p:txBody>
        </p:sp>
        <p:sp>
          <p:nvSpPr>
            <p:cNvPr id="20" name="object 20"/>
            <p:cNvSpPr/>
            <p:nvPr/>
          </p:nvSpPr>
          <p:spPr>
            <a:xfrm>
              <a:off x="8379713" y="4005833"/>
              <a:ext cx="144780" cy="288290"/>
            </a:xfrm>
            <a:custGeom>
              <a:avLst/>
              <a:gdLst/>
              <a:ahLst/>
              <a:cxnLst/>
              <a:rect l="l" t="t" r="r" b="b"/>
              <a:pathLst>
                <a:path w="144779" h="288289">
                  <a:moveTo>
                    <a:pt x="144779" y="72390"/>
                  </a:moveTo>
                  <a:lnTo>
                    <a:pt x="108584" y="72390"/>
                  </a:lnTo>
                  <a:lnTo>
                    <a:pt x="108584" y="288036"/>
                  </a:lnTo>
                  <a:lnTo>
                    <a:pt x="36194" y="288036"/>
                  </a:lnTo>
                  <a:lnTo>
                    <a:pt x="36194" y="72390"/>
                  </a:lnTo>
                  <a:lnTo>
                    <a:pt x="0" y="72390"/>
                  </a:lnTo>
                  <a:lnTo>
                    <a:pt x="72389" y="0"/>
                  </a:lnTo>
                  <a:lnTo>
                    <a:pt x="144779" y="72390"/>
                  </a:lnTo>
                  <a:close/>
                </a:path>
              </a:pathLst>
            </a:custGeom>
            <a:ln w="25908">
              <a:solidFill>
                <a:srgbClr val="385D89"/>
              </a:solidFill>
            </a:ln>
          </p:spPr>
          <p:txBody>
            <a:bodyPr wrap="square" lIns="0" tIns="0" rIns="0" bIns="0" rtlCol="0"/>
            <a:lstStyle/>
            <a:p>
              <a:endParaRPr/>
            </a:p>
          </p:txBody>
        </p:sp>
      </p:grpSp>
      <p:sp>
        <p:nvSpPr>
          <p:cNvPr id="21" name="object 21"/>
          <p:cNvSpPr txBox="1"/>
          <p:nvPr/>
        </p:nvSpPr>
        <p:spPr>
          <a:xfrm>
            <a:off x="9364219" y="4306061"/>
            <a:ext cx="1260475" cy="341760"/>
          </a:xfrm>
          <a:prstGeom prst="rect">
            <a:avLst/>
          </a:prstGeom>
          <a:ln w="25907">
            <a:solidFill>
              <a:srgbClr val="000000"/>
            </a:solidFill>
          </a:ln>
        </p:spPr>
        <p:txBody>
          <a:bodyPr vert="horz" wrap="square" lIns="0" tIns="64135" rIns="0" bIns="0" rtlCol="0">
            <a:spAutoFit/>
          </a:bodyPr>
          <a:lstStyle/>
          <a:p>
            <a:pPr marL="106680">
              <a:spcBef>
                <a:spcPts val="505"/>
              </a:spcBef>
            </a:pPr>
            <a:r>
              <a:rPr b="1" spc="-10" dirty="0">
                <a:solidFill>
                  <a:srgbClr val="001F5F"/>
                </a:solidFill>
                <a:latin typeface="Calibri"/>
                <a:cs typeface="Calibri"/>
              </a:rPr>
              <a:t>CException</a:t>
            </a:r>
            <a:endParaRPr>
              <a:latin typeface="Calibri"/>
              <a:cs typeface="Calibri"/>
            </a:endParaRPr>
          </a:p>
        </p:txBody>
      </p:sp>
      <p:pic>
        <p:nvPicPr>
          <p:cNvPr id="22" name="object 22"/>
          <p:cNvPicPr/>
          <p:nvPr/>
        </p:nvPicPr>
        <p:blipFill>
          <a:blip r:embed="rId2" cstate="print"/>
          <a:stretch>
            <a:fillRect/>
          </a:stretch>
        </p:blipFill>
        <p:spPr>
          <a:xfrm>
            <a:off x="6888479" y="4738115"/>
            <a:ext cx="3671316" cy="1889760"/>
          </a:xfrm>
          <a:prstGeom prst="rect">
            <a:avLst/>
          </a:prstGeom>
        </p:spPr>
      </p:pic>
      <p:sp>
        <p:nvSpPr>
          <p:cNvPr id="23" name="object 23"/>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24" name="object 24"/>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519251"/>
            <a:ext cx="8771890" cy="1123315"/>
          </a:xfrm>
          <a:prstGeom prst="rect">
            <a:avLst/>
          </a:prstGeom>
        </p:spPr>
        <p:txBody>
          <a:bodyPr vert="horz" wrap="square" lIns="0" tIns="12700" rIns="0" bIns="0" rtlCol="0">
            <a:spAutoFit/>
          </a:bodyPr>
          <a:lstStyle/>
          <a:p>
            <a:pPr marL="354965" marR="5080" indent="-342900" algn="just">
              <a:spcBef>
                <a:spcPts val="100"/>
              </a:spcBef>
              <a:buClr>
                <a:srgbClr val="0F1141"/>
              </a:buClr>
              <a:buChar char="•"/>
              <a:tabLst>
                <a:tab pos="355600" algn="l"/>
              </a:tabLst>
            </a:pPr>
            <a:r>
              <a:rPr sz="2400" spc="-5" dirty="0">
                <a:solidFill>
                  <a:srgbClr val="FF0000"/>
                </a:solidFill>
                <a:latin typeface="Arial MT"/>
                <a:cs typeface="Arial MT"/>
              </a:rPr>
              <a:t>Fact </a:t>
            </a:r>
            <a:r>
              <a:rPr sz="2400" dirty="0">
                <a:solidFill>
                  <a:srgbClr val="FF0000"/>
                </a:solidFill>
                <a:latin typeface="Arial MT"/>
                <a:cs typeface="Arial MT"/>
              </a:rPr>
              <a:t>I : A </a:t>
            </a:r>
            <a:r>
              <a:rPr sz="2400" spc="-5" dirty="0">
                <a:solidFill>
                  <a:srgbClr val="FF0000"/>
                </a:solidFill>
                <a:latin typeface="Arial MT"/>
                <a:cs typeface="Arial MT"/>
              </a:rPr>
              <a:t>super </a:t>
            </a:r>
            <a:r>
              <a:rPr sz="2400" dirty="0">
                <a:solidFill>
                  <a:srgbClr val="FF0000"/>
                </a:solidFill>
                <a:latin typeface="Arial MT"/>
                <a:cs typeface="Arial MT"/>
              </a:rPr>
              <a:t>class </a:t>
            </a:r>
            <a:r>
              <a:rPr sz="2400" spc="-5" dirty="0">
                <a:solidFill>
                  <a:srgbClr val="FF0000"/>
                </a:solidFill>
                <a:latin typeface="Arial MT"/>
                <a:cs typeface="Arial MT"/>
              </a:rPr>
              <a:t>exception </a:t>
            </a:r>
            <a:r>
              <a:rPr sz="2400" dirty="0">
                <a:solidFill>
                  <a:srgbClr val="FF0000"/>
                </a:solidFill>
                <a:latin typeface="Arial MT"/>
                <a:cs typeface="Arial MT"/>
              </a:rPr>
              <a:t>type can catch </a:t>
            </a:r>
            <a:r>
              <a:rPr sz="2400" spc="-5" dirty="0">
                <a:solidFill>
                  <a:srgbClr val="FF0000"/>
                </a:solidFill>
                <a:latin typeface="Arial MT"/>
                <a:cs typeface="Arial MT"/>
              </a:rPr>
              <a:t>all </a:t>
            </a:r>
            <a:r>
              <a:rPr sz="2400" dirty="0">
                <a:solidFill>
                  <a:srgbClr val="FF0000"/>
                </a:solidFill>
                <a:latin typeface="Arial MT"/>
                <a:cs typeface="Arial MT"/>
              </a:rPr>
              <a:t>sub class </a:t>
            </a:r>
            <a:r>
              <a:rPr sz="2400" spc="5" dirty="0">
                <a:solidFill>
                  <a:srgbClr val="FF0000"/>
                </a:solidFill>
                <a:latin typeface="Arial MT"/>
                <a:cs typeface="Arial MT"/>
              </a:rPr>
              <a:t> </a:t>
            </a:r>
            <a:r>
              <a:rPr sz="2400" spc="-5" dirty="0">
                <a:solidFill>
                  <a:srgbClr val="FF0000"/>
                </a:solidFill>
                <a:latin typeface="Arial MT"/>
                <a:cs typeface="Arial MT"/>
              </a:rPr>
              <a:t>exceptions. So, while writing </a:t>
            </a:r>
            <a:r>
              <a:rPr sz="2400" dirty="0">
                <a:solidFill>
                  <a:srgbClr val="FF0000"/>
                </a:solidFill>
                <a:latin typeface="Arial MT"/>
                <a:cs typeface="Arial MT"/>
              </a:rPr>
              <a:t>catch </a:t>
            </a:r>
            <a:r>
              <a:rPr sz="2400" spc="-5" dirty="0">
                <a:solidFill>
                  <a:srgbClr val="FF0000"/>
                </a:solidFill>
                <a:latin typeface="Arial MT"/>
                <a:cs typeface="Arial MT"/>
              </a:rPr>
              <a:t>blocks </a:t>
            </a:r>
            <a:r>
              <a:rPr sz="2400" dirty="0">
                <a:solidFill>
                  <a:srgbClr val="FF0000"/>
                </a:solidFill>
                <a:latin typeface="Arial MT"/>
                <a:cs typeface="Arial MT"/>
              </a:rPr>
              <a:t>, </a:t>
            </a:r>
            <a:r>
              <a:rPr sz="2400" spc="-5" dirty="0">
                <a:solidFill>
                  <a:srgbClr val="FF0000"/>
                </a:solidFill>
                <a:latin typeface="Arial MT"/>
                <a:cs typeface="Arial MT"/>
              </a:rPr>
              <a:t>catch sub class </a:t>
            </a:r>
            <a:r>
              <a:rPr sz="2400" dirty="0">
                <a:solidFill>
                  <a:srgbClr val="FF0000"/>
                </a:solidFill>
                <a:latin typeface="Arial MT"/>
                <a:cs typeface="Arial MT"/>
              </a:rPr>
              <a:t> </a:t>
            </a:r>
            <a:r>
              <a:rPr sz="2400" spc="-5" dirty="0">
                <a:solidFill>
                  <a:srgbClr val="FF0000"/>
                </a:solidFill>
                <a:latin typeface="Arial MT"/>
                <a:cs typeface="Arial MT"/>
              </a:rPr>
              <a:t>exceptions</a:t>
            </a:r>
            <a:r>
              <a:rPr sz="2400" spc="30" dirty="0">
                <a:solidFill>
                  <a:srgbClr val="FF0000"/>
                </a:solidFill>
                <a:latin typeface="Arial MT"/>
                <a:cs typeface="Arial MT"/>
              </a:rPr>
              <a:t> </a:t>
            </a:r>
            <a:r>
              <a:rPr sz="2400" dirty="0">
                <a:solidFill>
                  <a:srgbClr val="FF0000"/>
                </a:solidFill>
                <a:latin typeface="Arial MT"/>
                <a:cs typeface="Arial MT"/>
              </a:rPr>
              <a:t>first </a:t>
            </a:r>
            <a:r>
              <a:rPr sz="2400" spc="-5" dirty="0">
                <a:solidFill>
                  <a:srgbClr val="FF0000"/>
                </a:solidFill>
                <a:latin typeface="Arial MT"/>
                <a:cs typeface="Arial MT"/>
              </a:rPr>
              <a:t>and</a:t>
            </a:r>
            <a:r>
              <a:rPr sz="2400" dirty="0">
                <a:solidFill>
                  <a:srgbClr val="FF0000"/>
                </a:solidFill>
                <a:latin typeface="Arial MT"/>
                <a:cs typeface="Arial MT"/>
              </a:rPr>
              <a:t> </a:t>
            </a:r>
            <a:r>
              <a:rPr sz="2400" spc="-5" dirty="0">
                <a:solidFill>
                  <a:srgbClr val="FF0000"/>
                </a:solidFill>
                <a:latin typeface="Arial MT"/>
                <a:cs typeface="Arial MT"/>
              </a:rPr>
              <a:t>then</a:t>
            </a:r>
            <a:r>
              <a:rPr sz="2400" dirty="0">
                <a:solidFill>
                  <a:srgbClr val="FF0000"/>
                </a:solidFill>
                <a:latin typeface="Arial MT"/>
                <a:cs typeface="Arial MT"/>
              </a:rPr>
              <a:t> </a:t>
            </a:r>
            <a:r>
              <a:rPr sz="2400" spc="-5" dirty="0">
                <a:solidFill>
                  <a:srgbClr val="FF0000"/>
                </a:solidFill>
                <a:latin typeface="Arial MT"/>
                <a:cs typeface="Arial MT"/>
              </a:rPr>
              <a:t>super</a:t>
            </a:r>
            <a:r>
              <a:rPr sz="2400" dirty="0">
                <a:solidFill>
                  <a:srgbClr val="FF0000"/>
                </a:solidFill>
                <a:latin typeface="Arial MT"/>
                <a:cs typeface="Arial MT"/>
              </a:rPr>
              <a:t> </a:t>
            </a:r>
            <a:r>
              <a:rPr sz="2400" spc="-5" dirty="0">
                <a:solidFill>
                  <a:srgbClr val="FF0000"/>
                </a:solidFill>
                <a:latin typeface="Arial MT"/>
                <a:cs typeface="Arial MT"/>
              </a:rPr>
              <a:t>class</a:t>
            </a:r>
            <a:r>
              <a:rPr sz="2400" spc="15" dirty="0">
                <a:solidFill>
                  <a:srgbClr val="FF0000"/>
                </a:solidFill>
                <a:latin typeface="Arial MT"/>
                <a:cs typeface="Arial MT"/>
              </a:rPr>
              <a:t> </a:t>
            </a:r>
            <a:r>
              <a:rPr sz="2400" spc="-5" dirty="0">
                <a:solidFill>
                  <a:srgbClr val="FF0000"/>
                </a:solidFill>
                <a:latin typeface="Arial MT"/>
                <a:cs typeface="Arial MT"/>
              </a:rPr>
              <a:t>exceptions</a:t>
            </a:r>
            <a:endParaRPr sz="2400">
              <a:latin typeface="Arial MT"/>
              <a:cs typeface="Arial MT"/>
            </a:endParaRPr>
          </a:p>
        </p:txBody>
      </p:sp>
      <p:sp>
        <p:nvSpPr>
          <p:cNvPr id="3" name="object 3"/>
          <p:cNvSpPr txBox="1">
            <a:spLocks noGrp="1"/>
          </p:cNvSpPr>
          <p:nvPr>
            <p:ph type="title"/>
          </p:nvPr>
        </p:nvSpPr>
        <p:spPr>
          <a:xfrm>
            <a:off x="1907541" y="150622"/>
            <a:ext cx="577786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Som</a:t>
            </a:r>
            <a:r>
              <a:rPr spc="-5" dirty="0"/>
              <a:t>e</a:t>
            </a:r>
            <a:r>
              <a:rPr spc="-295" dirty="0"/>
              <a:t> </a:t>
            </a:r>
            <a:r>
              <a:rPr spc="-165" dirty="0"/>
              <a:t>I</a:t>
            </a:r>
            <a:r>
              <a:rPr spc="-160" dirty="0"/>
              <a:t>mpor</a:t>
            </a:r>
            <a:r>
              <a:rPr spc="-155" dirty="0"/>
              <a:t>t</a:t>
            </a:r>
            <a:r>
              <a:rPr spc="-160" dirty="0"/>
              <a:t>an</a:t>
            </a:r>
            <a:r>
              <a:rPr dirty="0"/>
              <a:t>t</a:t>
            </a:r>
            <a:r>
              <a:rPr spc="-245" dirty="0"/>
              <a:t> </a:t>
            </a:r>
            <a:r>
              <a:rPr spc="-160" dirty="0"/>
              <a:t>Fac</a:t>
            </a:r>
            <a:r>
              <a:rPr spc="-155" dirty="0"/>
              <a:t>t</a:t>
            </a:r>
            <a:r>
              <a:rPr spc="-5" dirty="0"/>
              <a:t>s</a:t>
            </a:r>
            <a:r>
              <a:rPr spc="-409" dirty="0"/>
              <a:t> </a:t>
            </a:r>
            <a:r>
              <a:rPr spc="-160" dirty="0"/>
              <a:t>Abou</a:t>
            </a:r>
            <a:r>
              <a:rPr dirty="0"/>
              <a:t>t  </a:t>
            </a:r>
            <a:r>
              <a:rPr spc="-145" dirty="0"/>
              <a:t>Exceptions</a:t>
            </a:r>
          </a:p>
        </p:txBody>
      </p:sp>
      <p:sp>
        <p:nvSpPr>
          <p:cNvPr id="4" name="object 4"/>
          <p:cNvSpPr txBox="1"/>
          <p:nvPr/>
        </p:nvSpPr>
        <p:spPr>
          <a:xfrm>
            <a:off x="2013916" y="2664713"/>
            <a:ext cx="4151629" cy="3820918"/>
          </a:xfrm>
          <a:prstGeom prst="rect">
            <a:avLst/>
          </a:prstGeom>
        </p:spPr>
        <p:txBody>
          <a:bodyPr vert="horz" wrap="square" lIns="0" tIns="12065" rIns="0" bIns="0" rtlCol="0">
            <a:spAutoFit/>
          </a:bodyPr>
          <a:lstStyle/>
          <a:p>
            <a:pPr marL="12700" marR="290830">
              <a:spcBef>
                <a:spcPts val="95"/>
              </a:spcBef>
            </a:pPr>
            <a:r>
              <a:rPr sz="1600" b="1" spc="-5" dirty="0">
                <a:solidFill>
                  <a:srgbClr val="001F5F"/>
                </a:solidFill>
                <a:latin typeface="Times New Roman"/>
                <a:cs typeface="Times New Roman"/>
              </a:rPr>
              <a:t>class</a:t>
            </a:r>
            <a:r>
              <a:rPr sz="1600" b="1" spc="-75" dirty="0">
                <a:solidFill>
                  <a:srgbClr val="001F5F"/>
                </a:solidFill>
                <a:latin typeface="Times New Roman"/>
                <a:cs typeface="Times New Roman"/>
              </a:rPr>
              <a:t> </a:t>
            </a:r>
            <a:r>
              <a:rPr sz="1600" b="1" spc="-5" dirty="0">
                <a:solidFill>
                  <a:srgbClr val="001F5F"/>
                </a:solidFill>
                <a:latin typeface="Times New Roman"/>
                <a:cs typeface="Times New Roman"/>
              </a:rPr>
              <a:t>AException</a:t>
            </a:r>
            <a:r>
              <a:rPr sz="1600" b="1" spc="10" dirty="0">
                <a:solidFill>
                  <a:srgbClr val="001F5F"/>
                </a:solidFill>
                <a:latin typeface="Times New Roman"/>
                <a:cs typeface="Times New Roman"/>
              </a:rPr>
              <a:t> </a:t>
            </a:r>
            <a:r>
              <a:rPr sz="1600" b="1" spc="-5" dirty="0">
                <a:solidFill>
                  <a:srgbClr val="001F5F"/>
                </a:solidFill>
                <a:latin typeface="Times New Roman"/>
                <a:cs typeface="Times New Roman"/>
              </a:rPr>
              <a:t>extends</a:t>
            </a:r>
            <a:r>
              <a:rPr sz="1600" b="1" spc="10" dirty="0">
                <a:solidFill>
                  <a:srgbClr val="001F5F"/>
                </a:solidFill>
                <a:latin typeface="Times New Roman"/>
                <a:cs typeface="Times New Roman"/>
              </a:rPr>
              <a:t> </a:t>
            </a:r>
            <a:r>
              <a:rPr sz="1600" b="1" spc="-5" dirty="0">
                <a:solidFill>
                  <a:srgbClr val="001F5F"/>
                </a:solidFill>
                <a:latin typeface="Times New Roman"/>
                <a:cs typeface="Times New Roman"/>
              </a:rPr>
              <a:t>RuntimeException </a:t>
            </a:r>
            <a:r>
              <a:rPr sz="1600" b="1" spc="-385" dirty="0">
                <a:solidFill>
                  <a:srgbClr val="001F5F"/>
                </a:solidFill>
                <a:latin typeface="Times New Roman"/>
                <a:cs typeface="Times New Roman"/>
              </a:rPr>
              <a:t> </a:t>
            </a:r>
            <a:r>
              <a:rPr sz="1600" b="1" spc="-5" dirty="0">
                <a:solidFill>
                  <a:srgbClr val="001F5F"/>
                </a:solidFill>
                <a:latin typeface="Times New Roman"/>
                <a:cs typeface="Times New Roman"/>
              </a:rPr>
              <a:t>class</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BException</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extends</a:t>
            </a:r>
            <a:r>
              <a:rPr sz="1600" b="1" spc="-75" dirty="0">
                <a:solidFill>
                  <a:srgbClr val="001F5F"/>
                </a:solidFill>
                <a:latin typeface="Times New Roman"/>
                <a:cs typeface="Times New Roman"/>
              </a:rPr>
              <a:t> </a:t>
            </a:r>
            <a:r>
              <a:rPr sz="1600" b="1" spc="-5" dirty="0">
                <a:solidFill>
                  <a:srgbClr val="001F5F"/>
                </a:solidFill>
                <a:latin typeface="Times New Roman"/>
                <a:cs typeface="Times New Roman"/>
              </a:rPr>
              <a:t>AException</a:t>
            </a:r>
            <a:endParaRPr sz="1600">
              <a:latin typeface="Times New Roman"/>
              <a:cs typeface="Times New Roman"/>
            </a:endParaRPr>
          </a:p>
          <a:p>
            <a:pPr marL="12700" marR="895350"/>
            <a:r>
              <a:rPr sz="1600" b="1" spc="-5" dirty="0">
                <a:solidFill>
                  <a:srgbClr val="001F5F"/>
                </a:solidFill>
                <a:latin typeface="Times New Roman"/>
                <a:cs typeface="Times New Roman"/>
              </a:rPr>
              <a:t>class</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CException</a:t>
            </a:r>
            <a:r>
              <a:rPr sz="1600" b="1" spc="10" dirty="0">
                <a:solidFill>
                  <a:srgbClr val="001F5F"/>
                </a:solidFill>
                <a:latin typeface="Times New Roman"/>
                <a:cs typeface="Times New Roman"/>
              </a:rPr>
              <a:t> </a:t>
            </a:r>
            <a:r>
              <a:rPr sz="1600" b="1" spc="-5" dirty="0">
                <a:solidFill>
                  <a:srgbClr val="001F5F"/>
                </a:solidFill>
                <a:latin typeface="Times New Roman"/>
                <a:cs typeface="Times New Roman"/>
              </a:rPr>
              <a:t>extends</a:t>
            </a:r>
            <a:r>
              <a:rPr sz="1600" b="1" spc="-70" dirty="0">
                <a:solidFill>
                  <a:srgbClr val="001F5F"/>
                </a:solidFill>
                <a:latin typeface="Times New Roman"/>
                <a:cs typeface="Times New Roman"/>
              </a:rPr>
              <a:t> </a:t>
            </a:r>
            <a:r>
              <a:rPr sz="1600" b="1" spc="-5" dirty="0">
                <a:solidFill>
                  <a:srgbClr val="001F5F"/>
                </a:solidFill>
                <a:latin typeface="Times New Roman"/>
                <a:cs typeface="Times New Roman"/>
              </a:rPr>
              <a:t>AException </a:t>
            </a:r>
            <a:r>
              <a:rPr sz="1600" b="1" spc="-385" dirty="0">
                <a:solidFill>
                  <a:srgbClr val="001F5F"/>
                </a:solidFill>
                <a:latin typeface="Times New Roman"/>
                <a:cs typeface="Times New Roman"/>
              </a:rPr>
              <a:t> </a:t>
            </a:r>
            <a:r>
              <a:rPr sz="1600" b="1" spc="-5" dirty="0">
                <a:solidFill>
                  <a:srgbClr val="001F5F"/>
                </a:solidFill>
                <a:latin typeface="Times New Roman"/>
                <a:cs typeface="Times New Roman"/>
              </a:rPr>
              <a:t>class</a:t>
            </a:r>
            <a:r>
              <a:rPr sz="1600" b="1" spc="5" dirty="0">
                <a:solidFill>
                  <a:srgbClr val="001F5F"/>
                </a:solidFill>
                <a:latin typeface="Times New Roman"/>
                <a:cs typeface="Times New Roman"/>
              </a:rPr>
              <a:t> </a:t>
            </a:r>
            <a:r>
              <a:rPr sz="1600" b="1" spc="-10" dirty="0">
                <a:solidFill>
                  <a:srgbClr val="001F5F"/>
                </a:solidFill>
                <a:latin typeface="Times New Roman"/>
                <a:cs typeface="Times New Roman"/>
              </a:rPr>
              <a:t>Demo</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a:p>
            <a:pPr marL="927100"/>
            <a:r>
              <a:rPr sz="1600" b="1" spc="-5" dirty="0">
                <a:solidFill>
                  <a:srgbClr val="001F5F"/>
                </a:solidFill>
                <a:latin typeface="Times New Roman"/>
                <a:cs typeface="Times New Roman"/>
              </a:rPr>
              <a:t>public</a:t>
            </a:r>
            <a:r>
              <a:rPr sz="1600" b="1" spc="5" dirty="0">
                <a:solidFill>
                  <a:srgbClr val="001F5F"/>
                </a:solidFill>
                <a:latin typeface="Times New Roman"/>
                <a:cs typeface="Times New Roman"/>
              </a:rPr>
              <a:t> </a:t>
            </a:r>
            <a:r>
              <a:rPr sz="1600" b="1" spc="-5" dirty="0">
                <a:solidFill>
                  <a:srgbClr val="001F5F"/>
                </a:solidFill>
                <a:latin typeface="Times New Roman"/>
                <a:cs typeface="Times New Roman"/>
              </a:rPr>
              <a:t>static</a:t>
            </a:r>
            <a:r>
              <a:rPr sz="1600" b="1" spc="10" dirty="0">
                <a:solidFill>
                  <a:srgbClr val="001F5F"/>
                </a:solidFill>
                <a:latin typeface="Times New Roman"/>
                <a:cs typeface="Times New Roman"/>
              </a:rPr>
              <a:t> </a:t>
            </a:r>
            <a:r>
              <a:rPr sz="1600" b="1" spc="-5" dirty="0">
                <a:solidFill>
                  <a:srgbClr val="001F5F"/>
                </a:solidFill>
                <a:latin typeface="Times New Roman"/>
                <a:cs typeface="Times New Roman"/>
              </a:rPr>
              <a:t>void</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main(String</a:t>
            </a:r>
            <a:r>
              <a:rPr sz="1600" b="1" spc="60" dirty="0">
                <a:solidFill>
                  <a:srgbClr val="001F5F"/>
                </a:solidFill>
                <a:latin typeface="Times New Roman"/>
                <a:cs typeface="Times New Roman"/>
              </a:rPr>
              <a:t> </a:t>
            </a:r>
            <a:r>
              <a:rPr sz="1600" b="1" spc="-5" dirty="0">
                <a:solidFill>
                  <a:srgbClr val="001F5F"/>
                </a:solidFill>
                <a:latin typeface="Times New Roman"/>
                <a:cs typeface="Times New Roman"/>
              </a:rPr>
              <a:t>args[])</a:t>
            </a:r>
            <a:endParaRPr sz="1600">
              <a:latin typeface="Times New Roman"/>
              <a:cs typeface="Times New Roman"/>
            </a:endParaRPr>
          </a:p>
          <a:p>
            <a:pPr marL="927100"/>
            <a:r>
              <a:rPr sz="1600" b="1" spc="-5" dirty="0">
                <a:solidFill>
                  <a:srgbClr val="001F5F"/>
                </a:solidFill>
                <a:latin typeface="Times New Roman"/>
                <a:cs typeface="Times New Roman"/>
              </a:rPr>
              <a:t>{</a:t>
            </a:r>
            <a:endParaRPr sz="1600">
              <a:latin typeface="Times New Roman"/>
              <a:cs typeface="Times New Roman"/>
            </a:endParaRPr>
          </a:p>
          <a:p>
            <a:pPr marL="1841500"/>
            <a:r>
              <a:rPr sz="1600" b="1" spc="-5" dirty="0">
                <a:solidFill>
                  <a:srgbClr val="001F5F"/>
                </a:solidFill>
                <a:latin typeface="Times New Roman"/>
                <a:cs typeface="Times New Roman"/>
              </a:rPr>
              <a:t>try</a:t>
            </a:r>
            <a:endParaRPr sz="1600">
              <a:latin typeface="Times New Roman"/>
              <a:cs typeface="Times New Roman"/>
            </a:endParaRPr>
          </a:p>
          <a:p>
            <a:pPr marL="1841500"/>
            <a:r>
              <a:rPr sz="1600" b="1" spc="-5" dirty="0">
                <a:solidFill>
                  <a:srgbClr val="001F5F"/>
                </a:solidFill>
                <a:latin typeface="Times New Roman"/>
                <a:cs typeface="Times New Roman"/>
              </a:rPr>
              <a:t>{</a:t>
            </a:r>
            <a:endParaRPr sz="1600">
              <a:latin typeface="Times New Roman"/>
              <a:cs typeface="Times New Roman"/>
            </a:endParaRPr>
          </a:p>
          <a:p>
            <a:pPr marL="2755900"/>
            <a:r>
              <a:rPr sz="1600" b="1" spc="-5" dirty="0">
                <a:solidFill>
                  <a:srgbClr val="001F5F"/>
                </a:solidFill>
                <a:latin typeface="Times New Roman"/>
                <a:cs typeface="Times New Roman"/>
              </a:rPr>
              <a:t>int</a:t>
            </a:r>
            <a:r>
              <a:rPr sz="1600" b="1" spc="-20" dirty="0">
                <a:solidFill>
                  <a:srgbClr val="001F5F"/>
                </a:solidFill>
                <a:latin typeface="Times New Roman"/>
                <a:cs typeface="Times New Roman"/>
              </a:rPr>
              <a:t> </a:t>
            </a:r>
            <a:r>
              <a:rPr sz="1600" b="1" spc="-5" dirty="0">
                <a:solidFill>
                  <a:srgbClr val="001F5F"/>
                </a:solidFill>
                <a:latin typeface="Times New Roman"/>
                <a:cs typeface="Times New Roman"/>
              </a:rPr>
              <a:t>a=10;</a:t>
            </a:r>
            <a:endParaRPr sz="1600">
              <a:latin typeface="Times New Roman"/>
              <a:cs typeface="Times New Roman"/>
            </a:endParaRPr>
          </a:p>
          <a:p>
            <a:pPr marL="1841500">
              <a:lnSpc>
                <a:spcPts val="1914"/>
              </a:lnSpc>
            </a:pPr>
            <a:r>
              <a:rPr sz="1600" b="1" spc="-5" dirty="0">
                <a:solidFill>
                  <a:srgbClr val="001F5F"/>
                </a:solidFill>
                <a:latin typeface="Times New Roman"/>
                <a:cs typeface="Times New Roman"/>
              </a:rPr>
              <a:t>}</a:t>
            </a:r>
            <a:endParaRPr sz="1600">
              <a:latin typeface="Times New Roman"/>
              <a:cs typeface="Times New Roman"/>
            </a:endParaRPr>
          </a:p>
          <a:p>
            <a:pPr marL="1841500" marR="121920" algn="just">
              <a:lnSpc>
                <a:spcPts val="2160"/>
              </a:lnSpc>
              <a:spcBef>
                <a:spcPts val="70"/>
              </a:spcBef>
            </a:pPr>
            <a:r>
              <a:rPr b="1" dirty="0">
                <a:solidFill>
                  <a:srgbClr val="00AF50"/>
                </a:solidFill>
                <a:latin typeface="Times New Roman"/>
                <a:cs typeface="Times New Roman"/>
              </a:rPr>
              <a:t>catch(BException e) </a:t>
            </a:r>
            <a:r>
              <a:rPr b="1" spc="-5" dirty="0">
                <a:solidFill>
                  <a:srgbClr val="00AF50"/>
                </a:solidFill>
                <a:latin typeface="Times New Roman"/>
                <a:cs typeface="Times New Roman"/>
              </a:rPr>
              <a:t>{ </a:t>
            </a:r>
            <a:r>
              <a:rPr b="1" dirty="0">
                <a:solidFill>
                  <a:srgbClr val="00AF50"/>
                </a:solidFill>
                <a:latin typeface="Times New Roman"/>
                <a:cs typeface="Times New Roman"/>
              </a:rPr>
              <a:t> </a:t>
            </a:r>
            <a:r>
              <a:rPr b="1" spc="-5" dirty="0">
                <a:solidFill>
                  <a:srgbClr val="00AF50"/>
                </a:solidFill>
                <a:latin typeface="Times New Roman"/>
                <a:cs typeface="Times New Roman"/>
              </a:rPr>
              <a:t>catch(CException </a:t>
            </a:r>
            <a:r>
              <a:rPr b="1" dirty="0">
                <a:solidFill>
                  <a:srgbClr val="00AF50"/>
                </a:solidFill>
                <a:latin typeface="Times New Roman"/>
                <a:cs typeface="Times New Roman"/>
              </a:rPr>
              <a:t>e) </a:t>
            </a:r>
            <a:r>
              <a:rPr b="1" spc="-5" dirty="0">
                <a:solidFill>
                  <a:srgbClr val="00AF50"/>
                </a:solidFill>
                <a:latin typeface="Times New Roman"/>
                <a:cs typeface="Times New Roman"/>
              </a:rPr>
              <a:t>{ </a:t>
            </a:r>
            <a:r>
              <a:rPr b="1" dirty="0">
                <a:solidFill>
                  <a:srgbClr val="00AF50"/>
                </a:solidFill>
                <a:latin typeface="Times New Roman"/>
                <a:cs typeface="Times New Roman"/>
              </a:rPr>
              <a:t> </a:t>
            </a:r>
            <a:r>
              <a:rPr b="1" spc="-5" dirty="0">
                <a:solidFill>
                  <a:srgbClr val="FF0000"/>
                </a:solidFill>
                <a:latin typeface="Times New Roman"/>
                <a:cs typeface="Times New Roman"/>
              </a:rPr>
              <a:t>catch(AException </a:t>
            </a:r>
            <a:r>
              <a:rPr b="1" dirty="0">
                <a:solidFill>
                  <a:srgbClr val="FF0000"/>
                </a:solidFill>
                <a:latin typeface="Times New Roman"/>
                <a:cs typeface="Times New Roman"/>
              </a:rPr>
              <a:t>e)</a:t>
            </a:r>
            <a:r>
              <a:rPr b="1" spc="-5" dirty="0">
                <a:solidFill>
                  <a:srgbClr val="FF0000"/>
                </a:solidFill>
                <a:latin typeface="Times New Roman"/>
                <a:cs typeface="Times New Roman"/>
              </a:rPr>
              <a:t> {</a:t>
            </a:r>
            <a:endParaRPr>
              <a:latin typeface="Times New Roman"/>
              <a:cs typeface="Times New Roman"/>
            </a:endParaRPr>
          </a:p>
          <a:p>
            <a:pPr marL="927100" algn="just">
              <a:lnSpc>
                <a:spcPts val="1855"/>
              </a:lnSpc>
            </a:pPr>
            <a:r>
              <a:rPr sz="1600" b="1" spc="-5" dirty="0">
                <a:solidFill>
                  <a:srgbClr val="001F5F"/>
                </a:solidFill>
                <a:latin typeface="Times New Roman"/>
                <a:cs typeface="Times New Roman"/>
              </a:rPr>
              <a:t>}</a:t>
            </a:r>
            <a:r>
              <a:rPr sz="1600" b="1" spc="-25" dirty="0">
                <a:solidFill>
                  <a:srgbClr val="001F5F"/>
                </a:solidFill>
                <a:latin typeface="Times New Roman"/>
                <a:cs typeface="Times New Roman"/>
              </a:rPr>
              <a:t> </a:t>
            </a:r>
            <a:r>
              <a:rPr sz="1600" b="1" spc="-5" dirty="0">
                <a:solidFill>
                  <a:srgbClr val="001F5F"/>
                </a:solidFill>
                <a:latin typeface="Times New Roman"/>
                <a:cs typeface="Times New Roman"/>
              </a:rPr>
              <a:t>//</a:t>
            </a:r>
            <a:r>
              <a:rPr sz="1600" b="1" spc="5" dirty="0">
                <a:solidFill>
                  <a:srgbClr val="001F5F"/>
                </a:solidFill>
                <a:latin typeface="Times New Roman"/>
                <a:cs typeface="Times New Roman"/>
              </a:rPr>
              <a:t> </a:t>
            </a:r>
            <a:r>
              <a:rPr sz="1600" b="1" spc="-5" dirty="0">
                <a:solidFill>
                  <a:srgbClr val="001F5F"/>
                </a:solidFill>
                <a:latin typeface="Times New Roman"/>
                <a:cs typeface="Times New Roman"/>
              </a:rPr>
              <a:t>End</a:t>
            </a:r>
            <a:r>
              <a:rPr sz="1600" b="1" spc="-15" dirty="0">
                <a:solidFill>
                  <a:srgbClr val="001F5F"/>
                </a:solidFill>
                <a:latin typeface="Times New Roman"/>
                <a:cs typeface="Times New Roman"/>
              </a:rPr>
              <a:t> </a:t>
            </a:r>
            <a:r>
              <a:rPr sz="1600" b="1" dirty="0">
                <a:solidFill>
                  <a:srgbClr val="001F5F"/>
                </a:solidFill>
                <a:latin typeface="Times New Roman"/>
                <a:cs typeface="Times New Roman"/>
              </a:rPr>
              <a:t>of</a:t>
            </a:r>
            <a:r>
              <a:rPr sz="1600" b="1" spc="-20" dirty="0">
                <a:solidFill>
                  <a:srgbClr val="001F5F"/>
                </a:solidFill>
                <a:latin typeface="Times New Roman"/>
                <a:cs typeface="Times New Roman"/>
              </a:rPr>
              <a:t> </a:t>
            </a:r>
            <a:r>
              <a:rPr sz="1600" b="1" spc="-10" dirty="0">
                <a:solidFill>
                  <a:srgbClr val="001F5F"/>
                </a:solidFill>
                <a:latin typeface="Times New Roman"/>
                <a:cs typeface="Times New Roman"/>
              </a:rPr>
              <a:t>method</a:t>
            </a:r>
            <a:endParaRPr sz="1600">
              <a:latin typeface="Times New Roman"/>
              <a:cs typeface="Times New Roman"/>
            </a:endParaRPr>
          </a:p>
        </p:txBody>
      </p:sp>
      <p:sp>
        <p:nvSpPr>
          <p:cNvPr id="5" name="object 5"/>
          <p:cNvSpPr txBox="1"/>
          <p:nvPr/>
        </p:nvSpPr>
        <p:spPr>
          <a:xfrm>
            <a:off x="6586854" y="2664713"/>
            <a:ext cx="105410" cy="756920"/>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Times New Roman"/>
                <a:cs typeface="Times New Roman"/>
              </a:rPr>
              <a:t>{</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p:txBody>
      </p:sp>
      <p:sp>
        <p:nvSpPr>
          <p:cNvPr id="6" name="object 6"/>
          <p:cNvSpPr txBox="1"/>
          <p:nvPr/>
        </p:nvSpPr>
        <p:spPr>
          <a:xfrm>
            <a:off x="7501254" y="2664713"/>
            <a:ext cx="105410" cy="756920"/>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Times New Roman"/>
                <a:cs typeface="Times New Roman"/>
              </a:rPr>
              <a:t>}</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a:p>
            <a:pPr marL="12700"/>
            <a:r>
              <a:rPr sz="1600" b="1" spc="-5" dirty="0">
                <a:solidFill>
                  <a:srgbClr val="001F5F"/>
                </a:solidFill>
                <a:latin typeface="Times New Roman"/>
                <a:cs typeface="Times New Roman"/>
              </a:rPr>
              <a:t>}</a:t>
            </a:r>
            <a:endParaRPr sz="1600">
              <a:latin typeface="Times New Roman"/>
              <a:cs typeface="Times New Roman"/>
            </a:endParaRPr>
          </a:p>
        </p:txBody>
      </p:sp>
      <p:sp>
        <p:nvSpPr>
          <p:cNvPr id="7" name="object 7"/>
          <p:cNvSpPr txBox="1"/>
          <p:nvPr/>
        </p:nvSpPr>
        <p:spPr>
          <a:xfrm>
            <a:off x="6586854" y="5345938"/>
            <a:ext cx="115570" cy="848994"/>
          </a:xfrm>
          <a:prstGeom prst="rect">
            <a:avLst/>
          </a:prstGeom>
        </p:spPr>
        <p:txBody>
          <a:bodyPr vert="horz" wrap="square" lIns="0" tIns="12700" rIns="0" bIns="0" rtlCol="0">
            <a:spAutoFit/>
          </a:bodyPr>
          <a:lstStyle/>
          <a:p>
            <a:pPr marL="12700">
              <a:spcBef>
                <a:spcPts val="100"/>
              </a:spcBef>
            </a:pPr>
            <a:r>
              <a:rPr b="1" spc="-5" dirty="0">
                <a:solidFill>
                  <a:srgbClr val="00AF50"/>
                </a:solidFill>
                <a:latin typeface="Times New Roman"/>
                <a:cs typeface="Times New Roman"/>
              </a:rPr>
              <a:t>}</a:t>
            </a:r>
            <a:endParaRPr>
              <a:latin typeface="Times New Roman"/>
              <a:cs typeface="Times New Roman"/>
            </a:endParaRPr>
          </a:p>
          <a:p>
            <a:pPr marL="12700"/>
            <a:r>
              <a:rPr b="1" spc="-5" dirty="0">
                <a:solidFill>
                  <a:srgbClr val="00AF50"/>
                </a:solidFill>
                <a:latin typeface="Times New Roman"/>
                <a:cs typeface="Times New Roman"/>
              </a:rPr>
              <a:t>}</a:t>
            </a:r>
            <a:endParaRPr>
              <a:latin typeface="Times New Roman"/>
              <a:cs typeface="Times New Roman"/>
            </a:endParaRPr>
          </a:p>
          <a:p>
            <a:pPr marL="12700"/>
            <a:r>
              <a:rPr b="1" spc="-5" dirty="0">
                <a:solidFill>
                  <a:srgbClr val="FF0000"/>
                </a:solidFill>
                <a:latin typeface="Times New Roman"/>
                <a:cs typeface="Times New Roman"/>
              </a:rPr>
              <a:t>}</a:t>
            </a:r>
            <a:endParaRPr>
              <a:latin typeface="Times New Roman"/>
              <a:cs typeface="Times New Roman"/>
            </a:endParaRPr>
          </a:p>
        </p:txBody>
      </p:sp>
      <p:sp>
        <p:nvSpPr>
          <p:cNvPr id="8" name="object 8"/>
          <p:cNvSpPr txBox="1"/>
          <p:nvPr/>
        </p:nvSpPr>
        <p:spPr>
          <a:xfrm>
            <a:off x="2013916" y="6414008"/>
            <a:ext cx="1358265" cy="258404"/>
          </a:xfrm>
          <a:prstGeom prst="rect">
            <a:avLst/>
          </a:prstGeom>
        </p:spPr>
        <p:txBody>
          <a:bodyPr vert="horz" wrap="square" lIns="0" tIns="12065" rIns="0" bIns="0" rtlCol="0">
            <a:spAutoFit/>
          </a:bodyPr>
          <a:lstStyle/>
          <a:p>
            <a:pPr marL="12700">
              <a:spcBef>
                <a:spcPts val="95"/>
              </a:spcBef>
            </a:pPr>
            <a:r>
              <a:rPr sz="1600" b="1" spc="-5" dirty="0">
                <a:solidFill>
                  <a:srgbClr val="001F5F"/>
                </a:solidFill>
                <a:latin typeface="Times New Roman"/>
                <a:cs typeface="Times New Roman"/>
              </a:rPr>
              <a:t>}</a:t>
            </a:r>
            <a:r>
              <a:rPr sz="1600" b="1" spc="-25" dirty="0">
                <a:solidFill>
                  <a:srgbClr val="001F5F"/>
                </a:solidFill>
                <a:latin typeface="Times New Roman"/>
                <a:cs typeface="Times New Roman"/>
              </a:rPr>
              <a:t> </a:t>
            </a:r>
            <a:r>
              <a:rPr sz="1600" b="1" spc="-5" dirty="0">
                <a:solidFill>
                  <a:srgbClr val="001F5F"/>
                </a:solidFill>
                <a:latin typeface="Times New Roman"/>
                <a:cs typeface="Times New Roman"/>
              </a:rPr>
              <a:t>//</a:t>
            </a:r>
            <a:r>
              <a:rPr sz="1600" b="1" dirty="0">
                <a:solidFill>
                  <a:srgbClr val="001F5F"/>
                </a:solidFill>
                <a:latin typeface="Times New Roman"/>
                <a:cs typeface="Times New Roman"/>
              </a:rPr>
              <a:t> </a:t>
            </a:r>
            <a:r>
              <a:rPr sz="1600" b="1" spc="-5" dirty="0">
                <a:solidFill>
                  <a:srgbClr val="001F5F"/>
                </a:solidFill>
                <a:latin typeface="Times New Roman"/>
                <a:cs typeface="Times New Roman"/>
              </a:rPr>
              <a:t>End</a:t>
            </a:r>
            <a:r>
              <a:rPr sz="1600" b="1" spc="-15" dirty="0">
                <a:solidFill>
                  <a:srgbClr val="001F5F"/>
                </a:solidFill>
                <a:latin typeface="Times New Roman"/>
                <a:cs typeface="Times New Roman"/>
              </a:rPr>
              <a:t> </a:t>
            </a:r>
            <a:r>
              <a:rPr sz="1600" b="1" spc="-5" dirty="0">
                <a:solidFill>
                  <a:srgbClr val="001F5F"/>
                </a:solidFill>
                <a:latin typeface="Times New Roman"/>
                <a:cs typeface="Times New Roman"/>
              </a:rPr>
              <a:t>of</a:t>
            </a:r>
            <a:r>
              <a:rPr sz="1600" b="1" spc="-20" dirty="0">
                <a:solidFill>
                  <a:srgbClr val="001F5F"/>
                </a:solidFill>
                <a:latin typeface="Times New Roman"/>
                <a:cs typeface="Times New Roman"/>
              </a:rPr>
              <a:t> </a:t>
            </a:r>
            <a:r>
              <a:rPr sz="1600" b="1" spc="-5" dirty="0">
                <a:solidFill>
                  <a:srgbClr val="001F5F"/>
                </a:solidFill>
                <a:latin typeface="Times New Roman"/>
                <a:cs typeface="Times New Roman"/>
              </a:rPr>
              <a:t>class</a:t>
            </a:r>
            <a:endParaRPr sz="1600">
              <a:latin typeface="Times New Roman"/>
              <a:cs typeface="Times New Roman"/>
            </a:endParaRPr>
          </a:p>
        </p:txBody>
      </p:sp>
      <p:sp>
        <p:nvSpPr>
          <p:cNvPr id="9" name="object 9"/>
          <p:cNvSpPr txBox="1"/>
          <p:nvPr/>
        </p:nvSpPr>
        <p:spPr>
          <a:xfrm>
            <a:off x="8329421" y="2853690"/>
            <a:ext cx="2016760" cy="341119"/>
          </a:xfrm>
          <a:prstGeom prst="rect">
            <a:avLst/>
          </a:prstGeom>
          <a:ln w="25907">
            <a:solidFill>
              <a:srgbClr val="000000"/>
            </a:solidFill>
          </a:ln>
        </p:spPr>
        <p:txBody>
          <a:bodyPr vert="horz" wrap="square" lIns="0" tIns="63500" rIns="0" bIns="0" rtlCol="0">
            <a:spAutoFit/>
          </a:bodyPr>
          <a:lstStyle/>
          <a:p>
            <a:pPr marL="142240">
              <a:spcBef>
                <a:spcPts val="500"/>
              </a:spcBef>
            </a:pPr>
            <a:r>
              <a:rPr b="1" spc="-10" dirty="0">
                <a:solidFill>
                  <a:srgbClr val="001F5F"/>
                </a:solidFill>
                <a:latin typeface="Calibri"/>
                <a:cs typeface="Calibri"/>
              </a:rPr>
              <a:t>RuntimeException</a:t>
            </a:r>
            <a:endParaRPr>
              <a:latin typeface="Calibri"/>
              <a:cs typeface="Calibri"/>
            </a:endParaRPr>
          </a:p>
        </p:txBody>
      </p:sp>
      <p:grpSp>
        <p:nvGrpSpPr>
          <p:cNvPr id="10" name="object 10"/>
          <p:cNvGrpSpPr/>
          <p:nvPr/>
        </p:nvGrpSpPr>
        <p:grpSpPr>
          <a:xfrm>
            <a:off x="9246108" y="3273552"/>
            <a:ext cx="170815" cy="312420"/>
            <a:chOff x="7722107" y="3273552"/>
            <a:chExt cx="170815" cy="312420"/>
          </a:xfrm>
        </p:grpSpPr>
        <p:sp>
          <p:nvSpPr>
            <p:cNvPr id="11" name="object 11"/>
            <p:cNvSpPr/>
            <p:nvPr/>
          </p:nvSpPr>
          <p:spPr>
            <a:xfrm>
              <a:off x="7735061" y="3286506"/>
              <a:ext cx="144780" cy="287020"/>
            </a:xfrm>
            <a:custGeom>
              <a:avLst/>
              <a:gdLst/>
              <a:ahLst/>
              <a:cxnLst/>
              <a:rect l="l" t="t" r="r" b="b"/>
              <a:pathLst>
                <a:path w="144779" h="287020">
                  <a:moveTo>
                    <a:pt x="72390" y="0"/>
                  </a:moveTo>
                  <a:lnTo>
                    <a:pt x="0" y="72390"/>
                  </a:lnTo>
                  <a:lnTo>
                    <a:pt x="36195" y="72390"/>
                  </a:lnTo>
                  <a:lnTo>
                    <a:pt x="36195" y="286512"/>
                  </a:lnTo>
                  <a:lnTo>
                    <a:pt x="108585" y="286512"/>
                  </a:lnTo>
                  <a:lnTo>
                    <a:pt x="108585" y="72390"/>
                  </a:lnTo>
                  <a:lnTo>
                    <a:pt x="144780" y="72390"/>
                  </a:lnTo>
                  <a:lnTo>
                    <a:pt x="72390" y="0"/>
                  </a:lnTo>
                  <a:close/>
                </a:path>
              </a:pathLst>
            </a:custGeom>
            <a:solidFill>
              <a:srgbClr val="4F81BC"/>
            </a:solidFill>
          </p:spPr>
          <p:txBody>
            <a:bodyPr wrap="square" lIns="0" tIns="0" rIns="0" bIns="0" rtlCol="0"/>
            <a:lstStyle/>
            <a:p>
              <a:endParaRPr/>
            </a:p>
          </p:txBody>
        </p:sp>
        <p:sp>
          <p:nvSpPr>
            <p:cNvPr id="12" name="object 12"/>
            <p:cNvSpPr/>
            <p:nvPr/>
          </p:nvSpPr>
          <p:spPr>
            <a:xfrm>
              <a:off x="7735061" y="3286506"/>
              <a:ext cx="144780" cy="287020"/>
            </a:xfrm>
            <a:custGeom>
              <a:avLst/>
              <a:gdLst/>
              <a:ahLst/>
              <a:cxnLst/>
              <a:rect l="l" t="t" r="r" b="b"/>
              <a:pathLst>
                <a:path w="144779" h="287020">
                  <a:moveTo>
                    <a:pt x="144780" y="72390"/>
                  </a:moveTo>
                  <a:lnTo>
                    <a:pt x="108585" y="72390"/>
                  </a:lnTo>
                  <a:lnTo>
                    <a:pt x="108585" y="286512"/>
                  </a:lnTo>
                  <a:lnTo>
                    <a:pt x="36195" y="286512"/>
                  </a:lnTo>
                  <a:lnTo>
                    <a:pt x="36195" y="72390"/>
                  </a:lnTo>
                  <a:lnTo>
                    <a:pt x="0" y="72390"/>
                  </a:lnTo>
                  <a:lnTo>
                    <a:pt x="72390" y="0"/>
                  </a:lnTo>
                  <a:lnTo>
                    <a:pt x="144780" y="72390"/>
                  </a:lnTo>
                  <a:close/>
                </a:path>
              </a:pathLst>
            </a:custGeom>
            <a:ln w="25908">
              <a:solidFill>
                <a:srgbClr val="385D89"/>
              </a:solidFill>
            </a:ln>
          </p:spPr>
          <p:txBody>
            <a:bodyPr wrap="square" lIns="0" tIns="0" rIns="0" bIns="0" rtlCol="0"/>
            <a:lstStyle/>
            <a:p>
              <a:endParaRPr/>
            </a:p>
          </p:txBody>
        </p:sp>
      </p:grpSp>
      <p:sp>
        <p:nvSpPr>
          <p:cNvPr id="13" name="object 13"/>
          <p:cNvSpPr txBox="1"/>
          <p:nvPr/>
        </p:nvSpPr>
        <p:spPr>
          <a:xfrm>
            <a:off x="8332469" y="3573017"/>
            <a:ext cx="1797050" cy="341760"/>
          </a:xfrm>
          <a:prstGeom prst="rect">
            <a:avLst/>
          </a:prstGeom>
          <a:ln w="25907">
            <a:solidFill>
              <a:srgbClr val="000000"/>
            </a:solidFill>
          </a:ln>
        </p:spPr>
        <p:txBody>
          <a:bodyPr vert="horz" wrap="square" lIns="0" tIns="64135" rIns="0" bIns="0" rtlCol="0">
            <a:spAutoFit/>
          </a:bodyPr>
          <a:lstStyle/>
          <a:p>
            <a:pPr marL="366395">
              <a:spcBef>
                <a:spcPts val="505"/>
              </a:spcBef>
            </a:pPr>
            <a:r>
              <a:rPr b="1" spc="-10" dirty="0">
                <a:solidFill>
                  <a:srgbClr val="001F5F"/>
                </a:solidFill>
                <a:latin typeface="Calibri"/>
                <a:cs typeface="Calibri"/>
              </a:rPr>
              <a:t>AException</a:t>
            </a:r>
            <a:endParaRPr>
              <a:latin typeface="Calibri"/>
              <a:cs typeface="Calibri"/>
            </a:endParaRPr>
          </a:p>
        </p:txBody>
      </p:sp>
      <p:grpSp>
        <p:nvGrpSpPr>
          <p:cNvPr id="14" name="object 14"/>
          <p:cNvGrpSpPr/>
          <p:nvPr/>
        </p:nvGrpSpPr>
        <p:grpSpPr>
          <a:xfrm>
            <a:off x="8351520" y="4002024"/>
            <a:ext cx="170815" cy="314325"/>
            <a:chOff x="6827519" y="4002023"/>
            <a:chExt cx="170815" cy="314325"/>
          </a:xfrm>
        </p:grpSpPr>
        <p:sp>
          <p:nvSpPr>
            <p:cNvPr id="15" name="object 15"/>
            <p:cNvSpPr/>
            <p:nvPr/>
          </p:nvSpPr>
          <p:spPr>
            <a:xfrm>
              <a:off x="6840473" y="4014977"/>
              <a:ext cx="144780" cy="288290"/>
            </a:xfrm>
            <a:custGeom>
              <a:avLst/>
              <a:gdLst/>
              <a:ahLst/>
              <a:cxnLst/>
              <a:rect l="l" t="t" r="r" b="b"/>
              <a:pathLst>
                <a:path w="144779" h="288289">
                  <a:moveTo>
                    <a:pt x="72390" y="0"/>
                  </a:moveTo>
                  <a:lnTo>
                    <a:pt x="0" y="72390"/>
                  </a:lnTo>
                  <a:lnTo>
                    <a:pt x="36195" y="72390"/>
                  </a:lnTo>
                  <a:lnTo>
                    <a:pt x="36195" y="288036"/>
                  </a:lnTo>
                  <a:lnTo>
                    <a:pt x="108584" y="288036"/>
                  </a:lnTo>
                  <a:lnTo>
                    <a:pt x="108584" y="72390"/>
                  </a:lnTo>
                  <a:lnTo>
                    <a:pt x="144779" y="72390"/>
                  </a:lnTo>
                  <a:lnTo>
                    <a:pt x="72390" y="0"/>
                  </a:lnTo>
                  <a:close/>
                </a:path>
              </a:pathLst>
            </a:custGeom>
            <a:solidFill>
              <a:srgbClr val="4F81BC"/>
            </a:solidFill>
          </p:spPr>
          <p:txBody>
            <a:bodyPr wrap="square" lIns="0" tIns="0" rIns="0" bIns="0" rtlCol="0"/>
            <a:lstStyle/>
            <a:p>
              <a:endParaRPr/>
            </a:p>
          </p:txBody>
        </p:sp>
        <p:sp>
          <p:nvSpPr>
            <p:cNvPr id="16" name="object 16"/>
            <p:cNvSpPr/>
            <p:nvPr/>
          </p:nvSpPr>
          <p:spPr>
            <a:xfrm>
              <a:off x="6840473" y="4014977"/>
              <a:ext cx="144780" cy="288290"/>
            </a:xfrm>
            <a:custGeom>
              <a:avLst/>
              <a:gdLst/>
              <a:ahLst/>
              <a:cxnLst/>
              <a:rect l="l" t="t" r="r" b="b"/>
              <a:pathLst>
                <a:path w="144779" h="288289">
                  <a:moveTo>
                    <a:pt x="144779" y="72390"/>
                  </a:moveTo>
                  <a:lnTo>
                    <a:pt x="108584" y="72390"/>
                  </a:lnTo>
                  <a:lnTo>
                    <a:pt x="108584" y="288036"/>
                  </a:lnTo>
                  <a:lnTo>
                    <a:pt x="36195" y="288036"/>
                  </a:lnTo>
                  <a:lnTo>
                    <a:pt x="36195" y="72390"/>
                  </a:lnTo>
                  <a:lnTo>
                    <a:pt x="0" y="72390"/>
                  </a:lnTo>
                  <a:lnTo>
                    <a:pt x="72390" y="0"/>
                  </a:lnTo>
                  <a:lnTo>
                    <a:pt x="144779" y="72390"/>
                  </a:lnTo>
                  <a:close/>
                </a:path>
              </a:pathLst>
            </a:custGeom>
            <a:ln w="25908">
              <a:solidFill>
                <a:srgbClr val="385D89"/>
              </a:solidFill>
            </a:ln>
          </p:spPr>
          <p:txBody>
            <a:bodyPr wrap="square" lIns="0" tIns="0" rIns="0" bIns="0" rtlCol="0"/>
            <a:lstStyle/>
            <a:p>
              <a:endParaRPr/>
            </a:p>
          </p:txBody>
        </p:sp>
      </p:grpSp>
      <p:sp>
        <p:nvSpPr>
          <p:cNvPr id="17" name="object 17"/>
          <p:cNvSpPr txBox="1"/>
          <p:nvPr/>
        </p:nvSpPr>
        <p:spPr>
          <a:xfrm>
            <a:off x="7824979" y="4315205"/>
            <a:ext cx="1260475" cy="341760"/>
          </a:xfrm>
          <a:prstGeom prst="rect">
            <a:avLst/>
          </a:prstGeom>
          <a:ln w="25907">
            <a:solidFill>
              <a:srgbClr val="000000"/>
            </a:solidFill>
          </a:ln>
        </p:spPr>
        <p:txBody>
          <a:bodyPr vert="horz" wrap="square" lIns="0" tIns="64135" rIns="0" bIns="0" rtlCol="0">
            <a:spAutoFit/>
          </a:bodyPr>
          <a:lstStyle/>
          <a:p>
            <a:pPr marL="102870">
              <a:spcBef>
                <a:spcPts val="505"/>
              </a:spcBef>
            </a:pPr>
            <a:r>
              <a:rPr b="1" spc="-10" dirty="0">
                <a:solidFill>
                  <a:srgbClr val="001F5F"/>
                </a:solidFill>
                <a:latin typeface="Calibri"/>
                <a:cs typeface="Calibri"/>
              </a:rPr>
              <a:t>BException</a:t>
            </a:r>
            <a:endParaRPr>
              <a:latin typeface="Calibri"/>
              <a:cs typeface="Calibri"/>
            </a:endParaRPr>
          </a:p>
        </p:txBody>
      </p:sp>
      <p:grpSp>
        <p:nvGrpSpPr>
          <p:cNvPr id="18" name="object 18"/>
          <p:cNvGrpSpPr/>
          <p:nvPr/>
        </p:nvGrpSpPr>
        <p:grpSpPr>
          <a:xfrm>
            <a:off x="9890760" y="3992880"/>
            <a:ext cx="170815" cy="314325"/>
            <a:chOff x="8366759" y="3992879"/>
            <a:chExt cx="170815" cy="314325"/>
          </a:xfrm>
        </p:grpSpPr>
        <p:sp>
          <p:nvSpPr>
            <p:cNvPr id="19" name="object 19"/>
            <p:cNvSpPr/>
            <p:nvPr/>
          </p:nvSpPr>
          <p:spPr>
            <a:xfrm>
              <a:off x="8379713" y="4005833"/>
              <a:ext cx="144780" cy="288290"/>
            </a:xfrm>
            <a:custGeom>
              <a:avLst/>
              <a:gdLst/>
              <a:ahLst/>
              <a:cxnLst/>
              <a:rect l="l" t="t" r="r" b="b"/>
              <a:pathLst>
                <a:path w="144779" h="288289">
                  <a:moveTo>
                    <a:pt x="72389" y="0"/>
                  </a:moveTo>
                  <a:lnTo>
                    <a:pt x="0" y="72390"/>
                  </a:lnTo>
                  <a:lnTo>
                    <a:pt x="36194" y="72390"/>
                  </a:lnTo>
                  <a:lnTo>
                    <a:pt x="36194" y="288036"/>
                  </a:lnTo>
                  <a:lnTo>
                    <a:pt x="108584" y="288036"/>
                  </a:lnTo>
                  <a:lnTo>
                    <a:pt x="108584" y="72390"/>
                  </a:lnTo>
                  <a:lnTo>
                    <a:pt x="144779" y="72390"/>
                  </a:lnTo>
                  <a:lnTo>
                    <a:pt x="72389" y="0"/>
                  </a:lnTo>
                  <a:close/>
                </a:path>
              </a:pathLst>
            </a:custGeom>
            <a:solidFill>
              <a:srgbClr val="4F81BC"/>
            </a:solidFill>
          </p:spPr>
          <p:txBody>
            <a:bodyPr wrap="square" lIns="0" tIns="0" rIns="0" bIns="0" rtlCol="0"/>
            <a:lstStyle/>
            <a:p>
              <a:endParaRPr/>
            </a:p>
          </p:txBody>
        </p:sp>
        <p:sp>
          <p:nvSpPr>
            <p:cNvPr id="20" name="object 20"/>
            <p:cNvSpPr/>
            <p:nvPr/>
          </p:nvSpPr>
          <p:spPr>
            <a:xfrm>
              <a:off x="8379713" y="4005833"/>
              <a:ext cx="144780" cy="288290"/>
            </a:xfrm>
            <a:custGeom>
              <a:avLst/>
              <a:gdLst/>
              <a:ahLst/>
              <a:cxnLst/>
              <a:rect l="l" t="t" r="r" b="b"/>
              <a:pathLst>
                <a:path w="144779" h="288289">
                  <a:moveTo>
                    <a:pt x="144779" y="72390"/>
                  </a:moveTo>
                  <a:lnTo>
                    <a:pt x="108584" y="72390"/>
                  </a:lnTo>
                  <a:lnTo>
                    <a:pt x="108584" y="288036"/>
                  </a:lnTo>
                  <a:lnTo>
                    <a:pt x="36194" y="288036"/>
                  </a:lnTo>
                  <a:lnTo>
                    <a:pt x="36194" y="72390"/>
                  </a:lnTo>
                  <a:lnTo>
                    <a:pt x="0" y="72390"/>
                  </a:lnTo>
                  <a:lnTo>
                    <a:pt x="72389" y="0"/>
                  </a:lnTo>
                  <a:lnTo>
                    <a:pt x="144779" y="72390"/>
                  </a:lnTo>
                  <a:close/>
                </a:path>
              </a:pathLst>
            </a:custGeom>
            <a:ln w="25908">
              <a:solidFill>
                <a:srgbClr val="385D89"/>
              </a:solidFill>
            </a:ln>
          </p:spPr>
          <p:txBody>
            <a:bodyPr wrap="square" lIns="0" tIns="0" rIns="0" bIns="0" rtlCol="0"/>
            <a:lstStyle/>
            <a:p>
              <a:endParaRPr/>
            </a:p>
          </p:txBody>
        </p:sp>
      </p:grpSp>
      <p:sp>
        <p:nvSpPr>
          <p:cNvPr id="21" name="object 21"/>
          <p:cNvSpPr txBox="1"/>
          <p:nvPr/>
        </p:nvSpPr>
        <p:spPr>
          <a:xfrm>
            <a:off x="9364219" y="4306061"/>
            <a:ext cx="1260475" cy="341760"/>
          </a:xfrm>
          <a:prstGeom prst="rect">
            <a:avLst/>
          </a:prstGeom>
          <a:ln w="25907">
            <a:solidFill>
              <a:srgbClr val="000000"/>
            </a:solidFill>
          </a:ln>
        </p:spPr>
        <p:txBody>
          <a:bodyPr vert="horz" wrap="square" lIns="0" tIns="64135" rIns="0" bIns="0" rtlCol="0">
            <a:spAutoFit/>
          </a:bodyPr>
          <a:lstStyle/>
          <a:p>
            <a:pPr marL="106680">
              <a:spcBef>
                <a:spcPts val="505"/>
              </a:spcBef>
            </a:pPr>
            <a:r>
              <a:rPr b="1" spc="-10" dirty="0">
                <a:solidFill>
                  <a:srgbClr val="001F5F"/>
                </a:solidFill>
                <a:latin typeface="Calibri"/>
                <a:cs typeface="Calibri"/>
              </a:rPr>
              <a:t>CException</a:t>
            </a:r>
            <a:endParaRPr>
              <a:latin typeface="Calibri"/>
              <a:cs typeface="Calibri"/>
            </a:endParaRPr>
          </a:p>
        </p:txBody>
      </p:sp>
      <p:sp>
        <p:nvSpPr>
          <p:cNvPr id="22" name="object 22"/>
          <p:cNvSpPr txBox="1"/>
          <p:nvPr/>
        </p:nvSpPr>
        <p:spPr>
          <a:xfrm>
            <a:off x="7916671" y="5402072"/>
            <a:ext cx="2261870" cy="635000"/>
          </a:xfrm>
          <a:prstGeom prst="rect">
            <a:avLst/>
          </a:prstGeom>
        </p:spPr>
        <p:txBody>
          <a:bodyPr vert="horz" wrap="square" lIns="0" tIns="12065" rIns="0" bIns="0" rtlCol="0">
            <a:spAutoFit/>
          </a:bodyPr>
          <a:lstStyle/>
          <a:p>
            <a:pPr marL="12700">
              <a:spcBef>
                <a:spcPts val="95"/>
              </a:spcBef>
            </a:pPr>
            <a:r>
              <a:rPr sz="4000" b="1" spc="-5" dirty="0">
                <a:solidFill>
                  <a:srgbClr val="FF0000"/>
                </a:solidFill>
                <a:latin typeface="Calibri"/>
                <a:cs typeface="Calibri"/>
              </a:rPr>
              <a:t>NO</a:t>
            </a:r>
            <a:r>
              <a:rPr sz="4000" b="1" spc="-75" dirty="0">
                <a:solidFill>
                  <a:srgbClr val="FF0000"/>
                </a:solidFill>
                <a:latin typeface="Calibri"/>
                <a:cs typeface="Calibri"/>
              </a:rPr>
              <a:t> </a:t>
            </a:r>
            <a:r>
              <a:rPr sz="4000" b="1" spc="-15" dirty="0">
                <a:solidFill>
                  <a:srgbClr val="FF0000"/>
                </a:solidFill>
                <a:latin typeface="Calibri"/>
                <a:cs typeface="Calibri"/>
              </a:rPr>
              <a:t>ERROR</a:t>
            </a:r>
            <a:endParaRPr sz="40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18310"/>
            <a:ext cx="3528695" cy="1196340"/>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dirty="0">
                <a:latin typeface="Arial MT"/>
                <a:cs typeface="Arial MT"/>
              </a:rPr>
              <a:t>Abstract</a:t>
            </a:r>
            <a:r>
              <a:rPr sz="3200" spc="-85" dirty="0">
                <a:latin typeface="Arial MT"/>
                <a:cs typeface="Arial MT"/>
              </a:rPr>
              <a:t> </a:t>
            </a:r>
            <a:r>
              <a:rPr sz="3200" spc="-5" dirty="0">
                <a:latin typeface="Arial MT"/>
                <a:cs typeface="Arial MT"/>
              </a:rPr>
              <a:t>Methods</a:t>
            </a:r>
            <a:endParaRPr sz="3200" dirty="0">
              <a:latin typeface="Arial MT"/>
              <a:cs typeface="Arial MT"/>
            </a:endParaRPr>
          </a:p>
          <a:p>
            <a:pPr marL="355600" indent="-342900">
              <a:spcBef>
                <a:spcPts val="770"/>
              </a:spcBef>
              <a:buClr>
                <a:srgbClr val="0F1141"/>
              </a:buClr>
              <a:buChar char="•"/>
              <a:tabLst>
                <a:tab pos="354965" algn="l"/>
                <a:tab pos="355600" algn="l"/>
              </a:tabLst>
            </a:pPr>
            <a:r>
              <a:rPr sz="3200" dirty="0">
                <a:latin typeface="Arial MT"/>
                <a:cs typeface="Arial MT"/>
              </a:rPr>
              <a:t>Abstract</a:t>
            </a:r>
            <a:r>
              <a:rPr sz="3200" spc="-65" dirty="0">
                <a:latin typeface="Arial MT"/>
                <a:cs typeface="Arial MT"/>
              </a:rPr>
              <a:t> </a:t>
            </a:r>
            <a:r>
              <a:rPr sz="3200" dirty="0">
                <a:latin typeface="Arial MT"/>
                <a:cs typeface="Arial MT"/>
              </a:rPr>
              <a:t>Classes</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519249"/>
            <a:ext cx="8773160" cy="1681480"/>
          </a:xfrm>
          <a:prstGeom prst="rect">
            <a:avLst/>
          </a:prstGeom>
        </p:spPr>
        <p:txBody>
          <a:bodyPr vert="horz" wrap="square" lIns="0" tIns="12065" rIns="0" bIns="0" rtlCol="0">
            <a:spAutoFit/>
          </a:bodyPr>
          <a:lstStyle/>
          <a:p>
            <a:pPr marL="355600" indent="-342900">
              <a:spcBef>
                <a:spcPts val="95"/>
              </a:spcBef>
              <a:buClr>
                <a:srgbClr val="0F1141"/>
              </a:buClr>
              <a:buChar char="•"/>
              <a:tabLst>
                <a:tab pos="354965" algn="l"/>
                <a:tab pos="355600" algn="l"/>
                <a:tab pos="1062355" algn="l"/>
                <a:tab pos="1381125" algn="l"/>
                <a:tab pos="1621790" algn="l"/>
                <a:tab pos="2126615" algn="l"/>
                <a:tab pos="3612515" algn="l"/>
                <a:tab pos="4708525" algn="l"/>
                <a:tab pos="5089525" algn="l"/>
                <a:tab pos="6433820" algn="l"/>
                <a:tab pos="7048500" algn="l"/>
                <a:tab pos="7600315" algn="l"/>
                <a:tab pos="8446135" algn="l"/>
              </a:tabLst>
            </a:pPr>
            <a:r>
              <a:rPr sz="2200" spc="-5" dirty="0">
                <a:solidFill>
                  <a:srgbClr val="FF0000"/>
                </a:solidFill>
                <a:latin typeface="Arial MT"/>
                <a:cs typeface="Arial MT"/>
              </a:rPr>
              <a:t>Fact	II	:	</a:t>
            </a:r>
            <a:r>
              <a:rPr sz="2200" spc="-10" dirty="0">
                <a:solidFill>
                  <a:srgbClr val="FF0000"/>
                </a:solidFill>
                <a:latin typeface="Arial MT"/>
                <a:cs typeface="Arial MT"/>
              </a:rPr>
              <a:t>A</a:t>
            </a:r>
            <a:r>
              <a:rPr sz="2200" spc="-5" dirty="0">
                <a:solidFill>
                  <a:srgbClr val="FF0000"/>
                </a:solidFill>
                <a:latin typeface="Arial MT"/>
                <a:cs typeface="Arial MT"/>
              </a:rPr>
              <a:t>n</a:t>
            </a:r>
            <a:r>
              <a:rPr sz="2200" dirty="0">
                <a:solidFill>
                  <a:srgbClr val="FF0000"/>
                </a:solidFill>
                <a:latin typeface="Arial MT"/>
                <a:cs typeface="Arial MT"/>
              </a:rPr>
              <a:t>	</a:t>
            </a:r>
            <a:r>
              <a:rPr sz="2200" spc="-5" dirty="0">
                <a:solidFill>
                  <a:srgbClr val="FF0000"/>
                </a:solidFill>
                <a:latin typeface="Arial MT"/>
                <a:cs typeface="Arial MT"/>
              </a:rPr>
              <a:t>ove</a:t>
            </a:r>
            <a:r>
              <a:rPr sz="2200" dirty="0">
                <a:solidFill>
                  <a:srgbClr val="FF0000"/>
                </a:solidFill>
                <a:latin typeface="Arial MT"/>
                <a:cs typeface="Arial MT"/>
              </a:rPr>
              <a:t>r</a:t>
            </a:r>
            <a:r>
              <a:rPr sz="2200" spc="-5" dirty="0">
                <a:solidFill>
                  <a:srgbClr val="FF0000"/>
                </a:solidFill>
                <a:latin typeface="Arial MT"/>
                <a:cs typeface="Arial MT"/>
              </a:rPr>
              <a:t>ridd</a:t>
            </a:r>
            <a:r>
              <a:rPr sz="2200" spc="5" dirty="0">
                <a:solidFill>
                  <a:srgbClr val="FF0000"/>
                </a:solidFill>
                <a:latin typeface="Arial MT"/>
                <a:cs typeface="Arial MT"/>
              </a:rPr>
              <a:t>e</a:t>
            </a:r>
            <a:r>
              <a:rPr sz="2200" spc="-5" dirty="0">
                <a:solidFill>
                  <a:srgbClr val="FF0000"/>
                </a:solidFill>
                <a:latin typeface="Arial MT"/>
                <a:cs typeface="Arial MT"/>
              </a:rPr>
              <a:t>n</a:t>
            </a:r>
            <a:r>
              <a:rPr sz="2200" dirty="0">
                <a:solidFill>
                  <a:srgbClr val="FF0000"/>
                </a:solidFill>
                <a:latin typeface="Arial MT"/>
                <a:cs typeface="Arial MT"/>
              </a:rPr>
              <a:t>	</a:t>
            </a:r>
            <a:r>
              <a:rPr sz="2200" spc="-15" dirty="0">
                <a:solidFill>
                  <a:srgbClr val="FF0000"/>
                </a:solidFill>
                <a:latin typeface="Arial MT"/>
                <a:cs typeface="Arial MT"/>
              </a:rPr>
              <a:t>m</a:t>
            </a:r>
            <a:r>
              <a:rPr sz="2200" spc="-5" dirty="0">
                <a:solidFill>
                  <a:srgbClr val="FF0000"/>
                </a:solidFill>
                <a:latin typeface="Arial MT"/>
                <a:cs typeface="Arial MT"/>
              </a:rPr>
              <a:t>eth</a:t>
            </a:r>
            <a:r>
              <a:rPr sz="2200" spc="10" dirty="0">
                <a:solidFill>
                  <a:srgbClr val="FF0000"/>
                </a:solidFill>
                <a:latin typeface="Arial MT"/>
                <a:cs typeface="Arial MT"/>
              </a:rPr>
              <a:t>o</a:t>
            </a:r>
            <a:r>
              <a:rPr sz="2200" spc="-5" dirty="0">
                <a:solidFill>
                  <a:srgbClr val="FF0000"/>
                </a:solidFill>
                <a:latin typeface="Arial MT"/>
                <a:cs typeface="Arial MT"/>
              </a:rPr>
              <a:t>d</a:t>
            </a:r>
            <a:r>
              <a:rPr sz="2200" dirty="0">
                <a:solidFill>
                  <a:srgbClr val="FF0000"/>
                </a:solidFill>
                <a:latin typeface="Arial MT"/>
                <a:cs typeface="Arial MT"/>
              </a:rPr>
              <a:t>	</a:t>
            </a:r>
            <a:r>
              <a:rPr sz="2200" spc="-5" dirty="0">
                <a:solidFill>
                  <a:srgbClr val="FF0000"/>
                </a:solidFill>
                <a:latin typeface="Arial MT"/>
                <a:cs typeface="Arial MT"/>
              </a:rPr>
              <a:t>in</a:t>
            </a:r>
            <a:r>
              <a:rPr sz="2200" dirty="0">
                <a:solidFill>
                  <a:srgbClr val="FF0000"/>
                </a:solidFill>
                <a:latin typeface="Arial MT"/>
                <a:cs typeface="Arial MT"/>
              </a:rPr>
              <a:t>	</a:t>
            </a:r>
            <a:r>
              <a:rPr sz="2200" spc="-5" dirty="0">
                <a:solidFill>
                  <a:srgbClr val="FF0000"/>
                </a:solidFill>
                <a:latin typeface="Arial MT"/>
                <a:cs typeface="Arial MT"/>
              </a:rPr>
              <a:t>su</a:t>
            </a:r>
            <a:r>
              <a:rPr sz="2200" dirty="0">
                <a:solidFill>
                  <a:srgbClr val="FF0000"/>
                </a:solidFill>
                <a:latin typeface="Arial MT"/>
                <a:cs typeface="Arial MT"/>
              </a:rPr>
              <a:t>b</a:t>
            </a:r>
            <a:r>
              <a:rPr sz="2200" spc="-10" dirty="0">
                <a:solidFill>
                  <a:srgbClr val="FF0000"/>
                </a:solidFill>
                <a:latin typeface="Arial MT"/>
                <a:cs typeface="Arial MT"/>
              </a:rPr>
              <a:t>-</a:t>
            </a:r>
            <a:r>
              <a:rPr sz="2200" spc="-5" dirty="0">
                <a:solidFill>
                  <a:srgbClr val="FF0000"/>
                </a:solidFill>
                <a:latin typeface="Arial MT"/>
                <a:cs typeface="Arial MT"/>
              </a:rPr>
              <a:t>c</a:t>
            </a:r>
            <a:r>
              <a:rPr sz="2200" dirty="0">
                <a:solidFill>
                  <a:srgbClr val="FF0000"/>
                </a:solidFill>
                <a:latin typeface="Arial MT"/>
                <a:cs typeface="Arial MT"/>
              </a:rPr>
              <a:t>l</a:t>
            </a:r>
            <a:r>
              <a:rPr sz="2200" spc="-5" dirty="0">
                <a:solidFill>
                  <a:srgbClr val="FF0000"/>
                </a:solidFill>
                <a:latin typeface="Arial MT"/>
                <a:cs typeface="Arial MT"/>
              </a:rPr>
              <a:t>ass</a:t>
            </a:r>
            <a:r>
              <a:rPr sz="2200" dirty="0">
                <a:solidFill>
                  <a:srgbClr val="FF0000"/>
                </a:solidFill>
                <a:latin typeface="Arial MT"/>
                <a:cs typeface="Arial MT"/>
              </a:rPr>
              <a:t>	</a:t>
            </a:r>
            <a:r>
              <a:rPr sz="2200" spc="-5" dirty="0">
                <a:solidFill>
                  <a:srgbClr val="FF0000"/>
                </a:solidFill>
                <a:latin typeface="Arial MT"/>
                <a:cs typeface="Arial MT"/>
              </a:rPr>
              <a:t>can</a:t>
            </a:r>
            <a:r>
              <a:rPr sz="2200" dirty="0">
                <a:solidFill>
                  <a:srgbClr val="FF0000"/>
                </a:solidFill>
                <a:latin typeface="Arial MT"/>
                <a:cs typeface="Arial MT"/>
              </a:rPr>
              <a:t>	</a:t>
            </a:r>
            <a:r>
              <a:rPr sz="2200" spc="-5" dirty="0">
                <a:solidFill>
                  <a:srgbClr val="FF0000"/>
                </a:solidFill>
                <a:latin typeface="Arial MT"/>
                <a:cs typeface="Arial MT"/>
              </a:rPr>
              <a:t>not</a:t>
            </a:r>
            <a:r>
              <a:rPr sz="2200" dirty="0">
                <a:solidFill>
                  <a:srgbClr val="FF0000"/>
                </a:solidFill>
                <a:latin typeface="Arial MT"/>
                <a:cs typeface="Arial MT"/>
              </a:rPr>
              <a:t>	</a:t>
            </a:r>
            <a:r>
              <a:rPr sz="2200" spc="-5" dirty="0">
                <a:solidFill>
                  <a:srgbClr val="FF0000"/>
                </a:solidFill>
                <a:latin typeface="Arial MT"/>
                <a:cs typeface="Arial MT"/>
              </a:rPr>
              <a:t>throw</a:t>
            </a:r>
            <a:r>
              <a:rPr sz="2200" dirty="0">
                <a:solidFill>
                  <a:srgbClr val="FF0000"/>
                </a:solidFill>
                <a:latin typeface="Arial MT"/>
                <a:cs typeface="Arial MT"/>
              </a:rPr>
              <a:t>	</a:t>
            </a:r>
            <a:r>
              <a:rPr sz="2200" spc="5" dirty="0">
                <a:solidFill>
                  <a:srgbClr val="FF0000"/>
                </a:solidFill>
                <a:latin typeface="Arial MT"/>
                <a:cs typeface="Arial MT"/>
              </a:rPr>
              <a:t>an</a:t>
            </a:r>
            <a:endParaRPr sz="2200">
              <a:latin typeface="Arial MT"/>
              <a:cs typeface="Arial MT"/>
            </a:endParaRPr>
          </a:p>
          <a:p>
            <a:pPr marL="354965">
              <a:spcBef>
                <a:spcPts val="5"/>
              </a:spcBef>
            </a:pPr>
            <a:r>
              <a:rPr sz="2200" spc="-5" dirty="0">
                <a:solidFill>
                  <a:srgbClr val="FF0000"/>
                </a:solidFill>
                <a:latin typeface="Arial MT"/>
                <a:cs typeface="Arial MT"/>
              </a:rPr>
              <a:t>exception</a:t>
            </a:r>
            <a:r>
              <a:rPr sz="2200" spc="15" dirty="0">
                <a:solidFill>
                  <a:srgbClr val="FF0000"/>
                </a:solidFill>
                <a:latin typeface="Arial MT"/>
                <a:cs typeface="Arial MT"/>
              </a:rPr>
              <a:t> </a:t>
            </a:r>
            <a:r>
              <a:rPr sz="2200" spc="-5" dirty="0">
                <a:solidFill>
                  <a:srgbClr val="FF0000"/>
                </a:solidFill>
                <a:latin typeface="Arial MT"/>
                <a:cs typeface="Arial MT"/>
              </a:rPr>
              <a:t>broader</a:t>
            </a:r>
            <a:r>
              <a:rPr sz="2200" spc="35" dirty="0">
                <a:solidFill>
                  <a:srgbClr val="FF0000"/>
                </a:solidFill>
                <a:latin typeface="Arial MT"/>
                <a:cs typeface="Arial MT"/>
              </a:rPr>
              <a:t> </a:t>
            </a:r>
            <a:r>
              <a:rPr sz="2200" spc="-5" dirty="0">
                <a:solidFill>
                  <a:srgbClr val="FF0000"/>
                </a:solidFill>
                <a:latin typeface="Arial MT"/>
                <a:cs typeface="Arial MT"/>
              </a:rPr>
              <a:t>and</a:t>
            </a:r>
            <a:r>
              <a:rPr sz="2200" spc="10" dirty="0">
                <a:solidFill>
                  <a:srgbClr val="FF0000"/>
                </a:solidFill>
                <a:latin typeface="Arial MT"/>
                <a:cs typeface="Arial MT"/>
              </a:rPr>
              <a:t> </a:t>
            </a:r>
            <a:r>
              <a:rPr sz="2200" spc="-5" dirty="0">
                <a:solidFill>
                  <a:srgbClr val="FF0000"/>
                </a:solidFill>
                <a:latin typeface="Arial MT"/>
                <a:cs typeface="Arial MT"/>
              </a:rPr>
              <a:t>stronger</a:t>
            </a:r>
            <a:r>
              <a:rPr sz="2200" spc="30" dirty="0">
                <a:solidFill>
                  <a:srgbClr val="FF0000"/>
                </a:solidFill>
                <a:latin typeface="Arial MT"/>
                <a:cs typeface="Arial MT"/>
              </a:rPr>
              <a:t> </a:t>
            </a:r>
            <a:r>
              <a:rPr sz="2200" spc="-5" dirty="0">
                <a:solidFill>
                  <a:srgbClr val="FF0000"/>
                </a:solidFill>
                <a:latin typeface="Arial MT"/>
                <a:cs typeface="Arial MT"/>
              </a:rPr>
              <a:t>than</a:t>
            </a:r>
            <a:r>
              <a:rPr sz="2200" spc="10" dirty="0">
                <a:solidFill>
                  <a:srgbClr val="FF0000"/>
                </a:solidFill>
                <a:latin typeface="Arial MT"/>
                <a:cs typeface="Arial MT"/>
              </a:rPr>
              <a:t> </a:t>
            </a:r>
            <a:r>
              <a:rPr sz="2200" spc="-5" dirty="0">
                <a:solidFill>
                  <a:srgbClr val="FF0000"/>
                </a:solidFill>
                <a:latin typeface="Arial MT"/>
                <a:cs typeface="Arial MT"/>
              </a:rPr>
              <a:t>the</a:t>
            </a:r>
            <a:r>
              <a:rPr sz="2200" spc="25" dirty="0">
                <a:solidFill>
                  <a:srgbClr val="FF0000"/>
                </a:solidFill>
                <a:latin typeface="Arial MT"/>
                <a:cs typeface="Arial MT"/>
              </a:rPr>
              <a:t> </a:t>
            </a:r>
            <a:r>
              <a:rPr sz="2200" spc="-5" dirty="0">
                <a:solidFill>
                  <a:srgbClr val="FF0000"/>
                </a:solidFill>
                <a:latin typeface="Arial MT"/>
                <a:cs typeface="Arial MT"/>
              </a:rPr>
              <a:t>method</a:t>
            </a:r>
            <a:r>
              <a:rPr sz="2200" spc="30" dirty="0">
                <a:solidFill>
                  <a:srgbClr val="FF0000"/>
                </a:solidFill>
                <a:latin typeface="Arial MT"/>
                <a:cs typeface="Arial MT"/>
              </a:rPr>
              <a:t> </a:t>
            </a:r>
            <a:r>
              <a:rPr sz="2200" spc="-5" dirty="0">
                <a:solidFill>
                  <a:srgbClr val="FF0000"/>
                </a:solidFill>
                <a:latin typeface="Arial MT"/>
                <a:cs typeface="Arial MT"/>
              </a:rPr>
              <a:t>of</a:t>
            </a:r>
            <a:r>
              <a:rPr sz="2200" spc="5" dirty="0">
                <a:solidFill>
                  <a:srgbClr val="FF0000"/>
                </a:solidFill>
                <a:latin typeface="Arial MT"/>
                <a:cs typeface="Arial MT"/>
              </a:rPr>
              <a:t> </a:t>
            </a:r>
            <a:r>
              <a:rPr sz="2200" spc="-5" dirty="0">
                <a:solidFill>
                  <a:srgbClr val="FF0000"/>
                </a:solidFill>
                <a:latin typeface="Arial MT"/>
                <a:cs typeface="Arial MT"/>
              </a:rPr>
              <a:t>the</a:t>
            </a:r>
            <a:r>
              <a:rPr sz="2200" spc="20" dirty="0">
                <a:solidFill>
                  <a:srgbClr val="FF0000"/>
                </a:solidFill>
                <a:latin typeface="Arial MT"/>
                <a:cs typeface="Arial MT"/>
              </a:rPr>
              <a:t> </a:t>
            </a:r>
            <a:r>
              <a:rPr sz="2200" spc="-5" dirty="0">
                <a:solidFill>
                  <a:srgbClr val="FF0000"/>
                </a:solidFill>
                <a:latin typeface="Arial MT"/>
                <a:cs typeface="Arial MT"/>
              </a:rPr>
              <a:t>super</a:t>
            </a:r>
            <a:r>
              <a:rPr sz="2200" spc="15" dirty="0">
                <a:solidFill>
                  <a:srgbClr val="FF0000"/>
                </a:solidFill>
                <a:latin typeface="Arial MT"/>
                <a:cs typeface="Arial MT"/>
              </a:rPr>
              <a:t> </a:t>
            </a:r>
            <a:r>
              <a:rPr sz="2200" dirty="0">
                <a:solidFill>
                  <a:srgbClr val="FF0000"/>
                </a:solidFill>
                <a:latin typeface="Arial MT"/>
                <a:cs typeface="Arial MT"/>
              </a:rPr>
              <a:t>class</a:t>
            </a:r>
            <a:endParaRPr sz="2200">
              <a:latin typeface="Arial MT"/>
              <a:cs typeface="Arial MT"/>
            </a:endParaRPr>
          </a:p>
          <a:p>
            <a:pPr marL="444500">
              <a:spcBef>
                <a:spcPts val="1275"/>
              </a:spcBef>
            </a:pPr>
            <a:r>
              <a:rPr b="1" spc="-5" dirty="0">
                <a:latin typeface="Calibri"/>
                <a:cs typeface="Calibri"/>
              </a:rPr>
              <a:t>//</a:t>
            </a:r>
            <a:r>
              <a:rPr b="1" dirty="0">
                <a:latin typeface="Calibri"/>
                <a:cs typeface="Calibri"/>
              </a:rPr>
              <a:t> File</a:t>
            </a:r>
            <a:r>
              <a:rPr b="1" spc="-35" dirty="0">
                <a:latin typeface="Calibri"/>
                <a:cs typeface="Calibri"/>
              </a:rPr>
              <a:t> </a:t>
            </a:r>
            <a:r>
              <a:rPr b="1" dirty="0">
                <a:latin typeface="Calibri"/>
                <a:cs typeface="Calibri"/>
              </a:rPr>
              <a:t>Name</a:t>
            </a:r>
            <a:r>
              <a:rPr b="1" spc="-20" dirty="0">
                <a:latin typeface="Calibri"/>
                <a:cs typeface="Calibri"/>
              </a:rPr>
              <a:t> </a:t>
            </a:r>
            <a:r>
              <a:rPr b="1" dirty="0">
                <a:latin typeface="Calibri"/>
                <a:cs typeface="Calibri"/>
              </a:rPr>
              <a:t>:</a:t>
            </a:r>
            <a:r>
              <a:rPr b="1" spc="-10" dirty="0">
                <a:latin typeface="Calibri"/>
                <a:cs typeface="Calibri"/>
              </a:rPr>
              <a:t> ExceptionDemo.java</a:t>
            </a:r>
            <a:endParaRPr>
              <a:latin typeface="Calibri"/>
              <a:cs typeface="Calibri"/>
            </a:endParaRPr>
          </a:p>
          <a:p>
            <a:pPr marL="444500" marR="6757034">
              <a:spcBef>
                <a:spcPts val="5"/>
              </a:spcBef>
            </a:pPr>
            <a:r>
              <a:rPr b="1" dirty="0">
                <a:latin typeface="Calibri"/>
                <a:cs typeface="Calibri"/>
              </a:rPr>
              <a:t>import</a:t>
            </a:r>
            <a:r>
              <a:rPr b="1" spc="-75" dirty="0">
                <a:latin typeface="Calibri"/>
                <a:cs typeface="Calibri"/>
              </a:rPr>
              <a:t> </a:t>
            </a:r>
            <a:r>
              <a:rPr b="1" spc="-10" dirty="0">
                <a:latin typeface="Calibri"/>
                <a:cs typeface="Calibri"/>
              </a:rPr>
              <a:t>java.io.*; </a:t>
            </a:r>
            <a:r>
              <a:rPr b="1" spc="-395" dirty="0">
                <a:latin typeface="Calibri"/>
                <a:cs typeface="Calibri"/>
              </a:rPr>
              <a:t> </a:t>
            </a:r>
            <a:r>
              <a:rPr b="1" spc="-5" dirty="0">
                <a:latin typeface="Calibri"/>
                <a:cs typeface="Calibri"/>
              </a:rPr>
              <a:t>class</a:t>
            </a:r>
            <a:r>
              <a:rPr b="1" spc="-30" dirty="0">
                <a:latin typeface="Calibri"/>
                <a:cs typeface="Calibri"/>
              </a:rPr>
              <a:t> </a:t>
            </a:r>
            <a:r>
              <a:rPr b="1" dirty="0">
                <a:latin typeface="Calibri"/>
                <a:cs typeface="Calibri"/>
              </a:rPr>
              <a:t>A</a:t>
            </a:r>
            <a:endParaRPr>
              <a:latin typeface="Calibri"/>
              <a:cs typeface="Calibri"/>
            </a:endParaRPr>
          </a:p>
        </p:txBody>
      </p:sp>
      <p:sp>
        <p:nvSpPr>
          <p:cNvPr id="3" name="object 3"/>
          <p:cNvSpPr txBox="1">
            <a:spLocks noGrp="1"/>
          </p:cNvSpPr>
          <p:nvPr>
            <p:ph type="title"/>
          </p:nvPr>
        </p:nvSpPr>
        <p:spPr>
          <a:xfrm>
            <a:off x="1907541" y="150622"/>
            <a:ext cx="577786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Som</a:t>
            </a:r>
            <a:r>
              <a:rPr spc="-5" dirty="0"/>
              <a:t>e</a:t>
            </a:r>
            <a:r>
              <a:rPr spc="-295" dirty="0"/>
              <a:t> </a:t>
            </a:r>
            <a:r>
              <a:rPr spc="-165" dirty="0"/>
              <a:t>I</a:t>
            </a:r>
            <a:r>
              <a:rPr spc="-160" dirty="0"/>
              <a:t>mpor</a:t>
            </a:r>
            <a:r>
              <a:rPr spc="-155" dirty="0"/>
              <a:t>t</a:t>
            </a:r>
            <a:r>
              <a:rPr spc="-160" dirty="0"/>
              <a:t>an</a:t>
            </a:r>
            <a:r>
              <a:rPr dirty="0"/>
              <a:t>t</a:t>
            </a:r>
            <a:r>
              <a:rPr spc="-245" dirty="0"/>
              <a:t> </a:t>
            </a:r>
            <a:r>
              <a:rPr spc="-160" dirty="0"/>
              <a:t>Fac</a:t>
            </a:r>
            <a:r>
              <a:rPr spc="-155" dirty="0"/>
              <a:t>t</a:t>
            </a:r>
            <a:r>
              <a:rPr spc="-5" dirty="0"/>
              <a:t>s</a:t>
            </a:r>
            <a:r>
              <a:rPr spc="-409" dirty="0"/>
              <a:t> </a:t>
            </a:r>
            <a:r>
              <a:rPr spc="-160" dirty="0"/>
              <a:t>Abou</a:t>
            </a:r>
            <a:r>
              <a:rPr dirty="0"/>
              <a:t>t  </a:t>
            </a:r>
            <a:r>
              <a:rPr spc="-145" dirty="0"/>
              <a:t>Exceptions</a:t>
            </a:r>
          </a:p>
        </p:txBody>
      </p:sp>
      <p:sp>
        <p:nvSpPr>
          <p:cNvPr id="4" name="object 4"/>
          <p:cNvSpPr txBox="1"/>
          <p:nvPr/>
        </p:nvSpPr>
        <p:spPr>
          <a:xfrm>
            <a:off x="2142541" y="3175253"/>
            <a:ext cx="104139"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a:t>
            </a:r>
            <a:endParaRPr>
              <a:latin typeface="Calibri"/>
              <a:cs typeface="Calibri"/>
            </a:endParaRPr>
          </a:p>
        </p:txBody>
      </p:sp>
      <p:sp>
        <p:nvSpPr>
          <p:cNvPr id="5" name="object 5"/>
          <p:cNvSpPr txBox="1"/>
          <p:nvPr/>
        </p:nvSpPr>
        <p:spPr>
          <a:xfrm>
            <a:off x="3056890" y="3449573"/>
            <a:ext cx="3822065" cy="848994"/>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public</a:t>
            </a:r>
            <a:r>
              <a:rPr b="1" spc="-50" dirty="0">
                <a:solidFill>
                  <a:srgbClr val="FF0000"/>
                </a:solidFill>
                <a:latin typeface="Calibri"/>
                <a:cs typeface="Calibri"/>
              </a:rPr>
              <a:t> </a:t>
            </a:r>
            <a:r>
              <a:rPr b="1" spc="-5" dirty="0">
                <a:solidFill>
                  <a:srgbClr val="FF0000"/>
                </a:solidFill>
                <a:latin typeface="Calibri"/>
                <a:cs typeface="Calibri"/>
              </a:rPr>
              <a:t>void</a:t>
            </a:r>
            <a:r>
              <a:rPr b="1" spc="-25" dirty="0">
                <a:solidFill>
                  <a:srgbClr val="FF0000"/>
                </a:solidFill>
                <a:latin typeface="Calibri"/>
                <a:cs typeface="Calibri"/>
              </a:rPr>
              <a:t> </a:t>
            </a:r>
            <a:r>
              <a:rPr b="1" spc="-5" dirty="0">
                <a:solidFill>
                  <a:srgbClr val="FF0000"/>
                </a:solidFill>
                <a:latin typeface="Calibri"/>
                <a:cs typeface="Calibri"/>
              </a:rPr>
              <a:t>display()</a:t>
            </a:r>
            <a:r>
              <a:rPr b="1" spc="-40" dirty="0">
                <a:solidFill>
                  <a:srgbClr val="FF0000"/>
                </a:solidFill>
                <a:latin typeface="Calibri"/>
                <a:cs typeface="Calibri"/>
              </a:rPr>
              <a:t> </a:t>
            </a:r>
            <a:r>
              <a:rPr b="1" spc="-5" dirty="0">
                <a:solidFill>
                  <a:srgbClr val="FF0000"/>
                </a:solidFill>
                <a:latin typeface="Calibri"/>
                <a:cs typeface="Calibri"/>
              </a:rPr>
              <a:t>throws</a:t>
            </a:r>
            <a:r>
              <a:rPr b="1" spc="-30" dirty="0">
                <a:solidFill>
                  <a:srgbClr val="FF0000"/>
                </a:solidFill>
                <a:latin typeface="Calibri"/>
                <a:cs typeface="Calibri"/>
              </a:rPr>
              <a:t> </a:t>
            </a:r>
            <a:r>
              <a:rPr b="1" spc="-10" dirty="0">
                <a:solidFill>
                  <a:srgbClr val="FF0000"/>
                </a:solidFill>
                <a:latin typeface="Calibri"/>
                <a:cs typeface="Calibri"/>
              </a:rPr>
              <a:t>IOException</a:t>
            </a:r>
            <a:endParaRPr>
              <a:latin typeface="Calibri"/>
              <a:cs typeface="Calibri"/>
            </a:endParaRPr>
          </a:p>
          <a:p>
            <a:pPr marL="12700"/>
            <a:r>
              <a:rPr b="1" dirty="0">
                <a:solidFill>
                  <a:srgbClr val="FF0000"/>
                </a:solidFill>
                <a:latin typeface="Calibri"/>
                <a:cs typeface="Calibri"/>
              </a:rPr>
              <a:t>{</a:t>
            </a:r>
            <a:endParaRPr>
              <a:latin typeface="Calibri"/>
              <a:cs typeface="Calibri"/>
            </a:endParaRPr>
          </a:p>
          <a:p>
            <a:pPr marL="12700"/>
            <a:r>
              <a:rPr b="1" dirty="0">
                <a:solidFill>
                  <a:srgbClr val="FF0000"/>
                </a:solidFill>
                <a:latin typeface="Calibri"/>
                <a:cs typeface="Calibri"/>
              </a:rPr>
              <a:t>}</a:t>
            </a:r>
            <a:endParaRPr>
              <a:latin typeface="Calibri"/>
              <a:cs typeface="Calibri"/>
            </a:endParaRPr>
          </a:p>
        </p:txBody>
      </p:sp>
      <p:sp>
        <p:nvSpPr>
          <p:cNvPr id="6" name="object 6"/>
          <p:cNvSpPr txBox="1"/>
          <p:nvPr/>
        </p:nvSpPr>
        <p:spPr>
          <a:xfrm>
            <a:off x="2142541" y="4272789"/>
            <a:ext cx="4520565" cy="1946275"/>
          </a:xfrm>
          <a:prstGeom prst="rect">
            <a:avLst/>
          </a:prstGeom>
        </p:spPr>
        <p:txBody>
          <a:bodyPr vert="horz" wrap="square" lIns="0" tIns="12700" rIns="0" bIns="0" rtlCol="0">
            <a:spAutoFit/>
          </a:bodyPr>
          <a:lstStyle/>
          <a:p>
            <a:pPr marL="12700">
              <a:spcBef>
                <a:spcPts val="100"/>
              </a:spcBef>
            </a:pPr>
            <a:r>
              <a:rPr b="1" dirty="0">
                <a:latin typeface="Calibri"/>
                <a:cs typeface="Calibri"/>
              </a:rPr>
              <a:t>}</a:t>
            </a:r>
            <a:endParaRPr>
              <a:latin typeface="Calibri"/>
              <a:cs typeface="Calibri"/>
            </a:endParaRPr>
          </a:p>
          <a:p>
            <a:pPr marL="12700"/>
            <a:r>
              <a:rPr b="1" spc="-5" dirty="0">
                <a:latin typeface="Calibri"/>
                <a:cs typeface="Calibri"/>
              </a:rPr>
              <a:t>class</a:t>
            </a:r>
            <a:r>
              <a:rPr b="1" spc="-45" dirty="0">
                <a:latin typeface="Calibri"/>
                <a:cs typeface="Calibri"/>
              </a:rPr>
              <a:t> </a:t>
            </a:r>
            <a:r>
              <a:rPr b="1" dirty="0">
                <a:latin typeface="Calibri"/>
                <a:cs typeface="Calibri"/>
              </a:rPr>
              <a:t>B</a:t>
            </a:r>
            <a:r>
              <a:rPr b="1" spc="-10" dirty="0">
                <a:latin typeface="Calibri"/>
                <a:cs typeface="Calibri"/>
              </a:rPr>
              <a:t> extends</a:t>
            </a:r>
            <a:r>
              <a:rPr b="1" spc="-30" dirty="0">
                <a:latin typeface="Calibri"/>
                <a:cs typeface="Calibri"/>
              </a:rPr>
              <a:t> </a:t>
            </a:r>
            <a:r>
              <a:rPr b="1" dirty="0">
                <a:latin typeface="Calibri"/>
                <a:cs typeface="Calibri"/>
              </a:rPr>
              <a:t>A</a:t>
            </a:r>
            <a:endParaRPr>
              <a:latin typeface="Calibri"/>
              <a:cs typeface="Calibri"/>
            </a:endParaRPr>
          </a:p>
          <a:p>
            <a:pPr marL="12700"/>
            <a:r>
              <a:rPr b="1" dirty="0">
                <a:latin typeface="Calibri"/>
                <a:cs typeface="Calibri"/>
              </a:rPr>
              <a:t>{</a:t>
            </a:r>
            <a:endParaRPr>
              <a:latin typeface="Calibri"/>
              <a:cs typeface="Calibri"/>
            </a:endParaRPr>
          </a:p>
          <a:p>
            <a:pPr marL="926465"/>
            <a:r>
              <a:rPr b="1" dirty="0">
                <a:solidFill>
                  <a:srgbClr val="001F5F"/>
                </a:solidFill>
                <a:latin typeface="Calibri"/>
                <a:cs typeface="Calibri"/>
              </a:rPr>
              <a:t>public</a:t>
            </a:r>
            <a:r>
              <a:rPr b="1" spc="-55" dirty="0">
                <a:solidFill>
                  <a:srgbClr val="001F5F"/>
                </a:solidFill>
                <a:latin typeface="Calibri"/>
                <a:cs typeface="Calibri"/>
              </a:rPr>
              <a:t> </a:t>
            </a:r>
            <a:r>
              <a:rPr b="1" spc="-5" dirty="0">
                <a:solidFill>
                  <a:srgbClr val="001F5F"/>
                </a:solidFill>
                <a:latin typeface="Calibri"/>
                <a:cs typeface="Calibri"/>
              </a:rPr>
              <a:t>void</a:t>
            </a:r>
            <a:r>
              <a:rPr b="1" spc="-25" dirty="0">
                <a:solidFill>
                  <a:srgbClr val="001F5F"/>
                </a:solidFill>
                <a:latin typeface="Calibri"/>
                <a:cs typeface="Calibri"/>
              </a:rPr>
              <a:t> </a:t>
            </a:r>
            <a:r>
              <a:rPr b="1" spc="-5" dirty="0">
                <a:solidFill>
                  <a:srgbClr val="001F5F"/>
                </a:solidFill>
                <a:latin typeface="Calibri"/>
                <a:cs typeface="Calibri"/>
              </a:rPr>
              <a:t>display()</a:t>
            </a:r>
            <a:r>
              <a:rPr b="1" spc="-45" dirty="0">
                <a:solidFill>
                  <a:srgbClr val="001F5F"/>
                </a:solidFill>
                <a:latin typeface="Calibri"/>
                <a:cs typeface="Calibri"/>
              </a:rPr>
              <a:t> </a:t>
            </a:r>
            <a:r>
              <a:rPr b="1" spc="-5" dirty="0">
                <a:solidFill>
                  <a:srgbClr val="001F5F"/>
                </a:solidFill>
                <a:latin typeface="Calibri"/>
                <a:cs typeface="Calibri"/>
              </a:rPr>
              <a:t>throws</a:t>
            </a:r>
            <a:r>
              <a:rPr b="1" spc="-35" dirty="0">
                <a:solidFill>
                  <a:srgbClr val="001F5F"/>
                </a:solidFill>
                <a:latin typeface="Calibri"/>
                <a:cs typeface="Calibri"/>
              </a:rPr>
              <a:t> </a:t>
            </a:r>
            <a:r>
              <a:rPr b="1" spc="-10" dirty="0">
                <a:solidFill>
                  <a:srgbClr val="001F5F"/>
                </a:solidFill>
                <a:latin typeface="Calibri"/>
                <a:cs typeface="Calibri"/>
              </a:rPr>
              <a:t>Exception</a:t>
            </a:r>
            <a:endParaRPr>
              <a:latin typeface="Calibri"/>
              <a:cs typeface="Calibri"/>
            </a:endParaRPr>
          </a:p>
          <a:p>
            <a:pPr marL="926465"/>
            <a:r>
              <a:rPr b="1" dirty="0">
                <a:solidFill>
                  <a:srgbClr val="001F5F"/>
                </a:solidFill>
                <a:latin typeface="Calibri"/>
                <a:cs typeface="Calibri"/>
              </a:rPr>
              <a:t>{</a:t>
            </a:r>
            <a:endParaRPr>
              <a:latin typeface="Calibri"/>
              <a:cs typeface="Calibri"/>
            </a:endParaRPr>
          </a:p>
          <a:p>
            <a:pPr marL="926465"/>
            <a:r>
              <a:rPr b="1" dirty="0">
                <a:solidFill>
                  <a:srgbClr val="001F5F"/>
                </a:solidFill>
                <a:latin typeface="Calibri"/>
                <a:cs typeface="Calibri"/>
              </a:rPr>
              <a:t>}</a:t>
            </a:r>
            <a:endParaRPr>
              <a:latin typeface="Calibri"/>
              <a:cs typeface="Calibri"/>
            </a:endParaRPr>
          </a:p>
          <a:p>
            <a:pPr marL="12700"/>
            <a:r>
              <a:rPr b="1" dirty="0">
                <a:latin typeface="Calibri"/>
                <a:cs typeface="Calibri"/>
              </a:rPr>
              <a:t>}</a:t>
            </a:r>
            <a:endParaRPr>
              <a:latin typeface="Calibri"/>
              <a:cs typeface="Calibri"/>
            </a:endParaRPr>
          </a:p>
        </p:txBody>
      </p:sp>
      <p:sp>
        <p:nvSpPr>
          <p:cNvPr id="7" name="object 7"/>
          <p:cNvSpPr txBox="1"/>
          <p:nvPr/>
        </p:nvSpPr>
        <p:spPr>
          <a:xfrm>
            <a:off x="7171183" y="3017011"/>
            <a:ext cx="3132455" cy="3318510"/>
          </a:xfrm>
          <a:prstGeom prst="rect">
            <a:avLst/>
          </a:prstGeom>
        </p:spPr>
        <p:txBody>
          <a:bodyPr vert="horz" wrap="square" lIns="0" tIns="12700" rIns="0" bIns="0" rtlCol="0">
            <a:spAutoFit/>
          </a:bodyPr>
          <a:lstStyle/>
          <a:p>
            <a:pPr marL="440690">
              <a:spcBef>
                <a:spcPts val="100"/>
              </a:spcBef>
            </a:pPr>
            <a:r>
              <a:rPr spc="-5" dirty="0">
                <a:solidFill>
                  <a:srgbClr val="FF0000"/>
                </a:solidFill>
                <a:latin typeface="Arial Black"/>
                <a:cs typeface="Arial Black"/>
              </a:rPr>
              <a:t>Compile-Time</a:t>
            </a:r>
            <a:r>
              <a:rPr spc="-25" dirty="0">
                <a:solidFill>
                  <a:srgbClr val="FF0000"/>
                </a:solidFill>
                <a:latin typeface="Arial Black"/>
                <a:cs typeface="Arial Black"/>
              </a:rPr>
              <a:t> </a:t>
            </a:r>
            <a:r>
              <a:rPr spc="15" dirty="0">
                <a:solidFill>
                  <a:srgbClr val="FF0000"/>
                </a:solidFill>
                <a:latin typeface="Arial Black"/>
                <a:cs typeface="Arial Black"/>
              </a:rPr>
              <a:t>Error</a:t>
            </a:r>
            <a:endParaRPr>
              <a:latin typeface="Arial Black"/>
              <a:cs typeface="Arial Black"/>
            </a:endParaRPr>
          </a:p>
          <a:p>
            <a:pPr marL="12700" marR="92075">
              <a:spcBef>
                <a:spcPts val="2160"/>
              </a:spcBef>
            </a:pPr>
            <a:r>
              <a:rPr spc="-10" dirty="0">
                <a:solidFill>
                  <a:srgbClr val="006FC0"/>
                </a:solidFill>
                <a:latin typeface="Arial Black"/>
                <a:cs typeface="Arial Black"/>
              </a:rPr>
              <a:t>ExceptionDemo.java:11: </a:t>
            </a:r>
            <a:r>
              <a:rPr spc="-590" dirty="0">
                <a:solidFill>
                  <a:srgbClr val="006FC0"/>
                </a:solidFill>
                <a:latin typeface="Arial Black"/>
                <a:cs typeface="Arial Black"/>
              </a:rPr>
              <a:t> </a:t>
            </a:r>
            <a:r>
              <a:rPr dirty="0">
                <a:solidFill>
                  <a:srgbClr val="006FC0"/>
                </a:solidFill>
                <a:latin typeface="Arial Black"/>
                <a:cs typeface="Arial Black"/>
              </a:rPr>
              <a:t>display() in B cannot </a:t>
            </a:r>
            <a:r>
              <a:rPr spc="5" dirty="0">
                <a:solidFill>
                  <a:srgbClr val="006FC0"/>
                </a:solidFill>
                <a:latin typeface="Arial Black"/>
                <a:cs typeface="Arial Black"/>
              </a:rPr>
              <a:t> </a:t>
            </a:r>
            <a:r>
              <a:rPr spc="-5" dirty="0">
                <a:solidFill>
                  <a:srgbClr val="006FC0"/>
                </a:solidFill>
                <a:latin typeface="Arial Black"/>
                <a:cs typeface="Arial Black"/>
              </a:rPr>
              <a:t>override </a:t>
            </a:r>
            <a:r>
              <a:rPr dirty="0">
                <a:solidFill>
                  <a:srgbClr val="006FC0"/>
                </a:solidFill>
                <a:latin typeface="Arial Black"/>
                <a:cs typeface="Arial Black"/>
              </a:rPr>
              <a:t>display() in A; </a:t>
            </a:r>
            <a:r>
              <a:rPr spc="5" dirty="0">
                <a:solidFill>
                  <a:srgbClr val="006FC0"/>
                </a:solidFill>
                <a:latin typeface="Arial Black"/>
                <a:cs typeface="Arial Black"/>
              </a:rPr>
              <a:t> </a:t>
            </a:r>
            <a:r>
              <a:rPr spc="-5" dirty="0">
                <a:solidFill>
                  <a:srgbClr val="006FC0"/>
                </a:solidFill>
                <a:latin typeface="Arial Black"/>
                <a:cs typeface="Arial Black"/>
              </a:rPr>
              <a:t>overridden</a:t>
            </a:r>
            <a:r>
              <a:rPr spc="-45" dirty="0">
                <a:solidFill>
                  <a:srgbClr val="006FC0"/>
                </a:solidFill>
                <a:latin typeface="Arial Black"/>
                <a:cs typeface="Arial Black"/>
              </a:rPr>
              <a:t> </a:t>
            </a:r>
            <a:r>
              <a:rPr dirty="0">
                <a:solidFill>
                  <a:srgbClr val="006FC0"/>
                </a:solidFill>
                <a:latin typeface="Arial Black"/>
                <a:cs typeface="Arial Black"/>
              </a:rPr>
              <a:t>method</a:t>
            </a:r>
            <a:r>
              <a:rPr spc="-55" dirty="0">
                <a:solidFill>
                  <a:srgbClr val="006FC0"/>
                </a:solidFill>
                <a:latin typeface="Arial Black"/>
                <a:cs typeface="Arial Black"/>
              </a:rPr>
              <a:t> </a:t>
            </a:r>
            <a:r>
              <a:rPr dirty="0">
                <a:solidFill>
                  <a:srgbClr val="006FC0"/>
                </a:solidFill>
                <a:latin typeface="Arial Black"/>
                <a:cs typeface="Arial Black"/>
              </a:rPr>
              <a:t>does </a:t>
            </a:r>
            <a:r>
              <a:rPr spc="-585" dirty="0">
                <a:solidFill>
                  <a:srgbClr val="006FC0"/>
                </a:solidFill>
                <a:latin typeface="Arial Black"/>
                <a:cs typeface="Arial Black"/>
              </a:rPr>
              <a:t> </a:t>
            </a:r>
            <a:r>
              <a:rPr dirty="0">
                <a:solidFill>
                  <a:srgbClr val="006FC0"/>
                </a:solidFill>
                <a:latin typeface="Arial Black"/>
                <a:cs typeface="Arial Black"/>
              </a:rPr>
              <a:t>not </a:t>
            </a:r>
            <a:r>
              <a:rPr spc="-5" dirty="0">
                <a:solidFill>
                  <a:srgbClr val="006FC0"/>
                </a:solidFill>
                <a:latin typeface="Arial Black"/>
                <a:cs typeface="Arial Black"/>
              </a:rPr>
              <a:t>throw </a:t>
            </a:r>
            <a:r>
              <a:rPr dirty="0">
                <a:solidFill>
                  <a:srgbClr val="006FC0"/>
                </a:solidFill>
                <a:latin typeface="Arial Black"/>
                <a:cs typeface="Arial Black"/>
              </a:rPr>
              <a:t> </a:t>
            </a:r>
            <a:r>
              <a:rPr spc="-5" dirty="0">
                <a:solidFill>
                  <a:srgbClr val="006FC0"/>
                </a:solidFill>
                <a:latin typeface="Arial Black"/>
                <a:cs typeface="Arial Black"/>
              </a:rPr>
              <a:t>java.lang.Exception</a:t>
            </a:r>
            <a:endParaRPr>
              <a:latin typeface="Arial Black"/>
              <a:cs typeface="Arial Black"/>
            </a:endParaRPr>
          </a:p>
          <a:p>
            <a:pPr marL="12700" marR="5080" indent="609600">
              <a:spcBef>
                <a:spcPts val="5"/>
              </a:spcBef>
            </a:pPr>
            <a:r>
              <a:rPr dirty="0">
                <a:solidFill>
                  <a:srgbClr val="006FC0"/>
                </a:solidFill>
                <a:latin typeface="Arial Black"/>
                <a:cs typeface="Arial Black"/>
              </a:rPr>
              <a:t>public</a:t>
            </a:r>
            <a:r>
              <a:rPr spc="-30" dirty="0">
                <a:solidFill>
                  <a:srgbClr val="006FC0"/>
                </a:solidFill>
                <a:latin typeface="Arial Black"/>
                <a:cs typeface="Arial Black"/>
              </a:rPr>
              <a:t> </a:t>
            </a:r>
            <a:r>
              <a:rPr spc="-15" dirty="0">
                <a:solidFill>
                  <a:srgbClr val="006FC0"/>
                </a:solidFill>
                <a:latin typeface="Arial Black"/>
                <a:cs typeface="Arial Black"/>
              </a:rPr>
              <a:t>void</a:t>
            </a:r>
            <a:r>
              <a:rPr spc="-25" dirty="0">
                <a:solidFill>
                  <a:srgbClr val="006FC0"/>
                </a:solidFill>
                <a:latin typeface="Arial Black"/>
                <a:cs typeface="Arial Black"/>
              </a:rPr>
              <a:t> </a:t>
            </a:r>
            <a:r>
              <a:rPr spc="-5" dirty="0">
                <a:solidFill>
                  <a:srgbClr val="006FC0"/>
                </a:solidFill>
                <a:latin typeface="Arial Black"/>
                <a:cs typeface="Arial Black"/>
              </a:rPr>
              <a:t>display() </a:t>
            </a:r>
            <a:r>
              <a:rPr spc="-585" dirty="0">
                <a:solidFill>
                  <a:srgbClr val="006FC0"/>
                </a:solidFill>
                <a:latin typeface="Arial Black"/>
                <a:cs typeface="Arial Black"/>
              </a:rPr>
              <a:t> </a:t>
            </a:r>
            <a:r>
              <a:rPr spc="-5" dirty="0">
                <a:solidFill>
                  <a:srgbClr val="006FC0"/>
                </a:solidFill>
                <a:latin typeface="Arial Black"/>
                <a:cs typeface="Arial Black"/>
              </a:rPr>
              <a:t>throws</a:t>
            </a:r>
            <a:r>
              <a:rPr spc="-15" dirty="0">
                <a:solidFill>
                  <a:srgbClr val="006FC0"/>
                </a:solidFill>
                <a:latin typeface="Arial Black"/>
                <a:cs typeface="Arial Black"/>
              </a:rPr>
              <a:t> </a:t>
            </a:r>
            <a:r>
              <a:rPr spc="-5" dirty="0">
                <a:solidFill>
                  <a:srgbClr val="006FC0"/>
                </a:solidFill>
                <a:latin typeface="Arial Black"/>
                <a:cs typeface="Arial Black"/>
              </a:rPr>
              <a:t>Exception</a:t>
            </a:r>
            <a:endParaRPr>
              <a:latin typeface="Arial Black"/>
              <a:cs typeface="Arial Black"/>
            </a:endParaRPr>
          </a:p>
          <a:p>
            <a:pPr marL="1536700"/>
            <a:r>
              <a:rPr dirty="0">
                <a:solidFill>
                  <a:srgbClr val="006FC0"/>
                </a:solidFill>
                <a:latin typeface="Arial Black"/>
                <a:cs typeface="Arial Black"/>
              </a:rPr>
              <a:t>^</a:t>
            </a:r>
            <a:endParaRPr>
              <a:latin typeface="Arial Black"/>
              <a:cs typeface="Arial Black"/>
            </a:endParaRPr>
          </a:p>
          <a:p>
            <a:pPr marL="12700"/>
            <a:r>
              <a:rPr dirty="0">
                <a:solidFill>
                  <a:srgbClr val="006FC0"/>
                </a:solidFill>
                <a:latin typeface="Arial Black"/>
                <a:cs typeface="Arial Black"/>
              </a:rPr>
              <a:t>1</a:t>
            </a:r>
            <a:r>
              <a:rPr spc="-45" dirty="0">
                <a:solidFill>
                  <a:srgbClr val="006FC0"/>
                </a:solidFill>
                <a:latin typeface="Arial Black"/>
                <a:cs typeface="Arial Black"/>
              </a:rPr>
              <a:t> </a:t>
            </a:r>
            <a:r>
              <a:rPr spc="15" dirty="0">
                <a:solidFill>
                  <a:srgbClr val="006FC0"/>
                </a:solidFill>
                <a:latin typeface="Arial Black"/>
                <a:cs typeface="Arial Black"/>
              </a:rPr>
              <a:t>error</a:t>
            </a:r>
            <a:endParaRPr>
              <a:latin typeface="Arial Black"/>
              <a:cs typeface="Arial Black"/>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519250"/>
            <a:ext cx="8773160" cy="4498975"/>
          </a:xfrm>
          <a:prstGeom prst="rect">
            <a:avLst/>
          </a:prstGeom>
        </p:spPr>
        <p:txBody>
          <a:bodyPr vert="horz" wrap="square" lIns="0" tIns="12065" rIns="0" bIns="0" rtlCol="0">
            <a:spAutoFit/>
          </a:bodyPr>
          <a:lstStyle/>
          <a:p>
            <a:pPr marL="355600" indent="-342900">
              <a:spcBef>
                <a:spcPts val="95"/>
              </a:spcBef>
              <a:buClr>
                <a:srgbClr val="0F1141"/>
              </a:buClr>
              <a:buChar char="•"/>
              <a:tabLst>
                <a:tab pos="354965" algn="l"/>
                <a:tab pos="355600" algn="l"/>
                <a:tab pos="1062355" algn="l"/>
                <a:tab pos="1381125" algn="l"/>
                <a:tab pos="1621790" algn="l"/>
                <a:tab pos="2126615" algn="l"/>
                <a:tab pos="3612515" algn="l"/>
                <a:tab pos="4708525" algn="l"/>
                <a:tab pos="5089525" algn="l"/>
                <a:tab pos="6433820" algn="l"/>
                <a:tab pos="7048500" algn="l"/>
                <a:tab pos="7600315" algn="l"/>
                <a:tab pos="8446135" algn="l"/>
              </a:tabLst>
            </a:pPr>
            <a:r>
              <a:rPr sz="2200" spc="-5" dirty="0">
                <a:solidFill>
                  <a:srgbClr val="FF0000"/>
                </a:solidFill>
                <a:latin typeface="Arial MT"/>
                <a:cs typeface="Arial MT"/>
              </a:rPr>
              <a:t>Fact	II	:	</a:t>
            </a:r>
            <a:r>
              <a:rPr sz="2200" spc="-10" dirty="0">
                <a:solidFill>
                  <a:srgbClr val="FF0000"/>
                </a:solidFill>
                <a:latin typeface="Arial MT"/>
                <a:cs typeface="Arial MT"/>
              </a:rPr>
              <a:t>A</a:t>
            </a:r>
            <a:r>
              <a:rPr sz="2200" spc="-5" dirty="0">
                <a:solidFill>
                  <a:srgbClr val="FF0000"/>
                </a:solidFill>
                <a:latin typeface="Arial MT"/>
                <a:cs typeface="Arial MT"/>
              </a:rPr>
              <a:t>n</a:t>
            </a:r>
            <a:r>
              <a:rPr sz="2200" dirty="0">
                <a:solidFill>
                  <a:srgbClr val="FF0000"/>
                </a:solidFill>
                <a:latin typeface="Arial MT"/>
                <a:cs typeface="Arial MT"/>
              </a:rPr>
              <a:t>	</a:t>
            </a:r>
            <a:r>
              <a:rPr sz="2200" spc="-5" dirty="0">
                <a:solidFill>
                  <a:srgbClr val="FF0000"/>
                </a:solidFill>
                <a:latin typeface="Arial MT"/>
                <a:cs typeface="Arial MT"/>
              </a:rPr>
              <a:t>ove</a:t>
            </a:r>
            <a:r>
              <a:rPr sz="2200" dirty="0">
                <a:solidFill>
                  <a:srgbClr val="FF0000"/>
                </a:solidFill>
                <a:latin typeface="Arial MT"/>
                <a:cs typeface="Arial MT"/>
              </a:rPr>
              <a:t>r</a:t>
            </a:r>
            <a:r>
              <a:rPr sz="2200" spc="-5" dirty="0">
                <a:solidFill>
                  <a:srgbClr val="FF0000"/>
                </a:solidFill>
                <a:latin typeface="Arial MT"/>
                <a:cs typeface="Arial MT"/>
              </a:rPr>
              <a:t>ridd</a:t>
            </a:r>
            <a:r>
              <a:rPr sz="2200" spc="5" dirty="0">
                <a:solidFill>
                  <a:srgbClr val="FF0000"/>
                </a:solidFill>
                <a:latin typeface="Arial MT"/>
                <a:cs typeface="Arial MT"/>
              </a:rPr>
              <a:t>e</a:t>
            </a:r>
            <a:r>
              <a:rPr sz="2200" spc="-5" dirty="0">
                <a:solidFill>
                  <a:srgbClr val="FF0000"/>
                </a:solidFill>
                <a:latin typeface="Arial MT"/>
                <a:cs typeface="Arial MT"/>
              </a:rPr>
              <a:t>n</a:t>
            </a:r>
            <a:r>
              <a:rPr sz="2200" dirty="0">
                <a:solidFill>
                  <a:srgbClr val="FF0000"/>
                </a:solidFill>
                <a:latin typeface="Arial MT"/>
                <a:cs typeface="Arial MT"/>
              </a:rPr>
              <a:t>	</a:t>
            </a:r>
            <a:r>
              <a:rPr sz="2200" spc="-15" dirty="0">
                <a:solidFill>
                  <a:srgbClr val="FF0000"/>
                </a:solidFill>
                <a:latin typeface="Arial MT"/>
                <a:cs typeface="Arial MT"/>
              </a:rPr>
              <a:t>m</a:t>
            </a:r>
            <a:r>
              <a:rPr sz="2200" spc="-5" dirty="0">
                <a:solidFill>
                  <a:srgbClr val="FF0000"/>
                </a:solidFill>
                <a:latin typeface="Arial MT"/>
                <a:cs typeface="Arial MT"/>
              </a:rPr>
              <a:t>eth</a:t>
            </a:r>
            <a:r>
              <a:rPr sz="2200" spc="10" dirty="0">
                <a:solidFill>
                  <a:srgbClr val="FF0000"/>
                </a:solidFill>
                <a:latin typeface="Arial MT"/>
                <a:cs typeface="Arial MT"/>
              </a:rPr>
              <a:t>o</a:t>
            </a:r>
            <a:r>
              <a:rPr sz="2200" spc="-5" dirty="0">
                <a:solidFill>
                  <a:srgbClr val="FF0000"/>
                </a:solidFill>
                <a:latin typeface="Arial MT"/>
                <a:cs typeface="Arial MT"/>
              </a:rPr>
              <a:t>d</a:t>
            </a:r>
            <a:r>
              <a:rPr sz="2200" dirty="0">
                <a:solidFill>
                  <a:srgbClr val="FF0000"/>
                </a:solidFill>
                <a:latin typeface="Arial MT"/>
                <a:cs typeface="Arial MT"/>
              </a:rPr>
              <a:t>	</a:t>
            </a:r>
            <a:r>
              <a:rPr sz="2200" spc="-5" dirty="0">
                <a:solidFill>
                  <a:srgbClr val="FF0000"/>
                </a:solidFill>
                <a:latin typeface="Arial MT"/>
                <a:cs typeface="Arial MT"/>
              </a:rPr>
              <a:t>in</a:t>
            </a:r>
            <a:r>
              <a:rPr sz="2200" dirty="0">
                <a:solidFill>
                  <a:srgbClr val="FF0000"/>
                </a:solidFill>
                <a:latin typeface="Arial MT"/>
                <a:cs typeface="Arial MT"/>
              </a:rPr>
              <a:t>	</a:t>
            </a:r>
            <a:r>
              <a:rPr sz="2200" spc="-5" dirty="0">
                <a:solidFill>
                  <a:srgbClr val="FF0000"/>
                </a:solidFill>
                <a:latin typeface="Arial MT"/>
                <a:cs typeface="Arial MT"/>
              </a:rPr>
              <a:t>su</a:t>
            </a:r>
            <a:r>
              <a:rPr sz="2200" dirty="0">
                <a:solidFill>
                  <a:srgbClr val="FF0000"/>
                </a:solidFill>
                <a:latin typeface="Arial MT"/>
                <a:cs typeface="Arial MT"/>
              </a:rPr>
              <a:t>b</a:t>
            </a:r>
            <a:r>
              <a:rPr sz="2200" spc="-10" dirty="0">
                <a:solidFill>
                  <a:srgbClr val="FF0000"/>
                </a:solidFill>
                <a:latin typeface="Arial MT"/>
                <a:cs typeface="Arial MT"/>
              </a:rPr>
              <a:t>-</a:t>
            </a:r>
            <a:r>
              <a:rPr sz="2200" spc="-5" dirty="0">
                <a:solidFill>
                  <a:srgbClr val="FF0000"/>
                </a:solidFill>
                <a:latin typeface="Arial MT"/>
                <a:cs typeface="Arial MT"/>
              </a:rPr>
              <a:t>c</a:t>
            </a:r>
            <a:r>
              <a:rPr sz="2200" dirty="0">
                <a:solidFill>
                  <a:srgbClr val="FF0000"/>
                </a:solidFill>
                <a:latin typeface="Arial MT"/>
                <a:cs typeface="Arial MT"/>
              </a:rPr>
              <a:t>l</a:t>
            </a:r>
            <a:r>
              <a:rPr sz="2200" spc="-5" dirty="0">
                <a:solidFill>
                  <a:srgbClr val="FF0000"/>
                </a:solidFill>
                <a:latin typeface="Arial MT"/>
                <a:cs typeface="Arial MT"/>
              </a:rPr>
              <a:t>ass</a:t>
            </a:r>
            <a:r>
              <a:rPr sz="2200" dirty="0">
                <a:solidFill>
                  <a:srgbClr val="FF0000"/>
                </a:solidFill>
                <a:latin typeface="Arial MT"/>
                <a:cs typeface="Arial MT"/>
              </a:rPr>
              <a:t>	</a:t>
            </a:r>
            <a:r>
              <a:rPr sz="2200" spc="-5" dirty="0">
                <a:solidFill>
                  <a:srgbClr val="FF0000"/>
                </a:solidFill>
                <a:latin typeface="Arial MT"/>
                <a:cs typeface="Arial MT"/>
              </a:rPr>
              <a:t>can</a:t>
            </a:r>
            <a:r>
              <a:rPr sz="2200" dirty="0">
                <a:solidFill>
                  <a:srgbClr val="FF0000"/>
                </a:solidFill>
                <a:latin typeface="Arial MT"/>
                <a:cs typeface="Arial MT"/>
              </a:rPr>
              <a:t>	</a:t>
            </a:r>
            <a:r>
              <a:rPr sz="2200" spc="-5" dirty="0">
                <a:solidFill>
                  <a:srgbClr val="FF0000"/>
                </a:solidFill>
                <a:latin typeface="Arial MT"/>
                <a:cs typeface="Arial MT"/>
              </a:rPr>
              <a:t>not</a:t>
            </a:r>
            <a:r>
              <a:rPr sz="2200" dirty="0">
                <a:solidFill>
                  <a:srgbClr val="FF0000"/>
                </a:solidFill>
                <a:latin typeface="Arial MT"/>
                <a:cs typeface="Arial MT"/>
              </a:rPr>
              <a:t>	</a:t>
            </a:r>
            <a:r>
              <a:rPr sz="2200" spc="-5" dirty="0">
                <a:solidFill>
                  <a:srgbClr val="FF0000"/>
                </a:solidFill>
                <a:latin typeface="Arial MT"/>
                <a:cs typeface="Arial MT"/>
              </a:rPr>
              <a:t>throw</a:t>
            </a:r>
            <a:r>
              <a:rPr sz="2200" dirty="0">
                <a:solidFill>
                  <a:srgbClr val="FF0000"/>
                </a:solidFill>
                <a:latin typeface="Arial MT"/>
                <a:cs typeface="Arial MT"/>
              </a:rPr>
              <a:t>	</a:t>
            </a:r>
            <a:r>
              <a:rPr sz="2200" spc="5" dirty="0">
                <a:solidFill>
                  <a:srgbClr val="FF0000"/>
                </a:solidFill>
                <a:latin typeface="Arial MT"/>
                <a:cs typeface="Arial MT"/>
              </a:rPr>
              <a:t>an</a:t>
            </a:r>
            <a:endParaRPr sz="2200">
              <a:latin typeface="Arial MT"/>
              <a:cs typeface="Arial MT"/>
            </a:endParaRPr>
          </a:p>
          <a:p>
            <a:pPr marL="354965">
              <a:lnSpc>
                <a:spcPts val="2490"/>
              </a:lnSpc>
              <a:spcBef>
                <a:spcPts val="5"/>
              </a:spcBef>
            </a:pPr>
            <a:r>
              <a:rPr sz="2200" spc="-5" dirty="0">
                <a:solidFill>
                  <a:srgbClr val="FF0000"/>
                </a:solidFill>
                <a:latin typeface="Arial MT"/>
                <a:cs typeface="Arial MT"/>
              </a:rPr>
              <a:t>exception</a:t>
            </a:r>
            <a:r>
              <a:rPr sz="2200" spc="15" dirty="0">
                <a:solidFill>
                  <a:srgbClr val="FF0000"/>
                </a:solidFill>
                <a:latin typeface="Arial MT"/>
                <a:cs typeface="Arial MT"/>
              </a:rPr>
              <a:t> </a:t>
            </a:r>
            <a:r>
              <a:rPr sz="2200" spc="-5" dirty="0">
                <a:solidFill>
                  <a:srgbClr val="FF0000"/>
                </a:solidFill>
                <a:latin typeface="Arial MT"/>
                <a:cs typeface="Arial MT"/>
              </a:rPr>
              <a:t>broader</a:t>
            </a:r>
            <a:r>
              <a:rPr sz="2200" spc="35" dirty="0">
                <a:solidFill>
                  <a:srgbClr val="FF0000"/>
                </a:solidFill>
                <a:latin typeface="Arial MT"/>
                <a:cs typeface="Arial MT"/>
              </a:rPr>
              <a:t> </a:t>
            </a:r>
            <a:r>
              <a:rPr sz="2200" spc="-5" dirty="0">
                <a:solidFill>
                  <a:srgbClr val="FF0000"/>
                </a:solidFill>
                <a:latin typeface="Arial MT"/>
                <a:cs typeface="Arial MT"/>
              </a:rPr>
              <a:t>and</a:t>
            </a:r>
            <a:r>
              <a:rPr sz="2200" spc="10" dirty="0">
                <a:solidFill>
                  <a:srgbClr val="FF0000"/>
                </a:solidFill>
                <a:latin typeface="Arial MT"/>
                <a:cs typeface="Arial MT"/>
              </a:rPr>
              <a:t> </a:t>
            </a:r>
            <a:r>
              <a:rPr sz="2200" spc="-5" dirty="0">
                <a:solidFill>
                  <a:srgbClr val="FF0000"/>
                </a:solidFill>
                <a:latin typeface="Arial MT"/>
                <a:cs typeface="Arial MT"/>
              </a:rPr>
              <a:t>stronger</a:t>
            </a:r>
            <a:r>
              <a:rPr sz="2200" spc="30" dirty="0">
                <a:solidFill>
                  <a:srgbClr val="FF0000"/>
                </a:solidFill>
                <a:latin typeface="Arial MT"/>
                <a:cs typeface="Arial MT"/>
              </a:rPr>
              <a:t> </a:t>
            </a:r>
            <a:r>
              <a:rPr sz="2200" spc="-5" dirty="0">
                <a:solidFill>
                  <a:srgbClr val="FF0000"/>
                </a:solidFill>
                <a:latin typeface="Arial MT"/>
                <a:cs typeface="Arial MT"/>
              </a:rPr>
              <a:t>than</a:t>
            </a:r>
            <a:r>
              <a:rPr sz="2200" spc="10" dirty="0">
                <a:solidFill>
                  <a:srgbClr val="FF0000"/>
                </a:solidFill>
                <a:latin typeface="Arial MT"/>
                <a:cs typeface="Arial MT"/>
              </a:rPr>
              <a:t> </a:t>
            </a:r>
            <a:r>
              <a:rPr sz="2200" spc="-5" dirty="0">
                <a:solidFill>
                  <a:srgbClr val="FF0000"/>
                </a:solidFill>
                <a:latin typeface="Arial MT"/>
                <a:cs typeface="Arial MT"/>
              </a:rPr>
              <a:t>the</a:t>
            </a:r>
            <a:r>
              <a:rPr sz="2200" spc="25" dirty="0">
                <a:solidFill>
                  <a:srgbClr val="FF0000"/>
                </a:solidFill>
                <a:latin typeface="Arial MT"/>
                <a:cs typeface="Arial MT"/>
              </a:rPr>
              <a:t> </a:t>
            </a:r>
            <a:r>
              <a:rPr sz="2200" spc="-5" dirty="0">
                <a:solidFill>
                  <a:srgbClr val="FF0000"/>
                </a:solidFill>
                <a:latin typeface="Arial MT"/>
                <a:cs typeface="Arial MT"/>
              </a:rPr>
              <a:t>method</a:t>
            </a:r>
            <a:r>
              <a:rPr sz="2200" spc="30" dirty="0">
                <a:solidFill>
                  <a:srgbClr val="FF0000"/>
                </a:solidFill>
                <a:latin typeface="Arial MT"/>
                <a:cs typeface="Arial MT"/>
              </a:rPr>
              <a:t> </a:t>
            </a:r>
            <a:r>
              <a:rPr sz="2200" spc="-5" dirty="0">
                <a:solidFill>
                  <a:srgbClr val="FF0000"/>
                </a:solidFill>
                <a:latin typeface="Arial MT"/>
                <a:cs typeface="Arial MT"/>
              </a:rPr>
              <a:t>of</a:t>
            </a:r>
            <a:r>
              <a:rPr sz="2200" spc="5" dirty="0">
                <a:solidFill>
                  <a:srgbClr val="FF0000"/>
                </a:solidFill>
                <a:latin typeface="Arial MT"/>
                <a:cs typeface="Arial MT"/>
              </a:rPr>
              <a:t> </a:t>
            </a:r>
            <a:r>
              <a:rPr sz="2200" spc="-5" dirty="0">
                <a:solidFill>
                  <a:srgbClr val="FF0000"/>
                </a:solidFill>
                <a:latin typeface="Arial MT"/>
                <a:cs typeface="Arial MT"/>
              </a:rPr>
              <a:t>the</a:t>
            </a:r>
            <a:r>
              <a:rPr sz="2200" spc="20" dirty="0">
                <a:solidFill>
                  <a:srgbClr val="FF0000"/>
                </a:solidFill>
                <a:latin typeface="Arial MT"/>
                <a:cs typeface="Arial MT"/>
              </a:rPr>
              <a:t> </a:t>
            </a:r>
            <a:r>
              <a:rPr sz="2200" spc="-5" dirty="0">
                <a:solidFill>
                  <a:srgbClr val="FF0000"/>
                </a:solidFill>
                <a:latin typeface="Arial MT"/>
                <a:cs typeface="Arial MT"/>
              </a:rPr>
              <a:t>super</a:t>
            </a:r>
            <a:r>
              <a:rPr sz="2200" spc="15" dirty="0">
                <a:solidFill>
                  <a:srgbClr val="FF0000"/>
                </a:solidFill>
                <a:latin typeface="Arial MT"/>
                <a:cs typeface="Arial MT"/>
              </a:rPr>
              <a:t> </a:t>
            </a:r>
            <a:r>
              <a:rPr sz="2200" dirty="0">
                <a:solidFill>
                  <a:srgbClr val="FF0000"/>
                </a:solidFill>
                <a:latin typeface="Arial MT"/>
                <a:cs typeface="Arial MT"/>
              </a:rPr>
              <a:t>class</a:t>
            </a:r>
            <a:endParaRPr sz="2200">
              <a:latin typeface="Arial MT"/>
              <a:cs typeface="Arial MT"/>
            </a:endParaRPr>
          </a:p>
          <a:p>
            <a:pPr marL="372110">
              <a:lnSpc>
                <a:spcPts val="2010"/>
              </a:lnSpc>
            </a:pPr>
            <a:r>
              <a:rPr b="1" spc="-5" dirty="0">
                <a:latin typeface="Calibri"/>
                <a:cs typeface="Calibri"/>
              </a:rPr>
              <a:t>//</a:t>
            </a:r>
            <a:r>
              <a:rPr b="1" dirty="0">
                <a:latin typeface="Calibri"/>
                <a:cs typeface="Calibri"/>
              </a:rPr>
              <a:t> File</a:t>
            </a:r>
            <a:r>
              <a:rPr b="1" spc="-35" dirty="0">
                <a:latin typeface="Calibri"/>
                <a:cs typeface="Calibri"/>
              </a:rPr>
              <a:t> </a:t>
            </a:r>
            <a:r>
              <a:rPr b="1" dirty="0">
                <a:latin typeface="Calibri"/>
                <a:cs typeface="Calibri"/>
              </a:rPr>
              <a:t>Name</a:t>
            </a:r>
            <a:r>
              <a:rPr b="1" spc="-20" dirty="0">
                <a:latin typeface="Calibri"/>
                <a:cs typeface="Calibri"/>
              </a:rPr>
              <a:t> </a:t>
            </a:r>
            <a:r>
              <a:rPr b="1" dirty="0">
                <a:latin typeface="Calibri"/>
                <a:cs typeface="Calibri"/>
              </a:rPr>
              <a:t>:</a:t>
            </a:r>
            <a:r>
              <a:rPr b="1" spc="-10" dirty="0">
                <a:latin typeface="Calibri"/>
                <a:cs typeface="Calibri"/>
              </a:rPr>
              <a:t> ExceptionDemo.java</a:t>
            </a:r>
            <a:endParaRPr>
              <a:latin typeface="Calibri"/>
              <a:cs typeface="Calibri"/>
            </a:endParaRPr>
          </a:p>
          <a:p>
            <a:pPr marL="372110" marR="6829425"/>
            <a:r>
              <a:rPr b="1" dirty="0">
                <a:latin typeface="Calibri"/>
                <a:cs typeface="Calibri"/>
              </a:rPr>
              <a:t>import</a:t>
            </a:r>
            <a:r>
              <a:rPr b="1" spc="-75" dirty="0">
                <a:latin typeface="Calibri"/>
                <a:cs typeface="Calibri"/>
              </a:rPr>
              <a:t> </a:t>
            </a:r>
            <a:r>
              <a:rPr b="1" spc="-10" dirty="0">
                <a:latin typeface="Calibri"/>
                <a:cs typeface="Calibri"/>
              </a:rPr>
              <a:t>java.io.*; </a:t>
            </a:r>
            <a:r>
              <a:rPr b="1" spc="-395" dirty="0">
                <a:latin typeface="Calibri"/>
                <a:cs typeface="Calibri"/>
              </a:rPr>
              <a:t> </a:t>
            </a:r>
            <a:r>
              <a:rPr b="1" spc="-5" dirty="0">
                <a:latin typeface="Calibri"/>
                <a:cs typeface="Calibri"/>
              </a:rPr>
              <a:t>class</a:t>
            </a:r>
            <a:r>
              <a:rPr b="1" spc="-30" dirty="0">
                <a:latin typeface="Calibri"/>
                <a:cs typeface="Calibri"/>
              </a:rPr>
              <a:t> </a:t>
            </a:r>
            <a:r>
              <a:rPr b="1" dirty="0">
                <a:latin typeface="Calibri"/>
                <a:cs typeface="Calibri"/>
              </a:rPr>
              <a:t>A</a:t>
            </a:r>
            <a:endParaRPr>
              <a:latin typeface="Calibri"/>
              <a:cs typeface="Calibri"/>
            </a:endParaRPr>
          </a:p>
          <a:p>
            <a:pPr marL="372110"/>
            <a:r>
              <a:rPr b="1" dirty="0">
                <a:latin typeface="Calibri"/>
                <a:cs typeface="Calibri"/>
              </a:rPr>
              <a:t>{</a:t>
            </a:r>
            <a:endParaRPr>
              <a:latin typeface="Calibri"/>
              <a:cs typeface="Calibri"/>
            </a:endParaRPr>
          </a:p>
          <a:p>
            <a:pPr marL="1287145"/>
            <a:r>
              <a:rPr b="1" dirty="0">
                <a:solidFill>
                  <a:srgbClr val="FF0000"/>
                </a:solidFill>
                <a:latin typeface="Calibri"/>
                <a:cs typeface="Calibri"/>
              </a:rPr>
              <a:t>public</a:t>
            </a:r>
            <a:r>
              <a:rPr b="1" spc="-50" dirty="0">
                <a:solidFill>
                  <a:srgbClr val="FF0000"/>
                </a:solidFill>
                <a:latin typeface="Calibri"/>
                <a:cs typeface="Calibri"/>
              </a:rPr>
              <a:t> </a:t>
            </a:r>
            <a:r>
              <a:rPr b="1" spc="-5" dirty="0">
                <a:solidFill>
                  <a:srgbClr val="FF0000"/>
                </a:solidFill>
                <a:latin typeface="Calibri"/>
                <a:cs typeface="Calibri"/>
              </a:rPr>
              <a:t>void</a:t>
            </a:r>
            <a:r>
              <a:rPr b="1" spc="-20" dirty="0">
                <a:solidFill>
                  <a:srgbClr val="FF0000"/>
                </a:solidFill>
                <a:latin typeface="Calibri"/>
                <a:cs typeface="Calibri"/>
              </a:rPr>
              <a:t> </a:t>
            </a:r>
            <a:r>
              <a:rPr b="1" spc="-5" dirty="0">
                <a:solidFill>
                  <a:srgbClr val="FF0000"/>
                </a:solidFill>
                <a:latin typeface="Calibri"/>
                <a:cs typeface="Calibri"/>
              </a:rPr>
              <a:t>display()</a:t>
            </a:r>
            <a:r>
              <a:rPr b="1" spc="-35" dirty="0">
                <a:solidFill>
                  <a:srgbClr val="FF0000"/>
                </a:solidFill>
                <a:latin typeface="Calibri"/>
                <a:cs typeface="Calibri"/>
              </a:rPr>
              <a:t> </a:t>
            </a:r>
            <a:r>
              <a:rPr b="1" spc="-5" dirty="0">
                <a:solidFill>
                  <a:srgbClr val="FF0000"/>
                </a:solidFill>
                <a:latin typeface="Calibri"/>
                <a:cs typeface="Calibri"/>
              </a:rPr>
              <a:t>throws</a:t>
            </a:r>
            <a:r>
              <a:rPr b="1" spc="-25" dirty="0">
                <a:solidFill>
                  <a:srgbClr val="FF0000"/>
                </a:solidFill>
                <a:latin typeface="Calibri"/>
                <a:cs typeface="Calibri"/>
              </a:rPr>
              <a:t> </a:t>
            </a:r>
            <a:r>
              <a:rPr b="1" spc="-10" dirty="0">
                <a:solidFill>
                  <a:srgbClr val="FF0000"/>
                </a:solidFill>
                <a:latin typeface="Calibri"/>
                <a:cs typeface="Calibri"/>
              </a:rPr>
              <a:t>RuntimeException</a:t>
            </a:r>
            <a:endParaRPr>
              <a:latin typeface="Calibri"/>
              <a:cs typeface="Calibri"/>
            </a:endParaRPr>
          </a:p>
          <a:p>
            <a:pPr marL="1287145"/>
            <a:r>
              <a:rPr b="1" dirty="0">
                <a:solidFill>
                  <a:srgbClr val="FF0000"/>
                </a:solidFill>
                <a:latin typeface="Calibri"/>
                <a:cs typeface="Calibri"/>
              </a:rPr>
              <a:t>{</a:t>
            </a:r>
            <a:endParaRPr>
              <a:latin typeface="Calibri"/>
              <a:cs typeface="Calibri"/>
            </a:endParaRPr>
          </a:p>
          <a:p>
            <a:pPr marL="1287145">
              <a:spcBef>
                <a:spcPts val="5"/>
              </a:spcBef>
            </a:pPr>
            <a:r>
              <a:rPr b="1" dirty="0">
                <a:solidFill>
                  <a:srgbClr val="FF0000"/>
                </a:solidFill>
                <a:latin typeface="Calibri"/>
                <a:cs typeface="Calibri"/>
              </a:rPr>
              <a:t>}</a:t>
            </a:r>
            <a:endParaRPr>
              <a:latin typeface="Calibri"/>
              <a:cs typeface="Calibri"/>
            </a:endParaRPr>
          </a:p>
          <a:p>
            <a:pPr marL="372110"/>
            <a:r>
              <a:rPr b="1" dirty="0">
                <a:latin typeface="Calibri"/>
                <a:cs typeface="Calibri"/>
              </a:rPr>
              <a:t>}</a:t>
            </a:r>
            <a:endParaRPr>
              <a:latin typeface="Calibri"/>
              <a:cs typeface="Calibri"/>
            </a:endParaRPr>
          </a:p>
          <a:p>
            <a:pPr marL="372110"/>
            <a:r>
              <a:rPr b="1" spc="-5" dirty="0">
                <a:latin typeface="Calibri"/>
                <a:cs typeface="Calibri"/>
              </a:rPr>
              <a:t>class</a:t>
            </a:r>
            <a:r>
              <a:rPr b="1" spc="-45" dirty="0">
                <a:latin typeface="Calibri"/>
                <a:cs typeface="Calibri"/>
              </a:rPr>
              <a:t> </a:t>
            </a:r>
            <a:r>
              <a:rPr b="1" dirty="0">
                <a:latin typeface="Calibri"/>
                <a:cs typeface="Calibri"/>
              </a:rPr>
              <a:t>B</a:t>
            </a:r>
            <a:r>
              <a:rPr b="1" spc="-10" dirty="0">
                <a:latin typeface="Calibri"/>
                <a:cs typeface="Calibri"/>
              </a:rPr>
              <a:t> extends</a:t>
            </a:r>
            <a:r>
              <a:rPr b="1" spc="-30" dirty="0">
                <a:latin typeface="Calibri"/>
                <a:cs typeface="Calibri"/>
              </a:rPr>
              <a:t> </a:t>
            </a:r>
            <a:r>
              <a:rPr b="1" dirty="0">
                <a:latin typeface="Calibri"/>
                <a:cs typeface="Calibri"/>
              </a:rPr>
              <a:t>A</a:t>
            </a:r>
            <a:endParaRPr>
              <a:latin typeface="Calibri"/>
              <a:cs typeface="Calibri"/>
            </a:endParaRPr>
          </a:p>
          <a:p>
            <a:pPr marL="372110"/>
            <a:r>
              <a:rPr b="1" dirty="0">
                <a:latin typeface="Calibri"/>
                <a:cs typeface="Calibri"/>
              </a:rPr>
              <a:t>{</a:t>
            </a:r>
            <a:endParaRPr>
              <a:latin typeface="Calibri"/>
              <a:cs typeface="Calibri"/>
            </a:endParaRPr>
          </a:p>
          <a:p>
            <a:pPr marL="1287145"/>
            <a:r>
              <a:rPr b="1" dirty="0">
                <a:solidFill>
                  <a:srgbClr val="001F5F"/>
                </a:solidFill>
                <a:latin typeface="Calibri"/>
                <a:cs typeface="Calibri"/>
              </a:rPr>
              <a:t>public</a:t>
            </a:r>
            <a:r>
              <a:rPr b="1" spc="-50" dirty="0">
                <a:solidFill>
                  <a:srgbClr val="001F5F"/>
                </a:solidFill>
                <a:latin typeface="Calibri"/>
                <a:cs typeface="Calibri"/>
              </a:rPr>
              <a:t> </a:t>
            </a:r>
            <a:r>
              <a:rPr b="1" spc="-5" dirty="0">
                <a:solidFill>
                  <a:srgbClr val="001F5F"/>
                </a:solidFill>
                <a:latin typeface="Calibri"/>
                <a:cs typeface="Calibri"/>
              </a:rPr>
              <a:t>void</a:t>
            </a:r>
            <a:r>
              <a:rPr b="1" spc="-25" dirty="0">
                <a:solidFill>
                  <a:srgbClr val="001F5F"/>
                </a:solidFill>
                <a:latin typeface="Calibri"/>
                <a:cs typeface="Calibri"/>
              </a:rPr>
              <a:t> </a:t>
            </a:r>
            <a:r>
              <a:rPr b="1" spc="-5" dirty="0">
                <a:solidFill>
                  <a:srgbClr val="001F5F"/>
                </a:solidFill>
                <a:latin typeface="Calibri"/>
                <a:cs typeface="Calibri"/>
              </a:rPr>
              <a:t>display()</a:t>
            </a:r>
            <a:r>
              <a:rPr b="1" spc="-40" dirty="0">
                <a:solidFill>
                  <a:srgbClr val="001F5F"/>
                </a:solidFill>
                <a:latin typeface="Calibri"/>
                <a:cs typeface="Calibri"/>
              </a:rPr>
              <a:t> </a:t>
            </a:r>
            <a:r>
              <a:rPr b="1" spc="-5" dirty="0">
                <a:solidFill>
                  <a:srgbClr val="001F5F"/>
                </a:solidFill>
                <a:latin typeface="Calibri"/>
                <a:cs typeface="Calibri"/>
              </a:rPr>
              <a:t>throws</a:t>
            </a:r>
            <a:r>
              <a:rPr b="1" spc="-30" dirty="0">
                <a:solidFill>
                  <a:srgbClr val="001F5F"/>
                </a:solidFill>
                <a:latin typeface="Calibri"/>
                <a:cs typeface="Calibri"/>
              </a:rPr>
              <a:t> </a:t>
            </a:r>
            <a:r>
              <a:rPr b="1" spc="-10" dirty="0">
                <a:solidFill>
                  <a:srgbClr val="001F5F"/>
                </a:solidFill>
                <a:latin typeface="Calibri"/>
                <a:cs typeface="Calibri"/>
              </a:rPr>
              <a:t>IOException</a:t>
            </a:r>
            <a:endParaRPr>
              <a:latin typeface="Calibri"/>
              <a:cs typeface="Calibri"/>
            </a:endParaRPr>
          </a:p>
          <a:p>
            <a:pPr marL="1287145"/>
            <a:r>
              <a:rPr b="1" dirty="0">
                <a:solidFill>
                  <a:srgbClr val="001F5F"/>
                </a:solidFill>
                <a:latin typeface="Calibri"/>
                <a:cs typeface="Calibri"/>
              </a:rPr>
              <a:t>{</a:t>
            </a:r>
            <a:endParaRPr>
              <a:latin typeface="Calibri"/>
              <a:cs typeface="Calibri"/>
            </a:endParaRPr>
          </a:p>
          <a:p>
            <a:pPr marL="1287145"/>
            <a:r>
              <a:rPr b="1" dirty="0">
                <a:solidFill>
                  <a:srgbClr val="001F5F"/>
                </a:solidFill>
                <a:latin typeface="Calibri"/>
                <a:cs typeface="Calibri"/>
              </a:rPr>
              <a:t>}</a:t>
            </a:r>
            <a:endParaRPr>
              <a:latin typeface="Calibri"/>
              <a:cs typeface="Calibri"/>
            </a:endParaRPr>
          </a:p>
          <a:p>
            <a:pPr marL="372110"/>
            <a:r>
              <a:rPr b="1" dirty="0">
                <a:latin typeface="Calibri"/>
                <a:cs typeface="Calibri"/>
              </a:rPr>
              <a:t>}</a:t>
            </a:r>
            <a:endParaRPr>
              <a:latin typeface="Calibri"/>
              <a:cs typeface="Calibri"/>
            </a:endParaRPr>
          </a:p>
        </p:txBody>
      </p:sp>
      <p:sp>
        <p:nvSpPr>
          <p:cNvPr id="3" name="object 3"/>
          <p:cNvSpPr txBox="1">
            <a:spLocks noGrp="1"/>
          </p:cNvSpPr>
          <p:nvPr>
            <p:ph type="title"/>
          </p:nvPr>
        </p:nvSpPr>
        <p:spPr>
          <a:xfrm>
            <a:off x="1907541" y="150622"/>
            <a:ext cx="577786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Som</a:t>
            </a:r>
            <a:r>
              <a:rPr spc="-5" dirty="0"/>
              <a:t>e</a:t>
            </a:r>
            <a:r>
              <a:rPr spc="-295" dirty="0"/>
              <a:t> </a:t>
            </a:r>
            <a:r>
              <a:rPr spc="-165" dirty="0"/>
              <a:t>I</a:t>
            </a:r>
            <a:r>
              <a:rPr spc="-160" dirty="0"/>
              <a:t>mpor</a:t>
            </a:r>
            <a:r>
              <a:rPr spc="-155" dirty="0"/>
              <a:t>t</a:t>
            </a:r>
            <a:r>
              <a:rPr spc="-160" dirty="0"/>
              <a:t>an</a:t>
            </a:r>
            <a:r>
              <a:rPr dirty="0"/>
              <a:t>t</a:t>
            </a:r>
            <a:r>
              <a:rPr spc="-245" dirty="0"/>
              <a:t> </a:t>
            </a:r>
            <a:r>
              <a:rPr spc="-160" dirty="0"/>
              <a:t>Fac</a:t>
            </a:r>
            <a:r>
              <a:rPr spc="-155" dirty="0"/>
              <a:t>t</a:t>
            </a:r>
            <a:r>
              <a:rPr spc="-5" dirty="0"/>
              <a:t>s</a:t>
            </a:r>
            <a:r>
              <a:rPr spc="-409" dirty="0"/>
              <a:t> </a:t>
            </a:r>
            <a:r>
              <a:rPr spc="-160" dirty="0"/>
              <a:t>Abou</a:t>
            </a:r>
            <a:r>
              <a:rPr dirty="0"/>
              <a:t>t  </a:t>
            </a:r>
            <a:r>
              <a:rPr spc="-145" dirty="0"/>
              <a:t>Exceptions</a:t>
            </a:r>
          </a:p>
        </p:txBody>
      </p:sp>
      <p:pic>
        <p:nvPicPr>
          <p:cNvPr id="4" name="object 4"/>
          <p:cNvPicPr/>
          <p:nvPr/>
        </p:nvPicPr>
        <p:blipFill>
          <a:blip r:embed="rId2" cstate="print"/>
          <a:stretch>
            <a:fillRect/>
          </a:stretch>
        </p:blipFill>
        <p:spPr>
          <a:xfrm>
            <a:off x="3287267" y="5234940"/>
            <a:ext cx="7272528" cy="1578864"/>
          </a:xfrm>
          <a:prstGeom prst="rect">
            <a:avLst/>
          </a:prstGeom>
        </p:spPr>
      </p:pic>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18311"/>
            <a:ext cx="8089265" cy="2366645"/>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dirty="0">
                <a:latin typeface="Arial MT"/>
                <a:cs typeface="Arial MT"/>
              </a:rPr>
              <a:t>What</a:t>
            </a:r>
            <a:r>
              <a:rPr sz="3200" spc="-25" dirty="0">
                <a:latin typeface="Arial MT"/>
                <a:cs typeface="Arial MT"/>
              </a:rPr>
              <a:t> </a:t>
            </a:r>
            <a:r>
              <a:rPr sz="3200" dirty="0">
                <a:latin typeface="Arial MT"/>
                <a:cs typeface="Arial MT"/>
              </a:rPr>
              <a:t>is</a:t>
            </a:r>
            <a:r>
              <a:rPr sz="3200" spc="-20" dirty="0">
                <a:latin typeface="Arial MT"/>
                <a:cs typeface="Arial MT"/>
              </a:rPr>
              <a:t> </a:t>
            </a:r>
            <a:r>
              <a:rPr sz="3200" dirty="0">
                <a:latin typeface="Arial MT"/>
                <a:cs typeface="Arial MT"/>
              </a:rPr>
              <a:t>a</a:t>
            </a:r>
            <a:r>
              <a:rPr sz="3200" spc="-5" dirty="0">
                <a:latin typeface="Arial MT"/>
                <a:cs typeface="Arial MT"/>
              </a:rPr>
              <a:t> </a:t>
            </a:r>
            <a:r>
              <a:rPr sz="3200" dirty="0">
                <a:latin typeface="Arial MT"/>
                <a:cs typeface="Arial MT"/>
              </a:rPr>
              <a:t>Process,</a:t>
            </a:r>
            <a:r>
              <a:rPr sz="3200" spc="-35" dirty="0">
                <a:latin typeface="Arial MT"/>
                <a:cs typeface="Arial MT"/>
              </a:rPr>
              <a:t> </a:t>
            </a:r>
            <a:r>
              <a:rPr sz="3200" dirty="0">
                <a:latin typeface="Arial MT"/>
                <a:cs typeface="Arial MT"/>
              </a:rPr>
              <a:t>Process</a:t>
            </a:r>
            <a:r>
              <a:rPr sz="3200" spc="-35" dirty="0">
                <a:latin typeface="Arial MT"/>
                <a:cs typeface="Arial MT"/>
              </a:rPr>
              <a:t> </a:t>
            </a:r>
            <a:r>
              <a:rPr sz="3200" spc="-5" dirty="0">
                <a:latin typeface="Arial MT"/>
                <a:cs typeface="Arial MT"/>
              </a:rPr>
              <a:t>Control </a:t>
            </a:r>
            <a:r>
              <a:rPr sz="3200" dirty="0">
                <a:latin typeface="Arial MT"/>
                <a:cs typeface="Arial MT"/>
              </a:rPr>
              <a:t>Block?</a:t>
            </a:r>
            <a:endParaRPr sz="3200">
              <a:latin typeface="Arial MT"/>
              <a:cs typeface="Arial MT"/>
            </a:endParaRPr>
          </a:p>
          <a:p>
            <a:pPr marL="355600" indent="-342900">
              <a:spcBef>
                <a:spcPts val="770"/>
              </a:spcBef>
              <a:buClr>
                <a:srgbClr val="0F1141"/>
              </a:buClr>
              <a:buChar char="•"/>
              <a:tabLst>
                <a:tab pos="354965" algn="l"/>
                <a:tab pos="355600" algn="l"/>
              </a:tabLst>
            </a:pPr>
            <a:r>
              <a:rPr sz="3200" dirty="0">
                <a:latin typeface="Arial MT"/>
                <a:cs typeface="Arial MT"/>
              </a:rPr>
              <a:t>What</a:t>
            </a:r>
            <a:r>
              <a:rPr sz="3200" spc="-30" dirty="0">
                <a:latin typeface="Arial MT"/>
                <a:cs typeface="Arial MT"/>
              </a:rPr>
              <a:t> </a:t>
            </a:r>
            <a:r>
              <a:rPr sz="3200" dirty="0">
                <a:latin typeface="Arial MT"/>
                <a:cs typeface="Arial MT"/>
              </a:rPr>
              <a:t>is</a:t>
            </a:r>
            <a:r>
              <a:rPr sz="3200" spc="-30" dirty="0">
                <a:latin typeface="Arial MT"/>
                <a:cs typeface="Arial MT"/>
              </a:rPr>
              <a:t> </a:t>
            </a:r>
            <a:r>
              <a:rPr sz="3200" spc="-5" dirty="0">
                <a:latin typeface="Arial MT"/>
                <a:cs typeface="Arial MT"/>
              </a:rPr>
              <a:t>Multitasking?</a:t>
            </a:r>
            <a:endParaRPr sz="3200">
              <a:latin typeface="Arial MT"/>
              <a:cs typeface="Arial MT"/>
            </a:endParaRPr>
          </a:p>
          <a:p>
            <a:pPr marL="355600" indent="-342900">
              <a:spcBef>
                <a:spcPts val="765"/>
              </a:spcBef>
              <a:buClr>
                <a:srgbClr val="0F1141"/>
              </a:buClr>
              <a:buChar char="•"/>
              <a:tabLst>
                <a:tab pos="354965" algn="l"/>
                <a:tab pos="355600" algn="l"/>
              </a:tabLst>
            </a:pPr>
            <a:r>
              <a:rPr sz="3200" dirty="0">
                <a:latin typeface="Arial MT"/>
                <a:cs typeface="Arial MT"/>
              </a:rPr>
              <a:t>What</a:t>
            </a:r>
            <a:r>
              <a:rPr sz="3200" spc="-15" dirty="0">
                <a:latin typeface="Arial MT"/>
                <a:cs typeface="Arial MT"/>
              </a:rPr>
              <a:t> </a:t>
            </a:r>
            <a:r>
              <a:rPr sz="3200" spc="-5" dirty="0">
                <a:latin typeface="Arial MT"/>
                <a:cs typeface="Arial MT"/>
              </a:rPr>
              <a:t>is</a:t>
            </a:r>
            <a:r>
              <a:rPr sz="3200" spc="-30" dirty="0">
                <a:latin typeface="Arial MT"/>
                <a:cs typeface="Arial MT"/>
              </a:rPr>
              <a:t> </a:t>
            </a:r>
            <a:r>
              <a:rPr sz="3200" spc="-5" dirty="0">
                <a:latin typeface="Arial MT"/>
                <a:cs typeface="Arial MT"/>
              </a:rPr>
              <a:t>Mutithreading</a:t>
            </a:r>
            <a:r>
              <a:rPr sz="3200" spc="-25" dirty="0">
                <a:latin typeface="Arial MT"/>
                <a:cs typeface="Arial MT"/>
              </a:rPr>
              <a:t> </a:t>
            </a:r>
            <a:r>
              <a:rPr sz="3200" dirty="0">
                <a:latin typeface="Arial MT"/>
                <a:cs typeface="Arial MT"/>
              </a:rPr>
              <a:t>?</a:t>
            </a:r>
            <a:endParaRPr sz="3200">
              <a:latin typeface="Arial MT"/>
              <a:cs typeface="Arial MT"/>
            </a:endParaRPr>
          </a:p>
          <a:p>
            <a:pPr marL="355600" indent="-342900">
              <a:spcBef>
                <a:spcPts val="775"/>
              </a:spcBef>
              <a:buClr>
                <a:srgbClr val="0F1141"/>
              </a:buClr>
              <a:buChar char="•"/>
              <a:tabLst>
                <a:tab pos="354965" algn="l"/>
                <a:tab pos="355600" algn="l"/>
              </a:tabLst>
            </a:pPr>
            <a:r>
              <a:rPr sz="3200" spc="-5" dirty="0">
                <a:latin typeface="Arial MT"/>
                <a:cs typeface="Arial MT"/>
              </a:rPr>
              <a:t>Thread</a:t>
            </a:r>
            <a:r>
              <a:rPr sz="3200" spc="-35" dirty="0">
                <a:latin typeface="Arial MT"/>
                <a:cs typeface="Arial MT"/>
              </a:rPr>
              <a:t> </a:t>
            </a:r>
            <a:r>
              <a:rPr sz="3200" dirty="0">
                <a:latin typeface="Arial MT"/>
                <a:cs typeface="Arial MT"/>
              </a:rPr>
              <a:t>vs</a:t>
            </a:r>
            <a:r>
              <a:rPr sz="3200" spc="-35" dirty="0">
                <a:latin typeface="Arial MT"/>
                <a:cs typeface="Arial MT"/>
              </a:rPr>
              <a:t> </a:t>
            </a:r>
            <a:r>
              <a:rPr sz="3200" dirty="0">
                <a:latin typeface="Arial MT"/>
                <a:cs typeface="Arial MT"/>
              </a:rPr>
              <a:t>Process?</a:t>
            </a:r>
            <a:endParaRPr sz="3200">
              <a:latin typeface="Arial MT"/>
              <a:cs typeface="Arial MT"/>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3956811"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5" dirty="0"/>
              <a:t>i</a:t>
            </a:r>
            <a:r>
              <a:rPr spc="-5" dirty="0"/>
              <a:t>s</a:t>
            </a:r>
            <a:r>
              <a:rPr spc="-295" dirty="0"/>
              <a:t> </a:t>
            </a:r>
            <a:r>
              <a:rPr spc="-160" dirty="0"/>
              <a:t>Proces</a:t>
            </a:r>
            <a:r>
              <a:rPr spc="-5" dirty="0"/>
              <a:t>s</a:t>
            </a:r>
            <a:r>
              <a:rPr spc="-285" dirty="0"/>
              <a:t> </a:t>
            </a:r>
            <a:r>
              <a:rPr dirty="0"/>
              <a:t>?</a:t>
            </a:r>
          </a:p>
        </p:txBody>
      </p:sp>
      <p:sp>
        <p:nvSpPr>
          <p:cNvPr id="3" name="object 3"/>
          <p:cNvSpPr txBox="1"/>
          <p:nvPr/>
        </p:nvSpPr>
        <p:spPr>
          <a:xfrm>
            <a:off x="1983741" y="1373251"/>
            <a:ext cx="8302625" cy="1245870"/>
          </a:xfrm>
          <a:prstGeom prst="rect">
            <a:avLst/>
          </a:prstGeom>
        </p:spPr>
        <p:txBody>
          <a:bodyPr vert="horz" wrap="square" lIns="0" tIns="13335" rIns="0" bIns="0" rtlCol="0">
            <a:spAutoFit/>
          </a:bodyPr>
          <a:lstStyle/>
          <a:p>
            <a:pPr marL="355600" marR="5080" indent="-342900">
              <a:spcBef>
                <a:spcPts val="105"/>
              </a:spcBef>
              <a:buFont typeface="Wingdings"/>
              <a:buChar char=""/>
              <a:tabLst>
                <a:tab pos="355600" algn="l"/>
              </a:tabLst>
            </a:pPr>
            <a:r>
              <a:rPr sz="2000" b="1" dirty="0">
                <a:latin typeface="Arial"/>
                <a:cs typeface="Arial"/>
              </a:rPr>
              <a:t>Process</a:t>
            </a:r>
            <a:r>
              <a:rPr sz="2000" b="1" spc="70" dirty="0">
                <a:latin typeface="Arial"/>
                <a:cs typeface="Arial"/>
              </a:rPr>
              <a:t> </a:t>
            </a:r>
            <a:r>
              <a:rPr sz="2000" b="1" spc="-5" dirty="0">
                <a:latin typeface="Arial"/>
                <a:cs typeface="Arial"/>
              </a:rPr>
              <a:t>is</a:t>
            </a:r>
            <a:r>
              <a:rPr sz="2000" b="1" spc="85" dirty="0">
                <a:latin typeface="Arial"/>
                <a:cs typeface="Arial"/>
              </a:rPr>
              <a:t> </a:t>
            </a:r>
            <a:r>
              <a:rPr sz="2000" b="1" dirty="0">
                <a:latin typeface="Arial"/>
                <a:cs typeface="Arial"/>
              </a:rPr>
              <a:t>nothing</a:t>
            </a:r>
            <a:r>
              <a:rPr sz="2000" b="1" spc="90" dirty="0">
                <a:latin typeface="Arial"/>
                <a:cs typeface="Arial"/>
              </a:rPr>
              <a:t> </a:t>
            </a:r>
            <a:r>
              <a:rPr sz="2000" b="1" spc="-5" dirty="0">
                <a:latin typeface="Arial"/>
                <a:cs typeface="Arial"/>
              </a:rPr>
              <a:t>but</a:t>
            </a:r>
            <a:r>
              <a:rPr sz="2000" b="1" spc="90" dirty="0">
                <a:latin typeface="Arial"/>
                <a:cs typeface="Arial"/>
              </a:rPr>
              <a:t> </a:t>
            </a:r>
            <a:r>
              <a:rPr sz="2000" b="1" spc="-10" dirty="0">
                <a:latin typeface="Arial"/>
                <a:cs typeface="Arial"/>
              </a:rPr>
              <a:t>an</a:t>
            </a:r>
            <a:r>
              <a:rPr sz="2000" b="1" spc="85" dirty="0">
                <a:latin typeface="Arial"/>
                <a:cs typeface="Arial"/>
              </a:rPr>
              <a:t> </a:t>
            </a:r>
            <a:r>
              <a:rPr sz="2000" b="1" dirty="0">
                <a:latin typeface="Arial"/>
                <a:cs typeface="Arial"/>
              </a:rPr>
              <a:t>instance</a:t>
            </a:r>
            <a:r>
              <a:rPr sz="2000" b="1" spc="85" dirty="0">
                <a:latin typeface="Arial"/>
                <a:cs typeface="Arial"/>
              </a:rPr>
              <a:t> </a:t>
            </a:r>
            <a:r>
              <a:rPr sz="2000" b="1" spc="-10" dirty="0">
                <a:latin typeface="Arial"/>
                <a:cs typeface="Arial"/>
              </a:rPr>
              <a:t>of</a:t>
            </a:r>
            <a:r>
              <a:rPr sz="2000" b="1" spc="90" dirty="0">
                <a:latin typeface="Arial"/>
                <a:cs typeface="Arial"/>
              </a:rPr>
              <a:t> </a:t>
            </a:r>
            <a:r>
              <a:rPr sz="2000" b="1" dirty="0">
                <a:latin typeface="Arial"/>
                <a:cs typeface="Arial"/>
              </a:rPr>
              <a:t>program</a:t>
            </a:r>
            <a:r>
              <a:rPr sz="2000" b="1" spc="75" dirty="0">
                <a:latin typeface="Arial"/>
                <a:cs typeface="Arial"/>
              </a:rPr>
              <a:t> </a:t>
            </a:r>
            <a:r>
              <a:rPr sz="2000" b="1" spc="-5" dirty="0">
                <a:latin typeface="Arial"/>
                <a:cs typeface="Arial"/>
              </a:rPr>
              <a:t>in</a:t>
            </a:r>
            <a:r>
              <a:rPr sz="2000" b="1" spc="70" dirty="0">
                <a:latin typeface="Arial"/>
                <a:cs typeface="Arial"/>
              </a:rPr>
              <a:t> </a:t>
            </a:r>
            <a:r>
              <a:rPr sz="2000" b="1" dirty="0">
                <a:latin typeface="Arial"/>
                <a:cs typeface="Arial"/>
              </a:rPr>
              <a:t>execution</a:t>
            </a:r>
            <a:r>
              <a:rPr sz="2000" b="1" spc="70" dirty="0">
                <a:latin typeface="Arial"/>
                <a:cs typeface="Arial"/>
              </a:rPr>
              <a:t> </a:t>
            </a:r>
            <a:r>
              <a:rPr sz="2000" b="1" dirty="0">
                <a:latin typeface="Arial"/>
                <a:cs typeface="Arial"/>
              </a:rPr>
              <a:t>(Unit </a:t>
            </a:r>
            <a:r>
              <a:rPr sz="2000" b="1" spc="-540" dirty="0">
                <a:latin typeface="Arial"/>
                <a:cs typeface="Arial"/>
              </a:rPr>
              <a:t> </a:t>
            </a:r>
            <a:r>
              <a:rPr sz="2000" b="1" dirty="0">
                <a:latin typeface="Arial"/>
                <a:cs typeface="Arial"/>
              </a:rPr>
              <a:t>of</a:t>
            </a:r>
            <a:r>
              <a:rPr sz="2000" b="1" spc="-30" dirty="0">
                <a:latin typeface="Arial"/>
                <a:cs typeface="Arial"/>
              </a:rPr>
              <a:t> </a:t>
            </a:r>
            <a:r>
              <a:rPr sz="2000" b="1" spc="5" dirty="0">
                <a:latin typeface="Arial"/>
                <a:cs typeface="Arial"/>
              </a:rPr>
              <a:t>work</a:t>
            </a:r>
            <a:r>
              <a:rPr sz="2000" b="1" spc="-50" dirty="0">
                <a:latin typeface="Arial"/>
                <a:cs typeface="Arial"/>
              </a:rPr>
              <a:t> </a:t>
            </a:r>
            <a:r>
              <a:rPr sz="2000" b="1" spc="-5" dirty="0">
                <a:latin typeface="Arial"/>
                <a:cs typeface="Arial"/>
              </a:rPr>
              <a:t>in </a:t>
            </a:r>
            <a:r>
              <a:rPr sz="2000" b="1" dirty="0">
                <a:latin typeface="Arial"/>
                <a:cs typeface="Arial"/>
              </a:rPr>
              <a:t>modern time-sharing</a:t>
            </a:r>
            <a:r>
              <a:rPr sz="2000" b="1" spc="-40" dirty="0">
                <a:latin typeface="Arial"/>
                <a:cs typeface="Arial"/>
              </a:rPr>
              <a:t> </a:t>
            </a:r>
            <a:r>
              <a:rPr sz="2000" b="1" spc="-5" dirty="0">
                <a:latin typeface="Arial"/>
                <a:cs typeface="Arial"/>
              </a:rPr>
              <a:t>systems)</a:t>
            </a:r>
            <a:endParaRPr sz="2000">
              <a:latin typeface="Arial"/>
              <a:cs typeface="Arial"/>
            </a:endParaRPr>
          </a:p>
          <a:p>
            <a:pPr marL="355600" indent="-342900">
              <a:buFont typeface="Wingdings"/>
              <a:buChar char=""/>
              <a:tabLst>
                <a:tab pos="355600" algn="l"/>
                <a:tab pos="1433195" algn="l"/>
                <a:tab pos="2747010" algn="l"/>
                <a:tab pos="3920490" algn="l"/>
                <a:tab pos="4516755" algn="l"/>
                <a:tab pos="6211570" algn="l"/>
                <a:tab pos="7316470" algn="l"/>
              </a:tabLst>
            </a:pPr>
            <a:r>
              <a:rPr sz="2000" b="1" dirty="0">
                <a:latin typeface="Arial"/>
                <a:cs typeface="Arial"/>
              </a:rPr>
              <a:t>Modern	</a:t>
            </a:r>
            <a:r>
              <a:rPr sz="2000" b="1" spc="-5" dirty="0">
                <a:latin typeface="Arial"/>
                <a:cs typeface="Arial"/>
              </a:rPr>
              <a:t>operating	systems	can	</a:t>
            </a:r>
            <a:r>
              <a:rPr sz="2000" b="1" dirty="0">
                <a:latin typeface="Arial"/>
                <a:cs typeface="Arial"/>
              </a:rPr>
              <a:t>concurrently	execute	</a:t>
            </a:r>
            <a:r>
              <a:rPr sz="2000" b="1" spc="-5" dirty="0">
                <a:latin typeface="Arial"/>
                <a:cs typeface="Arial"/>
              </a:rPr>
              <a:t>multiple</a:t>
            </a:r>
            <a:endParaRPr sz="2000">
              <a:latin typeface="Arial"/>
              <a:cs typeface="Arial"/>
            </a:endParaRPr>
          </a:p>
          <a:p>
            <a:pPr marL="355600"/>
            <a:r>
              <a:rPr sz="2000" b="1" dirty="0">
                <a:latin typeface="Arial"/>
                <a:cs typeface="Arial"/>
              </a:rPr>
              <a:t>processes.</a:t>
            </a:r>
            <a:endParaRPr sz="2000">
              <a:latin typeface="Arial"/>
              <a:cs typeface="Arial"/>
            </a:endParaRPr>
          </a:p>
        </p:txBody>
      </p:sp>
      <p:pic>
        <p:nvPicPr>
          <p:cNvPr id="4" name="object 4"/>
          <p:cNvPicPr/>
          <p:nvPr/>
        </p:nvPicPr>
        <p:blipFill>
          <a:blip r:embed="rId2" cstate="print"/>
          <a:stretch>
            <a:fillRect/>
          </a:stretch>
        </p:blipFill>
        <p:spPr>
          <a:xfrm>
            <a:off x="1703831" y="2709672"/>
            <a:ext cx="8855964" cy="3780758"/>
          </a:xfrm>
          <a:prstGeom prst="rect">
            <a:avLst/>
          </a:prstGeom>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0"/>
            <a:ext cx="8074025" cy="3798476"/>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 pos="1710055" algn="l"/>
                <a:tab pos="2948305" algn="l"/>
                <a:tab pos="3947795" algn="l"/>
                <a:tab pos="5031740" algn="l"/>
                <a:tab pos="5504180" algn="l"/>
                <a:tab pos="5927725" algn="l"/>
                <a:tab pos="6824345" algn="l"/>
              </a:tabLst>
            </a:pPr>
            <a:r>
              <a:rPr sz="2400" spc="-5" dirty="0">
                <a:latin typeface="Arial MT"/>
                <a:cs typeface="Arial MT"/>
              </a:rPr>
              <a:t>Process	</a:t>
            </a:r>
            <a:r>
              <a:rPr sz="2400" dirty="0">
                <a:latin typeface="Arial MT"/>
                <a:cs typeface="Arial MT"/>
              </a:rPr>
              <a:t>Control	Block	</a:t>
            </a:r>
            <a:r>
              <a:rPr sz="2400" spc="-5" dirty="0">
                <a:latin typeface="Arial MT"/>
                <a:cs typeface="Arial MT"/>
              </a:rPr>
              <a:t>(PCB)	is	</a:t>
            </a:r>
            <a:r>
              <a:rPr sz="2400" dirty="0">
                <a:latin typeface="Arial MT"/>
                <a:cs typeface="Arial MT"/>
              </a:rPr>
              <a:t>a	</a:t>
            </a:r>
            <a:r>
              <a:rPr sz="2400" spc="-5" dirty="0">
                <a:latin typeface="Arial MT"/>
                <a:cs typeface="Arial MT"/>
              </a:rPr>
              <a:t>Data	Structure</a:t>
            </a:r>
            <a:endParaRPr sz="2400">
              <a:latin typeface="Arial MT"/>
              <a:cs typeface="Arial MT"/>
            </a:endParaRPr>
          </a:p>
          <a:p>
            <a:pPr marL="355600">
              <a:spcBef>
                <a:spcPts val="5"/>
              </a:spcBef>
              <a:tabLst>
                <a:tab pos="4949190" algn="l"/>
              </a:tabLst>
            </a:pPr>
            <a:r>
              <a:rPr sz="2400" spc="-5" dirty="0">
                <a:latin typeface="Arial MT"/>
                <a:cs typeface="Arial MT"/>
              </a:rPr>
              <a:t>Maintained</a:t>
            </a:r>
            <a:r>
              <a:rPr sz="2400" spc="35" dirty="0">
                <a:latin typeface="Arial MT"/>
                <a:cs typeface="Arial MT"/>
              </a:rPr>
              <a:t> </a:t>
            </a:r>
            <a:r>
              <a:rPr sz="2400" spc="-5" dirty="0">
                <a:latin typeface="Arial MT"/>
                <a:cs typeface="Arial MT"/>
              </a:rPr>
              <a:t>by</a:t>
            </a:r>
            <a:r>
              <a:rPr sz="2400" spc="20" dirty="0">
                <a:latin typeface="Arial MT"/>
                <a:cs typeface="Arial MT"/>
              </a:rPr>
              <a:t> </a:t>
            </a:r>
            <a:r>
              <a:rPr sz="2400" spc="-5" dirty="0">
                <a:latin typeface="Arial MT"/>
                <a:cs typeface="Arial MT"/>
              </a:rPr>
              <a:t>Operating</a:t>
            </a:r>
            <a:r>
              <a:rPr sz="2400" spc="15" dirty="0">
                <a:latin typeface="Arial MT"/>
                <a:cs typeface="Arial MT"/>
              </a:rPr>
              <a:t> </a:t>
            </a:r>
            <a:r>
              <a:rPr sz="2400" dirty="0">
                <a:latin typeface="Arial MT"/>
                <a:cs typeface="Arial MT"/>
              </a:rPr>
              <a:t>System	for</a:t>
            </a:r>
            <a:r>
              <a:rPr sz="2400" spc="-40" dirty="0">
                <a:latin typeface="Arial MT"/>
                <a:cs typeface="Arial MT"/>
              </a:rPr>
              <a:t> </a:t>
            </a:r>
            <a:r>
              <a:rPr sz="2400" spc="-5" dirty="0">
                <a:latin typeface="Arial MT"/>
                <a:cs typeface="Arial MT"/>
              </a:rPr>
              <a:t>each</a:t>
            </a:r>
            <a:r>
              <a:rPr sz="2400" spc="-15" dirty="0">
                <a:latin typeface="Arial MT"/>
                <a:cs typeface="Arial MT"/>
              </a:rPr>
              <a:t> </a:t>
            </a:r>
            <a:r>
              <a:rPr sz="2400" dirty="0">
                <a:latin typeface="Arial MT"/>
                <a:cs typeface="Arial MT"/>
              </a:rPr>
              <a:t>Process</a:t>
            </a:r>
            <a:endParaRPr sz="2400">
              <a:latin typeface="Arial MT"/>
              <a:cs typeface="Arial MT"/>
            </a:endParaRPr>
          </a:p>
          <a:p>
            <a:pPr marL="355600" marR="7620" indent="-342900">
              <a:spcBef>
                <a:spcPts val="575"/>
              </a:spcBef>
              <a:buClr>
                <a:srgbClr val="0F1141"/>
              </a:buClr>
              <a:buChar char="•"/>
              <a:tabLst>
                <a:tab pos="354965" algn="l"/>
                <a:tab pos="355600" algn="l"/>
              </a:tabLst>
            </a:pPr>
            <a:r>
              <a:rPr sz="2400" spc="-5" dirty="0">
                <a:latin typeface="Arial MT"/>
                <a:cs typeface="Arial MT"/>
              </a:rPr>
              <a:t>PCB</a:t>
            </a:r>
            <a:r>
              <a:rPr sz="2400" spc="185" dirty="0">
                <a:latin typeface="Arial MT"/>
                <a:cs typeface="Arial MT"/>
              </a:rPr>
              <a:t> </a:t>
            </a:r>
            <a:r>
              <a:rPr sz="2400" spc="-5" dirty="0">
                <a:latin typeface="Arial MT"/>
                <a:cs typeface="Arial MT"/>
              </a:rPr>
              <a:t>Contains</a:t>
            </a:r>
            <a:r>
              <a:rPr sz="2400" spc="200" dirty="0">
                <a:latin typeface="Arial MT"/>
                <a:cs typeface="Arial MT"/>
              </a:rPr>
              <a:t> </a:t>
            </a:r>
            <a:r>
              <a:rPr sz="2400" spc="-5" dirty="0">
                <a:latin typeface="Arial MT"/>
                <a:cs typeface="Arial MT"/>
              </a:rPr>
              <a:t>Information</a:t>
            </a:r>
            <a:r>
              <a:rPr sz="2400" spc="195" dirty="0">
                <a:latin typeface="Arial MT"/>
                <a:cs typeface="Arial MT"/>
              </a:rPr>
              <a:t> </a:t>
            </a:r>
            <a:r>
              <a:rPr sz="2400" spc="-5" dirty="0">
                <a:latin typeface="Arial MT"/>
                <a:cs typeface="Arial MT"/>
              </a:rPr>
              <a:t>which</a:t>
            </a:r>
            <a:r>
              <a:rPr sz="2400" spc="185" dirty="0">
                <a:latin typeface="Arial MT"/>
                <a:cs typeface="Arial MT"/>
              </a:rPr>
              <a:t> </a:t>
            </a:r>
            <a:r>
              <a:rPr sz="2400" dirty="0">
                <a:latin typeface="Arial MT"/>
                <a:cs typeface="Arial MT"/>
              </a:rPr>
              <a:t>is</a:t>
            </a:r>
            <a:r>
              <a:rPr sz="2400" spc="195" dirty="0">
                <a:latin typeface="Arial MT"/>
                <a:cs typeface="Arial MT"/>
              </a:rPr>
              <a:t> </a:t>
            </a:r>
            <a:r>
              <a:rPr sz="2400" spc="-5" dirty="0">
                <a:latin typeface="Arial MT"/>
                <a:cs typeface="Arial MT"/>
              </a:rPr>
              <a:t>Required</a:t>
            </a:r>
            <a:r>
              <a:rPr sz="2400" spc="195" dirty="0">
                <a:latin typeface="Arial MT"/>
                <a:cs typeface="Arial MT"/>
              </a:rPr>
              <a:t> </a:t>
            </a:r>
            <a:r>
              <a:rPr sz="2400" dirty="0">
                <a:latin typeface="Arial MT"/>
                <a:cs typeface="Arial MT"/>
              </a:rPr>
              <a:t>to</a:t>
            </a:r>
            <a:r>
              <a:rPr sz="2400" spc="180" dirty="0">
                <a:latin typeface="Arial MT"/>
                <a:cs typeface="Arial MT"/>
              </a:rPr>
              <a:t> </a:t>
            </a:r>
            <a:r>
              <a:rPr sz="2400" spc="-5" dirty="0">
                <a:latin typeface="Arial MT"/>
                <a:cs typeface="Arial MT"/>
              </a:rPr>
              <a:t>Manage </a:t>
            </a:r>
            <a:r>
              <a:rPr sz="2400" spc="-655" dirty="0">
                <a:latin typeface="Arial MT"/>
                <a:cs typeface="Arial MT"/>
              </a:rPr>
              <a:t> </a:t>
            </a:r>
            <a:r>
              <a:rPr sz="2400" spc="-5" dirty="0">
                <a:latin typeface="Arial MT"/>
                <a:cs typeface="Arial MT"/>
              </a:rPr>
              <a:t>Each Process</a:t>
            </a:r>
            <a:endParaRPr sz="2400">
              <a:latin typeface="Arial MT"/>
              <a:cs typeface="Arial MT"/>
            </a:endParaRPr>
          </a:p>
          <a:p>
            <a:pPr marL="355600" indent="-342900">
              <a:spcBef>
                <a:spcPts val="580"/>
              </a:spcBef>
              <a:buClr>
                <a:srgbClr val="0F1141"/>
              </a:buClr>
              <a:buChar char="•"/>
              <a:tabLst>
                <a:tab pos="354965" algn="l"/>
                <a:tab pos="355600" algn="l"/>
              </a:tabLst>
            </a:pPr>
            <a:r>
              <a:rPr sz="2400" dirty="0">
                <a:latin typeface="Arial MT"/>
                <a:cs typeface="Arial MT"/>
              </a:rPr>
              <a:t>A</a:t>
            </a:r>
            <a:r>
              <a:rPr sz="2400" spc="-180" dirty="0">
                <a:latin typeface="Arial MT"/>
                <a:cs typeface="Arial MT"/>
              </a:rPr>
              <a:t> </a:t>
            </a:r>
            <a:r>
              <a:rPr sz="2400" spc="-135" dirty="0">
                <a:latin typeface="Arial MT"/>
                <a:cs typeface="Arial MT"/>
              </a:rPr>
              <a:t>T</a:t>
            </a:r>
            <a:r>
              <a:rPr sz="2400" spc="-5" dirty="0">
                <a:latin typeface="Arial MT"/>
                <a:cs typeface="Arial MT"/>
              </a:rPr>
              <a:t>ypic</a:t>
            </a:r>
            <a:r>
              <a:rPr sz="2400" spc="-15" dirty="0">
                <a:latin typeface="Arial MT"/>
                <a:cs typeface="Arial MT"/>
              </a:rPr>
              <a:t>a</a:t>
            </a:r>
            <a:r>
              <a:rPr sz="2400" spc="-5" dirty="0">
                <a:latin typeface="Arial MT"/>
                <a:cs typeface="Arial MT"/>
              </a:rPr>
              <a:t>l</a:t>
            </a:r>
            <a:r>
              <a:rPr sz="2400" spc="10" dirty="0">
                <a:latin typeface="Arial MT"/>
                <a:cs typeface="Arial MT"/>
              </a:rPr>
              <a:t> </a:t>
            </a:r>
            <a:r>
              <a:rPr sz="2400" spc="-5" dirty="0">
                <a:latin typeface="Arial MT"/>
                <a:cs typeface="Arial MT"/>
              </a:rPr>
              <a:t>PC</a:t>
            </a:r>
            <a:r>
              <a:rPr sz="2400" dirty="0">
                <a:latin typeface="Arial MT"/>
                <a:cs typeface="Arial MT"/>
              </a:rPr>
              <a:t>B</a:t>
            </a:r>
            <a:r>
              <a:rPr sz="2400" spc="15" dirty="0">
                <a:latin typeface="Arial MT"/>
                <a:cs typeface="Arial MT"/>
              </a:rPr>
              <a:t> </a:t>
            </a:r>
            <a:r>
              <a:rPr sz="2400" spc="-5" dirty="0">
                <a:latin typeface="Arial MT"/>
                <a:cs typeface="Arial MT"/>
              </a:rPr>
              <a:t>General</a:t>
            </a:r>
            <a:r>
              <a:rPr sz="2400" spc="-15" dirty="0">
                <a:latin typeface="Arial MT"/>
                <a:cs typeface="Arial MT"/>
              </a:rPr>
              <a:t>l</a:t>
            </a:r>
            <a:r>
              <a:rPr sz="2400" dirty="0">
                <a:latin typeface="Arial MT"/>
                <a:cs typeface="Arial MT"/>
              </a:rPr>
              <a:t>y</a:t>
            </a:r>
            <a:r>
              <a:rPr sz="2400" spc="25" dirty="0">
                <a:latin typeface="Arial MT"/>
                <a:cs typeface="Arial MT"/>
              </a:rPr>
              <a:t> </a:t>
            </a:r>
            <a:r>
              <a:rPr sz="2400" spc="-5" dirty="0">
                <a:latin typeface="Arial MT"/>
                <a:cs typeface="Arial MT"/>
              </a:rPr>
              <a:t>C</a:t>
            </a:r>
            <a:r>
              <a:rPr sz="2400" spc="-15" dirty="0">
                <a:latin typeface="Arial MT"/>
                <a:cs typeface="Arial MT"/>
              </a:rPr>
              <a:t>o</a:t>
            </a:r>
            <a:r>
              <a:rPr sz="2400" spc="-5" dirty="0">
                <a:latin typeface="Arial MT"/>
                <a:cs typeface="Arial MT"/>
              </a:rPr>
              <a:t>ntains</a:t>
            </a:r>
            <a:endParaRPr sz="2400">
              <a:latin typeface="Arial MT"/>
              <a:cs typeface="Arial MT"/>
            </a:endParaRPr>
          </a:p>
          <a:p>
            <a:pPr marL="469900" indent="-457200">
              <a:spcBef>
                <a:spcPts val="575"/>
              </a:spcBef>
              <a:buClr>
                <a:srgbClr val="0F1141"/>
              </a:buClr>
              <a:buAutoNum type="arabicPeriod"/>
              <a:tabLst>
                <a:tab pos="469265" algn="l"/>
                <a:tab pos="469900" algn="l"/>
              </a:tabLst>
            </a:pPr>
            <a:r>
              <a:rPr sz="2400" spc="-5" dirty="0">
                <a:latin typeface="Arial MT"/>
                <a:cs typeface="Arial MT"/>
              </a:rPr>
              <a:t>Program</a:t>
            </a:r>
            <a:r>
              <a:rPr sz="2400" spc="-15" dirty="0">
                <a:latin typeface="Arial MT"/>
                <a:cs typeface="Arial MT"/>
              </a:rPr>
              <a:t> </a:t>
            </a:r>
            <a:r>
              <a:rPr sz="2400" spc="-5" dirty="0">
                <a:latin typeface="Arial MT"/>
                <a:cs typeface="Arial MT"/>
              </a:rPr>
              <a:t>Counter</a:t>
            </a:r>
            <a:r>
              <a:rPr sz="2400" spc="5" dirty="0">
                <a:latin typeface="Arial MT"/>
                <a:cs typeface="Arial MT"/>
              </a:rPr>
              <a:t> </a:t>
            </a:r>
            <a:r>
              <a:rPr sz="2400" dirty="0">
                <a:latin typeface="Arial MT"/>
                <a:cs typeface="Arial MT"/>
              </a:rPr>
              <a:t>(PC)</a:t>
            </a:r>
            <a:endParaRPr sz="2400">
              <a:latin typeface="Arial MT"/>
              <a:cs typeface="Arial MT"/>
            </a:endParaRPr>
          </a:p>
          <a:p>
            <a:pPr marL="469900" indent="-457200">
              <a:spcBef>
                <a:spcPts val="575"/>
              </a:spcBef>
              <a:buClr>
                <a:srgbClr val="0F1141"/>
              </a:buClr>
              <a:buAutoNum type="arabicPeriod"/>
              <a:tabLst>
                <a:tab pos="469265" algn="l"/>
                <a:tab pos="469900" algn="l"/>
              </a:tabLst>
            </a:pPr>
            <a:r>
              <a:rPr sz="2400" dirty="0">
                <a:latin typeface="Arial MT"/>
                <a:cs typeface="Arial MT"/>
              </a:rPr>
              <a:t>Stack</a:t>
            </a:r>
            <a:r>
              <a:rPr sz="2400" spc="-35" dirty="0">
                <a:latin typeface="Arial MT"/>
                <a:cs typeface="Arial MT"/>
              </a:rPr>
              <a:t> </a:t>
            </a:r>
            <a:r>
              <a:rPr sz="2400" spc="-5" dirty="0">
                <a:latin typeface="Arial MT"/>
                <a:cs typeface="Arial MT"/>
              </a:rPr>
              <a:t>Pointer</a:t>
            </a:r>
            <a:r>
              <a:rPr sz="2400" dirty="0">
                <a:latin typeface="Arial MT"/>
                <a:cs typeface="Arial MT"/>
              </a:rPr>
              <a:t> </a:t>
            </a:r>
            <a:r>
              <a:rPr sz="2400" spc="-5" dirty="0">
                <a:latin typeface="Arial MT"/>
                <a:cs typeface="Arial MT"/>
              </a:rPr>
              <a:t>(SP)</a:t>
            </a:r>
            <a:endParaRPr sz="2400">
              <a:latin typeface="Arial MT"/>
              <a:cs typeface="Arial MT"/>
            </a:endParaRPr>
          </a:p>
          <a:p>
            <a:pPr marL="469900" indent="-457200">
              <a:spcBef>
                <a:spcPts val="580"/>
              </a:spcBef>
              <a:buClr>
                <a:srgbClr val="0F1141"/>
              </a:buClr>
              <a:buAutoNum type="arabicPeriod"/>
              <a:tabLst>
                <a:tab pos="469265" algn="l"/>
                <a:tab pos="469900" algn="l"/>
              </a:tabLst>
            </a:pPr>
            <a:r>
              <a:rPr sz="2400" spc="-5" dirty="0">
                <a:latin typeface="Arial MT"/>
                <a:cs typeface="Arial MT"/>
              </a:rPr>
              <a:t>CPU</a:t>
            </a:r>
            <a:r>
              <a:rPr sz="2400" spc="-30" dirty="0">
                <a:latin typeface="Arial MT"/>
                <a:cs typeface="Arial MT"/>
              </a:rPr>
              <a:t> </a:t>
            </a:r>
            <a:r>
              <a:rPr sz="2400" spc="-5" dirty="0">
                <a:latin typeface="Arial MT"/>
                <a:cs typeface="Arial MT"/>
              </a:rPr>
              <a:t>Registers</a:t>
            </a:r>
            <a:endParaRPr sz="2400">
              <a:latin typeface="Arial MT"/>
              <a:cs typeface="Arial MT"/>
            </a:endParaRPr>
          </a:p>
          <a:p>
            <a:pPr marL="469900" indent="-457200">
              <a:spcBef>
                <a:spcPts val="575"/>
              </a:spcBef>
              <a:buClr>
                <a:srgbClr val="0F1141"/>
              </a:buClr>
              <a:buAutoNum type="arabicPeriod"/>
              <a:tabLst>
                <a:tab pos="469265" algn="l"/>
                <a:tab pos="469900" algn="l"/>
              </a:tabLst>
            </a:pPr>
            <a:r>
              <a:rPr sz="2400" spc="-5" dirty="0">
                <a:latin typeface="Arial MT"/>
                <a:cs typeface="Arial MT"/>
              </a:rPr>
              <a:t>Process</a:t>
            </a:r>
            <a:r>
              <a:rPr sz="2400" spc="-10" dirty="0">
                <a:latin typeface="Arial MT"/>
                <a:cs typeface="Arial MT"/>
              </a:rPr>
              <a:t> </a:t>
            </a:r>
            <a:r>
              <a:rPr sz="2400" dirty="0">
                <a:latin typeface="Arial MT"/>
                <a:cs typeface="Arial MT"/>
              </a:rPr>
              <a:t>State</a:t>
            </a:r>
            <a:r>
              <a:rPr sz="2400" spc="-10" dirty="0">
                <a:latin typeface="Arial MT"/>
                <a:cs typeface="Arial MT"/>
              </a:rPr>
              <a:t> </a:t>
            </a:r>
            <a:r>
              <a:rPr sz="2400" spc="-5" dirty="0">
                <a:latin typeface="Arial MT"/>
                <a:cs typeface="Arial MT"/>
              </a:rPr>
              <a:t>Information</a:t>
            </a:r>
            <a:endParaRPr sz="2400">
              <a:latin typeface="Arial MT"/>
              <a:cs typeface="Arial MT"/>
            </a:endParaRPr>
          </a:p>
        </p:txBody>
      </p:sp>
      <p:sp>
        <p:nvSpPr>
          <p:cNvPr id="3" name="object 3"/>
          <p:cNvSpPr txBox="1">
            <a:spLocks noGrp="1"/>
          </p:cNvSpPr>
          <p:nvPr>
            <p:ph type="title"/>
          </p:nvPr>
        </p:nvSpPr>
        <p:spPr>
          <a:xfrm>
            <a:off x="2070304" y="1"/>
            <a:ext cx="6994525" cy="1170305"/>
          </a:xfrm>
          <a:prstGeom prst="rect">
            <a:avLst/>
          </a:prstGeom>
        </p:spPr>
        <p:txBody>
          <a:bodyPr vert="horz" wrap="square" lIns="0" tIns="149860" rIns="0" bIns="0" rtlCol="0" anchor="t">
            <a:spAutoFit/>
          </a:bodyPr>
          <a:lstStyle/>
          <a:p>
            <a:pPr marL="12700">
              <a:lnSpc>
                <a:spcPct val="100000"/>
              </a:lnSpc>
              <a:spcBef>
                <a:spcPts val="1180"/>
              </a:spcBef>
            </a:pPr>
            <a:r>
              <a:rPr sz="3900" spc="-160" dirty="0"/>
              <a:t>W</a:t>
            </a:r>
            <a:r>
              <a:rPr sz="3900" spc="-155" dirty="0"/>
              <a:t>ha</a:t>
            </a:r>
            <a:r>
              <a:rPr sz="3900" dirty="0"/>
              <a:t>t</a:t>
            </a:r>
            <a:r>
              <a:rPr sz="3900" spc="-285" dirty="0"/>
              <a:t> </a:t>
            </a:r>
            <a:r>
              <a:rPr sz="3900" spc="-160" dirty="0"/>
              <a:t>i</a:t>
            </a:r>
            <a:r>
              <a:rPr sz="3900" dirty="0"/>
              <a:t>s</a:t>
            </a:r>
            <a:r>
              <a:rPr sz="3900" spc="-280" dirty="0"/>
              <a:t> </a:t>
            </a:r>
            <a:r>
              <a:rPr sz="3900" spc="-160" dirty="0"/>
              <a:t>P</a:t>
            </a:r>
            <a:r>
              <a:rPr sz="3900" spc="-165" dirty="0"/>
              <a:t>r</a:t>
            </a:r>
            <a:r>
              <a:rPr sz="3900" spc="-155" dirty="0"/>
              <a:t>oces</a:t>
            </a:r>
            <a:r>
              <a:rPr sz="3900" dirty="0"/>
              <a:t>s</a:t>
            </a:r>
            <a:r>
              <a:rPr sz="3900" spc="-254" dirty="0"/>
              <a:t> </a:t>
            </a:r>
            <a:r>
              <a:rPr sz="3900" spc="-155" dirty="0"/>
              <a:t>Con</a:t>
            </a:r>
            <a:r>
              <a:rPr sz="3900" spc="-160" dirty="0"/>
              <a:t>t</a:t>
            </a:r>
            <a:r>
              <a:rPr sz="3900" spc="-165" dirty="0"/>
              <a:t>r</a:t>
            </a:r>
            <a:r>
              <a:rPr sz="3900" spc="-155" dirty="0"/>
              <a:t>o</a:t>
            </a:r>
            <a:r>
              <a:rPr sz="3900" dirty="0"/>
              <a:t>l</a:t>
            </a:r>
            <a:r>
              <a:rPr sz="3900" spc="-265" dirty="0"/>
              <a:t> </a:t>
            </a:r>
            <a:r>
              <a:rPr sz="3900" spc="-155" dirty="0"/>
              <a:t>B</a:t>
            </a:r>
            <a:r>
              <a:rPr sz="3900" spc="-160" dirty="0"/>
              <a:t>l</a:t>
            </a:r>
            <a:r>
              <a:rPr sz="3900" spc="-155" dirty="0"/>
              <a:t>ock</a:t>
            </a:r>
            <a:r>
              <a:rPr sz="3900" dirty="0"/>
              <a:t>?</a:t>
            </a:r>
            <a:endParaRPr sz="3900"/>
          </a:p>
          <a:p>
            <a:pPr marL="881380">
              <a:lnSpc>
                <a:spcPct val="100000"/>
              </a:lnSpc>
              <a:spcBef>
                <a:spcPts val="610"/>
              </a:spcBef>
            </a:pPr>
            <a:r>
              <a:rPr sz="2200" spc="-150" dirty="0">
                <a:solidFill>
                  <a:srgbClr val="FF0000"/>
                </a:solidFill>
              </a:rPr>
              <a:t>https://en.wikipedia.org/wiki/Process_control_block</a:t>
            </a:r>
            <a:endParaRPr sz="220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482674"/>
            <a:ext cx="8774430" cy="4361450"/>
          </a:xfrm>
          <a:prstGeom prst="rect">
            <a:avLst/>
          </a:prstGeom>
        </p:spPr>
        <p:txBody>
          <a:bodyPr vert="horz" wrap="square" lIns="0" tIns="54610" rIns="0" bIns="0" rtlCol="0">
            <a:spAutoFit/>
          </a:bodyPr>
          <a:lstStyle/>
          <a:p>
            <a:pPr marL="354965" marR="5080" indent="-342900" algn="just">
              <a:lnSpc>
                <a:spcPts val="2590"/>
              </a:lnSpc>
              <a:spcBef>
                <a:spcPts val="430"/>
              </a:spcBef>
              <a:buClr>
                <a:srgbClr val="0F1141"/>
              </a:buClr>
              <a:buChar char="•"/>
              <a:tabLst>
                <a:tab pos="355600" algn="l"/>
              </a:tabLst>
            </a:pPr>
            <a:r>
              <a:rPr sz="2400" spc="-5" dirty="0">
                <a:latin typeface="Arial MT"/>
                <a:cs typeface="Arial MT"/>
              </a:rPr>
              <a:t>Each</a:t>
            </a:r>
            <a:r>
              <a:rPr sz="2400" dirty="0">
                <a:latin typeface="Arial MT"/>
                <a:cs typeface="Arial MT"/>
              </a:rPr>
              <a:t> Process</a:t>
            </a:r>
            <a:r>
              <a:rPr sz="2400" spc="5" dirty="0">
                <a:latin typeface="Arial MT"/>
                <a:cs typeface="Arial MT"/>
              </a:rPr>
              <a:t> </a:t>
            </a:r>
            <a:r>
              <a:rPr sz="2400" dirty="0">
                <a:latin typeface="Arial MT"/>
                <a:cs typeface="Arial MT"/>
              </a:rPr>
              <a:t>Runs</a:t>
            </a:r>
            <a:r>
              <a:rPr sz="2400" spc="5" dirty="0">
                <a:latin typeface="Arial MT"/>
                <a:cs typeface="Arial MT"/>
              </a:rPr>
              <a:t> </a:t>
            </a:r>
            <a:r>
              <a:rPr sz="2400" spc="-5" dirty="0">
                <a:latin typeface="Arial MT"/>
                <a:cs typeface="Arial MT"/>
              </a:rPr>
              <a:t>in</a:t>
            </a:r>
            <a:r>
              <a:rPr sz="2400" dirty="0">
                <a:latin typeface="Arial MT"/>
                <a:cs typeface="Arial MT"/>
              </a:rPr>
              <a:t> its</a:t>
            </a:r>
            <a:r>
              <a:rPr sz="2400" spc="5" dirty="0">
                <a:latin typeface="Arial MT"/>
                <a:cs typeface="Arial MT"/>
              </a:rPr>
              <a:t> </a:t>
            </a:r>
            <a:r>
              <a:rPr sz="2400" spc="-5" dirty="0">
                <a:latin typeface="Arial MT"/>
                <a:cs typeface="Arial MT"/>
              </a:rPr>
              <a:t>Own</a:t>
            </a:r>
            <a:r>
              <a:rPr sz="2400" dirty="0">
                <a:latin typeface="Arial MT"/>
                <a:cs typeface="Arial MT"/>
              </a:rPr>
              <a:t> Address</a:t>
            </a:r>
            <a:r>
              <a:rPr sz="2400" spc="5" dirty="0">
                <a:latin typeface="Arial MT"/>
                <a:cs typeface="Arial MT"/>
              </a:rPr>
              <a:t> </a:t>
            </a:r>
            <a:r>
              <a:rPr sz="2400" spc="-5" dirty="0">
                <a:latin typeface="Arial MT"/>
                <a:cs typeface="Arial MT"/>
              </a:rPr>
              <a:t>Space</a:t>
            </a:r>
            <a:r>
              <a:rPr sz="2400" dirty="0">
                <a:latin typeface="Arial MT"/>
                <a:cs typeface="Arial MT"/>
              </a:rPr>
              <a:t> </a:t>
            </a:r>
            <a:r>
              <a:rPr sz="2400" spc="-5" dirty="0">
                <a:latin typeface="Arial MT"/>
                <a:cs typeface="Arial MT"/>
              </a:rPr>
              <a:t>and</a:t>
            </a:r>
            <a:r>
              <a:rPr sz="2400" dirty="0">
                <a:latin typeface="Arial MT"/>
                <a:cs typeface="Arial MT"/>
              </a:rPr>
              <a:t> OS </a:t>
            </a:r>
            <a:r>
              <a:rPr sz="2400" spc="5" dirty="0">
                <a:latin typeface="Arial MT"/>
                <a:cs typeface="Arial MT"/>
              </a:rPr>
              <a:t> </a:t>
            </a:r>
            <a:r>
              <a:rPr sz="2400" spc="-5" dirty="0">
                <a:latin typeface="Arial MT"/>
                <a:cs typeface="Arial MT"/>
              </a:rPr>
              <a:t>Maintains a Separate PCB </a:t>
            </a:r>
            <a:r>
              <a:rPr sz="2400" dirty="0">
                <a:latin typeface="Arial MT"/>
                <a:cs typeface="Arial MT"/>
              </a:rPr>
              <a:t>for </a:t>
            </a:r>
            <a:r>
              <a:rPr sz="2400" spc="-5" dirty="0">
                <a:latin typeface="Arial MT"/>
                <a:cs typeface="Arial MT"/>
              </a:rPr>
              <a:t>Each </a:t>
            </a:r>
            <a:r>
              <a:rPr sz="2400" dirty="0">
                <a:latin typeface="Arial MT"/>
                <a:cs typeface="Arial MT"/>
              </a:rPr>
              <a:t>Process </a:t>
            </a:r>
            <a:r>
              <a:rPr sz="2400" dirty="0">
                <a:solidFill>
                  <a:srgbClr val="FF0000"/>
                </a:solidFill>
                <a:latin typeface="Arial MT"/>
                <a:cs typeface="Arial MT"/>
              </a:rPr>
              <a:t>[No </a:t>
            </a:r>
            <a:r>
              <a:rPr sz="2400" spc="-5" dirty="0">
                <a:solidFill>
                  <a:srgbClr val="FF0000"/>
                </a:solidFill>
                <a:latin typeface="Arial MT"/>
                <a:cs typeface="Arial MT"/>
              </a:rPr>
              <a:t>Sharing of </a:t>
            </a:r>
            <a:r>
              <a:rPr sz="2400" dirty="0">
                <a:solidFill>
                  <a:srgbClr val="FF0000"/>
                </a:solidFill>
                <a:latin typeface="Arial MT"/>
                <a:cs typeface="Arial MT"/>
              </a:rPr>
              <a:t> Memory]</a:t>
            </a:r>
            <a:endParaRPr sz="2400">
              <a:latin typeface="Arial MT"/>
              <a:cs typeface="Arial MT"/>
            </a:endParaRPr>
          </a:p>
          <a:p>
            <a:pPr marL="354965" marR="7620" indent="-342900" algn="just">
              <a:lnSpc>
                <a:spcPts val="2600"/>
              </a:lnSpc>
              <a:spcBef>
                <a:spcPts val="575"/>
              </a:spcBef>
              <a:buClr>
                <a:srgbClr val="0F1141"/>
              </a:buClr>
              <a:buChar char="•"/>
              <a:tabLst>
                <a:tab pos="355600" algn="l"/>
              </a:tabLst>
            </a:pPr>
            <a:r>
              <a:rPr sz="2400" spc="-5" dirty="0">
                <a:latin typeface="Arial MT"/>
                <a:cs typeface="Arial MT"/>
              </a:rPr>
              <a:t>Context Switching Means Shifting </a:t>
            </a:r>
            <a:r>
              <a:rPr sz="2400" dirty="0">
                <a:latin typeface="Arial MT"/>
                <a:cs typeface="Arial MT"/>
              </a:rPr>
              <a:t>the </a:t>
            </a:r>
            <a:r>
              <a:rPr sz="2400" spc="-5" dirty="0">
                <a:latin typeface="Arial MT"/>
                <a:cs typeface="Arial MT"/>
              </a:rPr>
              <a:t>Control of CPU </a:t>
            </a:r>
            <a:r>
              <a:rPr sz="2400" dirty="0">
                <a:latin typeface="Arial MT"/>
                <a:cs typeface="Arial MT"/>
              </a:rPr>
              <a:t>from the </a:t>
            </a:r>
            <a:r>
              <a:rPr sz="2400" spc="-655" dirty="0">
                <a:latin typeface="Arial MT"/>
                <a:cs typeface="Arial MT"/>
              </a:rPr>
              <a:t> </a:t>
            </a:r>
            <a:r>
              <a:rPr sz="2400" spc="-5" dirty="0">
                <a:latin typeface="Arial MT"/>
                <a:cs typeface="Arial MT"/>
              </a:rPr>
              <a:t>Currently</a:t>
            </a:r>
            <a:r>
              <a:rPr sz="2400" spc="10" dirty="0">
                <a:latin typeface="Arial MT"/>
                <a:cs typeface="Arial MT"/>
              </a:rPr>
              <a:t> </a:t>
            </a:r>
            <a:r>
              <a:rPr sz="2400" spc="-5" dirty="0">
                <a:latin typeface="Arial MT"/>
                <a:cs typeface="Arial MT"/>
              </a:rPr>
              <a:t>Running</a:t>
            </a:r>
            <a:r>
              <a:rPr sz="2400" spc="35" dirty="0">
                <a:latin typeface="Arial MT"/>
                <a:cs typeface="Arial MT"/>
              </a:rPr>
              <a:t> </a:t>
            </a:r>
            <a:r>
              <a:rPr sz="2400" dirty="0">
                <a:latin typeface="Arial MT"/>
                <a:cs typeface="Arial MT"/>
              </a:rPr>
              <a:t>Process to</a:t>
            </a:r>
            <a:r>
              <a:rPr sz="2400" spc="-15" dirty="0">
                <a:latin typeface="Arial MT"/>
                <a:cs typeface="Arial MT"/>
              </a:rPr>
              <a:t> </a:t>
            </a:r>
            <a:r>
              <a:rPr sz="2400" spc="-5" dirty="0">
                <a:latin typeface="Arial MT"/>
                <a:cs typeface="Arial MT"/>
              </a:rPr>
              <a:t>Some</a:t>
            </a:r>
            <a:r>
              <a:rPr sz="2400" spc="5" dirty="0">
                <a:latin typeface="Arial MT"/>
                <a:cs typeface="Arial MT"/>
              </a:rPr>
              <a:t> </a:t>
            </a:r>
            <a:r>
              <a:rPr sz="2400" dirty="0">
                <a:latin typeface="Arial MT"/>
                <a:cs typeface="Arial MT"/>
              </a:rPr>
              <a:t>Other</a:t>
            </a:r>
            <a:r>
              <a:rPr sz="2400" spc="-20" dirty="0">
                <a:latin typeface="Arial MT"/>
                <a:cs typeface="Arial MT"/>
              </a:rPr>
              <a:t> </a:t>
            </a:r>
            <a:r>
              <a:rPr sz="2400" dirty="0">
                <a:latin typeface="Arial MT"/>
                <a:cs typeface="Arial MT"/>
              </a:rPr>
              <a:t>Process</a:t>
            </a:r>
            <a:endParaRPr sz="2400">
              <a:latin typeface="Arial MT"/>
              <a:cs typeface="Arial MT"/>
            </a:endParaRPr>
          </a:p>
          <a:p>
            <a:pPr marL="354965" marR="6985" indent="-342900" algn="just">
              <a:lnSpc>
                <a:spcPts val="2590"/>
              </a:lnSpc>
              <a:spcBef>
                <a:spcPts val="570"/>
              </a:spcBef>
              <a:buClr>
                <a:srgbClr val="0F1141"/>
              </a:buClr>
              <a:buChar char="•"/>
              <a:tabLst>
                <a:tab pos="355600" algn="l"/>
              </a:tabLst>
            </a:pPr>
            <a:r>
              <a:rPr sz="2400" spc="-5" dirty="0">
                <a:latin typeface="Arial MT"/>
                <a:cs typeface="Arial MT"/>
              </a:rPr>
              <a:t>During Context Switching </a:t>
            </a:r>
            <a:r>
              <a:rPr sz="2400" dirty="0">
                <a:latin typeface="Arial MT"/>
                <a:cs typeface="Arial MT"/>
              </a:rPr>
              <a:t>the </a:t>
            </a:r>
            <a:r>
              <a:rPr sz="2400" spc="-5" dirty="0">
                <a:latin typeface="Arial MT"/>
                <a:cs typeface="Arial MT"/>
              </a:rPr>
              <a:t>Present State of </a:t>
            </a:r>
            <a:r>
              <a:rPr sz="2400" dirty="0">
                <a:latin typeface="Arial MT"/>
                <a:cs typeface="Arial MT"/>
              </a:rPr>
              <a:t>the Currently </a:t>
            </a:r>
            <a:r>
              <a:rPr sz="2400" spc="5" dirty="0">
                <a:latin typeface="Arial MT"/>
                <a:cs typeface="Arial MT"/>
              </a:rPr>
              <a:t> </a:t>
            </a:r>
            <a:r>
              <a:rPr sz="2400" spc="-5" dirty="0">
                <a:latin typeface="Arial MT"/>
                <a:cs typeface="Arial MT"/>
              </a:rPr>
              <a:t>Executing </a:t>
            </a:r>
            <a:r>
              <a:rPr sz="2400" dirty="0">
                <a:latin typeface="Arial MT"/>
                <a:cs typeface="Arial MT"/>
              </a:rPr>
              <a:t>Process </a:t>
            </a:r>
            <a:r>
              <a:rPr sz="2400" spc="-5" dirty="0">
                <a:latin typeface="Arial MT"/>
                <a:cs typeface="Arial MT"/>
              </a:rPr>
              <a:t>is Saved onto a Specialized Memory Area </a:t>
            </a:r>
            <a:r>
              <a:rPr sz="2400" dirty="0">
                <a:latin typeface="Arial MT"/>
                <a:cs typeface="Arial MT"/>
              </a:rPr>
              <a:t> </a:t>
            </a:r>
            <a:r>
              <a:rPr sz="2400" spc="-5" dirty="0">
                <a:latin typeface="Arial MT"/>
                <a:cs typeface="Arial MT"/>
              </a:rPr>
              <a:t>Known</a:t>
            </a:r>
            <a:r>
              <a:rPr sz="2400" spc="20" dirty="0">
                <a:latin typeface="Arial MT"/>
                <a:cs typeface="Arial MT"/>
              </a:rPr>
              <a:t> </a:t>
            </a:r>
            <a:r>
              <a:rPr sz="2400" spc="-5" dirty="0">
                <a:latin typeface="Arial MT"/>
                <a:cs typeface="Arial MT"/>
              </a:rPr>
              <a:t>as</a:t>
            </a:r>
            <a:r>
              <a:rPr sz="2400" spc="-10" dirty="0">
                <a:latin typeface="Arial MT"/>
                <a:cs typeface="Arial MT"/>
              </a:rPr>
              <a:t> </a:t>
            </a:r>
            <a:r>
              <a:rPr sz="2400" spc="-5" dirty="0">
                <a:latin typeface="Arial MT"/>
                <a:cs typeface="Arial MT"/>
              </a:rPr>
              <a:t>Stack.</a:t>
            </a:r>
            <a:endParaRPr sz="2400">
              <a:latin typeface="Arial MT"/>
              <a:cs typeface="Arial MT"/>
            </a:endParaRPr>
          </a:p>
          <a:p>
            <a:pPr marL="354965" marR="6985" indent="-342900" algn="just">
              <a:lnSpc>
                <a:spcPts val="2590"/>
              </a:lnSpc>
              <a:spcBef>
                <a:spcPts val="585"/>
              </a:spcBef>
              <a:buClr>
                <a:srgbClr val="0F1141"/>
              </a:buClr>
              <a:buChar char="•"/>
              <a:tabLst>
                <a:tab pos="355600" algn="l"/>
              </a:tabLst>
            </a:pPr>
            <a:r>
              <a:rPr sz="2400" spc="-5" dirty="0">
                <a:latin typeface="Arial MT"/>
                <a:cs typeface="Arial MT"/>
              </a:rPr>
              <a:t>Program</a:t>
            </a:r>
            <a:r>
              <a:rPr sz="2400" spc="635" dirty="0">
                <a:latin typeface="Arial MT"/>
                <a:cs typeface="Arial MT"/>
              </a:rPr>
              <a:t> </a:t>
            </a:r>
            <a:r>
              <a:rPr sz="2400" spc="-20" dirty="0">
                <a:latin typeface="Arial MT"/>
                <a:cs typeface="Arial MT"/>
              </a:rPr>
              <a:t>Counter,</a:t>
            </a:r>
            <a:r>
              <a:rPr sz="2400" spc="-5" dirty="0">
                <a:latin typeface="Arial MT"/>
                <a:cs typeface="Arial MT"/>
              </a:rPr>
              <a:t> Stack</a:t>
            </a:r>
            <a:r>
              <a:rPr sz="2400" spc="625" dirty="0">
                <a:latin typeface="Arial MT"/>
                <a:cs typeface="Arial MT"/>
              </a:rPr>
              <a:t> </a:t>
            </a:r>
            <a:r>
              <a:rPr sz="2400" spc="-5" dirty="0">
                <a:latin typeface="Arial MT"/>
                <a:cs typeface="Arial MT"/>
              </a:rPr>
              <a:t>Pointer</a:t>
            </a:r>
            <a:r>
              <a:rPr sz="2400" spc="645" dirty="0">
                <a:latin typeface="Arial MT"/>
                <a:cs typeface="Arial MT"/>
              </a:rPr>
              <a:t> </a:t>
            </a:r>
            <a:r>
              <a:rPr sz="2400" spc="-5" dirty="0">
                <a:latin typeface="Arial MT"/>
                <a:cs typeface="Arial MT"/>
              </a:rPr>
              <a:t>and</a:t>
            </a:r>
            <a:r>
              <a:rPr sz="2400" spc="630" dirty="0">
                <a:latin typeface="Arial MT"/>
                <a:cs typeface="Arial MT"/>
              </a:rPr>
              <a:t> </a:t>
            </a:r>
            <a:r>
              <a:rPr sz="2400" dirty="0">
                <a:latin typeface="Arial MT"/>
                <a:cs typeface="Arial MT"/>
              </a:rPr>
              <a:t>Other</a:t>
            </a:r>
            <a:r>
              <a:rPr sz="2400" spc="620" dirty="0">
                <a:latin typeface="Arial MT"/>
                <a:cs typeface="Arial MT"/>
              </a:rPr>
              <a:t> </a:t>
            </a:r>
            <a:r>
              <a:rPr sz="2400" dirty="0">
                <a:latin typeface="Arial MT"/>
                <a:cs typeface="Arial MT"/>
              </a:rPr>
              <a:t>Important</a:t>
            </a:r>
            <a:r>
              <a:rPr sz="2400" spc="630" dirty="0">
                <a:latin typeface="Arial MT"/>
                <a:cs typeface="Arial MT"/>
              </a:rPr>
              <a:t> </a:t>
            </a:r>
            <a:r>
              <a:rPr sz="2400" spc="-5" dirty="0">
                <a:latin typeface="Arial MT"/>
                <a:cs typeface="Arial MT"/>
              </a:rPr>
              <a:t>CPU </a:t>
            </a:r>
            <a:r>
              <a:rPr sz="2400" spc="-655" dirty="0">
                <a:latin typeface="Arial MT"/>
                <a:cs typeface="Arial MT"/>
              </a:rPr>
              <a:t> </a:t>
            </a:r>
            <a:r>
              <a:rPr sz="2400" spc="-5" dirty="0">
                <a:latin typeface="Arial MT"/>
                <a:cs typeface="Arial MT"/>
              </a:rPr>
              <a:t>Registers are </a:t>
            </a:r>
            <a:r>
              <a:rPr sz="2400" dirty="0">
                <a:latin typeface="Arial MT"/>
                <a:cs typeface="Arial MT"/>
              </a:rPr>
              <a:t>loaded </a:t>
            </a:r>
            <a:r>
              <a:rPr sz="2400" spc="-5" dirty="0">
                <a:latin typeface="Arial MT"/>
                <a:cs typeface="Arial MT"/>
              </a:rPr>
              <a:t>with </a:t>
            </a:r>
            <a:r>
              <a:rPr sz="2400" dirty="0">
                <a:latin typeface="Arial MT"/>
                <a:cs typeface="Arial MT"/>
              </a:rPr>
              <a:t>values according to the Process </a:t>
            </a:r>
            <a:r>
              <a:rPr sz="2400" spc="5" dirty="0">
                <a:latin typeface="Arial MT"/>
                <a:cs typeface="Arial MT"/>
              </a:rPr>
              <a:t> </a:t>
            </a:r>
            <a:r>
              <a:rPr sz="2400" spc="-5" dirty="0">
                <a:latin typeface="Arial MT"/>
                <a:cs typeface="Arial MT"/>
              </a:rPr>
              <a:t>which</a:t>
            </a:r>
            <a:r>
              <a:rPr sz="2400" spc="15" dirty="0">
                <a:latin typeface="Arial MT"/>
                <a:cs typeface="Arial MT"/>
              </a:rPr>
              <a:t> </a:t>
            </a:r>
            <a:r>
              <a:rPr sz="2400" spc="-5" dirty="0">
                <a:latin typeface="Arial MT"/>
                <a:cs typeface="Arial MT"/>
              </a:rPr>
              <a:t>is</a:t>
            </a:r>
            <a:r>
              <a:rPr sz="2400" spc="5" dirty="0">
                <a:latin typeface="Arial MT"/>
                <a:cs typeface="Arial MT"/>
              </a:rPr>
              <a:t> </a:t>
            </a:r>
            <a:r>
              <a:rPr sz="2400" spc="-5" dirty="0">
                <a:latin typeface="Arial MT"/>
                <a:cs typeface="Arial MT"/>
              </a:rPr>
              <a:t>Going </a:t>
            </a:r>
            <a:r>
              <a:rPr sz="2400" dirty="0">
                <a:latin typeface="Arial MT"/>
                <a:cs typeface="Arial MT"/>
              </a:rPr>
              <a:t>to</a:t>
            </a:r>
            <a:r>
              <a:rPr sz="2400" spc="-10" dirty="0">
                <a:latin typeface="Arial MT"/>
                <a:cs typeface="Arial MT"/>
              </a:rPr>
              <a:t> </a:t>
            </a:r>
            <a:r>
              <a:rPr sz="2400" spc="-5" dirty="0">
                <a:latin typeface="Arial MT"/>
                <a:cs typeface="Arial MT"/>
              </a:rPr>
              <a:t>be</a:t>
            </a:r>
            <a:r>
              <a:rPr sz="2400" dirty="0">
                <a:latin typeface="Arial MT"/>
                <a:cs typeface="Arial MT"/>
              </a:rPr>
              <a:t> </a:t>
            </a:r>
            <a:r>
              <a:rPr sz="2400" spc="-5" dirty="0">
                <a:latin typeface="Arial MT"/>
                <a:cs typeface="Arial MT"/>
              </a:rPr>
              <a:t>Executed</a:t>
            </a:r>
            <a:r>
              <a:rPr sz="2400" spc="20" dirty="0">
                <a:latin typeface="Arial MT"/>
                <a:cs typeface="Arial MT"/>
              </a:rPr>
              <a:t> </a:t>
            </a:r>
            <a:r>
              <a:rPr sz="2400" spc="-10" dirty="0">
                <a:latin typeface="Arial MT"/>
                <a:cs typeface="Arial MT"/>
              </a:rPr>
              <a:t>Next</a:t>
            </a:r>
            <a:endParaRPr sz="2400">
              <a:latin typeface="Arial MT"/>
              <a:cs typeface="Arial MT"/>
            </a:endParaRPr>
          </a:p>
          <a:p>
            <a:pPr marL="355600" indent="-342900" algn="just">
              <a:spcBef>
                <a:spcPts val="254"/>
              </a:spcBef>
              <a:buClr>
                <a:srgbClr val="0F1141"/>
              </a:buClr>
              <a:buChar char="•"/>
              <a:tabLst>
                <a:tab pos="355600" algn="l"/>
              </a:tabLst>
            </a:pPr>
            <a:r>
              <a:rPr sz="2400" spc="-5" dirty="0">
                <a:latin typeface="Arial MT"/>
                <a:cs typeface="Arial MT"/>
              </a:rPr>
              <a:t>Context</a:t>
            </a:r>
            <a:r>
              <a:rPr sz="2400" spc="15" dirty="0">
                <a:latin typeface="Arial MT"/>
                <a:cs typeface="Arial MT"/>
              </a:rPr>
              <a:t> </a:t>
            </a:r>
            <a:r>
              <a:rPr sz="2400" spc="-5" dirty="0">
                <a:latin typeface="Arial MT"/>
                <a:cs typeface="Arial MT"/>
              </a:rPr>
              <a:t>Switching</a:t>
            </a:r>
            <a:r>
              <a:rPr sz="2400" spc="20" dirty="0">
                <a:latin typeface="Arial MT"/>
                <a:cs typeface="Arial MT"/>
              </a:rPr>
              <a:t> </a:t>
            </a:r>
            <a:r>
              <a:rPr sz="2400" spc="-5" dirty="0">
                <a:latin typeface="Arial MT"/>
                <a:cs typeface="Arial MT"/>
              </a:rPr>
              <a:t>is</a:t>
            </a:r>
            <a:r>
              <a:rPr sz="2400" spc="5" dirty="0">
                <a:latin typeface="Arial MT"/>
                <a:cs typeface="Arial MT"/>
              </a:rPr>
              <a:t> </a:t>
            </a:r>
            <a:r>
              <a:rPr sz="2400" dirty="0">
                <a:latin typeface="Arial MT"/>
                <a:cs typeface="Arial MT"/>
              </a:rPr>
              <a:t>Quite</a:t>
            </a:r>
            <a:r>
              <a:rPr sz="2400" spc="-5" dirty="0">
                <a:latin typeface="Arial MT"/>
                <a:cs typeface="Arial MT"/>
              </a:rPr>
              <a:t> Expensive</a:t>
            </a:r>
            <a:r>
              <a:rPr sz="2400" spc="35" dirty="0">
                <a:latin typeface="Arial MT"/>
                <a:cs typeface="Arial MT"/>
              </a:rPr>
              <a:t> </a:t>
            </a:r>
            <a:r>
              <a:rPr sz="2400" spc="-5" dirty="0">
                <a:latin typeface="Arial MT"/>
                <a:cs typeface="Arial MT"/>
              </a:rPr>
              <a:t>in Processes</a:t>
            </a:r>
            <a:endParaRPr sz="2400">
              <a:latin typeface="Arial MT"/>
              <a:cs typeface="Arial MT"/>
            </a:endParaRPr>
          </a:p>
        </p:txBody>
      </p:sp>
      <p:sp>
        <p:nvSpPr>
          <p:cNvPr id="3" name="object 3"/>
          <p:cNvSpPr txBox="1">
            <a:spLocks noGrp="1"/>
          </p:cNvSpPr>
          <p:nvPr>
            <p:ph type="title"/>
          </p:nvPr>
        </p:nvSpPr>
        <p:spPr>
          <a:xfrm>
            <a:off x="1907541" y="379222"/>
            <a:ext cx="7004811"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5" dirty="0"/>
              <a:t>i</a:t>
            </a:r>
            <a:r>
              <a:rPr spc="-5" dirty="0"/>
              <a:t>s</a:t>
            </a:r>
            <a:r>
              <a:rPr spc="-295" dirty="0"/>
              <a:t> </a:t>
            </a:r>
            <a:r>
              <a:rPr spc="-160" dirty="0"/>
              <a:t>Con</a:t>
            </a:r>
            <a:r>
              <a:rPr spc="-155" dirty="0"/>
              <a:t>t</a:t>
            </a:r>
            <a:r>
              <a:rPr spc="-160" dirty="0"/>
              <a:t>ex</a:t>
            </a:r>
            <a:r>
              <a:rPr dirty="0"/>
              <a:t>t</a:t>
            </a:r>
            <a:r>
              <a:rPr spc="-270" dirty="0"/>
              <a:t> </a:t>
            </a:r>
            <a:r>
              <a:rPr spc="-160" dirty="0"/>
              <a:t>S</a:t>
            </a:r>
            <a:r>
              <a:rPr spc="-165" dirty="0"/>
              <a:t>wi</a:t>
            </a:r>
            <a:r>
              <a:rPr spc="-155" dirty="0"/>
              <a:t>t</a:t>
            </a:r>
            <a:r>
              <a:rPr spc="-160" dirty="0"/>
              <a:t>ch</a:t>
            </a:r>
            <a:r>
              <a:rPr spc="-165" dirty="0"/>
              <a:t>i</a:t>
            </a:r>
            <a:r>
              <a:rPr spc="-150" dirty="0"/>
              <a:t>ng</a:t>
            </a:r>
            <a:r>
              <a:rPr dirty="0"/>
              <a:t>?</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797803"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5" dirty="0"/>
              <a:t>i</a:t>
            </a:r>
            <a:r>
              <a:rPr spc="-5" dirty="0"/>
              <a:t>s</a:t>
            </a:r>
            <a:r>
              <a:rPr spc="-295" dirty="0"/>
              <a:t> </a:t>
            </a:r>
            <a:r>
              <a:rPr spc="-155" dirty="0"/>
              <a:t>M</a:t>
            </a:r>
            <a:r>
              <a:rPr spc="-160" dirty="0"/>
              <a:t>u</a:t>
            </a:r>
            <a:r>
              <a:rPr spc="-165" dirty="0"/>
              <a:t>l</a:t>
            </a:r>
            <a:r>
              <a:rPr spc="-155" dirty="0"/>
              <a:t>t</a:t>
            </a:r>
            <a:r>
              <a:rPr spc="-165" dirty="0"/>
              <a:t>i</a:t>
            </a:r>
            <a:r>
              <a:rPr spc="-155" dirty="0"/>
              <a:t>t</a:t>
            </a:r>
            <a:r>
              <a:rPr spc="-160" dirty="0"/>
              <a:t>ask</a:t>
            </a:r>
            <a:r>
              <a:rPr spc="-150" dirty="0"/>
              <a:t>ing</a:t>
            </a:r>
            <a:r>
              <a:rPr dirty="0"/>
              <a:t>?</a:t>
            </a:r>
          </a:p>
        </p:txBody>
      </p:sp>
      <p:sp>
        <p:nvSpPr>
          <p:cNvPr id="3" name="object 3"/>
          <p:cNvSpPr txBox="1"/>
          <p:nvPr/>
        </p:nvSpPr>
        <p:spPr>
          <a:xfrm>
            <a:off x="1907541" y="1371728"/>
            <a:ext cx="8298815" cy="3281679"/>
          </a:xfrm>
          <a:prstGeom prst="rect">
            <a:avLst/>
          </a:prstGeom>
        </p:spPr>
        <p:txBody>
          <a:bodyPr vert="horz" wrap="square" lIns="0" tIns="12065" rIns="0" bIns="0" rtlCol="0">
            <a:spAutoFit/>
          </a:bodyPr>
          <a:lstStyle/>
          <a:p>
            <a:pPr marL="432434" marR="80645" indent="-342900" algn="just">
              <a:spcBef>
                <a:spcPts val="95"/>
              </a:spcBef>
              <a:buFont typeface="Wingdings"/>
              <a:buChar char=""/>
              <a:tabLst>
                <a:tab pos="1418590" algn="l"/>
                <a:tab pos="1419225" algn="l"/>
              </a:tabLst>
            </a:pPr>
            <a:r>
              <a:rPr dirty="0"/>
              <a:t>	</a:t>
            </a:r>
            <a:r>
              <a:rPr sz="2800" i="1" spc="-5" dirty="0">
                <a:latin typeface="Arial"/>
                <a:cs typeface="Arial"/>
              </a:rPr>
              <a:t>“</a:t>
            </a:r>
            <a:r>
              <a:rPr sz="2800" b="1" i="1" spc="-5" dirty="0">
                <a:latin typeface="Arial"/>
                <a:cs typeface="Arial"/>
              </a:rPr>
              <a:t>The</a:t>
            </a:r>
            <a:r>
              <a:rPr sz="2800" b="1" i="1" dirty="0">
                <a:latin typeface="Arial"/>
                <a:cs typeface="Arial"/>
              </a:rPr>
              <a:t> </a:t>
            </a:r>
            <a:r>
              <a:rPr sz="2800" b="1" i="1" spc="-5" dirty="0">
                <a:latin typeface="Arial"/>
                <a:cs typeface="Arial"/>
              </a:rPr>
              <a:t>ability</a:t>
            </a:r>
            <a:r>
              <a:rPr sz="2800" b="1" i="1" dirty="0">
                <a:latin typeface="Arial"/>
                <a:cs typeface="Arial"/>
              </a:rPr>
              <a:t> </a:t>
            </a:r>
            <a:r>
              <a:rPr sz="2800" b="1" i="1" spc="-5" dirty="0">
                <a:latin typeface="Arial"/>
                <a:cs typeface="Arial"/>
              </a:rPr>
              <a:t>to</a:t>
            </a:r>
            <a:r>
              <a:rPr sz="2800" b="1" i="1" dirty="0">
                <a:latin typeface="Arial"/>
                <a:cs typeface="Arial"/>
              </a:rPr>
              <a:t> have</a:t>
            </a:r>
            <a:r>
              <a:rPr sz="2800" b="1" i="1" spc="5" dirty="0">
                <a:latin typeface="Arial"/>
                <a:cs typeface="Arial"/>
              </a:rPr>
              <a:t> </a:t>
            </a:r>
            <a:r>
              <a:rPr sz="2800" b="1" i="1" spc="-5" dirty="0">
                <a:latin typeface="Arial"/>
                <a:cs typeface="Arial"/>
              </a:rPr>
              <a:t>more</a:t>
            </a:r>
            <a:r>
              <a:rPr sz="2800" b="1" i="1" dirty="0">
                <a:latin typeface="Arial"/>
                <a:cs typeface="Arial"/>
              </a:rPr>
              <a:t> than</a:t>
            </a:r>
            <a:r>
              <a:rPr sz="2800" b="1" i="1" spc="5" dirty="0">
                <a:latin typeface="Arial"/>
                <a:cs typeface="Arial"/>
              </a:rPr>
              <a:t> </a:t>
            </a:r>
            <a:r>
              <a:rPr sz="2800" b="1" i="1" spc="-5" dirty="0">
                <a:latin typeface="Arial"/>
                <a:cs typeface="Arial"/>
              </a:rPr>
              <a:t>one </a:t>
            </a:r>
            <a:r>
              <a:rPr sz="2800" b="1" i="1" dirty="0">
                <a:latin typeface="Arial"/>
                <a:cs typeface="Arial"/>
              </a:rPr>
              <a:t> </a:t>
            </a:r>
            <a:r>
              <a:rPr sz="2800" b="1" i="1" spc="-5" dirty="0">
                <a:latin typeface="Arial"/>
                <a:cs typeface="Arial"/>
              </a:rPr>
              <a:t>program working </a:t>
            </a:r>
            <a:r>
              <a:rPr sz="2800" b="1" i="1" dirty="0">
                <a:latin typeface="Arial"/>
                <a:cs typeface="Arial"/>
              </a:rPr>
              <a:t>at </a:t>
            </a:r>
            <a:r>
              <a:rPr sz="2800" b="1" i="1" spc="-5" dirty="0">
                <a:latin typeface="Arial"/>
                <a:cs typeface="Arial"/>
              </a:rPr>
              <a:t>what seems like </a:t>
            </a:r>
            <a:r>
              <a:rPr sz="2800" b="1" i="1" dirty="0">
                <a:latin typeface="Arial"/>
                <a:cs typeface="Arial"/>
              </a:rPr>
              <a:t>at </a:t>
            </a:r>
            <a:r>
              <a:rPr sz="2800" b="1" i="1" spc="-5" dirty="0">
                <a:latin typeface="Arial"/>
                <a:cs typeface="Arial"/>
              </a:rPr>
              <a:t>the </a:t>
            </a:r>
            <a:r>
              <a:rPr sz="2800" b="1" i="1" dirty="0">
                <a:latin typeface="Arial"/>
                <a:cs typeface="Arial"/>
              </a:rPr>
              <a:t> </a:t>
            </a:r>
            <a:r>
              <a:rPr sz="2800" b="1" i="1" spc="-5" dirty="0">
                <a:latin typeface="Arial"/>
                <a:cs typeface="Arial"/>
              </a:rPr>
              <a:t>same</a:t>
            </a:r>
            <a:r>
              <a:rPr sz="2800" b="1" i="1" spc="5" dirty="0">
                <a:latin typeface="Arial"/>
                <a:cs typeface="Arial"/>
              </a:rPr>
              <a:t> </a:t>
            </a:r>
            <a:r>
              <a:rPr sz="2800" b="1" i="1" spc="-5" dirty="0">
                <a:latin typeface="Arial"/>
                <a:cs typeface="Arial"/>
              </a:rPr>
              <a:t>time”</a:t>
            </a:r>
            <a:endParaRPr sz="2800" dirty="0">
              <a:latin typeface="Arial"/>
              <a:cs typeface="Arial"/>
            </a:endParaRPr>
          </a:p>
          <a:p>
            <a:pPr marL="12700" algn="just">
              <a:spcBef>
                <a:spcPts val="1150"/>
              </a:spcBef>
            </a:pPr>
            <a:r>
              <a:rPr sz="2800" b="1" i="1" spc="-5" dirty="0">
                <a:solidFill>
                  <a:srgbClr val="FF0000"/>
                </a:solidFill>
                <a:latin typeface="Arial"/>
                <a:cs typeface="Arial"/>
              </a:rPr>
              <a:t>Examples</a:t>
            </a:r>
            <a:r>
              <a:rPr sz="2800" b="1" i="1" spc="-15" dirty="0">
                <a:solidFill>
                  <a:srgbClr val="FF0000"/>
                </a:solidFill>
                <a:latin typeface="Arial"/>
                <a:cs typeface="Arial"/>
              </a:rPr>
              <a:t> </a:t>
            </a:r>
            <a:r>
              <a:rPr sz="2800" b="1" i="1" spc="-5" dirty="0">
                <a:solidFill>
                  <a:srgbClr val="FF0000"/>
                </a:solidFill>
                <a:latin typeface="Arial"/>
                <a:cs typeface="Arial"/>
              </a:rPr>
              <a:t>:</a:t>
            </a:r>
            <a:endParaRPr sz="2800" dirty="0">
              <a:latin typeface="Arial"/>
              <a:cs typeface="Arial"/>
            </a:endParaRPr>
          </a:p>
          <a:p>
            <a:pPr marL="356235" indent="-343535" algn="just">
              <a:spcBef>
                <a:spcPts val="969"/>
              </a:spcBef>
              <a:buFont typeface="Wingdings"/>
              <a:buChar char=""/>
              <a:tabLst>
                <a:tab pos="356870" algn="l"/>
              </a:tabLst>
            </a:pPr>
            <a:r>
              <a:rPr sz="2800" b="1" spc="-10" dirty="0">
                <a:latin typeface="Arial"/>
                <a:cs typeface="Arial"/>
              </a:rPr>
              <a:t>You</a:t>
            </a:r>
            <a:r>
              <a:rPr sz="2800" b="1" spc="5" dirty="0">
                <a:latin typeface="Arial"/>
                <a:cs typeface="Arial"/>
              </a:rPr>
              <a:t> </a:t>
            </a:r>
            <a:r>
              <a:rPr sz="2800" b="1" dirty="0">
                <a:latin typeface="Arial"/>
                <a:cs typeface="Arial"/>
              </a:rPr>
              <a:t>can </a:t>
            </a:r>
            <a:r>
              <a:rPr sz="2800" b="1" spc="-5" dirty="0">
                <a:latin typeface="Arial"/>
                <a:cs typeface="Arial"/>
              </a:rPr>
              <a:t>Edit</a:t>
            </a:r>
            <a:r>
              <a:rPr sz="2800" b="1" spc="10" dirty="0">
                <a:latin typeface="Arial"/>
                <a:cs typeface="Arial"/>
              </a:rPr>
              <a:t> </a:t>
            </a:r>
            <a:r>
              <a:rPr sz="2800" b="1" spc="-5" dirty="0">
                <a:latin typeface="Arial"/>
                <a:cs typeface="Arial"/>
              </a:rPr>
              <a:t>while</a:t>
            </a:r>
            <a:r>
              <a:rPr sz="2800" b="1" dirty="0">
                <a:latin typeface="Arial"/>
                <a:cs typeface="Arial"/>
              </a:rPr>
              <a:t> </a:t>
            </a:r>
            <a:r>
              <a:rPr sz="2800" b="1" spc="-5" dirty="0">
                <a:latin typeface="Arial"/>
                <a:cs typeface="Arial"/>
              </a:rPr>
              <a:t>Printing</a:t>
            </a:r>
            <a:r>
              <a:rPr sz="2800" b="1" spc="5" dirty="0">
                <a:latin typeface="Arial"/>
                <a:cs typeface="Arial"/>
              </a:rPr>
              <a:t> </a:t>
            </a:r>
            <a:r>
              <a:rPr sz="2800" b="1" spc="-5" dirty="0">
                <a:latin typeface="Arial"/>
                <a:cs typeface="Arial"/>
              </a:rPr>
              <a:t>a</a:t>
            </a:r>
            <a:r>
              <a:rPr sz="2800" b="1" spc="5" dirty="0">
                <a:latin typeface="Arial"/>
                <a:cs typeface="Arial"/>
              </a:rPr>
              <a:t> </a:t>
            </a:r>
            <a:r>
              <a:rPr sz="2800" b="1" spc="-5" dirty="0">
                <a:latin typeface="Arial"/>
                <a:cs typeface="Arial"/>
              </a:rPr>
              <a:t>document</a:t>
            </a:r>
            <a:endParaRPr sz="2800" dirty="0">
              <a:latin typeface="Arial"/>
              <a:cs typeface="Arial"/>
            </a:endParaRPr>
          </a:p>
          <a:p>
            <a:pPr marL="356235" marR="5080" indent="-342900" algn="just">
              <a:buFont typeface="Wingdings"/>
              <a:buChar char=""/>
              <a:tabLst>
                <a:tab pos="356870" algn="l"/>
              </a:tabLst>
            </a:pPr>
            <a:r>
              <a:rPr sz="2800" b="1" spc="-5" dirty="0">
                <a:latin typeface="Arial"/>
                <a:cs typeface="Arial"/>
              </a:rPr>
              <a:t>Web</a:t>
            </a:r>
            <a:r>
              <a:rPr sz="2800" b="1" dirty="0">
                <a:latin typeface="Arial"/>
                <a:cs typeface="Arial"/>
              </a:rPr>
              <a:t> </a:t>
            </a:r>
            <a:r>
              <a:rPr sz="2800" b="1" spc="-5" dirty="0">
                <a:latin typeface="Arial"/>
                <a:cs typeface="Arial"/>
              </a:rPr>
              <a:t>Page</a:t>
            </a:r>
            <a:r>
              <a:rPr sz="2800" b="1" dirty="0">
                <a:latin typeface="Arial"/>
                <a:cs typeface="Arial"/>
              </a:rPr>
              <a:t> </a:t>
            </a:r>
            <a:r>
              <a:rPr sz="2800" b="1" spc="5" dirty="0">
                <a:latin typeface="Arial"/>
                <a:cs typeface="Arial"/>
              </a:rPr>
              <a:t>may</a:t>
            </a:r>
            <a:r>
              <a:rPr sz="2800" b="1" spc="10" dirty="0">
                <a:latin typeface="Arial"/>
                <a:cs typeface="Arial"/>
              </a:rPr>
              <a:t> </a:t>
            </a:r>
            <a:r>
              <a:rPr sz="2800" b="1" spc="-5" dirty="0">
                <a:latin typeface="Arial"/>
                <a:cs typeface="Arial"/>
              </a:rPr>
              <a:t>be</a:t>
            </a:r>
            <a:r>
              <a:rPr sz="2800" b="1" dirty="0">
                <a:latin typeface="Arial"/>
                <a:cs typeface="Arial"/>
              </a:rPr>
              <a:t> </a:t>
            </a:r>
            <a:r>
              <a:rPr sz="2800" b="1" spc="-5" dirty="0">
                <a:latin typeface="Arial"/>
                <a:cs typeface="Arial"/>
              </a:rPr>
              <a:t>Loading</a:t>
            </a:r>
            <a:r>
              <a:rPr sz="2800" b="1" dirty="0">
                <a:latin typeface="Arial"/>
                <a:cs typeface="Arial"/>
              </a:rPr>
              <a:t> </a:t>
            </a:r>
            <a:r>
              <a:rPr sz="2800" b="1" spc="-5" dirty="0">
                <a:latin typeface="Arial"/>
                <a:cs typeface="Arial"/>
              </a:rPr>
              <a:t>Multiple</a:t>
            </a:r>
            <a:r>
              <a:rPr sz="2800" b="1" dirty="0">
                <a:latin typeface="Arial"/>
                <a:cs typeface="Arial"/>
              </a:rPr>
              <a:t> Images </a:t>
            </a:r>
            <a:r>
              <a:rPr sz="2800" b="1" spc="-765" dirty="0">
                <a:latin typeface="Arial"/>
                <a:cs typeface="Arial"/>
              </a:rPr>
              <a:t> </a:t>
            </a:r>
            <a:r>
              <a:rPr sz="2800" b="1" spc="-5" dirty="0">
                <a:latin typeface="Arial"/>
                <a:cs typeface="Arial"/>
              </a:rPr>
              <a:t>while</a:t>
            </a:r>
            <a:r>
              <a:rPr sz="2800" b="1" spc="5" dirty="0">
                <a:latin typeface="Arial"/>
                <a:cs typeface="Arial"/>
              </a:rPr>
              <a:t> </a:t>
            </a:r>
            <a:r>
              <a:rPr sz="2800" b="1" spc="-5" dirty="0">
                <a:latin typeface="Arial"/>
                <a:cs typeface="Arial"/>
              </a:rPr>
              <a:t>Accepting</a:t>
            </a:r>
            <a:r>
              <a:rPr sz="2800" b="1" spc="35" dirty="0">
                <a:latin typeface="Arial"/>
                <a:cs typeface="Arial"/>
              </a:rPr>
              <a:t> </a:t>
            </a:r>
            <a:r>
              <a:rPr sz="2800" b="1" spc="-5" dirty="0">
                <a:latin typeface="Arial"/>
                <a:cs typeface="Arial"/>
              </a:rPr>
              <a:t>User</a:t>
            </a:r>
            <a:r>
              <a:rPr sz="2800" b="1" spc="5" dirty="0">
                <a:latin typeface="Arial"/>
                <a:cs typeface="Arial"/>
              </a:rPr>
              <a:t> </a:t>
            </a:r>
            <a:r>
              <a:rPr sz="2800" b="1" spc="-5" dirty="0">
                <a:latin typeface="Arial"/>
                <a:cs typeface="Arial"/>
              </a:rPr>
              <a:t>Inputs</a:t>
            </a:r>
            <a:endParaRPr sz="2800" dirty="0">
              <a:latin typeface="Arial"/>
              <a:cs typeface="Arial"/>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3689985" cy="1367041"/>
          </a:xfrm>
          <a:prstGeom prst="rect">
            <a:avLst/>
          </a:prstGeom>
        </p:spPr>
        <p:txBody>
          <a:bodyPr vert="horz" wrap="square" lIns="0" tIns="12700" rIns="0" bIns="0" rtlCol="0" anchor="t">
            <a:spAutoFit/>
          </a:bodyPr>
          <a:lstStyle/>
          <a:p>
            <a:pPr marL="12700">
              <a:lnSpc>
                <a:spcPct val="100000"/>
              </a:lnSpc>
              <a:spcBef>
                <a:spcPts val="100"/>
              </a:spcBef>
            </a:pPr>
            <a:r>
              <a:rPr spc="-155" dirty="0"/>
              <a:t>M</a:t>
            </a:r>
            <a:r>
              <a:rPr spc="-160" dirty="0"/>
              <a:t>u</a:t>
            </a:r>
            <a:r>
              <a:rPr spc="-165" dirty="0"/>
              <a:t>l</a:t>
            </a:r>
            <a:r>
              <a:rPr spc="-155" dirty="0"/>
              <a:t>t</a:t>
            </a:r>
            <a:r>
              <a:rPr spc="-165" dirty="0"/>
              <a:t>i</a:t>
            </a:r>
            <a:r>
              <a:rPr spc="-155" dirty="0"/>
              <a:t>t</a:t>
            </a:r>
            <a:r>
              <a:rPr spc="-160" dirty="0"/>
              <a:t>ask</a:t>
            </a:r>
            <a:r>
              <a:rPr spc="-150" dirty="0"/>
              <a:t>in</a:t>
            </a:r>
            <a:r>
              <a:rPr dirty="0"/>
              <a:t>g</a:t>
            </a:r>
            <a:r>
              <a:rPr spc="-250" dirty="0"/>
              <a:t> </a:t>
            </a:r>
            <a:r>
              <a:rPr spc="-295" dirty="0"/>
              <a:t>W</a:t>
            </a:r>
            <a:r>
              <a:rPr spc="-160" dirty="0"/>
              <a:t>ay</a:t>
            </a:r>
            <a:r>
              <a:rPr spc="-5" dirty="0"/>
              <a:t>s</a:t>
            </a:r>
          </a:p>
        </p:txBody>
      </p:sp>
      <p:sp>
        <p:nvSpPr>
          <p:cNvPr id="3" name="object 3"/>
          <p:cNvSpPr txBox="1"/>
          <p:nvPr/>
        </p:nvSpPr>
        <p:spPr>
          <a:xfrm>
            <a:off x="1831340" y="1572895"/>
            <a:ext cx="8608060" cy="2367280"/>
          </a:xfrm>
          <a:prstGeom prst="rect">
            <a:avLst/>
          </a:prstGeom>
        </p:spPr>
        <p:txBody>
          <a:bodyPr vert="horz" wrap="square" lIns="0" tIns="61594" rIns="0" bIns="0" rtlCol="0">
            <a:spAutoFit/>
          </a:bodyPr>
          <a:lstStyle/>
          <a:p>
            <a:pPr marL="355600" marR="5715" indent="-342900" algn="just">
              <a:lnSpc>
                <a:spcPct val="90000"/>
              </a:lnSpc>
              <a:spcBef>
                <a:spcPts val="484"/>
              </a:spcBef>
              <a:buSzPct val="96875"/>
              <a:buFont typeface="Wingdings"/>
              <a:buChar char=""/>
              <a:tabLst>
                <a:tab pos="376555" algn="l"/>
              </a:tabLst>
            </a:pPr>
            <a:r>
              <a:rPr sz="3200" b="1" dirty="0">
                <a:solidFill>
                  <a:srgbClr val="FF0000"/>
                </a:solidFill>
                <a:latin typeface="Arial"/>
                <a:cs typeface="Arial"/>
              </a:rPr>
              <a:t>Preemptive</a:t>
            </a:r>
            <a:r>
              <a:rPr sz="3200" b="1" spc="5" dirty="0">
                <a:solidFill>
                  <a:srgbClr val="FF0000"/>
                </a:solidFill>
                <a:latin typeface="Arial"/>
                <a:cs typeface="Arial"/>
              </a:rPr>
              <a:t> </a:t>
            </a:r>
            <a:r>
              <a:rPr sz="3200" b="1" spc="-5" dirty="0">
                <a:solidFill>
                  <a:srgbClr val="FF0000"/>
                </a:solidFill>
                <a:latin typeface="Arial"/>
                <a:cs typeface="Arial"/>
              </a:rPr>
              <a:t>Multitasking</a:t>
            </a:r>
            <a:r>
              <a:rPr sz="3200" b="1" dirty="0">
                <a:solidFill>
                  <a:srgbClr val="FF0000"/>
                </a:solidFill>
                <a:latin typeface="Arial"/>
                <a:cs typeface="Arial"/>
              </a:rPr>
              <a:t> </a:t>
            </a:r>
            <a:r>
              <a:rPr sz="3200" dirty="0">
                <a:solidFill>
                  <a:srgbClr val="FF0000"/>
                </a:solidFill>
                <a:latin typeface="Wingdings"/>
                <a:cs typeface="Wingdings"/>
              </a:rPr>
              <a:t></a:t>
            </a:r>
            <a:r>
              <a:rPr sz="3200" spc="5" dirty="0">
                <a:solidFill>
                  <a:srgbClr val="FF0000"/>
                </a:solidFill>
                <a:latin typeface="Times New Roman"/>
                <a:cs typeface="Times New Roman"/>
              </a:rPr>
              <a:t> </a:t>
            </a:r>
            <a:r>
              <a:rPr sz="3200" b="1" dirty="0">
                <a:latin typeface="Arial"/>
                <a:cs typeface="Arial"/>
              </a:rPr>
              <a:t>OS</a:t>
            </a:r>
            <a:r>
              <a:rPr sz="3200" b="1" spc="5" dirty="0">
                <a:latin typeface="Arial"/>
                <a:cs typeface="Arial"/>
              </a:rPr>
              <a:t> </a:t>
            </a:r>
            <a:r>
              <a:rPr sz="3200" b="1" dirty="0">
                <a:latin typeface="Arial"/>
                <a:cs typeface="Arial"/>
              </a:rPr>
              <a:t>Simply </a:t>
            </a:r>
            <a:r>
              <a:rPr sz="3200" b="1" spc="5" dirty="0">
                <a:latin typeface="Arial"/>
                <a:cs typeface="Arial"/>
              </a:rPr>
              <a:t> </a:t>
            </a:r>
            <a:r>
              <a:rPr sz="3200" b="1" spc="-5" dirty="0">
                <a:latin typeface="Arial"/>
                <a:cs typeface="Arial"/>
              </a:rPr>
              <a:t>Suspends </a:t>
            </a:r>
            <a:r>
              <a:rPr sz="3200" b="1" dirty="0">
                <a:latin typeface="Arial"/>
                <a:cs typeface="Arial"/>
              </a:rPr>
              <a:t>the </a:t>
            </a:r>
            <a:r>
              <a:rPr sz="3200" b="1" spc="-5" dirty="0">
                <a:latin typeface="Arial"/>
                <a:cs typeface="Arial"/>
              </a:rPr>
              <a:t>Currently Running Process </a:t>
            </a:r>
            <a:r>
              <a:rPr sz="3200" b="1" dirty="0">
                <a:latin typeface="Arial"/>
                <a:cs typeface="Arial"/>
              </a:rPr>
              <a:t> and</a:t>
            </a:r>
            <a:r>
              <a:rPr sz="3200" b="1" spc="5" dirty="0">
                <a:latin typeface="Arial"/>
                <a:cs typeface="Arial"/>
              </a:rPr>
              <a:t> </a:t>
            </a:r>
            <a:r>
              <a:rPr sz="3200" b="1" spc="-5" dirty="0">
                <a:latin typeface="Arial"/>
                <a:cs typeface="Arial"/>
              </a:rPr>
              <a:t>Shifts</a:t>
            </a:r>
            <a:r>
              <a:rPr sz="3200" b="1" dirty="0">
                <a:latin typeface="Arial"/>
                <a:cs typeface="Arial"/>
              </a:rPr>
              <a:t> </a:t>
            </a:r>
            <a:r>
              <a:rPr sz="3200" b="1" spc="-5" dirty="0">
                <a:latin typeface="Arial"/>
                <a:cs typeface="Arial"/>
              </a:rPr>
              <a:t>the</a:t>
            </a:r>
            <a:r>
              <a:rPr sz="3200" b="1" dirty="0">
                <a:latin typeface="Arial"/>
                <a:cs typeface="Arial"/>
              </a:rPr>
              <a:t> </a:t>
            </a:r>
            <a:r>
              <a:rPr sz="3200" b="1" spc="-5" dirty="0">
                <a:latin typeface="Arial"/>
                <a:cs typeface="Arial"/>
              </a:rPr>
              <a:t>Control</a:t>
            </a:r>
            <a:r>
              <a:rPr sz="3200" b="1" dirty="0">
                <a:latin typeface="Arial"/>
                <a:cs typeface="Arial"/>
              </a:rPr>
              <a:t> to</a:t>
            </a:r>
            <a:r>
              <a:rPr sz="3200" b="1" spc="5" dirty="0">
                <a:latin typeface="Arial"/>
                <a:cs typeface="Arial"/>
              </a:rPr>
              <a:t> </a:t>
            </a:r>
            <a:r>
              <a:rPr sz="3200" b="1" dirty="0">
                <a:latin typeface="Arial"/>
                <a:cs typeface="Arial"/>
              </a:rPr>
              <a:t>Some</a:t>
            </a:r>
            <a:r>
              <a:rPr sz="3200" b="1" spc="5" dirty="0">
                <a:latin typeface="Arial"/>
                <a:cs typeface="Arial"/>
              </a:rPr>
              <a:t> </a:t>
            </a:r>
            <a:r>
              <a:rPr sz="3200" b="1" spc="-5" dirty="0">
                <a:latin typeface="Arial"/>
                <a:cs typeface="Arial"/>
              </a:rPr>
              <a:t>Other </a:t>
            </a:r>
            <a:r>
              <a:rPr sz="3200" b="1" dirty="0">
                <a:latin typeface="Arial"/>
                <a:cs typeface="Arial"/>
              </a:rPr>
              <a:t> </a:t>
            </a:r>
            <a:r>
              <a:rPr sz="3200" b="1" spc="-5" dirty="0">
                <a:latin typeface="Arial"/>
                <a:cs typeface="Arial"/>
              </a:rPr>
              <a:t>Process</a:t>
            </a:r>
            <a:r>
              <a:rPr sz="3200" b="1" spc="-30" dirty="0">
                <a:latin typeface="Arial"/>
                <a:cs typeface="Arial"/>
              </a:rPr>
              <a:t> </a:t>
            </a:r>
            <a:r>
              <a:rPr sz="3200" b="1" spc="-5" dirty="0">
                <a:latin typeface="Arial"/>
                <a:cs typeface="Arial"/>
              </a:rPr>
              <a:t>(Windows</a:t>
            </a:r>
            <a:r>
              <a:rPr sz="3200" b="1" spc="-45" dirty="0">
                <a:latin typeface="Arial"/>
                <a:cs typeface="Arial"/>
              </a:rPr>
              <a:t> </a:t>
            </a:r>
            <a:r>
              <a:rPr sz="3200" b="1" spc="-5" dirty="0">
                <a:latin typeface="Arial"/>
                <a:cs typeface="Arial"/>
              </a:rPr>
              <a:t>3.1, Mac</a:t>
            </a:r>
            <a:r>
              <a:rPr sz="3200" b="1" spc="-10" dirty="0">
                <a:latin typeface="Arial"/>
                <a:cs typeface="Arial"/>
              </a:rPr>
              <a:t> </a:t>
            </a:r>
            <a:r>
              <a:rPr sz="3200" b="1" dirty="0">
                <a:latin typeface="Arial"/>
                <a:cs typeface="Arial"/>
              </a:rPr>
              <a:t>OS)</a:t>
            </a:r>
            <a:endParaRPr sz="3200">
              <a:latin typeface="Arial"/>
              <a:cs typeface="Arial"/>
            </a:endParaRPr>
          </a:p>
          <a:p>
            <a:pPr marL="375920" indent="-363855" algn="just">
              <a:spcBef>
                <a:spcPts val="385"/>
              </a:spcBef>
              <a:buSzPct val="96875"/>
              <a:buFont typeface="Wingdings"/>
              <a:buChar char=""/>
              <a:tabLst>
                <a:tab pos="376555" algn="l"/>
              </a:tabLst>
            </a:pPr>
            <a:r>
              <a:rPr sz="3200" b="1" spc="-5" dirty="0">
                <a:solidFill>
                  <a:srgbClr val="FF0000"/>
                </a:solidFill>
                <a:latin typeface="Arial"/>
                <a:cs typeface="Arial"/>
              </a:rPr>
              <a:t>Cooperative</a:t>
            </a:r>
            <a:r>
              <a:rPr sz="3200" b="1" spc="330" dirty="0">
                <a:solidFill>
                  <a:srgbClr val="FF0000"/>
                </a:solidFill>
                <a:latin typeface="Arial"/>
                <a:cs typeface="Arial"/>
              </a:rPr>
              <a:t> </a:t>
            </a:r>
            <a:r>
              <a:rPr sz="3200" b="1" spc="-5" dirty="0">
                <a:solidFill>
                  <a:srgbClr val="FF0000"/>
                </a:solidFill>
                <a:latin typeface="Arial"/>
                <a:cs typeface="Arial"/>
              </a:rPr>
              <a:t>Multitasking</a:t>
            </a:r>
            <a:r>
              <a:rPr sz="3200" b="1" spc="325" dirty="0">
                <a:solidFill>
                  <a:srgbClr val="FF0000"/>
                </a:solidFill>
                <a:latin typeface="Arial"/>
                <a:cs typeface="Arial"/>
              </a:rPr>
              <a:t> </a:t>
            </a:r>
            <a:r>
              <a:rPr sz="3200" dirty="0">
                <a:solidFill>
                  <a:srgbClr val="FF0000"/>
                </a:solidFill>
                <a:latin typeface="Wingdings"/>
                <a:cs typeface="Wingdings"/>
              </a:rPr>
              <a:t></a:t>
            </a:r>
            <a:r>
              <a:rPr sz="3200" spc="440" dirty="0">
                <a:solidFill>
                  <a:srgbClr val="FF0000"/>
                </a:solidFill>
                <a:latin typeface="Times New Roman"/>
                <a:cs typeface="Times New Roman"/>
              </a:rPr>
              <a:t> </a:t>
            </a:r>
            <a:r>
              <a:rPr sz="3200" b="1" spc="-5" dirty="0">
                <a:latin typeface="Arial"/>
                <a:cs typeface="Arial"/>
              </a:rPr>
              <a:t>OS</a:t>
            </a:r>
            <a:r>
              <a:rPr sz="3200" b="1" spc="340" dirty="0">
                <a:latin typeface="Arial"/>
                <a:cs typeface="Arial"/>
              </a:rPr>
              <a:t> </a:t>
            </a:r>
            <a:r>
              <a:rPr sz="3200" b="1" dirty="0">
                <a:latin typeface="Arial"/>
                <a:cs typeface="Arial"/>
              </a:rPr>
              <a:t>Shifts</a:t>
            </a:r>
            <a:r>
              <a:rPr sz="3200" b="1" spc="320" dirty="0">
                <a:latin typeface="Arial"/>
                <a:cs typeface="Arial"/>
              </a:rPr>
              <a:t> </a:t>
            </a:r>
            <a:r>
              <a:rPr sz="3200" b="1" dirty="0">
                <a:latin typeface="Arial"/>
                <a:cs typeface="Arial"/>
              </a:rPr>
              <a:t>the</a:t>
            </a:r>
            <a:endParaRPr sz="3200">
              <a:latin typeface="Arial"/>
              <a:cs typeface="Arial"/>
            </a:endParaRPr>
          </a:p>
        </p:txBody>
      </p:sp>
      <p:sp>
        <p:nvSpPr>
          <p:cNvPr id="4" name="object 4"/>
          <p:cNvSpPr txBox="1"/>
          <p:nvPr/>
        </p:nvSpPr>
        <p:spPr>
          <a:xfrm>
            <a:off x="2174240" y="3864940"/>
            <a:ext cx="1471930" cy="966290"/>
          </a:xfrm>
          <a:prstGeom prst="rect">
            <a:avLst/>
          </a:prstGeom>
        </p:spPr>
        <p:txBody>
          <a:bodyPr vert="horz" wrap="square" lIns="0" tIns="67945" rIns="0" bIns="0" rtlCol="0">
            <a:spAutoFit/>
          </a:bodyPr>
          <a:lstStyle/>
          <a:p>
            <a:pPr marL="12700" marR="5080">
              <a:lnSpc>
                <a:spcPts val="3460"/>
              </a:lnSpc>
              <a:spcBef>
                <a:spcPts val="535"/>
              </a:spcBef>
            </a:pPr>
            <a:r>
              <a:rPr sz="3200" b="1" dirty="0">
                <a:latin typeface="Arial"/>
                <a:cs typeface="Arial"/>
              </a:rPr>
              <a:t>Co</a:t>
            </a:r>
            <a:r>
              <a:rPr sz="3200" b="1" spc="-10" dirty="0">
                <a:latin typeface="Arial"/>
                <a:cs typeface="Arial"/>
              </a:rPr>
              <a:t>n</a:t>
            </a:r>
            <a:r>
              <a:rPr sz="3200" b="1" dirty="0">
                <a:latin typeface="Arial"/>
                <a:cs typeface="Arial"/>
              </a:rPr>
              <a:t>trol  When</a:t>
            </a:r>
            <a:endParaRPr sz="3200">
              <a:latin typeface="Arial"/>
              <a:cs typeface="Arial"/>
            </a:endParaRPr>
          </a:p>
        </p:txBody>
      </p:sp>
      <p:sp>
        <p:nvSpPr>
          <p:cNvPr id="5" name="object 5"/>
          <p:cNvSpPr txBox="1"/>
          <p:nvPr/>
        </p:nvSpPr>
        <p:spPr>
          <a:xfrm>
            <a:off x="3652773" y="3864940"/>
            <a:ext cx="6786880" cy="966290"/>
          </a:xfrm>
          <a:prstGeom prst="rect">
            <a:avLst/>
          </a:prstGeom>
        </p:spPr>
        <p:txBody>
          <a:bodyPr vert="horz" wrap="square" lIns="0" tIns="67945" rIns="0" bIns="0" rtlCol="0">
            <a:spAutoFit/>
          </a:bodyPr>
          <a:lstStyle/>
          <a:p>
            <a:pPr marL="12700" marR="5080" indent="312420">
              <a:lnSpc>
                <a:spcPts val="3460"/>
              </a:lnSpc>
              <a:spcBef>
                <a:spcPts val="535"/>
              </a:spcBef>
              <a:tabLst>
                <a:tab pos="995680" algn="l"/>
                <a:tab pos="1056640" algn="l"/>
                <a:tab pos="2510790" algn="l"/>
                <a:tab pos="3172460" algn="l"/>
                <a:tab pos="3943350" algn="l"/>
                <a:tab pos="5191760" algn="l"/>
                <a:tab pos="5869940" algn="l"/>
              </a:tabLst>
            </a:pPr>
            <a:r>
              <a:rPr sz="3200" b="1" dirty="0">
                <a:latin typeface="Arial"/>
                <a:cs typeface="Arial"/>
              </a:rPr>
              <a:t>to		So</a:t>
            </a:r>
            <a:r>
              <a:rPr sz="3200" b="1" spc="-10" dirty="0">
                <a:latin typeface="Arial"/>
                <a:cs typeface="Arial"/>
              </a:rPr>
              <a:t>m</a:t>
            </a:r>
            <a:r>
              <a:rPr sz="3200" b="1" dirty="0">
                <a:latin typeface="Arial"/>
                <a:cs typeface="Arial"/>
              </a:rPr>
              <a:t>e	Other	Pro</a:t>
            </a:r>
            <a:r>
              <a:rPr sz="3200" b="1" spc="-15" dirty="0">
                <a:latin typeface="Arial"/>
                <a:cs typeface="Arial"/>
              </a:rPr>
              <a:t>c</a:t>
            </a:r>
            <a:r>
              <a:rPr sz="3200" b="1" dirty="0">
                <a:latin typeface="Arial"/>
                <a:cs typeface="Arial"/>
              </a:rPr>
              <a:t>e</a:t>
            </a:r>
            <a:r>
              <a:rPr sz="3200" b="1" spc="-15" dirty="0">
                <a:latin typeface="Arial"/>
                <a:cs typeface="Arial"/>
              </a:rPr>
              <a:t>s</a:t>
            </a:r>
            <a:r>
              <a:rPr sz="3200" b="1" dirty="0">
                <a:latin typeface="Arial"/>
                <a:cs typeface="Arial"/>
              </a:rPr>
              <a:t>s	</a:t>
            </a:r>
            <a:r>
              <a:rPr sz="3200" b="1" spc="5" dirty="0">
                <a:latin typeface="Arial"/>
                <a:cs typeface="Arial"/>
              </a:rPr>
              <a:t>On</a:t>
            </a:r>
            <a:r>
              <a:rPr sz="3200" b="1" spc="-20" dirty="0">
                <a:latin typeface="Arial"/>
                <a:cs typeface="Arial"/>
              </a:rPr>
              <a:t>l</a:t>
            </a:r>
            <a:r>
              <a:rPr sz="3200" b="1" dirty="0">
                <a:latin typeface="Arial"/>
                <a:cs typeface="Arial"/>
              </a:rPr>
              <a:t>y  the	C</a:t>
            </a:r>
            <a:r>
              <a:rPr sz="3200" b="1" spc="-25" dirty="0">
                <a:latin typeface="Arial"/>
                <a:cs typeface="Arial"/>
              </a:rPr>
              <a:t>u</a:t>
            </a:r>
            <a:r>
              <a:rPr sz="3200" b="1" dirty="0">
                <a:latin typeface="Arial"/>
                <a:cs typeface="Arial"/>
              </a:rPr>
              <a:t>rrently	Ru</a:t>
            </a:r>
            <a:r>
              <a:rPr sz="3200" b="1" spc="-15" dirty="0">
                <a:latin typeface="Arial"/>
                <a:cs typeface="Arial"/>
              </a:rPr>
              <a:t>n</a:t>
            </a:r>
            <a:r>
              <a:rPr sz="3200" b="1" dirty="0">
                <a:latin typeface="Arial"/>
                <a:cs typeface="Arial"/>
              </a:rPr>
              <a:t>n</a:t>
            </a:r>
            <a:r>
              <a:rPr sz="3200" b="1" spc="-20" dirty="0">
                <a:latin typeface="Arial"/>
                <a:cs typeface="Arial"/>
              </a:rPr>
              <a:t>i</a:t>
            </a:r>
            <a:r>
              <a:rPr sz="3200" b="1" dirty="0">
                <a:latin typeface="Arial"/>
                <a:cs typeface="Arial"/>
              </a:rPr>
              <a:t>ng	Pr</a:t>
            </a:r>
            <a:r>
              <a:rPr sz="3200" b="1" spc="-15" dirty="0">
                <a:latin typeface="Arial"/>
                <a:cs typeface="Arial"/>
              </a:rPr>
              <a:t>o</a:t>
            </a:r>
            <a:r>
              <a:rPr sz="3200" b="1" dirty="0">
                <a:latin typeface="Arial"/>
                <a:cs typeface="Arial"/>
              </a:rPr>
              <a:t>c</a:t>
            </a:r>
            <a:r>
              <a:rPr sz="3200" b="1" spc="-10" dirty="0">
                <a:latin typeface="Arial"/>
                <a:cs typeface="Arial"/>
              </a:rPr>
              <a:t>e</a:t>
            </a:r>
            <a:r>
              <a:rPr sz="3200" b="1" dirty="0">
                <a:latin typeface="Arial"/>
                <a:cs typeface="Arial"/>
              </a:rPr>
              <a:t>ss</a:t>
            </a:r>
            <a:endParaRPr sz="3200">
              <a:latin typeface="Arial"/>
              <a:cs typeface="Arial"/>
            </a:endParaRPr>
          </a:p>
        </p:txBody>
      </p:sp>
      <p:sp>
        <p:nvSpPr>
          <p:cNvPr id="6" name="object 6"/>
          <p:cNvSpPr txBox="1"/>
          <p:nvPr/>
        </p:nvSpPr>
        <p:spPr>
          <a:xfrm>
            <a:off x="2174240" y="4743450"/>
            <a:ext cx="8266430" cy="966290"/>
          </a:xfrm>
          <a:prstGeom prst="rect">
            <a:avLst/>
          </a:prstGeom>
        </p:spPr>
        <p:txBody>
          <a:bodyPr vert="horz" wrap="square" lIns="0" tIns="67945" rIns="0" bIns="0" rtlCol="0">
            <a:spAutoFit/>
          </a:bodyPr>
          <a:lstStyle/>
          <a:p>
            <a:pPr marL="12700" marR="5080">
              <a:lnSpc>
                <a:spcPts val="3460"/>
              </a:lnSpc>
              <a:spcBef>
                <a:spcPts val="535"/>
              </a:spcBef>
              <a:tabLst>
                <a:tab pos="2364740" algn="l"/>
                <a:tab pos="5024120" algn="l"/>
              </a:tabLst>
            </a:pPr>
            <a:r>
              <a:rPr sz="3200" b="1" spc="-120" dirty="0">
                <a:latin typeface="Arial"/>
                <a:cs typeface="Arial"/>
              </a:rPr>
              <a:t>Y</a:t>
            </a:r>
            <a:r>
              <a:rPr sz="3200" b="1" dirty="0">
                <a:latin typeface="Arial"/>
                <a:cs typeface="Arial"/>
              </a:rPr>
              <a:t>ie</a:t>
            </a:r>
            <a:r>
              <a:rPr sz="3200" b="1" spc="-10" dirty="0">
                <a:latin typeface="Arial"/>
                <a:cs typeface="Arial"/>
              </a:rPr>
              <a:t>l</a:t>
            </a:r>
            <a:r>
              <a:rPr sz="3200" b="1" dirty="0">
                <a:latin typeface="Arial"/>
                <a:cs typeface="Arial"/>
              </a:rPr>
              <a:t>ds	cont</a:t>
            </a:r>
            <a:r>
              <a:rPr sz="3200" b="1" spc="-20" dirty="0">
                <a:latin typeface="Arial"/>
                <a:cs typeface="Arial"/>
              </a:rPr>
              <a:t>r</a:t>
            </a:r>
            <a:r>
              <a:rPr sz="3200" b="1" dirty="0">
                <a:latin typeface="Arial"/>
                <a:cs typeface="Arial"/>
              </a:rPr>
              <a:t>o</a:t>
            </a:r>
            <a:r>
              <a:rPr sz="3200" b="1" spc="-5" dirty="0">
                <a:latin typeface="Arial"/>
                <a:cs typeface="Arial"/>
              </a:rPr>
              <a:t>l</a:t>
            </a:r>
            <a:r>
              <a:rPr sz="3200" b="1" dirty="0">
                <a:latin typeface="Arial"/>
                <a:cs typeface="Arial"/>
              </a:rPr>
              <a:t>.	(No</a:t>
            </a:r>
            <a:r>
              <a:rPr sz="3200" b="1" spc="-10" dirty="0">
                <a:latin typeface="Arial"/>
                <a:cs typeface="Arial"/>
              </a:rPr>
              <a:t>n</a:t>
            </a:r>
            <a:r>
              <a:rPr sz="3200" b="1" dirty="0">
                <a:latin typeface="Arial"/>
                <a:cs typeface="Arial"/>
              </a:rPr>
              <a:t>-pr</a:t>
            </a:r>
            <a:r>
              <a:rPr sz="3200" b="1" spc="-20" dirty="0">
                <a:latin typeface="Arial"/>
                <a:cs typeface="Arial"/>
              </a:rPr>
              <a:t>e</a:t>
            </a:r>
            <a:r>
              <a:rPr sz="3200" b="1" dirty="0">
                <a:latin typeface="Arial"/>
                <a:cs typeface="Arial"/>
              </a:rPr>
              <a:t>e</a:t>
            </a:r>
            <a:r>
              <a:rPr sz="3200" b="1" spc="-10" dirty="0">
                <a:latin typeface="Arial"/>
                <a:cs typeface="Arial"/>
              </a:rPr>
              <a:t>m</a:t>
            </a:r>
            <a:r>
              <a:rPr sz="3200" b="1" dirty="0">
                <a:latin typeface="Arial"/>
                <a:cs typeface="Arial"/>
              </a:rPr>
              <a:t>ptive  Multitasking)</a:t>
            </a:r>
            <a:r>
              <a:rPr sz="3200" b="1" spc="-50" dirty="0">
                <a:latin typeface="Arial"/>
                <a:cs typeface="Arial"/>
              </a:rPr>
              <a:t> </a:t>
            </a:r>
            <a:r>
              <a:rPr sz="3200" b="1" dirty="0">
                <a:latin typeface="Arial"/>
                <a:cs typeface="Arial"/>
              </a:rPr>
              <a:t>Linux,</a:t>
            </a:r>
            <a:r>
              <a:rPr sz="3200" b="1" spc="-40" dirty="0">
                <a:latin typeface="Arial"/>
                <a:cs typeface="Arial"/>
              </a:rPr>
              <a:t> </a:t>
            </a:r>
            <a:r>
              <a:rPr sz="3200" b="1" spc="-5" dirty="0">
                <a:latin typeface="Arial"/>
                <a:cs typeface="Arial"/>
              </a:rPr>
              <a:t>Windows</a:t>
            </a:r>
            <a:r>
              <a:rPr sz="3200" b="1" spc="-50" dirty="0">
                <a:latin typeface="Arial"/>
                <a:cs typeface="Arial"/>
              </a:rPr>
              <a:t> </a:t>
            </a:r>
            <a:r>
              <a:rPr sz="3200" b="1" spc="-75" dirty="0">
                <a:latin typeface="Arial"/>
                <a:cs typeface="Arial"/>
              </a:rPr>
              <a:t>NT,95</a:t>
            </a:r>
            <a:endParaRPr sz="3200">
              <a:latin typeface="Arial"/>
              <a:cs typeface="Arial"/>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565899"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5" dirty="0"/>
              <a:t>i</a:t>
            </a:r>
            <a:r>
              <a:rPr spc="-5" dirty="0"/>
              <a:t>s</a:t>
            </a:r>
            <a:r>
              <a:rPr spc="-295" dirty="0"/>
              <a:t> </a:t>
            </a:r>
            <a:r>
              <a:rPr spc="-5" dirty="0"/>
              <a:t>a</a:t>
            </a:r>
            <a:r>
              <a:rPr spc="-305" dirty="0"/>
              <a:t> </a:t>
            </a:r>
            <a:r>
              <a:rPr spc="-155" dirty="0"/>
              <a:t>M</a:t>
            </a:r>
            <a:r>
              <a:rPr spc="-160" dirty="0"/>
              <a:t>u</a:t>
            </a:r>
            <a:r>
              <a:rPr spc="-165" dirty="0"/>
              <a:t>l</a:t>
            </a:r>
            <a:r>
              <a:rPr spc="-155" dirty="0"/>
              <a:t>t</a:t>
            </a:r>
            <a:r>
              <a:rPr spc="-165" dirty="0"/>
              <a:t>i</a:t>
            </a:r>
            <a:r>
              <a:rPr spc="-155" dirty="0"/>
              <a:t>t</a:t>
            </a:r>
            <a:r>
              <a:rPr spc="-160" dirty="0"/>
              <a:t>hre</a:t>
            </a:r>
            <a:r>
              <a:rPr spc="-150" dirty="0"/>
              <a:t>ading</a:t>
            </a:r>
            <a:r>
              <a:rPr dirty="0"/>
              <a:t>?</a:t>
            </a:r>
          </a:p>
        </p:txBody>
      </p:sp>
      <p:sp>
        <p:nvSpPr>
          <p:cNvPr id="3" name="object 3"/>
          <p:cNvSpPr txBox="1"/>
          <p:nvPr/>
        </p:nvSpPr>
        <p:spPr>
          <a:xfrm>
            <a:off x="1600607" y="1286103"/>
            <a:ext cx="8883015" cy="4702810"/>
          </a:xfrm>
          <a:prstGeom prst="rect">
            <a:avLst/>
          </a:prstGeom>
        </p:spPr>
        <p:txBody>
          <a:bodyPr vert="horz" wrap="square" lIns="0" tIns="92075" rIns="0" bIns="0" rtlCol="0">
            <a:spAutoFit/>
          </a:bodyPr>
          <a:lstStyle/>
          <a:p>
            <a:pPr marL="355600" indent="-342900" algn="just">
              <a:spcBef>
                <a:spcPts val="725"/>
              </a:spcBef>
              <a:buFont typeface="Arial MT"/>
              <a:buChar char="•"/>
              <a:tabLst>
                <a:tab pos="355600" algn="l"/>
              </a:tabLst>
            </a:pPr>
            <a:r>
              <a:rPr sz="2600" b="1" dirty="0">
                <a:latin typeface="Arial"/>
                <a:cs typeface="Arial"/>
              </a:rPr>
              <a:t>Basis</a:t>
            </a:r>
            <a:r>
              <a:rPr sz="2600" b="1" spc="5" dirty="0">
                <a:latin typeface="Arial"/>
                <a:cs typeface="Arial"/>
              </a:rPr>
              <a:t> </a:t>
            </a:r>
            <a:r>
              <a:rPr sz="2600" b="1" dirty="0">
                <a:latin typeface="Arial"/>
                <a:cs typeface="Arial"/>
              </a:rPr>
              <a:t>of</a:t>
            </a:r>
            <a:r>
              <a:rPr sz="2600" b="1" spc="-20" dirty="0">
                <a:latin typeface="Arial"/>
                <a:cs typeface="Arial"/>
              </a:rPr>
              <a:t> </a:t>
            </a:r>
            <a:r>
              <a:rPr sz="2600" b="1" spc="-15" dirty="0">
                <a:latin typeface="Arial"/>
                <a:cs typeface="Arial"/>
              </a:rPr>
              <a:t>Multi-Tasking</a:t>
            </a:r>
            <a:r>
              <a:rPr sz="2600" b="1" spc="-20" dirty="0">
                <a:latin typeface="Arial"/>
                <a:cs typeface="Arial"/>
              </a:rPr>
              <a:t> </a:t>
            </a:r>
            <a:r>
              <a:rPr sz="2600" b="1" dirty="0">
                <a:latin typeface="Arial"/>
                <a:cs typeface="Arial"/>
              </a:rPr>
              <a:t>at</a:t>
            </a:r>
            <a:r>
              <a:rPr sz="2600" b="1" spc="5" dirty="0">
                <a:latin typeface="Arial"/>
                <a:cs typeface="Arial"/>
              </a:rPr>
              <a:t> </a:t>
            </a:r>
            <a:r>
              <a:rPr sz="2600" b="1" dirty="0">
                <a:latin typeface="Arial"/>
                <a:cs typeface="Arial"/>
              </a:rPr>
              <a:t>an</a:t>
            </a:r>
            <a:r>
              <a:rPr sz="2600" b="1" spc="-5" dirty="0">
                <a:latin typeface="Arial"/>
                <a:cs typeface="Arial"/>
              </a:rPr>
              <a:t> </a:t>
            </a:r>
            <a:r>
              <a:rPr sz="2600" b="1" dirty="0">
                <a:latin typeface="Arial"/>
                <a:cs typeface="Arial"/>
              </a:rPr>
              <a:t>Individual</a:t>
            </a:r>
            <a:r>
              <a:rPr sz="2600" b="1" spc="710" dirty="0">
                <a:latin typeface="Arial"/>
                <a:cs typeface="Arial"/>
              </a:rPr>
              <a:t> </a:t>
            </a:r>
            <a:r>
              <a:rPr sz="2600" b="1" dirty="0">
                <a:latin typeface="Arial"/>
                <a:cs typeface="Arial"/>
              </a:rPr>
              <a:t>Program</a:t>
            </a:r>
            <a:r>
              <a:rPr sz="2600" b="1" spc="-5" dirty="0">
                <a:latin typeface="Arial"/>
                <a:cs typeface="Arial"/>
              </a:rPr>
              <a:t> </a:t>
            </a:r>
            <a:r>
              <a:rPr sz="2600" b="1" spc="5" dirty="0">
                <a:latin typeface="Arial"/>
                <a:cs typeface="Arial"/>
              </a:rPr>
              <a:t>Level</a:t>
            </a:r>
            <a:endParaRPr sz="2600">
              <a:latin typeface="Arial"/>
              <a:cs typeface="Arial"/>
            </a:endParaRPr>
          </a:p>
          <a:p>
            <a:pPr marL="354965" marR="6350" indent="-342900" algn="just">
              <a:spcBef>
                <a:spcPts val="625"/>
              </a:spcBef>
              <a:buFont typeface="Arial MT"/>
              <a:buChar char="•"/>
              <a:tabLst>
                <a:tab pos="355600" algn="l"/>
              </a:tabLst>
            </a:pPr>
            <a:r>
              <a:rPr sz="2600" b="1" dirty="0">
                <a:latin typeface="Arial"/>
                <a:cs typeface="Arial"/>
              </a:rPr>
              <a:t>An</a:t>
            </a:r>
            <a:r>
              <a:rPr sz="2600" b="1" spc="5" dirty="0">
                <a:latin typeface="Arial"/>
                <a:cs typeface="Arial"/>
              </a:rPr>
              <a:t> </a:t>
            </a:r>
            <a:r>
              <a:rPr sz="2600" b="1" spc="-5" dirty="0">
                <a:latin typeface="Arial"/>
                <a:cs typeface="Arial"/>
              </a:rPr>
              <a:t>Individual</a:t>
            </a:r>
            <a:r>
              <a:rPr sz="2600" b="1" dirty="0">
                <a:latin typeface="Arial"/>
                <a:cs typeface="Arial"/>
              </a:rPr>
              <a:t> Program</a:t>
            </a:r>
            <a:r>
              <a:rPr sz="2600" b="1" spc="5" dirty="0">
                <a:latin typeface="Arial"/>
                <a:cs typeface="Arial"/>
              </a:rPr>
              <a:t> </a:t>
            </a:r>
            <a:r>
              <a:rPr sz="2600" b="1" dirty="0">
                <a:latin typeface="Arial"/>
                <a:cs typeface="Arial"/>
              </a:rPr>
              <a:t>will</a:t>
            </a:r>
            <a:r>
              <a:rPr sz="2600" b="1" spc="5" dirty="0">
                <a:latin typeface="Arial"/>
                <a:cs typeface="Arial"/>
              </a:rPr>
              <a:t> </a:t>
            </a:r>
            <a:r>
              <a:rPr sz="2600" b="1" dirty="0">
                <a:latin typeface="Arial"/>
                <a:cs typeface="Arial"/>
              </a:rPr>
              <a:t>Appear</a:t>
            </a:r>
            <a:r>
              <a:rPr sz="2600" b="1" spc="5" dirty="0">
                <a:latin typeface="Arial"/>
                <a:cs typeface="Arial"/>
              </a:rPr>
              <a:t> </a:t>
            </a:r>
            <a:r>
              <a:rPr sz="2600" b="1" spc="-5" dirty="0">
                <a:latin typeface="Arial"/>
                <a:cs typeface="Arial"/>
              </a:rPr>
              <a:t>to</a:t>
            </a:r>
            <a:r>
              <a:rPr sz="2600" b="1" dirty="0">
                <a:latin typeface="Arial"/>
                <a:cs typeface="Arial"/>
              </a:rPr>
              <a:t> </a:t>
            </a:r>
            <a:r>
              <a:rPr sz="2600" b="1" spc="-5" dirty="0">
                <a:latin typeface="Arial"/>
                <a:cs typeface="Arial"/>
              </a:rPr>
              <a:t>do</a:t>
            </a:r>
            <a:r>
              <a:rPr sz="2600" b="1" dirty="0">
                <a:latin typeface="Arial"/>
                <a:cs typeface="Arial"/>
              </a:rPr>
              <a:t> Multiple </a:t>
            </a:r>
            <a:r>
              <a:rPr sz="2600" b="1" spc="5" dirty="0">
                <a:latin typeface="Arial"/>
                <a:cs typeface="Arial"/>
              </a:rPr>
              <a:t> </a:t>
            </a:r>
            <a:r>
              <a:rPr sz="2600" b="1" spc="-35" dirty="0">
                <a:latin typeface="Arial"/>
                <a:cs typeface="Arial"/>
              </a:rPr>
              <a:t>Tasks</a:t>
            </a:r>
            <a:r>
              <a:rPr sz="2600" b="1" spc="-30" dirty="0">
                <a:latin typeface="Arial"/>
                <a:cs typeface="Arial"/>
              </a:rPr>
              <a:t> </a:t>
            </a:r>
            <a:r>
              <a:rPr sz="2600" b="1" dirty="0">
                <a:latin typeface="Arial"/>
                <a:cs typeface="Arial"/>
              </a:rPr>
              <a:t>at</a:t>
            </a:r>
            <a:r>
              <a:rPr sz="2600" b="1" spc="5" dirty="0">
                <a:latin typeface="Arial"/>
                <a:cs typeface="Arial"/>
              </a:rPr>
              <a:t> </a:t>
            </a:r>
            <a:r>
              <a:rPr sz="2600" b="1" dirty="0">
                <a:latin typeface="Arial"/>
                <a:cs typeface="Arial"/>
              </a:rPr>
              <a:t>the</a:t>
            </a:r>
            <a:r>
              <a:rPr sz="2600" b="1" spc="5" dirty="0">
                <a:latin typeface="Arial"/>
                <a:cs typeface="Arial"/>
              </a:rPr>
              <a:t> </a:t>
            </a:r>
            <a:r>
              <a:rPr sz="2600" b="1" dirty="0">
                <a:latin typeface="Arial"/>
                <a:cs typeface="Arial"/>
              </a:rPr>
              <a:t>Same</a:t>
            </a:r>
            <a:r>
              <a:rPr sz="2600" b="1" spc="5" dirty="0">
                <a:latin typeface="Arial"/>
                <a:cs typeface="Arial"/>
              </a:rPr>
              <a:t> </a:t>
            </a:r>
            <a:r>
              <a:rPr sz="2600" b="1" spc="-10" dirty="0">
                <a:latin typeface="Arial"/>
                <a:cs typeface="Arial"/>
              </a:rPr>
              <a:t>Time.</a:t>
            </a:r>
            <a:r>
              <a:rPr sz="2600" b="1" spc="-5" dirty="0">
                <a:latin typeface="Arial"/>
                <a:cs typeface="Arial"/>
              </a:rPr>
              <a:t> </a:t>
            </a:r>
            <a:r>
              <a:rPr sz="2600" b="1" dirty="0">
                <a:latin typeface="Arial"/>
                <a:cs typeface="Arial"/>
              </a:rPr>
              <a:t>Each</a:t>
            </a:r>
            <a:r>
              <a:rPr sz="2600" b="1" spc="5" dirty="0">
                <a:latin typeface="Arial"/>
                <a:cs typeface="Arial"/>
              </a:rPr>
              <a:t> </a:t>
            </a:r>
            <a:r>
              <a:rPr sz="2600" b="1" dirty="0">
                <a:latin typeface="Arial"/>
                <a:cs typeface="Arial"/>
              </a:rPr>
              <a:t>Individual</a:t>
            </a:r>
            <a:r>
              <a:rPr sz="2600" b="1" spc="5" dirty="0">
                <a:latin typeface="Arial"/>
                <a:cs typeface="Arial"/>
              </a:rPr>
              <a:t> </a:t>
            </a:r>
            <a:r>
              <a:rPr sz="2600" b="1" spc="-45" dirty="0">
                <a:latin typeface="Arial"/>
                <a:cs typeface="Arial"/>
              </a:rPr>
              <a:t>Task</a:t>
            </a:r>
            <a:r>
              <a:rPr sz="2600" b="1" spc="-40" dirty="0">
                <a:latin typeface="Arial"/>
                <a:cs typeface="Arial"/>
              </a:rPr>
              <a:t> </a:t>
            </a:r>
            <a:r>
              <a:rPr sz="2600" b="1" spc="-5" dirty="0">
                <a:latin typeface="Arial"/>
                <a:cs typeface="Arial"/>
              </a:rPr>
              <a:t>is </a:t>
            </a:r>
            <a:r>
              <a:rPr sz="2600" b="1" dirty="0">
                <a:latin typeface="Arial"/>
                <a:cs typeface="Arial"/>
              </a:rPr>
              <a:t> Handled</a:t>
            </a:r>
            <a:r>
              <a:rPr sz="2600" b="1" spc="-20" dirty="0">
                <a:latin typeface="Arial"/>
                <a:cs typeface="Arial"/>
              </a:rPr>
              <a:t> </a:t>
            </a:r>
            <a:r>
              <a:rPr sz="2600" b="1" dirty="0">
                <a:latin typeface="Arial"/>
                <a:cs typeface="Arial"/>
              </a:rPr>
              <a:t>by</a:t>
            </a:r>
            <a:r>
              <a:rPr sz="2600" b="1" spc="-15" dirty="0">
                <a:latin typeface="Arial"/>
                <a:cs typeface="Arial"/>
              </a:rPr>
              <a:t> </a:t>
            </a:r>
            <a:r>
              <a:rPr sz="2600" b="1" dirty="0">
                <a:latin typeface="Arial"/>
                <a:cs typeface="Arial"/>
              </a:rPr>
              <a:t>a Thread</a:t>
            </a:r>
            <a:endParaRPr sz="2600">
              <a:latin typeface="Arial"/>
              <a:cs typeface="Arial"/>
            </a:endParaRPr>
          </a:p>
          <a:p>
            <a:pPr marL="354965" marR="5715" indent="-342900" algn="just">
              <a:spcBef>
                <a:spcPts val="625"/>
              </a:spcBef>
              <a:buFont typeface="Arial MT"/>
              <a:buChar char="•"/>
              <a:tabLst>
                <a:tab pos="355600" algn="l"/>
              </a:tabLst>
            </a:pPr>
            <a:r>
              <a:rPr sz="2600" b="1" dirty="0">
                <a:latin typeface="Arial"/>
                <a:cs typeface="Arial"/>
              </a:rPr>
              <a:t>“A</a:t>
            </a:r>
            <a:r>
              <a:rPr sz="2600" b="1" spc="5" dirty="0">
                <a:latin typeface="Arial"/>
                <a:cs typeface="Arial"/>
              </a:rPr>
              <a:t> </a:t>
            </a:r>
            <a:r>
              <a:rPr sz="2600" b="1" spc="-5" dirty="0">
                <a:latin typeface="Arial"/>
                <a:cs typeface="Arial"/>
              </a:rPr>
              <a:t>thread</a:t>
            </a:r>
            <a:r>
              <a:rPr sz="2600" b="1" dirty="0">
                <a:latin typeface="Arial"/>
                <a:cs typeface="Arial"/>
              </a:rPr>
              <a:t> of</a:t>
            </a:r>
            <a:r>
              <a:rPr sz="2600" b="1" spc="5" dirty="0">
                <a:latin typeface="Arial"/>
                <a:cs typeface="Arial"/>
              </a:rPr>
              <a:t> </a:t>
            </a:r>
            <a:r>
              <a:rPr sz="2600" b="1" dirty="0">
                <a:latin typeface="Arial"/>
                <a:cs typeface="Arial"/>
              </a:rPr>
              <a:t>execution</a:t>
            </a:r>
            <a:r>
              <a:rPr sz="2600" b="1" spc="5" dirty="0">
                <a:latin typeface="Arial"/>
                <a:cs typeface="Arial"/>
              </a:rPr>
              <a:t> </a:t>
            </a:r>
            <a:r>
              <a:rPr sz="2600" b="1" spc="-5" dirty="0">
                <a:latin typeface="Arial"/>
                <a:cs typeface="Arial"/>
              </a:rPr>
              <a:t>is</a:t>
            </a:r>
            <a:r>
              <a:rPr sz="2600" b="1" dirty="0">
                <a:latin typeface="Arial"/>
                <a:cs typeface="Arial"/>
              </a:rPr>
              <a:t> a</a:t>
            </a:r>
            <a:r>
              <a:rPr sz="2600" b="1" spc="5" dirty="0">
                <a:latin typeface="Arial"/>
                <a:cs typeface="Arial"/>
              </a:rPr>
              <a:t> </a:t>
            </a:r>
            <a:r>
              <a:rPr sz="2600" b="1" dirty="0">
                <a:latin typeface="Arial"/>
                <a:cs typeface="Arial"/>
              </a:rPr>
              <a:t>program</a:t>
            </a:r>
            <a:r>
              <a:rPr sz="2600" b="1" spc="5" dirty="0">
                <a:latin typeface="Arial"/>
                <a:cs typeface="Arial"/>
              </a:rPr>
              <a:t> </a:t>
            </a:r>
            <a:r>
              <a:rPr sz="2600" b="1" dirty="0">
                <a:latin typeface="Arial"/>
                <a:cs typeface="Arial"/>
              </a:rPr>
              <a:t>unit</a:t>
            </a:r>
            <a:r>
              <a:rPr sz="2600" b="1" spc="5" dirty="0">
                <a:latin typeface="Arial"/>
                <a:cs typeface="Arial"/>
              </a:rPr>
              <a:t> </a:t>
            </a:r>
            <a:r>
              <a:rPr sz="2600" b="1" dirty="0">
                <a:latin typeface="Arial"/>
                <a:cs typeface="Arial"/>
              </a:rPr>
              <a:t>that</a:t>
            </a:r>
            <a:r>
              <a:rPr sz="2600" b="1" spc="5" dirty="0">
                <a:latin typeface="Arial"/>
                <a:cs typeface="Arial"/>
              </a:rPr>
              <a:t> </a:t>
            </a:r>
            <a:r>
              <a:rPr sz="2600" b="1" spc="-5" dirty="0">
                <a:latin typeface="Arial"/>
                <a:cs typeface="Arial"/>
              </a:rPr>
              <a:t>is </a:t>
            </a:r>
            <a:r>
              <a:rPr sz="2600" b="1" dirty="0">
                <a:latin typeface="Arial"/>
                <a:cs typeface="Arial"/>
              </a:rPr>
              <a:t> executed</a:t>
            </a:r>
            <a:r>
              <a:rPr sz="2600" b="1" spc="5" dirty="0">
                <a:latin typeface="Arial"/>
                <a:cs typeface="Arial"/>
              </a:rPr>
              <a:t> </a:t>
            </a:r>
            <a:r>
              <a:rPr sz="2600" b="1" dirty="0">
                <a:latin typeface="Arial"/>
                <a:cs typeface="Arial"/>
              </a:rPr>
              <a:t>independently</a:t>
            </a:r>
            <a:r>
              <a:rPr sz="2600" b="1" spc="5" dirty="0">
                <a:latin typeface="Arial"/>
                <a:cs typeface="Arial"/>
              </a:rPr>
              <a:t> </a:t>
            </a:r>
            <a:r>
              <a:rPr sz="2600" b="1" dirty="0">
                <a:latin typeface="Arial"/>
                <a:cs typeface="Arial"/>
              </a:rPr>
              <a:t>of</a:t>
            </a:r>
            <a:r>
              <a:rPr sz="2600" b="1" spc="5" dirty="0">
                <a:latin typeface="Arial"/>
                <a:cs typeface="Arial"/>
              </a:rPr>
              <a:t> </a:t>
            </a:r>
            <a:r>
              <a:rPr sz="2600" b="1" dirty="0">
                <a:latin typeface="Arial"/>
                <a:cs typeface="Arial"/>
              </a:rPr>
              <a:t>other</a:t>
            </a:r>
            <a:r>
              <a:rPr sz="2600" b="1" spc="5" dirty="0">
                <a:latin typeface="Arial"/>
                <a:cs typeface="Arial"/>
              </a:rPr>
              <a:t> </a:t>
            </a:r>
            <a:r>
              <a:rPr sz="2600" b="1" dirty="0">
                <a:latin typeface="Arial"/>
                <a:cs typeface="Arial"/>
              </a:rPr>
              <a:t>parts</a:t>
            </a:r>
            <a:r>
              <a:rPr sz="2600" b="1" spc="5" dirty="0">
                <a:latin typeface="Arial"/>
                <a:cs typeface="Arial"/>
              </a:rPr>
              <a:t> </a:t>
            </a:r>
            <a:r>
              <a:rPr sz="2600" b="1" dirty="0">
                <a:latin typeface="Arial"/>
                <a:cs typeface="Arial"/>
              </a:rPr>
              <a:t>of</a:t>
            </a:r>
            <a:r>
              <a:rPr sz="2600" b="1" spc="725" dirty="0">
                <a:latin typeface="Arial"/>
                <a:cs typeface="Arial"/>
              </a:rPr>
              <a:t> </a:t>
            </a:r>
            <a:r>
              <a:rPr sz="2600" b="1" spc="-5" dirty="0">
                <a:latin typeface="Arial"/>
                <a:cs typeface="Arial"/>
              </a:rPr>
              <a:t>the </a:t>
            </a:r>
            <a:r>
              <a:rPr sz="2600" b="1" dirty="0">
                <a:latin typeface="Arial"/>
                <a:cs typeface="Arial"/>
              </a:rPr>
              <a:t> program”</a:t>
            </a:r>
            <a:r>
              <a:rPr sz="2600" b="1" spc="-25" dirty="0">
                <a:latin typeface="Arial"/>
                <a:cs typeface="Arial"/>
              </a:rPr>
              <a:t> </a:t>
            </a:r>
            <a:r>
              <a:rPr sz="2600" b="1" dirty="0">
                <a:solidFill>
                  <a:srgbClr val="FF0000"/>
                </a:solidFill>
                <a:latin typeface="Arial"/>
                <a:cs typeface="Arial"/>
              </a:rPr>
              <a:t>[Light</a:t>
            </a:r>
            <a:r>
              <a:rPr sz="2600" b="1" spc="-30" dirty="0">
                <a:solidFill>
                  <a:srgbClr val="FF0000"/>
                </a:solidFill>
                <a:latin typeface="Arial"/>
                <a:cs typeface="Arial"/>
              </a:rPr>
              <a:t> </a:t>
            </a:r>
            <a:r>
              <a:rPr sz="2600" b="1" spc="-5" dirty="0">
                <a:solidFill>
                  <a:srgbClr val="FF0000"/>
                </a:solidFill>
                <a:latin typeface="Arial"/>
                <a:cs typeface="Arial"/>
              </a:rPr>
              <a:t>Weight</a:t>
            </a:r>
            <a:r>
              <a:rPr sz="2600" b="1" spc="-15" dirty="0">
                <a:solidFill>
                  <a:srgbClr val="FF0000"/>
                </a:solidFill>
                <a:latin typeface="Arial"/>
                <a:cs typeface="Arial"/>
              </a:rPr>
              <a:t> </a:t>
            </a:r>
            <a:r>
              <a:rPr sz="2600" b="1" dirty="0">
                <a:solidFill>
                  <a:srgbClr val="FF0000"/>
                </a:solidFill>
                <a:latin typeface="Arial"/>
                <a:cs typeface="Arial"/>
              </a:rPr>
              <a:t>Process]</a:t>
            </a:r>
            <a:endParaRPr sz="2600">
              <a:latin typeface="Arial"/>
              <a:cs typeface="Arial"/>
            </a:endParaRPr>
          </a:p>
          <a:p>
            <a:pPr marL="354965" marR="5080" indent="-342900" algn="just">
              <a:spcBef>
                <a:spcPts val="630"/>
              </a:spcBef>
              <a:buFont typeface="Arial MT"/>
              <a:buChar char="•"/>
              <a:tabLst>
                <a:tab pos="355600" algn="l"/>
              </a:tabLst>
            </a:pPr>
            <a:r>
              <a:rPr sz="2600" b="1" spc="-5" dirty="0">
                <a:latin typeface="Arial"/>
                <a:cs typeface="Arial"/>
              </a:rPr>
              <a:t>If </a:t>
            </a:r>
            <a:r>
              <a:rPr sz="2600" b="1" dirty="0">
                <a:latin typeface="Arial"/>
                <a:cs typeface="Arial"/>
              </a:rPr>
              <a:t>a Program Creates Multiple Threads then all These </a:t>
            </a:r>
            <a:r>
              <a:rPr sz="2600" b="1" spc="5" dirty="0">
                <a:latin typeface="Arial"/>
                <a:cs typeface="Arial"/>
              </a:rPr>
              <a:t> </a:t>
            </a:r>
            <a:r>
              <a:rPr sz="2600" b="1" dirty="0">
                <a:latin typeface="Arial"/>
                <a:cs typeface="Arial"/>
              </a:rPr>
              <a:t>Threads will Execute </a:t>
            </a:r>
            <a:r>
              <a:rPr sz="2600" b="1" spc="-5" dirty="0">
                <a:latin typeface="Arial"/>
                <a:cs typeface="Arial"/>
              </a:rPr>
              <a:t>in the </a:t>
            </a:r>
            <a:r>
              <a:rPr sz="2600" b="1" dirty="0">
                <a:latin typeface="Arial"/>
                <a:cs typeface="Arial"/>
              </a:rPr>
              <a:t>Same Address Space and </a:t>
            </a:r>
            <a:r>
              <a:rPr sz="2600" b="1" spc="5" dirty="0">
                <a:latin typeface="Arial"/>
                <a:cs typeface="Arial"/>
              </a:rPr>
              <a:t> </a:t>
            </a:r>
            <a:r>
              <a:rPr sz="2600" b="1" spc="-10" dirty="0">
                <a:latin typeface="Arial"/>
                <a:cs typeface="Arial"/>
              </a:rPr>
              <a:t>Will</a:t>
            </a:r>
            <a:r>
              <a:rPr sz="2600" b="1" spc="5" dirty="0">
                <a:latin typeface="Arial"/>
                <a:cs typeface="Arial"/>
              </a:rPr>
              <a:t> Use</a:t>
            </a:r>
            <a:r>
              <a:rPr sz="2600" b="1" spc="710" dirty="0">
                <a:latin typeface="Arial"/>
                <a:cs typeface="Arial"/>
              </a:rPr>
              <a:t> </a:t>
            </a:r>
            <a:r>
              <a:rPr sz="2600" b="1" dirty="0">
                <a:latin typeface="Arial"/>
                <a:cs typeface="Arial"/>
              </a:rPr>
              <a:t>the</a:t>
            </a:r>
            <a:r>
              <a:rPr sz="2600" b="1" spc="715" dirty="0">
                <a:latin typeface="Arial"/>
                <a:cs typeface="Arial"/>
              </a:rPr>
              <a:t> </a:t>
            </a:r>
            <a:r>
              <a:rPr sz="2600" b="1" dirty="0">
                <a:latin typeface="Arial"/>
                <a:cs typeface="Arial"/>
              </a:rPr>
              <a:t>Same</a:t>
            </a:r>
            <a:r>
              <a:rPr sz="2600" b="1" spc="715" dirty="0">
                <a:latin typeface="Arial"/>
                <a:cs typeface="Arial"/>
              </a:rPr>
              <a:t> </a:t>
            </a:r>
            <a:r>
              <a:rPr sz="2600" b="1" dirty="0">
                <a:latin typeface="Arial"/>
                <a:cs typeface="Arial"/>
              </a:rPr>
              <a:t>Data</a:t>
            </a:r>
            <a:r>
              <a:rPr sz="2600" b="1" spc="705" dirty="0">
                <a:latin typeface="Arial"/>
                <a:cs typeface="Arial"/>
              </a:rPr>
              <a:t> </a:t>
            </a:r>
            <a:r>
              <a:rPr sz="2600" b="1" dirty="0">
                <a:latin typeface="Arial"/>
                <a:cs typeface="Arial"/>
              </a:rPr>
              <a:t>Structures</a:t>
            </a:r>
            <a:r>
              <a:rPr sz="2600" b="1" spc="720" dirty="0">
                <a:latin typeface="Arial"/>
                <a:cs typeface="Arial"/>
              </a:rPr>
              <a:t> </a:t>
            </a:r>
            <a:r>
              <a:rPr sz="2600" b="1" dirty="0">
                <a:solidFill>
                  <a:srgbClr val="FF0000"/>
                </a:solidFill>
                <a:latin typeface="Arial"/>
                <a:cs typeface="Arial"/>
              </a:rPr>
              <a:t>[Sharing</a:t>
            </a:r>
            <a:r>
              <a:rPr sz="2600" b="1" spc="720" dirty="0">
                <a:solidFill>
                  <a:srgbClr val="FF0000"/>
                </a:solidFill>
                <a:latin typeface="Arial"/>
                <a:cs typeface="Arial"/>
              </a:rPr>
              <a:t> </a:t>
            </a:r>
            <a:r>
              <a:rPr sz="2600" b="1" spc="-10" dirty="0">
                <a:solidFill>
                  <a:srgbClr val="FF0000"/>
                </a:solidFill>
                <a:latin typeface="Arial"/>
                <a:cs typeface="Arial"/>
              </a:rPr>
              <a:t>of </a:t>
            </a:r>
            <a:r>
              <a:rPr sz="2600" b="1" spc="-715" dirty="0">
                <a:solidFill>
                  <a:srgbClr val="FF0000"/>
                </a:solidFill>
                <a:latin typeface="Arial"/>
                <a:cs typeface="Arial"/>
              </a:rPr>
              <a:t> </a:t>
            </a:r>
            <a:r>
              <a:rPr sz="2600" b="1" dirty="0">
                <a:solidFill>
                  <a:srgbClr val="FF0000"/>
                </a:solidFill>
                <a:latin typeface="Arial"/>
                <a:cs typeface="Arial"/>
              </a:rPr>
              <a:t>Memory]</a:t>
            </a:r>
            <a:endParaRPr sz="2600">
              <a:latin typeface="Arial"/>
              <a:cs typeface="Arial"/>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3782060" cy="1367041"/>
          </a:xfrm>
          <a:prstGeom prst="rect">
            <a:avLst/>
          </a:prstGeom>
        </p:spPr>
        <p:txBody>
          <a:bodyPr vert="horz" wrap="square" lIns="0" tIns="12700" rIns="0" bIns="0" rtlCol="0" anchor="t">
            <a:spAutoFit/>
          </a:bodyPr>
          <a:lstStyle/>
          <a:p>
            <a:pPr marL="12700">
              <a:lnSpc>
                <a:spcPct val="100000"/>
              </a:lnSpc>
              <a:spcBef>
                <a:spcPts val="100"/>
              </a:spcBef>
            </a:pPr>
            <a:r>
              <a:rPr spc="-160" dirty="0"/>
              <a:t>Proces</a:t>
            </a:r>
            <a:r>
              <a:rPr spc="-5" dirty="0"/>
              <a:t>s</a:t>
            </a:r>
            <a:r>
              <a:rPr spc="-275" dirty="0"/>
              <a:t> </a:t>
            </a:r>
            <a:r>
              <a:rPr spc="-160" dirty="0"/>
              <a:t>v</a:t>
            </a:r>
            <a:r>
              <a:rPr spc="-5" dirty="0"/>
              <a:t>s</a:t>
            </a:r>
            <a:r>
              <a:rPr spc="-300" dirty="0"/>
              <a:t> </a:t>
            </a:r>
            <a:r>
              <a:rPr spc="-160" dirty="0"/>
              <a:t>Threa</a:t>
            </a:r>
            <a:r>
              <a:rPr dirty="0"/>
              <a:t>d</a:t>
            </a:r>
          </a:p>
        </p:txBody>
      </p:sp>
      <p:graphicFrame>
        <p:nvGraphicFramePr>
          <p:cNvPr id="3" name="object 3"/>
          <p:cNvGraphicFramePr>
            <a:graphicFrameLocks noGrp="1"/>
          </p:cNvGraphicFramePr>
          <p:nvPr/>
        </p:nvGraphicFramePr>
        <p:xfrm>
          <a:off x="1966913" y="1585912"/>
          <a:ext cx="8329295" cy="3740148"/>
        </p:xfrm>
        <a:graphic>
          <a:graphicData uri="http://schemas.openxmlformats.org/drawingml/2006/table">
            <a:tbl>
              <a:tblPr firstRow="1" bandRow="1">
                <a:tableStyleId>{2D5ABB26-0587-4C30-8999-92F81FD0307C}</a:tableStyleId>
              </a:tblPr>
              <a:tblGrid>
                <a:gridCol w="1090930">
                  <a:extLst>
                    <a:ext uri="{9D8B030D-6E8A-4147-A177-3AD203B41FA5}">
                      <a16:colId xmlns:a16="http://schemas.microsoft.com/office/drawing/2014/main" val="20000"/>
                    </a:ext>
                  </a:extLst>
                </a:gridCol>
                <a:gridCol w="3815715">
                  <a:extLst>
                    <a:ext uri="{9D8B030D-6E8A-4147-A177-3AD203B41FA5}">
                      <a16:colId xmlns:a16="http://schemas.microsoft.com/office/drawing/2014/main" val="20001"/>
                    </a:ext>
                  </a:extLst>
                </a:gridCol>
                <a:gridCol w="3422650">
                  <a:extLst>
                    <a:ext uri="{9D8B030D-6E8A-4147-A177-3AD203B41FA5}">
                      <a16:colId xmlns:a16="http://schemas.microsoft.com/office/drawing/2014/main" val="20002"/>
                    </a:ext>
                  </a:extLst>
                </a:gridCol>
              </a:tblGrid>
              <a:tr h="905001">
                <a:tc>
                  <a:txBody>
                    <a:bodyPr/>
                    <a:lstStyle/>
                    <a:p>
                      <a:pPr marL="1270" algn="ctr">
                        <a:lnSpc>
                          <a:spcPct val="100000"/>
                        </a:lnSpc>
                        <a:spcBef>
                          <a:spcPts val="290"/>
                        </a:spcBef>
                      </a:pPr>
                      <a:r>
                        <a:rPr sz="2800" b="1" spc="-5" dirty="0">
                          <a:solidFill>
                            <a:srgbClr val="FF0000"/>
                          </a:solidFill>
                          <a:latin typeface="Arial"/>
                          <a:cs typeface="Arial"/>
                        </a:rPr>
                        <a:t>S.No</a:t>
                      </a:r>
                      <a:endParaRPr sz="2800">
                        <a:latin typeface="Arial"/>
                        <a:cs typeface="Arial"/>
                      </a:endParaRPr>
                    </a:p>
                  </a:txBody>
                  <a:tcPr marL="0" marR="0" marT="3683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290"/>
                        </a:spcBef>
                      </a:pPr>
                      <a:r>
                        <a:rPr sz="2800" b="1" spc="-5" dirty="0">
                          <a:solidFill>
                            <a:srgbClr val="FF0000"/>
                          </a:solidFill>
                          <a:latin typeface="Arial"/>
                          <a:cs typeface="Arial"/>
                        </a:rPr>
                        <a:t>Process</a:t>
                      </a:r>
                      <a:endParaRPr sz="2800">
                        <a:latin typeface="Arial"/>
                        <a:cs typeface="Arial"/>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290"/>
                        </a:spcBef>
                      </a:pPr>
                      <a:r>
                        <a:rPr sz="2800" b="1" spc="-5" dirty="0">
                          <a:solidFill>
                            <a:srgbClr val="FF0000"/>
                          </a:solidFill>
                          <a:latin typeface="Arial"/>
                          <a:cs typeface="Arial"/>
                        </a:rPr>
                        <a:t>Thread</a:t>
                      </a:r>
                      <a:endParaRPr sz="2800">
                        <a:latin typeface="Arial"/>
                        <a:cs typeface="Arial"/>
                      </a:endParaRPr>
                    </a:p>
                  </a:txBody>
                  <a:tcPr marL="0" marR="0" marT="3683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945007">
                <a:tc>
                  <a:txBody>
                    <a:bodyPr/>
                    <a:lstStyle/>
                    <a:p>
                      <a:pPr algn="ctr">
                        <a:lnSpc>
                          <a:spcPct val="100000"/>
                        </a:lnSpc>
                        <a:spcBef>
                          <a:spcPts val="290"/>
                        </a:spcBef>
                      </a:pPr>
                      <a:r>
                        <a:rPr sz="2800" dirty="0">
                          <a:latin typeface="Arial MT"/>
                          <a:cs typeface="Arial MT"/>
                        </a:rPr>
                        <a:t>1</a:t>
                      </a:r>
                      <a:endParaRPr sz="2800">
                        <a:latin typeface="Arial MT"/>
                        <a:cs typeface="Arial MT"/>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0"/>
                        </a:spcBef>
                      </a:pPr>
                      <a:r>
                        <a:rPr sz="2800" spc="-5" dirty="0">
                          <a:latin typeface="Arial MT"/>
                          <a:cs typeface="Arial MT"/>
                        </a:rPr>
                        <a:t>No</a:t>
                      </a:r>
                      <a:r>
                        <a:rPr sz="2800" dirty="0">
                          <a:latin typeface="Arial MT"/>
                          <a:cs typeface="Arial MT"/>
                        </a:rPr>
                        <a:t> </a:t>
                      </a:r>
                      <a:r>
                        <a:rPr sz="2800" spc="-5" dirty="0">
                          <a:latin typeface="Arial MT"/>
                          <a:cs typeface="Arial MT"/>
                        </a:rPr>
                        <a:t>Sharing</a:t>
                      </a:r>
                      <a:r>
                        <a:rPr sz="2800" spc="-15" dirty="0">
                          <a:latin typeface="Arial MT"/>
                          <a:cs typeface="Arial MT"/>
                        </a:rPr>
                        <a:t> </a:t>
                      </a:r>
                      <a:r>
                        <a:rPr sz="2800" dirty="0">
                          <a:latin typeface="Arial MT"/>
                          <a:cs typeface="Arial MT"/>
                        </a:rPr>
                        <a:t>of</a:t>
                      </a:r>
                      <a:r>
                        <a:rPr sz="2800" spc="-15" dirty="0">
                          <a:latin typeface="Arial MT"/>
                          <a:cs typeface="Arial MT"/>
                        </a:rPr>
                        <a:t> </a:t>
                      </a:r>
                      <a:r>
                        <a:rPr sz="2800" spc="-5" dirty="0">
                          <a:latin typeface="Arial MT"/>
                          <a:cs typeface="Arial MT"/>
                        </a:rPr>
                        <a:t>Memory</a:t>
                      </a:r>
                      <a:endParaRPr sz="2800">
                        <a:latin typeface="Arial MT"/>
                        <a:cs typeface="Arial MT"/>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0"/>
                        </a:spcBef>
                      </a:pPr>
                      <a:r>
                        <a:rPr sz="2800" spc="-5" dirty="0">
                          <a:latin typeface="Arial MT"/>
                          <a:cs typeface="Arial MT"/>
                        </a:rPr>
                        <a:t>Sharing</a:t>
                      </a:r>
                      <a:r>
                        <a:rPr sz="2800" dirty="0">
                          <a:latin typeface="Arial MT"/>
                          <a:cs typeface="Arial MT"/>
                        </a:rPr>
                        <a:t> </a:t>
                      </a:r>
                      <a:r>
                        <a:rPr sz="2800" spc="-5" dirty="0">
                          <a:latin typeface="Arial MT"/>
                          <a:cs typeface="Arial MT"/>
                        </a:rPr>
                        <a:t>of</a:t>
                      </a:r>
                      <a:r>
                        <a:rPr sz="2800" spc="-20" dirty="0">
                          <a:latin typeface="Arial MT"/>
                          <a:cs typeface="Arial MT"/>
                        </a:rPr>
                        <a:t> </a:t>
                      </a:r>
                      <a:r>
                        <a:rPr sz="2800" spc="-5" dirty="0">
                          <a:latin typeface="Arial MT"/>
                          <a:cs typeface="Arial MT"/>
                        </a:rPr>
                        <a:t>Memory</a:t>
                      </a:r>
                      <a:endParaRPr sz="2800">
                        <a:latin typeface="Arial MT"/>
                        <a:cs typeface="Arial MT"/>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45133">
                <a:tc>
                  <a:txBody>
                    <a:bodyPr/>
                    <a:lstStyle/>
                    <a:p>
                      <a:pPr algn="ctr">
                        <a:lnSpc>
                          <a:spcPct val="100000"/>
                        </a:lnSpc>
                        <a:spcBef>
                          <a:spcPts val="290"/>
                        </a:spcBef>
                      </a:pPr>
                      <a:r>
                        <a:rPr sz="2800" dirty="0">
                          <a:latin typeface="Arial MT"/>
                          <a:cs typeface="Arial MT"/>
                        </a:rPr>
                        <a:t>2</a:t>
                      </a:r>
                      <a:endParaRPr sz="2800">
                        <a:latin typeface="Arial MT"/>
                        <a:cs typeface="Arial MT"/>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96645" marR="181610" indent="-911860">
                        <a:lnSpc>
                          <a:spcPct val="100000"/>
                        </a:lnSpc>
                        <a:spcBef>
                          <a:spcPts val="290"/>
                        </a:spcBef>
                      </a:pPr>
                      <a:r>
                        <a:rPr sz="2800" spc="-5" dirty="0">
                          <a:latin typeface="Arial MT"/>
                          <a:cs typeface="Arial MT"/>
                        </a:rPr>
                        <a:t>Can</a:t>
                      </a:r>
                      <a:r>
                        <a:rPr sz="2800" spc="-10" dirty="0">
                          <a:latin typeface="Arial MT"/>
                          <a:cs typeface="Arial MT"/>
                        </a:rPr>
                        <a:t> </a:t>
                      </a:r>
                      <a:r>
                        <a:rPr sz="2800" spc="-5" dirty="0">
                          <a:latin typeface="Arial MT"/>
                          <a:cs typeface="Arial MT"/>
                        </a:rPr>
                        <a:t>Not</a:t>
                      </a:r>
                      <a:r>
                        <a:rPr sz="2800" spc="-30" dirty="0">
                          <a:latin typeface="Arial MT"/>
                          <a:cs typeface="Arial MT"/>
                        </a:rPr>
                        <a:t> </a:t>
                      </a:r>
                      <a:r>
                        <a:rPr sz="2800" dirty="0">
                          <a:latin typeface="Arial MT"/>
                          <a:cs typeface="Arial MT"/>
                        </a:rPr>
                        <a:t>Corrupt</a:t>
                      </a:r>
                      <a:r>
                        <a:rPr sz="2800" spc="-15" dirty="0">
                          <a:latin typeface="Arial MT"/>
                          <a:cs typeface="Arial MT"/>
                        </a:rPr>
                        <a:t> </a:t>
                      </a:r>
                      <a:r>
                        <a:rPr sz="2800" spc="-5" dirty="0">
                          <a:latin typeface="Arial MT"/>
                          <a:cs typeface="Arial MT"/>
                        </a:rPr>
                        <a:t>Data </a:t>
                      </a:r>
                      <a:r>
                        <a:rPr sz="2800" spc="-765" dirty="0">
                          <a:latin typeface="Arial MT"/>
                          <a:cs typeface="Arial MT"/>
                        </a:rPr>
                        <a:t> </a:t>
                      </a:r>
                      <a:r>
                        <a:rPr sz="2800" dirty="0">
                          <a:latin typeface="Arial MT"/>
                          <a:cs typeface="Arial MT"/>
                        </a:rPr>
                        <a:t>Structures</a:t>
                      </a:r>
                      <a:endParaRPr sz="2800">
                        <a:latin typeface="Arial MT"/>
                        <a:cs typeface="Arial MT"/>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9794" marR="309880" indent="-584200">
                        <a:lnSpc>
                          <a:spcPct val="100000"/>
                        </a:lnSpc>
                        <a:spcBef>
                          <a:spcPts val="290"/>
                        </a:spcBef>
                      </a:pPr>
                      <a:r>
                        <a:rPr sz="2800" spc="-5" dirty="0">
                          <a:latin typeface="Arial MT"/>
                          <a:cs typeface="Arial MT"/>
                        </a:rPr>
                        <a:t>Can Corrupt Data </a:t>
                      </a:r>
                      <a:r>
                        <a:rPr sz="2800" spc="-770" dirty="0">
                          <a:latin typeface="Arial MT"/>
                          <a:cs typeface="Arial MT"/>
                        </a:rPr>
                        <a:t> </a:t>
                      </a:r>
                      <a:r>
                        <a:rPr sz="2800" dirty="0">
                          <a:latin typeface="Arial MT"/>
                          <a:cs typeface="Arial MT"/>
                        </a:rPr>
                        <a:t>Structures</a:t>
                      </a:r>
                      <a:endParaRPr sz="2800">
                        <a:latin typeface="Arial MT"/>
                        <a:cs typeface="Arial MT"/>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945007">
                <a:tc>
                  <a:txBody>
                    <a:bodyPr/>
                    <a:lstStyle/>
                    <a:p>
                      <a:pPr algn="ctr">
                        <a:lnSpc>
                          <a:spcPct val="100000"/>
                        </a:lnSpc>
                        <a:spcBef>
                          <a:spcPts val="290"/>
                        </a:spcBef>
                      </a:pPr>
                      <a:r>
                        <a:rPr sz="2800" dirty="0">
                          <a:latin typeface="Arial MT"/>
                          <a:cs typeface="Arial MT"/>
                        </a:rPr>
                        <a:t>3</a:t>
                      </a:r>
                      <a:endParaRPr sz="2800">
                        <a:latin typeface="Arial MT"/>
                        <a:cs typeface="Arial MT"/>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085850" marR="300990" indent="-780415">
                        <a:lnSpc>
                          <a:spcPct val="100000"/>
                        </a:lnSpc>
                        <a:spcBef>
                          <a:spcPts val="290"/>
                        </a:spcBef>
                      </a:pPr>
                      <a:r>
                        <a:rPr sz="2800" spc="-5" dirty="0">
                          <a:latin typeface="Arial MT"/>
                          <a:cs typeface="Arial MT"/>
                        </a:rPr>
                        <a:t>Context</a:t>
                      </a:r>
                      <a:r>
                        <a:rPr sz="2800" spc="-20" dirty="0">
                          <a:latin typeface="Arial MT"/>
                          <a:cs typeface="Arial MT"/>
                        </a:rPr>
                        <a:t> </a:t>
                      </a:r>
                      <a:r>
                        <a:rPr sz="2800" spc="-5" dirty="0">
                          <a:latin typeface="Arial MT"/>
                          <a:cs typeface="Arial MT"/>
                        </a:rPr>
                        <a:t>Switching</a:t>
                      </a:r>
                      <a:r>
                        <a:rPr sz="2800" spc="-10" dirty="0">
                          <a:latin typeface="Arial MT"/>
                          <a:cs typeface="Arial MT"/>
                        </a:rPr>
                        <a:t> </a:t>
                      </a:r>
                      <a:r>
                        <a:rPr sz="2800" spc="-5" dirty="0">
                          <a:latin typeface="Arial MT"/>
                          <a:cs typeface="Arial MT"/>
                        </a:rPr>
                        <a:t>is </a:t>
                      </a:r>
                      <a:r>
                        <a:rPr sz="2800" spc="-760" dirty="0">
                          <a:latin typeface="Arial MT"/>
                          <a:cs typeface="Arial MT"/>
                        </a:rPr>
                        <a:t> </a:t>
                      </a:r>
                      <a:r>
                        <a:rPr sz="2800" dirty="0">
                          <a:latin typeface="Arial MT"/>
                          <a:cs typeface="Arial MT"/>
                        </a:rPr>
                        <a:t>Expensive</a:t>
                      </a:r>
                      <a:endParaRPr sz="2800">
                        <a:latin typeface="Arial MT"/>
                        <a:cs typeface="Arial MT"/>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029335" marR="104139" indent="-920750">
                        <a:lnSpc>
                          <a:spcPct val="100000"/>
                        </a:lnSpc>
                        <a:spcBef>
                          <a:spcPts val="290"/>
                        </a:spcBef>
                      </a:pPr>
                      <a:r>
                        <a:rPr sz="2800" spc="-5" dirty="0">
                          <a:latin typeface="Arial MT"/>
                          <a:cs typeface="Arial MT"/>
                        </a:rPr>
                        <a:t>Context Switching is </a:t>
                      </a:r>
                      <a:r>
                        <a:rPr sz="2800" spc="-770" dirty="0">
                          <a:latin typeface="Arial MT"/>
                          <a:cs typeface="Arial MT"/>
                        </a:rPr>
                        <a:t> </a:t>
                      </a:r>
                      <a:r>
                        <a:rPr sz="2800" spc="-5" dirty="0">
                          <a:latin typeface="Arial MT"/>
                          <a:cs typeface="Arial MT"/>
                        </a:rPr>
                        <a:t>Cheaper</a:t>
                      </a:r>
                      <a:endParaRPr sz="2800">
                        <a:latin typeface="Arial MT"/>
                        <a:cs typeface="Arial MT"/>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58290"/>
            <a:ext cx="8388985" cy="1718310"/>
          </a:xfrm>
          <a:prstGeom prst="rect">
            <a:avLst/>
          </a:prstGeom>
        </p:spPr>
        <p:txBody>
          <a:bodyPr vert="horz" wrap="square" lIns="0" tIns="13335" rIns="0" bIns="0" rtlCol="0">
            <a:spAutoFit/>
          </a:bodyPr>
          <a:lstStyle/>
          <a:p>
            <a:pPr marL="355600" indent="-342900">
              <a:lnSpc>
                <a:spcPts val="2160"/>
              </a:lnSpc>
              <a:spcBef>
                <a:spcPts val="105"/>
              </a:spcBef>
              <a:buClr>
                <a:srgbClr val="0F1141"/>
              </a:buClr>
              <a:buChar char="•"/>
              <a:tabLst>
                <a:tab pos="354965" algn="l"/>
                <a:tab pos="355600" algn="l"/>
              </a:tabLst>
            </a:pPr>
            <a:r>
              <a:rPr sz="2000" dirty="0">
                <a:latin typeface="Arial MT"/>
                <a:cs typeface="Arial MT"/>
              </a:rPr>
              <a:t>Abstract</a:t>
            </a:r>
            <a:r>
              <a:rPr sz="2000" spc="-50" dirty="0">
                <a:latin typeface="Arial MT"/>
                <a:cs typeface="Arial MT"/>
              </a:rPr>
              <a:t> </a:t>
            </a:r>
            <a:r>
              <a:rPr sz="2000" dirty="0">
                <a:latin typeface="Arial MT"/>
                <a:cs typeface="Arial MT"/>
              </a:rPr>
              <a:t>Method</a:t>
            </a:r>
            <a:r>
              <a:rPr sz="2000" spc="-20" dirty="0">
                <a:latin typeface="Arial MT"/>
                <a:cs typeface="Arial MT"/>
              </a:rPr>
              <a:t> </a:t>
            </a:r>
            <a:r>
              <a:rPr sz="2000" spc="5" dirty="0">
                <a:latin typeface="Wingdings"/>
                <a:cs typeface="Wingdings"/>
              </a:rPr>
              <a:t></a:t>
            </a:r>
            <a:r>
              <a:rPr sz="2000" spc="55" dirty="0">
                <a:latin typeface="Times New Roman"/>
                <a:cs typeface="Times New Roman"/>
              </a:rPr>
              <a:t> </a:t>
            </a:r>
            <a:r>
              <a:rPr sz="2000" dirty="0">
                <a:latin typeface="Arial MT"/>
                <a:cs typeface="Arial MT"/>
              </a:rPr>
              <a:t>Method</a:t>
            </a:r>
            <a:r>
              <a:rPr sz="2000" spc="-25" dirty="0">
                <a:latin typeface="Arial MT"/>
                <a:cs typeface="Arial MT"/>
              </a:rPr>
              <a:t> </a:t>
            </a:r>
            <a:r>
              <a:rPr sz="2000" dirty="0">
                <a:latin typeface="Arial MT"/>
                <a:cs typeface="Arial MT"/>
              </a:rPr>
              <a:t>with</a:t>
            </a:r>
            <a:r>
              <a:rPr sz="2000" spc="-20" dirty="0">
                <a:latin typeface="Arial MT"/>
                <a:cs typeface="Arial MT"/>
              </a:rPr>
              <a:t> </a:t>
            </a:r>
            <a:r>
              <a:rPr sz="2000" dirty="0">
                <a:latin typeface="Arial MT"/>
                <a:cs typeface="Arial MT"/>
              </a:rPr>
              <a:t>only declaration</a:t>
            </a:r>
            <a:r>
              <a:rPr sz="2000" spc="-40" dirty="0">
                <a:latin typeface="Arial MT"/>
                <a:cs typeface="Arial MT"/>
              </a:rPr>
              <a:t> </a:t>
            </a:r>
            <a:r>
              <a:rPr sz="2000" dirty="0">
                <a:latin typeface="Arial MT"/>
                <a:cs typeface="Arial MT"/>
              </a:rPr>
              <a:t>part</a:t>
            </a:r>
            <a:r>
              <a:rPr sz="2000" spc="-2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without</a:t>
            </a:r>
          </a:p>
          <a:p>
            <a:pPr marL="355600">
              <a:lnSpc>
                <a:spcPts val="2160"/>
              </a:lnSpc>
              <a:tabLst>
                <a:tab pos="2755900" algn="l"/>
              </a:tabLst>
            </a:pPr>
            <a:r>
              <a:rPr sz="2000" dirty="0">
                <a:latin typeface="Arial MT"/>
                <a:cs typeface="Arial MT"/>
              </a:rPr>
              <a:t>implementation	</a:t>
            </a:r>
            <a:r>
              <a:rPr sz="2000" dirty="0">
                <a:solidFill>
                  <a:srgbClr val="FF0000"/>
                </a:solidFill>
                <a:latin typeface="Arial MT"/>
                <a:cs typeface="Arial MT"/>
              </a:rPr>
              <a:t>[Incomplete</a:t>
            </a:r>
            <a:r>
              <a:rPr sz="2000" spc="-80" dirty="0">
                <a:solidFill>
                  <a:srgbClr val="FF0000"/>
                </a:solidFill>
                <a:latin typeface="Arial MT"/>
                <a:cs typeface="Arial MT"/>
              </a:rPr>
              <a:t> </a:t>
            </a:r>
            <a:r>
              <a:rPr sz="2000" dirty="0">
                <a:solidFill>
                  <a:srgbClr val="FF0000"/>
                </a:solidFill>
                <a:latin typeface="Arial MT"/>
                <a:cs typeface="Arial MT"/>
              </a:rPr>
              <a:t>Method]</a:t>
            </a:r>
            <a:endParaRPr sz="2000" dirty="0">
              <a:latin typeface="Arial MT"/>
              <a:cs typeface="Arial MT"/>
            </a:endParaRPr>
          </a:p>
          <a:p>
            <a:pPr marL="355600" marR="5080" indent="-342900">
              <a:lnSpc>
                <a:spcPts val="1920"/>
              </a:lnSpc>
              <a:spcBef>
                <a:spcPts val="465"/>
              </a:spcBef>
              <a:buClr>
                <a:srgbClr val="0F1141"/>
              </a:buClr>
              <a:buChar char="•"/>
              <a:tabLst>
                <a:tab pos="354965" algn="l"/>
                <a:tab pos="355600" algn="l"/>
              </a:tabLst>
            </a:pPr>
            <a:r>
              <a:rPr sz="2000" dirty="0">
                <a:latin typeface="Arial MT"/>
                <a:cs typeface="Arial MT"/>
              </a:rPr>
              <a:t>Abstract</a:t>
            </a:r>
            <a:r>
              <a:rPr sz="2000" spc="-45" dirty="0">
                <a:latin typeface="Arial MT"/>
                <a:cs typeface="Arial MT"/>
              </a:rPr>
              <a:t> </a:t>
            </a:r>
            <a:r>
              <a:rPr sz="2000" dirty="0">
                <a:latin typeface="Arial MT"/>
                <a:cs typeface="Arial MT"/>
              </a:rPr>
              <a:t>Classes</a:t>
            </a:r>
            <a:r>
              <a:rPr sz="2000" spc="-10" dirty="0">
                <a:latin typeface="Arial MT"/>
                <a:cs typeface="Arial MT"/>
              </a:rPr>
              <a:t> </a:t>
            </a:r>
            <a:r>
              <a:rPr sz="2000" dirty="0">
                <a:latin typeface="Wingdings"/>
                <a:cs typeface="Wingdings"/>
              </a:rPr>
              <a:t></a:t>
            </a:r>
            <a:r>
              <a:rPr sz="2000" spc="45" dirty="0">
                <a:latin typeface="Times New Roman"/>
                <a:cs typeface="Times New Roman"/>
              </a:rPr>
              <a:t> </a:t>
            </a:r>
            <a:r>
              <a:rPr sz="2000" dirty="0">
                <a:latin typeface="Arial MT"/>
                <a:cs typeface="Arial MT"/>
              </a:rPr>
              <a:t>If</a:t>
            </a:r>
            <a:r>
              <a:rPr sz="2000" spc="-5"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class</a:t>
            </a:r>
            <a:r>
              <a:rPr sz="2000" spc="-20" dirty="0">
                <a:latin typeface="Arial MT"/>
                <a:cs typeface="Arial MT"/>
              </a:rPr>
              <a:t> </a:t>
            </a:r>
            <a:r>
              <a:rPr sz="2000" dirty="0">
                <a:latin typeface="Arial MT"/>
                <a:cs typeface="Arial MT"/>
              </a:rPr>
              <a:t>has</a:t>
            </a:r>
            <a:r>
              <a:rPr sz="2000" spc="-5" dirty="0">
                <a:latin typeface="Arial MT"/>
                <a:cs typeface="Arial MT"/>
              </a:rPr>
              <a:t> </a:t>
            </a:r>
            <a:r>
              <a:rPr sz="2000" dirty="0">
                <a:latin typeface="Arial MT"/>
                <a:cs typeface="Arial MT"/>
              </a:rPr>
              <a:t>any</a:t>
            </a:r>
            <a:r>
              <a:rPr sz="2000" spc="-20" dirty="0">
                <a:latin typeface="Arial MT"/>
                <a:cs typeface="Arial MT"/>
              </a:rPr>
              <a:t> </a:t>
            </a:r>
            <a:r>
              <a:rPr sz="2000" dirty="0">
                <a:latin typeface="Arial MT"/>
                <a:cs typeface="Arial MT"/>
              </a:rPr>
              <a:t>one</a:t>
            </a:r>
            <a:r>
              <a:rPr sz="2000" spc="-10" dirty="0">
                <a:latin typeface="Arial MT"/>
                <a:cs typeface="Arial MT"/>
              </a:rPr>
              <a:t> </a:t>
            </a:r>
            <a:r>
              <a:rPr sz="2000" dirty="0">
                <a:latin typeface="Arial MT"/>
                <a:cs typeface="Arial MT"/>
              </a:rPr>
              <a:t>abstract</a:t>
            </a:r>
            <a:r>
              <a:rPr sz="2000" spc="-40" dirty="0">
                <a:latin typeface="Arial MT"/>
                <a:cs typeface="Arial MT"/>
              </a:rPr>
              <a:t> </a:t>
            </a:r>
            <a:r>
              <a:rPr sz="2000" dirty="0">
                <a:latin typeface="Arial MT"/>
                <a:cs typeface="Arial MT"/>
              </a:rPr>
              <a:t>method</a:t>
            </a:r>
            <a:r>
              <a:rPr sz="2000" spc="-15" dirty="0">
                <a:latin typeface="Arial MT"/>
                <a:cs typeface="Arial MT"/>
              </a:rPr>
              <a:t> </a:t>
            </a:r>
            <a:r>
              <a:rPr sz="2000" dirty="0">
                <a:solidFill>
                  <a:srgbClr val="FF0000"/>
                </a:solidFill>
                <a:latin typeface="Arial MT"/>
                <a:cs typeface="Arial MT"/>
              </a:rPr>
              <a:t>[Incomplete </a:t>
            </a:r>
            <a:r>
              <a:rPr sz="2000" spc="-540" dirty="0">
                <a:solidFill>
                  <a:srgbClr val="FF0000"/>
                </a:solidFill>
                <a:latin typeface="Arial MT"/>
                <a:cs typeface="Arial MT"/>
              </a:rPr>
              <a:t> </a:t>
            </a:r>
            <a:r>
              <a:rPr sz="2000" dirty="0">
                <a:solidFill>
                  <a:srgbClr val="FF0000"/>
                </a:solidFill>
                <a:latin typeface="Arial MT"/>
                <a:cs typeface="Arial MT"/>
              </a:rPr>
              <a:t>Class]</a:t>
            </a:r>
            <a:endParaRPr sz="2000" dirty="0">
              <a:latin typeface="Arial MT"/>
              <a:cs typeface="Arial MT"/>
            </a:endParaRPr>
          </a:p>
          <a:p>
            <a:pPr marL="355600" indent="-342900">
              <a:spcBef>
                <a:spcPts val="15"/>
              </a:spcBef>
              <a:buClr>
                <a:srgbClr val="0F1141"/>
              </a:buClr>
              <a:buChar char="•"/>
              <a:tabLst>
                <a:tab pos="354965" algn="l"/>
                <a:tab pos="355600" algn="l"/>
              </a:tabLst>
            </a:pPr>
            <a:r>
              <a:rPr sz="2000" dirty="0">
                <a:latin typeface="Arial MT"/>
                <a:cs typeface="Arial MT"/>
              </a:rPr>
              <a:t>Example</a:t>
            </a:r>
          </a:p>
          <a:p>
            <a:pPr marL="927100">
              <a:spcBef>
                <a:spcPts val="600"/>
              </a:spcBef>
            </a:pPr>
            <a:r>
              <a:rPr sz="1400" dirty="0">
                <a:solidFill>
                  <a:srgbClr val="FF0000"/>
                </a:solidFill>
                <a:latin typeface="Arial MT"/>
                <a:cs typeface="Arial MT"/>
              </a:rPr>
              <a:t>abstract</a:t>
            </a:r>
            <a:r>
              <a:rPr sz="1400" spc="90" dirty="0">
                <a:solidFill>
                  <a:srgbClr val="FF0000"/>
                </a:solidFill>
                <a:latin typeface="Arial MT"/>
                <a:cs typeface="Arial MT"/>
              </a:rPr>
              <a:t> </a:t>
            </a:r>
            <a:r>
              <a:rPr sz="1400" dirty="0">
                <a:latin typeface="Arial MT"/>
                <a:cs typeface="Arial MT"/>
              </a:rPr>
              <a:t>class</a:t>
            </a:r>
            <a:r>
              <a:rPr sz="1400" spc="-40" dirty="0">
                <a:latin typeface="Arial MT"/>
                <a:cs typeface="Arial MT"/>
              </a:rPr>
              <a:t> </a:t>
            </a:r>
            <a:r>
              <a:rPr sz="1400" dirty="0">
                <a:latin typeface="Arial MT"/>
                <a:cs typeface="Arial MT"/>
              </a:rPr>
              <a:t>Sample</a:t>
            </a:r>
          </a:p>
        </p:txBody>
      </p:sp>
      <p:sp>
        <p:nvSpPr>
          <p:cNvPr id="3" name="object 3"/>
          <p:cNvSpPr txBox="1"/>
          <p:nvPr/>
        </p:nvSpPr>
        <p:spPr>
          <a:xfrm>
            <a:off x="2822194" y="3167634"/>
            <a:ext cx="85090" cy="228909"/>
          </a:xfrm>
          <a:prstGeom prst="rect">
            <a:avLst/>
          </a:prstGeom>
        </p:spPr>
        <p:txBody>
          <a:bodyPr vert="horz" wrap="square" lIns="0" tIns="13335" rIns="0" bIns="0" rtlCol="0">
            <a:spAutoFit/>
          </a:bodyPr>
          <a:lstStyle/>
          <a:p>
            <a:pPr marL="12700">
              <a:spcBef>
                <a:spcPts val="105"/>
              </a:spcBef>
            </a:pPr>
            <a:r>
              <a:rPr sz="1400" dirty="0">
                <a:latin typeface="Arial MT"/>
                <a:cs typeface="Arial MT"/>
              </a:rPr>
              <a:t>{</a:t>
            </a:r>
            <a:endParaRPr sz="1400">
              <a:latin typeface="Arial MT"/>
              <a:cs typeface="Arial MT"/>
            </a:endParaRPr>
          </a:p>
        </p:txBody>
      </p:sp>
      <p:sp>
        <p:nvSpPr>
          <p:cNvPr id="4" name="object 4"/>
          <p:cNvSpPr txBox="1"/>
          <p:nvPr/>
        </p:nvSpPr>
        <p:spPr>
          <a:xfrm>
            <a:off x="4440173" y="3213354"/>
            <a:ext cx="3557270" cy="1913344"/>
          </a:xfrm>
          <a:prstGeom prst="rect">
            <a:avLst/>
          </a:prstGeom>
          <a:ln w="25907">
            <a:solidFill>
              <a:srgbClr val="385D89"/>
            </a:solidFill>
          </a:ln>
        </p:spPr>
        <p:txBody>
          <a:bodyPr vert="horz" wrap="square" lIns="0" tIns="5080" rIns="0" bIns="0" rtlCol="0">
            <a:spAutoFit/>
          </a:bodyPr>
          <a:lstStyle/>
          <a:p>
            <a:pPr>
              <a:spcBef>
                <a:spcPts val="40"/>
              </a:spcBef>
            </a:pPr>
            <a:endParaRPr sz="1200" dirty="0">
              <a:latin typeface="Times New Roman"/>
              <a:cs typeface="Times New Roman"/>
            </a:endParaRPr>
          </a:p>
          <a:p>
            <a:pPr marL="223520">
              <a:spcBef>
                <a:spcPts val="5"/>
              </a:spcBef>
            </a:pPr>
            <a:r>
              <a:rPr sz="1400" dirty="0">
                <a:latin typeface="Arial MT"/>
                <a:cs typeface="Arial MT"/>
              </a:rPr>
              <a:t>public</a:t>
            </a:r>
            <a:r>
              <a:rPr sz="1400" spc="-55" dirty="0">
                <a:latin typeface="Arial MT"/>
                <a:cs typeface="Arial MT"/>
              </a:rPr>
              <a:t> </a:t>
            </a:r>
            <a:r>
              <a:rPr sz="1400" spc="-5" dirty="0">
                <a:latin typeface="Arial MT"/>
                <a:cs typeface="Arial MT"/>
              </a:rPr>
              <a:t>void</a:t>
            </a:r>
            <a:r>
              <a:rPr sz="1400" spc="-25" dirty="0">
                <a:latin typeface="Arial MT"/>
                <a:cs typeface="Arial MT"/>
              </a:rPr>
              <a:t> </a:t>
            </a:r>
            <a:r>
              <a:rPr sz="1400" dirty="0">
                <a:latin typeface="Arial MT"/>
                <a:cs typeface="Arial MT"/>
              </a:rPr>
              <a:t>doSome1()</a:t>
            </a:r>
          </a:p>
          <a:p>
            <a:pPr marL="223520"/>
            <a:r>
              <a:rPr sz="1400" dirty="0">
                <a:latin typeface="Arial MT"/>
                <a:cs typeface="Arial MT"/>
              </a:rPr>
              <a:t>{</a:t>
            </a:r>
          </a:p>
          <a:p>
            <a:pPr marL="1137920"/>
            <a:r>
              <a:rPr sz="1400" spc="-5" dirty="0">
                <a:latin typeface="Arial MT"/>
                <a:cs typeface="Arial MT"/>
              </a:rPr>
              <a:t>System.out.prinltn(“Hello”);</a:t>
            </a:r>
            <a:endParaRPr sz="1400" dirty="0">
              <a:latin typeface="Arial MT"/>
              <a:cs typeface="Arial MT"/>
            </a:endParaRPr>
          </a:p>
          <a:p>
            <a:pPr marL="223520"/>
            <a:r>
              <a:rPr sz="1400" dirty="0">
                <a:latin typeface="Arial MT"/>
                <a:cs typeface="Arial MT"/>
              </a:rPr>
              <a:t>}</a:t>
            </a:r>
          </a:p>
          <a:p>
            <a:pPr marL="223520"/>
            <a:r>
              <a:rPr sz="1400" dirty="0">
                <a:latin typeface="Arial MT"/>
                <a:cs typeface="Arial MT"/>
              </a:rPr>
              <a:t>public</a:t>
            </a:r>
            <a:r>
              <a:rPr sz="1400" spc="-55" dirty="0">
                <a:latin typeface="Arial MT"/>
                <a:cs typeface="Arial MT"/>
              </a:rPr>
              <a:t> </a:t>
            </a:r>
            <a:r>
              <a:rPr sz="1400" spc="-5" dirty="0">
                <a:latin typeface="Arial MT"/>
                <a:cs typeface="Arial MT"/>
              </a:rPr>
              <a:t>void</a:t>
            </a:r>
            <a:r>
              <a:rPr sz="1400" spc="-25" dirty="0">
                <a:latin typeface="Arial MT"/>
                <a:cs typeface="Arial MT"/>
              </a:rPr>
              <a:t> </a:t>
            </a:r>
            <a:r>
              <a:rPr sz="1400" dirty="0">
                <a:latin typeface="Arial MT"/>
                <a:cs typeface="Arial MT"/>
              </a:rPr>
              <a:t>doSome2()</a:t>
            </a:r>
          </a:p>
          <a:p>
            <a:pPr marL="223520"/>
            <a:r>
              <a:rPr sz="1400" dirty="0">
                <a:latin typeface="Arial MT"/>
                <a:cs typeface="Arial MT"/>
              </a:rPr>
              <a:t>{</a:t>
            </a:r>
          </a:p>
          <a:p>
            <a:pPr marL="1137920"/>
            <a:r>
              <a:rPr sz="1400" spc="-5" dirty="0">
                <a:latin typeface="Arial MT"/>
                <a:cs typeface="Arial MT"/>
              </a:rPr>
              <a:t>System.out.prinltn(“Hi”);</a:t>
            </a:r>
            <a:endParaRPr sz="1400" dirty="0">
              <a:latin typeface="Arial MT"/>
              <a:cs typeface="Arial MT"/>
            </a:endParaRPr>
          </a:p>
          <a:p>
            <a:pPr marL="223520"/>
            <a:r>
              <a:rPr sz="1400" dirty="0">
                <a:latin typeface="Arial MT"/>
                <a:cs typeface="Arial MT"/>
              </a:rPr>
              <a:t>}</a:t>
            </a:r>
          </a:p>
        </p:txBody>
      </p:sp>
      <p:sp>
        <p:nvSpPr>
          <p:cNvPr id="5" name="object 5"/>
          <p:cNvSpPr txBox="1">
            <a:spLocks noGrp="1"/>
          </p:cNvSpPr>
          <p:nvPr>
            <p:ph type="title"/>
          </p:nvPr>
        </p:nvSpPr>
        <p:spPr>
          <a:xfrm>
            <a:off x="1619503" y="379553"/>
            <a:ext cx="8890254" cy="689932"/>
          </a:xfrm>
          <a:prstGeom prst="rect">
            <a:avLst/>
          </a:prstGeom>
        </p:spPr>
        <p:txBody>
          <a:bodyPr vert="horz" wrap="square" lIns="0" tIns="12700" rIns="0" bIns="0" rtlCol="0" anchor="t">
            <a:spAutoFit/>
          </a:bodyPr>
          <a:lstStyle/>
          <a:p>
            <a:pPr marL="12700">
              <a:lnSpc>
                <a:spcPct val="100000"/>
              </a:lnSpc>
              <a:spcBef>
                <a:spcPts val="100"/>
              </a:spcBef>
            </a:pPr>
            <a:r>
              <a:rPr spc="-140" dirty="0"/>
              <a:t>Abstract</a:t>
            </a:r>
            <a:r>
              <a:rPr spc="-270" dirty="0"/>
              <a:t> </a:t>
            </a:r>
            <a:r>
              <a:rPr spc="-140" dirty="0"/>
              <a:t>Methods</a:t>
            </a:r>
            <a:r>
              <a:rPr spc="-270" dirty="0"/>
              <a:t> </a:t>
            </a:r>
            <a:r>
              <a:rPr spc="-105" dirty="0"/>
              <a:t>and</a:t>
            </a:r>
            <a:r>
              <a:rPr spc="-420" dirty="0"/>
              <a:t> </a:t>
            </a:r>
            <a:r>
              <a:rPr spc="-140" dirty="0"/>
              <a:t>Abstract</a:t>
            </a:r>
            <a:r>
              <a:rPr spc="-280" dirty="0"/>
              <a:t> </a:t>
            </a:r>
            <a:r>
              <a:rPr spc="-135" dirty="0"/>
              <a:t>Classes</a:t>
            </a:r>
          </a:p>
        </p:txBody>
      </p:sp>
      <p:sp>
        <p:nvSpPr>
          <p:cNvPr id="6" name="object 6"/>
          <p:cNvSpPr/>
          <p:nvPr/>
        </p:nvSpPr>
        <p:spPr>
          <a:xfrm>
            <a:off x="8032243" y="3213355"/>
            <a:ext cx="535305" cy="2052955"/>
          </a:xfrm>
          <a:custGeom>
            <a:avLst/>
            <a:gdLst/>
            <a:ahLst/>
            <a:cxnLst/>
            <a:rect l="l" t="t" r="r" b="b"/>
            <a:pathLst>
              <a:path w="535304" h="2052954">
                <a:moveTo>
                  <a:pt x="0" y="0"/>
                </a:moveTo>
                <a:lnTo>
                  <a:pt x="61322" y="3925"/>
                </a:lnTo>
                <a:lnTo>
                  <a:pt x="117616" y="15106"/>
                </a:lnTo>
                <a:lnTo>
                  <a:pt x="167277" y="32650"/>
                </a:lnTo>
                <a:lnTo>
                  <a:pt x="208699" y="55663"/>
                </a:lnTo>
                <a:lnTo>
                  <a:pt x="240274" y="83253"/>
                </a:lnTo>
                <a:lnTo>
                  <a:pt x="267461" y="148590"/>
                </a:lnTo>
                <a:lnTo>
                  <a:pt x="267461" y="890016"/>
                </a:lnTo>
                <a:lnTo>
                  <a:pt x="274526" y="924079"/>
                </a:lnTo>
                <a:lnTo>
                  <a:pt x="326224" y="982942"/>
                </a:lnTo>
                <a:lnTo>
                  <a:pt x="367646" y="1005955"/>
                </a:lnTo>
                <a:lnTo>
                  <a:pt x="417307" y="1023499"/>
                </a:lnTo>
                <a:lnTo>
                  <a:pt x="473601" y="1034680"/>
                </a:lnTo>
                <a:lnTo>
                  <a:pt x="534924" y="1038606"/>
                </a:lnTo>
                <a:lnTo>
                  <a:pt x="473601" y="1042531"/>
                </a:lnTo>
                <a:lnTo>
                  <a:pt x="417307" y="1053712"/>
                </a:lnTo>
                <a:lnTo>
                  <a:pt x="367646" y="1071256"/>
                </a:lnTo>
                <a:lnTo>
                  <a:pt x="326224" y="1094269"/>
                </a:lnTo>
                <a:lnTo>
                  <a:pt x="294649" y="1121859"/>
                </a:lnTo>
                <a:lnTo>
                  <a:pt x="267461" y="1187196"/>
                </a:lnTo>
                <a:lnTo>
                  <a:pt x="267461" y="1904238"/>
                </a:lnTo>
                <a:lnTo>
                  <a:pt x="260397" y="1938301"/>
                </a:lnTo>
                <a:lnTo>
                  <a:pt x="208699" y="1997164"/>
                </a:lnTo>
                <a:lnTo>
                  <a:pt x="167277" y="2020177"/>
                </a:lnTo>
                <a:lnTo>
                  <a:pt x="117616" y="2037721"/>
                </a:lnTo>
                <a:lnTo>
                  <a:pt x="61322" y="2048902"/>
                </a:lnTo>
                <a:lnTo>
                  <a:pt x="0" y="2052828"/>
                </a:lnTo>
              </a:path>
            </a:pathLst>
          </a:custGeom>
          <a:ln w="25908">
            <a:solidFill>
              <a:srgbClr val="000000"/>
            </a:solidFill>
            <a:prstDash val="lgDash"/>
          </a:ln>
        </p:spPr>
        <p:txBody>
          <a:bodyPr wrap="square" lIns="0" tIns="0" rIns="0" bIns="0" rtlCol="0"/>
          <a:lstStyle/>
          <a:p>
            <a:endParaRPr/>
          </a:p>
        </p:txBody>
      </p:sp>
      <p:sp>
        <p:nvSpPr>
          <p:cNvPr id="7" name="object 7"/>
          <p:cNvSpPr txBox="1"/>
          <p:nvPr/>
        </p:nvSpPr>
        <p:spPr>
          <a:xfrm>
            <a:off x="8651240" y="3935095"/>
            <a:ext cx="1285240" cy="574040"/>
          </a:xfrm>
          <a:prstGeom prst="rect">
            <a:avLst/>
          </a:prstGeom>
        </p:spPr>
        <p:txBody>
          <a:bodyPr vert="horz" wrap="square" lIns="0" tIns="12700" rIns="0" bIns="0" rtlCol="0">
            <a:spAutoFit/>
          </a:bodyPr>
          <a:lstStyle/>
          <a:p>
            <a:pPr marL="215265" marR="5080" indent="-203200">
              <a:spcBef>
                <a:spcPts val="100"/>
              </a:spcBef>
            </a:pPr>
            <a:r>
              <a:rPr b="1" dirty="0">
                <a:solidFill>
                  <a:srgbClr val="FF0000"/>
                </a:solidFill>
                <a:latin typeface="Calibri"/>
                <a:cs typeface="Calibri"/>
              </a:rPr>
              <a:t>No</a:t>
            </a:r>
            <a:r>
              <a:rPr b="1" spc="5" dirty="0">
                <a:solidFill>
                  <a:srgbClr val="FF0000"/>
                </a:solidFill>
                <a:latin typeface="Calibri"/>
                <a:cs typeface="Calibri"/>
              </a:rPr>
              <a:t>n</a:t>
            </a:r>
            <a:r>
              <a:rPr b="1" dirty="0">
                <a:solidFill>
                  <a:srgbClr val="FF0000"/>
                </a:solidFill>
                <a:latin typeface="Calibri"/>
                <a:cs typeface="Calibri"/>
              </a:rPr>
              <a:t>-Ab</a:t>
            </a:r>
            <a:r>
              <a:rPr b="1" spc="-30" dirty="0">
                <a:solidFill>
                  <a:srgbClr val="FF0000"/>
                </a:solidFill>
                <a:latin typeface="Calibri"/>
                <a:cs typeface="Calibri"/>
              </a:rPr>
              <a:t>s</a:t>
            </a:r>
            <a:r>
              <a:rPr b="1" dirty="0">
                <a:solidFill>
                  <a:srgbClr val="FF0000"/>
                </a:solidFill>
                <a:latin typeface="Calibri"/>
                <a:cs typeface="Calibri"/>
              </a:rPr>
              <a:t>t</a:t>
            </a:r>
            <a:r>
              <a:rPr b="1" spc="-40" dirty="0">
                <a:solidFill>
                  <a:srgbClr val="FF0000"/>
                </a:solidFill>
                <a:latin typeface="Calibri"/>
                <a:cs typeface="Calibri"/>
              </a:rPr>
              <a:t>r</a:t>
            </a:r>
            <a:r>
              <a:rPr b="1" dirty="0">
                <a:solidFill>
                  <a:srgbClr val="FF0000"/>
                </a:solidFill>
                <a:latin typeface="Calibri"/>
                <a:cs typeface="Calibri"/>
              </a:rPr>
              <a:t>a</a:t>
            </a:r>
            <a:r>
              <a:rPr b="1" spc="-10" dirty="0">
                <a:solidFill>
                  <a:srgbClr val="FF0000"/>
                </a:solidFill>
                <a:latin typeface="Calibri"/>
                <a:cs typeface="Calibri"/>
              </a:rPr>
              <a:t>c</a:t>
            </a:r>
            <a:r>
              <a:rPr b="1" dirty="0">
                <a:solidFill>
                  <a:srgbClr val="FF0000"/>
                </a:solidFill>
                <a:latin typeface="Calibri"/>
                <a:cs typeface="Calibri"/>
              </a:rPr>
              <a:t>t  </a:t>
            </a:r>
            <a:r>
              <a:rPr b="1" spc="-5" dirty="0">
                <a:solidFill>
                  <a:srgbClr val="FF0000"/>
                </a:solidFill>
                <a:latin typeface="Calibri"/>
                <a:cs typeface="Calibri"/>
              </a:rPr>
              <a:t>Methods</a:t>
            </a:r>
            <a:endParaRPr>
              <a:latin typeface="Calibri"/>
              <a:cs typeface="Calibri"/>
            </a:endParaRPr>
          </a:p>
        </p:txBody>
      </p:sp>
      <p:sp>
        <p:nvSpPr>
          <p:cNvPr id="8" name="object 8"/>
          <p:cNvSpPr/>
          <p:nvPr/>
        </p:nvSpPr>
        <p:spPr>
          <a:xfrm>
            <a:off x="6522466" y="5504435"/>
            <a:ext cx="897255" cy="443865"/>
          </a:xfrm>
          <a:custGeom>
            <a:avLst/>
            <a:gdLst/>
            <a:ahLst/>
            <a:cxnLst/>
            <a:rect l="l" t="t" r="r" b="b"/>
            <a:pathLst>
              <a:path w="897254" h="443864">
                <a:moveTo>
                  <a:pt x="11175" y="0"/>
                </a:moveTo>
                <a:lnTo>
                  <a:pt x="0" y="23367"/>
                </a:lnTo>
                <a:lnTo>
                  <a:pt x="93218" y="68452"/>
                </a:lnTo>
                <a:lnTo>
                  <a:pt x="104521" y="45084"/>
                </a:lnTo>
                <a:lnTo>
                  <a:pt x="11175" y="0"/>
                </a:lnTo>
                <a:close/>
              </a:path>
              <a:path w="897254" h="443864">
                <a:moveTo>
                  <a:pt x="174498" y="78866"/>
                </a:moveTo>
                <a:lnTo>
                  <a:pt x="163322" y="102196"/>
                </a:lnTo>
                <a:lnTo>
                  <a:pt x="256539" y="147256"/>
                </a:lnTo>
                <a:lnTo>
                  <a:pt x="267843" y="123926"/>
                </a:lnTo>
                <a:lnTo>
                  <a:pt x="174498" y="78866"/>
                </a:lnTo>
                <a:close/>
              </a:path>
              <a:path w="897254" h="443864">
                <a:moveTo>
                  <a:pt x="337820" y="157721"/>
                </a:moveTo>
                <a:lnTo>
                  <a:pt x="326644" y="181063"/>
                </a:lnTo>
                <a:lnTo>
                  <a:pt x="419862" y="226123"/>
                </a:lnTo>
                <a:lnTo>
                  <a:pt x="431164" y="202793"/>
                </a:lnTo>
                <a:lnTo>
                  <a:pt x="337820" y="157721"/>
                </a:lnTo>
                <a:close/>
              </a:path>
              <a:path w="897254" h="443864">
                <a:moveTo>
                  <a:pt x="501142" y="236588"/>
                </a:moveTo>
                <a:lnTo>
                  <a:pt x="489838" y="259918"/>
                </a:lnTo>
                <a:lnTo>
                  <a:pt x="583184" y="304977"/>
                </a:lnTo>
                <a:lnTo>
                  <a:pt x="594487" y="281647"/>
                </a:lnTo>
                <a:lnTo>
                  <a:pt x="501142" y="236588"/>
                </a:lnTo>
                <a:close/>
              </a:path>
              <a:path w="897254" h="443864">
                <a:moveTo>
                  <a:pt x="664463" y="315442"/>
                </a:moveTo>
                <a:lnTo>
                  <a:pt x="653161" y="338772"/>
                </a:lnTo>
                <a:lnTo>
                  <a:pt x="746506" y="383832"/>
                </a:lnTo>
                <a:lnTo>
                  <a:pt x="757809" y="360502"/>
                </a:lnTo>
                <a:lnTo>
                  <a:pt x="664463" y="315442"/>
                </a:lnTo>
                <a:close/>
              </a:path>
              <a:path w="897254" h="443864">
                <a:moveTo>
                  <a:pt x="821650" y="420109"/>
                </a:moveTo>
                <a:lnTo>
                  <a:pt x="810387" y="443445"/>
                </a:lnTo>
                <a:lnTo>
                  <a:pt x="897255" y="442239"/>
                </a:lnTo>
                <a:lnTo>
                  <a:pt x="884522" y="425742"/>
                </a:lnTo>
                <a:lnTo>
                  <a:pt x="833374" y="425742"/>
                </a:lnTo>
                <a:lnTo>
                  <a:pt x="821650" y="420109"/>
                </a:lnTo>
                <a:close/>
              </a:path>
              <a:path w="897254" h="443864">
                <a:moveTo>
                  <a:pt x="832912" y="396778"/>
                </a:moveTo>
                <a:lnTo>
                  <a:pt x="821650" y="420109"/>
                </a:lnTo>
                <a:lnTo>
                  <a:pt x="833374" y="425742"/>
                </a:lnTo>
                <a:lnTo>
                  <a:pt x="844550" y="402412"/>
                </a:lnTo>
                <a:lnTo>
                  <a:pt x="832912" y="396778"/>
                </a:lnTo>
                <a:close/>
              </a:path>
              <a:path w="897254" h="443864">
                <a:moveTo>
                  <a:pt x="844169" y="373456"/>
                </a:moveTo>
                <a:lnTo>
                  <a:pt x="832912" y="396778"/>
                </a:lnTo>
                <a:lnTo>
                  <a:pt x="844550" y="402412"/>
                </a:lnTo>
                <a:lnTo>
                  <a:pt x="833374" y="425742"/>
                </a:lnTo>
                <a:lnTo>
                  <a:pt x="884522" y="425742"/>
                </a:lnTo>
                <a:lnTo>
                  <a:pt x="844169" y="373456"/>
                </a:lnTo>
                <a:close/>
              </a:path>
              <a:path w="897254" h="443864">
                <a:moveTo>
                  <a:pt x="827786" y="394296"/>
                </a:moveTo>
                <a:lnTo>
                  <a:pt x="816483" y="417626"/>
                </a:lnTo>
                <a:lnTo>
                  <a:pt x="821650" y="420109"/>
                </a:lnTo>
                <a:lnTo>
                  <a:pt x="832912" y="396778"/>
                </a:lnTo>
                <a:lnTo>
                  <a:pt x="827786" y="394296"/>
                </a:lnTo>
                <a:close/>
              </a:path>
            </a:pathLst>
          </a:custGeom>
          <a:solidFill>
            <a:srgbClr val="000000"/>
          </a:solidFill>
        </p:spPr>
        <p:txBody>
          <a:bodyPr wrap="square" lIns="0" tIns="0" rIns="0" bIns="0" rtlCol="0"/>
          <a:lstStyle/>
          <a:p>
            <a:endParaRPr/>
          </a:p>
        </p:txBody>
      </p:sp>
      <p:sp>
        <p:nvSpPr>
          <p:cNvPr id="9" name="object 9"/>
          <p:cNvSpPr txBox="1"/>
          <p:nvPr/>
        </p:nvSpPr>
        <p:spPr>
          <a:xfrm>
            <a:off x="2822194" y="5301489"/>
            <a:ext cx="6045200" cy="991869"/>
          </a:xfrm>
          <a:prstGeom prst="rect">
            <a:avLst/>
          </a:prstGeom>
        </p:spPr>
        <p:txBody>
          <a:bodyPr vert="horz" wrap="square" lIns="0" tIns="12700" rIns="0" bIns="0" rtlCol="0">
            <a:spAutoFit/>
          </a:bodyPr>
          <a:lstStyle/>
          <a:p>
            <a:pPr marL="1841500">
              <a:spcBef>
                <a:spcPts val="100"/>
              </a:spcBef>
              <a:tabLst>
                <a:tab pos="4584700" algn="l"/>
              </a:tabLst>
            </a:pPr>
            <a:r>
              <a:rPr sz="1400" dirty="0">
                <a:latin typeface="Arial MT"/>
                <a:cs typeface="Arial MT"/>
              </a:rPr>
              <a:t>public</a:t>
            </a:r>
            <a:r>
              <a:rPr sz="1400" spc="-25" dirty="0">
                <a:latin typeface="Arial MT"/>
                <a:cs typeface="Arial MT"/>
              </a:rPr>
              <a:t> </a:t>
            </a:r>
            <a:r>
              <a:rPr sz="1400" dirty="0">
                <a:solidFill>
                  <a:srgbClr val="FF0000"/>
                </a:solidFill>
                <a:latin typeface="Arial MT"/>
                <a:cs typeface="Arial MT"/>
              </a:rPr>
              <a:t>abstract</a:t>
            </a:r>
            <a:r>
              <a:rPr sz="1400" spc="-45" dirty="0">
                <a:solidFill>
                  <a:srgbClr val="FF0000"/>
                </a:solidFill>
                <a:latin typeface="Arial MT"/>
                <a:cs typeface="Arial MT"/>
              </a:rPr>
              <a:t> </a:t>
            </a:r>
            <a:r>
              <a:rPr sz="1400" spc="-20" dirty="0">
                <a:latin typeface="Arial MT"/>
                <a:cs typeface="Arial MT"/>
              </a:rPr>
              <a:t>v</a:t>
            </a:r>
            <a:r>
              <a:rPr sz="1400" dirty="0">
                <a:latin typeface="Arial MT"/>
                <a:cs typeface="Arial MT"/>
              </a:rPr>
              <a:t>oid</a:t>
            </a:r>
            <a:r>
              <a:rPr sz="1400" spc="5" dirty="0">
                <a:latin typeface="Arial MT"/>
                <a:cs typeface="Arial MT"/>
              </a:rPr>
              <a:t> </a:t>
            </a:r>
            <a:r>
              <a:rPr sz="1400" spc="-5" dirty="0">
                <a:latin typeface="Arial MT"/>
                <a:cs typeface="Arial MT"/>
              </a:rPr>
              <a:t>doAn</a:t>
            </a:r>
            <a:r>
              <a:rPr sz="1400" spc="-20" dirty="0">
                <a:latin typeface="Arial MT"/>
                <a:cs typeface="Arial MT"/>
              </a:rPr>
              <a:t>y</a:t>
            </a:r>
            <a:r>
              <a:rPr sz="1400" dirty="0">
                <a:latin typeface="Arial MT"/>
                <a:cs typeface="Arial MT"/>
              </a:rPr>
              <a:t>();	</a:t>
            </a:r>
            <a:r>
              <a:rPr sz="1400" dirty="0">
                <a:solidFill>
                  <a:srgbClr val="FF0000"/>
                </a:solidFill>
                <a:latin typeface="Arial MT"/>
                <a:cs typeface="Arial MT"/>
              </a:rPr>
              <a:t>//</a:t>
            </a:r>
            <a:r>
              <a:rPr sz="1400" spc="-100" dirty="0">
                <a:solidFill>
                  <a:srgbClr val="FF0000"/>
                </a:solidFill>
                <a:latin typeface="Arial MT"/>
                <a:cs typeface="Arial MT"/>
              </a:rPr>
              <a:t> </a:t>
            </a:r>
            <a:r>
              <a:rPr sz="1400" dirty="0">
                <a:solidFill>
                  <a:srgbClr val="FF0000"/>
                </a:solidFill>
                <a:latin typeface="Arial MT"/>
                <a:cs typeface="Arial MT"/>
              </a:rPr>
              <a:t>Abstract</a:t>
            </a:r>
            <a:r>
              <a:rPr sz="1400" spc="-40" dirty="0">
                <a:solidFill>
                  <a:srgbClr val="FF0000"/>
                </a:solidFill>
                <a:latin typeface="Arial MT"/>
                <a:cs typeface="Arial MT"/>
              </a:rPr>
              <a:t> </a:t>
            </a:r>
            <a:r>
              <a:rPr sz="1400" spc="-10" dirty="0">
                <a:solidFill>
                  <a:srgbClr val="FF0000"/>
                </a:solidFill>
                <a:latin typeface="Arial MT"/>
                <a:cs typeface="Arial MT"/>
              </a:rPr>
              <a:t>M</a:t>
            </a:r>
            <a:r>
              <a:rPr sz="1400" dirty="0">
                <a:solidFill>
                  <a:srgbClr val="FF0000"/>
                </a:solidFill>
                <a:latin typeface="Arial MT"/>
                <a:cs typeface="Arial MT"/>
              </a:rPr>
              <a:t>ethod</a:t>
            </a:r>
            <a:endParaRPr sz="1400">
              <a:latin typeface="Arial MT"/>
              <a:cs typeface="Arial MT"/>
            </a:endParaRPr>
          </a:p>
          <a:p>
            <a:pPr marL="12700"/>
            <a:r>
              <a:rPr sz="1400" dirty="0">
                <a:latin typeface="Arial MT"/>
                <a:cs typeface="Arial MT"/>
              </a:rPr>
              <a:t>}//</a:t>
            </a:r>
            <a:r>
              <a:rPr sz="1400" spc="-40" dirty="0">
                <a:latin typeface="Arial MT"/>
                <a:cs typeface="Arial MT"/>
              </a:rPr>
              <a:t> </a:t>
            </a:r>
            <a:r>
              <a:rPr sz="1400" dirty="0">
                <a:latin typeface="Arial MT"/>
                <a:cs typeface="Arial MT"/>
              </a:rPr>
              <a:t>End</a:t>
            </a:r>
            <a:r>
              <a:rPr sz="1400" spc="-25" dirty="0">
                <a:latin typeface="Arial MT"/>
                <a:cs typeface="Arial MT"/>
              </a:rPr>
              <a:t> </a:t>
            </a:r>
            <a:r>
              <a:rPr sz="1400" dirty="0">
                <a:latin typeface="Arial MT"/>
                <a:cs typeface="Arial MT"/>
              </a:rPr>
              <a:t>of</a:t>
            </a:r>
            <a:r>
              <a:rPr sz="1400" spc="-25" dirty="0">
                <a:latin typeface="Arial MT"/>
                <a:cs typeface="Arial MT"/>
              </a:rPr>
              <a:t> </a:t>
            </a:r>
            <a:r>
              <a:rPr sz="1400" dirty="0">
                <a:latin typeface="Arial MT"/>
                <a:cs typeface="Arial MT"/>
              </a:rPr>
              <a:t>class</a:t>
            </a:r>
            <a:r>
              <a:rPr sz="1400" spc="-35" dirty="0">
                <a:latin typeface="Arial MT"/>
                <a:cs typeface="Arial MT"/>
              </a:rPr>
              <a:t> </a:t>
            </a:r>
            <a:r>
              <a:rPr sz="1400" dirty="0">
                <a:latin typeface="Arial MT"/>
                <a:cs typeface="Arial MT"/>
              </a:rPr>
              <a:t>Sample</a:t>
            </a:r>
            <a:endParaRPr sz="1400">
              <a:latin typeface="Arial MT"/>
              <a:cs typeface="Arial MT"/>
            </a:endParaRPr>
          </a:p>
          <a:p>
            <a:pPr>
              <a:spcBef>
                <a:spcPts val="15"/>
              </a:spcBef>
            </a:pPr>
            <a:endParaRPr>
              <a:latin typeface="Arial MT"/>
              <a:cs typeface="Arial MT"/>
            </a:endParaRPr>
          </a:p>
          <a:p>
            <a:pPr marR="5080" algn="r"/>
            <a:r>
              <a:rPr b="1" spc="-10" dirty="0">
                <a:solidFill>
                  <a:srgbClr val="FF0000"/>
                </a:solidFill>
                <a:latin typeface="Calibri"/>
                <a:cs typeface="Calibri"/>
              </a:rPr>
              <a:t>Abstract-Methods</a:t>
            </a:r>
            <a:endParaRPr>
              <a:latin typeface="Calibri"/>
              <a:cs typeface="Calibri"/>
            </a:endParaRPr>
          </a:p>
        </p:txBody>
      </p:sp>
      <p:sp>
        <p:nvSpPr>
          <p:cNvPr id="10" name="object 10"/>
          <p:cNvSpPr/>
          <p:nvPr/>
        </p:nvSpPr>
        <p:spPr>
          <a:xfrm>
            <a:off x="2636635" y="3141726"/>
            <a:ext cx="188595" cy="1101090"/>
          </a:xfrm>
          <a:custGeom>
            <a:avLst/>
            <a:gdLst/>
            <a:ahLst/>
            <a:cxnLst/>
            <a:rect l="l" t="t" r="r" b="b"/>
            <a:pathLst>
              <a:path w="188594" h="1101089">
                <a:moveTo>
                  <a:pt x="13766" y="994410"/>
                </a:moveTo>
                <a:lnTo>
                  <a:pt x="0" y="1097153"/>
                </a:lnTo>
                <a:lnTo>
                  <a:pt x="25679" y="1100582"/>
                </a:lnTo>
                <a:lnTo>
                  <a:pt x="39446" y="997838"/>
                </a:lnTo>
                <a:lnTo>
                  <a:pt x="13766" y="994410"/>
                </a:lnTo>
                <a:close/>
              </a:path>
              <a:path w="188594" h="1101089">
                <a:moveTo>
                  <a:pt x="37858" y="814705"/>
                </a:moveTo>
                <a:lnTo>
                  <a:pt x="24091" y="917448"/>
                </a:lnTo>
                <a:lnTo>
                  <a:pt x="49771" y="920876"/>
                </a:lnTo>
                <a:lnTo>
                  <a:pt x="63538" y="818134"/>
                </a:lnTo>
                <a:lnTo>
                  <a:pt x="37858" y="814705"/>
                </a:lnTo>
                <a:close/>
              </a:path>
              <a:path w="188594" h="1101089">
                <a:moveTo>
                  <a:pt x="61950" y="635000"/>
                </a:moveTo>
                <a:lnTo>
                  <a:pt x="48183" y="737616"/>
                </a:lnTo>
                <a:lnTo>
                  <a:pt x="73863" y="741044"/>
                </a:lnTo>
                <a:lnTo>
                  <a:pt x="87630" y="638429"/>
                </a:lnTo>
                <a:lnTo>
                  <a:pt x="61950" y="635000"/>
                </a:lnTo>
                <a:close/>
              </a:path>
              <a:path w="188594" h="1101089">
                <a:moveTo>
                  <a:pt x="86042" y="455168"/>
                </a:moveTo>
                <a:lnTo>
                  <a:pt x="72275" y="557911"/>
                </a:lnTo>
                <a:lnTo>
                  <a:pt x="97955" y="561340"/>
                </a:lnTo>
                <a:lnTo>
                  <a:pt x="111721" y="458597"/>
                </a:lnTo>
                <a:lnTo>
                  <a:pt x="86042" y="455168"/>
                </a:lnTo>
                <a:close/>
              </a:path>
              <a:path w="188594" h="1101089">
                <a:moveTo>
                  <a:pt x="110134" y="275463"/>
                </a:moveTo>
                <a:lnTo>
                  <a:pt x="96367" y="378206"/>
                </a:lnTo>
                <a:lnTo>
                  <a:pt x="122047" y="381635"/>
                </a:lnTo>
                <a:lnTo>
                  <a:pt x="135813" y="278891"/>
                </a:lnTo>
                <a:lnTo>
                  <a:pt x="110134" y="275463"/>
                </a:lnTo>
                <a:close/>
              </a:path>
              <a:path w="188594" h="1101089">
                <a:moveTo>
                  <a:pt x="134226" y="95631"/>
                </a:moveTo>
                <a:lnTo>
                  <a:pt x="120459" y="198374"/>
                </a:lnTo>
                <a:lnTo>
                  <a:pt x="146138" y="201802"/>
                </a:lnTo>
                <a:lnTo>
                  <a:pt x="159905" y="99187"/>
                </a:lnTo>
                <a:lnTo>
                  <a:pt x="134226" y="95631"/>
                </a:lnTo>
                <a:close/>
              </a:path>
              <a:path w="188594" h="1101089">
                <a:moveTo>
                  <a:pt x="160159" y="0"/>
                </a:moveTo>
                <a:lnTo>
                  <a:pt x="111290" y="71882"/>
                </a:lnTo>
                <a:lnTo>
                  <a:pt x="188353" y="82169"/>
                </a:lnTo>
                <a:lnTo>
                  <a:pt x="160159" y="0"/>
                </a:lnTo>
                <a:close/>
              </a:path>
            </a:pathLst>
          </a:custGeom>
          <a:solidFill>
            <a:srgbClr val="000000"/>
          </a:solidFill>
        </p:spPr>
        <p:txBody>
          <a:bodyPr wrap="square" lIns="0" tIns="0" rIns="0" bIns="0" rtlCol="0"/>
          <a:lstStyle/>
          <a:p>
            <a:endParaRPr/>
          </a:p>
        </p:txBody>
      </p:sp>
      <p:sp>
        <p:nvSpPr>
          <p:cNvPr id="11" name="object 11"/>
          <p:cNvSpPr txBox="1"/>
          <p:nvPr/>
        </p:nvSpPr>
        <p:spPr>
          <a:xfrm>
            <a:off x="1977948" y="4258182"/>
            <a:ext cx="134112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Abstract</a:t>
            </a:r>
            <a:r>
              <a:rPr b="1" spc="-80" dirty="0">
                <a:solidFill>
                  <a:srgbClr val="FF0000"/>
                </a:solidFill>
                <a:latin typeface="Calibri"/>
                <a:cs typeface="Calibri"/>
              </a:rPr>
              <a:t> </a:t>
            </a:r>
            <a:r>
              <a:rPr b="1" spc="-5" dirty="0">
                <a:solidFill>
                  <a:srgbClr val="FF0000"/>
                </a:solidFill>
                <a:latin typeface="Calibri"/>
                <a:cs typeface="Calibri"/>
              </a:rPr>
              <a:t>Class</a:t>
            </a:r>
            <a:endParaRPr>
              <a:latin typeface="Calibri"/>
              <a:cs typeface="Calibri"/>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5238"/>
            <a:ext cx="3256279"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spc="-5" dirty="0">
                <a:latin typeface="Arial MT"/>
                <a:cs typeface="Arial MT"/>
              </a:rPr>
              <a:t>Threads</a:t>
            </a:r>
            <a:r>
              <a:rPr sz="3200" spc="-55" dirty="0">
                <a:latin typeface="Arial MT"/>
                <a:cs typeface="Arial MT"/>
              </a:rPr>
              <a:t> </a:t>
            </a:r>
            <a:r>
              <a:rPr sz="3200" dirty="0">
                <a:latin typeface="Arial MT"/>
                <a:cs typeface="Arial MT"/>
              </a:rPr>
              <a:t>in</a:t>
            </a:r>
            <a:r>
              <a:rPr sz="3200" spc="-45" dirty="0">
                <a:latin typeface="Arial MT"/>
                <a:cs typeface="Arial MT"/>
              </a:rPr>
              <a:t> </a:t>
            </a:r>
            <a:r>
              <a:rPr sz="3200" dirty="0">
                <a:latin typeface="Arial MT"/>
                <a:cs typeface="Arial MT"/>
              </a:rPr>
              <a:t>Java</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445869"/>
            <a:ext cx="8845550" cy="4416425"/>
          </a:xfrm>
          <a:prstGeom prst="rect">
            <a:avLst/>
          </a:prstGeom>
        </p:spPr>
        <p:txBody>
          <a:bodyPr vert="horz" wrap="square" lIns="0" tIns="49530" rIns="0" bIns="0" rtlCol="0">
            <a:spAutoFit/>
          </a:bodyPr>
          <a:lstStyle/>
          <a:p>
            <a:pPr marL="355600" indent="-342900">
              <a:spcBef>
                <a:spcPts val="390"/>
              </a:spcBef>
              <a:buClr>
                <a:srgbClr val="0F1141"/>
              </a:buClr>
              <a:buFont typeface="Arial MT"/>
              <a:buChar char="•"/>
              <a:tabLst>
                <a:tab pos="354965" algn="l"/>
                <a:tab pos="355600" algn="l"/>
              </a:tabLst>
            </a:pPr>
            <a:r>
              <a:rPr sz="2400" b="1" spc="-5" dirty="0">
                <a:latin typeface="Arial"/>
                <a:cs typeface="Arial"/>
              </a:rPr>
              <a:t>Java</a:t>
            </a:r>
            <a:r>
              <a:rPr sz="2400" b="1" dirty="0">
                <a:latin typeface="Arial"/>
                <a:cs typeface="Arial"/>
              </a:rPr>
              <a:t> Supports</a:t>
            </a:r>
            <a:r>
              <a:rPr sz="2400" b="1" spc="-30" dirty="0">
                <a:latin typeface="Arial"/>
                <a:cs typeface="Arial"/>
              </a:rPr>
              <a:t> </a:t>
            </a:r>
            <a:r>
              <a:rPr sz="2400" b="1" dirty="0">
                <a:latin typeface="Arial"/>
                <a:cs typeface="Arial"/>
              </a:rPr>
              <a:t>Multithreaded</a:t>
            </a:r>
            <a:r>
              <a:rPr sz="2400" b="1" spc="-35" dirty="0">
                <a:latin typeface="Arial"/>
                <a:cs typeface="Arial"/>
              </a:rPr>
              <a:t> </a:t>
            </a:r>
            <a:r>
              <a:rPr sz="2400" b="1" spc="-5" dirty="0">
                <a:latin typeface="Arial"/>
                <a:cs typeface="Arial"/>
              </a:rPr>
              <a:t>based</a:t>
            </a:r>
            <a:r>
              <a:rPr sz="2400" b="1" spc="-10" dirty="0">
                <a:latin typeface="Arial"/>
                <a:cs typeface="Arial"/>
              </a:rPr>
              <a:t> </a:t>
            </a:r>
            <a:r>
              <a:rPr sz="2400" b="1" dirty="0">
                <a:latin typeface="Arial"/>
                <a:cs typeface="Arial"/>
              </a:rPr>
              <a:t>Multitasking</a:t>
            </a:r>
            <a:endParaRPr sz="2400">
              <a:latin typeface="Arial"/>
              <a:cs typeface="Arial"/>
            </a:endParaRPr>
          </a:p>
          <a:p>
            <a:pPr marL="354965" marR="7620" indent="-342900">
              <a:lnSpc>
                <a:spcPts val="2590"/>
              </a:lnSpc>
              <a:spcBef>
                <a:spcPts val="620"/>
              </a:spcBef>
              <a:buClr>
                <a:srgbClr val="0F1141"/>
              </a:buClr>
              <a:buFont typeface="Arial MT"/>
              <a:buChar char="•"/>
              <a:tabLst>
                <a:tab pos="354965" algn="l"/>
                <a:tab pos="355600" algn="l"/>
                <a:tab pos="1222375" algn="l"/>
                <a:tab pos="2352040" algn="l"/>
                <a:tab pos="3759200" algn="l"/>
                <a:tab pos="4775200" algn="l"/>
                <a:tab pos="6303010" algn="l"/>
                <a:tab pos="7219315" algn="l"/>
                <a:tab pos="8423275" algn="l"/>
              </a:tabLst>
            </a:pPr>
            <a:r>
              <a:rPr sz="2400" b="1" spc="-5" dirty="0">
                <a:latin typeface="Arial"/>
                <a:cs typeface="Arial"/>
              </a:rPr>
              <a:t>Java	</a:t>
            </a:r>
            <a:r>
              <a:rPr sz="2400" b="1" spc="-55" dirty="0">
                <a:latin typeface="Arial"/>
                <a:cs typeface="Arial"/>
              </a:rPr>
              <a:t>V</a:t>
            </a:r>
            <a:r>
              <a:rPr sz="2400" b="1" dirty="0">
                <a:latin typeface="Arial"/>
                <a:cs typeface="Arial"/>
              </a:rPr>
              <a:t>i</a:t>
            </a:r>
            <a:r>
              <a:rPr sz="2400" b="1" spc="5" dirty="0">
                <a:latin typeface="Arial"/>
                <a:cs typeface="Arial"/>
              </a:rPr>
              <a:t>r</a:t>
            </a:r>
            <a:r>
              <a:rPr sz="2400" b="1" dirty="0">
                <a:latin typeface="Arial"/>
                <a:cs typeface="Arial"/>
              </a:rPr>
              <a:t>t</a:t>
            </a:r>
            <a:r>
              <a:rPr sz="2400" b="1" spc="-10" dirty="0">
                <a:latin typeface="Arial"/>
                <a:cs typeface="Arial"/>
              </a:rPr>
              <a:t>u</a:t>
            </a:r>
            <a:r>
              <a:rPr sz="2400" b="1" dirty="0">
                <a:latin typeface="Arial"/>
                <a:cs typeface="Arial"/>
              </a:rPr>
              <a:t>al	Machi</a:t>
            </a:r>
            <a:r>
              <a:rPr sz="2400" b="1" spc="-15" dirty="0">
                <a:latin typeface="Arial"/>
                <a:cs typeface="Arial"/>
              </a:rPr>
              <a:t>n</a:t>
            </a:r>
            <a:r>
              <a:rPr sz="2400" b="1" spc="-5" dirty="0">
                <a:latin typeface="Arial"/>
                <a:cs typeface="Arial"/>
              </a:rPr>
              <a:t>e</a:t>
            </a:r>
            <a:r>
              <a:rPr sz="2400" b="1" dirty="0">
                <a:latin typeface="Arial"/>
                <a:cs typeface="Arial"/>
              </a:rPr>
              <a:t>	(JVM)	</a:t>
            </a:r>
            <a:r>
              <a:rPr sz="2400" b="1" spc="-5" dirty="0">
                <a:latin typeface="Arial"/>
                <a:cs typeface="Arial"/>
              </a:rPr>
              <a:t>E</a:t>
            </a:r>
            <a:r>
              <a:rPr sz="2400" b="1" spc="-15" dirty="0">
                <a:latin typeface="Arial"/>
                <a:cs typeface="Arial"/>
              </a:rPr>
              <a:t>x</a:t>
            </a:r>
            <a:r>
              <a:rPr sz="2400" b="1" dirty="0">
                <a:latin typeface="Arial"/>
                <a:cs typeface="Arial"/>
              </a:rPr>
              <a:t>e</a:t>
            </a:r>
            <a:r>
              <a:rPr sz="2400" b="1" spc="-5" dirty="0">
                <a:latin typeface="Arial"/>
                <a:cs typeface="Arial"/>
              </a:rPr>
              <a:t>cutes</a:t>
            </a:r>
            <a:r>
              <a:rPr sz="2400" b="1" dirty="0">
                <a:latin typeface="Arial"/>
                <a:cs typeface="Arial"/>
              </a:rPr>
              <a:t>	</a:t>
            </a:r>
            <a:r>
              <a:rPr sz="2400" b="1" spc="-5" dirty="0">
                <a:latin typeface="Arial"/>
                <a:cs typeface="Arial"/>
              </a:rPr>
              <a:t>E</a:t>
            </a:r>
            <a:r>
              <a:rPr sz="2400" b="1" spc="-15" dirty="0">
                <a:latin typeface="Arial"/>
                <a:cs typeface="Arial"/>
              </a:rPr>
              <a:t>a</a:t>
            </a:r>
            <a:r>
              <a:rPr sz="2400" b="1" dirty="0">
                <a:latin typeface="Arial"/>
                <a:cs typeface="Arial"/>
              </a:rPr>
              <a:t>ch	Thre</a:t>
            </a:r>
            <a:r>
              <a:rPr sz="2400" b="1" spc="-10" dirty="0">
                <a:latin typeface="Arial"/>
                <a:cs typeface="Arial"/>
              </a:rPr>
              <a:t>a</a:t>
            </a:r>
            <a:r>
              <a:rPr sz="2400" b="1" dirty="0">
                <a:latin typeface="Arial"/>
                <a:cs typeface="Arial"/>
              </a:rPr>
              <a:t>d	for  </a:t>
            </a:r>
            <a:r>
              <a:rPr sz="2400" b="1" spc="-5" dirty="0">
                <a:latin typeface="Arial"/>
                <a:cs typeface="Arial"/>
              </a:rPr>
              <a:t>Short Period of </a:t>
            </a:r>
            <a:r>
              <a:rPr sz="2400" b="1" spc="-15" dirty="0">
                <a:latin typeface="Arial"/>
                <a:cs typeface="Arial"/>
              </a:rPr>
              <a:t>Time</a:t>
            </a:r>
            <a:r>
              <a:rPr sz="2400" b="1" dirty="0">
                <a:latin typeface="Arial"/>
                <a:cs typeface="Arial"/>
              </a:rPr>
              <a:t> (</a:t>
            </a:r>
            <a:r>
              <a:rPr sz="2400" b="1" dirty="0">
                <a:solidFill>
                  <a:srgbClr val="FF0000"/>
                </a:solidFill>
                <a:latin typeface="Arial"/>
                <a:cs typeface="Arial"/>
              </a:rPr>
              <a:t>Known</a:t>
            </a:r>
            <a:r>
              <a:rPr sz="2400" b="1" spc="-35" dirty="0">
                <a:solidFill>
                  <a:srgbClr val="FF0000"/>
                </a:solidFill>
                <a:latin typeface="Arial"/>
                <a:cs typeface="Arial"/>
              </a:rPr>
              <a:t> </a:t>
            </a:r>
            <a:r>
              <a:rPr sz="2400" b="1" spc="-5" dirty="0">
                <a:solidFill>
                  <a:srgbClr val="FF0000"/>
                </a:solidFill>
                <a:latin typeface="Arial"/>
                <a:cs typeface="Arial"/>
              </a:rPr>
              <a:t>as</a:t>
            </a:r>
            <a:r>
              <a:rPr sz="2400" b="1" dirty="0">
                <a:solidFill>
                  <a:srgbClr val="FF0000"/>
                </a:solidFill>
                <a:latin typeface="Arial"/>
                <a:cs typeface="Arial"/>
              </a:rPr>
              <a:t> </a:t>
            </a:r>
            <a:r>
              <a:rPr sz="2400" b="1" spc="-15" dirty="0">
                <a:solidFill>
                  <a:srgbClr val="FF0000"/>
                </a:solidFill>
                <a:latin typeface="Arial"/>
                <a:cs typeface="Arial"/>
              </a:rPr>
              <a:t>Time</a:t>
            </a:r>
            <a:r>
              <a:rPr sz="2400" b="1" spc="-5" dirty="0">
                <a:solidFill>
                  <a:srgbClr val="FF0000"/>
                </a:solidFill>
                <a:latin typeface="Arial"/>
                <a:cs typeface="Arial"/>
              </a:rPr>
              <a:t> Slice</a:t>
            </a:r>
            <a:r>
              <a:rPr sz="2400" b="1" spc="-5" dirty="0">
                <a:latin typeface="Arial"/>
                <a:cs typeface="Arial"/>
              </a:rPr>
              <a:t>)</a:t>
            </a:r>
            <a:endParaRPr sz="2400">
              <a:latin typeface="Arial"/>
              <a:cs typeface="Arial"/>
            </a:endParaRPr>
          </a:p>
          <a:p>
            <a:pPr marL="355600" indent="-342900">
              <a:spcBef>
                <a:spcPts val="250"/>
              </a:spcBef>
              <a:buClr>
                <a:srgbClr val="0F1141"/>
              </a:buClr>
              <a:buFont typeface="Arial MT"/>
              <a:buChar char="•"/>
              <a:tabLst>
                <a:tab pos="354965" algn="l"/>
                <a:tab pos="355600" algn="l"/>
              </a:tabLst>
            </a:pPr>
            <a:r>
              <a:rPr sz="2400" b="1" spc="-5" dirty="0">
                <a:latin typeface="Arial"/>
                <a:cs typeface="Arial"/>
              </a:rPr>
              <a:t>Thread Scheduler</a:t>
            </a:r>
            <a:r>
              <a:rPr sz="2400" b="1" spc="-90" dirty="0">
                <a:latin typeface="Arial"/>
                <a:cs typeface="Arial"/>
              </a:rPr>
              <a:t> </a:t>
            </a:r>
            <a:r>
              <a:rPr sz="2400" b="1" dirty="0">
                <a:latin typeface="Arial"/>
                <a:cs typeface="Arial"/>
              </a:rPr>
              <a:t>Activates, </a:t>
            </a:r>
            <a:r>
              <a:rPr sz="2400" b="1" spc="-5" dirty="0">
                <a:latin typeface="Arial"/>
                <a:cs typeface="Arial"/>
              </a:rPr>
              <a:t>Deactivates</a:t>
            </a:r>
            <a:r>
              <a:rPr sz="2400" b="1" spc="30" dirty="0">
                <a:latin typeface="Arial"/>
                <a:cs typeface="Arial"/>
              </a:rPr>
              <a:t> </a:t>
            </a:r>
            <a:r>
              <a:rPr sz="2400" b="1" spc="-5" dirty="0">
                <a:latin typeface="Arial"/>
                <a:cs typeface="Arial"/>
              </a:rPr>
              <a:t>Threads</a:t>
            </a:r>
            <a:endParaRPr sz="2400">
              <a:latin typeface="Arial"/>
              <a:cs typeface="Arial"/>
            </a:endParaRPr>
          </a:p>
          <a:p>
            <a:pPr marL="354965" marR="6350" indent="-342900">
              <a:lnSpc>
                <a:spcPts val="2590"/>
              </a:lnSpc>
              <a:spcBef>
                <a:spcPts val="620"/>
              </a:spcBef>
              <a:buClr>
                <a:srgbClr val="0F1141"/>
              </a:buClr>
              <a:buFont typeface="Arial MT"/>
              <a:buChar char="•"/>
              <a:tabLst>
                <a:tab pos="354965" algn="l"/>
                <a:tab pos="355600" algn="l"/>
                <a:tab pos="1233170" algn="l"/>
                <a:tab pos="2397760" algn="l"/>
                <a:tab pos="2802890" algn="l"/>
                <a:tab pos="4324350" algn="l"/>
                <a:tab pos="4643120" algn="l"/>
                <a:tab pos="5859145" algn="l"/>
                <a:tab pos="7160895" algn="l"/>
                <a:tab pos="7581900" algn="l"/>
                <a:tab pos="8660765" algn="l"/>
              </a:tabLst>
            </a:pPr>
            <a:r>
              <a:rPr sz="2400" b="1" spc="-5" dirty="0">
                <a:latin typeface="Arial"/>
                <a:cs typeface="Arial"/>
              </a:rPr>
              <a:t>E</a:t>
            </a:r>
            <a:r>
              <a:rPr sz="2400" b="1" spc="-15" dirty="0">
                <a:latin typeface="Arial"/>
                <a:cs typeface="Arial"/>
              </a:rPr>
              <a:t>a</a:t>
            </a:r>
            <a:r>
              <a:rPr sz="2400" b="1" dirty="0">
                <a:latin typeface="Arial"/>
                <a:cs typeface="Arial"/>
              </a:rPr>
              <a:t>ch	Thre</a:t>
            </a:r>
            <a:r>
              <a:rPr sz="2400" b="1" spc="-10" dirty="0">
                <a:latin typeface="Arial"/>
                <a:cs typeface="Arial"/>
              </a:rPr>
              <a:t>a</a:t>
            </a:r>
            <a:r>
              <a:rPr sz="2400" b="1" dirty="0">
                <a:latin typeface="Arial"/>
                <a:cs typeface="Arial"/>
              </a:rPr>
              <a:t>d	is	</a:t>
            </a:r>
            <a:r>
              <a:rPr sz="2400" b="1" spc="-5" dirty="0">
                <a:latin typeface="Arial"/>
                <a:cs typeface="Arial"/>
              </a:rPr>
              <a:t>A</a:t>
            </a:r>
            <a:r>
              <a:rPr sz="2400" b="1" spc="-15" dirty="0">
                <a:latin typeface="Arial"/>
                <a:cs typeface="Arial"/>
              </a:rPr>
              <a:t>s</a:t>
            </a:r>
            <a:r>
              <a:rPr sz="2400" b="1" dirty="0">
                <a:latin typeface="Arial"/>
                <a:cs typeface="Arial"/>
              </a:rPr>
              <a:t>signed	</a:t>
            </a:r>
            <a:r>
              <a:rPr sz="2400" b="1" spc="-5" dirty="0">
                <a:latin typeface="Arial"/>
                <a:cs typeface="Arial"/>
              </a:rPr>
              <a:t>a</a:t>
            </a:r>
            <a:r>
              <a:rPr sz="2400" b="1" dirty="0">
                <a:latin typeface="Arial"/>
                <a:cs typeface="Arial"/>
              </a:rPr>
              <a:t>	Prio</a:t>
            </a:r>
            <a:r>
              <a:rPr sz="2400" b="1" spc="-10" dirty="0">
                <a:latin typeface="Arial"/>
                <a:cs typeface="Arial"/>
              </a:rPr>
              <a:t>r</a:t>
            </a:r>
            <a:r>
              <a:rPr sz="2400" b="1" dirty="0">
                <a:latin typeface="Arial"/>
                <a:cs typeface="Arial"/>
              </a:rPr>
              <a:t>i</a:t>
            </a:r>
            <a:r>
              <a:rPr sz="2400" b="1" spc="15" dirty="0">
                <a:latin typeface="Arial"/>
                <a:cs typeface="Arial"/>
              </a:rPr>
              <a:t>t</a:t>
            </a:r>
            <a:r>
              <a:rPr sz="2400" b="1" spc="-5" dirty="0">
                <a:latin typeface="Arial"/>
                <a:cs typeface="Arial"/>
              </a:rPr>
              <a:t>y</a:t>
            </a:r>
            <a:r>
              <a:rPr sz="2400" b="1" dirty="0">
                <a:latin typeface="Arial"/>
                <a:cs typeface="Arial"/>
              </a:rPr>
              <a:t>	N</a:t>
            </a:r>
            <a:r>
              <a:rPr sz="2400" b="1" spc="-10" dirty="0">
                <a:latin typeface="Arial"/>
                <a:cs typeface="Arial"/>
              </a:rPr>
              <a:t>u</a:t>
            </a:r>
            <a:r>
              <a:rPr sz="2400" b="1" spc="-5" dirty="0">
                <a:latin typeface="Arial"/>
                <a:cs typeface="Arial"/>
              </a:rPr>
              <a:t>mber</a:t>
            </a:r>
            <a:r>
              <a:rPr sz="2400" b="1" dirty="0">
                <a:latin typeface="Arial"/>
                <a:cs typeface="Arial"/>
              </a:rPr>
              <a:t>	in	</a:t>
            </a:r>
            <a:r>
              <a:rPr sz="2400" b="1" spc="-25" dirty="0">
                <a:latin typeface="Arial"/>
                <a:cs typeface="Arial"/>
              </a:rPr>
              <a:t>R</a:t>
            </a:r>
            <a:r>
              <a:rPr sz="2400" b="1" dirty="0">
                <a:latin typeface="Arial"/>
                <a:cs typeface="Arial"/>
              </a:rPr>
              <a:t>an</a:t>
            </a:r>
            <a:r>
              <a:rPr sz="2400" b="1" spc="-10" dirty="0">
                <a:latin typeface="Arial"/>
                <a:cs typeface="Arial"/>
              </a:rPr>
              <a:t>g</a:t>
            </a:r>
            <a:r>
              <a:rPr sz="2400" b="1" spc="-5" dirty="0">
                <a:latin typeface="Arial"/>
                <a:cs typeface="Arial"/>
              </a:rPr>
              <a:t>e</a:t>
            </a:r>
            <a:r>
              <a:rPr sz="2400" b="1" dirty="0">
                <a:latin typeface="Arial"/>
                <a:cs typeface="Arial"/>
              </a:rPr>
              <a:t>	</a:t>
            </a:r>
            <a:r>
              <a:rPr sz="2400" b="1" spc="-5" dirty="0">
                <a:latin typeface="Arial"/>
                <a:cs typeface="Arial"/>
              </a:rPr>
              <a:t>1  (MIN_PRIORITY)</a:t>
            </a:r>
            <a:r>
              <a:rPr sz="2400" b="1" spc="-15" dirty="0">
                <a:latin typeface="Arial"/>
                <a:cs typeface="Arial"/>
              </a:rPr>
              <a:t> </a:t>
            </a:r>
            <a:r>
              <a:rPr sz="2400" b="1" dirty="0">
                <a:latin typeface="Arial"/>
                <a:cs typeface="Arial"/>
              </a:rPr>
              <a:t>to</a:t>
            </a:r>
            <a:r>
              <a:rPr sz="2400" b="1" spc="-10" dirty="0">
                <a:latin typeface="Arial"/>
                <a:cs typeface="Arial"/>
              </a:rPr>
              <a:t> </a:t>
            </a:r>
            <a:r>
              <a:rPr sz="2400" b="1" spc="-5" dirty="0">
                <a:latin typeface="Arial"/>
                <a:cs typeface="Arial"/>
              </a:rPr>
              <a:t>10</a:t>
            </a:r>
            <a:r>
              <a:rPr sz="2400" b="1" dirty="0">
                <a:latin typeface="Arial"/>
                <a:cs typeface="Arial"/>
              </a:rPr>
              <a:t> </a:t>
            </a:r>
            <a:r>
              <a:rPr sz="2400" b="1" spc="-5" dirty="0">
                <a:latin typeface="Arial"/>
                <a:cs typeface="Arial"/>
              </a:rPr>
              <a:t>(MAX_PRIORITY)</a:t>
            </a:r>
            <a:endParaRPr sz="2400">
              <a:latin typeface="Arial"/>
              <a:cs typeface="Arial"/>
            </a:endParaRPr>
          </a:p>
          <a:p>
            <a:pPr marL="354965" marR="6350" indent="-342900">
              <a:lnSpc>
                <a:spcPts val="2590"/>
              </a:lnSpc>
              <a:spcBef>
                <a:spcPts val="580"/>
              </a:spcBef>
              <a:buClr>
                <a:srgbClr val="0F1141"/>
              </a:buClr>
              <a:buFont typeface="Arial MT"/>
              <a:buChar char="•"/>
              <a:tabLst>
                <a:tab pos="354965" algn="l"/>
                <a:tab pos="355600" algn="l"/>
              </a:tabLst>
            </a:pPr>
            <a:r>
              <a:rPr sz="2400" b="1" dirty="0">
                <a:latin typeface="Arial"/>
                <a:cs typeface="Arial"/>
              </a:rPr>
              <a:t>If</a:t>
            </a:r>
            <a:r>
              <a:rPr sz="2400" b="1" spc="145" dirty="0">
                <a:latin typeface="Arial"/>
                <a:cs typeface="Arial"/>
              </a:rPr>
              <a:t> </a:t>
            </a:r>
            <a:r>
              <a:rPr sz="2400" b="1" spc="-5" dirty="0">
                <a:latin typeface="Arial"/>
                <a:cs typeface="Arial"/>
              </a:rPr>
              <a:t>No</a:t>
            </a:r>
            <a:r>
              <a:rPr sz="2400" b="1" spc="155" dirty="0">
                <a:latin typeface="Arial"/>
                <a:cs typeface="Arial"/>
              </a:rPr>
              <a:t> </a:t>
            </a:r>
            <a:r>
              <a:rPr sz="2400" b="1" dirty="0">
                <a:latin typeface="Arial"/>
                <a:cs typeface="Arial"/>
              </a:rPr>
              <a:t>Priority</a:t>
            </a:r>
            <a:r>
              <a:rPr sz="2400" b="1" spc="125" dirty="0">
                <a:latin typeface="Arial"/>
                <a:cs typeface="Arial"/>
              </a:rPr>
              <a:t> </a:t>
            </a:r>
            <a:r>
              <a:rPr sz="2400" b="1" dirty="0">
                <a:latin typeface="Arial"/>
                <a:cs typeface="Arial"/>
              </a:rPr>
              <a:t>is</a:t>
            </a:r>
            <a:r>
              <a:rPr sz="2400" b="1" spc="155" dirty="0">
                <a:latin typeface="Arial"/>
                <a:cs typeface="Arial"/>
              </a:rPr>
              <a:t> </a:t>
            </a:r>
            <a:r>
              <a:rPr sz="2400" b="1" spc="-5" dirty="0">
                <a:latin typeface="Arial"/>
                <a:cs typeface="Arial"/>
              </a:rPr>
              <a:t>Assigned</a:t>
            </a:r>
            <a:r>
              <a:rPr sz="2400" b="1" spc="150" dirty="0">
                <a:latin typeface="Arial"/>
                <a:cs typeface="Arial"/>
              </a:rPr>
              <a:t> </a:t>
            </a:r>
            <a:r>
              <a:rPr sz="2400" b="1" dirty="0">
                <a:latin typeface="Arial"/>
                <a:cs typeface="Arial"/>
              </a:rPr>
              <a:t>to</a:t>
            </a:r>
            <a:r>
              <a:rPr sz="2400" b="1" spc="145" dirty="0">
                <a:latin typeface="Arial"/>
                <a:cs typeface="Arial"/>
              </a:rPr>
              <a:t> </a:t>
            </a:r>
            <a:r>
              <a:rPr sz="2400" b="1" spc="-5" dirty="0">
                <a:latin typeface="Arial"/>
                <a:cs typeface="Arial"/>
              </a:rPr>
              <a:t>a</a:t>
            </a:r>
            <a:r>
              <a:rPr sz="2400" b="1" spc="140" dirty="0">
                <a:latin typeface="Arial"/>
                <a:cs typeface="Arial"/>
              </a:rPr>
              <a:t> </a:t>
            </a:r>
            <a:r>
              <a:rPr sz="2400" b="1" dirty="0">
                <a:latin typeface="Arial"/>
                <a:cs typeface="Arial"/>
              </a:rPr>
              <a:t>Particular</a:t>
            </a:r>
            <a:r>
              <a:rPr sz="2400" b="1" spc="140" dirty="0">
                <a:latin typeface="Arial"/>
                <a:cs typeface="Arial"/>
              </a:rPr>
              <a:t> </a:t>
            </a:r>
            <a:r>
              <a:rPr sz="2400" b="1" spc="-5" dirty="0">
                <a:latin typeface="Arial"/>
                <a:cs typeface="Arial"/>
              </a:rPr>
              <a:t>Thread</a:t>
            </a:r>
            <a:r>
              <a:rPr sz="2400" b="1" spc="160" dirty="0">
                <a:latin typeface="Arial"/>
                <a:cs typeface="Arial"/>
              </a:rPr>
              <a:t> </a:t>
            </a:r>
            <a:r>
              <a:rPr sz="2400" b="1" spc="-5" dirty="0">
                <a:latin typeface="Arial"/>
                <a:cs typeface="Arial"/>
              </a:rPr>
              <a:t>Then</a:t>
            </a:r>
            <a:r>
              <a:rPr sz="2400" b="1" spc="150" dirty="0">
                <a:latin typeface="Arial"/>
                <a:cs typeface="Arial"/>
              </a:rPr>
              <a:t> </a:t>
            </a:r>
            <a:r>
              <a:rPr sz="2400" b="1" spc="-5" dirty="0">
                <a:latin typeface="Arial"/>
                <a:cs typeface="Arial"/>
              </a:rPr>
              <a:t>it</a:t>
            </a:r>
            <a:r>
              <a:rPr sz="2400" b="1" spc="150" dirty="0">
                <a:latin typeface="Arial"/>
                <a:cs typeface="Arial"/>
              </a:rPr>
              <a:t> </a:t>
            </a:r>
            <a:r>
              <a:rPr sz="2400" b="1" spc="-10" dirty="0">
                <a:latin typeface="Arial"/>
                <a:cs typeface="Arial"/>
              </a:rPr>
              <a:t>is </a:t>
            </a:r>
            <a:r>
              <a:rPr sz="2400" b="1" spc="-655" dirty="0">
                <a:latin typeface="Arial"/>
                <a:cs typeface="Arial"/>
              </a:rPr>
              <a:t> </a:t>
            </a:r>
            <a:r>
              <a:rPr sz="2400" b="1" spc="-5" dirty="0">
                <a:latin typeface="Arial"/>
                <a:cs typeface="Arial"/>
              </a:rPr>
              <a:t>Assigned</a:t>
            </a:r>
            <a:r>
              <a:rPr sz="2400" b="1" spc="-10" dirty="0">
                <a:latin typeface="Arial"/>
                <a:cs typeface="Arial"/>
              </a:rPr>
              <a:t> </a:t>
            </a:r>
            <a:r>
              <a:rPr sz="2400" b="1" dirty="0">
                <a:latin typeface="Arial"/>
                <a:cs typeface="Arial"/>
              </a:rPr>
              <a:t>Priority</a:t>
            </a:r>
            <a:r>
              <a:rPr sz="2400" b="1" spc="-20" dirty="0">
                <a:latin typeface="Arial"/>
                <a:cs typeface="Arial"/>
              </a:rPr>
              <a:t> </a:t>
            </a:r>
            <a:r>
              <a:rPr sz="2400" b="1" spc="-5" dirty="0">
                <a:latin typeface="Arial"/>
                <a:cs typeface="Arial"/>
              </a:rPr>
              <a:t>Number</a:t>
            </a:r>
            <a:r>
              <a:rPr sz="2400" b="1" spc="10" dirty="0">
                <a:latin typeface="Arial"/>
                <a:cs typeface="Arial"/>
              </a:rPr>
              <a:t> </a:t>
            </a:r>
            <a:r>
              <a:rPr sz="2400" b="1" spc="-5" dirty="0">
                <a:latin typeface="Arial"/>
                <a:cs typeface="Arial"/>
              </a:rPr>
              <a:t>as</a:t>
            </a:r>
            <a:r>
              <a:rPr sz="2400" b="1" dirty="0">
                <a:latin typeface="Arial"/>
                <a:cs typeface="Arial"/>
              </a:rPr>
              <a:t> 5 (NORM_PRIORITY)</a:t>
            </a:r>
            <a:endParaRPr sz="2400">
              <a:latin typeface="Arial"/>
              <a:cs typeface="Arial"/>
            </a:endParaRPr>
          </a:p>
          <a:p>
            <a:pPr marL="354965" marR="5080" indent="-342900" algn="just">
              <a:lnSpc>
                <a:spcPct val="90000"/>
              </a:lnSpc>
              <a:spcBef>
                <a:spcPts val="540"/>
              </a:spcBef>
              <a:buClr>
                <a:srgbClr val="0F1141"/>
              </a:buClr>
              <a:buFont typeface="Arial MT"/>
              <a:buChar char="•"/>
              <a:tabLst>
                <a:tab pos="355600" algn="l"/>
              </a:tabLst>
            </a:pPr>
            <a:r>
              <a:rPr sz="2400" b="1" spc="-5" dirty="0">
                <a:latin typeface="Arial"/>
                <a:cs typeface="Arial"/>
              </a:rPr>
              <a:t>Thread</a:t>
            </a:r>
            <a:r>
              <a:rPr sz="2400" b="1" dirty="0">
                <a:latin typeface="Arial"/>
                <a:cs typeface="Arial"/>
              </a:rPr>
              <a:t> </a:t>
            </a:r>
            <a:r>
              <a:rPr sz="2400" b="1" spc="-5" dirty="0">
                <a:latin typeface="Arial"/>
                <a:cs typeface="Arial"/>
              </a:rPr>
              <a:t>Priorities</a:t>
            </a:r>
            <a:r>
              <a:rPr sz="2400" b="1" dirty="0">
                <a:latin typeface="Arial"/>
                <a:cs typeface="Arial"/>
              </a:rPr>
              <a:t> </a:t>
            </a:r>
            <a:r>
              <a:rPr sz="2400" b="1" spc="-5" dirty="0">
                <a:latin typeface="Arial"/>
                <a:cs typeface="Arial"/>
              </a:rPr>
              <a:t>are</a:t>
            </a:r>
            <a:r>
              <a:rPr sz="2400" b="1" dirty="0">
                <a:latin typeface="Arial"/>
                <a:cs typeface="Arial"/>
              </a:rPr>
              <a:t> </a:t>
            </a:r>
            <a:r>
              <a:rPr sz="2400" b="1" spc="-5" dirty="0">
                <a:latin typeface="Arial"/>
                <a:cs typeface="Arial"/>
              </a:rPr>
              <a:t>used</a:t>
            </a:r>
            <a:r>
              <a:rPr sz="2400" b="1" dirty="0">
                <a:latin typeface="Arial"/>
                <a:cs typeface="Arial"/>
              </a:rPr>
              <a:t> </a:t>
            </a:r>
            <a:r>
              <a:rPr sz="2400" b="1" spc="-10" dirty="0">
                <a:latin typeface="Arial"/>
                <a:cs typeface="Arial"/>
              </a:rPr>
              <a:t>by</a:t>
            </a:r>
            <a:r>
              <a:rPr sz="2400" b="1" spc="-5" dirty="0">
                <a:latin typeface="Arial"/>
                <a:cs typeface="Arial"/>
              </a:rPr>
              <a:t> </a:t>
            </a:r>
            <a:r>
              <a:rPr sz="2400" b="1" dirty="0">
                <a:latin typeface="Arial"/>
                <a:cs typeface="Arial"/>
              </a:rPr>
              <a:t>the</a:t>
            </a:r>
            <a:r>
              <a:rPr sz="2400" b="1" spc="5" dirty="0">
                <a:latin typeface="Arial"/>
                <a:cs typeface="Arial"/>
              </a:rPr>
              <a:t> </a:t>
            </a:r>
            <a:r>
              <a:rPr sz="2400" b="1" spc="-5" dirty="0">
                <a:latin typeface="Arial"/>
                <a:cs typeface="Arial"/>
              </a:rPr>
              <a:t>Thread</a:t>
            </a:r>
            <a:r>
              <a:rPr sz="2400" b="1" dirty="0">
                <a:latin typeface="Arial"/>
                <a:cs typeface="Arial"/>
              </a:rPr>
              <a:t> </a:t>
            </a:r>
            <a:r>
              <a:rPr sz="2400" b="1" spc="-5" dirty="0">
                <a:latin typeface="Arial"/>
                <a:cs typeface="Arial"/>
              </a:rPr>
              <a:t>Scheduler</a:t>
            </a:r>
            <a:r>
              <a:rPr sz="2400" b="1" dirty="0">
                <a:latin typeface="Arial"/>
                <a:cs typeface="Arial"/>
              </a:rPr>
              <a:t> to </a:t>
            </a:r>
            <a:r>
              <a:rPr sz="2400" b="1" spc="-655" dirty="0">
                <a:latin typeface="Arial"/>
                <a:cs typeface="Arial"/>
              </a:rPr>
              <a:t> </a:t>
            </a:r>
            <a:r>
              <a:rPr sz="2400" b="1" spc="-5" dirty="0">
                <a:latin typeface="Arial"/>
                <a:cs typeface="Arial"/>
              </a:rPr>
              <a:t>Decide</a:t>
            </a:r>
            <a:r>
              <a:rPr sz="2400" b="1" dirty="0">
                <a:latin typeface="Arial"/>
                <a:cs typeface="Arial"/>
              </a:rPr>
              <a:t> when</a:t>
            </a:r>
            <a:r>
              <a:rPr sz="2400" b="1" spc="5" dirty="0">
                <a:latin typeface="Arial"/>
                <a:cs typeface="Arial"/>
              </a:rPr>
              <a:t> </a:t>
            </a:r>
            <a:r>
              <a:rPr sz="2400" b="1" spc="-5" dirty="0">
                <a:latin typeface="Arial"/>
                <a:cs typeface="Arial"/>
              </a:rPr>
              <a:t>Each</a:t>
            </a:r>
            <a:r>
              <a:rPr sz="2400" b="1" dirty="0">
                <a:latin typeface="Arial"/>
                <a:cs typeface="Arial"/>
              </a:rPr>
              <a:t> </a:t>
            </a:r>
            <a:r>
              <a:rPr sz="2400" b="1" spc="-5" dirty="0">
                <a:latin typeface="Arial"/>
                <a:cs typeface="Arial"/>
              </a:rPr>
              <a:t>Thread</a:t>
            </a:r>
            <a:r>
              <a:rPr sz="2400" b="1" dirty="0">
                <a:latin typeface="Arial"/>
                <a:cs typeface="Arial"/>
              </a:rPr>
              <a:t> </a:t>
            </a:r>
            <a:r>
              <a:rPr sz="2400" b="1" spc="-5" dirty="0">
                <a:latin typeface="Arial"/>
                <a:cs typeface="Arial"/>
              </a:rPr>
              <a:t>Should</a:t>
            </a:r>
            <a:r>
              <a:rPr sz="2400" b="1" dirty="0">
                <a:latin typeface="Arial"/>
                <a:cs typeface="Arial"/>
              </a:rPr>
              <a:t> </a:t>
            </a:r>
            <a:r>
              <a:rPr sz="2400" b="1" spc="-10" dirty="0">
                <a:latin typeface="Arial"/>
                <a:cs typeface="Arial"/>
              </a:rPr>
              <a:t>be</a:t>
            </a:r>
            <a:r>
              <a:rPr sz="2400" b="1" spc="-5" dirty="0">
                <a:latin typeface="Arial"/>
                <a:cs typeface="Arial"/>
              </a:rPr>
              <a:t> </a:t>
            </a:r>
            <a:r>
              <a:rPr sz="2400" b="1" dirty="0">
                <a:latin typeface="Arial"/>
                <a:cs typeface="Arial"/>
              </a:rPr>
              <a:t>Allowed</a:t>
            </a:r>
            <a:r>
              <a:rPr sz="2400" b="1" spc="5" dirty="0">
                <a:latin typeface="Arial"/>
                <a:cs typeface="Arial"/>
              </a:rPr>
              <a:t> </a:t>
            </a:r>
            <a:r>
              <a:rPr sz="2400" b="1" dirty="0">
                <a:latin typeface="Arial"/>
                <a:cs typeface="Arial"/>
              </a:rPr>
              <a:t>to</a:t>
            </a:r>
            <a:r>
              <a:rPr sz="2400" b="1" spc="5" dirty="0">
                <a:latin typeface="Arial"/>
                <a:cs typeface="Arial"/>
              </a:rPr>
              <a:t> </a:t>
            </a:r>
            <a:r>
              <a:rPr sz="2400" b="1" spc="-10" dirty="0">
                <a:latin typeface="Arial"/>
                <a:cs typeface="Arial"/>
              </a:rPr>
              <a:t>Run. </a:t>
            </a:r>
            <a:r>
              <a:rPr sz="2400" b="1" spc="-5" dirty="0">
                <a:latin typeface="Arial"/>
                <a:cs typeface="Arial"/>
              </a:rPr>
              <a:t> Higher</a:t>
            </a:r>
            <a:r>
              <a:rPr sz="2400" b="1" dirty="0">
                <a:latin typeface="Arial"/>
                <a:cs typeface="Arial"/>
              </a:rPr>
              <a:t> Priority</a:t>
            </a:r>
            <a:r>
              <a:rPr sz="2400" b="1" spc="5" dirty="0">
                <a:latin typeface="Arial"/>
                <a:cs typeface="Arial"/>
              </a:rPr>
              <a:t> </a:t>
            </a:r>
            <a:r>
              <a:rPr sz="2400" b="1" dirty="0">
                <a:latin typeface="Arial"/>
                <a:cs typeface="Arial"/>
              </a:rPr>
              <a:t>Threads</a:t>
            </a:r>
            <a:r>
              <a:rPr sz="2400" b="1" spc="5" dirty="0">
                <a:latin typeface="Arial"/>
                <a:cs typeface="Arial"/>
              </a:rPr>
              <a:t> </a:t>
            </a:r>
            <a:r>
              <a:rPr sz="2400" b="1" dirty="0">
                <a:latin typeface="Arial"/>
                <a:cs typeface="Arial"/>
              </a:rPr>
              <a:t>gets</a:t>
            </a:r>
            <a:r>
              <a:rPr sz="2400" b="1" spc="5" dirty="0">
                <a:latin typeface="Arial"/>
                <a:cs typeface="Arial"/>
              </a:rPr>
              <a:t> </a:t>
            </a:r>
            <a:r>
              <a:rPr sz="2400" b="1" dirty="0">
                <a:latin typeface="Arial"/>
                <a:cs typeface="Arial"/>
              </a:rPr>
              <a:t>more</a:t>
            </a:r>
            <a:r>
              <a:rPr sz="2400" b="1" spc="5" dirty="0">
                <a:latin typeface="Arial"/>
                <a:cs typeface="Arial"/>
              </a:rPr>
              <a:t> </a:t>
            </a:r>
            <a:r>
              <a:rPr sz="2400" b="1" spc="-5" dirty="0">
                <a:latin typeface="Arial"/>
                <a:cs typeface="Arial"/>
              </a:rPr>
              <a:t>CPU</a:t>
            </a:r>
            <a:r>
              <a:rPr sz="2400" b="1" dirty="0">
                <a:latin typeface="Arial"/>
                <a:cs typeface="Arial"/>
              </a:rPr>
              <a:t> </a:t>
            </a:r>
            <a:r>
              <a:rPr sz="2400" b="1" spc="-15" dirty="0">
                <a:latin typeface="Arial"/>
                <a:cs typeface="Arial"/>
              </a:rPr>
              <a:t>Time</a:t>
            </a:r>
            <a:r>
              <a:rPr sz="2400" b="1" spc="-10" dirty="0">
                <a:latin typeface="Arial"/>
                <a:cs typeface="Arial"/>
              </a:rPr>
              <a:t> </a:t>
            </a:r>
            <a:r>
              <a:rPr sz="2400" b="1" spc="-5" dirty="0">
                <a:latin typeface="Arial"/>
                <a:cs typeface="Arial"/>
              </a:rPr>
              <a:t>than</a:t>
            </a:r>
            <a:r>
              <a:rPr sz="2400" b="1" dirty="0">
                <a:latin typeface="Arial"/>
                <a:cs typeface="Arial"/>
              </a:rPr>
              <a:t> the </a:t>
            </a:r>
            <a:r>
              <a:rPr sz="2400" b="1" spc="5" dirty="0">
                <a:latin typeface="Arial"/>
                <a:cs typeface="Arial"/>
              </a:rPr>
              <a:t> </a:t>
            </a:r>
            <a:r>
              <a:rPr sz="2400" b="1" dirty="0">
                <a:latin typeface="Arial"/>
                <a:cs typeface="Arial"/>
              </a:rPr>
              <a:t>Lower</a:t>
            </a:r>
            <a:r>
              <a:rPr sz="2400" b="1" spc="-35" dirty="0">
                <a:latin typeface="Arial"/>
                <a:cs typeface="Arial"/>
              </a:rPr>
              <a:t> </a:t>
            </a:r>
            <a:r>
              <a:rPr sz="2400" b="1" dirty="0">
                <a:latin typeface="Arial"/>
                <a:cs typeface="Arial"/>
              </a:rPr>
              <a:t>Priority</a:t>
            </a:r>
            <a:r>
              <a:rPr sz="2400" b="1" spc="-15" dirty="0">
                <a:latin typeface="Arial"/>
                <a:cs typeface="Arial"/>
              </a:rPr>
              <a:t> </a:t>
            </a:r>
            <a:r>
              <a:rPr sz="2400" b="1" spc="-5" dirty="0">
                <a:latin typeface="Arial"/>
                <a:cs typeface="Arial"/>
              </a:rPr>
              <a:t>Threads</a:t>
            </a:r>
            <a:endParaRPr sz="2400">
              <a:latin typeface="Arial"/>
              <a:cs typeface="Arial"/>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379222"/>
            <a:ext cx="5383275" cy="689932"/>
          </a:xfrm>
          <a:prstGeom prst="rect">
            <a:avLst/>
          </a:prstGeom>
        </p:spPr>
        <p:txBody>
          <a:bodyPr vert="horz" wrap="square" lIns="0" tIns="12700" rIns="0" bIns="0" rtlCol="0" anchor="t">
            <a:spAutoFit/>
          </a:bodyPr>
          <a:lstStyle/>
          <a:p>
            <a:pPr marL="12700">
              <a:lnSpc>
                <a:spcPct val="100000"/>
              </a:lnSpc>
              <a:spcBef>
                <a:spcPts val="100"/>
              </a:spcBef>
            </a:pPr>
            <a:r>
              <a:rPr spc="-160" dirty="0"/>
              <a:t>Thread</a:t>
            </a:r>
            <a:r>
              <a:rPr spc="-5" dirty="0"/>
              <a:t>s</a:t>
            </a:r>
            <a:r>
              <a:rPr spc="-270" dirty="0"/>
              <a:t> </a:t>
            </a:r>
            <a:r>
              <a:rPr spc="-165" dirty="0"/>
              <a:t>i</a:t>
            </a:r>
            <a:r>
              <a:rPr dirty="0"/>
              <a:t>n</a:t>
            </a:r>
            <a:r>
              <a:rPr spc="-285" dirty="0"/>
              <a:t> </a:t>
            </a:r>
            <a:r>
              <a:rPr spc="-160" dirty="0"/>
              <a:t>Jav</a:t>
            </a:r>
            <a:r>
              <a:rPr spc="-5" dirty="0"/>
              <a:t>a</a:t>
            </a:r>
            <a:r>
              <a:rPr spc="-305" dirty="0"/>
              <a:t> </a:t>
            </a:r>
            <a:r>
              <a:rPr spc="-155" dirty="0"/>
              <a:t>(</a:t>
            </a:r>
            <a:r>
              <a:rPr spc="-160" dirty="0"/>
              <a:t>Bas</a:t>
            </a:r>
            <a:r>
              <a:rPr spc="-165" dirty="0"/>
              <a:t>i</a:t>
            </a:r>
            <a:r>
              <a:rPr spc="-160" dirty="0"/>
              <a:t>cs</a:t>
            </a:r>
            <a:r>
              <a:rPr dirty="0"/>
              <a:t>)</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2817495" cy="1367041"/>
          </a:xfrm>
          <a:prstGeom prst="rect">
            <a:avLst/>
          </a:prstGeom>
        </p:spPr>
        <p:txBody>
          <a:bodyPr vert="horz" wrap="square" lIns="0" tIns="12700" rIns="0" bIns="0" rtlCol="0" anchor="t">
            <a:spAutoFit/>
          </a:bodyPr>
          <a:lstStyle/>
          <a:p>
            <a:pPr marL="12700">
              <a:lnSpc>
                <a:spcPct val="100000"/>
              </a:lnSpc>
              <a:spcBef>
                <a:spcPts val="100"/>
              </a:spcBef>
            </a:pPr>
            <a:r>
              <a:rPr spc="-160" dirty="0"/>
              <a:t>Threa</a:t>
            </a:r>
            <a:r>
              <a:rPr dirty="0"/>
              <a:t>d</a:t>
            </a:r>
            <a:r>
              <a:rPr spc="-270" dirty="0"/>
              <a:t> </a:t>
            </a:r>
            <a:r>
              <a:rPr spc="-160" dirty="0"/>
              <a:t>S</a:t>
            </a:r>
            <a:r>
              <a:rPr spc="-155" dirty="0"/>
              <a:t>t</a:t>
            </a:r>
            <a:r>
              <a:rPr spc="-160" dirty="0"/>
              <a:t>a</a:t>
            </a:r>
            <a:r>
              <a:rPr spc="-155" dirty="0"/>
              <a:t>t</a:t>
            </a:r>
            <a:r>
              <a:rPr spc="-160" dirty="0"/>
              <a:t>e</a:t>
            </a:r>
            <a:r>
              <a:rPr spc="-5" dirty="0"/>
              <a:t>s</a:t>
            </a:r>
          </a:p>
        </p:txBody>
      </p:sp>
      <p:pic>
        <p:nvPicPr>
          <p:cNvPr id="3" name="object 3"/>
          <p:cNvPicPr/>
          <p:nvPr/>
        </p:nvPicPr>
        <p:blipFill>
          <a:blip r:embed="rId2" cstate="print"/>
          <a:stretch>
            <a:fillRect/>
          </a:stretch>
        </p:blipFill>
        <p:spPr>
          <a:xfrm>
            <a:off x="1816608" y="1588008"/>
            <a:ext cx="7950708" cy="4527804"/>
          </a:xfrm>
          <a:prstGeom prst="rect">
            <a:avLst/>
          </a:prstGeom>
        </p:spPr>
      </p:pic>
      <p:sp>
        <p:nvSpPr>
          <p:cNvPr id="4" name="object 4"/>
          <p:cNvSpPr txBox="1"/>
          <p:nvPr/>
        </p:nvSpPr>
        <p:spPr>
          <a:xfrm>
            <a:off x="2066645" y="3453765"/>
            <a:ext cx="49530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NEW</a:t>
            </a:r>
            <a:endParaRPr>
              <a:latin typeface="Calibri"/>
              <a:cs typeface="Calibri"/>
            </a:endParaRPr>
          </a:p>
        </p:txBody>
      </p:sp>
      <p:sp>
        <p:nvSpPr>
          <p:cNvPr id="16" name="object 16"/>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17" name="object 17"/>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5" name="object 5"/>
          <p:cNvSpPr txBox="1"/>
          <p:nvPr/>
        </p:nvSpPr>
        <p:spPr>
          <a:xfrm>
            <a:off x="4789171" y="3453765"/>
            <a:ext cx="1078865" cy="299720"/>
          </a:xfrm>
          <a:prstGeom prst="rect">
            <a:avLst/>
          </a:prstGeom>
        </p:spPr>
        <p:txBody>
          <a:bodyPr vert="horz" wrap="square" lIns="0" tIns="12700" rIns="0" bIns="0" rtlCol="0">
            <a:spAutoFit/>
          </a:bodyPr>
          <a:lstStyle/>
          <a:p>
            <a:pPr marL="12700">
              <a:spcBef>
                <a:spcPts val="100"/>
              </a:spcBef>
            </a:pPr>
            <a:r>
              <a:rPr b="1" spc="-10" dirty="0">
                <a:latin typeface="Calibri"/>
                <a:cs typeface="Calibri"/>
              </a:rPr>
              <a:t>R</a:t>
            </a:r>
            <a:r>
              <a:rPr b="1" dirty="0">
                <a:latin typeface="Calibri"/>
                <a:cs typeface="Calibri"/>
              </a:rPr>
              <a:t>UNNAB</a:t>
            </a:r>
            <a:r>
              <a:rPr b="1" spc="-10" dirty="0">
                <a:latin typeface="Calibri"/>
                <a:cs typeface="Calibri"/>
              </a:rPr>
              <a:t>L</a:t>
            </a:r>
            <a:r>
              <a:rPr b="1" dirty="0">
                <a:latin typeface="Calibri"/>
                <a:cs typeface="Calibri"/>
              </a:rPr>
              <a:t>E</a:t>
            </a:r>
            <a:endParaRPr>
              <a:latin typeface="Calibri"/>
              <a:cs typeface="Calibri"/>
            </a:endParaRPr>
          </a:p>
        </p:txBody>
      </p:sp>
      <p:sp>
        <p:nvSpPr>
          <p:cNvPr id="6" name="object 6"/>
          <p:cNvSpPr txBox="1"/>
          <p:nvPr/>
        </p:nvSpPr>
        <p:spPr>
          <a:xfrm>
            <a:off x="4885435" y="1702434"/>
            <a:ext cx="90043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B</a:t>
            </a:r>
            <a:r>
              <a:rPr b="1" spc="-45" dirty="0">
                <a:latin typeface="Calibri"/>
                <a:cs typeface="Calibri"/>
              </a:rPr>
              <a:t>L</a:t>
            </a:r>
            <a:r>
              <a:rPr b="1" spc="-5" dirty="0">
                <a:latin typeface="Calibri"/>
                <a:cs typeface="Calibri"/>
              </a:rPr>
              <a:t>O</a:t>
            </a:r>
            <a:r>
              <a:rPr b="1" spc="-10" dirty="0">
                <a:latin typeface="Calibri"/>
                <a:cs typeface="Calibri"/>
              </a:rPr>
              <a:t>C</a:t>
            </a:r>
            <a:r>
              <a:rPr b="1" dirty="0">
                <a:latin typeface="Calibri"/>
                <a:cs typeface="Calibri"/>
              </a:rPr>
              <a:t>KED</a:t>
            </a:r>
            <a:endParaRPr>
              <a:latin typeface="Calibri"/>
              <a:cs typeface="Calibri"/>
            </a:endParaRPr>
          </a:p>
        </p:txBody>
      </p:sp>
      <p:sp>
        <p:nvSpPr>
          <p:cNvPr id="7" name="object 7"/>
          <p:cNvSpPr txBox="1"/>
          <p:nvPr/>
        </p:nvSpPr>
        <p:spPr>
          <a:xfrm>
            <a:off x="6563615" y="5454497"/>
            <a:ext cx="892175" cy="299720"/>
          </a:xfrm>
          <a:prstGeom prst="rect">
            <a:avLst/>
          </a:prstGeom>
        </p:spPr>
        <p:txBody>
          <a:bodyPr vert="horz" wrap="square" lIns="0" tIns="12700" rIns="0" bIns="0" rtlCol="0">
            <a:spAutoFit/>
          </a:bodyPr>
          <a:lstStyle/>
          <a:p>
            <a:pPr marL="12700">
              <a:spcBef>
                <a:spcPts val="100"/>
              </a:spcBef>
            </a:pPr>
            <a:r>
              <a:rPr b="1" spc="-85" dirty="0">
                <a:latin typeface="Calibri"/>
                <a:cs typeface="Calibri"/>
              </a:rPr>
              <a:t>W</a:t>
            </a:r>
            <a:r>
              <a:rPr b="1" dirty="0">
                <a:latin typeface="Calibri"/>
                <a:cs typeface="Calibri"/>
              </a:rPr>
              <a:t>AITING</a:t>
            </a:r>
            <a:endParaRPr>
              <a:latin typeface="Calibri"/>
              <a:cs typeface="Calibri"/>
            </a:endParaRPr>
          </a:p>
        </p:txBody>
      </p:sp>
      <p:sp>
        <p:nvSpPr>
          <p:cNvPr id="8" name="object 8"/>
          <p:cNvSpPr txBox="1"/>
          <p:nvPr/>
        </p:nvSpPr>
        <p:spPr>
          <a:xfrm>
            <a:off x="8172957" y="3480561"/>
            <a:ext cx="1277620" cy="299720"/>
          </a:xfrm>
          <a:prstGeom prst="rect">
            <a:avLst/>
          </a:prstGeom>
        </p:spPr>
        <p:txBody>
          <a:bodyPr vert="horz" wrap="square" lIns="0" tIns="12700" rIns="0" bIns="0" rtlCol="0">
            <a:spAutoFit/>
          </a:bodyPr>
          <a:lstStyle/>
          <a:p>
            <a:pPr marL="12700">
              <a:spcBef>
                <a:spcPts val="100"/>
              </a:spcBef>
            </a:pPr>
            <a:r>
              <a:rPr b="1" spc="-20" dirty="0">
                <a:latin typeface="Calibri"/>
                <a:cs typeface="Calibri"/>
              </a:rPr>
              <a:t>TERMINATED</a:t>
            </a:r>
            <a:endParaRPr>
              <a:latin typeface="Calibri"/>
              <a:cs typeface="Calibri"/>
            </a:endParaRPr>
          </a:p>
        </p:txBody>
      </p:sp>
      <p:sp>
        <p:nvSpPr>
          <p:cNvPr id="9" name="object 9"/>
          <p:cNvSpPr txBox="1"/>
          <p:nvPr/>
        </p:nvSpPr>
        <p:spPr>
          <a:xfrm>
            <a:off x="3953407" y="2278398"/>
            <a:ext cx="983615" cy="975360"/>
          </a:xfrm>
          <a:prstGeom prst="rect">
            <a:avLst/>
          </a:prstGeom>
        </p:spPr>
        <p:txBody>
          <a:bodyPr vert="vert270" wrap="square" lIns="0" tIns="635" rIns="0" bIns="0" rtlCol="0">
            <a:spAutoFit/>
          </a:bodyPr>
          <a:lstStyle/>
          <a:p>
            <a:pPr marL="12700" marR="5080" algn="ctr">
              <a:lnSpc>
                <a:spcPts val="1920"/>
              </a:lnSpc>
              <a:spcBef>
                <a:spcPts val="5"/>
              </a:spcBef>
            </a:pPr>
            <a:r>
              <a:rPr sz="1600" b="1" dirty="0">
                <a:solidFill>
                  <a:srgbClr val="FF0000"/>
                </a:solidFill>
                <a:latin typeface="Arial"/>
                <a:cs typeface="Arial"/>
              </a:rPr>
              <a:t>waiting</a:t>
            </a:r>
            <a:r>
              <a:rPr sz="1600" b="1" spc="-75" dirty="0">
                <a:solidFill>
                  <a:srgbClr val="FF0000"/>
                </a:solidFill>
                <a:latin typeface="Arial"/>
                <a:cs typeface="Arial"/>
              </a:rPr>
              <a:t> </a:t>
            </a:r>
            <a:r>
              <a:rPr sz="1600" b="1" spc="-10" dirty="0">
                <a:solidFill>
                  <a:srgbClr val="FF0000"/>
                </a:solidFill>
                <a:latin typeface="Arial"/>
                <a:cs typeface="Arial"/>
              </a:rPr>
              <a:t>to </a:t>
            </a:r>
            <a:r>
              <a:rPr sz="1600" b="1" spc="-430" dirty="0">
                <a:solidFill>
                  <a:srgbClr val="FF0000"/>
                </a:solidFill>
                <a:latin typeface="Arial"/>
                <a:cs typeface="Arial"/>
              </a:rPr>
              <a:t> </a:t>
            </a:r>
            <a:r>
              <a:rPr sz="1600" b="1" spc="-5" dirty="0">
                <a:solidFill>
                  <a:srgbClr val="FF0000"/>
                </a:solidFill>
                <a:latin typeface="Arial"/>
                <a:cs typeface="Arial"/>
              </a:rPr>
              <a:t>acquire </a:t>
            </a:r>
            <a:r>
              <a:rPr sz="1600" b="1" dirty="0">
                <a:solidFill>
                  <a:srgbClr val="FF0000"/>
                </a:solidFill>
                <a:latin typeface="Arial"/>
                <a:cs typeface="Arial"/>
              </a:rPr>
              <a:t> </a:t>
            </a:r>
            <a:r>
              <a:rPr sz="1600" b="1" spc="-5" dirty="0">
                <a:solidFill>
                  <a:srgbClr val="FF0000"/>
                </a:solidFill>
                <a:latin typeface="Arial"/>
                <a:cs typeface="Arial"/>
              </a:rPr>
              <a:t>lock</a:t>
            </a:r>
            <a:r>
              <a:rPr sz="1600" b="1" spc="-35" dirty="0">
                <a:solidFill>
                  <a:srgbClr val="FF0000"/>
                </a:solidFill>
                <a:latin typeface="Arial"/>
                <a:cs typeface="Arial"/>
              </a:rPr>
              <a:t> </a:t>
            </a:r>
            <a:r>
              <a:rPr sz="1600" b="1" spc="-15" dirty="0">
                <a:solidFill>
                  <a:srgbClr val="FF0000"/>
                </a:solidFill>
                <a:latin typeface="Arial"/>
                <a:cs typeface="Arial"/>
              </a:rPr>
              <a:t>over</a:t>
            </a:r>
            <a:endParaRPr sz="1600">
              <a:latin typeface="Arial"/>
              <a:cs typeface="Arial"/>
            </a:endParaRPr>
          </a:p>
          <a:p>
            <a:pPr algn="ctr">
              <a:lnSpc>
                <a:spcPts val="1860"/>
              </a:lnSpc>
            </a:pPr>
            <a:r>
              <a:rPr sz="1600" b="1" spc="-5" dirty="0">
                <a:solidFill>
                  <a:srgbClr val="FF0000"/>
                </a:solidFill>
                <a:latin typeface="Arial"/>
                <a:cs typeface="Arial"/>
              </a:rPr>
              <a:t>an</a:t>
            </a:r>
            <a:r>
              <a:rPr sz="1600" b="1" spc="-85" dirty="0">
                <a:solidFill>
                  <a:srgbClr val="FF0000"/>
                </a:solidFill>
                <a:latin typeface="Arial"/>
                <a:cs typeface="Arial"/>
              </a:rPr>
              <a:t> </a:t>
            </a:r>
            <a:r>
              <a:rPr sz="1600" b="1" spc="-5" dirty="0">
                <a:solidFill>
                  <a:srgbClr val="FF0000"/>
                </a:solidFill>
                <a:latin typeface="Arial"/>
                <a:cs typeface="Arial"/>
              </a:rPr>
              <a:t>object</a:t>
            </a:r>
            <a:endParaRPr sz="1600">
              <a:latin typeface="Arial"/>
              <a:cs typeface="Arial"/>
            </a:endParaRPr>
          </a:p>
        </p:txBody>
      </p:sp>
      <p:sp>
        <p:nvSpPr>
          <p:cNvPr id="10" name="object 10"/>
          <p:cNvSpPr txBox="1"/>
          <p:nvPr/>
        </p:nvSpPr>
        <p:spPr>
          <a:xfrm>
            <a:off x="6325361" y="3098037"/>
            <a:ext cx="1381760" cy="513080"/>
          </a:xfrm>
          <a:prstGeom prst="rect">
            <a:avLst/>
          </a:prstGeom>
        </p:spPr>
        <p:txBody>
          <a:bodyPr vert="horz" wrap="square" lIns="0" tIns="12065" rIns="0" bIns="0" rtlCol="0">
            <a:spAutoFit/>
          </a:bodyPr>
          <a:lstStyle/>
          <a:p>
            <a:pPr marL="58419" marR="5080" indent="-45720">
              <a:spcBef>
                <a:spcPts val="95"/>
              </a:spcBef>
            </a:pPr>
            <a:r>
              <a:rPr sz="1600" b="1" spc="-15" dirty="0">
                <a:solidFill>
                  <a:srgbClr val="FF0000"/>
                </a:solidFill>
                <a:latin typeface="Arial"/>
                <a:cs typeface="Arial"/>
              </a:rPr>
              <a:t>Thread’s </a:t>
            </a:r>
            <a:r>
              <a:rPr sz="1600" b="1" spc="-10" dirty="0">
                <a:solidFill>
                  <a:srgbClr val="FF0000"/>
                </a:solidFill>
                <a:latin typeface="Arial"/>
                <a:cs typeface="Arial"/>
              </a:rPr>
              <a:t>run() </a:t>
            </a:r>
            <a:r>
              <a:rPr sz="1600" b="1" spc="-430" dirty="0">
                <a:solidFill>
                  <a:srgbClr val="FF0000"/>
                </a:solidFill>
                <a:latin typeface="Arial"/>
                <a:cs typeface="Arial"/>
              </a:rPr>
              <a:t> </a:t>
            </a:r>
            <a:r>
              <a:rPr sz="1600" b="1" spc="-5" dirty="0">
                <a:solidFill>
                  <a:srgbClr val="FF0000"/>
                </a:solidFill>
                <a:latin typeface="Arial"/>
                <a:cs typeface="Arial"/>
              </a:rPr>
              <a:t>Method</a:t>
            </a:r>
            <a:r>
              <a:rPr sz="1600" b="1" spc="-30" dirty="0">
                <a:solidFill>
                  <a:srgbClr val="FF0000"/>
                </a:solidFill>
                <a:latin typeface="Arial"/>
                <a:cs typeface="Arial"/>
              </a:rPr>
              <a:t> </a:t>
            </a:r>
            <a:r>
              <a:rPr sz="1600" b="1" spc="-5" dirty="0">
                <a:solidFill>
                  <a:srgbClr val="FF0000"/>
                </a:solidFill>
                <a:latin typeface="Arial"/>
                <a:cs typeface="Arial"/>
              </a:rPr>
              <a:t>Exits</a:t>
            </a:r>
            <a:endParaRPr sz="1600">
              <a:latin typeface="Arial"/>
              <a:cs typeface="Arial"/>
            </a:endParaRPr>
          </a:p>
        </p:txBody>
      </p:sp>
      <p:sp>
        <p:nvSpPr>
          <p:cNvPr id="11" name="object 11"/>
          <p:cNvSpPr txBox="1"/>
          <p:nvPr/>
        </p:nvSpPr>
        <p:spPr>
          <a:xfrm>
            <a:off x="3024633" y="3345942"/>
            <a:ext cx="1332865" cy="258404"/>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Thread</a:t>
            </a:r>
            <a:r>
              <a:rPr sz="1600" b="1" spc="-55" dirty="0">
                <a:solidFill>
                  <a:srgbClr val="FF0000"/>
                </a:solidFill>
                <a:latin typeface="Arial"/>
                <a:cs typeface="Arial"/>
              </a:rPr>
              <a:t> </a:t>
            </a:r>
            <a:r>
              <a:rPr sz="1600" b="1" spc="-5" dirty="0">
                <a:solidFill>
                  <a:srgbClr val="FF0000"/>
                </a:solidFill>
                <a:latin typeface="Arial"/>
                <a:cs typeface="Arial"/>
              </a:rPr>
              <a:t>Starts</a:t>
            </a:r>
            <a:endParaRPr sz="1600">
              <a:latin typeface="Arial"/>
              <a:cs typeface="Arial"/>
            </a:endParaRPr>
          </a:p>
        </p:txBody>
      </p:sp>
      <p:sp>
        <p:nvSpPr>
          <p:cNvPr id="12" name="object 12"/>
          <p:cNvSpPr txBox="1"/>
          <p:nvPr/>
        </p:nvSpPr>
        <p:spPr>
          <a:xfrm>
            <a:off x="3062478" y="5426150"/>
            <a:ext cx="1278255" cy="299720"/>
          </a:xfrm>
          <a:prstGeom prst="rect">
            <a:avLst/>
          </a:prstGeom>
        </p:spPr>
        <p:txBody>
          <a:bodyPr vert="horz" wrap="square" lIns="0" tIns="12700" rIns="0" bIns="0" rtlCol="0">
            <a:spAutoFit/>
          </a:bodyPr>
          <a:lstStyle/>
          <a:p>
            <a:pPr marL="12700">
              <a:spcBef>
                <a:spcPts val="100"/>
              </a:spcBef>
            </a:pPr>
            <a:r>
              <a:rPr b="1" spc="-15" dirty="0">
                <a:latin typeface="Calibri"/>
                <a:cs typeface="Calibri"/>
              </a:rPr>
              <a:t>TIMED_WAIT</a:t>
            </a:r>
            <a:endParaRPr>
              <a:latin typeface="Calibri"/>
              <a:cs typeface="Calibri"/>
            </a:endParaRPr>
          </a:p>
        </p:txBody>
      </p:sp>
      <p:sp>
        <p:nvSpPr>
          <p:cNvPr id="13" name="object 13"/>
          <p:cNvSpPr txBox="1"/>
          <p:nvPr/>
        </p:nvSpPr>
        <p:spPr>
          <a:xfrm>
            <a:off x="5637426" y="2323954"/>
            <a:ext cx="974626" cy="768350"/>
          </a:xfrm>
          <a:prstGeom prst="rect">
            <a:avLst/>
          </a:prstGeom>
        </p:spPr>
        <p:txBody>
          <a:bodyPr vert="vert270" wrap="square" lIns="0" tIns="635" rIns="0" bIns="0" rtlCol="0">
            <a:spAutoFit/>
          </a:bodyPr>
          <a:lstStyle/>
          <a:p>
            <a:pPr marL="12700" marR="5080" indent="-1905" algn="ctr">
              <a:lnSpc>
                <a:spcPts val="1920"/>
              </a:lnSpc>
              <a:spcBef>
                <a:spcPts val="5"/>
              </a:spcBef>
            </a:pPr>
            <a:r>
              <a:rPr sz="1600" b="1" spc="-5" dirty="0">
                <a:solidFill>
                  <a:srgbClr val="FF0000"/>
                </a:solidFill>
                <a:latin typeface="Arial"/>
                <a:cs typeface="Arial"/>
              </a:rPr>
              <a:t>lock </a:t>
            </a:r>
            <a:r>
              <a:rPr sz="1600" b="1" dirty="0">
                <a:solidFill>
                  <a:srgbClr val="FF0000"/>
                </a:solidFill>
                <a:latin typeface="Arial"/>
                <a:cs typeface="Arial"/>
              </a:rPr>
              <a:t> gran</a:t>
            </a:r>
            <a:r>
              <a:rPr sz="1600" b="1" spc="-10" dirty="0">
                <a:solidFill>
                  <a:srgbClr val="FF0000"/>
                </a:solidFill>
                <a:latin typeface="Arial"/>
                <a:cs typeface="Arial"/>
              </a:rPr>
              <a:t>t</a:t>
            </a:r>
            <a:r>
              <a:rPr sz="1600" b="1" dirty="0">
                <a:solidFill>
                  <a:srgbClr val="FF0000"/>
                </a:solidFill>
                <a:latin typeface="Arial"/>
                <a:cs typeface="Arial"/>
              </a:rPr>
              <a:t>ed  </a:t>
            </a:r>
            <a:r>
              <a:rPr sz="1600" b="1" spc="-15" dirty="0">
                <a:solidFill>
                  <a:srgbClr val="FF0000"/>
                </a:solidFill>
                <a:latin typeface="Arial"/>
                <a:cs typeface="Arial"/>
              </a:rPr>
              <a:t>over </a:t>
            </a:r>
            <a:r>
              <a:rPr sz="1600" b="1" spc="-5" dirty="0">
                <a:solidFill>
                  <a:srgbClr val="FF0000"/>
                </a:solidFill>
                <a:latin typeface="Arial"/>
                <a:cs typeface="Arial"/>
              </a:rPr>
              <a:t>an </a:t>
            </a:r>
            <a:r>
              <a:rPr sz="1600" b="1" spc="-430" dirty="0">
                <a:solidFill>
                  <a:srgbClr val="FF0000"/>
                </a:solidFill>
                <a:latin typeface="Arial"/>
                <a:cs typeface="Arial"/>
              </a:rPr>
              <a:t> </a:t>
            </a:r>
            <a:r>
              <a:rPr sz="1600" b="1" spc="-5" dirty="0">
                <a:solidFill>
                  <a:srgbClr val="FF0000"/>
                </a:solidFill>
                <a:latin typeface="Arial"/>
                <a:cs typeface="Arial"/>
              </a:rPr>
              <a:t>object</a:t>
            </a:r>
            <a:endParaRPr sz="1600">
              <a:latin typeface="Arial"/>
              <a:cs typeface="Arial"/>
            </a:endParaRPr>
          </a:p>
        </p:txBody>
      </p:sp>
      <p:sp>
        <p:nvSpPr>
          <p:cNvPr id="14" name="object 14"/>
          <p:cNvSpPr txBox="1"/>
          <p:nvPr/>
        </p:nvSpPr>
        <p:spPr>
          <a:xfrm>
            <a:off x="2362912" y="1695703"/>
            <a:ext cx="888365" cy="848994"/>
          </a:xfrm>
          <a:prstGeom prst="rect">
            <a:avLst/>
          </a:prstGeom>
        </p:spPr>
        <p:txBody>
          <a:bodyPr vert="horz" wrap="square" lIns="0" tIns="12700" rIns="0" bIns="0" rtlCol="0">
            <a:spAutoFit/>
          </a:bodyPr>
          <a:lstStyle/>
          <a:p>
            <a:pPr marL="12700" marR="5080">
              <a:spcBef>
                <a:spcPts val="100"/>
              </a:spcBef>
            </a:pPr>
            <a:r>
              <a:rPr b="1" spc="-5" dirty="0">
                <a:solidFill>
                  <a:srgbClr val="00AF50"/>
                </a:solidFill>
                <a:latin typeface="Calibri"/>
                <a:cs typeface="Calibri"/>
              </a:rPr>
              <a:t>When </a:t>
            </a:r>
            <a:r>
              <a:rPr b="1" dirty="0">
                <a:solidFill>
                  <a:srgbClr val="00AF50"/>
                </a:solidFill>
                <a:latin typeface="Calibri"/>
                <a:cs typeface="Calibri"/>
              </a:rPr>
              <a:t> </a:t>
            </a:r>
            <a:r>
              <a:rPr b="1" spc="-5" dirty="0">
                <a:solidFill>
                  <a:srgbClr val="00AF50"/>
                </a:solidFill>
                <a:latin typeface="Calibri"/>
                <a:cs typeface="Calibri"/>
              </a:rPr>
              <a:t>Th</a:t>
            </a:r>
            <a:r>
              <a:rPr b="1" spc="-30" dirty="0">
                <a:solidFill>
                  <a:srgbClr val="00AF50"/>
                </a:solidFill>
                <a:latin typeface="Calibri"/>
                <a:cs typeface="Calibri"/>
              </a:rPr>
              <a:t>r</a:t>
            </a:r>
            <a:r>
              <a:rPr b="1" dirty="0">
                <a:solidFill>
                  <a:srgbClr val="00AF50"/>
                </a:solidFill>
                <a:latin typeface="Calibri"/>
                <a:cs typeface="Calibri"/>
              </a:rPr>
              <a:t>ead</a:t>
            </a:r>
            <a:r>
              <a:rPr b="1" spc="-20" dirty="0">
                <a:solidFill>
                  <a:srgbClr val="00AF50"/>
                </a:solidFill>
                <a:latin typeface="Calibri"/>
                <a:cs typeface="Calibri"/>
              </a:rPr>
              <a:t> </a:t>
            </a:r>
            <a:r>
              <a:rPr b="1" dirty="0">
                <a:solidFill>
                  <a:srgbClr val="00AF50"/>
                </a:solidFill>
                <a:latin typeface="Calibri"/>
                <a:cs typeface="Calibri"/>
              </a:rPr>
              <a:t>is  </a:t>
            </a:r>
            <a:r>
              <a:rPr b="1" spc="-15" dirty="0">
                <a:solidFill>
                  <a:srgbClr val="00AF50"/>
                </a:solidFill>
                <a:latin typeface="Calibri"/>
                <a:cs typeface="Calibri"/>
              </a:rPr>
              <a:t>Created</a:t>
            </a:r>
            <a:endParaRPr>
              <a:latin typeface="Calibri"/>
              <a:cs typeface="Calibri"/>
            </a:endParaRPr>
          </a:p>
        </p:txBody>
      </p:sp>
      <p:sp>
        <p:nvSpPr>
          <p:cNvPr id="15" name="object 15"/>
          <p:cNvSpPr txBox="1"/>
          <p:nvPr/>
        </p:nvSpPr>
        <p:spPr>
          <a:xfrm>
            <a:off x="8582659" y="2081021"/>
            <a:ext cx="943610" cy="574040"/>
          </a:xfrm>
          <a:prstGeom prst="rect">
            <a:avLst/>
          </a:prstGeom>
        </p:spPr>
        <p:txBody>
          <a:bodyPr vert="horz" wrap="square" lIns="0" tIns="12700" rIns="0" bIns="0" rtlCol="0">
            <a:spAutoFit/>
          </a:bodyPr>
          <a:lstStyle/>
          <a:p>
            <a:pPr marL="12700" marR="5080">
              <a:spcBef>
                <a:spcPts val="100"/>
              </a:spcBef>
            </a:pPr>
            <a:r>
              <a:rPr b="1" spc="-10" dirty="0">
                <a:solidFill>
                  <a:srgbClr val="00AF50"/>
                </a:solidFill>
                <a:latin typeface="Calibri"/>
                <a:cs typeface="Calibri"/>
              </a:rPr>
              <a:t>Last</a:t>
            </a:r>
            <a:r>
              <a:rPr b="1" spc="-65" dirty="0">
                <a:solidFill>
                  <a:srgbClr val="00AF50"/>
                </a:solidFill>
                <a:latin typeface="Calibri"/>
                <a:cs typeface="Calibri"/>
              </a:rPr>
              <a:t> </a:t>
            </a:r>
            <a:r>
              <a:rPr b="1" spc="-15" dirty="0">
                <a:solidFill>
                  <a:srgbClr val="00AF50"/>
                </a:solidFill>
                <a:latin typeface="Calibri"/>
                <a:cs typeface="Calibri"/>
              </a:rPr>
              <a:t>State </a:t>
            </a:r>
            <a:r>
              <a:rPr b="1" spc="-390" dirty="0">
                <a:solidFill>
                  <a:srgbClr val="00AF50"/>
                </a:solidFill>
                <a:latin typeface="Calibri"/>
                <a:cs typeface="Calibri"/>
              </a:rPr>
              <a:t> </a:t>
            </a:r>
            <a:r>
              <a:rPr b="1" dirty="0">
                <a:solidFill>
                  <a:srgbClr val="00AF50"/>
                </a:solidFill>
                <a:latin typeface="Calibri"/>
                <a:cs typeface="Calibri"/>
              </a:rPr>
              <a:t>of</a:t>
            </a:r>
            <a:r>
              <a:rPr b="1" spc="-70" dirty="0">
                <a:solidFill>
                  <a:srgbClr val="00AF50"/>
                </a:solidFill>
                <a:latin typeface="Calibri"/>
                <a:cs typeface="Calibri"/>
              </a:rPr>
              <a:t> </a:t>
            </a:r>
            <a:r>
              <a:rPr b="1" spc="-10" dirty="0">
                <a:solidFill>
                  <a:srgbClr val="00AF50"/>
                </a:solidFill>
                <a:latin typeface="Calibri"/>
                <a:cs typeface="Calibri"/>
              </a:rPr>
              <a:t>Thread</a:t>
            </a:r>
            <a:endParaRPr>
              <a:latin typeface="Calibri"/>
              <a:cs typeface="Calibri"/>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3830320" cy="1367041"/>
          </a:xfrm>
          <a:prstGeom prst="rect">
            <a:avLst/>
          </a:prstGeom>
        </p:spPr>
        <p:txBody>
          <a:bodyPr vert="horz" wrap="square" lIns="0" tIns="12700" rIns="0" bIns="0" rtlCol="0" anchor="t">
            <a:spAutoFit/>
          </a:bodyPr>
          <a:lstStyle/>
          <a:p>
            <a:pPr marL="12700">
              <a:lnSpc>
                <a:spcPct val="100000"/>
              </a:lnSpc>
              <a:spcBef>
                <a:spcPts val="100"/>
              </a:spcBef>
            </a:pPr>
            <a:r>
              <a:rPr spc="-160" dirty="0"/>
              <a:t>Threa</a:t>
            </a:r>
            <a:r>
              <a:rPr dirty="0"/>
              <a:t>d</a:t>
            </a:r>
            <a:r>
              <a:rPr spc="-270" dirty="0"/>
              <a:t> </a:t>
            </a:r>
            <a:r>
              <a:rPr spc="-160" dirty="0"/>
              <a:t>Schedu</a:t>
            </a:r>
            <a:r>
              <a:rPr spc="-165" dirty="0"/>
              <a:t>l</a:t>
            </a:r>
            <a:r>
              <a:rPr spc="-150" dirty="0"/>
              <a:t>in</a:t>
            </a:r>
            <a:r>
              <a:rPr dirty="0"/>
              <a:t>g</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2441245" y="1721358"/>
            <a:ext cx="7888605" cy="3944670"/>
          </a:xfrm>
          <a:prstGeom prst="rect">
            <a:avLst/>
          </a:prstGeom>
        </p:spPr>
        <p:txBody>
          <a:bodyPr vert="horz" wrap="square" lIns="0" tIns="12700" rIns="0" bIns="0" rtlCol="0">
            <a:spAutoFit/>
          </a:bodyPr>
          <a:lstStyle/>
          <a:p>
            <a:pPr marL="12700">
              <a:spcBef>
                <a:spcPts val="100"/>
              </a:spcBef>
            </a:pPr>
            <a:r>
              <a:rPr sz="2400" b="1" i="1" spc="-5" dirty="0">
                <a:solidFill>
                  <a:srgbClr val="FF0000"/>
                </a:solidFill>
                <a:latin typeface="Arial"/>
                <a:cs typeface="Arial"/>
              </a:rPr>
              <a:t>Thread</a:t>
            </a:r>
            <a:r>
              <a:rPr sz="2400" b="1" i="1" dirty="0">
                <a:solidFill>
                  <a:srgbClr val="FF0000"/>
                </a:solidFill>
                <a:latin typeface="Arial"/>
                <a:cs typeface="Arial"/>
              </a:rPr>
              <a:t> </a:t>
            </a:r>
            <a:r>
              <a:rPr sz="2400" b="1" i="1" spc="-5" dirty="0">
                <a:solidFill>
                  <a:srgbClr val="FF0000"/>
                </a:solidFill>
                <a:latin typeface="Arial"/>
                <a:cs typeface="Arial"/>
              </a:rPr>
              <a:t>Scheduler</a:t>
            </a:r>
            <a:r>
              <a:rPr sz="2400" b="1" i="1" spc="-95" dirty="0">
                <a:solidFill>
                  <a:srgbClr val="FF0000"/>
                </a:solidFill>
                <a:latin typeface="Arial"/>
                <a:cs typeface="Arial"/>
              </a:rPr>
              <a:t> </a:t>
            </a:r>
            <a:r>
              <a:rPr sz="2400" b="1" i="1" spc="-5" dirty="0">
                <a:solidFill>
                  <a:srgbClr val="FF0000"/>
                </a:solidFill>
                <a:latin typeface="Arial"/>
                <a:cs typeface="Arial"/>
              </a:rPr>
              <a:t>Activates</a:t>
            </a:r>
            <a:r>
              <a:rPr sz="2400" b="1" i="1" spc="20" dirty="0">
                <a:solidFill>
                  <a:srgbClr val="FF0000"/>
                </a:solidFill>
                <a:latin typeface="Arial"/>
                <a:cs typeface="Arial"/>
              </a:rPr>
              <a:t> </a:t>
            </a:r>
            <a:r>
              <a:rPr sz="2400" b="1" i="1" spc="-5" dirty="0">
                <a:solidFill>
                  <a:srgbClr val="FF0000"/>
                </a:solidFill>
                <a:latin typeface="Arial"/>
                <a:cs typeface="Arial"/>
              </a:rPr>
              <a:t>a</a:t>
            </a:r>
            <a:r>
              <a:rPr sz="2400" b="1" i="1" spc="5" dirty="0">
                <a:solidFill>
                  <a:srgbClr val="FF0000"/>
                </a:solidFill>
                <a:latin typeface="Arial"/>
                <a:cs typeface="Arial"/>
              </a:rPr>
              <a:t> </a:t>
            </a:r>
            <a:r>
              <a:rPr sz="2400" b="1" i="1" dirty="0">
                <a:solidFill>
                  <a:srgbClr val="FF0000"/>
                </a:solidFill>
                <a:latin typeface="Arial"/>
                <a:cs typeface="Arial"/>
              </a:rPr>
              <a:t>new</a:t>
            </a:r>
            <a:r>
              <a:rPr sz="2400" b="1" i="1" spc="-5" dirty="0">
                <a:solidFill>
                  <a:srgbClr val="FF0000"/>
                </a:solidFill>
                <a:latin typeface="Arial"/>
                <a:cs typeface="Arial"/>
              </a:rPr>
              <a:t> Thread </a:t>
            </a:r>
            <a:r>
              <a:rPr sz="2400" b="1" i="1" dirty="0">
                <a:solidFill>
                  <a:srgbClr val="FF0000"/>
                </a:solidFill>
                <a:latin typeface="Arial"/>
                <a:cs typeface="Arial"/>
              </a:rPr>
              <a:t>if</a:t>
            </a:r>
            <a:endParaRPr sz="2400">
              <a:latin typeface="Arial"/>
              <a:cs typeface="Arial"/>
            </a:endParaRPr>
          </a:p>
          <a:p>
            <a:pPr>
              <a:lnSpc>
                <a:spcPct val="100000"/>
              </a:lnSpc>
            </a:pPr>
            <a:endParaRPr sz="3100">
              <a:latin typeface="Arial"/>
              <a:cs typeface="Arial"/>
            </a:endParaRPr>
          </a:p>
          <a:p>
            <a:pPr marL="354965" indent="-342900">
              <a:buFont typeface="Wingdings"/>
              <a:buChar char=""/>
              <a:tabLst>
                <a:tab pos="355600" algn="l"/>
              </a:tabLst>
            </a:pPr>
            <a:r>
              <a:rPr sz="2400" b="1" spc="-5" dirty="0">
                <a:latin typeface="Arial"/>
                <a:cs typeface="Arial"/>
              </a:rPr>
              <a:t>A</a:t>
            </a:r>
            <a:r>
              <a:rPr sz="2400" b="1" spc="-95" dirty="0">
                <a:latin typeface="Arial"/>
                <a:cs typeface="Arial"/>
              </a:rPr>
              <a:t> </a:t>
            </a:r>
            <a:r>
              <a:rPr sz="2400" b="1" dirty="0">
                <a:latin typeface="Arial"/>
                <a:cs typeface="Arial"/>
              </a:rPr>
              <a:t>Thread</a:t>
            </a:r>
            <a:r>
              <a:rPr sz="2400" b="1" spc="-20" dirty="0">
                <a:latin typeface="Arial"/>
                <a:cs typeface="Arial"/>
              </a:rPr>
              <a:t> </a:t>
            </a:r>
            <a:r>
              <a:rPr sz="2400" b="1" dirty="0">
                <a:latin typeface="Arial"/>
                <a:cs typeface="Arial"/>
              </a:rPr>
              <a:t>has</a:t>
            </a:r>
            <a:r>
              <a:rPr sz="2400" b="1" spc="-5" dirty="0">
                <a:latin typeface="Arial"/>
                <a:cs typeface="Arial"/>
              </a:rPr>
              <a:t> Completed</a:t>
            </a:r>
            <a:r>
              <a:rPr sz="2400" b="1" dirty="0">
                <a:latin typeface="Arial"/>
                <a:cs typeface="Arial"/>
              </a:rPr>
              <a:t> its</a:t>
            </a:r>
            <a:r>
              <a:rPr sz="2400" b="1" spc="-110" dirty="0">
                <a:latin typeface="Arial"/>
                <a:cs typeface="Arial"/>
              </a:rPr>
              <a:t> </a:t>
            </a:r>
            <a:r>
              <a:rPr sz="2400" b="1" dirty="0">
                <a:latin typeface="Arial"/>
                <a:cs typeface="Arial"/>
              </a:rPr>
              <a:t>Allotted</a:t>
            </a:r>
            <a:r>
              <a:rPr sz="2400" b="1" spc="-25" dirty="0">
                <a:latin typeface="Arial"/>
                <a:cs typeface="Arial"/>
              </a:rPr>
              <a:t> </a:t>
            </a:r>
            <a:r>
              <a:rPr sz="2400" b="1" spc="-15" dirty="0">
                <a:latin typeface="Arial"/>
                <a:cs typeface="Arial"/>
              </a:rPr>
              <a:t>Time</a:t>
            </a:r>
            <a:r>
              <a:rPr sz="2400" b="1" spc="-5" dirty="0">
                <a:latin typeface="Arial"/>
                <a:cs typeface="Arial"/>
              </a:rPr>
              <a:t> Slice</a:t>
            </a:r>
            <a:endParaRPr sz="2400">
              <a:latin typeface="Arial"/>
              <a:cs typeface="Arial"/>
            </a:endParaRPr>
          </a:p>
          <a:p>
            <a:pPr marL="354965" indent="-342900">
              <a:buFont typeface="Wingdings"/>
              <a:buChar char=""/>
              <a:tabLst>
                <a:tab pos="355600" algn="l"/>
              </a:tabLst>
            </a:pPr>
            <a:r>
              <a:rPr sz="2400" b="1" dirty="0">
                <a:latin typeface="Arial"/>
                <a:cs typeface="Arial"/>
              </a:rPr>
              <a:t>A</a:t>
            </a:r>
            <a:r>
              <a:rPr sz="2400" b="1" spc="-105" dirty="0">
                <a:latin typeface="Arial"/>
                <a:cs typeface="Arial"/>
              </a:rPr>
              <a:t> </a:t>
            </a:r>
            <a:r>
              <a:rPr sz="2400" b="1" spc="-5" dirty="0">
                <a:latin typeface="Arial"/>
                <a:cs typeface="Arial"/>
              </a:rPr>
              <a:t>Thread</a:t>
            </a:r>
            <a:r>
              <a:rPr sz="2400" b="1" spc="-15" dirty="0">
                <a:latin typeface="Arial"/>
                <a:cs typeface="Arial"/>
              </a:rPr>
              <a:t> </a:t>
            </a:r>
            <a:r>
              <a:rPr sz="2400" b="1" spc="-5" dirty="0">
                <a:latin typeface="Arial"/>
                <a:cs typeface="Arial"/>
              </a:rPr>
              <a:t>has</a:t>
            </a:r>
            <a:r>
              <a:rPr sz="2400" b="1" spc="-10" dirty="0">
                <a:latin typeface="Arial"/>
                <a:cs typeface="Arial"/>
              </a:rPr>
              <a:t> </a:t>
            </a:r>
            <a:r>
              <a:rPr sz="2400" b="1" spc="-5" dirty="0">
                <a:latin typeface="Arial"/>
                <a:cs typeface="Arial"/>
              </a:rPr>
              <a:t>Blocked</a:t>
            </a:r>
            <a:r>
              <a:rPr sz="2400" b="1" spc="5" dirty="0">
                <a:latin typeface="Arial"/>
                <a:cs typeface="Arial"/>
              </a:rPr>
              <a:t> </a:t>
            </a:r>
            <a:r>
              <a:rPr sz="2400" b="1" dirty="0">
                <a:latin typeface="Arial"/>
                <a:cs typeface="Arial"/>
              </a:rPr>
              <a:t>itself</a:t>
            </a:r>
            <a:endParaRPr sz="2400">
              <a:latin typeface="Arial"/>
              <a:cs typeface="Arial"/>
            </a:endParaRPr>
          </a:p>
          <a:p>
            <a:pPr marL="354965" indent="-342900">
              <a:buFont typeface="Wingdings"/>
              <a:buChar char=""/>
              <a:tabLst>
                <a:tab pos="355600" algn="l"/>
              </a:tabLst>
            </a:pPr>
            <a:r>
              <a:rPr sz="2400" b="1" spc="-5" dirty="0">
                <a:latin typeface="Arial"/>
                <a:cs typeface="Arial"/>
              </a:rPr>
              <a:t>A</a:t>
            </a:r>
            <a:r>
              <a:rPr sz="2400" b="1" spc="-95" dirty="0">
                <a:latin typeface="Arial"/>
                <a:cs typeface="Arial"/>
              </a:rPr>
              <a:t> </a:t>
            </a:r>
            <a:r>
              <a:rPr sz="2400" b="1" dirty="0">
                <a:latin typeface="Arial"/>
                <a:cs typeface="Arial"/>
              </a:rPr>
              <a:t>Thread</a:t>
            </a:r>
            <a:r>
              <a:rPr sz="2400" b="1" spc="-15" dirty="0">
                <a:latin typeface="Arial"/>
                <a:cs typeface="Arial"/>
              </a:rPr>
              <a:t> </a:t>
            </a:r>
            <a:r>
              <a:rPr sz="2400" b="1" spc="5" dirty="0">
                <a:latin typeface="Arial"/>
                <a:cs typeface="Arial"/>
              </a:rPr>
              <a:t>with</a:t>
            </a:r>
            <a:r>
              <a:rPr sz="2400" b="1" spc="-40" dirty="0">
                <a:latin typeface="Arial"/>
                <a:cs typeface="Arial"/>
              </a:rPr>
              <a:t> </a:t>
            </a:r>
            <a:r>
              <a:rPr sz="2400" b="1" spc="-5" dirty="0">
                <a:latin typeface="Arial"/>
                <a:cs typeface="Arial"/>
              </a:rPr>
              <a:t>Higher</a:t>
            </a:r>
            <a:r>
              <a:rPr sz="2400" b="1" dirty="0">
                <a:latin typeface="Arial"/>
                <a:cs typeface="Arial"/>
              </a:rPr>
              <a:t> </a:t>
            </a:r>
            <a:r>
              <a:rPr sz="2400" b="1" spc="-5" dirty="0">
                <a:latin typeface="Arial"/>
                <a:cs typeface="Arial"/>
              </a:rPr>
              <a:t>Priority</a:t>
            </a:r>
            <a:r>
              <a:rPr sz="2400" b="1" spc="-20" dirty="0">
                <a:latin typeface="Arial"/>
                <a:cs typeface="Arial"/>
              </a:rPr>
              <a:t> </a:t>
            </a:r>
            <a:r>
              <a:rPr sz="2400" b="1" dirty="0">
                <a:latin typeface="Arial"/>
                <a:cs typeface="Arial"/>
              </a:rPr>
              <a:t>has</a:t>
            </a:r>
            <a:r>
              <a:rPr sz="2400" b="1" spc="-10" dirty="0">
                <a:latin typeface="Arial"/>
                <a:cs typeface="Arial"/>
              </a:rPr>
              <a:t> </a:t>
            </a:r>
            <a:r>
              <a:rPr sz="2400" b="1" dirty="0">
                <a:latin typeface="Arial"/>
                <a:cs typeface="Arial"/>
              </a:rPr>
              <a:t>become</a:t>
            </a:r>
            <a:r>
              <a:rPr sz="2400" b="1" spc="15" dirty="0">
                <a:latin typeface="Arial"/>
                <a:cs typeface="Arial"/>
              </a:rPr>
              <a:t> </a:t>
            </a:r>
            <a:r>
              <a:rPr sz="2400" b="1" spc="-5" dirty="0">
                <a:latin typeface="Arial"/>
                <a:cs typeface="Arial"/>
              </a:rPr>
              <a:t>Runnable</a:t>
            </a:r>
            <a:endParaRPr sz="2400">
              <a:latin typeface="Arial"/>
              <a:cs typeface="Arial"/>
            </a:endParaRPr>
          </a:p>
          <a:p>
            <a:pPr>
              <a:spcBef>
                <a:spcPts val="5"/>
              </a:spcBef>
              <a:buFont typeface="Wingdings"/>
              <a:buChar char=""/>
            </a:pPr>
            <a:endParaRPr sz="2400">
              <a:latin typeface="Arial"/>
              <a:cs typeface="Arial"/>
            </a:endParaRPr>
          </a:p>
          <a:p>
            <a:pPr marL="88900"/>
            <a:r>
              <a:rPr sz="2400" b="1" i="1" spc="-5" dirty="0">
                <a:solidFill>
                  <a:srgbClr val="FF0000"/>
                </a:solidFill>
                <a:latin typeface="Arial"/>
                <a:cs typeface="Arial"/>
              </a:rPr>
              <a:t>Scheduler</a:t>
            </a:r>
            <a:r>
              <a:rPr sz="2400" b="1" i="1" spc="5" dirty="0">
                <a:solidFill>
                  <a:srgbClr val="FF0000"/>
                </a:solidFill>
                <a:latin typeface="Arial"/>
                <a:cs typeface="Arial"/>
              </a:rPr>
              <a:t> </a:t>
            </a:r>
            <a:r>
              <a:rPr sz="2400" b="1" i="1" spc="-5" dirty="0">
                <a:solidFill>
                  <a:srgbClr val="FF0000"/>
                </a:solidFill>
                <a:latin typeface="Arial"/>
                <a:cs typeface="Arial"/>
              </a:rPr>
              <a:t>Determines</a:t>
            </a:r>
            <a:r>
              <a:rPr sz="2400" b="1" i="1" spc="15" dirty="0">
                <a:solidFill>
                  <a:srgbClr val="FF0000"/>
                </a:solidFill>
                <a:latin typeface="Arial"/>
                <a:cs typeface="Arial"/>
              </a:rPr>
              <a:t> </a:t>
            </a:r>
            <a:r>
              <a:rPr sz="2400" b="1" i="1" spc="-5" dirty="0">
                <a:solidFill>
                  <a:srgbClr val="FF0000"/>
                </a:solidFill>
                <a:latin typeface="Arial"/>
                <a:cs typeface="Arial"/>
              </a:rPr>
              <a:t>new</a:t>
            </a:r>
            <a:r>
              <a:rPr sz="2400" b="1" i="1" spc="-10" dirty="0">
                <a:solidFill>
                  <a:srgbClr val="FF0000"/>
                </a:solidFill>
                <a:latin typeface="Arial"/>
                <a:cs typeface="Arial"/>
              </a:rPr>
              <a:t> </a:t>
            </a:r>
            <a:r>
              <a:rPr sz="2400" b="1" i="1" spc="-5" dirty="0">
                <a:solidFill>
                  <a:srgbClr val="FF0000"/>
                </a:solidFill>
                <a:latin typeface="Arial"/>
                <a:cs typeface="Arial"/>
              </a:rPr>
              <a:t>Thread </a:t>
            </a:r>
            <a:r>
              <a:rPr sz="2400" b="1" i="1" dirty="0">
                <a:solidFill>
                  <a:srgbClr val="FF0000"/>
                </a:solidFill>
                <a:latin typeface="Arial"/>
                <a:cs typeface="Arial"/>
              </a:rPr>
              <a:t>to</a:t>
            </a:r>
            <a:r>
              <a:rPr sz="2400" b="1" i="1" spc="-5" dirty="0">
                <a:solidFill>
                  <a:srgbClr val="FF0000"/>
                </a:solidFill>
                <a:latin typeface="Arial"/>
                <a:cs typeface="Arial"/>
              </a:rPr>
              <a:t> Run</a:t>
            </a:r>
            <a:endParaRPr sz="2400">
              <a:latin typeface="Arial"/>
              <a:cs typeface="Arial"/>
            </a:endParaRPr>
          </a:p>
          <a:p>
            <a:pPr>
              <a:spcBef>
                <a:spcPts val="10"/>
              </a:spcBef>
            </a:pPr>
            <a:endParaRPr sz="3250">
              <a:latin typeface="Arial"/>
              <a:cs typeface="Arial"/>
            </a:endParaRPr>
          </a:p>
          <a:p>
            <a:pPr marL="354965" indent="-342900">
              <a:buFont typeface="Wingdings"/>
              <a:buChar char=""/>
              <a:tabLst>
                <a:tab pos="355600" algn="l"/>
              </a:tabLst>
            </a:pPr>
            <a:r>
              <a:rPr sz="2400" b="1" spc="-5" dirty="0">
                <a:latin typeface="Arial"/>
                <a:cs typeface="Arial"/>
              </a:rPr>
              <a:t>Looks only</a:t>
            </a:r>
            <a:r>
              <a:rPr sz="2400" b="1" spc="-30" dirty="0">
                <a:latin typeface="Arial"/>
                <a:cs typeface="Arial"/>
              </a:rPr>
              <a:t> </a:t>
            </a:r>
            <a:r>
              <a:rPr sz="2400" b="1" dirty="0">
                <a:latin typeface="Arial"/>
                <a:cs typeface="Arial"/>
              </a:rPr>
              <a:t>at</a:t>
            </a:r>
            <a:r>
              <a:rPr sz="2400" b="1" spc="5" dirty="0">
                <a:latin typeface="Arial"/>
                <a:cs typeface="Arial"/>
              </a:rPr>
              <a:t> </a:t>
            </a:r>
            <a:r>
              <a:rPr sz="2400" b="1" spc="-5" dirty="0">
                <a:latin typeface="Arial"/>
                <a:cs typeface="Arial"/>
              </a:rPr>
              <a:t>Runnable</a:t>
            </a:r>
            <a:r>
              <a:rPr sz="2400" b="1" spc="-15" dirty="0">
                <a:latin typeface="Arial"/>
                <a:cs typeface="Arial"/>
              </a:rPr>
              <a:t> </a:t>
            </a:r>
            <a:r>
              <a:rPr sz="2400" b="1" spc="-5" dirty="0">
                <a:latin typeface="Arial"/>
                <a:cs typeface="Arial"/>
              </a:rPr>
              <a:t>Threads</a:t>
            </a:r>
            <a:endParaRPr sz="2400">
              <a:latin typeface="Arial"/>
              <a:cs typeface="Arial"/>
            </a:endParaRPr>
          </a:p>
          <a:p>
            <a:pPr marL="354965" indent="-342900">
              <a:buFont typeface="Wingdings"/>
              <a:buChar char=""/>
              <a:tabLst>
                <a:tab pos="355600" algn="l"/>
              </a:tabLst>
            </a:pPr>
            <a:r>
              <a:rPr sz="2400" b="1" spc="-5" dirty="0">
                <a:latin typeface="Arial"/>
                <a:cs typeface="Arial"/>
              </a:rPr>
              <a:t>Picks</a:t>
            </a:r>
            <a:r>
              <a:rPr sz="2400" b="1" spc="-10" dirty="0">
                <a:latin typeface="Arial"/>
                <a:cs typeface="Arial"/>
              </a:rPr>
              <a:t> </a:t>
            </a:r>
            <a:r>
              <a:rPr sz="2400" b="1" dirty="0">
                <a:latin typeface="Arial"/>
                <a:cs typeface="Arial"/>
              </a:rPr>
              <a:t>the</a:t>
            </a:r>
            <a:r>
              <a:rPr sz="2400" b="1" spc="-15" dirty="0">
                <a:latin typeface="Arial"/>
                <a:cs typeface="Arial"/>
              </a:rPr>
              <a:t> </a:t>
            </a:r>
            <a:r>
              <a:rPr sz="2400" b="1" spc="-5" dirty="0">
                <a:latin typeface="Arial"/>
                <a:cs typeface="Arial"/>
              </a:rPr>
              <a:t>Thread</a:t>
            </a:r>
            <a:r>
              <a:rPr sz="2400" b="1" spc="-10" dirty="0">
                <a:latin typeface="Arial"/>
                <a:cs typeface="Arial"/>
              </a:rPr>
              <a:t> </a:t>
            </a:r>
            <a:r>
              <a:rPr sz="2400" b="1" spc="5" dirty="0">
                <a:latin typeface="Arial"/>
                <a:cs typeface="Arial"/>
              </a:rPr>
              <a:t>with</a:t>
            </a:r>
            <a:r>
              <a:rPr sz="2400" b="1" spc="-55" dirty="0">
                <a:latin typeface="Arial"/>
                <a:cs typeface="Arial"/>
              </a:rPr>
              <a:t> </a:t>
            </a:r>
            <a:r>
              <a:rPr sz="2400" b="1" dirty="0">
                <a:latin typeface="Arial"/>
                <a:cs typeface="Arial"/>
              </a:rPr>
              <a:t>Maximum</a:t>
            </a:r>
            <a:r>
              <a:rPr sz="2400" b="1" spc="-10" dirty="0">
                <a:latin typeface="Arial"/>
                <a:cs typeface="Arial"/>
              </a:rPr>
              <a:t> </a:t>
            </a:r>
            <a:r>
              <a:rPr sz="2400" b="1" dirty="0">
                <a:latin typeface="Arial"/>
                <a:cs typeface="Arial"/>
              </a:rPr>
              <a:t>Priority</a:t>
            </a:r>
            <a:endParaRPr sz="2400">
              <a:latin typeface="Arial"/>
              <a:cs typeface="Arial"/>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4201" y="1519251"/>
            <a:ext cx="8341359" cy="3611245"/>
          </a:xfrm>
          <a:prstGeom prst="rect">
            <a:avLst/>
          </a:prstGeom>
        </p:spPr>
        <p:txBody>
          <a:bodyPr vert="horz" wrap="square" lIns="0" tIns="12700" rIns="0" bIns="0" rtlCol="0">
            <a:spAutoFit/>
          </a:bodyPr>
          <a:lstStyle/>
          <a:p>
            <a:pPr marL="355600" indent="-343535">
              <a:spcBef>
                <a:spcPts val="100"/>
              </a:spcBef>
              <a:buClr>
                <a:srgbClr val="0F1141"/>
              </a:buClr>
              <a:buFont typeface="Arial MT"/>
              <a:buChar char="•"/>
              <a:tabLst>
                <a:tab pos="355600" algn="l"/>
                <a:tab pos="356235" algn="l"/>
              </a:tabLst>
            </a:pPr>
            <a:r>
              <a:rPr sz="2400" b="1" spc="-5" dirty="0">
                <a:latin typeface="Arial"/>
                <a:cs typeface="Arial"/>
              </a:rPr>
              <a:t>Every</a:t>
            </a:r>
            <a:r>
              <a:rPr sz="2400" b="1" spc="10" dirty="0">
                <a:latin typeface="Arial"/>
                <a:cs typeface="Arial"/>
              </a:rPr>
              <a:t> </a:t>
            </a:r>
            <a:r>
              <a:rPr sz="2400" b="1" spc="-5" dirty="0">
                <a:latin typeface="Arial"/>
                <a:cs typeface="Arial"/>
              </a:rPr>
              <a:t>Thread </a:t>
            </a:r>
            <a:r>
              <a:rPr sz="2400" b="1" dirty="0">
                <a:latin typeface="Arial"/>
                <a:cs typeface="Arial"/>
              </a:rPr>
              <a:t>Performs</a:t>
            </a:r>
            <a:r>
              <a:rPr sz="2400" b="1" spc="5" dirty="0">
                <a:latin typeface="Arial"/>
                <a:cs typeface="Arial"/>
              </a:rPr>
              <a:t> </a:t>
            </a:r>
            <a:r>
              <a:rPr sz="2400" b="1" dirty="0">
                <a:latin typeface="Arial"/>
                <a:cs typeface="Arial"/>
              </a:rPr>
              <a:t>a </a:t>
            </a:r>
            <a:r>
              <a:rPr sz="2400" b="1" spc="-15" dirty="0">
                <a:latin typeface="Arial"/>
                <a:cs typeface="Arial"/>
              </a:rPr>
              <a:t>Well</a:t>
            </a:r>
            <a:r>
              <a:rPr sz="2400" b="1" spc="-10" dirty="0">
                <a:latin typeface="Arial"/>
                <a:cs typeface="Arial"/>
              </a:rPr>
              <a:t> </a:t>
            </a:r>
            <a:r>
              <a:rPr sz="2400" b="1" spc="-5" dirty="0">
                <a:latin typeface="Arial"/>
                <a:cs typeface="Arial"/>
              </a:rPr>
              <a:t>Defined</a:t>
            </a:r>
            <a:r>
              <a:rPr sz="2400" b="1" spc="5" dirty="0">
                <a:latin typeface="Arial"/>
                <a:cs typeface="Arial"/>
              </a:rPr>
              <a:t> </a:t>
            </a:r>
            <a:r>
              <a:rPr sz="2400" b="1" spc="-50" dirty="0">
                <a:latin typeface="Arial"/>
                <a:cs typeface="Arial"/>
              </a:rPr>
              <a:t>Task</a:t>
            </a:r>
            <a:r>
              <a:rPr sz="2400" b="1" spc="5" dirty="0">
                <a:latin typeface="Arial"/>
                <a:cs typeface="Arial"/>
              </a:rPr>
              <a:t> </a:t>
            </a:r>
            <a:r>
              <a:rPr sz="2400" b="1" spc="-5" dirty="0">
                <a:latin typeface="Arial"/>
                <a:cs typeface="Arial"/>
              </a:rPr>
              <a:t>During</a:t>
            </a:r>
            <a:r>
              <a:rPr sz="2400" b="1" spc="-10" dirty="0">
                <a:latin typeface="Arial"/>
                <a:cs typeface="Arial"/>
              </a:rPr>
              <a:t> </a:t>
            </a:r>
            <a:r>
              <a:rPr sz="2400" b="1" dirty="0">
                <a:latin typeface="Arial"/>
                <a:cs typeface="Arial"/>
              </a:rPr>
              <a:t>its</a:t>
            </a:r>
            <a:endParaRPr sz="2400">
              <a:latin typeface="Arial"/>
              <a:cs typeface="Arial"/>
            </a:endParaRPr>
          </a:p>
          <a:p>
            <a:pPr marL="355600">
              <a:spcBef>
                <a:spcPts val="5"/>
              </a:spcBef>
            </a:pPr>
            <a:r>
              <a:rPr sz="2400" b="1" dirty="0">
                <a:latin typeface="Arial"/>
                <a:cs typeface="Arial"/>
              </a:rPr>
              <a:t>Allotted</a:t>
            </a:r>
            <a:r>
              <a:rPr sz="2400" b="1" spc="-45" dirty="0">
                <a:latin typeface="Arial"/>
                <a:cs typeface="Arial"/>
              </a:rPr>
              <a:t> </a:t>
            </a:r>
            <a:r>
              <a:rPr sz="2400" b="1" spc="-15" dirty="0">
                <a:latin typeface="Arial"/>
                <a:cs typeface="Arial"/>
              </a:rPr>
              <a:t>Time</a:t>
            </a:r>
            <a:r>
              <a:rPr sz="2400" b="1" spc="-25" dirty="0">
                <a:latin typeface="Arial"/>
                <a:cs typeface="Arial"/>
              </a:rPr>
              <a:t> </a:t>
            </a:r>
            <a:r>
              <a:rPr sz="2400" b="1" spc="-5" dirty="0">
                <a:latin typeface="Arial"/>
                <a:cs typeface="Arial"/>
              </a:rPr>
              <a:t>Slice</a:t>
            </a:r>
            <a:endParaRPr sz="2400">
              <a:latin typeface="Arial"/>
              <a:cs typeface="Arial"/>
            </a:endParaRPr>
          </a:p>
          <a:p>
            <a:pPr marL="355600" marR="80010" indent="-343535">
              <a:spcBef>
                <a:spcPts val="575"/>
              </a:spcBef>
              <a:buClr>
                <a:srgbClr val="0F1141"/>
              </a:buClr>
              <a:buFont typeface="Arial MT"/>
              <a:buChar char="•"/>
              <a:tabLst>
                <a:tab pos="355600" algn="l"/>
                <a:tab pos="356235" algn="l"/>
              </a:tabLst>
            </a:pPr>
            <a:r>
              <a:rPr sz="2400" b="1" spc="-50" dirty="0">
                <a:latin typeface="Arial"/>
                <a:cs typeface="Arial"/>
              </a:rPr>
              <a:t>Task</a:t>
            </a:r>
            <a:r>
              <a:rPr sz="2400" b="1" spc="-5" dirty="0">
                <a:latin typeface="Arial"/>
                <a:cs typeface="Arial"/>
              </a:rPr>
              <a:t> </a:t>
            </a:r>
            <a:r>
              <a:rPr sz="2400" b="1" dirty="0">
                <a:latin typeface="Arial"/>
                <a:cs typeface="Arial"/>
              </a:rPr>
              <a:t>of</a:t>
            </a:r>
            <a:r>
              <a:rPr sz="2400" b="1" spc="-25" dirty="0">
                <a:latin typeface="Arial"/>
                <a:cs typeface="Arial"/>
              </a:rPr>
              <a:t> </a:t>
            </a:r>
            <a:r>
              <a:rPr sz="2400" b="1" spc="-5" dirty="0">
                <a:latin typeface="Arial"/>
                <a:cs typeface="Arial"/>
              </a:rPr>
              <a:t>a </a:t>
            </a:r>
            <a:r>
              <a:rPr sz="2400" b="1" dirty="0">
                <a:latin typeface="Arial"/>
                <a:cs typeface="Arial"/>
              </a:rPr>
              <a:t>Thread</a:t>
            </a:r>
            <a:r>
              <a:rPr sz="2400" b="1" spc="-5" dirty="0">
                <a:latin typeface="Arial"/>
                <a:cs typeface="Arial"/>
              </a:rPr>
              <a:t> </a:t>
            </a:r>
            <a:r>
              <a:rPr sz="2400" b="1" dirty="0">
                <a:latin typeface="Arial"/>
                <a:cs typeface="Arial"/>
              </a:rPr>
              <a:t>is</a:t>
            </a:r>
            <a:r>
              <a:rPr sz="2400" b="1" spc="-5" dirty="0">
                <a:latin typeface="Arial"/>
                <a:cs typeface="Arial"/>
              </a:rPr>
              <a:t> Described</a:t>
            </a:r>
            <a:r>
              <a:rPr sz="2400" b="1" dirty="0">
                <a:latin typeface="Arial"/>
                <a:cs typeface="Arial"/>
              </a:rPr>
              <a:t> by</a:t>
            </a:r>
            <a:r>
              <a:rPr sz="2400" b="1" spc="-20" dirty="0">
                <a:latin typeface="Arial"/>
                <a:cs typeface="Arial"/>
              </a:rPr>
              <a:t> </a:t>
            </a:r>
            <a:r>
              <a:rPr sz="2400" b="1" dirty="0">
                <a:latin typeface="Arial"/>
                <a:cs typeface="Arial"/>
              </a:rPr>
              <a:t>the</a:t>
            </a:r>
            <a:r>
              <a:rPr sz="2400" b="1" spc="-15" dirty="0">
                <a:latin typeface="Arial"/>
                <a:cs typeface="Arial"/>
              </a:rPr>
              <a:t> </a:t>
            </a:r>
            <a:r>
              <a:rPr sz="2400" b="1" dirty="0">
                <a:latin typeface="Arial"/>
                <a:cs typeface="Arial"/>
              </a:rPr>
              <a:t>instructions</a:t>
            </a:r>
            <a:r>
              <a:rPr sz="2400" b="1" spc="-30" dirty="0">
                <a:latin typeface="Arial"/>
                <a:cs typeface="Arial"/>
              </a:rPr>
              <a:t> </a:t>
            </a:r>
            <a:r>
              <a:rPr sz="2400" b="1" dirty="0">
                <a:latin typeface="Arial"/>
                <a:cs typeface="Arial"/>
              </a:rPr>
              <a:t>in</a:t>
            </a:r>
            <a:r>
              <a:rPr sz="2400" b="1" spc="-5" dirty="0">
                <a:latin typeface="Arial"/>
                <a:cs typeface="Arial"/>
              </a:rPr>
              <a:t> </a:t>
            </a:r>
            <a:r>
              <a:rPr sz="2400" b="1" dirty="0">
                <a:latin typeface="Arial"/>
                <a:cs typeface="Arial"/>
              </a:rPr>
              <a:t>its </a:t>
            </a:r>
            <a:r>
              <a:rPr sz="2400" b="1" spc="-655" dirty="0">
                <a:latin typeface="Arial"/>
                <a:cs typeface="Arial"/>
              </a:rPr>
              <a:t> </a:t>
            </a:r>
            <a:r>
              <a:rPr sz="2400" b="1" dirty="0">
                <a:latin typeface="Arial"/>
                <a:cs typeface="Arial"/>
              </a:rPr>
              <a:t>run()</a:t>
            </a:r>
            <a:r>
              <a:rPr sz="2400" b="1" spc="-25" dirty="0">
                <a:latin typeface="Arial"/>
                <a:cs typeface="Arial"/>
              </a:rPr>
              <a:t> </a:t>
            </a:r>
            <a:r>
              <a:rPr sz="2400" b="1" dirty="0">
                <a:latin typeface="Arial"/>
                <a:cs typeface="Arial"/>
              </a:rPr>
              <a:t>Method</a:t>
            </a:r>
            <a:endParaRPr sz="2400">
              <a:latin typeface="Arial"/>
              <a:cs typeface="Arial"/>
            </a:endParaRPr>
          </a:p>
          <a:p>
            <a:pPr marL="355600" indent="-343535">
              <a:spcBef>
                <a:spcPts val="580"/>
              </a:spcBef>
              <a:buClr>
                <a:srgbClr val="0F1141"/>
              </a:buClr>
              <a:buFont typeface="Arial MT"/>
              <a:buChar char="•"/>
              <a:tabLst>
                <a:tab pos="355600" algn="l"/>
                <a:tab pos="356235" algn="l"/>
              </a:tabLst>
            </a:pPr>
            <a:r>
              <a:rPr sz="2400" b="1" spc="-5" dirty="0">
                <a:latin typeface="Arial"/>
                <a:cs typeface="Arial"/>
              </a:rPr>
              <a:t>A</a:t>
            </a:r>
            <a:r>
              <a:rPr sz="2400" b="1" spc="-95" dirty="0">
                <a:latin typeface="Arial"/>
                <a:cs typeface="Arial"/>
              </a:rPr>
              <a:t> </a:t>
            </a:r>
            <a:r>
              <a:rPr sz="2400" b="1" dirty="0">
                <a:latin typeface="Arial"/>
                <a:cs typeface="Arial"/>
              </a:rPr>
              <a:t>Thread</a:t>
            </a:r>
            <a:r>
              <a:rPr sz="2400" b="1" spc="-20" dirty="0">
                <a:latin typeface="Arial"/>
                <a:cs typeface="Arial"/>
              </a:rPr>
              <a:t> </a:t>
            </a:r>
            <a:r>
              <a:rPr sz="2400" b="1" dirty="0">
                <a:latin typeface="Arial"/>
                <a:cs typeface="Arial"/>
              </a:rPr>
              <a:t>is</a:t>
            </a:r>
            <a:r>
              <a:rPr sz="2400" b="1" spc="-90" dirty="0">
                <a:latin typeface="Arial"/>
                <a:cs typeface="Arial"/>
              </a:rPr>
              <a:t> </a:t>
            </a:r>
            <a:r>
              <a:rPr sz="2400" b="1" dirty="0">
                <a:latin typeface="Arial"/>
                <a:cs typeface="Arial"/>
              </a:rPr>
              <a:t>Alive</a:t>
            </a:r>
            <a:r>
              <a:rPr sz="2400" b="1" spc="-5" dirty="0">
                <a:latin typeface="Arial"/>
                <a:cs typeface="Arial"/>
              </a:rPr>
              <a:t> </a:t>
            </a:r>
            <a:r>
              <a:rPr sz="2400" b="1" spc="-10" dirty="0">
                <a:latin typeface="Arial"/>
                <a:cs typeface="Arial"/>
              </a:rPr>
              <a:t>as</a:t>
            </a:r>
            <a:r>
              <a:rPr sz="2400" b="1" dirty="0">
                <a:latin typeface="Arial"/>
                <a:cs typeface="Arial"/>
              </a:rPr>
              <a:t> long</a:t>
            </a:r>
            <a:r>
              <a:rPr sz="2400" b="1" spc="-35" dirty="0">
                <a:latin typeface="Arial"/>
                <a:cs typeface="Arial"/>
              </a:rPr>
              <a:t> </a:t>
            </a:r>
            <a:r>
              <a:rPr sz="2400" b="1" spc="-5" dirty="0">
                <a:latin typeface="Arial"/>
                <a:cs typeface="Arial"/>
              </a:rPr>
              <a:t>as</a:t>
            </a:r>
            <a:r>
              <a:rPr sz="2400" b="1" spc="10" dirty="0">
                <a:latin typeface="Arial"/>
                <a:cs typeface="Arial"/>
              </a:rPr>
              <a:t> </a:t>
            </a:r>
            <a:r>
              <a:rPr sz="2400" b="1" dirty="0">
                <a:latin typeface="Arial"/>
                <a:cs typeface="Arial"/>
              </a:rPr>
              <a:t>its</a:t>
            </a:r>
            <a:r>
              <a:rPr sz="2400" b="1" spc="-30" dirty="0">
                <a:latin typeface="Arial"/>
                <a:cs typeface="Arial"/>
              </a:rPr>
              <a:t> </a:t>
            </a:r>
            <a:r>
              <a:rPr sz="2400" b="1" dirty="0">
                <a:latin typeface="Arial"/>
                <a:cs typeface="Arial"/>
              </a:rPr>
              <a:t>run()</a:t>
            </a:r>
            <a:r>
              <a:rPr sz="2400" b="1" spc="5" dirty="0">
                <a:latin typeface="Arial"/>
                <a:cs typeface="Arial"/>
              </a:rPr>
              <a:t> </a:t>
            </a:r>
            <a:r>
              <a:rPr sz="2400" b="1" spc="-5" dirty="0">
                <a:latin typeface="Arial"/>
                <a:cs typeface="Arial"/>
              </a:rPr>
              <a:t>method</a:t>
            </a:r>
            <a:r>
              <a:rPr sz="2400" b="1" spc="-15" dirty="0">
                <a:latin typeface="Arial"/>
                <a:cs typeface="Arial"/>
              </a:rPr>
              <a:t> </a:t>
            </a:r>
            <a:r>
              <a:rPr sz="2400" b="1" spc="-5" dirty="0">
                <a:latin typeface="Arial"/>
                <a:cs typeface="Arial"/>
              </a:rPr>
              <a:t>Executes</a:t>
            </a:r>
            <a:endParaRPr sz="2400">
              <a:latin typeface="Arial"/>
              <a:cs typeface="Arial"/>
            </a:endParaRPr>
          </a:p>
          <a:p>
            <a:pPr marL="355600" marR="5080" indent="-343535">
              <a:spcBef>
                <a:spcPts val="575"/>
              </a:spcBef>
              <a:buClr>
                <a:srgbClr val="0F1141"/>
              </a:buClr>
              <a:buFont typeface="Arial MT"/>
              <a:buChar char="•"/>
              <a:tabLst>
                <a:tab pos="355600" algn="l"/>
                <a:tab pos="356235" algn="l"/>
                <a:tab pos="1384300" algn="l"/>
                <a:tab pos="2277745" algn="l"/>
                <a:tab pos="3576320" algn="l"/>
                <a:tab pos="4062729" algn="l"/>
                <a:tab pos="4431030" algn="l"/>
                <a:tab pos="5644515" algn="l"/>
                <a:tab pos="6656705" algn="l"/>
                <a:tab pos="7313295" algn="l"/>
              </a:tabLst>
            </a:pPr>
            <a:r>
              <a:rPr sz="2400" b="1" dirty="0">
                <a:latin typeface="Arial"/>
                <a:cs typeface="Arial"/>
              </a:rPr>
              <a:t>When	ru</a:t>
            </a:r>
            <a:r>
              <a:rPr sz="2400" b="1" spc="-15" dirty="0">
                <a:latin typeface="Arial"/>
                <a:cs typeface="Arial"/>
              </a:rPr>
              <a:t>n</a:t>
            </a:r>
            <a:r>
              <a:rPr sz="2400" b="1" dirty="0">
                <a:latin typeface="Arial"/>
                <a:cs typeface="Arial"/>
              </a:rPr>
              <a:t>()	method	</a:t>
            </a:r>
            <a:r>
              <a:rPr sz="2400" b="1" spc="-5" dirty="0">
                <a:latin typeface="Arial"/>
                <a:cs typeface="Arial"/>
              </a:rPr>
              <a:t>o</a:t>
            </a:r>
            <a:r>
              <a:rPr sz="2400" b="1" dirty="0">
                <a:latin typeface="Arial"/>
                <a:cs typeface="Arial"/>
              </a:rPr>
              <a:t>f	</a:t>
            </a:r>
            <a:r>
              <a:rPr sz="2400" b="1" spc="-5" dirty="0">
                <a:latin typeface="Arial"/>
                <a:cs typeface="Arial"/>
              </a:rPr>
              <a:t>a</a:t>
            </a:r>
            <a:r>
              <a:rPr sz="2400" b="1" dirty="0">
                <a:latin typeface="Arial"/>
                <a:cs typeface="Arial"/>
              </a:rPr>
              <a:t>	Th</a:t>
            </a:r>
            <a:r>
              <a:rPr sz="2400" b="1" spc="-15" dirty="0">
                <a:latin typeface="Arial"/>
                <a:cs typeface="Arial"/>
              </a:rPr>
              <a:t>r</a:t>
            </a:r>
            <a:r>
              <a:rPr sz="2400" b="1" dirty="0">
                <a:latin typeface="Arial"/>
                <a:cs typeface="Arial"/>
              </a:rPr>
              <a:t>ead	Exits,	the	</a:t>
            </a:r>
            <a:r>
              <a:rPr sz="2400" b="1" spc="-15" dirty="0">
                <a:latin typeface="Arial"/>
                <a:cs typeface="Arial"/>
              </a:rPr>
              <a:t>T</a:t>
            </a:r>
            <a:r>
              <a:rPr sz="2400" b="1" spc="-5" dirty="0">
                <a:latin typeface="Arial"/>
                <a:cs typeface="Arial"/>
              </a:rPr>
              <a:t>hread  reaches</a:t>
            </a:r>
            <a:r>
              <a:rPr sz="2400" b="1" spc="5" dirty="0">
                <a:latin typeface="Arial"/>
                <a:cs typeface="Arial"/>
              </a:rPr>
              <a:t> </a:t>
            </a:r>
            <a:r>
              <a:rPr sz="2400" b="1" dirty="0">
                <a:latin typeface="Arial"/>
                <a:cs typeface="Arial"/>
              </a:rPr>
              <a:t>its</a:t>
            </a:r>
            <a:r>
              <a:rPr sz="2400" b="1" spc="-10" dirty="0">
                <a:latin typeface="Arial"/>
                <a:cs typeface="Arial"/>
              </a:rPr>
              <a:t> </a:t>
            </a:r>
            <a:r>
              <a:rPr sz="2400" b="1" spc="-5" dirty="0">
                <a:latin typeface="Arial"/>
                <a:cs typeface="Arial"/>
              </a:rPr>
              <a:t>Final</a:t>
            </a:r>
            <a:r>
              <a:rPr sz="2400" b="1" spc="-15" dirty="0">
                <a:latin typeface="Arial"/>
                <a:cs typeface="Arial"/>
              </a:rPr>
              <a:t> </a:t>
            </a:r>
            <a:r>
              <a:rPr sz="2400" b="1" dirty="0">
                <a:latin typeface="Arial"/>
                <a:cs typeface="Arial"/>
              </a:rPr>
              <a:t>State</a:t>
            </a:r>
            <a:r>
              <a:rPr sz="2400" b="1" spc="-5" dirty="0">
                <a:latin typeface="Arial"/>
                <a:cs typeface="Arial"/>
              </a:rPr>
              <a:t> </a:t>
            </a:r>
            <a:r>
              <a:rPr sz="2400" b="1" spc="-15" dirty="0">
                <a:latin typeface="Arial"/>
                <a:cs typeface="Arial"/>
              </a:rPr>
              <a:t>(Terminated)</a:t>
            </a:r>
            <a:endParaRPr sz="2400">
              <a:latin typeface="Arial"/>
              <a:cs typeface="Arial"/>
            </a:endParaRPr>
          </a:p>
          <a:p>
            <a:pPr marL="355600" marR="5080" indent="-343535">
              <a:spcBef>
                <a:spcPts val="575"/>
              </a:spcBef>
              <a:buClr>
                <a:srgbClr val="0F1141"/>
              </a:buClr>
              <a:buFont typeface="Arial MT"/>
              <a:buChar char="•"/>
              <a:tabLst>
                <a:tab pos="355600" algn="l"/>
                <a:tab pos="356235" algn="l"/>
                <a:tab pos="1050290" algn="l"/>
                <a:tab pos="1905635" algn="l"/>
                <a:tab pos="2346325" algn="l"/>
                <a:tab pos="2667635" algn="l"/>
                <a:tab pos="3833495" algn="l"/>
                <a:tab pos="4164329" algn="l"/>
                <a:tab pos="5772785" algn="l"/>
                <a:tab pos="6629400" algn="l"/>
                <a:tab pos="7069455" algn="l"/>
              </a:tabLst>
            </a:pPr>
            <a:r>
              <a:rPr sz="2400" b="1" dirty="0">
                <a:latin typeface="Arial"/>
                <a:cs typeface="Arial"/>
              </a:rPr>
              <a:t>Lif</a:t>
            </a:r>
            <a:r>
              <a:rPr sz="2400" b="1" spc="-5" dirty="0">
                <a:latin typeface="Arial"/>
                <a:cs typeface="Arial"/>
              </a:rPr>
              <a:t>e	</a:t>
            </a:r>
            <a:r>
              <a:rPr sz="2400" b="1" spc="-65" dirty="0">
                <a:latin typeface="Arial"/>
                <a:cs typeface="Arial"/>
              </a:rPr>
              <a:t>T</a:t>
            </a:r>
            <a:r>
              <a:rPr sz="2400" b="1" spc="-5" dirty="0">
                <a:latin typeface="Arial"/>
                <a:cs typeface="Arial"/>
              </a:rPr>
              <a:t>ime	o</a:t>
            </a:r>
            <a:r>
              <a:rPr sz="2400" b="1" dirty="0">
                <a:latin typeface="Arial"/>
                <a:cs typeface="Arial"/>
              </a:rPr>
              <a:t>f	</a:t>
            </a:r>
            <a:r>
              <a:rPr sz="2400" b="1" spc="-5" dirty="0">
                <a:latin typeface="Arial"/>
                <a:cs typeface="Arial"/>
              </a:rPr>
              <a:t>a</a:t>
            </a:r>
            <a:r>
              <a:rPr sz="2400" b="1" dirty="0">
                <a:latin typeface="Arial"/>
                <a:cs typeface="Arial"/>
              </a:rPr>
              <a:t>	Thr</a:t>
            </a:r>
            <a:r>
              <a:rPr sz="2400" b="1" spc="-20" dirty="0">
                <a:latin typeface="Arial"/>
                <a:cs typeface="Arial"/>
              </a:rPr>
              <a:t>e</a:t>
            </a:r>
            <a:r>
              <a:rPr sz="2400" b="1" dirty="0">
                <a:latin typeface="Arial"/>
                <a:cs typeface="Arial"/>
              </a:rPr>
              <a:t>ad	=	</a:t>
            </a:r>
            <a:r>
              <a:rPr sz="2400" b="1" spc="-5" dirty="0">
                <a:latin typeface="Arial"/>
                <a:cs typeface="Arial"/>
              </a:rPr>
              <a:t>E</a:t>
            </a:r>
            <a:r>
              <a:rPr sz="2400" b="1" spc="-15" dirty="0">
                <a:latin typeface="Arial"/>
                <a:cs typeface="Arial"/>
              </a:rPr>
              <a:t>x</a:t>
            </a:r>
            <a:r>
              <a:rPr sz="2400" b="1" spc="-5" dirty="0">
                <a:latin typeface="Arial"/>
                <a:cs typeface="Arial"/>
              </a:rPr>
              <a:t>ec</a:t>
            </a:r>
            <a:r>
              <a:rPr sz="2400" b="1" dirty="0">
                <a:latin typeface="Arial"/>
                <a:cs typeface="Arial"/>
              </a:rPr>
              <a:t>uti</a:t>
            </a:r>
            <a:r>
              <a:rPr sz="2400" b="1" spc="-15" dirty="0">
                <a:latin typeface="Arial"/>
                <a:cs typeface="Arial"/>
              </a:rPr>
              <a:t>o</a:t>
            </a:r>
            <a:r>
              <a:rPr sz="2400" b="1" dirty="0">
                <a:latin typeface="Arial"/>
                <a:cs typeface="Arial"/>
              </a:rPr>
              <a:t>n	</a:t>
            </a:r>
            <a:r>
              <a:rPr sz="2400" b="1" spc="-65" dirty="0">
                <a:latin typeface="Arial"/>
                <a:cs typeface="Arial"/>
              </a:rPr>
              <a:t>T</a:t>
            </a:r>
            <a:r>
              <a:rPr sz="2400" b="1" spc="-5" dirty="0">
                <a:latin typeface="Arial"/>
                <a:cs typeface="Arial"/>
              </a:rPr>
              <a:t>ime	o</a:t>
            </a:r>
            <a:r>
              <a:rPr sz="2400" b="1" dirty="0">
                <a:latin typeface="Arial"/>
                <a:cs typeface="Arial"/>
              </a:rPr>
              <a:t>f	Thr</a:t>
            </a:r>
            <a:r>
              <a:rPr sz="2400" b="1" spc="-20" dirty="0">
                <a:latin typeface="Arial"/>
                <a:cs typeface="Arial"/>
              </a:rPr>
              <a:t>e</a:t>
            </a:r>
            <a:r>
              <a:rPr sz="2400" b="1" spc="-5" dirty="0">
                <a:latin typeface="Arial"/>
                <a:cs typeface="Arial"/>
              </a:rPr>
              <a:t>ad</a:t>
            </a:r>
            <a:r>
              <a:rPr sz="2400" b="1" spc="-85" dirty="0">
                <a:latin typeface="Arial"/>
                <a:cs typeface="Arial"/>
              </a:rPr>
              <a:t>’</a:t>
            </a:r>
            <a:r>
              <a:rPr sz="2400" b="1" dirty="0">
                <a:latin typeface="Arial"/>
                <a:cs typeface="Arial"/>
              </a:rPr>
              <a:t>s  run()</a:t>
            </a:r>
            <a:r>
              <a:rPr sz="2400" b="1" spc="-20" dirty="0">
                <a:latin typeface="Arial"/>
                <a:cs typeface="Arial"/>
              </a:rPr>
              <a:t> </a:t>
            </a:r>
            <a:r>
              <a:rPr sz="2400" b="1" dirty="0">
                <a:latin typeface="Arial"/>
                <a:cs typeface="Arial"/>
              </a:rPr>
              <a:t>Method</a:t>
            </a:r>
            <a:endParaRPr sz="2400">
              <a:latin typeface="Arial"/>
              <a:cs typeface="Arial"/>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379222"/>
            <a:ext cx="7821675" cy="689932"/>
          </a:xfrm>
          <a:prstGeom prst="rect">
            <a:avLst/>
          </a:prstGeom>
        </p:spPr>
        <p:txBody>
          <a:bodyPr vert="horz" wrap="square" lIns="0" tIns="12700" rIns="0" bIns="0" rtlCol="0" anchor="t">
            <a:spAutoFit/>
          </a:bodyPr>
          <a:lstStyle/>
          <a:p>
            <a:pPr marL="12700">
              <a:lnSpc>
                <a:spcPct val="100000"/>
              </a:lnSpc>
              <a:spcBef>
                <a:spcPts val="100"/>
              </a:spcBef>
            </a:pPr>
            <a:r>
              <a:rPr spc="-160" dirty="0"/>
              <a:t>run</a:t>
            </a:r>
            <a:r>
              <a:rPr spc="-155" dirty="0"/>
              <a:t>(</a:t>
            </a:r>
            <a:r>
              <a:rPr dirty="0"/>
              <a:t>)</a:t>
            </a:r>
            <a:r>
              <a:rPr spc="-270" dirty="0"/>
              <a:t> </a:t>
            </a:r>
            <a:r>
              <a:rPr spc="-160" dirty="0"/>
              <a:t>Me</a:t>
            </a:r>
            <a:r>
              <a:rPr spc="-155" dirty="0"/>
              <a:t>t</a:t>
            </a:r>
            <a:r>
              <a:rPr spc="-160" dirty="0"/>
              <a:t>ho</a:t>
            </a:r>
            <a:r>
              <a:rPr dirty="0"/>
              <a:t>d</a:t>
            </a:r>
            <a:r>
              <a:rPr spc="-270" dirty="0"/>
              <a:t> </a:t>
            </a:r>
            <a:r>
              <a:rPr spc="-160" dirty="0"/>
              <a:t>o</a:t>
            </a:r>
            <a:r>
              <a:rPr dirty="0"/>
              <a:t>f</a:t>
            </a:r>
            <a:r>
              <a:rPr spc="-295" dirty="0"/>
              <a:t> </a:t>
            </a:r>
            <a:r>
              <a:rPr spc="-5" dirty="0"/>
              <a:t>a</a:t>
            </a:r>
            <a:r>
              <a:rPr spc="-305" dirty="0"/>
              <a:t> </a:t>
            </a:r>
            <a:r>
              <a:rPr spc="-160" dirty="0"/>
              <a:t>Threa</a:t>
            </a:r>
            <a:r>
              <a:rPr dirty="0"/>
              <a:t>d</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82674"/>
            <a:ext cx="8432165" cy="4306570"/>
          </a:xfrm>
          <a:prstGeom prst="rect">
            <a:avLst/>
          </a:prstGeom>
        </p:spPr>
        <p:txBody>
          <a:bodyPr vert="horz" wrap="square" lIns="0" tIns="12700" rIns="0" bIns="0" rtlCol="0">
            <a:spAutoFit/>
          </a:bodyPr>
          <a:lstStyle/>
          <a:p>
            <a:pPr marL="355600" indent="-342900" algn="just">
              <a:lnSpc>
                <a:spcPts val="2735"/>
              </a:lnSpc>
              <a:spcBef>
                <a:spcPts val="100"/>
              </a:spcBef>
              <a:buClr>
                <a:srgbClr val="0F1141"/>
              </a:buClr>
              <a:buChar char="•"/>
              <a:tabLst>
                <a:tab pos="355600" algn="l"/>
              </a:tabLst>
            </a:pPr>
            <a:r>
              <a:rPr sz="2400" dirty="0">
                <a:latin typeface="Arial MT"/>
                <a:cs typeface="Arial MT"/>
              </a:rPr>
              <a:t>During</a:t>
            </a:r>
            <a:r>
              <a:rPr sz="2400" spc="1025" dirty="0">
                <a:latin typeface="Arial MT"/>
                <a:cs typeface="Arial MT"/>
              </a:rPr>
              <a:t> </a:t>
            </a:r>
            <a:r>
              <a:rPr sz="2400" dirty="0">
                <a:latin typeface="Arial MT"/>
                <a:cs typeface="Arial MT"/>
              </a:rPr>
              <a:t>the</a:t>
            </a:r>
            <a:r>
              <a:rPr sz="2400" spc="1019" dirty="0">
                <a:latin typeface="Arial MT"/>
                <a:cs typeface="Arial MT"/>
              </a:rPr>
              <a:t> </a:t>
            </a:r>
            <a:r>
              <a:rPr sz="2400" spc="-5" dirty="0">
                <a:latin typeface="Arial MT"/>
                <a:cs typeface="Arial MT"/>
              </a:rPr>
              <a:t>beginning</a:t>
            </a:r>
            <a:r>
              <a:rPr sz="2400" spc="1045" dirty="0">
                <a:latin typeface="Arial MT"/>
                <a:cs typeface="Arial MT"/>
              </a:rPr>
              <a:t> </a:t>
            </a:r>
            <a:r>
              <a:rPr sz="2400" spc="-5" dirty="0">
                <a:latin typeface="Arial MT"/>
                <a:cs typeface="Arial MT"/>
              </a:rPr>
              <a:t>of</a:t>
            </a:r>
            <a:r>
              <a:rPr sz="2400" spc="1015" dirty="0">
                <a:latin typeface="Arial MT"/>
                <a:cs typeface="Arial MT"/>
              </a:rPr>
              <a:t> </a:t>
            </a:r>
            <a:r>
              <a:rPr sz="2400" spc="-5" dirty="0">
                <a:latin typeface="Arial MT"/>
                <a:cs typeface="Arial MT"/>
              </a:rPr>
              <a:t>execution</a:t>
            </a:r>
            <a:r>
              <a:rPr sz="2400" spc="1010" dirty="0">
                <a:latin typeface="Arial MT"/>
                <a:cs typeface="Arial MT"/>
              </a:rPr>
              <a:t> </a:t>
            </a:r>
            <a:r>
              <a:rPr sz="2400" spc="-5" dirty="0">
                <a:latin typeface="Arial MT"/>
                <a:cs typeface="Arial MT"/>
              </a:rPr>
              <a:t>any</a:t>
            </a:r>
            <a:r>
              <a:rPr sz="2400" spc="1030" dirty="0">
                <a:latin typeface="Arial MT"/>
                <a:cs typeface="Arial MT"/>
              </a:rPr>
              <a:t> </a:t>
            </a:r>
            <a:r>
              <a:rPr sz="2400" dirty="0">
                <a:latin typeface="Arial MT"/>
                <a:cs typeface="Arial MT"/>
              </a:rPr>
              <a:t>program,</a:t>
            </a:r>
            <a:r>
              <a:rPr sz="2400" spc="1010" dirty="0">
                <a:latin typeface="Arial MT"/>
                <a:cs typeface="Arial MT"/>
              </a:rPr>
              <a:t> </a:t>
            </a:r>
            <a:r>
              <a:rPr sz="2400" dirty="0">
                <a:latin typeface="Arial MT"/>
                <a:cs typeface="Arial MT"/>
              </a:rPr>
              <a:t>Java</a:t>
            </a:r>
            <a:endParaRPr sz="2400">
              <a:latin typeface="Arial MT"/>
              <a:cs typeface="Arial MT"/>
            </a:endParaRPr>
          </a:p>
          <a:p>
            <a:pPr marL="355600" algn="just">
              <a:lnSpc>
                <a:spcPts val="2735"/>
              </a:lnSpc>
            </a:pPr>
            <a:r>
              <a:rPr sz="2400" spc="-5" dirty="0">
                <a:latin typeface="Arial MT"/>
                <a:cs typeface="Arial MT"/>
              </a:rPr>
              <a:t>Creates</a:t>
            </a:r>
            <a:r>
              <a:rPr sz="2400" spc="5" dirty="0">
                <a:latin typeface="Arial MT"/>
                <a:cs typeface="Arial MT"/>
              </a:rPr>
              <a:t> </a:t>
            </a:r>
            <a:r>
              <a:rPr sz="2400" spc="-5" dirty="0">
                <a:latin typeface="Arial MT"/>
                <a:cs typeface="Arial MT"/>
              </a:rPr>
              <a:t>a</a:t>
            </a:r>
            <a:r>
              <a:rPr sz="2400" spc="5" dirty="0">
                <a:latin typeface="Arial MT"/>
                <a:cs typeface="Arial MT"/>
              </a:rPr>
              <a:t> </a:t>
            </a:r>
            <a:r>
              <a:rPr sz="2400" spc="-5" dirty="0">
                <a:latin typeface="Arial MT"/>
                <a:cs typeface="Arial MT"/>
              </a:rPr>
              <a:t>Special Thread</a:t>
            </a:r>
            <a:r>
              <a:rPr sz="2400" dirty="0">
                <a:latin typeface="Arial MT"/>
                <a:cs typeface="Arial MT"/>
              </a:rPr>
              <a:t> </a:t>
            </a:r>
            <a:r>
              <a:rPr sz="2400" spc="-5" dirty="0">
                <a:latin typeface="Arial MT"/>
                <a:cs typeface="Arial MT"/>
              </a:rPr>
              <a:t>known</a:t>
            </a:r>
            <a:r>
              <a:rPr sz="2400" spc="30" dirty="0">
                <a:latin typeface="Arial MT"/>
                <a:cs typeface="Arial MT"/>
              </a:rPr>
              <a:t> </a:t>
            </a:r>
            <a:r>
              <a:rPr sz="2400" spc="-5" dirty="0">
                <a:latin typeface="Arial MT"/>
                <a:cs typeface="Arial MT"/>
              </a:rPr>
              <a:t>as Main</a:t>
            </a:r>
            <a:r>
              <a:rPr sz="2400" spc="-35" dirty="0">
                <a:latin typeface="Arial MT"/>
                <a:cs typeface="Arial MT"/>
              </a:rPr>
              <a:t> </a:t>
            </a:r>
            <a:r>
              <a:rPr sz="2400" spc="-5" dirty="0">
                <a:latin typeface="Arial MT"/>
                <a:cs typeface="Arial MT"/>
              </a:rPr>
              <a:t>Thread</a:t>
            </a:r>
            <a:endParaRPr sz="2400">
              <a:latin typeface="Arial MT"/>
              <a:cs typeface="Arial MT"/>
            </a:endParaRPr>
          </a:p>
          <a:p>
            <a:pPr marL="355600" marR="5080" indent="-342900" algn="just">
              <a:lnSpc>
                <a:spcPts val="2590"/>
              </a:lnSpc>
              <a:spcBef>
                <a:spcPts val="615"/>
              </a:spcBef>
              <a:buClr>
                <a:srgbClr val="0F1141"/>
              </a:buClr>
              <a:buChar char="•"/>
              <a:tabLst>
                <a:tab pos="355600" algn="l"/>
              </a:tabLst>
            </a:pPr>
            <a:r>
              <a:rPr sz="2400" spc="-5" dirty="0">
                <a:latin typeface="Arial MT"/>
                <a:cs typeface="Arial MT"/>
              </a:rPr>
              <a:t>It is </a:t>
            </a:r>
            <a:r>
              <a:rPr sz="2400" dirty="0">
                <a:latin typeface="Arial MT"/>
                <a:cs typeface="Arial MT"/>
              </a:rPr>
              <a:t>the </a:t>
            </a:r>
            <a:r>
              <a:rPr sz="2400" spc="-5" dirty="0">
                <a:latin typeface="Arial MT"/>
                <a:cs typeface="Arial MT"/>
              </a:rPr>
              <a:t>Main Thread </a:t>
            </a:r>
            <a:r>
              <a:rPr sz="2400" dirty="0">
                <a:latin typeface="Arial MT"/>
                <a:cs typeface="Arial MT"/>
              </a:rPr>
              <a:t>from </a:t>
            </a:r>
            <a:r>
              <a:rPr sz="2400" spc="-5" dirty="0">
                <a:latin typeface="Arial MT"/>
                <a:cs typeface="Arial MT"/>
              </a:rPr>
              <a:t>which other child threads are </a:t>
            </a:r>
            <a:r>
              <a:rPr sz="2400" dirty="0">
                <a:latin typeface="Arial MT"/>
                <a:cs typeface="Arial MT"/>
              </a:rPr>
              <a:t> </a:t>
            </a:r>
            <a:r>
              <a:rPr sz="2400" spc="-5" dirty="0">
                <a:latin typeface="Arial MT"/>
                <a:cs typeface="Arial MT"/>
              </a:rPr>
              <a:t>created</a:t>
            </a:r>
            <a:r>
              <a:rPr sz="2400" dirty="0">
                <a:latin typeface="Arial MT"/>
                <a:cs typeface="Arial MT"/>
              </a:rPr>
              <a:t> </a:t>
            </a:r>
            <a:r>
              <a:rPr sz="2400" spc="-5" dirty="0">
                <a:latin typeface="Arial MT"/>
                <a:cs typeface="Arial MT"/>
              </a:rPr>
              <a:t>and</a:t>
            </a:r>
            <a:r>
              <a:rPr sz="2400" spc="10" dirty="0">
                <a:latin typeface="Arial MT"/>
                <a:cs typeface="Arial MT"/>
              </a:rPr>
              <a:t> </a:t>
            </a:r>
            <a:r>
              <a:rPr sz="2400" spc="-5" dirty="0">
                <a:latin typeface="Arial MT"/>
                <a:cs typeface="Arial MT"/>
              </a:rPr>
              <a:t>spawned</a:t>
            </a:r>
            <a:endParaRPr sz="2400">
              <a:latin typeface="Arial MT"/>
              <a:cs typeface="Arial MT"/>
            </a:endParaRPr>
          </a:p>
          <a:p>
            <a:pPr marL="355600" marR="7620" indent="-342900" algn="just">
              <a:lnSpc>
                <a:spcPts val="2590"/>
              </a:lnSpc>
              <a:spcBef>
                <a:spcPts val="585"/>
              </a:spcBef>
              <a:buClr>
                <a:srgbClr val="0F1141"/>
              </a:buClr>
              <a:buChar char="•"/>
              <a:tabLst>
                <a:tab pos="355600" algn="l"/>
              </a:tabLst>
            </a:pPr>
            <a:r>
              <a:rPr sz="2400" dirty="0">
                <a:latin typeface="Arial MT"/>
                <a:cs typeface="Arial MT"/>
              </a:rPr>
              <a:t>Often </a:t>
            </a:r>
            <a:r>
              <a:rPr sz="2400" spc="-5" dirty="0">
                <a:latin typeface="Arial MT"/>
                <a:cs typeface="Arial MT"/>
              </a:rPr>
              <a:t>it must be </a:t>
            </a:r>
            <a:r>
              <a:rPr sz="2400" dirty="0">
                <a:latin typeface="Arial MT"/>
                <a:cs typeface="Arial MT"/>
              </a:rPr>
              <a:t>the </a:t>
            </a:r>
            <a:r>
              <a:rPr sz="2400" spc="-5" dirty="0">
                <a:latin typeface="Arial MT"/>
                <a:cs typeface="Arial MT"/>
              </a:rPr>
              <a:t>last </a:t>
            </a:r>
            <a:r>
              <a:rPr sz="2400" dirty="0">
                <a:latin typeface="Arial MT"/>
                <a:cs typeface="Arial MT"/>
              </a:rPr>
              <a:t>[But </a:t>
            </a:r>
            <a:r>
              <a:rPr sz="2400" spc="-5" dirty="0">
                <a:latin typeface="Arial MT"/>
                <a:cs typeface="Arial MT"/>
              </a:rPr>
              <a:t>not Necessary and </a:t>
            </a:r>
            <a:r>
              <a:rPr sz="2400" dirty="0">
                <a:latin typeface="Arial MT"/>
                <a:cs typeface="Arial MT"/>
              </a:rPr>
              <a:t>Neither </a:t>
            </a:r>
            <a:r>
              <a:rPr sz="2400" spc="5" dirty="0">
                <a:latin typeface="Arial MT"/>
                <a:cs typeface="Arial MT"/>
              </a:rPr>
              <a:t> </a:t>
            </a:r>
            <a:r>
              <a:rPr sz="2400" spc="-5" dirty="0">
                <a:latin typeface="Arial MT"/>
                <a:cs typeface="Arial MT"/>
              </a:rPr>
              <a:t>Compulsory]</a:t>
            </a:r>
            <a:r>
              <a:rPr sz="2400" spc="20" dirty="0">
                <a:latin typeface="Arial MT"/>
                <a:cs typeface="Arial MT"/>
              </a:rPr>
              <a:t> </a:t>
            </a:r>
            <a:r>
              <a:rPr sz="2400" dirty="0">
                <a:latin typeface="Arial MT"/>
                <a:cs typeface="Arial MT"/>
              </a:rPr>
              <a:t>to</a:t>
            </a:r>
            <a:r>
              <a:rPr sz="2400" spc="-10" dirty="0">
                <a:latin typeface="Arial MT"/>
                <a:cs typeface="Arial MT"/>
              </a:rPr>
              <a:t> </a:t>
            </a:r>
            <a:r>
              <a:rPr sz="2400" spc="-5" dirty="0">
                <a:latin typeface="Arial MT"/>
                <a:cs typeface="Arial MT"/>
              </a:rPr>
              <a:t>finish</a:t>
            </a:r>
            <a:r>
              <a:rPr sz="2400" spc="5" dirty="0">
                <a:latin typeface="Arial MT"/>
                <a:cs typeface="Arial MT"/>
              </a:rPr>
              <a:t> </a:t>
            </a:r>
            <a:r>
              <a:rPr sz="2400" spc="-5" dirty="0">
                <a:latin typeface="Arial MT"/>
                <a:cs typeface="Arial MT"/>
              </a:rPr>
              <a:t>Execution</a:t>
            </a:r>
            <a:endParaRPr sz="2400">
              <a:latin typeface="Arial MT"/>
              <a:cs typeface="Arial MT"/>
            </a:endParaRPr>
          </a:p>
          <a:p>
            <a:pPr marL="355600" marR="5080" indent="-342900" algn="just">
              <a:lnSpc>
                <a:spcPct val="90000"/>
              </a:lnSpc>
              <a:spcBef>
                <a:spcPts val="540"/>
              </a:spcBef>
              <a:buClr>
                <a:srgbClr val="0F1141"/>
              </a:buClr>
              <a:buChar char="•"/>
              <a:tabLst>
                <a:tab pos="355600" algn="l"/>
              </a:tabLst>
            </a:pPr>
            <a:r>
              <a:rPr sz="2400" spc="-5" dirty="0">
                <a:latin typeface="Arial MT"/>
                <a:cs typeface="Arial MT"/>
              </a:rPr>
              <a:t>Main </a:t>
            </a:r>
            <a:r>
              <a:rPr sz="2400" dirty="0">
                <a:latin typeface="Arial MT"/>
                <a:cs typeface="Arial MT"/>
              </a:rPr>
              <a:t>Thread Performs </a:t>
            </a:r>
            <a:r>
              <a:rPr sz="2400" spc="-5" dirty="0">
                <a:latin typeface="Arial MT"/>
                <a:cs typeface="Arial MT"/>
              </a:rPr>
              <a:t>various Shutdown Actions </a:t>
            </a:r>
            <a:r>
              <a:rPr sz="2400" spc="-10" dirty="0">
                <a:latin typeface="Arial MT"/>
                <a:cs typeface="Arial MT"/>
              </a:rPr>
              <a:t>[That’s </a:t>
            </a:r>
            <a:r>
              <a:rPr sz="2400" spc="-5" dirty="0">
                <a:latin typeface="Arial MT"/>
                <a:cs typeface="Arial MT"/>
              </a:rPr>
              <a:t> why</a:t>
            </a:r>
            <a:r>
              <a:rPr sz="2400" dirty="0">
                <a:latin typeface="Arial MT"/>
                <a:cs typeface="Arial MT"/>
              </a:rPr>
              <a:t> </a:t>
            </a:r>
            <a:r>
              <a:rPr sz="2400" spc="-5" dirty="0">
                <a:latin typeface="Arial MT"/>
                <a:cs typeface="Arial MT"/>
              </a:rPr>
              <a:t>it</a:t>
            </a:r>
            <a:r>
              <a:rPr sz="240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recommended</a:t>
            </a:r>
            <a:r>
              <a:rPr sz="2400" dirty="0">
                <a:latin typeface="Arial MT"/>
                <a:cs typeface="Arial MT"/>
              </a:rPr>
              <a:t> that </a:t>
            </a:r>
            <a:r>
              <a:rPr sz="2400" spc="-5" dirty="0">
                <a:latin typeface="Arial MT"/>
                <a:cs typeface="Arial MT"/>
              </a:rPr>
              <a:t>Main</a:t>
            </a:r>
            <a:r>
              <a:rPr sz="2400" dirty="0">
                <a:latin typeface="Arial MT"/>
                <a:cs typeface="Arial MT"/>
              </a:rPr>
              <a:t> </a:t>
            </a:r>
            <a:r>
              <a:rPr sz="2400" spc="-5" dirty="0">
                <a:latin typeface="Arial MT"/>
                <a:cs typeface="Arial MT"/>
              </a:rPr>
              <a:t>Thread</a:t>
            </a:r>
            <a:r>
              <a:rPr sz="2400" dirty="0">
                <a:latin typeface="Arial MT"/>
                <a:cs typeface="Arial MT"/>
              </a:rPr>
              <a:t> </a:t>
            </a:r>
            <a:r>
              <a:rPr sz="2400" spc="-5" dirty="0">
                <a:latin typeface="Arial MT"/>
                <a:cs typeface="Arial MT"/>
              </a:rPr>
              <a:t>Should</a:t>
            </a:r>
            <a:r>
              <a:rPr sz="2400" dirty="0">
                <a:latin typeface="Arial MT"/>
                <a:cs typeface="Arial MT"/>
              </a:rPr>
              <a:t> Finish </a:t>
            </a:r>
            <a:r>
              <a:rPr sz="2400" spc="-655" dirty="0">
                <a:latin typeface="Arial MT"/>
                <a:cs typeface="Arial MT"/>
              </a:rPr>
              <a:t> </a:t>
            </a:r>
            <a:r>
              <a:rPr sz="2400" spc="-5" dirty="0">
                <a:latin typeface="Arial MT"/>
                <a:cs typeface="Arial MT"/>
              </a:rPr>
              <a:t>Execution</a:t>
            </a:r>
            <a:r>
              <a:rPr sz="2400" spc="15" dirty="0">
                <a:latin typeface="Arial MT"/>
                <a:cs typeface="Arial MT"/>
              </a:rPr>
              <a:t> </a:t>
            </a:r>
            <a:r>
              <a:rPr sz="2400" spc="-5" dirty="0">
                <a:latin typeface="Arial MT"/>
                <a:cs typeface="Arial MT"/>
              </a:rPr>
              <a:t>in</a:t>
            </a:r>
            <a:r>
              <a:rPr sz="2400" spc="10" dirty="0">
                <a:latin typeface="Arial MT"/>
                <a:cs typeface="Arial MT"/>
              </a:rPr>
              <a:t> </a:t>
            </a:r>
            <a:r>
              <a:rPr sz="2400" dirty="0">
                <a:latin typeface="Arial MT"/>
                <a:cs typeface="Arial MT"/>
              </a:rPr>
              <a:t>the</a:t>
            </a:r>
            <a:r>
              <a:rPr sz="2400" spc="-5" dirty="0">
                <a:latin typeface="Arial MT"/>
                <a:cs typeface="Arial MT"/>
              </a:rPr>
              <a:t> </a:t>
            </a:r>
            <a:r>
              <a:rPr sz="2400" dirty="0">
                <a:latin typeface="Arial MT"/>
                <a:cs typeface="Arial MT"/>
              </a:rPr>
              <a:t>Last]</a:t>
            </a:r>
            <a:endParaRPr sz="2400">
              <a:latin typeface="Arial MT"/>
              <a:cs typeface="Arial MT"/>
            </a:endParaRPr>
          </a:p>
          <a:p>
            <a:pPr marL="355600" marR="6350" indent="-342900" algn="just">
              <a:lnSpc>
                <a:spcPts val="2590"/>
              </a:lnSpc>
              <a:spcBef>
                <a:spcPts val="615"/>
              </a:spcBef>
              <a:buClr>
                <a:srgbClr val="0F1141"/>
              </a:buClr>
              <a:buChar char="•"/>
              <a:tabLst>
                <a:tab pos="355600" algn="l"/>
              </a:tabLst>
            </a:pPr>
            <a:r>
              <a:rPr sz="2400" spc="-5" dirty="0">
                <a:latin typeface="Arial MT"/>
                <a:cs typeface="Arial MT"/>
              </a:rPr>
              <a:t>Reference </a:t>
            </a:r>
            <a:r>
              <a:rPr sz="2400" dirty="0">
                <a:latin typeface="Arial MT"/>
                <a:cs typeface="Arial MT"/>
              </a:rPr>
              <a:t>to the </a:t>
            </a:r>
            <a:r>
              <a:rPr sz="2400" spc="-5" dirty="0">
                <a:latin typeface="Arial MT"/>
                <a:cs typeface="Arial MT"/>
              </a:rPr>
              <a:t>currently </a:t>
            </a:r>
            <a:r>
              <a:rPr sz="2400" dirty="0">
                <a:latin typeface="Arial MT"/>
                <a:cs typeface="Arial MT"/>
              </a:rPr>
              <a:t>running </a:t>
            </a:r>
            <a:r>
              <a:rPr sz="2400" spc="-5" dirty="0">
                <a:latin typeface="Arial MT"/>
                <a:cs typeface="Arial MT"/>
              </a:rPr>
              <a:t>thread can be </a:t>
            </a:r>
            <a:r>
              <a:rPr sz="2400" dirty="0">
                <a:latin typeface="Arial MT"/>
                <a:cs typeface="Arial MT"/>
              </a:rPr>
              <a:t>obtained </a:t>
            </a:r>
            <a:r>
              <a:rPr sz="2400" spc="5" dirty="0">
                <a:latin typeface="Arial MT"/>
                <a:cs typeface="Arial MT"/>
              </a:rPr>
              <a:t> </a:t>
            </a:r>
            <a:r>
              <a:rPr sz="2400" spc="-5" dirty="0">
                <a:latin typeface="Arial MT"/>
                <a:cs typeface="Arial MT"/>
              </a:rPr>
              <a:t>by using method </a:t>
            </a:r>
            <a:r>
              <a:rPr sz="2400" dirty="0">
                <a:latin typeface="Arial MT"/>
                <a:cs typeface="Arial MT"/>
              </a:rPr>
              <a:t>“</a:t>
            </a:r>
            <a:r>
              <a:rPr sz="2400" dirty="0">
                <a:solidFill>
                  <a:srgbClr val="FF0000"/>
                </a:solidFill>
                <a:latin typeface="Arial MT"/>
                <a:cs typeface="Arial MT"/>
              </a:rPr>
              <a:t>static </a:t>
            </a:r>
            <a:r>
              <a:rPr sz="2400" spc="-5" dirty="0">
                <a:solidFill>
                  <a:srgbClr val="FF0000"/>
                </a:solidFill>
                <a:latin typeface="Arial MT"/>
                <a:cs typeface="Arial MT"/>
              </a:rPr>
              <a:t>Thread currentThread()</a:t>
            </a:r>
            <a:r>
              <a:rPr sz="2400" spc="-5" dirty="0">
                <a:latin typeface="Arial MT"/>
                <a:cs typeface="Arial MT"/>
              </a:rPr>
              <a:t>” of Thread </a:t>
            </a:r>
            <a:r>
              <a:rPr sz="2400" dirty="0">
                <a:latin typeface="Arial MT"/>
                <a:cs typeface="Arial MT"/>
              </a:rPr>
              <a:t> </a:t>
            </a:r>
            <a:r>
              <a:rPr sz="2400" spc="-5" dirty="0">
                <a:latin typeface="Arial MT"/>
                <a:cs typeface="Arial MT"/>
              </a:rPr>
              <a:t>class.</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1" y="379222"/>
            <a:ext cx="5712459" cy="689932"/>
          </a:xfrm>
          <a:prstGeom prst="rect">
            <a:avLst/>
          </a:prstGeom>
        </p:spPr>
        <p:txBody>
          <a:bodyPr vert="horz" wrap="square" lIns="0" tIns="12700" rIns="0" bIns="0" rtlCol="0" anchor="t">
            <a:spAutoFit/>
          </a:bodyPr>
          <a:lstStyle/>
          <a:p>
            <a:pPr marL="12700">
              <a:lnSpc>
                <a:spcPct val="100000"/>
              </a:lnSpc>
              <a:spcBef>
                <a:spcPts val="100"/>
              </a:spcBef>
            </a:pPr>
            <a:r>
              <a:rPr spc="-160" dirty="0"/>
              <a:t>Th</a:t>
            </a:r>
            <a:r>
              <a:rPr spc="-5" dirty="0"/>
              <a:t>e</a:t>
            </a:r>
            <a:r>
              <a:rPr spc="-285" dirty="0"/>
              <a:t> </a:t>
            </a:r>
            <a:r>
              <a:rPr spc="-155" dirty="0"/>
              <a:t>M</a:t>
            </a:r>
            <a:r>
              <a:rPr spc="-160" dirty="0"/>
              <a:t>a</a:t>
            </a:r>
            <a:r>
              <a:rPr spc="-165" dirty="0"/>
              <a:t>i</a:t>
            </a:r>
            <a:r>
              <a:rPr dirty="0"/>
              <a:t>n</a:t>
            </a:r>
            <a:r>
              <a:rPr spc="-285" dirty="0"/>
              <a:t> </a:t>
            </a:r>
            <a:r>
              <a:rPr spc="-160" dirty="0"/>
              <a:t>Threa</a:t>
            </a:r>
            <a:r>
              <a:rPr dirty="0"/>
              <a:t>d</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18310"/>
            <a:ext cx="5956935" cy="1196340"/>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spc="-5" dirty="0">
                <a:latin typeface="Arial MT"/>
                <a:cs typeface="Arial MT"/>
              </a:rPr>
              <a:t>Thread</a:t>
            </a:r>
            <a:r>
              <a:rPr sz="3200" spc="-35" dirty="0">
                <a:latin typeface="Arial MT"/>
                <a:cs typeface="Arial MT"/>
              </a:rPr>
              <a:t> </a:t>
            </a:r>
            <a:r>
              <a:rPr sz="3200" dirty="0">
                <a:latin typeface="Arial MT"/>
                <a:cs typeface="Arial MT"/>
              </a:rPr>
              <a:t>class</a:t>
            </a:r>
            <a:r>
              <a:rPr sz="3200" spc="-30" dirty="0">
                <a:latin typeface="Arial MT"/>
                <a:cs typeface="Arial MT"/>
              </a:rPr>
              <a:t> </a:t>
            </a:r>
            <a:r>
              <a:rPr sz="3200" dirty="0">
                <a:latin typeface="Arial MT"/>
                <a:cs typeface="Arial MT"/>
              </a:rPr>
              <a:t>in</a:t>
            </a:r>
            <a:r>
              <a:rPr sz="3200" spc="-30" dirty="0">
                <a:latin typeface="Arial MT"/>
                <a:cs typeface="Arial MT"/>
              </a:rPr>
              <a:t> </a:t>
            </a:r>
            <a:r>
              <a:rPr sz="3200" dirty="0">
                <a:latin typeface="Arial MT"/>
                <a:cs typeface="Arial MT"/>
              </a:rPr>
              <a:t>Java</a:t>
            </a:r>
            <a:endParaRPr sz="3200">
              <a:latin typeface="Arial MT"/>
              <a:cs typeface="Arial MT"/>
            </a:endParaRPr>
          </a:p>
          <a:p>
            <a:pPr marL="355600" indent="-342900">
              <a:spcBef>
                <a:spcPts val="770"/>
              </a:spcBef>
              <a:buClr>
                <a:srgbClr val="0F1141"/>
              </a:buClr>
              <a:buChar char="•"/>
              <a:tabLst>
                <a:tab pos="354965" algn="l"/>
                <a:tab pos="355600" algn="l"/>
              </a:tabLst>
            </a:pPr>
            <a:r>
              <a:rPr sz="3200" dirty="0">
                <a:latin typeface="Arial MT"/>
                <a:cs typeface="Arial MT"/>
              </a:rPr>
              <a:t>How</a:t>
            </a:r>
            <a:r>
              <a:rPr sz="3200" spc="-20" dirty="0">
                <a:latin typeface="Arial MT"/>
                <a:cs typeface="Arial MT"/>
              </a:rPr>
              <a:t> </a:t>
            </a:r>
            <a:r>
              <a:rPr sz="3200" dirty="0">
                <a:latin typeface="Arial MT"/>
                <a:cs typeface="Arial MT"/>
              </a:rPr>
              <a:t>to</a:t>
            </a:r>
            <a:r>
              <a:rPr sz="3200" spc="-20" dirty="0">
                <a:latin typeface="Arial MT"/>
                <a:cs typeface="Arial MT"/>
              </a:rPr>
              <a:t> </a:t>
            </a:r>
            <a:r>
              <a:rPr sz="3200" dirty="0">
                <a:latin typeface="Arial MT"/>
                <a:cs typeface="Arial MT"/>
              </a:rPr>
              <a:t>Create</a:t>
            </a:r>
            <a:r>
              <a:rPr sz="3200" spc="-90" dirty="0">
                <a:latin typeface="Arial MT"/>
                <a:cs typeface="Arial MT"/>
              </a:rPr>
              <a:t> </a:t>
            </a:r>
            <a:r>
              <a:rPr sz="3200" spc="-5" dirty="0">
                <a:latin typeface="Arial MT"/>
                <a:cs typeface="Arial MT"/>
              </a:rPr>
              <a:t>Threads</a:t>
            </a:r>
            <a:r>
              <a:rPr sz="3200" spc="-35" dirty="0">
                <a:latin typeface="Arial MT"/>
                <a:cs typeface="Arial MT"/>
              </a:rPr>
              <a:t> </a:t>
            </a:r>
            <a:r>
              <a:rPr sz="3200" dirty="0">
                <a:latin typeface="Arial MT"/>
                <a:cs typeface="Arial MT"/>
              </a:rPr>
              <a:t>in</a:t>
            </a:r>
            <a:r>
              <a:rPr sz="3200" spc="-25" dirty="0">
                <a:latin typeface="Arial MT"/>
                <a:cs typeface="Arial MT"/>
              </a:rPr>
              <a:t> </a:t>
            </a:r>
            <a:r>
              <a:rPr sz="3200" dirty="0">
                <a:latin typeface="Arial MT"/>
                <a:cs typeface="Arial MT"/>
              </a:rPr>
              <a:t>Java</a:t>
            </a:r>
            <a:endParaRPr sz="3200">
              <a:latin typeface="Arial MT"/>
              <a:cs typeface="Arial MT"/>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45868"/>
            <a:ext cx="8522970" cy="4160520"/>
          </a:xfrm>
          <a:prstGeom prst="rect">
            <a:avLst/>
          </a:prstGeom>
        </p:spPr>
        <p:txBody>
          <a:bodyPr vert="horz" wrap="square" lIns="0" tIns="49530" rIns="0" bIns="0" rtlCol="0">
            <a:spAutoFit/>
          </a:bodyPr>
          <a:lstStyle/>
          <a:p>
            <a:pPr marL="355600" indent="-342900">
              <a:spcBef>
                <a:spcPts val="390"/>
              </a:spcBef>
              <a:buClr>
                <a:srgbClr val="0F1141"/>
              </a:buClr>
              <a:buChar char="•"/>
              <a:tabLst>
                <a:tab pos="354965" algn="l"/>
                <a:tab pos="355600" algn="l"/>
              </a:tabLst>
            </a:pPr>
            <a:r>
              <a:rPr sz="2400" spc="-5" dirty="0">
                <a:latin typeface="Arial MT"/>
                <a:cs typeface="Arial MT"/>
              </a:rPr>
              <a:t>Defined</a:t>
            </a:r>
            <a:r>
              <a:rPr sz="2400" spc="15" dirty="0">
                <a:latin typeface="Arial MT"/>
                <a:cs typeface="Arial MT"/>
              </a:rPr>
              <a:t> </a:t>
            </a:r>
            <a:r>
              <a:rPr sz="2400" dirty="0">
                <a:latin typeface="Arial MT"/>
                <a:cs typeface="Arial MT"/>
              </a:rPr>
              <a:t>in</a:t>
            </a:r>
            <a:r>
              <a:rPr sz="2400" spc="-5" dirty="0">
                <a:latin typeface="Arial MT"/>
                <a:cs typeface="Arial MT"/>
              </a:rPr>
              <a:t> </a:t>
            </a:r>
            <a:r>
              <a:rPr sz="2400" spc="-5" dirty="0">
                <a:solidFill>
                  <a:srgbClr val="FF0000"/>
                </a:solidFill>
                <a:latin typeface="Arial MT"/>
                <a:cs typeface="Arial MT"/>
              </a:rPr>
              <a:t>java.lang</a:t>
            </a:r>
            <a:r>
              <a:rPr sz="2400" spc="25" dirty="0">
                <a:solidFill>
                  <a:srgbClr val="FF0000"/>
                </a:solidFill>
                <a:latin typeface="Arial MT"/>
                <a:cs typeface="Arial MT"/>
              </a:rPr>
              <a:t> </a:t>
            </a:r>
            <a:r>
              <a:rPr sz="2400" spc="-5" dirty="0">
                <a:latin typeface="Arial MT"/>
                <a:cs typeface="Arial MT"/>
              </a:rPr>
              <a:t>package</a:t>
            </a:r>
            <a:endParaRPr sz="2400">
              <a:latin typeface="Arial MT"/>
              <a:cs typeface="Arial MT"/>
            </a:endParaRPr>
          </a:p>
          <a:p>
            <a:pPr marL="355600" indent="-342900">
              <a:spcBef>
                <a:spcPts val="290"/>
              </a:spcBef>
              <a:buClr>
                <a:srgbClr val="0F1141"/>
              </a:buClr>
              <a:buChar char="•"/>
              <a:tabLst>
                <a:tab pos="354965" algn="l"/>
                <a:tab pos="355600" algn="l"/>
              </a:tabLst>
            </a:pPr>
            <a:r>
              <a:rPr sz="2400" spc="-5" dirty="0">
                <a:latin typeface="Arial MT"/>
                <a:cs typeface="Arial MT"/>
              </a:rPr>
              <a:t>Supplies</a:t>
            </a:r>
            <a:r>
              <a:rPr sz="2400" spc="35" dirty="0">
                <a:latin typeface="Arial MT"/>
                <a:cs typeface="Arial MT"/>
              </a:rPr>
              <a:t> </a:t>
            </a:r>
            <a:r>
              <a:rPr sz="2400" dirty="0">
                <a:latin typeface="Arial MT"/>
                <a:cs typeface="Arial MT"/>
              </a:rPr>
              <a:t>Important</a:t>
            </a:r>
            <a:r>
              <a:rPr sz="2400" spc="-10" dirty="0">
                <a:latin typeface="Arial MT"/>
                <a:cs typeface="Arial MT"/>
              </a:rPr>
              <a:t> </a:t>
            </a:r>
            <a:r>
              <a:rPr sz="2400" spc="-5" dirty="0">
                <a:latin typeface="Arial MT"/>
                <a:cs typeface="Arial MT"/>
              </a:rPr>
              <a:t>Methods</a:t>
            </a:r>
            <a:r>
              <a:rPr sz="2400" spc="5" dirty="0">
                <a:latin typeface="Arial MT"/>
                <a:cs typeface="Arial MT"/>
              </a:rPr>
              <a:t> </a:t>
            </a:r>
            <a:r>
              <a:rPr sz="2400" spc="-5" dirty="0">
                <a:latin typeface="Arial MT"/>
                <a:cs typeface="Arial MT"/>
              </a:rPr>
              <a:t>For</a:t>
            </a:r>
            <a:r>
              <a:rPr sz="2400" dirty="0">
                <a:latin typeface="Arial MT"/>
                <a:cs typeface="Arial MT"/>
              </a:rPr>
              <a:t> </a:t>
            </a:r>
            <a:r>
              <a:rPr sz="2400" spc="-5" dirty="0">
                <a:latin typeface="Arial MT"/>
                <a:cs typeface="Arial MT"/>
              </a:rPr>
              <a:t>Manipulating</a:t>
            </a:r>
            <a:r>
              <a:rPr sz="2400" spc="5" dirty="0">
                <a:latin typeface="Arial MT"/>
                <a:cs typeface="Arial MT"/>
              </a:rPr>
              <a:t> </a:t>
            </a:r>
            <a:r>
              <a:rPr sz="2400" spc="-5" dirty="0">
                <a:latin typeface="Arial MT"/>
                <a:cs typeface="Arial MT"/>
              </a:rPr>
              <a:t>Threads</a:t>
            </a:r>
            <a:endParaRPr sz="2400">
              <a:latin typeface="Arial MT"/>
              <a:cs typeface="Arial MT"/>
            </a:endParaRPr>
          </a:p>
          <a:p>
            <a:pPr marL="355600" indent="-342900">
              <a:spcBef>
                <a:spcPts val="290"/>
              </a:spcBef>
              <a:buClr>
                <a:srgbClr val="0F1141"/>
              </a:buClr>
              <a:buChar char="•"/>
              <a:tabLst>
                <a:tab pos="354965" algn="l"/>
                <a:tab pos="355600" algn="l"/>
              </a:tabLst>
            </a:pPr>
            <a:r>
              <a:rPr sz="2400" dirty="0">
                <a:latin typeface="Arial MT"/>
                <a:cs typeface="Arial MT"/>
              </a:rPr>
              <a:t>Important</a:t>
            </a:r>
            <a:r>
              <a:rPr sz="2400" spc="-40" dirty="0">
                <a:latin typeface="Arial MT"/>
                <a:cs typeface="Arial MT"/>
              </a:rPr>
              <a:t> </a:t>
            </a:r>
            <a:r>
              <a:rPr sz="2400" spc="-5" dirty="0">
                <a:latin typeface="Arial MT"/>
                <a:cs typeface="Arial MT"/>
              </a:rPr>
              <a:t>Constructors</a:t>
            </a:r>
            <a:endParaRPr sz="2400">
              <a:latin typeface="Arial MT"/>
              <a:cs typeface="Arial MT"/>
            </a:endParaRPr>
          </a:p>
          <a:p>
            <a:pPr marL="469900" indent="-457200">
              <a:spcBef>
                <a:spcPts val="275"/>
              </a:spcBef>
              <a:buClr>
                <a:srgbClr val="0F1141"/>
              </a:buClr>
              <a:buAutoNum type="arabicPeriod"/>
              <a:tabLst>
                <a:tab pos="469265" algn="l"/>
                <a:tab pos="469900" algn="l"/>
              </a:tabLst>
            </a:pPr>
            <a:r>
              <a:rPr sz="2400" dirty="0">
                <a:solidFill>
                  <a:srgbClr val="FF0000"/>
                </a:solidFill>
                <a:latin typeface="Arial MT"/>
                <a:cs typeface="Arial MT"/>
              </a:rPr>
              <a:t>Thread()</a:t>
            </a:r>
            <a:r>
              <a:rPr sz="2400" spc="-10" dirty="0">
                <a:solidFill>
                  <a:srgbClr val="FF0000"/>
                </a:solidFill>
                <a:latin typeface="Arial MT"/>
                <a:cs typeface="Arial MT"/>
              </a:rPr>
              <a:t> </a:t>
            </a:r>
            <a:r>
              <a:rPr sz="2400" dirty="0">
                <a:solidFill>
                  <a:srgbClr val="FF0000"/>
                </a:solidFill>
                <a:latin typeface="Wingdings"/>
                <a:cs typeface="Wingdings"/>
              </a:rPr>
              <a:t></a:t>
            </a:r>
            <a:r>
              <a:rPr sz="2400" spc="50" dirty="0">
                <a:solidFill>
                  <a:srgbClr val="FF0000"/>
                </a:solidFill>
                <a:latin typeface="Times New Roman"/>
                <a:cs typeface="Times New Roman"/>
              </a:rPr>
              <a:t> </a:t>
            </a:r>
            <a:r>
              <a:rPr sz="2400" spc="-5" dirty="0">
                <a:solidFill>
                  <a:srgbClr val="FF0000"/>
                </a:solidFill>
                <a:latin typeface="Arial MT"/>
                <a:cs typeface="Arial MT"/>
              </a:rPr>
              <a:t>Creates </a:t>
            </a:r>
            <a:r>
              <a:rPr sz="2400" dirty="0">
                <a:solidFill>
                  <a:srgbClr val="FF0000"/>
                </a:solidFill>
                <a:latin typeface="Arial MT"/>
                <a:cs typeface="Arial MT"/>
              </a:rPr>
              <a:t>a</a:t>
            </a:r>
            <a:r>
              <a:rPr sz="2400" spc="-50" dirty="0">
                <a:solidFill>
                  <a:srgbClr val="FF0000"/>
                </a:solidFill>
                <a:latin typeface="Arial MT"/>
                <a:cs typeface="Arial MT"/>
              </a:rPr>
              <a:t> </a:t>
            </a:r>
            <a:r>
              <a:rPr sz="2400" spc="-5" dirty="0">
                <a:solidFill>
                  <a:srgbClr val="FF0000"/>
                </a:solidFill>
                <a:latin typeface="Arial MT"/>
                <a:cs typeface="Arial MT"/>
              </a:rPr>
              <a:t>Thread</a:t>
            </a:r>
            <a:endParaRPr sz="2400">
              <a:latin typeface="Arial MT"/>
              <a:cs typeface="Arial MT"/>
            </a:endParaRPr>
          </a:p>
          <a:p>
            <a:pPr marL="469900" marR="212725" indent="-457200">
              <a:lnSpc>
                <a:spcPts val="2600"/>
              </a:lnSpc>
              <a:spcBef>
                <a:spcPts val="610"/>
              </a:spcBef>
              <a:buClr>
                <a:srgbClr val="0F1141"/>
              </a:buClr>
              <a:buAutoNum type="arabicPeriod"/>
              <a:tabLst>
                <a:tab pos="469265" algn="l"/>
                <a:tab pos="469900" algn="l"/>
              </a:tabLst>
            </a:pPr>
            <a:r>
              <a:rPr sz="2400" spc="-5" dirty="0">
                <a:solidFill>
                  <a:srgbClr val="FF0000"/>
                </a:solidFill>
                <a:latin typeface="Arial MT"/>
                <a:cs typeface="Arial MT"/>
              </a:rPr>
              <a:t>Thread(Runnable</a:t>
            </a:r>
            <a:r>
              <a:rPr sz="2400" spc="65" dirty="0">
                <a:solidFill>
                  <a:srgbClr val="FF0000"/>
                </a:solidFill>
                <a:latin typeface="Arial MT"/>
                <a:cs typeface="Arial MT"/>
              </a:rPr>
              <a:t> </a:t>
            </a:r>
            <a:r>
              <a:rPr sz="2400" dirty="0">
                <a:solidFill>
                  <a:srgbClr val="FF0000"/>
                </a:solidFill>
                <a:latin typeface="Arial MT"/>
                <a:cs typeface="Arial MT"/>
              </a:rPr>
              <a:t>r)</a:t>
            </a:r>
            <a:r>
              <a:rPr sz="2400" spc="-20" dirty="0">
                <a:solidFill>
                  <a:srgbClr val="FF0000"/>
                </a:solidFill>
                <a:latin typeface="Arial MT"/>
                <a:cs typeface="Arial MT"/>
              </a:rPr>
              <a:t> </a:t>
            </a:r>
            <a:r>
              <a:rPr sz="2400" dirty="0">
                <a:solidFill>
                  <a:srgbClr val="FF0000"/>
                </a:solidFill>
                <a:latin typeface="Wingdings"/>
                <a:cs typeface="Wingdings"/>
              </a:rPr>
              <a:t></a:t>
            </a:r>
            <a:r>
              <a:rPr sz="2400" spc="65" dirty="0">
                <a:solidFill>
                  <a:srgbClr val="FF0000"/>
                </a:solidFill>
                <a:latin typeface="Times New Roman"/>
                <a:cs typeface="Times New Roman"/>
              </a:rPr>
              <a:t> </a:t>
            </a:r>
            <a:r>
              <a:rPr sz="2400" spc="-5" dirty="0">
                <a:latin typeface="Arial MT"/>
                <a:cs typeface="Arial MT"/>
              </a:rPr>
              <a:t>Creates</a:t>
            </a:r>
            <a:r>
              <a:rPr sz="2400" spc="10" dirty="0">
                <a:latin typeface="Arial MT"/>
                <a:cs typeface="Arial MT"/>
              </a:rPr>
              <a:t> </a:t>
            </a:r>
            <a:r>
              <a:rPr sz="2400" spc="-5" dirty="0">
                <a:latin typeface="Arial MT"/>
                <a:cs typeface="Arial MT"/>
              </a:rPr>
              <a:t>a</a:t>
            </a:r>
            <a:r>
              <a:rPr sz="2400" spc="-40" dirty="0">
                <a:latin typeface="Arial MT"/>
                <a:cs typeface="Arial MT"/>
              </a:rPr>
              <a:t> </a:t>
            </a:r>
            <a:r>
              <a:rPr sz="2400" spc="-5" dirty="0">
                <a:latin typeface="Arial MT"/>
                <a:cs typeface="Arial MT"/>
              </a:rPr>
              <a:t>Thread</a:t>
            </a:r>
            <a:r>
              <a:rPr sz="2400" spc="15" dirty="0">
                <a:latin typeface="Arial MT"/>
                <a:cs typeface="Arial MT"/>
              </a:rPr>
              <a:t> </a:t>
            </a:r>
            <a:r>
              <a:rPr sz="2400" dirty="0">
                <a:latin typeface="Arial MT"/>
                <a:cs typeface="Arial MT"/>
              </a:rPr>
              <a:t>from</a:t>
            </a:r>
            <a:r>
              <a:rPr sz="2400" spc="-15" dirty="0">
                <a:latin typeface="Arial MT"/>
                <a:cs typeface="Arial MT"/>
              </a:rPr>
              <a:t> </a:t>
            </a:r>
            <a:r>
              <a:rPr sz="2400" spc="-5" dirty="0">
                <a:latin typeface="Arial MT"/>
                <a:cs typeface="Arial MT"/>
              </a:rPr>
              <a:t>a</a:t>
            </a:r>
            <a:r>
              <a:rPr sz="2400" spc="5" dirty="0">
                <a:latin typeface="Arial MT"/>
                <a:cs typeface="Arial MT"/>
              </a:rPr>
              <a:t> </a:t>
            </a:r>
            <a:r>
              <a:rPr sz="2400" spc="-5" dirty="0">
                <a:latin typeface="Arial MT"/>
                <a:cs typeface="Arial MT"/>
              </a:rPr>
              <a:t>Runnable </a:t>
            </a:r>
            <a:r>
              <a:rPr sz="2400" spc="-650" dirty="0">
                <a:latin typeface="Arial MT"/>
                <a:cs typeface="Arial MT"/>
              </a:rPr>
              <a:t> </a:t>
            </a:r>
            <a:r>
              <a:rPr sz="2400" spc="-5" dirty="0">
                <a:latin typeface="Arial MT"/>
                <a:cs typeface="Arial MT"/>
              </a:rPr>
              <a:t>Instance</a:t>
            </a:r>
            <a:r>
              <a:rPr sz="2400" spc="-10" dirty="0">
                <a:latin typeface="Arial MT"/>
                <a:cs typeface="Arial MT"/>
              </a:rPr>
              <a:t> </a:t>
            </a:r>
            <a:r>
              <a:rPr sz="2400" spc="25" dirty="0">
                <a:latin typeface="Arial MT"/>
                <a:cs typeface="Arial MT"/>
              </a:rPr>
              <a:t>‘r’</a:t>
            </a:r>
            <a:r>
              <a:rPr sz="2400" spc="-75" dirty="0">
                <a:latin typeface="Arial MT"/>
                <a:cs typeface="Arial MT"/>
              </a:rPr>
              <a:t> </a:t>
            </a:r>
            <a:r>
              <a:rPr sz="2400" dirty="0">
                <a:latin typeface="Arial MT"/>
                <a:cs typeface="Arial MT"/>
              </a:rPr>
              <a:t>[Note</a:t>
            </a:r>
            <a:r>
              <a:rPr sz="2400" spc="-10" dirty="0">
                <a:latin typeface="Arial MT"/>
                <a:cs typeface="Arial MT"/>
              </a:rPr>
              <a:t> </a:t>
            </a:r>
            <a:r>
              <a:rPr sz="2400" dirty="0">
                <a:latin typeface="Arial MT"/>
                <a:cs typeface="Arial MT"/>
              </a:rPr>
              <a:t>:</a:t>
            </a:r>
            <a:r>
              <a:rPr sz="2400" spc="-15" dirty="0">
                <a:latin typeface="Arial MT"/>
                <a:cs typeface="Arial MT"/>
              </a:rPr>
              <a:t> </a:t>
            </a:r>
            <a:r>
              <a:rPr sz="2400" spc="-5" dirty="0">
                <a:solidFill>
                  <a:srgbClr val="FF0000"/>
                </a:solidFill>
                <a:latin typeface="Arial MT"/>
                <a:cs typeface="Arial MT"/>
              </a:rPr>
              <a:t>Runnable</a:t>
            </a:r>
            <a:r>
              <a:rPr sz="2400" spc="40" dirty="0">
                <a:solidFill>
                  <a:srgbClr val="FF0000"/>
                </a:solidFill>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an</a:t>
            </a:r>
            <a:r>
              <a:rPr sz="2400" dirty="0">
                <a:latin typeface="Arial MT"/>
                <a:cs typeface="Arial MT"/>
              </a:rPr>
              <a:t> Interface</a:t>
            </a:r>
            <a:r>
              <a:rPr sz="2400" spc="-5" dirty="0">
                <a:latin typeface="Arial MT"/>
                <a:cs typeface="Arial MT"/>
              </a:rPr>
              <a:t> </a:t>
            </a:r>
            <a:r>
              <a:rPr sz="2400" spc="-10" dirty="0">
                <a:latin typeface="Arial MT"/>
                <a:cs typeface="Arial MT"/>
              </a:rPr>
              <a:t>in</a:t>
            </a:r>
            <a:r>
              <a:rPr sz="2400" dirty="0">
                <a:latin typeface="Arial MT"/>
                <a:cs typeface="Arial MT"/>
              </a:rPr>
              <a:t> Java]</a:t>
            </a:r>
            <a:endParaRPr sz="2400">
              <a:latin typeface="Arial MT"/>
              <a:cs typeface="Arial MT"/>
            </a:endParaRPr>
          </a:p>
          <a:p>
            <a:pPr marL="469900" marR="5080" indent="-457200">
              <a:lnSpc>
                <a:spcPts val="2610"/>
              </a:lnSpc>
              <a:spcBef>
                <a:spcPts val="555"/>
              </a:spcBef>
              <a:buClr>
                <a:srgbClr val="0F1141"/>
              </a:buClr>
              <a:buAutoNum type="arabicPeriod"/>
              <a:tabLst>
                <a:tab pos="469265" algn="l"/>
                <a:tab pos="469900" algn="l"/>
              </a:tabLst>
            </a:pPr>
            <a:r>
              <a:rPr sz="2400" dirty="0">
                <a:solidFill>
                  <a:srgbClr val="FF0000"/>
                </a:solidFill>
                <a:latin typeface="Arial MT"/>
                <a:cs typeface="Arial MT"/>
              </a:rPr>
              <a:t>Thread(String </a:t>
            </a:r>
            <a:r>
              <a:rPr sz="2400" spc="-5" dirty="0">
                <a:solidFill>
                  <a:srgbClr val="FF0000"/>
                </a:solidFill>
                <a:latin typeface="Arial MT"/>
                <a:cs typeface="Arial MT"/>
              </a:rPr>
              <a:t>threadName)</a:t>
            </a:r>
            <a:r>
              <a:rPr sz="2400" spc="25" dirty="0">
                <a:solidFill>
                  <a:srgbClr val="FF0000"/>
                </a:solidFill>
                <a:latin typeface="Arial MT"/>
                <a:cs typeface="Arial MT"/>
              </a:rPr>
              <a:t> </a:t>
            </a:r>
            <a:r>
              <a:rPr sz="2400" dirty="0">
                <a:solidFill>
                  <a:srgbClr val="FF0000"/>
                </a:solidFill>
                <a:latin typeface="Wingdings"/>
                <a:cs typeface="Wingdings"/>
              </a:rPr>
              <a:t></a:t>
            </a:r>
            <a:r>
              <a:rPr sz="2400" spc="65" dirty="0">
                <a:solidFill>
                  <a:srgbClr val="FF0000"/>
                </a:solidFill>
                <a:latin typeface="Times New Roman"/>
                <a:cs typeface="Times New Roman"/>
              </a:rPr>
              <a:t> </a:t>
            </a:r>
            <a:r>
              <a:rPr sz="2400" spc="-5" dirty="0">
                <a:latin typeface="Arial MT"/>
                <a:cs typeface="Arial MT"/>
              </a:rPr>
              <a:t>Creates</a:t>
            </a:r>
            <a:r>
              <a:rPr sz="2400" spc="5" dirty="0">
                <a:latin typeface="Arial MT"/>
                <a:cs typeface="Arial MT"/>
              </a:rPr>
              <a:t> </a:t>
            </a:r>
            <a:r>
              <a:rPr sz="2400" spc="-5" dirty="0">
                <a:latin typeface="Arial MT"/>
                <a:cs typeface="Arial MT"/>
              </a:rPr>
              <a:t>a</a:t>
            </a:r>
            <a:r>
              <a:rPr sz="2400" spc="-35" dirty="0">
                <a:latin typeface="Arial MT"/>
                <a:cs typeface="Arial MT"/>
              </a:rPr>
              <a:t> </a:t>
            </a:r>
            <a:r>
              <a:rPr sz="2400" spc="-5" dirty="0">
                <a:latin typeface="Arial MT"/>
                <a:cs typeface="Arial MT"/>
              </a:rPr>
              <a:t>Thread</a:t>
            </a:r>
            <a:r>
              <a:rPr sz="2400" spc="10" dirty="0">
                <a:latin typeface="Arial MT"/>
                <a:cs typeface="Arial MT"/>
              </a:rPr>
              <a:t> </a:t>
            </a:r>
            <a:r>
              <a:rPr sz="2400" spc="-5" dirty="0">
                <a:latin typeface="Arial MT"/>
                <a:cs typeface="Arial MT"/>
              </a:rPr>
              <a:t>with</a:t>
            </a:r>
            <a:r>
              <a:rPr sz="2400" spc="20" dirty="0">
                <a:latin typeface="Arial MT"/>
                <a:cs typeface="Arial MT"/>
              </a:rPr>
              <a:t> </a:t>
            </a:r>
            <a:r>
              <a:rPr sz="2400" spc="-5" dirty="0">
                <a:latin typeface="Arial MT"/>
                <a:cs typeface="Arial MT"/>
              </a:rPr>
              <a:t>name </a:t>
            </a:r>
            <a:r>
              <a:rPr sz="2400" spc="-655" dirty="0">
                <a:latin typeface="Arial MT"/>
                <a:cs typeface="Arial MT"/>
              </a:rPr>
              <a:t> </a:t>
            </a:r>
            <a:r>
              <a:rPr sz="2400" spc="-5" dirty="0">
                <a:latin typeface="Arial MT"/>
                <a:cs typeface="Arial MT"/>
              </a:rPr>
              <a:t>as</a:t>
            </a:r>
            <a:r>
              <a:rPr sz="2400" spc="-10" dirty="0">
                <a:latin typeface="Arial MT"/>
                <a:cs typeface="Arial MT"/>
              </a:rPr>
              <a:t> </a:t>
            </a:r>
            <a:r>
              <a:rPr sz="2400" spc="-5" dirty="0">
                <a:latin typeface="Arial MT"/>
                <a:cs typeface="Arial MT"/>
              </a:rPr>
              <a:t>‘threadName’</a:t>
            </a:r>
            <a:endParaRPr sz="2400">
              <a:latin typeface="Arial MT"/>
              <a:cs typeface="Arial MT"/>
            </a:endParaRPr>
          </a:p>
          <a:p>
            <a:pPr marL="469900" indent="-457200">
              <a:lnSpc>
                <a:spcPts val="2740"/>
              </a:lnSpc>
              <a:spcBef>
                <a:spcPts val="229"/>
              </a:spcBef>
              <a:buClr>
                <a:srgbClr val="0F1141"/>
              </a:buClr>
              <a:buAutoNum type="arabicPeriod"/>
              <a:tabLst>
                <a:tab pos="469265" algn="l"/>
                <a:tab pos="469900" algn="l"/>
              </a:tabLst>
            </a:pPr>
            <a:r>
              <a:rPr sz="2400" spc="-5" dirty="0">
                <a:solidFill>
                  <a:srgbClr val="FF0000"/>
                </a:solidFill>
                <a:latin typeface="Arial MT"/>
                <a:cs typeface="Arial MT"/>
              </a:rPr>
              <a:t>Thread(Runnable</a:t>
            </a:r>
            <a:r>
              <a:rPr sz="2400" spc="70" dirty="0">
                <a:solidFill>
                  <a:srgbClr val="FF0000"/>
                </a:solidFill>
                <a:latin typeface="Arial MT"/>
                <a:cs typeface="Arial MT"/>
              </a:rPr>
              <a:t> </a:t>
            </a:r>
            <a:r>
              <a:rPr sz="2400" spc="-65" dirty="0">
                <a:solidFill>
                  <a:srgbClr val="FF0000"/>
                </a:solidFill>
                <a:latin typeface="Arial MT"/>
                <a:cs typeface="Arial MT"/>
              </a:rPr>
              <a:t>r,</a:t>
            </a:r>
            <a:r>
              <a:rPr sz="2400" spc="-10" dirty="0">
                <a:solidFill>
                  <a:srgbClr val="FF0000"/>
                </a:solidFill>
                <a:latin typeface="Arial MT"/>
                <a:cs typeface="Arial MT"/>
              </a:rPr>
              <a:t> </a:t>
            </a:r>
            <a:r>
              <a:rPr sz="2400" spc="-5" dirty="0">
                <a:solidFill>
                  <a:srgbClr val="FF0000"/>
                </a:solidFill>
                <a:latin typeface="Arial MT"/>
                <a:cs typeface="Arial MT"/>
              </a:rPr>
              <a:t>String</a:t>
            </a:r>
            <a:r>
              <a:rPr sz="2400" spc="5" dirty="0">
                <a:solidFill>
                  <a:srgbClr val="FF0000"/>
                </a:solidFill>
                <a:latin typeface="Arial MT"/>
                <a:cs typeface="Arial MT"/>
              </a:rPr>
              <a:t> </a:t>
            </a:r>
            <a:r>
              <a:rPr sz="2400" spc="-5" dirty="0">
                <a:solidFill>
                  <a:srgbClr val="FF0000"/>
                </a:solidFill>
                <a:latin typeface="Arial MT"/>
                <a:cs typeface="Arial MT"/>
              </a:rPr>
              <a:t>threadName)</a:t>
            </a:r>
            <a:r>
              <a:rPr sz="2400" spc="25" dirty="0">
                <a:solidFill>
                  <a:srgbClr val="FF0000"/>
                </a:solidFill>
                <a:latin typeface="Arial MT"/>
                <a:cs typeface="Arial MT"/>
              </a:rPr>
              <a:t> </a:t>
            </a:r>
            <a:r>
              <a:rPr sz="2400" dirty="0">
                <a:solidFill>
                  <a:srgbClr val="FF0000"/>
                </a:solidFill>
                <a:latin typeface="Wingdings"/>
                <a:cs typeface="Wingdings"/>
              </a:rPr>
              <a:t></a:t>
            </a:r>
            <a:r>
              <a:rPr sz="2400" spc="65" dirty="0">
                <a:solidFill>
                  <a:srgbClr val="FF0000"/>
                </a:solidFill>
                <a:latin typeface="Times New Roman"/>
                <a:cs typeface="Times New Roman"/>
              </a:rPr>
              <a:t> </a:t>
            </a:r>
            <a:r>
              <a:rPr sz="2400" spc="-5" dirty="0">
                <a:latin typeface="Arial MT"/>
                <a:cs typeface="Arial MT"/>
              </a:rPr>
              <a:t>Creates</a:t>
            </a:r>
            <a:r>
              <a:rPr sz="2400" spc="5" dirty="0">
                <a:latin typeface="Arial MT"/>
                <a:cs typeface="Arial MT"/>
              </a:rPr>
              <a:t> </a:t>
            </a:r>
            <a:r>
              <a:rPr sz="2400" spc="-5" dirty="0">
                <a:latin typeface="Arial MT"/>
                <a:cs typeface="Arial MT"/>
              </a:rPr>
              <a:t>a</a:t>
            </a:r>
            <a:endParaRPr sz="2400">
              <a:latin typeface="Arial MT"/>
              <a:cs typeface="Arial MT"/>
            </a:endParaRPr>
          </a:p>
          <a:p>
            <a:pPr marL="469900" marR="213360">
              <a:lnSpc>
                <a:spcPts val="2590"/>
              </a:lnSpc>
              <a:spcBef>
                <a:spcPts val="190"/>
              </a:spcBef>
            </a:pPr>
            <a:r>
              <a:rPr sz="2400" dirty="0">
                <a:latin typeface="Arial MT"/>
                <a:cs typeface="Arial MT"/>
              </a:rPr>
              <a:t>Thread from a </a:t>
            </a:r>
            <a:r>
              <a:rPr sz="2400" spc="-5" dirty="0">
                <a:latin typeface="Arial MT"/>
                <a:cs typeface="Arial MT"/>
              </a:rPr>
              <a:t>Runnable Instance </a:t>
            </a:r>
            <a:r>
              <a:rPr sz="2400" spc="10" dirty="0">
                <a:latin typeface="Arial MT"/>
                <a:cs typeface="Arial MT"/>
              </a:rPr>
              <a:t>‘r’ </a:t>
            </a:r>
            <a:r>
              <a:rPr sz="2400" spc="-5" dirty="0">
                <a:latin typeface="Arial MT"/>
                <a:cs typeface="Arial MT"/>
              </a:rPr>
              <a:t>and assigns name as </a:t>
            </a:r>
            <a:r>
              <a:rPr sz="2400" spc="-655" dirty="0">
                <a:latin typeface="Arial MT"/>
                <a:cs typeface="Arial MT"/>
              </a:rPr>
              <a:t> </a:t>
            </a:r>
            <a:r>
              <a:rPr sz="2400" spc="-10" dirty="0">
                <a:latin typeface="Arial MT"/>
                <a:cs typeface="Arial MT"/>
              </a:rPr>
              <a:t>‘‘threadName’</a:t>
            </a:r>
            <a:endParaRPr sz="2400">
              <a:latin typeface="Arial MT"/>
              <a:cs typeface="Arial MT"/>
            </a:endParaRPr>
          </a:p>
        </p:txBody>
      </p:sp>
      <p:sp>
        <p:nvSpPr>
          <p:cNvPr id="3" name="object 3"/>
          <p:cNvSpPr txBox="1">
            <a:spLocks noGrp="1"/>
          </p:cNvSpPr>
          <p:nvPr>
            <p:ph type="title"/>
          </p:nvPr>
        </p:nvSpPr>
        <p:spPr>
          <a:xfrm>
            <a:off x="2108962" y="408011"/>
            <a:ext cx="4462526" cy="689932"/>
          </a:xfrm>
          <a:prstGeom prst="rect">
            <a:avLst/>
          </a:prstGeom>
        </p:spPr>
        <p:txBody>
          <a:bodyPr vert="horz" wrap="square" lIns="0" tIns="12700" rIns="0" bIns="0" rtlCol="0" anchor="t">
            <a:spAutoFit/>
          </a:bodyPr>
          <a:lstStyle/>
          <a:p>
            <a:pPr marL="12700">
              <a:lnSpc>
                <a:spcPct val="100000"/>
              </a:lnSpc>
              <a:spcBef>
                <a:spcPts val="100"/>
              </a:spcBef>
            </a:pPr>
            <a:r>
              <a:rPr spc="-160" dirty="0"/>
              <a:t>Threa</a:t>
            </a:r>
            <a:r>
              <a:rPr dirty="0"/>
              <a:t>d</a:t>
            </a:r>
            <a:r>
              <a:rPr spc="-270" dirty="0"/>
              <a:t> </a:t>
            </a:r>
            <a:r>
              <a:rPr spc="-160" dirty="0"/>
              <a:t>c</a:t>
            </a:r>
            <a:r>
              <a:rPr spc="-165" dirty="0"/>
              <a:t>l</a:t>
            </a:r>
            <a:r>
              <a:rPr spc="-160" dirty="0"/>
              <a:t>as</a:t>
            </a:r>
            <a:r>
              <a:rPr spc="-5" dirty="0"/>
              <a:t>s</a:t>
            </a:r>
            <a:r>
              <a:rPr spc="-295" dirty="0"/>
              <a:t> </a:t>
            </a:r>
            <a:r>
              <a:rPr spc="-165" dirty="0"/>
              <a:t>i</a:t>
            </a:r>
            <a:r>
              <a:rPr dirty="0"/>
              <a:t>n</a:t>
            </a:r>
            <a:r>
              <a:rPr spc="-285" dirty="0"/>
              <a:t> </a:t>
            </a:r>
            <a:r>
              <a:rPr spc="-160" dirty="0"/>
              <a:t>Jav</a:t>
            </a:r>
            <a:r>
              <a:rPr spc="-5" dirty="0"/>
              <a:t>a</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39" y="1468959"/>
            <a:ext cx="8987790" cy="4846955"/>
          </a:xfrm>
          <a:prstGeom prst="rect">
            <a:avLst/>
          </a:prstGeom>
        </p:spPr>
        <p:txBody>
          <a:bodyPr vert="horz" wrap="square" lIns="0" tIns="13335" rIns="0" bIns="0" rtlCol="0">
            <a:spAutoFit/>
          </a:bodyPr>
          <a:lstStyle/>
          <a:p>
            <a:pPr marL="469900" indent="-457200">
              <a:spcBef>
                <a:spcPts val="105"/>
              </a:spcBef>
              <a:buClr>
                <a:srgbClr val="0F1141"/>
              </a:buClr>
              <a:buAutoNum type="arabicPeriod"/>
              <a:tabLst>
                <a:tab pos="469265" algn="l"/>
                <a:tab pos="469900" algn="l"/>
              </a:tabLst>
            </a:pPr>
            <a:r>
              <a:rPr sz="1700" b="1" dirty="0">
                <a:solidFill>
                  <a:srgbClr val="FF0000"/>
                </a:solidFill>
                <a:latin typeface="Arial"/>
                <a:cs typeface="Arial"/>
              </a:rPr>
              <a:t>long getId()</a:t>
            </a:r>
            <a:r>
              <a:rPr sz="1700" b="1" spc="-20" dirty="0">
                <a:solidFill>
                  <a:srgbClr val="FF0000"/>
                </a:solidFill>
                <a:latin typeface="Arial"/>
                <a:cs typeface="Arial"/>
              </a:rPr>
              <a:t> </a:t>
            </a:r>
            <a:r>
              <a:rPr sz="1700" spc="5" dirty="0">
                <a:solidFill>
                  <a:srgbClr val="FF0000"/>
                </a:solidFill>
                <a:latin typeface="Wingdings"/>
                <a:cs typeface="Wingdings"/>
              </a:rPr>
              <a:t></a:t>
            </a:r>
            <a:r>
              <a:rPr sz="1700" spc="50" dirty="0">
                <a:solidFill>
                  <a:srgbClr val="FF0000"/>
                </a:solidFill>
                <a:latin typeface="Times New Roman"/>
                <a:cs typeface="Times New Roman"/>
              </a:rPr>
              <a:t> </a:t>
            </a:r>
            <a:r>
              <a:rPr sz="1700" b="1" dirty="0">
                <a:latin typeface="Arial"/>
                <a:cs typeface="Arial"/>
              </a:rPr>
              <a:t>Returns</a:t>
            </a:r>
            <a:r>
              <a:rPr sz="1700" b="1" spc="-15" dirty="0">
                <a:latin typeface="Arial"/>
                <a:cs typeface="Arial"/>
              </a:rPr>
              <a:t> </a:t>
            </a:r>
            <a:r>
              <a:rPr sz="1700" b="1" dirty="0">
                <a:latin typeface="Arial"/>
                <a:cs typeface="Arial"/>
              </a:rPr>
              <a:t>the</a:t>
            </a:r>
            <a:r>
              <a:rPr sz="1700" b="1" spc="-10" dirty="0">
                <a:latin typeface="Arial"/>
                <a:cs typeface="Arial"/>
              </a:rPr>
              <a:t> </a:t>
            </a:r>
            <a:r>
              <a:rPr sz="1700" b="1" spc="-5" dirty="0">
                <a:latin typeface="Arial"/>
                <a:cs typeface="Arial"/>
              </a:rPr>
              <a:t>id</a:t>
            </a:r>
            <a:r>
              <a:rPr sz="1700" b="1" dirty="0">
                <a:latin typeface="Arial"/>
                <a:cs typeface="Arial"/>
              </a:rPr>
              <a:t> of</a:t>
            </a:r>
            <a:r>
              <a:rPr sz="1700" b="1" spc="-10" dirty="0">
                <a:latin typeface="Arial"/>
                <a:cs typeface="Arial"/>
              </a:rPr>
              <a:t> </a:t>
            </a:r>
            <a:r>
              <a:rPr sz="1700" b="1" dirty="0">
                <a:latin typeface="Arial"/>
                <a:cs typeface="Arial"/>
              </a:rPr>
              <a:t>the</a:t>
            </a:r>
            <a:r>
              <a:rPr sz="1700" b="1" spc="-5" dirty="0">
                <a:latin typeface="Arial"/>
                <a:cs typeface="Arial"/>
              </a:rPr>
              <a:t> </a:t>
            </a:r>
            <a:r>
              <a:rPr sz="1700" b="1" dirty="0">
                <a:latin typeface="Arial"/>
                <a:cs typeface="Arial"/>
              </a:rPr>
              <a:t>Thread</a:t>
            </a:r>
            <a:r>
              <a:rPr sz="1700" b="1" spc="-5" dirty="0">
                <a:latin typeface="Arial"/>
                <a:cs typeface="Arial"/>
              </a:rPr>
              <a:t> </a:t>
            </a:r>
            <a:r>
              <a:rPr sz="1700" b="1" spc="-5" dirty="0">
                <a:solidFill>
                  <a:srgbClr val="FF0000"/>
                </a:solidFill>
                <a:latin typeface="Arial"/>
                <a:cs typeface="Arial"/>
              </a:rPr>
              <a:t>[Object</a:t>
            </a:r>
            <a:r>
              <a:rPr sz="1700" b="1" spc="5"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indent="-457200">
              <a:buClr>
                <a:srgbClr val="0F1141"/>
              </a:buClr>
              <a:buAutoNum type="arabicPeriod"/>
              <a:tabLst>
                <a:tab pos="469265" algn="l"/>
                <a:tab pos="469900" algn="l"/>
              </a:tabLst>
            </a:pPr>
            <a:r>
              <a:rPr sz="1700" b="1" dirty="0">
                <a:solidFill>
                  <a:srgbClr val="FF0000"/>
                </a:solidFill>
                <a:latin typeface="Arial"/>
                <a:cs typeface="Arial"/>
              </a:rPr>
              <a:t>String getName()</a:t>
            </a:r>
            <a:r>
              <a:rPr sz="1700" b="1" spc="-20" dirty="0">
                <a:solidFill>
                  <a:srgbClr val="FF0000"/>
                </a:solidFill>
                <a:latin typeface="Arial"/>
                <a:cs typeface="Arial"/>
              </a:rPr>
              <a:t> </a:t>
            </a:r>
            <a:r>
              <a:rPr sz="1700" dirty="0">
                <a:solidFill>
                  <a:srgbClr val="FF0000"/>
                </a:solidFill>
                <a:latin typeface="Wingdings"/>
                <a:cs typeface="Wingdings"/>
              </a:rPr>
              <a:t></a:t>
            </a:r>
            <a:r>
              <a:rPr sz="1700" spc="40" dirty="0">
                <a:solidFill>
                  <a:srgbClr val="FF0000"/>
                </a:solidFill>
                <a:latin typeface="Times New Roman"/>
                <a:cs typeface="Times New Roman"/>
              </a:rPr>
              <a:t> </a:t>
            </a:r>
            <a:r>
              <a:rPr sz="1700" b="1" dirty="0">
                <a:latin typeface="Arial"/>
                <a:cs typeface="Arial"/>
              </a:rPr>
              <a:t>Returns</a:t>
            </a:r>
            <a:r>
              <a:rPr sz="1700" b="1" spc="-20" dirty="0">
                <a:latin typeface="Arial"/>
                <a:cs typeface="Arial"/>
              </a:rPr>
              <a:t> </a:t>
            </a:r>
            <a:r>
              <a:rPr sz="1700" b="1" dirty="0">
                <a:latin typeface="Arial"/>
                <a:cs typeface="Arial"/>
              </a:rPr>
              <a:t>the</a:t>
            </a:r>
            <a:r>
              <a:rPr sz="1700" b="1" spc="-5" dirty="0">
                <a:latin typeface="Arial"/>
                <a:cs typeface="Arial"/>
              </a:rPr>
              <a:t> </a:t>
            </a:r>
            <a:r>
              <a:rPr sz="1700" b="1" dirty="0">
                <a:latin typeface="Arial"/>
                <a:cs typeface="Arial"/>
              </a:rPr>
              <a:t>name</a:t>
            </a:r>
            <a:r>
              <a:rPr sz="1700" b="1" spc="5" dirty="0">
                <a:latin typeface="Arial"/>
                <a:cs typeface="Arial"/>
              </a:rPr>
              <a:t> </a:t>
            </a:r>
            <a:r>
              <a:rPr sz="1700" b="1" dirty="0">
                <a:latin typeface="Arial"/>
                <a:cs typeface="Arial"/>
              </a:rPr>
              <a:t>of</a:t>
            </a:r>
            <a:r>
              <a:rPr sz="1700" b="1" spc="-10" dirty="0">
                <a:latin typeface="Arial"/>
                <a:cs typeface="Arial"/>
              </a:rPr>
              <a:t> </a:t>
            </a:r>
            <a:r>
              <a:rPr sz="1700" b="1" dirty="0">
                <a:latin typeface="Arial"/>
                <a:cs typeface="Arial"/>
              </a:rPr>
              <a:t>the</a:t>
            </a:r>
            <a:r>
              <a:rPr sz="1700" b="1" spc="-5" dirty="0">
                <a:latin typeface="Arial"/>
                <a:cs typeface="Arial"/>
              </a:rPr>
              <a:t> </a:t>
            </a:r>
            <a:r>
              <a:rPr sz="1700" b="1" dirty="0">
                <a:latin typeface="Arial"/>
                <a:cs typeface="Arial"/>
              </a:rPr>
              <a:t>Thread</a:t>
            </a:r>
            <a:r>
              <a:rPr sz="1700" b="1" spc="-15" dirty="0">
                <a:latin typeface="Arial"/>
                <a:cs typeface="Arial"/>
              </a:rPr>
              <a:t> </a:t>
            </a:r>
            <a:r>
              <a:rPr sz="1700" b="1" dirty="0">
                <a:solidFill>
                  <a:srgbClr val="FF0000"/>
                </a:solidFill>
                <a:latin typeface="Arial"/>
                <a:cs typeface="Arial"/>
              </a:rPr>
              <a:t>[Object</a:t>
            </a:r>
            <a:r>
              <a:rPr sz="1700" b="1" spc="15"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indent="-457200">
              <a:buClr>
                <a:srgbClr val="0F1141"/>
              </a:buClr>
              <a:buAutoNum type="arabicPeriod"/>
              <a:tabLst>
                <a:tab pos="469265" algn="l"/>
                <a:tab pos="469900" algn="l"/>
              </a:tabLst>
            </a:pPr>
            <a:r>
              <a:rPr sz="1700" b="1" spc="-10" dirty="0">
                <a:solidFill>
                  <a:srgbClr val="FF0000"/>
                </a:solidFill>
                <a:latin typeface="Arial"/>
                <a:cs typeface="Arial"/>
              </a:rPr>
              <a:t>void</a:t>
            </a:r>
            <a:r>
              <a:rPr sz="1700" b="1" spc="25" dirty="0">
                <a:solidFill>
                  <a:srgbClr val="FF0000"/>
                </a:solidFill>
                <a:latin typeface="Arial"/>
                <a:cs typeface="Arial"/>
              </a:rPr>
              <a:t> </a:t>
            </a:r>
            <a:r>
              <a:rPr sz="1700" b="1" dirty="0">
                <a:solidFill>
                  <a:srgbClr val="FF0000"/>
                </a:solidFill>
                <a:latin typeface="Arial"/>
                <a:cs typeface="Arial"/>
              </a:rPr>
              <a:t>setName(String name)</a:t>
            </a:r>
            <a:r>
              <a:rPr sz="1700" b="1" spc="-15" dirty="0">
                <a:solidFill>
                  <a:srgbClr val="FF0000"/>
                </a:solidFill>
                <a:latin typeface="Arial"/>
                <a:cs typeface="Arial"/>
              </a:rPr>
              <a:t> </a:t>
            </a:r>
            <a:r>
              <a:rPr sz="1700" dirty="0">
                <a:solidFill>
                  <a:srgbClr val="FF0000"/>
                </a:solidFill>
                <a:latin typeface="Wingdings"/>
                <a:cs typeface="Wingdings"/>
              </a:rPr>
              <a:t></a:t>
            </a:r>
            <a:r>
              <a:rPr sz="1700" spc="40" dirty="0">
                <a:solidFill>
                  <a:srgbClr val="FF0000"/>
                </a:solidFill>
                <a:latin typeface="Times New Roman"/>
                <a:cs typeface="Times New Roman"/>
              </a:rPr>
              <a:t> </a:t>
            </a:r>
            <a:r>
              <a:rPr sz="1700" b="1" dirty="0">
                <a:latin typeface="Arial"/>
                <a:cs typeface="Arial"/>
              </a:rPr>
              <a:t>Sets</a:t>
            </a:r>
            <a:r>
              <a:rPr sz="1700" b="1" spc="5" dirty="0">
                <a:latin typeface="Arial"/>
                <a:cs typeface="Arial"/>
              </a:rPr>
              <a:t> </a:t>
            </a:r>
            <a:r>
              <a:rPr sz="1700" b="1" dirty="0">
                <a:latin typeface="Arial"/>
                <a:cs typeface="Arial"/>
              </a:rPr>
              <a:t>the</a:t>
            </a:r>
            <a:r>
              <a:rPr sz="1700" b="1" spc="-5" dirty="0">
                <a:latin typeface="Arial"/>
                <a:cs typeface="Arial"/>
              </a:rPr>
              <a:t> </a:t>
            </a:r>
            <a:r>
              <a:rPr sz="1700" b="1" dirty="0">
                <a:latin typeface="Arial"/>
                <a:cs typeface="Arial"/>
              </a:rPr>
              <a:t>name</a:t>
            </a:r>
            <a:r>
              <a:rPr sz="1700" b="1" spc="-5" dirty="0">
                <a:latin typeface="Arial"/>
                <a:cs typeface="Arial"/>
              </a:rPr>
              <a:t> </a:t>
            </a:r>
            <a:r>
              <a:rPr sz="1700" b="1" dirty="0">
                <a:latin typeface="Arial"/>
                <a:cs typeface="Arial"/>
              </a:rPr>
              <a:t>of</a:t>
            </a:r>
            <a:r>
              <a:rPr sz="1700" b="1" spc="-10" dirty="0">
                <a:latin typeface="Arial"/>
                <a:cs typeface="Arial"/>
              </a:rPr>
              <a:t> </a:t>
            </a:r>
            <a:r>
              <a:rPr sz="1700" b="1" dirty="0">
                <a:latin typeface="Arial"/>
                <a:cs typeface="Arial"/>
              </a:rPr>
              <a:t>the</a:t>
            </a:r>
            <a:r>
              <a:rPr sz="1700" b="1" spc="-5" dirty="0">
                <a:latin typeface="Arial"/>
                <a:cs typeface="Arial"/>
              </a:rPr>
              <a:t> </a:t>
            </a:r>
            <a:r>
              <a:rPr sz="1700" b="1" dirty="0">
                <a:latin typeface="Arial"/>
                <a:cs typeface="Arial"/>
              </a:rPr>
              <a:t>Thread </a:t>
            </a:r>
            <a:r>
              <a:rPr sz="1700" b="1" dirty="0">
                <a:solidFill>
                  <a:srgbClr val="FF0000"/>
                </a:solidFill>
                <a:latin typeface="Arial"/>
                <a:cs typeface="Arial"/>
              </a:rPr>
              <a:t>[Object Method]</a:t>
            </a:r>
            <a:endParaRPr sz="1700">
              <a:latin typeface="Arial"/>
              <a:cs typeface="Arial"/>
            </a:endParaRPr>
          </a:p>
          <a:p>
            <a:pPr marL="469900" indent="-457200">
              <a:buClr>
                <a:srgbClr val="0F1141"/>
              </a:buClr>
              <a:buAutoNum type="arabicPeriod"/>
              <a:tabLst>
                <a:tab pos="469265" algn="l"/>
                <a:tab pos="469900" algn="l"/>
              </a:tabLst>
            </a:pPr>
            <a:r>
              <a:rPr sz="1700" b="1" spc="-5" dirty="0">
                <a:solidFill>
                  <a:srgbClr val="FF0000"/>
                </a:solidFill>
                <a:latin typeface="Arial"/>
                <a:cs typeface="Arial"/>
              </a:rPr>
              <a:t>int getPriority()</a:t>
            </a:r>
            <a:r>
              <a:rPr sz="1700" b="1" spc="25" dirty="0">
                <a:solidFill>
                  <a:srgbClr val="FF0000"/>
                </a:solidFill>
                <a:latin typeface="Arial"/>
                <a:cs typeface="Arial"/>
              </a:rPr>
              <a:t> </a:t>
            </a:r>
            <a:r>
              <a:rPr sz="1700" dirty="0">
                <a:solidFill>
                  <a:srgbClr val="FF0000"/>
                </a:solidFill>
                <a:latin typeface="Wingdings"/>
                <a:cs typeface="Wingdings"/>
              </a:rPr>
              <a:t></a:t>
            </a:r>
            <a:r>
              <a:rPr sz="1700" spc="40" dirty="0">
                <a:solidFill>
                  <a:srgbClr val="FF0000"/>
                </a:solidFill>
                <a:latin typeface="Times New Roman"/>
                <a:cs typeface="Times New Roman"/>
              </a:rPr>
              <a:t> </a:t>
            </a:r>
            <a:r>
              <a:rPr sz="1700" b="1" dirty="0">
                <a:latin typeface="Arial"/>
                <a:cs typeface="Arial"/>
              </a:rPr>
              <a:t>Returns</a:t>
            </a:r>
            <a:r>
              <a:rPr sz="1700" b="1" spc="-10" dirty="0">
                <a:latin typeface="Arial"/>
                <a:cs typeface="Arial"/>
              </a:rPr>
              <a:t> </a:t>
            </a:r>
            <a:r>
              <a:rPr sz="1700" b="1" dirty="0">
                <a:latin typeface="Arial"/>
                <a:cs typeface="Arial"/>
              </a:rPr>
              <a:t>the </a:t>
            </a:r>
            <a:r>
              <a:rPr sz="1700" b="1" spc="-5" dirty="0">
                <a:latin typeface="Arial"/>
                <a:cs typeface="Arial"/>
              </a:rPr>
              <a:t>priority</a:t>
            </a:r>
            <a:r>
              <a:rPr sz="1700" b="1" spc="20" dirty="0">
                <a:latin typeface="Arial"/>
                <a:cs typeface="Arial"/>
              </a:rPr>
              <a:t> </a:t>
            </a:r>
            <a:r>
              <a:rPr sz="1700" b="1" dirty="0">
                <a:latin typeface="Arial"/>
                <a:cs typeface="Arial"/>
              </a:rPr>
              <a:t>of</a:t>
            </a:r>
            <a:r>
              <a:rPr sz="1700" b="1" spc="-20" dirty="0">
                <a:latin typeface="Arial"/>
                <a:cs typeface="Arial"/>
              </a:rPr>
              <a:t> </a:t>
            </a:r>
            <a:r>
              <a:rPr sz="1700" b="1" dirty="0">
                <a:latin typeface="Arial"/>
                <a:cs typeface="Arial"/>
              </a:rPr>
              <a:t>the</a:t>
            </a:r>
            <a:r>
              <a:rPr sz="1700" b="1" spc="10" dirty="0">
                <a:latin typeface="Arial"/>
                <a:cs typeface="Arial"/>
              </a:rPr>
              <a:t> </a:t>
            </a:r>
            <a:r>
              <a:rPr sz="1700" b="1" dirty="0">
                <a:latin typeface="Arial"/>
                <a:cs typeface="Arial"/>
              </a:rPr>
              <a:t>Thread</a:t>
            </a:r>
            <a:r>
              <a:rPr sz="1700" b="1" spc="-10" dirty="0">
                <a:latin typeface="Arial"/>
                <a:cs typeface="Arial"/>
              </a:rPr>
              <a:t> </a:t>
            </a:r>
            <a:r>
              <a:rPr sz="1700" b="1" dirty="0">
                <a:solidFill>
                  <a:srgbClr val="FF0000"/>
                </a:solidFill>
                <a:latin typeface="Arial"/>
                <a:cs typeface="Arial"/>
              </a:rPr>
              <a:t>[Object</a:t>
            </a:r>
            <a:r>
              <a:rPr sz="1700" b="1" spc="5"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indent="-457200">
              <a:buClr>
                <a:srgbClr val="0F1141"/>
              </a:buClr>
              <a:buAutoNum type="arabicPeriod"/>
              <a:tabLst>
                <a:tab pos="469265" algn="l"/>
                <a:tab pos="469900" algn="l"/>
              </a:tabLst>
            </a:pPr>
            <a:r>
              <a:rPr sz="1700" b="1" spc="-10" dirty="0">
                <a:solidFill>
                  <a:srgbClr val="FF0000"/>
                </a:solidFill>
                <a:latin typeface="Arial"/>
                <a:cs typeface="Arial"/>
              </a:rPr>
              <a:t>void</a:t>
            </a:r>
            <a:r>
              <a:rPr sz="1700" b="1" spc="35" dirty="0">
                <a:solidFill>
                  <a:srgbClr val="FF0000"/>
                </a:solidFill>
                <a:latin typeface="Arial"/>
                <a:cs typeface="Arial"/>
              </a:rPr>
              <a:t> </a:t>
            </a:r>
            <a:r>
              <a:rPr sz="1700" b="1" spc="-5" dirty="0">
                <a:solidFill>
                  <a:srgbClr val="FF0000"/>
                </a:solidFill>
                <a:latin typeface="Arial"/>
                <a:cs typeface="Arial"/>
              </a:rPr>
              <a:t>setPriority(int</a:t>
            </a:r>
            <a:r>
              <a:rPr sz="1700" b="1" spc="35" dirty="0">
                <a:solidFill>
                  <a:srgbClr val="FF0000"/>
                </a:solidFill>
                <a:latin typeface="Arial"/>
                <a:cs typeface="Arial"/>
              </a:rPr>
              <a:t> </a:t>
            </a:r>
            <a:r>
              <a:rPr sz="1700" b="1" spc="-5" dirty="0">
                <a:solidFill>
                  <a:srgbClr val="FF0000"/>
                </a:solidFill>
                <a:latin typeface="Arial"/>
                <a:cs typeface="Arial"/>
              </a:rPr>
              <a:t>priority)</a:t>
            </a:r>
            <a:r>
              <a:rPr sz="1700" b="1" spc="20" dirty="0">
                <a:solidFill>
                  <a:srgbClr val="FF0000"/>
                </a:solidFill>
                <a:latin typeface="Arial"/>
                <a:cs typeface="Arial"/>
              </a:rPr>
              <a:t> </a:t>
            </a:r>
            <a:r>
              <a:rPr sz="1700" dirty="0">
                <a:solidFill>
                  <a:srgbClr val="FF0000"/>
                </a:solidFill>
                <a:latin typeface="Wingdings"/>
                <a:cs typeface="Wingdings"/>
              </a:rPr>
              <a:t></a:t>
            </a:r>
            <a:r>
              <a:rPr sz="1700" spc="45" dirty="0">
                <a:solidFill>
                  <a:srgbClr val="FF0000"/>
                </a:solidFill>
                <a:latin typeface="Times New Roman"/>
                <a:cs typeface="Times New Roman"/>
              </a:rPr>
              <a:t> </a:t>
            </a:r>
            <a:r>
              <a:rPr sz="1700" b="1" dirty="0">
                <a:latin typeface="Arial"/>
                <a:cs typeface="Arial"/>
              </a:rPr>
              <a:t>Sets the</a:t>
            </a:r>
            <a:r>
              <a:rPr sz="1700" b="1" spc="10" dirty="0">
                <a:latin typeface="Arial"/>
                <a:cs typeface="Arial"/>
              </a:rPr>
              <a:t> </a:t>
            </a:r>
            <a:r>
              <a:rPr sz="1700" b="1" spc="-5" dirty="0">
                <a:latin typeface="Arial"/>
                <a:cs typeface="Arial"/>
              </a:rPr>
              <a:t>priority</a:t>
            </a:r>
            <a:r>
              <a:rPr sz="1700" b="1" spc="10" dirty="0">
                <a:latin typeface="Arial"/>
                <a:cs typeface="Arial"/>
              </a:rPr>
              <a:t> </a:t>
            </a:r>
            <a:r>
              <a:rPr sz="1700" b="1" dirty="0">
                <a:latin typeface="Arial"/>
                <a:cs typeface="Arial"/>
              </a:rPr>
              <a:t>of</a:t>
            </a:r>
            <a:r>
              <a:rPr sz="1700" b="1" spc="-5" dirty="0">
                <a:latin typeface="Arial"/>
                <a:cs typeface="Arial"/>
              </a:rPr>
              <a:t> </a:t>
            </a:r>
            <a:r>
              <a:rPr sz="1700" b="1" dirty="0">
                <a:latin typeface="Arial"/>
                <a:cs typeface="Arial"/>
              </a:rPr>
              <a:t>the Thread</a:t>
            </a:r>
            <a:r>
              <a:rPr sz="1700" b="1" spc="-10" dirty="0">
                <a:latin typeface="Arial"/>
                <a:cs typeface="Arial"/>
              </a:rPr>
              <a:t> </a:t>
            </a:r>
            <a:r>
              <a:rPr sz="1700" b="1" dirty="0">
                <a:solidFill>
                  <a:srgbClr val="FF0000"/>
                </a:solidFill>
                <a:latin typeface="Arial"/>
                <a:cs typeface="Arial"/>
              </a:rPr>
              <a:t>[Object</a:t>
            </a:r>
            <a:r>
              <a:rPr sz="1700" b="1" spc="5"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indent="-457200">
              <a:buClr>
                <a:srgbClr val="0F1141"/>
              </a:buClr>
              <a:buAutoNum type="arabicPeriod"/>
              <a:tabLst>
                <a:tab pos="469265" algn="l"/>
                <a:tab pos="469900" algn="l"/>
              </a:tabLst>
            </a:pPr>
            <a:r>
              <a:rPr sz="1700" b="1" dirty="0">
                <a:solidFill>
                  <a:srgbClr val="FF0000"/>
                </a:solidFill>
                <a:latin typeface="Arial"/>
                <a:cs typeface="Arial"/>
              </a:rPr>
              <a:t>Thread.State</a:t>
            </a:r>
            <a:r>
              <a:rPr sz="1700" b="1" spc="-10" dirty="0">
                <a:solidFill>
                  <a:srgbClr val="FF0000"/>
                </a:solidFill>
                <a:latin typeface="Arial"/>
                <a:cs typeface="Arial"/>
              </a:rPr>
              <a:t> </a:t>
            </a:r>
            <a:r>
              <a:rPr sz="1700" b="1" dirty="0">
                <a:solidFill>
                  <a:srgbClr val="FF0000"/>
                </a:solidFill>
                <a:latin typeface="Arial"/>
                <a:cs typeface="Arial"/>
              </a:rPr>
              <a:t>getState()</a:t>
            </a:r>
            <a:r>
              <a:rPr sz="1700" b="1" spc="-5" dirty="0">
                <a:solidFill>
                  <a:srgbClr val="FF0000"/>
                </a:solidFill>
                <a:latin typeface="Arial"/>
                <a:cs typeface="Arial"/>
              </a:rPr>
              <a:t> </a:t>
            </a:r>
            <a:r>
              <a:rPr sz="1700" spc="5" dirty="0">
                <a:solidFill>
                  <a:srgbClr val="FF0000"/>
                </a:solidFill>
                <a:latin typeface="Wingdings"/>
                <a:cs typeface="Wingdings"/>
              </a:rPr>
              <a:t></a:t>
            </a:r>
            <a:r>
              <a:rPr sz="1700" spc="40" dirty="0">
                <a:solidFill>
                  <a:srgbClr val="FF0000"/>
                </a:solidFill>
                <a:latin typeface="Times New Roman"/>
                <a:cs typeface="Times New Roman"/>
              </a:rPr>
              <a:t> </a:t>
            </a:r>
            <a:r>
              <a:rPr sz="1700" b="1" dirty="0">
                <a:latin typeface="Arial"/>
                <a:cs typeface="Arial"/>
              </a:rPr>
              <a:t>Returns</a:t>
            </a:r>
            <a:r>
              <a:rPr sz="1700" b="1" spc="-15" dirty="0">
                <a:latin typeface="Arial"/>
                <a:cs typeface="Arial"/>
              </a:rPr>
              <a:t> </a:t>
            </a:r>
            <a:r>
              <a:rPr sz="1700" b="1" dirty="0">
                <a:latin typeface="Arial"/>
                <a:cs typeface="Arial"/>
              </a:rPr>
              <a:t>the</a:t>
            </a:r>
            <a:r>
              <a:rPr sz="1700" b="1" spc="-5" dirty="0">
                <a:latin typeface="Arial"/>
                <a:cs typeface="Arial"/>
              </a:rPr>
              <a:t> </a:t>
            </a:r>
            <a:r>
              <a:rPr sz="1700" b="1" dirty="0">
                <a:latin typeface="Arial"/>
                <a:cs typeface="Arial"/>
              </a:rPr>
              <a:t>state</a:t>
            </a:r>
            <a:r>
              <a:rPr sz="1700" b="1" spc="5" dirty="0">
                <a:latin typeface="Arial"/>
                <a:cs typeface="Arial"/>
              </a:rPr>
              <a:t> </a:t>
            </a:r>
            <a:r>
              <a:rPr sz="1700" b="1" dirty="0">
                <a:latin typeface="Arial"/>
                <a:cs typeface="Arial"/>
              </a:rPr>
              <a:t>of</a:t>
            </a:r>
            <a:r>
              <a:rPr sz="1700" b="1" spc="-5" dirty="0">
                <a:latin typeface="Arial"/>
                <a:cs typeface="Arial"/>
              </a:rPr>
              <a:t> </a:t>
            </a:r>
            <a:r>
              <a:rPr sz="1700" b="1" dirty="0">
                <a:latin typeface="Arial"/>
                <a:cs typeface="Arial"/>
              </a:rPr>
              <a:t>the</a:t>
            </a:r>
            <a:r>
              <a:rPr sz="1700" b="1" spc="-5" dirty="0">
                <a:latin typeface="Arial"/>
                <a:cs typeface="Arial"/>
              </a:rPr>
              <a:t> </a:t>
            </a:r>
            <a:r>
              <a:rPr sz="1700" b="1" dirty="0">
                <a:latin typeface="Arial"/>
                <a:cs typeface="Arial"/>
              </a:rPr>
              <a:t>Thread</a:t>
            </a:r>
            <a:r>
              <a:rPr sz="1700" b="1" spc="-10" dirty="0">
                <a:latin typeface="Arial"/>
                <a:cs typeface="Arial"/>
              </a:rPr>
              <a:t> </a:t>
            </a:r>
            <a:r>
              <a:rPr sz="1700" b="1" spc="-5" dirty="0">
                <a:solidFill>
                  <a:srgbClr val="FF0000"/>
                </a:solidFill>
                <a:latin typeface="Arial"/>
                <a:cs typeface="Arial"/>
              </a:rPr>
              <a:t>[Object</a:t>
            </a:r>
            <a:r>
              <a:rPr sz="1700" b="1" spc="5"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marR="8890" indent="-457200" algn="just">
              <a:lnSpc>
                <a:spcPts val="1630"/>
              </a:lnSpc>
              <a:spcBef>
                <a:spcPts val="400"/>
              </a:spcBef>
              <a:buClr>
                <a:srgbClr val="0F1141"/>
              </a:buClr>
              <a:buAutoNum type="arabicPeriod"/>
              <a:tabLst>
                <a:tab pos="469900" algn="l"/>
              </a:tabLst>
            </a:pPr>
            <a:r>
              <a:rPr sz="1700" b="1" dirty="0">
                <a:solidFill>
                  <a:srgbClr val="FF0000"/>
                </a:solidFill>
                <a:latin typeface="Arial"/>
                <a:cs typeface="Arial"/>
              </a:rPr>
              <a:t>boolean isAlive() </a:t>
            </a:r>
            <a:r>
              <a:rPr sz="1700" dirty="0">
                <a:solidFill>
                  <a:srgbClr val="FF0000"/>
                </a:solidFill>
                <a:latin typeface="Wingdings"/>
                <a:cs typeface="Wingdings"/>
              </a:rPr>
              <a:t></a:t>
            </a:r>
            <a:r>
              <a:rPr sz="1700" dirty="0">
                <a:solidFill>
                  <a:srgbClr val="FF0000"/>
                </a:solidFill>
                <a:latin typeface="Times New Roman"/>
                <a:cs typeface="Times New Roman"/>
              </a:rPr>
              <a:t> </a:t>
            </a:r>
            <a:r>
              <a:rPr sz="1700" b="1" spc="-5" dirty="0">
                <a:latin typeface="Arial"/>
                <a:cs typeface="Arial"/>
              </a:rPr>
              <a:t>Returns true if </a:t>
            </a:r>
            <a:r>
              <a:rPr sz="1700" b="1" dirty="0">
                <a:latin typeface="Arial"/>
                <a:cs typeface="Arial"/>
              </a:rPr>
              <a:t>the </a:t>
            </a:r>
            <a:r>
              <a:rPr sz="1700" b="1" spc="-5" dirty="0">
                <a:latin typeface="Arial"/>
                <a:cs typeface="Arial"/>
              </a:rPr>
              <a:t>Current </a:t>
            </a:r>
            <a:r>
              <a:rPr sz="1700" b="1" dirty="0">
                <a:latin typeface="Arial"/>
                <a:cs typeface="Arial"/>
              </a:rPr>
              <a:t>Thread is </a:t>
            </a:r>
            <a:r>
              <a:rPr sz="1700" b="1" spc="-5" dirty="0">
                <a:latin typeface="Arial"/>
                <a:cs typeface="Arial"/>
              </a:rPr>
              <a:t>Alive </a:t>
            </a:r>
            <a:r>
              <a:rPr sz="1700" b="1" dirty="0">
                <a:latin typeface="Arial"/>
                <a:cs typeface="Arial"/>
              </a:rPr>
              <a:t>Otherwise </a:t>
            </a:r>
            <a:r>
              <a:rPr sz="1700" b="1" spc="-5" dirty="0">
                <a:latin typeface="Arial"/>
                <a:cs typeface="Arial"/>
              </a:rPr>
              <a:t>false </a:t>
            </a:r>
            <a:r>
              <a:rPr sz="1700" b="1" dirty="0">
                <a:latin typeface="Arial"/>
                <a:cs typeface="Arial"/>
              </a:rPr>
              <a:t> </a:t>
            </a:r>
            <a:r>
              <a:rPr sz="1700" b="1" dirty="0">
                <a:solidFill>
                  <a:srgbClr val="FF0000"/>
                </a:solidFill>
                <a:latin typeface="Arial"/>
                <a:cs typeface="Arial"/>
              </a:rPr>
              <a:t>[Object</a:t>
            </a:r>
            <a:r>
              <a:rPr sz="1700" b="1" spc="-5"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marR="5080" indent="-457200" algn="just">
              <a:lnSpc>
                <a:spcPts val="1630"/>
              </a:lnSpc>
              <a:spcBef>
                <a:spcPts val="414"/>
              </a:spcBef>
              <a:buClr>
                <a:srgbClr val="0F1141"/>
              </a:buClr>
              <a:buAutoNum type="arabicPeriod"/>
              <a:tabLst>
                <a:tab pos="469900" algn="l"/>
              </a:tabLst>
            </a:pPr>
            <a:r>
              <a:rPr sz="1700" b="1" spc="-5" dirty="0">
                <a:solidFill>
                  <a:srgbClr val="FF0000"/>
                </a:solidFill>
                <a:latin typeface="Arial"/>
                <a:cs typeface="Arial"/>
              </a:rPr>
              <a:t>void </a:t>
            </a:r>
            <a:r>
              <a:rPr sz="1700" b="1" dirty="0">
                <a:solidFill>
                  <a:srgbClr val="FF0000"/>
                </a:solidFill>
                <a:latin typeface="Arial"/>
                <a:cs typeface="Arial"/>
              </a:rPr>
              <a:t>run() </a:t>
            </a:r>
            <a:r>
              <a:rPr sz="1700" dirty="0">
                <a:solidFill>
                  <a:srgbClr val="FF0000"/>
                </a:solidFill>
                <a:latin typeface="Wingdings"/>
                <a:cs typeface="Wingdings"/>
              </a:rPr>
              <a:t></a:t>
            </a:r>
            <a:r>
              <a:rPr sz="1700" dirty="0">
                <a:solidFill>
                  <a:srgbClr val="FF0000"/>
                </a:solidFill>
                <a:latin typeface="Times New Roman"/>
                <a:cs typeface="Times New Roman"/>
              </a:rPr>
              <a:t> </a:t>
            </a:r>
            <a:r>
              <a:rPr sz="1700" b="1" spc="-5" dirty="0">
                <a:latin typeface="Arial"/>
                <a:cs typeface="Arial"/>
              </a:rPr>
              <a:t>This </a:t>
            </a:r>
            <a:r>
              <a:rPr sz="1700" b="1" dirty="0">
                <a:latin typeface="Arial"/>
                <a:cs typeface="Arial"/>
              </a:rPr>
              <a:t>method </a:t>
            </a:r>
            <a:r>
              <a:rPr sz="1700" b="1" spc="-5" dirty="0">
                <a:latin typeface="Arial"/>
                <a:cs typeface="Arial"/>
              </a:rPr>
              <a:t>defines </a:t>
            </a:r>
            <a:r>
              <a:rPr sz="1700" b="1" dirty="0">
                <a:latin typeface="Arial"/>
                <a:cs typeface="Arial"/>
              </a:rPr>
              <a:t>the task that a thread has </a:t>
            </a:r>
            <a:r>
              <a:rPr sz="1700" b="1" spc="-5" dirty="0">
                <a:latin typeface="Arial"/>
                <a:cs typeface="Arial"/>
              </a:rPr>
              <a:t>to </a:t>
            </a:r>
            <a:r>
              <a:rPr sz="1700" b="1" dirty="0">
                <a:latin typeface="Arial"/>
                <a:cs typeface="Arial"/>
              </a:rPr>
              <a:t>do </a:t>
            </a:r>
            <a:r>
              <a:rPr sz="1700" b="1" spc="-5" dirty="0">
                <a:latin typeface="Arial"/>
                <a:cs typeface="Arial"/>
              </a:rPr>
              <a:t>during its </a:t>
            </a:r>
            <a:r>
              <a:rPr sz="1700" b="1" dirty="0">
                <a:latin typeface="Arial"/>
                <a:cs typeface="Arial"/>
              </a:rPr>
              <a:t>time </a:t>
            </a:r>
            <a:r>
              <a:rPr sz="1700" b="1" spc="5" dirty="0">
                <a:latin typeface="Arial"/>
                <a:cs typeface="Arial"/>
              </a:rPr>
              <a:t> </a:t>
            </a:r>
            <a:r>
              <a:rPr sz="1700" b="1" dirty="0">
                <a:latin typeface="Arial"/>
                <a:cs typeface="Arial"/>
              </a:rPr>
              <a:t>slice. </a:t>
            </a:r>
            <a:r>
              <a:rPr sz="1700" b="1" dirty="0">
                <a:solidFill>
                  <a:srgbClr val="FF0000"/>
                </a:solidFill>
                <a:latin typeface="Arial"/>
                <a:cs typeface="Arial"/>
              </a:rPr>
              <a:t>[Note : </a:t>
            </a:r>
            <a:r>
              <a:rPr sz="1700" b="1" spc="-5" dirty="0">
                <a:solidFill>
                  <a:srgbClr val="FF0000"/>
                </a:solidFill>
                <a:latin typeface="Arial"/>
                <a:cs typeface="Arial"/>
              </a:rPr>
              <a:t>If this </a:t>
            </a:r>
            <a:r>
              <a:rPr sz="1700" b="1" dirty="0">
                <a:solidFill>
                  <a:srgbClr val="FF0000"/>
                </a:solidFill>
                <a:latin typeface="Arial"/>
                <a:cs typeface="Arial"/>
              </a:rPr>
              <a:t>thread </a:t>
            </a:r>
            <a:r>
              <a:rPr sz="1700" b="1" spc="10" dirty="0">
                <a:solidFill>
                  <a:srgbClr val="FF0000"/>
                </a:solidFill>
                <a:latin typeface="Arial"/>
                <a:cs typeface="Arial"/>
              </a:rPr>
              <a:t>was </a:t>
            </a:r>
            <a:r>
              <a:rPr sz="1700" b="1" dirty="0">
                <a:solidFill>
                  <a:srgbClr val="FF0000"/>
                </a:solidFill>
                <a:latin typeface="Arial"/>
                <a:cs typeface="Arial"/>
              </a:rPr>
              <a:t>constructed using a separate </a:t>
            </a:r>
            <a:r>
              <a:rPr sz="1700" b="1" spc="-5" dirty="0">
                <a:solidFill>
                  <a:srgbClr val="FF0000"/>
                </a:solidFill>
                <a:latin typeface="Arial"/>
                <a:cs typeface="Arial"/>
              </a:rPr>
              <a:t>Runnable </a:t>
            </a:r>
            <a:r>
              <a:rPr sz="1700" b="1" dirty="0">
                <a:solidFill>
                  <a:srgbClr val="FF0000"/>
                </a:solidFill>
                <a:latin typeface="Arial"/>
                <a:cs typeface="Arial"/>
              </a:rPr>
              <a:t>run object, </a:t>
            </a:r>
            <a:r>
              <a:rPr sz="1700" b="1" spc="5" dirty="0">
                <a:solidFill>
                  <a:srgbClr val="FF0000"/>
                </a:solidFill>
                <a:latin typeface="Arial"/>
                <a:cs typeface="Arial"/>
              </a:rPr>
              <a:t> </a:t>
            </a:r>
            <a:r>
              <a:rPr sz="1700" b="1" dirty="0">
                <a:solidFill>
                  <a:srgbClr val="FF0000"/>
                </a:solidFill>
                <a:latin typeface="Arial"/>
                <a:cs typeface="Arial"/>
              </a:rPr>
              <a:t>then </a:t>
            </a:r>
            <a:r>
              <a:rPr sz="1700" b="1" spc="-5" dirty="0">
                <a:solidFill>
                  <a:srgbClr val="FF0000"/>
                </a:solidFill>
                <a:latin typeface="Arial"/>
                <a:cs typeface="Arial"/>
              </a:rPr>
              <a:t>that Runnable </a:t>
            </a:r>
            <a:r>
              <a:rPr sz="1700" b="1" dirty="0">
                <a:solidFill>
                  <a:srgbClr val="FF0000"/>
                </a:solidFill>
                <a:latin typeface="Arial"/>
                <a:cs typeface="Arial"/>
              </a:rPr>
              <a:t>object's run </a:t>
            </a:r>
            <a:r>
              <a:rPr sz="1700" b="1" spc="-5" dirty="0">
                <a:solidFill>
                  <a:srgbClr val="FF0000"/>
                </a:solidFill>
                <a:latin typeface="Arial"/>
                <a:cs typeface="Arial"/>
              </a:rPr>
              <a:t>method is </a:t>
            </a:r>
            <a:r>
              <a:rPr sz="1700" b="1" dirty="0">
                <a:solidFill>
                  <a:srgbClr val="FF0000"/>
                </a:solidFill>
                <a:latin typeface="Arial"/>
                <a:cs typeface="Arial"/>
              </a:rPr>
              <a:t>called; otherwise, </a:t>
            </a:r>
            <a:r>
              <a:rPr sz="1700" b="1" spc="-5" dirty="0">
                <a:solidFill>
                  <a:srgbClr val="FF0000"/>
                </a:solidFill>
                <a:latin typeface="Arial"/>
                <a:cs typeface="Arial"/>
              </a:rPr>
              <a:t>this </a:t>
            </a:r>
            <a:r>
              <a:rPr sz="1700" b="1" dirty="0">
                <a:solidFill>
                  <a:srgbClr val="FF0000"/>
                </a:solidFill>
                <a:latin typeface="Arial"/>
                <a:cs typeface="Arial"/>
              </a:rPr>
              <a:t>method </a:t>
            </a:r>
            <a:r>
              <a:rPr sz="1700" b="1" spc="-5" dirty="0">
                <a:solidFill>
                  <a:srgbClr val="FF0000"/>
                </a:solidFill>
                <a:latin typeface="Arial"/>
                <a:cs typeface="Arial"/>
              </a:rPr>
              <a:t>does </a:t>
            </a:r>
            <a:r>
              <a:rPr sz="1700" b="1" dirty="0">
                <a:solidFill>
                  <a:srgbClr val="FF0000"/>
                </a:solidFill>
                <a:latin typeface="Arial"/>
                <a:cs typeface="Arial"/>
              </a:rPr>
              <a:t> nothing</a:t>
            </a:r>
            <a:r>
              <a:rPr sz="1700" b="1" spc="-30" dirty="0">
                <a:solidFill>
                  <a:srgbClr val="FF0000"/>
                </a:solidFill>
                <a:latin typeface="Arial"/>
                <a:cs typeface="Arial"/>
              </a:rPr>
              <a:t> </a:t>
            </a:r>
            <a:r>
              <a:rPr sz="1700" b="1" dirty="0">
                <a:solidFill>
                  <a:srgbClr val="FF0000"/>
                </a:solidFill>
                <a:latin typeface="Arial"/>
                <a:cs typeface="Arial"/>
              </a:rPr>
              <a:t>and</a:t>
            </a:r>
            <a:r>
              <a:rPr sz="1700" b="1" spc="-5" dirty="0">
                <a:solidFill>
                  <a:srgbClr val="FF0000"/>
                </a:solidFill>
                <a:latin typeface="Arial"/>
                <a:cs typeface="Arial"/>
              </a:rPr>
              <a:t> </a:t>
            </a:r>
            <a:r>
              <a:rPr sz="1700" b="1" dirty="0">
                <a:solidFill>
                  <a:srgbClr val="FF0000"/>
                </a:solidFill>
                <a:latin typeface="Arial"/>
                <a:cs typeface="Arial"/>
              </a:rPr>
              <a:t>returns.]</a:t>
            </a:r>
            <a:r>
              <a:rPr sz="1700" b="1" spc="5" dirty="0">
                <a:solidFill>
                  <a:srgbClr val="FF0000"/>
                </a:solidFill>
                <a:latin typeface="Arial"/>
                <a:cs typeface="Arial"/>
              </a:rPr>
              <a:t> </a:t>
            </a:r>
            <a:r>
              <a:rPr sz="1700" b="1" spc="-5" dirty="0">
                <a:solidFill>
                  <a:srgbClr val="FF0000"/>
                </a:solidFill>
                <a:latin typeface="Arial"/>
                <a:cs typeface="Arial"/>
              </a:rPr>
              <a:t>[Object</a:t>
            </a:r>
            <a:r>
              <a:rPr sz="1700" b="1" dirty="0">
                <a:solidFill>
                  <a:srgbClr val="FF0000"/>
                </a:solidFill>
                <a:latin typeface="Arial"/>
                <a:cs typeface="Arial"/>
              </a:rPr>
              <a:t> Method]</a:t>
            </a:r>
            <a:endParaRPr sz="1700">
              <a:latin typeface="Arial"/>
              <a:cs typeface="Arial"/>
            </a:endParaRPr>
          </a:p>
          <a:p>
            <a:pPr marL="469900" marR="5715" indent="-457200" algn="just">
              <a:lnSpc>
                <a:spcPts val="1630"/>
              </a:lnSpc>
              <a:spcBef>
                <a:spcPts val="415"/>
              </a:spcBef>
              <a:buClr>
                <a:srgbClr val="0F1141"/>
              </a:buClr>
              <a:buAutoNum type="arabicPeriod"/>
              <a:tabLst>
                <a:tab pos="469900" algn="l"/>
              </a:tabLst>
            </a:pPr>
            <a:r>
              <a:rPr sz="1700" b="1" spc="-5" dirty="0">
                <a:solidFill>
                  <a:srgbClr val="FF0000"/>
                </a:solidFill>
                <a:latin typeface="Arial"/>
                <a:cs typeface="Arial"/>
              </a:rPr>
              <a:t>void </a:t>
            </a:r>
            <a:r>
              <a:rPr sz="1700" b="1" dirty="0">
                <a:solidFill>
                  <a:srgbClr val="FF0000"/>
                </a:solidFill>
                <a:latin typeface="Arial"/>
                <a:cs typeface="Arial"/>
              </a:rPr>
              <a:t>sleep(long </a:t>
            </a:r>
            <a:r>
              <a:rPr sz="1700" b="1" spc="-5" dirty="0">
                <a:solidFill>
                  <a:srgbClr val="FF0000"/>
                </a:solidFill>
                <a:latin typeface="Arial"/>
                <a:cs typeface="Arial"/>
              </a:rPr>
              <a:t>milliSeconds)</a:t>
            </a:r>
            <a:r>
              <a:rPr sz="1700" spc="-5" dirty="0">
                <a:solidFill>
                  <a:srgbClr val="FF0000"/>
                </a:solidFill>
                <a:latin typeface="Wingdings"/>
                <a:cs typeface="Wingdings"/>
              </a:rPr>
              <a:t></a:t>
            </a:r>
            <a:r>
              <a:rPr sz="1700" spc="-5" dirty="0">
                <a:solidFill>
                  <a:srgbClr val="FF0000"/>
                </a:solidFill>
                <a:latin typeface="Times New Roman"/>
                <a:cs typeface="Times New Roman"/>
              </a:rPr>
              <a:t> </a:t>
            </a:r>
            <a:r>
              <a:rPr sz="1700" b="1" dirty="0">
                <a:latin typeface="Arial"/>
                <a:cs typeface="Arial"/>
              </a:rPr>
              <a:t>Causes the current thread </a:t>
            </a:r>
            <a:r>
              <a:rPr sz="1700" b="1" spc="-5" dirty="0">
                <a:latin typeface="Arial"/>
                <a:cs typeface="Arial"/>
              </a:rPr>
              <a:t>to </a:t>
            </a:r>
            <a:r>
              <a:rPr sz="1700" b="1" dirty="0">
                <a:latin typeface="Arial"/>
                <a:cs typeface="Arial"/>
              </a:rPr>
              <a:t>sleep for mentioned </a:t>
            </a:r>
            <a:r>
              <a:rPr sz="1700" b="1" spc="5" dirty="0">
                <a:latin typeface="Arial"/>
                <a:cs typeface="Arial"/>
              </a:rPr>
              <a:t> </a:t>
            </a:r>
            <a:r>
              <a:rPr sz="1700" b="1" dirty="0">
                <a:latin typeface="Arial"/>
                <a:cs typeface="Arial"/>
              </a:rPr>
              <a:t>no</a:t>
            </a:r>
            <a:r>
              <a:rPr sz="1700" b="1" spc="-20" dirty="0">
                <a:latin typeface="Arial"/>
                <a:cs typeface="Arial"/>
              </a:rPr>
              <a:t> </a:t>
            </a:r>
            <a:r>
              <a:rPr sz="1700" b="1" dirty="0">
                <a:latin typeface="Arial"/>
                <a:cs typeface="Arial"/>
              </a:rPr>
              <a:t>of</a:t>
            </a:r>
            <a:r>
              <a:rPr sz="1700" b="1" spc="-10" dirty="0">
                <a:latin typeface="Arial"/>
                <a:cs typeface="Arial"/>
              </a:rPr>
              <a:t> </a:t>
            </a:r>
            <a:r>
              <a:rPr sz="1700" b="1" spc="-5" dirty="0">
                <a:latin typeface="Arial"/>
                <a:cs typeface="Arial"/>
              </a:rPr>
              <a:t>milliseconds</a:t>
            </a:r>
            <a:r>
              <a:rPr sz="1700" b="1" spc="20" dirty="0">
                <a:latin typeface="Arial"/>
                <a:cs typeface="Arial"/>
              </a:rPr>
              <a:t> </a:t>
            </a:r>
            <a:r>
              <a:rPr sz="1700" b="1" dirty="0">
                <a:solidFill>
                  <a:srgbClr val="FF0000"/>
                </a:solidFill>
                <a:latin typeface="Arial"/>
                <a:cs typeface="Arial"/>
              </a:rPr>
              <a:t>[class</a:t>
            </a:r>
            <a:r>
              <a:rPr sz="1700" b="1" spc="20"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marR="5080" indent="-457200" algn="just">
              <a:lnSpc>
                <a:spcPct val="80000"/>
              </a:lnSpc>
              <a:spcBef>
                <a:spcPts val="425"/>
              </a:spcBef>
              <a:buClr>
                <a:srgbClr val="0F1141"/>
              </a:buClr>
              <a:buAutoNum type="arabicPeriod"/>
              <a:tabLst>
                <a:tab pos="469900" algn="l"/>
              </a:tabLst>
            </a:pPr>
            <a:r>
              <a:rPr sz="1700" b="1" spc="-5" dirty="0">
                <a:solidFill>
                  <a:srgbClr val="FF0000"/>
                </a:solidFill>
                <a:latin typeface="Arial"/>
                <a:cs typeface="Arial"/>
              </a:rPr>
              <a:t>void </a:t>
            </a:r>
            <a:r>
              <a:rPr sz="1700" b="1" dirty="0">
                <a:solidFill>
                  <a:srgbClr val="FF0000"/>
                </a:solidFill>
                <a:latin typeface="Arial"/>
                <a:cs typeface="Arial"/>
              </a:rPr>
              <a:t>sleep(long milliSeconds, </a:t>
            </a:r>
            <a:r>
              <a:rPr sz="1700" b="1" spc="-5" dirty="0">
                <a:solidFill>
                  <a:srgbClr val="FF0000"/>
                </a:solidFill>
                <a:latin typeface="Arial"/>
                <a:cs typeface="Arial"/>
              </a:rPr>
              <a:t>long </a:t>
            </a:r>
            <a:r>
              <a:rPr sz="1700" b="1" dirty="0">
                <a:solidFill>
                  <a:srgbClr val="FF0000"/>
                </a:solidFill>
                <a:latin typeface="Arial"/>
                <a:cs typeface="Arial"/>
              </a:rPr>
              <a:t>nanoSeconds)</a:t>
            </a:r>
            <a:r>
              <a:rPr sz="1700" dirty="0">
                <a:solidFill>
                  <a:srgbClr val="FF0000"/>
                </a:solidFill>
                <a:latin typeface="Wingdings"/>
                <a:cs typeface="Wingdings"/>
              </a:rPr>
              <a:t></a:t>
            </a:r>
            <a:r>
              <a:rPr sz="1700" dirty="0">
                <a:solidFill>
                  <a:srgbClr val="FF0000"/>
                </a:solidFill>
                <a:latin typeface="Times New Roman"/>
                <a:cs typeface="Times New Roman"/>
              </a:rPr>
              <a:t> </a:t>
            </a:r>
            <a:r>
              <a:rPr sz="1700" b="1" dirty="0">
                <a:latin typeface="Arial"/>
                <a:cs typeface="Arial"/>
              </a:rPr>
              <a:t>Causes the current thread </a:t>
            </a:r>
            <a:r>
              <a:rPr sz="1700" b="1" spc="-5" dirty="0">
                <a:latin typeface="Arial"/>
                <a:cs typeface="Arial"/>
              </a:rPr>
              <a:t>to </a:t>
            </a:r>
            <a:r>
              <a:rPr sz="1700" b="1" dirty="0">
                <a:latin typeface="Arial"/>
                <a:cs typeface="Arial"/>
              </a:rPr>
              <a:t> sleep</a:t>
            </a:r>
            <a:r>
              <a:rPr sz="1700" b="1" spc="10" dirty="0">
                <a:latin typeface="Arial"/>
                <a:cs typeface="Arial"/>
              </a:rPr>
              <a:t> </a:t>
            </a:r>
            <a:r>
              <a:rPr sz="1700" b="1" dirty="0">
                <a:latin typeface="Arial"/>
                <a:cs typeface="Arial"/>
              </a:rPr>
              <a:t>for</a:t>
            </a:r>
            <a:r>
              <a:rPr sz="1700" b="1" spc="-10" dirty="0">
                <a:latin typeface="Arial"/>
                <a:cs typeface="Arial"/>
              </a:rPr>
              <a:t> </a:t>
            </a:r>
            <a:r>
              <a:rPr sz="1700" b="1" dirty="0">
                <a:latin typeface="Arial"/>
                <a:cs typeface="Arial"/>
              </a:rPr>
              <a:t>mentioned</a:t>
            </a:r>
            <a:r>
              <a:rPr sz="1700" b="1" spc="5" dirty="0">
                <a:latin typeface="Arial"/>
                <a:cs typeface="Arial"/>
              </a:rPr>
              <a:t> no</a:t>
            </a:r>
            <a:r>
              <a:rPr sz="1700" b="1" spc="-15" dirty="0">
                <a:latin typeface="Arial"/>
                <a:cs typeface="Arial"/>
              </a:rPr>
              <a:t> </a:t>
            </a:r>
            <a:r>
              <a:rPr sz="1700" b="1" dirty="0">
                <a:latin typeface="Arial"/>
                <a:cs typeface="Arial"/>
              </a:rPr>
              <a:t>of</a:t>
            </a:r>
            <a:r>
              <a:rPr sz="1700" b="1" spc="-5" dirty="0">
                <a:latin typeface="Arial"/>
                <a:cs typeface="Arial"/>
              </a:rPr>
              <a:t> milliSeconds</a:t>
            </a:r>
            <a:r>
              <a:rPr sz="1700" b="1" spc="25" dirty="0">
                <a:latin typeface="Arial"/>
                <a:cs typeface="Arial"/>
              </a:rPr>
              <a:t> </a:t>
            </a:r>
            <a:r>
              <a:rPr sz="1700" b="1" dirty="0">
                <a:latin typeface="Arial"/>
                <a:cs typeface="Arial"/>
              </a:rPr>
              <a:t>and</a:t>
            </a:r>
            <a:r>
              <a:rPr sz="1700" b="1" spc="-10" dirty="0">
                <a:latin typeface="Arial"/>
                <a:cs typeface="Arial"/>
              </a:rPr>
              <a:t> </a:t>
            </a:r>
            <a:r>
              <a:rPr sz="1700" b="1" dirty="0">
                <a:latin typeface="Arial"/>
                <a:cs typeface="Arial"/>
              </a:rPr>
              <a:t>nanoSeconds</a:t>
            </a:r>
            <a:r>
              <a:rPr sz="1700" b="1" spc="-15" dirty="0">
                <a:latin typeface="Arial"/>
                <a:cs typeface="Arial"/>
              </a:rPr>
              <a:t> </a:t>
            </a:r>
            <a:r>
              <a:rPr sz="1700" b="1" dirty="0">
                <a:solidFill>
                  <a:srgbClr val="FF0000"/>
                </a:solidFill>
                <a:latin typeface="Arial"/>
                <a:cs typeface="Arial"/>
              </a:rPr>
              <a:t>[</a:t>
            </a:r>
            <a:r>
              <a:rPr sz="1700" b="1" spc="-10" dirty="0">
                <a:solidFill>
                  <a:srgbClr val="FF0000"/>
                </a:solidFill>
                <a:latin typeface="Arial"/>
                <a:cs typeface="Arial"/>
              </a:rPr>
              <a:t> </a:t>
            </a:r>
            <a:r>
              <a:rPr sz="1700" b="1" spc="-5" dirty="0">
                <a:solidFill>
                  <a:srgbClr val="FF0000"/>
                </a:solidFill>
                <a:latin typeface="Arial"/>
                <a:cs typeface="Arial"/>
              </a:rPr>
              <a:t>class</a:t>
            </a:r>
            <a:r>
              <a:rPr sz="1700" b="1" spc="25"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indent="-457200" algn="just">
              <a:buClr>
                <a:srgbClr val="0F1141"/>
              </a:buClr>
              <a:buAutoNum type="arabicPeriod"/>
              <a:tabLst>
                <a:tab pos="469900" algn="l"/>
              </a:tabLst>
            </a:pPr>
            <a:r>
              <a:rPr sz="1700" b="1" spc="-10" dirty="0">
                <a:solidFill>
                  <a:srgbClr val="FF0000"/>
                </a:solidFill>
                <a:latin typeface="Arial"/>
                <a:cs typeface="Arial"/>
              </a:rPr>
              <a:t>void</a:t>
            </a:r>
            <a:r>
              <a:rPr sz="1700" b="1" spc="25" dirty="0">
                <a:solidFill>
                  <a:srgbClr val="FF0000"/>
                </a:solidFill>
                <a:latin typeface="Arial"/>
                <a:cs typeface="Arial"/>
              </a:rPr>
              <a:t> </a:t>
            </a:r>
            <a:r>
              <a:rPr sz="1700" b="1" spc="-5" dirty="0">
                <a:solidFill>
                  <a:srgbClr val="FF0000"/>
                </a:solidFill>
                <a:latin typeface="Arial"/>
                <a:cs typeface="Arial"/>
              </a:rPr>
              <a:t>start()</a:t>
            </a:r>
            <a:r>
              <a:rPr sz="1700" b="1" dirty="0">
                <a:solidFill>
                  <a:srgbClr val="FF0000"/>
                </a:solidFill>
                <a:latin typeface="Arial"/>
                <a:cs typeface="Arial"/>
              </a:rPr>
              <a:t> </a:t>
            </a:r>
            <a:r>
              <a:rPr sz="1700" dirty="0">
                <a:solidFill>
                  <a:srgbClr val="FF0000"/>
                </a:solidFill>
                <a:latin typeface="Wingdings"/>
                <a:cs typeface="Wingdings"/>
              </a:rPr>
              <a:t></a:t>
            </a:r>
            <a:r>
              <a:rPr sz="1700" spc="100" dirty="0">
                <a:solidFill>
                  <a:srgbClr val="FF0000"/>
                </a:solidFill>
                <a:latin typeface="Times New Roman"/>
                <a:cs typeface="Times New Roman"/>
              </a:rPr>
              <a:t> </a:t>
            </a:r>
            <a:r>
              <a:rPr sz="1700" b="1" dirty="0">
                <a:latin typeface="Arial"/>
                <a:cs typeface="Arial"/>
              </a:rPr>
              <a:t>Used</a:t>
            </a:r>
            <a:r>
              <a:rPr sz="1700" b="1" spc="-10" dirty="0">
                <a:latin typeface="Arial"/>
                <a:cs typeface="Arial"/>
              </a:rPr>
              <a:t> </a:t>
            </a:r>
            <a:r>
              <a:rPr sz="1700" b="1" spc="-5" dirty="0">
                <a:latin typeface="Arial"/>
                <a:cs typeface="Arial"/>
              </a:rPr>
              <a:t>to</a:t>
            </a:r>
            <a:r>
              <a:rPr sz="1700" b="1" dirty="0">
                <a:latin typeface="Arial"/>
                <a:cs typeface="Arial"/>
              </a:rPr>
              <a:t> </a:t>
            </a:r>
            <a:r>
              <a:rPr sz="1700" b="1" spc="-5" dirty="0">
                <a:latin typeface="Arial"/>
                <a:cs typeface="Arial"/>
              </a:rPr>
              <a:t>start</a:t>
            </a:r>
            <a:r>
              <a:rPr sz="1700" b="1" dirty="0">
                <a:latin typeface="Arial"/>
                <a:cs typeface="Arial"/>
              </a:rPr>
              <a:t> the</a:t>
            </a:r>
            <a:r>
              <a:rPr sz="1700" b="1" spc="-5" dirty="0">
                <a:latin typeface="Arial"/>
                <a:cs typeface="Arial"/>
              </a:rPr>
              <a:t> </a:t>
            </a:r>
            <a:r>
              <a:rPr sz="1700" b="1" dirty="0">
                <a:latin typeface="Arial"/>
                <a:cs typeface="Arial"/>
              </a:rPr>
              <a:t>thread.</a:t>
            </a:r>
            <a:endParaRPr sz="1700">
              <a:latin typeface="Arial"/>
              <a:cs typeface="Arial"/>
            </a:endParaRPr>
          </a:p>
          <a:p>
            <a:pPr marL="469900" indent="-457200" algn="just">
              <a:buClr>
                <a:srgbClr val="0F1141"/>
              </a:buClr>
              <a:buAutoNum type="arabicPeriod"/>
              <a:tabLst>
                <a:tab pos="469900" algn="l"/>
              </a:tabLst>
            </a:pPr>
            <a:r>
              <a:rPr sz="1700" b="1" spc="-10" dirty="0">
                <a:solidFill>
                  <a:srgbClr val="FF0000"/>
                </a:solidFill>
                <a:latin typeface="Arial"/>
                <a:cs typeface="Arial"/>
              </a:rPr>
              <a:t>void</a:t>
            </a:r>
            <a:r>
              <a:rPr sz="1700" b="1" spc="30" dirty="0">
                <a:solidFill>
                  <a:srgbClr val="FF0000"/>
                </a:solidFill>
                <a:latin typeface="Arial"/>
                <a:cs typeface="Arial"/>
              </a:rPr>
              <a:t> </a:t>
            </a:r>
            <a:r>
              <a:rPr sz="1700" b="1" spc="-5" dirty="0">
                <a:solidFill>
                  <a:srgbClr val="FF0000"/>
                </a:solidFill>
                <a:latin typeface="Arial"/>
                <a:cs typeface="Arial"/>
              </a:rPr>
              <a:t>interrupt() </a:t>
            </a:r>
            <a:r>
              <a:rPr sz="1700" dirty="0">
                <a:solidFill>
                  <a:srgbClr val="FF0000"/>
                </a:solidFill>
                <a:latin typeface="Wingdings"/>
                <a:cs typeface="Wingdings"/>
              </a:rPr>
              <a:t></a:t>
            </a:r>
            <a:r>
              <a:rPr sz="1700" spc="45" dirty="0">
                <a:solidFill>
                  <a:srgbClr val="FF0000"/>
                </a:solidFill>
                <a:latin typeface="Times New Roman"/>
                <a:cs typeface="Times New Roman"/>
              </a:rPr>
              <a:t> </a:t>
            </a:r>
            <a:r>
              <a:rPr sz="1700" b="1" dirty="0">
                <a:latin typeface="Arial"/>
                <a:cs typeface="Arial"/>
              </a:rPr>
              <a:t>Used</a:t>
            </a:r>
            <a:r>
              <a:rPr sz="1700" b="1" spc="-5" dirty="0">
                <a:latin typeface="Arial"/>
                <a:cs typeface="Arial"/>
              </a:rPr>
              <a:t> to</a:t>
            </a:r>
            <a:r>
              <a:rPr sz="1700" b="1" dirty="0">
                <a:latin typeface="Arial"/>
                <a:cs typeface="Arial"/>
              </a:rPr>
              <a:t> </a:t>
            </a:r>
            <a:r>
              <a:rPr sz="1700" b="1" spc="-5" dirty="0">
                <a:latin typeface="Arial"/>
                <a:cs typeface="Arial"/>
              </a:rPr>
              <a:t>interrupt </a:t>
            </a:r>
            <a:r>
              <a:rPr sz="1700" b="1" dirty="0">
                <a:latin typeface="Arial"/>
                <a:cs typeface="Arial"/>
              </a:rPr>
              <a:t>a</a:t>
            </a:r>
            <a:r>
              <a:rPr sz="1700" b="1" spc="5" dirty="0">
                <a:latin typeface="Arial"/>
                <a:cs typeface="Arial"/>
              </a:rPr>
              <a:t> </a:t>
            </a:r>
            <a:r>
              <a:rPr sz="1700" b="1" dirty="0">
                <a:latin typeface="Arial"/>
                <a:cs typeface="Arial"/>
              </a:rPr>
              <a:t>Thread</a:t>
            </a:r>
            <a:r>
              <a:rPr sz="1700" b="1" spc="5" dirty="0">
                <a:latin typeface="Arial"/>
                <a:cs typeface="Arial"/>
              </a:rPr>
              <a:t> </a:t>
            </a:r>
            <a:r>
              <a:rPr sz="1700" b="1" dirty="0">
                <a:solidFill>
                  <a:srgbClr val="FF0000"/>
                </a:solidFill>
                <a:latin typeface="Arial"/>
                <a:cs typeface="Arial"/>
              </a:rPr>
              <a:t>[Object</a:t>
            </a:r>
            <a:r>
              <a:rPr sz="1700" b="1" spc="5" dirty="0">
                <a:solidFill>
                  <a:srgbClr val="FF0000"/>
                </a:solidFill>
                <a:latin typeface="Arial"/>
                <a:cs typeface="Arial"/>
              </a:rPr>
              <a:t> </a:t>
            </a:r>
            <a:r>
              <a:rPr sz="1700" b="1" dirty="0">
                <a:solidFill>
                  <a:srgbClr val="FF0000"/>
                </a:solidFill>
                <a:latin typeface="Arial"/>
                <a:cs typeface="Arial"/>
              </a:rPr>
              <a:t>Method]</a:t>
            </a:r>
            <a:endParaRPr sz="1700">
              <a:latin typeface="Arial"/>
              <a:cs typeface="Arial"/>
            </a:endParaRPr>
          </a:p>
          <a:p>
            <a:pPr marL="469900" marR="5080" indent="-457200" algn="just">
              <a:lnSpc>
                <a:spcPct val="80000"/>
              </a:lnSpc>
              <a:spcBef>
                <a:spcPts val="409"/>
              </a:spcBef>
              <a:buClr>
                <a:srgbClr val="0F1141"/>
              </a:buClr>
              <a:buAutoNum type="arabicPeriod"/>
              <a:tabLst>
                <a:tab pos="469900" algn="l"/>
              </a:tabLst>
            </a:pPr>
            <a:r>
              <a:rPr sz="1700" b="1" dirty="0">
                <a:solidFill>
                  <a:srgbClr val="FF0000"/>
                </a:solidFill>
                <a:latin typeface="Arial"/>
                <a:cs typeface="Arial"/>
              </a:rPr>
              <a:t>boolean</a:t>
            </a:r>
            <a:r>
              <a:rPr sz="1700" b="1" spc="5" dirty="0">
                <a:solidFill>
                  <a:srgbClr val="FF0000"/>
                </a:solidFill>
                <a:latin typeface="Arial"/>
                <a:cs typeface="Arial"/>
              </a:rPr>
              <a:t> </a:t>
            </a:r>
            <a:r>
              <a:rPr sz="1700" b="1" dirty="0">
                <a:solidFill>
                  <a:srgbClr val="FF0000"/>
                </a:solidFill>
                <a:latin typeface="Arial"/>
                <a:cs typeface="Arial"/>
              </a:rPr>
              <a:t>isInterrupted()</a:t>
            </a:r>
            <a:r>
              <a:rPr sz="1700" b="1" spc="5" dirty="0">
                <a:solidFill>
                  <a:srgbClr val="FF0000"/>
                </a:solidFill>
                <a:latin typeface="Arial"/>
                <a:cs typeface="Arial"/>
              </a:rPr>
              <a:t> </a:t>
            </a:r>
            <a:r>
              <a:rPr sz="1700" dirty="0">
                <a:solidFill>
                  <a:srgbClr val="FF0000"/>
                </a:solidFill>
                <a:latin typeface="Wingdings"/>
                <a:cs typeface="Wingdings"/>
              </a:rPr>
              <a:t></a:t>
            </a:r>
            <a:r>
              <a:rPr sz="1700" spc="5" dirty="0">
                <a:solidFill>
                  <a:srgbClr val="FF0000"/>
                </a:solidFill>
                <a:latin typeface="Times New Roman"/>
                <a:cs typeface="Times New Roman"/>
              </a:rPr>
              <a:t> </a:t>
            </a:r>
            <a:r>
              <a:rPr sz="1700" b="1" spc="-5" dirty="0">
                <a:latin typeface="Arial"/>
                <a:cs typeface="Arial"/>
              </a:rPr>
              <a:t>Returns</a:t>
            </a:r>
            <a:r>
              <a:rPr sz="1700" b="1" dirty="0">
                <a:latin typeface="Arial"/>
                <a:cs typeface="Arial"/>
              </a:rPr>
              <a:t> </a:t>
            </a:r>
            <a:r>
              <a:rPr sz="1700" b="1" spc="-5" dirty="0">
                <a:latin typeface="Arial"/>
                <a:cs typeface="Arial"/>
              </a:rPr>
              <a:t>true</a:t>
            </a:r>
            <a:r>
              <a:rPr sz="1700" b="1" dirty="0">
                <a:latin typeface="Arial"/>
                <a:cs typeface="Arial"/>
              </a:rPr>
              <a:t> </a:t>
            </a:r>
            <a:r>
              <a:rPr sz="1700" b="1" spc="-5" dirty="0">
                <a:latin typeface="Arial"/>
                <a:cs typeface="Arial"/>
              </a:rPr>
              <a:t>if</a:t>
            </a:r>
            <a:r>
              <a:rPr sz="1700" b="1" dirty="0">
                <a:latin typeface="Arial"/>
                <a:cs typeface="Arial"/>
              </a:rPr>
              <a:t> the</a:t>
            </a:r>
            <a:r>
              <a:rPr sz="1700" b="1" spc="5" dirty="0">
                <a:latin typeface="Arial"/>
                <a:cs typeface="Arial"/>
              </a:rPr>
              <a:t> </a:t>
            </a:r>
            <a:r>
              <a:rPr sz="1700" b="1" dirty="0">
                <a:latin typeface="Arial"/>
                <a:cs typeface="Arial"/>
              </a:rPr>
              <a:t>current</a:t>
            </a:r>
            <a:r>
              <a:rPr sz="1700" b="1" spc="5" dirty="0">
                <a:latin typeface="Arial"/>
                <a:cs typeface="Arial"/>
              </a:rPr>
              <a:t> </a:t>
            </a:r>
            <a:r>
              <a:rPr sz="1700" b="1" dirty="0">
                <a:latin typeface="Arial"/>
                <a:cs typeface="Arial"/>
              </a:rPr>
              <a:t>thread</a:t>
            </a:r>
            <a:r>
              <a:rPr sz="1700" b="1" spc="5" dirty="0">
                <a:latin typeface="Arial"/>
                <a:cs typeface="Arial"/>
              </a:rPr>
              <a:t> </a:t>
            </a:r>
            <a:r>
              <a:rPr sz="1700" b="1" spc="-5" dirty="0">
                <a:latin typeface="Arial"/>
                <a:cs typeface="Arial"/>
              </a:rPr>
              <a:t>is</a:t>
            </a:r>
            <a:r>
              <a:rPr sz="1700" b="1" spc="459" dirty="0">
                <a:latin typeface="Arial"/>
                <a:cs typeface="Arial"/>
              </a:rPr>
              <a:t> </a:t>
            </a:r>
            <a:r>
              <a:rPr sz="1700" b="1" dirty="0">
                <a:latin typeface="Arial"/>
                <a:cs typeface="Arial"/>
              </a:rPr>
              <a:t>interrupted </a:t>
            </a:r>
            <a:r>
              <a:rPr sz="1700" b="1" spc="5" dirty="0">
                <a:latin typeface="Arial"/>
                <a:cs typeface="Arial"/>
              </a:rPr>
              <a:t> </a:t>
            </a:r>
            <a:r>
              <a:rPr sz="1700" b="1" dirty="0">
                <a:latin typeface="Arial"/>
                <a:cs typeface="Arial"/>
              </a:rPr>
              <a:t>otherwise</a:t>
            </a:r>
            <a:r>
              <a:rPr sz="1700" b="1" spc="-30" dirty="0">
                <a:latin typeface="Arial"/>
                <a:cs typeface="Arial"/>
              </a:rPr>
              <a:t> </a:t>
            </a:r>
            <a:r>
              <a:rPr sz="1700" b="1" spc="-5" dirty="0">
                <a:latin typeface="Arial"/>
                <a:cs typeface="Arial"/>
              </a:rPr>
              <a:t>false</a:t>
            </a:r>
            <a:r>
              <a:rPr sz="1700" b="1" spc="20" dirty="0">
                <a:latin typeface="Arial"/>
                <a:cs typeface="Arial"/>
              </a:rPr>
              <a:t> </a:t>
            </a:r>
            <a:r>
              <a:rPr sz="1700" b="1" dirty="0">
                <a:solidFill>
                  <a:srgbClr val="FF0000"/>
                </a:solidFill>
                <a:latin typeface="Arial"/>
                <a:cs typeface="Arial"/>
              </a:rPr>
              <a:t>[Object Method]</a:t>
            </a:r>
            <a:endParaRPr sz="1700">
              <a:latin typeface="Arial"/>
              <a:cs typeface="Arial"/>
            </a:endParaRPr>
          </a:p>
        </p:txBody>
      </p:sp>
      <p:sp>
        <p:nvSpPr>
          <p:cNvPr id="3" name="object 3"/>
          <p:cNvSpPr txBox="1">
            <a:spLocks noGrp="1"/>
          </p:cNvSpPr>
          <p:nvPr>
            <p:ph type="title"/>
          </p:nvPr>
        </p:nvSpPr>
        <p:spPr>
          <a:xfrm>
            <a:off x="1907540" y="379222"/>
            <a:ext cx="7699756" cy="689932"/>
          </a:xfrm>
          <a:prstGeom prst="rect">
            <a:avLst/>
          </a:prstGeom>
        </p:spPr>
        <p:txBody>
          <a:bodyPr vert="horz" wrap="square" lIns="0" tIns="12700" rIns="0" bIns="0" rtlCol="0" anchor="t">
            <a:spAutoFit/>
          </a:bodyPr>
          <a:lstStyle/>
          <a:p>
            <a:pPr marL="12700">
              <a:lnSpc>
                <a:spcPct val="100000"/>
              </a:lnSpc>
              <a:spcBef>
                <a:spcPts val="100"/>
              </a:spcBef>
            </a:pPr>
            <a:r>
              <a:rPr spc="-160" dirty="0"/>
              <a:t>Threa</a:t>
            </a:r>
            <a:r>
              <a:rPr dirty="0"/>
              <a:t>d</a:t>
            </a:r>
            <a:r>
              <a:rPr spc="-270" dirty="0"/>
              <a:t> </a:t>
            </a:r>
            <a:r>
              <a:rPr spc="-160" dirty="0"/>
              <a:t>C</a:t>
            </a:r>
            <a:r>
              <a:rPr spc="-165" dirty="0"/>
              <a:t>l</a:t>
            </a:r>
            <a:r>
              <a:rPr spc="-160" dirty="0"/>
              <a:t>as</a:t>
            </a:r>
            <a:r>
              <a:rPr spc="-5" dirty="0"/>
              <a:t>s</a:t>
            </a:r>
            <a:r>
              <a:rPr spc="-295" dirty="0"/>
              <a:t> </a:t>
            </a:r>
            <a:r>
              <a:rPr spc="-155" dirty="0"/>
              <a:t>(</a:t>
            </a:r>
            <a:r>
              <a:rPr spc="-165" dirty="0"/>
              <a:t>I</a:t>
            </a:r>
            <a:r>
              <a:rPr spc="-160" dirty="0"/>
              <a:t>mpor</a:t>
            </a:r>
            <a:r>
              <a:rPr spc="-155" dirty="0"/>
              <a:t>t</a:t>
            </a:r>
            <a:r>
              <a:rPr spc="-160" dirty="0"/>
              <a:t>a</a:t>
            </a:r>
            <a:r>
              <a:rPr spc="-150" dirty="0"/>
              <a:t>n</a:t>
            </a:r>
            <a:r>
              <a:rPr dirty="0"/>
              <a:t>t</a:t>
            </a:r>
            <a:r>
              <a:rPr spc="-254" dirty="0"/>
              <a:t> </a:t>
            </a:r>
            <a:r>
              <a:rPr spc="-160" dirty="0"/>
              <a:t>Me</a:t>
            </a:r>
            <a:r>
              <a:rPr spc="-155" dirty="0"/>
              <a:t>t</a:t>
            </a:r>
            <a:r>
              <a:rPr spc="-160" dirty="0"/>
              <a:t>hod</a:t>
            </a:r>
            <a:r>
              <a:rPr dirty="0"/>
              <a:t>)</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578347" cy="689932"/>
          </a:xfrm>
          <a:prstGeom prst="rect">
            <a:avLst/>
          </a:prstGeom>
        </p:spPr>
        <p:txBody>
          <a:bodyPr vert="horz" wrap="square" lIns="0" tIns="12700" rIns="0" bIns="0" rtlCol="0" anchor="t">
            <a:spAutoFit/>
          </a:bodyPr>
          <a:lstStyle/>
          <a:p>
            <a:pPr marL="12700">
              <a:lnSpc>
                <a:spcPct val="100000"/>
              </a:lnSpc>
              <a:spcBef>
                <a:spcPts val="100"/>
              </a:spcBef>
            </a:pPr>
            <a:r>
              <a:rPr spc="-160" dirty="0"/>
              <a:t>Ho</a:t>
            </a:r>
            <a:r>
              <a:rPr dirty="0"/>
              <a:t>w</a:t>
            </a:r>
            <a:r>
              <a:rPr spc="-290" dirty="0"/>
              <a:t> </a:t>
            </a:r>
            <a:r>
              <a:rPr spc="-155" dirty="0"/>
              <a:t>t</a:t>
            </a:r>
            <a:r>
              <a:rPr dirty="0"/>
              <a:t>o</a:t>
            </a:r>
            <a:r>
              <a:rPr spc="-295" dirty="0"/>
              <a:t> </a:t>
            </a:r>
            <a:r>
              <a:rPr spc="-160" dirty="0"/>
              <a:t>Crea</a:t>
            </a:r>
            <a:r>
              <a:rPr spc="-155" dirty="0"/>
              <a:t>t</a:t>
            </a:r>
            <a:r>
              <a:rPr spc="-5" dirty="0"/>
              <a:t>e</a:t>
            </a:r>
            <a:r>
              <a:rPr spc="-295" dirty="0"/>
              <a:t> </a:t>
            </a:r>
            <a:r>
              <a:rPr spc="-5" dirty="0"/>
              <a:t>a</a:t>
            </a:r>
            <a:r>
              <a:rPr spc="-305" dirty="0"/>
              <a:t> </a:t>
            </a:r>
            <a:r>
              <a:rPr spc="-160" dirty="0"/>
              <a:t>Thread</a:t>
            </a:r>
            <a:r>
              <a:rPr dirty="0"/>
              <a:t>?</a:t>
            </a:r>
          </a:p>
        </p:txBody>
      </p:sp>
      <p:sp>
        <p:nvSpPr>
          <p:cNvPr id="3" name="object 3"/>
          <p:cNvSpPr txBox="1"/>
          <p:nvPr/>
        </p:nvSpPr>
        <p:spPr>
          <a:xfrm>
            <a:off x="1782268" y="1524736"/>
            <a:ext cx="8316595" cy="1781810"/>
          </a:xfrm>
          <a:prstGeom prst="rect">
            <a:avLst/>
          </a:prstGeom>
        </p:spPr>
        <p:txBody>
          <a:bodyPr vert="horz" wrap="square" lIns="0" tIns="109855" rIns="0" bIns="0" rtlCol="0">
            <a:spAutoFit/>
          </a:bodyPr>
          <a:lstStyle/>
          <a:p>
            <a:pPr marL="342265" marR="1953260" indent="-342265" algn="r">
              <a:spcBef>
                <a:spcPts val="865"/>
              </a:spcBef>
              <a:buClr>
                <a:srgbClr val="0F1141"/>
              </a:buClr>
              <a:buFont typeface="Arial MT"/>
              <a:buChar char="•"/>
              <a:tabLst>
                <a:tab pos="342265" algn="l"/>
                <a:tab pos="342900" algn="l"/>
              </a:tabLst>
            </a:pPr>
            <a:r>
              <a:rPr sz="3200" b="1" spc="-80" dirty="0">
                <a:solidFill>
                  <a:srgbClr val="FF0000"/>
                </a:solidFill>
                <a:latin typeface="Arial"/>
                <a:cs typeface="Arial"/>
              </a:rPr>
              <a:t>Two</a:t>
            </a:r>
            <a:r>
              <a:rPr sz="3200" b="1" spc="-30" dirty="0">
                <a:solidFill>
                  <a:srgbClr val="FF0000"/>
                </a:solidFill>
                <a:latin typeface="Arial"/>
                <a:cs typeface="Arial"/>
              </a:rPr>
              <a:t> </a:t>
            </a:r>
            <a:r>
              <a:rPr sz="3200" b="1" spc="-35" dirty="0">
                <a:solidFill>
                  <a:srgbClr val="FF0000"/>
                </a:solidFill>
                <a:latin typeface="Arial"/>
                <a:cs typeface="Arial"/>
              </a:rPr>
              <a:t>Ways</a:t>
            </a:r>
            <a:r>
              <a:rPr sz="3200" b="1" dirty="0">
                <a:solidFill>
                  <a:srgbClr val="FF0000"/>
                </a:solidFill>
                <a:latin typeface="Arial"/>
                <a:cs typeface="Arial"/>
              </a:rPr>
              <a:t> </a:t>
            </a:r>
            <a:r>
              <a:rPr sz="3200" b="1" spc="-5" dirty="0">
                <a:solidFill>
                  <a:srgbClr val="FF0000"/>
                </a:solidFill>
                <a:latin typeface="Arial"/>
                <a:cs typeface="Arial"/>
              </a:rPr>
              <a:t>of</a:t>
            </a:r>
            <a:r>
              <a:rPr sz="3200" b="1" spc="-15" dirty="0">
                <a:solidFill>
                  <a:srgbClr val="FF0000"/>
                </a:solidFill>
                <a:latin typeface="Arial"/>
                <a:cs typeface="Arial"/>
              </a:rPr>
              <a:t> </a:t>
            </a:r>
            <a:r>
              <a:rPr sz="3200" b="1" dirty="0">
                <a:solidFill>
                  <a:srgbClr val="FF0000"/>
                </a:solidFill>
                <a:latin typeface="Arial"/>
                <a:cs typeface="Arial"/>
              </a:rPr>
              <a:t>Creating</a:t>
            </a:r>
            <a:r>
              <a:rPr sz="3200" b="1" spc="-15" dirty="0">
                <a:solidFill>
                  <a:srgbClr val="FF0000"/>
                </a:solidFill>
                <a:latin typeface="Arial"/>
                <a:cs typeface="Arial"/>
              </a:rPr>
              <a:t> </a:t>
            </a:r>
            <a:r>
              <a:rPr sz="3200" b="1" dirty="0">
                <a:solidFill>
                  <a:srgbClr val="FF0000"/>
                </a:solidFill>
                <a:latin typeface="Arial"/>
                <a:cs typeface="Arial"/>
              </a:rPr>
              <a:t>a</a:t>
            </a:r>
            <a:r>
              <a:rPr sz="3200" b="1" spc="-20" dirty="0">
                <a:solidFill>
                  <a:srgbClr val="FF0000"/>
                </a:solidFill>
                <a:latin typeface="Arial"/>
                <a:cs typeface="Arial"/>
              </a:rPr>
              <a:t> </a:t>
            </a:r>
            <a:r>
              <a:rPr sz="3200" b="1" spc="-5" dirty="0">
                <a:solidFill>
                  <a:srgbClr val="FF0000"/>
                </a:solidFill>
                <a:latin typeface="Arial"/>
                <a:cs typeface="Arial"/>
              </a:rPr>
              <a:t>Thread</a:t>
            </a:r>
            <a:endParaRPr sz="3200">
              <a:latin typeface="Arial"/>
              <a:cs typeface="Arial"/>
            </a:endParaRPr>
          </a:p>
          <a:p>
            <a:pPr marL="513715" marR="1856105" lvl="1" indent="-513715" algn="r">
              <a:spcBef>
                <a:spcPts val="770"/>
              </a:spcBef>
              <a:buFont typeface="Arial MT"/>
              <a:buChar char="–"/>
              <a:tabLst>
                <a:tab pos="513715" algn="l"/>
                <a:tab pos="514350" algn="l"/>
              </a:tabLst>
            </a:pPr>
            <a:r>
              <a:rPr sz="3200" b="1" dirty="0">
                <a:latin typeface="Arial"/>
                <a:cs typeface="Arial"/>
              </a:rPr>
              <a:t>By </a:t>
            </a:r>
            <a:r>
              <a:rPr sz="3200" b="1" spc="-5" dirty="0">
                <a:latin typeface="Arial"/>
                <a:cs typeface="Arial"/>
              </a:rPr>
              <a:t>Extending</a:t>
            </a:r>
            <a:r>
              <a:rPr sz="3200" b="1" spc="-35" dirty="0">
                <a:latin typeface="Arial"/>
                <a:cs typeface="Arial"/>
              </a:rPr>
              <a:t> </a:t>
            </a:r>
            <a:r>
              <a:rPr sz="3200" b="1" dirty="0">
                <a:latin typeface="Arial"/>
                <a:cs typeface="Arial"/>
              </a:rPr>
              <a:t>a</a:t>
            </a:r>
            <a:r>
              <a:rPr sz="3200" b="1" spc="5" dirty="0">
                <a:latin typeface="Arial"/>
                <a:cs typeface="Arial"/>
              </a:rPr>
              <a:t> </a:t>
            </a:r>
            <a:r>
              <a:rPr sz="3200" b="1" spc="-5" dirty="0">
                <a:latin typeface="Arial"/>
                <a:cs typeface="Arial"/>
              </a:rPr>
              <a:t>Thread</a:t>
            </a:r>
            <a:r>
              <a:rPr sz="3200" b="1" spc="-25" dirty="0">
                <a:latin typeface="Arial"/>
                <a:cs typeface="Arial"/>
              </a:rPr>
              <a:t> </a:t>
            </a:r>
            <a:r>
              <a:rPr sz="3200" b="1" spc="-5" dirty="0">
                <a:latin typeface="Arial"/>
                <a:cs typeface="Arial"/>
              </a:rPr>
              <a:t>class</a:t>
            </a:r>
            <a:endParaRPr sz="3200">
              <a:latin typeface="Arial"/>
              <a:cs typeface="Arial"/>
            </a:endParaRPr>
          </a:p>
          <a:p>
            <a:pPr marL="927100" lvl="1" indent="-514350">
              <a:spcBef>
                <a:spcPts val="770"/>
              </a:spcBef>
              <a:buFont typeface="Arial MT"/>
              <a:buChar char="–"/>
              <a:tabLst>
                <a:tab pos="927100" algn="l"/>
                <a:tab pos="927735" algn="l"/>
              </a:tabLst>
            </a:pPr>
            <a:r>
              <a:rPr sz="3200" b="1" dirty="0">
                <a:latin typeface="Arial"/>
                <a:cs typeface="Arial"/>
              </a:rPr>
              <a:t>By</a:t>
            </a:r>
            <a:r>
              <a:rPr sz="3200" b="1" spc="-5" dirty="0">
                <a:latin typeface="Arial"/>
                <a:cs typeface="Arial"/>
              </a:rPr>
              <a:t> Implementing</a:t>
            </a:r>
            <a:r>
              <a:rPr sz="3200" b="1" spc="-35" dirty="0">
                <a:latin typeface="Arial"/>
                <a:cs typeface="Arial"/>
              </a:rPr>
              <a:t> </a:t>
            </a:r>
            <a:r>
              <a:rPr sz="3200" b="1" dirty="0">
                <a:latin typeface="Arial"/>
                <a:cs typeface="Arial"/>
              </a:rPr>
              <a:t>a </a:t>
            </a:r>
            <a:r>
              <a:rPr sz="3200" b="1" spc="-5" dirty="0">
                <a:latin typeface="Arial"/>
                <a:cs typeface="Arial"/>
              </a:rPr>
              <a:t>Runnable</a:t>
            </a:r>
            <a:r>
              <a:rPr sz="3200" b="1" spc="-45" dirty="0">
                <a:latin typeface="Arial"/>
                <a:cs typeface="Arial"/>
              </a:rPr>
              <a:t> </a:t>
            </a:r>
            <a:r>
              <a:rPr sz="3200" b="1" dirty="0">
                <a:latin typeface="Arial"/>
                <a:cs typeface="Arial"/>
              </a:rPr>
              <a:t>Interface</a:t>
            </a:r>
            <a:endParaRPr sz="32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485722"/>
            <a:ext cx="8773160" cy="4862228"/>
          </a:xfrm>
          <a:prstGeom prst="rect">
            <a:avLst/>
          </a:prstGeom>
        </p:spPr>
        <p:txBody>
          <a:bodyPr vert="horz" wrap="square" lIns="0" tIns="12065" rIns="0" bIns="0" rtlCol="0">
            <a:spAutoFit/>
          </a:bodyPr>
          <a:lstStyle/>
          <a:p>
            <a:pPr marL="342265" indent="-342265">
              <a:lnSpc>
                <a:spcPts val="2510"/>
              </a:lnSpc>
              <a:spcBef>
                <a:spcPts val="95"/>
              </a:spcBef>
              <a:buClr>
                <a:srgbClr val="0F1141"/>
              </a:buClr>
              <a:buChar char="•"/>
              <a:tabLst>
                <a:tab pos="342265" algn="l"/>
                <a:tab pos="355600" algn="l"/>
                <a:tab pos="814705" algn="l"/>
                <a:tab pos="1941830" algn="l"/>
                <a:tab pos="2711450" algn="l"/>
                <a:tab pos="3044825" algn="l"/>
                <a:tab pos="3331845" algn="l"/>
                <a:tab pos="4101465" algn="l"/>
                <a:tab pos="4946015" algn="l"/>
                <a:tab pos="5528310" algn="l"/>
                <a:tab pos="6657340" algn="l"/>
                <a:tab pos="7992745" algn="l"/>
                <a:tab pos="8590280" algn="l"/>
              </a:tabLst>
            </a:pPr>
            <a:r>
              <a:rPr sz="2200" spc="-5" dirty="0">
                <a:latin typeface="Arial MT"/>
                <a:cs typeface="Arial MT"/>
              </a:rPr>
              <a:t>An	abstract	</a:t>
            </a:r>
            <a:r>
              <a:rPr sz="2200" dirty="0">
                <a:latin typeface="Arial MT"/>
                <a:cs typeface="Arial MT"/>
              </a:rPr>
              <a:t>class	</a:t>
            </a:r>
            <a:r>
              <a:rPr sz="2200" spc="-5" dirty="0">
                <a:latin typeface="Arial MT"/>
                <a:cs typeface="Arial MT"/>
              </a:rPr>
              <a:t>is	a	</a:t>
            </a:r>
            <a:r>
              <a:rPr sz="2200" dirty="0">
                <a:latin typeface="Arial MT"/>
                <a:cs typeface="Arial MT"/>
              </a:rPr>
              <a:t>class	</a:t>
            </a:r>
            <a:r>
              <a:rPr sz="2200" spc="-5" dirty="0">
                <a:latin typeface="Arial MT"/>
                <a:cs typeface="Arial MT"/>
              </a:rPr>
              <a:t>which	has	</a:t>
            </a:r>
            <a:r>
              <a:rPr sz="2200" i="1" dirty="0">
                <a:latin typeface="Arial"/>
                <a:cs typeface="Arial"/>
              </a:rPr>
              <a:t>abstract	</a:t>
            </a:r>
            <a:r>
              <a:rPr sz="2200" i="1" spc="-5" dirty="0">
                <a:latin typeface="Arial"/>
                <a:cs typeface="Arial"/>
              </a:rPr>
              <a:t>methods	</a:t>
            </a:r>
            <a:r>
              <a:rPr sz="2200" spc="-5" dirty="0">
                <a:latin typeface="Arial MT"/>
                <a:cs typeface="Arial MT"/>
              </a:rPr>
              <a:t>(i.e.	a</a:t>
            </a:r>
            <a:endParaRPr sz="2200">
              <a:latin typeface="Arial MT"/>
              <a:cs typeface="Arial MT"/>
            </a:endParaRPr>
          </a:p>
          <a:p>
            <a:pPr marL="36830" algn="ctr">
              <a:lnSpc>
                <a:spcPts val="2510"/>
              </a:lnSpc>
            </a:pPr>
            <a:r>
              <a:rPr sz="2200" spc="-5" dirty="0">
                <a:latin typeface="Arial MT"/>
                <a:cs typeface="Arial MT"/>
              </a:rPr>
              <a:t>method</a:t>
            </a:r>
            <a:r>
              <a:rPr sz="2200" spc="40" dirty="0">
                <a:latin typeface="Arial MT"/>
                <a:cs typeface="Arial MT"/>
              </a:rPr>
              <a:t> </a:t>
            </a:r>
            <a:r>
              <a:rPr sz="2200" spc="-5" dirty="0">
                <a:latin typeface="Arial MT"/>
                <a:cs typeface="Arial MT"/>
              </a:rPr>
              <a:t>with</a:t>
            </a:r>
            <a:r>
              <a:rPr sz="2200" spc="10" dirty="0">
                <a:latin typeface="Arial MT"/>
                <a:cs typeface="Arial MT"/>
              </a:rPr>
              <a:t> </a:t>
            </a:r>
            <a:r>
              <a:rPr sz="2200" spc="-5" dirty="0">
                <a:latin typeface="Arial MT"/>
                <a:cs typeface="Arial MT"/>
              </a:rPr>
              <a:t>only</a:t>
            </a:r>
            <a:r>
              <a:rPr sz="2200" spc="5" dirty="0">
                <a:latin typeface="Arial MT"/>
                <a:cs typeface="Arial MT"/>
              </a:rPr>
              <a:t> </a:t>
            </a:r>
            <a:r>
              <a:rPr sz="2200" spc="-5" dirty="0">
                <a:latin typeface="Arial MT"/>
                <a:cs typeface="Arial MT"/>
              </a:rPr>
              <a:t>heading</a:t>
            </a:r>
            <a:r>
              <a:rPr sz="2200" spc="15" dirty="0">
                <a:latin typeface="Arial MT"/>
                <a:cs typeface="Arial MT"/>
              </a:rPr>
              <a:t> </a:t>
            </a:r>
            <a:r>
              <a:rPr sz="2200" spc="-5" dirty="0">
                <a:latin typeface="Arial MT"/>
                <a:cs typeface="Arial MT"/>
              </a:rPr>
              <a:t>with</a:t>
            </a:r>
            <a:r>
              <a:rPr sz="2200" spc="15" dirty="0">
                <a:latin typeface="Arial MT"/>
                <a:cs typeface="Arial MT"/>
              </a:rPr>
              <a:t> </a:t>
            </a:r>
            <a:r>
              <a:rPr sz="2200" spc="-5" dirty="0">
                <a:latin typeface="Arial MT"/>
                <a:cs typeface="Arial MT"/>
              </a:rPr>
              <a:t>no</a:t>
            </a:r>
            <a:r>
              <a:rPr sz="2200" spc="20" dirty="0">
                <a:latin typeface="Arial MT"/>
                <a:cs typeface="Arial MT"/>
              </a:rPr>
              <a:t> </a:t>
            </a:r>
            <a:r>
              <a:rPr sz="2200" spc="-5" dirty="0">
                <a:latin typeface="Arial MT"/>
                <a:cs typeface="Arial MT"/>
              </a:rPr>
              <a:t>body</a:t>
            </a:r>
            <a:r>
              <a:rPr sz="2200" spc="15" dirty="0">
                <a:latin typeface="Arial MT"/>
                <a:cs typeface="Arial MT"/>
              </a:rPr>
              <a:t> </a:t>
            </a:r>
            <a:r>
              <a:rPr sz="2200" spc="-5" dirty="0">
                <a:latin typeface="Arial MT"/>
                <a:cs typeface="Arial MT"/>
              </a:rPr>
              <a:t>of</a:t>
            </a:r>
            <a:r>
              <a:rPr sz="2200" spc="5" dirty="0">
                <a:latin typeface="Arial MT"/>
                <a:cs typeface="Arial MT"/>
              </a:rPr>
              <a:t> </a:t>
            </a:r>
            <a:r>
              <a:rPr sz="2200" spc="-5" dirty="0">
                <a:latin typeface="Arial MT"/>
                <a:cs typeface="Arial MT"/>
              </a:rPr>
              <a:t>executable</a:t>
            </a:r>
            <a:r>
              <a:rPr sz="2200" spc="25" dirty="0">
                <a:latin typeface="Arial MT"/>
                <a:cs typeface="Arial MT"/>
              </a:rPr>
              <a:t> </a:t>
            </a:r>
            <a:r>
              <a:rPr sz="2200" spc="-5" dirty="0">
                <a:latin typeface="Arial MT"/>
                <a:cs typeface="Arial MT"/>
              </a:rPr>
              <a:t>statements)</a:t>
            </a:r>
            <a:endParaRPr sz="2200">
              <a:latin typeface="Arial MT"/>
              <a:cs typeface="Arial MT"/>
            </a:endParaRPr>
          </a:p>
          <a:p>
            <a:pPr marL="355600" indent="-342900">
              <a:spcBef>
                <a:spcPts val="265"/>
              </a:spcBef>
              <a:buClr>
                <a:srgbClr val="0F1141"/>
              </a:buClr>
              <a:buChar char="•"/>
              <a:tabLst>
                <a:tab pos="354965" algn="l"/>
                <a:tab pos="355600" algn="l"/>
              </a:tabLst>
            </a:pPr>
            <a:r>
              <a:rPr sz="2200" spc="-10" dirty="0">
                <a:latin typeface="Arial MT"/>
                <a:cs typeface="Arial MT"/>
              </a:rPr>
              <a:t>An</a:t>
            </a:r>
            <a:r>
              <a:rPr sz="2200" spc="5" dirty="0">
                <a:latin typeface="Arial MT"/>
                <a:cs typeface="Arial MT"/>
              </a:rPr>
              <a:t> </a:t>
            </a:r>
            <a:r>
              <a:rPr sz="2200" spc="-5" dirty="0">
                <a:latin typeface="Arial MT"/>
                <a:cs typeface="Arial MT"/>
              </a:rPr>
              <a:t>object</a:t>
            </a:r>
            <a:r>
              <a:rPr sz="2200" spc="10" dirty="0">
                <a:latin typeface="Arial MT"/>
                <a:cs typeface="Arial MT"/>
              </a:rPr>
              <a:t> </a:t>
            </a:r>
            <a:r>
              <a:rPr sz="2200" spc="-5" dirty="0">
                <a:latin typeface="Arial MT"/>
                <a:cs typeface="Arial MT"/>
              </a:rPr>
              <a:t>or</a:t>
            </a:r>
            <a:r>
              <a:rPr sz="2200" spc="10" dirty="0">
                <a:latin typeface="Arial MT"/>
                <a:cs typeface="Arial MT"/>
              </a:rPr>
              <a:t> </a:t>
            </a:r>
            <a:r>
              <a:rPr sz="2200" spc="-5" dirty="0">
                <a:latin typeface="Arial MT"/>
                <a:cs typeface="Arial MT"/>
              </a:rPr>
              <a:t>instance</a:t>
            </a:r>
            <a:r>
              <a:rPr sz="2200" spc="15" dirty="0">
                <a:latin typeface="Arial MT"/>
                <a:cs typeface="Arial MT"/>
              </a:rPr>
              <a:t> </a:t>
            </a:r>
            <a:r>
              <a:rPr sz="2200" dirty="0">
                <a:latin typeface="Arial MT"/>
                <a:cs typeface="Arial MT"/>
              </a:rPr>
              <a:t>of</a:t>
            </a:r>
            <a:r>
              <a:rPr sz="2200" spc="5" dirty="0">
                <a:latin typeface="Arial MT"/>
                <a:cs typeface="Arial MT"/>
              </a:rPr>
              <a:t> </a:t>
            </a:r>
            <a:r>
              <a:rPr sz="2200" spc="-5" dirty="0">
                <a:latin typeface="Arial MT"/>
                <a:cs typeface="Arial MT"/>
              </a:rPr>
              <a:t>abstract</a:t>
            </a:r>
            <a:r>
              <a:rPr sz="2200" spc="15" dirty="0">
                <a:latin typeface="Arial MT"/>
                <a:cs typeface="Arial MT"/>
              </a:rPr>
              <a:t> </a:t>
            </a:r>
            <a:r>
              <a:rPr sz="2200" dirty="0">
                <a:latin typeface="Arial MT"/>
                <a:cs typeface="Arial MT"/>
              </a:rPr>
              <a:t>classes</a:t>
            </a:r>
            <a:r>
              <a:rPr sz="2200" spc="-5" dirty="0">
                <a:latin typeface="Arial MT"/>
                <a:cs typeface="Arial MT"/>
              </a:rPr>
              <a:t> can</a:t>
            </a:r>
            <a:r>
              <a:rPr sz="2200" spc="10" dirty="0">
                <a:latin typeface="Arial MT"/>
                <a:cs typeface="Arial MT"/>
              </a:rPr>
              <a:t> </a:t>
            </a:r>
            <a:r>
              <a:rPr sz="2200" spc="-5" dirty="0">
                <a:latin typeface="Arial MT"/>
                <a:cs typeface="Arial MT"/>
              </a:rPr>
              <a:t>not</a:t>
            </a:r>
            <a:r>
              <a:rPr sz="2200" spc="20" dirty="0">
                <a:latin typeface="Arial MT"/>
                <a:cs typeface="Arial MT"/>
              </a:rPr>
              <a:t> </a:t>
            </a:r>
            <a:r>
              <a:rPr sz="2200" spc="-5" dirty="0">
                <a:latin typeface="Arial MT"/>
                <a:cs typeface="Arial MT"/>
              </a:rPr>
              <a:t>be</a:t>
            </a:r>
            <a:r>
              <a:rPr sz="2200" spc="10" dirty="0">
                <a:latin typeface="Arial MT"/>
                <a:cs typeface="Arial MT"/>
              </a:rPr>
              <a:t> </a:t>
            </a:r>
            <a:r>
              <a:rPr sz="2200" spc="-5" dirty="0">
                <a:latin typeface="Arial MT"/>
                <a:cs typeface="Arial MT"/>
              </a:rPr>
              <a:t>instantiated</a:t>
            </a:r>
            <a:endParaRPr sz="2200">
              <a:latin typeface="Arial MT"/>
              <a:cs typeface="Arial MT"/>
            </a:endParaRPr>
          </a:p>
          <a:p>
            <a:pPr marL="355600" indent="-342900">
              <a:lnSpc>
                <a:spcPts val="2510"/>
              </a:lnSpc>
              <a:spcBef>
                <a:spcPts val="265"/>
              </a:spcBef>
              <a:buClr>
                <a:srgbClr val="0F1141"/>
              </a:buClr>
              <a:buChar char="•"/>
              <a:tabLst>
                <a:tab pos="354965" algn="l"/>
                <a:tab pos="355600" algn="l"/>
              </a:tabLst>
            </a:pPr>
            <a:r>
              <a:rPr sz="2200" spc="-10" dirty="0">
                <a:latin typeface="Arial MT"/>
                <a:cs typeface="Arial MT"/>
              </a:rPr>
              <a:t>An</a:t>
            </a:r>
            <a:r>
              <a:rPr sz="2200" spc="210" dirty="0">
                <a:latin typeface="Arial MT"/>
                <a:cs typeface="Arial MT"/>
              </a:rPr>
              <a:t> </a:t>
            </a:r>
            <a:r>
              <a:rPr sz="2200" spc="-5" dirty="0">
                <a:latin typeface="Arial MT"/>
                <a:cs typeface="Arial MT"/>
              </a:rPr>
              <a:t>abstract</a:t>
            </a:r>
            <a:r>
              <a:rPr sz="2200" spc="215" dirty="0">
                <a:latin typeface="Arial MT"/>
                <a:cs typeface="Arial MT"/>
              </a:rPr>
              <a:t> </a:t>
            </a:r>
            <a:r>
              <a:rPr sz="2200" dirty="0">
                <a:latin typeface="Arial MT"/>
                <a:cs typeface="Arial MT"/>
              </a:rPr>
              <a:t>class</a:t>
            </a:r>
            <a:r>
              <a:rPr sz="2200" spc="215" dirty="0">
                <a:latin typeface="Arial MT"/>
                <a:cs typeface="Arial MT"/>
              </a:rPr>
              <a:t> </a:t>
            </a:r>
            <a:r>
              <a:rPr sz="2200" spc="-5" dirty="0">
                <a:latin typeface="Arial MT"/>
                <a:cs typeface="Arial MT"/>
              </a:rPr>
              <a:t>needs</a:t>
            </a:r>
            <a:r>
              <a:rPr sz="2200" spc="204" dirty="0">
                <a:latin typeface="Arial MT"/>
                <a:cs typeface="Arial MT"/>
              </a:rPr>
              <a:t> </a:t>
            </a:r>
            <a:r>
              <a:rPr sz="2200" spc="-5" dirty="0">
                <a:latin typeface="Arial MT"/>
                <a:cs typeface="Arial MT"/>
              </a:rPr>
              <a:t>to</a:t>
            </a:r>
            <a:r>
              <a:rPr sz="2200" spc="210" dirty="0">
                <a:latin typeface="Arial MT"/>
                <a:cs typeface="Arial MT"/>
              </a:rPr>
              <a:t> </a:t>
            </a:r>
            <a:r>
              <a:rPr sz="2200" spc="-5" dirty="0">
                <a:latin typeface="Arial MT"/>
                <a:cs typeface="Arial MT"/>
              </a:rPr>
              <a:t>be</a:t>
            </a:r>
            <a:r>
              <a:rPr sz="2200" spc="210" dirty="0">
                <a:latin typeface="Arial MT"/>
                <a:cs typeface="Arial MT"/>
              </a:rPr>
              <a:t> </a:t>
            </a:r>
            <a:r>
              <a:rPr sz="2200" dirty="0">
                <a:latin typeface="Arial MT"/>
                <a:cs typeface="Arial MT"/>
              </a:rPr>
              <a:t>extended</a:t>
            </a:r>
            <a:r>
              <a:rPr sz="2200" spc="225" dirty="0">
                <a:latin typeface="Arial MT"/>
                <a:cs typeface="Arial MT"/>
              </a:rPr>
              <a:t> </a:t>
            </a:r>
            <a:r>
              <a:rPr sz="2200" spc="-5" dirty="0">
                <a:latin typeface="Arial MT"/>
                <a:cs typeface="Arial MT"/>
              </a:rPr>
              <a:t>by</a:t>
            </a:r>
            <a:r>
              <a:rPr sz="2200" spc="200" dirty="0">
                <a:latin typeface="Arial MT"/>
                <a:cs typeface="Arial MT"/>
              </a:rPr>
              <a:t> </a:t>
            </a:r>
            <a:r>
              <a:rPr sz="2200" spc="-5" dirty="0">
                <a:latin typeface="Arial MT"/>
                <a:cs typeface="Arial MT"/>
              </a:rPr>
              <a:t>sub</a:t>
            </a:r>
            <a:r>
              <a:rPr sz="2200" spc="225" dirty="0">
                <a:latin typeface="Arial MT"/>
                <a:cs typeface="Arial MT"/>
              </a:rPr>
              <a:t> </a:t>
            </a:r>
            <a:r>
              <a:rPr sz="2200" spc="-5" dirty="0">
                <a:latin typeface="Arial MT"/>
                <a:cs typeface="Arial MT"/>
              </a:rPr>
              <a:t>classes</a:t>
            </a:r>
            <a:r>
              <a:rPr sz="2200" spc="215" dirty="0">
                <a:latin typeface="Arial MT"/>
                <a:cs typeface="Arial MT"/>
              </a:rPr>
              <a:t> </a:t>
            </a:r>
            <a:r>
              <a:rPr sz="2200" spc="-5" dirty="0">
                <a:latin typeface="Arial MT"/>
                <a:cs typeface="Arial MT"/>
              </a:rPr>
              <a:t>to</a:t>
            </a:r>
            <a:r>
              <a:rPr sz="2200" spc="210" dirty="0">
                <a:latin typeface="Arial MT"/>
                <a:cs typeface="Arial MT"/>
              </a:rPr>
              <a:t> </a:t>
            </a:r>
            <a:r>
              <a:rPr sz="2200" spc="-5" dirty="0">
                <a:latin typeface="Arial MT"/>
                <a:cs typeface="Arial MT"/>
              </a:rPr>
              <a:t>provide</a:t>
            </a:r>
            <a:endParaRPr sz="2200">
              <a:latin typeface="Arial MT"/>
              <a:cs typeface="Arial MT"/>
            </a:endParaRPr>
          </a:p>
          <a:p>
            <a:pPr marL="354965">
              <a:lnSpc>
                <a:spcPts val="2510"/>
              </a:lnSpc>
            </a:pPr>
            <a:r>
              <a:rPr sz="2200" spc="-5" dirty="0">
                <a:latin typeface="Arial MT"/>
                <a:cs typeface="Arial MT"/>
              </a:rPr>
              <a:t>the</a:t>
            </a:r>
            <a:r>
              <a:rPr sz="2200" spc="5" dirty="0">
                <a:latin typeface="Arial MT"/>
                <a:cs typeface="Arial MT"/>
              </a:rPr>
              <a:t> </a:t>
            </a:r>
            <a:r>
              <a:rPr sz="2200" spc="-5" dirty="0">
                <a:latin typeface="Arial MT"/>
                <a:cs typeface="Arial MT"/>
              </a:rPr>
              <a:t>implementation</a:t>
            </a:r>
            <a:r>
              <a:rPr sz="2200" spc="45" dirty="0">
                <a:latin typeface="Arial MT"/>
                <a:cs typeface="Arial MT"/>
              </a:rPr>
              <a:t> </a:t>
            </a:r>
            <a:r>
              <a:rPr sz="2200" spc="-5" dirty="0">
                <a:latin typeface="Arial MT"/>
                <a:cs typeface="Arial MT"/>
              </a:rPr>
              <a:t>for</a:t>
            </a:r>
            <a:r>
              <a:rPr sz="2200" spc="25" dirty="0">
                <a:latin typeface="Arial MT"/>
                <a:cs typeface="Arial MT"/>
              </a:rPr>
              <a:t> </a:t>
            </a:r>
            <a:r>
              <a:rPr sz="2200" spc="-5" dirty="0">
                <a:latin typeface="Arial MT"/>
                <a:cs typeface="Arial MT"/>
              </a:rPr>
              <a:t>the</a:t>
            </a:r>
            <a:r>
              <a:rPr sz="2200" spc="5" dirty="0">
                <a:latin typeface="Arial MT"/>
                <a:cs typeface="Arial MT"/>
              </a:rPr>
              <a:t> </a:t>
            </a:r>
            <a:r>
              <a:rPr sz="2200" spc="-5" dirty="0">
                <a:latin typeface="Arial MT"/>
                <a:cs typeface="Arial MT"/>
              </a:rPr>
              <a:t>abstract</a:t>
            </a:r>
            <a:r>
              <a:rPr sz="2200" spc="15" dirty="0">
                <a:latin typeface="Arial MT"/>
                <a:cs typeface="Arial MT"/>
              </a:rPr>
              <a:t> </a:t>
            </a:r>
            <a:r>
              <a:rPr sz="2200" spc="-5" dirty="0">
                <a:latin typeface="Arial MT"/>
                <a:cs typeface="Arial MT"/>
              </a:rPr>
              <a:t>methods.</a:t>
            </a:r>
            <a:endParaRPr sz="2200">
              <a:latin typeface="Arial MT"/>
              <a:cs typeface="Arial MT"/>
            </a:endParaRPr>
          </a:p>
          <a:p>
            <a:pPr marL="354965" marR="5080" indent="-342900">
              <a:lnSpc>
                <a:spcPts val="2380"/>
              </a:lnSpc>
              <a:spcBef>
                <a:spcPts val="565"/>
              </a:spcBef>
              <a:buClr>
                <a:srgbClr val="0F1141"/>
              </a:buClr>
              <a:buChar char="•"/>
              <a:tabLst>
                <a:tab pos="354965" algn="l"/>
                <a:tab pos="355600" algn="l"/>
                <a:tab pos="1600835" algn="l"/>
                <a:tab pos="2752725" algn="l"/>
                <a:tab pos="3500120" algn="l"/>
                <a:tab pos="4621530" algn="l"/>
                <a:tab pos="5493385" algn="l"/>
                <a:tab pos="6785609" algn="l"/>
                <a:tab pos="7597140" algn="l"/>
              </a:tabLst>
            </a:pPr>
            <a:r>
              <a:rPr sz="2200" spc="-5" dirty="0">
                <a:latin typeface="Arial MT"/>
                <a:cs typeface="Arial MT"/>
              </a:rPr>
              <a:t>Ab</a:t>
            </a:r>
            <a:r>
              <a:rPr sz="2200" dirty="0">
                <a:latin typeface="Arial MT"/>
                <a:cs typeface="Arial MT"/>
              </a:rPr>
              <a:t>s</a:t>
            </a:r>
            <a:r>
              <a:rPr sz="2200" spc="-5" dirty="0">
                <a:latin typeface="Arial MT"/>
                <a:cs typeface="Arial MT"/>
              </a:rPr>
              <a:t>tra</a:t>
            </a:r>
            <a:r>
              <a:rPr sz="2200" dirty="0">
                <a:latin typeface="Arial MT"/>
                <a:cs typeface="Arial MT"/>
              </a:rPr>
              <a:t>c</a:t>
            </a:r>
            <a:r>
              <a:rPr sz="2200" spc="-5" dirty="0">
                <a:latin typeface="Arial MT"/>
                <a:cs typeface="Arial MT"/>
              </a:rPr>
              <a:t>t</a:t>
            </a:r>
            <a:r>
              <a:rPr sz="2200" dirty="0">
                <a:latin typeface="Arial MT"/>
                <a:cs typeface="Arial MT"/>
              </a:rPr>
              <a:t>	</a:t>
            </a:r>
            <a:r>
              <a:rPr sz="2200" spc="-5" dirty="0">
                <a:latin typeface="Arial MT"/>
                <a:cs typeface="Arial MT"/>
              </a:rPr>
              <a:t>class</a:t>
            </a:r>
            <a:r>
              <a:rPr sz="2200" dirty="0">
                <a:latin typeface="Arial MT"/>
                <a:cs typeface="Arial MT"/>
              </a:rPr>
              <a:t>e</a:t>
            </a:r>
            <a:r>
              <a:rPr sz="2200" spc="-5" dirty="0">
                <a:latin typeface="Arial MT"/>
                <a:cs typeface="Arial MT"/>
              </a:rPr>
              <a:t>s</a:t>
            </a:r>
            <a:r>
              <a:rPr sz="2200" dirty="0">
                <a:latin typeface="Arial MT"/>
                <a:cs typeface="Arial MT"/>
              </a:rPr>
              <a:t>	</a:t>
            </a:r>
            <a:r>
              <a:rPr sz="2200" spc="-5" dirty="0">
                <a:latin typeface="Arial MT"/>
                <a:cs typeface="Arial MT"/>
              </a:rPr>
              <a:t>may</a:t>
            </a:r>
            <a:r>
              <a:rPr sz="2200" dirty="0">
                <a:latin typeface="Arial MT"/>
                <a:cs typeface="Arial MT"/>
              </a:rPr>
              <a:t>	</a:t>
            </a:r>
            <a:r>
              <a:rPr sz="2200" spc="-5" dirty="0">
                <a:latin typeface="Arial MT"/>
                <a:cs typeface="Arial MT"/>
              </a:rPr>
              <a:t>c</a:t>
            </a:r>
            <a:r>
              <a:rPr sz="2200" dirty="0">
                <a:latin typeface="Arial MT"/>
                <a:cs typeface="Arial MT"/>
              </a:rPr>
              <a:t>o</a:t>
            </a:r>
            <a:r>
              <a:rPr sz="2200" spc="-5" dirty="0">
                <a:latin typeface="Arial MT"/>
                <a:cs typeface="Arial MT"/>
              </a:rPr>
              <a:t>ntain</a:t>
            </a:r>
            <a:r>
              <a:rPr sz="2200" dirty="0">
                <a:latin typeface="Arial MT"/>
                <a:cs typeface="Arial MT"/>
              </a:rPr>
              <a:t>	</a:t>
            </a:r>
            <a:r>
              <a:rPr sz="2200" spc="-5" dirty="0">
                <a:latin typeface="Arial MT"/>
                <a:cs typeface="Arial MT"/>
              </a:rPr>
              <a:t>static</a:t>
            </a:r>
            <a:r>
              <a:rPr sz="2200" dirty="0">
                <a:latin typeface="Arial MT"/>
                <a:cs typeface="Arial MT"/>
              </a:rPr>
              <a:t>	</a:t>
            </a:r>
            <a:r>
              <a:rPr sz="2200" spc="-5" dirty="0">
                <a:latin typeface="Arial MT"/>
                <a:cs typeface="Arial MT"/>
              </a:rPr>
              <a:t>meth</a:t>
            </a:r>
            <a:r>
              <a:rPr sz="2200" spc="10" dirty="0">
                <a:latin typeface="Arial MT"/>
                <a:cs typeface="Arial MT"/>
              </a:rPr>
              <a:t>o</a:t>
            </a:r>
            <a:r>
              <a:rPr sz="2200" spc="-5" dirty="0">
                <a:latin typeface="Arial MT"/>
                <a:cs typeface="Arial MT"/>
              </a:rPr>
              <a:t>ds</a:t>
            </a:r>
            <a:r>
              <a:rPr sz="2200" dirty="0">
                <a:latin typeface="Arial MT"/>
                <a:cs typeface="Arial MT"/>
              </a:rPr>
              <a:t>	</a:t>
            </a:r>
            <a:r>
              <a:rPr sz="2200" spc="-5" dirty="0">
                <a:latin typeface="Arial MT"/>
                <a:cs typeface="Arial MT"/>
              </a:rPr>
              <a:t>a</a:t>
            </a:r>
            <a:r>
              <a:rPr sz="2200" dirty="0">
                <a:latin typeface="Arial MT"/>
                <a:cs typeface="Arial MT"/>
              </a:rPr>
              <a:t>ls</a:t>
            </a:r>
            <a:r>
              <a:rPr sz="2200" spc="-5" dirty="0">
                <a:latin typeface="Arial MT"/>
                <a:cs typeface="Arial MT"/>
              </a:rPr>
              <a:t>o.</a:t>
            </a:r>
            <a:r>
              <a:rPr sz="2200" dirty="0">
                <a:latin typeface="Arial MT"/>
                <a:cs typeface="Arial MT"/>
              </a:rPr>
              <a:t>	</a:t>
            </a:r>
            <a:r>
              <a:rPr sz="2200" spc="-20" dirty="0">
                <a:latin typeface="Arial MT"/>
                <a:cs typeface="Arial MT"/>
              </a:rPr>
              <a:t>H</a:t>
            </a:r>
            <a:r>
              <a:rPr sz="2200" spc="-5" dirty="0">
                <a:latin typeface="Arial MT"/>
                <a:cs typeface="Arial MT"/>
              </a:rPr>
              <a:t>owev</a:t>
            </a:r>
            <a:r>
              <a:rPr sz="2200" spc="5" dirty="0">
                <a:latin typeface="Arial MT"/>
                <a:cs typeface="Arial MT"/>
              </a:rPr>
              <a:t>e</a:t>
            </a:r>
            <a:r>
              <a:rPr sz="2200" spc="-125" dirty="0">
                <a:latin typeface="Arial MT"/>
                <a:cs typeface="Arial MT"/>
              </a:rPr>
              <a:t>r</a:t>
            </a:r>
            <a:r>
              <a:rPr sz="2200" spc="-5" dirty="0">
                <a:latin typeface="Arial MT"/>
                <a:cs typeface="Arial MT"/>
              </a:rPr>
              <a:t>,  abstract</a:t>
            </a:r>
            <a:r>
              <a:rPr sz="2200" spc="10" dirty="0">
                <a:latin typeface="Arial MT"/>
                <a:cs typeface="Arial MT"/>
              </a:rPr>
              <a:t> </a:t>
            </a:r>
            <a:r>
              <a:rPr sz="2200" spc="-5" dirty="0">
                <a:latin typeface="Arial MT"/>
                <a:cs typeface="Arial MT"/>
              </a:rPr>
              <a:t>and</a:t>
            </a:r>
            <a:r>
              <a:rPr sz="2200" dirty="0">
                <a:latin typeface="Arial MT"/>
                <a:cs typeface="Arial MT"/>
              </a:rPr>
              <a:t> </a:t>
            </a:r>
            <a:r>
              <a:rPr sz="2200" spc="-5" dirty="0">
                <a:latin typeface="Arial MT"/>
                <a:cs typeface="Arial MT"/>
              </a:rPr>
              <a:t>static</a:t>
            </a:r>
            <a:r>
              <a:rPr sz="2200" spc="10" dirty="0">
                <a:latin typeface="Arial MT"/>
                <a:cs typeface="Arial MT"/>
              </a:rPr>
              <a:t> </a:t>
            </a:r>
            <a:r>
              <a:rPr sz="2200" spc="-5" dirty="0">
                <a:latin typeface="Arial MT"/>
                <a:cs typeface="Arial MT"/>
              </a:rPr>
              <a:t>keyword</a:t>
            </a:r>
            <a:r>
              <a:rPr sz="2200" spc="25" dirty="0">
                <a:latin typeface="Arial MT"/>
                <a:cs typeface="Arial MT"/>
              </a:rPr>
              <a:t> </a:t>
            </a:r>
            <a:r>
              <a:rPr sz="2200" spc="-5" dirty="0">
                <a:latin typeface="Arial MT"/>
                <a:cs typeface="Arial MT"/>
              </a:rPr>
              <a:t>combination</a:t>
            </a:r>
            <a:r>
              <a:rPr sz="2200" spc="20" dirty="0">
                <a:latin typeface="Arial MT"/>
                <a:cs typeface="Arial MT"/>
              </a:rPr>
              <a:t> </a:t>
            </a:r>
            <a:r>
              <a:rPr sz="2200" spc="-5" dirty="0">
                <a:latin typeface="Arial MT"/>
                <a:cs typeface="Arial MT"/>
              </a:rPr>
              <a:t>is</a:t>
            </a:r>
            <a:r>
              <a:rPr sz="2200" spc="-10" dirty="0">
                <a:latin typeface="Arial MT"/>
                <a:cs typeface="Arial MT"/>
              </a:rPr>
              <a:t> </a:t>
            </a:r>
            <a:r>
              <a:rPr sz="2200" spc="-5" dirty="0">
                <a:latin typeface="Arial MT"/>
                <a:cs typeface="Arial MT"/>
              </a:rPr>
              <a:t>wrong</a:t>
            </a:r>
            <a:endParaRPr sz="2200">
              <a:latin typeface="Arial MT"/>
              <a:cs typeface="Arial MT"/>
            </a:endParaRPr>
          </a:p>
          <a:p>
            <a:pPr marL="464184" algn="ctr">
              <a:spcBef>
                <a:spcPts val="250"/>
              </a:spcBef>
              <a:tabLst>
                <a:tab pos="4477385" algn="l"/>
              </a:tabLst>
            </a:pPr>
            <a:r>
              <a:rPr sz="2400" b="1" spc="-5" dirty="0">
                <a:solidFill>
                  <a:srgbClr val="FF0000"/>
                </a:solidFill>
                <a:latin typeface="Arial"/>
                <a:cs typeface="Arial"/>
              </a:rPr>
              <a:t>abstract</a:t>
            </a:r>
            <a:r>
              <a:rPr sz="2400" b="1" spc="15" dirty="0">
                <a:solidFill>
                  <a:srgbClr val="FF0000"/>
                </a:solidFill>
                <a:latin typeface="Arial"/>
                <a:cs typeface="Arial"/>
              </a:rPr>
              <a:t> </a:t>
            </a:r>
            <a:r>
              <a:rPr sz="2400" b="1" dirty="0">
                <a:solidFill>
                  <a:srgbClr val="FF0000"/>
                </a:solidFill>
                <a:latin typeface="Arial"/>
                <a:cs typeface="Arial"/>
              </a:rPr>
              <a:t>static void</a:t>
            </a:r>
            <a:r>
              <a:rPr sz="2400" b="1" spc="-20" dirty="0">
                <a:solidFill>
                  <a:srgbClr val="FF0000"/>
                </a:solidFill>
                <a:latin typeface="Arial"/>
                <a:cs typeface="Arial"/>
              </a:rPr>
              <a:t> </a:t>
            </a:r>
            <a:r>
              <a:rPr sz="2400" b="1" dirty="0">
                <a:solidFill>
                  <a:srgbClr val="FF0000"/>
                </a:solidFill>
                <a:latin typeface="Arial"/>
                <a:cs typeface="Arial"/>
              </a:rPr>
              <a:t>print();	//</a:t>
            </a:r>
            <a:r>
              <a:rPr sz="2400" b="1" spc="-65" dirty="0">
                <a:solidFill>
                  <a:srgbClr val="FF0000"/>
                </a:solidFill>
                <a:latin typeface="Arial"/>
                <a:cs typeface="Arial"/>
              </a:rPr>
              <a:t> </a:t>
            </a:r>
            <a:r>
              <a:rPr sz="2400" b="1" spc="5" dirty="0">
                <a:solidFill>
                  <a:srgbClr val="FF0000"/>
                </a:solidFill>
                <a:latin typeface="Arial"/>
                <a:cs typeface="Arial"/>
              </a:rPr>
              <a:t>wrong</a:t>
            </a:r>
            <a:endParaRPr sz="2400">
              <a:latin typeface="Arial"/>
              <a:cs typeface="Arial"/>
            </a:endParaRPr>
          </a:p>
          <a:p>
            <a:pPr marL="354965" marR="5715" indent="-342900">
              <a:lnSpc>
                <a:spcPts val="2380"/>
              </a:lnSpc>
              <a:spcBef>
                <a:spcPts val="560"/>
              </a:spcBef>
              <a:buClr>
                <a:srgbClr val="0F1141"/>
              </a:buClr>
              <a:buChar char="•"/>
              <a:tabLst>
                <a:tab pos="354965" algn="l"/>
                <a:tab pos="355600" algn="l"/>
                <a:tab pos="1574800" algn="l"/>
                <a:tab pos="2701290" algn="l"/>
                <a:tab pos="3422015" algn="l"/>
                <a:tab pos="4453890" algn="l"/>
                <a:tab pos="5347335" algn="l"/>
                <a:tab pos="6490335" algn="l"/>
                <a:tab pos="7679055" algn="l"/>
                <a:tab pos="8509635" algn="l"/>
              </a:tabLst>
            </a:pPr>
            <a:r>
              <a:rPr sz="2200" spc="-5" dirty="0">
                <a:latin typeface="Arial MT"/>
                <a:cs typeface="Arial MT"/>
              </a:rPr>
              <a:t>Ab</a:t>
            </a:r>
            <a:r>
              <a:rPr sz="2200" dirty="0">
                <a:latin typeface="Arial MT"/>
                <a:cs typeface="Arial MT"/>
              </a:rPr>
              <a:t>s</a:t>
            </a:r>
            <a:r>
              <a:rPr sz="2200" spc="-5" dirty="0">
                <a:latin typeface="Arial MT"/>
                <a:cs typeface="Arial MT"/>
              </a:rPr>
              <a:t>tra</a:t>
            </a:r>
            <a:r>
              <a:rPr sz="2200" dirty="0">
                <a:latin typeface="Arial MT"/>
                <a:cs typeface="Arial MT"/>
              </a:rPr>
              <a:t>c</a:t>
            </a:r>
            <a:r>
              <a:rPr sz="2200" spc="-5" dirty="0">
                <a:latin typeface="Arial MT"/>
                <a:cs typeface="Arial MT"/>
              </a:rPr>
              <a:t>t</a:t>
            </a:r>
            <a:r>
              <a:rPr sz="2200" dirty="0">
                <a:latin typeface="Arial MT"/>
                <a:cs typeface="Arial MT"/>
              </a:rPr>
              <a:t>	</a:t>
            </a:r>
            <a:r>
              <a:rPr sz="2200" spc="-5" dirty="0">
                <a:latin typeface="Arial MT"/>
                <a:cs typeface="Arial MT"/>
              </a:rPr>
              <a:t>class</a:t>
            </a:r>
            <a:r>
              <a:rPr sz="2200" dirty="0">
                <a:latin typeface="Arial MT"/>
                <a:cs typeface="Arial MT"/>
              </a:rPr>
              <a:t>e</a:t>
            </a:r>
            <a:r>
              <a:rPr sz="2200" spc="-5" dirty="0">
                <a:latin typeface="Arial MT"/>
                <a:cs typeface="Arial MT"/>
              </a:rPr>
              <a:t>s</a:t>
            </a:r>
            <a:r>
              <a:rPr sz="2200" dirty="0">
                <a:latin typeface="Arial MT"/>
                <a:cs typeface="Arial MT"/>
              </a:rPr>
              <a:t>	</a:t>
            </a:r>
            <a:r>
              <a:rPr sz="2200" spc="-5" dirty="0">
                <a:latin typeface="Arial MT"/>
                <a:cs typeface="Arial MT"/>
              </a:rPr>
              <a:t>may</a:t>
            </a:r>
            <a:r>
              <a:rPr sz="2200" dirty="0">
                <a:latin typeface="Arial MT"/>
                <a:cs typeface="Arial MT"/>
              </a:rPr>
              <a:t>	</a:t>
            </a:r>
            <a:r>
              <a:rPr sz="2200" spc="-5" dirty="0">
                <a:latin typeface="Arial MT"/>
                <a:cs typeface="Arial MT"/>
              </a:rPr>
              <a:t>extend</a:t>
            </a:r>
            <a:r>
              <a:rPr sz="2200" dirty="0">
                <a:latin typeface="Arial MT"/>
                <a:cs typeface="Arial MT"/>
              </a:rPr>
              <a:t>	</a:t>
            </a:r>
            <a:r>
              <a:rPr sz="2200" spc="-5" dirty="0">
                <a:latin typeface="Arial MT"/>
                <a:cs typeface="Arial MT"/>
              </a:rPr>
              <a:t>either</a:t>
            </a:r>
            <a:r>
              <a:rPr sz="2200" dirty="0">
                <a:latin typeface="Arial MT"/>
                <a:cs typeface="Arial MT"/>
              </a:rPr>
              <a:t>	</a:t>
            </a:r>
            <a:r>
              <a:rPr sz="2200" spc="-5" dirty="0">
                <a:latin typeface="Arial MT"/>
                <a:cs typeface="Arial MT"/>
              </a:rPr>
              <a:t>an</a:t>
            </a:r>
            <a:r>
              <a:rPr sz="2200" dirty="0">
                <a:latin typeface="Arial MT"/>
                <a:cs typeface="Arial MT"/>
              </a:rPr>
              <a:t>o</a:t>
            </a:r>
            <a:r>
              <a:rPr sz="2200" spc="-5" dirty="0">
                <a:latin typeface="Arial MT"/>
                <a:cs typeface="Arial MT"/>
              </a:rPr>
              <a:t>ther</a:t>
            </a:r>
            <a:r>
              <a:rPr sz="2200" dirty="0">
                <a:latin typeface="Arial MT"/>
                <a:cs typeface="Arial MT"/>
              </a:rPr>
              <a:t>	</a:t>
            </a:r>
            <a:r>
              <a:rPr sz="2200" spc="-5" dirty="0">
                <a:latin typeface="Arial MT"/>
                <a:cs typeface="Arial MT"/>
              </a:rPr>
              <a:t>ab</a:t>
            </a:r>
            <a:r>
              <a:rPr sz="2200" dirty="0">
                <a:latin typeface="Arial MT"/>
                <a:cs typeface="Arial MT"/>
              </a:rPr>
              <a:t>s</a:t>
            </a:r>
            <a:r>
              <a:rPr sz="2200" spc="-5" dirty="0">
                <a:latin typeface="Arial MT"/>
                <a:cs typeface="Arial MT"/>
              </a:rPr>
              <a:t>tra</a:t>
            </a:r>
            <a:r>
              <a:rPr sz="2200" dirty="0">
                <a:latin typeface="Arial MT"/>
                <a:cs typeface="Arial MT"/>
              </a:rPr>
              <a:t>c</a:t>
            </a:r>
            <a:r>
              <a:rPr sz="2200" spc="-5" dirty="0">
                <a:latin typeface="Arial MT"/>
                <a:cs typeface="Arial MT"/>
              </a:rPr>
              <a:t>t</a:t>
            </a:r>
            <a:r>
              <a:rPr sz="2200" dirty="0">
                <a:latin typeface="Arial MT"/>
                <a:cs typeface="Arial MT"/>
              </a:rPr>
              <a:t>	</a:t>
            </a:r>
            <a:r>
              <a:rPr sz="2200" spc="-5" dirty="0">
                <a:latin typeface="Arial MT"/>
                <a:cs typeface="Arial MT"/>
              </a:rPr>
              <a:t>class</a:t>
            </a:r>
            <a:r>
              <a:rPr sz="2200" dirty="0">
                <a:latin typeface="Arial MT"/>
                <a:cs typeface="Arial MT"/>
              </a:rPr>
              <a:t>	</a:t>
            </a:r>
            <a:r>
              <a:rPr sz="2200" spc="-5" dirty="0">
                <a:latin typeface="Arial MT"/>
                <a:cs typeface="Arial MT"/>
              </a:rPr>
              <a:t>or  concrete</a:t>
            </a:r>
            <a:r>
              <a:rPr sz="2200" spc="15" dirty="0">
                <a:latin typeface="Arial MT"/>
                <a:cs typeface="Arial MT"/>
              </a:rPr>
              <a:t> </a:t>
            </a:r>
            <a:r>
              <a:rPr sz="2200" spc="-5" dirty="0">
                <a:latin typeface="Arial MT"/>
                <a:cs typeface="Arial MT"/>
              </a:rPr>
              <a:t>(complete</a:t>
            </a:r>
            <a:r>
              <a:rPr sz="2200" spc="30" dirty="0">
                <a:latin typeface="Arial MT"/>
                <a:cs typeface="Arial MT"/>
              </a:rPr>
              <a:t> </a:t>
            </a:r>
            <a:r>
              <a:rPr sz="2200" spc="-5" dirty="0">
                <a:latin typeface="Arial MT"/>
                <a:cs typeface="Arial MT"/>
              </a:rPr>
              <a:t>or</a:t>
            </a:r>
            <a:r>
              <a:rPr sz="2200" dirty="0">
                <a:latin typeface="Arial MT"/>
                <a:cs typeface="Arial MT"/>
              </a:rPr>
              <a:t> </a:t>
            </a:r>
            <a:r>
              <a:rPr sz="2200" spc="-5" dirty="0">
                <a:latin typeface="Arial MT"/>
                <a:cs typeface="Arial MT"/>
              </a:rPr>
              <a:t>non-abstract)</a:t>
            </a:r>
            <a:r>
              <a:rPr sz="2200" spc="20" dirty="0">
                <a:latin typeface="Arial MT"/>
                <a:cs typeface="Arial MT"/>
              </a:rPr>
              <a:t> </a:t>
            </a:r>
            <a:r>
              <a:rPr sz="2200" dirty="0">
                <a:latin typeface="Arial MT"/>
                <a:cs typeface="Arial MT"/>
              </a:rPr>
              <a:t>class</a:t>
            </a:r>
            <a:endParaRPr sz="2200">
              <a:latin typeface="Arial MT"/>
              <a:cs typeface="Arial MT"/>
            </a:endParaRPr>
          </a:p>
          <a:p>
            <a:pPr marL="355600" indent="-342900">
              <a:lnSpc>
                <a:spcPts val="2510"/>
              </a:lnSpc>
              <a:spcBef>
                <a:spcPts val="220"/>
              </a:spcBef>
              <a:buClr>
                <a:srgbClr val="0F1141"/>
              </a:buClr>
              <a:buChar char="•"/>
              <a:tabLst>
                <a:tab pos="354965" algn="l"/>
                <a:tab pos="355600" algn="l"/>
                <a:tab pos="1551940" algn="l"/>
                <a:tab pos="2655570" algn="l"/>
                <a:tab pos="3352165" algn="l"/>
                <a:tab pos="4409440" algn="l"/>
                <a:tab pos="6181090" algn="l"/>
                <a:tab pos="7191375" algn="l"/>
                <a:tab pos="8293734" algn="l"/>
              </a:tabLst>
            </a:pPr>
            <a:r>
              <a:rPr sz="2200" spc="-5" dirty="0">
                <a:latin typeface="Arial MT"/>
                <a:cs typeface="Arial MT"/>
              </a:rPr>
              <a:t>Ab</a:t>
            </a:r>
            <a:r>
              <a:rPr sz="2200" dirty="0">
                <a:latin typeface="Arial MT"/>
                <a:cs typeface="Arial MT"/>
              </a:rPr>
              <a:t>s</a:t>
            </a:r>
            <a:r>
              <a:rPr sz="2200" spc="-5" dirty="0">
                <a:latin typeface="Arial MT"/>
                <a:cs typeface="Arial MT"/>
              </a:rPr>
              <a:t>tra</a:t>
            </a:r>
            <a:r>
              <a:rPr sz="2200" dirty="0">
                <a:latin typeface="Arial MT"/>
                <a:cs typeface="Arial MT"/>
              </a:rPr>
              <a:t>c</a:t>
            </a:r>
            <a:r>
              <a:rPr sz="2200" spc="-5" dirty="0">
                <a:latin typeface="Arial MT"/>
                <a:cs typeface="Arial MT"/>
              </a:rPr>
              <a:t>t</a:t>
            </a:r>
            <a:r>
              <a:rPr sz="2200" dirty="0">
                <a:latin typeface="Arial MT"/>
                <a:cs typeface="Arial MT"/>
              </a:rPr>
              <a:t>	</a:t>
            </a:r>
            <a:r>
              <a:rPr sz="2200" spc="-5" dirty="0">
                <a:latin typeface="Arial MT"/>
                <a:cs typeface="Arial MT"/>
              </a:rPr>
              <a:t>c</a:t>
            </a:r>
            <a:r>
              <a:rPr sz="2200" dirty="0">
                <a:latin typeface="Arial MT"/>
                <a:cs typeface="Arial MT"/>
              </a:rPr>
              <a:t>l</a:t>
            </a:r>
            <a:r>
              <a:rPr sz="2200" spc="-15" dirty="0">
                <a:latin typeface="Arial MT"/>
                <a:cs typeface="Arial MT"/>
              </a:rPr>
              <a:t>a</a:t>
            </a:r>
            <a:r>
              <a:rPr sz="2200" spc="-5" dirty="0">
                <a:latin typeface="Arial MT"/>
                <a:cs typeface="Arial MT"/>
              </a:rPr>
              <a:t>s</a:t>
            </a:r>
            <a:r>
              <a:rPr sz="2200" dirty="0">
                <a:latin typeface="Arial MT"/>
                <a:cs typeface="Arial MT"/>
              </a:rPr>
              <a:t>s</a:t>
            </a:r>
            <a:r>
              <a:rPr sz="2200" spc="-5" dirty="0">
                <a:latin typeface="Arial MT"/>
                <a:cs typeface="Arial MT"/>
              </a:rPr>
              <a:t>es</a:t>
            </a:r>
            <a:r>
              <a:rPr sz="2200" dirty="0">
                <a:latin typeface="Arial MT"/>
                <a:cs typeface="Arial MT"/>
              </a:rPr>
              <a:t>	</a:t>
            </a:r>
            <a:r>
              <a:rPr sz="2200" spc="-5" dirty="0">
                <a:latin typeface="Arial MT"/>
                <a:cs typeface="Arial MT"/>
              </a:rPr>
              <a:t>may</a:t>
            </a:r>
            <a:r>
              <a:rPr sz="2200" dirty="0">
                <a:latin typeface="Arial MT"/>
                <a:cs typeface="Arial MT"/>
              </a:rPr>
              <a:t>	</a:t>
            </a:r>
            <a:r>
              <a:rPr sz="2200" spc="-5" dirty="0">
                <a:latin typeface="Arial MT"/>
                <a:cs typeface="Arial MT"/>
              </a:rPr>
              <a:t>inc</a:t>
            </a:r>
            <a:r>
              <a:rPr sz="2200" dirty="0">
                <a:latin typeface="Arial MT"/>
                <a:cs typeface="Arial MT"/>
              </a:rPr>
              <a:t>l</a:t>
            </a:r>
            <a:r>
              <a:rPr sz="2200" spc="-5" dirty="0">
                <a:latin typeface="Arial MT"/>
                <a:cs typeface="Arial MT"/>
              </a:rPr>
              <a:t>ude</a:t>
            </a:r>
            <a:r>
              <a:rPr sz="2200" dirty="0">
                <a:latin typeface="Arial MT"/>
                <a:cs typeface="Arial MT"/>
              </a:rPr>
              <a:t>	</a:t>
            </a:r>
            <a:r>
              <a:rPr sz="2200" spc="-5" dirty="0">
                <a:latin typeface="Arial MT"/>
                <a:cs typeface="Arial MT"/>
              </a:rPr>
              <a:t>c</a:t>
            </a:r>
            <a:r>
              <a:rPr sz="2200" dirty="0">
                <a:latin typeface="Arial MT"/>
                <a:cs typeface="Arial MT"/>
              </a:rPr>
              <a:t>o</a:t>
            </a:r>
            <a:r>
              <a:rPr sz="2200" spc="-15" dirty="0">
                <a:latin typeface="Arial MT"/>
                <a:cs typeface="Arial MT"/>
              </a:rPr>
              <a:t>n</a:t>
            </a:r>
            <a:r>
              <a:rPr sz="2200" spc="-5" dirty="0">
                <a:latin typeface="Arial MT"/>
                <a:cs typeface="Arial MT"/>
              </a:rPr>
              <a:t>stru</a:t>
            </a:r>
            <a:r>
              <a:rPr sz="2200" dirty="0">
                <a:latin typeface="Arial MT"/>
                <a:cs typeface="Arial MT"/>
              </a:rPr>
              <a:t>c</a:t>
            </a:r>
            <a:r>
              <a:rPr sz="2200" spc="-5" dirty="0">
                <a:latin typeface="Arial MT"/>
                <a:cs typeface="Arial MT"/>
              </a:rPr>
              <a:t>tor</a:t>
            </a:r>
            <a:r>
              <a:rPr sz="2200" dirty="0">
                <a:latin typeface="Arial MT"/>
                <a:cs typeface="Arial MT"/>
              </a:rPr>
              <a:t>s</a:t>
            </a:r>
            <a:r>
              <a:rPr sz="2200" spc="-5" dirty="0">
                <a:latin typeface="Arial MT"/>
                <a:cs typeface="Arial MT"/>
              </a:rPr>
              <a:t>,</a:t>
            </a:r>
            <a:r>
              <a:rPr sz="2200" dirty="0">
                <a:latin typeface="Arial MT"/>
                <a:cs typeface="Arial MT"/>
              </a:rPr>
              <a:t>	</a:t>
            </a:r>
            <a:r>
              <a:rPr sz="2200" spc="-5" dirty="0">
                <a:latin typeface="Arial MT"/>
                <a:cs typeface="Arial MT"/>
              </a:rPr>
              <a:t>ne</a:t>
            </a:r>
            <a:r>
              <a:rPr sz="2200" dirty="0">
                <a:latin typeface="Arial MT"/>
                <a:cs typeface="Arial MT"/>
              </a:rPr>
              <a:t>s</a:t>
            </a:r>
            <a:r>
              <a:rPr sz="2200" spc="-5" dirty="0">
                <a:latin typeface="Arial MT"/>
                <a:cs typeface="Arial MT"/>
              </a:rPr>
              <a:t>ted</a:t>
            </a:r>
            <a:r>
              <a:rPr sz="2200" dirty="0">
                <a:latin typeface="Arial MT"/>
                <a:cs typeface="Arial MT"/>
              </a:rPr>
              <a:t>	</a:t>
            </a:r>
            <a:r>
              <a:rPr sz="2200" spc="-5" dirty="0">
                <a:latin typeface="Arial MT"/>
                <a:cs typeface="Arial MT"/>
              </a:rPr>
              <a:t>c</a:t>
            </a:r>
            <a:r>
              <a:rPr sz="2200" dirty="0">
                <a:latin typeface="Arial MT"/>
                <a:cs typeface="Arial MT"/>
              </a:rPr>
              <a:t>l</a:t>
            </a:r>
            <a:r>
              <a:rPr sz="2200" spc="-5" dirty="0">
                <a:latin typeface="Arial MT"/>
                <a:cs typeface="Arial MT"/>
              </a:rPr>
              <a:t>as</a:t>
            </a:r>
            <a:r>
              <a:rPr sz="2200" spc="-15" dirty="0">
                <a:latin typeface="Arial MT"/>
                <a:cs typeface="Arial MT"/>
              </a:rPr>
              <a:t>s</a:t>
            </a:r>
            <a:r>
              <a:rPr sz="2200" spc="-5" dirty="0">
                <a:latin typeface="Arial MT"/>
                <a:cs typeface="Arial MT"/>
              </a:rPr>
              <a:t>es</a:t>
            </a:r>
            <a:r>
              <a:rPr sz="2200" dirty="0">
                <a:latin typeface="Arial MT"/>
                <a:cs typeface="Arial MT"/>
              </a:rPr>
              <a:t>	</a:t>
            </a:r>
            <a:r>
              <a:rPr sz="2200" spc="-5" dirty="0">
                <a:latin typeface="Arial MT"/>
                <a:cs typeface="Arial MT"/>
              </a:rPr>
              <a:t>and</a:t>
            </a:r>
            <a:endParaRPr sz="2200">
              <a:latin typeface="Arial MT"/>
              <a:cs typeface="Arial MT"/>
            </a:endParaRPr>
          </a:p>
          <a:p>
            <a:pPr marL="354965">
              <a:lnSpc>
                <a:spcPts val="2510"/>
              </a:lnSpc>
            </a:pPr>
            <a:r>
              <a:rPr sz="2200" spc="-5" dirty="0">
                <a:latin typeface="Arial MT"/>
                <a:cs typeface="Arial MT"/>
              </a:rPr>
              <a:t>interfaces</a:t>
            </a:r>
            <a:endParaRPr sz="2200">
              <a:latin typeface="Arial MT"/>
              <a:cs typeface="Arial MT"/>
            </a:endParaRPr>
          </a:p>
          <a:p>
            <a:pPr marL="354965" marR="7620" indent="-342900">
              <a:lnSpc>
                <a:spcPts val="2380"/>
              </a:lnSpc>
              <a:spcBef>
                <a:spcPts val="565"/>
              </a:spcBef>
              <a:buClr>
                <a:srgbClr val="0F1141"/>
              </a:buClr>
              <a:buChar char="•"/>
              <a:tabLst>
                <a:tab pos="354965" algn="l"/>
                <a:tab pos="355600" algn="l"/>
                <a:tab pos="1518285" algn="l"/>
                <a:tab pos="2588260" algn="l"/>
                <a:tab pos="3176905" algn="l"/>
                <a:tab pos="4010660" algn="l"/>
                <a:tab pos="4956810" algn="l"/>
                <a:tab pos="6337935" algn="l"/>
                <a:tab pos="7313295" algn="l"/>
                <a:tab pos="7699375" algn="l"/>
              </a:tabLst>
            </a:pPr>
            <a:r>
              <a:rPr sz="2200" spc="-5" dirty="0">
                <a:latin typeface="Arial MT"/>
                <a:cs typeface="Arial MT"/>
              </a:rPr>
              <a:t>Ab</a:t>
            </a:r>
            <a:r>
              <a:rPr sz="2200" dirty="0">
                <a:latin typeface="Arial MT"/>
                <a:cs typeface="Arial MT"/>
              </a:rPr>
              <a:t>s</a:t>
            </a:r>
            <a:r>
              <a:rPr sz="2200" spc="-5" dirty="0">
                <a:latin typeface="Arial MT"/>
                <a:cs typeface="Arial MT"/>
              </a:rPr>
              <a:t>tra</a:t>
            </a:r>
            <a:r>
              <a:rPr sz="2200" dirty="0">
                <a:latin typeface="Arial MT"/>
                <a:cs typeface="Arial MT"/>
              </a:rPr>
              <a:t>c</a:t>
            </a:r>
            <a:r>
              <a:rPr sz="2200" spc="-5" dirty="0">
                <a:latin typeface="Arial MT"/>
                <a:cs typeface="Arial MT"/>
              </a:rPr>
              <a:t>t</a:t>
            </a:r>
            <a:r>
              <a:rPr sz="2200" dirty="0">
                <a:latin typeface="Arial MT"/>
                <a:cs typeface="Arial MT"/>
              </a:rPr>
              <a:t>	</a:t>
            </a:r>
            <a:r>
              <a:rPr sz="2200" spc="-5" dirty="0">
                <a:latin typeface="Arial MT"/>
                <a:cs typeface="Arial MT"/>
              </a:rPr>
              <a:t>c</a:t>
            </a:r>
            <a:r>
              <a:rPr sz="2200" dirty="0">
                <a:latin typeface="Arial MT"/>
                <a:cs typeface="Arial MT"/>
              </a:rPr>
              <a:t>l</a:t>
            </a:r>
            <a:r>
              <a:rPr sz="2200" spc="-15" dirty="0">
                <a:latin typeface="Arial MT"/>
                <a:cs typeface="Arial MT"/>
              </a:rPr>
              <a:t>a</a:t>
            </a:r>
            <a:r>
              <a:rPr sz="2200" spc="-5" dirty="0">
                <a:latin typeface="Arial MT"/>
                <a:cs typeface="Arial MT"/>
              </a:rPr>
              <a:t>s</a:t>
            </a:r>
            <a:r>
              <a:rPr sz="2200" dirty="0">
                <a:latin typeface="Arial MT"/>
                <a:cs typeface="Arial MT"/>
              </a:rPr>
              <a:t>s</a:t>
            </a:r>
            <a:r>
              <a:rPr sz="2200" spc="-5" dirty="0">
                <a:latin typeface="Arial MT"/>
                <a:cs typeface="Arial MT"/>
              </a:rPr>
              <a:t>es</a:t>
            </a:r>
            <a:r>
              <a:rPr sz="2200" dirty="0">
                <a:latin typeface="Arial MT"/>
                <a:cs typeface="Arial MT"/>
              </a:rPr>
              <a:t>	</a:t>
            </a:r>
            <a:r>
              <a:rPr sz="2200" spc="-5" dirty="0">
                <a:latin typeface="Arial MT"/>
                <a:cs typeface="Arial MT"/>
              </a:rPr>
              <a:t>has</a:t>
            </a:r>
            <a:r>
              <a:rPr sz="2200" dirty="0">
                <a:latin typeface="Arial MT"/>
                <a:cs typeface="Arial MT"/>
              </a:rPr>
              <a:t>	</a:t>
            </a:r>
            <a:r>
              <a:rPr sz="2200" spc="-15" dirty="0">
                <a:latin typeface="Arial MT"/>
                <a:cs typeface="Arial MT"/>
              </a:rPr>
              <a:t>ei</a:t>
            </a:r>
            <a:r>
              <a:rPr sz="2200" spc="-5" dirty="0">
                <a:latin typeface="Arial MT"/>
                <a:cs typeface="Arial MT"/>
              </a:rPr>
              <a:t>ther</a:t>
            </a:r>
            <a:r>
              <a:rPr sz="2200" dirty="0">
                <a:latin typeface="Arial MT"/>
                <a:cs typeface="Arial MT"/>
              </a:rPr>
              <a:t>	</a:t>
            </a:r>
            <a:r>
              <a:rPr sz="2200" spc="-5" dirty="0">
                <a:latin typeface="Arial MT"/>
                <a:cs typeface="Arial MT"/>
              </a:rPr>
              <a:t>pu</a:t>
            </a:r>
            <a:r>
              <a:rPr sz="2200" dirty="0">
                <a:latin typeface="Arial MT"/>
                <a:cs typeface="Arial MT"/>
              </a:rPr>
              <a:t>b</a:t>
            </a:r>
            <a:r>
              <a:rPr sz="2200" spc="-5" dirty="0">
                <a:latin typeface="Arial MT"/>
                <a:cs typeface="Arial MT"/>
              </a:rPr>
              <a:t>l</a:t>
            </a:r>
            <a:r>
              <a:rPr sz="2200" dirty="0">
                <a:latin typeface="Arial MT"/>
                <a:cs typeface="Arial MT"/>
              </a:rPr>
              <a:t>i</a:t>
            </a:r>
            <a:r>
              <a:rPr sz="2200" spc="-5" dirty="0">
                <a:latin typeface="Arial MT"/>
                <a:cs typeface="Arial MT"/>
              </a:rPr>
              <a:t>c,</a:t>
            </a:r>
            <a:r>
              <a:rPr sz="2200" dirty="0">
                <a:latin typeface="Arial MT"/>
                <a:cs typeface="Arial MT"/>
              </a:rPr>
              <a:t>	</a:t>
            </a:r>
            <a:r>
              <a:rPr sz="2200" spc="-5" dirty="0">
                <a:latin typeface="Arial MT"/>
                <a:cs typeface="Arial MT"/>
              </a:rPr>
              <a:t>prote</a:t>
            </a:r>
            <a:r>
              <a:rPr sz="2200" dirty="0">
                <a:latin typeface="Arial MT"/>
                <a:cs typeface="Arial MT"/>
              </a:rPr>
              <a:t>c</a:t>
            </a:r>
            <a:r>
              <a:rPr sz="2200" spc="-5" dirty="0">
                <a:latin typeface="Arial MT"/>
                <a:cs typeface="Arial MT"/>
              </a:rPr>
              <a:t>ted,</a:t>
            </a:r>
            <a:r>
              <a:rPr sz="2200" dirty="0">
                <a:latin typeface="Arial MT"/>
                <a:cs typeface="Arial MT"/>
              </a:rPr>
              <a:t>	</a:t>
            </a:r>
            <a:r>
              <a:rPr sz="2200" spc="-5" dirty="0">
                <a:latin typeface="Arial MT"/>
                <a:cs typeface="Arial MT"/>
              </a:rPr>
              <a:t>pr</a:t>
            </a:r>
            <a:r>
              <a:rPr sz="2200" dirty="0">
                <a:latin typeface="Arial MT"/>
                <a:cs typeface="Arial MT"/>
              </a:rPr>
              <a:t>i</a:t>
            </a:r>
            <a:r>
              <a:rPr sz="2200" spc="-5" dirty="0">
                <a:latin typeface="Arial MT"/>
                <a:cs typeface="Arial MT"/>
              </a:rPr>
              <a:t>vate</a:t>
            </a:r>
            <a:r>
              <a:rPr sz="2200" dirty="0">
                <a:latin typeface="Arial MT"/>
                <a:cs typeface="Arial MT"/>
              </a:rPr>
              <a:t>	</a:t>
            </a:r>
            <a:r>
              <a:rPr sz="2200" spc="-5" dirty="0">
                <a:latin typeface="Arial MT"/>
                <a:cs typeface="Arial MT"/>
              </a:rPr>
              <a:t>or</a:t>
            </a:r>
            <a:r>
              <a:rPr sz="2200" dirty="0">
                <a:latin typeface="Arial MT"/>
                <a:cs typeface="Arial MT"/>
              </a:rPr>
              <a:t>	</a:t>
            </a:r>
            <a:r>
              <a:rPr sz="2200" spc="5" dirty="0">
                <a:latin typeface="Arial MT"/>
                <a:cs typeface="Arial MT"/>
              </a:rPr>
              <a:t>p</a:t>
            </a:r>
            <a:r>
              <a:rPr sz="2200" spc="-5" dirty="0">
                <a:latin typeface="Arial MT"/>
                <a:cs typeface="Arial MT"/>
              </a:rPr>
              <a:t>a</a:t>
            </a:r>
            <a:r>
              <a:rPr sz="2200" dirty="0">
                <a:latin typeface="Arial MT"/>
                <a:cs typeface="Arial MT"/>
              </a:rPr>
              <a:t>c</a:t>
            </a:r>
            <a:r>
              <a:rPr sz="2200" spc="-5" dirty="0">
                <a:latin typeface="Arial MT"/>
                <a:cs typeface="Arial MT"/>
              </a:rPr>
              <a:t>k</a:t>
            </a:r>
            <a:r>
              <a:rPr sz="2200" dirty="0">
                <a:latin typeface="Arial MT"/>
                <a:cs typeface="Arial MT"/>
              </a:rPr>
              <a:t>a</a:t>
            </a:r>
            <a:r>
              <a:rPr sz="2200" spc="-5" dirty="0">
                <a:latin typeface="Arial MT"/>
                <a:cs typeface="Arial MT"/>
              </a:rPr>
              <a:t>ge  accessibility</a:t>
            </a:r>
            <a:endParaRPr sz="2200">
              <a:latin typeface="Arial MT"/>
              <a:cs typeface="Arial MT"/>
            </a:endParaRPr>
          </a:p>
        </p:txBody>
      </p:sp>
      <p:sp>
        <p:nvSpPr>
          <p:cNvPr id="3" name="object 3"/>
          <p:cNvSpPr txBox="1">
            <a:spLocks noGrp="1"/>
          </p:cNvSpPr>
          <p:nvPr>
            <p:ph type="title"/>
          </p:nvPr>
        </p:nvSpPr>
        <p:spPr>
          <a:xfrm>
            <a:off x="1907541" y="367030"/>
            <a:ext cx="5017515" cy="689932"/>
          </a:xfrm>
          <a:prstGeom prst="rect">
            <a:avLst/>
          </a:prstGeom>
        </p:spPr>
        <p:txBody>
          <a:bodyPr vert="horz" wrap="square" lIns="0" tIns="12700" rIns="0" bIns="0" rtlCol="0" anchor="t">
            <a:spAutoFit/>
          </a:bodyPr>
          <a:lstStyle/>
          <a:p>
            <a:pPr marL="12700">
              <a:lnSpc>
                <a:spcPct val="100000"/>
              </a:lnSpc>
              <a:spcBef>
                <a:spcPts val="100"/>
              </a:spcBef>
            </a:pPr>
            <a:r>
              <a:rPr spc="-160" dirty="0"/>
              <a:t>Abs</a:t>
            </a:r>
            <a:r>
              <a:rPr spc="-155" dirty="0"/>
              <a:t>t</a:t>
            </a:r>
            <a:r>
              <a:rPr spc="-160" dirty="0"/>
              <a:t>rac</a:t>
            </a:r>
            <a:r>
              <a:rPr dirty="0"/>
              <a:t>t</a:t>
            </a:r>
            <a:r>
              <a:rPr spc="-270" dirty="0"/>
              <a:t> </a:t>
            </a:r>
            <a:r>
              <a:rPr spc="-160" dirty="0"/>
              <a:t>C</a:t>
            </a:r>
            <a:r>
              <a:rPr spc="-165" dirty="0"/>
              <a:t>l</a:t>
            </a:r>
            <a:r>
              <a:rPr spc="-160" dirty="0"/>
              <a:t>asse</a:t>
            </a:r>
            <a:r>
              <a:rPr spc="-5" dirty="0"/>
              <a:t>s</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1"/>
            <a:ext cx="6687820" cy="1040285"/>
          </a:xfrm>
          <a:prstGeom prst="rect">
            <a:avLst/>
          </a:prstGeom>
        </p:spPr>
        <p:txBody>
          <a:bodyPr vert="horz" wrap="square" lIns="0" tIns="12700" rIns="0" bIns="0" rtlCol="0" anchor="t">
            <a:spAutoFit/>
          </a:bodyPr>
          <a:lstStyle/>
          <a:p>
            <a:pPr marL="12700">
              <a:lnSpc>
                <a:spcPts val="3960"/>
              </a:lnSpc>
              <a:spcBef>
                <a:spcPts val="100"/>
              </a:spcBef>
            </a:pPr>
            <a:r>
              <a:rPr spc="-160" dirty="0"/>
              <a:t>Ho</a:t>
            </a:r>
            <a:r>
              <a:rPr dirty="0"/>
              <a:t>w</a:t>
            </a:r>
            <a:r>
              <a:rPr spc="-290" dirty="0"/>
              <a:t> </a:t>
            </a:r>
            <a:r>
              <a:rPr spc="-155" dirty="0"/>
              <a:t>t</a:t>
            </a:r>
            <a:r>
              <a:rPr dirty="0"/>
              <a:t>o</a:t>
            </a:r>
            <a:r>
              <a:rPr spc="-295" dirty="0"/>
              <a:t> </a:t>
            </a:r>
            <a:r>
              <a:rPr spc="-160" dirty="0"/>
              <a:t>Crea</a:t>
            </a:r>
            <a:r>
              <a:rPr spc="-155" dirty="0"/>
              <a:t>t</a:t>
            </a:r>
            <a:r>
              <a:rPr spc="-5" dirty="0"/>
              <a:t>e</a:t>
            </a:r>
            <a:r>
              <a:rPr spc="-295" dirty="0"/>
              <a:t> </a:t>
            </a:r>
            <a:r>
              <a:rPr spc="-5" dirty="0"/>
              <a:t>a</a:t>
            </a:r>
            <a:r>
              <a:rPr spc="-305" dirty="0"/>
              <a:t> </a:t>
            </a:r>
            <a:r>
              <a:rPr spc="-160" dirty="0"/>
              <a:t>Thread</a:t>
            </a:r>
            <a:r>
              <a:rPr dirty="0"/>
              <a:t>?</a:t>
            </a:r>
          </a:p>
          <a:p>
            <a:pPr marL="12700">
              <a:lnSpc>
                <a:spcPts val="3960"/>
              </a:lnSpc>
            </a:pPr>
            <a:r>
              <a:rPr spc="-155" dirty="0"/>
              <a:t>(</a:t>
            </a:r>
            <a:r>
              <a:rPr spc="-160" dirty="0"/>
              <a:t>B</a:t>
            </a:r>
            <a:r>
              <a:rPr spc="-5" dirty="0"/>
              <a:t>y</a:t>
            </a:r>
            <a:r>
              <a:rPr spc="-295" dirty="0"/>
              <a:t> </a:t>
            </a:r>
            <a:r>
              <a:rPr spc="-160" dirty="0"/>
              <a:t>Ex</a:t>
            </a:r>
            <a:r>
              <a:rPr spc="-155" dirty="0"/>
              <a:t>t</a:t>
            </a:r>
            <a:r>
              <a:rPr spc="-160" dirty="0"/>
              <a:t>end</a:t>
            </a:r>
            <a:r>
              <a:rPr spc="-165" dirty="0"/>
              <a:t>i</a:t>
            </a:r>
            <a:r>
              <a:rPr spc="-160" dirty="0"/>
              <a:t>n</a:t>
            </a:r>
            <a:r>
              <a:rPr dirty="0"/>
              <a:t>g</a:t>
            </a:r>
            <a:r>
              <a:rPr spc="-250" dirty="0"/>
              <a:t> </a:t>
            </a:r>
            <a:r>
              <a:rPr spc="-5" dirty="0"/>
              <a:t>a</a:t>
            </a:r>
            <a:r>
              <a:rPr spc="-305" dirty="0"/>
              <a:t> </a:t>
            </a:r>
            <a:r>
              <a:rPr spc="-160" dirty="0"/>
              <a:t>Threa</a:t>
            </a:r>
            <a:r>
              <a:rPr dirty="0"/>
              <a:t>d</a:t>
            </a:r>
            <a:r>
              <a:rPr spc="-270" dirty="0"/>
              <a:t> </a:t>
            </a:r>
            <a:r>
              <a:rPr spc="-160" dirty="0"/>
              <a:t>c</a:t>
            </a:r>
            <a:r>
              <a:rPr spc="-165" dirty="0"/>
              <a:t>l</a:t>
            </a:r>
            <a:r>
              <a:rPr spc="-160" dirty="0"/>
              <a:t>ass</a:t>
            </a:r>
            <a:r>
              <a:rPr dirty="0"/>
              <a:t>)</a:t>
            </a:r>
          </a:p>
        </p:txBody>
      </p:sp>
      <p:sp>
        <p:nvSpPr>
          <p:cNvPr id="3" name="object 3"/>
          <p:cNvSpPr txBox="1"/>
          <p:nvPr/>
        </p:nvSpPr>
        <p:spPr>
          <a:xfrm>
            <a:off x="1782267" y="1438098"/>
            <a:ext cx="8629650" cy="4909185"/>
          </a:xfrm>
          <a:prstGeom prst="rect">
            <a:avLst/>
          </a:prstGeom>
        </p:spPr>
        <p:txBody>
          <a:bodyPr vert="horz" wrap="square" lIns="0" tIns="12700" rIns="0" bIns="0" rtlCol="0">
            <a:spAutoFit/>
          </a:bodyPr>
          <a:lstStyle/>
          <a:p>
            <a:pPr marL="355600" indent="-342900">
              <a:spcBef>
                <a:spcPts val="100"/>
              </a:spcBef>
              <a:buClr>
                <a:srgbClr val="0F1141"/>
              </a:buClr>
              <a:buFont typeface="Arial MT"/>
              <a:buChar char="•"/>
              <a:tabLst>
                <a:tab pos="354965" algn="l"/>
                <a:tab pos="355600" algn="l"/>
                <a:tab pos="1198245" algn="l"/>
                <a:tab pos="2414270" algn="l"/>
                <a:tab pos="2767965" algn="l"/>
                <a:tab pos="3609340" algn="l"/>
                <a:tab pos="4723765" algn="l"/>
                <a:tab pos="5667375" algn="l"/>
                <a:tab pos="6019165" algn="l"/>
                <a:tab pos="6744970" algn="l"/>
                <a:tab pos="7689850" algn="l"/>
                <a:tab pos="8159750" algn="l"/>
              </a:tabLst>
            </a:pPr>
            <a:r>
              <a:rPr sz="2400" b="1" dirty="0">
                <a:latin typeface="Arial"/>
                <a:cs typeface="Arial"/>
              </a:rPr>
              <a:t>Step	</a:t>
            </a:r>
            <a:r>
              <a:rPr sz="2400" b="1" spc="-5" dirty="0">
                <a:latin typeface="Arial"/>
                <a:cs typeface="Arial"/>
              </a:rPr>
              <a:t>1</a:t>
            </a:r>
            <a:r>
              <a:rPr sz="2400" b="1" dirty="0">
                <a:latin typeface="Arial"/>
                <a:cs typeface="Arial"/>
              </a:rPr>
              <a:t>:Make	a	</a:t>
            </a:r>
            <a:r>
              <a:rPr sz="2400" b="1" spc="-30" dirty="0">
                <a:latin typeface="Arial"/>
                <a:cs typeface="Arial"/>
              </a:rPr>
              <a:t>y</a:t>
            </a:r>
            <a:r>
              <a:rPr sz="2400" b="1" dirty="0">
                <a:latin typeface="Arial"/>
                <a:cs typeface="Arial"/>
              </a:rPr>
              <a:t>o</a:t>
            </a:r>
            <a:r>
              <a:rPr sz="2400" b="1" spc="-10" dirty="0">
                <a:latin typeface="Arial"/>
                <a:cs typeface="Arial"/>
              </a:rPr>
              <a:t>u</a:t>
            </a:r>
            <a:r>
              <a:rPr sz="2400" b="1" dirty="0">
                <a:latin typeface="Arial"/>
                <a:cs typeface="Arial"/>
              </a:rPr>
              <a:t>r	thread	c</a:t>
            </a:r>
            <a:r>
              <a:rPr sz="2400" b="1" spc="-15" dirty="0">
                <a:latin typeface="Arial"/>
                <a:cs typeface="Arial"/>
              </a:rPr>
              <a:t>l</a:t>
            </a:r>
            <a:r>
              <a:rPr sz="2400" b="1" dirty="0">
                <a:latin typeface="Arial"/>
                <a:cs typeface="Arial"/>
              </a:rPr>
              <a:t>a</a:t>
            </a:r>
            <a:r>
              <a:rPr sz="2400" b="1" spc="-10" dirty="0">
                <a:latin typeface="Arial"/>
                <a:cs typeface="Arial"/>
              </a:rPr>
              <a:t>s</a:t>
            </a:r>
            <a:r>
              <a:rPr sz="2400" b="1" dirty="0">
                <a:latin typeface="Arial"/>
                <a:cs typeface="Arial"/>
              </a:rPr>
              <a:t>s	a	sub	class	</a:t>
            </a:r>
            <a:r>
              <a:rPr sz="2400" b="1" spc="-20" dirty="0">
                <a:latin typeface="Arial"/>
                <a:cs typeface="Arial"/>
              </a:rPr>
              <a:t>o</a:t>
            </a:r>
            <a:r>
              <a:rPr sz="2400" b="1" dirty="0">
                <a:latin typeface="Arial"/>
                <a:cs typeface="Arial"/>
              </a:rPr>
              <a:t>f	</a:t>
            </a:r>
            <a:r>
              <a:rPr sz="2400" b="1" spc="-10" dirty="0">
                <a:latin typeface="Arial"/>
                <a:cs typeface="Arial"/>
              </a:rPr>
              <a:t>t</a:t>
            </a:r>
            <a:r>
              <a:rPr sz="2400" b="1" dirty="0">
                <a:latin typeface="Arial"/>
                <a:cs typeface="Arial"/>
              </a:rPr>
              <a:t>he</a:t>
            </a:r>
            <a:endParaRPr sz="2400" dirty="0">
              <a:latin typeface="Arial"/>
              <a:cs typeface="Arial"/>
            </a:endParaRPr>
          </a:p>
          <a:p>
            <a:pPr marL="355600">
              <a:spcBef>
                <a:spcPts val="5"/>
              </a:spcBef>
            </a:pPr>
            <a:r>
              <a:rPr sz="2400" b="1" spc="-5" dirty="0">
                <a:latin typeface="Arial"/>
                <a:cs typeface="Arial"/>
              </a:rPr>
              <a:t>Thread</a:t>
            </a:r>
            <a:r>
              <a:rPr sz="2400" b="1" spc="-25" dirty="0">
                <a:latin typeface="Arial"/>
                <a:cs typeface="Arial"/>
              </a:rPr>
              <a:t> </a:t>
            </a:r>
            <a:r>
              <a:rPr sz="2400" b="1" spc="-5" dirty="0">
                <a:latin typeface="Arial"/>
                <a:cs typeface="Arial"/>
              </a:rPr>
              <a:t>class</a:t>
            </a:r>
            <a:endParaRPr sz="2400" dirty="0">
              <a:latin typeface="Arial"/>
              <a:cs typeface="Arial"/>
            </a:endParaRPr>
          </a:p>
          <a:p>
            <a:pPr marL="355600" marR="5080" indent="-342900">
              <a:spcBef>
                <a:spcPts val="575"/>
              </a:spcBef>
              <a:buClr>
                <a:srgbClr val="0F1141"/>
              </a:buClr>
              <a:buFont typeface="Arial MT"/>
              <a:buChar char="•"/>
              <a:tabLst>
                <a:tab pos="354965" algn="l"/>
                <a:tab pos="355600" algn="l"/>
                <a:tab pos="1170940" algn="l"/>
                <a:tab pos="1494155" algn="l"/>
                <a:tab pos="1748155" algn="l"/>
                <a:tab pos="3156585" algn="l"/>
                <a:tab pos="3768090" algn="l"/>
                <a:tab pos="4613910" algn="l"/>
                <a:tab pos="5868670" algn="l"/>
                <a:tab pos="6292215" algn="l"/>
                <a:tab pos="6904990" algn="l"/>
                <a:tab pos="8074025" algn="l"/>
              </a:tabLst>
            </a:pPr>
            <a:r>
              <a:rPr sz="2400" b="1" dirty="0">
                <a:latin typeface="Arial"/>
                <a:cs typeface="Arial"/>
              </a:rPr>
              <a:t>Step	</a:t>
            </a:r>
            <a:r>
              <a:rPr sz="2400" b="1" spc="-5" dirty="0">
                <a:latin typeface="Arial"/>
                <a:cs typeface="Arial"/>
              </a:rPr>
              <a:t>2	:	Overr</a:t>
            </a:r>
            <a:r>
              <a:rPr sz="2400" b="1" spc="5" dirty="0">
                <a:latin typeface="Arial"/>
                <a:cs typeface="Arial"/>
              </a:rPr>
              <a:t>i</a:t>
            </a:r>
            <a:r>
              <a:rPr sz="2400" b="1" dirty="0">
                <a:latin typeface="Arial"/>
                <a:cs typeface="Arial"/>
              </a:rPr>
              <a:t>de	t</a:t>
            </a:r>
            <a:r>
              <a:rPr sz="2400" b="1" spc="-10" dirty="0">
                <a:latin typeface="Arial"/>
                <a:cs typeface="Arial"/>
              </a:rPr>
              <a:t>h</a:t>
            </a:r>
            <a:r>
              <a:rPr sz="2400" b="1" spc="-5" dirty="0">
                <a:latin typeface="Arial"/>
                <a:cs typeface="Arial"/>
              </a:rPr>
              <a:t>e</a:t>
            </a:r>
            <a:r>
              <a:rPr sz="2400" b="1" dirty="0">
                <a:latin typeface="Arial"/>
                <a:cs typeface="Arial"/>
              </a:rPr>
              <a:t>	run</a:t>
            </a:r>
            <a:r>
              <a:rPr sz="2400" b="1" spc="-10" dirty="0">
                <a:latin typeface="Arial"/>
                <a:cs typeface="Arial"/>
              </a:rPr>
              <a:t>(</a:t>
            </a:r>
            <a:r>
              <a:rPr sz="2400" b="1" dirty="0">
                <a:latin typeface="Arial"/>
                <a:cs typeface="Arial"/>
              </a:rPr>
              <a:t>)	method	in	the	</a:t>
            </a:r>
            <a:r>
              <a:rPr sz="2400" b="1" spc="-15" dirty="0">
                <a:latin typeface="Arial"/>
                <a:cs typeface="Arial"/>
              </a:rPr>
              <a:t>T</a:t>
            </a:r>
            <a:r>
              <a:rPr sz="2400" b="1" spc="-5" dirty="0">
                <a:latin typeface="Arial"/>
                <a:cs typeface="Arial"/>
              </a:rPr>
              <a:t>hread	</a:t>
            </a:r>
            <a:r>
              <a:rPr sz="2400" b="1" dirty="0">
                <a:latin typeface="Arial"/>
                <a:cs typeface="Arial"/>
              </a:rPr>
              <a:t>sub  class</a:t>
            </a:r>
            <a:endParaRPr sz="2400" dirty="0">
              <a:latin typeface="Arial"/>
              <a:cs typeface="Arial"/>
            </a:endParaRPr>
          </a:p>
          <a:p>
            <a:pPr marL="355600" indent="-342900">
              <a:lnSpc>
                <a:spcPts val="2445"/>
              </a:lnSpc>
              <a:spcBef>
                <a:spcPts val="580"/>
              </a:spcBef>
              <a:buClr>
                <a:srgbClr val="0F1141"/>
              </a:buClr>
              <a:buFont typeface="Arial MT"/>
              <a:buChar char="•"/>
              <a:tabLst>
                <a:tab pos="354965" algn="l"/>
                <a:tab pos="355600" algn="l"/>
              </a:tabLst>
            </a:pPr>
            <a:r>
              <a:rPr sz="2400" b="1" spc="-5" dirty="0">
                <a:latin typeface="Arial"/>
                <a:cs typeface="Arial"/>
              </a:rPr>
              <a:t>Example</a:t>
            </a:r>
            <a:endParaRPr sz="2400" dirty="0">
              <a:latin typeface="Arial"/>
              <a:cs typeface="Arial"/>
            </a:endParaRPr>
          </a:p>
          <a:p>
            <a:pPr marL="1957070">
              <a:lnSpc>
                <a:spcPts val="1725"/>
              </a:lnSpc>
              <a:tabLst>
                <a:tab pos="3785870" algn="l"/>
                <a:tab pos="4700270" algn="l"/>
              </a:tabLst>
            </a:pPr>
            <a:r>
              <a:rPr b="1" spc="-5" dirty="0">
                <a:solidFill>
                  <a:srgbClr val="FF0000"/>
                </a:solidFill>
                <a:latin typeface="Calibri"/>
                <a:cs typeface="Calibri"/>
              </a:rPr>
              <a:t>class</a:t>
            </a:r>
            <a:r>
              <a:rPr b="1" spc="-20" dirty="0">
                <a:solidFill>
                  <a:srgbClr val="FF0000"/>
                </a:solidFill>
                <a:latin typeface="Calibri"/>
                <a:cs typeface="Calibri"/>
              </a:rPr>
              <a:t> </a:t>
            </a:r>
            <a:r>
              <a:rPr b="1" spc="-5" dirty="0">
                <a:solidFill>
                  <a:srgbClr val="FF0000"/>
                </a:solidFill>
                <a:latin typeface="Calibri"/>
                <a:cs typeface="Calibri"/>
              </a:rPr>
              <a:t>MyThread	</a:t>
            </a:r>
            <a:r>
              <a:rPr b="1" spc="-10" dirty="0">
                <a:solidFill>
                  <a:srgbClr val="FF0000"/>
                </a:solidFill>
                <a:latin typeface="Calibri"/>
                <a:cs typeface="Calibri"/>
              </a:rPr>
              <a:t>extends	Thread</a:t>
            </a:r>
            <a:endParaRPr dirty="0">
              <a:latin typeface="Calibri"/>
              <a:cs typeface="Calibri"/>
            </a:endParaRPr>
          </a:p>
          <a:p>
            <a:pPr marL="1957070"/>
            <a:r>
              <a:rPr b="1" dirty="0">
                <a:solidFill>
                  <a:srgbClr val="FF0000"/>
                </a:solidFill>
                <a:latin typeface="Calibri"/>
                <a:cs typeface="Calibri"/>
              </a:rPr>
              <a:t>{</a:t>
            </a:r>
            <a:endParaRPr dirty="0">
              <a:latin typeface="Calibri"/>
              <a:cs typeface="Calibri"/>
            </a:endParaRPr>
          </a:p>
          <a:p>
            <a:pPr marL="2871470"/>
            <a:r>
              <a:rPr b="1" spc="-5" dirty="0">
                <a:solidFill>
                  <a:srgbClr val="FF0000"/>
                </a:solidFill>
                <a:latin typeface="Calibri"/>
                <a:cs typeface="Calibri"/>
              </a:rPr>
              <a:t>// Define</a:t>
            </a:r>
            <a:r>
              <a:rPr b="1" spc="-45" dirty="0">
                <a:solidFill>
                  <a:srgbClr val="FF0000"/>
                </a:solidFill>
                <a:latin typeface="Calibri"/>
                <a:cs typeface="Calibri"/>
              </a:rPr>
              <a:t> </a:t>
            </a:r>
            <a:r>
              <a:rPr b="1" spc="-5" dirty="0">
                <a:solidFill>
                  <a:srgbClr val="FF0000"/>
                </a:solidFill>
                <a:latin typeface="Calibri"/>
                <a:cs typeface="Calibri"/>
              </a:rPr>
              <a:t>Instance</a:t>
            </a:r>
            <a:r>
              <a:rPr b="1" spc="-60" dirty="0">
                <a:solidFill>
                  <a:srgbClr val="FF0000"/>
                </a:solidFill>
                <a:latin typeface="Calibri"/>
                <a:cs typeface="Calibri"/>
              </a:rPr>
              <a:t> </a:t>
            </a:r>
            <a:r>
              <a:rPr b="1" dirty="0">
                <a:solidFill>
                  <a:srgbClr val="FF0000"/>
                </a:solidFill>
                <a:latin typeface="Calibri"/>
                <a:cs typeface="Calibri"/>
              </a:rPr>
              <a:t>Fields</a:t>
            </a:r>
            <a:endParaRPr dirty="0">
              <a:latin typeface="Calibri"/>
              <a:cs typeface="Calibri"/>
            </a:endParaRPr>
          </a:p>
          <a:p>
            <a:pPr marL="2871470"/>
            <a:r>
              <a:rPr b="1" spc="-5" dirty="0">
                <a:solidFill>
                  <a:srgbClr val="FF0000"/>
                </a:solidFill>
                <a:latin typeface="Calibri"/>
                <a:cs typeface="Calibri"/>
              </a:rPr>
              <a:t>//</a:t>
            </a:r>
            <a:r>
              <a:rPr b="1" spc="5" dirty="0">
                <a:solidFill>
                  <a:srgbClr val="FF0000"/>
                </a:solidFill>
                <a:latin typeface="Calibri"/>
                <a:cs typeface="Calibri"/>
              </a:rPr>
              <a:t> </a:t>
            </a:r>
            <a:r>
              <a:rPr b="1" dirty="0">
                <a:solidFill>
                  <a:srgbClr val="FF0000"/>
                </a:solidFill>
                <a:latin typeface="Calibri"/>
                <a:cs typeface="Calibri"/>
              </a:rPr>
              <a:t>Add</a:t>
            </a:r>
            <a:r>
              <a:rPr b="1" spc="-25" dirty="0">
                <a:solidFill>
                  <a:srgbClr val="FF0000"/>
                </a:solidFill>
                <a:latin typeface="Calibri"/>
                <a:cs typeface="Calibri"/>
              </a:rPr>
              <a:t> </a:t>
            </a:r>
            <a:r>
              <a:rPr b="1" spc="-10" dirty="0">
                <a:solidFill>
                  <a:srgbClr val="FF0000"/>
                </a:solidFill>
                <a:latin typeface="Calibri"/>
                <a:cs typeface="Calibri"/>
              </a:rPr>
              <a:t>Constructors</a:t>
            </a:r>
            <a:r>
              <a:rPr b="1" spc="-45" dirty="0">
                <a:solidFill>
                  <a:srgbClr val="FF0000"/>
                </a:solidFill>
                <a:latin typeface="Calibri"/>
                <a:cs typeface="Calibri"/>
              </a:rPr>
              <a:t> </a:t>
            </a:r>
            <a:r>
              <a:rPr b="1" dirty="0">
                <a:solidFill>
                  <a:srgbClr val="FF0000"/>
                </a:solidFill>
                <a:latin typeface="Calibri"/>
                <a:cs typeface="Calibri"/>
              </a:rPr>
              <a:t>as</a:t>
            </a:r>
            <a:r>
              <a:rPr b="1" spc="-5" dirty="0">
                <a:solidFill>
                  <a:srgbClr val="FF0000"/>
                </a:solidFill>
                <a:latin typeface="Calibri"/>
                <a:cs typeface="Calibri"/>
              </a:rPr>
              <a:t> </a:t>
            </a:r>
            <a:r>
              <a:rPr b="1" spc="-10" dirty="0">
                <a:solidFill>
                  <a:srgbClr val="FF0000"/>
                </a:solidFill>
                <a:latin typeface="Calibri"/>
                <a:cs typeface="Calibri"/>
              </a:rPr>
              <a:t>Required</a:t>
            </a:r>
            <a:endParaRPr dirty="0">
              <a:latin typeface="Calibri"/>
              <a:cs typeface="Calibri"/>
            </a:endParaRPr>
          </a:p>
          <a:p>
            <a:pPr marL="2871470"/>
            <a:r>
              <a:rPr b="1" spc="-5"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Add</a:t>
            </a:r>
            <a:r>
              <a:rPr b="1" spc="-25" dirty="0">
                <a:solidFill>
                  <a:srgbClr val="FF0000"/>
                </a:solidFill>
                <a:latin typeface="Calibri"/>
                <a:cs typeface="Calibri"/>
              </a:rPr>
              <a:t> </a:t>
            </a:r>
            <a:r>
              <a:rPr b="1" spc="-15" dirty="0">
                <a:solidFill>
                  <a:srgbClr val="FF0000"/>
                </a:solidFill>
                <a:latin typeface="Calibri"/>
                <a:cs typeface="Calibri"/>
              </a:rPr>
              <a:t>any</a:t>
            </a:r>
            <a:r>
              <a:rPr b="1" spc="-5" dirty="0">
                <a:solidFill>
                  <a:srgbClr val="FF0000"/>
                </a:solidFill>
                <a:latin typeface="Calibri"/>
                <a:cs typeface="Calibri"/>
              </a:rPr>
              <a:t> </a:t>
            </a:r>
            <a:r>
              <a:rPr b="1" dirty="0">
                <a:solidFill>
                  <a:srgbClr val="FF0000"/>
                </a:solidFill>
                <a:latin typeface="Calibri"/>
                <a:cs typeface="Calibri"/>
              </a:rPr>
              <a:t>other</a:t>
            </a:r>
            <a:r>
              <a:rPr b="1" spc="-35" dirty="0">
                <a:solidFill>
                  <a:srgbClr val="FF0000"/>
                </a:solidFill>
                <a:latin typeface="Calibri"/>
                <a:cs typeface="Calibri"/>
              </a:rPr>
              <a:t> </a:t>
            </a:r>
            <a:r>
              <a:rPr b="1" spc="-5" dirty="0">
                <a:solidFill>
                  <a:srgbClr val="FF0000"/>
                </a:solidFill>
                <a:latin typeface="Calibri"/>
                <a:cs typeface="Calibri"/>
              </a:rPr>
              <a:t>Method</a:t>
            </a:r>
            <a:r>
              <a:rPr b="1" spc="-40" dirty="0">
                <a:solidFill>
                  <a:srgbClr val="FF0000"/>
                </a:solidFill>
                <a:latin typeface="Calibri"/>
                <a:cs typeface="Calibri"/>
              </a:rPr>
              <a:t> </a:t>
            </a:r>
            <a:r>
              <a:rPr b="1" dirty="0">
                <a:solidFill>
                  <a:srgbClr val="FF0000"/>
                </a:solidFill>
                <a:latin typeface="Calibri"/>
                <a:cs typeface="Calibri"/>
              </a:rPr>
              <a:t>as</a:t>
            </a:r>
            <a:r>
              <a:rPr b="1" spc="-5" dirty="0">
                <a:solidFill>
                  <a:srgbClr val="FF0000"/>
                </a:solidFill>
                <a:latin typeface="Calibri"/>
                <a:cs typeface="Calibri"/>
              </a:rPr>
              <a:t> </a:t>
            </a:r>
            <a:r>
              <a:rPr b="1" spc="-10" dirty="0">
                <a:solidFill>
                  <a:srgbClr val="FF0000"/>
                </a:solidFill>
                <a:latin typeface="Calibri"/>
                <a:cs typeface="Calibri"/>
              </a:rPr>
              <a:t>Required</a:t>
            </a:r>
            <a:endParaRPr dirty="0">
              <a:latin typeface="Calibri"/>
              <a:cs typeface="Calibri"/>
            </a:endParaRPr>
          </a:p>
          <a:p>
            <a:pPr marL="2871470" marR="2804160">
              <a:tabLst>
                <a:tab pos="3785870" algn="l"/>
                <a:tab pos="4700270" algn="l"/>
              </a:tabLst>
            </a:pPr>
            <a:r>
              <a:rPr dirty="0">
                <a:solidFill>
                  <a:srgbClr val="00AF50"/>
                </a:solidFill>
                <a:latin typeface="Arial Black"/>
                <a:cs typeface="Arial Black"/>
              </a:rPr>
              <a:t>//</a:t>
            </a:r>
            <a:r>
              <a:rPr spc="-35" dirty="0">
                <a:solidFill>
                  <a:srgbClr val="00AF50"/>
                </a:solidFill>
                <a:latin typeface="Arial Black"/>
                <a:cs typeface="Arial Black"/>
              </a:rPr>
              <a:t> </a:t>
            </a:r>
            <a:r>
              <a:rPr dirty="0">
                <a:solidFill>
                  <a:srgbClr val="00AF50"/>
                </a:solidFill>
                <a:latin typeface="Arial Black"/>
                <a:cs typeface="Arial Black"/>
              </a:rPr>
              <a:t>Override</a:t>
            </a:r>
            <a:r>
              <a:rPr spc="-30" dirty="0">
                <a:solidFill>
                  <a:srgbClr val="00AF50"/>
                </a:solidFill>
                <a:latin typeface="Arial Black"/>
                <a:cs typeface="Arial Black"/>
              </a:rPr>
              <a:t> </a:t>
            </a:r>
            <a:r>
              <a:rPr spc="10" dirty="0">
                <a:solidFill>
                  <a:srgbClr val="00AF50"/>
                </a:solidFill>
                <a:latin typeface="Arial Black"/>
                <a:cs typeface="Arial Black"/>
              </a:rPr>
              <a:t>run()</a:t>
            </a:r>
            <a:r>
              <a:rPr spc="-25" dirty="0">
                <a:solidFill>
                  <a:srgbClr val="00AF50"/>
                </a:solidFill>
                <a:latin typeface="Arial Black"/>
                <a:cs typeface="Arial Black"/>
              </a:rPr>
              <a:t> </a:t>
            </a:r>
            <a:r>
              <a:rPr dirty="0">
                <a:solidFill>
                  <a:srgbClr val="00AF50"/>
                </a:solidFill>
                <a:latin typeface="Arial Black"/>
                <a:cs typeface="Arial Black"/>
              </a:rPr>
              <a:t>Method </a:t>
            </a:r>
            <a:r>
              <a:rPr spc="-585" dirty="0">
                <a:solidFill>
                  <a:srgbClr val="00AF50"/>
                </a:solidFill>
                <a:latin typeface="Arial Black"/>
                <a:cs typeface="Arial Black"/>
              </a:rPr>
              <a:t> </a:t>
            </a:r>
            <a:r>
              <a:rPr dirty="0">
                <a:solidFill>
                  <a:srgbClr val="00AF50"/>
                </a:solidFill>
                <a:latin typeface="Arial Black"/>
                <a:cs typeface="Arial Black"/>
              </a:rPr>
              <a:t>public	</a:t>
            </a:r>
            <a:r>
              <a:rPr spc="-15" dirty="0">
                <a:solidFill>
                  <a:srgbClr val="00AF50"/>
                </a:solidFill>
                <a:latin typeface="Arial Black"/>
                <a:cs typeface="Arial Black"/>
              </a:rPr>
              <a:t>void	</a:t>
            </a:r>
            <a:r>
              <a:rPr spc="10" dirty="0">
                <a:solidFill>
                  <a:srgbClr val="00AF50"/>
                </a:solidFill>
                <a:latin typeface="Arial Black"/>
                <a:cs typeface="Arial Black"/>
              </a:rPr>
              <a:t>run()</a:t>
            </a:r>
            <a:endParaRPr dirty="0">
              <a:latin typeface="Arial Black"/>
              <a:cs typeface="Arial Black"/>
            </a:endParaRPr>
          </a:p>
          <a:p>
            <a:pPr marL="2871470">
              <a:spcBef>
                <a:spcPts val="15"/>
              </a:spcBef>
            </a:pPr>
            <a:r>
              <a:rPr dirty="0">
                <a:solidFill>
                  <a:srgbClr val="00AF50"/>
                </a:solidFill>
                <a:latin typeface="Arial Black"/>
                <a:cs typeface="Arial Black"/>
              </a:rPr>
              <a:t>{</a:t>
            </a:r>
            <a:endParaRPr dirty="0">
              <a:latin typeface="Arial Black"/>
              <a:cs typeface="Arial Black"/>
            </a:endParaRPr>
          </a:p>
          <a:p>
            <a:pPr marL="3785870"/>
            <a:r>
              <a:rPr dirty="0">
                <a:solidFill>
                  <a:srgbClr val="00AF50"/>
                </a:solidFill>
                <a:latin typeface="Arial Black"/>
                <a:cs typeface="Arial Black"/>
              </a:rPr>
              <a:t>//</a:t>
            </a:r>
            <a:r>
              <a:rPr spc="-20" dirty="0">
                <a:solidFill>
                  <a:srgbClr val="00AF50"/>
                </a:solidFill>
                <a:latin typeface="Arial Black"/>
                <a:cs typeface="Arial Black"/>
              </a:rPr>
              <a:t> </a:t>
            </a:r>
            <a:r>
              <a:rPr spc="-10" dirty="0">
                <a:solidFill>
                  <a:srgbClr val="00AF50"/>
                </a:solidFill>
                <a:latin typeface="Arial Black"/>
                <a:cs typeface="Arial Black"/>
              </a:rPr>
              <a:t>Provide</a:t>
            </a:r>
            <a:r>
              <a:rPr spc="-15" dirty="0">
                <a:solidFill>
                  <a:srgbClr val="00AF50"/>
                </a:solidFill>
                <a:latin typeface="Arial Black"/>
                <a:cs typeface="Arial Black"/>
              </a:rPr>
              <a:t> </a:t>
            </a:r>
            <a:r>
              <a:rPr dirty="0">
                <a:solidFill>
                  <a:srgbClr val="00AF50"/>
                </a:solidFill>
                <a:latin typeface="Arial Black"/>
                <a:cs typeface="Arial Black"/>
              </a:rPr>
              <a:t>the</a:t>
            </a:r>
            <a:r>
              <a:rPr spc="-15" dirty="0">
                <a:solidFill>
                  <a:srgbClr val="00AF50"/>
                </a:solidFill>
                <a:latin typeface="Arial Black"/>
                <a:cs typeface="Arial Black"/>
              </a:rPr>
              <a:t> </a:t>
            </a:r>
            <a:r>
              <a:rPr dirty="0">
                <a:solidFill>
                  <a:srgbClr val="00AF50"/>
                </a:solidFill>
                <a:latin typeface="Arial Black"/>
                <a:cs typeface="Arial Black"/>
              </a:rPr>
              <a:t>Code</a:t>
            </a:r>
            <a:r>
              <a:rPr spc="-15" dirty="0">
                <a:solidFill>
                  <a:srgbClr val="00AF50"/>
                </a:solidFill>
                <a:latin typeface="Arial Black"/>
                <a:cs typeface="Arial Black"/>
              </a:rPr>
              <a:t> for </a:t>
            </a:r>
            <a:r>
              <a:rPr spc="10" dirty="0">
                <a:solidFill>
                  <a:srgbClr val="00AF50"/>
                </a:solidFill>
                <a:latin typeface="Arial Black"/>
                <a:cs typeface="Arial Black"/>
              </a:rPr>
              <a:t>run()</a:t>
            </a:r>
            <a:r>
              <a:rPr spc="-15" dirty="0">
                <a:solidFill>
                  <a:srgbClr val="00AF50"/>
                </a:solidFill>
                <a:latin typeface="Arial Black"/>
                <a:cs typeface="Arial Black"/>
              </a:rPr>
              <a:t> </a:t>
            </a:r>
            <a:r>
              <a:rPr dirty="0">
                <a:solidFill>
                  <a:srgbClr val="00AF50"/>
                </a:solidFill>
                <a:latin typeface="Arial Black"/>
                <a:cs typeface="Arial Black"/>
              </a:rPr>
              <a:t>Method</a:t>
            </a:r>
            <a:endParaRPr dirty="0">
              <a:latin typeface="Arial Black"/>
              <a:cs typeface="Arial Black"/>
            </a:endParaRPr>
          </a:p>
          <a:p>
            <a:pPr marL="2871470">
              <a:lnSpc>
                <a:spcPts val="2155"/>
              </a:lnSpc>
            </a:pPr>
            <a:r>
              <a:rPr spc="-5" dirty="0">
                <a:solidFill>
                  <a:srgbClr val="00AF50"/>
                </a:solidFill>
                <a:latin typeface="Arial Black"/>
                <a:cs typeface="Arial Black"/>
              </a:rPr>
              <a:t>}//</a:t>
            </a:r>
            <a:r>
              <a:rPr spc="-30" dirty="0">
                <a:solidFill>
                  <a:srgbClr val="00AF50"/>
                </a:solidFill>
                <a:latin typeface="Arial Black"/>
                <a:cs typeface="Arial Black"/>
              </a:rPr>
              <a:t> </a:t>
            </a:r>
            <a:r>
              <a:rPr spc="-5" dirty="0">
                <a:solidFill>
                  <a:srgbClr val="00AF50"/>
                </a:solidFill>
                <a:latin typeface="Arial Black"/>
                <a:cs typeface="Arial Black"/>
              </a:rPr>
              <a:t>End</a:t>
            </a:r>
            <a:r>
              <a:rPr spc="-25" dirty="0">
                <a:solidFill>
                  <a:srgbClr val="00AF50"/>
                </a:solidFill>
                <a:latin typeface="Arial Black"/>
                <a:cs typeface="Arial Black"/>
              </a:rPr>
              <a:t> </a:t>
            </a:r>
            <a:r>
              <a:rPr dirty="0">
                <a:solidFill>
                  <a:srgbClr val="00AF50"/>
                </a:solidFill>
                <a:latin typeface="Arial Black"/>
                <a:cs typeface="Arial Black"/>
              </a:rPr>
              <a:t>of</a:t>
            </a:r>
            <a:r>
              <a:rPr spc="70" dirty="0">
                <a:solidFill>
                  <a:srgbClr val="00AF50"/>
                </a:solidFill>
                <a:latin typeface="Arial Black"/>
                <a:cs typeface="Arial Black"/>
              </a:rPr>
              <a:t> </a:t>
            </a:r>
            <a:r>
              <a:rPr dirty="0">
                <a:solidFill>
                  <a:srgbClr val="00AF50"/>
                </a:solidFill>
                <a:latin typeface="Arial Black"/>
                <a:cs typeface="Arial Black"/>
              </a:rPr>
              <a:t>Method</a:t>
            </a:r>
            <a:endParaRPr dirty="0">
              <a:latin typeface="Arial Black"/>
              <a:cs typeface="Arial Black"/>
            </a:endParaRPr>
          </a:p>
          <a:p>
            <a:pPr marL="1957070">
              <a:lnSpc>
                <a:spcPts val="2155"/>
              </a:lnSpc>
            </a:pPr>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End</a:t>
            </a:r>
            <a:r>
              <a:rPr b="1" spc="-40" dirty="0">
                <a:solidFill>
                  <a:srgbClr val="FF0000"/>
                </a:solidFill>
                <a:latin typeface="Calibri"/>
                <a:cs typeface="Calibri"/>
              </a:rPr>
              <a:t> </a:t>
            </a:r>
            <a:r>
              <a:rPr b="1" dirty="0">
                <a:solidFill>
                  <a:srgbClr val="FF0000"/>
                </a:solidFill>
                <a:latin typeface="Calibri"/>
                <a:cs typeface="Calibri"/>
              </a:rPr>
              <a:t>of</a:t>
            </a:r>
            <a:r>
              <a:rPr b="1" spc="-15" dirty="0">
                <a:solidFill>
                  <a:srgbClr val="FF0000"/>
                </a:solidFill>
                <a:latin typeface="Calibri"/>
                <a:cs typeface="Calibri"/>
              </a:rPr>
              <a:t> </a:t>
            </a:r>
            <a:r>
              <a:rPr b="1" spc="-5" dirty="0">
                <a:solidFill>
                  <a:srgbClr val="FF0000"/>
                </a:solidFill>
                <a:latin typeface="Calibri"/>
                <a:cs typeface="Calibri"/>
              </a:rPr>
              <a:t>class</a:t>
            </a:r>
            <a:endParaRPr dirty="0">
              <a:latin typeface="Calibri"/>
              <a:cs typeface="Calibri"/>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150621"/>
            <a:ext cx="9406636" cy="1040285"/>
          </a:xfrm>
          <a:prstGeom prst="rect">
            <a:avLst/>
          </a:prstGeom>
        </p:spPr>
        <p:txBody>
          <a:bodyPr vert="horz" wrap="square" lIns="0" tIns="12700" rIns="0" bIns="0" rtlCol="0" anchor="t">
            <a:spAutoFit/>
          </a:bodyPr>
          <a:lstStyle/>
          <a:p>
            <a:pPr marL="12700">
              <a:lnSpc>
                <a:spcPts val="3960"/>
              </a:lnSpc>
              <a:spcBef>
                <a:spcPts val="100"/>
              </a:spcBef>
            </a:pPr>
            <a:r>
              <a:rPr spc="-160" dirty="0"/>
              <a:t>Ho</a:t>
            </a:r>
            <a:r>
              <a:rPr dirty="0"/>
              <a:t>w</a:t>
            </a:r>
            <a:r>
              <a:rPr spc="-290" dirty="0"/>
              <a:t> </a:t>
            </a:r>
            <a:r>
              <a:rPr spc="-155" dirty="0"/>
              <a:t>t</a:t>
            </a:r>
            <a:r>
              <a:rPr dirty="0"/>
              <a:t>o</a:t>
            </a:r>
            <a:r>
              <a:rPr spc="-295" dirty="0"/>
              <a:t> </a:t>
            </a:r>
            <a:r>
              <a:rPr spc="-160" dirty="0"/>
              <a:t>Crea</a:t>
            </a:r>
            <a:r>
              <a:rPr spc="-155" dirty="0"/>
              <a:t>t</a:t>
            </a:r>
            <a:r>
              <a:rPr spc="-5" dirty="0"/>
              <a:t>e</a:t>
            </a:r>
            <a:r>
              <a:rPr spc="-295" dirty="0"/>
              <a:t> </a:t>
            </a:r>
            <a:r>
              <a:rPr spc="-5" dirty="0"/>
              <a:t>a</a:t>
            </a:r>
            <a:r>
              <a:rPr spc="-305" dirty="0"/>
              <a:t> </a:t>
            </a:r>
            <a:r>
              <a:rPr spc="-160" dirty="0"/>
              <a:t>Thread</a:t>
            </a:r>
            <a:r>
              <a:rPr dirty="0"/>
              <a:t>?</a:t>
            </a:r>
          </a:p>
          <a:p>
            <a:pPr marL="12700">
              <a:lnSpc>
                <a:spcPts val="3960"/>
              </a:lnSpc>
            </a:pPr>
            <a:r>
              <a:rPr spc="-155" dirty="0"/>
              <a:t>(</a:t>
            </a:r>
            <a:r>
              <a:rPr spc="-160" dirty="0"/>
              <a:t>B</a:t>
            </a:r>
            <a:r>
              <a:rPr spc="-5" dirty="0"/>
              <a:t>y</a:t>
            </a:r>
            <a:r>
              <a:rPr spc="-295" dirty="0"/>
              <a:t> </a:t>
            </a:r>
            <a:r>
              <a:rPr spc="-165" dirty="0"/>
              <a:t>I</a:t>
            </a:r>
            <a:r>
              <a:rPr spc="-160" dirty="0"/>
              <a:t>mp</a:t>
            </a:r>
            <a:r>
              <a:rPr spc="-165" dirty="0"/>
              <a:t>l</a:t>
            </a:r>
            <a:r>
              <a:rPr spc="-160" dirty="0"/>
              <a:t>emen</a:t>
            </a:r>
            <a:r>
              <a:rPr spc="-155" dirty="0"/>
              <a:t>t</a:t>
            </a:r>
            <a:r>
              <a:rPr spc="-150" dirty="0"/>
              <a:t>in</a:t>
            </a:r>
            <a:r>
              <a:rPr dirty="0"/>
              <a:t>g</a:t>
            </a:r>
            <a:r>
              <a:rPr spc="-250" dirty="0"/>
              <a:t> </a:t>
            </a:r>
            <a:r>
              <a:rPr spc="-5" dirty="0"/>
              <a:t>a</a:t>
            </a:r>
            <a:r>
              <a:rPr spc="-305" dirty="0"/>
              <a:t> </a:t>
            </a:r>
            <a:r>
              <a:rPr spc="-160" dirty="0"/>
              <a:t>Runnab</a:t>
            </a:r>
            <a:r>
              <a:rPr spc="-165" dirty="0"/>
              <a:t>l</a:t>
            </a:r>
            <a:r>
              <a:rPr spc="-5" dirty="0"/>
              <a:t>e</a:t>
            </a:r>
            <a:r>
              <a:rPr spc="-254" dirty="0"/>
              <a:t> </a:t>
            </a:r>
            <a:r>
              <a:rPr spc="-165" dirty="0"/>
              <a:t>I</a:t>
            </a:r>
            <a:r>
              <a:rPr spc="-160" dirty="0"/>
              <a:t>n</a:t>
            </a:r>
            <a:r>
              <a:rPr spc="-155" dirty="0"/>
              <a:t>t</a:t>
            </a:r>
            <a:r>
              <a:rPr spc="-160" dirty="0"/>
              <a:t>er</a:t>
            </a:r>
            <a:r>
              <a:rPr spc="-155" dirty="0"/>
              <a:t>f</a:t>
            </a:r>
            <a:r>
              <a:rPr spc="-160" dirty="0"/>
              <a:t>ace</a:t>
            </a:r>
            <a:r>
              <a:rPr dirty="0"/>
              <a:t>)</a:t>
            </a:r>
          </a:p>
        </p:txBody>
      </p:sp>
      <p:sp>
        <p:nvSpPr>
          <p:cNvPr id="3" name="object 3"/>
          <p:cNvSpPr txBox="1"/>
          <p:nvPr/>
        </p:nvSpPr>
        <p:spPr>
          <a:xfrm>
            <a:off x="1782267" y="1364552"/>
            <a:ext cx="7987030" cy="904875"/>
          </a:xfrm>
          <a:prstGeom prst="rect">
            <a:avLst/>
          </a:prstGeom>
        </p:spPr>
        <p:txBody>
          <a:bodyPr vert="horz" wrap="square" lIns="0" tIns="86360" rIns="0" bIns="0" rtlCol="0">
            <a:spAutoFit/>
          </a:bodyPr>
          <a:lstStyle/>
          <a:p>
            <a:pPr marL="355600" indent="-342900">
              <a:spcBef>
                <a:spcPts val="680"/>
              </a:spcBef>
              <a:buClr>
                <a:srgbClr val="0F1141"/>
              </a:buClr>
              <a:buFont typeface="Arial MT"/>
              <a:buChar char="•"/>
              <a:tabLst>
                <a:tab pos="354965" algn="l"/>
                <a:tab pos="355600" algn="l"/>
              </a:tabLst>
            </a:pPr>
            <a:r>
              <a:rPr sz="2400" b="1" spc="-5" dirty="0">
                <a:latin typeface="Arial"/>
                <a:cs typeface="Arial"/>
              </a:rPr>
              <a:t>Java</a:t>
            </a:r>
            <a:r>
              <a:rPr sz="2400" b="1" spc="15" dirty="0">
                <a:latin typeface="Arial"/>
                <a:cs typeface="Arial"/>
              </a:rPr>
              <a:t> </a:t>
            </a:r>
            <a:r>
              <a:rPr sz="2400" b="1" spc="-5" dirty="0">
                <a:latin typeface="Arial"/>
                <a:cs typeface="Arial"/>
              </a:rPr>
              <a:t>supports</a:t>
            </a:r>
            <a:r>
              <a:rPr sz="2400" b="1" spc="-10" dirty="0">
                <a:latin typeface="Arial"/>
                <a:cs typeface="Arial"/>
              </a:rPr>
              <a:t> </a:t>
            </a:r>
            <a:r>
              <a:rPr sz="2400" b="1" spc="-5" dirty="0">
                <a:latin typeface="Arial"/>
                <a:cs typeface="Arial"/>
              </a:rPr>
              <a:t>an</a:t>
            </a:r>
            <a:r>
              <a:rPr sz="2400" b="1" dirty="0">
                <a:latin typeface="Arial"/>
                <a:cs typeface="Arial"/>
              </a:rPr>
              <a:t> interface named</a:t>
            </a:r>
            <a:r>
              <a:rPr sz="2400" b="1" spc="-10" dirty="0">
                <a:latin typeface="Arial"/>
                <a:cs typeface="Arial"/>
              </a:rPr>
              <a:t> </a:t>
            </a:r>
            <a:r>
              <a:rPr sz="2400" b="1" spc="-5" dirty="0">
                <a:latin typeface="Arial"/>
                <a:cs typeface="Arial"/>
              </a:rPr>
              <a:t>‘Runnable’</a:t>
            </a:r>
            <a:endParaRPr sz="2400">
              <a:latin typeface="Arial"/>
              <a:cs typeface="Arial"/>
            </a:endParaRPr>
          </a:p>
          <a:p>
            <a:pPr marL="355600" indent="-342900">
              <a:spcBef>
                <a:spcPts val="580"/>
              </a:spcBef>
              <a:buClr>
                <a:srgbClr val="0F1141"/>
              </a:buClr>
              <a:buFont typeface="Arial MT"/>
              <a:buChar char="•"/>
              <a:tabLst>
                <a:tab pos="354965" algn="l"/>
                <a:tab pos="355600" algn="l"/>
                <a:tab pos="5080635" algn="l"/>
              </a:tabLst>
            </a:pPr>
            <a:r>
              <a:rPr sz="2400" b="1" spc="-5" dirty="0">
                <a:latin typeface="Arial"/>
                <a:cs typeface="Arial"/>
              </a:rPr>
              <a:t>Make</a:t>
            </a:r>
            <a:r>
              <a:rPr sz="2400" b="1" spc="5" dirty="0">
                <a:latin typeface="Arial"/>
                <a:cs typeface="Arial"/>
              </a:rPr>
              <a:t> </a:t>
            </a:r>
            <a:r>
              <a:rPr sz="2400" b="1" spc="-5" dirty="0">
                <a:latin typeface="Arial"/>
                <a:cs typeface="Arial"/>
              </a:rPr>
              <a:t>a</a:t>
            </a:r>
            <a:r>
              <a:rPr sz="2400" b="1" dirty="0">
                <a:latin typeface="Arial"/>
                <a:cs typeface="Arial"/>
              </a:rPr>
              <a:t> </a:t>
            </a:r>
            <a:r>
              <a:rPr sz="2400" b="1" spc="-5" dirty="0">
                <a:latin typeface="Arial"/>
                <a:cs typeface="Arial"/>
              </a:rPr>
              <a:t>class</a:t>
            </a:r>
            <a:r>
              <a:rPr sz="2400" b="1" dirty="0">
                <a:latin typeface="Arial"/>
                <a:cs typeface="Arial"/>
              </a:rPr>
              <a:t> imp</a:t>
            </a:r>
            <a:r>
              <a:rPr sz="2400" b="1" spc="5" dirty="0">
                <a:latin typeface="Arial"/>
                <a:cs typeface="Arial"/>
              </a:rPr>
              <a:t>l</a:t>
            </a:r>
            <a:r>
              <a:rPr sz="2400" b="1" dirty="0">
                <a:latin typeface="Arial"/>
                <a:cs typeface="Arial"/>
              </a:rPr>
              <a:t>ementing</a:t>
            </a:r>
            <a:r>
              <a:rPr sz="2400" b="1" spc="-30" dirty="0">
                <a:latin typeface="Arial"/>
                <a:cs typeface="Arial"/>
              </a:rPr>
              <a:t> </a:t>
            </a:r>
            <a:r>
              <a:rPr sz="2400" b="1" dirty="0">
                <a:latin typeface="Arial"/>
                <a:cs typeface="Arial"/>
              </a:rPr>
              <a:t>th</a:t>
            </a:r>
            <a:r>
              <a:rPr sz="2400" b="1" spc="5" dirty="0">
                <a:latin typeface="Arial"/>
                <a:cs typeface="Arial"/>
              </a:rPr>
              <a:t>i</a:t>
            </a:r>
            <a:r>
              <a:rPr sz="2400" b="1" spc="-5" dirty="0">
                <a:latin typeface="Arial"/>
                <a:cs typeface="Arial"/>
              </a:rPr>
              <a:t>s</a:t>
            </a:r>
            <a:r>
              <a:rPr sz="2400" b="1" dirty="0">
                <a:latin typeface="Arial"/>
                <a:cs typeface="Arial"/>
              </a:rPr>
              <a:t>	‘Run</a:t>
            </a:r>
            <a:r>
              <a:rPr sz="2400" b="1" spc="-10" dirty="0">
                <a:latin typeface="Arial"/>
                <a:cs typeface="Arial"/>
              </a:rPr>
              <a:t>n</a:t>
            </a:r>
            <a:r>
              <a:rPr sz="2400" b="1" spc="-5" dirty="0">
                <a:latin typeface="Arial"/>
                <a:cs typeface="Arial"/>
              </a:rPr>
              <a:t>able</a:t>
            </a:r>
            <a:r>
              <a:rPr sz="2400" b="1" dirty="0">
                <a:latin typeface="Arial"/>
                <a:cs typeface="Arial"/>
              </a:rPr>
              <a:t>’</a:t>
            </a:r>
            <a:r>
              <a:rPr sz="2400" b="1" spc="-160" dirty="0">
                <a:latin typeface="Arial"/>
                <a:cs typeface="Arial"/>
              </a:rPr>
              <a:t> </a:t>
            </a:r>
            <a:r>
              <a:rPr sz="2400" b="1" dirty="0">
                <a:latin typeface="Arial"/>
                <a:cs typeface="Arial"/>
              </a:rPr>
              <a:t>int</a:t>
            </a:r>
            <a:r>
              <a:rPr sz="2400" b="1" spc="-5" dirty="0">
                <a:latin typeface="Arial"/>
                <a:cs typeface="Arial"/>
              </a:rPr>
              <a:t>erface</a:t>
            </a:r>
            <a:endParaRPr sz="2400">
              <a:latin typeface="Arial"/>
              <a:cs typeface="Arial"/>
            </a:endParaRPr>
          </a:p>
        </p:txBody>
      </p:sp>
      <p:sp>
        <p:nvSpPr>
          <p:cNvPr id="4" name="object 4"/>
          <p:cNvSpPr txBox="1"/>
          <p:nvPr/>
        </p:nvSpPr>
        <p:spPr>
          <a:xfrm>
            <a:off x="5022596" y="2727452"/>
            <a:ext cx="4588510" cy="2244204"/>
          </a:xfrm>
          <a:prstGeom prst="rect">
            <a:avLst/>
          </a:prstGeom>
        </p:spPr>
        <p:txBody>
          <a:bodyPr vert="horz" wrap="square" lIns="0" tIns="12700" rIns="0" bIns="0" rtlCol="0">
            <a:spAutoFit/>
          </a:bodyPr>
          <a:lstStyle/>
          <a:p>
            <a:pPr marL="12700">
              <a:spcBef>
                <a:spcPts val="100"/>
              </a:spcBef>
              <a:tabLst>
                <a:tab pos="1841500" algn="l"/>
                <a:tab pos="3670300" algn="l"/>
              </a:tabLst>
            </a:pPr>
            <a:r>
              <a:rPr b="1" spc="-5" dirty="0">
                <a:solidFill>
                  <a:srgbClr val="FF0000"/>
                </a:solidFill>
                <a:latin typeface="Calibri"/>
                <a:cs typeface="Calibri"/>
              </a:rPr>
              <a:t>class</a:t>
            </a:r>
            <a:r>
              <a:rPr b="1" spc="-15" dirty="0">
                <a:solidFill>
                  <a:srgbClr val="FF0000"/>
                </a:solidFill>
                <a:latin typeface="Calibri"/>
                <a:cs typeface="Calibri"/>
              </a:rPr>
              <a:t> </a:t>
            </a:r>
            <a:r>
              <a:rPr b="1" spc="-5" dirty="0">
                <a:solidFill>
                  <a:srgbClr val="FF0000"/>
                </a:solidFill>
                <a:latin typeface="Calibri"/>
                <a:cs typeface="Calibri"/>
              </a:rPr>
              <a:t>MyThread	implements	Runnable</a:t>
            </a:r>
            <a:endParaRPr>
              <a:latin typeface="Calibri"/>
              <a:cs typeface="Calibri"/>
            </a:endParaRPr>
          </a:p>
          <a:p>
            <a:pPr marL="12700"/>
            <a:r>
              <a:rPr b="1" dirty="0">
                <a:solidFill>
                  <a:srgbClr val="FF0000"/>
                </a:solidFill>
                <a:latin typeface="Calibri"/>
                <a:cs typeface="Calibri"/>
              </a:rPr>
              <a:t>{</a:t>
            </a:r>
            <a:endParaRPr>
              <a:latin typeface="Calibri"/>
              <a:cs typeface="Calibri"/>
            </a:endParaRPr>
          </a:p>
          <a:p>
            <a:pPr marL="927100"/>
            <a:r>
              <a:rPr b="1" spc="-5" dirty="0">
                <a:solidFill>
                  <a:srgbClr val="FF0000"/>
                </a:solidFill>
                <a:latin typeface="Calibri"/>
                <a:cs typeface="Calibri"/>
              </a:rPr>
              <a:t>// Define</a:t>
            </a:r>
            <a:r>
              <a:rPr b="1" spc="-45" dirty="0">
                <a:solidFill>
                  <a:srgbClr val="FF0000"/>
                </a:solidFill>
                <a:latin typeface="Calibri"/>
                <a:cs typeface="Calibri"/>
              </a:rPr>
              <a:t> </a:t>
            </a:r>
            <a:r>
              <a:rPr b="1" spc="-5" dirty="0">
                <a:solidFill>
                  <a:srgbClr val="FF0000"/>
                </a:solidFill>
                <a:latin typeface="Calibri"/>
                <a:cs typeface="Calibri"/>
              </a:rPr>
              <a:t>Instance</a:t>
            </a:r>
            <a:r>
              <a:rPr b="1" spc="-60" dirty="0">
                <a:solidFill>
                  <a:srgbClr val="FF0000"/>
                </a:solidFill>
                <a:latin typeface="Calibri"/>
                <a:cs typeface="Calibri"/>
              </a:rPr>
              <a:t> </a:t>
            </a:r>
            <a:r>
              <a:rPr b="1" dirty="0">
                <a:solidFill>
                  <a:srgbClr val="FF0000"/>
                </a:solidFill>
                <a:latin typeface="Calibri"/>
                <a:cs typeface="Calibri"/>
              </a:rPr>
              <a:t>Fields</a:t>
            </a:r>
            <a:endParaRPr>
              <a:latin typeface="Calibri"/>
              <a:cs typeface="Calibri"/>
            </a:endParaRPr>
          </a:p>
          <a:p>
            <a:pPr marL="927100"/>
            <a:r>
              <a:rPr b="1" spc="-5"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Add</a:t>
            </a:r>
            <a:r>
              <a:rPr b="1" spc="-25" dirty="0">
                <a:solidFill>
                  <a:srgbClr val="FF0000"/>
                </a:solidFill>
                <a:latin typeface="Calibri"/>
                <a:cs typeface="Calibri"/>
              </a:rPr>
              <a:t> </a:t>
            </a:r>
            <a:r>
              <a:rPr b="1" spc="-10" dirty="0">
                <a:solidFill>
                  <a:srgbClr val="FF0000"/>
                </a:solidFill>
                <a:latin typeface="Calibri"/>
                <a:cs typeface="Calibri"/>
              </a:rPr>
              <a:t>Constructors</a:t>
            </a:r>
            <a:r>
              <a:rPr b="1" spc="-40" dirty="0">
                <a:solidFill>
                  <a:srgbClr val="FF0000"/>
                </a:solidFill>
                <a:latin typeface="Calibri"/>
                <a:cs typeface="Calibri"/>
              </a:rPr>
              <a:t> </a:t>
            </a:r>
            <a:r>
              <a:rPr b="1" dirty="0">
                <a:solidFill>
                  <a:srgbClr val="FF0000"/>
                </a:solidFill>
                <a:latin typeface="Calibri"/>
                <a:cs typeface="Calibri"/>
              </a:rPr>
              <a:t>as</a:t>
            </a:r>
            <a:r>
              <a:rPr b="1" spc="-5" dirty="0">
                <a:solidFill>
                  <a:srgbClr val="FF0000"/>
                </a:solidFill>
                <a:latin typeface="Calibri"/>
                <a:cs typeface="Calibri"/>
              </a:rPr>
              <a:t> </a:t>
            </a:r>
            <a:r>
              <a:rPr b="1" spc="-10" dirty="0">
                <a:solidFill>
                  <a:srgbClr val="FF0000"/>
                </a:solidFill>
                <a:latin typeface="Calibri"/>
                <a:cs typeface="Calibri"/>
              </a:rPr>
              <a:t>Required</a:t>
            </a:r>
            <a:endParaRPr>
              <a:latin typeface="Calibri"/>
              <a:cs typeface="Calibri"/>
            </a:endParaRPr>
          </a:p>
          <a:p>
            <a:pPr marL="927100"/>
            <a:r>
              <a:rPr b="1" spc="-5"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Add</a:t>
            </a:r>
            <a:r>
              <a:rPr b="1" spc="-25" dirty="0">
                <a:solidFill>
                  <a:srgbClr val="FF0000"/>
                </a:solidFill>
                <a:latin typeface="Calibri"/>
                <a:cs typeface="Calibri"/>
              </a:rPr>
              <a:t> </a:t>
            </a:r>
            <a:r>
              <a:rPr b="1" spc="-15" dirty="0">
                <a:solidFill>
                  <a:srgbClr val="FF0000"/>
                </a:solidFill>
                <a:latin typeface="Calibri"/>
                <a:cs typeface="Calibri"/>
              </a:rPr>
              <a:t>any</a:t>
            </a:r>
            <a:r>
              <a:rPr b="1" spc="-5" dirty="0">
                <a:solidFill>
                  <a:srgbClr val="FF0000"/>
                </a:solidFill>
                <a:latin typeface="Calibri"/>
                <a:cs typeface="Calibri"/>
              </a:rPr>
              <a:t> </a:t>
            </a:r>
            <a:r>
              <a:rPr b="1" dirty="0">
                <a:solidFill>
                  <a:srgbClr val="FF0000"/>
                </a:solidFill>
                <a:latin typeface="Calibri"/>
                <a:cs typeface="Calibri"/>
              </a:rPr>
              <a:t>other</a:t>
            </a:r>
            <a:r>
              <a:rPr b="1" spc="-35" dirty="0">
                <a:solidFill>
                  <a:srgbClr val="FF0000"/>
                </a:solidFill>
                <a:latin typeface="Calibri"/>
                <a:cs typeface="Calibri"/>
              </a:rPr>
              <a:t> </a:t>
            </a:r>
            <a:r>
              <a:rPr b="1" spc="-5" dirty="0">
                <a:solidFill>
                  <a:srgbClr val="FF0000"/>
                </a:solidFill>
                <a:latin typeface="Calibri"/>
                <a:cs typeface="Calibri"/>
              </a:rPr>
              <a:t>Method</a:t>
            </a:r>
            <a:r>
              <a:rPr b="1" spc="-40" dirty="0">
                <a:solidFill>
                  <a:srgbClr val="FF0000"/>
                </a:solidFill>
                <a:latin typeface="Calibri"/>
                <a:cs typeface="Calibri"/>
              </a:rPr>
              <a:t> </a:t>
            </a:r>
            <a:r>
              <a:rPr b="1" dirty="0">
                <a:solidFill>
                  <a:srgbClr val="FF0000"/>
                </a:solidFill>
                <a:latin typeface="Calibri"/>
                <a:cs typeface="Calibri"/>
              </a:rPr>
              <a:t>as</a:t>
            </a:r>
            <a:r>
              <a:rPr b="1" spc="-5" dirty="0">
                <a:solidFill>
                  <a:srgbClr val="FF0000"/>
                </a:solidFill>
                <a:latin typeface="Calibri"/>
                <a:cs typeface="Calibri"/>
              </a:rPr>
              <a:t> </a:t>
            </a:r>
            <a:r>
              <a:rPr b="1" spc="-10" dirty="0">
                <a:solidFill>
                  <a:srgbClr val="FF0000"/>
                </a:solidFill>
                <a:latin typeface="Calibri"/>
                <a:cs typeface="Calibri"/>
              </a:rPr>
              <a:t>Required</a:t>
            </a:r>
            <a:endParaRPr>
              <a:latin typeface="Calibri"/>
              <a:cs typeface="Calibri"/>
            </a:endParaRPr>
          </a:p>
          <a:p>
            <a:pPr marL="927100" marR="443865">
              <a:lnSpc>
                <a:spcPts val="2170"/>
              </a:lnSpc>
              <a:spcBef>
                <a:spcPts val="65"/>
              </a:spcBef>
              <a:tabLst>
                <a:tab pos="1841500" algn="l"/>
                <a:tab pos="2755900" algn="l"/>
              </a:tabLst>
            </a:pPr>
            <a:r>
              <a:rPr dirty="0">
                <a:solidFill>
                  <a:srgbClr val="00AF50"/>
                </a:solidFill>
                <a:latin typeface="Arial Black"/>
                <a:cs typeface="Arial Black"/>
              </a:rPr>
              <a:t>//</a:t>
            </a:r>
            <a:r>
              <a:rPr spc="-40" dirty="0">
                <a:solidFill>
                  <a:srgbClr val="00AF50"/>
                </a:solidFill>
                <a:latin typeface="Arial Black"/>
                <a:cs typeface="Arial Black"/>
              </a:rPr>
              <a:t> </a:t>
            </a:r>
            <a:r>
              <a:rPr spc="-5" dirty="0">
                <a:solidFill>
                  <a:srgbClr val="00AF50"/>
                </a:solidFill>
                <a:latin typeface="Arial Black"/>
                <a:cs typeface="Arial Black"/>
              </a:rPr>
              <a:t>Implement</a:t>
            </a:r>
            <a:r>
              <a:rPr spc="-35" dirty="0">
                <a:solidFill>
                  <a:srgbClr val="00AF50"/>
                </a:solidFill>
                <a:latin typeface="Arial Black"/>
                <a:cs typeface="Arial Black"/>
              </a:rPr>
              <a:t> </a:t>
            </a:r>
            <a:r>
              <a:rPr spc="10" dirty="0">
                <a:solidFill>
                  <a:srgbClr val="00AF50"/>
                </a:solidFill>
                <a:latin typeface="Arial Black"/>
                <a:cs typeface="Arial Black"/>
              </a:rPr>
              <a:t>run()</a:t>
            </a:r>
            <a:r>
              <a:rPr spc="-25" dirty="0">
                <a:solidFill>
                  <a:srgbClr val="00AF50"/>
                </a:solidFill>
                <a:latin typeface="Arial Black"/>
                <a:cs typeface="Arial Black"/>
              </a:rPr>
              <a:t> </a:t>
            </a:r>
            <a:r>
              <a:rPr dirty="0">
                <a:solidFill>
                  <a:srgbClr val="00AF50"/>
                </a:solidFill>
                <a:latin typeface="Arial Black"/>
                <a:cs typeface="Arial Black"/>
              </a:rPr>
              <a:t>Method </a:t>
            </a:r>
            <a:r>
              <a:rPr spc="-585" dirty="0">
                <a:solidFill>
                  <a:srgbClr val="00AF50"/>
                </a:solidFill>
                <a:latin typeface="Arial Black"/>
                <a:cs typeface="Arial Black"/>
              </a:rPr>
              <a:t> </a:t>
            </a:r>
            <a:r>
              <a:rPr dirty="0">
                <a:solidFill>
                  <a:srgbClr val="00AF50"/>
                </a:solidFill>
                <a:latin typeface="Arial Black"/>
                <a:cs typeface="Arial Black"/>
              </a:rPr>
              <a:t>public	</a:t>
            </a:r>
            <a:r>
              <a:rPr spc="-15" dirty="0">
                <a:solidFill>
                  <a:srgbClr val="00AF50"/>
                </a:solidFill>
                <a:latin typeface="Arial Black"/>
                <a:cs typeface="Arial Black"/>
              </a:rPr>
              <a:t>void	</a:t>
            </a:r>
            <a:r>
              <a:rPr spc="10" dirty="0">
                <a:solidFill>
                  <a:srgbClr val="00AF50"/>
                </a:solidFill>
                <a:latin typeface="Arial Black"/>
                <a:cs typeface="Arial Black"/>
              </a:rPr>
              <a:t>run()</a:t>
            </a:r>
            <a:endParaRPr>
              <a:latin typeface="Arial Black"/>
              <a:cs typeface="Arial Black"/>
            </a:endParaRPr>
          </a:p>
          <a:p>
            <a:pPr marL="927100">
              <a:lnSpc>
                <a:spcPts val="2090"/>
              </a:lnSpc>
            </a:pPr>
            <a:r>
              <a:rPr dirty="0">
                <a:solidFill>
                  <a:srgbClr val="00AF50"/>
                </a:solidFill>
                <a:latin typeface="Arial Black"/>
                <a:cs typeface="Arial Black"/>
              </a:rPr>
              <a:t>{</a:t>
            </a:r>
            <a:endParaRPr>
              <a:latin typeface="Arial Black"/>
              <a:cs typeface="Arial Black"/>
            </a:endParaRPr>
          </a:p>
        </p:txBody>
      </p:sp>
      <p:sp>
        <p:nvSpPr>
          <p:cNvPr id="5" name="object 5"/>
          <p:cNvSpPr txBox="1"/>
          <p:nvPr/>
        </p:nvSpPr>
        <p:spPr>
          <a:xfrm>
            <a:off x="5022596" y="4924170"/>
            <a:ext cx="5359400" cy="847090"/>
          </a:xfrm>
          <a:prstGeom prst="rect">
            <a:avLst/>
          </a:prstGeom>
        </p:spPr>
        <p:txBody>
          <a:bodyPr vert="horz" wrap="square" lIns="0" tIns="12700" rIns="0" bIns="0" rtlCol="0">
            <a:spAutoFit/>
          </a:bodyPr>
          <a:lstStyle/>
          <a:p>
            <a:pPr marL="927100">
              <a:spcBef>
                <a:spcPts val="100"/>
              </a:spcBef>
            </a:pPr>
            <a:r>
              <a:rPr dirty="0">
                <a:solidFill>
                  <a:srgbClr val="00AF50"/>
                </a:solidFill>
                <a:latin typeface="Arial Black"/>
                <a:cs typeface="Arial Black"/>
              </a:rPr>
              <a:t>//</a:t>
            </a:r>
            <a:r>
              <a:rPr spc="-25" dirty="0">
                <a:solidFill>
                  <a:srgbClr val="00AF50"/>
                </a:solidFill>
                <a:latin typeface="Arial Black"/>
                <a:cs typeface="Arial Black"/>
              </a:rPr>
              <a:t> </a:t>
            </a:r>
            <a:r>
              <a:rPr spc="-10" dirty="0">
                <a:solidFill>
                  <a:srgbClr val="00AF50"/>
                </a:solidFill>
                <a:latin typeface="Arial Black"/>
                <a:cs typeface="Arial Black"/>
              </a:rPr>
              <a:t>Provide</a:t>
            </a:r>
            <a:r>
              <a:rPr spc="-15" dirty="0">
                <a:solidFill>
                  <a:srgbClr val="00AF50"/>
                </a:solidFill>
                <a:latin typeface="Arial Black"/>
                <a:cs typeface="Arial Black"/>
              </a:rPr>
              <a:t> </a:t>
            </a:r>
            <a:r>
              <a:rPr dirty="0">
                <a:solidFill>
                  <a:srgbClr val="00AF50"/>
                </a:solidFill>
                <a:latin typeface="Arial Black"/>
                <a:cs typeface="Arial Black"/>
              </a:rPr>
              <a:t>the</a:t>
            </a:r>
            <a:r>
              <a:rPr spc="-15" dirty="0">
                <a:solidFill>
                  <a:srgbClr val="00AF50"/>
                </a:solidFill>
                <a:latin typeface="Arial Black"/>
                <a:cs typeface="Arial Black"/>
              </a:rPr>
              <a:t> </a:t>
            </a:r>
            <a:r>
              <a:rPr dirty="0">
                <a:solidFill>
                  <a:srgbClr val="00AF50"/>
                </a:solidFill>
                <a:latin typeface="Arial Black"/>
                <a:cs typeface="Arial Black"/>
              </a:rPr>
              <a:t>Code</a:t>
            </a:r>
            <a:r>
              <a:rPr spc="-15" dirty="0">
                <a:solidFill>
                  <a:srgbClr val="00AF50"/>
                </a:solidFill>
                <a:latin typeface="Arial Black"/>
                <a:cs typeface="Arial Black"/>
              </a:rPr>
              <a:t> for </a:t>
            </a:r>
            <a:r>
              <a:rPr spc="10" dirty="0">
                <a:solidFill>
                  <a:srgbClr val="00AF50"/>
                </a:solidFill>
                <a:latin typeface="Arial Black"/>
                <a:cs typeface="Arial Black"/>
              </a:rPr>
              <a:t>run()</a:t>
            </a:r>
            <a:r>
              <a:rPr spc="-15" dirty="0">
                <a:solidFill>
                  <a:srgbClr val="00AF50"/>
                </a:solidFill>
                <a:latin typeface="Arial Black"/>
                <a:cs typeface="Arial Black"/>
              </a:rPr>
              <a:t> </a:t>
            </a:r>
            <a:r>
              <a:rPr dirty="0">
                <a:solidFill>
                  <a:srgbClr val="00AF50"/>
                </a:solidFill>
                <a:latin typeface="Arial Black"/>
                <a:cs typeface="Arial Black"/>
              </a:rPr>
              <a:t>Method</a:t>
            </a:r>
            <a:endParaRPr>
              <a:latin typeface="Arial Black"/>
              <a:cs typeface="Arial Black"/>
            </a:endParaRPr>
          </a:p>
          <a:p>
            <a:pPr marL="927100">
              <a:lnSpc>
                <a:spcPts val="2155"/>
              </a:lnSpc>
            </a:pPr>
            <a:r>
              <a:rPr spc="-5" dirty="0">
                <a:solidFill>
                  <a:srgbClr val="00AF50"/>
                </a:solidFill>
                <a:latin typeface="Arial Black"/>
                <a:cs typeface="Arial Black"/>
              </a:rPr>
              <a:t>}//</a:t>
            </a:r>
            <a:r>
              <a:rPr spc="-30" dirty="0">
                <a:solidFill>
                  <a:srgbClr val="00AF50"/>
                </a:solidFill>
                <a:latin typeface="Arial Black"/>
                <a:cs typeface="Arial Black"/>
              </a:rPr>
              <a:t> </a:t>
            </a:r>
            <a:r>
              <a:rPr spc="-5" dirty="0">
                <a:solidFill>
                  <a:srgbClr val="00AF50"/>
                </a:solidFill>
                <a:latin typeface="Arial Black"/>
                <a:cs typeface="Arial Black"/>
              </a:rPr>
              <a:t>End</a:t>
            </a:r>
            <a:r>
              <a:rPr spc="-25" dirty="0">
                <a:solidFill>
                  <a:srgbClr val="00AF50"/>
                </a:solidFill>
                <a:latin typeface="Arial Black"/>
                <a:cs typeface="Arial Black"/>
              </a:rPr>
              <a:t> </a:t>
            </a:r>
            <a:r>
              <a:rPr dirty="0">
                <a:solidFill>
                  <a:srgbClr val="00AF50"/>
                </a:solidFill>
                <a:latin typeface="Arial Black"/>
                <a:cs typeface="Arial Black"/>
              </a:rPr>
              <a:t>of</a:t>
            </a:r>
            <a:r>
              <a:rPr spc="70" dirty="0">
                <a:solidFill>
                  <a:srgbClr val="00AF50"/>
                </a:solidFill>
                <a:latin typeface="Arial Black"/>
                <a:cs typeface="Arial Black"/>
              </a:rPr>
              <a:t> </a:t>
            </a:r>
            <a:r>
              <a:rPr dirty="0">
                <a:solidFill>
                  <a:srgbClr val="00AF50"/>
                </a:solidFill>
                <a:latin typeface="Arial Black"/>
                <a:cs typeface="Arial Black"/>
              </a:rPr>
              <a:t>Method</a:t>
            </a:r>
            <a:endParaRPr>
              <a:latin typeface="Arial Black"/>
              <a:cs typeface="Arial Black"/>
            </a:endParaRPr>
          </a:p>
          <a:p>
            <a:pPr marL="12700">
              <a:lnSpc>
                <a:spcPts val="2155"/>
              </a:lnSpc>
            </a:pPr>
            <a:r>
              <a:rPr b="1" dirty="0">
                <a:solidFill>
                  <a:srgbClr val="FF0000"/>
                </a:solidFill>
                <a:latin typeface="Calibri"/>
                <a:cs typeface="Calibri"/>
              </a:rPr>
              <a:t>}//</a:t>
            </a:r>
            <a:r>
              <a:rPr b="1" spc="-10" dirty="0">
                <a:solidFill>
                  <a:srgbClr val="FF0000"/>
                </a:solidFill>
                <a:latin typeface="Calibri"/>
                <a:cs typeface="Calibri"/>
              </a:rPr>
              <a:t> </a:t>
            </a:r>
            <a:r>
              <a:rPr b="1" dirty="0">
                <a:solidFill>
                  <a:srgbClr val="FF0000"/>
                </a:solidFill>
                <a:latin typeface="Calibri"/>
                <a:cs typeface="Calibri"/>
              </a:rPr>
              <a:t>End</a:t>
            </a:r>
            <a:r>
              <a:rPr b="1" spc="-35" dirty="0">
                <a:solidFill>
                  <a:srgbClr val="FF0000"/>
                </a:solidFill>
                <a:latin typeface="Calibri"/>
                <a:cs typeface="Calibri"/>
              </a:rPr>
              <a:t> </a:t>
            </a:r>
            <a:r>
              <a:rPr b="1" dirty="0">
                <a:solidFill>
                  <a:srgbClr val="FF0000"/>
                </a:solidFill>
                <a:latin typeface="Calibri"/>
                <a:cs typeface="Calibri"/>
              </a:rPr>
              <a:t>of</a:t>
            </a:r>
            <a:r>
              <a:rPr b="1" spc="-15" dirty="0">
                <a:solidFill>
                  <a:srgbClr val="FF0000"/>
                </a:solidFill>
                <a:latin typeface="Calibri"/>
                <a:cs typeface="Calibri"/>
              </a:rPr>
              <a:t> </a:t>
            </a:r>
            <a:r>
              <a:rPr b="1" spc="-5" dirty="0">
                <a:solidFill>
                  <a:srgbClr val="FF0000"/>
                </a:solidFill>
                <a:latin typeface="Calibri"/>
                <a:cs typeface="Calibri"/>
              </a:rPr>
              <a:t>class</a:t>
            </a:r>
            <a:endParaRPr>
              <a:latin typeface="Calibri"/>
              <a:cs typeface="Calibri"/>
            </a:endParaRPr>
          </a:p>
        </p:txBody>
      </p:sp>
      <p:sp>
        <p:nvSpPr>
          <p:cNvPr id="6" name="object 6"/>
          <p:cNvSpPr txBox="1"/>
          <p:nvPr/>
        </p:nvSpPr>
        <p:spPr>
          <a:xfrm>
            <a:off x="2124557" y="3300050"/>
            <a:ext cx="2397760" cy="314960"/>
          </a:xfrm>
          <a:prstGeom prst="rect">
            <a:avLst/>
          </a:prstGeom>
        </p:spPr>
        <p:txBody>
          <a:bodyPr vert="horz" wrap="square" lIns="0" tIns="12065" rIns="0" bIns="0" rtlCol="0">
            <a:spAutoFit/>
          </a:bodyPr>
          <a:lstStyle/>
          <a:p>
            <a:pPr marL="12700">
              <a:spcBef>
                <a:spcPts val="95"/>
              </a:spcBef>
            </a:pPr>
            <a:r>
              <a:rPr sz="1900" spc="-70" dirty="0">
                <a:solidFill>
                  <a:srgbClr val="001F5F"/>
                </a:solidFill>
                <a:latin typeface="Arial Black"/>
                <a:cs typeface="Arial Black"/>
              </a:rPr>
              <a:t>Runnable </a:t>
            </a:r>
            <a:r>
              <a:rPr sz="1900" spc="-60" dirty="0">
                <a:solidFill>
                  <a:srgbClr val="001F5F"/>
                </a:solidFill>
                <a:latin typeface="Arial Black"/>
                <a:cs typeface="Arial Black"/>
              </a:rPr>
              <a:t>interface</a:t>
            </a:r>
            <a:endParaRPr sz="1900">
              <a:latin typeface="Arial Black"/>
              <a:cs typeface="Arial Black"/>
            </a:endParaRPr>
          </a:p>
        </p:txBody>
      </p:sp>
      <p:sp>
        <p:nvSpPr>
          <p:cNvPr id="7" name="object 7"/>
          <p:cNvSpPr txBox="1"/>
          <p:nvPr/>
        </p:nvSpPr>
        <p:spPr>
          <a:xfrm>
            <a:off x="1638401" y="3586734"/>
            <a:ext cx="3233420" cy="1123315"/>
          </a:xfrm>
          <a:prstGeom prst="rect">
            <a:avLst/>
          </a:prstGeom>
        </p:spPr>
        <p:txBody>
          <a:bodyPr vert="horz" wrap="square" lIns="0" tIns="12700" rIns="0" bIns="0" rtlCol="0">
            <a:spAutoFit/>
          </a:bodyPr>
          <a:lstStyle/>
          <a:p>
            <a:pPr marL="12700">
              <a:spcBef>
                <a:spcPts val="100"/>
              </a:spcBef>
            </a:pPr>
            <a:r>
              <a:rPr dirty="0">
                <a:solidFill>
                  <a:srgbClr val="001F5F"/>
                </a:solidFill>
                <a:latin typeface="Arial Black"/>
                <a:cs typeface="Arial Black"/>
              </a:rPr>
              <a:t>public</a:t>
            </a:r>
            <a:r>
              <a:rPr spc="-35" dirty="0">
                <a:solidFill>
                  <a:srgbClr val="001F5F"/>
                </a:solidFill>
                <a:latin typeface="Arial Black"/>
                <a:cs typeface="Arial Black"/>
              </a:rPr>
              <a:t> </a:t>
            </a:r>
            <a:r>
              <a:rPr spc="-5" dirty="0">
                <a:solidFill>
                  <a:srgbClr val="001F5F"/>
                </a:solidFill>
                <a:latin typeface="Arial Black"/>
                <a:cs typeface="Arial Black"/>
              </a:rPr>
              <a:t>interface</a:t>
            </a:r>
            <a:r>
              <a:rPr spc="-40" dirty="0">
                <a:solidFill>
                  <a:srgbClr val="001F5F"/>
                </a:solidFill>
                <a:latin typeface="Arial Black"/>
                <a:cs typeface="Arial Black"/>
              </a:rPr>
              <a:t> </a:t>
            </a:r>
            <a:r>
              <a:rPr spc="-5" dirty="0">
                <a:solidFill>
                  <a:srgbClr val="001F5F"/>
                </a:solidFill>
                <a:latin typeface="Arial Black"/>
                <a:cs typeface="Arial Black"/>
              </a:rPr>
              <a:t>Runnable</a:t>
            </a:r>
            <a:endParaRPr>
              <a:latin typeface="Arial Black"/>
              <a:cs typeface="Arial Black"/>
            </a:endParaRPr>
          </a:p>
          <a:p>
            <a:pPr marL="12700"/>
            <a:r>
              <a:rPr dirty="0">
                <a:solidFill>
                  <a:srgbClr val="001F5F"/>
                </a:solidFill>
                <a:latin typeface="Arial Black"/>
                <a:cs typeface="Arial Black"/>
              </a:rPr>
              <a:t>{</a:t>
            </a:r>
            <a:endParaRPr>
              <a:latin typeface="Arial Black"/>
              <a:cs typeface="Arial Black"/>
            </a:endParaRPr>
          </a:p>
          <a:p>
            <a:pPr marL="393700"/>
            <a:r>
              <a:rPr dirty="0">
                <a:solidFill>
                  <a:srgbClr val="001F5F"/>
                </a:solidFill>
                <a:latin typeface="Arial Black"/>
                <a:cs typeface="Arial Black"/>
              </a:rPr>
              <a:t>public</a:t>
            </a:r>
            <a:r>
              <a:rPr spc="-30" dirty="0">
                <a:solidFill>
                  <a:srgbClr val="001F5F"/>
                </a:solidFill>
                <a:latin typeface="Arial Black"/>
                <a:cs typeface="Arial Black"/>
              </a:rPr>
              <a:t> </a:t>
            </a:r>
            <a:r>
              <a:rPr spc="-15" dirty="0">
                <a:solidFill>
                  <a:srgbClr val="001F5F"/>
                </a:solidFill>
                <a:latin typeface="Arial Black"/>
                <a:cs typeface="Arial Black"/>
              </a:rPr>
              <a:t>void</a:t>
            </a:r>
            <a:r>
              <a:rPr spc="-30" dirty="0">
                <a:solidFill>
                  <a:srgbClr val="001F5F"/>
                </a:solidFill>
                <a:latin typeface="Arial Black"/>
                <a:cs typeface="Arial Black"/>
              </a:rPr>
              <a:t> </a:t>
            </a:r>
            <a:r>
              <a:rPr spc="5" dirty="0">
                <a:solidFill>
                  <a:srgbClr val="001F5F"/>
                </a:solidFill>
                <a:latin typeface="Arial Black"/>
                <a:cs typeface="Arial Black"/>
              </a:rPr>
              <a:t>run();</a:t>
            </a:r>
            <a:endParaRPr>
              <a:latin typeface="Arial Black"/>
              <a:cs typeface="Arial Black"/>
            </a:endParaRPr>
          </a:p>
          <a:p>
            <a:pPr marL="12700"/>
            <a:r>
              <a:rPr dirty="0">
                <a:solidFill>
                  <a:srgbClr val="001F5F"/>
                </a:solidFill>
                <a:latin typeface="Arial Black"/>
                <a:cs typeface="Arial Black"/>
              </a:rPr>
              <a:t>}</a:t>
            </a:r>
            <a:endParaRPr>
              <a:latin typeface="Arial Black"/>
              <a:cs typeface="Arial Black"/>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082280" cy="4050029"/>
          </a:xfrm>
          <a:prstGeom prst="rect">
            <a:avLst/>
          </a:prstGeom>
        </p:spPr>
        <p:txBody>
          <a:bodyPr vert="horz" wrap="square" lIns="0" tIns="12700" rIns="0" bIns="0" rtlCol="0">
            <a:spAutoFit/>
          </a:bodyPr>
          <a:lstStyle/>
          <a:p>
            <a:pPr marL="355600" marR="5080" indent="-342900" algn="just">
              <a:spcBef>
                <a:spcPts val="100"/>
              </a:spcBef>
              <a:buClr>
                <a:srgbClr val="0F1141"/>
              </a:buClr>
              <a:buChar char="•"/>
              <a:tabLst>
                <a:tab pos="355600" algn="l"/>
              </a:tabLst>
            </a:pPr>
            <a:r>
              <a:rPr sz="2400" spc="-5" dirty="0">
                <a:latin typeface="Arial MT"/>
                <a:cs typeface="Arial MT"/>
              </a:rPr>
              <a:t>Create </a:t>
            </a:r>
            <a:r>
              <a:rPr sz="2400" dirty="0">
                <a:latin typeface="Arial MT"/>
                <a:cs typeface="Arial MT"/>
              </a:rPr>
              <a:t>a </a:t>
            </a:r>
            <a:r>
              <a:rPr sz="2400" spc="-5" dirty="0">
                <a:latin typeface="Arial MT"/>
                <a:cs typeface="Arial MT"/>
              </a:rPr>
              <a:t>Thread </a:t>
            </a:r>
            <a:r>
              <a:rPr sz="2400" dirty="0">
                <a:latin typeface="Arial MT"/>
                <a:cs typeface="Arial MT"/>
              </a:rPr>
              <a:t>class</a:t>
            </a:r>
            <a:r>
              <a:rPr sz="2400" spc="5" dirty="0">
                <a:latin typeface="Arial MT"/>
                <a:cs typeface="Arial MT"/>
              </a:rPr>
              <a:t> </a:t>
            </a:r>
            <a:r>
              <a:rPr sz="2400" spc="-5" dirty="0">
                <a:latin typeface="Arial MT"/>
                <a:cs typeface="Arial MT"/>
              </a:rPr>
              <a:t>named ‘GreetingThread’ </a:t>
            </a:r>
            <a:r>
              <a:rPr sz="2400" dirty="0">
                <a:latin typeface="Arial MT"/>
                <a:cs typeface="Arial MT"/>
              </a:rPr>
              <a:t>with </a:t>
            </a:r>
            <a:r>
              <a:rPr sz="2400" spc="-5" dirty="0">
                <a:latin typeface="Arial MT"/>
                <a:cs typeface="Arial MT"/>
              </a:rPr>
              <a:t>two </a:t>
            </a:r>
            <a:r>
              <a:rPr sz="2400" dirty="0">
                <a:latin typeface="Arial MT"/>
                <a:cs typeface="Arial MT"/>
              </a:rPr>
              <a:t> </a:t>
            </a:r>
            <a:r>
              <a:rPr sz="2400" spc="-5" dirty="0">
                <a:latin typeface="Arial MT"/>
                <a:cs typeface="Arial MT"/>
              </a:rPr>
              <a:t>instance</a:t>
            </a:r>
            <a:r>
              <a:rPr sz="2400" dirty="0">
                <a:latin typeface="Arial MT"/>
                <a:cs typeface="Arial MT"/>
              </a:rPr>
              <a:t> </a:t>
            </a:r>
            <a:r>
              <a:rPr sz="2400" spc="-5" dirty="0">
                <a:latin typeface="Arial MT"/>
                <a:cs typeface="Arial MT"/>
              </a:rPr>
              <a:t>fields</a:t>
            </a:r>
            <a:r>
              <a:rPr sz="2400" dirty="0">
                <a:latin typeface="Arial MT"/>
                <a:cs typeface="Arial MT"/>
              </a:rPr>
              <a:t> </a:t>
            </a:r>
            <a:r>
              <a:rPr sz="2400" spc="-5" dirty="0">
                <a:latin typeface="Arial MT"/>
                <a:cs typeface="Arial MT"/>
              </a:rPr>
              <a:t>as</a:t>
            </a:r>
            <a:r>
              <a:rPr sz="2400" dirty="0">
                <a:latin typeface="Arial MT"/>
                <a:cs typeface="Arial MT"/>
              </a:rPr>
              <a:t> </a:t>
            </a:r>
            <a:r>
              <a:rPr sz="2400" spc="-5" dirty="0">
                <a:latin typeface="Arial MT"/>
                <a:cs typeface="Arial MT"/>
              </a:rPr>
              <a:t>‘threadId:int’</a:t>
            </a:r>
            <a:r>
              <a:rPr sz="2400" dirty="0">
                <a:latin typeface="Arial MT"/>
                <a:cs typeface="Arial MT"/>
              </a:rPr>
              <a:t> </a:t>
            </a:r>
            <a:r>
              <a:rPr sz="2400" spc="-10" dirty="0">
                <a:latin typeface="Arial MT"/>
                <a:cs typeface="Arial MT"/>
              </a:rPr>
              <a:t>and </a:t>
            </a:r>
            <a:r>
              <a:rPr sz="2400" spc="-655" dirty="0">
                <a:latin typeface="Arial MT"/>
                <a:cs typeface="Arial MT"/>
              </a:rPr>
              <a:t> </a:t>
            </a:r>
            <a:r>
              <a:rPr sz="2400" spc="-5" dirty="0">
                <a:latin typeface="Arial MT"/>
                <a:cs typeface="Arial MT"/>
              </a:rPr>
              <a:t>‘greetingMessage:String’. Add a suitable </a:t>
            </a:r>
            <a:r>
              <a:rPr sz="2400" dirty="0">
                <a:latin typeface="Arial MT"/>
                <a:cs typeface="Arial MT"/>
              </a:rPr>
              <a:t>parameterized </a:t>
            </a:r>
            <a:r>
              <a:rPr sz="2400" spc="5" dirty="0">
                <a:latin typeface="Arial MT"/>
                <a:cs typeface="Arial MT"/>
              </a:rPr>
              <a:t> </a:t>
            </a:r>
            <a:r>
              <a:rPr sz="2400" dirty="0">
                <a:latin typeface="Arial MT"/>
                <a:cs typeface="Arial MT"/>
              </a:rPr>
              <a:t>constructor </a:t>
            </a:r>
            <a:r>
              <a:rPr sz="2400" spc="-5" dirty="0">
                <a:latin typeface="Arial MT"/>
                <a:cs typeface="Arial MT"/>
              </a:rPr>
              <a:t>in </a:t>
            </a:r>
            <a:r>
              <a:rPr sz="2400" dirty="0">
                <a:latin typeface="Arial MT"/>
                <a:cs typeface="Arial MT"/>
              </a:rPr>
              <a:t>the </a:t>
            </a:r>
            <a:r>
              <a:rPr sz="2400" spc="-5" dirty="0">
                <a:latin typeface="Arial MT"/>
                <a:cs typeface="Arial MT"/>
              </a:rPr>
              <a:t>class. Supply </a:t>
            </a:r>
            <a:r>
              <a:rPr sz="2400" dirty="0">
                <a:latin typeface="Arial MT"/>
                <a:cs typeface="Arial MT"/>
              </a:rPr>
              <a:t>a run() </a:t>
            </a:r>
            <a:r>
              <a:rPr sz="2400" spc="-5" dirty="0">
                <a:latin typeface="Arial MT"/>
                <a:cs typeface="Arial MT"/>
              </a:rPr>
              <a:t>method </a:t>
            </a:r>
            <a:r>
              <a:rPr sz="2400" dirty="0">
                <a:latin typeface="Arial MT"/>
                <a:cs typeface="Arial MT"/>
              </a:rPr>
              <a:t>which </a:t>
            </a:r>
            <a:r>
              <a:rPr sz="2400" spc="5" dirty="0">
                <a:latin typeface="Arial MT"/>
                <a:cs typeface="Arial MT"/>
              </a:rPr>
              <a:t> </a:t>
            </a:r>
            <a:r>
              <a:rPr sz="2400" spc="-5" dirty="0">
                <a:latin typeface="Arial MT"/>
                <a:cs typeface="Arial MT"/>
              </a:rPr>
              <a:t>prints</a:t>
            </a:r>
            <a:r>
              <a:rPr sz="2400" dirty="0">
                <a:latin typeface="Arial MT"/>
                <a:cs typeface="Arial MT"/>
              </a:rPr>
              <a:t> </a:t>
            </a:r>
            <a:r>
              <a:rPr sz="2400" spc="-5" dirty="0">
                <a:latin typeface="Arial MT"/>
                <a:cs typeface="Arial MT"/>
              </a:rPr>
              <a:t>out</a:t>
            </a:r>
            <a:r>
              <a:rPr sz="2400" dirty="0">
                <a:latin typeface="Arial MT"/>
                <a:cs typeface="Arial MT"/>
              </a:rPr>
              <a:t> the</a:t>
            </a:r>
            <a:r>
              <a:rPr sz="2400" spc="5" dirty="0">
                <a:latin typeface="Arial MT"/>
                <a:cs typeface="Arial MT"/>
              </a:rPr>
              <a:t> </a:t>
            </a:r>
            <a:r>
              <a:rPr sz="2400" spc="-5" dirty="0">
                <a:latin typeface="Arial MT"/>
                <a:cs typeface="Arial MT"/>
              </a:rPr>
              <a:t>greeting</a:t>
            </a:r>
            <a:r>
              <a:rPr sz="2400" dirty="0">
                <a:latin typeface="Arial MT"/>
                <a:cs typeface="Arial MT"/>
              </a:rPr>
              <a:t> message</a:t>
            </a:r>
            <a:r>
              <a:rPr sz="2400" spc="5" dirty="0">
                <a:latin typeface="Arial MT"/>
                <a:cs typeface="Arial MT"/>
              </a:rPr>
              <a:t> </a:t>
            </a:r>
            <a:r>
              <a:rPr sz="2400" spc="-5" dirty="0">
                <a:latin typeface="Arial MT"/>
                <a:cs typeface="Arial MT"/>
              </a:rPr>
              <a:t>on</a:t>
            </a:r>
            <a:r>
              <a:rPr sz="2400" spc="655" dirty="0">
                <a:latin typeface="Arial MT"/>
                <a:cs typeface="Arial MT"/>
              </a:rPr>
              <a:t> </a:t>
            </a:r>
            <a:r>
              <a:rPr sz="2400" dirty="0">
                <a:latin typeface="Arial MT"/>
                <a:cs typeface="Arial MT"/>
              </a:rPr>
              <a:t>System.out</a:t>
            </a:r>
            <a:r>
              <a:rPr sz="2400" spc="665" dirty="0">
                <a:latin typeface="Arial MT"/>
                <a:cs typeface="Arial MT"/>
              </a:rPr>
              <a:t> </a:t>
            </a:r>
            <a:r>
              <a:rPr sz="2400" spc="-5" dirty="0">
                <a:latin typeface="Arial MT"/>
                <a:cs typeface="Arial MT"/>
              </a:rPr>
              <a:t>ten </a:t>
            </a:r>
            <a:r>
              <a:rPr sz="2400" dirty="0">
                <a:latin typeface="Arial MT"/>
                <a:cs typeface="Arial MT"/>
              </a:rPr>
              <a:t> </a:t>
            </a:r>
            <a:r>
              <a:rPr sz="2400" spc="-5" dirty="0">
                <a:latin typeface="Arial MT"/>
                <a:cs typeface="Arial MT"/>
              </a:rPr>
              <a:t>times. After printing out </a:t>
            </a:r>
            <a:r>
              <a:rPr sz="2400" dirty="0">
                <a:latin typeface="Arial MT"/>
                <a:cs typeface="Arial MT"/>
              </a:rPr>
              <a:t>the greeting message the </a:t>
            </a:r>
            <a:r>
              <a:rPr sz="2400" spc="-5" dirty="0">
                <a:latin typeface="Arial MT"/>
                <a:cs typeface="Arial MT"/>
              </a:rPr>
              <a:t>thread </a:t>
            </a:r>
            <a:r>
              <a:rPr sz="2400" dirty="0">
                <a:latin typeface="Arial MT"/>
                <a:cs typeface="Arial MT"/>
              </a:rPr>
              <a:t> </a:t>
            </a:r>
            <a:r>
              <a:rPr sz="2400" spc="-5" dirty="0">
                <a:latin typeface="Arial MT"/>
                <a:cs typeface="Arial MT"/>
              </a:rPr>
              <a:t>sleeps</a:t>
            </a:r>
            <a:r>
              <a:rPr sz="2400" dirty="0">
                <a:latin typeface="Arial MT"/>
                <a:cs typeface="Arial MT"/>
              </a:rPr>
              <a:t> for</a:t>
            </a:r>
            <a:r>
              <a:rPr sz="2400" spc="5"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period</a:t>
            </a:r>
            <a:r>
              <a:rPr sz="2400" dirty="0">
                <a:latin typeface="Arial MT"/>
                <a:cs typeface="Arial MT"/>
              </a:rPr>
              <a:t> </a:t>
            </a:r>
            <a:r>
              <a:rPr sz="2400" spc="-5" dirty="0">
                <a:latin typeface="Arial MT"/>
                <a:cs typeface="Arial MT"/>
              </a:rPr>
              <a:t>of</a:t>
            </a:r>
            <a:r>
              <a:rPr sz="2400" dirty="0">
                <a:latin typeface="Arial MT"/>
                <a:cs typeface="Arial MT"/>
              </a:rPr>
              <a:t> </a:t>
            </a:r>
            <a:r>
              <a:rPr sz="2400" spc="-5" dirty="0">
                <a:latin typeface="Arial MT"/>
                <a:cs typeface="Arial MT"/>
              </a:rPr>
              <a:t>100</a:t>
            </a:r>
            <a:r>
              <a:rPr sz="2400" dirty="0">
                <a:latin typeface="Arial MT"/>
                <a:cs typeface="Arial MT"/>
              </a:rPr>
              <a:t> </a:t>
            </a:r>
            <a:r>
              <a:rPr sz="2400" spc="-5" dirty="0">
                <a:latin typeface="Arial MT"/>
                <a:cs typeface="Arial MT"/>
              </a:rPr>
              <a:t>milliseconds.</a:t>
            </a:r>
            <a:r>
              <a:rPr sz="2400" dirty="0">
                <a:latin typeface="Arial MT"/>
                <a:cs typeface="Arial MT"/>
              </a:rPr>
              <a:t> </a:t>
            </a:r>
            <a:r>
              <a:rPr sz="2400" spc="-5" dirty="0">
                <a:latin typeface="Arial MT"/>
                <a:cs typeface="Arial MT"/>
              </a:rPr>
              <a:t>In</a:t>
            </a:r>
            <a:r>
              <a:rPr sz="2400" spc="655" dirty="0">
                <a:latin typeface="Arial MT"/>
                <a:cs typeface="Arial MT"/>
              </a:rPr>
              <a:t> </a:t>
            </a:r>
            <a:r>
              <a:rPr sz="2400" dirty="0">
                <a:latin typeface="Arial MT"/>
                <a:cs typeface="Arial MT"/>
              </a:rPr>
              <a:t>the</a:t>
            </a:r>
            <a:r>
              <a:rPr sz="2400" spc="665" dirty="0">
                <a:latin typeface="Arial MT"/>
                <a:cs typeface="Arial MT"/>
              </a:rPr>
              <a:t> </a:t>
            </a:r>
            <a:r>
              <a:rPr sz="2400" spc="-5" dirty="0">
                <a:latin typeface="Arial MT"/>
                <a:cs typeface="Arial MT"/>
              </a:rPr>
              <a:t>driver </a:t>
            </a:r>
            <a:r>
              <a:rPr sz="2400" spc="-655" dirty="0">
                <a:latin typeface="Arial MT"/>
                <a:cs typeface="Arial MT"/>
              </a:rPr>
              <a:t> </a:t>
            </a:r>
            <a:r>
              <a:rPr sz="2400" spc="-5" dirty="0">
                <a:latin typeface="Arial MT"/>
                <a:cs typeface="Arial MT"/>
              </a:rPr>
              <a:t>code</a:t>
            </a:r>
            <a:r>
              <a:rPr sz="2400" dirty="0">
                <a:latin typeface="Arial MT"/>
                <a:cs typeface="Arial MT"/>
              </a:rPr>
              <a:t> create</a:t>
            </a:r>
            <a:r>
              <a:rPr sz="2400" spc="5" dirty="0">
                <a:latin typeface="Arial MT"/>
                <a:cs typeface="Arial MT"/>
              </a:rPr>
              <a:t> </a:t>
            </a:r>
            <a:r>
              <a:rPr sz="2400" dirty="0">
                <a:latin typeface="Arial MT"/>
                <a:cs typeface="Arial MT"/>
              </a:rPr>
              <a:t>three</a:t>
            </a:r>
            <a:r>
              <a:rPr sz="2400" spc="5" dirty="0">
                <a:latin typeface="Arial MT"/>
                <a:cs typeface="Arial MT"/>
              </a:rPr>
              <a:t> </a:t>
            </a:r>
            <a:r>
              <a:rPr sz="2400" spc="-5" dirty="0">
                <a:latin typeface="Arial MT"/>
                <a:cs typeface="Arial MT"/>
              </a:rPr>
              <a:t>instances</a:t>
            </a:r>
            <a:r>
              <a:rPr sz="2400" dirty="0">
                <a:latin typeface="Arial MT"/>
                <a:cs typeface="Arial MT"/>
              </a:rPr>
              <a:t> </a:t>
            </a:r>
            <a:r>
              <a:rPr sz="2400" spc="-5" dirty="0">
                <a:latin typeface="Arial MT"/>
                <a:cs typeface="Arial MT"/>
              </a:rPr>
              <a:t>of</a:t>
            </a:r>
            <a:r>
              <a:rPr sz="2400" spc="655" dirty="0">
                <a:latin typeface="Arial MT"/>
                <a:cs typeface="Arial MT"/>
              </a:rPr>
              <a:t> </a:t>
            </a:r>
            <a:r>
              <a:rPr sz="2400" dirty="0">
                <a:latin typeface="Arial MT"/>
                <a:cs typeface="Arial MT"/>
              </a:rPr>
              <a:t>the</a:t>
            </a:r>
            <a:r>
              <a:rPr sz="2400" spc="665" dirty="0">
                <a:latin typeface="Arial MT"/>
                <a:cs typeface="Arial MT"/>
              </a:rPr>
              <a:t> </a:t>
            </a:r>
            <a:r>
              <a:rPr sz="2400" spc="-5" dirty="0">
                <a:latin typeface="Arial MT"/>
                <a:cs typeface="Arial MT"/>
              </a:rPr>
              <a:t>‘GreetingThread’ </a:t>
            </a:r>
            <a:r>
              <a:rPr sz="2400" dirty="0">
                <a:latin typeface="Arial MT"/>
                <a:cs typeface="Arial MT"/>
              </a:rPr>
              <a:t> </a:t>
            </a:r>
            <a:r>
              <a:rPr sz="2400" spc="-5" dirty="0">
                <a:latin typeface="Arial MT"/>
                <a:cs typeface="Arial MT"/>
              </a:rPr>
              <a:t>class</a:t>
            </a:r>
            <a:r>
              <a:rPr sz="2400" spc="459" dirty="0">
                <a:latin typeface="Arial MT"/>
                <a:cs typeface="Arial MT"/>
              </a:rPr>
              <a:t> </a:t>
            </a:r>
            <a:r>
              <a:rPr sz="2400" spc="-5" dirty="0">
                <a:latin typeface="Arial MT"/>
                <a:cs typeface="Arial MT"/>
              </a:rPr>
              <a:t>with</a:t>
            </a:r>
            <a:r>
              <a:rPr sz="2400" spc="465" dirty="0">
                <a:latin typeface="Arial MT"/>
                <a:cs typeface="Arial MT"/>
              </a:rPr>
              <a:t> </a:t>
            </a:r>
            <a:r>
              <a:rPr sz="2400" spc="-5" dirty="0">
                <a:latin typeface="Arial MT"/>
                <a:cs typeface="Arial MT"/>
              </a:rPr>
              <a:t>values</a:t>
            </a:r>
            <a:r>
              <a:rPr sz="2400" spc="465" dirty="0">
                <a:latin typeface="Arial MT"/>
                <a:cs typeface="Arial MT"/>
              </a:rPr>
              <a:t> </a:t>
            </a:r>
            <a:r>
              <a:rPr sz="2400" spc="-5" dirty="0">
                <a:latin typeface="Arial MT"/>
                <a:cs typeface="Arial MT"/>
              </a:rPr>
              <a:t>as</a:t>
            </a:r>
            <a:r>
              <a:rPr sz="2400" spc="459" dirty="0">
                <a:latin typeface="Arial MT"/>
                <a:cs typeface="Arial MT"/>
              </a:rPr>
              <a:t> </a:t>
            </a:r>
            <a:r>
              <a:rPr sz="2400" spc="-5" dirty="0">
                <a:latin typeface="Arial MT"/>
                <a:cs typeface="Arial MT"/>
              </a:rPr>
              <a:t>{1,”Hello</a:t>
            </a:r>
            <a:r>
              <a:rPr sz="2400" spc="459" dirty="0">
                <a:latin typeface="Arial MT"/>
                <a:cs typeface="Arial MT"/>
              </a:rPr>
              <a:t> </a:t>
            </a:r>
            <a:r>
              <a:rPr sz="2400" dirty="0">
                <a:latin typeface="Arial MT"/>
                <a:cs typeface="Arial MT"/>
              </a:rPr>
              <a:t>Java”},</a:t>
            </a:r>
            <a:r>
              <a:rPr sz="2400" spc="450" dirty="0">
                <a:latin typeface="Arial MT"/>
                <a:cs typeface="Arial MT"/>
              </a:rPr>
              <a:t> </a:t>
            </a:r>
            <a:r>
              <a:rPr sz="2400" spc="-5" dirty="0">
                <a:latin typeface="Arial MT"/>
                <a:cs typeface="Arial MT"/>
              </a:rPr>
              <a:t>{2,”Java</a:t>
            </a:r>
            <a:r>
              <a:rPr sz="2400" spc="459" dirty="0">
                <a:latin typeface="Arial MT"/>
                <a:cs typeface="Arial MT"/>
              </a:rPr>
              <a:t> </a:t>
            </a:r>
            <a:r>
              <a:rPr sz="2400" spc="-10" dirty="0">
                <a:latin typeface="Arial MT"/>
                <a:cs typeface="Arial MT"/>
              </a:rPr>
              <a:t>World”},</a:t>
            </a:r>
            <a:endParaRPr sz="2400">
              <a:latin typeface="Arial MT"/>
              <a:cs typeface="Arial MT"/>
            </a:endParaRPr>
          </a:p>
          <a:p>
            <a:pPr marL="355600" marR="13970" algn="just">
              <a:spcBef>
                <a:spcPts val="10"/>
              </a:spcBef>
            </a:pPr>
            <a:r>
              <a:rPr sz="2400" spc="-10" dirty="0">
                <a:latin typeface="Arial MT"/>
                <a:cs typeface="Arial MT"/>
              </a:rPr>
              <a:t>{3,”Welocme </a:t>
            </a:r>
            <a:r>
              <a:rPr sz="2400" dirty="0">
                <a:latin typeface="Arial MT"/>
                <a:cs typeface="Arial MT"/>
              </a:rPr>
              <a:t>to </a:t>
            </a:r>
            <a:r>
              <a:rPr sz="2400" spc="-5" dirty="0">
                <a:latin typeface="Arial MT"/>
                <a:cs typeface="Arial MT"/>
              </a:rPr>
              <a:t>Object-Oriented Programming”} and start </a:t>
            </a:r>
            <a:r>
              <a:rPr sz="2400" spc="-655" dirty="0">
                <a:latin typeface="Arial MT"/>
                <a:cs typeface="Arial MT"/>
              </a:rPr>
              <a:t> </a:t>
            </a:r>
            <a:r>
              <a:rPr sz="2400" spc="-5" dirty="0">
                <a:latin typeface="Arial MT"/>
                <a:cs typeface="Arial MT"/>
              </a:rPr>
              <a:t>all</a:t>
            </a:r>
            <a:r>
              <a:rPr sz="2400" spc="5" dirty="0">
                <a:latin typeface="Arial MT"/>
                <a:cs typeface="Arial MT"/>
              </a:rPr>
              <a:t> </a:t>
            </a:r>
            <a:r>
              <a:rPr sz="2400" dirty="0">
                <a:latin typeface="Arial MT"/>
                <a:cs typeface="Arial MT"/>
              </a:rPr>
              <a:t>the </a:t>
            </a:r>
            <a:r>
              <a:rPr sz="2400" spc="-5" dirty="0">
                <a:latin typeface="Arial MT"/>
                <a:cs typeface="Arial MT"/>
              </a:rPr>
              <a:t>threads.</a:t>
            </a:r>
            <a:endParaRPr sz="2400">
              <a:latin typeface="Arial MT"/>
              <a:cs typeface="Arial MT"/>
            </a:endParaRPr>
          </a:p>
        </p:txBody>
      </p:sp>
      <p:sp>
        <p:nvSpPr>
          <p:cNvPr id="3" name="object 3"/>
          <p:cNvSpPr txBox="1">
            <a:spLocks noGrp="1"/>
          </p:cNvSpPr>
          <p:nvPr>
            <p:ph type="title"/>
          </p:nvPr>
        </p:nvSpPr>
        <p:spPr>
          <a:xfrm>
            <a:off x="1907541" y="150621"/>
            <a:ext cx="5908675" cy="1553246"/>
          </a:xfrm>
          <a:prstGeom prst="rect">
            <a:avLst/>
          </a:prstGeom>
        </p:spPr>
        <p:txBody>
          <a:bodyPr vert="horz" wrap="square" lIns="0" tIns="12700" rIns="0" bIns="0" rtlCol="0" anchor="t">
            <a:spAutoFit/>
          </a:bodyPr>
          <a:lstStyle/>
          <a:p>
            <a:pPr algn="ctr">
              <a:lnSpc>
                <a:spcPts val="3960"/>
              </a:lnSpc>
              <a:spcBef>
                <a:spcPts val="100"/>
              </a:spcBef>
            </a:pPr>
            <a:r>
              <a:rPr spc="-160" dirty="0"/>
              <a:t>Crea</a:t>
            </a:r>
            <a:r>
              <a:rPr spc="-155" dirty="0"/>
              <a:t>t</a:t>
            </a:r>
            <a:r>
              <a:rPr spc="-165" dirty="0"/>
              <a:t>i</a:t>
            </a:r>
            <a:r>
              <a:rPr spc="-160" dirty="0"/>
              <a:t>n</a:t>
            </a:r>
            <a:r>
              <a:rPr dirty="0"/>
              <a:t>g</a:t>
            </a:r>
            <a:r>
              <a:rPr spc="-260" dirty="0"/>
              <a:t> </a:t>
            </a:r>
            <a:r>
              <a:rPr spc="-160" dirty="0"/>
              <a:t>an</a:t>
            </a:r>
            <a:r>
              <a:rPr dirty="0"/>
              <a:t>d</a:t>
            </a:r>
            <a:r>
              <a:rPr spc="-295" dirty="0"/>
              <a:t> </a:t>
            </a:r>
            <a:r>
              <a:rPr spc="-160" dirty="0"/>
              <a:t>S</a:t>
            </a:r>
            <a:r>
              <a:rPr spc="-155" dirty="0"/>
              <a:t>t</a:t>
            </a:r>
            <a:r>
              <a:rPr spc="-160" dirty="0"/>
              <a:t>ar</a:t>
            </a:r>
            <a:r>
              <a:rPr spc="-165" dirty="0"/>
              <a:t>i</a:t>
            </a:r>
            <a:r>
              <a:rPr spc="-160" dirty="0"/>
              <a:t>n</a:t>
            </a:r>
            <a:r>
              <a:rPr dirty="0"/>
              <a:t>g</a:t>
            </a:r>
            <a:r>
              <a:rPr spc="-260" dirty="0"/>
              <a:t> </a:t>
            </a:r>
            <a:r>
              <a:rPr spc="-160" dirty="0"/>
              <a:t>Thread</a:t>
            </a:r>
            <a:r>
              <a:rPr spc="-5" dirty="0"/>
              <a:t>s</a:t>
            </a:r>
          </a:p>
          <a:p>
            <a:pPr marL="276860" algn="ctr">
              <a:lnSpc>
                <a:spcPts val="3960"/>
              </a:lnSpc>
            </a:pPr>
            <a:r>
              <a:rPr spc="-145" dirty="0"/>
              <a:t>(Example)</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7212075" cy="1040285"/>
          </a:xfrm>
          <a:prstGeom prst="rect">
            <a:avLst/>
          </a:prstGeom>
        </p:spPr>
        <p:txBody>
          <a:bodyPr vert="horz" wrap="square" lIns="0" tIns="12700" rIns="0" bIns="0" rtlCol="0" anchor="t">
            <a:spAutoFit/>
          </a:bodyPr>
          <a:lstStyle/>
          <a:p>
            <a:pPr algn="ctr">
              <a:lnSpc>
                <a:spcPts val="3960"/>
              </a:lnSpc>
              <a:spcBef>
                <a:spcPts val="100"/>
              </a:spcBef>
            </a:pPr>
            <a:r>
              <a:rPr spc="-160" dirty="0"/>
              <a:t>Crea</a:t>
            </a:r>
            <a:r>
              <a:rPr spc="-155" dirty="0"/>
              <a:t>t</a:t>
            </a:r>
            <a:r>
              <a:rPr spc="-165" dirty="0"/>
              <a:t>i</a:t>
            </a:r>
            <a:r>
              <a:rPr spc="-160" dirty="0"/>
              <a:t>n</a:t>
            </a:r>
            <a:r>
              <a:rPr dirty="0"/>
              <a:t>g</a:t>
            </a:r>
            <a:r>
              <a:rPr spc="-260" dirty="0"/>
              <a:t> </a:t>
            </a:r>
            <a:r>
              <a:rPr spc="-160" dirty="0"/>
              <a:t>an</a:t>
            </a:r>
            <a:r>
              <a:rPr dirty="0"/>
              <a:t>d</a:t>
            </a:r>
            <a:r>
              <a:rPr spc="-295" dirty="0"/>
              <a:t> </a:t>
            </a:r>
            <a:r>
              <a:rPr spc="-160" dirty="0"/>
              <a:t>S</a:t>
            </a:r>
            <a:r>
              <a:rPr spc="-155" dirty="0"/>
              <a:t>t</a:t>
            </a:r>
            <a:r>
              <a:rPr spc="-160" dirty="0"/>
              <a:t>ar</a:t>
            </a:r>
            <a:r>
              <a:rPr spc="-165" dirty="0"/>
              <a:t>i</a:t>
            </a:r>
            <a:r>
              <a:rPr spc="-160" dirty="0"/>
              <a:t>n</a:t>
            </a:r>
            <a:r>
              <a:rPr dirty="0"/>
              <a:t>g</a:t>
            </a:r>
            <a:r>
              <a:rPr spc="-260" dirty="0"/>
              <a:t> </a:t>
            </a:r>
            <a:r>
              <a:rPr spc="-160" dirty="0"/>
              <a:t>Thread</a:t>
            </a:r>
            <a:r>
              <a:rPr spc="-5" dirty="0"/>
              <a:t>s</a:t>
            </a:r>
          </a:p>
          <a:p>
            <a:pPr marL="276860" algn="ctr">
              <a:lnSpc>
                <a:spcPts val="3960"/>
              </a:lnSpc>
            </a:pPr>
            <a:r>
              <a:rPr spc="-145" dirty="0"/>
              <a:t>(Example)</a:t>
            </a:r>
          </a:p>
        </p:txBody>
      </p:sp>
      <p:sp>
        <p:nvSpPr>
          <p:cNvPr id="3" name="object 3"/>
          <p:cNvSpPr txBox="1"/>
          <p:nvPr/>
        </p:nvSpPr>
        <p:spPr>
          <a:xfrm>
            <a:off x="1602740" y="1314070"/>
            <a:ext cx="4275455" cy="391795"/>
          </a:xfrm>
          <a:prstGeom prst="rect">
            <a:avLst/>
          </a:prstGeom>
        </p:spPr>
        <p:txBody>
          <a:bodyPr vert="horz" wrap="square" lIns="0" tIns="12700" rIns="0" bIns="0" rtlCol="0">
            <a:spAutoFit/>
          </a:bodyPr>
          <a:lstStyle/>
          <a:p>
            <a:pPr marL="12700">
              <a:spcBef>
                <a:spcPts val="100"/>
              </a:spcBef>
              <a:tabLst>
                <a:tab pos="927100" algn="l"/>
                <a:tab pos="2755900" algn="l"/>
                <a:tab pos="3670300" algn="l"/>
              </a:tabLst>
            </a:pPr>
            <a:r>
              <a:rPr sz="1200" spc="-35" dirty="0">
                <a:latin typeface="Arial Black"/>
                <a:cs typeface="Arial Black"/>
              </a:rPr>
              <a:t>c</a:t>
            </a:r>
            <a:r>
              <a:rPr sz="1200" dirty="0">
                <a:latin typeface="Arial Black"/>
                <a:cs typeface="Arial Black"/>
              </a:rPr>
              <a:t>lass	</a:t>
            </a:r>
            <a:r>
              <a:rPr sz="1200" spc="-5" dirty="0">
                <a:latin typeface="Arial Black"/>
                <a:cs typeface="Arial Black"/>
              </a:rPr>
              <a:t>G</a:t>
            </a:r>
            <a:r>
              <a:rPr sz="1200" spc="15" dirty="0">
                <a:latin typeface="Arial Black"/>
                <a:cs typeface="Arial Black"/>
              </a:rPr>
              <a:t>r</a:t>
            </a:r>
            <a:r>
              <a:rPr sz="1200" dirty="0">
                <a:latin typeface="Arial Black"/>
                <a:cs typeface="Arial Black"/>
              </a:rPr>
              <a:t>ee</a:t>
            </a:r>
            <a:r>
              <a:rPr sz="1200" spc="-5" dirty="0">
                <a:latin typeface="Arial Black"/>
                <a:cs typeface="Arial Black"/>
              </a:rPr>
              <a:t>t</a:t>
            </a:r>
            <a:r>
              <a:rPr sz="1200" dirty="0">
                <a:latin typeface="Arial Black"/>
                <a:cs typeface="Arial Black"/>
              </a:rPr>
              <a:t>ing</a:t>
            </a:r>
            <a:r>
              <a:rPr sz="1200" spc="30" dirty="0">
                <a:latin typeface="Arial Black"/>
                <a:cs typeface="Arial Black"/>
              </a:rPr>
              <a:t>T</a:t>
            </a:r>
            <a:r>
              <a:rPr sz="1200" dirty="0">
                <a:latin typeface="Arial Black"/>
                <a:cs typeface="Arial Black"/>
              </a:rPr>
              <a:t>h</a:t>
            </a:r>
            <a:r>
              <a:rPr sz="1200" spc="15" dirty="0">
                <a:latin typeface="Arial Black"/>
                <a:cs typeface="Arial Black"/>
              </a:rPr>
              <a:t>r</a:t>
            </a:r>
            <a:r>
              <a:rPr sz="1200" dirty="0">
                <a:latin typeface="Arial Black"/>
                <a:cs typeface="Arial Black"/>
              </a:rPr>
              <a:t>ead	</a:t>
            </a:r>
            <a:r>
              <a:rPr sz="1200" spc="-35" dirty="0">
                <a:latin typeface="Arial Black"/>
                <a:cs typeface="Arial Black"/>
              </a:rPr>
              <a:t>e</a:t>
            </a:r>
            <a:r>
              <a:rPr sz="1200" dirty="0">
                <a:latin typeface="Arial Black"/>
                <a:cs typeface="Arial Black"/>
              </a:rPr>
              <a:t>x</a:t>
            </a:r>
            <a:r>
              <a:rPr sz="1200" spc="-5" dirty="0">
                <a:latin typeface="Arial Black"/>
                <a:cs typeface="Arial Black"/>
              </a:rPr>
              <a:t>t</a:t>
            </a:r>
            <a:r>
              <a:rPr sz="1200" dirty="0">
                <a:latin typeface="Arial Black"/>
                <a:cs typeface="Arial Black"/>
              </a:rPr>
              <a:t>ends	</a:t>
            </a:r>
            <a:r>
              <a:rPr sz="1200" spc="30" dirty="0">
                <a:latin typeface="Arial Black"/>
                <a:cs typeface="Arial Black"/>
              </a:rPr>
              <a:t>T</a:t>
            </a:r>
            <a:r>
              <a:rPr sz="1200" dirty="0">
                <a:latin typeface="Arial Black"/>
                <a:cs typeface="Arial Black"/>
              </a:rPr>
              <a:t>h</a:t>
            </a:r>
            <a:r>
              <a:rPr sz="1200" spc="15" dirty="0">
                <a:latin typeface="Arial Black"/>
                <a:cs typeface="Arial Black"/>
              </a:rPr>
              <a:t>r</a:t>
            </a:r>
            <a:r>
              <a:rPr sz="1200" dirty="0">
                <a:latin typeface="Arial Black"/>
                <a:cs typeface="Arial Black"/>
              </a:rPr>
              <a:t>ead</a:t>
            </a:r>
            <a:endParaRPr sz="1200">
              <a:latin typeface="Arial Black"/>
              <a:cs typeface="Arial Black"/>
            </a:endParaRPr>
          </a:p>
          <a:p>
            <a:pPr marL="12700"/>
            <a:r>
              <a:rPr sz="1200" dirty="0">
                <a:latin typeface="Arial Black"/>
                <a:cs typeface="Arial Black"/>
              </a:rPr>
              <a:t>{</a:t>
            </a:r>
            <a:endParaRPr sz="1200">
              <a:latin typeface="Arial Black"/>
              <a:cs typeface="Arial Black"/>
            </a:endParaRPr>
          </a:p>
        </p:txBody>
      </p:sp>
      <p:sp>
        <p:nvSpPr>
          <p:cNvPr id="4" name="object 4"/>
          <p:cNvSpPr txBox="1"/>
          <p:nvPr/>
        </p:nvSpPr>
        <p:spPr>
          <a:xfrm>
            <a:off x="2517445" y="1680209"/>
            <a:ext cx="2613025" cy="197490"/>
          </a:xfrm>
          <a:prstGeom prst="rect">
            <a:avLst/>
          </a:prstGeom>
        </p:spPr>
        <p:txBody>
          <a:bodyPr vert="horz" wrap="square" lIns="0" tIns="12700" rIns="0" bIns="0" rtlCol="0">
            <a:spAutoFit/>
          </a:bodyPr>
          <a:lstStyle/>
          <a:p>
            <a:pPr marL="12700">
              <a:spcBef>
                <a:spcPts val="100"/>
              </a:spcBef>
              <a:tabLst>
                <a:tab pos="926465" algn="l"/>
                <a:tab pos="1841500" algn="l"/>
              </a:tabLst>
            </a:pPr>
            <a:r>
              <a:rPr sz="1200" dirty="0">
                <a:latin typeface="Arial Black"/>
                <a:cs typeface="Arial Black"/>
              </a:rPr>
              <a:t>p</a:t>
            </a:r>
            <a:r>
              <a:rPr sz="1200" spc="-5" dirty="0">
                <a:latin typeface="Arial Black"/>
                <a:cs typeface="Arial Black"/>
              </a:rPr>
              <a:t>r</a:t>
            </a:r>
            <a:r>
              <a:rPr sz="1200" dirty="0">
                <a:latin typeface="Arial Black"/>
                <a:cs typeface="Arial Black"/>
              </a:rPr>
              <a:t>i</a:t>
            </a:r>
            <a:r>
              <a:rPr sz="1200" spc="-5" dirty="0">
                <a:latin typeface="Arial Black"/>
                <a:cs typeface="Arial Black"/>
              </a:rPr>
              <a:t>v</a:t>
            </a:r>
            <a:r>
              <a:rPr sz="1200" spc="-25" dirty="0">
                <a:latin typeface="Arial Black"/>
                <a:cs typeface="Arial Black"/>
              </a:rPr>
              <a:t>a</a:t>
            </a:r>
            <a:r>
              <a:rPr sz="1200" spc="-5" dirty="0">
                <a:latin typeface="Arial Black"/>
                <a:cs typeface="Arial Black"/>
              </a:rPr>
              <a:t>t</a:t>
            </a:r>
            <a:r>
              <a:rPr sz="1200" dirty="0">
                <a:latin typeface="Arial Black"/>
                <a:cs typeface="Arial Black"/>
              </a:rPr>
              <a:t>e	int	</a:t>
            </a:r>
            <a:r>
              <a:rPr sz="1200" spc="-5" dirty="0">
                <a:latin typeface="Arial Black"/>
                <a:cs typeface="Arial Black"/>
              </a:rPr>
              <a:t>t</a:t>
            </a:r>
            <a:r>
              <a:rPr sz="1200" dirty="0">
                <a:latin typeface="Arial Black"/>
                <a:cs typeface="Arial Black"/>
              </a:rPr>
              <a:t>h</a:t>
            </a:r>
            <a:r>
              <a:rPr sz="1200" spc="15" dirty="0">
                <a:latin typeface="Arial Black"/>
                <a:cs typeface="Arial Black"/>
              </a:rPr>
              <a:t>r</a:t>
            </a:r>
            <a:r>
              <a:rPr sz="1200" dirty="0">
                <a:latin typeface="Arial Black"/>
                <a:cs typeface="Arial Black"/>
              </a:rPr>
              <a:t>ead</a:t>
            </a:r>
            <a:r>
              <a:rPr sz="1200" spc="-5" dirty="0">
                <a:latin typeface="Arial Black"/>
                <a:cs typeface="Arial Black"/>
              </a:rPr>
              <a:t>I</a:t>
            </a:r>
            <a:r>
              <a:rPr sz="1200" spc="10" dirty="0">
                <a:latin typeface="Arial Black"/>
                <a:cs typeface="Arial Black"/>
              </a:rPr>
              <a:t>d</a:t>
            </a:r>
            <a:r>
              <a:rPr sz="1200" dirty="0">
                <a:latin typeface="Arial Black"/>
                <a:cs typeface="Arial Black"/>
              </a:rPr>
              <a:t>;</a:t>
            </a:r>
            <a:endParaRPr sz="1200">
              <a:latin typeface="Arial Black"/>
              <a:cs typeface="Arial Black"/>
            </a:endParaRPr>
          </a:p>
        </p:txBody>
      </p:sp>
      <p:sp>
        <p:nvSpPr>
          <p:cNvPr id="5" name="object 5"/>
          <p:cNvSpPr txBox="1"/>
          <p:nvPr/>
        </p:nvSpPr>
        <p:spPr>
          <a:xfrm>
            <a:off x="2517445" y="1863090"/>
            <a:ext cx="3347085" cy="197490"/>
          </a:xfrm>
          <a:prstGeom prst="rect">
            <a:avLst/>
          </a:prstGeom>
        </p:spPr>
        <p:txBody>
          <a:bodyPr vert="horz" wrap="square" lIns="0" tIns="12700" rIns="0" bIns="0" rtlCol="0">
            <a:spAutoFit/>
          </a:bodyPr>
          <a:lstStyle/>
          <a:p>
            <a:pPr marL="12700">
              <a:spcBef>
                <a:spcPts val="100"/>
              </a:spcBef>
              <a:tabLst>
                <a:tab pos="926465" algn="l"/>
                <a:tab pos="1841500" algn="l"/>
              </a:tabLst>
            </a:pPr>
            <a:r>
              <a:rPr sz="1200" spc="-10" dirty="0">
                <a:latin typeface="Arial Black"/>
                <a:cs typeface="Arial Black"/>
              </a:rPr>
              <a:t>private	</a:t>
            </a:r>
            <a:r>
              <a:rPr sz="1200" spc="-5" dirty="0">
                <a:latin typeface="Arial Black"/>
                <a:cs typeface="Arial Black"/>
              </a:rPr>
              <a:t>String	</a:t>
            </a:r>
            <a:r>
              <a:rPr sz="1200" dirty="0">
                <a:latin typeface="Arial Black"/>
                <a:cs typeface="Arial Black"/>
              </a:rPr>
              <a:t>greetingMessage;</a:t>
            </a:r>
            <a:endParaRPr sz="1200">
              <a:latin typeface="Arial Black"/>
              <a:cs typeface="Arial Black"/>
            </a:endParaRPr>
          </a:p>
        </p:txBody>
      </p:sp>
      <p:sp>
        <p:nvSpPr>
          <p:cNvPr id="6" name="object 6"/>
          <p:cNvSpPr txBox="1"/>
          <p:nvPr/>
        </p:nvSpPr>
        <p:spPr>
          <a:xfrm>
            <a:off x="6175628" y="1680209"/>
            <a:ext cx="3456940" cy="391160"/>
          </a:xfrm>
          <a:prstGeom prst="rect">
            <a:avLst/>
          </a:prstGeom>
        </p:spPr>
        <p:txBody>
          <a:bodyPr vert="horz" wrap="square" lIns="0" tIns="12700" rIns="0" bIns="0" rtlCol="0">
            <a:spAutoFit/>
          </a:bodyPr>
          <a:lstStyle/>
          <a:p>
            <a:pPr marL="12700">
              <a:spcBef>
                <a:spcPts val="100"/>
              </a:spcBef>
            </a:pPr>
            <a:r>
              <a:rPr sz="1200" dirty="0">
                <a:latin typeface="Arial Black"/>
                <a:cs typeface="Arial Black"/>
              </a:rPr>
              <a:t>//</a:t>
            </a:r>
            <a:r>
              <a:rPr sz="1200" spc="-5" dirty="0">
                <a:latin typeface="Arial Black"/>
                <a:cs typeface="Arial Black"/>
              </a:rPr>
              <a:t> </a:t>
            </a:r>
            <a:r>
              <a:rPr sz="1200" spc="5" dirty="0">
                <a:latin typeface="Arial Black"/>
                <a:cs typeface="Arial Black"/>
              </a:rPr>
              <a:t>Thread</a:t>
            </a:r>
            <a:r>
              <a:rPr sz="1200" spc="-25" dirty="0">
                <a:latin typeface="Arial Black"/>
                <a:cs typeface="Arial Black"/>
              </a:rPr>
              <a:t> </a:t>
            </a:r>
            <a:r>
              <a:rPr sz="1200" dirty="0">
                <a:latin typeface="Arial Black"/>
                <a:cs typeface="Arial Black"/>
              </a:rPr>
              <a:t>id</a:t>
            </a:r>
            <a:r>
              <a:rPr sz="1200" spc="-15" dirty="0">
                <a:latin typeface="Arial Black"/>
                <a:cs typeface="Arial Black"/>
              </a:rPr>
              <a:t> </a:t>
            </a:r>
            <a:r>
              <a:rPr sz="1200" spc="-5" dirty="0">
                <a:latin typeface="Arial Black"/>
                <a:cs typeface="Arial Black"/>
              </a:rPr>
              <a:t>instance</a:t>
            </a:r>
            <a:r>
              <a:rPr sz="1200" spc="-10" dirty="0">
                <a:latin typeface="Arial Black"/>
                <a:cs typeface="Arial Black"/>
              </a:rPr>
              <a:t> </a:t>
            </a:r>
            <a:r>
              <a:rPr sz="1200" spc="-5" dirty="0">
                <a:latin typeface="Arial Black"/>
                <a:cs typeface="Arial Black"/>
              </a:rPr>
              <a:t>field</a:t>
            </a:r>
            <a:endParaRPr sz="1200">
              <a:latin typeface="Arial Black"/>
              <a:cs typeface="Arial Black"/>
            </a:endParaRPr>
          </a:p>
          <a:p>
            <a:pPr marL="12700"/>
            <a:r>
              <a:rPr sz="1200" dirty="0">
                <a:latin typeface="Arial Black"/>
                <a:cs typeface="Arial Black"/>
              </a:rPr>
              <a:t>//</a:t>
            </a:r>
            <a:r>
              <a:rPr sz="1200" spc="-5" dirty="0">
                <a:latin typeface="Arial Black"/>
                <a:cs typeface="Arial Black"/>
              </a:rPr>
              <a:t> </a:t>
            </a:r>
            <a:r>
              <a:rPr sz="1200" dirty="0">
                <a:latin typeface="Arial Black"/>
                <a:cs typeface="Arial Black"/>
              </a:rPr>
              <a:t>Greeting</a:t>
            </a:r>
            <a:r>
              <a:rPr sz="1200" spc="-10" dirty="0">
                <a:latin typeface="Arial Black"/>
                <a:cs typeface="Arial Black"/>
              </a:rPr>
              <a:t> </a:t>
            </a:r>
            <a:r>
              <a:rPr sz="1200" dirty="0">
                <a:latin typeface="Arial Black"/>
                <a:cs typeface="Arial Black"/>
              </a:rPr>
              <a:t>Message</a:t>
            </a:r>
            <a:r>
              <a:rPr sz="1200" spc="-5" dirty="0">
                <a:latin typeface="Arial Black"/>
                <a:cs typeface="Arial Black"/>
              </a:rPr>
              <a:t> </a:t>
            </a:r>
            <a:r>
              <a:rPr sz="1200" spc="-10" dirty="0">
                <a:latin typeface="Arial Black"/>
                <a:cs typeface="Arial Black"/>
              </a:rPr>
              <a:t>that </a:t>
            </a:r>
            <a:r>
              <a:rPr sz="1200" spc="5" dirty="0">
                <a:latin typeface="Arial Black"/>
                <a:cs typeface="Arial Black"/>
              </a:rPr>
              <a:t>Thread</a:t>
            </a:r>
            <a:r>
              <a:rPr sz="1200" spc="-30" dirty="0">
                <a:latin typeface="Arial Black"/>
                <a:cs typeface="Arial Black"/>
              </a:rPr>
              <a:t> </a:t>
            </a:r>
            <a:r>
              <a:rPr sz="1200" dirty="0">
                <a:latin typeface="Arial Black"/>
                <a:cs typeface="Arial Black"/>
              </a:rPr>
              <a:t>Displays</a:t>
            </a:r>
            <a:endParaRPr sz="1200">
              <a:latin typeface="Arial Black"/>
              <a:cs typeface="Arial Black"/>
            </a:endParaRPr>
          </a:p>
        </p:txBody>
      </p:sp>
      <p:sp>
        <p:nvSpPr>
          <p:cNvPr id="7" name="object 7"/>
          <p:cNvSpPr txBox="1"/>
          <p:nvPr/>
        </p:nvSpPr>
        <p:spPr>
          <a:xfrm>
            <a:off x="1602740" y="2045970"/>
            <a:ext cx="8362315" cy="3684270"/>
          </a:xfrm>
          <a:prstGeom prst="rect">
            <a:avLst/>
          </a:prstGeom>
        </p:spPr>
        <p:txBody>
          <a:bodyPr vert="horz" wrap="square" lIns="0" tIns="12700" rIns="0" bIns="0" rtlCol="0">
            <a:spAutoFit/>
          </a:bodyPr>
          <a:lstStyle/>
          <a:p>
            <a:pPr marL="927100" marR="4570095">
              <a:spcBef>
                <a:spcPts val="100"/>
              </a:spcBef>
            </a:pPr>
            <a:r>
              <a:rPr sz="1200" dirty="0">
                <a:latin typeface="Arial Black"/>
                <a:cs typeface="Arial Black"/>
              </a:rPr>
              <a:t>//</a:t>
            </a:r>
            <a:r>
              <a:rPr sz="1200" spc="5" dirty="0">
                <a:latin typeface="Arial Black"/>
                <a:cs typeface="Arial Black"/>
              </a:rPr>
              <a:t> </a:t>
            </a:r>
            <a:r>
              <a:rPr sz="1200" dirty="0">
                <a:latin typeface="Arial Black"/>
                <a:cs typeface="Arial Black"/>
              </a:rPr>
              <a:t>Constructor</a:t>
            </a:r>
            <a:r>
              <a:rPr sz="1200" spc="5" dirty="0">
                <a:latin typeface="Arial Black"/>
                <a:cs typeface="Arial Black"/>
              </a:rPr>
              <a:t> </a:t>
            </a:r>
            <a:r>
              <a:rPr sz="1200" dirty="0">
                <a:latin typeface="Arial Black"/>
                <a:cs typeface="Arial Black"/>
              </a:rPr>
              <a:t>Message </a:t>
            </a:r>
            <a:r>
              <a:rPr sz="1200" spc="5" dirty="0">
                <a:latin typeface="Arial Black"/>
                <a:cs typeface="Arial Black"/>
              </a:rPr>
              <a:t> </a:t>
            </a:r>
            <a:r>
              <a:rPr sz="1200" dirty="0">
                <a:latin typeface="Arial Black"/>
                <a:cs typeface="Arial Black"/>
              </a:rPr>
              <a:t>GreetingThread(int</a:t>
            </a:r>
            <a:r>
              <a:rPr sz="1200" spc="-20" dirty="0">
                <a:latin typeface="Arial Black"/>
                <a:cs typeface="Arial Black"/>
              </a:rPr>
              <a:t> </a:t>
            </a:r>
            <a:r>
              <a:rPr sz="1200" dirty="0">
                <a:latin typeface="Arial Black"/>
                <a:cs typeface="Arial Black"/>
              </a:rPr>
              <a:t>id,</a:t>
            </a:r>
            <a:r>
              <a:rPr sz="1200" spc="-10" dirty="0">
                <a:latin typeface="Arial Black"/>
                <a:cs typeface="Arial Black"/>
              </a:rPr>
              <a:t> </a:t>
            </a:r>
            <a:r>
              <a:rPr sz="1200" spc="-5" dirty="0">
                <a:latin typeface="Arial Black"/>
                <a:cs typeface="Arial Black"/>
              </a:rPr>
              <a:t>String</a:t>
            </a:r>
            <a:r>
              <a:rPr sz="1200" spc="5" dirty="0">
                <a:latin typeface="Arial Black"/>
                <a:cs typeface="Arial Black"/>
              </a:rPr>
              <a:t> </a:t>
            </a:r>
            <a:r>
              <a:rPr sz="1200" dirty="0">
                <a:latin typeface="Arial Black"/>
                <a:cs typeface="Arial Black"/>
              </a:rPr>
              <a:t>msg)</a:t>
            </a:r>
            <a:endParaRPr sz="1200">
              <a:latin typeface="Arial Black"/>
              <a:cs typeface="Arial Black"/>
            </a:endParaRPr>
          </a:p>
          <a:p>
            <a:pPr marL="927100"/>
            <a:r>
              <a:rPr sz="1200" dirty="0">
                <a:latin typeface="Arial Black"/>
                <a:cs typeface="Arial Black"/>
              </a:rPr>
              <a:t>{</a:t>
            </a:r>
            <a:endParaRPr sz="1200">
              <a:latin typeface="Arial Black"/>
              <a:cs typeface="Arial Black"/>
            </a:endParaRPr>
          </a:p>
          <a:p>
            <a:pPr marL="1841500"/>
            <a:r>
              <a:rPr sz="1200" dirty="0">
                <a:latin typeface="Arial Black"/>
                <a:cs typeface="Arial Black"/>
              </a:rPr>
              <a:t>threadId</a:t>
            </a:r>
            <a:r>
              <a:rPr sz="1200" spc="-45" dirty="0">
                <a:latin typeface="Arial Black"/>
                <a:cs typeface="Arial Black"/>
              </a:rPr>
              <a:t> </a:t>
            </a:r>
            <a:r>
              <a:rPr sz="1200" dirty="0">
                <a:latin typeface="Arial Black"/>
                <a:cs typeface="Arial Black"/>
              </a:rPr>
              <a:t>=</a:t>
            </a:r>
            <a:r>
              <a:rPr sz="1200" spc="-35" dirty="0">
                <a:latin typeface="Arial Black"/>
                <a:cs typeface="Arial Black"/>
              </a:rPr>
              <a:t> </a:t>
            </a:r>
            <a:r>
              <a:rPr sz="1200" dirty="0">
                <a:latin typeface="Arial Black"/>
                <a:cs typeface="Arial Black"/>
              </a:rPr>
              <a:t>id;</a:t>
            </a:r>
            <a:endParaRPr sz="1200">
              <a:latin typeface="Arial Black"/>
              <a:cs typeface="Arial Black"/>
            </a:endParaRPr>
          </a:p>
          <a:p>
            <a:pPr marL="1891664"/>
            <a:r>
              <a:rPr sz="1200" dirty="0">
                <a:latin typeface="Arial Black"/>
                <a:cs typeface="Arial Black"/>
              </a:rPr>
              <a:t>greetingMessage =</a:t>
            </a:r>
            <a:r>
              <a:rPr sz="1200" spc="-20" dirty="0">
                <a:latin typeface="Arial Black"/>
                <a:cs typeface="Arial Black"/>
              </a:rPr>
              <a:t> </a:t>
            </a:r>
            <a:r>
              <a:rPr sz="1200" spc="-5" dirty="0">
                <a:latin typeface="Arial Black"/>
                <a:cs typeface="Arial Black"/>
              </a:rPr>
              <a:t>msg;</a:t>
            </a:r>
            <a:endParaRPr sz="1200">
              <a:latin typeface="Arial Black"/>
              <a:cs typeface="Arial Black"/>
            </a:endParaRPr>
          </a:p>
          <a:p>
            <a:pPr marL="927100"/>
            <a:r>
              <a:rPr sz="1200" dirty="0">
                <a:latin typeface="Arial Black"/>
                <a:cs typeface="Arial Black"/>
              </a:rPr>
              <a:t>}</a:t>
            </a:r>
            <a:endParaRPr sz="1200">
              <a:latin typeface="Arial Black"/>
              <a:cs typeface="Arial Black"/>
            </a:endParaRPr>
          </a:p>
          <a:p>
            <a:pPr marL="927100"/>
            <a:r>
              <a:rPr sz="1200" dirty="0">
                <a:solidFill>
                  <a:srgbClr val="FF0000"/>
                </a:solidFill>
                <a:latin typeface="Arial Black"/>
                <a:cs typeface="Arial Black"/>
              </a:rPr>
              <a:t>//</a:t>
            </a:r>
            <a:r>
              <a:rPr sz="1200" spc="-20" dirty="0">
                <a:solidFill>
                  <a:srgbClr val="FF0000"/>
                </a:solidFill>
                <a:latin typeface="Arial Black"/>
                <a:cs typeface="Arial Black"/>
              </a:rPr>
              <a:t> </a:t>
            </a:r>
            <a:r>
              <a:rPr sz="1200" spc="5" dirty="0">
                <a:solidFill>
                  <a:srgbClr val="FF0000"/>
                </a:solidFill>
                <a:latin typeface="Arial Black"/>
                <a:cs typeface="Arial Black"/>
              </a:rPr>
              <a:t>run()</a:t>
            </a:r>
            <a:r>
              <a:rPr sz="1200" spc="-40" dirty="0">
                <a:solidFill>
                  <a:srgbClr val="FF0000"/>
                </a:solidFill>
                <a:latin typeface="Arial Black"/>
                <a:cs typeface="Arial Black"/>
              </a:rPr>
              <a:t> </a:t>
            </a:r>
            <a:r>
              <a:rPr sz="1200" spc="-5" dirty="0">
                <a:solidFill>
                  <a:srgbClr val="FF0000"/>
                </a:solidFill>
                <a:latin typeface="Arial Black"/>
                <a:cs typeface="Arial Black"/>
              </a:rPr>
              <a:t>Method</a:t>
            </a:r>
            <a:endParaRPr sz="1200">
              <a:latin typeface="Arial Black"/>
              <a:cs typeface="Arial Black"/>
            </a:endParaRPr>
          </a:p>
          <a:p>
            <a:pPr marL="927100">
              <a:tabLst>
                <a:tab pos="1841500" algn="l"/>
                <a:tab pos="2755900" algn="l"/>
              </a:tabLst>
            </a:pPr>
            <a:r>
              <a:rPr sz="1200" spc="-5" dirty="0">
                <a:solidFill>
                  <a:srgbClr val="FF0000"/>
                </a:solidFill>
                <a:latin typeface="Arial Black"/>
                <a:cs typeface="Arial Black"/>
              </a:rPr>
              <a:t>public	</a:t>
            </a:r>
            <a:r>
              <a:rPr sz="1200" spc="-10" dirty="0">
                <a:solidFill>
                  <a:srgbClr val="FF0000"/>
                </a:solidFill>
                <a:latin typeface="Arial Black"/>
                <a:cs typeface="Arial Black"/>
              </a:rPr>
              <a:t>void	</a:t>
            </a:r>
            <a:r>
              <a:rPr sz="1200" dirty="0">
                <a:solidFill>
                  <a:srgbClr val="FF0000"/>
                </a:solidFill>
                <a:latin typeface="Arial Black"/>
                <a:cs typeface="Arial Black"/>
              </a:rPr>
              <a:t>run()</a:t>
            </a:r>
            <a:endParaRPr sz="1200">
              <a:latin typeface="Arial Black"/>
              <a:cs typeface="Arial Black"/>
            </a:endParaRPr>
          </a:p>
          <a:p>
            <a:pPr marL="927100"/>
            <a:r>
              <a:rPr sz="1200" dirty="0">
                <a:solidFill>
                  <a:srgbClr val="FF0000"/>
                </a:solidFill>
                <a:latin typeface="Arial Black"/>
                <a:cs typeface="Arial Black"/>
              </a:rPr>
              <a:t>{</a:t>
            </a:r>
            <a:endParaRPr sz="1200">
              <a:latin typeface="Arial Black"/>
              <a:cs typeface="Arial Black"/>
            </a:endParaRPr>
          </a:p>
          <a:p>
            <a:pPr marL="1841500"/>
            <a:r>
              <a:rPr sz="1200" spc="-5" dirty="0">
                <a:solidFill>
                  <a:srgbClr val="FF0000"/>
                </a:solidFill>
                <a:latin typeface="Arial Black"/>
                <a:cs typeface="Arial Black"/>
              </a:rPr>
              <a:t>for(int</a:t>
            </a:r>
            <a:r>
              <a:rPr sz="1200" spc="-20" dirty="0">
                <a:solidFill>
                  <a:srgbClr val="FF0000"/>
                </a:solidFill>
                <a:latin typeface="Arial Black"/>
                <a:cs typeface="Arial Black"/>
              </a:rPr>
              <a:t> </a:t>
            </a:r>
            <a:r>
              <a:rPr sz="1200" spc="-5" dirty="0">
                <a:solidFill>
                  <a:srgbClr val="FF0000"/>
                </a:solidFill>
                <a:latin typeface="Arial Black"/>
                <a:cs typeface="Arial Black"/>
              </a:rPr>
              <a:t>i=0;</a:t>
            </a:r>
            <a:r>
              <a:rPr sz="1200" spc="-25" dirty="0">
                <a:solidFill>
                  <a:srgbClr val="FF0000"/>
                </a:solidFill>
                <a:latin typeface="Arial Black"/>
                <a:cs typeface="Arial Black"/>
              </a:rPr>
              <a:t> </a:t>
            </a:r>
            <a:r>
              <a:rPr sz="1200" spc="-5" dirty="0">
                <a:solidFill>
                  <a:srgbClr val="FF0000"/>
                </a:solidFill>
                <a:latin typeface="Arial Black"/>
                <a:cs typeface="Arial Black"/>
              </a:rPr>
              <a:t>i&lt;10;</a:t>
            </a:r>
            <a:r>
              <a:rPr sz="1200" spc="-25" dirty="0">
                <a:solidFill>
                  <a:srgbClr val="FF0000"/>
                </a:solidFill>
                <a:latin typeface="Arial Black"/>
                <a:cs typeface="Arial Black"/>
              </a:rPr>
              <a:t> </a:t>
            </a:r>
            <a:r>
              <a:rPr sz="1200" spc="-5" dirty="0">
                <a:solidFill>
                  <a:srgbClr val="FF0000"/>
                </a:solidFill>
                <a:latin typeface="Arial Black"/>
                <a:cs typeface="Arial Black"/>
              </a:rPr>
              <a:t>i++)</a:t>
            </a:r>
            <a:endParaRPr sz="1200">
              <a:latin typeface="Arial Black"/>
              <a:cs typeface="Arial Black"/>
            </a:endParaRPr>
          </a:p>
          <a:p>
            <a:pPr marL="1841500"/>
            <a:r>
              <a:rPr sz="1200" dirty="0">
                <a:solidFill>
                  <a:srgbClr val="FF0000"/>
                </a:solidFill>
                <a:latin typeface="Arial Black"/>
                <a:cs typeface="Arial Black"/>
              </a:rPr>
              <a:t>{</a:t>
            </a:r>
            <a:endParaRPr sz="1200">
              <a:latin typeface="Arial Black"/>
              <a:cs typeface="Arial Black"/>
            </a:endParaRPr>
          </a:p>
          <a:p>
            <a:pPr marL="1943735" marR="5080"/>
            <a:r>
              <a:rPr sz="1200" dirty="0">
                <a:solidFill>
                  <a:srgbClr val="FF0000"/>
                </a:solidFill>
                <a:latin typeface="Arial Black"/>
                <a:cs typeface="Arial Black"/>
              </a:rPr>
              <a:t>System.out.println(“Thread </a:t>
            </a:r>
            <a:r>
              <a:rPr sz="1200" spc="-5" dirty="0">
                <a:solidFill>
                  <a:srgbClr val="FF0000"/>
                </a:solidFill>
                <a:latin typeface="Arial Black"/>
                <a:cs typeface="Arial Black"/>
              </a:rPr>
              <a:t>Id:” </a:t>
            </a:r>
            <a:r>
              <a:rPr sz="1200" dirty="0">
                <a:solidFill>
                  <a:srgbClr val="FF0000"/>
                </a:solidFill>
                <a:latin typeface="Arial Black"/>
                <a:cs typeface="Arial Black"/>
              </a:rPr>
              <a:t>+ threadId + “Message:” + greetingMessage); </a:t>
            </a:r>
            <a:r>
              <a:rPr sz="1200" spc="-390" dirty="0">
                <a:solidFill>
                  <a:srgbClr val="FF0000"/>
                </a:solidFill>
                <a:latin typeface="Arial Black"/>
                <a:cs typeface="Arial Black"/>
              </a:rPr>
              <a:t> </a:t>
            </a:r>
            <a:r>
              <a:rPr sz="1200" spc="20" dirty="0">
                <a:solidFill>
                  <a:srgbClr val="FF0000"/>
                </a:solidFill>
                <a:latin typeface="Arial Black"/>
                <a:cs typeface="Arial Black"/>
              </a:rPr>
              <a:t>try</a:t>
            </a:r>
            <a:endParaRPr sz="1200">
              <a:latin typeface="Arial Black"/>
              <a:cs typeface="Arial Black"/>
            </a:endParaRPr>
          </a:p>
          <a:p>
            <a:pPr marL="1943735"/>
            <a:r>
              <a:rPr sz="1200" dirty="0">
                <a:solidFill>
                  <a:srgbClr val="FF0000"/>
                </a:solidFill>
                <a:latin typeface="Arial Black"/>
                <a:cs typeface="Arial Black"/>
              </a:rPr>
              <a:t>{</a:t>
            </a:r>
            <a:endParaRPr sz="1200">
              <a:latin typeface="Arial Black"/>
              <a:cs typeface="Arial Black"/>
            </a:endParaRPr>
          </a:p>
          <a:p>
            <a:pPr marL="2756535"/>
            <a:r>
              <a:rPr sz="1200" dirty="0">
                <a:solidFill>
                  <a:srgbClr val="FF0000"/>
                </a:solidFill>
                <a:latin typeface="Arial Black"/>
                <a:cs typeface="Arial Black"/>
              </a:rPr>
              <a:t>Thread.sleep(100);</a:t>
            </a:r>
            <a:endParaRPr sz="1200">
              <a:latin typeface="Arial Black"/>
              <a:cs typeface="Arial Black"/>
            </a:endParaRPr>
          </a:p>
          <a:p>
            <a:pPr marL="1943735"/>
            <a:r>
              <a:rPr sz="1200" dirty="0">
                <a:solidFill>
                  <a:srgbClr val="FF0000"/>
                </a:solidFill>
                <a:latin typeface="Arial Black"/>
                <a:cs typeface="Arial Black"/>
              </a:rPr>
              <a:t>}</a:t>
            </a:r>
            <a:endParaRPr sz="1200">
              <a:latin typeface="Arial Black"/>
              <a:cs typeface="Arial Black"/>
            </a:endParaRPr>
          </a:p>
          <a:p>
            <a:pPr marL="1943735"/>
            <a:r>
              <a:rPr sz="1200" spc="-5" dirty="0">
                <a:solidFill>
                  <a:srgbClr val="FF0000"/>
                </a:solidFill>
                <a:latin typeface="Arial Black"/>
                <a:cs typeface="Arial Black"/>
              </a:rPr>
              <a:t>catch(InteruptedException</a:t>
            </a:r>
            <a:r>
              <a:rPr sz="1200" spc="-15" dirty="0">
                <a:solidFill>
                  <a:srgbClr val="FF0000"/>
                </a:solidFill>
                <a:latin typeface="Arial Black"/>
                <a:cs typeface="Arial Black"/>
              </a:rPr>
              <a:t> </a:t>
            </a:r>
            <a:r>
              <a:rPr sz="1200" dirty="0">
                <a:solidFill>
                  <a:srgbClr val="FF0000"/>
                </a:solidFill>
                <a:latin typeface="Arial Black"/>
                <a:cs typeface="Arial Black"/>
              </a:rPr>
              <a:t>e)</a:t>
            </a:r>
            <a:r>
              <a:rPr sz="1200" spc="-20" dirty="0">
                <a:solidFill>
                  <a:srgbClr val="FF0000"/>
                </a:solidFill>
                <a:latin typeface="Arial Black"/>
                <a:cs typeface="Arial Black"/>
              </a:rPr>
              <a:t> </a:t>
            </a:r>
            <a:r>
              <a:rPr sz="1200" dirty="0">
                <a:solidFill>
                  <a:srgbClr val="FF0000"/>
                </a:solidFill>
                <a:latin typeface="Arial Black"/>
                <a:cs typeface="Arial Black"/>
              </a:rPr>
              <a:t>{</a:t>
            </a:r>
            <a:r>
              <a:rPr sz="1200" spc="-20" dirty="0">
                <a:solidFill>
                  <a:srgbClr val="FF0000"/>
                </a:solidFill>
                <a:latin typeface="Arial Black"/>
                <a:cs typeface="Arial Black"/>
              </a:rPr>
              <a:t> </a:t>
            </a:r>
            <a:r>
              <a:rPr sz="1200" dirty="0">
                <a:solidFill>
                  <a:srgbClr val="FF0000"/>
                </a:solidFill>
                <a:latin typeface="Arial Black"/>
                <a:cs typeface="Arial Black"/>
              </a:rPr>
              <a:t>}</a:t>
            </a:r>
            <a:endParaRPr sz="1200">
              <a:latin typeface="Arial Black"/>
              <a:cs typeface="Arial Black"/>
            </a:endParaRPr>
          </a:p>
          <a:p>
            <a:pPr marL="1841500"/>
            <a:r>
              <a:rPr sz="1200" dirty="0">
                <a:solidFill>
                  <a:srgbClr val="FF0000"/>
                </a:solidFill>
                <a:latin typeface="Arial Black"/>
                <a:cs typeface="Arial Black"/>
              </a:rPr>
              <a:t>}</a:t>
            </a:r>
            <a:endParaRPr sz="1200">
              <a:latin typeface="Arial Black"/>
              <a:cs typeface="Arial Black"/>
            </a:endParaRPr>
          </a:p>
          <a:p>
            <a:pPr marL="927100"/>
            <a:r>
              <a:rPr sz="1200" spc="-5" dirty="0">
                <a:solidFill>
                  <a:srgbClr val="FF0000"/>
                </a:solidFill>
                <a:latin typeface="Arial Black"/>
                <a:cs typeface="Arial Black"/>
              </a:rPr>
              <a:t>}//</a:t>
            </a:r>
            <a:r>
              <a:rPr sz="1200" spc="-20" dirty="0">
                <a:solidFill>
                  <a:srgbClr val="FF0000"/>
                </a:solidFill>
                <a:latin typeface="Arial Black"/>
                <a:cs typeface="Arial Black"/>
              </a:rPr>
              <a:t> </a:t>
            </a:r>
            <a:r>
              <a:rPr sz="1200" spc="-5" dirty="0">
                <a:solidFill>
                  <a:srgbClr val="FF0000"/>
                </a:solidFill>
                <a:latin typeface="Arial Black"/>
                <a:cs typeface="Arial Black"/>
              </a:rPr>
              <a:t>End</a:t>
            </a:r>
            <a:r>
              <a:rPr sz="1200" spc="-15" dirty="0">
                <a:solidFill>
                  <a:srgbClr val="FF0000"/>
                </a:solidFill>
                <a:latin typeface="Arial Black"/>
                <a:cs typeface="Arial Black"/>
              </a:rPr>
              <a:t> </a:t>
            </a:r>
            <a:r>
              <a:rPr sz="1200" dirty="0">
                <a:solidFill>
                  <a:srgbClr val="FF0000"/>
                </a:solidFill>
                <a:latin typeface="Arial Black"/>
                <a:cs typeface="Arial Black"/>
              </a:rPr>
              <a:t>of</a:t>
            </a:r>
            <a:r>
              <a:rPr sz="1200" spc="35" dirty="0">
                <a:solidFill>
                  <a:srgbClr val="FF0000"/>
                </a:solidFill>
                <a:latin typeface="Arial Black"/>
                <a:cs typeface="Arial Black"/>
              </a:rPr>
              <a:t> </a:t>
            </a:r>
            <a:r>
              <a:rPr sz="1200" spc="-5" dirty="0">
                <a:solidFill>
                  <a:srgbClr val="FF0000"/>
                </a:solidFill>
                <a:latin typeface="Arial Black"/>
                <a:cs typeface="Arial Black"/>
              </a:rPr>
              <a:t>Method</a:t>
            </a:r>
            <a:endParaRPr sz="1200">
              <a:latin typeface="Arial Black"/>
              <a:cs typeface="Arial Black"/>
            </a:endParaRPr>
          </a:p>
          <a:p>
            <a:pPr marL="12700">
              <a:spcBef>
                <a:spcPts val="5"/>
              </a:spcBef>
            </a:pPr>
            <a:r>
              <a:rPr sz="1200" spc="-5" dirty="0">
                <a:latin typeface="Arial Black"/>
                <a:cs typeface="Arial Black"/>
              </a:rPr>
              <a:t>}//</a:t>
            </a:r>
            <a:r>
              <a:rPr sz="1200" spc="-20" dirty="0">
                <a:latin typeface="Arial Black"/>
                <a:cs typeface="Arial Black"/>
              </a:rPr>
              <a:t> </a:t>
            </a:r>
            <a:r>
              <a:rPr sz="1200" spc="-5" dirty="0">
                <a:latin typeface="Arial Black"/>
                <a:cs typeface="Arial Black"/>
              </a:rPr>
              <a:t>End</a:t>
            </a:r>
            <a:r>
              <a:rPr sz="1200" spc="-20" dirty="0">
                <a:latin typeface="Arial Black"/>
                <a:cs typeface="Arial Black"/>
              </a:rPr>
              <a:t> </a:t>
            </a:r>
            <a:r>
              <a:rPr sz="1200" dirty="0">
                <a:latin typeface="Arial Black"/>
                <a:cs typeface="Arial Black"/>
              </a:rPr>
              <a:t>of</a:t>
            </a:r>
            <a:r>
              <a:rPr sz="1200" spc="35" dirty="0">
                <a:latin typeface="Arial Black"/>
                <a:cs typeface="Arial Black"/>
              </a:rPr>
              <a:t> </a:t>
            </a:r>
            <a:r>
              <a:rPr sz="1200" spc="-10" dirty="0">
                <a:latin typeface="Arial Black"/>
                <a:cs typeface="Arial Black"/>
              </a:rPr>
              <a:t>class</a:t>
            </a:r>
            <a:endParaRPr sz="1200">
              <a:latin typeface="Arial Black"/>
              <a:cs typeface="Arial Black"/>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8585835" cy="1040285"/>
          </a:xfrm>
          <a:prstGeom prst="rect">
            <a:avLst/>
          </a:prstGeom>
        </p:spPr>
        <p:txBody>
          <a:bodyPr vert="horz" wrap="square" lIns="0" tIns="12700" rIns="0" bIns="0" rtlCol="0" anchor="t">
            <a:spAutoFit/>
          </a:bodyPr>
          <a:lstStyle/>
          <a:p>
            <a:pPr algn="ctr">
              <a:lnSpc>
                <a:spcPts val="3960"/>
              </a:lnSpc>
              <a:spcBef>
                <a:spcPts val="100"/>
              </a:spcBef>
            </a:pPr>
            <a:r>
              <a:rPr spc="-160" dirty="0"/>
              <a:t>Crea</a:t>
            </a:r>
            <a:r>
              <a:rPr spc="-155" dirty="0"/>
              <a:t>t</a:t>
            </a:r>
            <a:r>
              <a:rPr spc="-165" dirty="0"/>
              <a:t>i</a:t>
            </a:r>
            <a:r>
              <a:rPr spc="-160" dirty="0"/>
              <a:t>n</a:t>
            </a:r>
            <a:r>
              <a:rPr dirty="0"/>
              <a:t>g</a:t>
            </a:r>
            <a:r>
              <a:rPr spc="-260" dirty="0"/>
              <a:t> </a:t>
            </a:r>
            <a:r>
              <a:rPr spc="-160" dirty="0"/>
              <a:t>an</a:t>
            </a:r>
            <a:r>
              <a:rPr dirty="0"/>
              <a:t>d</a:t>
            </a:r>
            <a:r>
              <a:rPr spc="-295" dirty="0"/>
              <a:t> </a:t>
            </a:r>
            <a:r>
              <a:rPr spc="-160" dirty="0"/>
              <a:t>S</a:t>
            </a:r>
            <a:r>
              <a:rPr spc="-155" dirty="0"/>
              <a:t>t</a:t>
            </a:r>
            <a:r>
              <a:rPr spc="-160" dirty="0"/>
              <a:t>ar</a:t>
            </a:r>
            <a:r>
              <a:rPr spc="-165" dirty="0"/>
              <a:t>i</a:t>
            </a:r>
            <a:r>
              <a:rPr spc="-160" dirty="0"/>
              <a:t>n</a:t>
            </a:r>
            <a:r>
              <a:rPr dirty="0"/>
              <a:t>g</a:t>
            </a:r>
            <a:r>
              <a:rPr spc="-260" dirty="0"/>
              <a:t> </a:t>
            </a:r>
            <a:r>
              <a:rPr spc="-160" dirty="0"/>
              <a:t>Thread</a:t>
            </a:r>
            <a:r>
              <a:rPr spc="-5" dirty="0"/>
              <a:t>s</a:t>
            </a:r>
          </a:p>
          <a:p>
            <a:pPr marL="275590" algn="ctr">
              <a:lnSpc>
                <a:spcPts val="3960"/>
              </a:lnSpc>
            </a:pPr>
            <a:r>
              <a:rPr spc="-155" dirty="0"/>
              <a:t>(</a:t>
            </a:r>
            <a:r>
              <a:rPr spc="-160" dirty="0"/>
              <a:t>Exa</a:t>
            </a:r>
            <a:r>
              <a:rPr spc="-155" dirty="0"/>
              <a:t>m</a:t>
            </a:r>
            <a:r>
              <a:rPr spc="-160" dirty="0"/>
              <a:t>p</a:t>
            </a:r>
            <a:r>
              <a:rPr spc="-165" dirty="0"/>
              <a:t>l</a:t>
            </a:r>
            <a:r>
              <a:rPr dirty="0"/>
              <a:t>e</a:t>
            </a:r>
            <a:r>
              <a:rPr spc="-270" dirty="0"/>
              <a:t> </a:t>
            </a:r>
            <a:r>
              <a:rPr spc="-155" dirty="0"/>
              <a:t>…</a:t>
            </a:r>
            <a:r>
              <a:rPr dirty="0"/>
              <a:t>)</a:t>
            </a:r>
          </a:p>
        </p:txBody>
      </p:sp>
      <p:sp>
        <p:nvSpPr>
          <p:cNvPr id="3" name="object 3"/>
          <p:cNvSpPr txBox="1"/>
          <p:nvPr/>
        </p:nvSpPr>
        <p:spPr>
          <a:xfrm>
            <a:off x="1602739" y="1314070"/>
            <a:ext cx="2332990" cy="574675"/>
          </a:xfrm>
          <a:prstGeom prst="rect">
            <a:avLst/>
          </a:prstGeom>
        </p:spPr>
        <p:txBody>
          <a:bodyPr vert="horz" wrap="square" lIns="0" tIns="12700" rIns="0" bIns="0" rtlCol="0">
            <a:spAutoFit/>
          </a:bodyPr>
          <a:lstStyle/>
          <a:p>
            <a:pPr marL="12700">
              <a:spcBef>
                <a:spcPts val="100"/>
              </a:spcBef>
            </a:pPr>
            <a:r>
              <a:rPr sz="1200" spc="-35" dirty="0">
                <a:latin typeface="Arial Black"/>
                <a:cs typeface="Arial Black"/>
              </a:rPr>
              <a:t>c</a:t>
            </a:r>
            <a:r>
              <a:rPr sz="1200" dirty="0">
                <a:latin typeface="Arial Black"/>
                <a:cs typeface="Arial Black"/>
              </a:rPr>
              <a:t>lass</a:t>
            </a:r>
            <a:r>
              <a:rPr sz="1200" spc="5" dirty="0">
                <a:latin typeface="Arial Black"/>
                <a:cs typeface="Arial Black"/>
              </a:rPr>
              <a:t> </a:t>
            </a:r>
            <a:r>
              <a:rPr sz="1200" spc="-5" dirty="0">
                <a:latin typeface="Arial Black"/>
                <a:cs typeface="Arial Black"/>
              </a:rPr>
              <a:t>G</a:t>
            </a:r>
            <a:r>
              <a:rPr sz="1200" spc="15" dirty="0">
                <a:latin typeface="Arial Black"/>
                <a:cs typeface="Arial Black"/>
              </a:rPr>
              <a:t>r</a:t>
            </a:r>
            <a:r>
              <a:rPr sz="1200" dirty="0">
                <a:latin typeface="Arial Black"/>
                <a:cs typeface="Arial Black"/>
              </a:rPr>
              <a:t>ee</a:t>
            </a:r>
            <a:r>
              <a:rPr sz="1200" spc="-5" dirty="0">
                <a:latin typeface="Arial Black"/>
                <a:cs typeface="Arial Black"/>
              </a:rPr>
              <a:t>t</a:t>
            </a:r>
            <a:r>
              <a:rPr sz="1200" dirty="0">
                <a:latin typeface="Arial Black"/>
                <a:cs typeface="Arial Black"/>
              </a:rPr>
              <a:t>ing</a:t>
            </a:r>
            <a:r>
              <a:rPr sz="1200" spc="30" dirty="0">
                <a:latin typeface="Arial Black"/>
                <a:cs typeface="Arial Black"/>
              </a:rPr>
              <a:t>T</a:t>
            </a:r>
            <a:r>
              <a:rPr sz="1200" dirty="0">
                <a:latin typeface="Arial Black"/>
                <a:cs typeface="Arial Black"/>
              </a:rPr>
              <a:t>h</a:t>
            </a:r>
            <a:r>
              <a:rPr sz="1200" spc="15" dirty="0">
                <a:latin typeface="Arial Black"/>
                <a:cs typeface="Arial Black"/>
              </a:rPr>
              <a:t>r</a:t>
            </a:r>
            <a:r>
              <a:rPr sz="1200" dirty="0">
                <a:latin typeface="Arial Black"/>
                <a:cs typeface="Arial Black"/>
              </a:rPr>
              <a:t>ead</a:t>
            </a:r>
            <a:r>
              <a:rPr sz="1200" spc="-180" dirty="0">
                <a:latin typeface="Arial Black"/>
                <a:cs typeface="Arial Black"/>
              </a:rPr>
              <a:t> </a:t>
            </a:r>
            <a:r>
              <a:rPr sz="1200" spc="-75" dirty="0">
                <a:latin typeface="Arial Black"/>
                <a:cs typeface="Arial Black"/>
              </a:rPr>
              <a:t>T</a:t>
            </a:r>
            <a:r>
              <a:rPr sz="1200" dirty="0">
                <a:latin typeface="Arial Black"/>
                <a:cs typeface="Arial Black"/>
              </a:rPr>
              <a:t>est</a:t>
            </a:r>
            <a:endParaRPr sz="1200">
              <a:latin typeface="Arial Black"/>
              <a:cs typeface="Arial Black"/>
            </a:endParaRPr>
          </a:p>
          <a:p>
            <a:pPr marL="12700"/>
            <a:r>
              <a:rPr sz="1200" dirty="0">
                <a:latin typeface="Arial Black"/>
                <a:cs typeface="Arial Black"/>
              </a:rPr>
              <a:t>{</a:t>
            </a:r>
            <a:endParaRPr sz="1200">
              <a:latin typeface="Arial Black"/>
              <a:cs typeface="Arial Black"/>
            </a:endParaRPr>
          </a:p>
          <a:p>
            <a:pPr marL="927100">
              <a:tabLst>
                <a:tab pos="1841500" algn="l"/>
              </a:tabLst>
            </a:pPr>
            <a:r>
              <a:rPr sz="1200" dirty="0">
                <a:solidFill>
                  <a:srgbClr val="FF0000"/>
                </a:solidFill>
                <a:latin typeface="Arial Black"/>
                <a:cs typeface="Arial Black"/>
              </a:rPr>
              <a:t>publ</a:t>
            </a:r>
            <a:r>
              <a:rPr sz="1200" spc="-10" dirty="0">
                <a:solidFill>
                  <a:srgbClr val="FF0000"/>
                </a:solidFill>
                <a:latin typeface="Arial Black"/>
                <a:cs typeface="Arial Black"/>
              </a:rPr>
              <a:t>i</a:t>
            </a:r>
            <a:r>
              <a:rPr sz="1200" dirty="0">
                <a:solidFill>
                  <a:srgbClr val="FF0000"/>
                </a:solidFill>
                <a:latin typeface="Arial Black"/>
                <a:cs typeface="Arial Black"/>
              </a:rPr>
              <a:t>c	s</a:t>
            </a:r>
            <a:r>
              <a:rPr sz="1200" spc="-10" dirty="0">
                <a:solidFill>
                  <a:srgbClr val="FF0000"/>
                </a:solidFill>
                <a:latin typeface="Arial Black"/>
                <a:cs typeface="Arial Black"/>
              </a:rPr>
              <a:t>t</a:t>
            </a:r>
            <a:r>
              <a:rPr sz="1200" spc="-25" dirty="0">
                <a:solidFill>
                  <a:srgbClr val="FF0000"/>
                </a:solidFill>
                <a:latin typeface="Arial Black"/>
                <a:cs typeface="Arial Black"/>
              </a:rPr>
              <a:t>a</a:t>
            </a:r>
            <a:r>
              <a:rPr sz="1200" spc="-5" dirty="0">
                <a:solidFill>
                  <a:srgbClr val="FF0000"/>
                </a:solidFill>
                <a:latin typeface="Arial Black"/>
                <a:cs typeface="Arial Black"/>
              </a:rPr>
              <a:t>t</a:t>
            </a:r>
            <a:r>
              <a:rPr sz="1200" dirty="0">
                <a:solidFill>
                  <a:srgbClr val="FF0000"/>
                </a:solidFill>
                <a:latin typeface="Arial Black"/>
                <a:cs typeface="Arial Black"/>
              </a:rPr>
              <a:t>ic</a:t>
            </a:r>
            <a:endParaRPr sz="1200">
              <a:latin typeface="Arial Black"/>
              <a:cs typeface="Arial Black"/>
            </a:endParaRPr>
          </a:p>
        </p:txBody>
      </p:sp>
      <p:sp>
        <p:nvSpPr>
          <p:cNvPr id="4" name="object 4"/>
          <p:cNvSpPr txBox="1"/>
          <p:nvPr/>
        </p:nvSpPr>
        <p:spPr>
          <a:xfrm>
            <a:off x="4346576" y="1680209"/>
            <a:ext cx="2502535" cy="197490"/>
          </a:xfrm>
          <a:prstGeom prst="rect">
            <a:avLst/>
          </a:prstGeom>
        </p:spPr>
        <p:txBody>
          <a:bodyPr vert="horz" wrap="square" lIns="0" tIns="12700" rIns="0" bIns="0" rtlCol="0">
            <a:spAutoFit/>
          </a:bodyPr>
          <a:lstStyle/>
          <a:p>
            <a:pPr marL="12700">
              <a:spcBef>
                <a:spcPts val="100"/>
              </a:spcBef>
              <a:tabLst>
                <a:tab pos="926465" algn="l"/>
              </a:tabLst>
            </a:pPr>
            <a:r>
              <a:rPr sz="1200" spc="-10" dirty="0">
                <a:solidFill>
                  <a:srgbClr val="FF0000"/>
                </a:solidFill>
                <a:latin typeface="Arial Black"/>
                <a:cs typeface="Arial Black"/>
              </a:rPr>
              <a:t>void	</a:t>
            </a:r>
            <a:r>
              <a:rPr sz="1200" spc="-5" dirty="0">
                <a:solidFill>
                  <a:srgbClr val="FF0000"/>
                </a:solidFill>
                <a:latin typeface="Arial Black"/>
                <a:cs typeface="Arial Black"/>
              </a:rPr>
              <a:t>main(String</a:t>
            </a:r>
            <a:r>
              <a:rPr sz="1200" spc="-25" dirty="0">
                <a:solidFill>
                  <a:srgbClr val="FF0000"/>
                </a:solidFill>
                <a:latin typeface="Arial Black"/>
                <a:cs typeface="Arial Black"/>
              </a:rPr>
              <a:t> </a:t>
            </a:r>
            <a:r>
              <a:rPr sz="1200" dirty="0">
                <a:solidFill>
                  <a:srgbClr val="FF0000"/>
                </a:solidFill>
                <a:latin typeface="Arial Black"/>
                <a:cs typeface="Arial Black"/>
              </a:rPr>
              <a:t>args[])</a:t>
            </a:r>
            <a:endParaRPr sz="1200">
              <a:latin typeface="Arial Black"/>
              <a:cs typeface="Arial Black"/>
            </a:endParaRPr>
          </a:p>
        </p:txBody>
      </p:sp>
      <p:sp>
        <p:nvSpPr>
          <p:cNvPr id="5" name="object 5"/>
          <p:cNvSpPr txBox="1"/>
          <p:nvPr/>
        </p:nvSpPr>
        <p:spPr>
          <a:xfrm>
            <a:off x="1602740" y="1863091"/>
            <a:ext cx="8585835" cy="3317875"/>
          </a:xfrm>
          <a:prstGeom prst="rect">
            <a:avLst/>
          </a:prstGeom>
        </p:spPr>
        <p:txBody>
          <a:bodyPr vert="horz" wrap="square" lIns="0" tIns="12700" rIns="0" bIns="0" rtlCol="0">
            <a:spAutoFit/>
          </a:bodyPr>
          <a:lstStyle/>
          <a:p>
            <a:pPr marL="927100">
              <a:spcBef>
                <a:spcPts val="100"/>
              </a:spcBef>
            </a:pPr>
            <a:r>
              <a:rPr sz="1200" dirty="0">
                <a:solidFill>
                  <a:srgbClr val="FF0000"/>
                </a:solidFill>
                <a:latin typeface="Arial Black"/>
                <a:cs typeface="Arial Black"/>
              </a:rPr>
              <a:t>{</a:t>
            </a:r>
            <a:endParaRPr sz="1200">
              <a:latin typeface="Arial Black"/>
              <a:cs typeface="Arial Black"/>
            </a:endParaRPr>
          </a:p>
          <a:p>
            <a:pPr marL="1079500"/>
            <a:r>
              <a:rPr sz="1200" dirty="0">
                <a:solidFill>
                  <a:srgbClr val="FF0000"/>
                </a:solidFill>
                <a:latin typeface="Arial Black"/>
                <a:cs typeface="Arial Black"/>
              </a:rPr>
              <a:t>//</a:t>
            </a:r>
            <a:r>
              <a:rPr sz="1200" spc="-10" dirty="0">
                <a:solidFill>
                  <a:srgbClr val="FF0000"/>
                </a:solidFill>
                <a:latin typeface="Arial Black"/>
                <a:cs typeface="Arial Black"/>
              </a:rPr>
              <a:t> </a:t>
            </a:r>
            <a:r>
              <a:rPr sz="1200" spc="-5" dirty="0">
                <a:solidFill>
                  <a:srgbClr val="FF0000"/>
                </a:solidFill>
                <a:latin typeface="Arial Black"/>
                <a:cs typeface="Arial Black"/>
              </a:rPr>
              <a:t>Creating</a:t>
            </a:r>
            <a:r>
              <a:rPr sz="1200" spc="-15" dirty="0">
                <a:solidFill>
                  <a:srgbClr val="FF0000"/>
                </a:solidFill>
                <a:latin typeface="Arial Black"/>
                <a:cs typeface="Arial Black"/>
              </a:rPr>
              <a:t> </a:t>
            </a:r>
            <a:r>
              <a:rPr sz="1200" spc="5" dirty="0">
                <a:solidFill>
                  <a:srgbClr val="FF0000"/>
                </a:solidFill>
                <a:latin typeface="Arial Black"/>
                <a:cs typeface="Arial Black"/>
              </a:rPr>
              <a:t>Thread</a:t>
            </a:r>
            <a:endParaRPr sz="1200">
              <a:latin typeface="Arial Black"/>
              <a:cs typeface="Arial Black"/>
            </a:endParaRPr>
          </a:p>
          <a:p>
            <a:pPr marL="1079500" marR="2606675"/>
            <a:r>
              <a:rPr sz="1200" dirty="0">
                <a:solidFill>
                  <a:srgbClr val="00AF50"/>
                </a:solidFill>
                <a:latin typeface="Arial Black"/>
                <a:cs typeface="Arial Black"/>
              </a:rPr>
              <a:t>GreetingThread </a:t>
            </a:r>
            <a:r>
              <a:rPr sz="1200" spc="-5" dirty="0">
                <a:solidFill>
                  <a:srgbClr val="00AF50"/>
                </a:solidFill>
                <a:latin typeface="Arial Black"/>
                <a:cs typeface="Arial Black"/>
              </a:rPr>
              <a:t>t1</a:t>
            </a:r>
            <a:r>
              <a:rPr sz="1200" spc="10" dirty="0">
                <a:solidFill>
                  <a:srgbClr val="00AF50"/>
                </a:solidFill>
                <a:latin typeface="Arial Black"/>
                <a:cs typeface="Arial Black"/>
              </a:rPr>
              <a:t> </a:t>
            </a:r>
            <a:r>
              <a:rPr sz="1200" dirty="0">
                <a:solidFill>
                  <a:srgbClr val="00AF50"/>
                </a:solidFill>
                <a:latin typeface="Arial Black"/>
                <a:cs typeface="Arial Black"/>
              </a:rPr>
              <a:t>=</a:t>
            </a:r>
            <a:r>
              <a:rPr sz="1200" spc="5" dirty="0">
                <a:solidFill>
                  <a:srgbClr val="00AF50"/>
                </a:solidFill>
                <a:latin typeface="Arial Black"/>
                <a:cs typeface="Arial Black"/>
              </a:rPr>
              <a:t> </a:t>
            </a:r>
            <a:r>
              <a:rPr sz="1200" dirty="0">
                <a:solidFill>
                  <a:srgbClr val="00AF50"/>
                </a:solidFill>
                <a:latin typeface="Arial Black"/>
                <a:cs typeface="Arial Black"/>
              </a:rPr>
              <a:t>new</a:t>
            </a:r>
            <a:r>
              <a:rPr sz="1200" spc="15" dirty="0">
                <a:solidFill>
                  <a:srgbClr val="00AF50"/>
                </a:solidFill>
                <a:latin typeface="Arial Black"/>
                <a:cs typeface="Arial Black"/>
              </a:rPr>
              <a:t> </a:t>
            </a:r>
            <a:r>
              <a:rPr sz="1200" dirty="0">
                <a:solidFill>
                  <a:srgbClr val="00AF50"/>
                </a:solidFill>
                <a:latin typeface="Arial Black"/>
                <a:cs typeface="Arial Black"/>
              </a:rPr>
              <a:t>GreetingThread(1,</a:t>
            </a:r>
            <a:r>
              <a:rPr sz="1200" spc="-10" dirty="0">
                <a:solidFill>
                  <a:srgbClr val="00AF50"/>
                </a:solidFill>
                <a:latin typeface="Arial Black"/>
                <a:cs typeface="Arial Black"/>
              </a:rPr>
              <a:t> </a:t>
            </a:r>
            <a:r>
              <a:rPr sz="1200" spc="-5" dirty="0">
                <a:solidFill>
                  <a:srgbClr val="00AF50"/>
                </a:solidFill>
                <a:latin typeface="Arial Black"/>
                <a:cs typeface="Arial Black"/>
              </a:rPr>
              <a:t>“Hello</a:t>
            </a:r>
            <a:r>
              <a:rPr sz="1200" spc="5" dirty="0">
                <a:solidFill>
                  <a:srgbClr val="00AF50"/>
                </a:solidFill>
                <a:latin typeface="Arial Black"/>
                <a:cs typeface="Arial Black"/>
              </a:rPr>
              <a:t> </a:t>
            </a:r>
            <a:r>
              <a:rPr sz="1200" spc="-10" dirty="0">
                <a:solidFill>
                  <a:srgbClr val="00AF50"/>
                </a:solidFill>
                <a:latin typeface="Arial Black"/>
                <a:cs typeface="Arial Black"/>
              </a:rPr>
              <a:t>Java”); </a:t>
            </a:r>
            <a:r>
              <a:rPr sz="1200" spc="-5" dirty="0">
                <a:solidFill>
                  <a:srgbClr val="00AF50"/>
                </a:solidFill>
                <a:latin typeface="Arial Black"/>
                <a:cs typeface="Arial Black"/>
              </a:rPr>
              <a:t> </a:t>
            </a:r>
            <a:r>
              <a:rPr sz="1200" dirty="0">
                <a:solidFill>
                  <a:srgbClr val="00AF50"/>
                </a:solidFill>
                <a:latin typeface="Arial Black"/>
                <a:cs typeface="Arial Black"/>
              </a:rPr>
              <a:t>GreetingThread </a:t>
            </a:r>
            <a:r>
              <a:rPr sz="1200" spc="-5" dirty="0">
                <a:solidFill>
                  <a:srgbClr val="00AF50"/>
                </a:solidFill>
                <a:latin typeface="Arial Black"/>
                <a:cs typeface="Arial Black"/>
              </a:rPr>
              <a:t>t2</a:t>
            </a:r>
            <a:r>
              <a:rPr sz="1200" spc="15" dirty="0">
                <a:solidFill>
                  <a:srgbClr val="00AF50"/>
                </a:solidFill>
                <a:latin typeface="Arial Black"/>
                <a:cs typeface="Arial Black"/>
              </a:rPr>
              <a:t> </a:t>
            </a:r>
            <a:r>
              <a:rPr sz="1200" dirty="0">
                <a:solidFill>
                  <a:srgbClr val="00AF50"/>
                </a:solidFill>
                <a:latin typeface="Arial Black"/>
                <a:cs typeface="Arial Black"/>
              </a:rPr>
              <a:t>=</a:t>
            </a:r>
            <a:r>
              <a:rPr sz="1200" spc="5" dirty="0">
                <a:solidFill>
                  <a:srgbClr val="00AF50"/>
                </a:solidFill>
                <a:latin typeface="Arial Black"/>
                <a:cs typeface="Arial Black"/>
              </a:rPr>
              <a:t> </a:t>
            </a:r>
            <a:r>
              <a:rPr sz="1200" dirty="0">
                <a:solidFill>
                  <a:srgbClr val="00AF50"/>
                </a:solidFill>
                <a:latin typeface="Arial Black"/>
                <a:cs typeface="Arial Black"/>
              </a:rPr>
              <a:t>new</a:t>
            </a:r>
            <a:r>
              <a:rPr sz="1200" spc="10" dirty="0">
                <a:solidFill>
                  <a:srgbClr val="00AF50"/>
                </a:solidFill>
                <a:latin typeface="Arial Black"/>
                <a:cs typeface="Arial Black"/>
              </a:rPr>
              <a:t> </a:t>
            </a:r>
            <a:r>
              <a:rPr sz="1200" dirty="0">
                <a:solidFill>
                  <a:srgbClr val="00AF50"/>
                </a:solidFill>
                <a:latin typeface="Arial Black"/>
                <a:cs typeface="Arial Black"/>
              </a:rPr>
              <a:t>GreetingThread(2,</a:t>
            </a:r>
            <a:r>
              <a:rPr sz="1200" spc="-10" dirty="0">
                <a:solidFill>
                  <a:srgbClr val="00AF50"/>
                </a:solidFill>
                <a:latin typeface="Arial Black"/>
                <a:cs typeface="Arial Black"/>
              </a:rPr>
              <a:t> “Java</a:t>
            </a:r>
            <a:r>
              <a:rPr sz="1200" dirty="0">
                <a:solidFill>
                  <a:srgbClr val="00AF50"/>
                </a:solidFill>
                <a:latin typeface="Arial Black"/>
                <a:cs typeface="Arial Black"/>
              </a:rPr>
              <a:t> </a:t>
            </a:r>
            <a:r>
              <a:rPr sz="1200" spc="-5" dirty="0">
                <a:solidFill>
                  <a:srgbClr val="00AF50"/>
                </a:solidFill>
                <a:latin typeface="Arial Black"/>
                <a:cs typeface="Arial Black"/>
              </a:rPr>
              <a:t>World”);</a:t>
            </a:r>
            <a:endParaRPr sz="1200">
              <a:latin typeface="Arial Black"/>
              <a:cs typeface="Arial Black"/>
            </a:endParaRPr>
          </a:p>
          <a:p>
            <a:pPr marL="1079500"/>
            <a:r>
              <a:rPr sz="1200" dirty="0">
                <a:solidFill>
                  <a:srgbClr val="00AF50"/>
                </a:solidFill>
                <a:latin typeface="Arial Black"/>
                <a:cs typeface="Arial Black"/>
              </a:rPr>
              <a:t>GreetingThread</a:t>
            </a:r>
            <a:r>
              <a:rPr sz="1200" spc="5" dirty="0">
                <a:solidFill>
                  <a:srgbClr val="00AF50"/>
                </a:solidFill>
                <a:latin typeface="Arial Black"/>
                <a:cs typeface="Arial Black"/>
              </a:rPr>
              <a:t> </a:t>
            </a:r>
            <a:r>
              <a:rPr sz="1200" spc="-5" dirty="0">
                <a:solidFill>
                  <a:srgbClr val="00AF50"/>
                </a:solidFill>
                <a:latin typeface="Arial Black"/>
                <a:cs typeface="Arial Black"/>
              </a:rPr>
              <a:t>t3</a:t>
            </a:r>
            <a:r>
              <a:rPr sz="1200" spc="25" dirty="0">
                <a:solidFill>
                  <a:srgbClr val="00AF50"/>
                </a:solidFill>
                <a:latin typeface="Arial Black"/>
                <a:cs typeface="Arial Black"/>
              </a:rPr>
              <a:t> </a:t>
            </a:r>
            <a:r>
              <a:rPr sz="1200" dirty="0">
                <a:solidFill>
                  <a:srgbClr val="00AF50"/>
                </a:solidFill>
                <a:latin typeface="Arial Black"/>
                <a:cs typeface="Arial Black"/>
              </a:rPr>
              <a:t>=</a:t>
            </a:r>
            <a:r>
              <a:rPr sz="1200" spc="5" dirty="0">
                <a:solidFill>
                  <a:srgbClr val="00AF50"/>
                </a:solidFill>
                <a:latin typeface="Arial Black"/>
                <a:cs typeface="Arial Black"/>
              </a:rPr>
              <a:t> </a:t>
            </a:r>
            <a:r>
              <a:rPr sz="1200" dirty="0">
                <a:solidFill>
                  <a:srgbClr val="00AF50"/>
                </a:solidFill>
                <a:latin typeface="Arial Black"/>
                <a:cs typeface="Arial Black"/>
              </a:rPr>
              <a:t>new</a:t>
            </a:r>
            <a:r>
              <a:rPr sz="1200" spc="20" dirty="0">
                <a:solidFill>
                  <a:srgbClr val="00AF50"/>
                </a:solidFill>
                <a:latin typeface="Arial Black"/>
                <a:cs typeface="Arial Black"/>
              </a:rPr>
              <a:t> </a:t>
            </a:r>
            <a:r>
              <a:rPr sz="1200" dirty="0">
                <a:solidFill>
                  <a:srgbClr val="00AF50"/>
                </a:solidFill>
                <a:latin typeface="Arial Black"/>
                <a:cs typeface="Arial Black"/>
              </a:rPr>
              <a:t>GreetingThread(3,</a:t>
            </a:r>
            <a:r>
              <a:rPr sz="1200" spc="-10" dirty="0">
                <a:solidFill>
                  <a:srgbClr val="00AF50"/>
                </a:solidFill>
                <a:latin typeface="Arial Black"/>
                <a:cs typeface="Arial Black"/>
              </a:rPr>
              <a:t> </a:t>
            </a:r>
            <a:r>
              <a:rPr sz="1200" spc="-5" dirty="0">
                <a:solidFill>
                  <a:srgbClr val="00AF50"/>
                </a:solidFill>
                <a:latin typeface="Arial Black"/>
                <a:cs typeface="Arial Black"/>
              </a:rPr>
              <a:t>“Welcome</a:t>
            </a:r>
            <a:r>
              <a:rPr sz="1200" spc="15" dirty="0">
                <a:solidFill>
                  <a:srgbClr val="00AF50"/>
                </a:solidFill>
                <a:latin typeface="Arial Black"/>
                <a:cs typeface="Arial Black"/>
              </a:rPr>
              <a:t> </a:t>
            </a:r>
            <a:r>
              <a:rPr sz="1200" spc="-5" dirty="0">
                <a:solidFill>
                  <a:srgbClr val="00AF50"/>
                </a:solidFill>
                <a:latin typeface="Arial Black"/>
                <a:cs typeface="Arial Black"/>
              </a:rPr>
              <a:t>to</a:t>
            </a:r>
            <a:r>
              <a:rPr sz="1200" spc="10" dirty="0">
                <a:solidFill>
                  <a:srgbClr val="00AF50"/>
                </a:solidFill>
                <a:latin typeface="Arial Black"/>
                <a:cs typeface="Arial Black"/>
              </a:rPr>
              <a:t> </a:t>
            </a:r>
            <a:r>
              <a:rPr sz="1200" spc="-5" dirty="0">
                <a:solidFill>
                  <a:srgbClr val="00AF50"/>
                </a:solidFill>
                <a:latin typeface="Arial Black"/>
                <a:cs typeface="Arial Black"/>
              </a:rPr>
              <a:t>Object-Oriented</a:t>
            </a:r>
            <a:r>
              <a:rPr sz="1200" spc="35" dirty="0">
                <a:solidFill>
                  <a:srgbClr val="00AF50"/>
                </a:solidFill>
                <a:latin typeface="Arial Black"/>
                <a:cs typeface="Arial Black"/>
              </a:rPr>
              <a:t> </a:t>
            </a:r>
            <a:r>
              <a:rPr sz="1200" dirty="0">
                <a:solidFill>
                  <a:srgbClr val="00AF50"/>
                </a:solidFill>
                <a:latin typeface="Arial Black"/>
                <a:cs typeface="Arial Black"/>
              </a:rPr>
              <a:t>Programming”);</a:t>
            </a:r>
            <a:endParaRPr sz="1200">
              <a:latin typeface="Arial Black"/>
              <a:cs typeface="Arial Black"/>
            </a:endParaRPr>
          </a:p>
          <a:p>
            <a:pPr marL="1841500" marR="3736340">
              <a:spcBef>
                <a:spcPts val="1440"/>
              </a:spcBef>
            </a:pPr>
            <a:r>
              <a:rPr sz="1200" dirty="0">
                <a:solidFill>
                  <a:srgbClr val="FF0000"/>
                </a:solidFill>
                <a:latin typeface="Arial Black"/>
                <a:cs typeface="Arial Black"/>
              </a:rPr>
              <a:t>//</a:t>
            </a:r>
            <a:r>
              <a:rPr sz="1200" spc="5" dirty="0">
                <a:solidFill>
                  <a:srgbClr val="FF0000"/>
                </a:solidFill>
                <a:latin typeface="Arial Black"/>
                <a:cs typeface="Arial Black"/>
              </a:rPr>
              <a:t> </a:t>
            </a:r>
            <a:r>
              <a:rPr sz="1200" spc="-5" dirty="0">
                <a:solidFill>
                  <a:srgbClr val="FF0000"/>
                </a:solidFill>
                <a:latin typeface="Arial Black"/>
                <a:cs typeface="Arial Black"/>
              </a:rPr>
              <a:t>Displaying</a:t>
            </a:r>
            <a:r>
              <a:rPr sz="1200" dirty="0">
                <a:solidFill>
                  <a:srgbClr val="FF0000"/>
                </a:solidFill>
                <a:latin typeface="Arial Black"/>
                <a:cs typeface="Arial Black"/>
              </a:rPr>
              <a:t> </a:t>
            </a:r>
            <a:r>
              <a:rPr sz="1200" spc="-5" dirty="0">
                <a:solidFill>
                  <a:srgbClr val="FF0000"/>
                </a:solidFill>
                <a:latin typeface="Arial Black"/>
                <a:cs typeface="Arial Black"/>
              </a:rPr>
              <a:t>the</a:t>
            </a:r>
            <a:r>
              <a:rPr sz="1200" dirty="0">
                <a:solidFill>
                  <a:srgbClr val="FF0000"/>
                </a:solidFill>
                <a:latin typeface="Arial Black"/>
                <a:cs typeface="Arial Black"/>
              </a:rPr>
              <a:t> </a:t>
            </a:r>
            <a:r>
              <a:rPr sz="1200" spc="-5" dirty="0">
                <a:solidFill>
                  <a:srgbClr val="FF0000"/>
                </a:solidFill>
                <a:latin typeface="Arial Black"/>
                <a:cs typeface="Arial Black"/>
              </a:rPr>
              <a:t>Priorities</a:t>
            </a:r>
            <a:r>
              <a:rPr sz="1200" spc="20" dirty="0">
                <a:solidFill>
                  <a:srgbClr val="FF0000"/>
                </a:solidFill>
                <a:latin typeface="Arial Black"/>
                <a:cs typeface="Arial Black"/>
              </a:rPr>
              <a:t> </a:t>
            </a:r>
            <a:r>
              <a:rPr sz="1200" dirty="0">
                <a:solidFill>
                  <a:srgbClr val="FF0000"/>
                </a:solidFill>
                <a:latin typeface="Arial Black"/>
                <a:cs typeface="Arial Black"/>
              </a:rPr>
              <a:t>of</a:t>
            </a:r>
            <a:r>
              <a:rPr sz="1200" spc="70" dirty="0">
                <a:solidFill>
                  <a:srgbClr val="FF0000"/>
                </a:solidFill>
                <a:latin typeface="Arial Black"/>
                <a:cs typeface="Arial Black"/>
              </a:rPr>
              <a:t> </a:t>
            </a:r>
            <a:r>
              <a:rPr sz="1200" spc="5" dirty="0">
                <a:solidFill>
                  <a:srgbClr val="FF0000"/>
                </a:solidFill>
                <a:latin typeface="Arial Black"/>
                <a:cs typeface="Arial Black"/>
              </a:rPr>
              <a:t>Thread </a:t>
            </a:r>
            <a:r>
              <a:rPr sz="1200" spc="-385" dirty="0">
                <a:solidFill>
                  <a:srgbClr val="FF0000"/>
                </a:solidFill>
                <a:latin typeface="Arial Black"/>
                <a:cs typeface="Arial Black"/>
              </a:rPr>
              <a:t> </a:t>
            </a:r>
            <a:r>
              <a:rPr sz="1200" spc="-5" dirty="0">
                <a:solidFill>
                  <a:srgbClr val="00AF50"/>
                </a:solidFill>
                <a:latin typeface="Arial Black"/>
                <a:cs typeface="Arial Black"/>
              </a:rPr>
              <a:t>System,out.println(t1.getPriority()); </a:t>
            </a:r>
            <a:r>
              <a:rPr sz="1200" dirty="0">
                <a:solidFill>
                  <a:srgbClr val="00AF50"/>
                </a:solidFill>
                <a:latin typeface="Arial Black"/>
                <a:cs typeface="Arial Black"/>
              </a:rPr>
              <a:t> </a:t>
            </a:r>
            <a:r>
              <a:rPr sz="1200" spc="-5" dirty="0">
                <a:solidFill>
                  <a:srgbClr val="00AF50"/>
                </a:solidFill>
                <a:latin typeface="Arial Black"/>
                <a:cs typeface="Arial Black"/>
              </a:rPr>
              <a:t>System,out.println(t2.getPriority()); </a:t>
            </a:r>
            <a:r>
              <a:rPr sz="1200" dirty="0">
                <a:solidFill>
                  <a:srgbClr val="00AF50"/>
                </a:solidFill>
                <a:latin typeface="Arial Black"/>
                <a:cs typeface="Arial Black"/>
              </a:rPr>
              <a:t> </a:t>
            </a:r>
            <a:r>
              <a:rPr sz="1200" spc="-5" dirty="0">
                <a:solidFill>
                  <a:srgbClr val="00AF50"/>
                </a:solidFill>
                <a:latin typeface="Arial Black"/>
                <a:cs typeface="Arial Black"/>
              </a:rPr>
              <a:t>System,out.println(t3.getPriority());</a:t>
            </a:r>
            <a:endParaRPr sz="1200">
              <a:latin typeface="Arial Black"/>
              <a:cs typeface="Arial Black"/>
            </a:endParaRPr>
          </a:p>
          <a:p>
            <a:pPr marL="1841500" marR="5187950">
              <a:spcBef>
                <a:spcPts val="1440"/>
              </a:spcBef>
            </a:pPr>
            <a:r>
              <a:rPr sz="1200" dirty="0">
                <a:solidFill>
                  <a:srgbClr val="FF0000"/>
                </a:solidFill>
                <a:latin typeface="Arial Black"/>
                <a:cs typeface="Arial Black"/>
              </a:rPr>
              <a:t>//</a:t>
            </a:r>
            <a:r>
              <a:rPr sz="1200" spc="-20" dirty="0">
                <a:solidFill>
                  <a:srgbClr val="FF0000"/>
                </a:solidFill>
                <a:latin typeface="Arial Black"/>
                <a:cs typeface="Arial Black"/>
              </a:rPr>
              <a:t> </a:t>
            </a:r>
            <a:r>
              <a:rPr sz="1200" dirty="0">
                <a:solidFill>
                  <a:srgbClr val="FF0000"/>
                </a:solidFill>
                <a:latin typeface="Arial Black"/>
                <a:cs typeface="Arial Black"/>
              </a:rPr>
              <a:t>Starting</a:t>
            </a:r>
            <a:r>
              <a:rPr sz="1200" spc="-25" dirty="0">
                <a:solidFill>
                  <a:srgbClr val="FF0000"/>
                </a:solidFill>
                <a:latin typeface="Arial Black"/>
                <a:cs typeface="Arial Black"/>
              </a:rPr>
              <a:t> </a:t>
            </a:r>
            <a:r>
              <a:rPr sz="1200" spc="5" dirty="0">
                <a:solidFill>
                  <a:srgbClr val="FF0000"/>
                </a:solidFill>
                <a:latin typeface="Arial Black"/>
                <a:cs typeface="Arial Black"/>
              </a:rPr>
              <a:t>Threads </a:t>
            </a:r>
            <a:r>
              <a:rPr sz="1200" spc="-385" dirty="0">
                <a:solidFill>
                  <a:srgbClr val="FF0000"/>
                </a:solidFill>
                <a:latin typeface="Arial Black"/>
                <a:cs typeface="Arial Black"/>
              </a:rPr>
              <a:t> </a:t>
            </a:r>
            <a:r>
              <a:rPr sz="1200" dirty="0">
                <a:solidFill>
                  <a:srgbClr val="00AF50"/>
                </a:solidFill>
                <a:latin typeface="Arial Black"/>
                <a:cs typeface="Arial Black"/>
              </a:rPr>
              <a:t>t1.start();</a:t>
            </a:r>
            <a:endParaRPr sz="1200">
              <a:latin typeface="Arial Black"/>
              <a:cs typeface="Arial Black"/>
            </a:endParaRPr>
          </a:p>
          <a:p>
            <a:pPr marL="1841500"/>
            <a:r>
              <a:rPr sz="1200" dirty="0">
                <a:solidFill>
                  <a:srgbClr val="00AF50"/>
                </a:solidFill>
                <a:latin typeface="Arial Black"/>
                <a:cs typeface="Arial Black"/>
              </a:rPr>
              <a:t>t2.start();</a:t>
            </a:r>
            <a:endParaRPr sz="1200">
              <a:latin typeface="Arial Black"/>
              <a:cs typeface="Arial Black"/>
            </a:endParaRPr>
          </a:p>
          <a:p>
            <a:pPr marL="1841500"/>
            <a:r>
              <a:rPr sz="1200" dirty="0">
                <a:solidFill>
                  <a:srgbClr val="00AF50"/>
                </a:solidFill>
                <a:latin typeface="Arial Black"/>
                <a:cs typeface="Arial Black"/>
              </a:rPr>
              <a:t>t3.start();</a:t>
            </a:r>
            <a:endParaRPr sz="1200">
              <a:latin typeface="Arial Black"/>
              <a:cs typeface="Arial Black"/>
            </a:endParaRPr>
          </a:p>
          <a:p>
            <a:pPr marL="927100">
              <a:spcBef>
                <a:spcPts val="1440"/>
              </a:spcBef>
            </a:pPr>
            <a:r>
              <a:rPr sz="1200" spc="-5" dirty="0">
                <a:solidFill>
                  <a:srgbClr val="FF0000"/>
                </a:solidFill>
                <a:latin typeface="Arial Black"/>
                <a:cs typeface="Arial Black"/>
              </a:rPr>
              <a:t>}//</a:t>
            </a:r>
            <a:r>
              <a:rPr sz="1200" spc="-20" dirty="0">
                <a:solidFill>
                  <a:srgbClr val="FF0000"/>
                </a:solidFill>
                <a:latin typeface="Arial Black"/>
                <a:cs typeface="Arial Black"/>
              </a:rPr>
              <a:t> </a:t>
            </a:r>
            <a:r>
              <a:rPr sz="1200" spc="-5" dirty="0">
                <a:solidFill>
                  <a:srgbClr val="FF0000"/>
                </a:solidFill>
                <a:latin typeface="Arial Black"/>
                <a:cs typeface="Arial Black"/>
              </a:rPr>
              <a:t>End</a:t>
            </a:r>
            <a:r>
              <a:rPr sz="1200" spc="-15" dirty="0">
                <a:solidFill>
                  <a:srgbClr val="FF0000"/>
                </a:solidFill>
                <a:latin typeface="Arial Black"/>
                <a:cs typeface="Arial Black"/>
              </a:rPr>
              <a:t> </a:t>
            </a:r>
            <a:r>
              <a:rPr sz="1200" dirty="0">
                <a:solidFill>
                  <a:srgbClr val="FF0000"/>
                </a:solidFill>
                <a:latin typeface="Arial Black"/>
                <a:cs typeface="Arial Black"/>
              </a:rPr>
              <a:t>of</a:t>
            </a:r>
            <a:r>
              <a:rPr sz="1200" spc="35" dirty="0">
                <a:solidFill>
                  <a:srgbClr val="FF0000"/>
                </a:solidFill>
                <a:latin typeface="Arial Black"/>
                <a:cs typeface="Arial Black"/>
              </a:rPr>
              <a:t> </a:t>
            </a:r>
            <a:r>
              <a:rPr sz="1200" spc="-5" dirty="0">
                <a:solidFill>
                  <a:srgbClr val="FF0000"/>
                </a:solidFill>
                <a:latin typeface="Arial Black"/>
                <a:cs typeface="Arial Black"/>
              </a:rPr>
              <a:t>Method</a:t>
            </a:r>
            <a:endParaRPr sz="1200">
              <a:latin typeface="Arial Black"/>
              <a:cs typeface="Arial Black"/>
            </a:endParaRPr>
          </a:p>
          <a:p>
            <a:pPr marL="12700"/>
            <a:r>
              <a:rPr sz="1200" spc="-5" dirty="0">
                <a:latin typeface="Arial Black"/>
                <a:cs typeface="Arial Black"/>
              </a:rPr>
              <a:t>}//</a:t>
            </a:r>
            <a:r>
              <a:rPr sz="1200" spc="-20" dirty="0">
                <a:latin typeface="Arial Black"/>
                <a:cs typeface="Arial Black"/>
              </a:rPr>
              <a:t> </a:t>
            </a:r>
            <a:r>
              <a:rPr sz="1200" spc="-5" dirty="0">
                <a:latin typeface="Arial Black"/>
                <a:cs typeface="Arial Black"/>
              </a:rPr>
              <a:t>End</a:t>
            </a:r>
            <a:r>
              <a:rPr sz="1200" spc="-20" dirty="0">
                <a:latin typeface="Arial Black"/>
                <a:cs typeface="Arial Black"/>
              </a:rPr>
              <a:t> </a:t>
            </a:r>
            <a:r>
              <a:rPr sz="1200" dirty="0">
                <a:latin typeface="Arial Black"/>
                <a:cs typeface="Arial Black"/>
              </a:rPr>
              <a:t>of</a:t>
            </a:r>
            <a:r>
              <a:rPr sz="1200" spc="35" dirty="0">
                <a:latin typeface="Arial Black"/>
                <a:cs typeface="Arial Black"/>
              </a:rPr>
              <a:t> </a:t>
            </a:r>
            <a:r>
              <a:rPr sz="1200" spc="-10" dirty="0">
                <a:latin typeface="Arial Black"/>
                <a:cs typeface="Arial Black"/>
              </a:rPr>
              <a:t>class</a:t>
            </a:r>
            <a:endParaRPr sz="1200">
              <a:latin typeface="Arial Black"/>
              <a:cs typeface="Arial Black"/>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18311"/>
            <a:ext cx="6550025" cy="1781175"/>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spc="-5" dirty="0">
                <a:latin typeface="Arial MT"/>
                <a:cs typeface="Arial MT"/>
              </a:rPr>
              <a:t>Thread</a:t>
            </a:r>
            <a:r>
              <a:rPr sz="3200" spc="-45" dirty="0">
                <a:latin typeface="Arial MT"/>
                <a:cs typeface="Arial MT"/>
              </a:rPr>
              <a:t> </a:t>
            </a:r>
            <a:r>
              <a:rPr sz="3200" dirty="0">
                <a:latin typeface="Arial MT"/>
                <a:cs typeface="Arial MT"/>
              </a:rPr>
              <a:t>Synchronization</a:t>
            </a:r>
            <a:r>
              <a:rPr sz="3200" spc="-65" dirty="0">
                <a:latin typeface="Arial MT"/>
                <a:cs typeface="Arial MT"/>
              </a:rPr>
              <a:t> </a:t>
            </a:r>
            <a:r>
              <a:rPr sz="3200" dirty="0">
                <a:latin typeface="Arial MT"/>
                <a:cs typeface="Arial MT"/>
              </a:rPr>
              <a:t>?</a:t>
            </a:r>
            <a:endParaRPr sz="3200">
              <a:latin typeface="Arial MT"/>
              <a:cs typeface="Arial MT"/>
            </a:endParaRPr>
          </a:p>
          <a:p>
            <a:pPr marL="355600" indent="-342900">
              <a:spcBef>
                <a:spcPts val="770"/>
              </a:spcBef>
              <a:buClr>
                <a:srgbClr val="0F1141"/>
              </a:buClr>
              <a:buChar char="•"/>
              <a:tabLst>
                <a:tab pos="354965" algn="l"/>
                <a:tab pos="355600" algn="l"/>
              </a:tabLst>
            </a:pPr>
            <a:r>
              <a:rPr sz="3200" dirty="0">
                <a:latin typeface="Arial MT"/>
                <a:cs typeface="Arial MT"/>
              </a:rPr>
              <a:t>Why</a:t>
            </a:r>
            <a:r>
              <a:rPr sz="3200" spc="-90" dirty="0">
                <a:latin typeface="Arial MT"/>
                <a:cs typeface="Arial MT"/>
              </a:rPr>
              <a:t> </a:t>
            </a:r>
            <a:r>
              <a:rPr sz="3200" spc="-5" dirty="0">
                <a:latin typeface="Arial MT"/>
                <a:cs typeface="Arial MT"/>
              </a:rPr>
              <a:t>Thread</a:t>
            </a:r>
            <a:r>
              <a:rPr sz="3200" spc="-40" dirty="0">
                <a:latin typeface="Arial MT"/>
                <a:cs typeface="Arial MT"/>
              </a:rPr>
              <a:t> </a:t>
            </a:r>
            <a:r>
              <a:rPr sz="3200" dirty="0">
                <a:latin typeface="Arial MT"/>
                <a:cs typeface="Arial MT"/>
              </a:rPr>
              <a:t>Synchronization</a:t>
            </a:r>
            <a:r>
              <a:rPr sz="3200" spc="-50" dirty="0">
                <a:latin typeface="Arial MT"/>
                <a:cs typeface="Arial MT"/>
              </a:rPr>
              <a:t> </a:t>
            </a:r>
            <a:r>
              <a:rPr sz="3200" dirty="0">
                <a:latin typeface="Arial MT"/>
                <a:cs typeface="Arial MT"/>
              </a:rPr>
              <a:t>?</a:t>
            </a:r>
            <a:endParaRPr sz="3200">
              <a:latin typeface="Arial MT"/>
              <a:cs typeface="Arial MT"/>
            </a:endParaRPr>
          </a:p>
          <a:p>
            <a:pPr marL="355600" indent="-342900">
              <a:spcBef>
                <a:spcPts val="765"/>
              </a:spcBef>
              <a:buClr>
                <a:srgbClr val="0F1141"/>
              </a:buClr>
              <a:buChar char="•"/>
              <a:tabLst>
                <a:tab pos="354965" algn="l"/>
                <a:tab pos="355600" algn="l"/>
              </a:tabLst>
            </a:pPr>
            <a:r>
              <a:rPr sz="3200" dirty="0">
                <a:latin typeface="Arial MT"/>
                <a:cs typeface="Arial MT"/>
              </a:rPr>
              <a:t>Thread</a:t>
            </a:r>
            <a:r>
              <a:rPr sz="3200" spc="-65" dirty="0">
                <a:latin typeface="Arial MT"/>
                <a:cs typeface="Arial MT"/>
              </a:rPr>
              <a:t> </a:t>
            </a:r>
            <a:r>
              <a:rPr sz="3200" dirty="0">
                <a:latin typeface="Arial MT"/>
                <a:cs typeface="Arial MT"/>
              </a:rPr>
              <a:t>Synchronization</a:t>
            </a:r>
            <a:r>
              <a:rPr sz="3200" spc="-75" dirty="0">
                <a:latin typeface="Arial MT"/>
                <a:cs typeface="Arial MT"/>
              </a:rPr>
              <a:t> </a:t>
            </a:r>
            <a:r>
              <a:rPr sz="3200" spc="-5" dirty="0">
                <a:latin typeface="Arial MT"/>
                <a:cs typeface="Arial MT"/>
              </a:rPr>
              <a:t>Methods?</a:t>
            </a:r>
            <a:endParaRPr sz="32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2</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39" y="1321054"/>
            <a:ext cx="8808720" cy="5074285"/>
          </a:xfrm>
          <a:prstGeom prst="rect">
            <a:avLst/>
          </a:prstGeom>
        </p:spPr>
        <p:txBody>
          <a:bodyPr vert="horz" wrap="square" lIns="0" tIns="12700" rIns="0" bIns="0" rtlCol="0">
            <a:spAutoFit/>
          </a:bodyPr>
          <a:lstStyle/>
          <a:p>
            <a:pPr marL="355600" marR="5080" indent="-342900" algn="just">
              <a:spcBef>
                <a:spcPts val="100"/>
              </a:spcBef>
              <a:buClr>
                <a:srgbClr val="0F1141"/>
              </a:buClr>
              <a:buChar char="•"/>
              <a:tabLst>
                <a:tab pos="355600" algn="l"/>
              </a:tabLst>
            </a:pPr>
            <a:r>
              <a:rPr sz="2400" spc="-5" dirty="0">
                <a:latin typeface="Arial MT"/>
                <a:cs typeface="Arial MT"/>
              </a:rPr>
              <a:t>When </a:t>
            </a:r>
            <a:r>
              <a:rPr sz="2400" dirty="0">
                <a:latin typeface="Arial MT"/>
                <a:cs typeface="Arial MT"/>
              </a:rPr>
              <a:t>multiple </a:t>
            </a:r>
            <a:r>
              <a:rPr sz="2400" spc="-5" dirty="0">
                <a:latin typeface="Arial MT"/>
                <a:cs typeface="Arial MT"/>
              </a:rPr>
              <a:t>threads share a common data structure then a </a:t>
            </a:r>
            <a:r>
              <a:rPr sz="2400" dirty="0">
                <a:latin typeface="Arial MT"/>
                <a:cs typeface="Arial MT"/>
              </a:rPr>
              <a:t> </a:t>
            </a:r>
            <a:r>
              <a:rPr sz="2400" spc="-5" dirty="0">
                <a:latin typeface="Arial MT"/>
                <a:cs typeface="Arial MT"/>
              </a:rPr>
              <a:t>mechanism is required </a:t>
            </a:r>
            <a:r>
              <a:rPr sz="2400" dirty="0">
                <a:latin typeface="Arial MT"/>
                <a:cs typeface="Arial MT"/>
              </a:rPr>
              <a:t>to </a:t>
            </a:r>
            <a:r>
              <a:rPr sz="2400" spc="-5" dirty="0">
                <a:latin typeface="Arial MT"/>
                <a:cs typeface="Arial MT"/>
              </a:rPr>
              <a:t>ensure </a:t>
            </a:r>
            <a:r>
              <a:rPr sz="2400" dirty="0">
                <a:latin typeface="Arial MT"/>
                <a:cs typeface="Arial MT"/>
              </a:rPr>
              <a:t>that the </a:t>
            </a:r>
            <a:r>
              <a:rPr sz="2400" spc="-5" dirty="0">
                <a:latin typeface="Arial MT"/>
                <a:cs typeface="Arial MT"/>
              </a:rPr>
              <a:t>shared </a:t>
            </a:r>
            <a:r>
              <a:rPr sz="2400" dirty="0">
                <a:latin typeface="Arial MT"/>
                <a:cs typeface="Arial MT"/>
              </a:rPr>
              <a:t>resource will </a:t>
            </a:r>
            <a:r>
              <a:rPr sz="2400" spc="5" dirty="0">
                <a:latin typeface="Arial MT"/>
                <a:cs typeface="Arial MT"/>
              </a:rPr>
              <a:t> </a:t>
            </a:r>
            <a:r>
              <a:rPr sz="2400" spc="-5" dirty="0">
                <a:latin typeface="Arial MT"/>
                <a:cs typeface="Arial MT"/>
              </a:rPr>
              <a:t>be used</a:t>
            </a:r>
            <a:r>
              <a:rPr sz="2400" spc="10" dirty="0">
                <a:latin typeface="Arial MT"/>
                <a:cs typeface="Arial MT"/>
              </a:rPr>
              <a:t> </a:t>
            </a:r>
            <a:r>
              <a:rPr sz="2400" spc="-5" dirty="0">
                <a:latin typeface="Arial MT"/>
                <a:cs typeface="Arial MT"/>
              </a:rPr>
              <a:t>by</a:t>
            </a:r>
            <a:r>
              <a:rPr sz="2400" spc="-10" dirty="0">
                <a:latin typeface="Arial MT"/>
                <a:cs typeface="Arial MT"/>
              </a:rPr>
              <a:t> </a:t>
            </a:r>
            <a:r>
              <a:rPr sz="2400" spc="-5" dirty="0">
                <a:latin typeface="Arial MT"/>
                <a:cs typeface="Arial MT"/>
              </a:rPr>
              <a:t>only</a:t>
            </a:r>
            <a:r>
              <a:rPr sz="2400" spc="15" dirty="0">
                <a:latin typeface="Arial MT"/>
                <a:cs typeface="Arial MT"/>
              </a:rPr>
              <a:t> </a:t>
            </a:r>
            <a:r>
              <a:rPr sz="2400" spc="-5" dirty="0">
                <a:latin typeface="Arial MT"/>
                <a:cs typeface="Arial MT"/>
              </a:rPr>
              <a:t>one</a:t>
            </a:r>
            <a:r>
              <a:rPr sz="2400" spc="10" dirty="0">
                <a:latin typeface="Arial MT"/>
                <a:cs typeface="Arial MT"/>
              </a:rPr>
              <a:t> </a:t>
            </a:r>
            <a:r>
              <a:rPr sz="2400" spc="-5" dirty="0">
                <a:latin typeface="Arial MT"/>
                <a:cs typeface="Arial MT"/>
              </a:rPr>
              <a:t>thread</a:t>
            </a:r>
            <a:r>
              <a:rPr sz="2400" dirty="0">
                <a:latin typeface="Arial MT"/>
                <a:cs typeface="Arial MT"/>
              </a:rPr>
              <a:t> </a:t>
            </a:r>
            <a:r>
              <a:rPr sz="2400" spc="-5" dirty="0">
                <a:latin typeface="Arial MT"/>
                <a:cs typeface="Arial MT"/>
              </a:rPr>
              <a:t>at a</a:t>
            </a:r>
            <a:r>
              <a:rPr sz="2400" spc="-10" dirty="0">
                <a:latin typeface="Arial MT"/>
                <a:cs typeface="Arial MT"/>
              </a:rPr>
              <a:t> </a:t>
            </a:r>
            <a:r>
              <a:rPr sz="2400" dirty="0">
                <a:latin typeface="Arial MT"/>
                <a:cs typeface="Arial MT"/>
              </a:rPr>
              <a:t>time</a:t>
            </a:r>
            <a:endParaRPr sz="2400">
              <a:latin typeface="Arial MT"/>
              <a:cs typeface="Arial MT"/>
            </a:endParaRPr>
          </a:p>
          <a:p>
            <a:pPr marL="355600" marR="6350" indent="-342900" algn="just">
              <a:lnSpc>
                <a:spcPct val="100400"/>
              </a:lnSpc>
              <a:spcBef>
                <a:spcPts val="555"/>
              </a:spcBef>
              <a:buClr>
                <a:srgbClr val="0F1141"/>
              </a:buClr>
              <a:buChar char="•"/>
              <a:tabLst>
                <a:tab pos="355600" algn="l"/>
              </a:tabLst>
            </a:pPr>
            <a:r>
              <a:rPr sz="2400" spc="-5" dirty="0">
                <a:solidFill>
                  <a:srgbClr val="FF0000"/>
                </a:solidFill>
                <a:latin typeface="Arial MT"/>
                <a:cs typeface="Arial MT"/>
              </a:rPr>
              <a:t>Thread</a:t>
            </a:r>
            <a:r>
              <a:rPr sz="2400" dirty="0">
                <a:solidFill>
                  <a:srgbClr val="FF0000"/>
                </a:solidFill>
                <a:latin typeface="Arial MT"/>
                <a:cs typeface="Arial MT"/>
              </a:rPr>
              <a:t> Synchronization</a:t>
            </a:r>
            <a:r>
              <a:rPr sz="2400" spc="5" dirty="0">
                <a:solidFill>
                  <a:srgbClr val="FF0000"/>
                </a:solidFill>
                <a:latin typeface="Arial MT"/>
                <a:cs typeface="Arial MT"/>
              </a:rPr>
              <a:t> </a:t>
            </a:r>
            <a:r>
              <a:rPr sz="2400" dirty="0">
                <a:solidFill>
                  <a:srgbClr val="FF0000"/>
                </a:solidFill>
                <a:latin typeface="Wingdings"/>
                <a:cs typeface="Wingdings"/>
              </a:rPr>
              <a:t></a:t>
            </a:r>
            <a:r>
              <a:rPr sz="2400" spc="5" dirty="0">
                <a:solidFill>
                  <a:srgbClr val="FF0000"/>
                </a:solidFill>
                <a:latin typeface="Times New Roman"/>
                <a:cs typeface="Times New Roman"/>
              </a:rPr>
              <a:t> </a:t>
            </a:r>
            <a:r>
              <a:rPr sz="2400" dirty="0">
                <a:latin typeface="Arial MT"/>
                <a:cs typeface="Arial MT"/>
              </a:rPr>
              <a:t>Process</a:t>
            </a:r>
            <a:r>
              <a:rPr sz="2400" spc="5" dirty="0">
                <a:latin typeface="Arial MT"/>
                <a:cs typeface="Arial MT"/>
              </a:rPr>
              <a:t> </a:t>
            </a:r>
            <a:r>
              <a:rPr sz="2400" dirty="0">
                <a:latin typeface="Arial MT"/>
                <a:cs typeface="Arial MT"/>
              </a:rPr>
              <a:t>which</a:t>
            </a:r>
            <a:r>
              <a:rPr sz="2400" spc="5" dirty="0">
                <a:latin typeface="Arial MT"/>
                <a:cs typeface="Arial MT"/>
              </a:rPr>
              <a:t> </a:t>
            </a:r>
            <a:r>
              <a:rPr sz="2400" spc="-5" dirty="0">
                <a:latin typeface="Arial MT"/>
                <a:cs typeface="Arial MT"/>
              </a:rPr>
              <a:t>guarantees</a:t>
            </a:r>
            <a:r>
              <a:rPr sz="2400" dirty="0">
                <a:latin typeface="Arial MT"/>
                <a:cs typeface="Arial MT"/>
              </a:rPr>
              <a:t> the </a:t>
            </a:r>
            <a:r>
              <a:rPr sz="2400" spc="-655" dirty="0">
                <a:latin typeface="Arial MT"/>
                <a:cs typeface="Arial MT"/>
              </a:rPr>
              <a:t> </a:t>
            </a:r>
            <a:r>
              <a:rPr sz="2400" spc="-5" dirty="0">
                <a:latin typeface="Arial MT"/>
                <a:cs typeface="Arial MT"/>
              </a:rPr>
              <a:t>shared</a:t>
            </a:r>
            <a:r>
              <a:rPr sz="2400" spc="15" dirty="0">
                <a:latin typeface="Arial MT"/>
                <a:cs typeface="Arial MT"/>
              </a:rPr>
              <a:t> </a:t>
            </a:r>
            <a:r>
              <a:rPr sz="2400" spc="-5" dirty="0">
                <a:latin typeface="Arial MT"/>
                <a:cs typeface="Arial MT"/>
              </a:rPr>
              <a:t>resource</a:t>
            </a:r>
            <a:r>
              <a:rPr sz="2400" spc="5" dirty="0">
                <a:latin typeface="Arial MT"/>
                <a:cs typeface="Arial MT"/>
              </a:rPr>
              <a:t> </a:t>
            </a:r>
            <a:r>
              <a:rPr sz="2400" spc="-5" dirty="0">
                <a:latin typeface="Arial MT"/>
                <a:cs typeface="Arial MT"/>
              </a:rPr>
              <a:t>will</a:t>
            </a:r>
            <a:r>
              <a:rPr sz="2400" spc="20" dirty="0">
                <a:latin typeface="Arial MT"/>
                <a:cs typeface="Arial MT"/>
              </a:rPr>
              <a:t> </a:t>
            </a:r>
            <a:r>
              <a:rPr sz="2400" spc="-5" dirty="0">
                <a:latin typeface="Arial MT"/>
                <a:cs typeface="Arial MT"/>
              </a:rPr>
              <a:t>be</a:t>
            </a:r>
            <a:r>
              <a:rPr sz="2400" spc="10" dirty="0">
                <a:latin typeface="Arial MT"/>
                <a:cs typeface="Arial MT"/>
              </a:rPr>
              <a:t> </a:t>
            </a:r>
            <a:r>
              <a:rPr sz="2400" spc="-5" dirty="0">
                <a:latin typeface="Arial MT"/>
                <a:cs typeface="Arial MT"/>
              </a:rPr>
              <a:t>used</a:t>
            </a:r>
            <a:r>
              <a:rPr sz="2400" dirty="0">
                <a:latin typeface="Arial MT"/>
                <a:cs typeface="Arial MT"/>
              </a:rPr>
              <a:t> </a:t>
            </a:r>
            <a:r>
              <a:rPr sz="2400" spc="-5" dirty="0">
                <a:latin typeface="Arial MT"/>
                <a:cs typeface="Arial MT"/>
              </a:rPr>
              <a:t>by</a:t>
            </a:r>
            <a:r>
              <a:rPr sz="2400" spc="10" dirty="0">
                <a:latin typeface="Arial MT"/>
                <a:cs typeface="Arial MT"/>
              </a:rPr>
              <a:t> </a:t>
            </a:r>
            <a:r>
              <a:rPr sz="2400" spc="-5" dirty="0">
                <a:latin typeface="Arial MT"/>
                <a:cs typeface="Arial MT"/>
              </a:rPr>
              <a:t>only</a:t>
            </a:r>
            <a:r>
              <a:rPr sz="2400" spc="10" dirty="0">
                <a:latin typeface="Arial MT"/>
                <a:cs typeface="Arial MT"/>
              </a:rPr>
              <a:t> </a:t>
            </a:r>
            <a:r>
              <a:rPr sz="2400" spc="-5" dirty="0">
                <a:latin typeface="Arial MT"/>
                <a:cs typeface="Arial MT"/>
              </a:rPr>
              <a:t>one</a:t>
            </a:r>
            <a:r>
              <a:rPr sz="2400" spc="5" dirty="0">
                <a:latin typeface="Arial MT"/>
                <a:cs typeface="Arial MT"/>
              </a:rPr>
              <a:t> </a:t>
            </a:r>
            <a:r>
              <a:rPr sz="2400" dirty="0">
                <a:latin typeface="Arial MT"/>
                <a:cs typeface="Arial MT"/>
              </a:rPr>
              <a:t>thread </a:t>
            </a:r>
            <a:r>
              <a:rPr sz="2400" spc="-5" dirty="0">
                <a:latin typeface="Arial MT"/>
                <a:cs typeface="Arial MT"/>
              </a:rPr>
              <a:t>at </a:t>
            </a:r>
            <a:r>
              <a:rPr sz="2400" dirty="0">
                <a:latin typeface="Arial MT"/>
                <a:cs typeface="Arial MT"/>
              </a:rPr>
              <a:t>a</a:t>
            </a:r>
            <a:r>
              <a:rPr sz="2400" spc="5" dirty="0">
                <a:latin typeface="Arial MT"/>
                <a:cs typeface="Arial MT"/>
              </a:rPr>
              <a:t> </a:t>
            </a:r>
            <a:r>
              <a:rPr sz="2400" dirty="0">
                <a:latin typeface="Arial MT"/>
                <a:cs typeface="Arial MT"/>
              </a:rPr>
              <a:t>time</a:t>
            </a:r>
            <a:endParaRPr sz="2400">
              <a:latin typeface="Arial MT"/>
              <a:cs typeface="Arial MT"/>
            </a:endParaRPr>
          </a:p>
          <a:p>
            <a:pPr marL="355600" marR="5715" indent="-342900" algn="just">
              <a:lnSpc>
                <a:spcPct val="100400"/>
              </a:lnSpc>
              <a:spcBef>
                <a:spcPts val="555"/>
              </a:spcBef>
              <a:buClr>
                <a:srgbClr val="0F1141"/>
              </a:buClr>
              <a:buFont typeface="Arial MT"/>
              <a:buChar char="•"/>
              <a:tabLst>
                <a:tab pos="441325" algn="l"/>
              </a:tabLst>
            </a:pPr>
            <a:r>
              <a:rPr dirty="0"/>
              <a:t>	</a:t>
            </a:r>
            <a:r>
              <a:rPr sz="2400" spc="-5" dirty="0">
                <a:solidFill>
                  <a:srgbClr val="FF0000"/>
                </a:solidFill>
                <a:latin typeface="Arial MT"/>
                <a:cs typeface="Arial MT"/>
              </a:rPr>
              <a:t>Key </a:t>
            </a:r>
            <a:r>
              <a:rPr sz="2400" dirty="0">
                <a:solidFill>
                  <a:srgbClr val="FF0000"/>
                </a:solidFill>
                <a:latin typeface="Arial MT"/>
                <a:cs typeface="Arial MT"/>
              </a:rPr>
              <a:t>to </a:t>
            </a:r>
            <a:r>
              <a:rPr sz="2400" spc="-5" dirty="0">
                <a:solidFill>
                  <a:srgbClr val="FF0000"/>
                </a:solidFill>
                <a:latin typeface="Arial MT"/>
                <a:cs typeface="Arial MT"/>
              </a:rPr>
              <a:t>Synchronization </a:t>
            </a:r>
            <a:r>
              <a:rPr sz="2400" dirty="0">
                <a:solidFill>
                  <a:srgbClr val="FF0000"/>
                </a:solidFill>
                <a:latin typeface="Wingdings"/>
                <a:cs typeface="Wingdings"/>
              </a:rPr>
              <a:t></a:t>
            </a:r>
            <a:r>
              <a:rPr sz="2400" spc="600" dirty="0">
                <a:solidFill>
                  <a:srgbClr val="FF0000"/>
                </a:solidFill>
                <a:latin typeface="Times New Roman"/>
                <a:cs typeface="Times New Roman"/>
              </a:rPr>
              <a:t> </a:t>
            </a:r>
            <a:r>
              <a:rPr sz="2400" spc="-5" dirty="0">
                <a:solidFill>
                  <a:srgbClr val="FF0000"/>
                </a:solidFill>
                <a:latin typeface="Arial MT"/>
                <a:cs typeface="Arial MT"/>
              </a:rPr>
              <a:t>Monitor </a:t>
            </a:r>
            <a:r>
              <a:rPr sz="2400" dirty="0">
                <a:latin typeface="Arial MT"/>
                <a:cs typeface="Arial MT"/>
              </a:rPr>
              <a:t>[An Object </a:t>
            </a:r>
            <a:r>
              <a:rPr sz="2400" spc="-5" dirty="0">
                <a:latin typeface="Arial MT"/>
                <a:cs typeface="Arial MT"/>
              </a:rPr>
              <a:t>which </a:t>
            </a:r>
            <a:r>
              <a:rPr sz="2400" dirty="0">
                <a:latin typeface="Arial MT"/>
                <a:cs typeface="Arial MT"/>
              </a:rPr>
              <a:t>is </a:t>
            </a:r>
            <a:r>
              <a:rPr sz="2400" spc="-5" dirty="0">
                <a:latin typeface="Arial MT"/>
                <a:cs typeface="Arial MT"/>
              </a:rPr>
              <a:t>used </a:t>
            </a:r>
            <a:r>
              <a:rPr sz="2400" dirty="0">
                <a:latin typeface="Arial MT"/>
                <a:cs typeface="Arial MT"/>
              </a:rPr>
              <a:t> </a:t>
            </a:r>
            <a:r>
              <a:rPr sz="2400" spc="-5" dirty="0">
                <a:latin typeface="Arial MT"/>
                <a:cs typeface="Arial MT"/>
              </a:rPr>
              <a:t>as</a:t>
            </a:r>
            <a:r>
              <a:rPr sz="2400"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mutually</a:t>
            </a:r>
            <a:r>
              <a:rPr sz="2400" spc="10" dirty="0">
                <a:latin typeface="Arial MT"/>
                <a:cs typeface="Arial MT"/>
              </a:rPr>
              <a:t> </a:t>
            </a:r>
            <a:r>
              <a:rPr sz="2400" spc="-5" dirty="0">
                <a:latin typeface="Arial MT"/>
                <a:cs typeface="Arial MT"/>
              </a:rPr>
              <a:t>exclusive</a:t>
            </a:r>
            <a:r>
              <a:rPr sz="2400" spc="45" dirty="0">
                <a:latin typeface="Arial MT"/>
                <a:cs typeface="Arial MT"/>
              </a:rPr>
              <a:t> </a:t>
            </a:r>
            <a:r>
              <a:rPr sz="2400" spc="-5" dirty="0">
                <a:latin typeface="Arial MT"/>
                <a:cs typeface="Arial MT"/>
              </a:rPr>
              <a:t>lock]</a:t>
            </a:r>
            <a:endParaRPr sz="2400">
              <a:latin typeface="Arial MT"/>
              <a:cs typeface="Arial MT"/>
            </a:endParaRPr>
          </a:p>
          <a:p>
            <a:pPr marL="355600" indent="-342900" algn="just">
              <a:spcBef>
                <a:spcPts val="575"/>
              </a:spcBef>
              <a:buClr>
                <a:srgbClr val="0F1141"/>
              </a:buClr>
              <a:buChar char="•"/>
              <a:tabLst>
                <a:tab pos="355600" algn="l"/>
              </a:tabLst>
            </a:pPr>
            <a:r>
              <a:rPr sz="2400" dirty="0">
                <a:latin typeface="Arial MT"/>
                <a:cs typeface="Arial MT"/>
              </a:rPr>
              <a:t>Only </a:t>
            </a:r>
            <a:r>
              <a:rPr sz="2400" spc="-5" dirty="0">
                <a:latin typeface="Arial MT"/>
                <a:cs typeface="Arial MT"/>
              </a:rPr>
              <a:t>one</a:t>
            </a:r>
            <a:r>
              <a:rPr sz="2400" dirty="0">
                <a:latin typeface="Arial MT"/>
                <a:cs typeface="Arial MT"/>
              </a:rPr>
              <a:t> thread</a:t>
            </a:r>
            <a:r>
              <a:rPr sz="2400" spc="-5" dirty="0">
                <a:latin typeface="Arial MT"/>
                <a:cs typeface="Arial MT"/>
              </a:rPr>
              <a:t> </a:t>
            </a:r>
            <a:r>
              <a:rPr sz="2400" dirty="0">
                <a:latin typeface="Arial MT"/>
                <a:cs typeface="Arial MT"/>
              </a:rPr>
              <a:t>can Own</a:t>
            </a:r>
            <a:r>
              <a:rPr sz="2400" spc="-5" dirty="0">
                <a:latin typeface="Arial MT"/>
                <a:cs typeface="Arial MT"/>
              </a:rPr>
              <a:t> </a:t>
            </a:r>
            <a:r>
              <a:rPr sz="2400" dirty="0">
                <a:latin typeface="Arial MT"/>
                <a:cs typeface="Arial MT"/>
              </a:rPr>
              <a:t>a </a:t>
            </a:r>
            <a:r>
              <a:rPr sz="2400" spc="-5" dirty="0">
                <a:solidFill>
                  <a:srgbClr val="FF0000"/>
                </a:solidFill>
                <a:latin typeface="Arial MT"/>
                <a:cs typeface="Arial MT"/>
              </a:rPr>
              <a:t>Monitor</a:t>
            </a:r>
            <a:r>
              <a:rPr sz="2400" spc="15" dirty="0">
                <a:solidFill>
                  <a:srgbClr val="FF0000"/>
                </a:solidFill>
                <a:latin typeface="Arial MT"/>
                <a:cs typeface="Arial MT"/>
              </a:rPr>
              <a:t> </a:t>
            </a:r>
            <a:r>
              <a:rPr sz="2400" spc="-5" dirty="0">
                <a:latin typeface="Arial MT"/>
                <a:cs typeface="Arial MT"/>
              </a:rPr>
              <a:t>at</a:t>
            </a:r>
            <a:r>
              <a:rPr sz="2400" spc="-15" dirty="0">
                <a:latin typeface="Arial MT"/>
                <a:cs typeface="Arial MT"/>
              </a:rPr>
              <a:t> </a:t>
            </a:r>
            <a:r>
              <a:rPr sz="2400" dirty="0">
                <a:latin typeface="Arial MT"/>
                <a:cs typeface="Arial MT"/>
              </a:rPr>
              <a:t>a </a:t>
            </a:r>
            <a:r>
              <a:rPr sz="2400" spc="-5" dirty="0">
                <a:latin typeface="Arial MT"/>
                <a:cs typeface="Arial MT"/>
              </a:rPr>
              <a:t>Given</a:t>
            </a:r>
            <a:r>
              <a:rPr sz="2400" dirty="0">
                <a:latin typeface="Arial MT"/>
                <a:cs typeface="Arial MT"/>
              </a:rPr>
              <a:t> </a:t>
            </a:r>
            <a:r>
              <a:rPr sz="2400" spc="-5" dirty="0">
                <a:latin typeface="Arial MT"/>
                <a:cs typeface="Arial MT"/>
              </a:rPr>
              <a:t>Point</a:t>
            </a:r>
            <a:r>
              <a:rPr sz="2400" spc="25" dirty="0">
                <a:latin typeface="Arial MT"/>
                <a:cs typeface="Arial MT"/>
              </a:rPr>
              <a:t> </a:t>
            </a:r>
            <a:r>
              <a:rPr sz="2400" spc="-5" dirty="0">
                <a:latin typeface="Arial MT"/>
                <a:cs typeface="Arial MT"/>
              </a:rPr>
              <a:t>of</a:t>
            </a:r>
            <a:r>
              <a:rPr sz="2400" spc="-55" dirty="0">
                <a:latin typeface="Arial MT"/>
                <a:cs typeface="Arial MT"/>
              </a:rPr>
              <a:t> </a:t>
            </a:r>
            <a:r>
              <a:rPr sz="2400" spc="-25" dirty="0">
                <a:latin typeface="Arial MT"/>
                <a:cs typeface="Arial MT"/>
              </a:rPr>
              <a:t>Time</a:t>
            </a:r>
            <a:endParaRPr sz="2400">
              <a:latin typeface="Arial MT"/>
              <a:cs typeface="Arial MT"/>
            </a:endParaRPr>
          </a:p>
          <a:p>
            <a:pPr marL="355600" marR="6350" indent="-342900" algn="just">
              <a:spcBef>
                <a:spcPts val="580"/>
              </a:spcBef>
              <a:buClr>
                <a:srgbClr val="0F1141"/>
              </a:buClr>
              <a:buChar char="•"/>
              <a:tabLst>
                <a:tab pos="355600" algn="l"/>
              </a:tabLst>
            </a:pPr>
            <a:r>
              <a:rPr sz="2400" dirty="0">
                <a:latin typeface="Arial MT"/>
                <a:cs typeface="Arial MT"/>
              </a:rPr>
              <a:t>In </a:t>
            </a:r>
            <a:r>
              <a:rPr sz="2400" spc="-5" dirty="0">
                <a:latin typeface="Arial MT"/>
                <a:cs typeface="Arial MT"/>
              </a:rPr>
              <a:t>order </a:t>
            </a:r>
            <a:r>
              <a:rPr sz="2400" dirty="0">
                <a:latin typeface="Arial MT"/>
                <a:cs typeface="Arial MT"/>
              </a:rPr>
              <a:t>to </a:t>
            </a:r>
            <a:r>
              <a:rPr sz="2400" spc="-5" dirty="0">
                <a:latin typeface="Arial MT"/>
                <a:cs typeface="Arial MT"/>
              </a:rPr>
              <a:t>Access a Shared</a:t>
            </a:r>
            <a:r>
              <a:rPr sz="2400" dirty="0">
                <a:latin typeface="Arial MT"/>
                <a:cs typeface="Arial MT"/>
              </a:rPr>
              <a:t> Resource, </a:t>
            </a:r>
            <a:r>
              <a:rPr sz="2400" spc="-5" dirty="0">
                <a:latin typeface="Arial MT"/>
                <a:cs typeface="Arial MT"/>
              </a:rPr>
              <a:t>a Thread </a:t>
            </a:r>
            <a:r>
              <a:rPr sz="2400" dirty="0">
                <a:latin typeface="Arial MT"/>
                <a:cs typeface="Arial MT"/>
              </a:rPr>
              <a:t>has </a:t>
            </a:r>
            <a:r>
              <a:rPr sz="2400" spc="-5" dirty="0">
                <a:latin typeface="Arial MT"/>
                <a:cs typeface="Arial MT"/>
              </a:rPr>
              <a:t>to </a:t>
            </a:r>
            <a:r>
              <a:rPr sz="2400" dirty="0">
                <a:latin typeface="Arial MT"/>
                <a:cs typeface="Arial MT"/>
              </a:rPr>
              <a:t>First </a:t>
            </a:r>
            <a:r>
              <a:rPr sz="2400" spc="5" dirty="0">
                <a:latin typeface="Arial MT"/>
                <a:cs typeface="Arial MT"/>
              </a:rPr>
              <a:t> </a:t>
            </a:r>
            <a:r>
              <a:rPr sz="2400" spc="-5" dirty="0">
                <a:latin typeface="Arial MT"/>
                <a:cs typeface="Arial MT"/>
              </a:rPr>
              <a:t>Acquire </a:t>
            </a:r>
            <a:r>
              <a:rPr sz="2400" dirty="0">
                <a:latin typeface="Arial MT"/>
                <a:cs typeface="Arial MT"/>
              </a:rPr>
              <a:t>the </a:t>
            </a:r>
            <a:r>
              <a:rPr sz="2400" spc="-5" dirty="0">
                <a:latin typeface="Arial MT"/>
                <a:cs typeface="Arial MT"/>
              </a:rPr>
              <a:t>Lock over </a:t>
            </a:r>
            <a:r>
              <a:rPr sz="2400" dirty="0">
                <a:latin typeface="Arial MT"/>
                <a:cs typeface="Arial MT"/>
              </a:rPr>
              <a:t>that </a:t>
            </a:r>
            <a:r>
              <a:rPr sz="2400" spc="-5" dirty="0">
                <a:latin typeface="Arial MT"/>
                <a:cs typeface="Arial MT"/>
              </a:rPr>
              <a:t>Resource. If Lock is granted then a </a:t>
            </a:r>
            <a:r>
              <a:rPr sz="2400" dirty="0">
                <a:latin typeface="Arial MT"/>
                <a:cs typeface="Arial MT"/>
              </a:rPr>
              <a:t> </a:t>
            </a:r>
            <a:r>
              <a:rPr sz="2400" spc="-5" dirty="0">
                <a:latin typeface="Arial MT"/>
                <a:cs typeface="Arial MT"/>
              </a:rPr>
              <a:t>Thread is </a:t>
            </a:r>
            <a:r>
              <a:rPr sz="2400" dirty="0">
                <a:latin typeface="Arial MT"/>
                <a:cs typeface="Arial MT"/>
              </a:rPr>
              <a:t>said have </a:t>
            </a:r>
            <a:r>
              <a:rPr sz="2400" spc="-5" dirty="0">
                <a:latin typeface="Arial MT"/>
                <a:cs typeface="Arial MT"/>
              </a:rPr>
              <a:t>Entered </a:t>
            </a:r>
            <a:r>
              <a:rPr sz="2400" dirty="0">
                <a:latin typeface="Arial MT"/>
                <a:cs typeface="Arial MT"/>
              </a:rPr>
              <a:t>the </a:t>
            </a:r>
            <a:r>
              <a:rPr sz="2400" spc="-20" dirty="0">
                <a:latin typeface="Arial MT"/>
                <a:cs typeface="Arial MT"/>
              </a:rPr>
              <a:t>Monitor. </a:t>
            </a:r>
            <a:r>
              <a:rPr sz="2400" dirty="0">
                <a:latin typeface="Arial MT"/>
                <a:cs typeface="Arial MT"/>
              </a:rPr>
              <a:t>All other </a:t>
            </a:r>
            <a:r>
              <a:rPr sz="2400" spc="-5" dirty="0">
                <a:latin typeface="Arial MT"/>
                <a:cs typeface="Arial MT"/>
              </a:rPr>
              <a:t>Threads </a:t>
            </a:r>
            <a:r>
              <a:rPr sz="2400" dirty="0">
                <a:latin typeface="Arial MT"/>
                <a:cs typeface="Arial MT"/>
              </a:rPr>
              <a:t> </a:t>
            </a:r>
            <a:r>
              <a:rPr sz="2400" spc="-5" dirty="0">
                <a:latin typeface="Arial MT"/>
                <a:cs typeface="Arial MT"/>
              </a:rPr>
              <a:t>Attempting</a:t>
            </a:r>
            <a:r>
              <a:rPr sz="2400" dirty="0">
                <a:latin typeface="Arial MT"/>
                <a:cs typeface="Arial MT"/>
              </a:rPr>
              <a:t> to</a:t>
            </a:r>
            <a:r>
              <a:rPr sz="2400" spc="5" dirty="0">
                <a:latin typeface="Arial MT"/>
                <a:cs typeface="Arial MT"/>
              </a:rPr>
              <a:t> </a:t>
            </a:r>
            <a:r>
              <a:rPr sz="2400" spc="-5" dirty="0">
                <a:latin typeface="Arial MT"/>
                <a:cs typeface="Arial MT"/>
              </a:rPr>
              <a:t>Acquire</a:t>
            </a:r>
            <a:r>
              <a:rPr sz="2400" dirty="0">
                <a:latin typeface="Arial MT"/>
                <a:cs typeface="Arial MT"/>
              </a:rPr>
              <a:t> the</a:t>
            </a:r>
            <a:r>
              <a:rPr sz="2400" spc="5" dirty="0">
                <a:latin typeface="Arial MT"/>
                <a:cs typeface="Arial MT"/>
              </a:rPr>
              <a:t> </a:t>
            </a:r>
            <a:r>
              <a:rPr sz="2400" spc="-5" dirty="0">
                <a:latin typeface="Arial MT"/>
                <a:cs typeface="Arial MT"/>
              </a:rPr>
              <a:t>Lock</a:t>
            </a:r>
            <a:r>
              <a:rPr sz="2400" dirty="0">
                <a:latin typeface="Arial MT"/>
                <a:cs typeface="Arial MT"/>
              </a:rPr>
              <a:t> </a:t>
            </a:r>
            <a:r>
              <a:rPr sz="2400" spc="-5" dirty="0">
                <a:latin typeface="Arial MT"/>
                <a:cs typeface="Arial MT"/>
              </a:rPr>
              <a:t>over</a:t>
            </a:r>
            <a:r>
              <a:rPr sz="2400" dirty="0">
                <a:latin typeface="Arial MT"/>
                <a:cs typeface="Arial MT"/>
              </a:rPr>
              <a:t> </a:t>
            </a:r>
            <a:r>
              <a:rPr sz="2400" spc="-5" dirty="0">
                <a:latin typeface="Arial MT"/>
                <a:cs typeface="Arial MT"/>
              </a:rPr>
              <a:t>the</a:t>
            </a:r>
            <a:r>
              <a:rPr sz="2400" dirty="0">
                <a:latin typeface="Arial MT"/>
                <a:cs typeface="Arial MT"/>
              </a:rPr>
              <a:t> </a:t>
            </a:r>
            <a:r>
              <a:rPr sz="2400" spc="-5" dirty="0">
                <a:latin typeface="Arial MT"/>
                <a:cs typeface="Arial MT"/>
              </a:rPr>
              <a:t>Same</a:t>
            </a:r>
            <a:r>
              <a:rPr sz="2400" dirty="0">
                <a:latin typeface="Arial MT"/>
                <a:cs typeface="Arial MT"/>
              </a:rPr>
              <a:t> </a:t>
            </a:r>
            <a:r>
              <a:rPr sz="2400" spc="-5" dirty="0">
                <a:latin typeface="Arial MT"/>
                <a:cs typeface="Arial MT"/>
              </a:rPr>
              <a:t>Shared </a:t>
            </a:r>
            <a:r>
              <a:rPr sz="2400" dirty="0">
                <a:latin typeface="Arial MT"/>
                <a:cs typeface="Arial MT"/>
              </a:rPr>
              <a:t> </a:t>
            </a:r>
            <a:r>
              <a:rPr sz="2400" spc="-5" dirty="0">
                <a:latin typeface="Arial MT"/>
                <a:cs typeface="Arial MT"/>
              </a:rPr>
              <a:t>Resource</a:t>
            </a:r>
            <a:r>
              <a:rPr sz="2400" spc="10" dirty="0">
                <a:latin typeface="Arial MT"/>
                <a:cs typeface="Arial MT"/>
              </a:rPr>
              <a:t> </a:t>
            </a:r>
            <a:r>
              <a:rPr sz="2400" spc="-5" dirty="0">
                <a:latin typeface="Arial MT"/>
                <a:cs typeface="Arial MT"/>
              </a:rPr>
              <a:t>will</a:t>
            </a:r>
            <a:r>
              <a:rPr sz="2400" spc="35" dirty="0">
                <a:latin typeface="Arial MT"/>
                <a:cs typeface="Arial MT"/>
              </a:rPr>
              <a:t> </a:t>
            </a:r>
            <a:r>
              <a:rPr sz="2400" spc="-5" dirty="0">
                <a:latin typeface="Arial MT"/>
                <a:cs typeface="Arial MT"/>
              </a:rPr>
              <a:t>Enter</a:t>
            </a:r>
            <a:r>
              <a:rPr sz="2400" dirty="0">
                <a:latin typeface="Arial MT"/>
                <a:cs typeface="Arial MT"/>
              </a:rPr>
              <a:t> </a:t>
            </a:r>
            <a:r>
              <a:rPr sz="2400" spc="-5" dirty="0">
                <a:latin typeface="Arial MT"/>
                <a:cs typeface="Arial MT"/>
              </a:rPr>
              <a:t>into</a:t>
            </a:r>
            <a:r>
              <a:rPr sz="2400" spc="5" dirty="0">
                <a:latin typeface="Arial MT"/>
                <a:cs typeface="Arial MT"/>
              </a:rPr>
              <a:t> </a:t>
            </a:r>
            <a:r>
              <a:rPr sz="2400" spc="-15" dirty="0">
                <a:latin typeface="Arial MT"/>
                <a:cs typeface="Arial MT"/>
              </a:rPr>
              <a:t>WAITING</a:t>
            </a:r>
            <a:r>
              <a:rPr sz="2400" spc="-30" dirty="0">
                <a:latin typeface="Arial MT"/>
                <a:cs typeface="Arial MT"/>
              </a:rPr>
              <a:t> </a:t>
            </a:r>
            <a:r>
              <a:rPr sz="2400" dirty="0">
                <a:latin typeface="Arial MT"/>
                <a:cs typeface="Arial MT"/>
              </a:rPr>
              <a:t>state.</a:t>
            </a:r>
            <a:endParaRPr sz="2400">
              <a:latin typeface="Arial MT"/>
              <a:cs typeface="Arial MT"/>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31924" y="-12192"/>
            <a:ext cx="6687820" cy="1367041"/>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5" dirty="0"/>
              <a:t>i</a:t>
            </a:r>
            <a:r>
              <a:rPr spc="-5" dirty="0"/>
              <a:t>s</a:t>
            </a:r>
            <a:r>
              <a:rPr spc="-295" dirty="0"/>
              <a:t> </a:t>
            </a:r>
            <a:r>
              <a:rPr spc="-160" dirty="0"/>
              <a:t>Threa</a:t>
            </a:r>
            <a:r>
              <a:rPr dirty="0"/>
              <a:t>d</a:t>
            </a:r>
            <a:r>
              <a:rPr spc="-270" dirty="0"/>
              <a:t> </a:t>
            </a:r>
            <a:r>
              <a:rPr spc="-160" dirty="0"/>
              <a:t>Synchron</a:t>
            </a:r>
            <a:r>
              <a:rPr spc="-150" dirty="0"/>
              <a:t>i</a:t>
            </a:r>
            <a:r>
              <a:rPr spc="-155" dirty="0"/>
              <a:t>z</a:t>
            </a:r>
            <a:r>
              <a:rPr spc="-160" dirty="0"/>
              <a:t>a</a:t>
            </a:r>
            <a:r>
              <a:rPr spc="-145" dirty="0"/>
              <a:t>t</a:t>
            </a:r>
            <a:r>
              <a:rPr spc="-150" dirty="0"/>
              <a:t>ion</a:t>
            </a:r>
            <a:r>
              <a:rPr dirty="0"/>
              <a:t>?</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2268" y="1519250"/>
            <a:ext cx="8631555" cy="4593590"/>
          </a:xfrm>
          <a:prstGeom prst="rect">
            <a:avLst/>
          </a:prstGeom>
        </p:spPr>
        <p:txBody>
          <a:bodyPr vert="horz" wrap="square" lIns="0" tIns="12700" rIns="0" bIns="0" rtlCol="0">
            <a:spAutoFit/>
          </a:bodyPr>
          <a:lstStyle/>
          <a:p>
            <a:pPr marL="480695" indent="-343535">
              <a:spcBef>
                <a:spcPts val="100"/>
              </a:spcBef>
              <a:buClr>
                <a:srgbClr val="0F1141"/>
              </a:buClr>
              <a:buChar char="•"/>
              <a:tabLst>
                <a:tab pos="480695" algn="l"/>
                <a:tab pos="481330" algn="l"/>
              </a:tabLst>
            </a:pPr>
            <a:r>
              <a:rPr sz="2400" spc="-5" dirty="0">
                <a:latin typeface="Arial MT"/>
                <a:cs typeface="Arial MT"/>
              </a:rPr>
              <a:t>Without</a:t>
            </a:r>
            <a:r>
              <a:rPr sz="2400" spc="10" dirty="0">
                <a:latin typeface="Arial MT"/>
                <a:cs typeface="Arial MT"/>
              </a:rPr>
              <a:t> </a:t>
            </a:r>
            <a:r>
              <a:rPr sz="2400" spc="-5" dirty="0">
                <a:latin typeface="Arial MT"/>
                <a:cs typeface="Arial MT"/>
              </a:rPr>
              <a:t>Proper</a:t>
            </a:r>
            <a:r>
              <a:rPr sz="2400" spc="25" dirty="0">
                <a:latin typeface="Arial MT"/>
                <a:cs typeface="Arial MT"/>
              </a:rPr>
              <a:t> </a:t>
            </a:r>
            <a:r>
              <a:rPr sz="2400" spc="-5" dirty="0">
                <a:latin typeface="Arial MT"/>
                <a:cs typeface="Arial MT"/>
              </a:rPr>
              <a:t>Synchronization,</a:t>
            </a:r>
            <a:r>
              <a:rPr sz="2400" spc="-10" dirty="0">
                <a:latin typeface="Arial MT"/>
                <a:cs typeface="Arial MT"/>
              </a:rPr>
              <a:t> </a:t>
            </a:r>
            <a:r>
              <a:rPr sz="2400" spc="-5" dirty="0">
                <a:latin typeface="Arial MT"/>
                <a:cs typeface="Arial MT"/>
              </a:rPr>
              <a:t>Threads</a:t>
            </a:r>
            <a:r>
              <a:rPr sz="2400" spc="20" dirty="0">
                <a:latin typeface="Arial MT"/>
                <a:cs typeface="Arial MT"/>
              </a:rPr>
              <a:t> </a:t>
            </a:r>
            <a:r>
              <a:rPr sz="2400" spc="-5" dirty="0">
                <a:latin typeface="Arial MT"/>
                <a:cs typeface="Arial MT"/>
              </a:rPr>
              <a:t>Can</a:t>
            </a:r>
            <a:r>
              <a:rPr sz="2400" spc="20" dirty="0">
                <a:latin typeface="Arial MT"/>
                <a:cs typeface="Arial MT"/>
              </a:rPr>
              <a:t> </a:t>
            </a:r>
            <a:r>
              <a:rPr sz="2400" spc="-5" dirty="0">
                <a:latin typeface="Arial MT"/>
                <a:cs typeface="Arial MT"/>
              </a:rPr>
              <a:t>Corrupt</a:t>
            </a:r>
            <a:r>
              <a:rPr sz="2400" spc="20" dirty="0">
                <a:latin typeface="Arial MT"/>
                <a:cs typeface="Arial MT"/>
              </a:rPr>
              <a:t> </a:t>
            </a:r>
            <a:r>
              <a:rPr sz="2400" spc="-5" dirty="0">
                <a:latin typeface="Arial MT"/>
                <a:cs typeface="Arial MT"/>
              </a:rPr>
              <a:t>Data</a:t>
            </a:r>
            <a:endParaRPr sz="2400">
              <a:latin typeface="Arial MT"/>
              <a:cs typeface="Arial MT"/>
            </a:endParaRPr>
          </a:p>
          <a:p>
            <a:pPr marL="480695">
              <a:spcBef>
                <a:spcPts val="5"/>
              </a:spcBef>
            </a:pPr>
            <a:r>
              <a:rPr sz="2400" dirty="0">
                <a:latin typeface="Arial MT"/>
                <a:cs typeface="Arial MT"/>
              </a:rPr>
              <a:t>Structures</a:t>
            </a:r>
            <a:endParaRPr sz="2400">
              <a:latin typeface="Arial MT"/>
              <a:cs typeface="Arial MT"/>
            </a:endParaRPr>
          </a:p>
          <a:p>
            <a:pPr marL="480695" indent="-343535">
              <a:spcBef>
                <a:spcPts val="575"/>
              </a:spcBef>
              <a:buClr>
                <a:srgbClr val="0F1141"/>
              </a:buClr>
              <a:buChar char="•"/>
              <a:tabLst>
                <a:tab pos="480695" algn="l"/>
                <a:tab pos="481330" algn="l"/>
              </a:tabLst>
            </a:pPr>
            <a:r>
              <a:rPr sz="2400" spc="-5" dirty="0">
                <a:latin typeface="Arial MT"/>
                <a:cs typeface="Arial MT"/>
              </a:rPr>
              <a:t>Example</a:t>
            </a:r>
            <a:endParaRPr sz="2400">
              <a:latin typeface="Arial MT"/>
              <a:cs typeface="Arial MT"/>
            </a:endParaRPr>
          </a:p>
          <a:p>
            <a:pPr marL="355600" indent="-342900" algn="just">
              <a:spcBef>
                <a:spcPts val="819"/>
              </a:spcBef>
              <a:buAutoNum type="arabicPeriod"/>
              <a:tabLst>
                <a:tab pos="355600" algn="l"/>
              </a:tabLst>
            </a:pPr>
            <a:r>
              <a:rPr sz="2400" dirty="0">
                <a:solidFill>
                  <a:srgbClr val="FF0000"/>
                </a:solidFill>
                <a:latin typeface="Calibri"/>
                <a:cs typeface="Calibri"/>
              </a:rPr>
              <a:t>Assume</a:t>
            </a:r>
            <a:r>
              <a:rPr sz="2400" spc="-20" dirty="0">
                <a:solidFill>
                  <a:srgbClr val="FF0000"/>
                </a:solidFill>
                <a:latin typeface="Calibri"/>
                <a:cs typeface="Calibri"/>
              </a:rPr>
              <a:t> </a:t>
            </a:r>
            <a:r>
              <a:rPr sz="2400" spc="-15" dirty="0">
                <a:solidFill>
                  <a:srgbClr val="FF0000"/>
                </a:solidFill>
                <a:latin typeface="Calibri"/>
                <a:cs typeface="Calibri"/>
              </a:rPr>
              <a:t>we</a:t>
            </a:r>
            <a:r>
              <a:rPr sz="2400" spc="-5" dirty="0">
                <a:solidFill>
                  <a:srgbClr val="FF0000"/>
                </a:solidFill>
                <a:latin typeface="Calibri"/>
                <a:cs typeface="Calibri"/>
              </a:rPr>
              <a:t> </a:t>
            </a:r>
            <a:r>
              <a:rPr sz="2400" spc="-20" dirty="0">
                <a:solidFill>
                  <a:srgbClr val="FF0000"/>
                </a:solidFill>
                <a:latin typeface="Calibri"/>
                <a:cs typeface="Calibri"/>
              </a:rPr>
              <a:t>have</a:t>
            </a:r>
            <a:r>
              <a:rPr sz="2400" spc="-5" dirty="0">
                <a:solidFill>
                  <a:srgbClr val="FF0000"/>
                </a:solidFill>
                <a:latin typeface="Calibri"/>
                <a:cs typeface="Calibri"/>
              </a:rPr>
              <a:t> </a:t>
            </a:r>
            <a:r>
              <a:rPr sz="2400" dirty="0">
                <a:solidFill>
                  <a:srgbClr val="FF0000"/>
                </a:solidFill>
                <a:latin typeface="Calibri"/>
                <a:cs typeface="Calibri"/>
              </a:rPr>
              <a:t>a</a:t>
            </a:r>
            <a:r>
              <a:rPr sz="2400" spc="-5" dirty="0">
                <a:solidFill>
                  <a:srgbClr val="FF0000"/>
                </a:solidFill>
                <a:latin typeface="Calibri"/>
                <a:cs typeface="Calibri"/>
              </a:rPr>
              <a:t> </a:t>
            </a:r>
            <a:r>
              <a:rPr sz="2400" dirty="0">
                <a:solidFill>
                  <a:srgbClr val="FF0000"/>
                </a:solidFill>
                <a:latin typeface="Calibri"/>
                <a:cs typeface="Calibri"/>
              </a:rPr>
              <a:t>Queue</a:t>
            </a:r>
            <a:r>
              <a:rPr sz="2400" spc="-10" dirty="0">
                <a:solidFill>
                  <a:srgbClr val="FF0000"/>
                </a:solidFill>
                <a:latin typeface="Calibri"/>
                <a:cs typeface="Calibri"/>
              </a:rPr>
              <a:t> </a:t>
            </a:r>
            <a:r>
              <a:rPr sz="2400" spc="-5" dirty="0">
                <a:solidFill>
                  <a:srgbClr val="FF0000"/>
                </a:solidFill>
                <a:latin typeface="Calibri"/>
                <a:cs typeface="Calibri"/>
              </a:rPr>
              <a:t>of</a:t>
            </a:r>
            <a:r>
              <a:rPr sz="2400" dirty="0">
                <a:solidFill>
                  <a:srgbClr val="FF0000"/>
                </a:solidFill>
                <a:latin typeface="Calibri"/>
                <a:cs typeface="Calibri"/>
              </a:rPr>
              <a:t> </a:t>
            </a:r>
            <a:r>
              <a:rPr sz="2400" spc="-5" dirty="0">
                <a:solidFill>
                  <a:srgbClr val="FF0000"/>
                </a:solidFill>
                <a:latin typeface="Calibri"/>
                <a:cs typeface="Calibri"/>
              </a:rPr>
              <a:t>Greetings,</a:t>
            </a:r>
            <a:r>
              <a:rPr sz="2400" spc="-30" dirty="0">
                <a:solidFill>
                  <a:srgbClr val="FF0000"/>
                </a:solidFill>
                <a:latin typeface="Calibri"/>
                <a:cs typeface="Calibri"/>
              </a:rPr>
              <a:t> </a:t>
            </a:r>
            <a:r>
              <a:rPr sz="2400" dirty="0">
                <a:solidFill>
                  <a:srgbClr val="FF0000"/>
                </a:solidFill>
                <a:latin typeface="Calibri"/>
                <a:cs typeface="Calibri"/>
              </a:rPr>
              <a:t>with</a:t>
            </a:r>
            <a:r>
              <a:rPr sz="2400" spc="-10" dirty="0">
                <a:solidFill>
                  <a:srgbClr val="FF0000"/>
                </a:solidFill>
                <a:latin typeface="Calibri"/>
                <a:cs typeface="Calibri"/>
              </a:rPr>
              <a:t> </a:t>
            </a:r>
            <a:r>
              <a:rPr sz="2400" spc="-5" dirty="0">
                <a:solidFill>
                  <a:srgbClr val="FF0000"/>
                </a:solidFill>
                <a:latin typeface="Calibri"/>
                <a:cs typeface="Calibri"/>
              </a:rPr>
              <a:t>Capacity</a:t>
            </a:r>
            <a:r>
              <a:rPr sz="2400" spc="-30" dirty="0">
                <a:solidFill>
                  <a:srgbClr val="FF0000"/>
                </a:solidFill>
                <a:latin typeface="Calibri"/>
                <a:cs typeface="Calibri"/>
              </a:rPr>
              <a:t> </a:t>
            </a:r>
            <a:r>
              <a:rPr sz="2400" dirty="0">
                <a:solidFill>
                  <a:srgbClr val="FF0000"/>
                </a:solidFill>
                <a:latin typeface="Calibri"/>
                <a:cs typeface="Calibri"/>
              </a:rPr>
              <a:t>as</a:t>
            </a:r>
            <a:r>
              <a:rPr sz="2400" spc="-10" dirty="0">
                <a:solidFill>
                  <a:srgbClr val="FF0000"/>
                </a:solidFill>
                <a:latin typeface="Calibri"/>
                <a:cs typeface="Calibri"/>
              </a:rPr>
              <a:t> </a:t>
            </a:r>
            <a:r>
              <a:rPr sz="2400" spc="-5" dirty="0">
                <a:solidFill>
                  <a:srgbClr val="FF0000"/>
                </a:solidFill>
                <a:latin typeface="Calibri"/>
                <a:cs typeface="Calibri"/>
              </a:rPr>
              <a:t>10.</a:t>
            </a:r>
            <a:endParaRPr sz="2400">
              <a:latin typeface="Calibri"/>
              <a:cs typeface="Calibri"/>
            </a:endParaRPr>
          </a:p>
          <a:p>
            <a:pPr marL="355600" marR="6350" indent="-342900" algn="just">
              <a:buAutoNum type="arabicPeriod"/>
              <a:tabLst>
                <a:tab pos="355600" algn="l"/>
              </a:tabLst>
            </a:pPr>
            <a:r>
              <a:rPr sz="2400" dirty="0">
                <a:solidFill>
                  <a:srgbClr val="FF0000"/>
                </a:solidFill>
                <a:latin typeface="Calibri"/>
                <a:cs typeface="Calibri"/>
              </a:rPr>
              <a:t>Assume</a:t>
            </a:r>
            <a:r>
              <a:rPr sz="2400" spc="5" dirty="0">
                <a:solidFill>
                  <a:srgbClr val="FF0000"/>
                </a:solidFill>
                <a:latin typeface="Calibri"/>
                <a:cs typeface="Calibri"/>
              </a:rPr>
              <a:t> </a:t>
            </a:r>
            <a:r>
              <a:rPr sz="2400" spc="-10" dirty="0">
                <a:solidFill>
                  <a:srgbClr val="FF0000"/>
                </a:solidFill>
                <a:latin typeface="Calibri"/>
                <a:cs typeface="Calibri"/>
              </a:rPr>
              <a:t>there</a:t>
            </a:r>
            <a:r>
              <a:rPr sz="2400" spc="-5" dirty="0">
                <a:solidFill>
                  <a:srgbClr val="FF0000"/>
                </a:solidFill>
                <a:latin typeface="Calibri"/>
                <a:cs typeface="Calibri"/>
              </a:rPr>
              <a:t> </a:t>
            </a:r>
            <a:r>
              <a:rPr sz="2400" dirty="0">
                <a:solidFill>
                  <a:srgbClr val="FF0000"/>
                </a:solidFill>
                <a:latin typeface="Calibri"/>
                <a:cs typeface="Calibri"/>
              </a:rPr>
              <a:t>is</a:t>
            </a:r>
            <a:r>
              <a:rPr sz="2400" spc="5" dirty="0">
                <a:solidFill>
                  <a:srgbClr val="FF0000"/>
                </a:solidFill>
                <a:latin typeface="Calibri"/>
                <a:cs typeface="Calibri"/>
              </a:rPr>
              <a:t> </a:t>
            </a:r>
            <a:r>
              <a:rPr sz="2400" spc="-10" dirty="0">
                <a:solidFill>
                  <a:srgbClr val="FF0000"/>
                </a:solidFill>
                <a:latin typeface="Calibri"/>
                <a:cs typeface="Calibri"/>
              </a:rPr>
              <a:t>ProducerThread</a:t>
            </a:r>
            <a:r>
              <a:rPr sz="2400" spc="-5" dirty="0">
                <a:solidFill>
                  <a:srgbClr val="FF0000"/>
                </a:solidFill>
                <a:latin typeface="Calibri"/>
                <a:cs typeface="Calibri"/>
              </a:rPr>
              <a:t> </a:t>
            </a:r>
            <a:r>
              <a:rPr sz="2400" dirty="0">
                <a:solidFill>
                  <a:srgbClr val="FF0000"/>
                </a:solidFill>
                <a:latin typeface="Calibri"/>
                <a:cs typeface="Calibri"/>
              </a:rPr>
              <a:t>which</a:t>
            </a:r>
            <a:r>
              <a:rPr sz="2400" spc="5" dirty="0">
                <a:solidFill>
                  <a:srgbClr val="FF0000"/>
                </a:solidFill>
                <a:latin typeface="Calibri"/>
                <a:cs typeface="Calibri"/>
              </a:rPr>
              <a:t> </a:t>
            </a:r>
            <a:r>
              <a:rPr sz="2400" spc="-20" dirty="0">
                <a:solidFill>
                  <a:srgbClr val="FF0000"/>
                </a:solidFill>
                <a:latin typeface="Calibri"/>
                <a:cs typeface="Calibri"/>
              </a:rPr>
              <a:t>keeps</a:t>
            </a:r>
            <a:r>
              <a:rPr sz="2400" spc="-15" dirty="0">
                <a:solidFill>
                  <a:srgbClr val="FF0000"/>
                </a:solidFill>
                <a:latin typeface="Calibri"/>
                <a:cs typeface="Calibri"/>
              </a:rPr>
              <a:t> </a:t>
            </a:r>
            <a:r>
              <a:rPr sz="2400" spc="-5" dirty="0">
                <a:solidFill>
                  <a:srgbClr val="FF0000"/>
                </a:solidFill>
                <a:latin typeface="Calibri"/>
                <a:cs typeface="Calibri"/>
              </a:rPr>
              <a:t>on</a:t>
            </a:r>
            <a:r>
              <a:rPr sz="2400" dirty="0">
                <a:solidFill>
                  <a:srgbClr val="FF0000"/>
                </a:solidFill>
                <a:latin typeface="Calibri"/>
                <a:cs typeface="Calibri"/>
              </a:rPr>
              <a:t> adding</a:t>
            </a:r>
            <a:r>
              <a:rPr sz="2400" spc="5" dirty="0">
                <a:solidFill>
                  <a:srgbClr val="FF0000"/>
                </a:solidFill>
                <a:latin typeface="Calibri"/>
                <a:cs typeface="Calibri"/>
              </a:rPr>
              <a:t> </a:t>
            </a:r>
            <a:r>
              <a:rPr sz="2400" dirty="0">
                <a:solidFill>
                  <a:srgbClr val="FF0000"/>
                </a:solidFill>
                <a:latin typeface="Calibri"/>
                <a:cs typeface="Calibri"/>
              </a:rPr>
              <a:t>a </a:t>
            </a:r>
            <a:r>
              <a:rPr sz="2400" spc="-530" dirty="0">
                <a:solidFill>
                  <a:srgbClr val="FF0000"/>
                </a:solidFill>
                <a:latin typeface="Calibri"/>
                <a:cs typeface="Calibri"/>
              </a:rPr>
              <a:t> </a:t>
            </a:r>
            <a:r>
              <a:rPr sz="2400" spc="-5" dirty="0">
                <a:solidFill>
                  <a:srgbClr val="FF0000"/>
                </a:solidFill>
                <a:latin typeface="Calibri"/>
                <a:cs typeface="Calibri"/>
              </a:rPr>
              <a:t>particular </a:t>
            </a:r>
            <a:r>
              <a:rPr sz="2400" spc="-10" dirty="0">
                <a:solidFill>
                  <a:srgbClr val="FF0000"/>
                </a:solidFill>
                <a:latin typeface="Calibri"/>
                <a:cs typeface="Calibri"/>
              </a:rPr>
              <a:t>string </a:t>
            </a:r>
            <a:r>
              <a:rPr sz="2400" dirty="0">
                <a:solidFill>
                  <a:srgbClr val="FF0000"/>
                </a:solidFill>
                <a:latin typeface="Calibri"/>
                <a:cs typeface="Calibri"/>
              </a:rPr>
              <a:t>type </a:t>
            </a:r>
            <a:r>
              <a:rPr sz="2400" spc="-5" dirty="0">
                <a:solidFill>
                  <a:srgbClr val="FF0000"/>
                </a:solidFill>
                <a:latin typeface="Calibri"/>
                <a:cs typeface="Calibri"/>
              </a:rPr>
              <a:t>greeting </a:t>
            </a:r>
            <a:r>
              <a:rPr sz="2400" spc="-15" dirty="0">
                <a:solidFill>
                  <a:srgbClr val="FF0000"/>
                </a:solidFill>
                <a:latin typeface="Calibri"/>
                <a:cs typeface="Calibri"/>
              </a:rPr>
              <a:t>into </a:t>
            </a:r>
            <a:r>
              <a:rPr sz="2400" spc="-10" dirty="0">
                <a:solidFill>
                  <a:srgbClr val="FF0000"/>
                </a:solidFill>
                <a:latin typeface="Calibri"/>
                <a:cs typeface="Calibri"/>
              </a:rPr>
              <a:t>the </a:t>
            </a:r>
            <a:r>
              <a:rPr sz="2400" spc="-5" dirty="0">
                <a:solidFill>
                  <a:srgbClr val="FF0000"/>
                </a:solidFill>
                <a:latin typeface="Calibri"/>
                <a:cs typeface="Calibri"/>
              </a:rPr>
              <a:t>queue </a:t>
            </a:r>
            <a:r>
              <a:rPr sz="2400" spc="-20" dirty="0">
                <a:solidFill>
                  <a:srgbClr val="FF0000"/>
                </a:solidFill>
                <a:latin typeface="Calibri"/>
                <a:cs typeface="Calibri"/>
              </a:rPr>
              <a:t>for </a:t>
            </a:r>
            <a:r>
              <a:rPr sz="2400" dirty="0">
                <a:solidFill>
                  <a:srgbClr val="FF0000"/>
                </a:solidFill>
                <a:latin typeface="Calibri"/>
                <a:cs typeface="Calibri"/>
              </a:rPr>
              <a:t>a </a:t>
            </a:r>
            <a:r>
              <a:rPr sz="2400" spc="-15" dirty="0">
                <a:solidFill>
                  <a:srgbClr val="FF0000"/>
                </a:solidFill>
                <a:latin typeface="Calibri"/>
                <a:cs typeface="Calibri"/>
              </a:rPr>
              <a:t>fixed </a:t>
            </a:r>
            <a:r>
              <a:rPr sz="2400" spc="-5" dirty="0">
                <a:solidFill>
                  <a:srgbClr val="FF0000"/>
                </a:solidFill>
                <a:latin typeface="Calibri"/>
                <a:cs typeface="Calibri"/>
              </a:rPr>
              <a:t>number </a:t>
            </a:r>
            <a:r>
              <a:rPr sz="2400" spc="-10" dirty="0">
                <a:solidFill>
                  <a:srgbClr val="FF0000"/>
                </a:solidFill>
                <a:latin typeface="Calibri"/>
                <a:cs typeface="Calibri"/>
              </a:rPr>
              <a:t>of </a:t>
            </a:r>
            <a:r>
              <a:rPr sz="2400" spc="-530" dirty="0">
                <a:solidFill>
                  <a:srgbClr val="FF0000"/>
                </a:solidFill>
                <a:latin typeface="Calibri"/>
                <a:cs typeface="Calibri"/>
              </a:rPr>
              <a:t> </a:t>
            </a:r>
            <a:r>
              <a:rPr sz="2400" spc="-15" dirty="0">
                <a:solidFill>
                  <a:srgbClr val="FF0000"/>
                </a:solidFill>
                <a:latin typeface="Calibri"/>
                <a:cs typeface="Calibri"/>
              </a:rPr>
              <a:t>iterations. </a:t>
            </a:r>
            <a:r>
              <a:rPr sz="2400" spc="-10" dirty="0">
                <a:solidFill>
                  <a:srgbClr val="FF0000"/>
                </a:solidFill>
                <a:latin typeface="Calibri"/>
                <a:cs typeface="Calibri"/>
              </a:rPr>
              <a:t>Again </a:t>
            </a:r>
            <a:r>
              <a:rPr sz="2400" dirty="0">
                <a:solidFill>
                  <a:srgbClr val="FF0000"/>
                </a:solidFill>
                <a:latin typeface="Calibri"/>
                <a:cs typeface="Calibri"/>
              </a:rPr>
              <a:t>assume </a:t>
            </a:r>
            <a:r>
              <a:rPr sz="2400" spc="-10" dirty="0">
                <a:solidFill>
                  <a:srgbClr val="FF0000"/>
                </a:solidFill>
                <a:latin typeface="Calibri"/>
                <a:cs typeface="Calibri"/>
              </a:rPr>
              <a:t>that there </a:t>
            </a:r>
            <a:r>
              <a:rPr sz="2400" spc="-15" dirty="0">
                <a:solidFill>
                  <a:srgbClr val="FF0000"/>
                </a:solidFill>
                <a:latin typeface="Calibri"/>
                <a:cs typeface="Calibri"/>
              </a:rPr>
              <a:t>are </a:t>
            </a:r>
            <a:r>
              <a:rPr sz="2400" spc="-5" dirty="0">
                <a:solidFill>
                  <a:srgbClr val="FF0000"/>
                </a:solidFill>
                <a:latin typeface="Calibri"/>
                <a:cs typeface="Calibri"/>
              </a:rPr>
              <a:t>used </a:t>
            </a:r>
            <a:r>
              <a:rPr sz="2400" spc="-10" dirty="0">
                <a:solidFill>
                  <a:srgbClr val="FF0000"/>
                </a:solidFill>
                <a:latin typeface="Calibri"/>
                <a:cs typeface="Calibri"/>
              </a:rPr>
              <a:t>two instances </a:t>
            </a:r>
            <a:r>
              <a:rPr sz="2400" spc="-5" dirty="0">
                <a:solidFill>
                  <a:srgbClr val="FF0000"/>
                </a:solidFill>
                <a:latin typeface="Calibri"/>
                <a:cs typeface="Calibri"/>
              </a:rPr>
              <a:t>of </a:t>
            </a:r>
            <a:r>
              <a:rPr sz="2400" dirty="0">
                <a:solidFill>
                  <a:srgbClr val="FF0000"/>
                </a:solidFill>
                <a:latin typeface="Calibri"/>
                <a:cs typeface="Calibri"/>
              </a:rPr>
              <a:t>the </a:t>
            </a:r>
            <a:r>
              <a:rPr sz="2400" spc="5" dirty="0">
                <a:solidFill>
                  <a:srgbClr val="FF0000"/>
                </a:solidFill>
                <a:latin typeface="Calibri"/>
                <a:cs typeface="Calibri"/>
              </a:rPr>
              <a:t> </a:t>
            </a:r>
            <a:r>
              <a:rPr sz="2400" spc="-10" dirty="0">
                <a:solidFill>
                  <a:srgbClr val="FF0000"/>
                </a:solidFill>
                <a:latin typeface="Calibri"/>
                <a:cs typeface="Calibri"/>
              </a:rPr>
              <a:t>ProducerThread</a:t>
            </a:r>
            <a:r>
              <a:rPr sz="2400" spc="15" dirty="0">
                <a:solidFill>
                  <a:srgbClr val="FF0000"/>
                </a:solidFill>
                <a:latin typeface="Calibri"/>
                <a:cs typeface="Calibri"/>
              </a:rPr>
              <a:t> </a:t>
            </a:r>
            <a:r>
              <a:rPr sz="2400" spc="-20" dirty="0">
                <a:solidFill>
                  <a:srgbClr val="FF0000"/>
                </a:solidFill>
                <a:latin typeface="Calibri"/>
                <a:cs typeface="Calibri"/>
              </a:rPr>
              <a:t>say</a:t>
            </a:r>
            <a:r>
              <a:rPr sz="2400" spc="-10" dirty="0">
                <a:solidFill>
                  <a:srgbClr val="FF0000"/>
                </a:solidFill>
                <a:latin typeface="Calibri"/>
                <a:cs typeface="Calibri"/>
              </a:rPr>
              <a:t> </a:t>
            </a:r>
            <a:r>
              <a:rPr sz="2400" spc="-5" dirty="0">
                <a:solidFill>
                  <a:srgbClr val="FF0000"/>
                </a:solidFill>
                <a:latin typeface="Calibri"/>
                <a:cs typeface="Calibri"/>
              </a:rPr>
              <a:t>T1</a:t>
            </a:r>
            <a:r>
              <a:rPr sz="2400" dirty="0">
                <a:solidFill>
                  <a:srgbClr val="FF0000"/>
                </a:solidFill>
                <a:latin typeface="Calibri"/>
                <a:cs typeface="Calibri"/>
              </a:rPr>
              <a:t> and</a:t>
            </a:r>
            <a:r>
              <a:rPr sz="2400" spc="-10" dirty="0">
                <a:solidFill>
                  <a:srgbClr val="FF0000"/>
                </a:solidFill>
                <a:latin typeface="Calibri"/>
                <a:cs typeface="Calibri"/>
              </a:rPr>
              <a:t> T2.</a:t>
            </a:r>
            <a:endParaRPr sz="2400">
              <a:latin typeface="Calibri"/>
              <a:cs typeface="Calibri"/>
            </a:endParaRPr>
          </a:p>
          <a:p>
            <a:pPr marL="355600" marR="5080" indent="-342900" algn="just">
              <a:spcBef>
                <a:spcPts val="5"/>
              </a:spcBef>
              <a:buAutoNum type="arabicPeriod"/>
              <a:tabLst>
                <a:tab pos="355600" algn="l"/>
              </a:tabLst>
            </a:pPr>
            <a:r>
              <a:rPr sz="2400" dirty="0">
                <a:solidFill>
                  <a:srgbClr val="FF0000"/>
                </a:solidFill>
                <a:latin typeface="Calibri"/>
                <a:cs typeface="Calibri"/>
              </a:rPr>
              <a:t>Assume</a:t>
            </a:r>
            <a:r>
              <a:rPr sz="2400" spc="5" dirty="0">
                <a:solidFill>
                  <a:srgbClr val="FF0000"/>
                </a:solidFill>
                <a:latin typeface="Calibri"/>
                <a:cs typeface="Calibri"/>
              </a:rPr>
              <a:t> </a:t>
            </a:r>
            <a:r>
              <a:rPr sz="2400" spc="-10" dirty="0">
                <a:solidFill>
                  <a:srgbClr val="FF0000"/>
                </a:solidFill>
                <a:latin typeface="Calibri"/>
                <a:cs typeface="Calibri"/>
              </a:rPr>
              <a:t>there</a:t>
            </a:r>
            <a:r>
              <a:rPr sz="2400" spc="-5" dirty="0">
                <a:solidFill>
                  <a:srgbClr val="FF0000"/>
                </a:solidFill>
                <a:latin typeface="Calibri"/>
                <a:cs typeface="Calibri"/>
              </a:rPr>
              <a:t> </a:t>
            </a:r>
            <a:r>
              <a:rPr sz="2400" dirty="0">
                <a:solidFill>
                  <a:srgbClr val="FF0000"/>
                </a:solidFill>
                <a:latin typeface="Calibri"/>
                <a:cs typeface="Calibri"/>
              </a:rPr>
              <a:t>is</a:t>
            </a:r>
            <a:r>
              <a:rPr sz="2400" spc="5" dirty="0">
                <a:solidFill>
                  <a:srgbClr val="FF0000"/>
                </a:solidFill>
                <a:latin typeface="Calibri"/>
                <a:cs typeface="Calibri"/>
              </a:rPr>
              <a:t> </a:t>
            </a:r>
            <a:r>
              <a:rPr sz="2400" spc="-5" dirty="0">
                <a:solidFill>
                  <a:srgbClr val="FF0000"/>
                </a:solidFill>
                <a:latin typeface="Calibri"/>
                <a:cs typeface="Calibri"/>
              </a:rPr>
              <a:t>ConsumerThread</a:t>
            </a:r>
            <a:r>
              <a:rPr sz="2400" dirty="0">
                <a:solidFill>
                  <a:srgbClr val="FF0000"/>
                </a:solidFill>
                <a:latin typeface="Calibri"/>
                <a:cs typeface="Calibri"/>
              </a:rPr>
              <a:t> which</a:t>
            </a:r>
            <a:r>
              <a:rPr sz="2400" spc="5" dirty="0">
                <a:solidFill>
                  <a:srgbClr val="FF0000"/>
                </a:solidFill>
                <a:latin typeface="Calibri"/>
                <a:cs typeface="Calibri"/>
              </a:rPr>
              <a:t> </a:t>
            </a:r>
            <a:r>
              <a:rPr sz="2400" spc="-20" dirty="0">
                <a:solidFill>
                  <a:srgbClr val="FF0000"/>
                </a:solidFill>
                <a:latin typeface="Calibri"/>
                <a:cs typeface="Calibri"/>
              </a:rPr>
              <a:t>keeps</a:t>
            </a:r>
            <a:r>
              <a:rPr sz="2400" spc="-15" dirty="0">
                <a:solidFill>
                  <a:srgbClr val="FF0000"/>
                </a:solidFill>
                <a:latin typeface="Calibri"/>
                <a:cs typeface="Calibri"/>
              </a:rPr>
              <a:t> </a:t>
            </a:r>
            <a:r>
              <a:rPr sz="2400" spc="-5" dirty="0">
                <a:solidFill>
                  <a:srgbClr val="FF0000"/>
                </a:solidFill>
                <a:latin typeface="Calibri"/>
                <a:cs typeface="Calibri"/>
              </a:rPr>
              <a:t>on</a:t>
            </a:r>
            <a:r>
              <a:rPr sz="2400" dirty="0">
                <a:solidFill>
                  <a:srgbClr val="FF0000"/>
                </a:solidFill>
                <a:latin typeface="Calibri"/>
                <a:cs typeface="Calibri"/>
              </a:rPr>
              <a:t> </a:t>
            </a:r>
            <a:r>
              <a:rPr sz="2400" spc="-10" dirty="0">
                <a:solidFill>
                  <a:srgbClr val="FF0000"/>
                </a:solidFill>
                <a:latin typeface="Calibri"/>
                <a:cs typeface="Calibri"/>
              </a:rPr>
              <a:t>removing </a:t>
            </a:r>
            <a:r>
              <a:rPr sz="2400" spc="-5" dirty="0">
                <a:solidFill>
                  <a:srgbClr val="FF0000"/>
                </a:solidFill>
                <a:latin typeface="Calibri"/>
                <a:cs typeface="Calibri"/>
              </a:rPr>
              <a:t> greeting </a:t>
            </a:r>
            <a:r>
              <a:rPr sz="2400" spc="-15" dirty="0">
                <a:solidFill>
                  <a:srgbClr val="FF0000"/>
                </a:solidFill>
                <a:latin typeface="Calibri"/>
                <a:cs typeface="Calibri"/>
              </a:rPr>
              <a:t>from </a:t>
            </a:r>
            <a:r>
              <a:rPr sz="2400" dirty="0">
                <a:solidFill>
                  <a:srgbClr val="FF0000"/>
                </a:solidFill>
                <a:latin typeface="Calibri"/>
                <a:cs typeface="Calibri"/>
              </a:rPr>
              <a:t>the </a:t>
            </a:r>
            <a:r>
              <a:rPr sz="2400" spc="-5" dirty="0">
                <a:solidFill>
                  <a:srgbClr val="FF0000"/>
                </a:solidFill>
                <a:latin typeface="Calibri"/>
                <a:cs typeface="Calibri"/>
              </a:rPr>
              <a:t>queue </a:t>
            </a:r>
            <a:r>
              <a:rPr sz="2400" spc="-20" dirty="0">
                <a:solidFill>
                  <a:srgbClr val="FF0000"/>
                </a:solidFill>
                <a:latin typeface="Calibri"/>
                <a:cs typeface="Calibri"/>
              </a:rPr>
              <a:t>for </a:t>
            </a:r>
            <a:r>
              <a:rPr sz="2400" dirty="0">
                <a:solidFill>
                  <a:srgbClr val="FF0000"/>
                </a:solidFill>
                <a:latin typeface="Calibri"/>
                <a:cs typeface="Calibri"/>
              </a:rPr>
              <a:t>a </a:t>
            </a:r>
            <a:r>
              <a:rPr sz="2400" spc="-15" dirty="0">
                <a:solidFill>
                  <a:srgbClr val="FF0000"/>
                </a:solidFill>
                <a:latin typeface="Calibri"/>
                <a:cs typeface="Calibri"/>
              </a:rPr>
              <a:t>fixed </a:t>
            </a:r>
            <a:r>
              <a:rPr sz="2400" spc="-5" dirty="0">
                <a:solidFill>
                  <a:srgbClr val="FF0000"/>
                </a:solidFill>
                <a:latin typeface="Calibri"/>
                <a:cs typeface="Calibri"/>
              </a:rPr>
              <a:t>number of </a:t>
            </a:r>
            <a:r>
              <a:rPr sz="2400" spc="-10" dirty="0">
                <a:solidFill>
                  <a:srgbClr val="FF0000"/>
                </a:solidFill>
                <a:latin typeface="Calibri"/>
                <a:cs typeface="Calibri"/>
              </a:rPr>
              <a:t>iterations. Again </a:t>
            </a:r>
            <a:r>
              <a:rPr sz="2400" spc="-5" dirty="0">
                <a:solidFill>
                  <a:srgbClr val="FF0000"/>
                </a:solidFill>
                <a:latin typeface="Calibri"/>
                <a:cs typeface="Calibri"/>
              </a:rPr>
              <a:t> </a:t>
            </a:r>
            <a:r>
              <a:rPr sz="2400" dirty="0">
                <a:solidFill>
                  <a:srgbClr val="FF0000"/>
                </a:solidFill>
                <a:latin typeface="Calibri"/>
                <a:cs typeface="Calibri"/>
              </a:rPr>
              <a:t>assume </a:t>
            </a:r>
            <a:r>
              <a:rPr sz="2400" spc="-10" dirty="0">
                <a:solidFill>
                  <a:srgbClr val="FF0000"/>
                </a:solidFill>
                <a:latin typeface="Calibri"/>
                <a:cs typeface="Calibri"/>
              </a:rPr>
              <a:t>that there </a:t>
            </a:r>
            <a:r>
              <a:rPr sz="2400" dirty="0">
                <a:solidFill>
                  <a:srgbClr val="FF0000"/>
                </a:solidFill>
                <a:latin typeface="Calibri"/>
                <a:cs typeface="Calibri"/>
              </a:rPr>
              <a:t>is </a:t>
            </a:r>
            <a:r>
              <a:rPr sz="2400" spc="-10" dirty="0">
                <a:solidFill>
                  <a:srgbClr val="FF0000"/>
                </a:solidFill>
                <a:latin typeface="Calibri"/>
                <a:cs typeface="Calibri"/>
              </a:rPr>
              <a:t>used </a:t>
            </a:r>
            <a:r>
              <a:rPr sz="2400" spc="-5" dirty="0">
                <a:solidFill>
                  <a:srgbClr val="FF0000"/>
                </a:solidFill>
                <a:latin typeface="Calibri"/>
                <a:cs typeface="Calibri"/>
              </a:rPr>
              <a:t>only one </a:t>
            </a:r>
            <a:r>
              <a:rPr sz="2400" spc="-10" dirty="0">
                <a:solidFill>
                  <a:srgbClr val="FF0000"/>
                </a:solidFill>
                <a:latin typeface="Calibri"/>
                <a:cs typeface="Calibri"/>
              </a:rPr>
              <a:t>instance </a:t>
            </a:r>
            <a:r>
              <a:rPr sz="2400" spc="-5" dirty="0">
                <a:solidFill>
                  <a:srgbClr val="FF0000"/>
                </a:solidFill>
                <a:latin typeface="Calibri"/>
                <a:cs typeface="Calibri"/>
              </a:rPr>
              <a:t>of </a:t>
            </a:r>
            <a:r>
              <a:rPr sz="2400" spc="-10" dirty="0">
                <a:solidFill>
                  <a:srgbClr val="FF0000"/>
                </a:solidFill>
                <a:latin typeface="Calibri"/>
                <a:cs typeface="Calibri"/>
              </a:rPr>
              <a:t>ConsumerThread </a:t>
            </a:r>
            <a:r>
              <a:rPr sz="2400" spc="-5" dirty="0">
                <a:solidFill>
                  <a:srgbClr val="FF0000"/>
                </a:solidFill>
                <a:latin typeface="Calibri"/>
                <a:cs typeface="Calibri"/>
              </a:rPr>
              <a:t> </a:t>
            </a:r>
            <a:r>
              <a:rPr sz="2400" spc="-20" dirty="0">
                <a:solidFill>
                  <a:srgbClr val="FF0000"/>
                </a:solidFill>
                <a:latin typeface="Calibri"/>
                <a:cs typeface="Calibri"/>
              </a:rPr>
              <a:t>say</a:t>
            </a:r>
            <a:r>
              <a:rPr sz="2400" dirty="0">
                <a:solidFill>
                  <a:srgbClr val="FF0000"/>
                </a:solidFill>
                <a:latin typeface="Calibri"/>
                <a:cs typeface="Calibri"/>
              </a:rPr>
              <a:t> </a:t>
            </a:r>
            <a:r>
              <a:rPr sz="2400" spc="-10" dirty="0">
                <a:solidFill>
                  <a:srgbClr val="FF0000"/>
                </a:solidFill>
                <a:latin typeface="Calibri"/>
                <a:cs typeface="Calibri"/>
              </a:rPr>
              <a:t>T3.</a:t>
            </a:r>
            <a:endParaRPr sz="2400">
              <a:latin typeface="Calibri"/>
              <a:cs typeface="Calibri"/>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2151381" y="41099"/>
            <a:ext cx="6102985" cy="1367041"/>
          </a:xfrm>
          <a:prstGeom prst="rect">
            <a:avLst/>
          </a:prstGeom>
        </p:spPr>
        <p:txBody>
          <a:bodyPr vert="horz" wrap="square" lIns="0" tIns="12700" rIns="0" bIns="0" rtlCol="0" anchor="t">
            <a:spAutoFit/>
          </a:bodyPr>
          <a:lstStyle/>
          <a:p>
            <a:pPr marL="12700">
              <a:lnSpc>
                <a:spcPct val="100000"/>
              </a:lnSpc>
              <a:spcBef>
                <a:spcPts val="100"/>
              </a:spcBef>
            </a:pPr>
            <a:r>
              <a:rPr spc="-110" dirty="0"/>
              <a:t>Why</a:t>
            </a:r>
            <a:r>
              <a:rPr spc="-285" dirty="0"/>
              <a:t> </a:t>
            </a:r>
            <a:r>
              <a:rPr spc="-135" dirty="0"/>
              <a:t>Thread</a:t>
            </a:r>
            <a:r>
              <a:rPr spc="-270" dirty="0"/>
              <a:t> </a:t>
            </a:r>
            <a:r>
              <a:rPr spc="-150" dirty="0"/>
              <a:t>Synchronization?</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53912" y="6550153"/>
            <a:ext cx="4514215" cy="48895"/>
            <a:chOff x="4629911" y="6550152"/>
            <a:chExt cx="4514215" cy="48895"/>
          </a:xfrm>
        </p:grpSpPr>
        <p:sp>
          <p:nvSpPr>
            <p:cNvPr id="3" name="object 3"/>
            <p:cNvSpPr/>
            <p:nvPr/>
          </p:nvSpPr>
          <p:spPr>
            <a:xfrm>
              <a:off x="4629911" y="6550152"/>
              <a:ext cx="2329180" cy="48895"/>
            </a:xfrm>
            <a:custGeom>
              <a:avLst/>
              <a:gdLst/>
              <a:ahLst/>
              <a:cxnLst/>
              <a:rect l="l" t="t" r="r" b="b"/>
              <a:pathLst>
                <a:path w="2329179" h="48895">
                  <a:moveTo>
                    <a:pt x="2328672" y="0"/>
                  </a:moveTo>
                  <a:lnTo>
                    <a:pt x="0" y="0"/>
                  </a:lnTo>
                  <a:lnTo>
                    <a:pt x="0" y="48768"/>
                  </a:lnTo>
                  <a:lnTo>
                    <a:pt x="2328672" y="48768"/>
                  </a:lnTo>
                  <a:lnTo>
                    <a:pt x="2328672" y="0"/>
                  </a:lnTo>
                  <a:close/>
                </a:path>
              </a:pathLst>
            </a:custGeom>
            <a:solidFill>
              <a:srgbClr val="76C2E4"/>
            </a:solidFill>
          </p:spPr>
          <p:txBody>
            <a:bodyPr wrap="square" lIns="0" tIns="0" rIns="0" bIns="0" rtlCol="0"/>
            <a:lstStyle/>
            <a:p>
              <a:endParaRPr/>
            </a:p>
          </p:txBody>
        </p:sp>
        <p:sp>
          <p:nvSpPr>
            <p:cNvPr id="4" name="object 4"/>
            <p:cNvSpPr/>
            <p:nvPr/>
          </p:nvSpPr>
          <p:spPr>
            <a:xfrm>
              <a:off x="6908291" y="6550152"/>
              <a:ext cx="2235835" cy="45720"/>
            </a:xfrm>
            <a:custGeom>
              <a:avLst/>
              <a:gdLst/>
              <a:ahLst/>
              <a:cxnLst/>
              <a:rect l="l" t="t" r="r" b="b"/>
              <a:pathLst>
                <a:path w="2235834" h="45720">
                  <a:moveTo>
                    <a:pt x="2235707" y="0"/>
                  </a:moveTo>
                  <a:lnTo>
                    <a:pt x="0" y="0"/>
                  </a:lnTo>
                  <a:lnTo>
                    <a:pt x="0" y="45720"/>
                  </a:lnTo>
                  <a:lnTo>
                    <a:pt x="2235707" y="45720"/>
                  </a:lnTo>
                  <a:lnTo>
                    <a:pt x="2235707" y="0"/>
                  </a:lnTo>
                  <a:close/>
                </a:path>
              </a:pathLst>
            </a:custGeom>
            <a:solidFill>
              <a:srgbClr val="E21C23"/>
            </a:solidFill>
          </p:spPr>
          <p:txBody>
            <a:bodyPr wrap="square" lIns="0" tIns="0" rIns="0" bIns="0" rtlCol="0"/>
            <a:lstStyle/>
            <a:p>
              <a:endParaRPr/>
            </a:p>
          </p:txBody>
        </p:sp>
      </p:grpSp>
      <p:grpSp>
        <p:nvGrpSpPr>
          <p:cNvPr id="6" name="object 6"/>
          <p:cNvGrpSpPr/>
          <p:nvPr/>
        </p:nvGrpSpPr>
        <p:grpSpPr>
          <a:xfrm>
            <a:off x="6019800" y="6553200"/>
            <a:ext cx="4648200" cy="45720"/>
            <a:chOff x="4495800" y="6553200"/>
            <a:chExt cx="4648200" cy="45720"/>
          </a:xfrm>
        </p:grpSpPr>
        <p:sp>
          <p:nvSpPr>
            <p:cNvPr id="7" name="object 7"/>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8" name="object 8"/>
            <p:cNvSpPr/>
            <p:nvPr/>
          </p:nvSpPr>
          <p:spPr>
            <a:xfrm>
              <a:off x="6815327"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grpSp>
        <p:nvGrpSpPr>
          <p:cNvPr id="9" name="object 9"/>
          <p:cNvGrpSpPr/>
          <p:nvPr/>
        </p:nvGrpSpPr>
        <p:grpSpPr>
          <a:xfrm>
            <a:off x="1524000" y="1295400"/>
            <a:ext cx="7010400" cy="45720"/>
            <a:chOff x="0" y="1295400"/>
            <a:chExt cx="7010400" cy="45720"/>
          </a:xfrm>
        </p:grpSpPr>
        <p:sp>
          <p:nvSpPr>
            <p:cNvPr id="10" name="object 10"/>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11" name="object 11"/>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12" name="object 12"/>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13" name="object 13"/>
          <p:cNvSpPr txBox="1">
            <a:spLocks noGrp="1"/>
          </p:cNvSpPr>
          <p:nvPr>
            <p:ph type="title"/>
          </p:nvPr>
        </p:nvSpPr>
        <p:spPr>
          <a:xfrm>
            <a:off x="1907540" y="379222"/>
            <a:ext cx="6656070" cy="1367041"/>
          </a:xfrm>
          <a:prstGeom prst="rect">
            <a:avLst/>
          </a:prstGeom>
        </p:spPr>
        <p:txBody>
          <a:bodyPr vert="horz" wrap="square" lIns="0" tIns="12700" rIns="0" bIns="0" rtlCol="0" anchor="t">
            <a:spAutoFit/>
          </a:bodyPr>
          <a:lstStyle/>
          <a:p>
            <a:pPr marL="12700">
              <a:lnSpc>
                <a:spcPct val="100000"/>
              </a:lnSpc>
              <a:spcBef>
                <a:spcPts val="100"/>
              </a:spcBef>
            </a:pPr>
            <a:r>
              <a:rPr spc="-160" dirty="0"/>
              <a:t>Wh</a:t>
            </a:r>
            <a:r>
              <a:rPr dirty="0"/>
              <a:t>y</a:t>
            </a:r>
            <a:r>
              <a:rPr spc="-285" dirty="0"/>
              <a:t> </a:t>
            </a:r>
            <a:r>
              <a:rPr spc="-160" dirty="0"/>
              <a:t>Th</a:t>
            </a:r>
            <a:r>
              <a:rPr spc="-155" dirty="0"/>
              <a:t>r</a:t>
            </a:r>
            <a:r>
              <a:rPr spc="-160" dirty="0"/>
              <a:t>ea</a:t>
            </a:r>
            <a:r>
              <a:rPr dirty="0"/>
              <a:t>d</a:t>
            </a:r>
            <a:r>
              <a:rPr spc="-270" dirty="0"/>
              <a:t> </a:t>
            </a:r>
            <a:r>
              <a:rPr spc="-160" dirty="0"/>
              <a:t>Synch</a:t>
            </a:r>
            <a:r>
              <a:rPr spc="-155" dirty="0"/>
              <a:t>r</a:t>
            </a:r>
            <a:r>
              <a:rPr spc="-160" dirty="0"/>
              <a:t>on</a:t>
            </a:r>
            <a:r>
              <a:rPr spc="-165" dirty="0"/>
              <a:t>i</a:t>
            </a:r>
            <a:r>
              <a:rPr spc="-155" dirty="0"/>
              <a:t>z</a:t>
            </a:r>
            <a:r>
              <a:rPr spc="-145" dirty="0"/>
              <a:t>at</a:t>
            </a:r>
            <a:r>
              <a:rPr spc="-150" dirty="0"/>
              <a:t>i</a:t>
            </a:r>
            <a:r>
              <a:rPr spc="-160" dirty="0"/>
              <a:t>o</a:t>
            </a:r>
            <a:r>
              <a:rPr spc="-150" dirty="0"/>
              <a:t>n</a:t>
            </a:r>
            <a:r>
              <a:rPr dirty="0"/>
              <a:t>?</a:t>
            </a:r>
            <a:r>
              <a:rPr spc="-250" dirty="0"/>
              <a:t> </a:t>
            </a:r>
            <a:r>
              <a:rPr dirty="0"/>
              <a:t>…</a:t>
            </a:r>
          </a:p>
        </p:txBody>
      </p:sp>
      <p:sp>
        <p:nvSpPr>
          <p:cNvPr id="22" name="object 22"/>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23" name="object 23"/>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14" name="object 14"/>
          <p:cNvSpPr txBox="1"/>
          <p:nvPr/>
        </p:nvSpPr>
        <p:spPr>
          <a:xfrm>
            <a:off x="1606397" y="1366521"/>
            <a:ext cx="4302760" cy="941069"/>
          </a:xfrm>
          <a:prstGeom prst="rect">
            <a:avLst/>
          </a:prstGeom>
        </p:spPr>
        <p:txBody>
          <a:bodyPr vert="horz" wrap="square" lIns="0" tIns="13335" rIns="0" bIns="0" rtlCol="0">
            <a:spAutoFit/>
          </a:bodyPr>
          <a:lstStyle/>
          <a:p>
            <a:pPr marL="12700">
              <a:spcBef>
                <a:spcPts val="105"/>
              </a:spcBef>
            </a:pPr>
            <a:r>
              <a:rPr sz="2000" dirty="0">
                <a:solidFill>
                  <a:srgbClr val="FF0000"/>
                </a:solidFill>
                <a:latin typeface="Arial MT"/>
                <a:cs typeface="Arial MT"/>
              </a:rPr>
              <a:t>//</a:t>
            </a:r>
            <a:r>
              <a:rPr sz="2000" spc="-40" dirty="0">
                <a:solidFill>
                  <a:srgbClr val="FF0000"/>
                </a:solidFill>
                <a:latin typeface="Arial MT"/>
                <a:cs typeface="Arial MT"/>
              </a:rPr>
              <a:t> </a:t>
            </a:r>
            <a:r>
              <a:rPr sz="2000" dirty="0">
                <a:solidFill>
                  <a:srgbClr val="FF0000"/>
                </a:solidFill>
                <a:latin typeface="Arial MT"/>
                <a:cs typeface="Arial MT"/>
              </a:rPr>
              <a:t>Queue</a:t>
            </a:r>
            <a:r>
              <a:rPr sz="2000" spc="-40" dirty="0">
                <a:solidFill>
                  <a:srgbClr val="FF0000"/>
                </a:solidFill>
                <a:latin typeface="Arial MT"/>
                <a:cs typeface="Arial MT"/>
              </a:rPr>
              <a:t> </a:t>
            </a:r>
            <a:r>
              <a:rPr sz="2000" dirty="0">
                <a:solidFill>
                  <a:srgbClr val="FF0000"/>
                </a:solidFill>
                <a:latin typeface="Arial MT"/>
                <a:cs typeface="Arial MT"/>
              </a:rPr>
              <a:t>Class</a:t>
            </a:r>
            <a:r>
              <a:rPr sz="2000" spc="-25" dirty="0">
                <a:solidFill>
                  <a:srgbClr val="FF0000"/>
                </a:solidFill>
                <a:latin typeface="Arial MT"/>
                <a:cs typeface="Arial MT"/>
              </a:rPr>
              <a:t> </a:t>
            </a:r>
            <a:r>
              <a:rPr sz="2000" dirty="0">
                <a:solidFill>
                  <a:srgbClr val="FF0000"/>
                </a:solidFill>
                <a:latin typeface="Arial MT"/>
                <a:cs typeface="Arial MT"/>
              </a:rPr>
              <a:t>Partial</a:t>
            </a:r>
            <a:r>
              <a:rPr sz="2000" spc="-20" dirty="0">
                <a:solidFill>
                  <a:srgbClr val="FF0000"/>
                </a:solidFill>
                <a:latin typeface="Arial MT"/>
                <a:cs typeface="Arial MT"/>
              </a:rPr>
              <a:t> </a:t>
            </a:r>
            <a:r>
              <a:rPr sz="2000" dirty="0">
                <a:solidFill>
                  <a:srgbClr val="FF0000"/>
                </a:solidFill>
                <a:latin typeface="Arial MT"/>
                <a:cs typeface="Arial MT"/>
              </a:rPr>
              <a:t>Implementation</a:t>
            </a:r>
            <a:endParaRPr sz="2000">
              <a:latin typeface="Arial MT"/>
              <a:cs typeface="Arial MT"/>
            </a:endParaRPr>
          </a:p>
          <a:p>
            <a:pPr marL="12700"/>
            <a:r>
              <a:rPr sz="2000" dirty="0">
                <a:solidFill>
                  <a:srgbClr val="FF0000"/>
                </a:solidFill>
                <a:latin typeface="Arial MT"/>
                <a:cs typeface="Arial MT"/>
              </a:rPr>
              <a:t>public</a:t>
            </a:r>
            <a:r>
              <a:rPr sz="2000" spc="-30" dirty="0">
                <a:solidFill>
                  <a:srgbClr val="FF0000"/>
                </a:solidFill>
                <a:latin typeface="Arial MT"/>
                <a:cs typeface="Arial MT"/>
              </a:rPr>
              <a:t> </a:t>
            </a:r>
            <a:r>
              <a:rPr sz="2000" dirty="0">
                <a:solidFill>
                  <a:srgbClr val="FF0000"/>
                </a:solidFill>
                <a:latin typeface="Arial MT"/>
                <a:cs typeface="Arial MT"/>
              </a:rPr>
              <a:t>class</a:t>
            </a:r>
            <a:r>
              <a:rPr sz="2000" spc="-40" dirty="0">
                <a:solidFill>
                  <a:srgbClr val="FF0000"/>
                </a:solidFill>
                <a:latin typeface="Arial MT"/>
                <a:cs typeface="Arial MT"/>
              </a:rPr>
              <a:t> </a:t>
            </a:r>
            <a:r>
              <a:rPr sz="2000" dirty="0">
                <a:solidFill>
                  <a:srgbClr val="FF0000"/>
                </a:solidFill>
                <a:latin typeface="Arial MT"/>
                <a:cs typeface="Arial MT"/>
              </a:rPr>
              <a:t>Queue</a:t>
            </a:r>
            <a:endParaRPr sz="2000">
              <a:latin typeface="Arial MT"/>
              <a:cs typeface="Arial MT"/>
            </a:endParaRPr>
          </a:p>
          <a:p>
            <a:pPr marL="12700"/>
            <a:r>
              <a:rPr sz="2000" dirty="0">
                <a:solidFill>
                  <a:srgbClr val="FF0000"/>
                </a:solidFill>
                <a:latin typeface="Arial MT"/>
                <a:cs typeface="Arial MT"/>
              </a:rPr>
              <a:t>{</a:t>
            </a:r>
            <a:endParaRPr sz="2000">
              <a:latin typeface="Arial MT"/>
              <a:cs typeface="Arial MT"/>
            </a:endParaRPr>
          </a:p>
        </p:txBody>
      </p:sp>
      <p:graphicFrame>
        <p:nvGraphicFramePr>
          <p:cNvPr id="15" name="object 15"/>
          <p:cNvGraphicFramePr>
            <a:graphicFrameLocks noGrp="1"/>
          </p:cNvGraphicFramePr>
          <p:nvPr/>
        </p:nvGraphicFramePr>
        <p:xfrm>
          <a:off x="2501748" y="2317982"/>
          <a:ext cx="6680833" cy="2418376"/>
        </p:xfrm>
        <a:graphic>
          <a:graphicData uri="http://schemas.openxmlformats.org/drawingml/2006/table">
            <a:tbl>
              <a:tblPr firstRow="1" bandRow="1">
                <a:tableStyleId>{2D5ABB26-0587-4C30-8999-92F81FD0307C}</a:tableStyleId>
              </a:tblPr>
              <a:tblGrid>
                <a:gridCol w="1893570">
                  <a:extLst>
                    <a:ext uri="{9D8B030D-6E8A-4147-A177-3AD203B41FA5}">
                      <a16:colId xmlns:a16="http://schemas.microsoft.com/office/drawing/2014/main" val="20000"/>
                    </a:ext>
                  </a:extLst>
                </a:gridCol>
                <a:gridCol w="1492884">
                  <a:extLst>
                    <a:ext uri="{9D8B030D-6E8A-4147-A177-3AD203B41FA5}">
                      <a16:colId xmlns:a16="http://schemas.microsoft.com/office/drawing/2014/main" val="20001"/>
                    </a:ext>
                  </a:extLst>
                </a:gridCol>
                <a:gridCol w="802639">
                  <a:extLst>
                    <a:ext uri="{9D8B030D-6E8A-4147-A177-3AD203B41FA5}">
                      <a16:colId xmlns:a16="http://schemas.microsoft.com/office/drawing/2014/main" val="20002"/>
                    </a:ext>
                  </a:extLst>
                </a:gridCol>
                <a:gridCol w="2491740">
                  <a:extLst>
                    <a:ext uri="{9D8B030D-6E8A-4147-A177-3AD203B41FA5}">
                      <a16:colId xmlns:a16="http://schemas.microsoft.com/office/drawing/2014/main" val="20003"/>
                    </a:ext>
                  </a:extLst>
                </a:gridCol>
              </a:tblGrid>
              <a:tr h="294566">
                <a:tc>
                  <a:txBody>
                    <a:bodyPr/>
                    <a:lstStyle/>
                    <a:p>
                      <a:pPr marL="31750">
                        <a:lnSpc>
                          <a:spcPts val="2215"/>
                        </a:lnSpc>
                      </a:pPr>
                      <a:r>
                        <a:rPr sz="2000" dirty="0">
                          <a:solidFill>
                            <a:srgbClr val="FF0000"/>
                          </a:solidFill>
                          <a:latin typeface="Arial MT"/>
                          <a:cs typeface="Arial MT"/>
                        </a:rPr>
                        <a:t>private</a:t>
                      </a:r>
                      <a:r>
                        <a:rPr sz="2000" spc="-45" dirty="0">
                          <a:solidFill>
                            <a:srgbClr val="FF0000"/>
                          </a:solidFill>
                          <a:latin typeface="Arial MT"/>
                          <a:cs typeface="Arial MT"/>
                        </a:rPr>
                        <a:t> </a:t>
                      </a:r>
                      <a:r>
                        <a:rPr sz="2000" dirty="0">
                          <a:solidFill>
                            <a:srgbClr val="FF0000"/>
                          </a:solidFill>
                          <a:latin typeface="Arial MT"/>
                          <a:cs typeface="Arial MT"/>
                        </a:rPr>
                        <a:t>Object[</a:t>
                      </a:r>
                      <a:r>
                        <a:rPr sz="2000" spc="-60" dirty="0">
                          <a:solidFill>
                            <a:srgbClr val="FF0000"/>
                          </a:solidFill>
                          <a:latin typeface="Arial MT"/>
                          <a:cs typeface="Arial MT"/>
                        </a:rPr>
                        <a:t> </a:t>
                      </a:r>
                      <a:r>
                        <a:rPr sz="2000" dirty="0">
                          <a:solidFill>
                            <a:srgbClr val="FF0000"/>
                          </a:solidFill>
                          <a:latin typeface="Arial MT"/>
                          <a:cs typeface="Arial MT"/>
                        </a:rPr>
                        <a:t>]</a:t>
                      </a:r>
                      <a:endParaRPr sz="2000">
                        <a:latin typeface="Arial MT"/>
                        <a:cs typeface="Arial MT"/>
                      </a:endParaRPr>
                    </a:p>
                  </a:txBody>
                  <a:tcPr marL="0" marR="0" marT="0" marB="0"/>
                </a:tc>
                <a:tc>
                  <a:txBody>
                    <a:bodyPr/>
                    <a:lstStyle/>
                    <a:p>
                      <a:pPr marL="53340">
                        <a:lnSpc>
                          <a:spcPts val="2215"/>
                        </a:lnSpc>
                      </a:pPr>
                      <a:r>
                        <a:rPr sz="2000" dirty="0">
                          <a:solidFill>
                            <a:srgbClr val="FF0000"/>
                          </a:solidFill>
                          <a:latin typeface="Arial MT"/>
                          <a:cs typeface="Arial MT"/>
                        </a:rPr>
                        <a:t>elements;</a:t>
                      </a:r>
                      <a:endParaRPr sz="2000">
                        <a:latin typeface="Arial MT"/>
                        <a:cs typeface="Arial MT"/>
                      </a:endParaRPr>
                    </a:p>
                  </a:txBody>
                  <a:tcPr marL="0" marR="0" marT="0" marB="0"/>
                </a:tc>
                <a:tc gridSpan="2">
                  <a:txBody>
                    <a:bodyPr/>
                    <a:lstStyle/>
                    <a:p>
                      <a:pPr marL="302895">
                        <a:lnSpc>
                          <a:spcPts val="2215"/>
                        </a:lnSpc>
                      </a:pPr>
                      <a:r>
                        <a:rPr sz="2000" dirty="0">
                          <a:solidFill>
                            <a:srgbClr val="FF0000"/>
                          </a:solidFill>
                          <a:latin typeface="Arial MT"/>
                          <a:cs typeface="Arial MT"/>
                        </a:rPr>
                        <a:t>//</a:t>
                      </a:r>
                      <a:r>
                        <a:rPr sz="2000" spc="-50" dirty="0">
                          <a:solidFill>
                            <a:srgbClr val="FF0000"/>
                          </a:solidFill>
                          <a:latin typeface="Arial MT"/>
                          <a:cs typeface="Arial MT"/>
                        </a:rPr>
                        <a:t> </a:t>
                      </a:r>
                      <a:r>
                        <a:rPr sz="2000" dirty="0">
                          <a:solidFill>
                            <a:srgbClr val="FF0000"/>
                          </a:solidFill>
                          <a:latin typeface="Arial MT"/>
                          <a:cs typeface="Arial MT"/>
                        </a:rPr>
                        <a:t>Elements</a:t>
                      </a:r>
                      <a:r>
                        <a:rPr sz="2000" spc="-35" dirty="0">
                          <a:solidFill>
                            <a:srgbClr val="FF0000"/>
                          </a:solidFill>
                          <a:latin typeface="Arial MT"/>
                          <a:cs typeface="Arial MT"/>
                        </a:rPr>
                        <a:t> </a:t>
                      </a:r>
                      <a:r>
                        <a:rPr sz="2000" dirty="0">
                          <a:solidFill>
                            <a:srgbClr val="FF0000"/>
                          </a:solidFill>
                          <a:latin typeface="Arial MT"/>
                          <a:cs typeface="Arial MT"/>
                        </a:rPr>
                        <a:t>of</a:t>
                      </a:r>
                      <a:r>
                        <a:rPr sz="2000" spc="-25" dirty="0">
                          <a:solidFill>
                            <a:srgbClr val="FF0000"/>
                          </a:solidFill>
                          <a:latin typeface="Arial MT"/>
                          <a:cs typeface="Arial MT"/>
                        </a:rPr>
                        <a:t> </a:t>
                      </a:r>
                      <a:r>
                        <a:rPr sz="2000" dirty="0">
                          <a:solidFill>
                            <a:srgbClr val="FF0000"/>
                          </a:solidFill>
                          <a:latin typeface="Arial MT"/>
                          <a:cs typeface="Arial MT"/>
                        </a:rPr>
                        <a:t>Queue</a:t>
                      </a:r>
                      <a:endParaRPr sz="2000">
                        <a:latin typeface="Arial MT"/>
                        <a:cs typeface="Arial MT"/>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04662">
                <a:tc>
                  <a:txBody>
                    <a:bodyPr/>
                    <a:lstStyle/>
                    <a:p>
                      <a:pPr marL="31750">
                        <a:lnSpc>
                          <a:spcPts val="2295"/>
                        </a:lnSpc>
                      </a:pPr>
                      <a:r>
                        <a:rPr sz="2000" dirty="0">
                          <a:solidFill>
                            <a:srgbClr val="FF0000"/>
                          </a:solidFill>
                          <a:latin typeface="Arial MT"/>
                          <a:cs typeface="Arial MT"/>
                        </a:rPr>
                        <a:t>private</a:t>
                      </a:r>
                      <a:r>
                        <a:rPr sz="2000" spc="-55" dirty="0">
                          <a:solidFill>
                            <a:srgbClr val="FF0000"/>
                          </a:solidFill>
                          <a:latin typeface="Arial MT"/>
                          <a:cs typeface="Arial MT"/>
                        </a:rPr>
                        <a:t> </a:t>
                      </a:r>
                      <a:r>
                        <a:rPr sz="2000" dirty="0">
                          <a:solidFill>
                            <a:srgbClr val="FF0000"/>
                          </a:solidFill>
                          <a:latin typeface="Arial MT"/>
                          <a:cs typeface="Arial MT"/>
                        </a:rPr>
                        <a:t>int</a:t>
                      </a:r>
                      <a:r>
                        <a:rPr sz="2000" spc="-40" dirty="0">
                          <a:solidFill>
                            <a:srgbClr val="FF0000"/>
                          </a:solidFill>
                          <a:latin typeface="Arial MT"/>
                          <a:cs typeface="Arial MT"/>
                        </a:rPr>
                        <a:t> </a:t>
                      </a:r>
                      <a:r>
                        <a:rPr sz="2000" dirty="0">
                          <a:solidFill>
                            <a:srgbClr val="FF0000"/>
                          </a:solidFill>
                          <a:latin typeface="Arial MT"/>
                          <a:cs typeface="Arial MT"/>
                        </a:rPr>
                        <a:t>head;</a:t>
                      </a:r>
                      <a:endParaRPr sz="2000">
                        <a:latin typeface="Arial MT"/>
                        <a:cs typeface="Arial MT"/>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2">
                  <a:txBody>
                    <a:bodyPr/>
                    <a:lstStyle/>
                    <a:p>
                      <a:pPr marL="302895">
                        <a:lnSpc>
                          <a:spcPts val="2295"/>
                        </a:lnSpc>
                      </a:pPr>
                      <a:r>
                        <a:rPr sz="2000" dirty="0">
                          <a:solidFill>
                            <a:srgbClr val="FF0000"/>
                          </a:solidFill>
                          <a:latin typeface="Arial MT"/>
                          <a:cs typeface="Arial MT"/>
                        </a:rPr>
                        <a:t>//</a:t>
                      </a:r>
                      <a:r>
                        <a:rPr sz="2000" spc="-45" dirty="0">
                          <a:solidFill>
                            <a:srgbClr val="FF0000"/>
                          </a:solidFill>
                          <a:latin typeface="Arial MT"/>
                          <a:cs typeface="Arial MT"/>
                        </a:rPr>
                        <a:t> </a:t>
                      </a:r>
                      <a:r>
                        <a:rPr sz="2000" dirty="0">
                          <a:solidFill>
                            <a:srgbClr val="FF0000"/>
                          </a:solidFill>
                          <a:latin typeface="Arial MT"/>
                          <a:cs typeface="Arial MT"/>
                        </a:rPr>
                        <a:t>head</a:t>
                      </a:r>
                      <a:r>
                        <a:rPr sz="2000" spc="-25" dirty="0">
                          <a:solidFill>
                            <a:srgbClr val="FF0000"/>
                          </a:solidFill>
                          <a:latin typeface="Arial MT"/>
                          <a:cs typeface="Arial MT"/>
                        </a:rPr>
                        <a:t> </a:t>
                      </a:r>
                      <a:r>
                        <a:rPr sz="2000" dirty="0">
                          <a:solidFill>
                            <a:srgbClr val="FF0000"/>
                          </a:solidFill>
                          <a:latin typeface="Arial MT"/>
                          <a:cs typeface="Arial MT"/>
                        </a:rPr>
                        <a:t>location</a:t>
                      </a:r>
                      <a:r>
                        <a:rPr sz="2000" spc="-30" dirty="0">
                          <a:solidFill>
                            <a:srgbClr val="FF0000"/>
                          </a:solidFill>
                          <a:latin typeface="Arial MT"/>
                          <a:cs typeface="Arial MT"/>
                        </a:rPr>
                        <a:t> </a:t>
                      </a:r>
                      <a:r>
                        <a:rPr sz="2000" dirty="0">
                          <a:solidFill>
                            <a:srgbClr val="FF0000"/>
                          </a:solidFill>
                          <a:latin typeface="Arial MT"/>
                          <a:cs typeface="Arial MT"/>
                        </a:rPr>
                        <a:t>of</a:t>
                      </a:r>
                      <a:r>
                        <a:rPr sz="2000" spc="-35" dirty="0">
                          <a:solidFill>
                            <a:srgbClr val="FF0000"/>
                          </a:solidFill>
                          <a:latin typeface="Arial MT"/>
                          <a:cs typeface="Arial MT"/>
                        </a:rPr>
                        <a:t> </a:t>
                      </a:r>
                      <a:r>
                        <a:rPr sz="2000" dirty="0">
                          <a:solidFill>
                            <a:srgbClr val="FF0000"/>
                          </a:solidFill>
                          <a:latin typeface="Arial MT"/>
                          <a:cs typeface="Arial MT"/>
                        </a:rPr>
                        <a:t>queue</a:t>
                      </a:r>
                      <a:endParaRPr sz="2000">
                        <a:latin typeface="Arial MT"/>
                        <a:cs typeface="Arial MT"/>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05160">
                <a:tc>
                  <a:txBody>
                    <a:bodyPr/>
                    <a:lstStyle/>
                    <a:p>
                      <a:pPr marL="31750">
                        <a:lnSpc>
                          <a:spcPts val="2295"/>
                        </a:lnSpc>
                      </a:pPr>
                      <a:r>
                        <a:rPr sz="2000" dirty="0">
                          <a:solidFill>
                            <a:srgbClr val="FF0000"/>
                          </a:solidFill>
                          <a:latin typeface="Arial MT"/>
                          <a:cs typeface="Arial MT"/>
                        </a:rPr>
                        <a:t>private</a:t>
                      </a:r>
                      <a:r>
                        <a:rPr sz="2000" spc="-40" dirty="0">
                          <a:solidFill>
                            <a:srgbClr val="FF0000"/>
                          </a:solidFill>
                          <a:latin typeface="Arial MT"/>
                          <a:cs typeface="Arial MT"/>
                        </a:rPr>
                        <a:t> </a:t>
                      </a:r>
                      <a:r>
                        <a:rPr sz="2000" dirty="0">
                          <a:solidFill>
                            <a:srgbClr val="FF0000"/>
                          </a:solidFill>
                          <a:latin typeface="Arial MT"/>
                          <a:cs typeface="Arial MT"/>
                        </a:rPr>
                        <a:t>int</a:t>
                      </a:r>
                      <a:r>
                        <a:rPr sz="2000" spc="-30" dirty="0">
                          <a:solidFill>
                            <a:srgbClr val="FF0000"/>
                          </a:solidFill>
                          <a:latin typeface="Arial MT"/>
                          <a:cs typeface="Arial MT"/>
                        </a:rPr>
                        <a:t> </a:t>
                      </a:r>
                      <a:r>
                        <a:rPr sz="2000" spc="-5" dirty="0">
                          <a:solidFill>
                            <a:srgbClr val="FF0000"/>
                          </a:solidFill>
                          <a:latin typeface="Arial MT"/>
                          <a:cs typeface="Arial MT"/>
                        </a:rPr>
                        <a:t>tail;</a:t>
                      </a:r>
                      <a:endParaRPr sz="2000">
                        <a:latin typeface="Arial MT"/>
                        <a:cs typeface="Arial MT"/>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2">
                  <a:txBody>
                    <a:bodyPr/>
                    <a:lstStyle/>
                    <a:p>
                      <a:pPr marL="302895">
                        <a:lnSpc>
                          <a:spcPts val="2295"/>
                        </a:lnSpc>
                      </a:pPr>
                      <a:r>
                        <a:rPr sz="2000" dirty="0">
                          <a:solidFill>
                            <a:srgbClr val="FF0000"/>
                          </a:solidFill>
                          <a:latin typeface="Arial MT"/>
                          <a:cs typeface="Arial MT"/>
                        </a:rPr>
                        <a:t>//</a:t>
                      </a:r>
                      <a:r>
                        <a:rPr sz="2000" spc="-40" dirty="0">
                          <a:solidFill>
                            <a:srgbClr val="FF0000"/>
                          </a:solidFill>
                          <a:latin typeface="Arial MT"/>
                          <a:cs typeface="Arial MT"/>
                        </a:rPr>
                        <a:t> </a:t>
                      </a:r>
                      <a:r>
                        <a:rPr sz="2000" spc="-5" dirty="0">
                          <a:solidFill>
                            <a:srgbClr val="FF0000"/>
                          </a:solidFill>
                          <a:latin typeface="Arial MT"/>
                          <a:cs typeface="Arial MT"/>
                        </a:rPr>
                        <a:t>tail</a:t>
                      </a:r>
                      <a:r>
                        <a:rPr sz="2000" spc="-10" dirty="0">
                          <a:solidFill>
                            <a:srgbClr val="FF0000"/>
                          </a:solidFill>
                          <a:latin typeface="Arial MT"/>
                          <a:cs typeface="Arial MT"/>
                        </a:rPr>
                        <a:t> </a:t>
                      </a:r>
                      <a:r>
                        <a:rPr sz="2000" dirty="0">
                          <a:solidFill>
                            <a:srgbClr val="FF0000"/>
                          </a:solidFill>
                          <a:latin typeface="Arial MT"/>
                          <a:cs typeface="Arial MT"/>
                        </a:rPr>
                        <a:t>location</a:t>
                      </a:r>
                      <a:r>
                        <a:rPr sz="2000" spc="-20" dirty="0">
                          <a:solidFill>
                            <a:srgbClr val="FF0000"/>
                          </a:solidFill>
                          <a:latin typeface="Arial MT"/>
                          <a:cs typeface="Arial MT"/>
                        </a:rPr>
                        <a:t> </a:t>
                      </a:r>
                      <a:r>
                        <a:rPr sz="2000" dirty="0">
                          <a:solidFill>
                            <a:srgbClr val="FF0000"/>
                          </a:solidFill>
                          <a:latin typeface="Arial MT"/>
                          <a:cs typeface="Arial MT"/>
                        </a:rPr>
                        <a:t>of</a:t>
                      </a:r>
                      <a:r>
                        <a:rPr sz="2000" spc="-35" dirty="0">
                          <a:solidFill>
                            <a:srgbClr val="FF0000"/>
                          </a:solidFill>
                          <a:latin typeface="Arial MT"/>
                          <a:cs typeface="Arial MT"/>
                        </a:rPr>
                        <a:t> </a:t>
                      </a:r>
                      <a:r>
                        <a:rPr sz="2000" dirty="0">
                          <a:solidFill>
                            <a:srgbClr val="FF0000"/>
                          </a:solidFill>
                          <a:latin typeface="Arial MT"/>
                          <a:cs typeface="Arial MT"/>
                        </a:rPr>
                        <a:t>queue</a:t>
                      </a:r>
                      <a:endParaRPr sz="2000">
                        <a:latin typeface="Arial MT"/>
                        <a:cs typeface="Arial MT"/>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94724">
                <a:tc>
                  <a:txBody>
                    <a:bodyPr/>
                    <a:lstStyle/>
                    <a:p>
                      <a:pPr marL="31750">
                        <a:lnSpc>
                          <a:spcPts val="2220"/>
                        </a:lnSpc>
                      </a:pPr>
                      <a:r>
                        <a:rPr sz="2000" dirty="0">
                          <a:solidFill>
                            <a:srgbClr val="FF0000"/>
                          </a:solidFill>
                          <a:latin typeface="Arial MT"/>
                          <a:cs typeface="Arial MT"/>
                        </a:rPr>
                        <a:t>private</a:t>
                      </a:r>
                      <a:r>
                        <a:rPr sz="2000" spc="-45" dirty="0">
                          <a:solidFill>
                            <a:srgbClr val="FF0000"/>
                          </a:solidFill>
                          <a:latin typeface="Arial MT"/>
                          <a:cs typeface="Arial MT"/>
                        </a:rPr>
                        <a:t> </a:t>
                      </a:r>
                      <a:r>
                        <a:rPr sz="2000" dirty="0">
                          <a:solidFill>
                            <a:srgbClr val="FF0000"/>
                          </a:solidFill>
                          <a:latin typeface="Arial MT"/>
                          <a:cs typeface="Arial MT"/>
                        </a:rPr>
                        <a:t>int</a:t>
                      </a:r>
                      <a:r>
                        <a:rPr sz="2000" spc="-35" dirty="0">
                          <a:solidFill>
                            <a:srgbClr val="FF0000"/>
                          </a:solidFill>
                          <a:latin typeface="Arial MT"/>
                          <a:cs typeface="Arial MT"/>
                        </a:rPr>
                        <a:t> </a:t>
                      </a:r>
                      <a:r>
                        <a:rPr sz="2000" dirty="0">
                          <a:solidFill>
                            <a:srgbClr val="FF0000"/>
                          </a:solidFill>
                          <a:latin typeface="Arial MT"/>
                          <a:cs typeface="Arial MT"/>
                        </a:rPr>
                        <a:t>size;</a:t>
                      </a:r>
                      <a:endParaRPr sz="2000">
                        <a:latin typeface="Arial MT"/>
                        <a:cs typeface="Arial MT"/>
                      </a:endParaRPr>
                    </a:p>
                  </a:txBody>
                  <a:tcPr marL="0" marR="0" marT="0" marB="0"/>
                </a:tc>
                <a:tc>
                  <a:txBody>
                    <a:bodyPr/>
                    <a:lstStyle/>
                    <a:p>
                      <a:pPr>
                        <a:lnSpc>
                          <a:spcPct val="100000"/>
                        </a:lnSpc>
                      </a:pPr>
                      <a:endParaRPr sz="1800">
                        <a:latin typeface="Times New Roman"/>
                        <a:cs typeface="Times New Roman"/>
                      </a:endParaRPr>
                    </a:p>
                  </a:txBody>
                  <a:tcPr marL="0" marR="0" marT="0" marB="0"/>
                </a:tc>
                <a:tc gridSpan="2">
                  <a:txBody>
                    <a:bodyPr/>
                    <a:lstStyle/>
                    <a:p>
                      <a:pPr marL="302895">
                        <a:lnSpc>
                          <a:spcPts val="2220"/>
                        </a:lnSpc>
                      </a:pPr>
                      <a:r>
                        <a:rPr sz="2000" dirty="0">
                          <a:solidFill>
                            <a:srgbClr val="FF0000"/>
                          </a:solidFill>
                          <a:latin typeface="Arial MT"/>
                          <a:cs typeface="Arial MT"/>
                        </a:rPr>
                        <a:t>//</a:t>
                      </a:r>
                      <a:r>
                        <a:rPr sz="2000" spc="-45" dirty="0">
                          <a:solidFill>
                            <a:srgbClr val="FF0000"/>
                          </a:solidFill>
                          <a:latin typeface="Arial MT"/>
                          <a:cs typeface="Arial MT"/>
                        </a:rPr>
                        <a:t> </a:t>
                      </a:r>
                      <a:r>
                        <a:rPr sz="2000" dirty="0">
                          <a:solidFill>
                            <a:srgbClr val="FF0000"/>
                          </a:solidFill>
                          <a:latin typeface="Arial MT"/>
                          <a:cs typeface="Arial MT"/>
                        </a:rPr>
                        <a:t>size</a:t>
                      </a:r>
                      <a:r>
                        <a:rPr sz="2000" spc="-30" dirty="0">
                          <a:solidFill>
                            <a:srgbClr val="FF0000"/>
                          </a:solidFill>
                          <a:latin typeface="Arial MT"/>
                          <a:cs typeface="Arial MT"/>
                        </a:rPr>
                        <a:t> </a:t>
                      </a:r>
                      <a:r>
                        <a:rPr sz="2000" dirty="0">
                          <a:solidFill>
                            <a:srgbClr val="FF0000"/>
                          </a:solidFill>
                          <a:latin typeface="Arial MT"/>
                          <a:cs typeface="Arial MT"/>
                        </a:rPr>
                        <a:t>of</a:t>
                      </a:r>
                      <a:r>
                        <a:rPr sz="2000" spc="-25" dirty="0">
                          <a:solidFill>
                            <a:srgbClr val="FF0000"/>
                          </a:solidFill>
                          <a:latin typeface="Arial MT"/>
                          <a:cs typeface="Arial MT"/>
                        </a:rPr>
                        <a:t> </a:t>
                      </a:r>
                      <a:r>
                        <a:rPr sz="2000" dirty="0">
                          <a:solidFill>
                            <a:srgbClr val="FF0000"/>
                          </a:solidFill>
                          <a:latin typeface="Arial MT"/>
                          <a:cs typeface="Arial MT"/>
                        </a:rPr>
                        <a:t>queue</a:t>
                      </a:r>
                      <a:endParaRPr sz="2000">
                        <a:latin typeface="Arial MT"/>
                        <a:cs typeface="Arial MT"/>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315033">
                <a:tc gridSpan="2">
                  <a:txBody>
                    <a:bodyPr/>
                    <a:lstStyle/>
                    <a:p>
                      <a:pPr marL="31750">
                        <a:lnSpc>
                          <a:spcPts val="2375"/>
                        </a:lnSpc>
                      </a:pPr>
                      <a:r>
                        <a:rPr sz="2000" dirty="0">
                          <a:solidFill>
                            <a:srgbClr val="00AF50"/>
                          </a:solidFill>
                          <a:latin typeface="Arial MT"/>
                          <a:cs typeface="Arial MT"/>
                        </a:rPr>
                        <a:t>//</a:t>
                      </a:r>
                      <a:r>
                        <a:rPr sz="2000" spc="-50" dirty="0">
                          <a:solidFill>
                            <a:srgbClr val="00AF50"/>
                          </a:solidFill>
                          <a:latin typeface="Arial MT"/>
                          <a:cs typeface="Arial MT"/>
                        </a:rPr>
                        <a:t> </a:t>
                      </a:r>
                      <a:r>
                        <a:rPr sz="2000" dirty="0">
                          <a:solidFill>
                            <a:srgbClr val="00AF50"/>
                          </a:solidFill>
                          <a:latin typeface="Arial MT"/>
                          <a:cs typeface="Arial MT"/>
                        </a:rPr>
                        <a:t>Constructor</a:t>
                      </a:r>
                      <a:r>
                        <a:rPr sz="2000" spc="-70" dirty="0">
                          <a:solidFill>
                            <a:srgbClr val="00AF50"/>
                          </a:solidFill>
                          <a:latin typeface="Arial MT"/>
                          <a:cs typeface="Arial MT"/>
                        </a:rPr>
                        <a:t> </a:t>
                      </a:r>
                      <a:r>
                        <a:rPr sz="2000" dirty="0">
                          <a:solidFill>
                            <a:srgbClr val="00AF50"/>
                          </a:solidFill>
                          <a:latin typeface="Arial MT"/>
                          <a:cs typeface="Arial MT"/>
                        </a:rPr>
                        <a:t>Method</a:t>
                      </a:r>
                      <a:endParaRPr sz="2000">
                        <a:latin typeface="Arial MT"/>
                        <a:cs typeface="Arial MT"/>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4"/>
                  </a:ext>
                </a:extLst>
              </a:tr>
              <a:tr h="304800">
                <a:tc gridSpan="2">
                  <a:txBody>
                    <a:bodyPr/>
                    <a:lstStyle/>
                    <a:p>
                      <a:pPr marL="31750">
                        <a:lnSpc>
                          <a:spcPts val="2295"/>
                        </a:lnSpc>
                      </a:pPr>
                      <a:r>
                        <a:rPr sz="2000" dirty="0">
                          <a:solidFill>
                            <a:srgbClr val="FF0000"/>
                          </a:solidFill>
                          <a:latin typeface="Arial MT"/>
                          <a:cs typeface="Arial MT"/>
                        </a:rPr>
                        <a:t>public</a:t>
                      </a:r>
                      <a:r>
                        <a:rPr sz="2000" spc="-30" dirty="0">
                          <a:solidFill>
                            <a:srgbClr val="FF0000"/>
                          </a:solidFill>
                          <a:latin typeface="Arial MT"/>
                          <a:cs typeface="Arial MT"/>
                        </a:rPr>
                        <a:t> </a:t>
                      </a:r>
                      <a:r>
                        <a:rPr sz="2000" dirty="0">
                          <a:solidFill>
                            <a:srgbClr val="FF0000"/>
                          </a:solidFill>
                          <a:latin typeface="Arial MT"/>
                          <a:cs typeface="Arial MT"/>
                        </a:rPr>
                        <a:t>Queue(int</a:t>
                      </a:r>
                      <a:r>
                        <a:rPr sz="2000" spc="-60" dirty="0">
                          <a:solidFill>
                            <a:srgbClr val="FF0000"/>
                          </a:solidFill>
                          <a:latin typeface="Arial MT"/>
                          <a:cs typeface="Arial MT"/>
                        </a:rPr>
                        <a:t> </a:t>
                      </a:r>
                      <a:r>
                        <a:rPr sz="2000" dirty="0">
                          <a:solidFill>
                            <a:srgbClr val="FF0000"/>
                          </a:solidFill>
                          <a:latin typeface="Arial MT"/>
                          <a:cs typeface="Arial MT"/>
                        </a:rPr>
                        <a:t>capacity)</a:t>
                      </a:r>
                      <a:endParaRPr sz="2000">
                        <a:latin typeface="Arial MT"/>
                        <a:cs typeface="Arial MT"/>
                      </a:endParaRPr>
                    </a:p>
                  </a:txBody>
                  <a:tcPr marL="0" marR="0" marT="0" marB="0"/>
                </a:tc>
                <a:tc hMerge="1">
                  <a:txBody>
                    <a:bodyPr/>
                    <a:lstStyle/>
                    <a:p>
                      <a:endParaRPr/>
                    </a:p>
                  </a:txBody>
                  <a:tcPr marL="0" marR="0" marT="0" marB="0"/>
                </a:tc>
                <a:tc>
                  <a:txBody>
                    <a:bodyPr/>
                    <a:lstStyle/>
                    <a:p>
                      <a:pPr marL="302895">
                        <a:lnSpc>
                          <a:spcPts val="2295"/>
                        </a:lnSpc>
                      </a:pPr>
                      <a:r>
                        <a:rPr sz="2000" dirty="0">
                          <a:solidFill>
                            <a:srgbClr val="FF0000"/>
                          </a:solidFill>
                          <a:latin typeface="Arial MT"/>
                          <a:cs typeface="Arial MT"/>
                        </a:rPr>
                        <a:t>{</a:t>
                      </a:r>
                      <a:endParaRPr sz="2000">
                        <a:latin typeface="Arial MT"/>
                        <a:cs typeface="Arial MT"/>
                      </a:endParaRPr>
                    </a:p>
                  </a:txBody>
                  <a:tcPr marL="0" marR="0" marT="0" marB="0"/>
                </a:tc>
                <a:tc>
                  <a:txBody>
                    <a:bodyPr/>
                    <a:lstStyle/>
                    <a:p>
                      <a:pPr marL="414020">
                        <a:lnSpc>
                          <a:spcPts val="2295"/>
                        </a:lnSpc>
                      </a:pPr>
                      <a:r>
                        <a:rPr sz="2000" dirty="0">
                          <a:solidFill>
                            <a:srgbClr val="FF0000"/>
                          </a:solidFill>
                          <a:latin typeface="Arial MT"/>
                          <a:cs typeface="Arial MT"/>
                        </a:rPr>
                        <a:t>}</a:t>
                      </a:r>
                      <a:endParaRPr sz="2000">
                        <a:latin typeface="Arial MT"/>
                        <a:cs typeface="Arial MT"/>
                      </a:endParaRPr>
                    </a:p>
                  </a:txBody>
                  <a:tcPr marL="0" marR="0" marT="0" marB="0"/>
                </a:tc>
                <a:extLst>
                  <a:ext uri="{0D108BD9-81ED-4DB2-BD59-A6C34878D82A}">
                    <a16:rowId xmlns:a16="http://schemas.microsoft.com/office/drawing/2014/main" val="10005"/>
                  </a:ext>
                </a:extLst>
              </a:tr>
              <a:tr h="304662">
                <a:tc gridSpan="2">
                  <a:txBody>
                    <a:bodyPr/>
                    <a:lstStyle/>
                    <a:p>
                      <a:pPr marL="31750">
                        <a:lnSpc>
                          <a:spcPts val="2295"/>
                        </a:lnSpc>
                      </a:pPr>
                      <a:r>
                        <a:rPr sz="2000" dirty="0">
                          <a:solidFill>
                            <a:srgbClr val="00AF50"/>
                          </a:solidFill>
                          <a:latin typeface="Arial MT"/>
                          <a:cs typeface="Arial MT"/>
                        </a:rPr>
                        <a:t>//</a:t>
                      </a:r>
                      <a:r>
                        <a:rPr sz="2000" spc="-50" dirty="0">
                          <a:solidFill>
                            <a:srgbClr val="00AF50"/>
                          </a:solidFill>
                          <a:latin typeface="Arial MT"/>
                          <a:cs typeface="Arial MT"/>
                        </a:rPr>
                        <a:t> </a:t>
                      </a:r>
                      <a:r>
                        <a:rPr sz="2000" dirty="0">
                          <a:solidFill>
                            <a:srgbClr val="00AF50"/>
                          </a:solidFill>
                          <a:latin typeface="Arial MT"/>
                          <a:cs typeface="Arial MT"/>
                        </a:rPr>
                        <a:t>Method</a:t>
                      </a:r>
                      <a:r>
                        <a:rPr sz="2000" spc="-30" dirty="0">
                          <a:solidFill>
                            <a:srgbClr val="00AF50"/>
                          </a:solidFill>
                          <a:latin typeface="Arial MT"/>
                          <a:cs typeface="Arial MT"/>
                        </a:rPr>
                        <a:t> </a:t>
                      </a:r>
                      <a:r>
                        <a:rPr sz="2000" dirty="0">
                          <a:solidFill>
                            <a:srgbClr val="00AF50"/>
                          </a:solidFill>
                          <a:latin typeface="Arial MT"/>
                          <a:cs typeface="Arial MT"/>
                        </a:rPr>
                        <a:t>to</a:t>
                      </a:r>
                      <a:r>
                        <a:rPr sz="2000" spc="-35" dirty="0">
                          <a:solidFill>
                            <a:srgbClr val="00AF50"/>
                          </a:solidFill>
                          <a:latin typeface="Arial MT"/>
                          <a:cs typeface="Arial MT"/>
                        </a:rPr>
                        <a:t> </a:t>
                      </a:r>
                      <a:r>
                        <a:rPr sz="2000" dirty="0">
                          <a:solidFill>
                            <a:srgbClr val="00AF50"/>
                          </a:solidFill>
                          <a:latin typeface="Arial MT"/>
                          <a:cs typeface="Arial MT"/>
                        </a:rPr>
                        <a:t>Remove</a:t>
                      </a:r>
                      <a:endParaRPr sz="2000">
                        <a:latin typeface="Arial MT"/>
                        <a:cs typeface="Arial MT"/>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6"/>
                  </a:ext>
                </a:extLst>
              </a:tr>
              <a:tr h="294769">
                <a:tc gridSpan="2">
                  <a:txBody>
                    <a:bodyPr/>
                    <a:lstStyle/>
                    <a:p>
                      <a:pPr marL="31750">
                        <a:lnSpc>
                          <a:spcPts val="2220"/>
                        </a:lnSpc>
                      </a:pPr>
                      <a:r>
                        <a:rPr sz="2000" dirty="0">
                          <a:solidFill>
                            <a:srgbClr val="FF0000"/>
                          </a:solidFill>
                          <a:latin typeface="Arial MT"/>
                          <a:cs typeface="Arial MT"/>
                        </a:rPr>
                        <a:t>public</a:t>
                      </a:r>
                      <a:r>
                        <a:rPr sz="2000" spc="-30" dirty="0">
                          <a:solidFill>
                            <a:srgbClr val="FF0000"/>
                          </a:solidFill>
                          <a:latin typeface="Arial MT"/>
                          <a:cs typeface="Arial MT"/>
                        </a:rPr>
                        <a:t> </a:t>
                      </a:r>
                      <a:r>
                        <a:rPr sz="2000" dirty="0">
                          <a:solidFill>
                            <a:srgbClr val="FF0000"/>
                          </a:solidFill>
                          <a:latin typeface="Arial MT"/>
                          <a:cs typeface="Arial MT"/>
                        </a:rPr>
                        <a:t>Object</a:t>
                      </a:r>
                      <a:r>
                        <a:rPr sz="2000" spc="-40" dirty="0">
                          <a:solidFill>
                            <a:srgbClr val="FF0000"/>
                          </a:solidFill>
                          <a:latin typeface="Arial MT"/>
                          <a:cs typeface="Arial MT"/>
                        </a:rPr>
                        <a:t> </a:t>
                      </a:r>
                      <a:r>
                        <a:rPr sz="2000" dirty="0">
                          <a:solidFill>
                            <a:srgbClr val="FF0000"/>
                          </a:solidFill>
                          <a:latin typeface="Arial MT"/>
                          <a:cs typeface="Arial MT"/>
                        </a:rPr>
                        <a:t>removeFirst()</a:t>
                      </a:r>
                      <a:endParaRPr sz="2000">
                        <a:latin typeface="Arial MT"/>
                        <a:cs typeface="Arial MT"/>
                      </a:endParaRPr>
                    </a:p>
                  </a:txBody>
                  <a:tcPr marL="0" marR="0" marT="0" marB="0"/>
                </a:tc>
                <a:tc hMerge="1">
                  <a:txBody>
                    <a:bodyPr/>
                    <a:lstStyle/>
                    <a:p>
                      <a:endParaRPr/>
                    </a:p>
                  </a:txBody>
                  <a:tcPr marL="0" marR="0" marT="0" marB="0"/>
                </a:tc>
                <a:tc>
                  <a:txBody>
                    <a:bodyPr/>
                    <a:lstStyle/>
                    <a:p>
                      <a:pPr marL="302895">
                        <a:lnSpc>
                          <a:spcPts val="2220"/>
                        </a:lnSpc>
                      </a:pPr>
                      <a:r>
                        <a:rPr sz="2000" dirty="0">
                          <a:solidFill>
                            <a:srgbClr val="FF0000"/>
                          </a:solidFill>
                          <a:latin typeface="Arial MT"/>
                          <a:cs typeface="Arial MT"/>
                        </a:rPr>
                        <a:t>{</a:t>
                      </a:r>
                      <a:endParaRPr sz="2000">
                        <a:latin typeface="Arial MT"/>
                        <a:cs typeface="Arial MT"/>
                      </a:endParaRPr>
                    </a:p>
                  </a:txBody>
                  <a:tcPr marL="0" marR="0" marT="0" marB="0"/>
                </a:tc>
                <a:tc>
                  <a:txBody>
                    <a:bodyPr/>
                    <a:lstStyle/>
                    <a:p>
                      <a:pPr marL="414020">
                        <a:lnSpc>
                          <a:spcPts val="2220"/>
                        </a:lnSpc>
                      </a:pPr>
                      <a:r>
                        <a:rPr sz="2000" dirty="0">
                          <a:solidFill>
                            <a:srgbClr val="FF0000"/>
                          </a:solidFill>
                          <a:latin typeface="Arial MT"/>
                          <a:cs typeface="Arial MT"/>
                        </a:rPr>
                        <a:t>}</a:t>
                      </a:r>
                      <a:r>
                        <a:rPr sz="2000" spc="-35" dirty="0">
                          <a:solidFill>
                            <a:srgbClr val="FF0000"/>
                          </a:solidFill>
                          <a:latin typeface="Arial MT"/>
                          <a:cs typeface="Arial MT"/>
                        </a:rPr>
                        <a:t> </a:t>
                      </a:r>
                      <a:r>
                        <a:rPr sz="2000" b="1" dirty="0">
                          <a:solidFill>
                            <a:srgbClr val="00AF50"/>
                          </a:solidFill>
                          <a:latin typeface="Arial"/>
                          <a:cs typeface="Arial"/>
                        </a:rPr>
                        <a:t>//</a:t>
                      </a:r>
                      <a:r>
                        <a:rPr sz="2000" b="1" spc="-25" dirty="0">
                          <a:solidFill>
                            <a:srgbClr val="00AF50"/>
                          </a:solidFill>
                          <a:latin typeface="Arial"/>
                          <a:cs typeface="Arial"/>
                        </a:rPr>
                        <a:t> </a:t>
                      </a:r>
                      <a:r>
                        <a:rPr sz="2000" b="1" dirty="0">
                          <a:solidFill>
                            <a:srgbClr val="00AF50"/>
                          </a:solidFill>
                          <a:latin typeface="Arial"/>
                          <a:cs typeface="Arial"/>
                        </a:rPr>
                        <a:t>head++,</a:t>
                      </a:r>
                      <a:r>
                        <a:rPr sz="2000" b="1" spc="-65" dirty="0">
                          <a:solidFill>
                            <a:srgbClr val="00AF50"/>
                          </a:solidFill>
                          <a:latin typeface="Arial"/>
                          <a:cs typeface="Arial"/>
                        </a:rPr>
                        <a:t> </a:t>
                      </a:r>
                      <a:r>
                        <a:rPr sz="2000" b="1" dirty="0">
                          <a:solidFill>
                            <a:srgbClr val="00AF50"/>
                          </a:solidFill>
                          <a:latin typeface="Arial"/>
                          <a:cs typeface="Arial"/>
                        </a:rPr>
                        <a:t>size--</a:t>
                      </a:r>
                      <a:endParaRPr sz="2000">
                        <a:latin typeface="Arial"/>
                        <a:cs typeface="Arial"/>
                      </a:endParaRPr>
                    </a:p>
                  </a:txBody>
                  <a:tcPr marL="0" marR="0" marT="0" marB="0"/>
                </a:tc>
                <a:extLst>
                  <a:ext uri="{0D108BD9-81ED-4DB2-BD59-A6C34878D82A}">
                    <a16:rowId xmlns:a16="http://schemas.microsoft.com/office/drawing/2014/main" val="10007"/>
                  </a:ext>
                </a:extLst>
              </a:tr>
            </a:tbl>
          </a:graphicData>
        </a:graphic>
      </p:graphicFrame>
      <p:sp>
        <p:nvSpPr>
          <p:cNvPr id="16" name="object 16"/>
          <p:cNvSpPr txBox="1"/>
          <p:nvPr/>
        </p:nvSpPr>
        <p:spPr>
          <a:xfrm>
            <a:off x="2520798" y="4720210"/>
            <a:ext cx="4683125" cy="635635"/>
          </a:xfrm>
          <a:prstGeom prst="rect">
            <a:avLst/>
          </a:prstGeom>
        </p:spPr>
        <p:txBody>
          <a:bodyPr vert="horz" wrap="square" lIns="0" tIns="12700" rIns="0" bIns="0" rtlCol="0">
            <a:spAutoFit/>
          </a:bodyPr>
          <a:lstStyle/>
          <a:p>
            <a:pPr marL="82550">
              <a:spcBef>
                <a:spcPts val="100"/>
              </a:spcBef>
            </a:pPr>
            <a:r>
              <a:rPr sz="2000" dirty="0">
                <a:solidFill>
                  <a:srgbClr val="00AF50"/>
                </a:solidFill>
                <a:latin typeface="Arial MT"/>
                <a:cs typeface="Arial MT"/>
              </a:rPr>
              <a:t>//</a:t>
            </a:r>
            <a:r>
              <a:rPr sz="2000" spc="-50" dirty="0">
                <a:solidFill>
                  <a:srgbClr val="00AF50"/>
                </a:solidFill>
                <a:latin typeface="Arial MT"/>
                <a:cs typeface="Arial MT"/>
              </a:rPr>
              <a:t> </a:t>
            </a:r>
            <a:r>
              <a:rPr sz="2000" dirty="0">
                <a:solidFill>
                  <a:srgbClr val="00AF50"/>
                </a:solidFill>
                <a:latin typeface="Arial MT"/>
                <a:cs typeface="Arial MT"/>
              </a:rPr>
              <a:t>Method</a:t>
            </a:r>
            <a:r>
              <a:rPr sz="2000" spc="-50" dirty="0">
                <a:solidFill>
                  <a:srgbClr val="00AF50"/>
                </a:solidFill>
                <a:latin typeface="Arial MT"/>
                <a:cs typeface="Arial MT"/>
              </a:rPr>
              <a:t> </a:t>
            </a:r>
            <a:r>
              <a:rPr sz="2000" dirty="0">
                <a:solidFill>
                  <a:srgbClr val="00AF50"/>
                </a:solidFill>
                <a:latin typeface="Arial MT"/>
                <a:cs typeface="Arial MT"/>
              </a:rPr>
              <a:t>to</a:t>
            </a:r>
            <a:r>
              <a:rPr sz="2000" spc="-130" dirty="0">
                <a:solidFill>
                  <a:srgbClr val="00AF50"/>
                </a:solidFill>
                <a:latin typeface="Arial MT"/>
                <a:cs typeface="Arial MT"/>
              </a:rPr>
              <a:t> </a:t>
            </a:r>
            <a:r>
              <a:rPr sz="2000" dirty="0">
                <a:solidFill>
                  <a:srgbClr val="00AF50"/>
                </a:solidFill>
                <a:latin typeface="Arial MT"/>
                <a:cs typeface="Arial MT"/>
              </a:rPr>
              <a:t>Add</a:t>
            </a:r>
            <a:endParaRPr sz="2000">
              <a:latin typeface="Arial MT"/>
              <a:cs typeface="Arial MT"/>
            </a:endParaRPr>
          </a:p>
          <a:p>
            <a:pPr marL="12700">
              <a:tabLst>
                <a:tab pos="4584700" algn="l"/>
              </a:tabLst>
            </a:pPr>
            <a:r>
              <a:rPr sz="2000" dirty="0">
                <a:solidFill>
                  <a:srgbClr val="FF0000"/>
                </a:solidFill>
                <a:latin typeface="Arial MT"/>
                <a:cs typeface="Arial MT"/>
              </a:rPr>
              <a:t>public</a:t>
            </a:r>
            <a:r>
              <a:rPr sz="2000" spc="-10" dirty="0">
                <a:solidFill>
                  <a:srgbClr val="FF0000"/>
                </a:solidFill>
                <a:latin typeface="Arial MT"/>
                <a:cs typeface="Arial MT"/>
              </a:rPr>
              <a:t> </a:t>
            </a:r>
            <a:r>
              <a:rPr sz="2000" dirty="0">
                <a:solidFill>
                  <a:srgbClr val="FF0000"/>
                </a:solidFill>
                <a:latin typeface="Arial MT"/>
                <a:cs typeface="Arial MT"/>
              </a:rPr>
              <a:t>void</a:t>
            </a:r>
            <a:r>
              <a:rPr sz="2000" spc="-10" dirty="0">
                <a:solidFill>
                  <a:srgbClr val="FF0000"/>
                </a:solidFill>
                <a:latin typeface="Arial MT"/>
                <a:cs typeface="Arial MT"/>
              </a:rPr>
              <a:t> </a:t>
            </a:r>
            <a:r>
              <a:rPr sz="2000" dirty="0">
                <a:solidFill>
                  <a:srgbClr val="FF0000"/>
                </a:solidFill>
                <a:latin typeface="Arial MT"/>
                <a:cs typeface="Arial MT"/>
              </a:rPr>
              <a:t>add</a:t>
            </a:r>
            <a:r>
              <a:rPr sz="2000" spc="5" dirty="0">
                <a:solidFill>
                  <a:srgbClr val="FF0000"/>
                </a:solidFill>
                <a:latin typeface="Arial MT"/>
                <a:cs typeface="Arial MT"/>
              </a:rPr>
              <a:t>(</a:t>
            </a:r>
            <a:r>
              <a:rPr sz="2000" dirty="0">
                <a:solidFill>
                  <a:srgbClr val="FF0000"/>
                </a:solidFill>
                <a:latin typeface="Arial MT"/>
                <a:cs typeface="Arial MT"/>
              </a:rPr>
              <a:t>Obje</a:t>
            </a:r>
            <a:r>
              <a:rPr sz="2000" spc="5" dirty="0">
                <a:solidFill>
                  <a:srgbClr val="FF0000"/>
                </a:solidFill>
                <a:latin typeface="Arial MT"/>
                <a:cs typeface="Arial MT"/>
              </a:rPr>
              <a:t>c</a:t>
            </a:r>
            <a:r>
              <a:rPr sz="2000" dirty="0">
                <a:solidFill>
                  <a:srgbClr val="FF0000"/>
                </a:solidFill>
                <a:latin typeface="Arial MT"/>
                <a:cs typeface="Arial MT"/>
              </a:rPr>
              <a:t>t</a:t>
            </a:r>
            <a:r>
              <a:rPr sz="2000" spc="-40" dirty="0">
                <a:solidFill>
                  <a:srgbClr val="FF0000"/>
                </a:solidFill>
                <a:latin typeface="Arial MT"/>
                <a:cs typeface="Arial MT"/>
              </a:rPr>
              <a:t> </a:t>
            </a:r>
            <a:r>
              <a:rPr sz="2000" dirty="0">
                <a:solidFill>
                  <a:srgbClr val="FF0000"/>
                </a:solidFill>
                <a:latin typeface="Arial MT"/>
                <a:cs typeface="Arial MT"/>
              </a:rPr>
              <a:t>anothe</a:t>
            </a:r>
            <a:r>
              <a:rPr sz="2000" spc="5" dirty="0">
                <a:solidFill>
                  <a:srgbClr val="FF0000"/>
                </a:solidFill>
                <a:latin typeface="Arial MT"/>
                <a:cs typeface="Arial MT"/>
              </a:rPr>
              <a:t>r</a:t>
            </a:r>
            <a:r>
              <a:rPr sz="2000" dirty="0">
                <a:solidFill>
                  <a:srgbClr val="FF0000"/>
                </a:solidFill>
                <a:latin typeface="Arial MT"/>
                <a:cs typeface="Arial MT"/>
              </a:rPr>
              <a:t>O</a:t>
            </a:r>
            <a:r>
              <a:rPr sz="2000" spc="-10" dirty="0">
                <a:solidFill>
                  <a:srgbClr val="FF0000"/>
                </a:solidFill>
                <a:latin typeface="Arial MT"/>
                <a:cs typeface="Arial MT"/>
              </a:rPr>
              <a:t>b</a:t>
            </a:r>
            <a:r>
              <a:rPr sz="2000" dirty="0">
                <a:solidFill>
                  <a:srgbClr val="FF0000"/>
                </a:solidFill>
                <a:latin typeface="Arial MT"/>
                <a:cs typeface="Arial MT"/>
              </a:rPr>
              <a:t>ject)	{</a:t>
            </a:r>
            <a:endParaRPr sz="2000">
              <a:latin typeface="Arial MT"/>
              <a:cs typeface="Arial MT"/>
            </a:endParaRPr>
          </a:p>
        </p:txBody>
      </p:sp>
      <p:sp>
        <p:nvSpPr>
          <p:cNvPr id="17" name="object 17"/>
          <p:cNvSpPr txBox="1"/>
          <p:nvPr/>
        </p:nvSpPr>
        <p:spPr>
          <a:xfrm>
            <a:off x="8008111" y="5025010"/>
            <a:ext cx="1969770" cy="330835"/>
          </a:xfrm>
          <a:prstGeom prst="rect">
            <a:avLst/>
          </a:prstGeom>
        </p:spPr>
        <p:txBody>
          <a:bodyPr vert="horz" wrap="square" lIns="0" tIns="12700" rIns="0" bIns="0" rtlCol="0">
            <a:spAutoFit/>
          </a:bodyPr>
          <a:lstStyle/>
          <a:p>
            <a:pPr marL="12700">
              <a:spcBef>
                <a:spcPts val="100"/>
              </a:spcBef>
            </a:pPr>
            <a:r>
              <a:rPr sz="2000" dirty="0">
                <a:solidFill>
                  <a:srgbClr val="FF0000"/>
                </a:solidFill>
                <a:latin typeface="Arial MT"/>
                <a:cs typeface="Arial MT"/>
              </a:rPr>
              <a:t>}</a:t>
            </a:r>
            <a:r>
              <a:rPr sz="2000" spc="-40" dirty="0">
                <a:solidFill>
                  <a:srgbClr val="FF0000"/>
                </a:solidFill>
                <a:latin typeface="Arial MT"/>
                <a:cs typeface="Arial MT"/>
              </a:rPr>
              <a:t> </a:t>
            </a:r>
            <a:r>
              <a:rPr sz="2000" b="1" dirty="0">
                <a:solidFill>
                  <a:srgbClr val="00AF50"/>
                </a:solidFill>
                <a:latin typeface="Arial"/>
                <a:cs typeface="Arial"/>
              </a:rPr>
              <a:t>//</a:t>
            </a:r>
            <a:r>
              <a:rPr sz="2000" b="1" spc="-35" dirty="0">
                <a:solidFill>
                  <a:srgbClr val="00AF50"/>
                </a:solidFill>
                <a:latin typeface="Arial"/>
                <a:cs typeface="Arial"/>
              </a:rPr>
              <a:t> </a:t>
            </a:r>
            <a:r>
              <a:rPr sz="2000" b="1" dirty="0">
                <a:solidFill>
                  <a:srgbClr val="00AF50"/>
                </a:solidFill>
                <a:latin typeface="Arial"/>
                <a:cs typeface="Arial"/>
              </a:rPr>
              <a:t>tail++,</a:t>
            </a:r>
            <a:r>
              <a:rPr sz="2000" b="1" spc="-70" dirty="0">
                <a:solidFill>
                  <a:srgbClr val="00AF50"/>
                </a:solidFill>
                <a:latin typeface="Arial"/>
                <a:cs typeface="Arial"/>
              </a:rPr>
              <a:t> </a:t>
            </a:r>
            <a:r>
              <a:rPr sz="2000" b="1" dirty="0">
                <a:solidFill>
                  <a:srgbClr val="00AF50"/>
                </a:solidFill>
                <a:latin typeface="Arial"/>
                <a:cs typeface="Arial"/>
              </a:rPr>
              <a:t>size++</a:t>
            </a:r>
            <a:endParaRPr sz="2000">
              <a:latin typeface="Arial"/>
              <a:cs typeface="Arial"/>
            </a:endParaRPr>
          </a:p>
        </p:txBody>
      </p:sp>
      <p:sp>
        <p:nvSpPr>
          <p:cNvPr id="18" name="object 18"/>
          <p:cNvSpPr txBox="1"/>
          <p:nvPr/>
        </p:nvSpPr>
        <p:spPr>
          <a:xfrm>
            <a:off x="2590902" y="5329835"/>
            <a:ext cx="4902835" cy="330835"/>
          </a:xfrm>
          <a:prstGeom prst="rect">
            <a:avLst/>
          </a:prstGeom>
        </p:spPr>
        <p:txBody>
          <a:bodyPr vert="horz" wrap="square" lIns="0" tIns="12700" rIns="0" bIns="0" rtlCol="0">
            <a:spAutoFit/>
          </a:bodyPr>
          <a:lstStyle/>
          <a:p>
            <a:pPr marL="12700">
              <a:spcBef>
                <a:spcPts val="100"/>
              </a:spcBef>
            </a:pPr>
            <a:r>
              <a:rPr sz="2000" spc="-5" dirty="0">
                <a:solidFill>
                  <a:srgbClr val="00AF50"/>
                </a:solidFill>
                <a:latin typeface="Arial MT"/>
                <a:cs typeface="Arial MT"/>
              </a:rPr>
              <a:t>//</a:t>
            </a:r>
            <a:r>
              <a:rPr sz="2000" spc="-30" dirty="0">
                <a:solidFill>
                  <a:srgbClr val="00AF50"/>
                </a:solidFill>
                <a:latin typeface="Arial MT"/>
                <a:cs typeface="Arial MT"/>
              </a:rPr>
              <a:t> </a:t>
            </a:r>
            <a:r>
              <a:rPr sz="2000" dirty="0">
                <a:solidFill>
                  <a:srgbClr val="00AF50"/>
                </a:solidFill>
                <a:latin typeface="Arial MT"/>
                <a:cs typeface="Arial MT"/>
              </a:rPr>
              <a:t>Methods</a:t>
            </a:r>
            <a:r>
              <a:rPr sz="2000" spc="-25" dirty="0">
                <a:solidFill>
                  <a:srgbClr val="00AF50"/>
                </a:solidFill>
                <a:latin typeface="Arial MT"/>
                <a:cs typeface="Arial MT"/>
              </a:rPr>
              <a:t> </a:t>
            </a:r>
            <a:r>
              <a:rPr sz="2000" dirty="0">
                <a:solidFill>
                  <a:srgbClr val="00AF50"/>
                </a:solidFill>
                <a:latin typeface="Arial MT"/>
                <a:cs typeface="Arial MT"/>
              </a:rPr>
              <a:t>to</a:t>
            </a:r>
            <a:r>
              <a:rPr sz="2000" spc="-20" dirty="0">
                <a:solidFill>
                  <a:srgbClr val="00AF50"/>
                </a:solidFill>
                <a:latin typeface="Arial MT"/>
                <a:cs typeface="Arial MT"/>
              </a:rPr>
              <a:t> </a:t>
            </a:r>
            <a:r>
              <a:rPr sz="2000" dirty="0">
                <a:solidFill>
                  <a:srgbClr val="00AF50"/>
                </a:solidFill>
                <a:latin typeface="Arial MT"/>
                <a:cs typeface="Arial MT"/>
              </a:rPr>
              <a:t>check</a:t>
            </a:r>
            <a:r>
              <a:rPr sz="2000" spc="-40" dirty="0">
                <a:solidFill>
                  <a:srgbClr val="00AF50"/>
                </a:solidFill>
                <a:latin typeface="Arial MT"/>
                <a:cs typeface="Arial MT"/>
              </a:rPr>
              <a:t> </a:t>
            </a:r>
            <a:r>
              <a:rPr sz="2000" dirty="0">
                <a:solidFill>
                  <a:srgbClr val="00AF50"/>
                </a:solidFill>
                <a:latin typeface="Arial MT"/>
                <a:cs typeface="Arial MT"/>
              </a:rPr>
              <a:t>if queue</a:t>
            </a:r>
            <a:r>
              <a:rPr sz="2000" spc="-30" dirty="0">
                <a:solidFill>
                  <a:srgbClr val="00AF50"/>
                </a:solidFill>
                <a:latin typeface="Arial MT"/>
                <a:cs typeface="Arial MT"/>
              </a:rPr>
              <a:t> </a:t>
            </a:r>
            <a:r>
              <a:rPr sz="2000" dirty="0">
                <a:solidFill>
                  <a:srgbClr val="00AF50"/>
                </a:solidFill>
                <a:latin typeface="Arial MT"/>
                <a:cs typeface="Arial MT"/>
              </a:rPr>
              <a:t>is</a:t>
            </a:r>
            <a:r>
              <a:rPr sz="2000" spc="-5" dirty="0">
                <a:solidFill>
                  <a:srgbClr val="00AF50"/>
                </a:solidFill>
                <a:latin typeface="Arial MT"/>
                <a:cs typeface="Arial MT"/>
              </a:rPr>
              <a:t> </a:t>
            </a:r>
            <a:r>
              <a:rPr sz="2000" dirty="0">
                <a:solidFill>
                  <a:srgbClr val="00AF50"/>
                </a:solidFill>
                <a:latin typeface="Arial MT"/>
                <a:cs typeface="Arial MT"/>
              </a:rPr>
              <a:t>full</a:t>
            </a:r>
            <a:r>
              <a:rPr sz="2000" spc="-10" dirty="0">
                <a:solidFill>
                  <a:srgbClr val="00AF50"/>
                </a:solidFill>
                <a:latin typeface="Arial MT"/>
                <a:cs typeface="Arial MT"/>
              </a:rPr>
              <a:t> </a:t>
            </a:r>
            <a:r>
              <a:rPr sz="2000" dirty="0">
                <a:solidFill>
                  <a:srgbClr val="00AF50"/>
                </a:solidFill>
                <a:latin typeface="Arial MT"/>
                <a:cs typeface="Arial MT"/>
              </a:rPr>
              <a:t>or</a:t>
            </a:r>
            <a:r>
              <a:rPr sz="2000" spc="-20" dirty="0">
                <a:solidFill>
                  <a:srgbClr val="00AF50"/>
                </a:solidFill>
                <a:latin typeface="Arial MT"/>
                <a:cs typeface="Arial MT"/>
              </a:rPr>
              <a:t> </a:t>
            </a:r>
            <a:r>
              <a:rPr sz="2000" dirty="0">
                <a:solidFill>
                  <a:srgbClr val="00AF50"/>
                </a:solidFill>
                <a:latin typeface="Arial MT"/>
                <a:cs typeface="Arial MT"/>
              </a:rPr>
              <a:t>empty</a:t>
            </a:r>
            <a:endParaRPr sz="2000">
              <a:latin typeface="Arial MT"/>
              <a:cs typeface="Arial MT"/>
            </a:endParaRPr>
          </a:p>
        </p:txBody>
      </p:sp>
      <p:sp>
        <p:nvSpPr>
          <p:cNvPr id="19" name="object 19"/>
          <p:cNvSpPr txBox="1"/>
          <p:nvPr/>
        </p:nvSpPr>
        <p:spPr>
          <a:xfrm>
            <a:off x="6179059" y="5634329"/>
            <a:ext cx="111125" cy="636270"/>
          </a:xfrm>
          <a:prstGeom prst="rect">
            <a:avLst/>
          </a:prstGeom>
        </p:spPr>
        <p:txBody>
          <a:bodyPr vert="horz" wrap="square" lIns="0" tIns="13335" rIns="0" bIns="0" rtlCol="0">
            <a:spAutoFit/>
          </a:bodyPr>
          <a:lstStyle/>
          <a:p>
            <a:pPr marL="12700">
              <a:spcBef>
                <a:spcPts val="105"/>
              </a:spcBef>
            </a:pPr>
            <a:r>
              <a:rPr sz="2000" dirty="0">
                <a:solidFill>
                  <a:srgbClr val="FF0000"/>
                </a:solidFill>
                <a:latin typeface="Arial MT"/>
                <a:cs typeface="Arial MT"/>
              </a:rPr>
              <a:t>{</a:t>
            </a:r>
            <a:endParaRPr sz="2000">
              <a:latin typeface="Arial MT"/>
              <a:cs typeface="Arial MT"/>
            </a:endParaRPr>
          </a:p>
          <a:p>
            <a:pPr marL="12700"/>
            <a:r>
              <a:rPr sz="2000" dirty="0">
                <a:solidFill>
                  <a:srgbClr val="FF0000"/>
                </a:solidFill>
                <a:latin typeface="Arial MT"/>
                <a:cs typeface="Arial MT"/>
              </a:rPr>
              <a:t>{</a:t>
            </a:r>
            <a:endParaRPr sz="2000">
              <a:latin typeface="Arial MT"/>
              <a:cs typeface="Arial MT"/>
            </a:endParaRPr>
          </a:p>
        </p:txBody>
      </p:sp>
      <p:sp>
        <p:nvSpPr>
          <p:cNvPr id="20" name="object 20"/>
          <p:cNvSpPr txBox="1"/>
          <p:nvPr/>
        </p:nvSpPr>
        <p:spPr>
          <a:xfrm>
            <a:off x="7093459" y="5634329"/>
            <a:ext cx="111125" cy="636270"/>
          </a:xfrm>
          <a:prstGeom prst="rect">
            <a:avLst/>
          </a:prstGeom>
        </p:spPr>
        <p:txBody>
          <a:bodyPr vert="horz" wrap="square" lIns="0" tIns="13335" rIns="0" bIns="0" rtlCol="0">
            <a:spAutoFit/>
          </a:bodyPr>
          <a:lstStyle/>
          <a:p>
            <a:pPr marL="12700">
              <a:spcBef>
                <a:spcPts val="105"/>
              </a:spcBef>
            </a:pPr>
            <a:r>
              <a:rPr sz="2000" dirty="0">
                <a:solidFill>
                  <a:srgbClr val="FF0000"/>
                </a:solidFill>
                <a:latin typeface="Arial MT"/>
                <a:cs typeface="Arial MT"/>
              </a:rPr>
              <a:t>}</a:t>
            </a:r>
            <a:endParaRPr sz="2000">
              <a:latin typeface="Arial MT"/>
              <a:cs typeface="Arial MT"/>
            </a:endParaRPr>
          </a:p>
          <a:p>
            <a:pPr marL="12700"/>
            <a:r>
              <a:rPr sz="2000" dirty="0">
                <a:solidFill>
                  <a:srgbClr val="FF0000"/>
                </a:solidFill>
                <a:latin typeface="Arial MT"/>
                <a:cs typeface="Arial MT"/>
              </a:rPr>
              <a:t>}</a:t>
            </a:r>
            <a:endParaRPr sz="2000">
              <a:latin typeface="Arial MT"/>
              <a:cs typeface="Arial MT"/>
            </a:endParaRPr>
          </a:p>
        </p:txBody>
      </p:sp>
      <p:sp>
        <p:nvSpPr>
          <p:cNvPr id="21" name="object 21"/>
          <p:cNvSpPr txBox="1"/>
          <p:nvPr/>
        </p:nvSpPr>
        <p:spPr>
          <a:xfrm>
            <a:off x="1606398" y="5634330"/>
            <a:ext cx="4595495" cy="941069"/>
          </a:xfrm>
          <a:prstGeom prst="rect">
            <a:avLst/>
          </a:prstGeom>
        </p:spPr>
        <p:txBody>
          <a:bodyPr vert="horz" wrap="square" lIns="0" tIns="13335" rIns="0" bIns="0" rtlCol="0">
            <a:spAutoFit/>
          </a:bodyPr>
          <a:lstStyle/>
          <a:p>
            <a:pPr marL="927100">
              <a:spcBef>
                <a:spcPts val="105"/>
              </a:spcBef>
            </a:pPr>
            <a:r>
              <a:rPr sz="2000" dirty="0">
                <a:solidFill>
                  <a:srgbClr val="FF0000"/>
                </a:solidFill>
                <a:latin typeface="Arial MT"/>
                <a:cs typeface="Arial MT"/>
              </a:rPr>
              <a:t>public</a:t>
            </a:r>
            <a:r>
              <a:rPr sz="2000" spc="-35" dirty="0">
                <a:solidFill>
                  <a:srgbClr val="FF0000"/>
                </a:solidFill>
                <a:latin typeface="Arial MT"/>
                <a:cs typeface="Arial MT"/>
              </a:rPr>
              <a:t> </a:t>
            </a:r>
            <a:r>
              <a:rPr sz="2000" dirty="0">
                <a:solidFill>
                  <a:srgbClr val="FF0000"/>
                </a:solidFill>
                <a:latin typeface="Arial MT"/>
                <a:cs typeface="Arial MT"/>
              </a:rPr>
              <a:t>boolean</a:t>
            </a:r>
            <a:r>
              <a:rPr sz="2000" spc="-30" dirty="0">
                <a:solidFill>
                  <a:srgbClr val="FF0000"/>
                </a:solidFill>
                <a:latin typeface="Arial MT"/>
                <a:cs typeface="Arial MT"/>
              </a:rPr>
              <a:t> </a:t>
            </a:r>
            <a:r>
              <a:rPr sz="2000" dirty="0">
                <a:solidFill>
                  <a:srgbClr val="FF0000"/>
                </a:solidFill>
                <a:latin typeface="Arial MT"/>
                <a:cs typeface="Arial MT"/>
              </a:rPr>
              <a:t>isFull()</a:t>
            </a:r>
            <a:endParaRPr sz="2000">
              <a:latin typeface="Arial MT"/>
              <a:cs typeface="Arial MT"/>
            </a:endParaRPr>
          </a:p>
          <a:p>
            <a:pPr marL="927100"/>
            <a:r>
              <a:rPr sz="2000" dirty="0">
                <a:solidFill>
                  <a:srgbClr val="FF0000"/>
                </a:solidFill>
                <a:latin typeface="Arial MT"/>
                <a:cs typeface="Arial MT"/>
              </a:rPr>
              <a:t>public</a:t>
            </a:r>
            <a:r>
              <a:rPr sz="2000" spc="-35" dirty="0">
                <a:solidFill>
                  <a:srgbClr val="FF0000"/>
                </a:solidFill>
                <a:latin typeface="Arial MT"/>
                <a:cs typeface="Arial MT"/>
              </a:rPr>
              <a:t> </a:t>
            </a:r>
            <a:r>
              <a:rPr sz="2000" dirty="0">
                <a:solidFill>
                  <a:srgbClr val="FF0000"/>
                </a:solidFill>
                <a:latin typeface="Arial MT"/>
                <a:cs typeface="Arial MT"/>
              </a:rPr>
              <a:t>boolean</a:t>
            </a:r>
            <a:r>
              <a:rPr sz="2000" spc="-35" dirty="0">
                <a:solidFill>
                  <a:srgbClr val="FF0000"/>
                </a:solidFill>
                <a:latin typeface="Arial MT"/>
                <a:cs typeface="Arial MT"/>
              </a:rPr>
              <a:t> </a:t>
            </a:r>
            <a:r>
              <a:rPr sz="2000" dirty="0">
                <a:solidFill>
                  <a:srgbClr val="FF0000"/>
                </a:solidFill>
                <a:latin typeface="Arial MT"/>
                <a:cs typeface="Arial MT"/>
              </a:rPr>
              <a:t>isEmpty()</a:t>
            </a:r>
            <a:endParaRPr sz="2000">
              <a:latin typeface="Arial MT"/>
              <a:cs typeface="Arial MT"/>
            </a:endParaRPr>
          </a:p>
          <a:p>
            <a:pPr marL="12700">
              <a:tabLst>
                <a:tab pos="4582160" algn="l"/>
              </a:tabLst>
            </a:pPr>
            <a:r>
              <a:rPr sz="2000" dirty="0">
                <a:solidFill>
                  <a:srgbClr val="FF0000"/>
                </a:solidFill>
                <a:latin typeface="Arial MT"/>
                <a:cs typeface="Arial MT"/>
              </a:rPr>
              <a:t>}</a:t>
            </a:r>
            <a:r>
              <a:rPr sz="2000" spc="-25" dirty="0">
                <a:solidFill>
                  <a:srgbClr val="FF0000"/>
                </a:solidFill>
                <a:latin typeface="Arial MT"/>
                <a:cs typeface="Arial MT"/>
              </a:rPr>
              <a:t> </a:t>
            </a:r>
            <a:r>
              <a:rPr sz="2000" dirty="0">
                <a:solidFill>
                  <a:srgbClr val="FF0000"/>
                </a:solidFill>
                <a:latin typeface="Arial MT"/>
                <a:cs typeface="Arial MT"/>
              </a:rPr>
              <a:t>//</a:t>
            </a:r>
            <a:r>
              <a:rPr sz="2000" spc="-20" dirty="0">
                <a:solidFill>
                  <a:srgbClr val="FF0000"/>
                </a:solidFill>
                <a:latin typeface="Arial MT"/>
                <a:cs typeface="Arial MT"/>
              </a:rPr>
              <a:t> </a:t>
            </a:r>
            <a:r>
              <a:rPr sz="2000" spc="-5" dirty="0">
                <a:solidFill>
                  <a:srgbClr val="FF0000"/>
                </a:solidFill>
                <a:latin typeface="Arial MT"/>
                <a:cs typeface="Arial MT"/>
              </a:rPr>
              <a:t>End</a:t>
            </a:r>
            <a:r>
              <a:rPr sz="2000" spc="-25" dirty="0">
                <a:solidFill>
                  <a:srgbClr val="FF0000"/>
                </a:solidFill>
                <a:latin typeface="Arial MT"/>
                <a:cs typeface="Arial MT"/>
              </a:rPr>
              <a:t> </a:t>
            </a:r>
            <a:r>
              <a:rPr sz="2000" dirty="0">
                <a:solidFill>
                  <a:srgbClr val="FF0000"/>
                </a:solidFill>
                <a:latin typeface="Arial MT"/>
                <a:cs typeface="Arial MT"/>
              </a:rPr>
              <a:t>of</a:t>
            </a:r>
            <a:r>
              <a:rPr sz="2000" spc="-20" dirty="0">
                <a:solidFill>
                  <a:srgbClr val="FF0000"/>
                </a:solidFill>
                <a:latin typeface="Arial MT"/>
                <a:cs typeface="Arial MT"/>
              </a:rPr>
              <a:t> </a:t>
            </a:r>
            <a:r>
              <a:rPr sz="2000" dirty="0">
                <a:solidFill>
                  <a:srgbClr val="FF0000"/>
                </a:solidFill>
                <a:latin typeface="Arial MT"/>
                <a:cs typeface="Arial MT"/>
              </a:rPr>
              <a:t>class</a:t>
            </a:r>
            <a:r>
              <a:rPr sz="2000" spc="-30" dirty="0">
                <a:solidFill>
                  <a:srgbClr val="FF0000"/>
                </a:solidFill>
                <a:latin typeface="Arial MT"/>
                <a:cs typeface="Arial MT"/>
              </a:rPr>
              <a:t> </a:t>
            </a:r>
            <a:r>
              <a:rPr sz="2000" dirty="0">
                <a:solidFill>
                  <a:srgbClr val="FF0000"/>
                </a:solidFill>
                <a:latin typeface="Arial MT"/>
                <a:cs typeface="Arial MT"/>
              </a:rPr>
              <a:t>Q</a:t>
            </a:r>
            <a:r>
              <a:rPr sz="2000" u="heavy" dirty="0">
                <a:solidFill>
                  <a:srgbClr val="FF0000"/>
                </a:solidFill>
                <a:uFill>
                  <a:solidFill>
                    <a:srgbClr val="FBAF17"/>
                  </a:solidFill>
                </a:uFill>
                <a:latin typeface="Arial MT"/>
                <a:cs typeface="Arial MT"/>
              </a:rPr>
              <a:t>ueue	</a:t>
            </a:r>
            <a:endParaRPr sz="2000">
              <a:latin typeface="Arial MT"/>
              <a:cs typeface="Arial MT"/>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656070" cy="1367041"/>
          </a:xfrm>
          <a:prstGeom prst="rect">
            <a:avLst/>
          </a:prstGeom>
        </p:spPr>
        <p:txBody>
          <a:bodyPr vert="horz" wrap="square" lIns="0" tIns="12700" rIns="0" bIns="0" rtlCol="0" anchor="t">
            <a:spAutoFit/>
          </a:bodyPr>
          <a:lstStyle/>
          <a:p>
            <a:pPr marL="12700">
              <a:lnSpc>
                <a:spcPct val="100000"/>
              </a:lnSpc>
              <a:spcBef>
                <a:spcPts val="100"/>
              </a:spcBef>
            </a:pPr>
            <a:r>
              <a:rPr spc="-160" dirty="0"/>
              <a:t>Wh</a:t>
            </a:r>
            <a:r>
              <a:rPr dirty="0"/>
              <a:t>y</a:t>
            </a:r>
            <a:r>
              <a:rPr spc="-285" dirty="0"/>
              <a:t> </a:t>
            </a:r>
            <a:r>
              <a:rPr spc="-160" dirty="0"/>
              <a:t>Th</a:t>
            </a:r>
            <a:r>
              <a:rPr spc="-155" dirty="0"/>
              <a:t>r</a:t>
            </a:r>
            <a:r>
              <a:rPr spc="-160" dirty="0"/>
              <a:t>ea</a:t>
            </a:r>
            <a:r>
              <a:rPr dirty="0"/>
              <a:t>d</a:t>
            </a:r>
            <a:r>
              <a:rPr spc="-270" dirty="0"/>
              <a:t> </a:t>
            </a:r>
            <a:r>
              <a:rPr spc="-160" dirty="0"/>
              <a:t>Synch</a:t>
            </a:r>
            <a:r>
              <a:rPr spc="-155" dirty="0"/>
              <a:t>r</a:t>
            </a:r>
            <a:r>
              <a:rPr spc="-160" dirty="0"/>
              <a:t>on</a:t>
            </a:r>
            <a:r>
              <a:rPr spc="-165" dirty="0"/>
              <a:t>i</a:t>
            </a:r>
            <a:r>
              <a:rPr spc="-155" dirty="0"/>
              <a:t>z</a:t>
            </a:r>
            <a:r>
              <a:rPr spc="-145" dirty="0"/>
              <a:t>at</a:t>
            </a:r>
            <a:r>
              <a:rPr spc="-150" dirty="0"/>
              <a:t>i</a:t>
            </a:r>
            <a:r>
              <a:rPr spc="-160" dirty="0"/>
              <a:t>o</a:t>
            </a:r>
            <a:r>
              <a:rPr spc="-150" dirty="0"/>
              <a:t>n</a:t>
            </a:r>
            <a:r>
              <a:rPr dirty="0"/>
              <a:t>?</a:t>
            </a:r>
            <a:r>
              <a:rPr spc="-250" dirty="0"/>
              <a:t> </a:t>
            </a:r>
            <a:r>
              <a:rPr dirty="0"/>
              <a:t>…</a:t>
            </a:r>
          </a:p>
        </p:txBody>
      </p:sp>
      <p:sp>
        <p:nvSpPr>
          <p:cNvPr id="7" name="object 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8" name="object 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907541" y="1425905"/>
            <a:ext cx="8576945" cy="1489710"/>
          </a:xfrm>
          <a:prstGeom prst="rect">
            <a:avLst/>
          </a:prstGeom>
        </p:spPr>
        <p:txBody>
          <a:bodyPr vert="horz" wrap="square" lIns="0" tIns="12700" rIns="0" bIns="0" rtlCol="0">
            <a:spAutoFit/>
          </a:bodyPr>
          <a:lstStyle/>
          <a:p>
            <a:pPr marL="299085" indent="-287020">
              <a:spcBef>
                <a:spcPts val="100"/>
              </a:spcBef>
              <a:buFont typeface="Arial MT"/>
              <a:buChar char="•"/>
              <a:tabLst>
                <a:tab pos="299085" algn="l"/>
                <a:tab pos="299720" algn="l"/>
              </a:tabLst>
            </a:pPr>
            <a:r>
              <a:rPr sz="2400" b="1" spc="-5" dirty="0">
                <a:latin typeface="Calibri"/>
                <a:cs typeface="Calibri"/>
              </a:rPr>
              <a:t>Queue</a:t>
            </a:r>
            <a:r>
              <a:rPr sz="2400" b="1" spc="10" dirty="0">
                <a:latin typeface="Calibri"/>
                <a:cs typeface="Calibri"/>
              </a:rPr>
              <a:t> </a:t>
            </a:r>
            <a:r>
              <a:rPr sz="2400" b="1" spc="-5" dirty="0">
                <a:latin typeface="Calibri"/>
                <a:cs typeface="Calibri"/>
              </a:rPr>
              <a:t>is FIFO</a:t>
            </a:r>
            <a:r>
              <a:rPr sz="2400" b="1" spc="-20" dirty="0">
                <a:latin typeface="Calibri"/>
                <a:cs typeface="Calibri"/>
              </a:rPr>
              <a:t> </a:t>
            </a:r>
            <a:r>
              <a:rPr sz="2400" b="1" spc="-10" dirty="0">
                <a:latin typeface="Calibri"/>
                <a:cs typeface="Calibri"/>
              </a:rPr>
              <a:t>(First-in-First-Out)</a:t>
            </a:r>
            <a:r>
              <a:rPr sz="2400" b="1" spc="40" dirty="0">
                <a:latin typeface="Calibri"/>
                <a:cs typeface="Calibri"/>
              </a:rPr>
              <a:t> </a:t>
            </a:r>
            <a:r>
              <a:rPr sz="2400" b="1" spc="-20" dirty="0">
                <a:latin typeface="Calibri"/>
                <a:cs typeface="Calibri"/>
              </a:rPr>
              <a:t>Type </a:t>
            </a:r>
            <a:r>
              <a:rPr sz="2400" b="1" spc="-15" dirty="0">
                <a:latin typeface="Calibri"/>
                <a:cs typeface="Calibri"/>
              </a:rPr>
              <a:t>Data</a:t>
            </a:r>
            <a:r>
              <a:rPr sz="2400" b="1" spc="10" dirty="0">
                <a:latin typeface="Calibri"/>
                <a:cs typeface="Calibri"/>
              </a:rPr>
              <a:t> </a:t>
            </a:r>
            <a:r>
              <a:rPr sz="2400" b="1" spc="-10" dirty="0">
                <a:latin typeface="Calibri"/>
                <a:cs typeface="Calibri"/>
              </a:rPr>
              <a:t>Structure</a:t>
            </a:r>
            <a:endParaRPr sz="2400">
              <a:latin typeface="Calibri"/>
              <a:cs typeface="Calibri"/>
            </a:endParaRPr>
          </a:p>
          <a:p>
            <a:pPr marL="299085" marR="5080" indent="-287020">
              <a:spcBef>
                <a:spcPts val="5"/>
              </a:spcBef>
              <a:buFont typeface="Arial MT"/>
              <a:buChar char="•"/>
              <a:tabLst>
                <a:tab pos="299085" algn="l"/>
                <a:tab pos="299720" algn="l"/>
              </a:tabLst>
            </a:pPr>
            <a:r>
              <a:rPr sz="2400" b="1" spc="-5" dirty="0">
                <a:latin typeface="Calibri"/>
                <a:cs typeface="Calibri"/>
              </a:rPr>
              <a:t>Elements</a:t>
            </a:r>
            <a:r>
              <a:rPr sz="2400" b="1" spc="215" dirty="0">
                <a:latin typeface="Calibri"/>
                <a:cs typeface="Calibri"/>
              </a:rPr>
              <a:t> </a:t>
            </a:r>
            <a:r>
              <a:rPr sz="2400" b="1" spc="-5" dirty="0">
                <a:latin typeface="Calibri"/>
                <a:cs typeface="Calibri"/>
              </a:rPr>
              <a:t>are</a:t>
            </a:r>
            <a:r>
              <a:rPr sz="2400" b="1" spc="215" dirty="0">
                <a:latin typeface="Calibri"/>
                <a:cs typeface="Calibri"/>
              </a:rPr>
              <a:t> </a:t>
            </a:r>
            <a:r>
              <a:rPr sz="2400" b="1" spc="-5" dirty="0">
                <a:latin typeface="Calibri"/>
                <a:cs typeface="Calibri"/>
              </a:rPr>
              <a:t>Added</a:t>
            </a:r>
            <a:r>
              <a:rPr sz="2400" b="1" spc="210" dirty="0">
                <a:latin typeface="Calibri"/>
                <a:cs typeface="Calibri"/>
              </a:rPr>
              <a:t> </a:t>
            </a:r>
            <a:r>
              <a:rPr sz="2400" b="1" spc="-5" dirty="0">
                <a:latin typeface="Calibri"/>
                <a:cs typeface="Calibri"/>
              </a:rPr>
              <a:t>at</a:t>
            </a:r>
            <a:r>
              <a:rPr sz="2400" b="1" spc="229" dirty="0">
                <a:latin typeface="Calibri"/>
                <a:cs typeface="Calibri"/>
              </a:rPr>
              <a:t> </a:t>
            </a:r>
            <a:r>
              <a:rPr sz="2400" b="1" dirty="0">
                <a:latin typeface="Calibri"/>
                <a:cs typeface="Calibri"/>
              </a:rPr>
              <a:t>one</a:t>
            </a:r>
            <a:r>
              <a:rPr sz="2400" b="1" spc="215" dirty="0">
                <a:latin typeface="Calibri"/>
                <a:cs typeface="Calibri"/>
              </a:rPr>
              <a:t> </a:t>
            </a:r>
            <a:r>
              <a:rPr sz="2400" b="1" dirty="0">
                <a:latin typeface="Calibri"/>
                <a:cs typeface="Calibri"/>
              </a:rPr>
              <a:t>End</a:t>
            </a:r>
            <a:r>
              <a:rPr sz="2400" b="1" spc="220" dirty="0">
                <a:latin typeface="Calibri"/>
                <a:cs typeface="Calibri"/>
              </a:rPr>
              <a:t> </a:t>
            </a:r>
            <a:r>
              <a:rPr sz="2400" b="1" spc="-35" dirty="0">
                <a:latin typeface="Calibri"/>
                <a:cs typeface="Calibri"/>
              </a:rPr>
              <a:t>(Tail)</a:t>
            </a:r>
            <a:r>
              <a:rPr sz="2400" b="1" spc="215" dirty="0">
                <a:latin typeface="Calibri"/>
                <a:cs typeface="Calibri"/>
              </a:rPr>
              <a:t> </a:t>
            </a:r>
            <a:r>
              <a:rPr sz="2400" b="1" dirty="0">
                <a:latin typeface="Calibri"/>
                <a:cs typeface="Calibri"/>
              </a:rPr>
              <a:t>and</a:t>
            </a:r>
            <a:r>
              <a:rPr sz="2400" b="1" spc="215" dirty="0">
                <a:latin typeface="Calibri"/>
                <a:cs typeface="Calibri"/>
              </a:rPr>
              <a:t> </a:t>
            </a:r>
            <a:r>
              <a:rPr sz="2400" b="1" spc="-15" dirty="0">
                <a:latin typeface="Calibri"/>
                <a:cs typeface="Calibri"/>
              </a:rPr>
              <a:t>Removed</a:t>
            </a:r>
            <a:r>
              <a:rPr sz="2400" b="1" spc="229" dirty="0">
                <a:latin typeface="Calibri"/>
                <a:cs typeface="Calibri"/>
              </a:rPr>
              <a:t> </a:t>
            </a:r>
            <a:r>
              <a:rPr sz="2400" b="1" spc="-15" dirty="0">
                <a:latin typeface="Calibri"/>
                <a:cs typeface="Calibri"/>
              </a:rPr>
              <a:t>From</a:t>
            </a:r>
            <a:r>
              <a:rPr sz="2400" b="1" spc="204" dirty="0">
                <a:latin typeface="Calibri"/>
                <a:cs typeface="Calibri"/>
              </a:rPr>
              <a:t> </a:t>
            </a:r>
            <a:r>
              <a:rPr sz="2400" b="1" spc="-5" dirty="0">
                <a:latin typeface="Calibri"/>
                <a:cs typeface="Calibri"/>
              </a:rPr>
              <a:t>Other </a:t>
            </a:r>
            <a:r>
              <a:rPr sz="2400" b="1" spc="-525" dirty="0">
                <a:latin typeface="Calibri"/>
                <a:cs typeface="Calibri"/>
              </a:rPr>
              <a:t> </a:t>
            </a:r>
            <a:r>
              <a:rPr sz="2400" b="1" dirty="0">
                <a:latin typeface="Calibri"/>
                <a:cs typeface="Calibri"/>
              </a:rPr>
              <a:t>End</a:t>
            </a:r>
            <a:r>
              <a:rPr sz="2400" b="1" spc="-10" dirty="0">
                <a:latin typeface="Calibri"/>
                <a:cs typeface="Calibri"/>
              </a:rPr>
              <a:t> </a:t>
            </a:r>
            <a:r>
              <a:rPr sz="2400" b="1" dirty="0">
                <a:latin typeface="Calibri"/>
                <a:cs typeface="Calibri"/>
              </a:rPr>
              <a:t>(Head)</a:t>
            </a:r>
            <a:endParaRPr sz="2400">
              <a:latin typeface="Calibri"/>
              <a:cs typeface="Calibri"/>
            </a:endParaRPr>
          </a:p>
          <a:p>
            <a:pPr marL="299085" indent="-287020">
              <a:buFont typeface="Arial MT"/>
              <a:buChar char="•"/>
              <a:tabLst>
                <a:tab pos="299085" algn="l"/>
                <a:tab pos="299720" algn="l"/>
              </a:tabLst>
            </a:pPr>
            <a:r>
              <a:rPr sz="2400" b="1" spc="-5" dirty="0">
                <a:latin typeface="Calibri"/>
                <a:cs typeface="Calibri"/>
              </a:rPr>
              <a:t>Initially</a:t>
            </a:r>
            <a:r>
              <a:rPr sz="2400" b="1" dirty="0">
                <a:latin typeface="Calibri"/>
                <a:cs typeface="Calibri"/>
              </a:rPr>
              <a:t> Head</a:t>
            </a:r>
            <a:r>
              <a:rPr sz="2400" b="1" spc="-15" dirty="0">
                <a:latin typeface="Calibri"/>
                <a:cs typeface="Calibri"/>
              </a:rPr>
              <a:t> </a:t>
            </a:r>
            <a:r>
              <a:rPr sz="2400" b="1" dirty="0">
                <a:latin typeface="Calibri"/>
                <a:cs typeface="Calibri"/>
              </a:rPr>
              <a:t>=</a:t>
            </a:r>
            <a:r>
              <a:rPr sz="2400" b="1" spc="-10" dirty="0">
                <a:latin typeface="Calibri"/>
                <a:cs typeface="Calibri"/>
              </a:rPr>
              <a:t> </a:t>
            </a:r>
            <a:r>
              <a:rPr sz="2400" b="1" spc="-45" dirty="0">
                <a:latin typeface="Calibri"/>
                <a:cs typeface="Calibri"/>
              </a:rPr>
              <a:t>Tail</a:t>
            </a:r>
            <a:r>
              <a:rPr sz="2400" b="1" spc="-25" dirty="0">
                <a:latin typeface="Calibri"/>
                <a:cs typeface="Calibri"/>
              </a:rPr>
              <a:t> </a:t>
            </a:r>
            <a:r>
              <a:rPr sz="2400" b="1" dirty="0">
                <a:latin typeface="Calibri"/>
                <a:cs typeface="Calibri"/>
              </a:rPr>
              <a:t>=</a:t>
            </a:r>
            <a:r>
              <a:rPr sz="2400" b="1" spc="-5" dirty="0">
                <a:latin typeface="Calibri"/>
                <a:cs typeface="Calibri"/>
              </a:rPr>
              <a:t> 0,</a:t>
            </a:r>
            <a:r>
              <a:rPr sz="2400" b="1" spc="-10" dirty="0">
                <a:latin typeface="Calibri"/>
                <a:cs typeface="Calibri"/>
              </a:rPr>
              <a:t> Size</a:t>
            </a:r>
            <a:r>
              <a:rPr sz="2400" b="1" spc="-20" dirty="0">
                <a:latin typeface="Calibri"/>
                <a:cs typeface="Calibri"/>
              </a:rPr>
              <a:t> </a:t>
            </a:r>
            <a:r>
              <a:rPr sz="2400" b="1" dirty="0">
                <a:latin typeface="Calibri"/>
                <a:cs typeface="Calibri"/>
              </a:rPr>
              <a:t>=</a:t>
            </a:r>
            <a:r>
              <a:rPr sz="2400" b="1" spc="-5" dirty="0">
                <a:latin typeface="Calibri"/>
                <a:cs typeface="Calibri"/>
              </a:rPr>
              <a:t> </a:t>
            </a:r>
            <a:r>
              <a:rPr sz="2400" b="1" dirty="0">
                <a:latin typeface="Calibri"/>
                <a:cs typeface="Calibri"/>
              </a:rPr>
              <a:t>0</a:t>
            </a:r>
            <a:endParaRPr sz="2400">
              <a:latin typeface="Calibri"/>
              <a:cs typeface="Calibri"/>
            </a:endParaRPr>
          </a:p>
        </p:txBody>
      </p:sp>
      <p:sp>
        <p:nvSpPr>
          <p:cNvPr id="4" name="object 4"/>
          <p:cNvSpPr txBox="1"/>
          <p:nvPr/>
        </p:nvSpPr>
        <p:spPr>
          <a:xfrm>
            <a:off x="9017255" y="3204211"/>
            <a:ext cx="650875" cy="3343275"/>
          </a:xfrm>
          <a:prstGeom prst="rect">
            <a:avLst/>
          </a:prstGeom>
        </p:spPr>
        <p:txBody>
          <a:bodyPr vert="horz" wrap="square" lIns="0" tIns="13335" rIns="0" bIns="0" rtlCol="0">
            <a:spAutoFit/>
          </a:bodyPr>
          <a:lstStyle/>
          <a:p>
            <a:pPr marL="42545" marR="5080">
              <a:spcBef>
                <a:spcPts val="105"/>
              </a:spcBef>
            </a:pPr>
            <a:r>
              <a:rPr sz="1400" b="1" dirty="0">
                <a:solidFill>
                  <a:srgbClr val="FF0000"/>
                </a:solidFill>
                <a:latin typeface="Calibri"/>
                <a:cs typeface="Calibri"/>
              </a:rPr>
              <a:t>head=</a:t>
            </a:r>
            <a:r>
              <a:rPr sz="1400" b="1" spc="-10" dirty="0">
                <a:solidFill>
                  <a:srgbClr val="FF0000"/>
                </a:solidFill>
                <a:latin typeface="Calibri"/>
                <a:cs typeface="Calibri"/>
              </a:rPr>
              <a:t>0</a:t>
            </a:r>
            <a:r>
              <a:rPr sz="1400" b="1" dirty="0">
                <a:solidFill>
                  <a:srgbClr val="FF0000"/>
                </a:solidFill>
                <a:latin typeface="Calibri"/>
                <a:cs typeface="Calibri"/>
              </a:rPr>
              <a:t>,  </a:t>
            </a:r>
            <a:r>
              <a:rPr sz="1400" b="1" spc="-5" dirty="0">
                <a:solidFill>
                  <a:srgbClr val="FF0000"/>
                </a:solidFill>
                <a:latin typeface="Calibri"/>
                <a:cs typeface="Calibri"/>
              </a:rPr>
              <a:t>tail=0, </a:t>
            </a:r>
            <a:r>
              <a:rPr sz="1400" b="1" dirty="0">
                <a:solidFill>
                  <a:srgbClr val="FF0000"/>
                </a:solidFill>
                <a:latin typeface="Calibri"/>
                <a:cs typeface="Calibri"/>
              </a:rPr>
              <a:t> </a:t>
            </a:r>
            <a:r>
              <a:rPr sz="1400" b="1" spc="-5" dirty="0">
                <a:solidFill>
                  <a:srgbClr val="FF0000"/>
                </a:solidFill>
                <a:latin typeface="Calibri"/>
                <a:cs typeface="Calibri"/>
              </a:rPr>
              <a:t>size=0</a:t>
            </a:r>
            <a:endParaRPr sz="1400">
              <a:latin typeface="Calibri"/>
              <a:cs typeface="Calibri"/>
            </a:endParaRPr>
          </a:p>
          <a:p>
            <a:pPr>
              <a:spcBef>
                <a:spcPts val="55"/>
              </a:spcBef>
            </a:pPr>
            <a:endParaRPr sz="1700">
              <a:latin typeface="Calibri"/>
              <a:cs typeface="Calibri"/>
            </a:endParaRPr>
          </a:p>
          <a:p>
            <a:pPr marL="26034" marR="21590"/>
            <a:r>
              <a:rPr sz="1400" b="1" dirty="0">
                <a:solidFill>
                  <a:srgbClr val="FF0000"/>
                </a:solidFill>
                <a:latin typeface="Calibri"/>
                <a:cs typeface="Calibri"/>
              </a:rPr>
              <a:t>head=</a:t>
            </a:r>
            <a:r>
              <a:rPr sz="1400" b="1" spc="-10" dirty="0">
                <a:solidFill>
                  <a:srgbClr val="FF0000"/>
                </a:solidFill>
                <a:latin typeface="Calibri"/>
                <a:cs typeface="Calibri"/>
              </a:rPr>
              <a:t>0</a:t>
            </a:r>
            <a:r>
              <a:rPr sz="1400" b="1" dirty="0">
                <a:solidFill>
                  <a:srgbClr val="FF0000"/>
                </a:solidFill>
                <a:latin typeface="Calibri"/>
                <a:cs typeface="Calibri"/>
              </a:rPr>
              <a:t>,  </a:t>
            </a:r>
            <a:r>
              <a:rPr sz="1400" b="1" spc="-5" dirty="0">
                <a:solidFill>
                  <a:srgbClr val="FF0000"/>
                </a:solidFill>
                <a:latin typeface="Calibri"/>
                <a:cs typeface="Calibri"/>
              </a:rPr>
              <a:t>tail=1, </a:t>
            </a:r>
            <a:r>
              <a:rPr sz="1400" b="1" dirty="0">
                <a:solidFill>
                  <a:srgbClr val="FF0000"/>
                </a:solidFill>
                <a:latin typeface="Calibri"/>
                <a:cs typeface="Calibri"/>
              </a:rPr>
              <a:t> </a:t>
            </a:r>
            <a:r>
              <a:rPr sz="1400" b="1" spc="-5" dirty="0">
                <a:solidFill>
                  <a:srgbClr val="FF0000"/>
                </a:solidFill>
                <a:latin typeface="Calibri"/>
                <a:cs typeface="Calibri"/>
              </a:rPr>
              <a:t>size=1</a:t>
            </a:r>
            <a:endParaRPr sz="1400">
              <a:latin typeface="Calibri"/>
              <a:cs typeface="Calibri"/>
            </a:endParaRPr>
          </a:p>
          <a:p>
            <a:pPr>
              <a:spcBef>
                <a:spcPts val="35"/>
              </a:spcBef>
            </a:pPr>
            <a:endParaRPr sz="1500">
              <a:latin typeface="Calibri"/>
              <a:cs typeface="Calibri"/>
            </a:endParaRPr>
          </a:p>
          <a:p>
            <a:pPr marL="12700" marR="36195"/>
            <a:r>
              <a:rPr sz="1400" b="1" dirty="0">
                <a:solidFill>
                  <a:srgbClr val="FF0000"/>
                </a:solidFill>
                <a:latin typeface="Calibri"/>
                <a:cs typeface="Calibri"/>
              </a:rPr>
              <a:t>head=</a:t>
            </a:r>
            <a:r>
              <a:rPr sz="1400" b="1" spc="-10" dirty="0">
                <a:solidFill>
                  <a:srgbClr val="FF0000"/>
                </a:solidFill>
                <a:latin typeface="Calibri"/>
                <a:cs typeface="Calibri"/>
              </a:rPr>
              <a:t>0</a:t>
            </a:r>
            <a:r>
              <a:rPr sz="1400" b="1" dirty="0">
                <a:solidFill>
                  <a:srgbClr val="FF0000"/>
                </a:solidFill>
                <a:latin typeface="Calibri"/>
                <a:cs typeface="Calibri"/>
              </a:rPr>
              <a:t>,  </a:t>
            </a:r>
            <a:r>
              <a:rPr sz="1400" b="1" spc="-5" dirty="0">
                <a:solidFill>
                  <a:srgbClr val="FF0000"/>
                </a:solidFill>
                <a:latin typeface="Calibri"/>
                <a:cs typeface="Calibri"/>
              </a:rPr>
              <a:t>tail=2, </a:t>
            </a:r>
            <a:r>
              <a:rPr sz="1400" b="1" dirty="0">
                <a:solidFill>
                  <a:srgbClr val="FF0000"/>
                </a:solidFill>
                <a:latin typeface="Calibri"/>
                <a:cs typeface="Calibri"/>
              </a:rPr>
              <a:t> </a:t>
            </a:r>
            <a:r>
              <a:rPr sz="1400" b="1" spc="-5" dirty="0">
                <a:solidFill>
                  <a:srgbClr val="FF0000"/>
                </a:solidFill>
                <a:latin typeface="Calibri"/>
                <a:cs typeface="Calibri"/>
              </a:rPr>
              <a:t>size=2</a:t>
            </a:r>
            <a:endParaRPr sz="1400">
              <a:latin typeface="Calibri"/>
              <a:cs typeface="Calibri"/>
            </a:endParaRPr>
          </a:p>
          <a:p>
            <a:pPr>
              <a:spcBef>
                <a:spcPts val="5"/>
              </a:spcBef>
            </a:pPr>
            <a:endParaRPr sz="1600">
              <a:latin typeface="Calibri"/>
              <a:cs typeface="Calibri"/>
            </a:endParaRPr>
          </a:p>
          <a:p>
            <a:pPr marL="12700" marR="36195"/>
            <a:r>
              <a:rPr sz="1400" b="1" dirty="0">
                <a:solidFill>
                  <a:srgbClr val="FF0000"/>
                </a:solidFill>
                <a:latin typeface="Calibri"/>
                <a:cs typeface="Calibri"/>
              </a:rPr>
              <a:t>head=</a:t>
            </a:r>
            <a:r>
              <a:rPr sz="1400" b="1" spc="-10" dirty="0">
                <a:solidFill>
                  <a:srgbClr val="FF0000"/>
                </a:solidFill>
                <a:latin typeface="Calibri"/>
                <a:cs typeface="Calibri"/>
              </a:rPr>
              <a:t>1</a:t>
            </a:r>
            <a:r>
              <a:rPr sz="1400" b="1" dirty="0">
                <a:solidFill>
                  <a:srgbClr val="FF0000"/>
                </a:solidFill>
                <a:latin typeface="Calibri"/>
                <a:cs typeface="Calibri"/>
              </a:rPr>
              <a:t>,  </a:t>
            </a:r>
            <a:r>
              <a:rPr sz="1400" b="1" spc="-5" dirty="0">
                <a:solidFill>
                  <a:srgbClr val="FF0000"/>
                </a:solidFill>
                <a:latin typeface="Calibri"/>
                <a:cs typeface="Calibri"/>
              </a:rPr>
              <a:t>tail=2, </a:t>
            </a:r>
            <a:r>
              <a:rPr sz="1400" b="1" dirty="0">
                <a:solidFill>
                  <a:srgbClr val="FF0000"/>
                </a:solidFill>
                <a:latin typeface="Calibri"/>
                <a:cs typeface="Calibri"/>
              </a:rPr>
              <a:t> </a:t>
            </a:r>
            <a:r>
              <a:rPr sz="1400" b="1" spc="-5" dirty="0">
                <a:solidFill>
                  <a:srgbClr val="FF0000"/>
                </a:solidFill>
                <a:latin typeface="Calibri"/>
                <a:cs typeface="Calibri"/>
              </a:rPr>
              <a:t>size=1</a:t>
            </a:r>
            <a:endParaRPr sz="1400">
              <a:latin typeface="Calibri"/>
              <a:cs typeface="Calibri"/>
            </a:endParaRPr>
          </a:p>
        </p:txBody>
      </p:sp>
      <p:graphicFrame>
        <p:nvGraphicFramePr>
          <p:cNvPr id="5" name="object 5"/>
          <p:cNvGraphicFramePr>
            <a:graphicFrameLocks noGrp="1"/>
          </p:cNvGraphicFramePr>
          <p:nvPr/>
        </p:nvGraphicFramePr>
        <p:xfrm>
          <a:off x="2345232" y="5978488"/>
          <a:ext cx="6553198" cy="470153"/>
        </p:xfrm>
        <a:graphic>
          <a:graphicData uri="http://schemas.openxmlformats.org/drawingml/2006/table">
            <a:tbl>
              <a:tblPr firstRow="1" bandRow="1">
                <a:tableStyleId>{2D5ABB26-0587-4C30-8999-92F81FD0307C}</a:tableStyleId>
              </a:tblPr>
              <a:tblGrid>
                <a:gridCol w="655320">
                  <a:extLst>
                    <a:ext uri="{9D8B030D-6E8A-4147-A177-3AD203B41FA5}">
                      <a16:colId xmlns:a16="http://schemas.microsoft.com/office/drawing/2014/main" val="20000"/>
                    </a:ext>
                  </a:extLst>
                </a:gridCol>
                <a:gridCol w="655320">
                  <a:extLst>
                    <a:ext uri="{9D8B030D-6E8A-4147-A177-3AD203B41FA5}">
                      <a16:colId xmlns:a16="http://schemas.microsoft.com/office/drawing/2014/main" val="20001"/>
                    </a:ext>
                  </a:extLst>
                </a:gridCol>
                <a:gridCol w="655320">
                  <a:extLst>
                    <a:ext uri="{9D8B030D-6E8A-4147-A177-3AD203B41FA5}">
                      <a16:colId xmlns:a16="http://schemas.microsoft.com/office/drawing/2014/main" val="20002"/>
                    </a:ext>
                  </a:extLst>
                </a:gridCol>
                <a:gridCol w="655319">
                  <a:extLst>
                    <a:ext uri="{9D8B030D-6E8A-4147-A177-3AD203B41FA5}">
                      <a16:colId xmlns:a16="http://schemas.microsoft.com/office/drawing/2014/main" val="20003"/>
                    </a:ext>
                  </a:extLst>
                </a:gridCol>
                <a:gridCol w="655319">
                  <a:extLst>
                    <a:ext uri="{9D8B030D-6E8A-4147-A177-3AD203B41FA5}">
                      <a16:colId xmlns:a16="http://schemas.microsoft.com/office/drawing/2014/main" val="20004"/>
                    </a:ext>
                  </a:extLst>
                </a:gridCol>
                <a:gridCol w="655320">
                  <a:extLst>
                    <a:ext uri="{9D8B030D-6E8A-4147-A177-3AD203B41FA5}">
                      <a16:colId xmlns:a16="http://schemas.microsoft.com/office/drawing/2014/main" val="20005"/>
                    </a:ext>
                  </a:extLst>
                </a:gridCol>
                <a:gridCol w="655320">
                  <a:extLst>
                    <a:ext uri="{9D8B030D-6E8A-4147-A177-3AD203B41FA5}">
                      <a16:colId xmlns:a16="http://schemas.microsoft.com/office/drawing/2014/main" val="20006"/>
                    </a:ext>
                  </a:extLst>
                </a:gridCol>
                <a:gridCol w="655320">
                  <a:extLst>
                    <a:ext uri="{9D8B030D-6E8A-4147-A177-3AD203B41FA5}">
                      <a16:colId xmlns:a16="http://schemas.microsoft.com/office/drawing/2014/main" val="20007"/>
                    </a:ext>
                  </a:extLst>
                </a:gridCol>
                <a:gridCol w="655320">
                  <a:extLst>
                    <a:ext uri="{9D8B030D-6E8A-4147-A177-3AD203B41FA5}">
                      <a16:colId xmlns:a16="http://schemas.microsoft.com/office/drawing/2014/main" val="20008"/>
                    </a:ext>
                  </a:extLst>
                </a:gridCol>
                <a:gridCol w="655320">
                  <a:extLst>
                    <a:ext uri="{9D8B030D-6E8A-4147-A177-3AD203B41FA5}">
                      <a16:colId xmlns:a16="http://schemas.microsoft.com/office/drawing/2014/main" val="20009"/>
                    </a:ext>
                  </a:extLst>
                </a:gridCol>
              </a:tblGrid>
              <a:tr h="470153">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144780">
                        <a:lnSpc>
                          <a:spcPts val="2100"/>
                        </a:lnSpc>
                      </a:pPr>
                      <a:r>
                        <a:rPr sz="1800" dirty="0">
                          <a:latin typeface="Arial Black"/>
                          <a:cs typeface="Arial Black"/>
                        </a:rPr>
                        <a:t>B</a:t>
                      </a:r>
                      <a:endParaRPr sz="1800">
                        <a:latin typeface="Arial Black"/>
                        <a:cs typeface="Arial Black"/>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bl>
          </a:graphicData>
        </a:graphic>
      </p:graphicFrame>
      <p:graphicFrame>
        <p:nvGraphicFramePr>
          <p:cNvPr id="6" name="object 6"/>
          <p:cNvGraphicFramePr>
            <a:graphicFrameLocks noGrp="1"/>
          </p:cNvGraphicFramePr>
          <p:nvPr/>
        </p:nvGraphicFramePr>
        <p:xfrm>
          <a:off x="2345232" y="3054858"/>
          <a:ext cx="6553198" cy="2939183"/>
        </p:xfrm>
        <a:graphic>
          <a:graphicData uri="http://schemas.openxmlformats.org/drawingml/2006/table">
            <a:tbl>
              <a:tblPr firstRow="1" bandRow="1">
                <a:tableStyleId>{2D5ABB26-0587-4C30-8999-92F81FD0307C}</a:tableStyleId>
              </a:tblPr>
              <a:tblGrid>
                <a:gridCol w="655320">
                  <a:extLst>
                    <a:ext uri="{9D8B030D-6E8A-4147-A177-3AD203B41FA5}">
                      <a16:colId xmlns:a16="http://schemas.microsoft.com/office/drawing/2014/main" val="20000"/>
                    </a:ext>
                  </a:extLst>
                </a:gridCol>
                <a:gridCol w="655320">
                  <a:extLst>
                    <a:ext uri="{9D8B030D-6E8A-4147-A177-3AD203B41FA5}">
                      <a16:colId xmlns:a16="http://schemas.microsoft.com/office/drawing/2014/main" val="20001"/>
                    </a:ext>
                  </a:extLst>
                </a:gridCol>
                <a:gridCol w="655320">
                  <a:extLst>
                    <a:ext uri="{9D8B030D-6E8A-4147-A177-3AD203B41FA5}">
                      <a16:colId xmlns:a16="http://schemas.microsoft.com/office/drawing/2014/main" val="20002"/>
                    </a:ext>
                  </a:extLst>
                </a:gridCol>
                <a:gridCol w="655319">
                  <a:extLst>
                    <a:ext uri="{9D8B030D-6E8A-4147-A177-3AD203B41FA5}">
                      <a16:colId xmlns:a16="http://schemas.microsoft.com/office/drawing/2014/main" val="20003"/>
                    </a:ext>
                  </a:extLst>
                </a:gridCol>
                <a:gridCol w="655319">
                  <a:extLst>
                    <a:ext uri="{9D8B030D-6E8A-4147-A177-3AD203B41FA5}">
                      <a16:colId xmlns:a16="http://schemas.microsoft.com/office/drawing/2014/main" val="20004"/>
                    </a:ext>
                  </a:extLst>
                </a:gridCol>
                <a:gridCol w="655320">
                  <a:extLst>
                    <a:ext uri="{9D8B030D-6E8A-4147-A177-3AD203B41FA5}">
                      <a16:colId xmlns:a16="http://schemas.microsoft.com/office/drawing/2014/main" val="20005"/>
                    </a:ext>
                  </a:extLst>
                </a:gridCol>
                <a:gridCol w="655320">
                  <a:extLst>
                    <a:ext uri="{9D8B030D-6E8A-4147-A177-3AD203B41FA5}">
                      <a16:colId xmlns:a16="http://schemas.microsoft.com/office/drawing/2014/main" val="20006"/>
                    </a:ext>
                  </a:extLst>
                </a:gridCol>
                <a:gridCol w="655320">
                  <a:extLst>
                    <a:ext uri="{9D8B030D-6E8A-4147-A177-3AD203B41FA5}">
                      <a16:colId xmlns:a16="http://schemas.microsoft.com/office/drawing/2014/main" val="20007"/>
                    </a:ext>
                  </a:extLst>
                </a:gridCol>
                <a:gridCol w="655320">
                  <a:extLst>
                    <a:ext uri="{9D8B030D-6E8A-4147-A177-3AD203B41FA5}">
                      <a16:colId xmlns:a16="http://schemas.microsoft.com/office/drawing/2014/main" val="20008"/>
                    </a:ext>
                  </a:extLst>
                </a:gridCol>
                <a:gridCol w="655320">
                  <a:extLst>
                    <a:ext uri="{9D8B030D-6E8A-4147-A177-3AD203B41FA5}">
                      <a16:colId xmlns:a16="http://schemas.microsoft.com/office/drawing/2014/main" val="20009"/>
                    </a:ext>
                  </a:extLst>
                </a:gridCol>
              </a:tblGrid>
              <a:tr h="264032">
                <a:tc>
                  <a:txBody>
                    <a:bodyPr/>
                    <a:lstStyle/>
                    <a:p>
                      <a:pPr marR="295910" algn="r">
                        <a:lnSpc>
                          <a:spcPts val="1945"/>
                        </a:lnSpc>
                      </a:pPr>
                      <a:r>
                        <a:rPr sz="1800" dirty="0">
                          <a:latin typeface="Calibri"/>
                          <a:cs typeface="Calibri"/>
                        </a:rPr>
                        <a:t>0</a:t>
                      </a:r>
                      <a:endParaRPr sz="1800">
                        <a:latin typeface="Calibri"/>
                        <a:cs typeface="Calibri"/>
                      </a:endParaRPr>
                    </a:p>
                  </a:txBody>
                  <a:tcPr marL="0" marR="0" marT="0" marB="0">
                    <a:lnB w="12700">
                      <a:solidFill>
                        <a:srgbClr val="000000"/>
                      </a:solidFill>
                      <a:prstDash val="solid"/>
                    </a:lnB>
                  </a:tcPr>
                </a:tc>
                <a:tc>
                  <a:txBody>
                    <a:bodyPr/>
                    <a:lstStyle/>
                    <a:p>
                      <a:pPr marR="302895" algn="r">
                        <a:lnSpc>
                          <a:spcPts val="1835"/>
                        </a:lnSpc>
                      </a:pPr>
                      <a:r>
                        <a:rPr sz="1800" dirty="0">
                          <a:latin typeface="Calibri"/>
                          <a:cs typeface="Calibri"/>
                        </a:rPr>
                        <a:t>1</a:t>
                      </a:r>
                      <a:endParaRPr sz="1800">
                        <a:latin typeface="Calibri"/>
                        <a:cs typeface="Calibri"/>
                      </a:endParaRPr>
                    </a:p>
                  </a:txBody>
                  <a:tcPr marL="0" marR="0" marT="0" marB="0">
                    <a:lnB w="12700">
                      <a:solidFill>
                        <a:srgbClr val="000000"/>
                      </a:solidFill>
                      <a:prstDash val="solid"/>
                    </a:lnB>
                  </a:tcPr>
                </a:tc>
                <a:tc>
                  <a:txBody>
                    <a:bodyPr/>
                    <a:lstStyle/>
                    <a:p>
                      <a:pPr marL="240029">
                        <a:lnSpc>
                          <a:spcPts val="1785"/>
                        </a:lnSpc>
                      </a:pPr>
                      <a:r>
                        <a:rPr sz="1800" dirty="0">
                          <a:latin typeface="Calibri"/>
                          <a:cs typeface="Calibri"/>
                        </a:rPr>
                        <a:t>2</a:t>
                      </a:r>
                      <a:endParaRPr sz="1800">
                        <a:latin typeface="Calibri"/>
                        <a:cs typeface="Calibri"/>
                      </a:endParaRPr>
                    </a:p>
                  </a:txBody>
                  <a:tcPr marL="0" marR="0" marT="0" marB="0">
                    <a:lnB w="12700">
                      <a:solidFill>
                        <a:srgbClr val="000000"/>
                      </a:solidFill>
                      <a:prstDash val="solid"/>
                    </a:lnB>
                  </a:tcPr>
                </a:tc>
                <a:tc>
                  <a:txBody>
                    <a:bodyPr/>
                    <a:lstStyle/>
                    <a:p>
                      <a:pPr marL="3175" algn="ctr">
                        <a:lnSpc>
                          <a:spcPts val="1710"/>
                        </a:lnSpc>
                      </a:pPr>
                      <a:r>
                        <a:rPr sz="1800" dirty="0">
                          <a:latin typeface="Calibri"/>
                          <a:cs typeface="Calibri"/>
                        </a:rPr>
                        <a:t>3</a:t>
                      </a:r>
                      <a:endParaRPr sz="1800">
                        <a:latin typeface="Calibri"/>
                        <a:cs typeface="Calibri"/>
                      </a:endParaRPr>
                    </a:p>
                  </a:txBody>
                  <a:tcPr marL="0" marR="0" marT="0" marB="0">
                    <a:lnB w="12700">
                      <a:solidFill>
                        <a:srgbClr val="000000"/>
                      </a:solidFill>
                      <a:prstDash val="solid"/>
                    </a:lnB>
                  </a:tcPr>
                </a:tc>
                <a:tc>
                  <a:txBody>
                    <a:bodyPr/>
                    <a:lstStyle/>
                    <a:p>
                      <a:pPr marL="254000">
                        <a:lnSpc>
                          <a:spcPts val="1855"/>
                        </a:lnSpc>
                      </a:pPr>
                      <a:r>
                        <a:rPr sz="1800" dirty="0">
                          <a:latin typeface="Calibri"/>
                          <a:cs typeface="Calibri"/>
                        </a:rPr>
                        <a:t>4</a:t>
                      </a:r>
                      <a:endParaRPr sz="1800">
                        <a:latin typeface="Calibri"/>
                        <a:cs typeface="Calibri"/>
                      </a:endParaRPr>
                    </a:p>
                  </a:txBody>
                  <a:tcPr marL="0" marR="0" marT="0" marB="0">
                    <a:lnB w="12700">
                      <a:solidFill>
                        <a:srgbClr val="000000"/>
                      </a:solidFill>
                      <a:prstDash val="solid"/>
                    </a:lnB>
                  </a:tcPr>
                </a:tc>
                <a:tc>
                  <a:txBody>
                    <a:bodyPr/>
                    <a:lstStyle/>
                    <a:p>
                      <a:pPr marL="12065" algn="ctr">
                        <a:lnSpc>
                          <a:spcPts val="1710"/>
                        </a:lnSpc>
                      </a:pPr>
                      <a:r>
                        <a:rPr sz="1800" dirty="0">
                          <a:latin typeface="Calibri"/>
                          <a:cs typeface="Calibri"/>
                        </a:rPr>
                        <a:t>5</a:t>
                      </a:r>
                      <a:endParaRPr sz="1800">
                        <a:latin typeface="Calibri"/>
                        <a:cs typeface="Calibri"/>
                      </a:endParaRPr>
                    </a:p>
                  </a:txBody>
                  <a:tcPr marL="0" marR="0" marT="0" marB="0">
                    <a:lnB w="12700">
                      <a:solidFill>
                        <a:srgbClr val="000000"/>
                      </a:solidFill>
                      <a:prstDash val="solid"/>
                    </a:lnB>
                  </a:tcPr>
                </a:tc>
                <a:tc>
                  <a:txBody>
                    <a:bodyPr/>
                    <a:lstStyle/>
                    <a:p>
                      <a:pPr marL="267970">
                        <a:lnSpc>
                          <a:spcPts val="1730"/>
                        </a:lnSpc>
                      </a:pPr>
                      <a:r>
                        <a:rPr sz="1800" dirty="0">
                          <a:latin typeface="Calibri"/>
                          <a:cs typeface="Calibri"/>
                        </a:rPr>
                        <a:t>6</a:t>
                      </a:r>
                      <a:endParaRPr sz="1800">
                        <a:latin typeface="Calibri"/>
                        <a:cs typeface="Calibri"/>
                      </a:endParaRPr>
                    </a:p>
                  </a:txBody>
                  <a:tcPr marL="0" marR="0" marT="0" marB="0">
                    <a:lnB w="12700">
                      <a:solidFill>
                        <a:srgbClr val="000000"/>
                      </a:solidFill>
                      <a:prstDash val="solid"/>
                    </a:lnB>
                  </a:tcPr>
                </a:tc>
                <a:tc>
                  <a:txBody>
                    <a:bodyPr/>
                    <a:lstStyle/>
                    <a:p>
                      <a:pPr marR="24765" algn="ctr">
                        <a:lnSpc>
                          <a:spcPts val="1870"/>
                        </a:lnSpc>
                      </a:pPr>
                      <a:r>
                        <a:rPr sz="1800" dirty="0">
                          <a:latin typeface="Calibri"/>
                          <a:cs typeface="Calibri"/>
                        </a:rPr>
                        <a:t>7</a:t>
                      </a:r>
                      <a:endParaRPr sz="1800">
                        <a:latin typeface="Calibri"/>
                        <a:cs typeface="Calibri"/>
                      </a:endParaRPr>
                    </a:p>
                  </a:txBody>
                  <a:tcPr marL="0" marR="0" marT="0" marB="0">
                    <a:lnB w="12700">
                      <a:solidFill>
                        <a:srgbClr val="000000"/>
                      </a:solidFill>
                      <a:prstDash val="solid"/>
                    </a:lnB>
                  </a:tcPr>
                </a:tc>
                <a:tc>
                  <a:txBody>
                    <a:bodyPr/>
                    <a:lstStyle/>
                    <a:p>
                      <a:pPr marR="258445" algn="r">
                        <a:lnSpc>
                          <a:spcPts val="1805"/>
                        </a:lnSpc>
                      </a:pPr>
                      <a:r>
                        <a:rPr sz="1800" dirty="0">
                          <a:latin typeface="Calibri"/>
                          <a:cs typeface="Calibri"/>
                        </a:rPr>
                        <a:t>8</a:t>
                      </a:r>
                      <a:endParaRPr sz="1800">
                        <a:latin typeface="Calibri"/>
                        <a:cs typeface="Calibri"/>
                      </a:endParaRPr>
                    </a:p>
                  </a:txBody>
                  <a:tcPr marL="0" marR="0" marT="0" marB="0">
                    <a:lnB w="12700">
                      <a:solidFill>
                        <a:srgbClr val="000000"/>
                      </a:solidFill>
                      <a:prstDash val="solid"/>
                    </a:lnB>
                  </a:tcPr>
                </a:tc>
                <a:tc>
                  <a:txBody>
                    <a:bodyPr/>
                    <a:lstStyle/>
                    <a:p>
                      <a:pPr marR="243204" algn="r">
                        <a:lnSpc>
                          <a:spcPts val="1964"/>
                        </a:lnSpc>
                      </a:pPr>
                      <a:r>
                        <a:rPr sz="1800" dirty="0">
                          <a:latin typeface="Calibri"/>
                          <a:cs typeface="Calibri"/>
                        </a:rPr>
                        <a:t>9</a:t>
                      </a:r>
                      <a:endParaRPr sz="18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470154">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43103">
                <a:tc>
                  <a:txBody>
                    <a:bodyPr/>
                    <a:lstStyle/>
                    <a:p>
                      <a:pPr marR="295910" algn="r">
                        <a:lnSpc>
                          <a:spcPts val="2100"/>
                        </a:lnSpc>
                        <a:spcBef>
                          <a:spcPts val="1285"/>
                        </a:spcBef>
                      </a:pPr>
                      <a:r>
                        <a:rPr sz="1800" dirty="0">
                          <a:latin typeface="Calibri"/>
                          <a:cs typeface="Calibri"/>
                        </a:rPr>
                        <a:t>0</a:t>
                      </a:r>
                      <a:endParaRPr sz="1800">
                        <a:latin typeface="Calibri"/>
                        <a:cs typeface="Calibri"/>
                      </a:endParaRPr>
                    </a:p>
                  </a:txBody>
                  <a:tcPr marL="0" marR="0" marT="163195" marB="0">
                    <a:lnT w="12700">
                      <a:solidFill>
                        <a:srgbClr val="000000"/>
                      </a:solidFill>
                      <a:prstDash val="solid"/>
                    </a:lnT>
                    <a:lnB w="12700">
                      <a:solidFill>
                        <a:srgbClr val="000000"/>
                      </a:solidFill>
                      <a:prstDash val="solid"/>
                    </a:lnB>
                  </a:tcPr>
                </a:tc>
                <a:tc>
                  <a:txBody>
                    <a:bodyPr/>
                    <a:lstStyle/>
                    <a:p>
                      <a:pPr marR="302895" algn="r">
                        <a:lnSpc>
                          <a:spcPct val="100000"/>
                        </a:lnSpc>
                        <a:spcBef>
                          <a:spcPts val="1180"/>
                        </a:spcBef>
                      </a:pPr>
                      <a:r>
                        <a:rPr sz="1800" dirty="0">
                          <a:latin typeface="Calibri"/>
                          <a:cs typeface="Calibri"/>
                        </a:rPr>
                        <a:t>1</a:t>
                      </a:r>
                      <a:endParaRPr sz="1800">
                        <a:latin typeface="Calibri"/>
                        <a:cs typeface="Calibri"/>
                      </a:endParaRPr>
                    </a:p>
                  </a:txBody>
                  <a:tcPr marL="0" marR="0" marT="149860" marB="0">
                    <a:lnT w="12700">
                      <a:solidFill>
                        <a:srgbClr val="000000"/>
                      </a:solidFill>
                      <a:prstDash val="solid"/>
                    </a:lnT>
                    <a:lnB w="12700">
                      <a:solidFill>
                        <a:srgbClr val="000000"/>
                      </a:solidFill>
                      <a:prstDash val="solid"/>
                    </a:lnB>
                  </a:tcPr>
                </a:tc>
                <a:tc>
                  <a:txBody>
                    <a:bodyPr/>
                    <a:lstStyle/>
                    <a:p>
                      <a:pPr marL="240029">
                        <a:lnSpc>
                          <a:spcPct val="100000"/>
                        </a:lnSpc>
                        <a:spcBef>
                          <a:spcPts val="1125"/>
                        </a:spcBef>
                      </a:pPr>
                      <a:r>
                        <a:rPr sz="1800" dirty="0">
                          <a:latin typeface="Calibri"/>
                          <a:cs typeface="Calibri"/>
                        </a:rPr>
                        <a:t>2</a:t>
                      </a:r>
                      <a:endParaRPr sz="1800">
                        <a:latin typeface="Calibri"/>
                        <a:cs typeface="Calibri"/>
                      </a:endParaRPr>
                    </a:p>
                  </a:txBody>
                  <a:tcPr marL="0" marR="0" marT="142875" marB="0">
                    <a:lnT w="12700">
                      <a:solidFill>
                        <a:srgbClr val="000000"/>
                      </a:solidFill>
                      <a:prstDash val="solid"/>
                    </a:lnT>
                    <a:lnB w="12700">
                      <a:solidFill>
                        <a:srgbClr val="000000"/>
                      </a:solidFill>
                      <a:prstDash val="solid"/>
                    </a:lnB>
                  </a:tcPr>
                </a:tc>
                <a:tc>
                  <a:txBody>
                    <a:bodyPr/>
                    <a:lstStyle/>
                    <a:p>
                      <a:pPr marL="3175" algn="ctr">
                        <a:lnSpc>
                          <a:spcPct val="100000"/>
                        </a:lnSpc>
                        <a:spcBef>
                          <a:spcPts val="1050"/>
                        </a:spcBef>
                      </a:pPr>
                      <a:r>
                        <a:rPr sz="1800" dirty="0">
                          <a:latin typeface="Calibri"/>
                          <a:cs typeface="Calibri"/>
                        </a:rPr>
                        <a:t>3</a:t>
                      </a:r>
                      <a:endParaRPr sz="1800">
                        <a:latin typeface="Calibri"/>
                        <a:cs typeface="Calibri"/>
                      </a:endParaRPr>
                    </a:p>
                  </a:txBody>
                  <a:tcPr marL="0" marR="0" marT="133350" marB="0">
                    <a:lnT w="12700">
                      <a:solidFill>
                        <a:srgbClr val="000000"/>
                      </a:solidFill>
                      <a:prstDash val="solid"/>
                    </a:lnT>
                    <a:lnB w="12700">
                      <a:solidFill>
                        <a:srgbClr val="000000"/>
                      </a:solidFill>
                      <a:prstDash val="solid"/>
                    </a:lnB>
                  </a:tcPr>
                </a:tc>
                <a:tc>
                  <a:txBody>
                    <a:bodyPr/>
                    <a:lstStyle/>
                    <a:p>
                      <a:pPr marL="254000">
                        <a:lnSpc>
                          <a:spcPct val="100000"/>
                        </a:lnSpc>
                        <a:spcBef>
                          <a:spcPts val="1195"/>
                        </a:spcBef>
                      </a:pPr>
                      <a:r>
                        <a:rPr sz="1800" dirty="0">
                          <a:latin typeface="Calibri"/>
                          <a:cs typeface="Calibri"/>
                        </a:rPr>
                        <a:t>4</a:t>
                      </a:r>
                      <a:endParaRPr sz="1800">
                        <a:latin typeface="Calibri"/>
                        <a:cs typeface="Calibri"/>
                      </a:endParaRPr>
                    </a:p>
                  </a:txBody>
                  <a:tcPr marL="0" marR="0" marT="151765" marB="0">
                    <a:lnT w="12700">
                      <a:solidFill>
                        <a:srgbClr val="000000"/>
                      </a:solidFill>
                      <a:prstDash val="solid"/>
                    </a:lnT>
                    <a:lnB w="12700">
                      <a:solidFill>
                        <a:srgbClr val="000000"/>
                      </a:solidFill>
                      <a:prstDash val="solid"/>
                    </a:lnB>
                  </a:tcPr>
                </a:tc>
                <a:tc>
                  <a:txBody>
                    <a:bodyPr/>
                    <a:lstStyle/>
                    <a:p>
                      <a:pPr marL="12065" algn="ctr">
                        <a:lnSpc>
                          <a:spcPct val="100000"/>
                        </a:lnSpc>
                        <a:spcBef>
                          <a:spcPts val="1050"/>
                        </a:spcBef>
                      </a:pPr>
                      <a:r>
                        <a:rPr sz="1800" dirty="0">
                          <a:latin typeface="Calibri"/>
                          <a:cs typeface="Calibri"/>
                        </a:rPr>
                        <a:t>5</a:t>
                      </a:r>
                      <a:endParaRPr sz="1800">
                        <a:latin typeface="Calibri"/>
                        <a:cs typeface="Calibri"/>
                      </a:endParaRPr>
                    </a:p>
                  </a:txBody>
                  <a:tcPr marL="0" marR="0" marT="133350" marB="0">
                    <a:lnT w="12700">
                      <a:solidFill>
                        <a:srgbClr val="000000"/>
                      </a:solidFill>
                      <a:prstDash val="solid"/>
                    </a:lnT>
                    <a:lnB w="12700">
                      <a:solidFill>
                        <a:srgbClr val="000000"/>
                      </a:solidFill>
                      <a:prstDash val="solid"/>
                    </a:lnB>
                  </a:tcPr>
                </a:tc>
                <a:tc>
                  <a:txBody>
                    <a:bodyPr/>
                    <a:lstStyle/>
                    <a:p>
                      <a:pPr marL="267970">
                        <a:lnSpc>
                          <a:spcPct val="100000"/>
                        </a:lnSpc>
                        <a:spcBef>
                          <a:spcPts val="1070"/>
                        </a:spcBef>
                      </a:pPr>
                      <a:r>
                        <a:rPr sz="1800" dirty="0">
                          <a:latin typeface="Calibri"/>
                          <a:cs typeface="Calibri"/>
                        </a:rPr>
                        <a:t>6</a:t>
                      </a:r>
                      <a:endParaRPr sz="1800">
                        <a:latin typeface="Calibri"/>
                        <a:cs typeface="Calibri"/>
                      </a:endParaRPr>
                    </a:p>
                  </a:txBody>
                  <a:tcPr marL="0" marR="0" marT="135890" marB="0">
                    <a:lnT w="12700">
                      <a:solidFill>
                        <a:srgbClr val="000000"/>
                      </a:solidFill>
                      <a:prstDash val="solid"/>
                    </a:lnT>
                    <a:lnB w="12700">
                      <a:solidFill>
                        <a:srgbClr val="000000"/>
                      </a:solidFill>
                      <a:prstDash val="solid"/>
                    </a:lnB>
                  </a:tcPr>
                </a:tc>
                <a:tc>
                  <a:txBody>
                    <a:bodyPr/>
                    <a:lstStyle/>
                    <a:p>
                      <a:pPr marR="24765" algn="ctr">
                        <a:lnSpc>
                          <a:spcPct val="100000"/>
                        </a:lnSpc>
                        <a:spcBef>
                          <a:spcPts val="1210"/>
                        </a:spcBef>
                      </a:pPr>
                      <a:r>
                        <a:rPr sz="1800" dirty="0">
                          <a:latin typeface="Calibri"/>
                          <a:cs typeface="Calibri"/>
                        </a:rPr>
                        <a:t>7</a:t>
                      </a:r>
                      <a:endParaRPr sz="1800">
                        <a:latin typeface="Calibri"/>
                        <a:cs typeface="Calibri"/>
                      </a:endParaRPr>
                    </a:p>
                  </a:txBody>
                  <a:tcPr marL="0" marR="0" marT="153670" marB="0">
                    <a:lnT w="12700">
                      <a:solidFill>
                        <a:srgbClr val="000000"/>
                      </a:solidFill>
                      <a:prstDash val="solid"/>
                    </a:lnT>
                    <a:lnB w="12700">
                      <a:solidFill>
                        <a:srgbClr val="000000"/>
                      </a:solidFill>
                      <a:prstDash val="solid"/>
                    </a:lnB>
                  </a:tcPr>
                </a:tc>
                <a:tc>
                  <a:txBody>
                    <a:bodyPr/>
                    <a:lstStyle/>
                    <a:p>
                      <a:pPr marR="258445" algn="r">
                        <a:lnSpc>
                          <a:spcPct val="100000"/>
                        </a:lnSpc>
                        <a:spcBef>
                          <a:spcPts val="1145"/>
                        </a:spcBef>
                      </a:pPr>
                      <a:r>
                        <a:rPr sz="1800" dirty="0">
                          <a:latin typeface="Calibri"/>
                          <a:cs typeface="Calibri"/>
                        </a:rPr>
                        <a:t>8</a:t>
                      </a:r>
                      <a:endParaRPr sz="1800">
                        <a:latin typeface="Calibri"/>
                        <a:cs typeface="Calibri"/>
                      </a:endParaRPr>
                    </a:p>
                  </a:txBody>
                  <a:tcPr marL="0" marR="0" marT="145415" marB="0">
                    <a:lnT w="12700">
                      <a:solidFill>
                        <a:srgbClr val="000000"/>
                      </a:solidFill>
                      <a:prstDash val="solid"/>
                    </a:lnT>
                    <a:lnB w="12700">
                      <a:solidFill>
                        <a:srgbClr val="000000"/>
                      </a:solidFill>
                      <a:prstDash val="solid"/>
                    </a:lnB>
                  </a:tcPr>
                </a:tc>
                <a:tc>
                  <a:txBody>
                    <a:bodyPr/>
                    <a:lstStyle/>
                    <a:p>
                      <a:pPr marR="243204" algn="r">
                        <a:lnSpc>
                          <a:spcPts val="2080"/>
                        </a:lnSpc>
                        <a:spcBef>
                          <a:spcPts val="1310"/>
                        </a:spcBef>
                      </a:pPr>
                      <a:r>
                        <a:rPr sz="1800" dirty="0">
                          <a:latin typeface="Calibri"/>
                          <a:cs typeface="Calibri"/>
                        </a:rPr>
                        <a:t>9</a:t>
                      </a:r>
                      <a:endParaRPr sz="1800">
                        <a:latin typeface="Calibri"/>
                        <a:cs typeface="Calibri"/>
                      </a:endParaRPr>
                    </a:p>
                  </a:txBody>
                  <a:tcPr marL="0" marR="0" marT="16637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70153">
                <a:tc>
                  <a:txBody>
                    <a:bodyPr/>
                    <a:lstStyle/>
                    <a:p>
                      <a:pPr marR="324485" algn="r">
                        <a:lnSpc>
                          <a:spcPts val="2095"/>
                        </a:lnSpc>
                      </a:pPr>
                      <a:r>
                        <a:rPr sz="1800" dirty="0">
                          <a:latin typeface="Arial Black"/>
                          <a:cs typeface="Arial Black"/>
                        </a:rPr>
                        <a:t>A</a:t>
                      </a:r>
                      <a:endParaRPr sz="1800">
                        <a:latin typeface="Arial Black"/>
                        <a:cs typeface="Arial Black"/>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93954">
                <a:tc>
                  <a:txBody>
                    <a:bodyPr/>
                    <a:lstStyle/>
                    <a:p>
                      <a:pPr marR="295910" algn="r">
                        <a:lnSpc>
                          <a:spcPts val="2100"/>
                        </a:lnSpc>
                        <a:spcBef>
                          <a:spcPts val="905"/>
                        </a:spcBef>
                      </a:pPr>
                      <a:r>
                        <a:rPr sz="1800" dirty="0">
                          <a:latin typeface="Calibri"/>
                          <a:cs typeface="Calibri"/>
                        </a:rPr>
                        <a:t>0</a:t>
                      </a:r>
                      <a:endParaRPr sz="1800">
                        <a:latin typeface="Calibri"/>
                        <a:cs typeface="Calibri"/>
                      </a:endParaRPr>
                    </a:p>
                  </a:txBody>
                  <a:tcPr marL="0" marR="0" marT="114935" marB="0">
                    <a:lnT w="12700">
                      <a:solidFill>
                        <a:srgbClr val="000000"/>
                      </a:solidFill>
                      <a:prstDash val="solid"/>
                    </a:lnT>
                    <a:lnB w="12700">
                      <a:solidFill>
                        <a:srgbClr val="000000"/>
                      </a:solidFill>
                      <a:prstDash val="solid"/>
                    </a:lnB>
                  </a:tcPr>
                </a:tc>
                <a:tc>
                  <a:txBody>
                    <a:bodyPr/>
                    <a:lstStyle/>
                    <a:p>
                      <a:pPr marR="302895" algn="r">
                        <a:lnSpc>
                          <a:spcPct val="100000"/>
                        </a:lnSpc>
                        <a:spcBef>
                          <a:spcPts val="795"/>
                        </a:spcBef>
                      </a:pPr>
                      <a:r>
                        <a:rPr sz="1800" dirty="0">
                          <a:latin typeface="Calibri"/>
                          <a:cs typeface="Calibri"/>
                        </a:rPr>
                        <a:t>1</a:t>
                      </a:r>
                      <a:endParaRPr sz="1800">
                        <a:latin typeface="Calibri"/>
                        <a:cs typeface="Calibri"/>
                      </a:endParaRPr>
                    </a:p>
                  </a:txBody>
                  <a:tcPr marL="0" marR="0" marT="100965" marB="0">
                    <a:lnT w="12700">
                      <a:solidFill>
                        <a:srgbClr val="000000"/>
                      </a:solidFill>
                      <a:prstDash val="solid"/>
                    </a:lnT>
                    <a:lnB w="12700">
                      <a:solidFill>
                        <a:srgbClr val="000000"/>
                      </a:solidFill>
                      <a:prstDash val="solid"/>
                    </a:lnB>
                  </a:tcPr>
                </a:tc>
                <a:tc>
                  <a:txBody>
                    <a:bodyPr/>
                    <a:lstStyle/>
                    <a:p>
                      <a:pPr marL="240029">
                        <a:lnSpc>
                          <a:spcPct val="100000"/>
                        </a:lnSpc>
                        <a:spcBef>
                          <a:spcPts val="740"/>
                        </a:spcBef>
                      </a:pPr>
                      <a:r>
                        <a:rPr sz="1800" dirty="0">
                          <a:latin typeface="Calibri"/>
                          <a:cs typeface="Calibri"/>
                        </a:rPr>
                        <a:t>2</a:t>
                      </a:r>
                      <a:endParaRPr sz="1800">
                        <a:latin typeface="Calibri"/>
                        <a:cs typeface="Calibri"/>
                      </a:endParaRPr>
                    </a:p>
                  </a:txBody>
                  <a:tcPr marL="0" marR="0" marT="93980" marB="0">
                    <a:lnT w="12700">
                      <a:solidFill>
                        <a:srgbClr val="000000"/>
                      </a:solidFill>
                      <a:prstDash val="solid"/>
                    </a:lnT>
                    <a:lnB w="12700">
                      <a:solidFill>
                        <a:srgbClr val="000000"/>
                      </a:solidFill>
                      <a:prstDash val="solid"/>
                    </a:lnB>
                  </a:tcPr>
                </a:tc>
                <a:tc>
                  <a:txBody>
                    <a:bodyPr/>
                    <a:lstStyle/>
                    <a:p>
                      <a:pPr marL="3175" algn="ctr">
                        <a:lnSpc>
                          <a:spcPct val="100000"/>
                        </a:lnSpc>
                        <a:spcBef>
                          <a:spcPts val="665"/>
                        </a:spcBef>
                      </a:pPr>
                      <a:r>
                        <a:rPr sz="1800" dirty="0">
                          <a:latin typeface="Calibri"/>
                          <a:cs typeface="Calibri"/>
                        </a:rPr>
                        <a:t>3</a:t>
                      </a:r>
                      <a:endParaRPr sz="1800">
                        <a:latin typeface="Calibri"/>
                        <a:cs typeface="Calibri"/>
                      </a:endParaRPr>
                    </a:p>
                  </a:txBody>
                  <a:tcPr marL="0" marR="0" marT="84455" marB="0">
                    <a:lnT w="12700">
                      <a:solidFill>
                        <a:srgbClr val="000000"/>
                      </a:solidFill>
                      <a:prstDash val="solid"/>
                    </a:lnT>
                    <a:lnB w="12700">
                      <a:solidFill>
                        <a:srgbClr val="000000"/>
                      </a:solidFill>
                      <a:prstDash val="solid"/>
                    </a:lnB>
                  </a:tcPr>
                </a:tc>
                <a:tc>
                  <a:txBody>
                    <a:bodyPr/>
                    <a:lstStyle/>
                    <a:p>
                      <a:pPr marL="254000">
                        <a:lnSpc>
                          <a:spcPct val="100000"/>
                        </a:lnSpc>
                        <a:spcBef>
                          <a:spcPts val="815"/>
                        </a:spcBef>
                      </a:pPr>
                      <a:r>
                        <a:rPr sz="1800" dirty="0">
                          <a:latin typeface="Calibri"/>
                          <a:cs typeface="Calibri"/>
                        </a:rPr>
                        <a:t>4</a:t>
                      </a:r>
                      <a:endParaRPr sz="1800">
                        <a:latin typeface="Calibri"/>
                        <a:cs typeface="Calibri"/>
                      </a:endParaRPr>
                    </a:p>
                  </a:txBody>
                  <a:tcPr marL="0" marR="0" marT="103505" marB="0">
                    <a:lnT w="12700">
                      <a:solidFill>
                        <a:srgbClr val="000000"/>
                      </a:solidFill>
                      <a:prstDash val="solid"/>
                    </a:lnT>
                    <a:lnB w="12700">
                      <a:solidFill>
                        <a:srgbClr val="000000"/>
                      </a:solidFill>
                      <a:prstDash val="solid"/>
                    </a:lnB>
                  </a:tcPr>
                </a:tc>
                <a:tc>
                  <a:txBody>
                    <a:bodyPr/>
                    <a:lstStyle/>
                    <a:p>
                      <a:pPr marL="12065" algn="ctr">
                        <a:lnSpc>
                          <a:spcPct val="100000"/>
                        </a:lnSpc>
                        <a:spcBef>
                          <a:spcPts val="665"/>
                        </a:spcBef>
                      </a:pPr>
                      <a:r>
                        <a:rPr sz="1800" dirty="0">
                          <a:latin typeface="Calibri"/>
                          <a:cs typeface="Calibri"/>
                        </a:rPr>
                        <a:t>5</a:t>
                      </a:r>
                      <a:endParaRPr sz="1800">
                        <a:latin typeface="Calibri"/>
                        <a:cs typeface="Calibri"/>
                      </a:endParaRPr>
                    </a:p>
                  </a:txBody>
                  <a:tcPr marL="0" marR="0" marT="84455" marB="0">
                    <a:lnT w="12700">
                      <a:solidFill>
                        <a:srgbClr val="000000"/>
                      </a:solidFill>
                      <a:prstDash val="solid"/>
                    </a:lnT>
                    <a:lnB w="12700">
                      <a:solidFill>
                        <a:srgbClr val="000000"/>
                      </a:solidFill>
                      <a:prstDash val="solid"/>
                    </a:lnB>
                  </a:tcPr>
                </a:tc>
                <a:tc>
                  <a:txBody>
                    <a:bodyPr/>
                    <a:lstStyle/>
                    <a:p>
                      <a:pPr marL="267970">
                        <a:lnSpc>
                          <a:spcPct val="100000"/>
                        </a:lnSpc>
                        <a:spcBef>
                          <a:spcPts val="685"/>
                        </a:spcBef>
                      </a:pPr>
                      <a:r>
                        <a:rPr sz="1800" dirty="0">
                          <a:latin typeface="Calibri"/>
                          <a:cs typeface="Calibri"/>
                        </a:rPr>
                        <a:t>6</a:t>
                      </a:r>
                      <a:endParaRPr sz="1800">
                        <a:latin typeface="Calibri"/>
                        <a:cs typeface="Calibri"/>
                      </a:endParaRPr>
                    </a:p>
                  </a:txBody>
                  <a:tcPr marL="0" marR="0" marT="86995" marB="0">
                    <a:lnT w="12700">
                      <a:solidFill>
                        <a:srgbClr val="000000"/>
                      </a:solidFill>
                      <a:prstDash val="solid"/>
                    </a:lnT>
                    <a:lnB w="12700">
                      <a:solidFill>
                        <a:srgbClr val="000000"/>
                      </a:solidFill>
                      <a:prstDash val="solid"/>
                    </a:lnB>
                  </a:tcPr>
                </a:tc>
                <a:tc>
                  <a:txBody>
                    <a:bodyPr/>
                    <a:lstStyle/>
                    <a:p>
                      <a:pPr marR="24765" algn="ctr">
                        <a:lnSpc>
                          <a:spcPct val="100000"/>
                        </a:lnSpc>
                        <a:spcBef>
                          <a:spcPts val="825"/>
                        </a:spcBef>
                      </a:pPr>
                      <a:r>
                        <a:rPr sz="1800" dirty="0">
                          <a:latin typeface="Calibri"/>
                          <a:cs typeface="Calibri"/>
                        </a:rPr>
                        <a:t>7</a:t>
                      </a:r>
                      <a:endParaRPr sz="1800">
                        <a:latin typeface="Calibri"/>
                        <a:cs typeface="Calibri"/>
                      </a:endParaRPr>
                    </a:p>
                  </a:txBody>
                  <a:tcPr marL="0" marR="0" marT="104775" marB="0">
                    <a:lnT w="12700">
                      <a:solidFill>
                        <a:srgbClr val="000000"/>
                      </a:solidFill>
                      <a:prstDash val="solid"/>
                    </a:lnT>
                    <a:lnB w="12700">
                      <a:solidFill>
                        <a:srgbClr val="000000"/>
                      </a:solidFill>
                      <a:prstDash val="solid"/>
                    </a:lnB>
                  </a:tcPr>
                </a:tc>
                <a:tc>
                  <a:txBody>
                    <a:bodyPr/>
                    <a:lstStyle/>
                    <a:p>
                      <a:pPr marR="258445" algn="r">
                        <a:lnSpc>
                          <a:spcPct val="100000"/>
                        </a:lnSpc>
                        <a:spcBef>
                          <a:spcPts val="760"/>
                        </a:spcBef>
                      </a:pPr>
                      <a:r>
                        <a:rPr sz="1800" dirty="0">
                          <a:latin typeface="Calibri"/>
                          <a:cs typeface="Calibri"/>
                        </a:rPr>
                        <a:t>8</a:t>
                      </a:r>
                      <a:endParaRPr sz="1800">
                        <a:latin typeface="Calibri"/>
                        <a:cs typeface="Calibri"/>
                      </a:endParaRPr>
                    </a:p>
                  </a:txBody>
                  <a:tcPr marL="0" marR="0" marT="96520" marB="0">
                    <a:lnT w="12700">
                      <a:solidFill>
                        <a:srgbClr val="000000"/>
                      </a:solidFill>
                      <a:prstDash val="solid"/>
                    </a:lnT>
                    <a:lnB w="12700">
                      <a:solidFill>
                        <a:srgbClr val="000000"/>
                      </a:solidFill>
                      <a:prstDash val="solid"/>
                    </a:lnB>
                  </a:tcPr>
                </a:tc>
                <a:tc>
                  <a:txBody>
                    <a:bodyPr/>
                    <a:lstStyle/>
                    <a:p>
                      <a:pPr marR="243204" algn="r">
                        <a:lnSpc>
                          <a:spcPts val="2080"/>
                        </a:lnSpc>
                        <a:spcBef>
                          <a:spcPts val="919"/>
                        </a:spcBef>
                      </a:pPr>
                      <a:r>
                        <a:rPr sz="1800" dirty="0">
                          <a:latin typeface="Calibri"/>
                          <a:cs typeface="Calibri"/>
                        </a:rPr>
                        <a:t>9</a:t>
                      </a:r>
                      <a:endParaRPr sz="1800">
                        <a:latin typeface="Calibri"/>
                        <a:cs typeface="Calibri"/>
                      </a:endParaRPr>
                    </a:p>
                  </a:txBody>
                  <a:tcPr marL="0" marR="0" marT="116839"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70153">
                <a:tc>
                  <a:txBody>
                    <a:bodyPr/>
                    <a:lstStyle/>
                    <a:p>
                      <a:pPr marR="324485" algn="r">
                        <a:lnSpc>
                          <a:spcPts val="2100"/>
                        </a:lnSpc>
                      </a:pPr>
                      <a:r>
                        <a:rPr sz="1800" dirty="0">
                          <a:latin typeface="Arial Black"/>
                          <a:cs typeface="Arial Black"/>
                        </a:rPr>
                        <a:t>A</a:t>
                      </a:r>
                      <a:endParaRPr sz="1800">
                        <a:latin typeface="Arial Black"/>
                        <a:cs typeface="Arial Black"/>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24485" algn="r">
                        <a:lnSpc>
                          <a:spcPts val="2100"/>
                        </a:lnSpc>
                      </a:pPr>
                      <a:r>
                        <a:rPr sz="1800" dirty="0">
                          <a:latin typeface="Arial Black"/>
                          <a:cs typeface="Arial Black"/>
                        </a:rPr>
                        <a:t>B</a:t>
                      </a:r>
                      <a:endParaRPr sz="1800">
                        <a:latin typeface="Arial Black"/>
                        <a:cs typeface="Arial Black"/>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27634">
                <a:tc>
                  <a:txBody>
                    <a:bodyPr/>
                    <a:lstStyle/>
                    <a:p>
                      <a:pPr marR="295910" algn="r">
                        <a:lnSpc>
                          <a:spcPct val="100000"/>
                        </a:lnSpc>
                        <a:spcBef>
                          <a:spcPts val="1095"/>
                        </a:spcBef>
                      </a:pPr>
                      <a:r>
                        <a:rPr sz="1800" dirty="0">
                          <a:latin typeface="Calibri"/>
                          <a:cs typeface="Calibri"/>
                        </a:rPr>
                        <a:t>0</a:t>
                      </a:r>
                      <a:endParaRPr sz="1800">
                        <a:latin typeface="Calibri"/>
                        <a:cs typeface="Calibri"/>
                      </a:endParaRPr>
                    </a:p>
                  </a:txBody>
                  <a:tcPr marL="0" marR="0" marT="139065" marB="0">
                    <a:lnT w="12700">
                      <a:solidFill>
                        <a:srgbClr val="000000"/>
                      </a:solidFill>
                      <a:prstDash val="solid"/>
                    </a:lnT>
                  </a:tcPr>
                </a:tc>
                <a:tc>
                  <a:txBody>
                    <a:bodyPr/>
                    <a:lstStyle/>
                    <a:p>
                      <a:pPr marR="302895" algn="r">
                        <a:lnSpc>
                          <a:spcPct val="100000"/>
                        </a:lnSpc>
                        <a:spcBef>
                          <a:spcPts val="990"/>
                        </a:spcBef>
                      </a:pPr>
                      <a:r>
                        <a:rPr sz="1800" dirty="0">
                          <a:latin typeface="Calibri"/>
                          <a:cs typeface="Calibri"/>
                        </a:rPr>
                        <a:t>1</a:t>
                      </a:r>
                      <a:endParaRPr sz="1800">
                        <a:latin typeface="Calibri"/>
                        <a:cs typeface="Calibri"/>
                      </a:endParaRPr>
                    </a:p>
                  </a:txBody>
                  <a:tcPr marL="0" marR="0" marT="125730" marB="0">
                    <a:lnT w="12700">
                      <a:solidFill>
                        <a:srgbClr val="000000"/>
                      </a:solidFill>
                      <a:prstDash val="solid"/>
                    </a:lnT>
                  </a:tcPr>
                </a:tc>
                <a:tc>
                  <a:txBody>
                    <a:bodyPr/>
                    <a:lstStyle/>
                    <a:p>
                      <a:pPr marL="240029">
                        <a:lnSpc>
                          <a:spcPct val="100000"/>
                        </a:lnSpc>
                        <a:spcBef>
                          <a:spcPts val="935"/>
                        </a:spcBef>
                      </a:pPr>
                      <a:r>
                        <a:rPr sz="1800" dirty="0">
                          <a:latin typeface="Calibri"/>
                          <a:cs typeface="Calibri"/>
                        </a:rPr>
                        <a:t>2</a:t>
                      </a:r>
                      <a:endParaRPr sz="1800">
                        <a:latin typeface="Calibri"/>
                        <a:cs typeface="Calibri"/>
                      </a:endParaRPr>
                    </a:p>
                  </a:txBody>
                  <a:tcPr marL="0" marR="0" marT="118745" marB="0">
                    <a:lnT w="12700">
                      <a:solidFill>
                        <a:srgbClr val="000000"/>
                      </a:solidFill>
                      <a:prstDash val="solid"/>
                    </a:lnT>
                  </a:tcPr>
                </a:tc>
                <a:tc>
                  <a:txBody>
                    <a:bodyPr/>
                    <a:lstStyle/>
                    <a:p>
                      <a:pPr marL="3175" algn="ctr">
                        <a:lnSpc>
                          <a:spcPct val="100000"/>
                        </a:lnSpc>
                        <a:spcBef>
                          <a:spcPts val="860"/>
                        </a:spcBef>
                      </a:pPr>
                      <a:r>
                        <a:rPr sz="1800" dirty="0">
                          <a:latin typeface="Calibri"/>
                          <a:cs typeface="Calibri"/>
                        </a:rPr>
                        <a:t>3</a:t>
                      </a:r>
                      <a:endParaRPr sz="1800">
                        <a:latin typeface="Calibri"/>
                        <a:cs typeface="Calibri"/>
                      </a:endParaRPr>
                    </a:p>
                  </a:txBody>
                  <a:tcPr marL="0" marR="0" marT="109220" marB="0">
                    <a:lnT w="12700">
                      <a:solidFill>
                        <a:srgbClr val="000000"/>
                      </a:solidFill>
                      <a:prstDash val="solid"/>
                    </a:lnT>
                  </a:tcPr>
                </a:tc>
                <a:tc>
                  <a:txBody>
                    <a:bodyPr/>
                    <a:lstStyle/>
                    <a:p>
                      <a:pPr marL="254000">
                        <a:lnSpc>
                          <a:spcPct val="100000"/>
                        </a:lnSpc>
                        <a:spcBef>
                          <a:spcPts val="1010"/>
                        </a:spcBef>
                      </a:pPr>
                      <a:r>
                        <a:rPr sz="1800" dirty="0">
                          <a:latin typeface="Calibri"/>
                          <a:cs typeface="Calibri"/>
                        </a:rPr>
                        <a:t>4</a:t>
                      </a:r>
                      <a:endParaRPr sz="1800">
                        <a:latin typeface="Calibri"/>
                        <a:cs typeface="Calibri"/>
                      </a:endParaRPr>
                    </a:p>
                  </a:txBody>
                  <a:tcPr marL="0" marR="0" marT="128270" marB="0">
                    <a:lnT w="12700">
                      <a:solidFill>
                        <a:srgbClr val="000000"/>
                      </a:solidFill>
                      <a:prstDash val="solid"/>
                    </a:lnT>
                  </a:tcPr>
                </a:tc>
                <a:tc>
                  <a:txBody>
                    <a:bodyPr/>
                    <a:lstStyle/>
                    <a:p>
                      <a:pPr marL="12065" algn="ctr">
                        <a:lnSpc>
                          <a:spcPct val="100000"/>
                        </a:lnSpc>
                        <a:spcBef>
                          <a:spcPts val="860"/>
                        </a:spcBef>
                      </a:pPr>
                      <a:r>
                        <a:rPr sz="1800" dirty="0">
                          <a:latin typeface="Calibri"/>
                          <a:cs typeface="Calibri"/>
                        </a:rPr>
                        <a:t>5</a:t>
                      </a:r>
                      <a:endParaRPr sz="1800">
                        <a:latin typeface="Calibri"/>
                        <a:cs typeface="Calibri"/>
                      </a:endParaRPr>
                    </a:p>
                  </a:txBody>
                  <a:tcPr marL="0" marR="0" marT="109220" marB="0">
                    <a:lnT w="12700">
                      <a:solidFill>
                        <a:srgbClr val="000000"/>
                      </a:solidFill>
                      <a:prstDash val="solid"/>
                    </a:lnT>
                  </a:tcPr>
                </a:tc>
                <a:tc>
                  <a:txBody>
                    <a:bodyPr/>
                    <a:lstStyle/>
                    <a:p>
                      <a:pPr marL="267970">
                        <a:lnSpc>
                          <a:spcPct val="100000"/>
                        </a:lnSpc>
                        <a:spcBef>
                          <a:spcPts val="880"/>
                        </a:spcBef>
                      </a:pPr>
                      <a:r>
                        <a:rPr sz="1800" dirty="0">
                          <a:latin typeface="Calibri"/>
                          <a:cs typeface="Calibri"/>
                        </a:rPr>
                        <a:t>6</a:t>
                      </a:r>
                      <a:endParaRPr sz="1800">
                        <a:latin typeface="Calibri"/>
                        <a:cs typeface="Calibri"/>
                      </a:endParaRPr>
                    </a:p>
                  </a:txBody>
                  <a:tcPr marL="0" marR="0" marT="111760" marB="0">
                    <a:lnT w="12700">
                      <a:solidFill>
                        <a:srgbClr val="000000"/>
                      </a:solidFill>
                      <a:prstDash val="solid"/>
                    </a:lnT>
                  </a:tcPr>
                </a:tc>
                <a:tc>
                  <a:txBody>
                    <a:bodyPr/>
                    <a:lstStyle/>
                    <a:p>
                      <a:pPr marR="24765" algn="ctr">
                        <a:lnSpc>
                          <a:spcPct val="100000"/>
                        </a:lnSpc>
                        <a:spcBef>
                          <a:spcPts val="1019"/>
                        </a:spcBef>
                      </a:pPr>
                      <a:r>
                        <a:rPr sz="1800" dirty="0">
                          <a:latin typeface="Calibri"/>
                          <a:cs typeface="Calibri"/>
                        </a:rPr>
                        <a:t>7</a:t>
                      </a:r>
                      <a:endParaRPr sz="1800">
                        <a:latin typeface="Calibri"/>
                        <a:cs typeface="Calibri"/>
                      </a:endParaRPr>
                    </a:p>
                  </a:txBody>
                  <a:tcPr marL="0" marR="0" marT="129539" marB="0">
                    <a:lnT w="12700">
                      <a:solidFill>
                        <a:srgbClr val="000000"/>
                      </a:solidFill>
                      <a:prstDash val="solid"/>
                    </a:lnT>
                  </a:tcPr>
                </a:tc>
                <a:tc>
                  <a:txBody>
                    <a:bodyPr/>
                    <a:lstStyle/>
                    <a:p>
                      <a:pPr marR="258445" algn="r">
                        <a:lnSpc>
                          <a:spcPct val="100000"/>
                        </a:lnSpc>
                        <a:spcBef>
                          <a:spcPts val="955"/>
                        </a:spcBef>
                      </a:pPr>
                      <a:r>
                        <a:rPr sz="1800" dirty="0">
                          <a:latin typeface="Calibri"/>
                          <a:cs typeface="Calibri"/>
                        </a:rPr>
                        <a:t>8</a:t>
                      </a:r>
                      <a:endParaRPr sz="1800">
                        <a:latin typeface="Calibri"/>
                        <a:cs typeface="Calibri"/>
                      </a:endParaRPr>
                    </a:p>
                  </a:txBody>
                  <a:tcPr marL="0" marR="0" marT="121285" marB="0">
                    <a:lnT w="12700">
                      <a:solidFill>
                        <a:srgbClr val="000000"/>
                      </a:solidFill>
                      <a:prstDash val="solid"/>
                    </a:lnT>
                  </a:tcPr>
                </a:tc>
                <a:tc>
                  <a:txBody>
                    <a:bodyPr/>
                    <a:lstStyle/>
                    <a:p>
                      <a:pPr marR="243204" algn="r">
                        <a:lnSpc>
                          <a:spcPts val="2150"/>
                        </a:lnSpc>
                        <a:spcBef>
                          <a:spcPts val="1115"/>
                        </a:spcBef>
                      </a:pPr>
                      <a:r>
                        <a:rPr sz="1800" dirty="0">
                          <a:latin typeface="Calibri"/>
                          <a:cs typeface="Calibri"/>
                        </a:rPr>
                        <a:t>9</a:t>
                      </a:r>
                      <a:endParaRPr sz="1800">
                        <a:latin typeface="Calibri"/>
                        <a:cs typeface="Calibri"/>
                      </a:endParaRPr>
                    </a:p>
                  </a:txBody>
                  <a:tcPr marL="0" marR="0" marT="141605" marB="0">
                    <a:lnT w="12700">
                      <a:solidFill>
                        <a:srgbClr val="000000"/>
                      </a:solidFill>
                      <a:prstDash val="solid"/>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445940"/>
            <a:ext cx="8851900" cy="4580741"/>
          </a:xfrm>
          <a:prstGeom prst="rect">
            <a:avLst/>
          </a:prstGeom>
        </p:spPr>
        <p:txBody>
          <a:bodyPr vert="horz" wrap="square" lIns="0" tIns="86360" rIns="0" bIns="0" rtlCol="0">
            <a:spAutoFit/>
          </a:bodyPr>
          <a:lstStyle/>
          <a:p>
            <a:pPr marL="355600" indent="-342900">
              <a:spcBef>
                <a:spcPts val="680"/>
              </a:spcBef>
              <a:buClr>
                <a:srgbClr val="0F1141"/>
              </a:buClr>
              <a:buFont typeface="Arial MT"/>
              <a:buChar char="•"/>
              <a:tabLst>
                <a:tab pos="354965" algn="l"/>
                <a:tab pos="355600" algn="l"/>
              </a:tabLst>
            </a:pPr>
            <a:r>
              <a:rPr sz="2400" b="1" spc="-5" dirty="0">
                <a:latin typeface="Arial"/>
                <a:cs typeface="Arial"/>
              </a:rPr>
              <a:t>Box</a:t>
            </a:r>
            <a:r>
              <a:rPr sz="2400" b="1" spc="-30" dirty="0">
                <a:latin typeface="Arial"/>
                <a:cs typeface="Arial"/>
              </a:rPr>
              <a:t> </a:t>
            </a:r>
            <a:r>
              <a:rPr sz="2400" b="1" dirty="0">
                <a:latin typeface="Arial"/>
                <a:cs typeface="Arial"/>
              </a:rPr>
              <a:t>Object</a:t>
            </a:r>
            <a:r>
              <a:rPr sz="2400" b="1" spc="-45" dirty="0">
                <a:latin typeface="Arial"/>
                <a:cs typeface="Arial"/>
              </a:rPr>
              <a:t> </a:t>
            </a:r>
            <a:r>
              <a:rPr sz="2400" b="1" dirty="0">
                <a:latin typeface="Arial"/>
                <a:cs typeface="Arial"/>
              </a:rPr>
              <a:t>:</a:t>
            </a:r>
            <a:endParaRPr sz="2400" dirty="0">
              <a:latin typeface="Arial"/>
              <a:cs typeface="Arial"/>
            </a:endParaRPr>
          </a:p>
          <a:p>
            <a:pPr marL="756285" lvl="1" indent="-287020">
              <a:spcBef>
                <a:spcPts val="484"/>
              </a:spcBef>
              <a:buFont typeface="Courier New"/>
              <a:buChar char="o"/>
              <a:tabLst>
                <a:tab pos="756920" algn="l"/>
              </a:tabLst>
            </a:pPr>
            <a:r>
              <a:rPr sz="2000" spc="-5" dirty="0">
                <a:latin typeface="Arial MT"/>
                <a:cs typeface="Arial MT"/>
              </a:rPr>
              <a:t>State/Data</a:t>
            </a:r>
            <a:r>
              <a:rPr sz="2000" spc="-35" dirty="0">
                <a:latin typeface="Arial MT"/>
                <a:cs typeface="Arial MT"/>
              </a:rPr>
              <a:t> </a:t>
            </a:r>
            <a:r>
              <a:rPr sz="2000" dirty="0">
                <a:latin typeface="Arial MT"/>
                <a:cs typeface="Arial MT"/>
              </a:rPr>
              <a:t>Part</a:t>
            </a:r>
            <a:r>
              <a:rPr sz="2000" spc="-20" dirty="0">
                <a:latin typeface="Arial MT"/>
                <a:cs typeface="Arial MT"/>
              </a:rPr>
              <a:t> </a:t>
            </a:r>
            <a:r>
              <a:rPr sz="2000" dirty="0">
                <a:latin typeface="Arial MT"/>
                <a:cs typeface="Arial MT"/>
              </a:rPr>
              <a:t>:</a:t>
            </a:r>
            <a:r>
              <a:rPr sz="2000" spc="-10" dirty="0">
                <a:latin typeface="Arial MT"/>
                <a:cs typeface="Arial MT"/>
              </a:rPr>
              <a:t> </a:t>
            </a:r>
            <a:r>
              <a:rPr sz="2000" dirty="0">
                <a:latin typeface="Arial MT"/>
                <a:cs typeface="Arial MT"/>
              </a:rPr>
              <a:t>length,</a:t>
            </a:r>
            <a:r>
              <a:rPr sz="2000" spc="-20" dirty="0">
                <a:latin typeface="Arial MT"/>
                <a:cs typeface="Arial MT"/>
              </a:rPr>
              <a:t> </a:t>
            </a:r>
            <a:r>
              <a:rPr sz="2000" dirty="0">
                <a:latin typeface="Arial MT"/>
                <a:cs typeface="Arial MT"/>
              </a:rPr>
              <a:t>width,</a:t>
            </a:r>
            <a:r>
              <a:rPr sz="2000" spc="-20" dirty="0">
                <a:latin typeface="Arial MT"/>
                <a:cs typeface="Arial MT"/>
              </a:rPr>
              <a:t> </a:t>
            </a:r>
            <a:r>
              <a:rPr sz="2000" dirty="0">
                <a:latin typeface="Arial MT"/>
                <a:cs typeface="Arial MT"/>
              </a:rPr>
              <a:t>height,</a:t>
            </a:r>
            <a:r>
              <a:rPr sz="2000" spc="-30" dirty="0">
                <a:latin typeface="Arial MT"/>
                <a:cs typeface="Arial MT"/>
              </a:rPr>
              <a:t> </a:t>
            </a:r>
            <a:r>
              <a:rPr sz="2000" dirty="0">
                <a:latin typeface="Arial MT"/>
                <a:cs typeface="Arial MT"/>
              </a:rPr>
              <a:t>Color</a:t>
            </a:r>
            <a:r>
              <a:rPr sz="2000" spc="-10" dirty="0">
                <a:latin typeface="Arial MT"/>
                <a:cs typeface="Arial MT"/>
              </a:rPr>
              <a:t> </a:t>
            </a:r>
            <a:r>
              <a:rPr sz="2000" dirty="0">
                <a:latin typeface="Arial MT"/>
                <a:cs typeface="Arial MT"/>
              </a:rPr>
              <a:t>[Attributes/Instance</a:t>
            </a:r>
            <a:r>
              <a:rPr sz="2000" spc="-45" dirty="0">
                <a:latin typeface="Arial MT"/>
                <a:cs typeface="Arial MT"/>
              </a:rPr>
              <a:t> </a:t>
            </a:r>
            <a:r>
              <a:rPr sz="2000" dirty="0">
                <a:latin typeface="Arial MT"/>
                <a:cs typeface="Arial MT"/>
              </a:rPr>
              <a:t>Fields]</a:t>
            </a:r>
          </a:p>
          <a:p>
            <a:pPr marL="756285" lvl="1" indent="-287020">
              <a:spcBef>
                <a:spcPts val="480"/>
              </a:spcBef>
              <a:buFont typeface="Courier New"/>
              <a:buChar char="o"/>
              <a:tabLst>
                <a:tab pos="756920" algn="l"/>
              </a:tabLst>
            </a:pPr>
            <a:r>
              <a:rPr sz="2000" dirty="0">
                <a:latin typeface="Arial MT"/>
                <a:cs typeface="Arial MT"/>
              </a:rPr>
              <a:t>Behavior</a:t>
            </a:r>
            <a:r>
              <a:rPr sz="2000" spc="-15" dirty="0">
                <a:latin typeface="Arial MT"/>
                <a:cs typeface="Arial MT"/>
              </a:rPr>
              <a:t> </a:t>
            </a:r>
            <a:r>
              <a:rPr sz="2000" dirty="0">
                <a:latin typeface="Arial MT"/>
                <a:cs typeface="Arial MT"/>
              </a:rPr>
              <a:t>Part:</a:t>
            </a:r>
            <a:r>
              <a:rPr sz="2000" spc="-20" dirty="0">
                <a:latin typeface="Arial MT"/>
                <a:cs typeface="Arial MT"/>
              </a:rPr>
              <a:t> </a:t>
            </a:r>
            <a:r>
              <a:rPr sz="2000" dirty="0">
                <a:latin typeface="Arial MT"/>
                <a:cs typeface="Arial MT"/>
              </a:rPr>
              <a:t>computing</a:t>
            </a:r>
            <a:r>
              <a:rPr sz="2000" spc="-25" dirty="0">
                <a:latin typeface="Arial MT"/>
                <a:cs typeface="Arial MT"/>
              </a:rPr>
              <a:t> </a:t>
            </a:r>
            <a:r>
              <a:rPr sz="2000" dirty="0">
                <a:latin typeface="Arial MT"/>
                <a:cs typeface="Arial MT"/>
              </a:rPr>
              <a:t>area,</a:t>
            </a:r>
            <a:r>
              <a:rPr sz="2000" spc="-25" dirty="0">
                <a:latin typeface="Arial MT"/>
                <a:cs typeface="Arial MT"/>
              </a:rPr>
              <a:t> </a:t>
            </a:r>
            <a:r>
              <a:rPr sz="2000" dirty="0">
                <a:latin typeface="Arial MT"/>
                <a:cs typeface="Arial MT"/>
              </a:rPr>
              <a:t>computing</a:t>
            </a:r>
            <a:r>
              <a:rPr sz="2000" spc="-40" dirty="0">
                <a:latin typeface="Arial MT"/>
                <a:cs typeface="Arial MT"/>
              </a:rPr>
              <a:t> </a:t>
            </a:r>
            <a:r>
              <a:rPr sz="2000" dirty="0">
                <a:latin typeface="Arial MT"/>
                <a:cs typeface="Arial MT"/>
              </a:rPr>
              <a:t>volume</a:t>
            </a:r>
            <a:r>
              <a:rPr sz="2000" spc="-5" dirty="0">
                <a:latin typeface="Arial MT"/>
                <a:cs typeface="Arial MT"/>
              </a:rPr>
              <a:t> [</a:t>
            </a:r>
            <a:r>
              <a:rPr sz="1900" spc="-5" dirty="0">
                <a:latin typeface="Arial MT"/>
                <a:cs typeface="Arial MT"/>
              </a:rPr>
              <a:t>Operations,</a:t>
            </a:r>
            <a:r>
              <a:rPr sz="1900" spc="30" dirty="0">
                <a:latin typeface="Arial MT"/>
                <a:cs typeface="Arial MT"/>
              </a:rPr>
              <a:t> </a:t>
            </a:r>
            <a:r>
              <a:rPr sz="1900" dirty="0">
                <a:latin typeface="Arial MT"/>
                <a:cs typeface="Arial MT"/>
              </a:rPr>
              <a:t>Methods</a:t>
            </a:r>
            <a:r>
              <a:rPr sz="2000" dirty="0">
                <a:latin typeface="Arial MT"/>
                <a:cs typeface="Arial MT"/>
              </a:rPr>
              <a:t>]</a:t>
            </a:r>
          </a:p>
          <a:p>
            <a:pPr marL="383540" indent="-343535">
              <a:spcBef>
                <a:spcPts val="2060"/>
              </a:spcBef>
              <a:buClr>
                <a:srgbClr val="0F1141"/>
              </a:buClr>
              <a:buFont typeface="Arial MT"/>
              <a:buChar char="•"/>
              <a:tabLst>
                <a:tab pos="383540" algn="l"/>
                <a:tab pos="384175" algn="l"/>
              </a:tabLst>
            </a:pPr>
            <a:r>
              <a:rPr sz="2400" b="1" spc="-5" dirty="0">
                <a:latin typeface="Arial"/>
                <a:cs typeface="Arial"/>
              </a:rPr>
              <a:t>Dog</a:t>
            </a:r>
            <a:r>
              <a:rPr sz="2400" b="1" spc="-30" dirty="0">
                <a:latin typeface="Arial"/>
                <a:cs typeface="Arial"/>
              </a:rPr>
              <a:t> </a:t>
            </a:r>
            <a:r>
              <a:rPr sz="2400" b="1" dirty="0">
                <a:latin typeface="Arial"/>
                <a:cs typeface="Arial"/>
              </a:rPr>
              <a:t>Object</a:t>
            </a:r>
            <a:r>
              <a:rPr sz="2400" b="1" spc="-50" dirty="0">
                <a:latin typeface="Arial"/>
                <a:cs typeface="Arial"/>
              </a:rPr>
              <a:t> </a:t>
            </a:r>
            <a:r>
              <a:rPr sz="2400" b="1" dirty="0">
                <a:latin typeface="Arial"/>
                <a:cs typeface="Arial"/>
              </a:rPr>
              <a:t>:</a:t>
            </a:r>
            <a:endParaRPr sz="2400" dirty="0">
              <a:latin typeface="Arial"/>
              <a:cs typeface="Arial"/>
            </a:endParaRPr>
          </a:p>
          <a:p>
            <a:pPr marL="784225" lvl="1" indent="-287020">
              <a:spcBef>
                <a:spcPts val="484"/>
              </a:spcBef>
              <a:buFont typeface="Courier New"/>
              <a:buChar char="o"/>
              <a:tabLst>
                <a:tab pos="784860" algn="l"/>
              </a:tabLst>
            </a:pPr>
            <a:r>
              <a:rPr sz="2000" spc="-5" dirty="0">
                <a:latin typeface="Arial MT"/>
                <a:cs typeface="Arial MT"/>
              </a:rPr>
              <a:t>State/Data</a:t>
            </a:r>
            <a:r>
              <a:rPr sz="2000" spc="-35" dirty="0">
                <a:latin typeface="Arial MT"/>
                <a:cs typeface="Arial MT"/>
              </a:rPr>
              <a:t> </a:t>
            </a:r>
            <a:r>
              <a:rPr sz="2000" dirty="0">
                <a:latin typeface="Arial MT"/>
                <a:cs typeface="Arial MT"/>
              </a:rPr>
              <a:t>Part</a:t>
            </a:r>
            <a:r>
              <a:rPr sz="2000" spc="-15" dirty="0">
                <a:latin typeface="Arial MT"/>
                <a:cs typeface="Arial MT"/>
              </a:rPr>
              <a:t> </a:t>
            </a:r>
            <a:r>
              <a:rPr sz="2000" dirty="0">
                <a:latin typeface="Arial MT"/>
                <a:cs typeface="Arial MT"/>
              </a:rPr>
              <a:t>:</a:t>
            </a:r>
            <a:r>
              <a:rPr sz="2000" spc="-5" dirty="0">
                <a:latin typeface="Arial MT"/>
                <a:cs typeface="Arial MT"/>
              </a:rPr>
              <a:t> </a:t>
            </a:r>
            <a:r>
              <a:rPr sz="2000" dirty="0">
                <a:latin typeface="Arial MT"/>
                <a:cs typeface="Arial MT"/>
              </a:rPr>
              <a:t>name,</a:t>
            </a:r>
            <a:r>
              <a:rPr sz="2000" spc="-30" dirty="0">
                <a:latin typeface="Arial MT"/>
                <a:cs typeface="Arial MT"/>
              </a:rPr>
              <a:t> </a:t>
            </a:r>
            <a:r>
              <a:rPr sz="2000" dirty="0">
                <a:latin typeface="Arial MT"/>
                <a:cs typeface="Arial MT"/>
              </a:rPr>
              <a:t>breed,</a:t>
            </a:r>
            <a:r>
              <a:rPr sz="2000" spc="-15" dirty="0">
                <a:latin typeface="Arial MT"/>
                <a:cs typeface="Arial MT"/>
              </a:rPr>
              <a:t> </a:t>
            </a:r>
            <a:r>
              <a:rPr sz="2000" dirty="0">
                <a:latin typeface="Arial MT"/>
                <a:cs typeface="Arial MT"/>
              </a:rPr>
              <a:t>color</a:t>
            </a:r>
            <a:r>
              <a:rPr sz="2000" spc="-20" dirty="0">
                <a:latin typeface="Arial MT"/>
                <a:cs typeface="Arial MT"/>
              </a:rPr>
              <a:t> </a:t>
            </a:r>
            <a:r>
              <a:rPr sz="2000" dirty="0">
                <a:latin typeface="Arial MT"/>
                <a:cs typeface="Arial MT"/>
              </a:rPr>
              <a:t>[Attributes</a:t>
            </a:r>
            <a:r>
              <a:rPr sz="2000" spc="-20" dirty="0">
                <a:latin typeface="Arial MT"/>
                <a:cs typeface="Arial MT"/>
              </a:rPr>
              <a:t> </a:t>
            </a:r>
            <a:r>
              <a:rPr sz="2000" dirty="0">
                <a:latin typeface="Arial MT"/>
                <a:cs typeface="Arial MT"/>
              </a:rPr>
              <a:t>/</a:t>
            </a:r>
            <a:r>
              <a:rPr sz="2000" spc="-10" dirty="0">
                <a:latin typeface="Arial MT"/>
                <a:cs typeface="Arial MT"/>
              </a:rPr>
              <a:t> </a:t>
            </a:r>
            <a:r>
              <a:rPr sz="2000" dirty="0">
                <a:latin typeface="Arial MT"/>
                <a:cs typeface="Arial MT"/>
              </a:rPr>
              <a:t>Instance</a:t>
            </a:r>
            <a:r>
              <a:rPr sz="2000" spc="-35" dirty="0">
                <a:latin typeface="Arial MT"/>
                <a:cs typeface="Arial MT"/>
              </a:rPr>
              <a:t> </a:t>
            </a:r>
            <a:r>
              <a:rPr sz="2000" dirty="0">
                <a:latin typeface="Arial MT"/>
                <a:cs typeface="Arial MT"/>
              </a:rPr>
              <a:t>Fields]</a:t>
            </a:r>
          </a:p>
          <a:p>
            <a:pPr marL="784225" lvl="1" indent="-287020">
              <a:spcBef>
                <a:spcPts val="480"/>
              </a:spcBef>
              <a:buFont typeface="Courier New"/>
              <a:buChar char="o"/>
              <a:tabLst>
                <a:tab pos="784860" algn="l"/>
              </a:tabLst>
            </a:pPr>
            <a:r>
              <a:rPr sz="2000" dirty="0">
                <a:latin typeface="Arial MT"/>
                <a:cs typeface="Arial MT"/>
              </a:rPr>
              <a:t>Behavior</a:t>
            </a:r>
            <a:r>
              <a:rPr sz="2000" spc="-15" dirty="0">
                <a:latin typeface="Arial MT"/>
                <a:cs typeface="Arial MT"/>
              </a:rPr>
              <a:t> </a:t>
            </a:r>
            <a:r>
              <a:rPr sz="2000" dirty="0">
                <a:latin typeface="Arial MT"/>
                <a:cs typeface="Arial MT"/>
              </a:rPr>
              <a:t>Part</a:t>
            </a:r>
            <a:r>
              <a:rPr sz="2000" spc="-20" dirty="0">
                <a:latin typeface="Arial MT"/>
                <a:cs typeface="Arial MT"/>
              </a:rPr>
              <a:t> </a:t>
            </a:r>
            <a:r>
              <a:rPr sz="2000" dirty="0">
                <a:latin typeface="Arial MT"/>
                <a:cs typeface="Arial MT"/>
              </a:rPr>
              <a:t>:</a:t>
            </a:r>
            <a:r>
              <a:rPr sz="2000" spc="-10" dirty="0">
                <a:latin typeface="Arial MT"/>
                <a:cs typeface="Arial MT"/>
              </a:rPr>
              <a:t> </a:t>
            </a:r>
            <a:r>
              <a:rPr sz="2000" dirty="0">
                <a:latin typeface="Arial MT"/>
                <a:cs typeface="Arial MT"/>
              </a:rPr>
              <a:t>barking,</a:t>
            </a:r>
            <a:r>
              <a:rPr sz="2000" spc="-45" dirty="0">
                <a:latin typeface="Arial MT"/>
                <a:cs typeface="Arial MT"/>
              </a:rPr>
              <a:t> </a:t>
            </a:r>
            <a:r>
              <a:rPr sz="2000" dirty="0">
                <a:latin typeface="Arial MT"/>
                <a:cs typeface="Arial MT"/>
              </a:rPr>
              <a:t>fetching,</a:t>
            </a:r>
            <a:r>
              <a:rPr sz="2000" spc="-20" dirty="0">
                <a:latin typeface="Arial MT"/>
                <a:cs typeface="Arial MT"/>
              </a:rPr>
              <a:t> </a:t>
            </a:r>
            <a:r>
              <a:rPr sz="2000" dirty="0">
                <a:latin typeface="Arial MT"/>
                <a:cs typeface="Arial MT"/>
              </a:rPr>
              <a:t>wagging</a:t>
            </a:r>
            <a:r>
              <a:rPr sz="2000" spc="-5" dirty="0">
                <a:latin typeface="Arial MT"/>
                <a:cs typeface="Arial MT"/>
              </a:rPr>
              <a:t> </a:t>
            </a:r>
            <a:r>
              <a:rPr sz="2000" dirty="0">
                <a:latin typeface="Arial MT"/>
                <a:cs typeface="Arial MT"/>
              </a:rPr>
              <a:t>[Operations,</a:t>
            </a:r>
            <a:r>
              <a:rPr sz="2000" spc="-60" dirty="0">
                <a:latin typeface="Arial MT"/>
                <a:cs typeface="Arial MT"/>
              </a:rPr>
              <a:t> </a:t>
            </a:r>
            <a:r>
              <a:rPr sz="2000" dirty="0">
                <a:latin typeface="Arial MT"/>
                <a:cs typeface="Arial MT"/>
              </a:rPr>
              <a:t>Methods]</a:t>
            </a:r>
          </a:p>
          <a:p>
            <a:pPr marL="355600" indent="-342900">
              <a:spcBef>
                <a:spcPts val="2130"/>
              </a:spcBef>
              <a:buClr>
                <a:srgbClr val="0F1141"/>
              </a:buClr>
              <a:buFont typeface="Arial MT"/>
              <a:buChar char="•"/>
              <a:tabLst>
                <a:tab pos="354965" algn="l"/>
                <a:tab pos="355600" algn="l"/>
              </a:tabLst>
            </a:pPr>
            <a:r>
              <a:rPr sz="2400" b="1" spc="-5" dirty="0">
                <a:latin typeface="Arial"/>
                <a:cs typeface="Arial"/>
              </a:rPr>
              <a:t>Account</a:t>
            </a:r>
            <a:r>
              <a:rPr sz="2400" b="1" spc="-25" dirty="0">
                <a:latin typeface="Arial"/>
                <a:cs typeface="Arial"/>
              </a:rPr>
              <a:t> </a:t>
            </a:r>
            <a:r>
              <a:rPr sz="2400" b="1" dirty="0">
                <a:latin typeface="Arial"/>
                <a:cs typeface="Arial"/>
              </a:rPr>
              <a:t>Object</a:t>
            </a:r>
            <a:r>
              <a:rPr sz="2400" b="1" spc="-45" dirty="0">
                <a:latin typeface="Arial"/>
                <a:cs typeface="Arial"/>
              </a:rPr>
              <a:t> </a:t>
            </a:r>
            <a:r>
              <a:rPr sz="2400" b="1" dirty="0">
                <a:latin typeface="Arial"/>
                <a:cs typeface="Arial"/>
              </a:rPr>
              <a:t>:</a:t>
            </a:r>
            <a:endParaRPr sz="2400" dirty="0">
              <a:latin typeface="Arial"/>
              <a:cs typeface="Arial"/>
            </a:endParaRPr>
          </a:p>
          <a:p>
            <a:pPr marL="756285" marR="181610" lvl="1" indent="-287020">
              <a:spcBef>
                <a:spcPts val="484"/>
              </a:spcBef>
              <a:buFont typeface="Courier New"/>
              <a:buChar char="o"/>
              <a:tabLst>
                <a:tab pos="756920" algn="l"/>
              </a:tabLst>
            </a:pPr>
            <a:r>
              <a:rPr sz="2000" spc="-5" dirty="0">
                <a:latin typeface="Arial MT"/>
                <a:cs typeface="Arial MT"/>
              </a:rPr>
              <a:t>State/Data</a:t>
            </a:r>
            <a:r>
              <a:rPr sz="2000" spc="-30" dirty="0">
                <a:latin typeface="Arial MT"/>
                <a:cs typeface="Arial MT"/>
              </a:rPr>
              <a:t> </a:t>
            </a:r>
            <a:r>
              <a:rPr sz="2000" dirty="0">
                <a:latin typeface="Arial MT"/>
                <a:cs typeface="Arial MT"/>
              </a:rPr>
              <a:t>Part</a:t>
            </a:r>
            <a:r>
              <a:rPr sz="2000" spc="-10" dirty="0">
                <a:latin typeface="Arial MT"/>
                <a:cs typeface="Arial MT"/>
              </a:rPr>
              <a:t> </a:t>
            </a:r>
            <a:r>
              <a:rPr sz="2000" dirty="0">
                <a:latin typeface="Arial MT"/>
                <a:cs typeface="Arial MT"/>
              </a:rPr>
              <a:t>:</a:t>
            </a:r>
            <a:r>
              <a:rPr sz="2000" spc="-5" dirty="0">
                <a:latin typeface="Arial MT"/>
                <a:cs typeface="Arial MT"/>
              </a:rPr>
              <a:t> </a:t>
            </a:r>
            <a:r>
              <a:rPr sz="2000" dirty="0">
                <a:latin typeface="Arial MT"/>
                <a:cs typeface="Arial MT"/>
              </a:rPr>
              <a:t>account</a:t>
            </a:r>
            <a:r>
              <a:rPr sz="2000" spc="-35" dirty="0">
                <a:latin typeface="Arial MT"/>
                <a:cs typeface="Arial MT"/>
              </a:rPr>
              <a:t> </a:t>
            </a:r>
            <a:r>
              <a:rPr sz="2000" spc="-15" dirty="0">
                <a:latin typeface="Arial MT"/>
                <a:cs typeface="Arial MT"/>
              </a:rPr>
              <a:t>number,</a:t>
            </a:r>
            <a:r>
              <a:rPr sz="2000" spc="-35" dirty="0">
                <a:latin typeface="Arial MT"/>
                <a:cs typeface="Arial MT"/>
              </a:rPr>
              <a:t> </a:t>
            </a:r>
            <a:r>
              <a:rPr sz="2000" dirty="0">
                <a:latin typeface="Arial MT"/>
                <a:cs typeface="Arial MT"/>
              </a:rPr>
              <a:t>account</a:t>
            </a:r>
            <a:r>
              <a:rPr sz="2000" spc="-40" dirty="0">
                <a:latin typeface="Arial MT"/>
                <a:cs typeface="Arial MT"/>
              </a:rPr>
              <a:t> </a:t>
            </a:r>
            <a:r>
              <a:rPr sz="2000" dirty="0">
                <a:latin typeface="Arial MT"/>
                <a:cs typeface="Arial MT"/>
              </a:rPr>
              <a:t>holder</a:t>
            </a:r>
            <a:r>
              <a:rPr sz="2000" spc="-5" dirty="0">
                <a:latin typeface="Arial MT"/>
                <a:cs typeface="Arial MT"/>
              </a:rPr>
              <a:t> </a:t>
            </a:r>
            <a:r>
              <a:rPr sz="2000" dirty="0">
                <a:latin typeface="Arial MT"/>
                <a:cs typeface="Arial MT"/>
              </a:rPr>
              <a:t>name,</a:t>
            </a:r>
            <a:r>
              <a:rPr sz="2000" spc="-25" dirty="0">
                <a:latin typeface="Arial MT"/>
                <a:cs typeface="Arial MT"/>
              </a:rPr>
              <a:t> </a:t>
            </a:r>
            <a:r>
              <a:rPr sz="2000" dirty="0">
                <a:latin typeface="Arial MT"/>
                <a:cs typeface="Arial MT"/>
              </a:rPr>
              <a:t>balance,</a:t>
            </a:r>
            <a:r>
              <a:rPr sz="2000" spc="-25" dirty="0">
                <a:latin typeface="Arial MT"/>
                <a:cs typeface="Arial MT"/>
              </a:rPr>
              <a:t> </a:t>
            </a:r>
            <a:r>
              <a:rPr sz="2000" spc="-5" dirty="0">
                <a:latin typeface="Arial MT"/>
                <a:cs typeface="Arial MT"/>
              </a:rPr>
              <a:t>type </a:t>
            </a:r>
            <a:r>
              <a:rPr sz="2000" spc="-540"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account</a:t>
            </a:r>
            <a:r>
              <a:rPr sz="2000" spc="-30" dirty="0">
                <a:latin typeface="Arial MT"/>
                <a:cs typeface="Arial MT"/>
              </a:rPr>
              <a:t> </a:t>
            </a:r>
            <a:r>
              <a:rPr sz="2000" dirty="0">
                <a:latin typeface="Arial MT"/>
                <a:cs typeface="Arial MT"/>
              </a:rPr>
              <a:t>[Attributes/</a:t>
            </a:r>
            <a:r>
              <a:rPr sz="2000" spc="-45" dirty="0">
                <a:latin typeface="Arial MT"/>
                <a:cs typeface="Arial MT"/>
              </a:rPr>
              <a:t> </a:t>
            </a:r>
            <a:r>
              <a:rPr sz="2000" dirty="0">
                <a:latin typeface="Arial MT"/>
                <a:cs typeface="Arial MT"/>
              </a:rPr>
              <a:t>Instance</a:t>
            </a:r>
            <a:r>
              <a:rPr sz="2000" spc="-40" dirty="0">
                <a:latin typeface="Arial MT"/>
                <a:cs typeface="Arial MT"/>
              </a:rPr>
              <a:t> </a:t>
            </a:r>
            <a:r>
              <a:rPr sz="2000" dirty="0">
                <a:latin typeface="Arial MT"/>
                <a:cs typeface="Arial MT"/>
              </a:rPr>
              <a:t>Fields]</a:t>
            </a:r>
          </a:p>
          <a:p>
            <a:pPr marL="756285" marR="315595" lvl="1" indent="-287020">
              <a:spcBef>
                <a:spcPts val="480"/>
              </a:spcBef>
              <a:buFont typeface="Courier New"/>
              <a:buChar char="o"/>
              <a:tabLst>
                <a:tab pos="756920" algn="l"/>
              </a:tabLst>
            </a:pPr>
            <a:r>
              <a:rPr lang="en-IN" sz="2000" dirty="0" err="1">
                <a:latin typeface="Arial MT"/>
                <a:cs typeface="Arial MT"/>
              </a:rPr>
              <a:t>Behavior</a:t>
            </a:r>
            <a:r>
              <a:rPr lang="en-IN" sz="2000" spc="-15" dirty="0">
                <a:latin typeface="Arial MT"/>
                <a:cs typeface="Arial MT"/>
              </a:rPr>
              <a:t> </a:t>
            </a:r>
            <a:r>
              <a:rPr lang="en-IN" sz="2000" dirty="0">
                <a:latin typeface="Arial MT"/>
                <a:cs typeface="Arial MT"/>
              </a:rPr>
              <a:t>Part:</a:t>
            </a:r>
            <a:r>
              <a:rPr lang="en-IN" sz="2000" spc="-20" dirty="0">
                <a:latin typeface="Arial MT"/>
                <a:cs typeface="Arial MT"/>
              </a:rPr>
              <a:t> </a:t>
            </a:r>
            <a:r>
              <a:rPr sz="2000" dirty="0">
                <a:latin typeface="Arial MT"/>
                <a:cs typeface="Arial MT"/>
              </a:rPr>
              <a:t>withdrawing</a:t>
            </a:r>
            <a:r>
              <a:rPr sz="2000" spc="-25" dirty="0">
                <a:latin typeface="Arial MT"/>
                <a:cs typeface="Arial MT"/>
              </a:rPr>
              <a:t> </a:t>
            </a:r>
            <a:r>
              <a:rPr sz="2000" dirty="0">
                <a:latin typeface="Arial MT"/>
                <a:cs typeface="Arial MT"/>
              </a:rPr>
              <a:t>an</a:t>
            </a:r>
            <a:r>
              <a:rPr sz="2000" spc="-15" dirty="0">
                <a:latin typeface="Arial MT"/>
                <a:cs typeface="Arial MT"/>
              </a:rPr>
              <a:t> </a:t>
            </a:r>
            <a:r>
              <a:rPr sz="2000" dirty="0">
                <a:latin typeface="Arial MT"/>
                <a:cs typeface="Arial MT"/>
              </a:rPr>
              <a:t>amount,</a:t>
            </a:r>
            <a:r>
              <a:rPr sz="2000" spc="-30" dirty="0">
                <a:latin typeface="Arial MT"/>
                <a:cs typeface="Arial MT"/>
              </a:rPr>
              <a:t> </a:t>
            </a:r>
            <a:r>
              <a:rPr sz="2000" dirty="0">
                <a:latin typeface="Arial MT"/>
                <a:cs typeface="Arial MT"/>
              </a:rPr>
              <a:t>depositing</a:t>
            </a:r>
            <a:r>
              <a:rPr sz="2000" spc="-25" dirty="0">
                <a:latin typeface="Arial MT"/>
                <a:cs typeface="Arial MT"/>
              </a:rPr>
              <a:t> </a:t>
            </a:r>
            <a:r>
              <a:rPr sz="2000" dirty="0">
                <a:latin typeface="Arial MT"/>
                <a:cs typeface="Arial MT"/>
              </a:rPr>
              <a:t>an</a:t>
            </a:r>
            <a:r>
              <a:rPr sz="2000" spc="5" dirty="0">
                <a:latin typeface="Arial MT"/>
                <a:cs typeface="Arial MT"/>
              </a:rPr>
              <a:t> </a:t>
            </a:r>
            <a:r>
              <a:rPr sz="2000" dirty="0">
                <a:latin typeface="Arial MT"/>
                <a:cs typeface="Arial MT"/>
              </a:rPr>
              <a:t>amount,</a:t>
            </a:r>
            <a:r>
              <a:rPr sz="2000" spc="-35" dirty="0">
                <a:latin typeface="Arial MT"/>
                <a:cs typeface="Arial MT"/>
              </a:rPr>
              <a:t> </a:t>
            </a:r>
            <a:r>
              <a:rPr sz="2000" dirty="0">
                <a:latin typeface="Arial MT"/>
                <a:cs typeface="Arial MT"/>
              </a:rPr>
              <a:t>checking</a:t>
            </a:r>
            <a:r>
              <a:rPr sz="2000" spc="-35" dirty="0">
                <a:latin typeface="Arial MT"/>
                <a:cs typeface="Arial MT"/>
              </a:rPr>
              <a:t> </a:t>
            </a:r>
            <a:r>
              <a:rPr sz="2000" dirty="0">
                <a:latin typeface="Arial MT"/>
                <a:cs typeface="Arial MT"/>
              </a:rPr>
              <a:t>balance</a:t>
            </a:r>
            <a:r>
              <a:rPr sz="2000" spc="-25"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a </a:t>
            </a:r>
            <a:r>
              <a:rPr sz="2000" spc="-540" dirty="0">
                <a:latin typeface="Arial MT"/>
                <a:cs typeface="Arial MT"/>
              </a:rPr>
              <a:t> </a:t>
            </a:r>
            <a:r>
              <a:rPr sz="2000" dirty="0">
                <a:latin typeface="Arial MT"/>
                <a:cs typeface="Arial MT"/>
              </a:rPr>
              <a:t>account</a:t>
            </a:r>
            <a:r>
              <a:rPr sz="2000" spc="-40" dirty="0">
                <a:latin typeface="Arial MT"/>
                <a:cs typeface="Arial MT"/>
              </a:rPr>
              <a:t> </a:t>
            </a:r>
            <a:r>
              <a:rPr sz="2000" dirty="0">
                <a:latin typeface="Arial MT"/>
                <a:cs typeface="Arial MT"/>
              </a:rPr>
              <a:t>[</a:t>
            </a:r>
            <a:r>
              <a:rPr sz="2000" spc="-10" dirty="0">
                <a:latin typeface="Arial MT"/>
                <a:cs typeface="Arial MT"/>
              </a:rPr>
              <a:t> </a:t>
            </a:r>
            <a:r>
              <a:rPr sz="2000" spc="-15" dirty="0">
                <a:latin typeface="Arial MT"/>
                <a:cs typeface="Arial MT"/>
              </a:rPr>
              <a:t>Behavior,</a:t>
            </a:r>
            <a:r>
              <a:rPr sz="2000" spc="-25" dirty="0">
                <a:latin typeface="Arial MT"/>
                <a:cs typeface="Arial MT"/>
              </a:rPr>
              <a:t> </a:t>
            </a:r>
            <a:r>
              <a:rPr sz="2000" dirty="0">
                <a:latin typeface="Arial MT"/>
                <a:cs typeface="Arial MT"/>
              </a:rPr>
              <a:t>Operations,</a:t>
            </a:r>
            <a:r>
              <a:rPr sz="2000" spc="-45" dirty="0">
                <a:latin typeface="Arial MT"/>
                <a:cs typeface="Arial MT"/>
              </a:rPr>
              <a:t> </a:t>
            </a:r>
            <a:r>
              <a:rPr sz="2000" dirty="0">
                <a:latin typeface="Arial MT"/>
                <a:cs typeface="Arial MT"/>
              </a:rPr>
              <a:t>Methods]</a:t>
            </a:r>
          </a:p>
        </p:txBody>
      </p:sp>
      <p:sp>
        <p:nvSpPr>
          <p:cNvPr id="3" name="object 3"/>
          <p:cNvSpPr txBox="1">
            <a:spLocks noGrp="1"/>
          </p:cNvSpPr>
          <p:nvPr>
            <p:ph type="title"/>
          </p:nvPr>
        </p:nvSpPr>
        <p:spPr>
          <a:xfrm>
            <a:off x="1907540" y="379222"/>
            <a:ext cx="4493260" cy="689932"/>
          </a:xfrm>
          <a:prstGeom prst="rect">
            <a:avLst/>
          </a:prstGeom>
        </p:spPr>
        <p:txBody>
          <a:bodyPr vert="horz" wrap="square" lIns="0" tIns="12700" rIns="0" bIns="0" rtlCol="0" anchor="t">
            <a:spAutoFit/>
          </a:bodyPr>
          <a:lstStyle/>
          <a:p>
            <a:pPr marL="12700">
              <a:lnSpc>
                <a:spcPct val="100000"/>
              </a:lnSpc>
              <a:spcBef>
                <a:spcPts val="100"/>
              </a:spcBef>
            </a:pPr>
            <a:r>
              <a:rPr spc="-165" dirty="0"/>
              <a:t>O</a:t>
            </a:r>
            <a:r>
              <a:rPr spc="-160" dirty="0"/>
              <a:t>b</a:t>
            </a:r>
            <a:r>
              <a:rPr spc="-165" dirty="0"/>
              <a:t>j</a:t>
            </a:r>
            <a:r>
              <a:rPr spc="-160" dirty="0"/>
              <a:t>ec</a:t>
            </a:r>
            <a:r>
              <a:rPr dirty="0"/>
              <a:t>t</a:t>
            </a:r>
            <a:r>
              <a:rPr lang="en-US" dirty="0"/>
              <a:t> </a:t>
            </a:r>
            <a:r>
              <a:rPr spc="-160" dirty="0"/>
              <a:t>Examp</a:t>
            </a:r>
            <a:r>
              <a:rPr spc="-165" dirty="0"/>
              <a:t>l</a:t>
            </a:r>
            <a:r>
              <a:rPr lang="en-US" spc="-160" dirty="0"/>
              <a:t>e</a:t>
            </a:r>
            <a:r>
              <a:rPr spc="-5" dirty="0"/>
              <a:t>s</a:t>
            </a:r>
          </a:p>
        </p:txBody>
      </p:sp>
      <p:sp>
        <p:nvSpPr>
          <p:cNvPr id="7" name="Footer Placeholder 6">
            <a:extLst>
              <a:ext uri="{FF2B5EF4-FFF2-40B4-BE49-F238E27FC236}">
                <a16:creationId xmlns:a16="http://schemas.microsoft.com/office/drawing/2014/main" id="{C9433E9F-2A24-30D6-91A2-F60D1C23C9BA}"/>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403606"/>
            <a:ext cx="6394703" cy="689932"/>
          </a:xfrm>
          <a:prstGeom prst="rect">
            <a:avLst/>
          </a:prstGeom>
        </p:spPr>
        <p:txBody>
          <a:bodyPr vert="horz" wrap="square" lIns="0" tIns="12700" rIns="0" bIns="0" rtlCol="0" anchor="t">
            <a:spAutoFit/>
          </a:bodyPr>
          <a:lstStyle/>
          <a:p>
            <a:pPr marL="12700">
              <a:lnSpc>
                <a:spcPct val="100000"/>
              </a:lnSpc>
              <a:spcBef>
                <a:spcPts val="100"/>
              </a:spcBef>
            </a:pPr>
            <a:r>
              <a:rPr spc="-160" dirty="0"/>
              <a:t>Abs</a:t>
            </a:r>
            <a:r>
              <a:rPr spc="-155" dirty="0"/>
              <a:t>t</a:t>
            </a:r>
            <a:r>
              <a:rPr spc="-160" dirty="0"/>
              <a:t>rac</a:t>
            </a:r>
            <a:r>
              <a:rPr dirty="0"/>
              <a:t>t</a:t>
            </a:r>
            <a:r>
              <a:rPr spc="-270" dirty="0"/>
              <a:t> </a:t>
            </a:r>
            <a:r>
              <a:rPr spc="-160" dirty="0"/>
              <a:t>C</a:t>
            </a:r>
            <a:r>
              <a:rPr spc="-165" dirty="0"/>
              <a:t>l</a:t>
            </a:r>
            <a:r>
              <a:rPr spc="-160" dirty="0"/>
              <a:t>asse</a:t>
            </a:r>
            <a:r>
              <a:rPr spc="-5" dirty="0"/>
              <a:t>s</a:t>
            </a:r>
            <a:r>
              <a:rPr spc="-295" dirty="0"/>
              <a:t> </a:t>
            </a:r>
            <a:r>
              <a:rPr dirty="0"/>
              <a:t>:</a:t>
            </a:r>
            <a:r>
              <a:rPr spc="-295" dirty="0"/>
              <a:t> </a:t>
            </a:r>
            <a:r>
              <a:rPr spc="-160" dirty="0"/>
              <a:t>Syn</a:t>
            </a:r>
            <a:r>
              <a:rPr spc="-155" dirty="0"/>
              <a:t>t</a:t>
            </a:r>
            <a:r>
              <a:rPr spc="-160" dirty="0"/>
              <a:t>a</a:t>
            </a:r>
            <a:r>
              <a:rPr spc="-5" dirty="0"/>
              <a:t>x</a:t>
            </a:r>
          </a:p>
        </p:txBody>
      </p:sp>
      <p:sp>
        <p:nvSpPr>
          <p:cNvPr id="3" name="object 3"/>
          <p:cNvSpPr txBox="1"/>
          <p:nvPr/>
        </p:nvSpPr>
        <p:spPr>
          <a:xfrm>
            <a:off x="1907541" y="1255578"/>
            <a:ext cx="1623695" cy="803910"/>
          </a:xfrm>
          <a:prstGeom prst="rect">
            <a:avLst/>
          </a:prstGeom>
        </p:spPr>
        <p:txBody>
          <a:bodyPr vert="horz" wrap="square" lIns="0" tIns="165100" rIns="0" bIns="0" rtlCol="0">
            <a:spAutoFit/>
          </a:bodyPr>
          <a:lstStyle/>
          <a:p>
            <a:pPr marL="622300" indent="-610235">
              <a:spcBef>
                <a:spcPts val="1300"/>
              </a:spcBef>
              <a:buFont typeface="Arial MT"/>
              <a:buChar char="•"/>
              <a:tabLst>
                <a:tab pos="622300" algn="l"/>
                <a:tab pos="622935" algn="l"/>
              </a:tabLst>
            </a:pPr>
            <a:r>
              <a:rPr sz="2000" b="1" spc="-5" dirty="0">
                <a:solidFill>
                  <a:srgbClr val="FF0000"/>
                </a:solidFill>
                <a:latin typeface="Arial"/>
                <a:cs typeface="Arial"/>
              </a:rPr>
              <a:t>Syntax</a:t>
            </a:r>
            <a:r>
              <a:rPr sz="2000" b="1" spc="-65" dirty="0">
                <a:solidFill>
                  <a:srgbClr val="FF0000"/>
                </a:solidFill>
                <a:latin typeface="Arial"/>
                <a:cs typeface="Arial"/>
              </a:rPr>
              <a:t> </a:t>
            </a:r>
            <a:r>
              <a:rPr sz="2000" b="1" dirty="0">
                <a:solidFill>
                  <a:srgbClr val="FF0000"/>
                </a:solidFill>
                <a:latin typeface="Arial"/>
                <a:cs typeface="Arial"/>
              </a:rPr>
              <a:t>:</a:t>
            </a:r>
            <a:endParaRPr sz="2000">
              <a:latin typeface="Arial"/>
              <a:cs typeface="Arial"/>
            </a:endParaRPr>
          </a:p>
          <a:p>
            <a:pPr marL="622300">
              <a:spcBef>
                <a:spcPts val="844"/>
              </a:spcBef>
            </a:pPr>
            <a:r>
              <a:rPr sz="1400" dirty="0">
                <a:solidFill>
                  <a:srgbClr val="FF0000"/>
                </a:solidFill>
                <a:latin typeface="Arial MT"/>
                <a:cs typeface="Arial MT"/>
              </a:rPr>
              <a:t>&lt;scope&gt;</a:t>
            </a:r>
            <a:endParaRPr sz="1400">
              <a:latin typeface="Arial MT"/>
              <a:cs typeface="Arial MT"/>
            </a:endParaRPr>
          </a:p>
        </p:txBody>
      </p:sp>
      <p:sp>
        <p:nvSpPr>
          <p:cNvPr id="4" name="object 4"/>
          <p:cNvSpPr txBox="1"/>
          <p:nvPr/>
        </p:nvSpPr>
        <p:spPr>
          <a:xfrm>
            <a:off x="3736594" y="1819783"/>
            <a:ext cx="660400" cy="228909"/>
          </a:xfrm>
          <a:prstGeom prst="rect">
            <a:avLst/>
          </a:prstGeom>
        </p:spPr>
        <p:txBody>
          <a:bodyPr vert="horz" wrap="square" lIns="0" tIns="13335" rIns="0" bIns="0" rtlCol="0">
            <a:spAutoFit/>
          </a:bodyPr>
          <a:lstStyle/>
          <a:p>
            <a:pPr marL="12700">
              <a:spcBef>
                <a:spcPts val="105"/>
              </a:spcBef>
            </a:pPr>
            <a:r>
              <a:rPr sz="1400" i="1" dirty="0">
                <a:solidFill>
                  <a:srgbClr val="FF0000"/>
                </a:solidFill>
                <a:latin typeface="Arial"/>
                <a:cs typeface="Arial"/>
              </a:rPr>
              <a:t>abstra</a:t>
            </a:r>
            <a:r>
              <a:rPr sz="1400" i="1" spc="-10" dirty="0">
                <a:solidFill>
                  <a:srgbClr val="FF0000"/>
                </a:solidFill>
                <a:latin typeface="Arial"/>
                <a:cs typeface="Arial"/>
              </a:rPr>
              <a:t>c</a:t>
            </a:r>
            <a:r>
              <a:rPr sz="1400" i="1" dirty="0">
                <a:solidFill>
                  <a:srgbClr val="FF0000"/>
                </a:solidFill>
                <a:latin typeface="Arial"/>
                <a:cs typeface="Arial"/>
              </a:rPr>
              <a:t>t</a:t>
            </a:r>
            <a:endParaRPr sz="1400">
              <a:latin typeface="Arial"/>
              <a:cs typeface="Arial"/>
            </a:endParaRPr>
          </a:p>
        </p:txBody>
      </p:sp>
      <p:sp>
        <p:nvSpPr>
          <p:cNvPr id="5" name="object 5"/>
          <p:cNvSpPr txBox="1"/>
          <p:nvPr/>
        </p:nvSpPr>
        <p:spPr>
          <a:xfrm>
            <a:off x="4651376" y="1819783"/>
            <a:ext cx="2058035" cy="228909"/>
          </a:xfrm>
          <a:prstGeom prst="rect">
            <a:avLst/>
          </a:prstGeom>
        </p:spPr>
        <p:txBody>
          <a:bodyPr vert="horz" wrap="square" lIns="0" tIns="13335" rIns="0" bIns="0" rtlCol="0">
            <a:spAutoFit/>
          </a:bodyPr>
          <a:lstStyle/>
          <a:p>
            <a:pPr marL="12700">
              <a:spcBef>
                <a:spcPts val="105"/>
              </a:spcBef>
              <a:tabLst>
                <a:tab pos="926465" algn="l"/>
              </a:tabLst>
            </a:pPr>
            <a:r>
              <a:rPr sz="1400" dirty="0">
                <a:latin typeface="Arial MT"/>
                <a:cs typeface="Arial MT"/>
              </a:rPr>
              <a:t>class	</a:t>
            </a:r>
            <a:r>
              <a:rPr sz="1400" spc="-5" dirty="0">
                <a:latin typeface="Arial MT"/>
                <a:cs typeface="Arial MT"/>
              </a:rPr>
              <a:t>&lt;class-name&gt;</a:t>
            </a:r>
            <a:endParaRPr sz="1400">
              <a:latin typeface="Arial MT"/>
              <a:cs typeface="Arial MT"/>
            </a:endParaRPr>
          </a:p>
        </p:txBody>
      </p:sp>
      <p:sp>
        <p:nvSpPr>
          <p:cNvPr id="6" name="object 6"/>
          <p:cNvSpPr txBox="1"/>
          <p:nvPr/>
        </p:nvSpPr>
        <p:spPr>
          <a:xfrm>
            <a:off x="7394828" y="1819783"/>
            <a:ext cx="698500" cy="228909"/>
          </a:xfrm>
          <a:prstGeom prst="rect">
            <a:avLst/>
          </a:prstGeom>
        </p:spPr>
        <p:txBody>
          <a:bodyPr vert="horz" wrap="square" lIns="0" tIns="13335" rIns="0" bIns="0" rtlCol="0">
            <a:spAutoFit/>
          </a:bodyPr>
          <a:lstStyle/>
          <a:p>
            <a:pPr marL="12700">
              <a:spcBef>
                <a:spcPts val="105"/>
              </a:spcBef>
            </a:pPr>
            <a:r>
              <a:rPr sz="1400" spc="5" dirty="0">
                <a:latin typeface="Arial MT"/>
                <a:cs typeface="Arial MT"/>
              </a:rPr>
              <a:t>[</a:t>
            </a:r>
            <a:r>
              <a:rPr sz="1400" dirty="0">
                <a:solidFill>
                  <a:srgbClr val="FF0000"/>
                </a:solidFill>
                <a:latin typeface="Arial MT"/>
                <a:cs typeface="Arial MT"/>
              </a:rPr>
              <a:t>e</a:t>
            </a:r>
            <a:r>
              <a:rPr sz="1400" spc="-20" dirty="0">
                <a:solidFill>
                  <a:srgbClr val="FF0000"/>
                </a:solidFill>
                <a:latin typeface="Arial MT"/>
                <a:cs typeface="Arial MT"/>
              </a:rPr>
              <a:t>x</a:t>
            </a:r>
            <a:r>
              <a:rPr sz="1400" dirty="0">
                <a:solidFill>
                  <a:srgbClr val="FF0000"/>
                </a:solidFill>
                <a:latin typeface="Arial MT"/>
                <a:cs typeface="Arial MT"/>
              </a:rPr>
              <a:t>tends</a:t>
            </a:r>
            <a:endParaRPr sz="1400">
              <a:latin typeface="Arial MT"/>
              <a:cs typeface="Arial MT"/>
            </a:endParaRPr>
          </a:p>
        </p:txBody>
      </p:sp>
      <p:sp>
        <p:nvSpPr>
          <p:cNvPr id="7" name="object 7"/>
          <p:cNvSpPr txBox="1"/>
          <p:nvPr/>
        </p:nvSpPr>
        <p:spPr>
          <a:xfrm>
            <a:off x="8408669" y="1819783"/>
            <a:ext cx="1694180" cy="228909"/>
          </a:xfrm>
          <a:prstGeom prst="rect">
            <a:avLst/>
          </a:prstGeom>
        </p:spPr>
        <p:txBody>
          <a:bodyPr vert="horz" wrap="square" lIns="0" tIns="13335" rIns="0" bIns="0" rtlCol="0">
            <a:spAutoFit/>
          </a:bodyPr>
          <a:lstStyle/>
          <a:p>
            <a:pPr marL="12700">
              <a:spcBef>
                <a:spcPts val="105"/>
              </a:spcBef>
            </a:pPr>
            <a:r>
              <a:rPr sz="1400" spc="-5" dirty="0">
                <a:latin typeface="Arial MT"/>
                <a:cs typeface="Arial MT"/>
              </a:rPr>
              <a:t>&lt;super-class-name&gt;]</a:t>
            </a:r>
            <a:endParaRPr sz="1400">
              <a:latin typeface="Arial MT"/>
              <a:cs typeface="Arial MT"/>
            </a:endParaRPr>
          </a:p>
        </p:txBody>
      </p:sp>
      <p:sp>
        <p:nvSpPr>
          <p:cNvPr id="8" name="object 8"/>
          <p:cNvSpPr txBox="1"/>
          <p:nvPr/>
        </p:nvSpPr>
        <p:spPr>
          <a:xfrm>
            <a:off x="2822195" y="2028571"/>
            <a:ext cx="986155" cy="228909"/>
          </a:xfrm>
          <a:prstGeom prst="rect">
            <a:avLst/>
          </a:prstGeom>
        </p:spPr>
        <p:txBody>
          <a:bodyPr vert="horz" wrap="square" lIns="0" tIns="13335" rIns="0" bIns="0" rtlCol="0">
            <a:spAutoFit/>
          </a:bodyPr>
          <a:lstStyle/>
          <a:p>
            <a:pPr marL="12700">
              <a:spcBef>
                <a:spcPts val="105"/>
              </a:spcBef>
            </a:pPr>
            <a:r>
              <a:rPr sz="1400" spc="5" dirty="0">
                <a:latin typeface="Arial MT"/>
                <a:cs typeface="Arial MT"/>
              </a:rPr>
              <a:t>[</a:t>
            </a:r>
            <a:r>
              <a:rPr sz="1400" dirty="0">
                <a:solidFill>
                  <a:srgbClr val="FF0000"/>
                </a:solidFill>
                <a:latin typeface="Arial MT"/>
                <a:cs typeface="Arial MT"/>
              </a:rPr>
              <a:t>i</a:t>
            </a:r>
            <a:r>
              <a:rPr sz="1400" spc="-10" dirty="0">
                <a:solidFill>
                  <a:srgbClr val="FF0000"/>
                </a:solidFill>
                <a:latin typeface="Arial MT"/>
                <a:cs typeface="Arial MT"/>
              </a:rPr>
              <a:t>m</a:t>
            </a:r>
            <a:r>
              <a:rPr sz="1400" dirty="0">
                <a:solidFill>
                  <a:srgbClr val="FF0000"/>
                </a:solidFill>
                <a:latin typeface="Arial MT"/>
                <a:cs typeface="Arial MT"/>
              </a:rPr>
              <a:t>ple</a:t>
            </a:r>
            <a:r>
              <a:rPr sz="1400" spc="-10" dirty="0">
                <a:solidFill>
                  <a:srgbClr val="FF0000"/>
                </a:solidFill>
                <a:latin typeface="Arial MT"/>
                <a:cs typeface="Arial MT"/>
              </a:rPr>
              <a:t>m</a:t>
            </a:r>
            <a:r>
              <a:rPr sz="1400" dirty="0">
                <a:solidFill>
                  <a:srgbClr val="FF0000"/>
                </a:solidFill>
                <a:latin typeface="Arial MT"/>
                <a:cs typeface="Arial MT"/>
              </a:rPr>
              <a:t>ents</a:t>
            </a:r>
            <a:endParaRPr sz="1400">
              <a:latin typeface="Arial MT"/>
              <a:cs typeface="Arial MT"/>
            </a:endParaRPr>
          </a:p>
        </p:txBody>
      </p:sp>
      <p:sp>
        <p:nvSpPr>
          <p:cNvPr id="9" name="object 9"/>
          <p:cNvSpPr txBox="1"/>
          <p:nvPr/>
        </p:nvSpPr>
        <p:spPr>
          <a:xfrm>
            <a:off x="4651375" y="2028571"/>
            <a:ext cx="3112770" cy="228909"/>
          </a:xfrm>
          <a:prstGeom prst="rect">
            <a:avLst/>
          </a:prstGeom>
        </p:spPr>
        <p:txBody>
          <a:bodyPr vert="horz" wrap="square" lIns="0" tIns="13335" rIns="0" bIns="0" rtlCol="0">
            <a:spAutoFit/>
          </a:bodyPr>
          <a:lstStyle/>
          <a:p>
            <a:pPr marL="12700">
              <a:spcBef>
                <a:spcPts val="105"/>
              </a:spcBef>
            </a:pPr>
            <a:r>
              <a:rPr sz="1400" spc="-5" dirty="0">
                <a:latin typeface="Arial MT"/>
                <a:cs typeface="Arial MT"/>
              </a:rPr>
              <a:t>interface-1,</a:t>
            </a:r>
            <a:r>
              <a:rPr sz="1400" spc="-35" dirty="0">
                <a:latin typeface="Arial MT"/>
                <a:cs typeface="Arial MT"/>
              </a:rPr>
              <a:t> </a:t>
            </a:r>
            <a:r>
              <a:rPr sz="1400" spc="-5" dirty="0">
                <a:latin typeface="Arial MT"/>
                <a:cs typeface="Arial MT"/>
              </a:rPr>
              <a:t>interface-2,</a:t>
            </a:r>
            <a:r>
              <a:rPr sz="1400" spc="-40" dirty="0">
                <a:latin typeface="Arial MT"/>
                <a:cs typeface="Arial MT"/>
              </a:rPr>
              <a:t> </a:t>
            </a:r>
            <a:r>
              <a:rPr sz="1400" dirty="0">
                <a:latin typeface="Arial MT"/>
                <a:cs typeface="Arial MT"/>
              </a:rPr>
              <a:t>….,</a:t>
            </a:r>
            <a:r>
              <a:rPr sz="1400" spc="-5" dirty="0">
                <a:latin typeface="Arial MT"/>
                <a:cs typeface="Arial MT"/>
              </a:rPr>
              <a:t> interface-n]</a:t>
            </a:r>
            <a:endParaRPr sz="1400">
              <a:latin typeface="Arial MT"/>
              <a:cs typeface="Arial MT"/>
            </a:endParaRPr>
          </a:p>
        </p:txBody>
      </p:sp>
      <p:sp>
        <p:nvSpPr>
          <p:cNvPr id="10" name="object 10"/>
          <p:cNvSpPr txBox="1"/>
          <p:nvPr/>
        </p:nvSpPr>
        <p:spPr>
          <a:xfrm>
            <a:off x="2517445" y="2242540"/>
            <a:ext cx="1359535" cy="495300"/>
          </a:xfrm>
          <a:prstGeom prst="rect">
            <a:avLst/>
          </a:prstGeom>
        </p:spPr>
        <p:txBody>
          <a:bodyPr vert="horz" wrap="square" lIns="0" tIns="33655" rIns="0" bIns="0" rtlCol="0">
            <a:spAutoFit/>
          </a:bodyPr>
          <a:lstStyle/>
          <a:p>
            <a:pPr marL="12700">
              <a:spcBef>
                <a:spcPts val="265"/>
              </a:spcBef>
            </a:pPr>
            <a:r>
              <a:rPr sz="1400" dirty="0">
                <a:latin typeface="Arial MT"/>
                <a:cs typeface="Arial MT"/>
              </a:rPr>
              <a:t>{</a:t>
            </a:r>
            <a:endParaRPr sz="1400">
              <a:latin typeface="Arial MT"/>
              <a:cs typeface="Arial MT"/>
            </a:endParaRPr>
          </a:p>
          <a:p>
            <a:pPr marL="12700">
              <a:spcBef>
                <a:spcPts val="170"/>
              </a:spcBef>
            </a:pPr>
            <a:r>
              <a:rPr sz="1400" spc="-5" dirty="0">
                <a:latin typeface="Arial MT"/>
                <a:cs typeface="Arial MT"/>
              </a:rPr>
              <a:t>...........................</a:t>
            </a:r>
            <a:endParaRPr sz="1400">
              <a:latin typeface="Arial MT"/>
              <a:cs typeface="Arial MT"/>
            </a:endParaRPr>
          </a:p>
        </p:txBody>
      </p:sp>
      <p:sp>
        <p:nvSpPr>
          <p:cNvPr id="11" name="object 11"/>
          <p:cNvSpPr txBox="1"/>
          <p:nvPr/>
        </p:nvSpPr>
        <p:spPr>
          <a:xfrm>
            <a:off x="2517445" y="2711398"/>
            <a:ext cx="710565" cy="495934"/>
          </a:xfrm>
          <a:prstGeom prst="rect">
            <a:avLst/>
          </a:prstGeom>
        </p:spPr>
        <p:txBody>
          <a:bodyPr vert="horz" wrap="square" lIns="0" tIns="34290" rIns="0" bIns="0" rtlCol="0">
            <a:spAutoFit/>
          </a:bodyPr>
          <a:lstStyle/>
          <a:p>
            <a:pPr marL="12700">
              <a:spcBef>
                <a:spcPts val="270"/>
              </a:spcBef>
            </a:pPr>
            <a:r>
              <a:rPr sz="1400" spc="-10" dirty="0">
                <a:latin typeface="Arial MT"/>
                <a:cs typeface="Arial MT"/>
              </a:rPr>
              <a:t>&lt;</a:t>
            </a:r>
            <a:r>
              <a:rPr sz="1400" dirty="0">
                <a:latin typeface="Arial MT"/>
                <a:cs typeface="Arial MT"/>
              </a:rPr>
              <a:t>scop</a:t>
            </a:r>
            <a:r>
              <a:rPr sz="1400" spc="-10" dirty="0">
                <a:latin typeface="Arial MT"/>
                <a:cs typeface="Arial MT"/>
              </a:rPr>
              <a:t>e</a:t>
            </a:r>
            <a:r>
              <a:rPr sz="1400" dirty="0">
                <a:latin typeface="Arial MT"/>
                <a:cs typeface="Arial MT"/>
              </a:rPr>
              <a:t>&gt;</a:t>
            </a:r>
            <a:endParaRPr sz="1400">
              <a:latin typeface="Arial MT"/>
              <a:cs typeface="Arial MT"/>
            </a:endParaRPr>
          </a:p>
          <a:p>
            <a:pPr marL="12700">
              <a:spcBef>
                <a:spcPts val="170"/>
              </a:spcBef>
            </a:pPr>
            <a:r>
              <a:rPr sz="1400" dirty="0">
                <a:latin typeface="Arial MT"/>
                <a:cs typeface="Arial MT"/>
              </a:rPr>
              <a:t>&lt;s</a:t>
            </a:r>
            <a:r>
              <a:rPr sz="1400" spc="5" dirty="0">
                <a:latin typeface="Arial MT"/>
                <a:cs typeface="Arial MT"/>
              </a:rPr>
              <a:t>c</a:t>
            </a:r>
            <a:r>
              <a:rPr sz="1400" dirty="0">
                <a:latin typeface="Arial MT"/>
                <a:cs typeface="Arial MT"/>
              </a:rPr>
              <a:t>ope&gt;</a:t>
            </a:r>
            <a:endParaRPr sz="1400">
              <a:latin typeface="Arial MT"/>
              <a:cs typeface="Arial MT"/>
            </a:endParaRPr>
          </a:p>
        </p:txBody>
      </p:sp>
      <p:sp>
        <p:nvSpPr>
          <p:cNvPr id="12" name="object 12"/>
          <p:cNvSpPr txBox="1"/>
          <p:nvPr/>
        </p:nvSpPr>
        <p:spPr>
          <a:xfrm>
            <a:off x="3736594" y="2711398"/>
            <a:ext cx="660400" cy="495934"/>
          </a:xfrm>
          <a:prstGeom prst="rect">
            <a:avLst/>
          </a:prstGeom>
        </p:spPr>
        <p:txBody>
          <a:bodyPr vert="horz" wrap="square" lIns="0" tIns="34290" rIns="0" bIns="0" rtlCol="0">
            <a:spAutoFit/>
          </a:bodyPr>
          <a:lstStyle/>
          <a:p>
            <a:pPr marL="12700">
              <a:spcBef>
                <a:spcPts val="270"/>
              </a:spcBef>
            </a:pPr>
            <a:r>
              <a:rPr sz="1400" dirty="0">
                <a:latin typeface="Arial MT"/>
                <a:cs typeface="Arial MT"/>
              </a:rPr>
              <a:t>abstra</a:t>
            </a:r>
            <a:r>
              <a:rPr sz="1400" spc="-10" dirty="0">
                <a:latin typeface="Arial MT"/>
                <a:cs typeface="Arial MT"/>
              </a:rPr>
              <a:t>c</a:t>
            </a:r>
            <a:r>
              <a:rPr sz="1400" dirty="0">
                <a:latin typeface="Arial MT"/>
                <a:cs typeface="Arial MT"/>
              </a:rPr>
              <a:t>t</a:t>
            </a:r>
            <a:endParaRPr sz="1400">
              <a:latin typeface="Arial MT"/>
              <a:cs typeface="Arial MT"/>
            </a:endParaRPr>
          </a:p>
          <a:p>
            <a:pPr marL="12700">
              <a:spcBef>
                <a:spcPts val="170"/>
              </a:spcBef>
            </a:pPr>
            <a:r>
              <a:rPr sz="1400" dirty="0">
                <a:latin typeface="Arial MT"/>
                <a:cs typeface="Arial MT"/>
              </a:rPr>
              <a:t>abstra</a:t>
            </a:r>
            <a:r>
              <a:rPr sz="1400" spc="-10" dirty="0">
                <a:latin typeface="Arial MT"/>
                <a:cs typeface="Arial MT"/>
              </a:rPr>
              <a:t>c</a:t>
            </a:r>
            <a:r>
              <a:rPr sz="1400" dirty="0">
                <a:latin typeface="Arial MT"/>
                <a:cs typeface="Arial MT"/>
              </a:rPr>
              <a:t>t</a:t>
            </a:r>
            <a:endParaRPr sz="1400">
              <a:latin typeface="Arial MT"/>
              <a:cs typeface="Arial MT"/>
            </a:endParaRPr>
          </a:p>
        </p:txBody>
      </p:sp>
      <p:sp>
        <p:nvSpPr>
          <p:cNvPr id="13" name="object 13"/>
          <p:cNvSpPr txBox="1"/>
          <p:nvPr/>
        </p:nvSpPr>
        <p:spPr>
          <a:xfrm>
            <a:off x="4651375" y="2711398"/>
            <a:ext cx="1079500" cy="495934"/>
          </a:xfrm>
          <a:prstGeom prst="rect">
            <a:avLst/>
          </a:prstGeom>
        </p:spPr>
        <p:txBody>
          <a:bodyPr vert="horz" wrap="square" lIns="0" tIns="34290" rIns="0" bIns="0" rtlCol="0">
            <a:spAutoFit/>
          </a:bodyPr>
          <a:lstStyle/>
          <a:p>
            <a:pPr marL="12700">
              <a:spcBef>
                <a:spcPts val="270"/>
              </a:spcBef>
            </a:pPr>
            <a:r>
              <a:rPr sz="1400" spc="-10" dirty="0">
                <a:latin typeface="Arial MT"/>
                <a:cs typeface="Arial MT"/>
              </a:rPr>
              <a:t>&lt;</a:t>
            </a:r>
            <a:r>
              <a:rPr sz="1400" dirty="0">
                <a:latin typeface="Arial MT"/>
                <a:cs typeface="Arial MT"/>
              </a:rPr>
              <a:t>return</a:t>
            </a:r>
            <a:r>
              <a:rPr sz="1400" spc="-45" dirty="0">
                <a:latin typeface="Arial MT"/>
                <a:cs typeface="Arial MT"/>
              </a:rPr>
              <a:t> </a:t>
            </a:r>
            <a:r>
              <a:rPr sz="1400" dirty="0">
                <a:latin typeface="Arial MT"/>
                <a:cs typeface="Arial MT"/>
              </a:rPr>
              <a:t>t</a:t>
            </a:r>
            <a:r>
              <a:rPr sz="1400" spc="-20" dirty="0">
                <a:latin typeface="Arial MT"/>
                <a:cs typeface="Arial MT"/>
              </a:rPr>
              <a:t>y</a:t>
            </a:r>
            <a:r>
              <a:rPr sz="1400" dirty="0">
                <a:latin typeface="Arial MT"/>
                <a:cs typeface="Arial MT"/>
              </a:rPr>
              <a:t>pe&gt;</a:t>
            </a:r>
            <a:endParaRPr sz="1400">
              <a:latin typeface="Arial MT"/>
              <a:cs typeface="Arial MT"/>
            </a:endParaRPr>
          </a:p>
          <a:p>
            <a:pPr marL="12700">
              <a:spcBef>
                <a:spcPts val="170"/>
              </a:spcBef>
            </a:pPr>
            <a:r>
              <a:rPr sz="1400" spc="-5" dirty="0">
                <a:latin typeface="Arial MT"/>
                <a:cs typeface="Arial MT"/>
              </a:rPr>
              <a:t>&lt;</a:t>
            </a:r>
            <a:r>
              <a:rPr sz="1400" dirty="0">
                <a:latin typeface="Arial MT"/>
                <a:cs typeface="Arial MT"/>
              </a:rPr>
              <a:t>return</a:t>
            </a:r>
            <a:r>
              <a:rPr sz="1400" spc="-45" dirty="0">
                <a:latin typeface="Arial MT"/>
                <a:cs typeface="Arial MT"/>
              </a:rPr>
              <a:t> </a:t>
            </a:r>
            <a:r>
              <a:rPr sz="1400" dirty="0">
                <a:latin typeface="Arial MT"/>
                <a:cs typeface="Arial MT"/>
              </a:rPr>
              <a:t>t</a:t>
            </a:r>
            <a:r>
              <a:rPr sz="1400" spc="-20" dirty="0">
                <a:latin typeface="Arial MT"/>
                <a:cs typeface="Arial MT"/>
              </a:rPr>
              <a:t>y</a:t>
            </a:r>
            <a:r>
              <a:rPr sz="1400" dirty="0">
                <a:latin typeface="Arial MT"/>
                <a:cs typeface="Arial MT"/>
              </a:rPr>
              <a:t>pe&gt;</a:t>
            </a:r>
            <a:endParaRPr sz="1400">
              <a:latin typeface="Arial MT"/>
              <a:cs typeface="Arial MT"/>
            </a:endParaRPr>
          </a:p>
        </p:txBody>
      </p:sp>
      <p:sp>
        <p:nvSpPr>
          <p:cNvPr id="14" name="object 14"/>
          <p:cNvSpPr txBox="1"/>
          <p:nvPr/>
        </p:nvSpPr>
        <p:spPr>
          <a:xfrm>
            <a:off x="6480429" y="2711398"/>
            <a:ext cx="2785745" cy="495934"/>
          </a:xfrm>
          <a:prstGeom prst="rect">
            <a:avLst/>
          </a:prstGeom>
        </p:spPr>
        <p:txBody>
          <a:bodyPr vert="horz" wrap="square" lIns="0" tIns="34290" rIns="0" bIns="0" rtlCol="0">
            <a:spAutoFit/>
          </a:bodyPr>
          <a:lstStyle/>
          <a:p>
            <a:pPr marL="12700">
              <a:spcBef>
                <a:spcPts val="270"/>
              </a:spcBef>
            </a:pPr>
            <a:r>
              <a:rPr sz="1400" spc="-5" dirty="0">
                <a:latin typeface="Arial MT"/>
                <a:cs typeface="Arial MT"/>
              </a:rPr>
              <a:t>method-name-1(&lt;parameter</a:t>
            </a:r>
            <a:r>
              <a:rPr sz="1400" spc="-85" dirty="0">
                <a:latin typeface="Arial MT"/>
                <a:cs typeface="Arial MT"/>
              </a:rPr>
              <a:t> </a:t>
            </a:r>
            <a:r>
              <a:rPr sz="1400" dirty="0">
                <a:latin typeface="Arial MT"/>
                <a:cs typeface="Arial MT"/>
              </a:rPr>
              <a:t>List&gt;);</a:t>
            </a:r>
            <a:endParaRPr sz="1400">
              <a:latin typeface="Arial MT"/>
              <a:cs typeface="Arial MT"/>
            </a:endParaRPr>
          </a:p>
          <a:p>
            <a:pPr marL="12700">
              <a:spcBef>
                <a:spcPts val="170"/>
              </a:spcBef>
            </a:pPr>
            <a:r>
              <a:rPr sz="1400" spc="-5" dirty="0">
                <a:latin typeface="Arial MT"/>
                <a:cs typeface="Arial MT"/>
              </a:rPr>
              <a:t>method-name-2(&lt;parameter</a:t>
            </a:r>
            <a:r>
              <a:rPr sz="1400" spc="-85" dirty="0">
                <a:latin typeface="Arial MT"/>
                <a:cs typeface="Arial MT"/>
              </a:rPr>
              <a:t> </a:t>
            </a:r>
            <a:r>
              <a:rPr sz="1400" dirty="0">
                <a:latin typeface="Arial MT"/>
                <a:cs typeface="Arial MT"/>
              </a:rPr>
              <a:t>List&gt;);</a:t>
            </a:r>
            <a:endParaRPr sz="1400">
              <a:latin typeface="Arial MT"/>
              <a:cs typeface="Arial MT"/>
            </a:endParaRPr>
          </a:p>
        </p:txBody>
      </p:sp>
      <p:sp>
        <p:nvSpPr>
          <p:cNvPr id="15" name="object 15"/>
          <p:cNvSpPr txBox="1"/>
          <p:nvPr/>
        </p:nvSpPr>
        <p:spPr>
          <a:xfrm>
            <a:off x="3736594" y="3181578"/>
            <a:ext cx="4565650" cy="468398"/>
          </a:xfrm>
          <a:prstGeom prst="rect">
            <a:avLst/>
          </a:prstGeom>
        </p:spPr>
        <p:txBody>
          <a:bodyPr vert="horz" wrap="square" lIns="0" tIns="12700" rIns="0" bIns="0" rtlCol="0">
            <a:spAutoFit/>
          </a:bodyPr>
          <a:lstStyle/>
          <a:p>
            <a:pPr marL="12700" marR="5080" indent="1657985">
              <a:lnSpc>
                <a:spcPct val="110000"/>
              </a:lnSpc>
              <a:spcBef>
                <a:spcPts val="100"/>
              </a:spcBef>
            </a:pPr>
            <a:r>
              <a:rPr sz="1400" dirty="0">
                <a:latin typeface="Arial MT"/>
                <a:cs typeface="Arial MT"/>
              </a:rPr>
              <a:t>……………………………….. </a:t>
            </a:r>
            <a:r>
              <a:rPr sz="1400" spc="5" dirty="0">
                <a:latin typeface="Arial MT"/>
                <a:cs typeface="Arial MT"/>
              </a:rPr>
              <a:t> </a:t>
            </a:r>
            <a:r>
              <a:rPr sz="1400" dirty="0">
                <a:latin typeface="Arial MT"/>
                <a:cs typeface="Arial MT"/>
              </a:rPr>
              <a:t>abstract</a:t>
            </a:r>
            <a:r>
              <a:rPr sz="1400" spc="-50" dirty="0">
                <a:latin typeface="Arial MT"/>
                <a:cs typeface="Arial MT"/>
              </a:rPr>
              <a:t> </a:t>
            </a:r>
            <a:r>
              <a:rPr sz="1400" dirty="0">
                <a:latin typeface="Arial MT"/>
                <a:cs typeface="Arial MT"/>
              </a:rPr>
              <a:t>&lt;return</a:t>
            </a:r>
            <a:r>
              <a:rPr sz="1400" spc="-50" dirty="0">
                <a:latin typeface="Arial MT"/>
                <a:cs typeface="Arial MT"/>
              </a:rPr>
              <a:t> </a:t>
            </a:r>
            <a:r>
              <a:rPr sz="1400" spc="-5" dirty="0">
                <a:latin typeface="Arial MT"/>
                <a:cs typeface="Arial MT"/>
              </a:rPr>
              <a:t>type&gt;</a:t>
            </a:r>
            <a:r>
              <a:rPr sz="1400" spc="-10" dirty="0">
                <a:latin typeface="Arial MT"/>
                <a:cs typeface="Arial MT"/>
              </a:rPr>
              <a:t> </a:t>
            </a:r>
            <a:r>
              <a:rPr sz="1400" spc="-5" dirty="0">
                <a:latin typeface="Arial MT"/>
                <a:cs typeface="Arial MT"/>
              </a:rPr>
              <a:t>method-name-n(&lt;parameter</a:t>
            </a:r>
            <a:r>
              <a:rPr sz="1400" spc="-50" dirty="0">
                <a:latin typeface="Arial MT"/>
                <a:cs typeface="Arial MT"/>
              </a:rPr>
              <a:t> </a:t>
            </a:r>
            <a:r>
              <a:rPr sz="1400" dirty="0">
                <a:latin typeface="Arial MT"/>
                <a:cs typeface="Arial MT"/>
              </a:rPr>
              <a:t>List&gt;);</a:t>
            </a:r>
            <a:endParaRPr sz="1400">
              <a:latin typeface="Arial MT"/>
              <a:cs typeface="Arial MT"/>
            </a:endParaRPr>
          </a:p>
        </p:txBody>
      </p:sp>
      <p:sp>
        <p:nvSpPr>
          <p:cNvPr id="16" name="object 16"/>
          <p:cNvSpPr txBox="1"/>
          <p:nvPr/>
        </p:nvSpPr>
        <p:spPr>
          <a:xfrm>
            <a:off x="2517445" y="3416274"/>
            <a:ext cx="710565" cy="495300"/>
          </a:xfrm>
          <a:prstGeom prst="rect">
            <a:avLst/>
          </a:prstGeom>
        </p:spPr>
        <p:txBody>
          <a:bodyPr vert="horz" wrap="square" lIns="0" tIns="33655" rIns="0" bIns="0" rtlCol="0">
            <a:spAutoFit/>
          </a:bodyPr>
          <a:lstStyle/>
          <a:p>
            <a:pPr marL="12700">
              <a:spcBef>
                <a:spcPts val="265"/>
              </a:spcBef>
            </a:pPr>
            <a:r>
              <a:rPr sz="1400" spc="-5" dirty="0">
                <a:latin typeface="Arial MT"/>
                <a:cs typeface="Arial MT"/>
              </a:rPr>
              <a:t>&lt;</a:t>
            </a:r>
            <a:r>
              <a:rPr sz="1400" dirty="0">
                <a:latin typeface="Arial MT"/>
                <a:cs typeface="Arial MT"/>
              </a:rPr>
              <a:t>scope&gt;</a:t>
            </a:r>
            <a:endParaRPr sz="1400">
              <a:latin typeface="Arial MT"/>
              <a:cs typeface="Arial MT"/>
            </a:endParaRPr>
          </a:p>
          <a:p>
            <a:pPr marL="12700">
              <a:spcBef>
                <a:spcPts val="170"/>
              </a:spcBef>
            </a:pPr>
            <a:r>
              <a:rPr sz="1400" dirty="0">
                <a:latin typeface="Arial MT"/>
                <a:cs typeface="Arial MT"/>
              </a:rPr>
              <a:t>}</a:t>
            </a:r>
            <a:endParaRPr sz="1400">
              <a:latin typeface="Arial MT"/>
              <a:cs typeface="Arial MT"/>
            </a:endParaRPr>
          </a:p>
        </p:txBody>
      </p:sp>
      <p:sp>
        <p:nvSpPr>
          <p:cNvPr id="17" name="object 17"/>
          <p:cNvSpPr txBox="1"/>
          <p:nvPr/>
        </p:nvSpPr>
        <p:spPr>
          <a:xfrm>
            <a:off x="1907541" y="3883481"/>
            <a:ext cx="7883525" cy="1306830"/>
          </a:xfrm>
          <a:prstGeom prst="rect">
            <a:avLst/>
          </a:prstGeom>
        </p:spPr>
        <p:txBody>
          <a:bodyPr vert="horz" wrap="square" lIns="0" tIns="43815" rIns="0" bIns="0" rtlCol="0">
            <a:spAutoFit/>
          </a:bodyPr>
          <a:lstStyle/>
          <a:p>
            <a:pPr marL="12700">
              <a:spcBef>
                <a:spcPts val="345"/>
              </a:spcBef>
            </a:pPr>
            <a:r>
              <a:rPr sz="2000" dirty="0">
                <a:latin typeface="Arial MT"/>
                <a:cs typeface="Arial MT"/>
              </a:rPr>
              <a:t>Note:</a:t>
            </a:r>
            <a:endParaRPr sz="2000">
              <a:latin typeface="Arial MT"/>
              <a:cs typeface="Arial MT"/>
            </a:endParaRPr>
          </a:p>
          <a:p>
            <a:pPr marL="622300" indent="-610235">
              <a:spcBef>
                <a:spcPts val="240"/>
              </a:spcBef>
              <a:buAutoNum type="arabicPeriod"/>
              <a:tabLst>
                <a:tab pos="622300" algn="l"/>
                <a:tab pos="622935" algn="l"/>
              </a:tabLst>
            </a:pPr>
            <a:r>
              <a:rPr sz="2000" dirty="0">
                <a:latin typeface="Arial MT"/>
                <a:cs typeface="Arial MT"/>
              </a:rPr>
              <a:t>Abstract</a:t>
            </a:r>
            <a:r>
              <a:rPr sz="2000" spc="-45" dirty="0">
                <a:latin typeface="Arial MT"/>
                <a:cs typeface="Arial MT"/>
              </a:rPr>
              <a:t> </a:t>
            </a:r>
            <a:r>
              <a:rPr sz="2000" dirty="0">
                <a:latin typeface="Arial MT"/>
                <a:cs typeface="Arial MT"/>
              </a:rPr>
              <a:t>class</a:t>
            </a:r>
            <a:r>
              <a:rPr sz="2000" spc="-20" dirty="0">
                <a:latin typeface="Arial MT"/>
                <a:cs typeface="Arial MT"/>
              </a:rPr>
              <a:t> </a:t>
            </a:r>
            <a:r>
              <a:rPr sz="2000" dirty="0">
                <a:latin typeface="Arial MT"/>
                <a:cs typeface="Arial MT"/>
              </a:rPr>
              <a:t>can</a:t>
            </a:r>
            <a:r>
              <a:rPr sz="2000" spc="-15" dirty="0">
                <a:latin typeface="Arial MT"/>
                <a:cs typeface="Arial MT"/>
              </a:rPr>
              <a:t> </a:t>
            </a:r>
            <a:r>
              <a:rPr sz="2000" dirty="0">
                <a:latin typeface="Arial MT"/>
                <a:cs typeface="Arial MT"/>
              </a:rPr>
              <a:t>have</a:t>
            </a:r>
            <a:r>
              <a:rPr sz="2000" spc="-20" dirty="0">
                <a:latin typeface="Arial MT"/>
                <a:cs typeface="Arial MT"/>
              </a:rPr>
              <a:t> </a:t>
            </a:r>
            <a:r>
              <a:rPr sz="2000" dirty="0">
                <a:latin typeface="Arial MT"/>
                <a:cs typeface="Arial MT"/>
              </a:rPr>
              <a:t>one</a:t>
            </a:r>
            <a:r>
              <a:rPr sz="2000" spc="-15" dirty="0">
                <a:latin typeface="Arial MT"/>
                <a:cs typeface="Arial MT"/>
              </a:rPr>
              <a:t> </a:t>
            </a:r>
            <a:r>
              <a:rPr sz="2000" dirty="0">
                <a:latin typeface="Arial MT"/>
                <a:cs typeface="Arial MT"/>
              </a:rPr>
              <a:t>or</a:t>
            </a:r>
            <a:r>
              <a:rPr sz="2000" spc="-15" dirty="0">
                <a:latin typeface="Arial MT"/>
                <a:cs typeface="Arial MT"/>
              </a:rPr>
              <a:t> </a:t>
            </a:r>
            <a:r>
              <a:rPr sz="2000" dirty="0">
                <a:latin typeface="Arial MT"/>
                <a:cs typeface="Arial MT"/>
              </a:rPr>
              <a:t>more</a:t>
            </a:r>
            <a:r>
              <a:rPr sz="2000" spc="-25" dirty="0">
                <a:latin typeface="Arial MT"/>
                <a:cs typeface="Arial MT"/>
              </a:rPr>
              <a:t> </a:t>
            </a:r>
            <a:r>
              <a:rPr sz="2000" dirty="0">
                <a:latin typeface="Arial MT"/>
                <a:cs typeface="Arial MT"/>
              </a:rPr>
              <a:t>abstract</a:t>
            </a:r>
            <a:r>
              <a:rPr sz="2000" spc="-60" dirty="0">
                <a:latin typeface="Arial MT"/>
                <a:cs typeface="Arial MT"/>
              </a:rPr>
              <a:t> </a:t>
            </a:r>
            <a:r>
              <a:rPr sz="2000" dirty="0">
                <a:latin typeface="Arial MT"/>
                <a:cs typeface="Arial MT"/>
              </a:rPr>
              <a:t>methods</a:t>
            </a:r>
            <a:endParaRPr sz="2000">
              <a:latin typeface="Arial MT"/>
              <a:cs typeface="Arial MT"/>
            </a:endParaRPr>
          </a:p>
          <a:p>
            <a:pPr marL="622300" marR="5080" indent="-610235">
              <a:lnSpc>
                <a:spcPts val="2160"/>
              </a:lnSpc>
              <a:spcBef>
                <a:spcPts val="515"/>
              </a:spcBef>
              <a:buAutoNum type="arabicPeriod"/>
              <a:tabLst>
                <a:tab pos="622300" algn="l"/>
                <a:tab pos="622935" algn="l"/>
              </a:tabLst>
            </a:pPr>
            <a:r>
              <a:rPr sz="2000" dirty="0">
                <a:latin typeface="Arial MT"/>
                <a:cs typeface="Arial MT"/>
              </a:rPr>
              <a:t>Abstract</a:t>
            </a:r>
            <a:r>
              <a:rPr sz="2000" spc="-45" dirty="0">
                <a:latin typeface="Arial MT"/>
                <a:cs typeface="Arial MT"/>
              </a:rPr>
              <a:t> </a:t>
            </a:r>
            <a:r>
              <a:rPr sz="2000" dirty="0">
                <a:latin typeface="Arial MT"/>
                <a:cs typeface="Arial MT"/>
              </a:rPr>
              <a:t>classes</a:t>
            </a:r>
            <a:r>
              <a:rPr sz="2000" spc="-35" dirty="0">
                <a:latin typeface="Arial MT"/>
                <a:cs typeface="Arial MT"/>
              </a:rPr>
              <a:t> </a:t>
            </a:r>
            <a:r>
              <a:rPr sz="2000" dirty="0">
                <a:latin typeface="Arial MT"/>
                <a:cs typeface="Arial MT"/>
              </a:rPr>
              <a:t>may</a:t>
            </a:r>
            <a:r>
              <a:rPr sz="2000" spc="-10" dirty="0">
                <a:latin typeface="Arial MT"/>
                <a:cs typeface="Arial MT"/>
              </a:rPr>
              <a:t> </a:t>
            </a:r>
            <a:r>
              <a:rPr sz="2000" dirty="0">
                <a:latin typeface="Arial MT"/>
                <a:cs typeface="Arial MT"/>
              </a:rPr>
              <a:t>extend</a:t>
            </a:r>
            <a:r>
              <a:rPr sz="2000" spc="-15" dirty="0">
                <a:latin typeface="Arial MT"/>
                <a:cs typeface="Arial MT"/>
              </a:rPr>
              <a:t> </a:t>
            </a:r>
            <a:r>
              <a:rPr sz="2000" dirty="0">
                <a:latin typeface="Arial MT"/>
                <a:cs typeface="Arial MT"/>
              </a:rPr>
              <a:t>another</a:t>
            </a:r>
            <a:r>
              <a:rPr sz="2000" spc="-35" dirty="0">
                <a:latin typeface="Arial MT"/>
                <a:cs typeface="Arial MT"/>
              </a:rPr>
              <a:t> </a:t>
            </a:r>
            <a:r>
              <a:rPr sz="2000" dirty="0">
                <a:latin typeface="Arial MT"/>
                <a:cs typeface="Arial MT"/>
              </a:rPr>
              <a:t>class</a:t>
            </a:r>
            <a:r>
              <a:rPr sz="2000" spc="-20" dirty="0">
                <a:latin typeface="Arial MT"/>
                <a:cs typeface="Arial MT"/>
              </a:rPr>
              <a:t> </a:t>
            </a:r>
            <a:r>
              <a:rPr sz="2000" dirty="0">
                <a:latin typeface="Arial MT"/>
                <a:cs typeface="Arial MT"/>
              </a:rPr>
              <a:t>,</a:t>
            </a:r>
            <a:r>
              <a:rPr sz="2000" spc="-10" dirty="0">
                <a:latin typeface="Arial MT"/>
                <a:cs typeface="Arial MT"/>
              </a:rPr>
              <a:t> </a:t>
            </a:r>
            <a:r>
              <a:rPr sz="2000" dirty="0">
                <a:latin typeface="Arial MT"/>
                <a:cs typeface="Arial MT"/>
              </a:rPr>
              <a:t>implements</a:t>
            </a:r>
            <a:r>
              <a:rPr sz="2000" spc="-25" dirty="0">
                <a:latin typeface="Arial MT"/>
                <a:cs typeface="Arial MT"/>
              </a:rPr>
              <a:t> </a:t>
            </a:r>
            <a:r>
              <a:rPr sz="2000" dirty="0">
                <a:latin typeface="Arial MT"/>
                <a:cs typeface="Arial MT"/>
              </a:rPr>
              <a:t>another </a:t>
            </a:r>
            <a:r>
              <a:rPr sz="2000" spc="-540" dirty="0">
                <a:latin typeface="Arial MT"/>
                <a:cs typeface="Arial MT"/>
              </a:rPr>
              <a:t> </a:t>
            </a:r>
            <a:r>
              <a:rPr sz="2000" dirty="0">
                <a:latin typeface="Arial MT"/>
                <a:cs typeface="Arial MT"/>
              </a:rPr>
              <a:t>interface</a:t>
            </a:r>
            <a:r>
              <a:rPr sz="2000" spc="-45" dirty="0">
                <a:latin typeface="Arial MT"/>
                <a:cs typeface="Arial MT"/>
              </a:rPr>
              <a:t> </a:t>
            </a:r>
            <a:r>
              <a:rPr sz="2000" dirty="0">
                <a:latin typeface="Arial MT"/>
                <a:cs typeface="Arial MT"/>
              </a:rPr>
              <a:t>,</a:t>
            </a:r>
            <a:r>
              <a:rPr sz="2000" spc="-10" dirty="0">
                <a:latin typeface="Arial MT"/>
                <a:cs typeface="Arial MT"/>
              </a:rPr>
              <a:t> </a:t>
            </a:r>
            <a:r>
              <a:rPr sz="2000" dirty="0">
                <a:latin typeface="Arial MT"/>
                <a:cs typeface="Arial MT"/>
              </a:rPr>
              <a:t>may</a:t>
            </a:r>
            <a:r>
              <a:rPr sz="2000" spc="-25" dirty="0">
                <a:latin typeface="Arial MT"/>
                <a:cs typeface="Arial MT"/>
              </a:rPr>
              <a:t> </a:t>
            </a:r>
            <a:r>
              <a:rPr sz="2000" dirty="0">
                <a:latin typeface="Arial MT"/>
                <a:cs typeface="Arial MT"/>
              </a:rPr>
              <a:t>have concrete</a:t>
            </a:r>
            <a:r>
              <a:rPr sz="2000" spc="-60" dirty="0">
                <a:latin typeface="Arial MT"/>
                <a:cs typeface="Arial MT"/>
              </a:rPr>
              <a:t> </a:t>
            </a:r>
            <a:r>
              <a:rPr sz="2000" dirty="0">
                <a:latin typeface="Arial MT"/>
                <a:cs typeface="Arial MT"/>
              </a:rPr>
              <a:t>methods</a:t>
            </a:r>
            <a:endParaRPr sz="2000">
              <a:latin typeface="Arial MT"/>
              <a:cs typeface="Arial MT"/>
            </a:endParaRP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656070" cy="1367041"/>
          </a:xfrm>
          <a:prstGeom prst="rect">
            <a:avLst/>
          </a:prstGeom>
        </p:spPr>
        <p:txBody>
          <a:bodyPr vert="horz" wrap="square" lIns="0" tIns="12700" rIns="0" bIns="0" rtlCol="0" anchor="t">
            <a:spAutoFit/>
          </a:bodyPr>
          <a:lstStyle/>
          <a:p>
            <a:pPr marL="12700">
              <a:lnSpc>
                <a:spcPct val="100000"/>
              </a:lnSpc>
              <a:spcBef>
                <a:spcPts val="100"/>
              </a:spcBef>
            </a:pPr>
            <a:r>
              <a:rPr spc="-110" dirty="0"/>
              <a:t>Why</a:t>
            </a:r>
            <a:r>
              <a:rPr spc="-285" dirty="0"/>
              <a:t> </a:t>
            </a:r>
            <a:r>
              <a:rPr spc="-135" dirty="0"/>
              <a:t>Thread</a:t>
            </a:r>
            <a:r>
              <a:rPr spc="-270" dirty="0"/>
              <a:t> </a:t>
            </a:r>
            <a:r>
              <a:rPr spc="-150" dirty="0"/>
              <a:t>Synchronization?</a:t>
            </a:r>
            <a:r>
              <a:rPr spc="-245" dirty="0"/>
              <a:t> </a:t>
            </a:r>
            <a:r>
              <a:rPr dirty="0"/>
              <a:t>…</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55141" y="1352804"/>
            <a:ext cx="7365365" cy="5147945"/>
          </a:xfrm>
          <a:prstGeom prst="rect">
            <a:avLst/>
          </a:prstGeom>
        </p:spPr>
        <p:txBody>
          <a:bodyPr vert="horz" wrap="square" lIns="0" tIns="13335" rIns="0" bIns="0" rtlCol="0">
            <a:spAutoFit/>
          </a:bodyPr>
          <a:lstStyle/>
          <a:p>
            <a:pPr marL="12700">
              <a:spcBef>
                <a:spcPts val="105"/>
              </a:spcBef>
            </a:pPr>
            <a:r>
              <a:rPr sz="1400" b="1" spc="-5" dirty="0">
                <a:solidFill>
                  <a:srgbClr val="FF0000"/>
                </a:solidFill>
                <a:latin typeface="Courier New"/>
                <a:cs typeface="Courier New"/>
              </a:rPr>
              <a:t>class</a:t>
            </a:r>
            <a:r>
              <a:rPr sz="1400" b="1" spc="-15" dirty="0">
                <a:solidFill>
                  <a:srgbClr val="FF0000"/>
                </a:solidFill>
                <a:latin typeface="Courier New"/>
                <a:cs typeface="Courier New"/>
              </a:rPr>
              <a:t> </a:t>
            </a:r>
            <a:r>
              <a:rPr sz="1400" b="1" spc="-5" dirty="0">
                <a:solidFill>
                  <a:srgbClr val="FF0000"/>
                </a:solidFill>
                <a:latin typeface="Courier New"/>
                <a:cs typeface="Courier New"/>
              </a:rPr>
              <a:t>ProducerThread</a:t>
            </a:r>
            <a:r>
              <a:rPr sz="1400" b="1" spc="-35" dirty="0">
                <a:solidFill>
                  <a:srgbClr val="FF0000"/>
                </a:solidFill>
                <a:latin typeface="Courier New"/>
                <a:cs typeface="Courier New"/>
              </a:rPr>
              <a:t> </a:t>
            </a:r>
            <a:r>
              <a:rPr sz="1400" b="1" spc="-5" dirty="0">
                <a:solidFill>
                  <a:srgbClr val="FF0000"/>
                </a:solidFill>
                <a:latin typeface="Courier New"/>
                <a:cs typeface="Courier New"/>
              </a:rPr>
              <a:t>implements</a:t>
            </a:r>
            <a:r>
              <a:rPr sz="1400" b="1" spc="-15" dirty="0">
                <a:solidFill>
                  <a:srgbClr val="FF0000"/>
                </a:solidFill>
                <a:latin typeface="Courier New"/>
                <a:cs typeface="Courier New"/>
              </a:rPr>
              <a:t> </a:t>
            </a:r>
            <a:r>
              <a:rPr sz="1400" b="1" spc="-10" dirty="0">
                <a:solidFill>
                  <a:srgbClr val="FF0000"/>
                </a:solidFill>
                <a:latin typeface="Courier New"/>
                <a:cs typeface="Courier New"/>
              </a:rPr>
              <a:t>Runnable</a:t>
            </a:r>
            <a:endParaRPr sz="1400">
              <a:latin typeface="Courier New"/>
              <a:cs typeface="Courier New"/>
            </a:endParaRPr>
          </a:p>
          <a:p>
            <a:pPr marL="12700"/>
            <a:r>
              <a:rPr sz="1400" b="1" dirty="0">
                <a:solidFill>
                  <a:srgbClr val="FF0000"/>
                </a:solidFill>
                <a:latin typeface="Courier New"/>
                <a:cs typeface="Courier New"/>
              </a:rPr>
              <a:t>{</a:t>
            </a:r>
            <a:endParaRPr sz="1400">
              <a:latin typeface="Courier New"/>
              <a:cs typeface="Courier New"/>
            </a:endParaRPr>
          </a:p>
          <a:p>
            <a:pPr marL="927100"/>
            <a:r>
              <a:rPr sz="1400" b="1" spc="-5" dirty="0">
                <a:solidFill>
                  <a:srgbClr val="C0504D"/>
                </a:solidFill>
                <a:latin typeface="Courier New"/>
                <a:cs typeface="Courier New"/>
              </a:rPr>
              <a:t>private</a:t>
            </a:r>
            <a:r>
              <a:rPr sz="1400" b="1" spc="-40" dirty="0">
                <a:solidFill>
                  <a:srgbClr val="C0504D"/>
                </a:solidFill>
                <a:latin typeface="Courier New"/>
                <a:cs typeface="Courier New"/>
              </a:rPr>
              <a:t> </a:t>
            </a:r>
            <a:r>
              <a:rPr sz="1400" b="1" spc="-5" dirty="0">
                <a:solidFill>
                  <a:srgbClr val="C0504D"/>
                </a:solidFill>
                <a:latin typeface="Courier New"/>
                <a:cs typeface="Courier New"/>
              </a:rPr>
              <a:t>Queue</a:t>
            </a:r>
            <a:r>
              <a:rPr sz="1400" b="1" spc="-45" dirty="0">
                <a:solidFill>
                  <a:srgbClr val="C0504D"/>
                </a:solidFill>
                <a:latin typeface="Courier New"/>
                <a:cs typeface="Courier New"/>
              </a:rPr>
              <a:t> </a:t>
            </a:r>
            <a:r>
              <a:rPr sz="1400" b="1" spc="-5" dirty="0">
                <a:solidFill>
                  <a:srgbClr val="C0504D"/>
                </a:solidFill>
                <a:latin typeface="Courier New"/>
                <a:cs typeface="Courier New"/>
              </a:rPr>
              <a:t>queue;</a:t>
            </a:r>
            <a:endParaRPr sz="1400">
              <a:latin typeface="Courier New"/>
              <a:cs typeface="Courier New"/>
            </a:endParaRPr>
          </a:p>
          <a:p>
            <a:pPr marL="927100"/>
            <a:r>
              <a:rPr sz="1400" b="1" spc="-5" dirty="0">
                <a:solidFill>
                  <a:srgbClr val="C0504D"/>
                </a:solidFill>
                <a:latin typeface="Courier New"/>
                <a:cs typeface="Courier New"/>
              </a:rPr>
              <a:t>private</a:t>
            </a:r>
            <a:r>
              <a:rPr sz="1400" b="1" spc="-45" dirty="0">
                <a:solidFill>
                  <a:srgbClr val="C0504D"/>
                </a:solidFill>
                <a:latin typeface="Courier New"/>
                <a:cs typeface="Courier New"/>
              </a:rPr>
              <a:t> </a:t>
            </a:r>
            <a:r>
              <a:rPr sz="1400" b="1" spc="-5" dirty="0">
                <a:solidFill>
                  <a:srgbClr val="C0504D"/>
                </a:solidFill>
                <a:latin typeface="Courier New"/>
                <a:cs typeface="Courier New"/>
              </a:rPr>
              <a:t>int</a:t>
            </a:r>
            <a:r>
              <a:rPr sz="1400" b="1" spc="-35" dirty="0">
                <a:solidFill>
                  <a:srgbClr val="C0504D"/>
                </a:solidFill>
                <a:latin typeface="Courier New"/>
                <a:cs typeface="Courier New"/>
              </a:rPr>
              <a:t> </a:t>
            </a:r>
            <a:r>
              <a:rPr sz="1400" b="1" spc="-5" dirty="0">
                <a:solidFill>
                  <a:srgbClr val="C0504D"/>
                </a:solidFill>
                <a:latin typeface="Courier New"/>
                <a:cs typeface="Courier New"/>
              </a:rPr>
              <a:t>repetitions;</a:t>
            </a:r>
            <a:endParaRPr sz="1400">
              <a:latin typeface="Courier New"/>
              <a:cs typeface="Courier New"/>
            </a:endParaRPr>
          </a:p>
          <a:p>
            <a:pPr marL="927100"/>
            <a:r>
              <a:rPr sz="1400" b="1" spc="-5" dirty="0">
                <a:solidFill>
                  <a:srgbClr val="C0504D"/>
                </a:solidFill>
                <a:latin typeface="Courier New"/>
                <a:cs typeface="Courier New"/>
              </a:rPr>
              <a:t>private</a:t>
            </a:r>
            <a:r>
              <a:rPr sz="1400" b="1" spc="-25" dirty="0">
                <a:solidFill>
                  <a:srgbClr val="C0504D"/>
                </a:solidFill>
                <a:latin typeface="Courier New"/>
                <a:cs typeface="Courier New"/>
              </a:rPr>
              <a:t> </a:t>
            </a:r>
            <a:r>
              <a:rPr sz="1400" b="1" spc="-5" dirty="0">
                <a:solidFill>
                  <a:srgbClr val="C0504D"/>
                </a:solidFill>
                <a:latin typeface="Courier New"/>
                <a:cs typeface="Courier New"/>
              </a:rPr>
              <a:t>static</a:t>
            </a:r>
            <a:r>
              <a:rPr sz="1400" b="1" spc="-20" dirty="0">
                <a:solidFill>
                  <a:srgbClr val="C0504D"/>
                </a:solidFill>
                <a:latin typeface="Courier New"/>
                <a:cs typeface="Courier New"/>
              </a:rPr>
              <a:t> </a:t>
            </a:r>
            <a:r>
              <a:rPr sz="1400" b="1" spc="-5" dirty="0">
                <a:solidFill>
                  <a:srgbClr val="C0504D"/>
                </a:solidFill>
                <a:latin typeface="Courier New"/>
                <a:cs typeface="Courier New"/>
              </a:rPr>
              <a:t>final</a:t>
            </a:r>
            <a:r>
              <a:rPr sz="1400" b="1" spc="-20" dirty="0">
                <a:solidFill>
                  <a:srgbClr val="C0504D"/>
                </a:solidFill>
                <a:latin typeface="Courier New"/>
                <a:cs typeface="Courier New"/>
              </a:rPr>
              <a:t> </a:t>
            </a:r>
            <a:r>
              <a:rPr sz="1400" b="1" spc="-5" dirty="0">
                <a:solidFill>
                  <a:srgbClr val="C0504D"/>
                </a:solidFill>
                <a:latin typeface="Courier New"/>
                <a:cs typeface="Courier New"/>
              </a:rPr>
              <a:t>int</a:t>
            </a:r>
            <a:r>
              <a:rPr sz="1400" b="1" spc="-20" dirty="0">
                <a:solidFill>
                  <a:srgbClr val="C0504D"/>
                </a:solidFill>
                <a:latin typeface="Courier New"/>
                <a:cs typeface="Courier New"/>
              </a:rPr>
              <a:t> </a:t>
            </a:r>
            <a:r>
              <a:rPr sz="1400" b="1" spc="-5" dirty="0">
                <a:solidFill>
                  <a:srgbClr val="C0504D"/>
                </a:solidFill>
                <a:latin typeface="Courier New"/>
                <a:cs typeface="Courier New"/>
              </a:rPr>
              <a:t>DELAY</a:t>
            </a:r>
            <a:r>
              <a:rPr sz="1400" b="1" spc="-10" dirty="0">
                <a:solidFill>
                  <a:srgbClr val="C0504D"/>
                </a:solidFill>
                <a:latin typeface="Courier New"/>
                <a:cs typeface="Courier New"/>
              </a:rPr>
              <a:t> </a:t>
            </a:r>
            <a:r>
              <a:rPr sz="1400" b="1" spc="-5" dirty="0">
                <a:solidFill>
                  <a:srgbClr val="C0504D"/>
                </a:solidFill>
                <a:latin typeface="Courier New"/>
                <a:cs typeface="Courier New"/>
              </a:rPr>
              <a:t>=10;</a:t>
            </a:r>
            <a:endParaRPr sz="1400">
              <a:latin typeface="Courier New"/>
              <a:cs typeface="Courier New"/>
            </a:endParaRPr>
          </a:p>
          <a:p>
            <a:pPr marL="927100" marR="259079"/>
            <a:r>
              <a:rPr sz="1400" b="1" spc="-5" dirty="0">
                <a:solidFill>
                  <a:srgbClr val="660066"/>
                </a:solidFill>
                <a:latin typeface="Courier New"/>
                <a:cs typeface="Courier New"/>
              </a:rPr>
              <a:t>public Producer(String greeting, Queue queue </a:t>
            </a:r>
            <a:r>
              <a:rPr sz="1400" b="1" dirty="0">
                <a:solidFill>
                  <a:srgbClr val="660066"/>
                </a:solidFill>
                <a:latin typeface="Courier New"/>
                <a:cs typeface="Courier New"/>
              </a:rPr>
              <a:t>, </a:t>
            </a:r>
            <a:r>
              <a:rPr sz="1400" b="1" spc="-10" dirty="0">
                <a:solidFill>
                  <a:srgbClr val="660066"/>
                </a:solidFill>
                <a:latin typeface="Courier New"/>
                <a:cs typeface="Courier New"/>
              </a:rPr>
              <a:t>int reps){} </a:t>
            </a:r>
            <a:r>
              <a:rPr sz="1400" b="1" spc="-830" dirty="0">
                <a:solidFill>
                  <a:srgbClr val="660066"/>
                </a:solidFill>
                <a:latin typeface="Courier New"/>
                <a:cs typeface="Courier New"/>
              </a:rPr>
              <a:t> </a:t>
            </a:r>
            <a:r>
              <a:rPr sz="1400" b="1" spc="-5" dirty="0">
                <a:solidFill>
                  <a:srgbClr val="660066"/>
                </a:solidFill>
                <a:latin typeface="Courier New"/>
                <a:cs typeface="Courier New"/>
              </a:rPr>
              <a:t>public</a:t>
            </a:r>
            <a:r>
              <a:rPr sz="1400" b="1" spc="-20" dirty="0">
                <a:solidFill>
                  <a:srgbClr val="660066"/>
                </a:solidFill>
                <a:latin typeface="Courier New"/>
                <a:cs typeface="Courier New"/>
              </a:rPr>
              <a:t> </a:t>
            </a:r>
            <a:r>
              <a:rPr sz="1400" b="1" spc="-5" dirty="0">
                <a:solidFill>
                  <a:srgbClr val="660066"/>
                </a:solidFill>
                <a:latin typeface="Courier New"/>
                <a:cs typeface="Courier New"/>
              </a:rPr>
              <a:t>void</a:t>
            </a:r>
            <a:r>
              <a:rPr sz="1400" b="1" spc="-15" dirty="0">
                <a:solidFill>
                  <a:srgbClr val="660066"/>
                </a:solidFill>
                <a:latin typeface="Courier New"/>
                <a:cs typeface="Courier New"/>
              </a:rPr>
              <a:t> </a:t>
            </a:r>
            <a:r>
              <a:rPr sz="1400" b="1" spc="-5" dirty="0">
                <a:solidFill>
                  <a:srgbClr val="660066"/>
                </a:solidFill>
                <a:latin typeface="Courier New"/>
                <a:cs typeface="Courier New"/>
              </a:rPr>
              <a:t>run()</a:t>
            </a:r>
            <a:endParaRPr sz="1400">
              <a:latin typeface="Courier New"/>
              <a:cs typeface="Courier New"/>
            </a:endParaRPr>
          </a:p>
          <a:p>
            <a:pPr marL="927100"/>
            <a:r>
              <a:rPr sz="1400" b="1" dirty="0">
                <a:solidFill>
                  <a:srgbClr val="660066"/>
                </a:solidFill>
                <a:latin typeface="Courier New"/>
                <a:cs typeface="Courier New"/>
              </a:rPr>
              <a:t>{</a:t>
            </a:r>
            <a:endParaRPr sz="1400">
              <a:latin typeface="Courier New"/>
              <a:cs typeface="Courier New"/>
            </a:endParaRPr>
          </a:p>
          <a:p>
            <a:pPr marL="1841500"/>
            <a:r>
              <a:rPr sz="1400" b="1" spc="-5" dirty="0">
                <a:solidFill>
                  <a:srgbClr val="660066"/>
                </a:solidFill>
                <a:latin typeface="Courier New"/>
                <a:cs typeface="Courier New"/>
              </a:rPr>
              <a:t>try</a:t>
            </a:r>
            <a:endParaRPr sz="1400">
              <a:latin typeface="Courier New"/>
              <a:cs typeface="Courier New"/>
            </a:endParaRPr>
          </a:p>
          <a:p>
            <a:pPr marL="1841500"/>
            <a:r>
              <a:rPr sz="1400" b="1" dirty="0">
                <a:solidFill>
                  <a:srgbClr val="660066"/>
                </a:solidFill>
                <a:latin typeface="Courier New"/>
                <a:cs typeface="Courier New"/>
              </a:rPr>
              <a:t>{</a:t>
            </a:r>
            <a:endParaRPr sz="1400">
              <a:latin typeface="Courier New"/>
              <a:cs typeface="Courier New"/>
            </a:endParaRPr>
          </a:p>
          <a:p>
            <a:pPr marL="2756535">
              <a:spcBef>
                <a:spcPts val="5"/>
              </a:spcBef>
            </a:pPr>
            <a:r>
              <a:rPr sz="1400" b="1" spc="-5" dirty="0">
                <a:solidFill>
                  <a:srgbClr val="660066"/>
                </a:solidFill>
                <a:latin typeface="Courier New"/>
                <a:cs typeface="Courier New"/>
              </a:rPr>
              <a:t>int</a:t>
            </a:r>
            <a:r>
              <a:rPr sz="1400" b="1" spc="-35" dirty="0">
                <a:solidFill>
                  <a:srgbClr val="660066"/>
                </a:solidFill>
                <a:latin typeface="Courier New"/>
                <a:cs typeface="Courier New"/>
              </a:rPr>
              <a:t> </a:t>
            </a:r>
            <a:r>
              <a:rPr sz="1400" b="1" dirty="0">
                <a:solidFill>
                  <a:srgbClr val="660066"/>
                </a:solidFill>
                <a:latin typeface="Courier New"/>
                <a:cs typeface="Courier New"/>
              </a:rPr>
              <a:t>i</a:t>
            </a:r>
            <a:r>
              <a:rPr sz="1400" b="1" spc="-35" dirty="0">
                <a:solidFill>
                  <a:srgbClr val="660066"/>
                </a:solidFill>
                <a:latin typeface="Courier New"/>
                <a:cs typeface="Courier New"/>
              </a:rPr>
              <a:t> </a:t>
            </a:r>
            <a:r>
              <a:rPr sz="1400" b="1" spc="-10" dirty="0">
                <a:solidFill>
                  <a:srgbClr val="660066"/>
                </a:solidFill>
                <a:latin typeface="Courier New"/>
                <a:cs typeface="Courier New"/>
              </a:rPr>
              <a:t>=1;</a:t>
            </a:r>
            <a:endParaRPr sz="1400">
              <a:latin typeface="Courier New"/>
              <a:cs typeface="Courier New"/>
            </a:endParaRPr>
          </a:p>
          <a:p>
            <a:pPr marL="2756535"/>
            <a:r>
              <a:rPr sz="1400" b="1" spc="-5" dirty="0">
                <a:solidFill>
                  <a:srgbClr val="660066"/>
                </a:solidFill>
                <a:latin typeface="Courier New"/>
                <a:cs typeface="Courier New"/>
              </a:rPr>
              <a:t>while(i</a:t>
            </a:r>
            <a:r>
              <a:rPr sz="1400" b="1" spc="-40" dirty="0">
                <a:solidFill>
                  <a:srgbClr val="660066"/>
                </a:solidFill>
                <a:latin typeface="Courier New"/>
                <a:cs typeface="Courier New"/>
              </a:rPr>
              <a:t> </a:t>
            </a:r>
            <a:r>
              <a:rPr sz="1400" b="1" spc="-5" dirty="0">
                <a:solidFill>
                  <a:srgbClr val="660066"/>
                </a:solidFill>
                <a:latin typeface="Courier New"/>
                <a:cs typeface="Courier New"/>
              </a:rPr>
              <a:t>&lt;=</a:t>
            </a:r>
            <a:r>
              <a:rPr sz="1400" b="1" spc="-45" dirty="0">
                <a:solidFill>
                  <a:srgbClr val="660066"/>
                </a:solidFill>
                <a:latin typeface="Courier New"/>
                <a:cs typeface="Courier New"/>
              </a:rPr>
              <a:t> </a:t>
            </a:r>
            <a:r>
              <a:rPr sz="1400" b="1" spc="-5" dirty="0">
                <a:solidFill>
                  <a:srgbClr val="660066"/>
                </a:solidFill>
                <a:latin typeface="Courier New"/>
                <a:cs typeface="Courier New"/>
              </a:rPr>
              <a:t>repetitions)</a:t>
            </a:r>
            <a:endParaRPr sz="1400">
              <a:latin typeface="Courier New"/>
              <a:cs typeface="Courier New"/>
            </a:endParaRPr>
          </a:p>
          <a:p>
            <a:pPr marL="2756535"/>
            <a:r>
              <a:rPr sz="1400" b="1" dirty="0">
                <a:solidFill>
                  <a:srgbClr val="660066"/>
                </a:solidFill>
                <a:latin typeface="Courier New"/>
                <a:cs typeface="Courier New"/>
              </a:rPr>
              <a:t>{</a:t>
            </a:r>
            <a:endParaRPr sz="1400">
              <a:latin typeface="Courier New"/>
              <a:cs typeface="Courier New"/>
            </a:endParaRPr>
          </a:p>
          <a:p>
            <a:pPr marL="3670935"/>
            <a:r>
              <a:rPr sz="1400" b="1" spc="-5" dirty="0">
                <a:solidFill>
                  <a:srgbClr val="660066"/>
                </a:solidFill>
                <a:latin typeface="Courier New"/>
                <a:cs typeface="Courier New"/>
              </a:rPr>
              <a:t>if(!queue.isFull())</a:t>
            </a:r>
            <a:endParaRPr sz="1400">
              <a:latin typeface="Courier New"/>
              <a:cs typeface="Courier New"/>
            </a:endParaRPr>
          </a:p>
          <a:p>
            <a:pPr marL="3670935"/>
            <a:r>
              <a:rPr sz="1400" b="1" dirty="0">
                <a:solidFill>
                  <a:srgbClr val="660066"/>
                </a:solidFill>
                <a:latin typeface="Courier New"/>
                <a:cs typeface="Courier New"/>
              </a:rPr>
              <a:t>{</a:t>
            </a:r>
            <a:endParaRPr sz="1400">
              <a:latin typeface="Courier New"/>
              <a:cs typeface="Courier New"/>
            </a:endParaRPr>
          </a:p>
          <a:p>
            <a:pPr marL="4585335" marR="5080"/>
            <a:r>
              <a:rPr sz="1400" b="1" spc="-5" dirty="0">
                <a:solidFill>
                  <a:srgbClr val="660066"/>
                </a:solidFill>
                <a:latin typeface="Courier New"/>
                <a:cs typeface="Courier New"/>
              </a:rPr>
              <a:t>queue.</a:t>
            </a:r>
            <a:r>
              <a:rPr sz="1400" b="1" spc="-15" dirty="0">
                <a:solidFill>
                  <a:srgbClr val="660066"/>
                </a:solidFill>
                <a:latin typeface="Courier New"/>
                <a:cs typeface="Courier New"/>
              </a:rPr>
              <a:t>a</a:t>
            </a:r>
            <a:r>
              <a:rPr sz="1400" b="1" spc="-5" dirty="0">
                <a:solidFill>
                  <a:srgbClr val="660066"/>
                </a:solidFill>
                <a:latin typeface="Courier New"/>
                <a:cs typeface="Courier New"/>
              </a:rPr>
              <a:t>d</a:t>
            </a:r>
            <a:r>
              <a:rPr sz="1400" b="1" spc="-10" dirty="0">
                <a:solidFill>
                  <a:srgbClr val="660066"/>
                </a:solidFill>
                <a:latin typeface="Courier New"/>
                <a:cs typeface="Courier New"/>
              </a:rPr>
              <a:t>d</a:t>
            </a:r>
            <a:r>
              <a:rPr sz="1400" b="1" spc="-5" dirty="0">
                <a:solidFill>
                  <a:srgbClr val="660066"/>
                </a:solidFill>
                <a:latin typeface="Courier New"/>
                <a:cs typeface="Courier New"/>
              </a:rPr>
              <a:t>(</a:t>
            </a:r>
            <a:r>
              <a:rPr sz="1400" b="1" spc="-15" dirty="0">
                <a:solidFill>
                  <a:srgbClr val="660066"/>
                </a:solidFill>
                <a:latin typeface="Courier New"/>
                <a:cs typeface="Courier New"/>
              </a:rPr>
              <a:t>i</a:t>
            </a:r>
            <a:r>
              <a:rPr sz="1400" b="1" spc="-5" dirty="0">
                <a:solidFill>
                  <a:srgbClr val="660066"/>
                </a:solidFill>
                <a:latin typeface="Courier New"/>
                <a:cs typeface="Courier New"/>
              </a:rPr>
              <a:t>+”</a:t>
            </a:r>
            <a:r>
              <a:rPr sz="1400" b="1" spc="-15" dirty="0">
                <a:solidFill>
                  <a:srgbClr val="660066"/>
                </a:solidFill>
                <a:latin typeface="Courier New"/>
                <a:cs typeface="Courier New"/>
              </a:rPr>
              <a:t>:</a:t>
            </a:r>
            <a:r>
              <a:rPr sz="1400" b="1" spc="-5" dirty="0">
                <a:solidFill>
                  <a:srgbClr val="660066"/>
                </a:solidFill>
                <a:latin typeface="Courier New"/>
                <a:cs typeface="Courier New"/>
              </a:rPr>
              <a:t>”+gree</a:t>
            </a:r>
            <a:r>
              <a:rPr sz="1400" b="1" spc="-15" dirty="0">
                <a:solidFill>
                  <a:srgbClr val="660066"/>
                </a:solidFill>
                <a:latin typeface="Courier New"/>
                <a:cs typeface="Courier New"/>
              </a:rPr>
              <a:t>t</a:t>
            </a:r>
            <a:r>
              <a:rPr sz="1400" b="1" spc="-5" dirty="0">
                <a:solidFill>
                  <a:srgbClr val="660066"/>
                </a:solidFill>
                <a:latin typeface="Courier New"/>
                <a:cs typeface="Courier New"/>
              </a:rPr>
              <a:t>ing</a:t>
            </a:r>
            <a:r>
              <a:rPr sz="1400" b="1" spc="-20" dirty="0">
                <a:solidFill>
                  <a:srgbClr val="660066"/>
                </a:solidFill>
                <a:latin typeface="Courier New"/>
                <a:cs typeface="Courier New"/>
              </a:rPr>
              <a:t>)</a:t>
            </a:r>
            <a:r>
              <a:rPr sz="1400" b="1" dirty="0">
                <a:solidFill>
                  <a:srgbClr val="660066"/>
                </a:solidFill>
                <a:latin typeface="Courier New"/>
                <a:cs typeface="Courier New"/>
              </a:rPr>
              <a:t>;  </a:t>
            </a:r>
            <a:r>
              <a:rPr sz="1400" b="1" spc="-5" dirty="0">
                <a:solidFill>
                  <a:srgbClr val="660066"/>
                </a:solidFill>
                <a:latin typeface="Courier New"/>
                <a:cs typeface="Courier New"/>
              </a:rPr>
              <a:t>i++</a:t>
            </a:r>
            <a:endParaRPr sz="1400">
              <a:latin typeface="Courier New"/>
              <a:cs typeface="Courier New"/>
            </a:endParaRPr>
          </a:p>
          <a:p>
            <a:pPr marL="3670935"/>
            <a:r>
              <a:rPr sz="1400" b="1" dirty="0">
                <a:solidFill>
                  <a:srgbClr val="660066"/>
                </a:solidFill>
                <a:latin typeface="Courier New"/>
                <a:cs typeface="Courier New"/>
              </a:rPr>
              <a:t>}</a:t>
            </a:r>
            <a:endParaRPr sz="1400">
              <a:latin typeface="Courier New"/>
              <a:cs typeface="Courier New"/>
            </a:endParaRPr>
          </a:p>
          <a:p>
            <a:pPr marL="3670935"/>
            <a:r>
              <a:rPr sz="1400" b="1" spc="-5" dirty="0">
                <a:solidFill>
                  <a:srgbClr val="660066"/>
                </a:solidFill>
                <a:latin typeface="Courier New"/>
                <a:cs typeface="Courier New"/>
              </a:rPr>
              <a:t>Thread.sleep(DELAY);</a:t>
            </a:r>
            <a:endParaRPr sz="1400">
              <a:latin typeface="Courier New"/>
              <a:cs typeface="Courier New"/>
            </a:endParaRPr>
          </a:p>
          <a:p>
            <a:pPr marL="2756535"/>
            <a:r>
              <a:rPr sz="1400" b="1" spc="-5" dirty="0">
                <a:solidFill>
                  <a:srgbClr val="660066"/>
                </a:solidFill>
                <a:latin typeface="Courier New"/>
                <a:cs typeface="Courier New"/>
              </a:rPr>
              <a:t>}//</a:t>
            </a:r>
            <a:r>
              <a:rPr sz="1400" b="1" spc="-15" dirty="0">
                <a:solidFill>
                  <a:srgbClr val="660066"/>
                </a:solidFill>
                <a:latin typeface="Courier New"/>
                <a:cs typeface="Courier New"/>
              </a:rPr>
              <a:t> </a:t>
            </a:r>
            <a:r>
              <a:rPr sz="1400" b="1" spc="-5" dirty="0">
                <a:solidFill>
                  <a:srgbClr val="660066"/>
                </a:solidFill>
                <a:latin typeface="Courier New"/>
                <a:cs typeface="Courier New"/>
              </a:rPr>
              <a:t>End</a:t>
            </a:r>
            <a:r>
              <a:rPr sz="1400" b="1" spc="-25" dirty="0">
                <a:solidFill>
                  <a:srgbClr val="660066"/>
                </a:solidFill>
                <a:latin typeface="Courier New"/>
                <a:cs typeface="Courier New"/>
              </a:rPr>
              <a:t> </a:t>
            </a:r>
            <a:r>
              <a:rPr sz="1400" b="1" spc="-5" dirty="0">
                <a:solidFill>
                  <a:srgbClr val="660066"/>
                </a:solidFill>
                <a:latin typeface="Courier New"/>
                <a:cs typeface="Courier New"/>
              </a:rPr>
              <a:t>of</a:t>
            </a:r>
            <a:r>
              <a:rPr sz="1400" b="1" spc="-25" dirty="0">
                <a:solidFill>
                  <a:srgbClr val="660066"/>
                </a:solidFill>
                <a:latin typeface="Courier New"/>
                <a:cs typeface="Courier New"/>
              </a:rPr>
              <a:t> </a:t>
            </a:r>
            <a:r>
              <a:rPr sz="1400" b="1" spc="-5" dirty="0">
                <a:solidFill>
                  <a:srgbClr val="660066"/>
                </a:solidFill>
                <a:latin typeface="Courier New"/>
                <a:cs typeface="Courier New"/>
              </a:rPr>
              <a:t>while</a:t>
            </a:r>
            <a:r>
              <a:rPr sz="1400" b="1" spc="-15" dirty="0">
                <a:solidFill>
                  <a:srgbClr val="660066"/>
                </a:solidFill>
                <a:latin typeface="Courier New"/>
                <a:cs typeface="Courier New"/>
              </a:rPr>
              <a:t> </a:t>
            </a:r>
            <a:r>
              <a:rPr sz="1400" b="1" spc="-5" dirty="0">
                <a:solidFill>
                  <a:srgbClr val="660066"/>
                </a:solidFill>
                <a:latin typeface="Courier New"/>
                <a:cs typeface="Courier New"/>
              </a:rPr>
              <a:t>loop</a:t>
            </a:r>
            <a:endParaRPr sz="1400">
              <a:latin typeface="Courier New"/>
              <a:cs typeface="Courier New"/>
            </a:endParaRPr>
          </a:p>
          <a:p>
            <a:pPr marL="1841500" marR="2216150"/>
            <a:r>
              <a:rPr sz="1400" b="1" spc="-5" dirty="0">
                <a:solidFill>
                  <a:srgbClr val="660066"/>
                </a:solidFill>
                <a:latin typeface="Courier New"/>
                <a:cs typeface="Courier New"/>
              </a:rPr>
              <a:t>}// End of try </a:t>
            </a:r>
            <a:r>
              <a:rPr sz="1400" b="1" dirty="0">
                <a:solidFill>
                  <a:srgbClr val="660066"/>
                </a:solidFill>
                <a:latin typeface="Courier New"/>
                <a:cs typeface="Courier New"/>
              </a:rPr>
              <a:t> </a:t>
            </a:r>
            <a:r>
              <a:rPr sz="1400" b="1" spc="-5" dirty="0">
                <a:solidFill>
                  <a:srgbClr val="660066"/>
                </a:solidFill>
                <a:latin typeface="Courier New"/>
                <a:cs typeface="Courier New"/>
              </a:rPr>
              <a:t>catch(InterruptedException</a:t>
            </a:r>
            <a:r>
              <a:rPr sz="1400" b="1" spc="-85" dirty="0">
                <a:solidFill>
                  <a:srgbClr val="660066"/>
                </a:solidFill>
                <a:latin typeface="Courier New"/>
                <a:cs typeface="Courier New"/>
              </a:rPr>
              <a:t> </a:t>
            </a:r>
            <a:r>
              <a:rPr sz="1400" b="1" spc="-5" dirty="0">
                <a:solidFill>
                  <a:srgbClr val="660066"/>
                </a:solidFill>
                <a:latin typeface="Courier New"/>
                <a:cs typeface="Courier New"/>
              </a:rPr>
              <a:t>e){}</a:t>
            </a:r>
            <a:endParaRPr sz="1400">
              <a:latin typeface="Courier New"/>
              <a:cs typeface="Courier New"/>
            </a:endParaRPr>
          </a:p>
          <a:p>
            <a:pPr marL="927100"/>
            <a:r>
              <a:rPr sz="1400" b="1" spc="-5" dirty="0">
                <a:solidFill>
                  <a:srgbClr val="660066"/>
                </a:solidFill>
                <a:latin typeface="Courier New"/>
                <a:cs typeface="Courier New"/>
              </a:rPr>
              <a:t>}//</a:t>
            </a:r>
            <a:r>
              <a:rPr sz="1400" b="1" spc="-25" dirty="0">
                <a:solidFill>
                  <a:srgbClr val="660066"/>
                </a:solidFill>
                <a:latin typeface="Courier New"/>
                <a:cs typeface="Courier New"/>
              </a:rPr>
              <a:t> </a:t>
            </a:r>
            <a:r>
              <a:rPr sz="1400" b="1" spc="-5" dirty="0">
                <a:solidFill>
                  <a:srgbClr val="660066"/>
                </a:solidFill>
                <a:latin typeface="Courier New"/>
                <a:cs typeface="Courier New"/>
              </a:rPr>
              <a:t>End</a:t>
            </a:r>
            <a:r>
              <a:rPr sz="1400" b="1" spc="-30" dirty="0">
                <a:solidFill>
                  <a:srgbClr val="660066"/>
                </a:solidFill>
                <a:latin typeface="Courier New"/>
                <a:cs typeface="Courier New"/>
              </a:rPr>
              <a:t> </a:t>
            </a:r>
            <a:r>
              <a:rPr sz="1400" b="1" spc="-5" dirty="0">
                <a:solidFill>
                  <a:srgbClr val="660066"/>
                </a:solidFill>
                <a:latin typeface="Courier New"/>
                <a:cs typeface="Courier New"/>
              </a:rPr>
              <a:t>of</a:t>
            </a:r>
            <a:r>
              <a:rPr sz="1400" b="1" spc="-30" dirty="0">
                <a:solidFill>
                  <a:srgbClr val="660066"/>
                </a:solidFill>
                <a:latin typeface="Courier New"/>
                <a:cs typeface="Courier New"/>
              </a:rPr>
              <a:t> </a:t>
            </a:r>
            <a:r>
              <a:rPr sz="1400" b="1" spc="-5" dirty="0">
                <a:solidFill>
                  <a:srgbClr val="660066"/>
                </a:solidFill>
                <a:latin typeface="Courier New"/>
                <a:cs typeface="Courier New"/>
              </a:rPr>
              <a:t>Method</a:t>
            </a:r>
            <a:endParaRPr sz="1400">
              <a:latin typeface="Courier New"/>
              <a:cs typeface="Courier New"/>
            </a:endParaRPr>
          </a:p>
          <a:p>
            <a:pPr marL="12700"/>
            <a:r>
              <a:rPr sz="1400" b="1" spc="-5" dirty="0">
                <a:solidFill>
                  <a:srgbClr val="FF0000"/>
                </a:solidFill>
                <a:latin typeface="Courier New"/>
                <a:cs typeface="Courier New"/>
              </a:rPr>
              <a:t>}//</a:t>
            </a:r>
            <a:r>
              <a:rPr sz="1400" b="1" spc="-25" dirty="0">
                <a:solidFill>
                  <a:srgbClr val="FF0000"/>
                </a:solidFill>
                <a:latin typeface="Courier New"/>
                <a:cs typeface="Courier New"/>
              </a:rPr>
              <a:t> </a:t>
            </a:r>
            <a:r>
              <a:rPr sz="1400" b="1" spc="-5" dirty="0">
                <a:solidFill>
                  <a:srgbClr val="FF0000"/>
                </a:solidFill>
                <a:latin typeface="Courier New"/>
                <a:cs typeface="Courier New"/>
              </a:rPr>
              <a:t>End</a:t>
            </a:r>
            <a:r>
              <a:rPr sz="1400" b="1" spc="-35" dirty="0">
                <a:solidFill>
                  <a:srgbClr val="FF0000"/>
                </a:solidFill>
                <a:latin typeface="Courier New"/>
                <a:cs typeface="Courier New"/>
              </a:rPr>
              <a:t> </a:t>
            </a:r>
            <a:r>
              <a:rPr sz="1400" b="1" spc="-5" dirty="0">
                <a:solidFill>
                  <a:srgbClr val="FF0000"/>
                </a:solidFill>
                <a:latin typeface="Courier New"/>
                <a:cs typeface="Courier New"/>
              </a:rPr>
              <a:t>of</a:t>
            </a:r>
            <a:r>
              <a:rPr sz="1400" b="1" spc="-30" dirty="0">
                <a:solidFill>
                  <a:srgbClr val="FF0000"/>
                </a:solidFill>
                <a:latin typeface="Courier New"/>
                <a:cs typeface="Courier New"/>
              </a:rPr>
              <a:t> </a:t>
            </a:r>
            <a:r>
              <a:rPr sz="1400" b="1" spc="-5" dirty="0">
                <a:solidFill>
                  <a:srgbClr val="FF0000"/>
                </a:solidFill>
                <a:latin typeface="Courier New"/>
                <a:cs typeface="Courier New"/>
              </a:rPr>
              <a:t>Class</a:t>
            </a:r>
            <a:endParaRPr sz="1400">
              <a:latin typeface="Courier New"/>
              <a:cs typeface="Courier New"/>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7626604" cy="689932"/>
          </a:xfrm>
          <a:prstGeom prst="rect">
            <a:avLst/>
          </a:prstGeom>
        </p:spPr>
        <p:txBody>
          <a:bodyPr vert="horz" wrap="square" lIns="0" tIns="12700" rIns="0" bIns="0" rtlCol="0" anchor="t">
            <a:spAutoFit/>
          </a:bodyPr>
          <a:lstStyle/>
          <a:p>
            <a:pPr marL="12700">
              <a:lnSpc>
                <a:spcPct val="100000"/>
              </a:lnSpc>
              <a:spcBef>
                <a:spcPts val="100"/>
              </a:spcBef>
            </a:pPr>
            <a:r>
              <a:rPr spc="-110" dirty="0"/>
              <a:t>Why</a:t>
            </a:r>
            <a:r>
              <a:rPr spc="-285" dirty="0"/>
              <a:t> </a:t>
            </a:r>
            <a:r>
              <a:rPr spc="-135" dirty="0"/>
              <a:t>Thread</a:t>
            </a:r>
            <a:r>
              <a:rPr spc="-270" dirty="0"/>
              <a:t> </a:t>
            </a:r>
            <a:r>
              <a:rPr spc="-150" dirty="0"/>
              <a:t>Synchronization?</a:t>
            </a:r>
            <a:r>
              <a:rPr spc="-245" dirty="0"/>
              <a:t> </a:t>
            </a:r>
            <a:r>
              <a:rPr dirty="0"/>
              <a:t>…</a:t>
            </a:r>
          </a:p>
        </p:txBody>
      </p:sp>
      <p:sp>
        <p:nvSpPr>
          <p:cNvPr id="4" name="object 4"/>
          <p:cNvSpPr txBox="1"/>
          <p:nvPr/>
        </p:nvSpPr>
        <p:spPr>
          <a:xfrm>
            <a:off x="1602739" y="6660896"/>
            <a:ext cx="102870" cy="156005"/>
          </a:xfrm>
          <a:prstGeom prst="rect">
            <a:avLst/>
          </a:prstGeom>
        </p:spPr>
        <p:txBody>
          <a:bodyPr vert="horz" wrap="square" lIns="0" tIns="0" rIns="0" bIns="0" rtlCol="0">
            <a:spAutoFit/>
          </a:bodyPr>
          <a:lstStyle/>
          <a:p>
            <a:pPr marL="12700">
              <a:lnSpc>
                <a:spcPts val="1240"/>
              </a:lnSpc>
            </a:pPr>
            <a:r>
              <a:rPr sz="1200" b="1" dirty="0">
                <a:latin typeface="Calibri"/>
                <a:cs typeface="Calibri"/>
              </a:rPr>
              <a:t>8</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p:nvPr/>
        </p:nvSpPr>
        <p:spPr>
          <a:xfrm>
            <a:off x="1710334" y="1327785"/>
            <a:ext cx="8110220" cy="5147945"/>
          </a:xfrm>
          <a:prstGeom prst="rect">
            <a:avLst/>
          </a:prstGeom>
        </p:spPr>
        <p:txBody>
          <a:bodyPr vert="horz" wrap="square" lIns="0" tIns="13335" rIns="0" bIns="0" rtlCol="0">
            <a:spAutoFit/>
          </a:bodyPr>
          <a:lstStyle/>
          <a:p>
            <a:pPr marL="12700">
              <a:spcBef>
                <a:spcPts val="105"/>
              </a:spcBef>
            </a:pPr>
            <a:r>
              <a:rPr sz="1400" b="1" spc="-5" dirty="0">
                <a:solidFill>
                  <a:srgbClr val="FF0000"/>
                </a:solidFill>
                <a:latin typeface="Courier New"/>
                <a:cs typeface="Courier New"/>
              </a:rPr>
              <a:t>class</a:t>
            </a:r>
            <a:r>
              <a:rPr sz="1400" b="1" spc="-20" dirty="0">
                <a:solidFill>
                  <a:srgbClr val="FF0000"/>
                </a:solidFill>
                <a:latin typeface="Courier New"/>
                <a:cs typeface="Courier New"/>
              </a:rPr>
              <a:t> </a:t>
            </a:r>
            <a:r>
              <a:rPr sz="1400" b="1" spc="-5" dirty="0">
                <a:solidFill>
                  <a:srgbClr val="FF0000"/>
                </a:solidFill>
                <a:latin typeface="Courier New"/>
                <a:cs typeface="Courier New"/>
              </a:rPr>
              <a:t>ConsumerThread</a:t>
            </a:r>
            <a:r>
              <a:rPr sz="1400" b="1" spc="-30" dirty="0">
                <a:solidFill>
                  <a:srgbClr val="FF0000"/>
                </a:solidFill>
                <a:latin typeface="Courier New"/>
                <a:cs typeface="Courier New"/>
              </a:rPr>
              <a:t> </a:t>
            </a:r>
            <a:r>
              <a:rPr sz="1400" b="1" spc="-5" dirty="0">
                <a:solidFill>
                  <a:srgbClr val="FF0000"/>
                </a:solidFill>
                <a:latin typeface="Courier New"/>
                <a:cs typeface="Courier New"/>
              </a:rPr>
              <a:t>implements</a:t>
            </a:r>
            <a:r>
              <a:rPr sz="1400" b="1" spc="-15" dirty="0">
                <a:solidFill>
                  <a:srgbClr val="FF0000"/>
                </a:solidFill>
                <a:latin typeface="Courier New"/>
                <a:cs typeface="Courier New"/>
              </a:rPr>
              <a:t> </a:t>
            </a:r>
            <a:r>
              <a:rPr sz="1400" b="1" spc="-10" dirty="0">
                <a:solidFill>
                  <a:srgbClr val="FF0000"/>
                </a:solidFill>
                <a:latin typeface="Courier New"/>
                <a:cs typeface="Courier New"/>
              </a:rPr>
              <a:t>Runnable</a:t>
            </a:r>
            <a:endParaRPr sz="1400" dirty="0">
              <a:latin typeface="Courier New"/>
              <a:cs typeface="Courier New"/>
            </a:endParaRPr>
          </a:p>
          <a:p>
            <a:pPr marL="12700"/>
            <a:r>
              <a:rPr sz="1400" b="1" dirty="0">
                <a:solidFill>
                  <a:srgbClr val="FF0000"/>
                </a:solidFill>
                <a:latin typeface="Courier New"/>
                <a:cs typeface="Courier New"/>
              </a:rPr>
              <a:t>{</a:t>
            </a:r>
            <a:endParaRPr sz="1400" dirty="0">
              <a:latin typeface="Courier New"/>
              <a:cs typeface="Courier New"/>
            </a:endParaRPr>
          </a:p>
          <a:p>
            <a:pPr marL="927100"/>
            <a:r>
              <a:rPr sz="1400" b="1" spc="-5" dirty="0">
                <a:solidFill>
                  <a:srgbClr val="333399"/>
                </a:solidFill>
                <a:latin typeface="Courier New"/>
                <a:cs typeface="Courier New"/>
              </a:rPr>
              <a:t>private</a:t>
            </a:r>
            <a:r>
              <a:rPr sz="1400" b="1" spc="-40" dirty="0">
                <a:solidFill>
                  <a:srgbClr val="333399"/>
                </a:solidFill>
                <a:latin typeface="Courier New"/>
                <a:cs typeface="Courier New"/>
              </a:rPr>
              <a:t> </a:t>
            </a:r>
            <a:r>
              <a:rPr sz="1400" b="1" spc="-5" dirty="0">
                <a:solidFill>
                  <a:srgbClr val="333399"/>
                </a:solidFill>
                <a:latin typeface="Courier New"/>
                <a:cs typeface="Courier New"/>
              </a:rPr>
              <a:t>Queue</a:t>
            </a:r>
            <a:r>
              <a:rPr sz="1400" b="1" spc="-45" dirty="0">
                <a:solidFill>
                  <a:srgbClr val="333399"/>
                </a:solidFill>
                <a:latin typeface="Courier New"/>
                <a:cs typeface="Courier New"/>
              </a:rPr>
              <a:t> </a:t>
            </a:r>
            <a:r>
              <a:rPr sz="1400" b="1" spc="-5" dirty="0">
                <a:solidFill>
                  <a:srgbClr val="333399"/>
                </a:solidFill>
                <a:latin typeface="Courier New"/>
                <a:cs typeface="Courier New"/>
              </a:rPr>
              <a:t>queue;</a:t>
            </a:r>
            <a:endParaRPr sz="1400" dirty="0">
              <a:latin typeface="Courier New"/>
              <a:cs typeface="Courier New"/>
            </a:endParaRPr>
          </a:p>
          <a:p>
            <a:pPr marL="927100"/>
            <a:r>
              <a:rPr sz="1400" b="1" spc="-5" dirty="0">
                <a:solidFill>
                  <a:srgbClr val="333399"/>
                </a:solidFill>
                <a:latin typeface="Courier New"/>
                <a:cs typeface="Courier New"/>
              </a:rPr>
              <a:t>private</a:t>
            </a:r>
            <a:r>
              <a:rPr sz="1400" b="1" spc="-40" dirty="0">
                <a:solidFill>
                  <a:srgbClr val="333399"/>
                </a:solidFill>
                <a:latin typeface="Courier New"/>
                <a:cs typeface="Courier New"/>
              </a:rPr>
              <a:t> </a:t>
            </a:r>
            <a:r>
              <a:rPr sz="1400" b="1" spc="-5" dirty="0">
                <a:solidFill>
                  <a:srgbClr val="333399"/>
                </a:solidFill>
                <a:latin typeface="Courier New"/>
                <a:cs typeface="Courier New"/>
              </a:rPr>
              <a:t>int</a:t>
            </a:r>
            <a:r>
              <a:rPr sz="1400" b="1" spc="-35" dirty="0">
                <a:solidFill>
                  <a:srgbClr val="333399"/>
                </a:solidFill>
                <a:latin typeface="Courier New"/>
                <a:cs typeface="Courier New"/>
              </a:rPr>
              <a:t> </a:t>
            </a:r>
            <a:r>
              <a:rPr sz="1400" b="1" spc="-5" dirty="0">
                <a:solidFill>
                  <a:srgbClr val="333399"/>
                </a:solidFill>
                <a:latin typeface="Courier New"/>
                <a:cs typeface="Courier New"/>
              </a:rPr>
              <a:t>repetitions;</a:t>
            </a:r>
            <a:endParaRPr sz="1400" dirty="0">
              <a:latin typeface="Courier New"/>
              <a:cs typeface="Courier New"/>
            </a:endParaRPr>
          </a:p>
          <a:p>
            <a:pPr marL="927100" marR="2811780"/>
            <a:r>
              <a:rPr sz="1400" b="1" spc="-5" dirty="0">
                <a:solidFill>
                  <a:srgbClr val="333399"/>
                </a:solidFill>
                <a:latin typeface="Courier New"/>
                <a:cs typeface="Courier New"/>
              </a:rPr>
              <a:t>private</a:t>
            </a:r>
            <a:r>
              <a:rPr sz="1400" b="1" spc="15" dirty="0">
                <a:solidFill>
                  <a:srgbClr val="333399"/>
                </a:solidFill>
                <a:latin typeface="Courier New"/>
                <a:cs typeface="Courier New"/>
              </a:rPr>
              <a:t> </a:t>
            </a:r>
            <a:r>
              <a:rPr sz="1400" b="1" spc="-5" dirty="0">
                <a:solidFill>
                  <a:srgbClr val="333399"/>
                </a:solidFill>
                <a:latin typeface="Courier New"/>
                <a:cs typeface="Courier New"/>
              </a:rPr>
              <a:t>static</a:t>
            </a:r>
            <a:r>
              <a:rPr sz="1400" b="1" spc="15" dirty="0">
                <a:solidFill>
                  <a:srgbClr val="333399"/>
                </a:solidFill>
                <a:latin typeface="Courier New"/>
                <a:cs typeface="Courier New"/>
              </a:rPr>
              <a:t> </a:t>
            </a:r>
            <a:r>
              <a:rPr sz="1400" b="1" spc="-5" dirty="0">
                <a:solidFill>
                  <a:srgbClr val="333399"/>
                </a:solidFill>
                <a:latin typeface="Courier New"/>
                <a:cs typeface="Courier New"/>
              </a:rPr>
              <a:t>final</a:t>
            </a:r>
            <a:r>
              <a:rPr sz="1400" b="1" spc="15" dirty="0">
                <a:solidFill>
                  <a:srgbClr val="333399"/>
                </a:solidFill>
                <a:latin typeface="Courier New"/>
                <a:cs typeface="Courier New"/>
              </a:rPr>
              <a:t> </a:t>
            </a:r>
            <a:r>
              <a:rPr sz="1400" b="1" spc="-5" dirty="0">
                <a:solidFill>
                  <a:srgbClr val="333399"/>
                </a:solidFill>
                <a:latin typeface="Courier New"/>
                <a:cs typeface="Courier New"/>
              </a:rPr>
              <a:t>int</a:t>
            </a:r>
            <a:r>
              <a:rPr sz="1400" b="1" spc="15" dirty="0">
                <a:solidFill>
                  <a:srgbClr val="333399"/>
                </a:solidFill>
                <a:latin typeface="Courier New"/>
                <a:cs typeface="Courier New"/>
              </a:rPr>
              <a:t> </a:t>
            </a:r>
            <a:r>
              <a:rPr sz="1400" b="1" spc="-5" dirty="0">
                <a:solidFill>
                  <a:srgbClr val="333399"/>
                </a:solidFill>
                <a:latin typeface="Courier New"/>
                <a:cs typeface="Courier New"/>
              </a:rPr>
              <a:t>DELAY</a:t>
            </a:r>
            <a:r>
              <a:rPr sz="1400" b="1" spc="30" dirty="0">
                <a:solidFill>
                  <a:srgbClr val="333399"/>
                </a:solidFill>
                <a:latin typeface="Courier New"/>
                <a:cs typeface="Courier New"/>
              </a:rPr>
              <a:t> </a:t>
            </a:r>
            <a:r>
              <a:rPr sz="1400" b="1" spc="-5" dirty="0">
                <a:solidFill>
                  <a:srgbClr val="333399"/>
                </a:solidFill>
                <a:latin typeface="Courier New"/>
                <a:cs typeface="Courier New"/>
              </a:rPr>
              <a:t>=10; </a:t>
            </a:r>
            <a:r>
              <a:rPr sz="1400" b="1" dirty="0">
                <a:solidFill>
                  <a:srgbClr val="333399"/>
                </a:solidFill>
                <a:latin typeface="Courier New"/>
                <a:cs typeface="Courier New"/>
              </a:rPr>
              <a:t> </a:t>
            </a:r>
            <a:r>
              <a:rPr sz="1400" b="1" spc="-5" dirty="0">
                <a:solidFill>
                  <a:srgbClr val="660066"/>
                </a:solidFill>
                <a:latin typeface="Courier New"/>
                <a:cs typeface="Courier New"/>
              </a:rPr>
              <a:t>public Consumer(Queue queue </a:t>
            </a:r>
            <a:r>
              <a:rPr sz="1400" b="1" dirty="0">
                <a:solidFill>
                  <a:srgbClr val="660066"/>
                </a:solidFill>
                <a:latin typeface="Courier New"/>
                <a:cs typeface="Courier New"/>
              </a:rPr>
              <a:t>, </a:t>
            </a:r>
            <a:r>
              <a:rPr sz="1400" b="1" spc="-5" dirty="0">
                <a:solidFill>
                  <a:srgbClr val="660066"/>
                </a:solidFill>
                <a:latin typeface="Courier New"/>
                <a:cs typeface="Courier New"/>
              </a:rPr>
              <a:t>int </a:t>
            </a:r>
            <a:r>
              <a:rPr sz="1400" b="1" spc="-10" dirty="0">
                <a:solidFill>
                  <a:srgbClr val="660066"/>
                </a:solidFill>
                <a:latin typeface="Courier New"/>
                <a:cs typeface="Courier New"/>
              </a:rPr>
              <a:t>reps){} </a:t>
            </a:r>
            <a:r>
              <a:rPr sz="1400" b="1" spc="-830" dirty="0">
                <a:solidFill>
                  <a:srgbClr val="660066"/>
                </a:solidFill>
                <a:latin typeface="Courier New"/>
                <a:cs typeface="Courier New"/>
              </a:rPr>
              <a:t> </a:t>
            </a:r>
            <a:r>
              <a:rPr sz="1400" b="1" spc="-5" dirty="0">
                <a:solidFill>
                  <a:srgbClr val="660066"/>
                </a:solidFill>
                <a:latin typeface="Courier New"/>
                <a:cs typeface="Courier New"/>
              </a:rPr>
              <a:t>public</a:t>
            </a:r>
            <a:r>
              <a:rPr sz="1400" b="1" spc="-20" dirty="0">
                <a:solidFill>
                  <a:srgbClr val="660066"/>
                </a:solidFill>
                <a:latin typeface="Courier New"/>
                <a:cs typeface="Courier New"/>
              </a:rPr>
              <a:t> </a:t>
            </a:r>
            <a:r>
              <a:rPr sz="1400" b="1" spc="-5" dirty="0">
                <a:solidFill>
                  <a:srgbClr val="660066"/>
                </a:solidFill>
                <a:latin typeface="Courier New"/>
                <a:cs typeface="Courier New"/>
              </a:rPr>
              <a:t>void</a:t>
            </a:r>
            <a:r>
              <a:rPr sz="1400" b="1" spc="-15" dirty="0">
                <a:solidFill>
                  <a:srgbClr val="660066"/>
                </a:solidFill>
                <a:latin typeface="Courier New"/>
                <a:cs typeface="Courier New"/>
              </a:rPr>
              <a:t> </a:t>
            </a:r>
            <a:r>
              <a:rPr sz="1400" b="1" spc="-5" dirty="0">
                <a:solidFill>
                  <a:srgbClr val="660066"/>
                </a:solidFill>
                <a:latin typeface="Courier New"/>
                <a:cs typeface="Courier New"/>
              </a:rPr>
              <a:t>run()</a:t>
            </a:r>
            <a:endParaRPr sz="1400" dirty="0">
              <a:latin typeface="Courier New"/>
              <a:cs typeface="Courier New"/>
            </a:endParaRPr>
          </a:p>
          <a:p>
            <a:pPr marL="927100"/>
            <a:r>
              <a:rPr sz="1400" b="1" dirty="0">
                <a:solidFill>
                  <a:srgbClr val="660066"/>
                </a:solidFill>
                <a:latin typeface="Courier New"/>
                <a:cs typeface="Courier New"/>
              </a:rPr>
              <a:t>{</a:t>
            </a:r>
            <a:endParaRPr sz="1400" dirty="0">
              <a:latin typeface="Courier New"/>
              <a:cs typeface="Courier New"/>
            </a:endParaRPr>
          </a:p>
          <a:p>
            <a:pPr marL="1841500"/>
            <a:r>
              <a:rPr sz="1400" b="1" spc="-5" dirty="0">
                <a:solidFill>
                  <a:srgbClr val="660066"/>
                </a:solidFill>
                <a:latin typeface="Courier New"/>
                <a:cs typeface="Courier New"/>
              </a:rPr>
              <a:t>try</a:t>
            </a:r>
            <a:endParaRPr sz="1400" dirty="0">
              <a:latin typeface="Courier New"/>
              <a:cs typeface="Courier New"/>
            </a:endParaRPr>
          </a:p>
          <a:p>
            <a:pPr marL="1841500"/>
            <a:r>
              <a:rPr sz="1400" b="1" dirty="0">
                <a:solidFill>
                  <a:srgbClr val="660066"/>
                </a:solidFill>
                <a:latin typeface="Courier New"/>
                <a:cs typeface="Courier New"/>
              </a:rPr>
              <a:t>{</a:t>
            </a:r>
            <a:endParaRPr sz="1400" dirty="0">
              <a:latin typeface="Courier New"/>
              <a:cs typeface="Courier New"/>
            </a:endParaRPr>
          </a:p>
          <a:p>
            <a:pPr marL="2755900">
              <a:spcBef>
                <a:spcPts val="5"/>
              </a:spcBef>
            </a:pPr>
            <a:r>
              <a:rPr sz="1400" b="1" spc="-5" dirty="0">
                <a:solidFill>
                  <a:srgbClr val="660066"/>
                </a:solidFill>
                <a:latin typeface="Courier New"/>
                <a:cs typeface="Courier New"/>
              </a:rPr>
              <a:t>int</a:t>
            </a:r>
            <a:r>
              <a:rPr sz="1400" b="1" spc="-35" dirty="0">
                <a:solidFill>
                  <a:srgbClr val="660066"/>
                </a:solidFill>
                <a:latin typeface="Courier New"/>
                <a:cs typeface="Courier New"/>
              </a:rPr>
              <a:t> </a:t>
            </a:r>
            <a:r>
              <a:rPr sz="1400" b="1" dirty="0">
                <a:solidFill>
                  <a:srgbClr val="660066"/>
                </a:solidFill>
                <a:latin typeface="Courier New"/>
                <a:cs typeface="Courier New"/>
              </a:rPr>
              <a:t>i</a:t>
            </a:r>
            <a:r>
              <a:rPr sz="1400" b="1" spc="-35" dirty="0">
                <a:solidFill>
                  <a:srgbClr val="660066"/>
                </a:solidFill>
                <a:latin typeface="Courier New"/>
                <a:cs typeface="Courier New"/>
              </a:rPr>
              <a:t> </a:t>
            </a:r>
            <a:r>
              <a:rPr sz="1400" b="1" spc="-10" dirty="0">
                <a:solidFill>
                  <a:srgbClr val="660066"/>
                </a:solidFill>
                <a:latin typeface="Courier New"/>
                <a:cs typeface="Courier New"/>
              </a:rPr>
              <a:t>=1;</a:t>
            </a:r>
            <a:endParaRPr sz="1400" dirty="0">
              <a:latin typeface="Courier New"/>
              <a:cs typeface="Courier New"/>
            </a:endParaRPr>
          </a:p>
          <a:p>
            <a:pPr marL="2755900"/>
            <a:r>
              <a:rPr sz="1400" b="1" spc="-5" dirty="0">
                <a:solidFill>
                  <a:srgbClr val="660066"/>
                </a:solidFill>
                <a:latin typeface="Courier New"/>
                <a:cs typeface="Courier New"/>
              </a:rPr>
              <a:t>while(i</a:t>
            </a:r>
            <a:r>
              <a:rPr sz="1400" b="1" spc="-40" dirty="0">
                <a:solidFill>
                  <a:srgbClr val="660066"/>
                </a:solidFill>
                <a:latin typeface="Courier New"/>
                <a:cs typeface="Courier New"/>
              </a:rPr>
              <a:t> </a:t>
            </a:r>
            <a:r>
              <a:rPr sz="1400" b="1" spc="-5" dirty="0">
                <a:solidFill>
                  <a:srgbClr val="660066"/>
                </a:solidFill>
                <a:latin typeface="Courier New"/>
                <a:cs typeface="Courier New"/>
              </a:rPr>
              <a:t>&lt;=</a:t>
            </a:r>
            <a:r>
              <a:rPr sz="1400" b="1" spc="-45" dirty="0">
                <a:solidFill>
                  <a:srgbClr val="660066"/>
                </a:solidFill>
                <a:latin typeface="Courier New"/>
                <a:cs typeface="Courier New"/>
              </a:rPr>
              <a:t> </a:t>
            </a:r>
            <a:r>
              <a:rPr sz="1400" b="1" spc="-5" dirty="0">
                <a:solidFill>
                  <a:srgbClr val="660066"/>
                </a:solidFill>
                <a:latin typeface="Courier New"/>
                <a:cs typeface="Courier New"/>
              </a:rPr>
              <a:t>repetitions)</a:t>
            </a:r>
            <a:endParaRPr sz="1400" dirty="0">
              <a:latin typeface="Courier New"/>
              <a:cs typeface="Courier New"/>
            </a:endParaRPr>
          </a:p>
          <a:p>
            <a:pPr marL="2755900"/>
            <a:r>
              <a:rPr sz="1400" b="1" dirty="0">
                <a:solidFill>
                  <a:srgbClr val="660066"/>
                </a:solidFill>
                <a:latin typeface="Courier New"/>
                <a:cs typeface="Courier New"/>
              </a:rPr>
              <a:t>{</a:t>
            </a:r>
            <a:endParaRPr sz="1400" dirty="0">
              <a:latin typeface="Courier New"/>
              <a:cs typeface="Courier New"/>
            </a:endParaRPr>
          </a:p>
          <a:p>
            <a:pPr marL="3670300"/>
            <a:r>
              <a:rPr sz="1400" b="1" spc="-5" dirty="0">
                <a:solidFill>
                  <a:srgbClr val="660066"/>
                </a:solidFill>
                <a:latin typeface="Courier New"/>
                <a:cs typeface="Courier New"/>
              </a:rPr>
              <a:t>if(!queue.isEmpty())</a:t>
            </a:r>
            <a:endParaRPr sz="1400" dirty="0">
              <a:latin typeface="Courier New"/>
              <a:cs typeface="Courier New"/>
            </a:endParaRPr>
          </a:p>
          <a:p>
            <a:pPr marL="3670300"/>
            <a:r>
              <a:rPr sz="1400" b="1" dirty="0">
                <a:solidFill>
                  <a:srgbClr val="660066"/>
                </a:solidFill>
                <a:latin typeface="Courier New"/>
                <a:cs typeface="Courier New"/>
              </a:rPr>
              <a:t>{</a:t>
            </a:r>
            <a:endParaRPr sz="1400" dirty="0">
              <a:latin typeface="Courier New"/>
              <a:cs typeface="Courier New"/>
            </a:endParaRPr>
          </a:p>
          <a:p>
            <a:pPr marL="4584700" marR="5080"/>
            <a:r>
              <a:rPr sz="1400" b="1" spc="-5" dirty="0">
                <a:solidFill>
                  <a:srgbClr val="660066"/>
                </a:solidFill>
                <a:latin typeface="Courier New"/>
                <a:cs typeface="Courier New"/>
              </a:rPr>
              <a:t>Object Obj </a:t>
            </a:r>
            <a:r>
              <a:rPr sz="1400" b="1" dirty="0">
                <a:solidFill>
                  <a:srgbClr val="660066"/>
                </a:solidFill>
                <a:latin typeface="Courier New"/>
                <a:cs typeface="Courier New"/>
              </a:rPr>
              <a:t>=</a:t>
            </a:r>
            <a:r>
              <a:rPr sz="1400" b="1" spc="5" dirty="0">
                <a:solidFill>
                  <a:srgbClr val="660066"/>
                </a:solidFill>
                <a:latin typeface="Courier New"/>
                <a:cs typeface="Courier New"/>
              </a:rPr>
              <a:t> </a:t>
            </a:r>
            <a:r>
              <a:rPr sz="1400" b="1" spc="-10" dirty="0">
                <a:solidFill>
                  <a:srgbClr val="660066"/>
                </a:solidFill>
                <a:latin typeface="Courier New"/>
                <a:cs typeface="Courier New"/>
              </a:rPr>
              <a:t>queue.removeFirst(); </a:t>
            </a:r>
            <a:r>
              <a:rPr sz="1400" b="1" spc="-825" dirty="0">
                <a:solidFill>
                  <a:srgbClr val="660066"/>
                </a:solidFill>
                <a:latin typeface="Courier New"/>
                <a:cs typeface="Courier New"/>
              </a:rPr>
              <a:t> </a:t>
            </a:r>
            <a:r>
              <a:rPr sz="1400" b="1" spc="-5" dirty="0">
                <a:solidFill>
                  <a:srgbClr val="660066"/>
                </a:solidFill>
                <a:latin typeface="Courier New"/>
                <a:cs typeface="Courier New"/>
              </a:rPr>
              <a:t>i++</a:t>
            </a:r>
            <a:endParaRPr sz="1400" dirty="0">
              <a:latin typeface="Courier New"/>
              <a:cs typeface="Courier New"/>
            </a:endParaRPr>
          </a:p>
          <a:p>
            <a:pPr marL="3670300"/>
            <a:r>
              <a:rPr sz="1400" b="1" dirty="0">
                <a:solidFill>
                  <a:srgbClr val="660066"/>
                </a:solidFill>
                <a:latin typeface="Courier New"/>
                <a:cs typeface="Courier New"/>
              </a:rPr>
              <a:t>}</a:t>
            </a:r>
            <a:endParaRPr sz="1400" dirty="0">
              <a:latin typeface="Courier New"/>
              <a:cs typeface="Courier New"/>
            </a:endParaRPr>
          </a:p>
          <a:p>
            <a:pPr marL="3670300"/>
            <a:r>
              <a:rPr sz="1400" b="1" spc="-5" dirty="0">
                <a:solidFill>
                  <a:srgbClr val="660066"/>
                </a:solidFill>
                <a:latin typeface="Courier New"/>
                <a:cs typeface="Courier New"/>
              </a:rPr>
              <a:t>Thread.sleep(DELAY);</a:t>
            </a:r>
            <a:endParaRPr sz="1400" dirty="0">
              <a:latin typeface="Courier New"/>
              <a:cs typeface="Courier New"/>
            </a:endParaRPr>
          </a:p>
          <a:p>
            <a:pPr marL="2755900"/>
            <a:r>
              <a:rPr sz="1400" b="1" spc="-5" dirty="0">
                <a:solidFill>
                  <a:srgbClr val="660066"/>
                </a:solidFill>
                <a:latin typeface="Courier New"/>
                <a:cs typeface="Courier New"/>
              </a:rPr>
              <a:t>}//</a:t>
            </a:r>
            <a:r>
              <a:rPr sz="1400" b="1" spc="-15" dirty="0">
                <a:solidFill>
                  <a:srgbClr val="660066"/>
                </a:solidFill>
                <a:latin typeface="Courier New"/>
                <a:cs typeface="Courier New"/>
              </a:rPr>
              <a:t> </a:t>
            </a:r>
            <a:r>
              <a:rPr sz="1400" b="1" spc="-5" dirty="0">
                <a:solidFill>
                  <a:srgbClr val="660066"/>
                </a:solidFill>
                <a:latin typeface="Courier New"/>
                <a:cs typeface="Courier New"/>
              </a:rPr>
              <a:t>End</a:t>
            </a:r>
            <a:r>
              <a:rPr sz="1400" b="1" spc="-25" dirty="0">
                <a:solidFill>
                  <a:srgbClr val="660066"/>
                </a:solidFill>
                <a:latin typeface="Courier New"/>
                <a:cs typeface="Courier New"/>
              </a:rPr>
              <a:t> </a:t>
            </a:r>
            <a:r>
              <a:rPr sz="1400" b="1" spc="-5" dirty="0">
                <a:solidFill>
                  <a:srgbClr val="660066"/>
                </a:solidFill>
                <a:latin typeface="Courier New"/>
                <a:cs typeface="Courier New"/>
              </a:rPr>
              <a:t>of</a:t>
            </a:r>
            <a:r>
              <a:rPr sz="1400" b="1" spc="-25" dirty="0">
                <a:solidFill>
                  <a:srgbClr val="660066"/>
                </a:solidFill>
                <a:latin typeface="Courier New"/>
                <a:cs typeface="Courier New"/>
              </a:rPr>
              <a:t> </a:t>
            </a:r>
            <a:r>
              <a:rPr sz="1400" b="1" spc="-5" dirty="0">
                <a:solidFill>
                  <a:srgbClr val="660066"/>
                </a:solidFill>
                <a:latin typeface="Courier New"/>
                <a:cs typeface="Courier New"/>
              </a:rPr>
              <a:t>while</a:t>
            </a:r>
            <a:r>
              <a:rPr sz="1400" b="1" spc="-15" dirty="0">
                <a:solidFill>
                  <a:srgbClr val="660066"/>
                </a:solidFill>
                <a:latin typeface="Courier New"/>
                <a:cs typeface="Courier New"/>
              </a:rPr>
              <a:t> </a:t>
            </a:r>
            <a:r>
              <a:rPr sz="1400" b="1" spc="-5" dirty="0">
                <a:solidFill>
                  <a:srgbClr val="660066"/>
                </a:solidFill>
                <a:latin typeface="Courier New"/>
                <a:cs typeface="Courier New"/>
              </a:rPr>
              <a:t>Loop</a:t>
            </a:r>
            <a:endParaRPr sz="1400" dirty="0">
              <a:latin typeface="Courier New"/>
              <a:cs typeface="Courier New"/>
            </a:endParaRPr>
          </a:p>
          <a:p>
            <a:pPr marL="1841500"/>
            <a:r>
              <a:rPr sz="1400" b="1" spc="-5" dirty="0">
                <a:solidFill>
                  <a:srgbClr val="660066"/>
                </a:solidFill>
                <a:latin typeface="Courier New"/>
                <a:cs typeface="Courier New"/>
              </a:rPr>
              <a:t>}//</a:t>
            </a:r>
            <a:r>
              <a:rPr sz="1400" b="1" spc="-25" dirty="0">
                <a:solidFill>
                  <a:srgbClr val="660066"/>
                </a:solidFill>
                <a:latin typeface="Courier New"/>
                <a:cs typeface="Courier New"/>
              </a:rPr>
              <a:t> </a:t>
            </a:r>
            <a:r>
              <a:rPr sz="1400" b="1" spc="-5" dirty="0">
                <a:solidFill>
                  <a:srgbClr val="660066"/>
                </a:solidFill>
                <a:latin typeface="Courier New"/>
                <a:cs typeface="Courier New"/>
              </a:rPr>
              <a:t>End</a:t>
            </a:r>
            <a:r>
              <a:rPr sz="1400" b="1" spc="-30" dirty="0">
                <a:solidFill>
                  <a:srgbClr val="660066"/>
                </a:solidFill>
                <a:latin typeface="Courier New"/>
                <a:cs typeface="Courier New"/>
              </a:rPr>
              <a:t> </a:t>
            </a:r>
            <a:r>
              <a:rPr sz="1400" b="1" spc="-5" dirty="0">
                <a:solidFill>
                  <a:srgbClr val="660066"/>
                </a:solidFill>
                <a:latin typeface="Courier New"/>
                <a:cs typeface="Courier New"/>
              </a:rPr>
              <a:t>of</a:t>
            </a:r>
            <a:r>
              <a:rPr sz="1400" b="1" spc="-35" dirty="0">
                <a:solidFill>
                  <a:srgbClr val="660066"/>
                </a:solidFill>
                <a:latin typeface="Courier New"/>
                <a:cs typeface="Courier New"/>
              </a:rPr>
              <a:t> </a:t>
            </a:r>
            <a:r>
              <a:rPr sz="1400" b="1" spc="-5" dirty="0">
                <a:solidFill>
                  <a:srgbClr val="660066"/>
                </a:solidFill>
                <a:latin typeface="Courier New"/>
                <a:cs typeface="Courier New"/>
              </a:rPr>
              <a:t>try</a:t>
            </a:r>
            <a:endParaRPr sz="1400" dirty="0">
              <a:latin typeface="Courier New"/>
              <a:cs typeface="Courier New"/>
            </a:endParaRPr>
          </a:p>
          <a:p>
            <a:pPr marL="1841500"/>
            <a:r>
              <a:rPr sz="1400" b="1" spc="-5" dirty="0">
                <a:solidFill>
                  <a:srgbClr val="660066"/>
                </a:solidFill>
                <a:latin typeface="Courier New"/>
                <a:cs typeface="Courier New"/>
              </a:rPr>
              <a:t>catch(InterruptedException</a:t>
            </a:r>
            <a:r>
              <a:rPr sz="1400" b="1" spc="-70" dirty="0">
                <a:solidFill>
                  <a:srgbClr val="660066"/>
                </a:solidFill>
                <a:latin typeface="Courier New"/>
                <a:cs typeface="Courier New"/>
              </a:rPr>
              <a:t> </a:t>
            </a:r>
            <a:r>
              <a:rPr sz="1400" b="1" spc="-5" dirty="0">
                <a:solidFill>
                  <a:srgbClr val="660066"/>
                </a:solidFill>
                <a:latin typeface="Courier New"/>
                <a:cs typeface="Courier New"/>
              </a:rPr>
              <a:t>e){}</a:t>
            </a:r>
            <a:endParaRPr sz="1400" dirty="0">
              <a:latin typeface="Courier New"/>
              <a:cs typeface="Courier New"/>
            </a:endParaRPr>
          </a:p>
          <a:p>
            <a:pPr marL="927100"/>
            <a:r>
              <a:rPr sz="1400" b="1" spc="-5" dirty="0">
                <a:solidFill>
                  <a:srgbClr val="660066"/>
                </a:solidFill>
                <a:latin typeface="Courier New"/>
                <a:cs typeface="Courier New"/>
              </a:rPr>
              <a:t>}//</a:t>
            </a:r>
            <a:r>
              <a:rPr sz="1400" b="1" spc="-25" dirty="0">
                <a:solidFill>
                  <a:srgbClr val="660066"/>
                </a:solidFill>
                <a:latin typeface="Courier New"/>
                <a:cs typeface="Courier New"/>
              </a:rPr>
              <a:t> </a:t>
            </a:r>
            <a:r>
              <a:rPr sz="1400" b="1" spc="-5" dirty="0">
                <a:solidFill>
                  <a:srgbClr val="660066"/>
                </a:solidFill>
                <a:latin typeface="Courier New"/>
                <a:cs typeface="Courier New"/>
              </a:rPr>
              <a:t>End</a:t>
            </a:r>
            <a:r>
              <a:rPr sz="1400" b="1" spc="-30" dirty="0">
                <a:solidFill>
                  <a:srgbClr val="660066"/>
                </a:solidFill>
                <a:latin typeface="Courier New"/>
                <a:cs typeface="Courier New"/>
              </a:rPr>
              <a:t> </a:t>
            </a:r>
            <a:r>
              <a:rPr sz="1400" b="1" spc="-5" dirty="0">
                <a:solidFill>
                  <a:srgbClr val="660066"/>
                </a:solidFill>
                <a:latin typeface="Courier New"/>
                <a:cs typeface="Courier New"/>
              </a:rPr>
              <a:t>of</a:t>
            </a:r>
            <a:r>
              <a:rPr sz="1400" b="1" spc="-30" dirty="0">
                <a:solidFill>
                  <a:srgbClr val="660066"/>
                </a:solidFill>
                <a:latin typeface="Courier New"/>
                <a:cs typeface="Courier New"/>
              </a:rPr>
              <a:t> </a:t>
            </a:r>
            <a:r>
              <a:rPr sz="1400" b="1" spc="-5" dirty="0">
                <a:solidFill>
                  <a:srgbClr val="660066"/>
                </a:solidFill>
                <a:latin typeface="Courier New"/>
                <a:cs typeface="Courier New"/>
              </a:rPr>
              <a:t>Method</a:t>
            </a:r>
            <a:endParaRPr sz="1400" dirty="0">
              <a:latin typeface="Courier New"/>
              <a:cs typeface="Courier New"/>
            </a:endParaRPr>
          </a:p>
          <a:p>
            <a:pPr marL="12700"/>
            <a:r>
              <a:rPr sz="1400" b="1" spc="-5" dirty="0">
                <a:solidFill>
                  <a:srgbClr val="FF0000"/>
                </a:solidFill>
                <a:latin typeface="Courier New"/>
                <a:cs typeface="Courier New"/>
              </a:rPr>
              <a:t>}//</a:t>
            </a:r>
            <a:r>
              <a:rPr sz="1400" b="1" spc="-25" dirty="0">
                <a:solidFill>
                  <a:srgbClr val="FF0000"/>
                </a:solidFill>
                <a:latin typeface="Courier New"/>
                <a:cs typeface="Courier New"/>
              </a:rPr>
              <a:t> </a:t>
            </a:r>
            <a:r>
              <a:rPr sz="1400" b="1" spc="-5" dirty="0">
                <a:solidFill>
                  <a:srgbClr val="FF0000"/>
                </a:solidFill>
                <a:latin typeface="Courier New"/>
                <a:cs typeface="Courier New"/>
              </a:rPr>
              <a:t>End</a:t>
            </a:r>
            <a:r>
              <a:rPr sz="1400" b="1" spc="-35" dirty="0">
                <a:solidFill>
                  <a:srgbClr val="FF0000"/>
                </a:solidFill>
                <a:latin typeface="Courier New"/>
                <a:cs typeface="Courier New"/>
              </a:rPr>
              <a:t> </a:t>
            </a:r>
            <a:r>
              <a:rPr sz="1400" b="1" spc="-5" dirty="0">
                <a:solidFill>
                  <a:srgbClr val="FF0000"/>
                </a:solidFill>
                <a:latin typeface="Courier New"/>
                <a:cs typeface="Courier New"/>
              </a:rPr>
              <a:t>of</a:t>
            </a:r>
            <a:r>
              <a:rPr sz="1400" b="1" spc="-30" dirty="0">
                <a:solidFill>
                  <a:srgbClr val="FF0000"/>
                </a:solidFill>
                <a:latin typeface="Courier New"/>
                <a:cs typeface="Courier New"/>
              </a:rPr>
              <a:t> </a:t>
            </a:r>
            <a:r>
              <a:rPr sz="1400" b="1" spc="-5" dirty="0">
                <a:solidFill>
                  <a:srgbClr val="FF0000"/>
                </a:solidFill>
                <a:latin typeface="Courier New"/>
                <a:cs typeface="Courier New"/>
              </a:rPr>
              <a:t>class</a:t>
            </a:r>
            <a:endParaRPr sz="1400" dirty="0">
              <a:latin typeface="Courier New"/>
              <a:cs typeface="Courier New"/>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7687564" cy="689932"/>
          </a:xfrm>
          <a:prstGeom prst="rect">
            <a:avLst/>
          </a:prstGeom>
        </p:spPr>
        <p:txBody>
          <a:bodyPr vert="horz" wrap="square" lIns="0" tIns="12700" rIns="0" bIns="0" rtlCol="0" anchor="t">
            <a:spAutoFit/>
          </a:bodyPr>
          <a:lstStyle/>
          <a:p>
            <a:pPr marL="12700">
              <a:lnSpc>
                <a:spcPct val="100000"/>
              </a:lnSpc>
              <a:spcBef>
                <a:spcPts val="100"/>
              </a:spcBef>
            </a:pPr>
            <a:r>
              <a:rPr spc="-110" dirty="0"/>
              <a:t>Why</a:t>
            </a:r>
            <a:r>
              <a:rPr spc="-285" dirty="0"/>
              <a:t> </a:t>
            </a:r>
            <a:r>
              <a:rPr spc="-135" dirty="0"/>
              <a:t>Thread</a:t>
            </a:r>
            <a:r>
              <a:rPr spc="-270" dirty="0"/>
              <a:t> </a:t>
            </a:r>
            <a:r>
              <a:rPr spc="-150" dirty="0"/>
              <a:t>Synchronization?</a:t>
            </a:r>
            <a:r>
              <a:rPr spc="-245" dirty="0"/>
              <a:t> </a:t>
            </a:r>
            <a:r>
              <a:rPr dirty="0"/>
              <a:t>…</a:t>
            </a:r>
          </a:p>
        </p:txBody>
      </p:sp>
      <p:sp>
        <p:nvSpPr>
          <p:cNvPr id="3" name="object 3"/>
          <p:cNvSpPr txBox="1"/>
          <p:nvPr/>
        </p:nvSpPr>
        <p:spPr>
          <a:xfrm>
            <a:off x="1602739" y="1316481"/>
            <a:ext cx="8206740" cy="5147310"/>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Calibri"/>
                <a:cs typeface="Calibri"/>
              </a:rPr>
              <a:t>class</a:t>
            </a:r>
            <a:r>
              <a:rPr sz="1600" b="1" spc="-35" dirty="0">
                <a:solidFill>
                  <a:srgbClr val="FF0000"/>
                </a:solidFill>
                <a:latin typeface="Calibri"/>
                <a:cs typeface="Calibri"/>
              </a:rPr>
              <a:t> </a:t>
            </a:r>
            <a:r>
              <a:rPr sz="1600" b="1" spc="-10" dirty="0">
                <a:solidFill>
                  <a:srgbClr val="FF0000"/>
                </a:solidFill>
                <a:latin typeface="Calibri"/>
                <a:cs typeface="Calibri"/>
              </a:rPr>
              <a:t>Driver</a:t>
            </a:r>
            <a:endParaRPr sz="1600">
              <a:latin typeface="Calibri"/>
              <a:cs typeface="Calibri"/>
            </a:endParaRPr>
          </a:p>
          <a:p>
            <a:pPr marL="12700"/>
            <a:r>
              <a:rPr sz="1600" b="1" spc="-5" dirty="0">
                <a:solidFill>
                  <a:srgbClr val="FF0000"/>
                </a:solidFill>
                <a:latin typeface="Calibri"/>
                <a:cs typeface="Calibri"/>
              </a:rPr>
              <a:t>{</a:t>
            </a:r>
            <a:endParaRPr sz="1600">
              <a:latin typeface="Calibri"/>
              <a:cs typeface="Calibri"/>
            </a:endParaRPr>
          </a:p>
          <a:p>
            <a:pPr marL="927100"/>
            <a:r>
              <a:rPr sz="1600" b="1" spc="-5" dirty="0">
                <a:solidFill>
                  <a:srgbClr val="FF0000"/>
                </a:solidFill>
                <a:latin typeface="Calibri"/>
                <a:cs typeface="Calibri"/>
              </a:rPr>
              <a:t>public</a:t>
            </a:r>
            <a:r>
              <a:rPr sz="1600" b="1" spc="10" dirty="0">
                <a:solidFill>
                  <a:srgbClr val="FF0000"/>
                </a:solidFill>
                <a:latin typeface="Calibri"/>
                <a:cs typeface="Calibri"/>
              </a:rPr>
              <a:t> </a:t>
            </a:r>
            <a:r>
              <a:rPr sz="1600" b="1" spc="-10" dirty="0">
                <a:solidFill>
                  <a:srgbClr val="FF0000"/>
                </a:solidFill>
                <a:latin typeface="Calibri"/>
                <a:cs typeface="Calibri"/>
              </a:rPr>
              <a:t>static</a:t>
            </a:r>
            <a:r>
              <a:rPr sz="1600" b="1" spc="-30" dirty="0">
                <a:solidFill>
                  <a:srgbClr val="FF0000"/>
                </a:solidFill>
                <a:latin typeface="Calibri"/>
                <a:cs typeface="Calibri"/>
              </a:rPr>
              <a:t> </a:t>
            </a:r>
            <a:r>
              <a:rPr sz="1600" b="1" spc="-10" dirty="0">
                <a:solidFill>
                  <a:srgbClr val="FF0000"/>
                </a:solidFill>
                <a:latin typeface="Calibri"/>
                <a:cs typeface="Calibri"/>
              </a:rPr>
              <a:t>void </a:t>
            </a:r>
            <a:r>
              <a:rPr sz="1600" b="1" spc="-5" dirty="0">
                <a:solidFill>
                  <a:srgbClr val="FF0000"/>
                </a:solidFill>
                <a:latin typeface="Calibri"/>
                <a:cs typeface="Calibri"/>
              </a:rPr>
              <a:t>main(String</a:t>
            </a:r>
            <a:r>
              <a:rPr sz="1600" b="1" spc="35" dirty="0">
                <a:solidFill>
                  <a:srgbClr val="FF0000"/>
                </a:solidFill>
                <a:latin typeface="Calibri"/>
                <a:cs typeface="Calibri"/>
              </a:rPr>
              <a:t> </a:t>
            </a:r>
            <a:r>
              <a:rPr sz="1600" b="1" spc="-10" dirty="0">
                <a:solidFill>
                  <a:srgbClr val="FF0000"/>
                </a:solidFill>
                <a:latin typeface="Calibri"/>
                <a:cs typeface="Calibri"/>
              </a:rPr>
              <a:t>args[])</a:t>
            </a:r>
            <a:endParaRPr sz="1600">
              <a:latin typeface="Calibri"/>
              <a:cs typeface="Calibri"/>
            </a:endParaRPr>
          </a:p>
          <a:p>
            <a:pPr marL="927100">
              <a:spcBef>
                <a:spcPts val="5"/>
              </a:spcBef>
            </a:pPr>
            <a:r>
              <a:rPr sz="1600" b="1" spc="-5" dirty="0">
                <a:solidFill>
                  <a:srgbClr val="FF0000"/>
                </a:solidFill>
                <a:latin typeface="Calibri"/>
                <a:cs typeface="Calibri"/>
              </a:rPr>
              <a:t>{</a:t>
            </a:r>
            <a:endParaRPr sz="1600">
              <a:latin typeface="Calibri"/>
              <a:cs typeface="Calibri"/>
            </a:endParaRPr>
          </a:p>
          <a:p>
            <a:pPr marL="1841500" marR="3672204"/>
            <a:r>
              <a:rPr sz="1600" b="1" spc="-10" dirty="0">
                <a:solidFill>
                  <a:srgbClr val="FF0000"/>
                </a:solidFill>
                <a:latin typeface="Calibri"/>
                <a:cs typeface="Calibri"/>
              </a:rPr>
              <a:t>Queue</a:t>
            </a:r>
            <a:r>
              <a:rPr sz="1600" b="1" spc="10" dirty="0">
                <a:solidFill>
                  <a:srgbClr val="FF0000"/>
                </a:solidFill>
                <a:latin typeface="Calibri"/>
                <a:cs typeface="Calibri"/>
              </a:rPr>
              <a:t> </a:t>
            </a:r>
            <a:r>
              <a:rPr sz="1600" b="1" spc="-10" dirty="0">
                <a:solidFill>
                  <a:srgbClr val="FF0000"/>
                </a:solidFill>
                <a:latin typeface="Calibri"/>
                <a:cs typeface="Calibri"/>
              </a:rPr>
              <a:t>queue</a:t>
            </a:r>
            <a:r>
              <a:rPr sz="1600" b="1" spc="10" dirty="0">
                <a:solidFill>
                  <a:srgbClr val="FF0000"/>
                </a:solidFill>
                <a:latin typeface="Calibri"/>
                <a:cs typeface="Calibri"/>
              </a:rPr>
              <a:t> </a:t>
            </a:r>
            <a:r>
              <a:rPr sz="1600" b="1" spc="-5" dirty="0">
                <a:solidFill>
                  <a:srgbClr val="FF0000"/>
                </a:solidFill>
                <a:latin typeface="Calibri"/>
                <a:cs typeface="Calibri"/>
              </a:rPr>
              <a:t>= </a:t>
            </a:r>
            <a:r>
              <a:rPr sz="1600" b="1" spc="-10" dirty="0">
                <a:solidFill>
                  <a:srgbClr val="FF0000"/>
                </a:solidFill>
                <a:latin typeface="Calibri"/>
                <a:cs typeface="Calibri"/>
              </a:rPr>
              <a:t>new</a:t>
            </a:r>
            <a:r>
              <a:rPr sz="1600" b="1" spc="-5" dirty="0">
                <a:solidFill>
                  <a:srgbClr val="FF0000"/>
                </a:solidFill>
                <a:latin typeface="Calibri"/>
                <a:cs typeface="Calibri"/>
              </a:rPr>
              <a:t> </a:t>
            </a:r>
            <a:r>
              <a:rPr sz="1600" b="1" spc="-10" dirty="0">
                <a:solidFill>
                  <a:srgbClr val="FF0000"/>
                </a:solidFill>
                <a:latin typeface="Calibri"/>
                <a:cs typeface="Calibri"/>
              </a:rPr>
              <a:t>Queue(10); </a:t>
            </a:r>
            <a:r>
              <a:rPr sz="1600" b="1" spc="-345" dirty="0">
                <a:solidFill>
                  <a:srgbClr val="FF0000"/>
                </a:solidFill>
                <a:latin typeface="Calibri"/>
                <a:cs typeface="Calibri"/>
              </a:rPr>
              <a:t> </a:t>
            </a:r>
            <a:r>
              <a:rPr sz="1600" b="1" spc="-10" dirty="0">
                <a:solidFill>
                  <a:srgbClr val="FF0000"/>
                </a:solidFill>
                <a:latin typeface="Calibri"/>
                <a:cs typeface="Calibri"/>
              </a:rPr>
              <a:t>final</a:t>
            </a:r>
            <a:r>
              <a:rPr sz="1600" b="1" spc="5" dirty="0">
                <a:solidFill>
                  <a:srgbClr val="FF0000"/>
                </a:solidFill>
                <a:latin typeface="Calibri"/>
                <a:cs typeface="Calibri"/>
              </a:rPr>
              <a:t> </a:t>
            </a:r>
            <a:r>
              <a:rPr sz="1600" b="1" spc="-10" dirty="0">
                <a:solidFill>
                  <a:srgbClr val="FF0000"/>
                </a:solidFill>
                <a:latin typeface="Calibri"/>
                <a:cs typeface="Calibri"/>
              </a:rPr>
              <a:t>int</a:t>
            </a:r>
            <a:r>
              <a:rPr sz="1600" b="1" spc="-5" dirty="0">
                <a:solidFill>
                  <a:srgbClr val="FF0000"/>
                </a:solidFill>
                <a:latin typeface="Calibri"/>
                <a:cs typeface="Calibri"/>
              </a:rPr>
              <a:t> </a:t>
            </a:r>
            <a:r>
              <a:rPr sz="1600" b="1" spc="-10" dirty="0">
                <a:solidFill>
                  <a:srgbClr val="FF0000"/>
                </a:solidFill>
                <a:latin typeface="Calibri"/>
                <a:cs typeface="Calibri"/>
              </a:rPr>
              <a:t>repetitions</a:t>
            </a:r>
            <a:r>
              <a:rPr sz="1600" b="1" spc="-5" dirty="0">
                <a:solidFill>
                  <a:srgbClr val="FF0000"/>
                </a:solidFill>
                <a:latin typeface="Calibri"/>
                <a:cs typeface="Calibri"/>
              </a:rPr>
              <a:t> =</a:t>
            </a:r>
            <a:r>
              <a:rPr sz="1600" b="1" dirty="0">
                <a:solidFill>
                  <a:srgbClr val="FF0000"/>
                </a:solidFill>
                <a:latin typeface="Calibri"/>
                <a:cs typeface="Calibri"/>
              </a:rPr>
              <a:t> </a:t>
            </a:r>
            <a:r>
              <a:rPr sz="1600" b="1" spc="-10" dirty="0">
                <a:solidFill>
                  <a:srgbClr val="FF0000"/>
                </a:solidFill>
                <a:latin typeface="Calibri"/>
                <a:cs typeface="Calibri"/>
              </a:rPr>
              <a:t>100;</a:t>
            </a:r>
            <a:endParaRPr sz="1600">
              <a:latin typeface="Calibri"/>
              <a:cs typeface="Calibri"/>
            </a:endParaRPr>
          </a:p>
          <a:p>
            <a:pPr>
              <a:spcBef>
                <a:spcPts val="25"/>
              </a:spcBef>
            </a:pPr>
            <a:endParaRPr sz="1550">
              <a:latin typeface="Calibri"/>
              <a:cs typeface="Calibri"/>
            </a:endParaRPr>
          </a:p>
          <a:p>
            <a:pPr marL="1841500" marR="5080"/>
            <a:r>
              <a:rPr sz="1600" b="1" spc="-5" dirty="0">
                <a:solidFill>
                  <a:srgbClr val="FF0000"/>
                </a:solidFill>
                <a:latin typeface="Calibri"/>
                <a:cs typeface="Calibri"/>
              </a:rPr>
              <a:t>Runnable</a:t>
            </a:r>
            <a:r>
              <a:rPr sz="1600" b="1" spc="30" dirty="0">
                <a:solidFill>
                  <a:srgbClr val="FF0000"/>
                </a:solidFill>
                <a:latin typeface="Calibri"/>
                <a:cs typeface="Calibri"/>
              </a:rPr>
              <a:t> </a:t>
            </a:r>
            <a:r>
              <a:rPr sz="1600" b="1" spc="-5" dirty="0">
                <a:solidFill>
                  <a:srgbClr val="FF0000"/>
                </a:solidFill>
                <a:latin typeface="Calibri"/>
                <a:cs typeface="Calibri"/>
              </a:rPr>
              <a:t>r1</a:t>
            </a:r>
            <a:r>
              <a:rPr sz="1600" b="1" spc="15" dirty="0">
                <a:solidFill>
                  <a:srgbClr val="FF0000"/>
                </a:solidFill>
                <a:latin typeface="Calibri"/>
                <a:cs typeface="Calibri"/>
              </a:rPr>
              <a:t> </a:t>
            </a:r>
            <a:r>
              <a:rPr sz="1600" b="1" spc="-5" dirty="0">
                <a:solidFill>
                  <a:srgbClr val="FF0000"/>
                </a:solidFill>
                <a:latin typeface="Calibri"/>
                <a:cs typeface="Calibri"/>
              </a:rPr>
              <a:t>=</a:t>
            </a:r>
            <a:r>
              <a:rPr sz="1600" b="1" spc="10" dirty="0">
                <a:solidFill>
                  <a:srgbClr val="FF0000"/>
                </a:solidFill>
                <a:latin typeface="Calibri"/>
                <a:cs typeface="Calibri"/>
              </a:rPr>
              <a:t> </a:t>
            </a:r>
            <a:r>
              <a:rPr sz="1600" b="1" spc="-10" dirty="0">
                <a:solidFill>
                  <a:srgbClr val="FF0000"/>
                </a:solidFill>
                <a:latin typeface="Calibri"/>
                <a:cs typeface="Calibri"/>
              </a:rPr>
              <a:t>new</a:t>
            </a:r>
            <a:r>
              <a:rPr sz="1600" b="1" spc="15" dirty="0">
                <a:solidFill>
                  <a:srgbClr val="FF0000"/>
                </a:solidFill>
                <a:latin typeface="Calibri"/>
                <a:cs typeface="Calibri"/>
              </a:rPr>
              <a:t> </a:t>
            </a:r>
            <a:r>
              <a:rPr sz="1600" b="1" spc="-10" dirty="0">
                <a:solidFill>
                  <a:srgbClr val="FF0000"/>
                </a:solidFill>
                <a:latin typeface="Calibri"/>
                <a:cs typeface="Calibri"/>
              </a:rPr>
              <a:t>ProducerThread(“Hello,</a:t>
            </a:r>
            <a:r>
              <a:rPr sz="1600" b="1" spc="55" dirty="0">
                <a:solidFill>
                  <a:srgbClr val="FF0000"/>
                </a:solidFill>
                <a:latin typeface="Calibri"/>
                <a:cs typeface="Calibri"/>
              </a:rPr>
              <a:t> </a:t>
            </a:r>
            <a:r>
              <a:rPr sz="1600" b="1" spc="-35" dirty="0">
                <a:solidFill>
                  <a:srgbClr val="FF0000"/>
                </a:solidFill>
                <a:latin typeface="Calibri"/>
                <a:cs typeface="Calibri"/>
              </a:rPr>
              <a:t>World”,</a:t>
            </a:r>
            <a:r>
              <a:rPr sz="1600" b="1" spc="20" dirty="0">
                <a:solidFill>
                  <a:srgbClr val="FF0000"/>
                </a:solidFill>
                <a:latin typeface="Calibri"/>
                <a:cs typeface="Calibri"/>
              </a:rPr>
              <a:t> </a:t>
            </a:r>
            <a:r>
              <a:rPr sz="1600" b="1" spc="-10" dirty="0">
                <a:solidFill>
                  <a:srgbClr val="FF0000"/>
                </a:solidFill>
                <a:latin typeface="Calibri"/>
                <a:cs typeface="Calibri"/>
              </a:rPr>
              <a:t>queue,</a:t>
            </a:r>
            <a:r>
              <a:rPr sz="1600" b="1" spc="15" dirty="0">
                <a:solidFill>
                  <a:srgbClr val="FF0000"/>
                </a:solidFill>
                <a:latin typeface="Calibri"/>
                <a:cs typeface="Calibri"/>
              </a:rPr>
              <a:t> </a:t>
            </a:r>
            <a:r>
              <a:rPr sz="1600" b="1" spc="-10" dirty="0">
                <a:solidFill>
                  <a:srgbClr val="FF0000"/>
                </a:solidFill>
                <a:latin typeface="Calibri"/>
                <a:cs typeface="Calibri"/>
              </a:rPr>
              <a:t>repetitions); </a:t>
            </a:r>
            <a:r>
              <a:rPr sz="1600" b="1" spc="-5" dirty="0">
                <a:solidFill>
                  <a:srgbClr val="FF0000"/>
                </a:solidFill>
                <a:latin typeface="Calibri"/>
                <a:cs typeface="Calibri"/>
              </a:rPr>
              <a:t> Runnable</a:t>
            </a:r>
            <a:r>
              <a:rPr sz="1600" b="1" spc="35" dirty="0">
                <a:solidFill>
                  <a:srgbClr val="FF0000"/>
                </a:solidFill>
                <a:latin typeface="Calibri"/>
                <a:cs typeface="Calibri"/>
              </a:rPr>
              <a:t> </a:t>
            </a:r>
            <a:r>
              <a:rPr sz="1600" b="1" spc="-5" dirty="0">
                <a:solidFill>
                  <a:srgbClr val="FF0000"/>
                </a:solidFill>
                <a:latin typeface="Calibri"/>
                <a:cs typeface="Calibri"/>
              </a:rPr>
              <a:t>r2</a:t>
            </a:r>
            <a:r>
              <a:rPr sz="1600" b="1" spc="20" dirty="0">
                <a:solidFill>
                  <a:srgbClr val="FF0000"/>
                </a:solidFill>
                <a:latin typeface="Calibri"/>
                <a:cs typeface="Calibri"/>
              </a:rPr>
              <a:t> </a:t>
            </a:r>
            <a:r>
              <a:rPr sz="1600" b="1" spc="-5" dirty="0">
                <a:solidFill>
                  <a:srgbClr val="FF0000"/>
                </a:solidFill>
                <a:latin typeface="Calibri"/>
                <a:cs typeface="Calibri"/>
              </a:rPr>
              <a:t>=</a:t>
            </a:r>
            <a:r>
              <a:rPr sz="1600" b="1" spc="10" dirty="0">
                <a:solidFill>
                  <a:srgbClr val="FF0000"/>
                </a:solidFill>
                <a:latin typeface="Calibri"/>
                <a:cs typeface="Calibri"/>
              </a:rPr>
              <a:t> </a:t>
            </a:r>
            <a:r>
              <a:rPr sz="1600" b="1" spc="-10" dirty="0">
                <a:solidFill>
                  <a:srgbClr val="FF0000"/>
                </a:solidFill>
                <a:latin typeface="Calibri"/>
                <a:cs typeface="Calibri"/>
              </a:rPr>
              <a:t>new</a:t>
            </a:r>
            <a:r>
              <a:rPr sz="1600" b="1" spc="20" dirty="0">
                <a:solidFill>
                  <a:srgbClr val="FF0000"/>
                </a:solidFill>
                <a:latin typeface="Calibri"/>
                <a:cs typeface="Calibri"/>
              </a:rPr>
              <a:t> </a:t>
            </a:r>
            <a:r>
              <a:rPr sz="1600" b="1" spc="-10" dirty="0">
                <a:solidFill>
                  <a:srgbClr val="FF0000"/>
                </a:solidFill>
                <a:latin typeface="Calibri"/>
                <a:cs typeface="Calibri"/>
              </a:rPr>
              <a:t>ProducerThread(“Goodbye,</a:t>
            </a:r>
            <a:r>
              <a:rPr sz="1600" b="1" spc="75" dirty="0">
                <a:solidFill>
                  <a:srgbClr val="FF0000"/>
                </a:solidFill>
                <a:latin typeface="Calibri"/>
                <a:cs typeface="Calibri"/>
              </a:rPr>
              <a:t> </a:t>
            </a:r>
            <a:r>
              <a:rPr sz="1600" b="1" spc="-35" dirty="0">
                <a:solidFill>
                  <a:srgbClr val="FF0000"/>
                </a:solidFill>
                <a:latin typeface="Calibri"/>
                <a:cs typeface="Calibri"/>
              </a:rPr>
              <a:t>World”,</a:t>
            </a:r>
            <a:r>
              <a:rPr sz="1600" b="1" spc="25" dirty="0">
                <a:solidFill>
                  <a:srgbClr val="FF0000"/>
                </a:solidFill>
                <a:latin typeface="Calibri"/>
                <a:cs typeface="Calibri"/>
              </a:rPr>
              <a:t> </a:t>
            </a:r>
            <a:r>
              <a:rPr sz="1600" b="1" spc="-10" dirty="0">
                <a:solidFill>
                  <a:srgbClr val="FF0000"/>
                </a:solidFill>
                <a:latin typeface="Calibri"/>
                <a:cs typeface="Calibri"/>
              </a:rPr>
              <a:t>queue,</a:t>
            </a:r>
            <a:r>
              <a:rPr sz="1600" b="1" spc="35" dirty="0">
                <a:solidFill>
                  <a:srgbClr val="FF0000"/>
                </a:solidFill>
                <a:latin typeface="Calibri"/>
                <a:cs typeface="Calibri"/>
              </a:rPr>
              <a:t> </a:t>
            </a:r>
            <a:r>
              <a:rPr sz="1600" b="1" spc="-10" dirty="0">
                <a:solidFill>
                  <a:srgbClr val="FF0000"/>
                </a:solidFill>
                <a:latin typeface="Calibri"/>
                <a:cs typeface="Calibri"/>
              </a:rPr>
              <a:t>repetitions); </a:t>
            </a:r>
            <a:r>
              <a:rPr sz="1600" b="1" spc="-350" dirty="0">
                <a:solidFill>
                  <a:srgbClr val="FF0000"/>
                </a:solidFill>
                <a:latin typeface="Calibri"/>
                <a:cs typeface="Calibri"/>
              </a:rPr>
              <a:t> </a:t>
            </a:r>
            <a:r>
              <a:rPr sz="1600" b="1" spc="-5" dirty="0">
                <a:solidFill>
                  <a:srgbClr val="FF0000"/>
                </a:solidFill>
                <a:latin typeface="Calibri"/>
                <a:cs typeface="Calibri"/>
              </a:rPr>
              <a:t>Runnable</a:t>
            </a:r>
            <a:r>
              <a:rPr sz="1600" b="1" spc="25" dirty="0">
                <a:solidFill>
                  <a:srgbClr val="FF0000"/>
                </a:solidFill>
                <a:latin typeface="Calibri"/>
                <a:cs typeface="Calibri"/>
              </a:rPr>
              <a:t> </a:t>
            </a:r>
            <a:r>
              <a:rPr sz="1600" b="1" spc="-5" dirty="0">
                <a:solidFill>
                  <a:srgbClr val="FF0000"/>
                </a:solidFill>
                <a:latin typeface="Calibri"/>
                <a:cs typeface="Calibri"/>
              </a:rPr>
              <a:t>r3</a:t>
            </a:r>
            <a:r>
              <a:rPr sz="1600" b="1" spc="10" dirty="0">
                <a:solidFill>
                  <a:srgbClr val="FF0000"/>
                </a:solidFill>
                <a:latin typeface="Calibri"/>
                <a:cs typeface="Calibri"/>
              </a:rPr>
              <a:t> </a:t>
            </a:r>
            <a:r>
              <a:rPr sz="1600" b="1" spc="-5" dirty="0">
                <a:solidFill>
                  <a:srgbClr val="FF0000"/>
                </a:solidFill>
                <a:latin typeface="Calibri"/>
                <a:cs typeface="Calibri"/>
              </a:rPr>
              <a:t>=</a:t>
            </a:r>
            <a:r>
              <a:rPr sz="1600" b="1" spc="10" dirty="0">
                <a:solidFill>
                  <a:srgbClr val="FF0000"/>
                </a:solidFill>
                <a:latin typeface="Calibri"/>
                <a:cs typeface="Calibri"/>
              </a:rPr>
              <a:t> </a:t>
            </a:r>
            <a:r>
              <a:rPr sz="1600" b="1" spc="-10" dirty="0">
                <a:solidFill>
                  <a:srgbClr val="FF0000"/>
                </a:solidFill>
                <a:latin typeface="Calibri"/>
                <a:cs typeface="Calibri"/>
              </a:rPr>
              <a:t>new</a:t>
            </a:r>
            <a:r>
              <a:rPr sz="1600" b="1" spc="10" dirty="0">
                <a:solidFill>
                  <a:srgbClr val="FF0000"/>
                </a:solidFill>
                <a:latin typeface="Calibri"/>
                <a:cs typeface="Calibri"/>
              </a:rPr>
              <a:t> </a:t>
            </a:r>
            <a:r>
              <a:rPr sz="1600" b="1" spc="-10" dirty="0">
                <a:solidFill>
                  <a:srgbClr val="FF0000"/>
                </a:solidFill>
                <a:latin typeface="Calibri"/>
                <a:cs typeface="Calibri"/>
              </a:rPr>
              <a:t>ConsumerThread(queue,</a:t>
            </a:r>
            <a:r>
              <a:rPr sz="1600" b="1" spc="55" dirty="0">
                <a:solidFill>
                  <a:srgbClr val="FF0000"/>
                </a:solidFill>
                <a:latin typeface="Calibri"/>
                <a:cs typeface="Calibri"/>
              </a:rPr>
              <a:t> </a:t>
            </a:r>
            <a:r>
              <a:rPr sz="1600" b="1" spc="-10" dirty="0">
                <a:solidFill>
                  <a:srgbClr val="FF0000"/>
                </a:solidFill>
                <a:latin typeface="Calibri"/>
                <a:cs typeface="Calibri"/>
              </a:rPr>
              <a:t>2*repetitions);</a:t>
            </a:r>
            <a:endParaRPr sz="1600">
              <a:latin typeface="Calibri"/>
              <a:cs typeface="Calibri"/>
            </a:endParaRPr>
          </a:p>
          <a:p>
            <a:pPr>
              <a:spcBef>
                <a:spcPts val="30"/>
              </a:spcBef>
            </a:pPr>
            <a:endParaRPr sz="1550">
              <a:latin typeface="Calibri"/>
              <a:cs typeface="Calibri"/>
            </a:endParaRPr>
          </a:p>
          <a:p>
            <a:pPr marL="1841500" marR="3970654" algn="just"/>
            <a:r>
              <a:rPr sz="1600" b="1" spc="-10" dirty="0">
                <a:solidFill>
                  <a:srgbClr val="0000FF"/>
                </a:solidFill>
                <a:latin typeface="Calibri"/>
                <a:cs typeface="Calibri"/>
              </a:rPr>
              <a:t>Thread </a:t>
            </a:r>
            <a:r>
              <a:rPr sz="1600" b="1" spc="-5" dirty="0">
                <a:solidFill>
                  <a:srgbClr val="0000FF"/>
                </a:solidFill>
                <a:latin typeface="Calibri"/>
                <a:cs typeface="Calibri"/>
              </a:rPr>
              <a:t>T1 = </a:t>
            </a:r>
            <a:r>
              <a:rPr sz="1600" b="1" spc="-10" dirty="0">
                <a:solidFill>
                  <a:srgbClr val="0000FF"/>
                </a:solidFill>
                <a:latin typeface="Calibri"/>
                <a:cs typeface="Calibri"/>
              </a:rPr>
              <a:t>new Thread(r1); </a:t>
            </a:r>
            <a:r>
              <a:rPr sz="1600" b="1" spc="-350" dirty="0">
                <a:solidFill>
                  <a:srgbClr val="0000FF"/>
                </a:solidFill>
                <a:latin typeface="Calibri"/>
                <a:cs typeface="Calibri"/>
              </a:rPr>
              <a:t> </a:t>
            </a:r>
            <a:r>
              <a:rPr sz="1600" b="1" spc="-10" dirty="0">
                <a:solidFill>
                  <a:srgbClr val="0000FF"/>
                </a:solidFill>
                <a:latin typeface="Calibri"/>
                <a:cs typeface="Calibri"/>
              </a:rPr>
              <a:t>Thread </a:t>
            </a:r>
            <a:r>
              <a:rPr sz="1600" b="1" spc="-5" dirty="0">
                <a:solidFill>
                  <a:srgbClr val="0000FF"/>
                </a:solidFill>
                <a:latin typeface="Calibri"/>
                <a:cs typeface="Calibri"/>
              </a:rPr>
              <a:t>T2 = </a:t>
            </a:r>
            <a:r>
              <a:rPr sz="1600" b="1" spc="-10" dirty="0">
                <a:solidFill>
                  <a:srgbClr val="0000FF"/>
                </a:solidFill>
                <a:latin typeface="Calibri"/>
                <a:cs typeface="Calibri"/>
              </a:rPr>
              <a:t>new Thread(r2); </a:t>
            </a:r>
            <a:r>
              <a:rPr sz="1600" b="1" spc="-350" dirty="0">
                <a:solidFill>
                  <a:srgbClr val="0000FF"/>
                </a:solidFill>
                <a:latin typeface="Calibri"/>
                <a:cs typeface="Calibri"/>
              </a:rPr>
              <a:t> </a:t>
            </a:r>
            <a:r>
              <a:rPr sz="1600" b="1" spc="-10" dirty="0">
                <a:solidFill>
                  <a:srgbClr val="0000FF"/>
                </a:solidFill>
                <a:latin typeface="Calibri"/>
                <a:cs typeface="Calibri"/>
              </a:rPr>
              <a:t>Thread </a:t>
            </a:r>
            <a:r>
              <a:rPr sz="1600" b="1" spc="-5" dirty="0">
                <a:solidFill>
                  <a:srgbClr val="0000FF"/>
                </a:solidFill>
                <a:latin typeface="Calibri"/>
                <a:cs typeface="Calibri"/>
              </a:rPr>
              <a:t>T3</a:t>
            </a:r>
            <a:r>
              <a:rPr sz="1600" b="1" spc="-10" dirty="0">
                <a:solidFill>
                  <a:srgbClr val="0000FF"/>
                </a:solidFill>
                <a:latin typeface="Calibri"/>
                <a:cs typeface="Calibri"/>
              </a:rPr>
              <a:t> </a:t>
            </a:r>
            <a:r>
              <a:rPr sz="1600" b="1" spc="-5" dirty="0">
                <a:solidFill>
                  <a:srgbClr val="0000FF"/>
                </a:solidFill>
                <a:latin typeface="Calibri"/>
                <a:cs typeface="Calibri"/>
              </a:rPr>
              <a:t>=</a:t>
            </a:r>
            <a:r>
              <a:rPr sz="1600" b="1" spc="-10" dirty="0">
                <a:solidFill>
                  <a:srgbClr val="0000FF"/>
                </a:solidFill>
                <a:latin typeface="Calibri"/>
                <a:cs typeface="Calibri"/>
              </a:rPr>
              <a:t> new Thread(r3);</a:t>
            </a:r>
            <a:endParaRPr sz="1600">
              <a:latin typeface="Calibri"/>
              <a:cs typeface="Calibri"/>
            </a:endParaRPr>
          </a:p>
          <a:p>
            <a:pPr>
              <a:spcBef>
                <a:spcPts val="30"/>
              </a:spcBef>
            </a:pPr>
            <a:endParaRPr sz="1550">
              <a:latin typeface="Calibri"/>
              <a:cs typeface="Calibri"/>
            </a:endParaRPr>
          </a:p>
          <a:p>
            <a:pPr marL="1841500"/>
            <a:r>
              <a:rPr sz="1600" b="1" spc="-10" dirty="0">
                <a:solidFill>
                  <a:srgbClr val="0000FF"/>
                </a:solidFill>
                <a:latin typeface="Calibri"/>
                <a:cs typeface="Calibri"/>
              </a:rPr>
              <a:t>T1.start();</a:t>
            </a:r>
            <a:endParaRPr sz="1600">
              <a:latin typeface="Calibri"/>
              <a:cs typeface="Calibri"/>
            </a:endParaRPr>
          </a:p>
          <a:p>
            <a:pPr marL="1841500"/>
            <a:r>
              <a:rPr sz="1600" b="1" spc="-10" dirty="0">
                <a:solidFill>
                  <a:srgbClr val="0000FF"/>
                </a:solidFill>
                <a:latin typeface="Calibri"/>
                <a:cs typeface="Calibri"/>
              </a:rPr>
              <a:t>T2.start();</a:t>
            </a:r>
            <a:endParaRPr sz="1600">
              <a:latin typeface="Calibri"/>
              <a:cs typeface="Calibri"/>
            </a:endParaRPr>
          </a:p>
          <a:p>
            <a:pPr marL="1841500"/>
            <a:r>
              <a:rPr sz="1600" b="1" spc="-10" dirty="0">
                <a:solidFill>
                  <a:srgbClr val="0000FF"/>
                </a:solidFill>
                <a:latin typeface="Calibri"/>
                <a:cs typeface="Calibri"/>
              </a:rPr>
              <a:t>T3.start();</a:t>
            </a:r>
            <a:endParaRPr sz="1600">
              <a:latin typeface="Calibri"/>
              <a:cs typeface="Calibri"/>
            </a:endParaRPr>
          </a:p>
          <a:p>
            <a:pPr>
              <a:spcBef>
                <a:spcPts val="30"/>
              </a:spcBef>
            </a:pPr>
            <a:endParaRPr sz="1550">
              <a:latin typeface="Calibri"/>
              <a:cs typeface="Calibri"/>
            </a:endParaRPr>
          </a:p>
          <a:p>
            <a:pPr marL="927100"/>
            <a:r>
              <a:rPr sz="1600" b="1" spc="-5" dirty="0">
                <a:solidFill>
                  <a:srgbClr val="FF0000"/>
                </a:solidFill>
                <a:latin typeface="Calibri"/>
                <a:cs typeface="Calibri"/>
              </a:rPr>
              <a:t>}//End of</a:t>
            </a:r>
            <a:r>
              <a:rPr sz="1600" b="1" spc="-10" dirty="0">
                <a:solidFill>
                  <a:srgbClr val="FF0000"/>
                </a:solidFill>
                <a:latin typeface="Calibri"/>
                <a:cs typeface="Calibri"/>
              </a:rPr>
              <a:t> Method</a:t>
            </a:r>
            <a:endParaRPr sz="1600">
              <a:latin typeface="Calibri"/>
              <a:cs typeface="Calibri"/>
            </a:endParaRPr>
          </a:p>
          <a:p>
            <a:pPr marL="12700"/>
            <a:r>
              <a:rPr sz="1600" b="1" spc="-5" dirty="0">
                <a:solidFill>
                  <a:srgbClr val="FF0000"/>
                </a:solidFill>
                <a:latin typeface="Calibri"/>
                <a:cs typeface="Calibri"/>
              </a:rPr>
              <a:t>}//End of</a:t>
            </a:r>
            <a:r>
              <a:rPr sz="1600" b="1" spc="-10" dirty="0">
                <a:solidFill>
                  <a:srgbClr val="FF0000"/>
                </a:solidFill>
                <a:latin typeface="Calibri"/>
                <a:cs typeface="Calibri"/>
              </a:rPr>
              <a:t> </a:t>
            </a:r>
            <a:r>
              <a:rPr sz="1600" b="1" spc="-5" dirty="0">
                <a:solidFill>
                  <a:srgbClr val="FF0000"/>
                </a:solidFill>
                <a:latin typeface="Calibri"/>
                <a:cs typeface="Calibri"/>
              </a:rPr>
              <a:t>class</a:t>
            </a:r>
            <a:endParaRPr sz="1600">
              <a:latin typeface="Calibri"/>
              <a:cs typeface="Calibri"/>
            </a:endParaRPr>
          </a:p>
        </p:txBody>
      </p:sp>
      <p:pic>
        <p:nvPicPr>
          <p:cNvPr id="4" name="object 4"/>
          <p:cNvPicPr/>
          <p:nvPr/>
        </p:nvPicPr>
        <p:blipFill>
          <a:blip r:embed="rId2" cstate="print"/>
          <a:stretch>
            <a:fillRect/>
          </a:stretch>
        </p:blipFill>
        <p:spPr>
          <a:xfrm>
            <a:off x="5786628" y="5747381"/>
            <a:ext cx="4535424" cy="287194"/>
          </a:xfrm>
          <a:prstGeom prst="rect">
            <a:avLst/>
          </a:prstGeom>
        </p:spPr>
      </p:pic>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44011" y="1264920"/>
            <a:ext cx="4901184" cy="640079"/>
          </a:xfrm>
          <a:prstGeom prst="rect">
            <a:avLst/>
          </a:prstGeom>
        </p:spPr>
      </p:pic>
      <p:sp>
        <p:nvSpPr>
          <p:cNvPr id="3" name="object 3"/>
          <p:cNvSpPr txBox="1">
            <a:spLocks noGrp="1"/>
          </p:cNvSpPr>
          <p:nvPr>
            <p:ph type="title"/>
          </p:nvPr>
        </p:nvSpPr>
        <p:spPr>
          <a:xfrm>
            <a:off x="1907540" y="379222"/>
            <a:ext cx="7730110" cy="689932"/>
          </a:xfrm>
          <a:prstGeom prst="rect">
            <a:avLst/>
          </a:prstGeom>
        </p:spPr>
        <p:txBody>
          <a:bodyPr vert="horz" wrap="square" lIns="0" tIns="12700" rIns="0" bIns="0" rtlCol="0" anchor="t">
            <a:spAutoFit/>
          </a:bodyPr>
          <a:lstStyle/>
          <a:p>
            <a:pPr marL="12700">
              <a:lnSpc>
                <a:spcPct val="100000"/>
              </a:lnSpc>
              <a:spcBef>
                <a:spcPts val="100"/>
              </a:spcBef>
            </a:pPr>
            <a:r>
              <a:rPr spc="-110" dirty="0"/>
              <a:t>Why</a:t>
            </a:r>
            <a:r>
              <a:rPr spc="-285" dirty="0"/>
              <a:t> </a:t>
            </a:r>
            <a:r>
              <a:rPr spc="-135" dirty="0"/>
              <a:t>Thread</a:t>
            </a:r>
            <a:r>
              <a:rPr spc="-270" dirty="0"/>
              <a:t> </a:t>
            </a:r>
            <a:r>
              <a:rPr spc="-150" dirty="0"/>
              <a:t>Synchronization?</a:t>
            </a:r>
            <a:r>
              <a:rPr spc="-245" dirty="0"/>
              <a:t> </a:t>
            </a:r>
            <a:r>
              <a:rPr dirty="0"/>
              <a:t>…</a:t>
            </a:r>
          </a:p>
        </p:txBody>
      </p:sp>
      <p:graphicFrame>
        <p:nvGraphicFramePr>
          <p:cNvPr id="4" name="object 4"/>
          <p:cNvGraphicFramePr>
            <a:graphicFrameLocks noGrp="1"/>
          </p:cNvGraphicFramePr>
          <p:nvPr/>
        </p:nvGraphicFramePr>
        <p:xfrm>
          <a:off x="2345232" y="2342514"/>
          <a:ext cx="6553198" cy="470154"/>
        </p:xfrm>
        <a:graphic>
          <a:graphicData uri="http://schemas.openxmlformats.org/drawingml/2006/table">
            <a:tbl>
              <a:tblPr firstRow="1" bandRow="1">
                <a:tableStyleId>{2D5ABB26-0587-4C30-8999-92F81FD0307C}</a:tableStyleId>
              </a:tblPr>
              <a:tblGrid>
                <a:gridCol w="655320">
                  <a:extLst>
                    <a:ext uri="{9D8B030D-6E8A-4147-A177-3AD203B41FA5}">
                      <a16:colId xmlns:a16="http://schemas.microsoft.com/office/drawing/2014/main" val="20000"/>
                    </a:ext>
                  </a:extLst>
                </a:gridCol>
                <a:gridCol w="655320">
                  <a:extLst>
                    <a:ext uri="{9D8B030D-6E8A-4147-A177-3AD203B41FA5}">
                      <a16:colId xmlns:a16="http://schemas.microsoft.com/office/drawing/2014/main" val="20001"/>
                    </a:ext>
                  </a:extLst>
                </a:gridCol>
                <a:gridCol w="655320">
                  <a:extLst>
                    <a:ext uri="{9D8B030D-6E8A-4147-A177-3AD203B41FA5}">
                      <a16:colId xmlns:a16="http://schemas.microsoft.com/office/drawing/2014/main" val="20002"/>
                    </a:ext>
                  </a:extLst>
                </a:gridCol>
                <a:gridCol w="655319">
                  <a:extLst>
                    <a:ext uri="{9D8B030D-6E8A-4147-A177-3AD203B41FA5}">
                      <a16:colId xmlns:a16="http://schemas.microsoft.com/office/drawing/2014/main" val="20003"/>
                    </a:ext>
                  </a:extLst>
                </a:gridCol>
                <a:gridCol w="655319">
                  <a:extLst>
                    <a:ext uri="{9D8B030D-6E8A-4147-A177-3AD203B41FA5}">
                      <a16:colId xmlns:a16="http://schemas.microsoft.com/office/drawing/2014/main" val="20004"/>
                    </a:ext>
                  </a:extLst>
                </a:gridCol>
                <a:gridCol w="655320">
                  <a:extLst>
                    <a:ext uri="{9D8B030D-6E8A-4147-A177-3AD203B41FA5}">
                      <a16:colId xmlns:a16="http://schemas.microsoft.com/office/drawing/2014/main" val="20005"/>
                    </a:ext>
                  </a:extLst>
                </a:gridCol>
                <a:gridCol w="655320">
                  <a:extLst>
                    <a:ext uri="{9D8B030D-6E8A-4147-A177-3AD203B41FA5}">
                      <a16:colId xmlns:a16="http://schemas.microsoft.com/office/drawing/2014/main" val="20006"/>
                    </a:ext>
                  </a:extLst>
                </a:gridCol>
                <a:gridCol w="655320">
                  <a:extLst>
                    <a:ext uri="{9D8B030D-6E8A-4147-A177-3AD203B41FA5}">
                      <a16:colId xmlns:a16="http://schemas.microsoft.com/office/drawing/2014/main" val="20007"/>
                    </a:ext>
                  </a:extLst>
                </a:gridCol>
                <a:gridCol w="655320">
                  <a:extLst>
                    <a:ext uri="{9D8B030D-6E8A-4147-A177-3AD203B41FA5}">
                      <a16:colId xmlns:a16="http://schemas.microsoft.com/office/drawing/2014/main" val="20008"/>
                    </a:ext>
                  </a:extLst>
                </a:gridCol>
                <a:gridCol w="655320">
                  <a:extLst>
                    <a:ext uri="{9D8B030D-6E8A-4147-A177-3AD203B41FA5}">
                      <a16:colId xmlns:a16="http://schemas.microsoft.com/office/drawing/2014/main" val="20009"/>
                    </a:ext>
                  </a:extLst>
                </a:gridCol>
              </a:tblGrid>
              <a:tr h="470154">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5" name="object 5"/>
          <p:cNvSpPr txBox="1"/>
          <p:nvPr/>
        </p:nvSpPr>
        <p:spPr>
          <a:xfrm>
            <a:off x="2574443" y="2056257"/>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0</a:t>
            </a:r>
            <a:endParaRPr>
              <a:latin typeface="Calibri"/>
              <a:cs typeface="Calibri"/>
            </a:endParaRPr>
          </a:p>
        </p:txBody>
      </p:sp>
      <p:sp>
        <p:nvSpPr>
          <p:cNvPr id="6" name="object 6"/>
          <p:cNvSpPr txBox="1"/>
          <p:nvPr/>
        </p:nvSpPr>
        <p:spPr>
          <a:xfrm>
            <a:off x="5891277" y="2028825"/>
            <a:ext cx="789305" cy="299720"/>
          </a:xfrm>
          <a:prstGeom prst="rect">
            <a:avLst/>
          </a:prstGeom>
        </p:spPr>
        <p:txBody>
          <a:bodyPr vert="horz" wrap="square" lIns="0" tIns="12700" rIns="0" bIns="0" rtlCol="0">
            <a:spAutoFit/>
          </a:bodyPr>
          <a:lstStyle/>
          <a:p>
            <a:pPr marL="12700">
              <a:spcBef>
                <a:spcPts val="100"/>
              </a:spcBef>
              <a:tabLst>
                <a:tab pos="659765" algn="l"/>
              </a:tabLst>
            </a:pPr>
            <a:r>
              <a:rPr dirty="0">
                <a:latin typeface="Calibri"/>
                <a:cs typeface="Calibri"/>
              </a:rPr>
              <a:t>5	6</a:t>
            </a:r>
            <a:endParaRPr>
              <a:latin typeface="Calibri"/>
              <a:cs typeface="Calibri"/>
            </a:endParaRPr>
          </a:p>
        </p:txBody>
      </p:sp>
      <p:sp>
        <p:nvSpPr>
          <p:cNvPr id="7" name="object 7"/>
          <p:cNvSpPr txBox="1"/>
          <p:nvPr/>
        </p:nvSpPr>
        <p:spPr>
          <a:xfrm>
            <a:off x="3222751" y="2046478"/>
            <a:ext cx="4772660" cy="299720"/>
          </a:xfrm>
          <a:prstGeom prst="rect">
            <a:avLst/>
          </a:prstGeom>
        </p:spPr>
        <p:txBody>
          <a:bodyPr vert="horz" wrap="square" lIns="0" tIns="12700" rIns="0" bIns="0" rtlCol="0">
            <a:spAutoFit/>
          </a:bodyPr>
          <a:lstStyle/>
          <a:p>
            <a:pPr marL="12700">
              <a:spcBef>
                <a:spcPts val="100"/>
              </a:spcBef>
              <a:tabLst>
                <a:tab pos="679450" algn="l"/>
                <a:tab pos="1365885" algn="l"/>
                <a:tab pos="2003425" algn="l"/>
                <a:tab pos="3968750" algn="l"/>
                <a:tab pos="4643755" algn="l"/>
              </a:tabLst>
            </a:pPr>
            <a:r>
              <a:rPr sz="2700" baseline="1543" dirty="0">
                <a:latin typeface="Calibri"/>
                <a:cs typeface="Calibri"/>
              </a:rPr>
              <a:t>1	</a:t>
            </a:r>
            <a:r>
              <a:rPr sz="2700" baseline="3086" dirty="0">
                <a:latin typeface="Calibri"/>
                <a:cs typeface="Calibri"/>
              </a:rPr>
              <a:t>2	</a:t>
            </a:r>
            <a:r>
              <a:rPr sz="2700" baseline="4629" dirty="0">
                <a:latin typeface="Calibri"/>
                <a:cs typeface="Calibri"/>
              </a:rPr>
              <a:t>3	</a:t>
            </a:r>
            <a:r>
              <a:rPr dirty="0">
                <a:latin typeface="Calibri"/>
                <a:cs typeface="Calibri"/>
              </a:rPr>
              <a:t>4	7	</a:t>
            </a:r>
            <a:r>
              <a:rPr sz="2700" baseline="1543" dirty="0">
                <a:latin typeface="Calibri"/>
                <a:cs typeface="Calibri"/>
              </a:rPr>
              <a:t>8</a:t>
            </a:r>
            <a:endParaRPr sz="2700" baseline="1543">
              <a:latin typeface="Calibri"/>
              <a:cs typeface="Calibri"/>
            </a:endParaRPr>
          </a:p>
        </p:txBody>
      </p:sp>
      <p:sp>
        <p:nvSpPr>
          <p:cNvPr id="8" name="object 8"/>
          <p:cNvSpPr txBox="1"/>
          <p:nvPr/>
        </p:nvSpPr>
        <p:spPr>
          <a:xfrm>
            <a:off x="8524748" y="2058670"/>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9</a:t>
            </a:r>
            <a:endParaRPr>
              <a:latin typeface="Calibri"/>
              <a:cs typeface="Calibri"/>
            </a:endParaRPr>
          </a:p>
        </p:txBody>
      </p:sp>
      <p:sp>
        <p:nvSpPr>
          <p:cNvPr id="9" name="object 9"/>
          <p:cNvSpPr txBox="1"/>
          <p:nvPr/>
        </p:nvSpPr>
        <p:spPr>
          <a:xfrm>
            <a:off x="9017255" y="2207769"/>
            <a:ext cx="620395" cy="666115"/>
          </a:xfrm>
          <a:prstGeom prst="rect">
            <a:avLst/>
          </a:prstGeom>
        </p:spPr>
        <p:txBody>
          <a:bodyPr vert="horz" wrap="square" lIns="0" tIns="13335" rIns="0" bIns="0" rtlCol="0">
            <a:spAutoFit/>
          </a:bodyPr>
          <a:lstStyle/>
          <a:p>
            <a:pPr marL="12700" marR="5080">
              <a:spcBef>
                <a:spcPts val="105"/>
              </a:spcBef>
            </a:pPr>
            <a:r>
              <a:rPr sz="1400" b="1" dirty="0">
                <a:solidFill>
                  <a:srgbClr val="FF0000"/>
                </a:solidFill>
                <a:latin typeface="Calibri"/>
                <a:cs typeface="Calibri"/>
              </a:rPr>
              <a:t>head=</a:t>
            </a:r>
            <a:r>
              <a:rPr sz="1400" b="1" spc="-10" dirty="0">
                <a:solidFill>
                  <a:srgbClr val="FF0000"/>
                </a:solidFill>
                <a:latin typeface="Calibri"/>
                <a:cs typeface="Calibri"/>
              </a:rPr>
              <a:t>0</a:t>
            </a:r>
            <a:r>
              <a:rPr sz="1400" b="1" dirty="0">
                <a:solidFill>
                  <a:srgbClr val="FF0000"/>
                </a:solidFill>
                <a:latin typeface="Calibri"/>
                <a:cs typeface="Calibri"/>
              </a:rPr>
              <a:t>,  </a:t>
            </a:r>
            <a:r>
              <a:rPr sz="1400" b="1" spc="-5" dirty="0">
                <a:solidFill>
                  <a:srgbClr val="FF0000"/>
                </a:solidFill>
                <a:latin typeface="Calibri"/>
                <a:cs typeface="Calibri"/>
              </a:rPr>
              <a:t>tail=0, </a:t>
            </a:r>
            <a:r>
              <a:rPr sz="1400" b="1" dirty="0">
                <a:solidFill>
                  <a:srgbClr val="FF0000"/>
                </a:solidFill>
                <a:latin typeface="Calibri"/>
                <a:cs typeface="Calibri"/>
              </a:rPr>
              <a:t> </a:t>
            </a:r>
            <a:r>
              <a:rPr sz="1400" b="1" spc="-5" dirty="0">
                <a:solidFill>
                  <a:srgbClr val="FF0000"/>
                </a:solidFill>
                <a:latin typeface="Calibri"/>
                <a:cs typeface="Calibri"/>
              </a:rPr>
              <a:t>size=0</a:t>
            </a:r>
            <a:endParaRPr sz="1400">
              <a:latin typeface="Calibri"/>
              <a:cs typeface="Calibri"/>
            </a:endParaRPr>
          </a:p>
        </p:txBody>
      </p:sp>
      <p:sp>
        <p:nvSpPr>
          <p:cNvPr id="10" name="object 10"/>
          <p:cNvSpPr txBox="1"/>
          <p:nvPr/>
        </p:nvSpPr>
        <p:spPr>
          <a:xfrm>
            <a:off x="3078607" y="1786509"/>
            <a:ext cx="5334000" cy="391160"/>
          </a:xfrm>
          <a:prstGeom prst="rect">
            <a:avLst/>
          </a:prstGeom>
        </p:spPr>
        <p:txBody>
          <a:bodyPr vert="horz" wrap="square" lIns="0" tIns="12700" rIns="0" bIns="0" rtlCol="0">
            <a:spAutoFit/>
          </a:bodyPr>
          <a:lstStyle/>
          <a:p>
            <a:pPr marL="12700">
              <a:spcBef>
                <a:spcPts val="100"/>
              </a:spcBef>
            </a:pPr>
            <a:r>
              <a:rPr sz="2400" b="1" dirty="0">
                <a:solidFill>
                  <a:srgbClr val="FF0000"/>
                </a:solidFill>
                <a:latin typeface="Calibri"/>
                <a:cs typeface="Calibri"/>
              </a:rPr>
              <a:t>Assume</a:t>
            </a:r>
            <a:r>
              <a:rPr sz="2400" b="1" spc="-5" dirty="0">
                <a:solidFill>
                  <a:srgbClr val="FF0000"/>
                </a:solidFill>
                <a:latin typeface="Calibri"/>
                <a:cs typeface="Calibri"/>
              </a:rPr>
              <a:t> </a:t>
            </a:r>
            <a:r>
              <a:rPr sz="2400" b="1" spc="-15" dirty="0">
                <a:solidFill>
                  <a:srgbClr val="FF0000"/>
                </a:solidFill>
                <a:latin typeface="Calibri"/>
                <a:cs typeface="Calibri"/>
              </a:rPr>
              <a:t>Current</a:t>
            </a:r>
            <a:r>
              <a:rPr sz="2400" b="1" spc="-5" dirty="0">
                <a:solidFill>
                  <a:srgbClr val="FF0000"/>
                </a:solidFill>
                <a:latin typeface="Calibri"/>
                <a:cs typeface="Calibri"/>
              </a:rPr>
              <a:t> </a:t>
            </a:r>
            <a:r>
              <a:rPr sz="2400" b="1" spc="-20" dirty="0">
                <a:solidFill>
                  <a:srgbClr val="FF0000"/>
                </a:solidFill>
                <a:latin typeface="Calibri"/>
                <a:cs typeface="Calibri"/>
              </a:rPr>
              <a:t>State</a:t>
            </a:r>
            <a:r>
              <a:rPr sz="2400" b="1" dirty="0">
                <a:solidFill>
                  <a:srgbClr val="FF0000"/>
                </a:solidFill>
                <a:latin typeface="Calibri"/>
                <a:cs typeface="Calibri"/>
              </a:rPr>
              <a:t> of</a:t>
            </a:r>
            <a:r>
              <a:rPr sz="2400" b="1" spc="-20" dirty="0">
                <a:solidFill>
                  <a:srgbClr val="FF0000"/>
                </a:solidFill>
                <a:latin typeface="Calibri"/>
                <a:cs typeface="Calibri"/>
              </a:rPr>
              <a:t> </a:t>
            </a:r>
            <a:r>
              <a:rPr sz="2400" b="1" spc="-5" dirty="0">
                <a:solidFill>
                  <a:srgbClr val="FF0000"/>
                </a:solidFill>
                <a:latin typeface="Calibri"/>
                <a:cs typeface="Calibri"/>
              </a:rPr>
              <a:t>Queue</a:t>
            </a:r>
            <a:r>
              <a:rPr sz="2400" b="1" dirty="0">
                <a:solidFill>
                  <a:srgbClr val="FF0000"/>
                </a:solidFill>
                <a:latin typeface="Calibri"/>
                <a:cs typeface="Calibri"/>
              </a:rPr>
              <a:t> as</a:t>
            </a:r>
            <a:r>
              <a:rPr sz="2400" b="1" spc="-5" dirty="0">
                <a:solidFill>
                  <a:srgbClr val="FF0000"/>
                </a:solidFill>
                <a:latin typeface="Calibri"/>
                <a:cs typeface="Calibri"/>
              </a:rPr>
              <a:t> </a:t>
            </a:r>
            <a:r>
              <a:rPr sz="2400" b="1" spc="-10" dirty="0">
                <a:solidFill>
                  <a:srgbClr val="FF0000"/>
                </a:solidFill>
                <a:latin typeface="Calibri"/>
                <a:cs typeface="Calibri"/>
              </a:rPr>
              <a:t>follows</a:t>
            </a:r>
            <a:endParaRPr sz="2400">
              <a:latin typeface="Calibri"/>
              <a:cs typeface="Calibri"/>
            </a:endParaRPr>
          </a:p>
        </p:txBody>
      </p:sp>
      <p:sp>
        <p:nvSpPr>
          <p:cNvPr id="11" name="object 11"/>
          <p:cNvSpPr txBox="1"/>
          <p:nvPr/>
        </p:nvSpPr>
        <p:spPr>
          <a:xfrm>
            <a:off x="1845361" y="2828036"/>
            <a:ext cx="8743315" cy="1321435"/>
          </a:xfrm>
          <a:prstGeom prst="rect">
            <a:avLst/>
          </a:prstGeom>
        </p:spPr>
        <p:txBody>
          <a:bodyPr vert="horz" wrap="square" lIns="0" tIns="12700" rIns="0" bIns="0" rtlCol="0">
            <a:spAutoFit/>
          </a:bodyPr>
          <a:lstStyle/>
          <a:p>
            <a:pPr marL="2060575" marR="1593850" indent="-1419225">
              <a:spcBef>
                <a:spcPts val="100"/>
              </a:spcBef>
            </a:pPr>
            <a:r>
              <a:rPr sz="2400" b="1" dirty="0">
                <a:solidFill>
                  <a:srgbClr val="FF0000"/>
                </a:solidFill>
                <a:latin typeface="Calibri"/>
                <a:cs typeface="Calibri"/>
              </a:rPr>
              <a:t>Assume </a:t>
            </a:r>
            <a:r>
              <a:rPr sz="2400" b="1" spc="-10" dirty="0">
                <a:solidFill>
                  <a:srgbClr val="FF0000"/>
                </a:solidFill>
                <a:latin typeface="Calibri"/>
                <a:cs typeface="Calibri"/>
              </a:rPr>
              <a:t>Threads are </a:t>
            </a:r>
            <a:r>
              <a:rPr sz="2400" b="1" spc="-5" dirty="0">
                <a:solidFill>
                  <a:srgbClr val="FF0000"/>
                </a:solidFill>
                <a:latin typeface="Calibri"/>
                <a:cs typeface="Calibri"/>
              </a:rPr>
              <a:t>Scheduled </a:t>
            </a:r>
            <a:r>
              <a:rPr sz="2400" b="1" dirty="0">
                <a:solidFill>
                  <a:srgbClr val="FF0000"/>
                </a:solidFill>
                <a:latin typeface="Calibri"/>
                <a:cs typeface="Calibri"/>
              </a:rPr>
              <a:t>as </a:t>
            </a:r>
            <a:r>
              <a:rPr sz="2400" b="1" spc="-5" dirty="0">
                <a:solidFill>
                  <a:srgbClr val="FF0000"/>
                </a:solidFill>
                <a:latin typeface="Calibri"/>
                <a:cs typeface="Calibri"/>
              </a:rPr>
              <a:t>T1 (Producer), T2 </a:t>
            </a:r>
            <a:r>
              <a:rPr sz="2400" b="1" spc="-530" dirty="0">
                <a:solidFill>
                  <a:srgbClr val="FF0000"/>
                </a:solidFill>
                <a:latin typeface="Calibri"/>
                <a:cs typeface="Calibri"/>
              </a:rPr>
              <a:t> </a:t>
            </a:r>
            <a:r>
              <a:rPr sz="2400" b="1" spc="-5" dirty="0">
                <a:solidFill>
                  <a:srgbClr val="FF0000"/>
                </a:solidFill>
                <a:latin typeface="Calibri"/>
                <a:cs typeface="Calibri"/>
              </a:rPr>
              <a:t>(Producer)</a:t>
            </a:r>
            <a:r>
              <a:rPr sz="2400" b="1" spc="-20" dirty="0">
                <a:solidFill>
                  <a:srgbClr val="FF0000"/>
                </a:solidFill>
                <a:latin typeface="Calibri"/>
                <a:cs typeface="Calibri"/>
              </a:rPr>
              <a:t> </a:t>
            </a:r>
            <a:r>
              <a:rPr sz="2400" b="1" dirty="0">
                <a:solidFill>
                  <a:srgbClr val="FF0000"/>
                </a:solidFill>
                <a:latin typeface="Calibri"/>
                <a:cs typeface="Calibri"/>
              </a:rPr>
              <a:t>and</a:t>
            </a:r>
            <a:r>
              <a:rPr sz="2400" b="1" spc="-5" dirty="0">
                <a:solidFill>
                  <a:srgbClr val="FF0000"/>
                </a:solidFill>
                <a:latin typeface="Calibri"/>
                <a:cs typeface="Calibri"/>
              </a:rPr>
              <a:t> T1</a:t>
            </a:r>
            <a:r>
              <a:rPr sz="2400" b="1" spc="-10" dirty="0">
                <a:solidFill>
                  <a:srgbClr val="FF0000"/>
                </a:solidFill>
                <a:latin typeface="Calibri"/>
                <a:cs typeface="Calibri"/>
              </a:rPr>
              <a:t> </a:t>
            </a:r>
            <a:r>
              <a:rPr sz="2400" b="1" spc="-5" dirty="0">
                <a:solidFill>
                  <a:srgbClr val="FF0000"/>
                </a:solidFill>
                <a:latin typeface="Calibri"/>
                <a:cs typeface="Calibri"/>
              </a:rPr>
              <a:t>(Producer)</a:t>
            </a:r>
            <a:endParaRPr sz="2400">
              <a:latin typeface="Calibri"/>
              <a:cs typeface="Calibri"/>
            </a:endParaRPr>
          </a:p>
          <a:p>
            <a:pPr marL="12700" marR="5080">
              <a:spcBef>
                <a:spcPts val="1085"/>
              </a:spcBef>
            </a:pPr>
            <a:r>
              <a:rPr sz="1400" b="1" dirty="0">
                <a:latin typeface="Calibri"/>
                <a:cs typeface="Calibri"/>
              </a:rPr>
              <a:t>T1</a:t>
            </a:r>
            <a:r>
              <a:rPr sz="1400" b="1" spc="55" dirty="0">
                <a:latin typeface="Calibri"/>
                <a:cs typeface="Calibri"/>
              </a:rPr>
              <a:t> </a:t>
            </a:r>
            <a:r>
              <a:rPr sz="1400" b="1" spc="-5" dirty="0">
                <a:latin typeface="Calibri"/>
                <a:cs typeface="Calibri"/>
              </a:rPr>
              <a:t>Executing,</a:t>
            </a:r>
            <a:r>
              <a:rPr sz="1400" b="1" spc="70" dirty="0">
                <a:latin typeface="Calibri"/>
                <a:cs typeface="Calibri"/>
              </a:rPr>
              <a:t> </a:t>
            </a:r>
            <a:r>
              <a:rPr sz="1400" b="1" spc="-5" dirty="0">
                <a:latin typeface="Calibri"/>
                <a:cs typeface="Calibri"/>
              </a:rPr>
              <a:t>But</a:t>
            </a:r>
            <a:r>
              <a:rPr sz="1400" b="1" spc="55" dirty="0">
                <a:latin typeface="Calibri"/>
                <a:cs typeface="Calibri"/>
              </a:rPr>
              <a:t> </a:t>
            </a:r>
            <a:r>
              <a:rPr sz="1400" b="1" spc="-10" dirty="0">
                <a:latin typeface="Calibri"/>
                <a:cs typeface="Calibri"/>
              </a:rPr>
              <a:t>just</a:t>
            </a:r>
            <a:r>
              <a:rPr sz="1400" b="1" spc="70" dirty="0">
                <a:latin typeface="Calibri"/>
                <a:cs typeface="Calibri"/>
              </a:rPr>
              <a:t> </a:t>
            </a:r>
            <a:r>
              <a:rPr sz="1400" b="1" spc="-10" dirty="0">
                <a:latin typeface="Calibri"/>
                <a:cs typeface="Calibri"/>
              </a:rPr>
              <a:t>After</a:t>
            </a:r>
            <a:r>
              <a:rPr sz="1400" b="1" spc="50" dirty="0">
                <a:latin typeface="Calibri"/>
                <a:cs typeface="Calibri"/>
              </a:rPr>
              <a:t> </a:t>
            </a:r>
            <a:r>
              <a:rPr sz="1400" b="1" dirty="0">
                <a:latin typeface="Calibri"/>
                <a:cs typeface="Calibri"/>
              </a:rPr>
              <a:t>Adding</a:t>
            </a:r>
            <a:r>
              <a:rPr sz="1400" b="1" spc="65" dirty="0">
                <a:latin typeface="Calibri"/>
                <a:cs typeface="Calibri"/>
              </a:rPr>
              <a:t> </a:t>
            </a:r>
            <a:r>
              <a:rPr sz="1400" b="1" spc="-5" dirty="0">
                <a:latin typeface="Calibri"/>
                <a:cs typeface="Calibri"/>
              </a:rPr>
              <a:t>the</a:t>
            </a:r>
            <a:r>
              <a:rPr sz="1400" b="1" spc="45" dirty="0">
                <a:latin typeface="Calibri"/>
                <a:cs typeface="Calibri"/>
              </a:rPr>
              <a:t> </a:t>
            </a:r>
            <a:r>
              <a:rPr sz="1400" b="1" spc="-5" dirty="0">
                <a:latin typeface="Calibri"/>
                <a:cs typeface="Calibri"/>
              </a:rPr>
              <a:t>Greeting</a:t>
            </a:r>
            <a:r>
              <a:rPr sz="1400" b="1" spc="50" dirty="0">
                <a:latin typeface="Calibri"/>
                <a:cs typeface="Calibri"/>
              </a:rPr>
              <a:t> </a:t>
            </a:r>
            <a:r>
              <a:rPr sz="1400" b="1" dirty="0">
                <a:latin typeface="Calibri"/>
                <a:cs typeface="Calibri"/>
              </a:rPr>
              <a:t>its</a:t>
            </a:r>
            <a:r>
              <a:rPr sz="1400" b="1" spc="65" dirty="0">
                <a:latin typeface="Calibri"/>
                <a:cs typeface="Calibri"/>
              </a:rPr>
              <a:t> </a:t>
            </a:r>
            <a:r>
              <a:rPr sz="1400" b="1" spc="-10" dirty="0">
                <a:latin typeface="Calibri"/>
                <a:cs typeface="Calibri"/>
              </a:rPr>
              <a:t>Allotted</a:t>
            </a:r>
            <a:r>
              <a:rPr sz="1400" b="1" spc="55" dirty="0">
                <a:latin typeface="Calibri"/>
                <a:cs typeface="Calibri"/>
              </a:rPr>
              <a:t> </a:t>
            </a:r>
            <a:r>
              <a:rPr sz="1400" b="1" spc="-5" dirty="0">
                <a:latin typeface="Calibri"/>
                <a:cs typeface="Calibri"/>
              </a:rPr>
              <a:t>Time</a:t>
            </a:r>
            <a:r>
              <a:rPr sz="1400" b="1" spc="60" dirty="0">
                <a:latin typeface="Calibri"/>
                <a:cs typeface="Calibri"/>
              </a:rPr>
              <a:t> </a:t>
            </a:r>
            <a:r>
              <a:rPr sz="1400" b="1" dirty="0">
                <a:latin typeface="Calibri"/>
                <a:cs typeface="Calibri"/>
              </a:rPr>
              <a:t>Slice</a:t>
            </a:r>
            <a:r>
              <a:rPr sz="1400" b="1" spc="65" dirty="0">
                <a:latin typeface="Calibri"/>
                <a:cs typeface="Calibri"/>
              </a:rPr>
              <a:t> </a:t>
            </a:r>
            <a:r>
              <a:rPr sz="1400" b="1" dirty="0">
                <a:latin typeface="Calibri"/>
                <a:cs typeface="Calibri"/>
              </a:rPr>
              <a:t>is</a:t>
            </a:r>
            <a:r>
              <a:rPr sz="1400" b="1" spc="50" dirty="0">
                <a:latin typeface="Calibri"/>
                <a:cs typeface="Calibri"/>
              </a:rPr>
              <a:t> </a:t>
            </a:r>
            <a:r>
              <a:rPr sz="1400" b="1" spc="-10" dirty="0">
                <a:latin typeface="Calibri"/>
                <a:cs typeface="Calibri"/>
              </a:rPr>
              <a:t>Over</a:t>
            </a:r>
            <a:r>
              <a:rPr sz="1400" b="1" spc="60" dirty="0">
                <a:latin typeface="Calibri"/>
                <a:cs typeface="Calibri"/>
              </a:rPr>
              <a:t> </a:t>
            </a:r>
            <a:r>
              <a:rPr sz="1400" b="1" spc="-5" dirty="0">
                <a:latin typeface="Calibri"/>
                <a:cs typeface="Calibri"/>
              </a:rPr>
              <a:t>[T1</a:t>
            </a:r>
            <a:r>
              <a:rPr sz="1400" b="1" spc="40" dirty="0">
                <a:latin typeface="Calibri"/>
                <a:cs typeface="Calibri"/>
              </a:rPr>
              <a:t> </a:t>
            </a:r>
            <a:r>
              <a:rPr sz="1400" b="1" dirty="0">
                <a:latin typeface="Calibri"/>
                <a:cs typeface="Calibri"/>
              </a:rPr>
              <a:t>is</a:t>
            </a:r>
            <a:r>
              <a:rPr sz="1400" b="1" spc="65" dirty="0">
                <a:latin typeface="Calibri"/>
                <a:cs typeface="Calibri"/>
              </a:rPr>
              <a:t> </a:t>
            </a:r>
            <a:r>
              <a:rPr sz="1400" b="1" spc="-5" dirty="0">
                <a:latin typeface="Calibri"/>
                <a:cs typeface="Calibri"/>
              </a:rPr>
              <a:t>not</a:t>
            </a:r>
            <a:r>
              <a:rPr sz="1400" b="1" spc="60" dirty="0">
                <a:latin typeface="Calibri"/>
                <a:cs typeface="Calibri"/>
              </a:rPr>
              <a:t> </a:t>
            </a:r>
            <a:r>
              <a:rPr sz="1400" b="1" spc="-5" dirty="0">
                <a:latin typeface="Calibri"/>
                <a:cs typeface="Calibri"/>
              </a:rPr>
              <a:t>able</a:t>
            </a:r>
            <a:r>
              <a:rPr sz="1400" b="1" spc="60" dirty="0">
                <a:latin typeface="Calibri"/>
                <a:cs typeface="Calibri"/>
              </a:rPr>
              <a:t> </a:t>
            </a:r>
            <a:r>
              <a:rPr sz="1400" b="1" spc="-10" dirty="0">
                <a:latin typeface="Calibri"/>
                <a:cs typeface="Calibri"/>
              </a:rPr>
              <a:t>to</a:t>
            </a:r>
            <a:r>
              <a:rPr sz="1400" b="1" spc="65" dirty="0">
                <a:latin typeface="Calibri"/>
                <a:cs typeface="Calibri"/>
              </a:rPr>
              <a:t> </a:t>
            </a:r>
            <a:r>
              <a:rPr sz="1400" b="1" spc="-15" dirty="0">
                <a:latin typeface="Calibri"/>
                <a:cs typeface="Calibri"/>
              </a:rPr>
              <a:t>Update</a:t>
            </a:r>
            <a:r>
              <a:rPr sz="1400" b="1" spc="60" dirty="0">
                <a:latin typeface="Calibri"/>
                <a:cs typeface="Calibri"/>
              </a:rPr>
              <a:t> </a:t>
            </a:r>
            <a:r>
              <a:rPr sz="1400" b="1" spc="-5" dirty="0">
                <a:latin typeface="Calibri"/>
                <a:cs typeface="Calibri"/>
              </a:rPr>
              <a:t>the</a:t>
            </a:r>
            <a:r>
              <a:rPr sz="1400" b="1" spc="55" dirty="0">
                <a:latin typeface="Calibri"/>
                <a:cs typeface="Calibri"/>
              </a:rPr>
              <a:t> </a:t>
            </a:r>
            <a:r>
              <a:rPr sz="1400" b="1" spc="-20" dirty="0">
                <a:latin typeface="Calibri"/>
                <a:cs typeface="Calibri"/>
              </a:rPr>
              <a:t>Values</a:t>
            </a:r>
            <a:r>
              <a:rPr sz="1400" b="1" spc="55" dirty="0">
                <a:latin typeface="Calibri"/>
                <a:cs typeface="Calibri"/>
              </a:rPr>
              <a:t> </a:t>
            </a:r>
            <a:r>
              <a:rPr sz="1400" b="1" spc="-15" dirty="0">
                <a:latin typeface="Calibri"/>
                <a:cs typeface="Calibri"/>
              </a:rPr>
              <a:t>of </a:t>
            </a:r>
            <a:r>
              <a:rPr sz="1400" b="1" spc="-300" dirty="0">
                <a:latin typeface="Calibri"/>
                <a:cs typeface="Calibri"/>
              </a:rPr>
              <a:t> </a:t>
            </a:r>
            <a:r>
              <a:rPr sz="1400" b="1" spc="-5" dirty="0">
                <a:latin typeface="Calibri"/>
                <a:cs typeface="Calibri"/>
              </a:rPr>
              <a:t>tail</a:t>
            </a:r>
            <a:r>
              <a:rPr sz="1400" b="1" spc="-15" dirty="0">
                <a:latin typeface="Calibri"/>
                <a:cs typeface="Calibri"/>
              </a:rPr>
              <a:t> </a:t>
            </a:r>
            <a:r>
              <a:rPr sz="1400" b="1" dirty="0">
                <a:latin typeface="Calibri"/>
                <a:cs typeface="Calibri"/>
              </a:rPr>
              <a:t>and</a:t>
            </a:r>
            <a:r>
              <a:rPr sz="1400" b="1" spc="-30" dirty="0">
                <a:latin typeface="Calibri"/>
                <a:cs typeface="Calibri"/>
              </a:rPr>
              <a:t> </a:t>
            </a:r>
            <a:r>
              <a:rPr sz="1400" b="1" spc="-5" dirty="0">
                <a:latin typeface="Calibri"/>
                <a:cs typeface="Calibri"/>
              </a:rPr>
              <a:t>size </a:t>
            </a:r>
            <a:r>
              <a:rPr sz="1400" b="1" dirty="0">
                <a:latin typeface="Calibri"/>
                <a:cs typeface="Calibri"/>
              </a:rPr>
              <a:t>fields.</a:t>
            </a:r>
            <a:r>
              <a:rPr sz="1400" b="1" spc="-35" dirty="0">
                <a:latin typeface="Calibri"/>
                <a:cs typeface="Calibri"/>
              </a:rPr>
              <a:t> </a:t>
            </a:r>
            <a:r>
              <a:rPr sz="1400" b="1" spc="-5" dirty="0">
                <a:latin typeface="Calibri"/>
                <a:cs typeface="Calibri"/>
              </a:rPr>
              <a:t>So </a:t>
            </a:r>
            <a:r>
              <a:rPr sz="1400" b="1" dirty="0">
                <a:latin typeface="Calibri"/>
                <a:cs typeface="Calibri"/>
              </a:rPr>
              <a:t>T1</a:t>
            </a:r>
            <a:r>
              <a:rPr sz="1400" b="1" spc="-10" dirty="0">
                <a:latin typeface="Calibri"/>
                <a:cs typeface="Calibri"/>
              </a:rPr>
              <a:t> </a:t>
            </a:r>
            <a:r>
              <a:rPr sz="1400" b="1" spc="-5" dirty="0">
                <a:latin typeface="Calibri"/>
                <a:cs typeface="Calibri"/>
              </a:rPr>
              <a:t>will</a:t>
            </a:r>
            <a:r>
              <a:rPr sz="1400" b="1" dirty="0">
                <a:latin typeface="Calibri"/>
                <a:cs typeface="Calibri"/>
              </a:rPr>
              <a:t> </a:t>
            </a:r>
            <a:r>
              <a:rPr sz="1400" b="1" spc="-5" dirty="0">
                <a:latin typeface="Calibri"/>
                <a:cs typeface="Calibri"/>
              </a:rPr>
              <a:t>update</a:t>
            </a:r>
            <a:r>
              <a:rPr sz="1400" b="1" spc="-50" dirty="0">
                <a:latin typeface="Calibri"/>
                <a:cs typeface="Calibri"/>
              </a:rPr>
              <a:t> </a:t>
            </a:r>
            <a:r>
              <a:rPr sz="1400" b="1" dirty="0">
                <a:latin typeface="Calibri"/>
                <a:cs typeface="Calibri"/>
              </a:rPr>
              <a:t>these</a:t>
            </a:r>
            <a:r>
              <a:rPr sz="1400" b="1" spc="-25" dirty="0">
                <a:latin typeface="Calibri"/>
                <a:cs typeface="Calibri"/>
              </a:rPr>
              <a:t> </a:t>
            </a:r>
            <a:r>
              <a:rPr sz="1400" b="1" spc="-5" dirty="0">
                <a:latin typeface="Calibri"/>
                <a:cs typeface="Calibri"/>
              </a:rPr>
              <a:t>values</a:t>
            </a:r>
            <a:r>
              <a:rPr sz="1400" b="1" spc="-10" dirty="0">
                <a:latin typeface="Calibri"/>
                <a:cs typeface="Calibri"/>
              </a:rPr>
              <a:t> </a:t>
            </a:r>
            <a:r>
              <a:rPr sz="1400" b="1" dirty="0">
                <a:latin typeface="Calibri"/>
                <a:cs typeface="Calibri"/>
              </a:rPr>
              <a:t>in</a:t>
            </a:r>
            <a:r>
              <a:rPr sz="1400" b="1" spc="-15" dirty="0">
                <a:latin typeface="Calibri"/>
                <a:cs typeface="Calibri"/>
              </a:rPr>
              <a:t> </a:t>
            </a:r>
            <a:r>
              <a:rPr sz="1400" b="1" spc="-5" dirty="0">
                <a:latin typeface="Calibri"/>
                <a:cs typeface="Calibri"/>
              </a:rPr>
              <a:t>next</a:t>
            </a:r>
            <a:r>
              <a:rPr sz="1400" b="1" spc="-25" dirty="0">
                <a:latin typeface="Calibri"/>
                <a:cs typeface="Calibri"/>
              </a:rPr>
              <a:t> </a:t>
            </a:r>
            <a:r>
              <a:rPr sz="1400" b="1" spc="-5" dirty="0">
                <a:latin typeface="Calibri"/>
                <a:cs typeface="Calibri"/>
              </a:rPr>
              <a:t>cycle]</a:t>
            </a:r>
            <a:endParaRPr sz="1400">
              <a:latin typeface="Calibri"/>
              <a:cs typeface="Calibri"/>
            </a:endParaRPr>
          </a:p>
        </p:txBody>
      </p:sp>
      <p:graphicFrame>
        <p:nvGraphicFramePr>
          <p:cNvPr id="12" name="object 12"/>
          <p:cNvGraphicFramePr>
            <a:graphicFrameLocks noGrp="1"/>
          </p:cNvGraphicFramePr>
          <p:nvPr/>
        </p:nvGraphicFramePr>
        <p:xfrm>
          <a:off x="2417241" y="4490973"/>
          <a:ext cx="6553198" cy="587120"/>
        </p:xfrm>
        <a:graphic>
          <a:graphicData uri="http://schemas.openxmlformats.org/drawingml/2006/table">
            <a:tbl>
              <a:tblPr firstRow="1" bandRow="1">
                <a:tableStyleId>{2D5ABB26-0587-4C30-8999-92F81FD0307C}</a:tableStyleId>
              </a:tblPr>
              <a:tblGrid>
                <a:gridCol w="655320">
                  <a:extLst>
                    <a:ext uri="{9D8B030D-6E8A-4147-A177-3AD203B41FA5}">
                      <a16:colId xmlns:a16="http://schemas.microsoft.com/office/drawing/2014/main" val="20000"/>
                    </a:ext>
                  </a:extLst>
                </a:gridCol>
                <a:gridCol w="655320">
                  <a:extLst>
                    <a:ext uri="{9D8B030D-6E8A-4147-A177-3AD203B41FA5}">
                      <a16:colId xmlns:a16="http://schemas.microsoft.com/office/drawing/2014/main" val="20001"/>
                    </a:ext>
                  </a:extLst>
                </a:gridCol>
                <a:gridCol w="655320">
                  <a:extLst>
                    <a:ext uri="{9D8B030D-6E8A-4147-A177-3AD203B41FA5}">
                      <a16:colId xmlns:a16="http://schemas.microsoft.com/office/drawing/2014/main" val="20002"/>
                    </a:ext>
                  </a:extLst>
                </a:gridCol>
                <a:gridCol w="655319">
                  <a:extLst>
                    <a:ext uri="{9D8B030D-6E8A-4147-A177-3AD203B41FA5}">
                      <a16:colId xmlns:a16="http://schemas.microsoft.com/office/drawing/2014/main" val="20003"/>
                    </a:ext>
                  </a:extLst>
                </a:gridCol>
                <a:gridCol w="655319">
                  <a:extLst>
                    <a:ext uri="{9D8B030D-6E8A-4147-A177-3AD203B41FA5}">
                      <a16:colId xmlns:a16="http://schemas.microsoft.com/office/drawing/2014/main" val="20004"/>
                    </a:ext>
                  </a:extLst>
                </a:gridCol>
                <a:gridCol w="655320">
                  <a:extLst>
                    <a:ext uri="{9D8B030D-6E8A-4147-A177-3AD203B41FA5}">
                      <a16:colId xmlns:a16="http://schemas.microsoft.com/office/drawing/2014/main" val="20005"/>
                    </a:ext>
                  </a:extLst>
                </a:gridCol>
                <a:gridCol w="655320">
                  <a:extLst>
                    <a:ext uri="{9D8B030D-6E8A-4147-A177-3AD203B41FA5}">
                      <a16:colId xmlns:a16="http://schemas.microsoft.com/office/drawing/2014/main" val="20006"/>
                    </a:ext>
                  </a:extLst>
                </a:gridCol>
                <a:gridCol w="655320">
                  <a:extLst>
                    <a:ext uri="{9D8B030D-6E8A-4147-A177-3AD203B41FA5}">
                      <a16:colId xmlns:a16="http://schemas.microsoft.com/office/drawing/2014/main" val="20007"/>
                    </a:ext>
                  </a:extLst>
                </a:gridCol>
                <a:gridCol w="655320">
                  <a:extLst>
                    <a:ext uri="{9D8B030D-6E8A-4147-A177-3AD203B41FA5}">
                      <a16:colId xmlns:a16="http://schemas.microsoft.com/office/drawing/2014/main" val="20008"/>
                    </a:ext>
                  </a:extLst>
                </a:gridCol>
                <a:gridCol w="655320">
                  <a:extLst>
                    <a:ext uri="{9D8B030D-6E8A-4147-A177-3AD203B41FA5}">
                      <a16:colId xmlns:a16="http://schemas.microsoft.com/office/drawing/2014/main" val="20009"/>
                    </a:ext>
                  </a:extLst>
                </a:gridCol>
              </a:tblGrid>
              <a:tr h="587120">
                <a:tc>
                  <a:txBody>
                    <a:bodyPr/>
                    <a:lstStyle/>
                    <a:p>
                      <a:pPr marL="86995">
                        <a:lnSpc>
                          <a:spcPts val="1400"/>
                        </a:lnSpc>
                      </a:pPr>
                      <a:r>
                        <a:rPr sz="1200" spc="-5" dirty="0">
                          <a:latin typeface="Arial Black"/>
                          <a:cs typeface="Arial Black"/>
                        </a:rPr>
                        <a:t>Hello,</a:t>
                      </a:r>
                      <a:endParaRPr sz="1200">
                        <a:latin typeface="Arial Black"/>
                        <a:cs typeface="Arial Black"/>
                      </a:endParaRPr>
                    </a:p>
                    <a:p>
                      <a:pPr marL="90170">
                        <a:lnSpc>
                          <a:spcPct val="100000"/>
                        </a:lnSpc>
                        <a:spcBef>
                          <a:spcPts val="105"/>
                        </a:spcBef>
                      </a:pPr>
                      <a:r>
                        <a:rPr sz="1200" spc="-5" dirty="0">
                          <a:latin typeface="Arial Black"/>
                          <a:cs typeface="Arial Black"/>
                        </a:rPr>
                        <a:t>World</a:t>
                      </a:r>
                      <a:endParaRPr sz="1200">
                        <a:latin typeface="Arial Black"/>
                        <a:cs typeface="Arial Black"/>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3" name="object 13"/>
          <p:cNvSpPr txBox="1"/>
          <p:nvPr/>
        </p:nvSpPr>
        <p:spPr>
          <a:xfrm>
            <a:off x="3294634" y="4191077"/>
            <a:ext cx="808355" cy="300355"/>
          </a:xfrm>
          <a:prstGeom prst="rect">
            <a:avLst/>
          </a:prstGeom>
        </p:spPr>
        <p:txBody>
          <a:bodyPr vert="horz" wrap="square" lIns="0" tIns="12700" rIns="0" bIns="0" rtlCol="0">
            <a:spAutoFit/>
          </a:bodyPr>
          <a:lstStyle/>
          <a:p>
            <a:pPr marL="12700">
              <a:spcBef>
                <a:spcPts val="100"/>
              </a:spcBef>
              <a:tabLst>
                <a:tab pos="679450" algn="l"/>
              </a:tabLst>
            </a:pPr>
            <a:r>
              <a:rPr dirty="0">
                <a:latin typeface="Calibri"/>
                <a:cs typeface="Calibri"/>
              </a:rPr>
              <a:t>1	</a:t>
            </a:r>
            <a:r>
              <a:rPr sz="2700" baseline="1543" dirty="0">
                <a:latin typeface="Calibri"/>
                <a:cs typeface="Calibri"/>
              </a:rPr>
              <a:t>2</a:t>
            </a:r>
            <a:endParaRPr sz="2700" baseline="1543">
              <a:latin typeface="Calibri"/>
              <a:cs typeface="Calibri"/>
            </a:endParaRPr>
          </a:p>
        </p:txBody>
      </p:sp>
      <p:sp>
        <p:nvSpPr>
          <p:cNvPr id="14" name="object 14"/>
          <p:cNvSpPr txBox="1"/>
          <p:nvPr/>
        </p:nvSpPr>
        <p:spPr>
          <a:xfrm>
            <a:off x="4648327" y="4178045"/>
            <a:ext cx="2103755" cy="299720"/>
          </a:xfrm>
          <a:prstGeom prst="rect">
            <a:avLst/>
          </a:prstGeom>
        </p:spPr>
        <p:txBody>
          <a:bodyPr vert="horz" wrap="square" lIns="0" tIns="12700" rIns="0" bIns="0" rtlCol="0">
            <a:spAutoFit/>
          </a:bodyPr>
          <a:lstStyle/>
          <a:p>
            <a:pPr marL="12700">
              <a:spcBef>
                <a:spcPts val="100"/>
              </a:spcBef>
              <a:tabLst>
                <a:tab pos="650240" algn="l"/>
                <a:tab pos="1327150" algn="l"/>
                <a:tab pos="1974850" algn="l"/>
              </a:tabLst>
            </a:pPr>
            <a:r>
              <a:rPr dirty="0">
                <a:latin typeface="Calibri"/>
                <a:cs typeface="Calibri"/>
              </a:rPr>
              <a:t>3	</a:t>
            </a:r>
            <a:r>
              <a:rPr sz="2700" baseline="-4629" dirty="0">
                <a:latin typeface="Calibri"/>
                <a:cs typeface="Calibri"/>
              </a:rPr>
              <a:t>4	</a:t>
            </a:r>
            <a:r>
              <a:rPr sz="2700" baseline="-1543" dirty="0">
                <a:latin typeface="Calibri"/>
                <a:cs typeface="Calibri"/>
              </a:rPr>
              <a:t>5	</a:t>
            </a:r>
            <a:r>
              <a:rPr dirty="0">
                <a:latin typeface="Calibri"/>
                <a:cs typeface="Calibri"/>
              </a:rPr>
              <a:t>6</a:t>
            </a:r>
            <a:endParaRPr>
              <a:latin typeface="Calibri"/>
              <a:cs typeface="Calibri"/>
            </a:endParaRPr>
          </a:p>
        </p:txBody>
      </p:sp>
      <p:sp>
        <p:nvSpPr>
          <p:cNvPr id="15" name="object 15"/>
          <p:cNvSpPr txBox="1"/>
          <p:nvPr/>
        </p:nvSpPr>
        <p:spPr>
          <a:xfrm>
            <a:off x="2646680" y="4207587"/>
            <a:ext cx="6092190" cy="300355"/>
          </a:xfrm>
          <a:prstGeom prst="rect">
            <a:avLst/>
          </a:prstGeom>
        </p:spPr>
        <p:txBody>
          <a:bodyPr vert="horz" wrap="square" lIns="0" tIns="12700" rIns="0" bIns="0" rtlCol="0">
            <a:spAutoFit/>
          </a:bodyPr>
          <a:lstStyle/>
          <a:p>
            <a:pPr marL="12700">
              <a:spcBef>
                <a:spcPts val="100"/>
              </a:spcBef>
              <a:tabLst>
                <a:tab pos="4616450" algn="l"/>
                <a:tab pos="5291455" algn="l"/>
                <a:tab pos="5962650" algn="l"/>
              </a:tabLst>
            </a:pPr>
            <a:r>
              <a:rPr dirty="0">
                <a:latin typeface="Calibri"/>
                <a:cs typeface="Calibri"/>
              </a:rPr>
              <a:t>0	</a:t>
            </a:r>
            <a:r>
              <a:rPr sz="2700" baseline="3086" dirty="0">
                <a:latin typeface="Calibri"/>
                <a:cs typeface="Calibri"/>
              </a:rPr>
              <a:t>7	</a:t>
            </a:r>
            <a:r>
              <a:rPr sz="2700" baseline="4629" dirty="0">
                <a:latin typeface="Calibri"/>
                <a:cs typeface="Calibri"/>
              </a:rPr>
              <a:t>8	</a:t>
            </a:r>
            <a:r>
              <a:rPr dirty="0">
                <a:latin typeface="Calibri"/>
                <a:cs typeface="Calibri"/>
              </a:rPr>
              <a:t>9</a:t>
            </a:r>
            <a:endParaRPr>
              <a:latin typeface="Calibri"/>
              <a:cs typeface="Calibri"/>
            </a:endParaRPr>
          </a:p>
        </p:txBody>
      </p:sp>
      <p:sp>
        <p:nvSpPr>
          <p:cNvPr id="16" name="object 16"/>
          <p:cNvSpPr txBox="1"/>
          <p:nvPr/>
        </p:nvSpPr>
        <p:spPr>
          <a:xfrm>
            <a:off x="9152891" y="4440427"/>
            <a:ext cx="620395" cy="666750"/>
          </a:xfrm>
          <a:prstGeom prst="rect">
            <a:avLst/>
          </a:prstGeom>
        </p:spPr>
        <p:txBody>
          <a:bodyPr vert="horz" wrap="square" lIns="0" tIns="12700" rIns="0" bIns="0" rtlCol="0">
            <a:spAutoFit/>
          </a:bodyPr>
          <a:lstStyle/>
          <a:p>
            <a:pPr marL="12700" marR="5080">
              <a:spcBef>
                <a:spcPts val="100"/>
              </a:spcBef>
            </a:pPr>
            <a:r>
              <a:rPr sz="1400" b="1" dirty="0">
                <a:solidFill>
                  <a:srgbClr val="00AF50"/>
                </a:solidFill>
                <a:latin typeface="Calibri"/>
                <a:cs typeface="Calibri"/>
              </a:rPr>
              <a:t>head=</a:t>
            </a:r>
            <a:r>
              <a:rPr sz="1400" b="1" spc="-10" dirty="0">
                <a:solidFill>
                  <a:srgbClr val="00AF50"/>
                </a:solidFill>
                <a:latin typeface="Calibri"/>
                <a:cs typeface="Calibri"/>
              </a:rPr>
              <a:t>0</a:t>
            </a:r>
            <a:r>
              <a:rPr sz="1400" b="1" dirty="0">
                <a:solidFill>
                  <a:srgbClr val="00AF50"/>
                </a:solidFill>
                <a:latin typeface="Calibri"/>
                <a:cs typeface="Calibri"/>
              </a:rPr>
              <a:t>,  </a:t>
            </a:r>
            <a:r>
              <a:rPr sz="1400" b="1" spc="-5" dirty="0">
                <a:solidFill>
                  <a:srgbClr val="00AF50"/>
                </a:solidFill>
                <a:latin typeface="Calibri"/>
                <a:cs typeface="Calibri"/>
              </a:rPr>
              <a:t>tail=0, </a:t>
            </a:r>
            <a:r>
              <a:rPr sz="1400" b="1" dirty="0">
                <a:solidFill>
                  <a:srgbClr val="00AF50"/>
                </a:solidFill>
                <a:latin typeface="Calibri"/>
                <a:cs typeface="Calibri"/>
              </a:rPr>
              <a:t> </a:t>
            </a:r>
            <a:r>
              <a:rPr sz="1400" b="1" spc="-5" dirty="0">
                <a:solidFill>
                  <a:srgbClr val="00AF50"/>
                </a:solidFill>
                <a:latin typeface="Calibri"/>
                <a:cs typeface="Calibri"/>
              </a:rPr>
              <a:t>size=0</a:t>
            </a:r>
            <a:endParaRPr sz="1400">
              <a:latin typeface="Calibri"/>
              <a:cs typeface="Calibri"/>
            </a:endParaRPr>
          </a:p>
        </p:txBody>
      </p:sp>
      <p:sp>
        <p:nvSpPr>
          <p:cNvPr id="17" name="object 17"/>
          <p:cNvSpPr txBox="1"/>
          <p:nvPr/>
        </p:nvSpPr>
        <p:spPr>
          <a:xfrm>
            <a:off x="3654932" y="5245734"/>
            <a:ext cx="4763770" cy="228268"/>
          </a:xfrm>
          <a:prstGeom prst="rect">
            <a:avLst/>
          </a:prstGeom>
        </p:spPr>
        <p:txBody>
          <a:bodyPr vert="horz" wrap="square" lIns="0" tIns="12700" rIns="0" bIns="0" rtlCol="0">
            <a:spAutoFit/>
          </a:bodyPr>
          <a:lstStyle/>
          <a:p>
            <a:pPr marL="12700">
              <a:spcBef>
                <a:spcPts val="100"/>
              </a:spcBef>
            </a:pPr>
            <a:r>
              <a:rPr sz="1400" b="1" spc="-5" dirty="0">
                <a:latin typeface="Calibri"/>
                <a:cs typeface="Calibri"/>
              </a:rPr>
              <a:t>T2</a:t>
            </a:r>
            <a:r>
              <a:rPr sz="1400" b="1" spc="-10" dirty="0">
                <a:latin typeface="Calibri"/>
                <a:cs typeface="Calibri"/>
              </a:rPr>
              <a:t> gets </a:t>
            </a:r>
            <a:r>
              <a:rPr sz="1400" b="1" dirty="0">
                <a:latin typeface="Calibri"/>
                <a:cs typeface="Calibri"/>
              </a:rPr>
              <a:t>a</a:t>
            </a:r>
            <a:r>
              <a:rPr sz="1400" b="1" spc="-15" dirty="0">
                <a:latin typeface="Calibri"/>
                <a:cs typeface="Calibri"/>
              </a:rPr>
              <a:t> </a:t>
            </a:r>
            <a:r>
              <a:rPr sz="1400" b="1" dirty="0">
                <a:latin typeface="Calibri"/>
                <a:cs typeface="Calibri"/>
              </a:rPr>
              <a:t>chance</a:t>
            </a:r>
            <a:r>
              <a:rPr sz="1400" b="1" spc="-20" dirty="0">
                <a:latin typeface="Calibri"/>
                <a:cs typeface="Calibri"/>
              </a:rPr>
              <a:t> </a:t>
            </a:r>
            <a:r>
              <a:rPr sz="1400" b="1" spc="-5" dirty="0">
                <a:latin typeface="Calibri"/>
                <a:cs typeface="Calibri"/>
              </a:rPr>
              <a:t>to</a:t>
            </a:r>
            <a:r>
              <a:rPr sz="1400" b="1" spc="-10" dirty="0">
                <a:latin typeface="Calibri"/>
                <a:cs typeface="Calibri"/>
              </a:rPr>
              <a:t> Execute</a:t>
            </a:r>
            <a:r>
              <a:rPr sz="1400" b="1" spc="-40" dirty="0">
                <a:latin typeface="Calibri"/>
                <a:cs typeface="Calibri"/>
              </a:rPr>
              <a:t> </a:t>
            </a:r>
            <a:r>
              <a:rPr sz="1400" b="1" dirty="0">
                <a:latin typeface="Calibri"/>
                <a:cs typeface="Calibri"/>
              </a:rPr>
              <a:t>and</a:t>
            </a:r>
            <a:r>
              <a:rPr sz="1400" b="1" spc="-20" dirty="0">
                <a:latin typeface="Calibri"/>
                <a:cs typeface="Calibri"/>
              </a:rPr>
              <a:t> </a:t>
            </a:r>
            <a:r>
              <a:rPr sz="1400" b="1" spc="-5" dirty="0">
                <a:latin typeface="Calibri"/>
                <a:cs typeface="Calibri"/>
              </a:rPr>
              <a:t>successfully</a:t>
            </a:r>
            <a:r>
              <a:rPr sz="1400" b="1" spc="-35" dirty="0">
                <a:latin typeface="Calibri"/>
                <a:cs typeface="Calibri"/>
              </a:rPr>
              <a:t> </a:t>
            </a:r>
            <a:r>
              <a:rPr sz="1400" b="1" dirty="0">
                <a:latin typeface="Calibri"/>
                <a:cs typeface="Calibri"/>
              </a:rPr>
              <a:t>finishes</a:t>
            </a:r>
            <a:r>
              <a:rPr sz="1400" b="1" spc="-20" dirty="0">
                <a:latin typeface="Calibri"/>
                <a:cs typeface="Calibri"/>
              </a:rPr>
              <a:t> </a:t>
            </a:r>
            <a:r>
              <a:rPr sz="1400" b="1" dirty="0">
                <a:latin typeface="Calibri"/>
                <a:cs typeface="Calibri"/>
              </a:rPr>
              <a:t>its</a:t>
            </a:r>
            <a:r>
              <a:rPr sz="1400" b="1" spc="5" dirty="0">
                <a:latin typeface="Calibri"/>
                <a:cs typeface="Calibri"/>
              </a:rPr>
              <a:t> </a:t>
            </a:r>
            <a:r>
              <a:rPr sz="1400" b="1" spc="-5" dirty="0">
                <a:latin typeface="Calibri"/>
                <a:cs typeface="Calibri"/>
              </a:rPr>
              <a:t>iteration</a:t>
            </a:r>
            <a:endParaRPr sz="1400">
              <a:latin typeface="Calibri"/>
              <a:cs typeface="Calibri"/>
            </a:endParaRPr>
          </a:p>
        </p:txBody>
      </p:sp>
      <p:graphicFrame>
        <p:nvGraphicFramePr>
          <p:cNvPr id="18" name="object 18"/>
          <p:cNvGraphicFramePr>
            <a:graphicFrameLocks noGrp="1"/>
          </p:cNvGraphicFramePr>
          <p:nvPr/>
        </p:nvGraphicFramePr>
        <p:xfrm>
          <a:off x="2417241" y="5643105"/>
          <a:ext cx="6553198" cy="782828"/>
        </p:xfrm>
        <a:graphic>
          <a:graphicData uri="http://schemas.openxmlformats.org/drawingml/2006/table">
            <a:tbl>
              <a:tblPr firstRow="1" bandRow="1">
                <a:tableStyleId>{2D5ABB26-0587-4C30-8999-92F81FD0307C}</a:tableStyleId>
              </a:tblPr>
              <a:tblGrid>
                <a:gridCol w="655320">
                  <a:extLst>
                    <a:ext uri="{9D8B030D-6E8A-4147-A177-3AD203B41FA5}">
                      <a16:colId xmlns:a16="http://schemas.microsoft.com/office/drawing/2014/main" val="20000"/>
                    </a:ext>
                  </a:extLst>
                </a:gridCol>
                <a:gridCol w="655320">
                  <a:extLst>
                    <a:ext uri="{9D8B030D-6E8A-4147-A177-3AD203B41FA5}">
                      <a16:colId xmlns:a16="http://schemas.microsoft.com/office/drawing/2014/main" val="20001"/>
                    </a:ext>
                  </a:extLst>
                </a:gridCol>
                <a:gridCol w="655320">
                  <a:extLst>
                    <a:ext uri="{9D8B030D-6E8A-4147-A177-3AD203B41FA5}">
                      <a16:colId xmlns:a16="http://schemas.microsoft.com/office/drawing/2014/main" val="20002"/>
                    </a:ext>
                  </a:extLst>
                </a:gridCol>
                <a:gridCol w="655319">
                  <a:extLst>
                    <a:ext uri="{9D8B030D-6E8A-4147-A177-3AD203B41FA5}">
                      <a16:colId xmlns:a16="http://schemas.microsoft.com/office/drawing/2014/main" val="20003"/>
                    </a:ext>
                  </a:extLst>
                </a:gridCol>
                <a:gridCol w="655319">
                  <a:extLst>
                    <a:ext uri="{9D8B030D-6E8A-4147-A177-3AD203B41FA5}">
                      <a16:colId xmlns:a16="http://schemas.microsoft.com/office/drawing/2014/main" val="20004"/>
                    </a:ext>
                  </a:extLst>
                </a:gridCol>
                <a:gridCol w="655320">
                  <a:extLst>
                    <a:ext uri="{9D8B030D-6E8A-4147-A177-3AD203B41FA5}">
                      <a16:colId xmlns:a16="http://schemas.microsoft.com/office/drawing/2014/main" val="20005"/>
                    </a:ext>
                  </a:extLst>
                </a:gridCol>
                <a:gridCol w="655320">
                  <a:extLst>
                    <a:ext uri="{9D8B030D-6E8A-4147-A177-3AD203B41FA5}">
                      <a16:colId xmlns:a16="http://schemas.microsoft.com/office/drawing/2014/main" val="20006"/>
                    </a:ext>
                  </a:extLst>
                </a:gridCol>
                <a:gridCol w="655320">
                  <a:extLst>
                    <a:ext uri="{9D8B030D-6E8A-4147-A177-3AD203B41FA5}">
                      <a16:colId xmlns:a16="http://schemas.microsoft.com/office/drawing/2014/main" val="20007"/>
                    </a:ext>
                  </a:extLst>
                </a:gridCol>
                <a:gridCol w="655320">
                  <a:extLst>
                    <a:ext uri="{9D8B030D-6E8A-4147-A177-3AD203B41FA5}">
                      <a16:colId xmlns:a16="http://schemas.microsoft.com/office/drawing/2014/main" val="20008"/>
                    </a:ext>
                  </a:extLst>
                </a:gridCol>
                <a:gridCol w="655320">
                  <a:extLst>
                    <a:ext uri="{9D8B030D-6E8A-4147-A177-3AD203B41FA5}">
                      <a16:colId xmlns:a16="http://schemas.microsoft.com/office/drawing/2014/main" val="20009"/>
                    </a:ext>
                  </a:extLst>
                </a:gridCol>
              </a:tblGrid>
              <a:tr h="782828">
                <a:tc>
                  <a:txBody>
                    <a:bodyPr/>
                    <a:lstStyle/>
                    <a:p>
                      <a:pPr marL="111125">
                        <a:lnSpc>
                          <a:spcPts val="1400"/>
                        </a:lnSpc>
                      </a:pPr>
                      <a:r>
                        <a:rPr sz="1200" spc="-5" dirty="0">
                          <a:solidFill>
                            <a:srgbClr val="FF0000"/>
                          </a:solidFill>
                          <a:latin typeface="Arial Black"/>
                          <a:cs typeface="Arial Black"/>
                        </a:rPr>
                        <a:t>Good</a:t>
                      </a:r>
                      <a:endParaRPr sz="1200">
                        <a:latin typeface="Arial Black"/>
                        <a:cs typeface="Arial Black"/>
                      </a:endParaRPr>
                    </a:p>
                    <a:p>
                      <a:pPr marL="90170" marR="83185" indent="81915">
                        <a:lnSpc>
                          <a:spcPct val="106700"/>
                        </a:lnSpc>
                        <a:spcBef>
                          <a:spcPts val="10"/>
                        </a:spcBef>
                      </a:pPr>
                      <a:r>
                        <a:rPr sz="1200" spc="-10" dirty="0">
                          <a:solidFill>
                            <a:srgbClr val="FF0000"/>
                          </a:solidFill>
                          <a:latin typeface="Arial Black"/>
                          <a:cs typeface="Arial Black"/>
                        </a:rPr>
                        <a:t>Bye </a:t>
                      </a:r>
                      <a:r>
                        <a:rPr sz="1200" spc="-5" dirty="0">
                          <a:solidFill>
                            <a:srgbClr val="FF0000"/>
                          </a:solidFill>
                          <a:latin typeface="Arial Black"/>
                          <a:cs typeface="Arial Black"/>
                        </a:rPr>
                        <a:t> </a:t>
                      </a:r>
                      <a:r>
                        <a:rPr sz="1200" spc="-40" dirty="0">
                          <a:solidFill>
                            <a:srgbClr val="FF0000"/>
                          </a:solidFill>
                          <a:latin typeface="Arial Black"/>
                          <a:cs typeface="Arial Black"/>
                        </a:rPr>
                        <a:t>W</a:t>
                      </a:r>
                      <a:r>
                        <a:rPr sz="1200" dirty="0">
                          <a:solidFill>
                            <a:srgbClr val="FF0000"/>
                          </a:solidFill>
                          <a:latin typeface="Arial Black"/>
                          <a:cs typeface="Arial Black"/>
                        </a:rPr>
                        <a:t>o</a:t>
                      </a:r>
                      <a:r>
                        <a:rPr sz="1200" spc="30" dirty="0">
                          <a:solidFill>
                            <a:srgbClr val="FF0000"/>
                          </a:solidFill>
                          <a:latin typeface="Arial Black"/>
                          <a:cs typeface="Arial Black"/>
                        </a:rPr>
                        <a:t>r</a:t>
                      </a:r>
                      <a:r>
                        <a:rPr sz="1200" dirty="0">
                          <a:solidFill>
                            <a:srgbClr val="FF0000"/>
                          </a:solidFill>
                          <a:latin typeface="Arial Black"/>
                          <a:cs typeface="Arial Black"/>
                        </a:rPr>
                        <a:t>ld</a:t>
                      </a:r>
                      <a:endParaRPr sz="1200">
                        <a:latin typeface="Arial Black"/>
                        <a:cs typeface="Arial Black"/>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9" name="object 19"/>
          <p:cNvSpPr txBox="1"/>
          <p:nvPr/>
        </p:nvSpPr>
        <p:spPr>
          <a:xfrm>
            <a:off x="2646681" y="5357876"/>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0</a:t>
            </a:r>
            <a:endParaRPr>
              <a:latin typeface="Calibri"/>
              <a:cs typeface="Calibri"/>
            </a:endParaRPr>
          </a:p>
        </p:txBody>
      </p:sp>
      <p:sp>
        <p:nvSpPr>
          <p:cNvPr id="20" name="object 20"/>
          <p:cNvSpPr txBox="1"/>
          <p:nvPr/>
        </p:nvSpPr>
        <p:spPr>
          <a:xfrm>
            <a:off x="3294634" y="5343905"/>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1</a:t>
            </a:r>
            <a:endParaRPr>
              <a:latin typeface="Calibri"/>
              <a:cs typeface="Calibri"/>
            </a:endParaRPr>
          </a:p>
        </p:txBody>
      </p:sp>
      <p:sp>
        <p:nvSpPr>
          <p:cNvPr id="21" name="object 21"/>
          <p:cNvSpPr txBox="1"/>
          <p:nvPr/>
        </p:nvSpPr>
        <p:spPr>
          <a:xfrm>
            <a:off x="6610604" y="5330444"/>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6</a:t>
            </a:r>
            <a:endParaRPr>
              <a:latin typeface="Calibri"/>
              <a:cs typeface="Calibri"/>
            </a:endParaRPr>
          </a:p>
        </p:txBody>
      </p:sp>
      <p:sp>
        <p:nvSpPr>
          <p:cNvPr id="22" name="object 22"/>
          <p:cNvSpPr txBox="1"/>
          <p:nvPr/>
        </p:nvSpPr>
        <p:spPr>
          <a:xfrm>
            <a:off x="3961638" y="5347818"/>
            <a:ext cx="4105910" cy="300355"/>
          </a:xfrm>
          <a:prstGeom prst="rect">
            <a:avLst/>
          </a:prstGeom>
        </p:spPr>
        <p:txBody>
          <a:bodyPr vert="horz" wrap="square" lIns="0" tIns="12700" rIns="0" bIns="0" rtlCol="0">
            <a:spAutoFit/>
          </a:bodyPr>
          <a:lstStyle/>
          <a:p>
            <a:pPr marL="12700">
              <a:spcBef>
                <a:spcPts val="100"/>
              </a:spcBef>
              <a:tabLst>
                <a:tab pos="699135" algn="l"/>
                <a:tab pos="1336675" algn="l"/>
                <a:tab pos="2013585" algn="l"/>
                <a:tab pos="3301365" algn="l"/>
                <a:tab pos="3976370" algn="l"/>
              </a:tabLst>
            </a:pPr>
            <a:r>
              <a:rPr sz="2700" baseline="3086" dirty="0">
                <a:latin typeface="Calibri"/>
                <a:cs typeface="Calibri"/>
              </a:rPr>
              <a:t>2	</a:t>
            </a:r>
            <a:r>
              <a:rPr sz="2700" baseline="4629" dirty="0">
                <a:latin typeface="Calibri"/>
                <a:cs typeface="Calibri"/>
              </a:rPr>
              <a:t>3	</a:t>
            </a:r>
            <a:r>
              <a:rPr dirty="0">
                <a:latin typeface="Calibri"/>
                <a:cs typeface="Calibri"/>
              </a:rPr>
              <a:t>4	</a:t>
            </a:r>
            <a:r>
              <a:rPr sz="2700" baseline="3086" dirty="0">
                <a:latin typeface="Calibri"/>
                <a:cs typeface="Calibri"/>
              </a:rPr>
              <a:t>5	</a:t>
            </a:r>
            <a:r>
              <a:rPr dirty="0">
                <a:latin typeface="Calibri"/>
                <a:cs typeface="Calibri"/>
              </a:rPr>
              <a:t>7	</a:t>
            </a:r>
            <a:r>
              <a:rPr sz="2700" baseline="1543" dirty="0">
                <a:latin typeface="Calibri"/>
                <a:cs typeface="Calibri"/>
              </a:rPr>
              <a:t>8</a:t>
            </a:r>
            <a:endParaRPr sz="2700" baseline="1543">
              <a:latin typeface="Calibri"/>
              <a:cs typeface="Calibri"/>
            </a:endParaRPr>
          </a:p>
        </p:txBody>
      </p:sp>
      <p:sp>
        <p:nvSpPr>
          <p:cNvPr id="23" name="object 23"/>
          <p:cNvSpPr txBox="1"/>
          <p:nvPr/>
        </p:nvSpPr>
        <p:spPr>
          <a:xfrm>
            <a:off x="8597011" y="5360314"/>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9</a:t>
            </a:r>
            <a:endParaRPr>
              <a:latin typeface="Calibri"/>
              <a:cs typeface="Calibri"/>
            </a:endParaRPr>
          </a:p>
        </p:txBody>
      </p:sp>
      <p:sp>
        <p:nvSpPr>
          <p:cNvPr id="24" name="object 24"/>
          <p:cNvSpPr txBox="1"/>
          <p:nvPr/>
        </p:nvSpPr>
        <p:spPr>
          <a:xfrm>
            <a:off x="9152891" y="5592877"/>
            <a:ext cx="620395" cy="666115"/>
          </a:xfrm>
          <a:prstGeom prst="rect">
            <a:avLst/>
          </a:prstGeom>
        </p:spPr>
        <p:txBody>
          <a:bodyPr vert="horz" wrap="square" lIns="0" tIns="12700" rIns="0" bIns="0" rtlCol="0">
            <a:spAutoFit/>
          </a:bodyPr>
          <a:lstStyle/>
          <a:p>
            <a:pPr marL="12700" marR="5080">
              <a:spcBef>
                <a:spcPts val="100"/>
              </a:spcBef>
            </a:pPr>
            <a:r>
              <a:rPr sz="1400" b="1" dirty="0">
                <a:solidFill>
                  <a:srgbClr val="FF0000"/>
                </a:solidFill>
                <a:latin typeface="Calibri"/>
                <a:cs typeface="Calibri"/>
              </a:rPr>
              <a:t>head=</a:t>
            </a:r>
            <a:r>
              <a:rPr sz="1400" b="1" spc="-10" dirty="0">
                <a:solidFill>
                  <a:srgbClr val="FF0000"/>
                </a:solidFill>
                <a:latin typeface="Calibri"/>
                <a:cs typeface="Calibri"/>
              </a:rPr>
              <a:t>0</a:t>
            </a:r>
            <a:r>
              <a:rPr sz="1400" b="1" dirty="0">
                <a:solidFill>
                  <a:srgbClr val="FF0000"/>
                </a:solidFill>
                <a:latin typeface="Calibri"/>
                <a:cs typeface="Calibri"/>
              </a:rPr>
              <a:t>,  </a:t>
            </a:r>
            <a:r>
              <a:rPr sz="1400" b="1" spc="-5" dirty="0">
                <a:solidFill>
                  <a:srgbClr val="FF0000"/>
                </a:solidFill>
                <a:latin typeface="Calibri"/>
                <a:cs typeface="Calibri"/>
              </a:rPr>
              <a:t>tail=1, </a:t>
            </a:r>
            <a:r>
              <a:rPr sz="1400" b="1" dirty="0">
                <a:solidFill>
                  <a:srgbClr val="FF0000"/>
                </a:solidFill>
                <a:latin typeface="Calibri"/>
                <a:cs typeface="Calibri"/>
              </a:rPr>
              <a:t> </a:t>
            </a:r>
            <a:r>
              <a:rPr sz="1400" b="1" spc="-5" dirty="0">
                <a:solidFill>
                  <a:srgbClr val="FF0000"/>
                </a:solidFill>
                <a:latin typeface="Calibri"/>
                <a:cs typeface="Calibri"/>
              </a:rPr>
              <a:t>size=1</a:t>
            </a:r>
            <a:endParaRPr sz="1400">
              <a:latin typeface="Calibri"/>
              <a:cs typeface="Calibri"/>
            </a:endParaRPr>
          </a:p>
        </p:txBody>
      </p:sp>
      <p:sp>
        <p:nvSpPr>
          <p:cNvPr id="25" name="object 25"/>
          <p:cNvSpPr/>
          <p:nvPr/>
        </p:nvSpPr>
        <p:spPr>
          <a:xfrm>
            <a:off x="2417673" y="5442078"/>
            <a:ext cx="163830" cy="436245"/>
          </a:xfrm>
          <a:custGeom>
            <a:avLst/>
            <a:gdLst/>
            <a:ahLst/>
            <a:cxnLst/>
            <a:rect l="l" t="t" r="r" b="b"/>
            <a:pathLst>
              <a:path w="163830" h="436245">
                <a:moveTo>
                  <a:pt x="24688" y="0"/>
                </a:moveTo>
                <a:lnTo>
                  <a:pt x="0" y="7874"/>
                </a:lnTo>
                <a:lnTo>
                  <a:pt x="23609" y="81915"/>
                </a:lnTo>
                <a:lnTo>
                  <a:pt x="48298" y="74041"/>
                </a:lnTo>
                <a:lnTo>
                  <a:pt x="24688" y="0"/>
                </a:lnTo>
                <a:close/>
              </a:path>
              <a:path w="163830" h="436245">
                <a:moveTo>
                  <a:pt x="56159" y="98679"/>
                </a:moveTo>
                <a:lnTo>
                  <a:pt x="31470" y="106553"/>
                </a:lnTo>
                <a:lnTo>
                  <a:pt x="55079" y="180657"/>
                </a:lnTo>
                <a:lnTo>
                  <a:pt x="79768" y="172783"/>
                </a:lnTo>
                <a:lnTo>
                  <a:pt x="56159" y="98679"/>
                </a:lnTo>
                <a:close/>
              </a:path>
              <a:path w="163830" h="436245">
                <a:moveTo>
                  <a:pt x="87630" y="197472"/>
                </a:moveTo>
                <a:lnTo>
                  <a:pt x="62953" y="205346"/>
                </a:lnTo>
                <a:lnTo>
                  <a:pt x="86550" y="279400"/>
                </a:lnTo>
                <a:lnTo>
                  <a:pt x="111239" y="271526"/>
                </a:lnTo>
                <a:lnTo>
                  <a:pt x="87630" y="197472"/>
                </a:lnTo>
                <a:close/>
              </a:path>
              <a:path w="163830" h="436245">
                <a:moveTo>
                  <a:pt x="114012" y="365536"/>
                </a:moveTo>
                <a:lnTo>
                  <a:pt x="89331" y="373405"/>
                </a:lnTo>
                <a:lnTo>
                  <a:pt x="149961" y="435648"/>
                </a:lnTo>
                <a:lnTo>
                  <a:pt x="158994" y="377875"/>
                </a:lnTo>
                <a:lnTo>
                  <a:pt x="117944" y="377875"/>
                </a:lnTo>
                <a:lnTo>
                  <a:pt x="114012" y="365536"/>
                </a:lnTo>
                <a:close/>
              </a:path>
              <a:path w="163830" h="436245">
                <a:moveTo>
                  <a:pt x="138701" y="357665"/>
                </a:moveTo>
                <a:lnTo>
                  <a:pt x="114012" y="365536"/>
                </a:lnTo>
                <a:lnTo>
                  <a:pt x="117944" y="377875"/>
                </a:lnTo>
                <a:lnTo>
                  <a:pt x="142633" y="370001"/>
                </a:lnTo>
                <a:lnTo>
                  <a:pt x="138701" y="357665"/>
                </a:lnTo>
                <a:close/>
              </a:path>
              <a:path w="163830" h="436245">
                <a:moveTo>
                  <a:pt x="163385" y="349796"/>
                </a:moveTo>
                <a:lnTo>
                  <a:pt x="138701" y="357665"/>
                </a:lnTo>
                <a:lnTo>
                  <a:pt x="142633" y="370001"/>
                </a:lnTo>
                <a:lnTo>
                  <a:pt x="117944" y="377875"/>
                </a:lnTo>
                <a:lnTo>
                  <a:pt x="158994" y="377875"/>
                </a:lnTo>
                <a:lnTo>
                  <a:pt x="163385" y="349796"/>
                </a:lnTo>
                <a:close/>
              </a:path>
              <a:path w="163830" h="436245">
                <a:moveTo>
                  <a:pt x="119113" y="296214"/>
                </a:moveTo>
                <a:lnTo>
                  <a:pt x="94424" y="304076"/>
                </a:lnTo>
                <a:lnTo>
                  <a:pt x="114012" y="365536"/>
                </a:lnTo>
                <a:lnTo>
                  <a:pt x="138701" y="357665"/>
                </a:lnTo>
                <a:lnTo>
                  <a:pt x="119113" y="296214"/>
                </a:lnTo>
                <a:close/>
              </a:path>
            </a:pathLst>
          </a:custGeom>
          <a:solidFill>
            <a:srgbClr val="FF0000"/>
          </a:solidFill>
        </p:spPr>
        <p:txBody>
          <a:bodyPr wrap="square" lIns="0" tIns="0" rIns="0" bIns="0" rtlCol="0"/>
          <a:lstStyle/>
          <a:p>
            <a:endParaRPr/>
          </a:p>
        </p:txBody>
      </p:sp>
      <p:sp>
        <p:nvSpPr>
          <p:cNvPr id="26" name="object 26"/>
          <p:cNvSpPr txBox="1"/>
          <p:nvPr/>
        </p:nvSpPr>
        <p:spPr>
          <a:xfrm>
            <a:off x="1834388" y="5094809"/>
            <a:ext cx="1182370" cy="300355"/>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Overwritten</a:t>
            </a:r>
            <a:endParaRPr>
              <a:latin typeface="Calibri"/>
              <a:cs typeface="Calibri"/>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44011" y="1264920"/>
            <a:ext cx="4901184" cy="640079"/>
          </a:xfrm>
          <a:prstGeom prst="rect">
            <a:avLst/>
          </a:prstGeom>
        </p:spPr>
      </p:pic>
      <p:sp>
        <p:nvSpPr>
          <p:cNvPr id="3" name="object 3"/>
          <p:cNvSpPr txBox="1">
            <a:spLocks noGrp="1"/>
          </p:cNvSpPr>
          <p:nvPr>
            <p:ph type="title"/>
          </p:nvPr>
        </p:nvSpPr>
        <p:spPr>
          <a:xfrm>
            <a:off x="1907540" y="379222"/>
            <a:ext cx="7614412" cy="689932"/>
          </a:xfrm>
          <a:prstGeom prst="rect">
            <a:avLst/>
          </a:prstGeom>
        </p:spPr>
        <p:txBody>
          <a:bodyPr vert="horz" wrap="square" lIns="0" tIns="12700" rIns="0" bIns="0" rtlCol="0" anchor="t">
            <a:spAutoFit/>
          </a:bodyPr>
          <a:lstStyle/>
          <a:p>
            <a:pPr marL="12700">
              <a:lnSpc>
                <a:spcPct val="100000"/>
              </a:lnSpc>
              <a:spcBef>
                <a:spcPts val="100"/>
              </a:spcBef>
            </a:pPr>
            <a:r>
              <a:rPr spc="-110" dirty="0"/>
              <a:t>Why</a:t>
            </a:r>
            <a:r>
              <a:rPr spc="-285" dirty="0"/>
              <a:t> </a:t>
            </a:r>
            <a:r>
              <a:rPr spc="-135" dirty="0"/>
              <a:t>Thread</a:t>
            </a:r>
            <a:r>
              <a:rPr spc="-270" dirty="0"/>
              <a:t> </a:t>
            </a:r>
            <a:r>
              <a:rPr spc="-150" dirty="0"/>
              <a:t>Synchronization?</a:t>
            </a:r>
            <a:r>
              <a:rPr spc="-245" dirty="0"/>
              <a:t> </a:t>
            </a:r>
            <a:r>
              <a:rPr dirty="0"/>
              <a:t>…</a:t>
            </a:r>
          </a:p>
        </p:txBody>
      </p:sp>
      <p:sp>
        <p:nvSpPr>
          <p:cNvPr id="4" name="object 4"/>
          <p:cNvSpPr txBox="1"/>
          <p:nvPr/>
        </p:nvSpPr>
        <p:spPr>
          <a:xfrm>
            <a:off x="3654933" y="1869136"/>
            <a:ext cx="4764405"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T2</a:t>
            </a:r>
            <a:r>
              <a:rPr sz="1400" b="1" spc="-15" dirty="0">
                <a:latin typeface="Calibri"/>
                <a:cs typeface="Calibri"/>
              </a:rPr>
              <a:t> </a:t>
            </a:r>
            <a:r>
              <a:rPr sz="1400" b="1" spc="-10" dirty="0">
                <a:latin typeface="Calibri"/>
                <a:cs typeface="Calibri"/>
              </a:rPr>
              <a:t>gets</a:t>
            </a:r>
            <a:r>
              <a:rPr sz="1400" b="1" spc="-15" dirty="0">
                <a:latin typeface="Calibri"/>
                <a:cs typeface="Calibri"/>
              </a:rPr>
              <a:t> </a:t>
            </a:r>
            <a:r>
              <a:rPr sz="1400" b="1" dirty="0">
                <a:latin typeface="Calibri"/>
                <a:cs typeface="Calibri"/>
              </a:rPr>
              <a:t>a</a:t>
            </a:r>
            <a:r>
              <a:rPr sz="1400" b="1" spc="-15" dirty="0">
                <a:latin typeface="Calibri"/>
                <a:cs typeface="Calibri"/>
              </a:rPr>
              <a:t> </a:t>
            </a:r>
            <a:r>
              <a:rPr sz="1400" b="1" spc="-5" dirty="0">
                <a:latin typeface="Calibri"/>
                <a:cs typeface="Calibri"/>
              </a:rPr>
              <a:t>chance</a:t>
            </a:r>
            <a:r>
              <a:rPr sz="1400" b="1" spc="-30" dirty="0">
                <a:latin typeface="Calibri"/>
                <a:cs typeface="Calibri"/>
              </a:rPr>
              <a:t> </a:t>
            </a:r>
            <a:r>
              <a:rPr sz="1400" b="1" spc="-5" dirty="0">
                <a:latin typeface="Calibri"/>
                <a:cs typeface="Calibri"/>
              </a:rPr>
              <a:t>to</a:t>
            </a:r>
            <a:r>
              <a:rPr sz="1400" b="1" spc="-15" dirty="0">
                <a:latin typeface="Calibri"/>
                <a:cs typeface="Calibri"/>
              </a:rPr>
              <a:t> </a:t>
            </a:r>
            <a:r>
              <a:rPr sz="1400" b="1" spc="-10" dirty="0">
                <a:latin typeface="Calibri"/>
                <a:cs typeface="Calibri"/>
              </a:rPr>
              <a:t>Execute</a:t>
            </a:r>
            <a:r>
              <a:rPr sz="1400" b="1" spc="-45" dirty="0">
                <a:latin typeface="Calibri"/>
                <a:cs typeface="Calibri"/>
              </a:rPr>
              <a:t> </a:t>
            </a:r>
            <a:r>
              <a:rPr sz="1400" b="1" dirty="0">
                <a:latin typeface="Calibri"/>
                <a:cs typeface="Calibri"/>
              </a:rPr>
              <a:t>and</a:t>
            </a:r>
            <a:r>
              <a:rPr sz="1400" b="1" spc="-25" dirty="0">
                <a:latin typeface="Calibri"/>
                <a:cs typeface="Calibri"/>
              </a:rPr>
              <a:t> </a:t>
            </a:r>
            <a:r>
              <a:rPr sz="1400" b="1" dirty="0">
                <a:latin typeface="Calibri"/>
                <a:cs typeface="Calibri"/>
              </a:rPr>
              <a:t>successfully</a:t>
            </a:r>
            <a:r>
              <a:rPr sz="1400" b="1" spc="-35" dirty="0">
                <a:latin typeface="Calibri"/>
                <a:cs typeface="Calibri"/>
              </a:rPr>
              <a:t> </a:t>
            </a:r>
            <a:r>
              <a:rPr sz="1400" b="1" dirty="0">
                <a:latin typeface="Calibri"/>
                <a:cs typeface="Calibri"/>
              </a:rPr>
              <a:t>finishes</a:t>
            </a:r>
            <a:r>
              <a:rPr sz="1400" b="1" spc="-25" dirty="0">
                <a:latin typeface="Calibri"/>
                <a:cs typeface="Calibri"/>
              </a:rPr>
              <a:t> </a:t>
            </a:r>
            <a:r>
              <a:rPr sz="1400" b="1" dirty="0">
                <a:latin typeface="Calibri"/>
                <a:cs typeface="Calibri"/>
              </a:rPr>
              <a:t>its</a:t>
            </a:r>
            <a:r>
              <a:rPr sz="1400" b="1" spc="5" dirty="0">
                <a:latin typeface="Calibri"/>
                <a:cs typeface="Calibri"/>
              </a:rPr>
              <a:t> </a:t>
            </a:r>
            <a:r>
              <a:rPr sz="1400" b="1" spc="-5" dirty="0">
                <a:latin typeface="Calibri"/>
                <a:cs typeface="Calibri"/>
              </a:rPr>
              <a:t>iteration</a:t>
            </a:r>
            <a:endParaRPr sz="1400">
              <a:latin typeface="Calibri"/>
              <a:cs typeface="Calibri"/>
            </a:endParaRPr>
          </a:p>
        </p:txBody>
      </p:sp>
      <p:graphicFrame>
        <p:nvGraphicFramePr>
          <p:cNvPr id="5" name="object 5"/>
          <p:cNvGraphicFramePr>
            <a:graphicFrameLocks noGrp="1"/>
          </p:cNvGraphicFramePr>
          <p:nvPr/>
        </p:nvGraphicFramePr>
        <p:xfrm>
          <a:off x="2417241" y="2339721"/>
          <a:ext cx="6553198" cy="782827"/>
        </p:xfrm>
        <a:graphic>
          <a:graphicData uri="http://schemas.openxmlformats.org/drawingml/2006/table">
            <a:tbl>
              <a:tblPr firstRow="1" bandRow="1">
                <a:tableStyleId>{2D5ABB26-0587-4C30-8999-92F81FD0307C}</a:tableStyleId>
              </a:tblPr>
              <a:tblGrid>
                <a:gridCol w="655320">
                  <a:extLst>
                    <a:ext uri="{9D8B030D-6E8A-4147-A177-3AD203B41FA5}">
                      <a16:colId xmlns:a16="http://schemas.microsoft.com/office/drawing/2014/main" val="20000"/>
                    </a:ext>
                  </a:extLst>
                </a:gridCol>
                <a:gridCol w="655320">
                  <a:extLst>
                    <a:ext uri="{9D8B030D-6E8A-4147-A177-3AD203B41FA5}">
                      <a16:colId xmlns:a16="http://schemas.microsoft.com/office/drawing/2014/main" val="20001"/>
                    </a:ext>
                  </a:extLst>
                </a:gridCol>
                <a:gridCol w="655320">
                  <a:extLst>
                    <a:ext uri="{9D8B030D-6E8A-4147-A177-3AD203B41FA5}">
                      <a16:colId xmlns:a16="http://schemas.microsoft.com/office/drawing/2014/main" val="20002"/>
                    </a:ext>
                  </a:extLst>
                </a:gridCol>
                <a:gridCol w="655319">
                  <a:extLst>
                    <a:ext uri="{9D8B030D-6E8A-4147-A177-3AD203B41FA5}">
                      <a16:colId xmlns:a16="http://schemas.microsoft.com/office/drawing/2014/main" val="20003"/>
                    </a:ext>
                  </a:extLst>
                </a:gridCol>
                <a:gridCol w="655319">
                  <a:extLst>
                    <a:ext uri="{9D8B030D-6E8A-4147-A177-3AD203B41FA5}">
                      <a16:colId xmlns:a16="http://schemas.microsoft.com/office/drawing/2014/main" val="20004"/>
                    </a:ext>
                  </a:extLst>
                </a:gridCol>
                <a:gridCol w="655320">
                  <a:extLst>
                    <a:ext uri="{9D8B030D-6E8A-4147-A177-3AD203B41FA5}">
                      <a16:colId xmlns:a16="http://schemas.microsoft.com/office/drawing/2014/main" val="20005"/>
                    </a:ext>
                  </a:extLst>
                </a:gridCol>
                <a:gridCol w="655320">
                  <a:extLst>
                    <a:ext uri="{9D8B030D-6E8A-4147-A177-3AD203B41FA5}">
                      <a16:colId xmlns:a16="http://schemas.microsoft.com/office/drawing/2014/main" val="20006"/>
                    </a:ext>
                  </a:extLst>
                </a:gridCol>
                <a:gridCol w="655320">
                  <a:extLst>
                    <a:ext uri="{9D8B030D-6E8A-4147-A177-3AD203B41FA5}">
                      <a16:colId xmlns:a16="http://schemas.microsoft.com/office/drawing/2014/main" val="20007"/>
                    </a:ext>
                  </a:extLst>
                </a:gridCol>
                <a:gridCol w="655320">
                  <a:extLst>
                    <a:ext uri="{9D8B030D-6E8A-4147-A177-3AD203B41FA5}">
                      <a16:colId xmlns:a16="http://schemas.microsoft.com/office/drawing/2014/main" val="20008"/>
                    </a:ext>
                  </a:extLst>
                </a:gridCol>
                <a:gridCol w="655320">
                  <a:extLst>
                    <a:ext uri="{9D8B030D-6E8A-4147-A177-3AD203B41FA5}">
                      <a16:colId xmlns:a16="http://schemas.microsoft.com/office/drawing/2014/main" val="20009"/>
                    </a:ext>
                  </a:extLst>
                </a:gridCol>
              </a:tblGrid>
              <a:tr h="782827">
                <a:tc>
                  <a:txBody>
                    <a:bodyPr/>
                    <a:lstStyle/>
                    <a:p>
                      <a:pPr marL="111125">
                        <a:lnSpc>
                          <a:spcPts val="1395"/>
                        </a:lnSpc>
                      </a:pPr>
                      <a:r>
                        <a:rPr sz="1200" spc="-5" dirty="0">
                          <a:solidFill>
                            <a:srgbClr val="FF0000"/>
                          </a:solidFill>
                          <a:latin typeface="Arial Black"/>
                          <a:cs typeface="Arial Black"/>
                        </a:rPr>
                        <a:t>Good</a:t>
                      </a:r>
                      <a:endParaRPr sz="1200">
                        <a:latin typeface="Arial Black"/>
                        <a:cs typeface="Arial Black"/>
                      </a:endParaRPr>
                    </a:p>
                    <a:p>
                      <a:pPr marL="90170" marR="83185" indent="81915">
                        <a:lnSpc>
                          <a:spcPct val="106700"/>
                        </a:lnSpc>
                        <a:spcBef>
                          <a:spcPts val="10"/>
                        </a:spcBef>
                      </a:pPr>
                      <a:r>
                        <a:rPr sz="1200" spc="-10" dirty="0">
                          <a:solidFill>
                            <a:srgbClr val="FF0000"/>
                          </a:solidFill>
                          <a:latin typeface="Arial Black"/>
                          <a:cs typeface="Arial Black"/>
                        </a:rPr>
                        <a:t>Bye </a:t>
                      </a:r>
                      <a:r>
                        <a:rPr sz="1200" spc="-5" dirty="0">
                          <a:solidFill>
                            <a:srgbClr val="FF0000"/>
                          </a:solidFill>
                          <a:latin typeface="Arial Black"/>
                          <a:cs typeface="Arial Black"/>
                        </a:rPr>
                        <a:t> </a:t>
                      </a:r>
                      <a:r>
                        <a:rPr sz="1200" spc="-40" dirty="0">
                          <a:solidFill>
                            <a:srgbClr val="FF0000"/>
                          </a:solidFill>
                          <a:latin typeface="Arial Black"/>
                          <a:cs typeface="Arial Black"/>
                        </a:rPr>
                        <a:t>W</a:t>
                      </a:r>
                      <a:r>
                        <a:rPr sz="1200" dirty="0">
                          <a:solidFill>
                            <a:srgbClr val="FF0000"/>
                          </a:solidFill>
                          <a:latin typeface="Arial Black"/>
                          <a:cs typeface="Arial Black"/>
                        </a:rPr>
                        <a:t>o</a:t>
                      </a:r>
                      <a:r>
                        <a:rPr sz="1200" spc="30" dirty="0">
                          <a:solidFill>
                            <a:srgbClr val="FF0000"/>
                          </a:solidFill>
                          <a:latin typeface="Arial Black"/>
                          <a:cs typeface="Arial Black"/>
                        </a:rPr>
                        <a:t>r</a:t>
                      </a:r>
                      <a:r>
                        <a:rPr sz="1200" dirty="0">
                          <a:solidFill>
                            <a:srgbClr val="FF0000"/>
                          </a:solidFill>
                          <a:latin typeface="Arial Black"/>
                          <a:cs typeface="Arial Black"/>
                        </a:rPr>
                        <a:t>ld</a:t>
                      </a:r>
                      <a:endParaRPr sz="1200">
                        <a:latin typeface="Arial Black"/>
                        <a:cs typeface="Arial Black"/>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txBox="1"/>
          <p:nvPr/>
        </p:nvSpPr>
        <p:spPr>
          <a:xfrm>
            <a:off x="2646681" y="2053590"/>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0</a:t>
            </a:r>
            <a:endParaRPr>
              <a:latin typeface="Calibri"/>
              <a:cs typeface="Calibri"/>
            </a:endParaRPr>
          </a:p>
        </p:txBody>
      </p:sp>
      <p:sp>
        <p:nvSpPr>
          <p:cNvPr id="7" name="object 7"/>
          <p:cNvSpPr txBox="1"/>
          <p:nvPr/>
        </p:nvSpPr>
        <p:spPr>
          <a:xfrm>
            <a:off x="3294634" y="2039873"/>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1</a:t>
            </a:r>
            <a:endParaRPr>
              <a:latin typeface="Calibri"/>
              <a:cs typeface="Calibri"/>
            </a:endParaRPr>
          </a:p>
        </p:txBody>
      </p:sp>
      <p:sp>
        <p:nvSpPr>
          <p:cNvPr id="8" name="object 8"/>
          <p:cNvSpPr txBox="1"/>
          <p:nvPr/>
        </p:nvSpPr>
        <p:spPr>
          <a:xfrm>
            <a:off x="6610604" y="2026158"/>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6</a:t>
            </a:r>
            <a:endParaRPr>
              <a:latin typeface="Calibri"/>
              <a:cs typeface="Calibri"/>
            </a:endParaRPr>
          </a:p>
        </p:txBody>
      </p:sp>
      <p:sp>
        <p:nvSpPr>
          <p:cNvPr id="9" name="object 9"/>
          <p:cNvSpPr txBox="1"/>
          <p:nvPr/>
        </p:nvSpPr>
        <p:spPr>
          <a:xfrm>
            <a:off x="3961638" y="2043810"/>
            <a:ext cx="4105910" cy="299720"/>
          </a:xfrm>
          <a:prstGeom prst="rect">
            <a:avLst/>
          </a:prstGeom>
        </p:spPr>
        <p:txBody>
          <a:bodyPr vert="horz" wrap="square" lIns="0" tIns="12700" rIns="0" bIns="0" rtlCol="0">
            <a:spAutoFit/>
          </a:bodyPr>
          <a:lstStyle/>
          <a:p>
            <a:pPr marL="12700">
              <a:spcBef>
                <a:spcPts val="100"/>
              </a:spcBef>
              <a:tabLst>
                <a:tab pos="699135" algn="l"/>
                <a:tab pos="1336675" algn="l"/>
                <a:tab pos="2013585" algn="l"/>
                <a:tab pos="3301365" algn="l"/>
                <a:tab pos="3976370" algn="l"/>
              </a:tabLst>
            </a:pPr>
            <a:r>
              <a:rPr sz="2700" baseline="3086" dirty="0">
                <a:latin typeface="Calibri"/>
                <a:cs typeface="Calibri"/>
              </a:rPr>
              <a:t>2	</a:t>
            </a:r>
            <a:r>
              <a:rPr sz="2700" baseline="4629" dirty="0">
                <a:latin typeface="Calibri"/>
                <a:cs typeface="Calibri"/>
              </a:rPr>
              <a:t>3	</a:t>
            </a:r>
            <a:r>
              <a:rPr dirty="0">
                <a:latin typeface="Calibri"/>
                <a:cs typeface="Calibri"/>
              </a:rPr>
              <a:t>4	</a:t>
            </a:r>
            <a:r>
              <a:rPr sz="2700" baseline="3086" dirty="0">
                <a:latin typeface="Calibri"/>
                <a:cs typeface="Calibri"/>
              </a:rPr>
              <a:t>5	</a:t>
            </a:r>
            <a:r>
              <a:rPr dirty="0">
                <a:latin typeface="Calibri"/>
                <a:cs typeface="Calibri"/>
              </a:rPr>
              <a:t>7	</a:t>
            </a:r>
            <a:r>
              <a:rPr sz="2700" baseline="1543" dirty="0">
                <a:latin typeface="Calibri"/>
                <a:cs typeface="Calibri"/>
              </a:rPr>
              <a:t>8</a:t>
            </a:r>
            <a:endParaRPr sz="2700" baseline="1543">
              <a:latin typeface="Calibri"/>
              <a:cs typeface="Calibri"/>
            </a:endParaRPr>
          </a:p>
        </p:txBody>
      </p:sp>
      <p:sp>
        <p:nvSpPr>
          <p:cNvPr id="10" name="object 10"/>
          <p:cNvSpPr txBox="1"/>
          <p:nvPr/>
        </p:nvSpPr>
        <p:spPr>
          <a:xfrm>
            <a:off x="8597011" y="2056003"/>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9</a:t>
            </a:r>
            <a:endParaRPr>
              <a:latin typeface="Calibri"/>
              <a:cs typeface="Calibri"/>
            </a:endParaRPr>
          </a:p>
        </p:txBody>
      </p:sp>
      <p:sp>
        <p:nvSpPr>
          <p:cNvPr id="11" name="object 11"/>
          <p:cNvSpPr txBox="1"/>
          <p:nvPr/>
        </p:nvSpPr>
        <p:spPr>
          <a:xfrm>
            <a:off x="9152890" y="2288235"/>
            <a:ext cx="621030" cy="666750"/>
          </a:xfrm>
          <a:prstGeom prst="rect">
            <a:avLst/>
          </a:prstGeom>
        </p:spPr>
        <p:txBody>
          <a:bodyPr vert="horz" wrap="square" lIns="0" tIns="13335" rIns="0" bIns="0" rtlCol="0">
            <a:spAutoFit/>
          </a:bodyPr>
          <a:lstStyle/>
          <a:p>
            <a:pPr marL="12700" marR="5080">
              <a:spcBef>
                <a:spcPts val="105"/>
              </a:spcBef>
            </a:pPr>
            <a:r>
              <a:rPr sz="1400" b="1" dirty="0">
                <a:solidFill>
                  <a:srgbClr val="FF0000"/>
                </a:solidFill>
                <a:latin typeface="Calibri"/>
                <a:cs typeface="Calibri"/>
              </a:rPr>
              <a:t>head=</a:t>
            </a:r>
            <a:r>
              <a:rPr sz="1400" b="1" spc="-10" dirty="0">
                <a:solidFill>
                  <a:srgbClr val="FF0000"/>
                </a:solidFill>
                <a:latin typeface="Calibri"/>
                <a:cs typeface="Calibri"/>
              </a:rPr>
              <a:t>0</a:t>
            </a:r>
            <a:r>
              <a:rPr sz="1400" b="1" dirty="0">
                <a:solidFill>
                  <a:srgbClr val="FF0000"/>
                </a:solidFill>
                <a:latin typeface="Calibri"/>
                <a:cs typeface="Calibri"/>
              </a:rPr>
              <a:t>,  </a:t>
            </a:r>
            <a:r>
              <a:rPr sz="1400" b="1" spc="-5" dirty="0">
                <a:solidFill>
                  <a:srgbClr val="FF0000"/>
                </a:solidFill>
                <a:latin typeface="Calibri"/>
                <a:cs typeface="Calibri"/>
              </a:rPr>
              <a:t>tail=1, </a:t>
            </a:r>
            <a:r>
              <a:rPr sz="1400" b="1" dirty="0">
                <a:solidFill>
                  <a:srgbClr val="FF0000"/>
                </a:solidFill>
                <a:latin typeface="Calibri"/>
                <a:cs typeface="Calibri"/>
              </a:rPr>
              <a:t> </a:t>
            </a:r>
            <a:r>
              <a:rPr sz="1400" b="1" spc="-5" dirty="0">
                <a:solidFill>
                  <a:srgbClr val="FF0000"/>
                </a:solidFill>
                <a:latin typeface="Calibri"/>
                <a:cs typeface="Calibri"/>
              </a:rPr>
              <a:t>size=1</a:t>
            </a:r>
            <a:endParaRPr sz="1400">
              <a:latin typeface="Calibri"/>
              <a:cs typeface="Calibri"/>
            </a:endParaRPr>
          </a:p>
        </p:txBody>
      </p:sp>
      <p:sp>
        <p:nvSpPr>
          <p:cNvPr id="12" name="object 12"/>
          <p:cNvSpPr/>
          <p:nvPr/>
        </p:nvSpPr>
        <p:spPr>
          <a:xfrm>
            <a:off x="2417673" y="2139570"/>
            <a:ext cx="163830" cy="435609"/>
          </a:xfrm>
          <a:custGeom>
            <a:avLst/>
            <a:gdLst/>
            <a:ahLst/>
            <a:cxnLst/>
            <a:rect l="l" t="t" r="r" b="b"/>
            <a:pathLst>
              <a:path w="163830" h="435610">
                <a:moveTo>
                  <a:pt x="24688" y="0"/>
                </a:moveTo>
                <a:lnTo>
                  <a:pt x="0" y="7873"/>
                </a:lnTo>
                <a:lnTo>
                  <a:pt x="23609" y="81914"/>
                </a:lnTo>
                <a:lnTo>
                  <a:pt x="48298" y="74040"/>
                </a:lnTo>
                <a:lnTo>
                  <a:pt x="24688" y="0"/>
                </a:lnTo>
                <a:close/>
              </a:path>
              <a:path w="163830" h="435610">
                <a:moveTo>
                  <a:pt x="56159" y="98678"/>
                </a:moveTo>
                <a:lnTo>
                  <a:pt x="31470" y="106552"/>
                </a:lnTo>
                <a:lnTo>
                  <a:pt x="55079" y="180720"/>
                </a:lnTo>
                <a:lnTo>
                  <a:pt x="79768" y="172846"/>
                </a:lnTo>
                <a:lnTo>
                  <a:pt x="56159" y="98678"/>
                </a:lnTo>
                <a:close/>
              </a:path>
              <a:path w="163830" h="435610">
                <a:moveTo>
                  <a:pt x="87630" y="197484"/>
                </a:moveTo>
                <a:lnTo>
                  <a:pt x="62953" y="205358"/>
                </a:lnTo>
                <a:lnTo>
                  <a:pt x="86550" y="279400"/>
                </a:lnTo>
                <a:lnTo>
                  <a:pt x="111239" y="271525"/>
                </a:lnTo>
                <a:lnTo>
                  <a:pt x="87630" y="197484"/>
                </a:lnTo>
                <a:close/>
              </a:path>
              <a:path w="163830" h="435610">
                <a:moveTo>
                  <a:pt x="114017" y="365505"/>
                </a:moveTo>
                <a:lnTo>
                  <a:pt x="89331" y="373379"/>
                </a:lnTo>
                <a:lnTo>
                  <a:pt x="149961" y="435609"/>
                </a:lnTo>
                <a:lnTo>
                  <a:pt x="158996" y="377825"/>
                </a:lnTo>
                <a:lnTo>
                  <a:pt x="117944" y="377825"/>
                </a:lnTo>
                <a:lnTo>
                  <a:pt x="114017" y="365505"/>
                </a:lnTo>
                <a:close/>
              </a:path>
              <a:path w="163830" h="435610">
                <a:moveTo>
                  <a:pt x="138706" y="357630"/>
                </a:moveTo>
                <a:lnTo>
                  <a:pt x="114017" y="365505"/>
                </a:lnTo>
                <a:lnTo>
                  <a:pt x="117944" y="377825"/>
                </a:lnTo>
                <a:lnTo>
                  <a:pt x="142633" y="369950"/>
                </a:lnTo>
                <a:lnTo>
                  <a:pt x="138706" y="357630"/>
                </a:lnTo>
                <a:close/>
              </a:path>
              <a:path w="163830" h="435610">
                <a:moveTo>
                  <a:pt x="163385" y="349757"/>
                </a:moveTo>
                <a:lnTo>
                  <a:pt x="138706" y="357630"/>
                </a:lnTo>
                <a:lnTo>
                  <a:pt x="142633" y="369950"/>
                </a:lnTo>
                <a:lnTo>
                  <a:pt x="117944" y="377825"/>
                </a:lnTo>
                <a:lnTo>
                  <a:pt x="158996" y="377825"/>
                </a:lnTo>
                <a:lnTo>
                  <a:pt x="163385" y="349757"/>
                </a:lnTo>
                <a:close/>
              </a:path>
              <a:path w="163830" h="435610">
                <a:moveTo>
                  <a:pt x="119113" y="296163"/>
                </a:moveTo>
                <a:lnTo>
                  <a:pt x="94424" y="304038"/>
                </a:lnTo>
                <a:lnTo>
                  <a:pt x="114017" y="365505"/>
                </a:lnTo>
                <a:lnTo>
                  <a:pt x="138706" y="357630"/>
                </a:lnTo>
                <a:lnTo>
                  <a:pt x="119113" y="296163"/>
                </a:lnTo>
                <a:close/>
              </a:path>
            </a:pathLst>
          </a:custGeom>
          <a:solidFill>
            <a:srgbClr val="FF0000"/>
          </a:solidFill>
        </p:spPr>
        <p:txBody>
          <a:bodyPr wrap="square" lIns="0" tIns="0" rIns="0" bIns="0" rtlCol="0"/>
          <a:lstStyle/>
          <a:p>
            <a:endParaRPr/>
          </a:p>
        </p:txBody>
      </p:sp>
      <p:sp>
        <p:nvSpPr>
          <p:cNvPr id="13" name="object 13"/>
          <p:cNvSpPr txBox="1"/>
          <p:nvPr/>
        </p:nvSpPr>
        <p:spPr>
          <a:xfrm>
            <a:off x="1834388" y="1791080"/>
            <a:ext cx="118237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Overwritten</a:t>
            </a:r>
            <a:endParaRPr>
              <a:latin typeface="Calibri"/>
              <a:cs typeface="Calibri"/>
            </a:endParaRPr>
          </a:p>
        </p:txBody>
      </p:sp>
      <p:sp>
        <p:nvSpPr>
          <p:cNvPr id="14" name="object 14"/>
          <p:cNvSpPr/>
          <p:nvPr/>
        </p:nvSpPr>
        <p:spPr>
          <a:xfrm>
            <a:off x="2437053" y="4368039"/>
            <a:ext cx="6565900" cy="795655"/>
          </a:xfrm>
          <a:custGeom>
            <a:avLst/>
            <a:gdLst/>
            <a:ahLst/>
            <a:cxnLst/>
            <a:rect l="l" t="t" r="r" b="b"/>
            <a:pathLst>
              <a:path w="6565900" h="795654">
                <a:moveTo>
                  <a:pt x="661619" y="0"/>
                </a:moveTo>
                <a:lnTo>
                  <a:pt x="661619" y="795528"/>
                </a:lnTo>
              </a:path>
              <a:path w="6565900" h="795654">
                <a:moveTo>
                  <a:pt x="1316939" y="0"/>
                </a:moveTo>
                <a:lnTo>
                  <a:pt x="1316939" y="795528"/>
                </a:lnTo>
              </a:path>
              <a:path w="6565900" h="795654">
                <a:moveTo>
                  <a:pt x="1972132" y="0"/>
                </a:moveTo>
                <a:lnTo>
                  <a:pt x="1972132" y="795528"/>
                </a:lnTo>
              </a:path>
              <a:path w="6565900" h="795654">
                <a:moveTo>
                  <a:pt x="2627452" y="0"/>
                </a:moveTo>
                <a:lnTo>
                  <a:pt x="2627452" y="795528"/>
                </a:lnTo>
              </a:path>
              <a:path w="6565900" h="795654">
                <a:moveTo>
                  <a:pt x="3282772" y="0"/>
                </a:moveTo>
                <a:lnTo>
                  <a:pt x="3282772" y="795528"/>
                </a:lnTo>
              </a:path>
              <a:path w="6565900" h="795654">
                <a:moveTo>
                  <a:pt x="3937965" y="0"/>
                </a:moveTo>
                <a:lnTo>
                  <a:pt x="3937965" y="795528"/>
                </a:lnTo>
              </a:path>
              <a:path w="6565900" h="795654">
                <a:moveTo>
                  <a:pt x="4593285" y="0"/>
                </a:moveTo>
                <a:lnTo>
                  <a:pt x="4593285" y="795528"/>
                </a:lnTo>
              </a:path>
              <a:path w="6565900" h="795654">
                <a:moveTo>
                  <a:pt x="5248478" y="0"/>
                </a:moveTo>
                <a:lnTo>
                  <a:pt x="5248478" y="795528"/>
                </a:lnTo>
              </a:path>
              <a:path w="6565900" h="795654">
                <a:moveTo>
                  <a:pt x="5903798" y="0"/>
                </a:moveTo>
                <a:lnTo>
                  <a:pt x="5903798" y="795528"/>
                </a:lnTo>
              </a:path>
              <a:path w="6565900" h="795654">
                <a:moveTo>
                  <a:pt x="6350" y="0"/>
                </a:moveTo>
                <a:lnTo>
                  <a:pt x="6350" y="795528"/>
                </a:lnTo>
              </a:path>
              <a:path w="6565900" h="795654">
                <a:moveTo>
                  <a:pt x="6559118" y="0"/>
                </a:moveTo>
                <a:lnTo>
                  <a:pt x="6559118" y="795528"/>
                </a:lnTo>
              </a:path>
              <a:path w="6565900" h="795654">
                <a:moveTo>
                  <a:pt x="0" y="6350"/>
                </a:moveTo>
                <a:lnTo>
                  <a:pt x="6565468" y="6350"/>
                </a:lnTo>
              </a:path>
              <a:path w="6565900" h="795654">
                <a:moveTo>
                  <a:pt x="0" y="789178"/>
                </a:moveTo>
                <a:lnTo>
                  <a:pt x="6565468" y="789178"/>
                </a:lnTo>
              </a:path>
            </a:pathLst>
          </a:custGeom>
          <a:ln w="12700">
            <a:solidFill>
              <a:srgbClr val="000000"/>
            </a:solidFill>
          </a:ln>
        </p:spPr>
        <p:txBody>
          <a:bodyPr wrap="square" lIns="0" tIns="0" rIns="0" bIns="0" rtlCol="0"/>
          <a:lstStyle/>
          <a:p>
            <a:endParaRPr/>
          </a:p>
        </p:txBody>
      </p:sp>
      <p:sp>
        <p:nvSpPr>
          <p:cNvPr id="15" name="object 15"/>
          <p:cNvSpPr txBox="1"/>
          <p:nvPr/>
        </p:nvSpPr>
        <p:spPr>
          <a:xfrm>
            <a:off x="2521103" y="4342892"/>
            <a:ext cx="499109" cy="614045"/>
          </a:xfrm>
          <a:prstGeom prst="rect">
            <a:avLst/>
          </a:prstGeom>
        </p:spPr>
        <p:txBody>
          <a:bodyPr vert="horz" wrap="square" lIns="0" tIns="13335" rIns="0" bIns="0" rtlCol="0">
            <a:spAutoFit/>
          </a:bodyPr>
          <a:lstStyle/>
          <a:p>
            <a:pPr marL="12065" marR="5080" indent="635" algn="ctr">
              <a:lnSpc>
                <a:spcPct val="107100"/>
              </a:lnSpc>
              <a:spcBef>
                <a:spcPts val="105"/>
              </a:spcBef>
            </a:pPr>
            <a:r>
              <a:rPr sz="1200" spc="-5" dirty="0">
                <a:solidFill>
                  <a:srgbClr val="FF0000"/>
                </a:solidFill>
                <a:latin typeface="Arial Black"/>
                <a:cs typeface="Arial Black"/>
              </a:rPr>
              <a:t>Good </a:t>
            </a:r>
            <a:r>
              <a:rPr sz="1200" spc="-390" dirty="0">
                <a:solidFill>
                  <a:srgbClr val="FF0000"/>
                </a:solidFill>
                <a:latin typeface="Arial Black"/>
                <a:cs typeface="Arial Black"/>
              </a:rPr>
              <a:t> </a:t>
            </a:r>
            <a:r>
              <a:rPr sz="1200" spc="-10" dirty="0">
                <a:solidFill>
                  <a:srgbClr val="FF0000"/>
                </a:solidFill>
                <a:latin typeface="Arial Black"/>
                <a:cs typeface="Arial Black"/>
              </a:rPr>
              <a:t>Bye </a:t>
            </a:r>
            <a:r>
              <a:rPr sz="1200" spc="-5" dirty="0">
                <a:solidFill>
                  <a:srgbClr val="FF0000"/>
                </a:solidFill>
                <a:latin typeface="Arial Black"/>
                <a:cs typeface="Arial Black"/>
              </a:rPr>
              <a:t> </a:t>
            </a:r>
            <a:r>
              <a:rPr sz="1200" spc="-40" dirty="0">
                <a:solidFill>
                  <a:srgbClr val="FF0000"/>
                </a:solidFill>
                <a:latin typeface="Arial Black"/>
                <a:cs typeface="Arial Black"/>
              </a:rPr>
              <a:t>W</a:t>
            </a:r>
            <a:r>
              <a:rPr sz="1200" dirty="0">
                <a:solidFill>
                  <a:srgbClr val="FF0000"/>
                </a:solidFill>
                <a:latin typeface="Arial Black"/>
                <a:cs typeface="Arial Black"/>
              </a:rPr>
              <a:t>o</a:t>
            </a:r>
            <a:r>
              <a:rPr sz="1200" spc="30" dirty="0">
                <a:solidFill>
                  <a:srgbClr val="FF0000"/>
                </a:solidFill>
                <a:latin typeface="Arial Black"/>
                <a:cs typeface="Arial Black"/>
              </a:rPr>
              <a:t>r</a:t>
            </a:r>
            <a:r>
              <a:rPr sz="1200" dirty="0">
                <a:solidFill>
                  <a:srgbClr val="FF0000"/>
                </a:solidFill>
                <a:latin typeface="Arial Black"/>
                <a:cs typeface="Arial Black"/>
              </a:rPr>
              <a:t>ld</a:t>
            </a:r>
            <a:endParaRPr sz="1200">
              <a:latin typeface="Arial Black"/>
              <a:cs typeface="Arial Black"/>
            </a:endParaRPr>
          </a:p>
        </p:txBody>
      </p:sp>
      <p:sp>
        <p:nvSpPr>
          <p:cNvPr id="16" name="object 16"/>
          <p:cNvSpPr txBox="1"/>
          <p:nvPr/>
        </p:nvSpPr>
        <p:spPr>
          <a:xfrm>
            <a:off x="2666492" y="4082288"/>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0</a:t>
            </a:r>
            <a:endParaRPr>
              <a:latin typeface="Calibri"/>
              <a:cs typeface="Calibri"/>
            </a:endParaRPr>
          </a:p>
        </p:txBody>
      </p:sp>
      <p:sp>
        <p:nvSpPr>
          <p:cNvPr id="17" name="object 17"/>
          <p:cNvSpPr txBox="1"/>
          <p:nvPr/>
        </p:nvSpPr>
        <p:spPr>
          <a:xfrm>
            <a:off x="3314446" y="4068571"/>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1</a:t>
            </a:r>
            <a:endParaRPr>
              <a:latin typeface="Calibri"/>
              <a:cs typeface="Calibri"/>
            </a:endParaRPr>
          </a:p>
        </p:txBody>
      </p:sp>
      <p:sp>
        <p:nvSpPr>
          <p:cNvPr id="18" name="object 18"/>
          <p:cNvSpPr txBox="1"/>
          <p:nvPr/>
        </p:nvSpPr>
        <p:spPr>
          <a:xfrm>
            <a:off x="5306060" y="4070984"/>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4</a:t>
            </a:r>
            <a:endParaRPr>
              <a:latin typeface="Calibri"/>
              <a:cs typeface="Calibri"/>
            </a:endParaRPr>
          </a:p>
        </p:txBody>
      </p:sp>
      <p:sp>
        <p:nvSpPr>
          <p:cNvPr id="19" name="object 19"/>
          <p:cNvSpPr txBox="1"/>
          <p:nvPr/>
        </p:nvSpPr>
        <p:spPr>
          <a:xfrm>
            <a:off x="3981451" y="4061841"/>
            <a:ext cx="2790825" cy="299720"/>
          </a:xfrm>
          <a:prstGeom prst="rect">
            <a:avLst/>
          </a:prstGeom>
        </p:spPr>
        <p:txBody>
          <a:bodyPr vert="horz" wrap="square" lIns="0" tIns="12700" rIns="0" bIns="0" rtlCol="0">
            <a:spAutoFit/>
          </a:bodyPr>
          <a:lstStyle/>
          <a:p>
            <a:pPr marL="12700">
              <a:spcBef>
                <a:spcPts val="100"/>
              </a:spcBef>
              <a:tabLst>
                <a:tab pos="699135" algn="l"/>
                <a:tab pos="2013585" algn="l"/>
                <a:tab pos="2661285" algn="l"/>
              </a:tabLst>
            </a:pPr>
            <a:r>
              <a:rPr dirty="0">
                <a:latin typeface="Calibri"/>
                <a:cs typeface="Calibri"/>
              </a:rPr>
              <a:t>2	</a:t>
            </a:r>
            <a:r>
              <a:rPr sz="2700" baseline="1543" dirty="0">
                <a:latin typeface="Calibri"/>
                <a:cs typeface="Calibri"/>
              </a:rPr>
              <a:t>3	</a:t>
            </a:r>
            <a:r>
              <a:rPr dirty="0">
                <a:latin typeface="Calibri"/>
                <a:cs typeface="Calibri"/>
              </a:rPr>
              <a:t>5	</a:t>
            </a:r>
            <a:r>
              <a:rPr sz="2700" baseline="1543" dirty="0">
                <a:latin typeface="Calibri"/>
                <a:cs typeface="Calibri"/>
              </a:rPr>
              <a:t>6</a:t>
            </a:r>
            <a:endParaRPr sz="2700" baseline="1543">
              <a:latin typeface="Calibri"/>
              <a:cs typeface="Calibri"/>
            </a:endParaRPr>
          </a:p>
        </p:txBody>
      </p:sp>
      <p:sp>
        <p:nvSpPr>
          <p:cNvPr id="20" name="object 20"/>
          <p:cNvSpPr txBox="1"/>
          <p:nvPr/>
        </p:nvSpPr>
        <p:spPr>
          <a:xfrm>
            <a:off x="7270751" y="4072508"/>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7</a:t>
            </a:r>
            <a:endParaRPr>
              <a:latin typeface="Calibri"/>
              <a:cs typeface="Calibri"/>
            </a:endParaRPr>
          </a:p>
        </p:txBody>
      </p:sp>
      <p:sp>
        <p:nvSpPr>
          <p:cNvPr id="21" name="object 21"/>
          <p:cNvSpPr txBox="1"/>
          <p:nvPr/>
        </p:nvSpPr>
        <p:spPr>
          <a:xfrm>
            <a:off x="7945629" y="4064634"/>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8</a:t>
            </a:r>
            <a:endParaRPr>
              <a:latin typeface="Calibri"/>
              <a:cs typeface="Calibri"/>
            </a:endParaRPr>
          </a:p>
        </p:txBody>
      </p:sp>
      <p:sp>
        <p:nvSpPr>
          <p:cNvPr id="22" name="object 22"/>
          <p:cNvSpPr txBox="1"/>
          <p:nvPr/>
        </p:nvSpPr>
        <p:spPr>
          <a:xfrm>
            <a:off x="8616823" y="4084701"/>
            <a:ext cx="141605" cy="299720"/>
          </a:xfrm>
          <a:prstGeom prst="rect">
            <a:avLst/>
          </a:prstGeom>
        </p:spPr>
        <p:txBody>
          <a:bodyPr vert="horz" wrap="square" lIns="0" tIns="12700" rIns="0" bIns="0" rtlCol="0">
            <a:spAutoFit/>
          </a:bodyPr>
          <a:lstStyle/>
          <a:p>
            <a:pPr marL="12700">
              <a:spcBef>
                <a:spcPts val="100"/>
              </a:spcBef>
            </a:pPr>
            <a:r>
              <a:rPr dirty="0">
                <a:latin typeface="Calibri"/>
                <a:cs typeface="Calibri"/>
              </a:rPr>
              <a:t>9</a:t>
            </a:r>
            <a:endParaRPr>
              <a:latin typeface="Calibri"/>
              <a:cs typeface="Calibri"/>
            </a:endParaRPr>
          </a:p>
        </p:txBody>
      </p:sp>
      <p:sp>
        <p:nvSpPr>
          <p:cNvPr id="23" name="object 23"/>
          <p:cNvSpPr txBox="1"/>
          <p:nvPr/>
        </p:nvSpPr>
        <p:spPr>
          <a:xfrm>
            <a:off x="9172703" y="4317620"/>
            <a:ext cx="620395" cy="666115"/>
          </a:xfrm>
          <a:prstGeom prst="rect">
            <a:avLst/>
          </a:prstGeom>
        </p:spPr>
        <p:txBody>
          <a:bodyPr vert="horz" wrap="square" lIns="0" tIns="12700" rIns="0" bIns="0" rtlCol="0">
            <a:spAutoFit/>
          </a:bodyPr>
          <a:lstStyle/>
          <a:p>
            <a:pPr marL="12700" marR="5080">
              <a:spcBef>
                <a:spcPts val="100"/>
              </a:spcBef>
            </a:pPr>
            <a:r>
              <a:rPr sz="1400" b="1" dirty="0">
                <a:solidFill>
                  <a:srgbClr val="00AF50"/>
                </a:solidFill>
                <a:latin typeface="Calibri"/>
                <a:cs typeface="Calibri"/>
              </a:rPr>
              <a:t>head=</a:t>
            </a:r>
            <a:r>
              <a:rPr sz="1400" b="1" spc="-10" dirty="0">
                <a:solidFill>
                  <a:srgbClr val="00AF50"/>
                </a:solidFill>
                <a:latin typeface="Calibri"/>
                <a:cs typeface="Calibri"/>
              </a:rPr>
              <a:t>0</a:t>
            </a:r>
            <a:r>
              <a:rPr sz="1400" b="1" dirty="0">
                <a:solidFill>
                  <a:srgbClr val="00AF50"/>
                </a:solidFill>
                <a:latin typeface="Calibri"/>
                <a:cs typeface="Calibri"/>
              </a:rPr>
              <a:t>,  </a:t>
            </a:r>
            <a:r>
              <a:rPr sz="1400" b="1" spc="-5" dirty="0">
                <a:solidFill>
                  <a:srgbClr val="00AF50"/>
                </a:solidFill>
                <a:latin typeface="Calibri"/>
                <a:cs typeface="Calibri"/>
              </a:rPr>
              <a:t>tail=2, </a:t>
            </a:r>
            <a:r>
              <a:rPr sz="1400" b="1" dirty="0">
                <a:solidFill>
                  <a:srgbClr val="00AF50"/>
                </a:solidFill>
                <a:latin typeface="Calibri"/>
                <a:cs typeface="Calibri"/>
              </a:rPr>
              <a:t> </a:t>
            </a:r>
            <a:r>
              <a:rPr sz="1400" b="1" spc="-5" dirty="0">
                <a:solidFill>
                  <a:srgbClr val="00AF50"/>
                </a:solidFill>
                <a:latin typeface="Calibri"/>
                <a:cs typeface="Calibri"/>
              </a:rPr>
              <a:t>size=2</a:t>
            </a:r>
            <a:endParaRPr sz="1400">
              <a:latin typeface="Calibri"/>
              <a:cs typeface="Calibri"/>
            </a:endParaRPr>
          </a:p>
        </p:txBody>
      </p:sp>
      <p:sp>
        <p:nvSpPr>
          <p:cNvPr id="24" name="object 24"/>
          <p:cNvSpPr/>
          <p:nvPr/>
        </p:nvSpPr>
        <p:spPr>
          <a:xfrm>
            <a:off x="2437486" y="4168013"/>
            <a:ext cx="1177925" cy="1308100"/>
          </a:xfrm>
          <a:custGeom>
            <a:avLst/>
            <a:gdLst/>
            <a:ahLst/>
            <a:cxnLst/>
            <a:rect l="l" t="t" r="r" b="b"/>
            <a:pathLst>
              <a:path w="1177925" h="1308100">
                <a:moveTo>
                  <a:pt x="48285" y="74041"/>
                </a:moveTo>
                <a:lnTo>
                  <a:pt x="24688" y="0"/>
                </a:lnTo>
                <a:lnTo>
                  <a:pt x="0" y="7874"/>
                </a:lnTo>
                <a:lnTo>
                  <a:pt x="23609" y="81915"/>
                </a:lnTo>
                <a:lnTo>
                  <a:pt x="48285" y="74041"/>
                </a:lnTo>
                <a:close/>
              </a:path>
              <a:path w="1177925" h="1308100">
                <a:moveTo>
                  <a:pt x="79768" y="172847"/>
                </a:moveTo>
                <a:lnTo>
                  <a:pt x="56159" y="98679"/>
                </a:lnTo>
                <a:lnTo>
                  <a:pt x="31470" y="106553"/>
                </a:lnTo>
                <a:lnTo>
                  <a:pt x="55079" y="180721"/>
                </a:lnTo>
                <a:lnTo>
                  <a:pt x="79768" y="172847"/>
                </a:lnTo>
                <a:close/>
              </a:path>
              <a:path w="1177925" h="1308100">
                <a:moveTo>
                  <a:pt x="111239" y="271526"/>
                </a:moveTo>
                <a:lnTo>
                  <a:pt x="87630" y="197485"/>
                </a:lnTo>
                <a:lnTo>
                  <a:pt x="62953" y="205359"/>
                </a:lnTo>
                <a:lnTo>
                  <a:pt x="86550" y="279400"/>
                </a:lnTo>
                <a:lnTo>
                  <a:pt x="111239" y="271526"/>
                </a:lnTo>
                <a:close/>
              </a:path>
              <a:path w="1177925" h="1308100">
                <a:moveTo>
                  <a:pt x="163385" y="349758"/>
                </a:moveTo>
                <a:lnTo>
                  <a:pt x="138696" y="357632"/>
                </a:lnTo>
                <a:lnTo>
                  <a:pt x="119113" y="296164"/>
                </a:lnTo>
                <a:lnTo>
                  <a:pt x="94424" y="304038"/>
                </a:lnTo>
                <a:lnTo>
                  <a:pt x="114007" y="365506"/>
                </a:lnTo>
                <a:lnTo>
                  <a:pt x="89331" y="373380"/>
                </a:lnTo>
                <a:lnTo>
                  <a:pt x="149961" y="435610"/>
                </a:lnTo>
                <a:lnTo>
                  <a:pt x="158991" y="377825"/>
                </a:lnTo>
                <a:lnTo>
                  <a:pt x="163385" y="349758"/>
                </a:lnTo>
                <a:close/>
              </a:path>
              <a:path w="1177925" h="1308100">
                <a:moveTo>
                  <a:pt x="1012088" y="750189"/>
                </a:moveTo>
                <a:lnTo>
                  <a:pt x="1008278" y="746506"/>
                </a:lnTo>
                <a:lnTo>
                  <a:pt x="949604" y="689737"/>
                </a:lnTo>
                <a:lnTo>
                  <a:pt x="938682" y="775970"/>
                </a:lnTo>
                <a:lnTo>
                  <a:pt x="963180" y="767372"/>
                </a:lnTo>
                <a:lnTo>
                  <a:pt x="981481" y="819150"/>
                </a:lnTo>
                <a:lnTo>
                  <a:pt x="1005865" y="810641"/>
                </a:lnTo>
                <a:lnTo>
                  <a:pt x="987590" y="758799"/>
                </a:lnTo>
                <a:lnTo>
                  <a:pt x="1012088" y="750189"/>
                </a:lnTo>
                <a:close/>
              </a:path>
              <a:path w="1177925" h="1308100">
                <a:moveTo>
                  <a:pt x="1040282" y="908304"/>
                </a:moveTo>
                <a:lnTo>
                  <a:pt x="1014501" y="835025"/>
                </a:lnTo>
                <a:lnTo>
                  <a:pt x="989990" y="843661"/>
                </a:lnTo>
                <a:lnTo>
                  <a:pt x="1015771" y="916940"/>
                </a:lnTo>
                <a:lnTo>
                  <a:pt x="1040282" y="908304"/>
                </a:lnTo>
                <a:close/>
              </a:path>
              <a:path w="1177925" h="1308100">
                <a:moveTo>
                  <a:pt x="1074699" y="1006094"/>
                </a:moveTo>
                <a:lnTo>
                  <a:pt x="1048918" y="932815"/>
                </a:lnTo>
                <a:lnTo>
                  <a:pt x="1024407" y="941451"/>
                </a:lnTo>
                <a:lnTo>
                  <a:pt x="1050188" y="1014730"/>
                </a:lnTo>
                <a:lnTo>
                  <a:pt x="1074699" y="1006094"/>
                </a:lnTo>
                <a:close/>
              </a:path>
              <a:path w="1177925" h="1308100">
                <a:moveTo>
                  <a:pt x="1109116" y="1103884"/>
                </a:moveTo>
                <a:lnTo>
                  <a:pt x="1083208" y="1030605"/>
                </a:lnTo>
                <a:lnTo>
                  <a:pt x="1058824" y="1039114"/>
                </a:lnTo>
                <a:lnTo>
                  <a:pt x="1084605" y="1112520"/>
                </a:lnTo>
                <a:lnTo>
                  <a:pt x="1109116" y="1103884"/>
                </a:lnTo>
                <a:close/>
              </a:path>
              <a:path w="1177925" h="1308100">
                <a:moveTo>
                  <a:pt x="1143406" y="1201674"/>
                </a:moveTo>
                <a:lnTo>
                  <a:pt x="1117625" y="1128268"/>
                </a:lnTo>
                <a:lnTo>
                  <a:pt x="1093241" y="1136904"/>
                </a:lnTo>
                <a:lnTo>
                  <a:pt x="1119022" y="1210183"/>
                </a:lnTo>
                <a:lnTo>
                  <a:pt x="1143406" y="1201674"/>
                </a:lnTo>
                <a:close/>
              </a:path>
              <a:path w="1177925" h="1308100">
                <a:moveTo>
                  <a:pt x="1177823" y="1299337"/>
                </a:moveTo>
                <a:lnTo>
                  <a:pt x="1152042" y="1226058"/>
                </a:lnTo>
                <a:lnTo>
                  <a:pt x="1127658" y="1234694"/>
                </a:lnTo>
                <a:lnTo>
                  <a:pt x="1153439" y="1307973"/>
                </a:lnTo>
                <a:lnTo>
                  <a:pt x="1177823" y="1299337"/>
                </a:lnTo>
                <a:close/>
              </a:path>
            </a:pathLst>
          </a:custGeom>
          <a:solidFill>
            <a:srgbClr val="FF0000"/>
          </a:solidFill>
        </p:spPr>
        <p:txBody>
          <a:bodyPr wrap="square" lIns="0" tIns="0" rIns="0" bIns="0" rtlCol="0"/>
          <a:lstStyle/>
          <a:p>
            <a:endParaRPr/>
          </a:p>
        </p:txBody>
      </p:sp>
      <p:sp>
        <p:nvSpPr>
          <p:cNvPr id="25" name="object 25"/>
          <p:cNvSpPr txBox="1"/>
          <p:nvPr/>
        </p:nvSpPr>
        <p:spPr>
          <a:xfrm>
            <a:off x="1854200" y="3422396"/>
            <a:ext cx="6242050" cy="697230"/>
          </a:xfrm>
          <a:prstGeom prst="rect">
            <a:avLst/>
          </a:prstGeom>
        </p:spPr>
        <p:txBody>
          <a:bodyPr vert="horz" wrap="square" lIns="0" tIns="13335" rIns="0" bIns="0" rtlCol="0">
            <a:spAutoFit/>
          </a:bodyPr>
          <a:lstStyle/>
          <a:p>
            <a:pPr marL="1468120">
              <a:spcBef>
                <a:spcPts val="105"/>
              </a:spcBef>
            </a:pPr>
            <a:r>
              <a:rPr sz="1400" b="1" spc="-5" dirty="0">
                <a:latin typeface="Calibri"/>
                <a:cs typeface="Calibri"/>
              </a:rPr>
              <a:t>T1</a:t>
            </a:r>
            <a:r>
              <a:rPr sz="1400" b="1" spc="-10" dirty="0">
                <a:latin typeface="Calibri"/>
                <a:cs typeface="Calibri"/>
              </a:rPr>
              <a:t> gets</a:t>
            </a:r>
            <a:r>
              <a:rPr sz="1400" b="1" spc="-15" dirty="0">
                <a:latin typeface="Calibri"/>
                <a:cs typeface="Calibri"/>
              </a:rPr>
              <a:t> </a:t>
            </a:r>
            <a:r>
              <a:rPr sz="1400" b="1" dirty="0">
                <a:latin typeface="Calibri"/>
                <a:cs typeface="Calibri"/>
              </a:rPr>
              <a:t>a</a:t>
            </a:r>
            <a:r>
              <a:rPr sz="1400" b="1" spc="-10" dirty="0">
                <a:latin typeface="Calibri"/>
                <a:cs typeface="Calibri"/>
              </a:rPr>
              <a:t> </a:t>
            </a:r>
            <a:r>
              <a:rPr sz="1400" b="1" dirty="0">
                <a:latin typeface="Calibri"/>
                <a:cs typeface="Calibri"/>
              </a:rPr>
              <a:t>chance</a:t>
            </a:r>
            <a:r>
              <a:rPr sz="1400" b="1" spc="-25" dirty="0">
                <a:latin typeface="Calibri"/>
                <a:cs typeface="Calibri"/>
              </a:rPr>
              <a:t> </a:t>
            </a:r>
            <a:r>
              <a:rPr sz="1400" b="1" spc="-5" dirty="0">
                <a:latin typeface="Calibri"/>
                <a:cs typeface="Calibri"/>
              </a:rPr>
              <a:t>to</a:t>
            </a:r>
            <a:r>
              <a:rPr sz="1400" b="1" spc="-10" dirty="0">
                <a:latin typeface="Calibri"/>
                <a:cs typeface="Calibri"/>
              </a:rPr>
              <a:t> Execute</a:t>
            </a:r>
            <a:r>
              <a:rPr sz="1400" b="1" spc="-40" dirty="0">
                <a:latin typeface="Calibri"/>
                <a:cs typeface="Calibri"/>
              </a:rPr>
              <a:t> </a:t>
            </a:r>
            <a:r>
              <a:rPr sz="1400" b="1" dirty="0">
                <a:latin typeface="Calibri"/>
                <a:cs typeface="Calibri"/>
              </a:rPr>
              <a:t>and</a:t>
            </a:r>
            <a:r>
              <a:rPr sz="1400" b="1" spc="-20" dirty="0">
                <a:latin typeface="Calibri"/>
                <a:cs typeface="Calibri"/>
              </a:rPr>
              <a:t> </a:t>
            </a:r>
            <a:r>
              <a:rPr sz="1400" b="1" spc="-15" dirty="0">
                <a:latin typeface="Calibri"/>
                <a:cs typeface="Calibri"/>
              </a:rPr>
              <a:t>Tries</a:t>
            </a:r>
            <a:r>
              <a:rPr sz="1400" b="1" spc="-25" dirty="0">
                <a:latin typeface="Calibri"/>
                <a:cs typeface="Calibri"/>
              </a:rPr>
              <a:t> </a:t>
            </a:r>
            <a:r>
              <a:rPr sz="1400" b="1" dirty="0">
                <a:latin typeface="Calibri"/>
                <a:cs typeface="Calibri"/>
              </a:rPr>
              <a:t>Finish</a:t>
            </a:r>
            <a:r>
              <a:rPr sz="1400" b="1" spc="-10" dirty="0">
                <a:latin typeface="Calibri"/>
                <a:cs typeface="Calibri"/>
              </a:rPr>
              <a:t> </a:t>
            </a:r>
            <a:r>
              <a:rPr sz="1400" b="1" dirty="0">
                <a:latin typeface="Calibri"/>
                <a:cs typeface="Calibri"/>
              </a:rPr>
              <a:t>Its </a:t>
            </a:r>
            <a:r>
              <a:rPr sz="1400" b="1" spc="-10" dirty="0">
                <a:latin typeface="Calibri"/>
                <a:cs typeface="Calibri"/>
              </a:rPr>
              <a:t>Previous </a:t>
            </a:r>
            <a:r>
              <a:rPr sz="1400" b="1" spc="-5" dirty="0">
                <a:latin typeface="Calibri"/>
                <a:cs typeface="Calibri"/>
              </a:rPr>
              <a:t>Iteration</a:t>
            </a:r>
            <a:endParaRPr sz="1400">
              <a:latin typeface="Calibri"/>
              <a:cs typeface="Calibri"/>
            </a:endParaRPr>
          </a:p>
          <a:p>
            <a:pPr>
              <a:spcBef>
                <a:spcPts val="40"/>
              </a:spcBef>
            </a:pPr>
            <a:endParaRPr sz="1150">
              <a:latin typeface="Calibri"/>
              <a:cs typeface="Calibri"/>
            </a:endParaRPr>
          </a:p>
          <a:p>
            <a:pPr marL="12700"/>
            <a:r>
              <a:rPr b="1" spc="-10" dirty="0">
                <a:solidFill>
                  <a:srgbClr val="FF0000"/>
                </a:solidFill>
                <a:latin typeface="Calibri"/>
                <a:cs typeface="Calibri"/>
              </a:rPr>
              <a:t>Overwritten</a:t>
            </a:r>
            <a:endParaRPr>
              <a:latin typeface="Calibri"/>
              <a:cs typeface="Calibri"/>
            </a:endParaRPr>
          </a:p>
        </p:txBody>
      </p:sp>
      <p:sp>
        <p:nvSpPr>
          <p:cNvPr id="26" name="object 26"/>
          <p:cNvSpPr txBox="1"/>
          <p:nvPr/>
        </p:nvSpPr>
        <p:spPr>
          <a:xfrm>
            <a:off x="2646681" y="5465470"/>
            <a:ext cx="1849755"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Unwritten</a:t>
            </a:r>
            <a:r>
              <a:rPr b="1" spc="-90" dirty="0">
                <a:solidFill>
                  <a:srgbClr val="FF0000"/>
                </a:solidFill>
                <a:latin typeface="Calibri"/>
                <a:cs typeface="Calibri"/>
              </a:rPr>
              <a:t> </a:t>
            </a:r>
            <a:r>
              <a:rPr b="1" spc="-5" dirty="0">
                <a:solidFill>
                  <a:srgbClr val="FF0000"/>
                </a:solidFill>
                <a:latin typeface="Calibri"/>
                <a:cs typeface="Calibri"/>
              </a:rPr>
              <a:t>Location</a:t>
            </a:r>
            <a:endParaRPr>
              <a:latin typeface="Calibri"/>
              <a:cs typeface="Calibri"/>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45831"/>
            <a:ext cx="4386580" cy="904240"/>
          </a:xfrm>
          <a:prstGeom prst="rect">
            <a:avLst/>
          </a:prstGeom>
        </p:spPr>
        <p:txBody>
          <a:bodyPr vert="horz" wrap="square" lIns="0" tIns="86360" rIns="0" bIns="0" rtlCol="0">
            <a:spAutoFit/>
          </a:bodyPr>
          <a:lstStyle/>
          <a:p>
            <a:pPr marL="355600" indent="-342900">
              <a:spcBef>
                <a:spcPts val="680"/>
              </a:spcBef>
              <a:buClr>
                <a:srgbClr val="0F1141"/>
              </a:buClr>
              <a:buChar char="•"/>
              <a:tabLst>
                <a:tab pos="354965" algn="l"/>
                <a:tab pos="355600" algn="l"/>
              </a:tabLst>
            </a:pPr>
            <a:r>
              <a:rPr sz="2400" spc="-5" dirty="0">
                <a:latin typeface="Arial MT"/>
                <a:cs typeface="Arial MT"/>
              </a:rPr>
              <a:t>Using</a:t>
            </a:r>
            <a:r>
              <a:rPr sz="2400" spc="5" dirty="0">
                <a:latin typeface="Arial MT"/>
                <a:cs typeface="Arial MT"/>
              </a:rPr>
              <a:t> </a:t>
            </a:r>
            <a:r>
              <a:rPr sz="2400" spc="-5" dirty="0">
                <a:latin typeface="Arial MT"/>
                <a:cs typeface="Arial MT"/>
              </a:rPr>
              <a:t>Synchronized</a:t>
            </a:r>
            <a:r>
              <a:rPr sz="2400" dirty="0">
                <a:latin typeface="Arial MT"/>
                <a:cs typeface="Arial MT"/>
              </a:rPr>
              <a:t> Methods</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Using Synchronize</a:t>
            </a:r>
            <a:r>
              <a:rPr sz="2400" dirty="0">
                <a:latin typeface="Arial MT"/>
                <a:cs typeface="Arial MT"/>
              </a:rPr>
              <a:t> Statement</a:t>
            </a:r>
            <a:endParaRPr sz="2400">
              <a:latin typeface="Arial MT"/>
              <a:cs typeface="Arial MT"/>
            </a:endParaRPr>
          </a:p>
        </p:txBody>
      </p:sp>
      <p:sp>
        <p:nvSpPr>
          <p:cNvPr id="3" name="object 3"/>
          <p:cNvSpPr txBox="1">
            <a:spLocks noGrp="1"/>
          </p:cNvSpPr>
          <p:nvPr>
            <p:ph type="title"/>
          </p:nvPr>
        </p:nvSpPr>
        <p:spPr>
          <a:xfrm>
            <a:off x="1992885" y="78790"/>
            <a:ext cx="5735955" cy="1367041"/>
          </a:xfrm>
          <a:prstGeom prst="rect">
            <a:avLst/>
          </a:prstGeom>
        </p:spPr>
        <p:txBody>
          <a:bodyPr vert="horz" wrap="square" lIns="0" tIns="12700" rIns="0" bIns="0" rtlCol="0" anchor="t">
            <a:spAutoFit/>
          </a:bodyPr>
          <a:lstStyle/>
          <a:p>
            <a:pPr marL="12700">
              <a:lnSpc>
                <a:spcPct val="100000"/>
              </a:lnSpc>
              <a:spcBef>
                <a:spcPts val="100"/>
              </a:spcBef>
            </a:pPr>
            <a:r>
              <a:rPr spc="-160" dirty="0"/>
              <a:t>Synchron</a:t>
            </a:r>
            <a:r>
              <a:rPr spc="-150" dirty="0"/>
              <a:t>i</a:t>
            </a:r>
            <a:r>
              <a:rPr spc="-155" dirty="0"/>
              <a:t>z</a:t>
            </a:r>
            <a:r>
              <a:rPr spc="-160" dirty="0"/>
              <a:t>a</a:t>
            </a:r>
            <a:r>
              <a:rPr spc="-145" dirty="0"/>
              <a:t>t</a:t>
            </a:r>
            <a:r>
              <a:rPr spc="-150" dirty="0"/>
              <a:t>io</a:t>
            </a:r>
            <a:r>
              <a:rPr dirty="0"/>
              <a:t>n</a:t>
            </a:r>
            <a:r>
              <a:rPr spc="-250" dirty="0"/>
              <a:t> </a:t>
            </a:r>
            <a:r>
              <a:rPr spc="-155" dirty="0"/>
              <a:t>M</a:t>
            </a:r>
            <a:r>
              <a:rPr spc="-160" dirty="0"/>
              <a:t>echan</a:t>
            </a:r>
            <a:r>
              <a:rPr spc="-165" dirty="0"/>
              <a:t>i</a:t>
            </a:r>
            <a:r>
              <a:rPr spc="-160" dirty="0"/>
              <a:t>s</a:t>
            </a:r>
            <a:r>
              <a:rPr spc="-5" dirty="0"/>
              <a:t>m</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366521"/>
            <a:ext cx="8699500" cy="2000885"/>
          </a:xfrm>
          <a:prstGeom prst="rect">
            <a:avLst/>
          </a:prstGeom>
        </p:spPr>
        <p:txBody>
          <a:bodyPr vert="horz" wrap="square" lIns="0" tIns="12700" rIns="0" bIns="0" rtlCol="0">
            <a:spAutoFit/>
          </a:bodyPr>
          <a:lstStyle/>
          <a:p>
            <a:pPr marL="354965" marR="5080" indent="-342900">
              <a:spcBef>
                <a:spcPts val="100"/>
              </a:spcBef>
              <a:buClr>
                <a:srgbClr val="0F1141"/>
              </a:buClr>
              <a:buChar char="•"/>
              <a:tabLst>
                <a:tab pos="354965" algn="l"/>
                <a:tab pos="355600" algn="l"/>
                <a:tab pos="1322070" algn="l"/>
                <a:tab pos="2391410" algn="l"/>
                <a:tab pos="2816860" algn="l"/>
                <a:tab pos="3649345" algn="l"/>
                <a:tab pos="4328795" algn="l"/>
                <a:tab pos="4856480" algn="l"/>
                <a:tab pos="6532880" algn="l"/>
                <a:tab pos="7670165" algn="l"/>
              </a:tabLst>
            </a:pPr>
            <a:r>
              <a:rPr sz="2400" dirty="0">
                <a:latin typeface="Arial MT"/>
                <a:cs typeface="Arial MT"/>
              </a:rPr>
              <a:t>Ev</a:t>
            </a:r>
            <a:r>
              <a:rPr sz="2400" spc="-10" dirty="0">
                <a:latin typeface="Arial MT"/>
                <a:cs typeface="Arial MT"/>
              </a:rPr>
              <a:t>e</a:t>
            </a:r>
            <a:r>
              <a:rPr sz="2400" dirty="0">
                <a:latin typeface="Arial MT"/>
                <a:cs typeface="Arial MT"/>
              </a:rPr>
              <a:t>ry	Ob</a:t>
            </a:r>
            <a:r>
              <a:rPr sz="2400" spc="5" dirty="0">
                <a:latin typeface="Arial MT"/>
                <a:cs typeface="Arial MT"/>
              </a:rPr>
              <a:t>j</a:t>
            </a:r>
            <a:r>
              <a:rPr sz="2400" dirty="0">
                <a:latin typeface="Arial MT"/>
                <a:cs typeface="Arial MT"/>
              </a:rPr>
              <a:t>ect	</a:t>
            </a:r>
            <a:r>
              <a:rPr sz="2400" spc="-10" dirty="0">
                <a:latin typeface="Arial MT"/>
                <a:cs typeface="Arial MT"/>
              </a:rPr>
              <a:t>i</a:t>
            </a:r>
            <a:r>
              <a:rPr sz="2400" spc="-5" dirty="0">
                <a:latin typeface="Arial MT"/>
                <a:cs typeface="Arial MT"/>
              </a:rPr>
              <a:t>n</a:t>
            </a:r>
            <a:r>
              <a:rPr sz="2400" dirty="0">
                <a:latin typeface="Arial MT"/>
                <a:cs typeface="Arial MT"/>
              </a:rPr>
              <a:t>	</a:t>
            </a:r>
            <a:r>
              <a:rPr sz="2400" spc="-5" dirty="0">
                <a:latin typeface="Arial MT"/>
                <a:cs typeface="Arial MT"/>
              </a:rPr>
              <a:t>Java</a:t>
            </a:r>
            <a:r>
              <a:rPr sz="2400" dirty="0">
                <a:latin typeface="Arial MT"/>
                <a:cs typeface="Arial MT"/>
              </a:rPr>
              <a:t>	</a:t>
            </a:r>
            <a:r>
              <a:rPr sz="2400" spc="-10" dirty="0">
                <a:latin typeface="Arial MT"/>
                <a:cs typeface="Arial MT"/>
              </a:rPr>
              <a:t>ha</a:t>
            </a:r>
            <a:r>
              <a:rPr sz="2400" spc="-5" dirty="0">
                <a:latin typeface="Arial MT"/>
                <a:cs typeface="Arial MT"/>
              </a:rPr>
              <a:t>s</a:t>
            </a:r>
            <a:r>
              <a:rPr sz="2400" dirty="0">
                <a:latin typeface="Arial MT"/>
                <a:cs typeface="Arial MT"/>
              </a:rPr>
              <a:t>	</a:t>
            </a:r>
            <a:r>
              <a:rPr sz="2400" spc="-10" dirty="0">
                <a:latin typeface="Arial MT"/>
                <a:cs typeface="Arial MT"/>
              </a:rPr>
              <a:t>a</a:t>
            </a:r>
            <a:r>
              <a:rPr sz="2400" spc="-5" dirty="0">
                <a:latin typeface="Arial MT"/>
                <a:cs typeface="Arial MT"/>
              </a:rPr>
              <a:t>n</a:t>
            </a:r>
            <a:r>
              <a:rPr sz="2400" dirty="0">
                <a:latin typeface="Arial MT"/>
                <a:cs typeface="Arial MT"/>
              </a:rPr>
              <a:t>	</a:t>
            </a:r>
            <a:r>
              <a:rPr sz="2400" spc="-5" dirty="0">
                <a:latin typeface="Arial MT"/>
                <a:cs typeface="Arial MT"/>
              </a:rPr>
              <a:t>Associated</a:t>
            </a:r>
            <a:r>
              <a:rPr sz="2400" dirty="0">
                <a:latin typeface="Arial MT"/>
                <a:cs typeface="Arial MT"/>
              </a:rPr>
              <a:t>	I</a:t>
            </a:r>
            <a:r>
              <a:rPr sz="2400" spc="5" dirty="0">
                <a:latin typeface="Arial MT"/>
                <a:cs typeface="Arial MT"/>
              </a:rPr>
              <a:t>m</a:t>
            </a:r>
            <a:r>
              <a:rPr sz="2400" spc="-5" dirty="0">
                <a:latin typeface="Arial MT"/>
                <a:cs typeface="Arial MT"/>
              </a:rPr>
              <a:t>p</a:t>
            </a:r>
            <a:r>
              <a:rPr sz="2400" spc="-15" dirty="0">
                <a:latin typeface="Arial MT"/>
                <a:cs typeface="Arial MT"/>
              </a:rPr>
              <a:t>l</a:t>
            </a:r>
            <a:r>
              <a:rPr sz="2400" spc="-5" dirty="0">
                <a:latin typeface="Arial MT"/>
                <a:cs typeface="Arial MT"/>
              </a:rPr>
              <a:t>icit</a:t>
            </a:r>
            <a:r>
              <a:rPr sz="2400" dirty="0">
                <a:latin typeface="Arial MT"/>
                <a:cs typeface="Arial MT"/>
              </a:rPr>
              <a:t>	</a:t>
            </a:r>
            <a:r>
              <a:rPr sz="2400" spc="-5" dirty="0">
                <a:latin typeface="Arial MT"/>
                <a:cs typeface="Arial MT"/>
              </a:rPr>
              <a:t>monitor  associated</a:t>
            </a:r>
            <a:r>
              <a:rPr sz="2400" spc="10" dirty="0">
                <a:latin typeface="Arial MT"/>
                <a:cs typeface="Arial MT"/>
              </a:rPr>
              <a:t> </a:t>
            </a:r>
            <a:r>
              <a:rPr sz="2400" spc="-5" dirty="0">
                <a:latin typeface="Arial MT"/>
                <a:cs typeface="Arial MT"/>
              </a:rPr>
              <a:t>with</a:t>
            </a:r>
            <a:r>
              <a:rPr sz="2400" spc="15" dirty="0">
                <a:latin typeface="Arial MT"/>
                <a:cs typeface="Arial MT"/>
              </a:rPr>
              <a:t> </a:t>
            </a:r>
            <a:r>
              <a:rPr sz="2400" spc="-10" dirty="0">
                <a:latin typeface="Arial MT"/>
                <a:cs typeface="Arial MT"/>
              </a:rPr>
              <a:t>it</a:t>
            </a:r>
            <a:endParaRPr sz="2400">
              <a:latin typeface="Arial MT"/>
              <a:cs typeface="Arial MT"/>
            </a:endParaRPr>
          </a:p>
          <a:p>
            <a:pPr marL="354965" marR="5080" indent="-342900">
              <a:lnSpc>
                <a:spcPct val="100400"/>
              </a:lnSpc>
              <a:spcBef>
                <a:spcPts val="555"/>
              </a:spcBef>
              <a:buClr>
                <a:srgbClr val="0F1141"/>
              </a:buClr>
              <a:buChar char="•"/>
              <a:tabLst>
                <a:tab pos="354965" algn="l"/>
                <a:tab pos="355600" algn="l"/>
              </a:tabLst>
            </a:pPr>
            <a:r>
              <a:rPr sz="2400" spc="-5" dirty="0">
                <a:latin typeface="Arial MT"/>
                <a:cs typeface="Arial MT"/>
              </a:rPr>
              <a:t>Mechanism</a:t>
            </a:r>
            <a:r>
              <a:rPr sz="2400" spc="95" dirty="0">
                <a:latin typeface="Arial MT"/>
                <a:cs typeface="Arial MT"/>
              </a:rPr>
              <a:t> </a:t>
            </a:r>
            <a:r>
              <a:rPr sz="2400" dirty="0">
                <a:latin typeface="Arial MT"/>
                <a:cs typeface="Arial MT"/>
              </a:rPr>
              <a:t>to</a:t>
            </a:r>
            <a:r>
              <a:rPr sz="2400" spc="95" dirty="0">
                <a:latin typeface="Arial MT"/>
                <a:cs typeface="Arial MT"/>
              </a:rPr>
              <a:t> </a:t>
            </a:r>
            <a:r>
              <a:rPr sz="2400" spc="-5" dirty="0">
                <a:latin typeface="Arial MT"/>
                <a:cs typeface="Arial MT"/>
              </a:rPr>
              <a:t>enter</a:t>
            </a:r>
            <a:r>
              <a:rPr sz="2400" spc="85" dirty="0">
                <a:latin typeface="Arial MT"/>
                <a:cs typeface="Arial MT"/>
              </a:rPr>
              <a:t> </a:t>
            </a:r>
            <a:r>
              <a:rPr sz="2400" spc="-10" dirty="0">
                <a:latin typeface="Arial MT"/>
                <a:cs typeface="Arial MT"/>
              </a:rPr>
              <a:t>Object’s</a:t>
            </a:r>
            <a:r>
              <a:rPr sz="2400" spc="100" dirty="0">
                <a:latin typeface="Arial MT"/>
                <a:cs typeface="Arial MT"/>
              </a:rPr>
              <a:t> </a:t>
            </a:r>
            <a:r>
              <a:rPr sz="2400" spc="-5" dirty="0">
                <a:latin typeface="Arial MT"/>
                <a:cs typeface="Arial MT"/>
              </a:rPr>
              <a:t>Monitor</a:t>
            </a:r>
            <a:r>
              <a:rPr sz="2400" spc="100" dirty="0">
                <a:latin typeface="Arial MT"/>
                <a:cs typeface="Arial MT"/>
              </a:rPr>
              <a:t> </a:t>
            </a:r>
            <a:r>
              <a:rPr sz="2400" dirty="0">
                <a:latin typeface="Wingdings"/>
                <a:cs typeface="Wingdings"/>
              </a:rPr>
              <a:t></a:t>
            </a:r>
            <a:r>
              <a:rPr sz="2400" spc="165" dirty="0">
                <a:latin typeface="Times New Roman"/>
                <a:cs typeface="Times New Roman"/>
              </a:rPr>
              <a:t> </a:t>
            </a:r>
            <a:r>
              <a:rPr sz="2400" spc="-5" dirty="0">
                <a:latin typeface="Arial MT"/>
                <a:cs typeface="Arial MT"/>
              </a:rPr>
              <a:t>Declare</a:t>
            </a:r>
            <a:r>
              <a:rPr sz="2400" spc="95" dirty="0">
                <a:latin typeface="Arial MT"/>
                <a:cs typeface="Arial MT"/>
              </a:rPr>
              <a:t> </a:t>
            </a:r>
            <a:r>
              <a:rPr sz="2400" dirty="0">
                <a:latin typeface="Arial MT"/>
                <a:cs typeface="Arial MT"/>
              </a:rPr>
              <a:t>the</a:t>
            </a:r>
            <a:r>
              <a:rPr sz="2400" spc="95" dirty="0">
                <a:latin typeface="Arial MT"/>
                <a:cs typeface="Arial MT"/>
              </a:rPr>
              <a:t> </a:t>
            </a:r>
            <a:r>
              <a:rPr sz="2400" spc="-5" dirty="0">
                <a:latin typeface="Arial MT"/>
                <a:cs typeface="Arial MT"/>
              </a:rPr>
              <a:t>Methods </a:t>
            </a:r>
            <a:r>
              <a:rPr sz="2400" spc="-650" dirty="0">
                <a:latin typeface="Arial MT"/>
                <a:cs typeface="Arial MT"/>
              </a:rPr>
              <a:t> </a:t>
            </a:r>
            <a:r>
              <a:rPr sz="2400" spc="-5" dirty="0">
                <a:latin typeface="Arial MT"/>
                <a:cs typeface="Arial MT"/>
              </a:rPr>
              <a:t>of a</a:t>
            </a:r>
            <a:r>
              <a:rPr sz="2400" dirty="0">
                <a:latin typeface="Arial MT"/>
                <a:cs typeface="Arial MT"/>
              </a:rPr>
              <a:t> </a:t>
            </a:r>
            <a:r>
              <a:rPr sz="2400" spc="-5" dirty="0">
                <a:latin typeface="Arial MT"/>
                <a:cs typeface="Arial MT"/>
              </a:rPr>
              <a:t>class</a:t>
            </a:r>
            <a:r>
              <a:rPr sz="2400" spc="5" dirty="0">
                <a:latin typeface="Arial MT"/>
                <a:cs typeface="Arial MT"/>
              </a:rPr>
              <a:t> </a:t>
            </a:r>
            <a:r>
              <a:rPr sz="2400" spc="-5" dirty="0">
                <a:latin typeface="Arial MT"/>
                <a:cs typeface="Arial MT"/>
              </a:rPr>
              <a:t>with</a:t>
            </a:r>
            <a:r>
              <a:rPr sz="2400" spc="5" dirty="0">
                <a:latin typeface="Arial MT"/>
                <a:cs typeface="Arial MT"/>
              </a:rPr>
              <a:t> </a:t>
            </a:r>
            <a:r>
              <a:rPr sz="2400" spc="-5" dirty="0">
                <a:latin typeface="Arial MT"/>
                <a:cs typeface="Arial MT"/>
              </a:rPr>
              <a:t>synchronized</a:t>
            </a:r>
            <a:r>
              <a:rPr sz="2400" spc="35" dirty="0">
                <a:latin typeface="Arial MT"/>
                <a:cs typeface="Arial MT"/>
              </a:rPr>
              <a:t> </a:t>
            </a:r>
            <a:r>
              <a:rPr sz="2400" spc="-5" dirty="0">
                <a:latin typeface="Arial MT"/>
                <a:cs typeface="Arial MT"/>
              </a:rPr>
              <a:t>keyword</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Example</a:t>
            </a:r>
            <a:endParaRPr sz="2400">
              <a:latin typeface="Arial MT"/>
              <a:cs typeface="Arial MT"/>
            </a:endParaRPr>
          </a:p>
        </p:txBody>
      </p:sp>
      <p:sp>
        <p:nvSpPr>
          <p:cNvPr id="3" name="object 3"/>
          <p:cNvSpPr txBox="1">
            <a:spLocks noGrp="1"/>
          </p:cNvSpPr>
          <p:nvPr>
            <p:ph type="title"/>
          </p:nvPr>
        </p:nvSpPr>
        <p:spPr>
          <a:xfrm>
            <a:off x="1907540" y="150622"/>
            <a:ext cx="8502294" cy="1042849"/>
          </a:xfrm>
          <a:prstGeom prst="rect">
            <a:avLst/>
          </a:prstGeom>
        </p:spPr>
        <p:txBody>
          <a:bodyPr vert="horz" wrap="square" lIns="0" tIns="104139" rIns="0" bIns="0" rtlCol="0" anchor="t">
            <a:spAutoFit/>
          </a:bodyPr>
          <a:lstStyle/>
          <a:p>
            <a:pPr marL="276225" marR="5080" indent="-264160">
              <a:lnSpc>
                <a:spcPts val="3600"/>
              </a:lnSpc>
              <a:spcBef>
                <a:spcPts val="819"/>
              </a:spcBef>
            </a:pPr>
            <a:r>
              <a:rPr spc="-160" dirty="0"/>
              <a:t>Synchron</a:t>
            </a:r>
            <a:r>
              <a:rPr spc="-150" dirty="0"/>
              <a:t>i</a:t>
            </a:r>
            <a:r>
              <a:rPr spc="-155" dirty="0"/>
              <a:t>z</a:t>
            </a:r>
            <a:r>
              <a:rPr spc="-160" dirty="0"/>
              <a:t>a</a:t>
            </a:r>
            <a:r>
              <a:rPr spc="-145" dirty="0"/>
              <a:t>t</a:t>
            </a:r>
            <a:r>
              <a:rPr spc="-150" dirty="0"/>
              <a:t>io</a:t>
            </a:r>
            <a:r>
              <a:rPr dirty="0"/>
              <a:t>n</a:t>
            </a:r>
            <a:r>
              <a:rPr spc="-250" dirty="0"/>
              <a:t> </a:t>
            </a:r>
            <a:r>
              <a:rPr spc="-155" dirty="0"/>
              <a:t>M</a:t>
            </a:r>
            <a:r>
              <a:rPr spc="-160" dirty="0"/>
              <a:t>echan</a:t>
            </a:r>
            <a:r>
              <a:rPr spc="-165" dirty="0"/>
              <a:t>i</a:t>
            </a:r>
            <a:r>
              <a:rPr spc="-160" dirty="0"/>
              <a:t>s</a:t>
            </a:r>
            <a:r>
              <a:rPr spc="-5" dirty="0"/>
              <a:t>m  </a:t>
            </a:r>
            <a:r>
              <a:rPr spc="-155" dirty="0"/>
              <a:t>(</a:t>
            </a:r>
            <a:r>
              <a:rPr spc="-220" dirty="0"/>
              <a:t>V</a:t>
            </a:r>
            <a:r>
              <a:rPr spc="-165" dirty="0"/>
              <a:t>i</a:t>
            </a:r>
            <a:r>
              <a:rPr spc="-5" dirty="0"/>
              <a:t>a</a:t>
            </a:r>
            <a:r>
              <a:rPr spc="-290" dirty="0"/>
              <a:t> </a:t>
            </a:r>
            <a:r>
              <a:rPr spc="-155" dirty="0"/>
              <a:t>S</a:t>
            </a:r>
            <a:r>
              <a:rPr spc="-160" dirty="0"/>
              <a:t>ynchro</a:t>
            </a:r>
            <a:r>
              <a:rPr spc="-145" dirty="0"/>
              <a:t>n</a:t>
            </a:r>
            <a:r>
              <a:rPr spc="-165" dirty="0"/>
              <a:t>i</a:t>
            </a:r>
            <a:r>
              <a:rPr spc="-155" dirty="0"/>
              <a:t>z</a:t>
            </a:r>
            <a:r>
              <a:rPr spc="-150" dirty="0"/>
              <a:t>e</a:t>
            </a:r>
            <a:r>
              <a:rPr dirty="0"/>
              <a:t>d</a:t>
            </a:r>
            <a:r>
              <a:rPr spc="-250" dirty="0"/>
              <a:t> </a:t>
            </a:r>
            <a:r>
              <a:rPr spc="-155" dirty="0"/>
              <a:t>M</a:t>
            </a:r>
            <a:r>
              <a:rPr spc="-160" dirty="0"/>
              <a:t>e</a:t>
            </a:r>
            <a:r>
              <a:rPr spc="-155" dirty="0"/>
              <a:t>t</a:t>
            </a:r>
            <a:r>
              <a:rPr spc="-160" dirty="0"/>
              <a:t>hods</a:t>
            </a:r>
            <a:r>
              <a:rPr dirty="0"/>
              <a:t>)</a:t>
            </a:r>
          </a:p>
        </p:txBody>
      </p:sp>
      <p:sp>
        <p:nvSpPr>
          <p:cNvPr id="4" name="object 4"/>
          <p:cNvSpPr txBox="1"/>
          <p:nvPr/>
        </p:nvSpPr>
        <p:spPr>
          <a:xfrm>
            <a:off x="3726943" y="3231641"/>
            <a:ext cx="1574165" cy="574040"/>
          </a:xfrm>
          <a:prstGeom prst="rect">
            <a:avLst/>
          </a:prstGeom>
        </p:spPr>
        <p:txBody>
          <a:bodyPr vert="horz" wrap="square" lIns="0" tIns="12700" rIns="0" bIns="0" rtlCol="0">
            <a:spAutoFit/>
          </a:bodyPr>
          <a:lstStyle/>
          <a:p>
            <a:pPr marL="12700">
              <a:spcBef>
                <a:spcPts val="100"/>
              </a:spcBef>
              <a:tabLst>
                <a:tab pos="926465" algn="l"/>
              </a:tabLst>
            </a:pPr>
            <a:r>
              <a:rPr b="1" spc="-5" dirty="0">
                <a:latin typeface="Calibri"/>
                <a:cs typeface="Calibri"/>
              </a:rPr>
              <a:t>cla</a:t>
            </a:r>
            <a:r>
              <a:rPr b="1" dirty="0">
                <a:latin typeface="Calibri"/>
                <a:cs typeface="Calibri"/>
              </a:rPr>
              <a:t>ss	</a:t>
            </a:r>
            <a:r>
              <a:rPr b="1" spc="-5" dirty="0">
                <a:latin typeface="Calibri"/>
                <a:cs typeface="Calibri"/>
              </a:rPr>
              <a:t>Q</a:t>
            </a:r>
            <a:r>
              <a:rPr b="1" spc="5" dirty="0">
                <a:latin typeface="Calibri"/>
                <a:cs typeface="Calibri"/>
              </a:rPr>
              <a:t>u</a:t>
            </a:r>
            <a:r>
              <a:rPr b="1" dirty="0">
                <a:latin typeface="Calibri"/>
                <a:cs typeface="Calibri"/>
              </a:rPr>
              <a:t>eue</a:t>
            </a:r>
            <a:endParaRPr>
              <a:latin typeface="Calibri"/>
              <a:cs typeface="Calibri"/>
            </a:endParaRPr>
          </a:p>
          <a:p>
            <a:pPr marL="12700"/>
            <a:r>
              <a:rPr b="1" dirty="0">
                <a:latin typeface="Calibri"/>
                <a:cs typeface="Calibri"/>
              </a:rPr>
              <a:t>{</a:t>
            </a:r>
            <a:endParaRPr>
              <a:latin typeface="Calibri"/>
              <a:cs typeface="Calibri"/>
            </a:endParaRPr>
          </a:p>
        </p:txBody>
      </p:sp>
      <p:sp>
        <p:nvSpPr>
          <p:cNvPr id="5" name="object 5"/>
          <p:cNvSpPr txBox="1"/>
          <p:nvPr/>
        </p:nvSpPr>
        <p:spPr>
          <a:xfrm>
            <a:off x="4641342" y="3779978"/>
            <a:ext cx="1386840" cy="300355"/>
          </a:xfrm>
          <a:prstGeom prst="rect">
            <a:avLst/>
          </a:prstGeom>
        </p:spPr>
        <p:txBody>
          <a:bodyPr vert="horz" wrap="square" lIns="0" tIns="12700" rIns="0" bIns="0" rtlCol="0">
            <a:spAutoFit/>
          </a:bodyPr>
          <a:lstStyle/>
          <a:p>
            <a:pPr marL="12700">
              <a:spcBef>
                <a:spcPts val="100"/>
              </a:spcBef>
            </a:pPr>
            <a:r>
              <a:rPr b="1" spc="-5" dirty="0">
                <a:latin typeface="Calibri"/>
                <a:cs typeface="Calibri"/>
              </a:rPr>
              <a:t>……</a:t>
            </a:r>
            <a:r>
              <a:rPr b="1" dirty="0">
                <a:latin typeface="Calibri"/>
                <a:cs typeface="Calibri"/>
              </a:rPr>
              <a:t>…</a:t>
            </a:r>
            <a:r>
              <a:rPr b="1" spc="-5" dirty="0">
                <a:latin typeface="Calibri"/>
                <a:cs typeface="Calibri"/>
              </a:rPr>
              <a:t>…</a:t>
            </a:r>
            <a:r>
              <a:rPr b="1" spc="-10" dirty="0">
                <a:latin typeface="Calibri"/>
                <a:cs typeface="Calibri"/>
              </a:rPr>
              <a:t>……</a:t>
            </a:r>
            <a:r>
              <a:rPr b="1" spc="-5" dirty="0">
                <a:latin typeface="Calibri"/>
                <a:cs typeface="Calibri"/>
              </a:rPr>
              <a:t>…</a:t>
            </a:r>
            <a:r>
              <a:rPr b="1" spc="-10" dirty="0">
                <a:latin typeface="Calibri"/>
                <a:cs typeface="Calibri"/>
              </a:rPr>
              <a:t>…</a:t>
            </a:r>
            <a:r>
              <a:rPr b="1" dirty="0">
                <a:latin typeface="Calibri"/>
                <a:cs typeface="Calibri"/>
              </a:rPr>
              <a:t>.</a:t>
            </a:r>
            <a:endParaRPr>
              <a:latin typeface="Calibri"/>
              <a:cs typeface="Calibri"/>
            </a:endParaRPr>
          </a:p>
        </p:txBody>
      </p:sp>
      <p:sp>
        <p:nvSpPr>
          <p:cNvPr id="6" name="object 6"/>
          <p:cNvSpPr txBox="1"/>
          <p:nvPr/>
        </p:nvSpPr>
        <p:spPr>
          <a:xfrm>
            <a:off x="4641343" y="4054855"/>
            <a:ext cx="2240915" cy="848360"/>
          </a:xfrm>
          <a:prstGeom prst="rect">
            <a:avLst/>
          </a:prstGeom>
        </p:spPr>
        <p:txBody>
          <a:bodyPr vert="horz" wrap="square" lIns="0" tIns="12700" rIns="0" bIns="0" rtlCol="0">
            <a:spAutoFit/>
          </a:bodyPr>
          <a:lstStyle/>
          <a:p>
            <a:pPr marL="12700">
              <a:spcBef>
                <a:spcPts val="100"/>
              </a:spcBef>
              <a:tabLst>
                <a:tab pos="927100" algn="l"/>
              </a:tabLst>
            </a:pPr>
            <a:r>
              <a:rPr b="1" dirty="0">
                <a:latin typeface="Calibri"/>
                <a:cs typeface="Calibri"/>
              </a:rPr>
              <a:t>public	</a:t>
            </a:r>
            <a:r>
              <a:rPr b="1" spc="-10" dirty="0">
                <a:solidFill>
                  <a:srgbClr val="FF0000"/>
                </a:solidFill>
                <a:latin typeface="Calibri"/>
                <a:cs typeface="Calibri"/>
              </a:rPr>
              <a:t>synchronized</a:t>
            </a:r>
            <a:endParaRPr>
              <a:latin typeface="Calibri"/>
              <a:cs typeface="Calibri"/>
            </a:endParaRPr>
          </a:p>
          <a:p>
            <a:pPr marL="12700"/>
            <a:r>
              <a:rPr b="1" dirty="0">
                <a:latin typeface="Calibri"/>
                <a:cs typeface="Calibri"/>
              </a:rPr>
              <a:t>{</a:t>
            </a:r>
            <a:endParaRPr>
              <a:latin typeface="Calibri"/>
              <a:cs typeface="Calibri"/>
            </a:endParaRPr>
          </a:p>
          <a:p>
            <a:pPr marL="927100"/>
            <a:r>
              <a:rPr b="1" spc="-5" dirty="0">
                <a:latin typeface="Calibri"/>
                <a:cs typeface="Calibri"/>
              </a:rPr>
              <a:t>…</a:t>
            </a:r>
            <a:r>
              <a:rPr b="1" spc="5" dirty="0">
                <a:latin typeface="Calibri"/>
                <a:cs typeface="Calibri"/>
              </a:rPr>
              <a:t>…</a:t>
            </a:r>
            <a:r>
              <a:rPr b="1" spc="-5" dirty="0">
                <a:latin typeface="Calibri"/>
                <a:cs typeface="Calibri"/>
              </a:rPr>
              <a:t>…</a:t>
            </a:r>
            <a:r>
              <a:rPr b="1" spc="5" dirty="0">
                <a:latin typeface="Calibri"/>
                <a:cs typeface="Calibri"/>
              </a:rPr>
              <a:t>…</a:t>
            </a:r>
            <a:r>
              <a:rPr b="1" spc="-10" dirty="0">
                <a:latin typeface="Calibri"/>
                <a:cs typeface="Calibri"/>
              </a:rPr>
              <a:t>……</a:t>
            </a:r>
            <a:r>
              <a:rPr b="1" spc="-5" dirty="0">
                <a:latin typeface="Calibri"/>
                <a:cs typeface="Calibri"/>
              </a:rPr>
              <a:t>……</a:t>
            </a:r>
            <a:endParaRPr>
              <a:latin typeface="Calibri"/>
              <a:cs typeface="Calibri"/>
            </a:endParaRPr>
          </a:p>
        </p:txBody>
      </p:sp>
      <p:sp>
        <p:nvSpPr>
          <p:cNvPr id="7" name="object 7"/>
          <p:cNvSpPr txBox="1"/>
          <p:nvPr/>
        </p:nvSpPr>
        <p:spPr>
          <a:xfrm>
            <a:off x="7385050" y="4054855"/>
            <a:ext cx="434340" cy="299720"/>
          </a:xfrm>
          <a:prstGeom prst="rect">
            <a:avLst/>
          </a:prstGeom>
        </p:spPr>
        <p:txBody>
          <a:bodyPr vert="horz" wrap="square" lIns="0" tIns="12700" rIns="0" bIns="0" rtlCol="0">
            <a:spAutoFit/>
          </a:bodyPr>
          <a:lstStyle/>
          <a:p>
            <a:pPr marL="12700">
              <a:spcBef>
                <a:spcPts val="100"/>
              </a:spcBef>
            </a:pPr>
            <a:r>
              <a:rPr b="1" spc="-15" dirty="0">
                <a:latin typeface="Calibri"/>
                <a:cs typeface="Calibri"/>
              </a:rPr>
              <a:t>v</a:t>
            </a:r>
            <a:r>
              <a:rPr b="1" dirty="0">
                <a:latin typeface="Calibri"/>
                <a:cs typeface="Calibri"/>
              </a:rPr>
              <a:t>oid</a:t>
            </a:r>
            <a:endParaRPr>
              <a:latin typeface="Calibri"/>
              <a:cs typeface="Calibri"/>
            </a:endParaRPr>
          </a:p>
        </p:txBody>
      </p:sp>
      <p:sp>
        <p:nvSpPr>
          <p:cNvPr id="8" name="object 8"/>
          <p:cNvSpPr txBox="1"/>
          <p:nvPr/>
        </p:nvSpPr>
        <p:spPr>
          <a:xfrm>
            <a:off x="8299450" y="4054855"/>
            <a:ext cx="80137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add(</a:t>
            </a:r>
            <a:r>
              <a:rPr b="1" spc="-85" dirty="0">
                <a:latin typeface="Calibri"/>
                <a:cs typeface="Calibri"/>
              </a:rPr>
              <a:t> </a:t>
            </a:r>
            <a:r>
              <a:rPr b="1" spc="-5" dirty="0">
                <a:latin typeface="Calibri"/>
                <a:cs typeface="Calibri"/>
              </a:rPr>
              <a:t>….)</a:t>
            </a:r>
            <a:endParaRPr>
              <a:latin typeface="Calibri"/>
              <a:cs typeface="Calibri"/>
            </a:endParaRPr>
          </a:p>
        </p:txBody>
      </p:sp>
      <p:sp>
        <p:nvSpPr>
          <p:cNvPr id="9" name="object 9"/>
          <p:cNvSpPr txBox="1"/>
          <p:nvPr/>
        </p:nvSpPr>
        <p:spPr>
          <a:xfrm>
            <a:off x="4641342" y="4877816"/>
            <a:ext cx="2181860" cy="848994"/>
          </a:xfrm>
          <a:prstGeom prst="rect">
            <a:avLst/>
          </a:prstGeom>
        </p:spPr>
        <p:txBody>
          <a:bodyPr vert="horz" wrap="square" lIns="0" tIns="12700" rIns="0" bIns="0" rtlCol="0">
            <a:spAutoFit/>
          </a:bodyPr>
          <a:lstStyle/>
          <a:p>
            <a:pPr marL="12700">
              <a:spcBef>
                <a:spcPts val="100"/>
              </a:spcBef>
            </a:pPr>
            <a:r>
              <a:rPr b="1" dirty="0">
                <a:latin typeface="Calibri"/>
                <a:cs typeface="Calibri"/>
              </a:rPr>
              <a:t>}</a:t>
            </a:r>
            <a:endParaRPr>
              <a:latin typeface="Calibri"/>
              <a:cs typeface="Calibri"/>
            </a:endParaRPr>
          </a:p>
          <a:p>
            <a:pPr marL="12700">
              <a:tabLst>
                <a:tab pos="927100" algn="l"/>
              </a:tabLst>
            </a:pPr>
            <a:r>
              <a:rPr b="1" dirty="0">
                <a:latin typeface="Calibri"/>
                <a:cs typeface="Calibri"/>
              </a:rPr>
              <a:t>public	</a:t>
            </a:r>
            <a:r>
              <a:rPr b="1" spc="-10" dirty="0">
                <a:solidFill>
                  <a:srgbClr val="FF0000"/>
                </a:solidFill>
                <a:latin typeface="Calibri"/>
                <a:cs typeface="Calibri"/>
              </a:rPr>
              <a:t>synchronized</a:t>
            </a:r>
            <a:endParaRPr>
              <a:latin typeface="Calibri"/>
              <a:cs typeface="Calibri"/>
            </a:endParaRPr>
          </a:p>
          <a:p>
            <a:pPr marL="12700"/>
            <a:r>
              <a:rPr b="1" dirty="0">
                <a:latin typeface="Calibri"/>
                <a:cs typeface="Calibri"/>
              </a:rPr>
              <a:t>{</a:t>
            </a:r>
            <a:endParaRPr>
              <a:latin typeface="Calibri"/>
              <a:cs typeface="Calibri"/>
            </a:endParaRPr>
          </a:p>
        </p:txBody>
      </p:sp>
      <p:sp>
        <p:nvSpPr>
          <p:cNvPr id="10" name="object 10"/>
          <p:cNvSpPr txBox="1"/>
          <p:nvPr/>
        </p:nvSpPr>
        <p:spPr>
          <a:xfrm>
            <a:off x="7385051" y="5151832"/>
            <a:ext cx="434975" cy="300355"/>
          </a:xfrm>
          <a:prstGeom prst="rect">
            <a:avLst/>
          </a:prstGeom>
        </p:spPr>
        <p:txBody>
          <a:bodyPr vert="horz" wrap="square" lIns="0" tIns="12700" rIns="0" bIns="0" rtlCol="0">
            <a:spAutoFit/>
          </a:bodyPr>
          <a:lstStyle/>
          <a:p>
            <a:pPr marL="12700">
              <a:spcBef>
                <a:spcPts val="100"/>
              </a:spcBef>
            </a:pPr>
            <a:r>
              <a:rPr b="1" spc="-15" dirty="0">
                <a:latin typeface="Calibri"/>
                <a:cs typeface="Calibri"/>
              </a:rPr>
              <a:t>v</a:t>
            </a:r>
            <a:r>
              <a:rPr b="1" dirty="0">
                <a:latin typeface="Calibri"/>
                <a:cs typeface="Calibri"/>
              </a:rPr>
              <a:t>oid</a:t>
            </a:r>
            <a:endParaRPr>
              <a:latin typeface="Calibri"/>
              <a:cs typeface="Calibri"/>
            </a:endParaRPr>
          </a:p>
        </p:txBody>
      </p:sp>
      <p:sp>
        <p:nvSpPr>
          <p:cNvPr id="11" name="object 11"/>
          <p:cNvSpPr txBox="1"/>
          <p:nvPr/>
        </p:nvSpPr>
        <p:spPr>
          <a:xfrm>
            <a:off x="8299450" y="5151832"/>
            <a:ext cx="1168400" cy="300355"/>
          </a:xfrm>
          <a:prstGeom prst="rect">
            <a:avLst/>
          </a:prstGeom>
        </p:spPr>
        <p:txBody>
          <a:bodyPr vert="horz" wrap="square" lIns="0" tIns="12700" rIns="0" bIns="0" rtlCol="0">
            <a:spAutoFit/>
          </a:bodyPr>
          <a:lstStyle/>
          <a:p>
            <a:pPr marL="12700">
              <a:spcBef>
                <a:spcPts val="100"/>
              </a:spcBef>
            </a:pPr>
            <a:r>
              <a:rPr b="1" spc="-10" dirty="0">
                <a:latin typeface="Calibri"/>
                <a:cs typeface="Calibri"/>
              </a:rPr>
              <a:t>remove(</a:t>
            </a:r>
            <a:r>
              <a:rPr b="1" spc="-60" dirty="0">
                <a:latin typeface="Calibri"/>
                <a:cs typeface="Calibri"/>
              </a:rPr>
              <a:t> </a:t>
            </a:r>
            <a:r>
              <a:rPr b="1" spc="-5" dirty="0">
                <a:latin typeface="Calibri"/>
                <a:cs typeface="Calibri"/>
              </a:rPr>
              <a:t>….)</a:t>
            </a:r>
            <a:endParaRPr>
              <a:latin typeface="Calibri"/>
              <a:cs typeface="Calibri"/>
            </a:endParaRPr>
          </a:p>
        </p:txBody>
      </p:sp>
      <p:sp>
        <p:nvSpPr>
          <p:cNvPr id="12" name="object 12"/>
          <p:cNvSpPr txBox="1"/>
          <p:nvPr/>
        </p:nvSpPr>
        <p:spPr>
          <a:xfrm>
            <a:off x="3726943" y="5701080"/>
            <a:ext cx="3155315" cy="848360"/>
          </a:xfrm>
          <a:prstGeom prst="rect">
            <a:avLst/>
          </a:prstGeom>
        </p:spPr>
        <p:txBody>
          <a:bodyPr vert="horz" wrap="square" lIns="0" tIns="12700" rIns="0" bIns="0" rtlCol="0">
            <a:spAutoFit/>
          </a:bodyPr>
          <a:lstStyle/>
          <a:p>
            <a:pPr marL="1841500">
              <a:spcBef>
                <a:spcPts val="100"/>
              </a:spcBef>
            </a:pPr>
            <a:r>
              <a:rPr b="1" spc="-5" dirty="0">
                <a:latin typeface="Calibri"/>
                <a:cs typeface="Calibri"/>
              </a:rPr>
              <a:t>…</a:t>
            </a:r>
            <a:r>
              <a:rPr b="1" spc="5" dirty="0">
                <a:latin typeface="Calibri"/>
                <a:cs typeface="Calibri"/>
              </a:rPr>
              <a:t>…</a:t>
            </a:r>
            <a:r>
              <a:rPr b="1" spc="-5" dirty="0">
                <a:latin typeface="Calibri"/>
                <a:cs typeface="Calibri"/>
              </a:rPr>
              <a:t>…</a:t>
            </a:r>
            <a:r>
              <a:rPr b="1" spc="5" dirty="0">
                <a:latin typeface="Calibri"/>
                <a:cs typeface="Calibri"/>
              </a:rPr>
              <a:t>…</a:t>
            </a:r>
            <a:r>
              <a:rPr b="1" spc="-10" dirty="0">
                <a:latin typeface="Calibri"/>
                <a:cs typeface="Calibri"/>
              </a:rPr>
              <a:t>……</a:t>
            </a:r>
            <a:r>
              <a:rPr b="1" spc="-5" dirty="0">
                <a:latin typeface="Calibri"/>
                <a:cs typeface="Calibri"/>
              </a:rPr>
              <a:t>……</a:t>
            </a:r>
            <a:endParaRPr>
              <a:latin typeface="Calibri"/>
              <a:cs typeface="Calibri"/>
            </a:endParaRPr>
          </a:p>
          <a:p>
            <a:pPr marL="927100"/>
            <a:r>
              <a:rPr b="1" dirty="0">
                <a:latin typeface="Calibri"/>
                <a:cs typeface="Calibri"/>
              </a:rPr>
              <a:t>}</a:t>
            </a:r>
            <a:endParaRPr>
              <a:latin typeface="Calibri"/>
              <a:cs typeface="Calibri"/>
            </a:endParaRPr>
          </a:p>
          <a:p>
            <a:pPr marL="12700"/>
            <a:r>
              <a:rPr b="1" dirty="0">
                <a:latin typeface="Calibri"/>
                <a:cs typeface="Calibri"/>
              </a:rPr>
              <a:t>}</a:t>
            </a:r>
            <a:r>
              <a:rPr b="1" spc="-20" dirty="0">
                <a:latin typeface="Calibri"/>
                <a:cs typeface="Calibri"/>
              </a:rPr>
              <a:t> </a:t>
            </a:r>
            <a:r>
              <a:rPr b="1" spc="-5" dirty="0">
                <a:latin typeface="Calibri"/>
                <a:cs typeface="Calibri"/>
              </a:rPr>
              <a:t>//</a:t>
            </a:r>
            <a:r>
              <a:rPr b="1" dirty="0">
                <a:latin typeface="Calibri"/>
                <a:cs typeface="Calibri"/>
              </a:rPr>
              <a:t> End</a:t>
            </a:r>
            <a:r>
              <a:rPr b="1" spc="-20"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endParaRPr>
              <a:latin typeface="Calibri"/>
              <a:cs typeface="Calibri"/>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5" y="1519250"/>
            <a:ext cx="8749665" cy="3429144"/>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spc="-5" dirty="0">
                <a:latin typeface="Arial MT"/>
                <a:cs typeface="Arial MT"/>
              </a:rPr>
              <a:t>Helps</a:t>
            </a:r>
            <a:r>
              <a:rPr sz="2400" spc="25" dirty="0">
                <a:latin typeface="Arial MT"/>
                <a:cs typeface="Arial MT"/>
              </a:rPr>
              <a:t> </a:t>
            </a:r>
            <a:r>
              <a:rPr sz="2400" dirty="0">
                <a:latin typeface="Arial MT"/>
                <a:cs typeface="Arial MT"/>
              </a:rPr>
              <a:t>to</a:t>
            </a:r>
            <a:r>
              <a:rPr sz="2400" spc="-5" dirty="0">
                <a:latin typeface="Arial MT"/>
                <a:cs typeface="Arial MT"/>
              </a:rPr>
              <a:t> synchronize</a:t>
            </a:r>
            <a:r>
              <a:rPr sz="2400" spc="20" dirty="0">
                <a:latin typeface="Arial MT"/>
                <a:cs typeface="Arial MT"/>
              </a:rPr>
              <a:t> </a:t>
            </a:r>
            <a:r>
              <a:rPr sz="2400" dirty="0">
                <a:latin typeface="Arial MT"/>
                <a:cs typeface="Arial MT"/>
              </a:rPr>
              <a:t>the</a:t>
            </a:r>
            <a:r>
              <a:rPr sz="2400" spc="-10" dirty="0">
                <a:latin typeface="Arial MT"/>
                <a:cs typeface="Arial MT"/>
              </a:rPr>
              <a:t> </a:t>
            </a:r>
            <a:r>
              <a:rPr sz="2400" spc="-5" dirty="0">
                <a:latin typeface="Arial MT"/>
                <a:cs typeface="Arial MT"/>
              </a:rPr>
              <a:t>access</a:t>
            </a:r>
            <a:r>
              <a:rPr sz="2400" dirty="0">
                <a:latin typeface="Arial MT"/>
                <a:cs typeface="Arial MT"/>
              </a:rPr>
              <a:t> to</a:t>
            </a:r>
            <a:r>
              <a:rPr sz="2400" spc="5" dirty="0">
                <a:latin typeface="Arial MT"/>
                <a:cs typeface="Arial MT"/>
              </a:rPr>
              <a:t> </a:t>
            </a:r>
            <a:r>
              <a:rPr sz="2400" spc="-5" dirty="0">
                <a:latin typeface="Arial MT"/>
                <a:cs typeface="Arial MT"/>
              </a:rPr>
              <a:t>an</a:t>
            </a:r>
            <a:r>
              <a:rPr sz="2400" spc="5" dirty="0">
                <a:latin typeface="Arial MT"/>
                <a:cs typeface="Arial MT"/>
              </a:rPr>
              <a:t> </a:t>
            </a:r>
            <a:r>
              <a:rPr sz="2400" dirty="0">
                <a:latin typeface="Arial MT"/>
                <a:cs typeface="Arial MT"/>
              </a:rPr>
              <a:t>object </a:t>
            </a:r>
            <a:r>
              <a:rPr sz="2400" spc="-5" dirty="0">
                <a:latin typeface="Arial MT"/>
                <a:cs typeface="Arial MT"/>
              </a:rPr>
              <a:t>which</a:t>
            </a:r>
            <a:r>
              <a:rPr sz="2400" spc="10" dirty="0">
                <a:latin typeface="Arial MT"/>
                <a:cs typeface="Arial MT"/>
              </a:rPr>
              <a:t> </a:t>
            </a:r>
            <a:r>
              <a:rPr sz="2400" spc="-5" dirty="0">
                <a:latin typeface="Arial MT"/>
                <a:cs typeface="Arial MT"/>
              </a:rPr>
              <a:t>does</a:t>
            </a:r>
            <a:r>
              <a:rPr sz="2400" spc="10" dirty="0">
                <a:latin typeface="Arial MT"/>
                <a:cs typeface="Arial MT"/>
              </a:rPr>
              <a:t> </a:t>
            </a:r>
            <a:r>
              <a:rPr sz="2400" spc="-5" dirty="0">
                <a:latin typeface="Arial MT"/>
                <a:cs typeface="Arial MT"/>
              </a:rPr>
              <a:t>not</a:t>
            </a:r>
            <a:endParaRPr sz="2400">
              <a:latin typeface="Arial MT"/>
              <a:cs typeface="Arial MT"/>
            </a:endParaRPr>
          </a:p>
          <a:p>
            <a:pPr marL="354965">
              <a:spcBef>
                <a:spcPts val="5"/>
              </a:spcBef>
            </a:pPr>
            <a:r>
              <a:rPr sz="2400" spc="-5" dirty="0">
                <a:latin typeface="Arial MT"/>
                <a:cs typeface="Arial MT"/>
              </a:rPr>
              <a:t>use synchronized</a:t>
            </a:r>
            <a:r>
              <a:rPr sz="2400" spc="25" dirty="0">
                <a:latin typeface="Arial MT"/>
                <a:cs typeface="Arial MT"/>
              </a:rPr>
              <a:t> </a:t>
            </a:r>
            <a:r>
              <a:rPr sz="2400" spc="-5" dirty="0">
                <a:latin typeface="Arial MT"/>
                <a:cs typeface="Arial MT"/>
              </a:rPr>
              <a:t>methods</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Syntax</a:t>
            </a:r>
            <a:endParaRPr sz="2400">
              <a:latin typeface="Arial MT"/>
              <a:cs typeface="Arial MT"/>
            </a:endParaRPr>
          </a:p>
          <a:p>
            <a:pPr marL="1841500">
              <a:spcBef>
                <a:spcPts val="575"/>
              </a:spcBef>
            </a:pPr>
            <a:r>
              <a:rPr sz="2400" spc="-5" dirty="0">
                <a:latin typeface="Arial MT"/>
                <a:cs typeface="Arial MT"/>
              </a:rPr>
              <a:t>synchronized(objRef)</a:t>
            </a:r>
            <a:endParaRPr sz="2400">
              <a:latin typeface="Arial MT"/>
              <a:cs typeface="Arial MT"/>
            </a:endParaRPr>
          </a:p>
          <a:p>
            <a:pPr marL="1841500">
              <a:spcBef>
                <a:spcPts val="580"/>
              </a:spcBef>
            </a:pPr>
            <a:r>
              <a:rPr sz="2400" dirty="0">
                <a:latin typeface="Arial MT"/>
                <a:cs typeface="Arial MT"/>
              </a:rPr>
              <a:t>{</a:t>
            </a:r>
            <a:endParaRPr sz="2400">
              <a:latin typeface="Arial MT"/>
              <a:cs typeface="Arial MT"/>
            </a:endParaRPr>
          </a:p>
          <a:p>
            <a:pPr marL="2755900">
              <a:spcBef>
                <a:spcPts val="575"/>
              </a:spcBef>
            </a:pPr>
            <a:r>
              <a:rPr sz="2400" dirty="0">
                <a:latin typeface="Arial MT"/>
                <a:cs typeface="Arial MT"/>
              </a:rPr>
              <a:t>……………….//</a:t>
            </a:r>
            <a:r>
              <a:rPr sz="2400" spc="-40" dirty="0">
                <a:latin typeface="Arial MT"/>
                <a:cs typeface="Arial MT"/>
              </a:rPr>
              <a:t> </a:t>
            </a:r>
            <a:r>
              <a:rPr sz="2400" spc="-5" dirty="0">
                <a:latin typeface="Arial MT"/>
                <a:cs typeface="Arial MT"/>
              </a:rPr>
              <a:t>synchronize</a:t>
            </a:r>
            <a:r>
              <a:rPr sz="2400" spc="10" dirty="0">
                <a:latin typeface="Arial MT"/>
                <a:cs typeface="Arial MT"/>
              </a:rPr>
              <a:t> </a:t>
            </a:r>
            <a:r>
              <a:rPr sz="2400" spc="-10" dirty="0">
                <a:latin typeface="Arial MT"/>
                <a:cs typeface="Arial MT"/>
              </a:rPr>
              <a:t>block</a:t>
            </a:r>
            <a:endParaRPr sz="2400">
              <a:latin typeface="Arial MT"/>
              <a:cs typeface="Arial MT"/>
            </a:endParaRPr>
          </a:p>
          <a:p>
            <a:pPr marL="1841500">
              <a:spcBef>
                <a:spcPts val="575"/>
              </a:spcBef>
            </a:pPr>
            <a:r>
              <a:rPr sz="2400" dirty="0">
                <a:latin typeface="Arial MT"/>
                <a:cs typeface="Arial MT"/>
              </a:rPr>
              <a:t>}</a:t>
            </a:r>
            <a:endParaRPr sz="2400">
              <a:latin typeface="Arial MT"/>
              <a:cs typeface="Arial MT"/>
            </a:endParaRPr>
          </a:p>
          <a:p>
            <a:pPr marL="355600" indent="-342900">
              <a:spcBef>
                <a:spcPts val="580"/>
              </a:spcBef>
              <a:buClr>
                <a:srgbClr val="0F1141"/>
              </a:buClr>
              <a:buChar char="•"/>
              <a:tabLst>
                <a:tab pos="354965" algn="l"/>
                <a:tab pos="355600" algn="l"/>
              </a:tabLst>
            </a:pPr>
            <a:r>
              <a:rPr sz="2400" dirty="0">
                <a:latin typeface="Arial MT"/>
                <a:cs typeface="Arial MT"/>
              </a:rPr>
              <a:t>Where ‘objRef’</a:t>
            </a:r>
            <a:r>
              <a:rPr sz="2400" spc="-70" dirty="0">
                <a:latin typeface="Arial MT"/>
                <a:cs typeface="Arial MT"/>
              </a:rPr>
              <a:t> </a:t>
            </a:r>
            <a:r>
              <a:rPr sz="2400" spc="-5" dirty="0">
                <a:latin typeface="Arial MT"/>
                <a:cs typeface="Arial MT"/>
              </a:rPr>
              <a:t>is </a:t>
            </a:r>
            <a:r>
              <a:rPr sz="2400" dirty="0">
                <a:latin typeface="Arial MT"/>
                <a:cs typeface="Arial MT"/>
              </a:rPr>
              <a:t>a </a:t>
            </a:r>
            <a:r>
              <a:rPr sz="2400" spc="-5" dirty="0">
                <a:latin typeface="Arial MT"/>
                <a:cs typeface="Arial MT"/>
              </a:rPr>
              <a:t>reference</a:t>
            </a:r>
            <a:r>
              <a:rPr sz="2400" dirty="0">
                <a:latin typeface="Arial MT"/>
                <a:cs typeface="Arial MT"/>
              </a:rPr>
              <a:t> to</a:t>
            </a:r>
            <a:r>
              <a:rPr sz="2400" spc="-10" dirty="0">
                <a:latin typeface="Arial MT"/>
                <a:cs typeface="Arial MT"/>
              </a:rPr>
              <a:t> </a:t>
            </a:r>
            <a:r>
              <a:rPr sz="2400" dirty="0">
                <a:latin typeface="Arial MT"/>
                <a:cs typeface="Arial MT"/>
              </a:rPr>
              <a:t>the</a:t>
            </a:r>
            <a:r>
              <a:rPr sz="2400" spc="5" dirty="0">
                <a:latin typeface="Arial MT"/>
                <a:cs typeface="Arial MT"/>
              </a:rPr>
              <a:t> </a:t>
            </a:r>
            <a:r>
              <a:rPr sz="2400" spc="-5" dirty="0">
                <a:latin typeface="Arial MT"/>
                <a:cs typeface="Arial MT"/>
              </a:rPr>
              <a:t>object</a:t>
            </a:r>
            <a:r>
              <a:rPr sz="2400" dirty="0">
                <a:latin typeface="Arial MT"/>
                <a:cs typeface="Arial MT"/>
              </a:rPr>
              <a:t> </a:t>
            </a:r>
            <a:r>
              <a:rPr sz="2400" spc="-10" dirty="0">
                <a:latin typeface="Arial MT"/>
                <a:cs typeface="Arial MT"/>
              </a:rPr>
              <a:t>being</a:t>
            </a:r>
            <a:r>
              <a:rPr sz="2400" spc="25" dirty="0">
                <a:latin typeface="Arial MT"/>
                <a:cs typeface="Arial MT"/>
              </a:rPr>
              <a:t> </a:t>
            </a:r>
            <a:r>
              <a:rPr sz="2400" spc="-5" dirty="0">
                <a:latin typeface="Arial MT"/>
                <a:cs typeface="Arial MT"/>
              </a:rPr>
              <a:t>synchronized</a:t>
            </a:r>
            <a:endParaRPr sz="2400">
              <a:latin typeface="Arial MT"/>
              <a:cs typeface="Arial MT"/>
            </a:endParaRPr>
          </a:p>
        </p:txBody>
      </p:sp>
      <p:sp>
        <p:nvSpPr>
          <p:cNvPr id="3" name="object 3"/>
          <p:cNvSpPr txBox="1">
            <a:spLocks noGrp="1"/>
          </p:cNvSpPr>
          <p:nvPr>
            <p:ph type="title"/>
          </p:nvPr>
        </p:nvSpPr>
        <p:spPr>
          <a:xfrm>
            <a:off x="1907540" y="150622"/>
            <a:ext cx="8394700" cy="1042849"/>
          </a:xfrm>
          <a:prstGeom prst="rect">
            <a:avLst/>
          </a:prstGeom>
        </p:spPr>
        <p:txBody>
          <a:bodyPr vert="horz" wrap="square" lIns="0" tIns="104139" rIns="0" bIns="0" rtlCol="0" anchor="t">
            <a:spAutoFit/>
          </a:bodyPr>
          <a:lstStyle/>
          <a:p>
            <a:pPr marL="129539" marR="5080" indent="-117475">
              <a:lnSpc>
                <a:spcPts val="3600"/>
              </a:lnSpc>
              <a:spcBef>
                <a:spcPts val="819"/>
              </a:spcBef>
            </a:pPr>
            <a:r>
              <a:rPr spc="-160" dirty="0"/>
              <a:t>Synchron</a:t>
            </a:r>
            <a:r>
              <a:rPr spc="-150" dirty="0"/>
              <a:t>i</a:t>
            </a:r>
            <a:r>
              <a:rPr spc="-155" dirty="0"/>
              <a:t>z</a:t>
            </a:r>
            <a:r>
              <a:rPr spc="-160" dirty="0"/>
              <a:t>a</a:t>
            </a:r>
            <a:r>
              <a:rPr spc="-145" dirty="0"/>
              <a:t>t</a:t>
            </a:r>
            <a:r>
              <a:rPr spc="-150" dirty="0"/>
              <a:t>io</a:t>
            </a:r>
            <a:r>
              <a:rPr dirty="0"/>
              <a:t>n</a:t>
            </a:r>
            <a:r>
              <a:rPr spc="-250" dirty="0"/>
              <a:t> </a:t>
            </a:r>
            <a:r>
              <a:rPr spc="-155" dirty="0"/>
              <a:t>M</a:t>
            </a:r>
            <a:r>
              <a:rPr spc="-160" dirty="0"/>
              <a:t>echan</a:t>
            </a:r>
            <a:r>
              <a:rPr spc="-165" dirty="0"/>
              <a:t>i</a:t>
            </a:r>
            <a:r>
              <a:rPr spc="-160" dirty="0"/>
              <a:t>s</a:t>
            </a:r>
            <a:r>
              <a:rPr spc="-5" dirty="0"/>
              <a:t>m  </a:t>
            </a:r>
            <a:r>
              <a:rPr spc="-155" dirty="0"/>
              <a:t>(</a:t>
            </a:r>
            <a:r>
              <a:rPr spc="-220" dirty="0"/>
              <a:t>V</a:t>
            </a:r>
            <a:r>
              <a:rPr spc="-165" dirty="0"/>
              <a:t>i</a:t>
            </a:r>
            <a:r>
              <a:rPr spc="-5" dirty="0"/>
              <a:t>a</a:t>
            </a:r>
            <a:r>
              <a:rPr spc="-295" dirty="0"/>
              <a:t> </a:t>
            </a:r>
            <a:r>
              <a:rPr spc="-160" dirty="0"/>
              <a:t>Synchro</a:t>
            </a:r>
            <a:r>
              <a:rPr spc="-150" dirty="0"/>
              <a:t>n</a:t>
            </a:r>
            <a:r>
              <a:rPr spc="-165" dirty="0"/>
              <a:t>i</a:t>
            </a:r>
            <a:r>
              <a:rPr spc="-155" dirty="0"/>
              <a:t>z</a:t>
            </a:r>
            <a:r>
              <a:rPr spc="-150" dirty="0"/>
              <a:t>e</a:t>
            </a:r>
            <a:r>
              <a:rPr dirty="0"/>
              <a:t>d</a:t>
            </a:r>
            <a:r>
              <a:rPr spc="-250" dirty="0"/>
              <a:t> </a:t>
            </a:r>
            <a:r>
              <a:rPr spc="-160" dirty="0"/>
              <a:t>S</a:t>
            </a:r>
            <a:r>
              <a:rPr spc="-155" dirty="0"/>
              <a:t>t</a:t>
            </a:r>
            <a:r>
              <a:rPr spc="-160" dirty="0"/>
              <a:t>a</a:t>
            </a:r>
            <a:r>
              <a:rPr spc="-155" dirty="0"/>
              <a:t>t</a:t>
            </a:r>
            <a:r>
              <a:rPr spc="-160" dirty="0"/>
              <a:t>emen</a:t>
            </a:r>
            <a:r>
              <a:rPr spc="-155" dirty="0"/>
              <a:t>t</a:t>
            </a:r>
            <a:r>
              <a:rPr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0"/>
            <a:ext cx="7637780" cy="4321696"/>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dirty="0">
                <a:latin typeface="Arial MT"/>
                <a:cs typeface="Arial MT"/>
              </a:rPr>
              <a:t>A</a:t>
            </a:r>
            <a:r>
              <a:rPr sz="2400" spc="-150" dirty="0">
                <a:latin typeface="Arial MT"/>
                <a:cs typeface="Arial MT"/>
              </a:rPr>
              <a:t> </a:t>
            </a:r>
            <a:r>
              <a:rPr sz="2400" spc="-5" dirty="0">
                <a:latin typeface="Arial MT"/>
                <a:cs typeface="Arial MT"/>
              </a:rPr>
              <a:t>class</a:t>
            </a:r>
            <a:r>
              <a:rPr sz="2400" spc="10" dirty="0">
                <a:latin typeface="Arial MT"/>
                <a:cs typeface="Arial MT"/>
              </a:rPr>
              <a:t> </a:t>
            </a:r>
            <a:r>
              <a:rPr sz="2400" dirty="0">
                <a:latin typeface="Arial MT"/>
                <a:cs typeface="Arial MT"/>
              </a:rPr>
              <a:t>can</a:t>
            </a:r>
            <a:r>
              <a:rPr sz="2400" spc="-5" dirty="0">
                <a:latin typeface="Arial MT"/>
                <a:cs typeface="Arial MT"/>
              </a:rPr>
              <a:t> </a:t>
            </a:r>
            <a:r>
              <a:rPr sz="2400" dirty="0">
                <a:latin typeface="Arial MT"/>
                <a:cs typeface="Arial MT"/>
              </a:rPr>
              <a:t>be </a:t>
            </a:r>
            <a:r>
              <a:rPr sz="2400" spc="-5" dirty="0">
                <a:latin typeface="Arial MT"/>
                <a:cs typeface="Arial MT"/>
              </a:rPr>
              <a:t>declared</a:t>
            </a:r>
            <a:r>
              <a:rPr sz="2400" spc="25" dirty="0">
                <a:latin typeface="Arial MT"/>
                <a:cs typeface="Arial MT"/>
              </a:rPr>
              <a:t> </a:t>
            </a:r>
            <a:r>
              <a:rPr sz="2400" dirty="0">
                <a:latin typeface="Arial MT"/>
                <a:cs typeface="Arial MT"/>
              </a:rPr>
              <a:t>as </a:t>
            </a:r>
            <a:r>
              <a:rPr sz="2400" spc="-5" dirty="0">
                <a:latin typeface="Arial MT"/>
                <a:cs typeface="Arial MT"/>
              </a:rPr>
              <a:t>abstract</a:t>
            </a:r>
            <a:r>
              <a:rPr sz="2400" spc="5" dirty="0">
                <a:latin typeface="Arial MT"/>
                <a:cs typeface="Arial MT"/>
              </a:rPr>
              <a:t> </a:t>
            </a:r>
            <a:r>
              <a:rPr sz="2400" spc="-5" dirty="0">
                <a:latin typeface="Arial MT"/>
                <a:cs typeface="Arial MT"/>
              </a:rPr>
              <a:t>even</a:t>
            </a:r>
            <a:r>
              <a:rPr sz="2400" dirty="0">
                <a:latin typeface="Arial MT"/>
                <a:cs typeface="Arial MT"/>
              </a:rPr>
              <a:t> if</a:t>
            </a:r>
            <a:r>
              <a:rPr sz="2400" spc="-5" dirty="0">
                <a:latin typeface="Arial MT"/>
                <a:cs typeface="Arial MT"/>
              </a:rPr>
              <a:t> </a:t>
            </a:r>
            <a:r>
              <a:rPr sz="2400" dirty="0">
                <a:latin typeface="Arial MT"/>
                <a:cs typeface="Arial MT"/>
              </a:rPr>
              <a:t>it </a:t>
            </a:r>
            <a:r>
              <a:rPr sz="2400" spc="-5" dirty="0">
                <a:latin typeface="Arial MT"/>
                <a:cs typeface="Arial MT"/>
              </a:rPr>
              <a:t>does</a:t>
            </a:r>
            <a:r>
              <a:rPr sz="2400" spc="5" dirty="0">
                <a:latin typeface="Arial MT"/>
                <a:cs typeface="Arial MT"/>
              </a:rPr>
              <a:t> </a:t>
            </a:r>
            <a:r>
              <a:rPr sz="2400" dirty="0">
                <a:latin typeface="Arial MT"/>
                <a:cs typeface="Arial MT"/>
              </a:rPr>
              <a:t>not</a:t>
            </a:r>
          </a:p>
          <a:p>
            <a:pPr marL="355600">
              <a:spcBef>
                <a:spcPts val="5"/>
              </a:spcBef>
            </a:pPr>
            <a:r>
              <a:rPr sz="2400" spc="-5" dirty="0">
                <a:latin typeface="Arial MT"/>
                <a:cs typeface="Arial MT"/>
              </a:rPr>
              <a:t>have any</a:t>
            </a:r>
            <a:r>
              <a:rPr sz="2400" spc="-10" dirty="0">
                <a:latin typeface="Arial MT"/>
                <a:cs typeface="Arial MT"/>
              </a:rPr>
              <a:t> </a:t>
            </a:r>
            <a:r>
              <a:rPr sz="2400" dirty="0">
                <a:latin typeface="Arial MT"/>
                <a:cs typeface="Arial MT"/>
              </a:rPr>
              <a:t>abstract</a:t>
            </a:r>
            <a:r>
              <a:rPr sz="2400" spc="-25" dirty="0">
                <a:latin typeface="Arial MT"/>
                <a:cs typeface="Arial MT"/>
              </a:rPr>
              <a:t> </a:t>
            </a:r>
            <a:r>
              <a:rPr sz="2400" spc="-5" dirty="0">
                <a:latin typeface="Arial MT"/>
                <a:cs typeface="Arial MT"/>
              </a:rPr>
              <a:t>method</a:t>
            </a:r>
            <a:endParaRPr sz="2400" dirty="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Example:</a:t>
            </a:r>
            <a:endParaRPr sz="2400" dirty="0">
              <a:latin typeface="Arial MT"/>
              <a:cs typeface="Arial MT"/>
            </a:endParaRPr>
          </a:p>
          <a:p>
            <a:pPr marL="927100">
              <a:spcBef>
                <a:spcPts val="575"/>
              </a:spcBef>
              <a:tabLst>
                <a:tab pos="2755900" algn="l"/>
                <a:tab pos="4585335" algn="l"/>
              </a:tabLst>
            </a:pPr>
            <a:r>
              <a:rPr sz="2400" spc="-5" dirty="0">
                <a:solidFill>
                  <a:srgbClr val="FF0000"/>
                </a:solidFill>
                <a:latin typeface="Arial MT"/>
                <a:cs typeface="Arial MT"/>
              </a:rPr>
              <a:t>abstract	class	</a:t>
            </a:r>
            <a:r>
              <a:rPr sz="2400" dirty="0">
                <a:solidFill>
                  <a:srgbClr val="FF0000"/>
                </a:solidFill>
                <a:latin typeface="Arial MT"/>
                <a:cs typeface="Arial MT"/>
              </a:rPr>
              <a:t>A</a:t>
            </a:r>
            <a:endParaRPr sz="2400" dirty="0">
              <a:latin typeface="Arial MT"/>
              <a:cs typeface="Arial MT"/>
            </a:endParaRPr>
          </a:p>
          <a:p>
            <a:pPr marL="927100">
              <a:spcBef>
                <a:spcPts val="580"/>
              </a:spcBef>
            </a:pPr>
            <a:r>
              <a:rPr sz="2400" dirty="0">
                <a:solidFill>
                  <a:srgbClr val="FF0000"/>
                </a:solidFill>
                <a:latin typeface="Arial MT"/>
                <a:cs typeface="Arial MT"/>
              </a:rPr>
              <a:t>{</a:t>
            </a:r>
            <a:endParaRPr sz="2400" dirty="0">
              <a:latin typeface="Arial MT"/>
              <a:cs typeface="Arial MT"/>
            </a:endParaRPr>
          </a:p>
          <a:p>
            <a:pPr marL="1841500">
              <a:spcBef>
                <a:spcPts val="575"/>
              </a:spcBef>
            </a:pPr>
            <a:r>
              <a:rPr sz="2400" spc="-5" dirty="0">
                <a:solidFill>
                  <a:srgbClr val="FF0000"/>
                </a:solidFill>
                <a:latin typeface="Arial MT"/>
                <a:cs typeface="Arial MT"/>
              </a:rPr>
              <a:t>public</a:t>
            </a:r>
            <a:r>
              <a:rPr sz="2400" spc="15" dirty="0">
                <a:solidFill>
                  <a:srgbClr val="FF0000"/>
                </a:solidFill>
                <a:latin typeface="Arial MT"/>
                <a:cs typeface="Arial MT"/>
              </a:rPr>
              <a:t> </a:t>
            </a:r>
            <a:r>
              <a:rPr sz="2400" spc="-5" dirty="0">
                <a:solidFill>
                  <a:srgbClr val="FF0000"/>
                </a:solidFill>
                <a:latin typeface="Arial MT"/>
                <a:cs typeface="Arial MT"/>
              </a:rPr>
              <a:t>void</a:t>
            </a:r>
            <a:r>
              <a:rPr sz="2400" dirty="0">
                <a:solidFill>
                  <a:srgbClr val="FF0000"/>
                </a:solidFill>
                <a:latin typeface="Arial MT"/>
                <a:cs typeface="Arial MT"/>
              </a:rPr>
              <a:t> </a:t>
            </a:r>
            <a:r>
              <a:rPr sz="2400" spc="-5" dirty="0">
                <a:solidFill>
                  <a:srgbClr val="FF0000"/>
                </a:solidFill>
                <a:latin typeface="Arial MT"/>
                <a:cs typeface="Arial MT"/>
              </a:rPr>
              <a:t>doS(int</a:t>
            </a:r>
            <a:r>
              <a:rPr sz="2400" spc="15" dirty="0">
                <a:solidFill>
                  <a:srgbClr val="FF0000"/>
                </a:solidFill>
                <a:latin typeface="Arial MT"/>
                <a:cs typeface="Arial MT"/>
              </a:rPr>
              <a:t> </a:t>
            </a:r>
            <a:r>
              <a:rPr sz="2400" dirty="0">
                <a:solidFill>
                  <a:srgbClr val="FF0000"/>
                </a:solidFill>
                <a:latin typeface="Arial MT"/>
                <a:cs typeface="Arial MT"/>
              </a:rPr>
              <a:t>a,</a:t>
            </a:r>
            <a:r>
              <a:rPr sz="2400" spc="-15" dirty="0">
                <a:solidFill>
                  <a:srgbClr val="FF0000"/>
                </a:solidFill>
                <a:latin typeface="Arial MT"/>
                <a:cs typeface="Arial MT"/>
              </a:rPr>
              <a:t> </a:t>
            </a:r>
            <a:r>
              <a:rPr sz="2400" spc="-5" dirty="0">
                <a:solidFill>
                  <a:srgbClr val="FF0000"/>
                </a:solidFill>
                <a:latin typeface="Arial MT"/>
                <a:cs typeface="Arial MT"/>
              </a:rPr>
              <a:t>int</a:t>
            </a:r>
            <a:r>
              <a:rPr sz="2400" spc="-15" dirty="0">
                <a:solidFill>
                  <a:srgbClr val="FF0000"/>
                </a:solidFill>
                <a:latin typeface="Arial MT"/>
                <a:cs typeface="Arial MT"/>
              </a:rPr>
              <a:t> </a:t>
            </a:r>
            <a:r>
              <a:rPr sz="2400" spc="-10" dirty="0">
                <a:solidFill>
                  <a:srgbClr val="FF0000"/>
                </a:solidFill>
                <a:latin typeface="Arial MT"/>
                <a:cs typeface="Arial MT"/>
              </a:rPr>
              <a:t>b)</a:t>
            </a:r>
            <a:endParaRPr sz="2400" dirty="0">
              <a:latin typeface="Arial MT"/>
              <a:cs typeface="Arial MT"/>
            </a:endParaRPr>
          </a:p>
          <a:p>
            <a:pPr marL="1841500">
              <a:spcBef>
                <a:spcPts val="575"/>
              </a:spcBef>
            </a:pPr>
            <a:r>
              <a:rPr sz="2400" dirty="0">
                <a:solidFill>
                  <a:srgbClr val="FF0000"/>
                </a:solidFill>
                <a:latin typeface="Arial MT"/>
                <a:cs typeface="Arial MT"/>
              </a:rPr>
              <a:t>{</a:t>
            </a:r>
            <a:endParaRPr sz="2400" dirty="0">
              <a:latin typeface="Arial MT"/>
              <a:cs typeface="Arial MT"/>
            </a:endParaRPr>
          </a:p>
          <a:p>
            <a:pPr marL="2756535">
              <a:spcBef>
                <a:spcPts val="580"/>
              </a:spcBef>
            </a:pPr>
            <a:r>
              <a:rPr sz="2400" spc="-5" dirty="0">
                <a:solidFill>
                  <a:srgbClr val="FF0000"/>
                </a:solidFill>
                <a:latin typeface="Arial MT"/>
                <a:cs typeface="Arial MT"/>
              </a:rPr>
              <a:t>System.out.println(a+b);</a:t>
            </a:r>
            <a:endParaRPr sz="2400" dirty="0">
              <a:latin typeface="Arial MT"/>
              <a:cs typeface="Arial MT"/>
            </a:endParaRPr>
          </a:p>
          <a:p>
            <a:pPr marL="1841500">
              <a:spcBef>
                <a:spcPts val="575"/>
              </a:spcBef>
            </a:pPr>
            <a:r>
              <a:rPr sz="2400" dirty="0">
                <a:solidFill>
                  <a:srgbClr val="FF0000"/>
                </a:solidFill>
                <a:latin typeface="Arial MT"/>
                <a:cs typeface="Arial MT"/>
              </a:rPr>
              <a:t>}//</a:t>
            </a:r>
            <a:r>
              <a:rPr sz="2400" spc="-50" dirty="0">
                <a:solidFill>
                  <a:srgbClr val="FF0000"/>
                </a:solidFill>
                <a:latin typeface="Arial MT"/>
                <a:cs typeface="Arial MT"/>
              </a:rPr>
              <a:t> </a:t>
            </a:r>
            <a:r>
              <a:rPr sz="2400" spc="-5" dirty="0">
                <a:solidFill>
                  <a:srgbClr val="FF0000"/>
                </a:solidFill>
                <a:latin typeface="Arial MT"/>
                <a:cs typeface="Arial MT"/>
              </a:rPr>
              <a:t>End </a:t>
            </a:r>
            <a:r>
              <a:rPr sz="2400" dirty="0">
                <a:solidFill>
                  <a:srgbClr val="FF0000"/>
                </a:solidFill>
                <a:latin typeface="Arial MT"/>
                <a:cs typeface="Arial MT"/>
              </a:rPr>
              <a:t>of</a:t>
            </a:r>
            <a:r>
              <a:rPr sz="2400" spc="-15" dirty="0">
                <a:solidFill>
                  <a:srgbClr val="FF0000"/>
                </a:solidFill>
                <a:latin typeface="Arial MT"/>
                <a:cs typeface="Arial MT"/>
              </a:rPr>
              <a:t> </a:t>
            </a:r>
            <a:r>
              <a:rPr sz="2400" spc="-5" dirty="0">
                <a:solidFill>
                  <a:srgbClr val="FF0000"/>
                </a:solidFill>
                <a:latin typeface="Arial MT"/>
                <a:cs typeface="Arial MT"/>
              </a:rPr>
              <a:t>Method</a:t>
            </a:r>
            <a:endParaRPr sz="2400" dirty="0">
              <a:latin typeface="Arial MT"/>
              <a:cs typeface="Arial MT"/>
            </a:endParaRPr>
          </a:p>
          <a:p>
            <a:pPr marL="927100">
              <a:spcBef>
                <a:spcPts val="575"/>
              </a:spcBef>
            </a:pPr>
            <a:r>
              <a:rPr sz="2400" dirty="0">
                <a:solidFill>
                  <a:srgbClr val="FF0000"/>
                </a:solidFill>
                <a:latin typeface="Arial MT"/>
                <a:cs typeface="Arial MT"/>
              </a:rPr>
              <a:t>}//</a:t>
            </a:r>
            <a:r>
              <a:rPr sz="2400" spc="-40" dirty="0">
                <a:solidFill>
                  <a:srgbClr val="FF0000"/>
                </a:solidFill>
                <a:latin typeface="Arial MT"/>
                <a:cs typeface="Arial MT"/>
              </a:rPr>
              <a:t> </a:t>
            </a:r>
            <a:r>
              <a:rPr sz="2400" spc="-5" dirty="0">
                <a:solidFill>
                  <a:srgbClr val="FF0000"/>
                </a:solidFill>
                <a:latin typeface="Arial MT"/>
                <a:cs typeface="Arial MT"/>
              </a:rPr>
              <a:t>End </a:t>
            </a:r>
            <a:r>
              <a:rPr sz="2400" dirty="0">
                <a:solidFill>
                  <a:srgbClr val="FF0000"/>
                </a:solidFill>
                <a:latin typeface="Arial MT"/>
                <a:cs typeface="Arial MT"/>
              </a:rPr>
              <a:t>of</a:t>
            </a:r>
            <a:r>
              <a:rPr sz="2400" spc="-20" dirty="0">
                <a:solidFill>
                  <a:srgbClr val="FF0000"/>
                </a:solidFill>
                <a:latin typeface="Arial MT"/>
                <a:cs typeface="Arial MT"/>
              </a:rPr>
              <a:t> </a:t>
            </a:r>
            <a:r>
              <a:rPr sz="2400" spc="-5" dirty="0">
                <a:solidFill>
                  <a:srgbClr val="FF0000"/>
                </a:solidFill>
                <a:latin typeface="Arial MT"/>
                <a:cs typeface="Arial MT"/>
              </a:rPr>
              <a:t>class</a:t>
            </a:r>
            <a:r>
              <a:rPr sz="2400" spc="-140" dirty="0">
                <a:solidFill>
                  <a:srgbClr val="FF0000"/>
                </a:solidFill>
                <a:latin typeface="Arial MT"/>
                <a:cs typeface="Arial MT"/>
              </a:rPr>
              <a:t> </a:t>
            </a:r>
            <a:r>
              <a:rPr sz="2400" dirty="0">
                <a:solidFill>
                  <a:srgbClr val="FF0000"/>
                </a:solidFill>
                <a:latin typeface="Arial MT"/>
                <a:cs typeface="Arial MT"/>
              </a:rPr>
              <a:t>A</a:t>
            </a:r>
            <a:endParaRPr sz="2400" dirty="0">
              <a:latin typeface="Arial MT"/>
              <a:cs typeface="Arial MT"/>
            </a:endParaRPr>
          </a:p>
        </p:txBody>
      </p:sp>
      <p:sp>
        <p:nvSpPr>
          <p:cNvPr id="3" name="object 3"/>
          <p:cNvSpPr txBox="1">
            <a:spLocks noGrp="1"/>
          </p:cNvSpPr>
          <p:nvPr>
            <p:ph type="title"/>
          </p:nvPr>
        </p:nvSpPr>
        <p:spPr>
          <a:xfrm>
            <a:off x="1907541" y="379222"/>
            <a:ext cx="6163563" cy="689932"/>
          </a:xfrm>
          <a:prstGeom prst="rect">
            <a:avLst/>
          </a:prstGeom>
        </p:spPr>
        <p:txBody>
          <a:bodyPr vert="horz" wrap="square" lIns="0" tIns="12700" rIns="0" bIns="0" rtlCol="0" anchor="t">
            <a:spAutoFit/>
          </a:bodyPr>
          <a:lstStyle/>
          <a:p>
            <a:pPr marL="12700">
              <a:lnSpc>
                <a:spcPct val="100000"/>
              </a:lnSpc>
              <a:spcBef>
                <a:spcPts val="100"/>
              </a:spcBef>
            </a:pPr>
            <a:r>
              <a:rPr spc="-160" dirty="0"/>
              <a:t>Abs</a:t>
            </a:r>
            <a:r>
              <a:rPr spc="-155" dirty="0"/>
              <a:t>t</a:t>
            </a:r>
            <a:r>
              <a:rPr spc="-160" dirty="0"/>
              <a:t>rac</a:t>
            </a:r>
            <a:r>
              <a:rPr dirty="0"/>
              <a:t>t</a:t>
            </a:r>
            <a:r>
              <a:rPr spc="-270" dirty="0"/>
              <a:t> </a:t>
            </a:r>
            <a:r>
              <a:rPr spc="-160" dirty="0"/>
              <a:t>C</a:t>
            </a:r>
            <a:r>
              <a:rPr spc="-165" dirty="0"/>
              <a:t>l</a:t>
            </a:r>
            <a:r>
              <a:rPr spc="-160" dirty="0"/>
              <a:t>asse</a:t>
            </a:r>
            <a:r>
              <a:rPr spc="-5" dirty="0"/>
              <a:t>s</a:t>
            </a:r>
            <a:r>
              <a:rPr spc="-295" dirty="0"/>
              <a:t> </a:t>
            </a:r>
            <a:r>
              <a:rPr dirty="0"/>
              <a:t>:</a:t>
            </a:r>
            <a:r>
              <a:rPr spc="-295" dirty="0"/>
              <a:t> </a:t>
            </a:r>
            <a:r>
              <a:rPr spc="-160" dirty="0"/>
              <a:t>Fac</a:t>
            </a:r>
            <a:r>
              <a:rPr dirty="0"/>
              <a:t>t</a:t>
            </a:r>
            <a:r>
              <a:rPr spc="-295" dirty="0"/>
              <a:t> </a:t>
            </a:r>
            <a:r>
              <a:rPr dirty="0"/>
              <a:t>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1"/>
            <a:ext cx="2422525" cy="391795"/>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 pos="1274445" algn="l"/>
              </a:tabLst>
            </a:pPr>
            <a:r>
              <a:rPr sz="2400" dirty="0">
                <a:latin typeface="Arial MT"/>
                <a:cs typeface="Arial MT"/>
              </a:rPr>
              <a:t>Only	</a:t>
            </a:r>
            <a:r>
              <a:rPr sz="2400" spc="-5" dirty="0">
                <a:latin typeface="Arial MT"/>
                <a:cs typeface="Arial MT"/>
              </a:rPr>
              <a:t>instance</a:t>
            </a:r>
            <a:endParaRPr sz="2400" dirty="0">
              <a:latin typeface="Arial MT"/>
              <a:cs typeface="Arial MT"/>
            </a:endParaRPr>
          </a:p>
        </p:txBody>
      </p:sp>
      <p:sp>
        <p:nvSpPr>
          <p:cNvPr id="3" name="object 3"/>
          <p:cNvSpPr txBox="1"/>
          <p:nvPr/>
        </p:nvSpPr>
        <p:spPr>
          <a:xfrm>
            <a:off x="4596511" y="1519251"/>
            <a:ext cx="5381625" cy="391795"/>
          </a:xfrm>
          <a:prstGeom prst="rect">
            <a:avLst/>
          </a:prstGeom>
        </p:spPr>
        <p:txBody>
          <a:bodyPr vert="horz" wrap="square" lIns="0" tIns="12700" rIns="0" bIns="0" rtlCol="0">
            <a:spAutoFit/>
          </a:bodyPr>
          <a:lstStyle/>
          <a:p>
            <a:pPr marL="12700">
              <a:spcBef>
                <a:spcPts val="100"/>
              </a:spcBef>
              <a:tabLst>
                <a:tab pos="1473835" algn="l"/>
                <a:tab pos="2684145" algn="l"/>
                <a:tab pos="4246880" algn="l"/>
                <a:tab pos="5029835" algn="l"/>
              </a:tabLst>
            </a:pPr>
            <a:r>
              <a:rPr sz="2400" dirty="0">
                <a:latin typeface="Arial MT"/>
                <a:cs typeface="Arial MT"/>
              </a:rPr>
              <a:t>metho</a:t>
            </a:r>
            <a:r>
              <a:rPr sz="2400" spc="-10" dirty="0">
                <a:latin typeface="Arial MT"/>
                <a:cs typeface="Arial MT"/>
              </a:rPr>
              <a:t>d</a:t>
            </a:r>
            <a:r>
              <a:rPr sz="2400" dirty="0">
                <a:latin typeface="Arial MT"/>
                <a:cs typeface="Arial MT"/>
              </a:rPr>
              <a:t>s	(ob</a:t>
            </a:r>
            <a:r>
              <a:rPr sz="2400" spc="15" dirty="0">
                <a:latin typeface="Arial MT"/>
                <a:cs typeface="Arial MT"/>
              </a:rPr>
              <a:t>j</a:t>
            </a:r>
            <a:r>
              <a:rPr sz="2400" dirty="0">
                <a:latin typeface="Arial MT"/>
                <a:cs typeface="Arial MT"/>
              </a:rPr>
              <a:t>ect	m</a:t>
            </a:r>
            <a:r>
              <a:rPr sz="2400" spc="-15" dirty="0">
                <a:latin typeface="Arial MT"/>
                <a:cs typeface="Arial MT"/>
              </a:rPr>
              <a:t>e</a:t>
            </a:r>
            <a:r>
              <a:rPr sz="2400" dirty="0">
                <a:latin typeface="Arial MT"/>
                <a:cs typeface="Arial MT"/>
              </a:rPr>
              <a:t>thod</a:t>
            </a:r>
            <a:r>
              <a:rPr sz="2400" spc="-10" dirty="0">
                <a:latin typeface="Arial MT"/>
                <a:cs typeface="Arial MT"/>
              </a:rPr>
              <a:t>s</a:t>
            </a:r>
            <a:r>
              <a:rPr sz="2400" dirty="0">
                <a:latin typeface="Arial MT"/>
                <a:cs typeface="Arial MT"/>
              </a:rPr>
              <a:t>)	can	</a:t>
            </a:r>
            <a:r>
              <a:rPr sz="2400" spc="-5" dirty="0">
                <a:latin typeface="Arial MT"/>
                <a:cs typeface="Arial MT"/>
              </a:rPr>
              <a:t>be</a:t>
            </a:r>
            <a:endParaRPr sz="2400">
              <a:latin typeface="Arial MT"/>
              <a:cs typeface="Arial MT"/>
            </a:endParaRPr>
          </a:p>
        </p:txBody>
      </p:sp>
      <p:sp>
        <p:nvSpPr>
          <p:cNvPr id="4" name="object 4"/>
          <p:cNvSpPr txBox="1"/>
          <p:nvPr/>
        </p:nvSpPr>
        <p:spPr>
          <a:xfrm>
            <a:off x="1907540" y="1812417"/>
            <a:ext cx="7429500" cy="3885038"/>
          </a:xfrm>
          <a:prstGeom prst="rect">
            <a:avLst/>
          </a:prstGeom>
        </p:spPr>
        <p:txBody>
          <a:bodyPr vert="horz" wrap="square" lIns="0" tIns="85725" rIns="0" bIns="0" rtlCol="0">
            <a:spAutoFit/>
          </a:bodyPr>
          <a:lstStyle/>
          <a:p>
            <a:pPr marL="355600">
              <a:spcBef>
                <a:spcPts val="675"/>
              </a:spcBef>
            </a:pPr>
            <a:r>
              <a:rPr sz="2400" spc="-5" dirty="0">
                <a:latin typeface="Arial MT"/>
                <a:cs typeface="Arial MT"/>
              </a:rPr>
              <a:t>declared</a:t>
            </a:r>
            <a:r>
              <a:rPr sz="2400" spc="5" dirty="0">
                <a:latin typeface="Arial MT"/>
                <a:cs typeface="Arial MT"/>
              </a:rPr>
              <a:t> </a:t>
            </a:r>
            <a:r>
              <a:rPr sz="2400" spc="-5" dirty="0">
                <a:latin typeface="Arial MT"/>
                <a:cs typeface="Arial MT"/>
              </a:rPr>
              <a:t>as</a:t>
            </a:r>
            <a:r>
              <a:rPr sz="2400" spc="-15" dirty="0">
                <a:latin typeface="Arial MT"/>
                <a:cs typeface="Arial MT"/>
              </a:rPr>
              <a:t> </a:t>
            </a:r>
            <a:r>
              <a:rPr sz="2400" dirty="0">
                <a:latin typeface="Arial MT"/>
                <a:cs typeface="Arial MT"/>
              </a:rPr>
              <a:t>abstract.</a:t>
            </a:r>
          </a:p>
          <a:p>
            <a:pPr marL="355600" indent="-342900">
              <a:spcBef>
                <a:spcPts val="575"/>
              </a:spcBef>
              <a:buClr>
                <a:srgbClr val="0F1141"/>
              </a:buClr>
              <a:buChar char="•"/>
              <a:tabLst>
                <a:tab pos="354965" algn="l"/>
                <a:tab pos="355600" algn="l"/>
              </a:tabLst>
            </a:pPr>
            <a:r>
              <a:rPr sz="2400" spc="-5" dirty="0">
                <a:solidFill>
                  <a:srgbClr val="FF0000"/>
                </a:solidFill>
                <a:latin typeface="Arial MT"/>
                <a:cs typeface="Arial MT"/>
              </a:rPr>
              <a:t>‘static’</a:t>
            </a:r>
            <a:r>
              <a:rPr sz="2400" spc="-90" dirty="0">
                <a:solidFill>
                  <a:srgbClr val="FF0000"/>
                </a:solidFill>
                <a:latin typeface="Arial MT"/>
                <a:cs typeface="Arial MT"/>
              </a:rPr>
              <a:t> </a:t>
            </a:r>
            <a:r>
              <a:rPr sz="2400" spc="-5" dirty="0">
                <a:latin typeface="Arial MT"/>
                <a:cs typeface="Arial MT"/>
              </a:rPr>
              <a:t>and</a:t>
            </a:r>
            <a:r>
              <a:rPr sz="2400" spc="5" dirty="0">
                <a:latin typeface="Arial MT"/>
                <a:cs typeface="Arial MT"/>
              </a:rPr>
              <a:t> </a:t>
            </a:r>
            <a:r>
              <a:rPr sz="2400" spc="-5" dirty="0">
                <a:solidFill>
                  <a:srgbClr val="FF0000"/>
                </a:solidFill>
                <a:latin typeface="Arial MT"/>
                <a:cs typeface="Arial MT"/>
              </a:rPr>
              <a:t>‘abstract’</a:t>
            </a:r>
            <a:r>
              <a:rPr sz="2400" spc="-95" dirty="0">
                <a:solidFill>
                  <a:srgbClr val="FF0000"/>
                </a:solidFill>
                <a:latin typeface="Arial MT"/>
                <a:cs typeface="Arial MT"/>
              </a:rPr>
              <a:t> </a:t>
            </a:r>
            <a:r>
              <a:rPr sz="2400" dirty="0">
                <a:latin typeface="Arial MT"/>
                <a:cs typeface="Arial MT"/>
              </a:rPr>
              <a:t>forms</a:t>
            </a:r>
            <a:r>
              <a:rPr sz="2400" spc="-5" dirty="0">
                <a:latin typeface="Arial MT"/>
                <a:cs typeface="Arial MT"/>
              </a:rPr>
              <a:t> illegal</a:t>
            </a:r>
            <a:r>
              <a:rPr sz="2400" spc="20" dirty="0">
                <a:latin typeface="Arial MT"/>
                <a:cs typeface="Arial MT"/>
              </a:rPr>
              <a:t> </a:t>
            </a:r>
            <a:r>
              <a:rPr sz="2400" spc="-5" dirty="0">
                <a:latin typeface="Arial MT"/>
                <a:cs typeface="Arial MT"/>
              </a:rPr>
              <a:t>combination</a:t>
            </a:r>
            <a:endParaRPr sz="2400" dirty="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Example:</a:t>
            </a:r>
            <a:endParaRPr sz="2400" dirty="0">
              <a:latin typeface="Arial MT"/>
              <a:cs typeface="Arial MT"/>
            </a:endParaRPr>
          </a:p>
          <a:p>
            <a:pPr>
              <a:lnSpc>
                <a:spcPct val="100000"/>
              </a:lnSpc>
            </a:pPr>
            <a:endParaRPr sz="2700" dirty="0">
              <a:latin typeface="Arial MT"/>
              <a:cs typeface="Arial MT"/>
            </a:endParaRPr>
          </a:p>
          <a:p>
            <a:pPr marL="1325245">
              <a:spcBef>
                <a:spcPts val="2205"/>
              </a:spcBef>
              <a:tabLst>
                <a:tab pos="3154045" algn="l"/>
                <a:tab pos="4983480" algn="l"/>
              </a:tabLst>
            </a:pPr>
            <a:r>
              <a:rPr sz="2400" spc="-15" dirty="0">
                <a:solidFill>
                  <a:srgbClr val="FF0000"/>
                </a:solidFill>
                <a:latin typeface="Calibri"/>
                <a:cs typeface="Calibri"/>
              </a:rPr>
              <a:t>abstract	</a:t>
            </a:r>
            <a:r>
              <a:rPr sz="2400" dirty="0">
                <a:solidFill>
                  <a:srgbClr val="FF0000"/>
                </a:solidFill>
                <a:latin typeface="Calibri"/>
                <a:cs typeface="Calibri"/>
              </a:rPr>
              <a:t>class	A</a:t>
            </a:r>
            <a:endParaRPr sz="2400" dirty="0">
              <a:latin typeface="Calibri"/>
              <a:cs typeface="Calibri"/>
            </a:endParaRPr>
          </a:p>
          <a:p>
            <a:pPr marL="1325245"/>
            <a:r>
              <a:rPr sz="2400" dirty="0">
                <a:solidFill>
                  <a:srgbClr val="FF0000"/>
                </a:solidFill>
                <a:latin typeface="Calibri"/>
                <a:cs typeface="Calibri"/>
              </a:rPr>
              <a:t>{</a:t>
            </a:r>
            <a:endParaRPr sz="2400" dirty="0">
              <a:latin typeface="Calibri"/>
              <a:cs typeface="Calibri"/>
            </a:endParaRPr>
          </a:p>
          <a:p>
            <a:pPr marL="2239645"/>
            <a:r>
              <a:rPr sz="2400" spc="-5" dirty="0">
                <a:solidFill>
                  <a:srgbClr val="FF0000"/>
                </a:solidFill>
                <a:latin typeface="Calibri"/>
                <a:cs typeface="Calibri"/>
              </a:rPr>
              <a:t>public</a:t>
            </a:r>
            <a:r>
              <a:rPr sz="2400" spc="-10" dirty="0">
                <a:solidFill>
                  <a:srgbClr val="FF0000"/>
                </a:solidFill>
                <a:latin typeface="Calibri"/>
                <a:cs typeface="Calibri"/>
              </a:rPr>
              <a:t> </a:t>
            </a:r>
            <a:r>
              <a:rPr sz="2400" spc="-15" dirty="0">
                <a:solidFill>
                  <a:srgbClr val="FF0000"/>
                </a:solidFill>
                <a:latin typeface="Calibri"/>
                <a:cs typeface="Calibri"/>
              </a:rPr>
              <a:t>static</a:t>
            </a:r>
            <a:r>
              <a:rPr sz="2400" spc="-30" dirty="0">
                <a:solidFill>
                  <a:srgbClr val="FF0000"/>
                </a:solidFill>
                <a:latin typeface="Calibri"/>
                <a:cs typeface="Calibri"/>
              </a:rPr>
              <a:t> </a:t>
            </a:r>
            <a:r>
              <a:rPr sz="2400" spc="-15" dirty="0">
                <a:solidFill>
                  <a:srgbClr val="FF0000"/>
                </a:solidFill>
                <a:latin typeface="Calibri"/>
                <a:cs typeface="Calibri"/>
              </a:rPr>
              <a:t>abstract</a:t>
            </a:r>
            <a:r>
              <a:rPr sz="2400" spc="-25" dirty="0">
                <a:solidFill>
                  <a:srgbClr val="FF0000"/>
                </a:solidFill>
                <a:latin typeface="Calibri"/>
                <a:cs typeface="Calibri"/>
              </a:rPr>
              <a:t> </a:t>
            </a:r>
            <a:r>
              <a:rPr sz="2400" spc="-10" dirty="0">
                <a:solidFill>
                  <a:srgbClr val="FF0000"/>
                </a:solidFill>
                <a:latin typeface="Calibri"/>
                <a:cs typeface="Calibri"/>
              </a:rPr>
              <a:t>void</a:t>
            </a:r>
            <a:r>
              <a:rPr sz="2400" spc="10" dirty="0">
                <a:solidFill>
                  <a:srgbClr val="FF0000"/>
                </a:solidFill>
                <a:latin typeface="Calibri"/>
                <a:cs typeface="Calibri"/>
              </a:rPr>
              <a:t> </a:t>
            </a:r>
            <a:r>
              <a:rPr sz="2400" spc="-10" dirty="0">
                <a:solidFill>
                  <a:srgbClr val="FF0000"/>
                </a:solidFill>
                <a:latin typeface="Calibri"/>
                <a:cs typeface="Calibri"/>
              </a:rPr>
              <a:t>doS(int</a:t>
            </a:r>
            <a:r>
              <a:rPr sz="2400" spc="-20" dirty="0">
                <a:solidFill>
                  <a:srgbClr val="FF0000"/>
                </a:solidFill>
                <a:latin typeface="Calibri"/>
                <a:cs typeface="Calibri"/>
              </a:rPr>
              <a:t> </a:t>
            </a:r>
            <a:r>
              <a:rPr sz="2400" dirty="0">
                <a:solidFill>
                  <a:srgbClr val="FF0000"/>
                </a:solidFill>
                <a:latin typeface="Calibri"/>
                <a:cs typeface="Calibri"/>
              </a:rPr>
              <a:t>a,</a:t>
            </a:r>
            <a:r>
              <a:rPr sz="2400" spc="-5" dirty="0">
                <a:solidFill>
                  <a:srgbClr val="FF0000"/>
                </a:solidFill>
                <a:latin typeface="Calibri"/>
                <a:cs typeface="Calibri"/>
              </a:rPr>
              <a:t> </a:t>
            </a:r>
            <a:r>
              <a:rPr sz="2400" spc="-10" dirty="0">
                <a:solidFill>
                  <a:srgbClr val="FF0000"/>
                </a:solidFill>
                <a:latin typeface="Calibri"/>
                <a:cs typeface="Calibri"/>
              </a:rPr>
              <a:t>int</a:t>
            </a:r>
            <a:r>
              <a:rPr sz="2400" spc="-20" dirty="0">
                <a:solidFill>
                  <a:srgbClr val="FF0000"/>
                </a:solidFill>
                <a:latin typeface="Calibri"/>
                <a:cs typeface="Calibri"/>
              </a:rPr>
              <a:t> </a:t>
            </a:r>
            <a:r>
              <a:rPr sz="2400" dirty="0">
                <a:solidFill>
                  <a:srgbClr val="FF0000"/>
                </a:solidFill>
                <a:latin typeface="Calibri"/>
                <a:cs typeface="Calibri"/>
              </a:rPr>
              <a:t>b);</a:t>
            </a:r>
            <a:endParaRPr sz="2400" dirty="0">
              <a:latin typeface="Calibri"/>
              <a:cs typeface="Calibri"/>
            </a:endParaRPr>
          </a:p>
          <a:p>
            <a:pPr>
              <a:spcBef>
                <a:spcPts val="15"/>
              </a:spcBef>
            </a:pPr>
            <a:endParaRPr sz="2350" dirty="0">
              <a:latin typeface="Calibri"/>
              <a:cs typeface="Calibri"/>
            </a:endParaRPr>
          </a:p>
          <a:p>
            <a:pPr marL="1325245"/>
            <a:r>
              <a:rPr sz="2400" spc="-5" dirty="0">
                <a:solidFill>
                  <a:srgbClr val="FF0000"/>
                </a:solidFill>
                <a:latin typeface="Calibri"/>
                <a:cs typeface="Calibri"/>
              </a:rPr>
              <a:t>}//</a:t>
            </a:r>
            <a:r>
              <a:rPr sz="2400" spc="-35" dirty="0">
                <a:solidFill>
                  <a:srgbClr val="FF0000"/>
                </a:solidFill>
                <a:latin typeface="Calibri"/>
                <a:cs typeface="Calibri"/>
              </a:rPr>
              <a:t> </a:t>
            </a:r>
            <a:r>
              <a:rPr sz="2400" spc="-5" dirty="0">
                <a:solidFill>
                  <a:srgbClr val="FF0000"/>
                </a:solidFill>
                <a:latin typeface="Calibri"/>
                <a:cs typeface="Calibri"/>
              </a:rPr>
              <a:t>End of</a:t>
            </a:r>
            <a:r>
              <a:rPr sz="2400" spc="-25" dirty="0">
                <a:solidFill>
                  <a:srgbClr val="FF0000"/>
                </a:solidFill>
                <a:latin typeface="Calibri"/>
                <a:cs typeface="Calibri"/>
              </a:rPr>
              <a:t> </a:t>
            </a:r>
            <a:r>
              <a:rPr sz="2400" dirty="0">
                <a:solidFill>
                  <a:srgbClr val="FF0000"/>
                </a:solidFill>
                <a:latin typeface="Calibri"/>
                <a:cs typeface="Calibri"/>
              </a:rPr>
              <a:t>class</a:t>
            </a:r>
            <a:r>
              <a:rPr sz="2400" spc="-35" dirty="0">
                <a:solidFill>
                  <a:srgbClr val="FF0000"/>
                </a:solidFill>
                <a:latin typeface="Calibri"/>
                <a:cs typeface="Calibri"/>
              </a:rPr>
              <a:t> </a:t>
            </a:r>
            <a:r>
              <a:rPr sz="2400" dirty="0">
                <a:solidFill>
                  <a:srgbClr val="FF0000"/>
                </a:solidFill>
                <a:latin typeface="Calibri"/>
                <a:cs typeface="Calibri"/>
              </a:rPr>
              <a:t>A</a:t>
            </a:r>
            <a:endParaRPr sz="2400" dirty="0">
              <a:latin typeface="Calibri"/>
              <a:cs typeface="Calibri"/>
            </a:endParaRPr>
          </a:p>
        </p:txBody>
      </p:sp>
      <p:sp>
        <p:nvSpPr>
          <p:cNvPr id="5" name="object 5"/>
          <p:cNvSpPr txBox="1">
            <a:spLocks noGrp="1"/>
          </p:cNvSpPr>
          <p:nvPr>
            <p:ph type="title"/>
          </p:nvPr>
        </p:nvSpPr>
        <p:spPr>
          <a:xfrm>
            <a:off x="1907541" y="379222"/>
            <a:ext cx="6005067" cy="689932"/>
          </a:xfrm>
          <a:prstGeom prst="rect">
            <a:avLst/>
          </a:prstGeom>
        </p:spPr>
        <p:txBody>
          <a:bodyPr vert="horz" wrap="square" lIns="0" tIns="12700" rIns="0" bIns="0" rtlCol="0" anchor="t">
            <a:spAutoFit/>
          </a:bodyPr>
          <a:lstStyle/>
          <a:p>
            <a:pPr marL="12700">
              <a:lnSpc>
                <a:spcPct val="100000"/>
              </a:lnSpc>
              <a:spcBef>
                <a:spcPts val="100"/>
              </a:spcBef>
            </a:pPr>
            <a:r>
              <a:rPr spc="-160" dirty="0"/>
              <a:t>Abs</a:t>
            </a:r>
            <a:r>
              <a:rPr spc="-155" dirty="0"/>
              <a:t>t</a:t>
            </a:r>
            <a:r>
              <a:rPr spc="-160" dirty="0"/>
              <a:t>rac</a:t>
            </a:r>
            <a:r>
              <a:rPr dirty="0"/>
              <a:t>t</a:t>
            </a:r>
            <a:r>
              <a:rPr spc="-270" dirty="0"/>
              <a:t> </a:t>
            </a:r>
            <a:r>
              <a:rPr spc="-160" dirty="0"/>
              <a:t>C</a:t>
            </a:r>
            <a:r>
              <a:rPr spc="-165" dirty="0"/>
              <a:t>l</a:t>
            </a:r>
            <a:r>
              <a:rPr spc="-160" dirty="0"/>
              <a:t>asse</a:t>
            </a:r>
            <a:r>
              <a:rPr spc="-5" dirty="0"/>
              <a:t>s</a:t>
            </a:r>
            <a:r>
              <a:rPr spc="-295" dirty="0"/>
              <a:t> </a:t>
            </a:r>
            <a:r>
              <a:rPr dirty="0"/>
              <a:t>:</a:t>
            </a:r>
            <a:r>
              <a:rPr spc="-295" dirty="0"/>
              <a:t> </a:t>
            </a:r>
            <a:r>
              <a:rPr spc="-160" dirty="0"/>
              <a:t>Fac</a:t>
            </a:r>
            <a:r>
              <a:rPr dirty="0"/>
              <a:t>t</a:t>
            </a:r>
            <a:r>
              <a:rPr spc="-295" dirty="0"/>
              <a:t> </a:t>
            </a:r>
            <a:r>
              <a:rPr spc="-165" dirty="0"/>
              <a:t>I</a:t>
            </a:r>
            <a:r>
              <a:rPr dirty="0"/>
              <a:t>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1"/>
            <a:ext cx="8072755" cy="1196975"/>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 pos="896619" algn="l"/>
                <a:tab pos="2149475" algn="l"/>
                <a:tab pos="3012440" algn="l"/>
                <a:tab pos="3757295" algn="l"/>
                <a:tab pos="4839970" algn="l"/>
                <a:tab pos="5770880" algn="l"/>
                <a:tab pos="6975475" algn="l"/>
              </a:tabLst>
            </a:pPr>
            <a:r>
              <a:rPr sz="2400" spc="-5" dirty="0">
                <a:latin typeface="Arial MT"/>
                <a:cs typeface="Arial MT"/>
              </a:rPr>
              <a:t>An	abstract	class	</a:t>
            </a:r>
            <a:r>
              <a:rPr sz="2400" dirty="0">
                <a:latin typeface="Arial MT"/>
                <a:cs typeface="Arial MT"/>
              </a:rPr>
              <a:t>may	</a:t>
            </a:r>
            <a:r>
              <a:rPr sz="2400" spc="-5" dirty="0">
                <a:latin typeface="Arial MT"/>
                <a:cs typeface="Arial MT"/>
              </a:rPr>
              <a:t>extend	either	</a:t>
            </a:r>
            <a:r>
              <a:rPr sz="2400" dirty="0">
                <a:latin typeface="Arial MT"/>
                <a:cs typeface="Arial MT"/>
              </a:rPr>
              <a:t>another	</a:t>
            </a:r>
            <a:r>
              <a:rPr sz="2400" spc="-5" dirty="0">
                <a:latin typeface="Arial MT"/>
                <a:cs typeface="Arial MT"/>
              </a:rPr>
              <a:t>abstract</a:t>
            </a:r>
            <a:endParaRPr sz="2400">
              <a:latin typeface="Arial MT"/>
              <a:cs typeface="Arial MT"/>
            </a:endParaRPr>
          </a:p>
          <a:p>
            <a:pPr marL="355600">
              <a:spcBef>
                <a:spcPts val="5"/>
              </a:spcBef>
            </a:pPr>
            <a:r>
              <a:rPr sz="2400" spc="-5" dirty="0">
                <a:latin typeface="Arial MT"/>
                <a:cs typeface="Arial MT"/>
              </a:rPr>
              <a:t>class</a:t>
            </a:r>
            <a:r>
              <a:rPr sz="2400" spc="10" dirty="0">
                <a:latin typeface="Arial MT"/>
                <a:cs typeface="Arial MT"/>
              </a:rPr>
              <a:t> </a:t>
            </a:r>
            <a:r>
              <a:rPr sz="2400" spc="-5" dirty="0">
                <a:latin typeface="Arial MT"/>
                <a:cs typeface="Arial MT"/>
              </a:rPr>
              <a:t>or</a:t>
            </a:r>
            <a:r>
              <a:rPr sz="2400" spc="15" dirty="0">
                <a:latin typeface="Arial MT"/>
                <a:cs typeface="Arial MT"/>
              </a:rPr>
              <a:t> </a:t>
            </a:r>
            <a:r>
              <a:rPr sz="2400" spc="-5" dirty="0">
                <a:latin typeface="Arial MT"/>
                <a:cs typeface="Arial MT"/>
              </a:rPr>
              <a:t>a concrete</a:t>
            </a:r>
            <a:r>
              <a:rPr sz="2400" spc="15" dirty="0">
                <a:latin typeface="Arial MT"/>
                <a:cs typeface="Arial MT"/>
              </a:rPr>
              <a:t> </a:t>
            </a:r>
            <a:r>
              <a:rPr sz="2400" spc="-5" dirty="0">
                <a:latin typeface="Arial MT"/>
                <a:cs typeface="Arial MT"/>
              </a:rPr>
              <a:t>(non-abstract)</a:t>
            </a:r>
            <a:r>
              <a:rPr sz="2400" spc="10" dirty="0">
                <a:latin typeface="Arial MT"/>
                <a:cs typeface="Arial MT"/>
              </a:rPr>
              <a:t> </a:t>
            </a:r>
            <a:r>
              <a:rPr sz="2400" spc="-5" dirty="0">
                <a:latin typeface="Arial MT"/>
                <a:cs typeface="Arial MT"/>
              </a:rPr>
              <a:t>class</a:t>
            </a:r>
            <a:endParaRPr sz="240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Example</a:t>
            </a:r>
            <a:endParaRPr sz="2400">
              <a:latin typeface="Arial MT"/>
              <a:cs typeface="Arial MT"/>
            </a:endParaRPr>
          </a:p>
        </p:txBody>
      </p:sp>
      <p:sp>
        <p:nvSpPr>
          <p:cNvPr id="3" name="object 3"/>
          <p:cNvSpPr txBox="1">
            <a:spLocks noGrp="1"/>
          </p:cNvSpPr>
          <p:nvPr>
            <p:ph type="title"/>
          </p:nvPr>
        </p:nvSpPr>
        <p:spPr>
          <a:xfrm>
            <a:off x="1907540" y="379222"/>
            <a:ext cx="5968492" cy="689932"/>
          </a:xfrm>
          <a:prstGeom prst="rect">
            <a:avLst/>
          </a:prstGeom>
        </p:spPr>
        <p:txBody>
          <a:bodyPr vert="horz" wrap="square" lIns="0" tIns="12700" rIns="0" bIns="0" rtlCol="0" anchor="t">
            <a:spAutoFit/>
          </a:bodyPr>
          <a:lstStyle/>
          <a:p>
            <a:pPr marL="12700">
              <a:lnSpc>
                <a:spcPct val="100000"/>
              </a:lnSpc>
              <a:spcBef>
                <a:spcPts val="100"/>
              </a:spcBef>
            </a:pPr>
            <a:r>
              <a:rPr spc="-160" dirty="0"/>
              <a:t>Abs</a:t>
            </a:r>
            <a:r>
              <a:rPr spc="-155" dirty="0"/>
              <a:t>t</a:t>
            </a:r>
            <a:r>
              <a:rPr spc="-160" dirty="0"/>
              <a:t>rac</a:t>
            </a:r>
            <a:r>
              <a:rPr dirty="0"/>
              <a:t>t</a:t>
            </a:r>
            <a:r>
              <a:rPr spc="-270" dirty="0"/>
              <a:t> </a:t>
            </a:r>
            <a:r>
              <a:rPr spc="-160" dirty="0"/>
              <a:t>C</a:t>
            </a:r>
            <a:r>
              <a:rPr spc="-165" dirty="0"/>
              <a:t>l</a:t>
            </a:r>
            <a:r>
              <a:rPr spc="-160" dirty="0"/>
              <a:t>asse</a:t>
            </a:r>
            <a:r>
              <a:rPr spc="-5" dirty="0"/>
              <a:t>s</a:t>
            </a:r>
            <a:r>
              <a:rPr spc="-295" dirty="0"/>
              <a:t> </a:t>
            </a:r>
            <a:r>
              <a:rPr dirty="0"/>
              <a:t>:</a:t>
            </a:r>
            <a:r>
              <a:rPr spc="-295" dirty="0"/>
              <a:t> </a:t>
            </a:r>
            <a:r>
              <a:rPr spc="-160" dirty="0"/>
              <a:t>Fac</a:t>
            </a:r>
            <a:r>
              <a:rPr dirty="0"/>
              <a:t>t</a:t>
            </a:r>
            <a:r>
              <a:rPr spc="-295" dirty="0"/>
              <a:t> </a:t>
            </a:r>
            <a:r>
              <a:rPr spc="-165" dirty="0"/>
              <a:t>II</a:t>
            </a:r>
            <a:r>
              <a:rPr dirty="0"/>
              <a:t>I</a:t>
            </a:r>
          </a:p>
        </p:txBody>
      </p:sp>
      <p:sp>
        <p:nvSpPr>
          <p:cNvPr id="4" name="object 4"/>
          <p:cNvSpPr txBox="1"/>
          <p:nvPr/>
        </p:nvSpPr>
        <p:spPr>
          <a:xfrm>
            <a:off x="2317801" y="2794762"/>
            <a:ext cx="3193415" cy="2220595"/>
          </a:xfrm>
          <a:prstGeom prst="rect">
            <a:avLst/>
          </a:prstGeom>
        </p:spPr>
        <p:txBody>
          <a:bodyPr vert="horz" wrap="square" lIns="0" tIns="12700" rIns="0" bIns="0" rtlCol="0">
            <a:spAutoFit/>
          </a:bodyPr>
          <a:lstStyle/>
          <a:p>
            <a:pPr marL="12700">
              <a:spcBef>
                <a:spcPts val="100"/>
              </a:spcBef>
            </a:pPr>
            <a:r>
              <a:rPr sz="2400" spc="-15" dirty="0">
                <a:solidFill>
                  <a:srgbClr val="FF0000"/>
                </a:solidFill>
                <a:latin typeface="Calibri"/>
                <a:cs typeface="Calibri"/>
              </a:rPr>
              <a:t>abstract</a:t>
            </a:r>
            <a:r>
              <a:rPr sz="2400" spc="-45" dirty="0">
                <a:solidFill>
                  <a:srgbClr val="FF0000"/>
                </a:solidFill>
                <a:latin typeface="Calibri"/>
                <a:cs typeface="Calibri"/>
              </a:rPr>
              <a:t> </a:t>
            </a:r>
            <a:r>
              <a:rPr sz="2400" dirty="0">
                <a:solidFill>
                  <a:srgbClr val="FF0000"/>
                </a:solidFill>
                <a:latin typeface="Calibri"/>
                <a:cs typeface="Calibri"/>
              </a:rPr>
              <a:t>class</a:t>
            </a:r>
            <a:r>
              <a:rPr sz="2400" spc="-40" dirty="0">
                <a:solidFill>
                  <a:srgbClr val="FF0000"/>
                </a:solidFill>
                <a:latin typeface="Calibri"/>
                <a:cs typeface="Calibri"/>
              </a:rPr>
              <a:t> </a:t>
            </a:r>
            <a:r>
              <a:rPr sz="2400" dirty="0">
                <a:solidFill>
                  <a:srgbClr val="FF0000"/>
                </a:solidFill>
                <a:latin typeface="Calibri"/>
                <a:cs typeface="Calibri"/>
              </a:rPr>
              <a:t>A</a:t>
            </a:r>
            <a:endParaRPr sz="2400" dirty="0">
              <a:latin typeface="Calibri"/>
              <a:cs typeface="Calibri"/>
            </a:endParaRPr>
          </a:p>
          <a:p>
            <a:pPr marL="12700"/>
            <a:r>
              <a:rPr sz="2400" dirty="0">
                <a:solidFill>
                  <a:srgbClr val="FF0000"/>
                </a:solidFill>
                <a:latin typeface="Calibri"/>
                <a:cs typeface="Calibri"/>
              </a:rPr>
              <a:t>{</a:t>
            </a:r>
            <a:endParaRPr sz="2400" dirty="0">
              <a:latin typeface="Calibri"/>
              <a:cs typeface="Calibri"/>
            </a:endParaRPr>
          </a:p>
          <a:p>
            <a:pPr marL="12700"/>
            <a:r>
              <a:rPr sz="2400" spc="-5" dirty="0">
                <a:solidFill>
                  <a:srgbClr val="FF0000"/>
                </a:solidFill>
                <a:latin typeface="Calibri"/>
                <a:cs typeface="Calibri"/>
              </a:rPr>
              <a:t>}//</a:t>
            </a:r>
            <a:r>
              <a:rPr sz="2400" spc="-40" dirty="0">
                <a:solidFill>
                  <a:srgbClr val="FF0000"/>
                </a:solidFill>
                <a:latin typeface="Calibri"/>
                <a:cs typeface="Calibri"/>
              </a:rPr>
              <a:t> </a:t>
            </a:r>
            <a:r>
              <a:rPr sz="2400" spc="-5" dirty="0">
                <a:solidFill>
                  <a:srgbClr val="FF0000"/>
                </a:solidFill>
                <a:latin typeface="Calibri"/>
                <a:cs typeface="Calibri"/>
              </a:rPr>
              <a:t>End of</a:t>
            </a:r>
            <a:r>
              <a:rPr sz="2400" spc="-25" dirty="0">
                <a:solidFill>
                  <a:srgbClr val="FF0000"/>
                </a:solidFill>
                <a:latin typeface="Calibri"/>
                <a:cs typeface="Calibri"/>
              </a:rPr>
              <a:t> </a:t>
            </a:r>
            <a:r>
              <a:rPr sz="2400" dirty="0">
                <a:solidFill>
                  <a:srgbClr val="FF0000"/>
                </a:solidFill>
                <a:latin typeface="Calibri"/>
                <a:cs typeface="Calibri"/>
              </a:rPr>
              <a:t>class</a:t>
            </a:r>
            <a:r>
              <a:rPr sz="2400" spc="-35" dirty="0">
                <a:solidFill>
                  <a:srgbClr val="FF0000"/>
                </a:solidFill>
                <a:latin typeface="Calibri"/>
                <a:cs typeface="Calibri"/>
              </a:rPr>
              <a:t> </a:t>
            </a:r>
            <a:r>
              <a:rPr sz="2400" dirty="0">
                <a:solidFill>
                  <a:srgbClr val="FF0000"/>
                </a:solidFill>
                <a:latin typeface="Calibri"/>
                <a:cs typeface="Calibri"/>
              </a:rPr>
              <a:t>A</a:t>
            </a:r>
            <a:endParaRPr sz="2400" dirty="0">
              <a:latin typeface="Calibri"/>
              <a:cs typeface="Calibri"/>
            </a:endParaRPr>
          </a:p>
          <a:p>
            <a:pPr marL="12700"/>
            <a:r>
              <a:rPr sz="2400" spc="-15" dirty="0">
                <a:solidFill>
                  <a:srgbClr val="FF0000"/>
                </a:solidFill>
                <a:latin typeface="Calibri"/>
                <a:cs typeface="Calibri"/>
              </a:rPr>
              <a:t>abstract</a:t>
            </a:r>
            <a:r>
              <a:rPr sz="2400" spc="-40" dirty="0">
                <a:solidFill>
                  <a:srgbClr val="FF0000"/>
                </a:solidFill>
                <a:latin typeface="Calibri"/>
                <a:cs typeface="Calibri"/>
              </a:rPr>
              <a:t> </a:t>
            </a:r>
            <a:r>
              <a:rPr sz="2400" dirty="0">
                <a:solidFill>
                  <a:srgbClr val="FF0000"/>
                </a:solidFill>
                <a:latin typeface="Calibri"/>
                <a:cs typeface="Calibri"/>
              </a:rPr>
              <a:t>class</a:t>
            </a:r>
            <a:r>
              <a:rPr sz="2400" spc="-25" dirty="0">
                <a:solidFill>
                  <a:srgbClr val="FF0000"/>
                </a:solidFill>
                <a:latin typeface="Calibri"/>
                <a:cs typeface="Calibri"/>
              </a:rPr>
              <a:t> </a:t>
            </a:r>
            <a:r>
              <a:rPr sz="2400" dirty="0">
                <a:solidFill>
                  <a:srgbClr val="FF0000"/>
                </a:solidFill>
                <a:latin typeface="Calibri"/>
                <a:cs typeface="Calibri"/>
              </a:rPr>
              <a:t>B</a:t>
            </a:r>
            <a:r>
              <a:rPr sz="2400" spc="-25" dirty="0">
                <a:solidFill>
                  <a:srgbClr val="FF0000"/>
                </a:solidFill>
                <a:latin typeface="Calibri"/>
                <a:cs typeface="Calibri"/>
              </a:rPr>
              <a:t> </a:t>
            </a:r>
            <a:r>
              <a:rPr sz="2400" spc="-10" dirty="0">
                <a:solidFill>
                  <a:srgbClr val="FF0000"/>
                </a:solidFill>
                <a:latin typeface="Calibri"/>
                <a:cs typeface="Calibri"/>
              </a:rPr>
              <a:t>extends</a:t>
            </a:r>
            <a:r>
              <a:rPr sz="2400" spc="-30" dirty="0">
                <a:solidFill>
                  <a:srgbClr val="FF0000"/>
                </a:solidFill>
                <a:latin typeface="Calibri"/>
                <a:cs typeface="Calibri"/>
              </a:rPr>
              <a:t> </a:t>
            </a:r>
            <a:r>
              <a:rPr sz="2400" dirty="0">
                <a:solidFill>
                  <a:srgbClr val="FF0000"/>
                </a:solidFill>
                <a:latin typeface="Calibri"/>
                <a:cs typeface="Calibri"/>
              </a:rPr>
              <a:t>A</a:t>
            </a:r>
            <a:endParaRPr sz="2400" dirty="0">
              <a:latin typeface="Calibri"/>
              <a:cs typeface="Calibri"/>
            </a:endParaRPr>
          </a:p>
          <a:p>
            <a:pPr marL="12700"/>
            <a:r>
              <a:rPr sz="2400" dirty="0">
                <a:solidFill>
                  <a:srgbClr val="FF0000"/>
                </a:solidFill>
                <a:latin typeface="Calibri"/>
                <a:cs typeface="Calibri"/>
              </a:rPr>
              <a:t>{</a:t>
            </a:r>
            <a:endParaRPr sz="2400" dirty="0">
              <a:latin typeface="Calibri"/>
              <a:cs typeface="Calibri"/>
            </a:endParaRPr>
          </a:p>
          <a:p>
            <a:pPr marL="12700">
              <a:spcBef>
                <a:spcPts val="5"/>
              </a:spcBef>
            </a:pPr>
            <a:r>
              <a:rPr sz="2400" spc="-5" dirty="0">
                <a:solidFill>
                  <a:srgbClr val="FF0000"/>
                </a:solidFill>
                <a:latin typeface="Calibri"/>
                <a:cs typeface="Calibri"/>
              </a:rPr>
              <a:t>}//</a:t>
            </a:r>
            <a:r>
              <a:rPr sz="2400" spc="-40" dirty="0">
                <a:solidFill>
                  <a:srgbClr val="FF0000"/>
                </a:solidFill>
                <a:latin typeface="Calibri"/>
                <a:cs typeface="Calibri"/>
              </a:rPr>
              <a:t> </a:t>
            </a:r>
            <a:r>
              <a:rPr sz="2400" spc="-5" dirty="0">
                <a:solidFill>
                  <a:srgbClr val="FF0000"/>
                </a:solidFill>
                <a:latin typeface="Calibri"/>
                <a:cs typeface="Calibri"/>
              </a:rPr>
              <a:t>End of</a:t>
            </a:r>
            <a:r>
              <a:rPr sz="2400" spc="-25" dirty="0">
                <a:solidFill>
                  <a:srgbClr val="FF0000"/>
                </a:solidFill>
                <a:latin typeface="Calibri"/>
                <a:cs typeface="Calibri"/>
              </a:rPr>
              <a:t> </a:t>
            </a:r>
            <a:r>
              <a:rPr sz="2400" dirty="0">
                <a:solidFill>
                  <a:srgbClr val="FF0000"/>
                </a:solidFill>
                <a:latin typeface="Calibri"/>
                <a:cs typeface="Calibri"/>
              </a:rPr>
              <a:t>class</a:t>
            </a:r>
            <a:r>
              <a:rPr sz="2400" spc="-20" dirty="0">
                <a:solidFill>
                  <a:srgbClr val="FF0000"/>
                </a:solidFill>
                <a:latin typeface="Calibri"/>
                <a:cs typeface="Calibri"/>
              </a:rPr>
              <a:t> </a:t>
            </a:r>
            <a:r>
              <a:rPr sz="2400" dirty="0">
                <a:solidFill>
                  <a:srgbClr val="FF0000"/>
                </a:solidFill>
                <a:latin typeface="Calibri"/>
                <a:cs typeface="Calibri"/>
              </a:rPr>
              <a:t>B</a:t>
            </a:r>
            <a:endParaRPr sz="2400" dirty="0">
              <a:latin typeface="Calibri"/>
              <a:cs typeface="Calibri"/>
            </a:endParaRPr>
          </a:p>
        </p:txBody>
      </p:sp>
      <p:sp>
        <p:nvSpPr>
          <p:cNvPr id="5" name="object 5"/>
          <p:cNvSpPr txBox="1"/>
          <p:nvPr/>
        </p:nvSpPr>
        <p:spPr>
          <a:xfrm>
            <a:off x="6360922" y="2794762"/>
            <a:ext cx="3193415" cy="2220595"/>
          </a:xfrm>
          <a:prstGeom prst="rect">
            <a:avLst/>
          </a:prstGeom>
        </p:spPr>
        <p:txBody>
          <a:bodyPr vert="horz" wrap="square" lIns="0" tIns="12700" rIns="0" bIns="0" rtlCol="0">
            <a:spAutoFit/>
          </a:bodyPr>
          <a:lstStyle/>
          <a:p>
            <a:pPr marL="12700">
              <a:spcBef>
                <a:spcPts val="100"/>
              </a:spcBef>
            </a:pPr>
            <a:r>
              <a:rPr sz="2400" dirty="0">
                <a:solidFill>
                  <a:srgbClr val="FF0000"/>
                </a:solidFill>
                <a:latin typeface="Calibri"/>
                <a:cs typeface="Calibri"/>
              </a:rPr>
              <a:t>class</a:t>
            </a:r>
            <a:r>
              <a:rPr sz="2400" spc="-60" dirty="0">
                <a:solidFill>
                  <a:srgbClr val="FF0000"/>
                </a:solidFill>
                <a:latin typeface="Calibri"/>
                <a:cs typeface="Calibri"/>
              </a:rPr>
              <a:t> </a:t>
            </a:r>
            <a:r>
              <a:rPr sz="2400" dirty="0">
                <a:solidFill>
                  <a:srgbClr val="FF0000"/>
                </a:solidFill>
                <a:latin typeface="Calibri"/>
                <a:cs typeface="Calibri"/>
              </a:rPr>
              <a:t>A</a:t>
            </a:r>
            <a:endParaRPr sz="2400" dirty="0">
              <a:latin typeface="Calibri"/>
              <a:cs typeface="Calibri"/>
            </a:endParaRPr>
          </a:p>
          <a:p>
            <a:pPr marL="12700"/>
            <a:r>
              <a:rPr sz="2400" dirty="0">
                <a:solidFill>
                  <a:srgbClr val="FF0000"/>
                </a:solidFill>
                <a:latin typeface="Calibri"/>
                <a:cs typeface="Calibri"/>
              </a:rPr>
              <a:t>{</a:t>
            </a:r>
            <a:endParaRPr sz="2400" dirty="0">
              <a:latin typeface="Calibri"/>
              <a:cs typeface="Calibri"/>
            </a:endParaRPr>
          </a:p>
          <a:p>
            <a:pPr marL="12700"/>
            <a:r>
              <a:rPr sz="2400" spc="-5" dirty="0">
                <a:solidFill>
                  <a:srgbClr val="FF0000"/>
                </a:solidFill>
                <a:latin typeface="Calibri"/>
                <a:cs typeface="Calibri"/>
              </a:rPr>
              <a:t>}//</a:t>
            </a:r>
            <a:r>
              <a:rPr sz="2400" spc="-40" dirty="0">
                <a:solidFill>
                  <a:srgbClr val="FF0000"/>
                </a:solidFill>
                <a:latin typeface="Calibri"/>
                <a:cs typeface="Calibri"/>
              </a:rPr>
              <a:t> </a:t>
            </a:r>
            <a:r>
              <a:rPr sz="2400" spc="-5" dirty="0">
                <a:solidFill>
                  <a:srgbClr val="FF0000"/>
                </a:solidFill>
                <a:latin typeface="Calibri"/>
                <a:cs typeface="Calibri"/>
              </a:rPr>
              <a:t>End of</a:t>
            </a:r>
            <a:r>
              <a:rPr sz="2400" spc="-25" dirty="0">
                <a:solidFill>
                  <a:srgbClr val="FF0000"/>
                </a:solidFill>
                <a:latin typeface="Calibri"/>
                <a:cs typeface="Calibri"/>
              </a:rPr>
              <a:t> </a:t>
            </a:r>
            <a:r>
              <a:rPr sz="2400" dirty="0">
                <a:solidFill>
                  <a:srgbClr val="FF0000"/>
                </a:solidFill>
                <a:latin typeface="Calibri"/>
                <a:cs typeface="Calibri"/>
              </a:rPr>
              <a:t>class</a:t>
            </a:r>
            <a:r>
              <a:rPr sz="2400" spc="-35" dirty="0">
                <a:solidFill>
                  <a:srgbClr val="FF0000"/>
                </a:solidFill>
                <a:latin typeface="Calibri"/>
                <a:cs typeface="Calibri"/>
              </a:rPr>
              <a:t> </a:t>
            </a:r>
            <a:r>
              <a:rPr sz="2400" dirty="0">
                <a:solidFill>
                  <a:srgbClr val="FF0000"/>
                </a:solidFill>
                <a:latin typeface="Calibri"/>
                <a:cs typeface="Calibri"/>
              </a:rPr>
              <a:t>A</a:t>
            </a:r>
            <a:endParaRPr sz="2400" dirty="0">
              <a:latin typeface="Calibri"/>
              <a:cs typeface="Calibri"/>
            </a:endParaRPr>
          </a:p>
          <a:p>
            <a:pPr marL="12700"/>
            <a:r>
              <a:rPr sz="2400" spc="-15" dirty="0">
                <a:solidFill>
                  <a:srgbClr val="FF0000"/>
                </a:solidFill>
                <a:latin typeface="Calibri"/>
                <a:cs typeface="Calibri"/>
              </a:rPr>
              <a:t>abstract</a:t>
            </a:r>
            <a:r>
              <a:rPr sz="2400" spc="-40" dirty="0">
                <a:solidFill>
                  <a:srgbClr val="FF0000"/>
                </a:solidFill>
                <a:latin typeface="Calibri"/>
                <a:cs typeface="Calibri"/>
              </a:rPr>
              <a:t> </a:t>
            </a:r>
            <a:r>
              <a:rPr sz="2400" dirty="0">
                <a:solidFill>
                  <a:srgbClr val="FF0000"/>
                </a:solidFill>
                <a:latin typeface="Calibri"/>
                <a:cs typeface="Calibri"/>
              </a:rPr>
              <a:t>class</a:t>
            </a:r>
            <a:r>
              <a:rPr sz="2400" spc="-25" dirty="0">
                <a:solidFill>
                  <a:srgbClr val="FF0000"/>
                </a:solidFill>
                <a:latin typeface="Calibri"/>
                <a:cs typeface="Calibri"/>
              </a:rPr>
              <a:t> </a:t>
            </a:r>
            <a:r>
              <a:rPr sz="2400" dirty="0">
                <a:solidFill>
                  <a:srgbClr val="FF0000"/>
                </a:solidFill>
                <a:latin typeface="Calibri"/>
                <a:cs typeface="Calibri"/>
              </a:rPr>
              <a:t>B</a:t>
            </a:r>
            <a:r>
              <a:rPr sz="2400" spc="-25" dirty="0">
                <a:solidFill>
                  <a:srgbClr val="FF0000"/>
                </a:solidFill>
                <a:latin typeface="Calibri"/>
                <a:cs typeface="Calibri"/>
              </a:rPr>
              <a:t> </a:t>
            </a:r>
            <a:r>
              <a:rPr sz="2400" spc="-10" dirty="0">
                <a:solidFill>
                  <a:srgbClr val="FF0000"/>
                </a:solidFill>
                <a:latin typeface="Calibri"/>
                <a:cs typeface="Calibri"/>
              </a:rPr>
              <a:t>extends</a:t>
            </a:r>
            <a:r>
              <a:rPr sz="2400" spc="-30" dirty="0">
                <a:solidFill>
                  <a:srgbClr val="FF0000"/>
                </a:solidFill>
                <a:latin typeface="Calibri"/>
                <a:cs typeface="Calibri"/>
              </a:rPr>
              <a:t> </a:t>
            </a:r>
            <a:r>
              <a:rPr sz="2400" dirty="0">
                <a:solidFill>
                  <a:srgbClr val="FF0000"/>
                </a:solidFill>
                <a:latin typeface="Calibri"/>
                <a:cs typeface="Calibri"/>
              </a:rPr>
              <a:t>A</a:t>
            </a:r>
            <a:endParaRPr sz="2400" dirty="0">
              <a:latin typeface="Calibri"/>
              <a:cs typeface="Calibri"/>
            </a:endParaRPr>
          </a:p>
          <a:p>
            <a:pPr marL="12700"/>
            <a:r>
              <a:rPr sz="2400" dirty="0">
                <a:solidFill>
                  <a:srgbClr val="FF0000"/>
                </a:solidFill>
                <a:latin typeface="Calibri"/>
                <a:cs typeface="Calibri"/>
              </a:rPr>
              <a:t>{</a:t>
            </a:r>
            <a:endParaRPr sz="2400" dirty="0">
              <a:latin typeface="Calibri"/>
              <a:cs typeface="Calibri"/>
            </a:endParaRPr>
          </a:p>
          <a:p>
            <a:pPr marL="12700">
              <a:spcBef>
                <a:spcPts val="5"/>
              </a:spcBef>
            </a:pPr>
            <a:r>
              <a:rPr sz="2400" spc="-5" dirty="0">
                <a:solidFill>
                  <a:srgbClr val="FF0000"/>
                </a:solidFill>
                <a:latin typeface="Calibri"/>
                <a:cs typeface="Calibri"/>
              </a:rPr>
              <a:t>}//</a:t>
            </a:r>
            <a:r>
              <a:rPr sz="2400" spc="-40" dirty="0">
                <a:solidFill>
                  <a:srgbClr val="FF0000"/>
                </a:solidFill>
                <a:latin typeface="Calibri"/>
                <a:cs typeface="Calibri"/>
              </a:rPr>
              <a:t> </a:t>
            </a:r>
            <a:r>
              <a:rPr sz="2400" spc="-5" dirty="0">
                <a:solidFill>
                  <a:srgbClr val="FF0000"/>
                </a:solidFill>
                <a:latin typeface="Calibri"/>
                <a:cs typeface="Calibri"/>
              </a:rPr>
              <a:t>End of</a:t>
            </a:r>
            <a:r>
              <a:rPr sz="2400" spc="-25" dirty="0">
                <a:solidFill>
                  <a:srgbClr val="FF0000"/>
                </a:solidFill>
                <a:latin typeface="Calibri"/>
                <a:cs typeface="Calibri"/>
              </a:rPr>
              <a:t> </a:t>
            </a:r>
            <a:r>
              <a:rPr sz="2400" dirty="0">
                <a:solidFill>
                  <a:srgbClr val="FF0000"/>
                </a:solidFill>
                <a:latin typeface="Calibri"/>
                <a:cs typeface="Calibri"/>
              </a:rPr>
              <a:t>class</a:t>
            </a:r>
            <a:r>
              <a:rPr sz="2400" spc="-20" dirty="0">
                <a:solidFill>
                  <a:srgbClr val="FF0000"/>
                </a:solidFill>
                <a:latin typeface="Calibri"/>
                <a:cs typeface="Calibri"/>
              </a:rPr>
              <a:t> </a:t>
            </a:r>
            <a:r>
              <a:rPr sz="2400" dirty="0">
                <a:solidFill>
                  <a:srgbClr val="FF0000"/>
                </a:solidFill>
                <a:latin typeface="Calibri"/>
                <a:cs typeface="Calibri"/>
              </a:rPr>
              <a:t>B</a:t>
            </a:r>
            <a:endParaRPr sz="24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53912" y="6550153"/>
            <a:ext cx="4514215" cy="48895"/>
            <a:chOff x="4629911" y="6550152"/>
            <a:chExt cx="4514215" cy="48895"/>
          </a:xfrm>
        </p:grpSpPr>
        <p:sp>
          <p:nvSpPr>
            <p:cNvPr id="3" name="object 3"/>
            <p:cNvSpPr/>
            <p:nvPr/>
          </p:nvSpPr>
          <p:spPr>
            <a:xfrm>
              <a:off x="4629911" y="6550152"/>
              <a:ext cx="2329180" cy="48895"/>
            </a:xfrm>
            <a:custGeom>
              <a:avLst/>
              <a:gdLst/>
              <a:ahLst/>
              <a:cxnLst/>
              <a:rect l="l" t="t" r="r" b="b"/>
              <a:pathLst>
                <a:path w="2329179" h="48895">
                  <a:moveTo>
                    <a:pt x="2328672" y="0"/>
                  </a:moveTo>
                  <a:lnTo>
                    <a:pt x="0" y="0"/>
                  </a:lnTo>
                  <a:lnTo>
                    <a:pt x="0" y="48768"/>
                  </a:lnTo>
                  <a:lnTo>
                    <a:pt x="2328672" y="48768"/>
                  </a:lnTo>
                  <a:lnTo>
                    <a:pt x="2328672" y="0"/>
                  </a:lnTo>
                  <a:close/>
                </a:path>
              </a:pathLst>
            </a:custGeom>
            <a:solidFill>
              <a:srgbClr val="76C2E4"/>
            </a:solidFill>
          </p:spPr>
          <p:txBody>
            <a:bodyPr wrap="square" lIns="0" tIns="0" rIns="0" bIns="0" rtlCol="0"/>
            <a:lstStyle/>
            <a:p>
              <a:endParaRPr/>
            </a:p>
          </p:txBody>
        </p:sp>
        <p:sp>
          <p:nvSpPr>
            <p:cNvPr id="4" name="object 4"/>
            <p:cNvSpPr/>
            <p:nvPr/>
          </p:nvSpPr>
          <p:spPr>
            <a:xfrm>
              <a:off x="6908291" y="6550152"/>
              <a:ext cx="2235835" cy="45720"/>
            </a:xfrm>
            <a:custGeom>
              <a:avLst/>
              <a:gdLst/>
              <a:ahLst/>
              <a:cxnLst/>
              <a:rect l="l" t="t" r="r" b="b"/>
              <a:pathLst>
                <a:path w="2235834" h="45720">
                  <a:moveTo>
                    <a:pt x="2235707" y="0"/>
                  </a:moveTo>
                  <a:lnTo>
                    <a:pt x="0" y="0"/>
                  </a:lnTo>
                  <a:lnTo>
                    <a:pt x="0" y="45720"/>
                  </a:lnTo>
                  <a:lnTo>
                    <a:pt x="2235707" y="45720"/>
                  </a:lnTo>
                  <a:lnTo>
                    <a:pt x="2235707" y="0"/>
                  </a:lnTo>
                  <a:close/>
                </a:path>
              </a:pathLst>
            </a:custGeom>
            <a:solidFill>
              <a:srgbClr val="E21C23"/>
            </a:solidFill>
          </p:spPr>
          <p:txBody>
            <a:bodyPr wrap="square" lIns="0" tIns="0" rIns="0" bIns="0" rtlCol="0"/>
            <a:lstStyle/>
            <a:p>
              <a:endParaRPr/>
            </a:p>
          </p:txBody>
        </p:sp>
      </p:grpSp>
      <p:grpSp>
        <p:nvGrpSpPr>
          <p:cNvPr id="6" name="object 6"/>
          <p:cNvGrpSpPr/>
          <p:nvPr/>
        </p:nvGrpSpPr>
        <p:grpSpPr>
          <a:xfrm>
            <a:off x="6019800" y="6553200"/>
            <a:ext cx="4648200" cy="45720"/>
            <a:chOff x="4495800" y="6553200"/>
            <a:chExt cx="4648200" cy="45720"/>
          </a:xfrm>
        </p:grpSpPr>
        <p:sp>
          <p:nvSpPr>
            <p:cNvPr id="7" name="object 7"/>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8" name="object 8"/>
            <p:cNvSpPr/>
            <p:nvPr/>
          </p:nvSpPr>
          <p:spPr>
            <a:xfrm>
              <a:off x="6815327"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grpSp>
        <p:nvGrpSpPr>
          <p:cNvPr id="9" name="object 9"/>
          <p:cNvGrpSpPr/>
          <p:nvPr/>
        </p:nvGrpSpPr>
        <p:grpSpPr>
          <a:xfrm>
            <a:off x="1524000" y="1295400"/>
            <a:ext cx="7010400" cy="45720"/>
            <a:chOff x="0" y="1295400"/>
            <a:chExt cx="7010400" cy="45720"/>
          </a:xfrm>
        </p:grpSpPr>
        <p:sp>
          <p:nvSpPr>
            <p:cNvPr id="10" name="object 10"/>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11" name="object 11"/>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12" name="object 12"/>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15" name="object 15"/>
          <p:cNvSpPr txBox="1"/>
          <p:nvPr/>
        </p:nvSpPr>
        <p:spPr>
          <a:xfrm>
            <a:off x="1907540" y="1519251"/>
            <a:ext cx="8073390" cy="1196975"/>
          </a:xfrm>
          <a:prstGeom prst="rect">
            <a:avLst/>
          </a:prstGeom>
        </p:spPr>
        <p:txBody>
          <a:bodyPr vert="horz" wrap="square" lIns="0" tIns="12700" rIns="0" bIns="0" rtlCol="0">
            <a:spAutoFit/>
          </a:bodyPr>
          <a:lstStyle/>
          <a:p>
            <a:pPr marL="342265" marR="5080" indent="-342265" algn="r">
              <a:spcBef>
                <a:spcPts val="100"/>
              </a:spcBef>
              <a:buClr>
                <a:srgbClr val="0F1141"/>
              </a:buClr>
              <a:buChar char="•"/>
              <a:tabLst>
                <a:tab pos="342265" algn="l"/>
                <a:tab pos="342900" algn="l"/>
              </a:tabLst>
            </a:pPr>
            <a:r>
              <a:rPr sz="2400" spc="-5" dirty="0">
                <a:latin typeface="Arial MT"/>
                <a:cs typeface="Arial MT"/>
              </a:rPr>
              <a:t>An</a:t>
            </a:r>
            <a:r>
              <a:rPr sz="2400" spc="50" dirty="0">
                <a:latin typeface="Arial MT"/>
                <a:cs typeface="Arial MT"/>
              </a:rPr>
              <a:t> </a:t>
            </a:r>
            <a:r>
              <a:rPr sz="2400" dirty="0">
                <a:latin typeface="Arial MT"/>
                <a:cs typeface="Arial MT"/>
              </a:rPr>
              <a:t>instance</a:t>
            </a:r>
            <a:r>
              <a:rPr sz="2400" spc="60" dirty="0">
                <a:latin typeface="Arial MT"/>
                <a:cs typeface="Arial MT"/>
              </a:rPr>
              <a:t> </a:t>
            </a:r>
            <a:r>
              <a:rPr sz="2400" spc="-5" dirty="0">
                <a:latin typeface="Arial MT"/>
                <a:cs typeface="Arial MT"/>
              </a:rPr>
              <a:t>or</a:t>
            </a:r>
            <a:r>
              <a:rPr sz="2400" spc="65" dirty="0">
                <a:latin typeface="Arial MT"/>
                <a:cs typeface="Arial MT"/>
              </a:rPr>
              <a:t> </a:t>
            </a:r>
            <a:r>
              <a:rPr sz="2400" spc="-5" dirty="0">
                <a:latin typeface="Arial MT"/>
                <a:cs typeface="Arial MT"/>
              </a:rPr>
              <a:t>object</a:t>
            </a:r>
            <a:r>
              <a:rPr sz="2400" spc="50" dirty="0">
                <a:latin typeface="Arial MT"/>
                <a:cs typeface="Arial MT"/>
              </a:rPr>
              <a:t> </a:t>
            </a:r>
            <a:r>
              <a:rPr sz="2400" spc="-5" dirty="0">
                <a:latin typeface="Arial MT"/>
                <a:cs typeface="Arial MT"/>
              </a:rPr>
              <a:t>cannot</a:t>
            </a:r>
            <a:r>
              <a:rPr sz="2400" spc="65" dirty="0">
                <a:latin typeface="Arial MT"/>
                <a:cs typeface="Arial MT"/>
              </a:rPr>
              <a:t> </a:t>
            </a:r>
            <a:r>
              <a:rPr sz="2400" spc="-5" dirty="0">
                <a:latin typeface="Arial MT"/>
                <a:cs typeface="Arial MT"/>
              </a:rPr>
              <a:t>belong</a:t>
            </a:r>
            <a:r>
              <a:rPr sz="2400" spc="50" dirty="0">
                <a:latin typeface="Arial MT"/>
                <a:cs typeface="Arial MT"/>
              </a:rPr>
              <a:t> </a:t>
            </a:r>
            <a:r>
              <a:rPr sz="2400" dirty="0">
                <a:latin typeface="Arial MT"/>
                <a:cs typeface="Arial MT"/>
              </a:rPr>
              <a:t>to</a:t>
            </a:r>
            <a:r>
              <a:rPr sz="2400" spc="45" dirty="0">
                <a:latin typeface="Arial MT"/>
                <a:cs typeface="Arial MT"/>
              </a:rPr>
              <a:t> </a:t>
            </a:r>
            <a:r>
              <a:rPr sz="2400" spc="-5" dirty="0">
                <a:latin typeface="Arial MT"/>
                <a:cs typeface="Arial MT"/>
              </a:rPr>
              <a:t>an</a:t>
            </a:r>
            <a:r>
              <a:rPr sz="2400" spc="55" dirty="0">
                <a:latin typeface="Arial MT"/>
                <a:cs typeface="Arial MT"/>
              </a:rPr>
              <a:t> </a:t>
            </a:r>
            <a:r>
              <a:rPr sz="2400" dirty="0">
                <a:latin typeface="Arial MT"/>
                <a:cs typeface="Arial MT"/>
              </a:rPr>
              <a:t>abstract</a:t>
            </a:r>
            <a:r>
              <a:rPr sz="2400" spc="50" dirty="0">
                <a:latin typeface="Arial MT"/>
                <a:cs typeface="Arial MT"/>
              </a:rPr>
              <a:t> </a:t>
            </a:r>
            <a:r>
              <a:rPr sz="2400" dirty="0">
                <a:latin typeface="Arial MT"/>
                <a:cs typeface="Arial MT"/>
              </a:rPr>
              <a:t>class.</a:t>
            </a:r>
          </a:p>
          <a:p>
            <a:pPr marR="62865" algn="r">
              <a:spcBef>
                <a:spcPts val="5"/>
              </a:spcBef>
            </a:pPr>
            <a:r>
              <a:rPr sz="2400" spc="-5" dirty="0">
                <a:latin typeface="Arial MT"/>
                <a:cs typeface="Arial MT"/>
              </a:rPr>
              <a:t>However</a:t>
            </a:r>
            <a:r>
              <a:rPr sz="2400" spc="25"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variable</a:t>
            </a:r>
            <a:r>
              <a:rPr sz="2400" spc="40" dirty="0">
                <a:latin typeface="Arial MT"/>
                <a:cs typeface="Arial MT"/>
              </a:rPr>
              <a:t> </a:t>
            </a:r>
            <a:r>
              <a:rPr sz="2400" spc="-5" dirty="0">
                <a:latin typeface="Arial MT"/>
                <a:cs typeface="Arial MT"/>
              </a:rPr>
              <a:t>can</a:t>
            </a:r>
            <a:r>
              <a:rPr sz="2400" dirty="0">
                <a:latin typeface="Arial MT"/>
                <a:cs typeface="Arial MT"/>
              </a:rPr>
              <a:t> </a:t>
            </a:r>
            <a:r>
              <a:rPr sz="2400" spc="-5" dirty="0">
                <a:latin typeface="Arial MT"/>
                <a:cs typeface="Arial MT"/>
              </a:rPr>
              <a:t>belong</a:t>
            </a:r>
            <a:r>
              <a:rPr sz="2400" spc="20" dirty="0">
                <a:latin typeface="Arial MT"/>
                <a:cs typeface="Arial MT"/>
              </a:rPr>
              <a:t> </a:t>
            </a:r>
            <a:r>
              <a:rPr sz="2400" dirty="0">
                <a:latin typeface="Arial MT"/>
                <a:cs typeface="Arial MT"/>
              </a:rPr>
              <a:t>to</a:t>
            </a:r>
            <a:r>
              <a:rPr sz="2400" spc="-15" dirty="0">
                <a:latin typeface="Arial MT"/>
                <a:cs typeface="Arial MT"/>
              </a:rPr>
              <a:t> </a:t>
            </a:r>
            <a:r>
              <a:rPr sz="2400" spc="-5" dirty="0">
                <a:latin typeface="Arial MT"/>
                <a:cs typeface="Arial MT"/>
              </a:rPr>
              <a:t>an</a:t>
            </a:r>
            <a:r>
              <a:rPr sz="2400" dirty="0">
                <a:latin typeface="Arial MT"/>
                <a:cs typeface="Arial MT"/>
              </a:rPr>
              <a:t> abstract </a:t>
            </a:r>
            <a:r>
              <a:rPr sz="2400" spc="-5" dirty="0">
                <a:latin typeface="Arial MT"/>
                <a:cs typeface="Arial MT"/>
              </a:rPr>
              <a:t>class</a:t>
            </a:r>
            <a:r>
              <a:rPr sz="2400" spc="5" dirty="0">
                <a:latin typeface="Arial MT"/>
                <a:cs typeface="Arial MT"/>
              </a:rPr>
              <a:t> </a:t>
            </a:r>
            <a:r>
              <a:rPr sz="2400" dirty="0">
                <a:latin typeface="Arial MT"/>
                <a:cs typeface="Arial MT"/>
              </a:rPr>
              <a:t>type.</a:t>
            </a:r>
          </a:p>
          <a:p>
            <a:pPr marL="355600" indent="-342900">
              <a:spcBef>
                <a:spcPts val="575"/>
              </a:spcBef>
              <a:buClr>
                <a:srgbClr val="0F1141"/>
              </a:buClr>
              <a:buChar char="•"/>
              <a:tabLst>
                <a:tab pos="354965" algn="l"/>
                <a:tab pos="355600" algn="l"/>
              </a:tabLst>
            </a:pPr>
            <a:r>
              <a:rPr sz="2400" spc="-5" dirty="0">
                <a:latin typeface="Arial MT"/>
                <a:cs typeface="Arial MT"/>
              </a:rPr>
              <a:t>Example</a:t>
            </a:r>
            <a:endParaRPr sz="2400" dirty="0">
              <a:latin typeface="Arial MT"/>
              <a:cs typeface="Arial MT"/>
            </a:endParaRPr>
          </a:p>
        </p:txBody>
      </p:sp>
      <p:sp>
        <p:nvSpPr>
          <p:cNvPr id="16" name="object 16"/>
          <p:cNvSpPr txBox="1">
            <a:spLocks noGrp="1"/>
          </p:cNvSpPr>
          <p:nvPr>
            <p:ph type="title"/>
          </p:nvPr>
        </p:nvSpPr>
        <p:spPr>
          <a:xfrm>
            <a:off x="1907541" y="379222"/>
            <a:ext cx="5919723" cy="689932"/>
          </a:xfrm>
          <a:prstGeom prst="rect">
            <a:avLst/>
          </a:prstGeom>
        </p:spPr>
        <p:txBody>
          <a:bodyPr vert="horz" wrap="square" lIns="0" tIns="12700" rIns="0" bIns="0" rtlCol="0" anchor="t">
            <a:spAutoFit/>
          </a:bodyPr>
          <a:lstStyle/>
          <a:p>
            <a:pPr marL="12700">
              <a:lnSpc>
                <a:spcPct val="100000"/>
              </a:lnSpc>
              <a:spcBef>
                <a:spcPts val="100"/>
              </a:spcBef>
            </a:pPr>
            <a:r>
              <a:rPr spc="-160" dirty="0"/>
              <a:t>Abs</a:t>
            </a:r>
            <a:r>
              <a:rPr spc="-155" dirty="0"/>
              <a:t>t</a:t>
            </a:r>
            <a:r>
              <a:rPr spc="-160" dirty="0"/>
              <a:t>rac</a:t>
            </a:r>
            <a:r>
              <a:rPr dirty="0"/>
              <a:t>t</a:t>
            </a:r>
            <a:r>
              <a:rPr spc="-270" dirty="0"/>
              <a:t> </a:t>
            </a:r>
            <a:r>
              <a:rPr spc="-160" dirty="0"/>
              <a:t>C</a:t>
            </a:r>
            <a:r>
              <a:rPr spc="-165" dirty="0"/>
              <a:t>l</a:t>
            </a:r>
            <a:r>
              <a:rPr spc="-160" dirty="0"/>
              <a:t>asse</a:t>
            </a:r>
            <a:r>
              <a:rPr spc="-5" dirty="0"/>
              <a:t>s</a:t>
            </a:r>
            <a:r>
              <a:rPr spc="-295" dirty="0"/>
              <a:t> </a:t>
            </a:r>
            <a:r>
              <a:rPr dirty="0"/>
              <a:t>:</a:t>
            </a:r>
            <a:r>
              <a:rPr spc="-295" dirty="0"/>
              <a:t> </a:t>
            </a:r>
            <a:r>
              <a:rPr spc="-160" dirty="0"/>
              <a:t>Fac</a:t>
            </a:r>
            <a:r>
              <a:rPr dirty="0"/>
              <a:t>t</a:t>
            </a:r>
            <a:r>
              <a:rPr spc="-295" dirty="0"/>
              <a:t> </a:t>
            </a:r>
            <a:r>
              <a:rPr spc="-165" dirty="0"/>
              <a:t>I</a:t>
            </a:r>
            <a:r>
              <a:rPr dirty="0"/>
              <a:t>V</a:t>
            </a:r>
          </a:p>
        </p:txBody>
      </p:sp>
      <p:sp>
        <p:nvSpPr>
          <p:cNvPr id="17" name="object 17"/>
          <p:cNvSpPr txBox="1"/>
          <p:nvPr/>
        </p:nvSpPr>
        <p:spPr>
          <a:xfrm>
            <a:off x="1782268" y="2869515"/>
            <a:ext cx="1767205" cy="941069"/>
          </a:xfrm>
          <a:prstGeom prst="rect">
            <a:avLst/>
          </a:prstGeom>
        </p:spPr>
        <p:txBody>
          <a:bodyPr vert="horz" wrap="square" lIns="0" tIns="13335" rIns="0" bIns="0" rtlCol="0">
            <a:spAutoFit/>
          </a:bodyPr>
          <a:lstStyle/>
          <a:p>
            <a:pPr marL="12700">
              <a:spcBef>
                <a:spcPts val="105"/>
              </a:spcBef>
            </a:pPr>
            <a:r>
              <a:rPr sz="2000" spc="-10" dirty="0">
                <a:solidFill>
                  <a:srgbClr val="FF0000"/>
                </a:solidFill>
                <a:latin typeface="Calibri"/>
                <a:cs typeface="Calibri"/>
              </a:rPr>
              <a:t>abstract </a:t>
            </a:r>
            <a:r>
              <a:rPr sz="2000" dirty="0">
                <a:solidFill>
                  <a:srgbClr val="FF0000"/>
                </a:solidFill>
                <a:latin typeface="Calibri"/>
                <a:cs typeface="Calibri"/>
              </a:rPr>
              <a:t>class</a:t>
            </a:r>
            <a:r>
              <a:rPr sz="2000" spc="-15" dirty="0">
                <a:solidFill>
                  <a:srgbClr val="FF0000"/>
                </a:solidFill>
                <a:latin typeface="Calibri"/>
                <a:cs typeface="Calibri"/>
              </a:rPr>
              <a:t> </a:t>
            </a:r>
            <a:r>
              <a:rPr sz="2000" dirty="0">
                <a:solidFill>
                  <a:srgbClr val="FF0000"/>
                </a:solidFill>
                <a:latin typeface="Calibri"/>
                <a:cs typeface="Calibri"/>
              </a:rPr>
              <a:t>A</a:t>
            </a:r>
            <a:endParaRPr sz="2000" dirty="0">
              <a:latin typeface="Calibri"/>
              <a:cs typeface="Calibri"/>
            </a:endParaRPr>
          </a:p>
          <a:p>
            <a:pPr marL="12700"/>
            <a:r>
              <a:rPr sz="2000" dirty="0">
                <a:solidFill>
                  <a:srgbClr val="FF0000"/>
                </a:solidFill>
                <a:latin typeface="Calibri"/>
                <a:cs typeface="Calibri"/>
              </a:rPr>
              <a:t>{</a:t>
            </a:r>
            <a:endParaRPr sz="2000" dirty="0">
              <a:latin typeface="Calibri"/>
              <a:cs typeface="Calibri"/>
            </a:endParaRPr>
          </a:p>
          <a:p>
            <a:pPr marL="12700"/>
            <a:r>
              <a:rPr sz="2000" dirty="0">
                <a:solidFill>
                  <a:srgbClr val="FF0000"/>
                </a:solidFill>
                <a:latin typeface="Calibri"/>
                <a:cs typeface="Calibri"/>
              </a:rPr>
              <a:t>}//</a:t>
            </a:r>
            <a:r>
              <a:rPr sz="2000" spc="-40" dirty="0">
                <a:solidFill>
                  <a:srgbClr val="FF0000"/>
                </a:solidFill>
                <a:latin typeface="Calibri"/>
                <a:cs typeface="Calibri"/>
              </a:rPr>
              <a:t> </a:t>
            </a:r>
            <a:r>
              <a:rPr sz="2000" dirty="0">
                <a:solidFill>
                  <a:srgbClr val="FF0000"/>
                </a:solidFill>
                <a:latin typeface="Calibri"/>
                <a:cs typeface="Calibri"/>
              </a:rPr>
              <a:t>End</a:t>
            </a:r>
            <a:r>
              <a:rPr sz="2000" spc="-50" dirty="0">
                <a:solidFill>
                  <a:srgbClr val="FF0000"/>
                </a:solidFill>
                <a:latin typeface="Calibri"/>
                <a:cs typeface="Calibri"/>
              </a:rPr>
              <a:t> </a:t>
            </a:r>
            <a:r>
              <a:rPr sz="2000" spc="-5" dirty="0">
                <a:solidFill>
                  <a:srgbClr val="FF0000"/>
                </a:solidFill>
                <a:latin typeface="Calibri"/>
                <a:cs typeface="Calibri"/>
              </a:rPr>
              <a:t>of</a:t>
            </a:r>
            <a:r>
              <a:rPr sz="2000" spc="-25" dirty="0">
                <a:solidFill>
                  <a:srgbClr val="FF0000"/>
                </a:solidFill>
                <a:latin typeface="Calibri"/>
                <a:cs typeface="Calibri"/>
              </a:rPr>
              <a:t> </a:t>
            </a:r>
            <a:r>
              <a:rPr sz="2000" dirty="0">
                <a:solidFill>
                  <a:srgbClr val="FF0000"/>
                </a:solidFill>
                <a:latin typeface="Calibri"/>
                <a:cs typeface="Calibri"/>
              </a:rPr>
              <a:t>class</a:t>
            </a:r>
            <a:r>
              <a:rPr sz="2000" spc="-10" dirty="0">
                <a:solidFill>
                  <a:srgbClr val="FF0000"/>
                </a:solidFill>
                <a:latin typeface="Calibri"/>
                <a:cs typeface="Calibri"/>
              </a:rPr>
              <a:t> </a:t>
            </a:r>
            <a:r>
              <a:rPr sz="2000" dirty="0">
                <a:solidFill>
                  <a:srgbClr val="FF0000"/>
                </a:solidFill>
                <a:latin typeface="Calibri"/>
                <a:cs typeface="Calibri"/>
              </a:rPr>
              <a:t>A</a:t>
            </a:r>
            <a:endParaRPr sz="2000" dirty="0">
              <a:latin typeface="Calibri"/>
              <a:cs typeface="Calibri"/>
            </a:endParaRPr>
          </a:p>
        </p:txBody>
      </p:sp>
      <p:sp>
        <p:nvSpPr>
          <p:cNvPr id="18" name="object 18"/>
          <p:cNvSpPr txBox="1"/>
          <p:nvPr/>
        </p:nvSpPr>
        <p:spPr>
          <a:xfrm>
            <a:off x="1782267" y="4088969"/>
            <a:ext cx="1783080" cy="941705"/>
          </a:xfrm>
          <a:prstGeom prst="rect">
            <a:avLst/>
          </a:prstGeom>
        </p:spPr>
        <p:txBody>
          <a:bodyPr vert="horz" wrap="square" lIns="0" tIns="13335" rIns="0" bIns="0" rtlCol="0">
            <a:spAutoFit/>
          </a:bodyPr>
          <a:lstStyle/>
          <a:p>
            <a:pPr marL="12700">
              <a:spcBef>
                <a:spcPts val="105"/>
              </a:spcBef>
            </a:pPr>
            <a:r>
              <a:rPr sz="2000" dirty="0">
                <a:solidFill>
                  <a:srgbClr val="FF0000"/>
                </a:solidFill>
                <a:latin typeface="Calibri"/>
                <a:cs typeface="Calibri"/>
              </a:rPr>
              <a:t>class</a:t>
            </a:r>
            <a:r>
              <a:rPr sz="2000" spc="-20" dirty="0">
                <a:solidFill>
                  <a:srgbClr val="FF0000"/>
                </a:solidFill>
                <a:latin typeface="Calibri"/>
                <a:cs typeface="Calibri"/>
              </a:rPr>
              <a:t> </a:t>
            </a:r>
            <a:r>
              <a:rPr sz="2000" dirty="0">
                <a:solidFill>
                  <a:srgbClr val="FF0000"/>
                </a:solidFill>
                <a:latin typeface="Calibri"/>
                <a:cs typeface="Calibri"/>
              </a:rPr>
              <a:t>B</a:t>
            </a:r>
            <a:r>
              <a:rPr sz="2000" spc="-35" dirty="0">
                <a:solidFill>
                  <a:srgbClr val="FF0000"/>
                </a:solidFill>
                <a:latin typeface="Calibri"/>
                <a:cs typeface="Calibri"/>
              </a:rPr>
              <a:t> </a:t>
            </a:r>
            <a:r>
              <a:rPr sz="2000" spc="-10" dirty="0">
                <a:solidFill>
                  <a:srgbClr val="FF0000"/>
                </a:solidFill>
                <a:latin typeface="Calibri"/>
                <a:cs typeface="Calibri"/>
              </a:rPr>
              <a:t>extends</a:t>
            </a:r>
            <a:r>
              <a:rPr sz="2000" dirty="0">
                <a:solidFill>
                  <a:srgbClr val="FF0000"/>
                </a:solidFill>
                <a:latin typeface="Calibri"/>
                <a:cs typeface="Calibri"/>
              </a:rPr>
              <a:t> A</a:t>
            </a:r>
            <a:endParaRPr sz="2000">
              <a:latin typeface="Calibri"/>
              <a:cs typeface="Calibri"/>
            </a:endParaRPr>
          </a:p>
          <a:p>
            <a:pPr marL="12700">
              <a:spcBef>
                <a:spcPts val="5"/>
              </a:spcBef>
            </a:pPr>
            <a:r>
              <a:rPr sz="2000" dirty="0">
                <a:solidFill>
                  <a:srgbClr val="FF0000"/>
                </a:solidFill>
                <a:latin typeface="Calibri"/>
                <a:cs typeface="Calibri"/>
              </a:rPr>
              <a:t>{</a:t>
            </a:r>
            <a:endParaRPr sz="2000">
              <a:latin typeface="Calibri"/>
              <a:cs typeface="Calibri"/>
            </a:endParaRPr>
          </a:p>
          <a:p>
            <a:pPr marL="12700"/>
            <a:r>
              <a:rPr sz="2000" dirty="0">
                <a:solidFill>
                  <a:srgbClr val="FF0000"/>
                </a:solidFill>
                <a:latin typeface="Calibri"/>
                <a:cs typeface="Calibri"/>
              </a:rPr>
              <a:t>}//</a:t>
            </a:r>
            <a:r>
              <a:rPr sz="2000" spc="-40" dirty="0">
                <a:solidFill>
                  <a:srgbClr val="FF0000"/>
                </a:solidFill>
                <a:latin typeface="Calibri"/>
                <a:cs typeface="Calibri"/>
              </a:rPr>
              <a:t> </a:t>
            </a:r>
            <a:r>
              <a:rPr sz="2000" dirty="0">
                <a:solidFill>
                  <a:srgbClr val="FF0000"/>
                </a:solidFill>
                <a:latin typeface="Calibri"/>
                <a:cs typeface="Calibri"/>
              </a:rPr>
              <a:t>End</a:t>
            </a:r>
            <a:r>
              <a:rPr sz="2000" spc="-50" dirty="0">
                <a:solidFill>
                  <a:srgbClr val="FF0000"/>
                </a:solidFill>
                <a:latin typeface="Calibri"/>
                <a:cs typeface="Calibri"/>
              </a:rPr>
              <a:t> </a:t>
            </a:r>
            <a:r>
              <a:rPr sz="2000" spc="-5" dirty="0">
                <a:solidFill>
                  <a:srgbClr val="FF0000"/>
                </a:solidFill>
                <a:latin typeface="Calibri"/>
                <a:cs typeface="Calibri"/>
              </a:rPr>
              <a:t>of</a:t>
            </a:r>
            <a:r>
              <a:rPr sz="2000" spc="-25" dirty="0">
                <a:solidFill>
                  <a:srgbClr val="FF0000"/>
                </a:solidFill>
                <a:latin typeface="Calibri"/>
                <a:cs typeface="Calibri"/>
              </a:rPr>
              <a:t> </a:t>
            </a:r>
            <a:r>
              <a:rPr sz="2000" dirty="0">
                <a:solidFill>
                  <a:srgbClr val="FF0000"/>
                </a:solidFill>
                <a:latin typeface="Calibri"/>
                <a:cs typeface="Calibri"/>
              </a:rPr>
              <a:t>class B</a:t>
            </a:r>
            <a:endParaRPr sz="2000">
              <a:latin typeface="Calibri"/>
              <a:cs typeface="Calibri"/>
            </a:endParaRPr>
          </a:p>
        </p:txBody>
      </p:sp>
      <p:sp>
        <p:nvSpPr>
          <p:cNvPr id="19" name="object 19"/>
          <p:cNvSpPr txBox="1"/>
          <p:nvPr/>
        </p:nvSpPr>
        <p:spPr>
          <a:xfrm>
            <a:off x="1782268" y="5308550"/>
            <a:ext cx="1778635" cy="941069"/>
          </a:xfrm>
          <a:prstGeom prst="rect">
            <a:avLst/>
          </a:prstGeom>
        </p:spPr>
        <p:txBody>
          <a:bodyPr vert="horz" wrap="square" lIns="0" tIns="13335" rIns="0" bIns="0" rtlCol="0">
            <a:spAutoFit/>
          </a:bodyPr>
          <a:lstStyle/>
          <a:p>
            <a:pPr marL="12700">
              <a:spcBef>
                <a:spcPts val="105"/>
              </a:spcBef>
            </a:pPr>
            <a:r>
              <a:rPr sz="2000" dirty="0">
                <a:solidFill>
                  <a:srgbClr val="FF0000"/>
                </a:solidFill>
                <a:latin typeface="Calibri"/>
                <a:cs typeface="Calibri"/>
              </a:rPr>
              <a:t>class</a:t>
            </a:r>
            <a:r>
              <a:rPr sz="2000" spc="-25" dirty="0">
                <a:solidFill>
                  <a:srgbClr val="FF0000"/>
                </a:solidFill>
                <a:latin typeface="Calibri"/>
                <a:cs typeface="Calibri"/>
              </a:rPr>
              <a:t> </a:t>
            </a:r>
            <a:r>
              <a:rPr sz="2000" dirty="0">
                <a:solidFill>
                  <a:srgbClr val="FF0000"/>
                </a:solidFill>
                <a:latin typeface="Calibri"/>
                <a:cs typeface="Calibri"/>
              </a:rPr>
              <a:t>C</a:t>
            </a:r>
            <a:r>
              <a:rPr sz="2000" spc="-30" dirty="0">
                <a:solidFill>
                  <a:srgbClr val="FF0000"/>
                </a:solidFill>
                <a:latin typeface="Calibri"/>
                <a:cs typeface="Calibri"/>
              </a:rPr>
              <a:t> </a:t>
            </a:r>
            <a:r>
              <a:rPr sz="2000" spc="-10" dirty="0">
                <a:solidFill>
                  <a:srgbClr val="FF0000"/>
                </a:solidFill>
                <a:latin typeface="Calibri"/>
                <a:cs typeface="Calibri"/>
              </a:rPr>
              <a:t>extends</a:t>
            </a:r>
            <a:r>
              <a:rPr sz="2000" spc="-20" dirty="0">
                <a:solidFill>
                  <a:srgbClr val="FF0000"/>
                </a:solidFill>
                <a:latin typeface="Calibri"/>
                <a:cs typeface="Calibri"/>
              </a:rPr>
              <a:t> </a:t>
            </a:r>
            <a:r>
              <a:rPr sz="2000" dirty="0">
                <a:solidFill>
                  <a:srgbClr val="FF0000"/>
                </a:solidFill>
                <a:latin typeface="Calibri"/>
                <a:cs typeface="Calibri"/>
              </a:rPr>
              <a:t>A</a:t>
            </a:r>
            <a:endParaRPr sz="2000">
              <a:latin typeface="Calibri"/>
              <a:cs typeface="Calibri"/>
            </a:endParaRPr>
          </a:p>
          <a:p>
            <a:pPr marL="12700"/>
            <a:r>
              <a:rPr sz="2000" dirty="0">
                <a:solidFill>
                  <a:srgbClr val="FF0000"/>
                </a:solidFill>
                <a:latin typeface="Calibri"/>
                <a:cs typeface="Calibri"/>
              </a:rPr>
              <a:t>{</a:t>
            </a:r>
            <a:endParaRPr sz="2000">
              <a:latin typeface="Calibri"/>
              <a:cs typeface="Calibri"/>
            </a:endParaRPr>
          </a:p>
          <a:p>
            <a:pPr marL="12700"/>
            <a:r>
              <a:rPr sz="2000" dirty="0">
                <a:solidFill>
                  <a:srgbClr val="FF0000"/>
                </a:solidFill>
                <a:latin typeface="Calibri"/>
                <a:cs typeface="Calibri"/>
              </a:rPr>
              <a:t>}//</a:t>
            </a:r>
            <a:r>
              <a:rPr sz="2000" spc="-40" dirty="0">
                <a:solidFill>
                  <a:srgbClr val="FF0000"/>
                </a:solidFill>
                <a:latin typeface="Calibri"/>
                <a:cs typeface="Calibri"/>
              </a:rPr>
              <a:t> </a:t>
            </a:r>
            <a:r>
              <a:rPr sz="2000" dirty="0">
                <a:solidFill>
                  <a:srgbClr val="FF0000"/>
                </a:solidFill>
                <a:latin typeface="Calibri"/>
                <a:cs typeface="Calibri"/>
              </a:rPr>
              <a:t>End</a:t>
            </a:r>
            <a:r>
              <a:rPr sz="2000" spc="-50" dirty="0">
                <a:solidFill>
                  <a:srgbClr val="FF0000"/>
                </a:solidFill>
                <a:latin typeface="Calibri"/>
                <a:cs typeface="Calibri"/>
              </a:rPr>
              <a:t> </a:t>
            </a:r>
            <a:r>
              <a:rPr sz="2000" spc="-5" dirty="0">
                <a:solidFill>
                  <a:srgbClr val="FF0000"/>
                </a:solidFill>
                <a:latin typeface="Calibri"/>
                <a:cs typeface="Calibri"/>
              </a:rPr>
              <a:t>of</a:t>
            </a:r>
            <a:r>
              <a:rPr sz="2000" spc="-25" dirty="0">
                <a:solidFill>
                  <a:srgbClr val="FF0000"/>
                </a:solidFill>
                <a:latin typeface="Calibri"/>
                <a:cs typeface="Calibri"/>
              </a:rPr>
              <a:t> </a:t>
            </a:r>
            <a:r>
              <a:rPr sz="2000" dirty="0">
                <a:solidFill>
                  <a:srgbClr val="FF0000"/>
                </a:solidFill>
                <a:latin typeface="Calibri"/>
                <a:cs typeface="Calibri"/>
              </a:rPr>
              <a:t>class</a:t>
            </a:r>
            <a:r>
              <a:rPr sz="2000" spc="-15" dirty="0">
                <a:solidFill>
                  <a:srgbClr val="FF0000"/>
                </a:solidFill>
                <a:latin typeface="Calibri"/>
                <a:cs typeface="Calibri"/>
              </a:rPr>
              <a:t> </a:t>
            </a:r>
            <a:r>
              <a:rPr sz="2000" dirty="0">
                <a:solidFill>
                  <a:srgbClr val="FF0000"/>
                </a:solidFill>
                <a:latin typeface="Calibri"/>
                <a:cs typeface="Calibri"/>
              </a:rPr>
              <a:t>C</a:t>
            </a:r>
            <a:endParaRPr sz="2000">
              <a:latin typeface="Calibri"/>
              <a:cs typeface="Calibri"/>
            </a:endParaRPr>
          </a:p>
        </p:txBody>
      </p:sp>
      <p:sp>
        <p:nvSpPr>
          <p:cNvPr id="20" name="object 20"/>
          <p:cNvSpPr/>
          <p:nvPr/>
        </p:nvSpPr>
        <p:spPr>
          <a:xfrm>
            <a:off x="4988814" y="3187445"/>
            <a:ext cx="4154804" cy="433070"/>
          </a:xfrm>
          <a:custGeom>
            <a:avLst/>
            <a:gdLst/>
            <a:ahLst/>
            <a:cxnLst/>
            <a:rect l="l" t="t" r="r" b="b"/>
            <a:pathLst>
              <a:path w="4154804" h="433070">
                <a:moveTo>
                  <a:pt x="4154424" y="0"/>
                </a:moveTo>
                <a:lnTo>
                  <a:pt x="4148730" y="49616"/>
                </a:lnTo>
                <a:lnTo>
                  <a:pt x="4132513" y="95165"/>
                </a:lnTo>
                <a:lnTo>
                  <a:pt x="4107067" y="135347"/>
                </a:lnTo>
                <a:lnTo>
                  <a:pt x="4073689" y="168861"/>
                </a:lnTo>
                <a:lnTo>
                  <a:pt x="4033672" y="194409"/>
                </a:lnTo>
                <a:lnTo>
                  <a:pt x="3988312" y="210691"/>
                </a:lnTo>
                <a:lnTo>
                  <a:pt x="3938905" y="216407"/>
                </a:lnTo>
                <a:lnTo>
                  <a:pt x="2292731" y="216407"/>
                </a:lnTo>
                <a:lnTo>
                  <a:pt x="2243323" y="222124"/>
                </a:lnTo>
                <a:lnTo>
                  <a:pt x="2197963" y="238406"/>
                </a:lnTo>
                <a:lnTo>
                  <a:pt x="2157946" y="263954"/>
                </a:lnTo>
                <a:lnTo>
                  <a:pt x="2124568" y="297468"/>
                </a:lnTo>
                <a:lnTo>
                  <a:pt x="2099122" y="337650"/>
                </a:lnTo>
                <a:lnTo>
                  <a:pt x="2082905" y="383199"/>
                </a:lnTo>
                <a:lnTo>
                  <a:pt x="2077212" y="432815"/>
                </a:lnTo>
                <a:lnTo>
                  <a:pt x="2071518" y="383199"/>
                </a:lnTo>
                <a:lnTo>
                  <a:pt x="2055301" y="337650"/>
                </a:lnTo>
                <a:lnTo>
                  <a:pt x="2029855" y="297468"/>
                </a:lnTo>
                <a:lnTo>
                  <a:pt x="1996477" y="263954"/>
                </a:lnTo>
                <a:lnTo>
                  <a:pt x="1956460" y="238406"/>
                </a:lnTo>
                <a:lnTo>
                  <a:pt x="1911100" y="222124"/>
                </a:lnTo>
                <a:lnTo>
                  <a:pt x="1861693" y="216407"/>
                </a:lnTo>
                <a:lnTo>
                  <a:pt x="215519" y="216407"/>
                </a:lnTo>
                <a:lnTo>
                  <a:pt x="166111" y="210691"/>
                </a:lnTo>
                <a:lnTo>
                  <a:pt x="120751" y="194409"/>
                </a:lnTo>
                <a:lnTo>
                  <a:pt x="80734" y="168861"/>
                </a:lnTo>
                <a:lnTo>
                  <a:pt x="47356" y="135347"/>
                </a:lnTo>
                <a:lnTo>
                  <a:pt x="21910" y="95165"/>
                </a:lnTo>
                <a:lnTo>
                  <a:pt x="5693" y="49616"/>
                </a:lnTo>
                <a:lnTo>
                  <a:pt x="0" y="0"/>
                </a:lnTo>
              </a:path>
            </a:pathLst>
          </a:custGeom>
          <a:ln w="25908">
            <a:solidFill>
              <a:srgbClr val="FF0000"/>
            </a:solidFill>
            <a:prstDash val="sysDash"/>
          </a:ln>
        </p:spPr>
        <p:txBody>
          <a:bodyPr wrap="square" lIns="0" tIns="0" rIns="0" bIns="0" rtlCol="0"/>
          <a:lstStyle/>
          <a:p>
            <a:endParaRPr/>
          </a:p>
        </p:txBody>
      </p:sp>
      <p:sp>
        <p:nvSpPr>
          <p:cNvPr id="21" name="object 21"/>
          <p:cNvSpPr/>
          <p:nvPr/>
        </p:nvSpPr>
        <p:spPr>
          <a:xfrm>
            <a:off x="5005578" y="4365497"/>
            <a:ext cx="4154804" cy="433070"/>
          </a:xfrm>
          <a:custGeom>
            <a:avLst/>
            <a:gdLst/>
            <a:ahLst/>
            <a:cxnLst/>
            <a:rect l="l" t="t" r="r" b="b"/>
            <a:pathLst>
              <a:path w="4154804" h="433070">
                <a:moveTo>
                  <a:pt x="4154424" y="0"/>
                </a:moveTo>
                <a:lnTo>
                  <a:pt x="4148730" y="49616"/>
                </a:lnTo>
                <a:lnTo>
                  <a:pt x="4132513" y="95165"/>
                </a:lnTo>
                <a:lnTo>
                  <a:pt x="4107067" y="135347"/>
                </a:lnTo>
                <a:lnTo>
                  <a:pt x="4073689" y="168861"/>
                </a:lnTo>
                <a:lnTo>
                  <a:pt x="4033672" y="194409"/>
                </a:lnTo>
                <a:lnTo>
                  <a:pt x="3988312" y="210691"/>
                </a:lnTo>
                <a:lnTo>
                  <a:pt x="3938904" y="216407"/>
                </a:lnTo>
                <a:lnTo>
                  <a:pt x="2292731" y="216407"/>
                </a:lnTo>
                <a:lnTo>
                  <a:pt x="2243323" y="222124"/>
                </a:lnTo>
                <a:lnTo>
                  <a:pt x="2197963" y="238406"/>
                </a:lnTo>
                <a:lnTo>
                  <a:pt x="2157946" y="263954"/>
                </a:lnTo>
                <a:lnTo>
                  <a:pt x="2124568" y="297468"/>
                </a:lnTo>
                <a:lnTo>
                  <a:pt x="2099122" y="337650"/>
                </a:lnTo>
                <a:lnTo>
                  <a:pt x="2082905" y="383199"/>
                </a:lnTo>
                <a:lnTo>
                  <a:pt x="2077212" y="432815"/>
                </a:lnTo>
                <a:lnTo>
                  <a:pt x="2071518" y="383199"/>
                </a:lnTo>
                <a:lnTo>
                  <a:pt x="2055301" y="337650"/>
                </a:lnTo>
                <a:lnTo>
                  <a:pt x="2029855" y="297468"/>
                </a:lnTo>
                <a:lnTo>
                  <a:pt x="1996477" y="263954"/>
                </a:lnTo>
                <a:lnTo>
                  <a:pt x="1956460" y="238406"/>
                </a:lnTo>
                <a:lnTo>
                  <a:pt x="1911100" y="222124"/>
                </a:lnTo>
                <a:lnTo>
                  <a:pt x="1861693" y="216407"/>
                </a:lnTo>
                <a:lnTo>
                  <a:pt x="215519" y="216407"/>
                </a:lnTo>
                <a:lnTo>
                  <a:pt x="166111" y="210691"/>
                </a:lnTo>
                <a:lnTo>
                  <a:pt x="120751" y="194409"/>
                </a:lnTo>
                <a:lnTo>
                  <a:pt x="80734" y="168861"/>
                </a:lnTo>
                <a:lnTo>
                  <a:pt x="47356" y="135347"/>
                </a:lnTo>
                <a:lnTo>
                  <a:pt x="21910" y="95165"/>
                </a:lnTo>
                <a:lnTo>
                  <a:pt x="5693" y="49616"/>
                </a:lnTo>
                <a:lnTo>
                  <a:pt x="0" y="0"/>
                </a:lnTo>
              </a:path>
            </a:pathLst>
          </a:custGeom>
          <a:ln w="25907">
            <a:solidFill>
              <a:srgbClr val="FF0000"/>
            </a:solidFill>
            <a:prstDash val="sysDash"/>
          </a:ln>
        </p:spPr>
        <p:txBody>
          <a:bodyPr wrap="square" lIns="0" tIns="0" rIns="0" bIns="0" rtlCol="0"/>
          <a:lstStyle/>
          <a:p>
            <a:endParaRPr/>
          </a:p>
        </p:txBody>
      </p:sp>
      <p:sp>
        <p:nvSpPr>
          <p:cNvPr id="22" name="object 22"/>
          <p:cNvSpPr txBox="1"/>
          <p:nvPr/>
        </p:nvSpPr>
        <p:spPr>
          <a:xfrm>
            <a:off x="3890899" y="2869515"/>
            <a:ext cx="6153785" cy="3075305"/>
          </a:xfrm>
          <a:prstGeom prst="rect">
            <a:avLst/>
          </a:prstGeom>
        </p:spPr>
        <p:txBody>
          <a:bodyPr vert="horz" wrap="square" lIns="0" tIns="13335" rIns="0" bIns="0" rtlCol="0">
            <a:spAutoFit/>
          </a:bodyPr>
          <a:lstStyle/>
          <a:p>
            <a:pPr marR="924560" algn="r">
              <a:spcBef>
                <a:spcPts val="105"/>
              </a:spcBef>
              <a:tabLst>
                <a:tab pos="913765" algn="l"/>
                <a:tab pos="1828800" algn="l"/>
                <a:tab pos="2743200" algn="l"/>
                <a:tab pos="3657600" algn="l"/>
              </a:tabLst>
            </a:pPr>
            <a:r>
              <a:rPr sz="2000" dirty="0">
                <a:solidFill>
                  <a:srgbClr val="FF0000"/>
                </a:solidFill>
                <a:latin typeface="Calibri"/>
                <a:cs typeface="Calibri"/>
              </a:rPr>
              <a:t>A	a1	=	</a:t>
            </a:r>
            <a:r>
              <a:rPr sz="2000" spc="-5" dirty="0">
                <a:solidFill>
                  <a:srgbClr val="FF0000"/>
                </a:solidFill>
                <a:latin typeface="Calibri"/>
                <a:cs typeface="Calibri"/>
              </a:rPr>
              <a:t>new	A();</a:t>
            </a:r>
            <a:endParaRPr sz="2000" dirty="0">
              <a:latin typeface="Calibri"/>
              <a:cs typeface="Calibri"/>
            </a:endParaRPr>
          </a:p>
          <a:p>
            <a:pPr>
              <a:spcBef>
                <a:spcPts val="40"/>
              </a:spcBef>
            </a:pPr>
            <a:endParaRPr sz="2950" dirty="0">
              <a:latin typeface="Calibri"/>
              <a:cs typeface="Calibri"/>
            </a:endParaRPr>
          </a:p>
          <a:p>
            <a:pPr marL="12700">
              <a:spcBef>
                <a:spcPts val="5"/>
              </a:spcBef>
            </a:pPr>
            <a:r>
              <a:rPr b="1" spc="-5" dirty="0">
                <a:solidFill>
                  <a:srgbClr val="FF0000"/>
                </a:solidFill>
                <a:latin typeface="Calibri"/>
                <a:cs typeface="Calibri"/>
              </a:rPr>
              <a:t>Compile-Time</a:t>
            </a:r>
            <a:r>
              <a:rPr b="1" spc="-10" dirty="0">
                <a:solidFill>
                  <a:srgbClr val="FF0000"/>
                </a:solidFill>
                <a:latin typeface="Calibri"/>
                <a:cs typeface="Calibri"/>
              </a:rPr>
              <a:t> Error: </a:t>
            </a:r>
            <a:r>
              <a:rPr b="1" spc="-5" dirty="0">
                <a:solidFill>
                  <a:srgbClr val="FF0000"/>
                </a:solidFill>
                <a:latin typeface="Calibri"/>
                <a:cs typeface="Calibri"/>
              </a:rPr>
              <a:t>Object</a:t>
            </a:r>
            <a:r>
              <a:rPr b="1" spc="-25" dirty="0">
                <a:solidFill>
                  <a:srgbClr val="FF0000"/>
                </a:solidFill>
                <a:latin typeface="Calibri"/>
                <a:cs typeface="Calibri"/>
              </a:rPr>
              <a:t> </a:t>
            </a:r>
            <a:r>
              <a:rPr b="1" spc="-5" dirty="0">
                <a:solidFill>
                  <a:srgbClr val="FF0000"/>
                </a:solidFill>
                <a:latin typeface="Calibri"/>
                <a:cs typeface="Calibri"/>
              </a:rPr>
              <a:t>Cannot belong</a:t>
            </a:r>
            <a:r>
              <a:rPr b="1" spc="-15" dirty="0">
                <a:solidFill>
                  <a:srgbClr val="FF0000"/>
                </a:solidFill>
                <a:latin typeface="Calibri"/>
                <a:cs typeface="Calibri"/>
              </a:rPr>
              <a:t> </a:t>
            </a:r>
            <a:r>
              <a:rPr b="1" spc="-10" dirty="0">
                <a:solidFill>
                  <a:srgbClr val="FF0000"/>
                </a:solidFill>
                <a:latin typeface="Calibri"/>
                <a:cs typeface="Calibri"/>
              </a:rPr>
              <a:t>to</a:t>
            </a:r>
            <a:r>
              <a:rPr b="1" spc="-25" dirty="0">
                <a:solidFill>
                  <a:srgbClr val="FF0000"/>
                </a:solidFill>
                <a:latin typeface="Calibri"/>
                <a:cs typeface="Calibri"/>
              </a:rPr>
              <a:t> </a:t>
            </a:r>
            <a:r>
              <a:rPr b="1" spc="-10" dirty="0">
                <a:solidFill>
                  <a:srgbClr val="FF0000"/>
                </a:solidFill>
                <a:latin typeface="Calibri"/>
                <a:cs typeface="Calibri"/>
              </a:rPr>
              <a:t>Abstract</a:t>
            </a:r>
            <a:r>
              <a:rPr b="1" spc="-5" dirty="0">
                <a:solidFill>
                  <a:srgbClr val="FF0000"/>
                </a:solidFill>
                <a:latin typeface="Calibri"/>
                <a:cs typeface="Calibri"/>
              </a:rPr>
              <a:t> Class</a:t>
            </a:r>
            <a:r>
              <a:rPr b="1" spc="-25" dirty="0">
                <a:solidFill>
                  <a:srgbClr val="FF0000"/>
                </a:solidFill>
                <a:latin typeface="Calibri"/>
                <a:cs typeface="Calibri"/>
              </a:rPr>
              <a:t> </a:t>
            </a:r>
            <a:r>
              <a:rPr b="1" spc="-20" dirty="0">
                <a:solidFill>
                  <a:srgbClr val="FF0000"/>
                </a:solidFill>
                <a:latin typeface="Calibri"/>
                <a:cs typeface="Calibri"/>
              </a:rPr>
              <a:t>Type</a:t>
            </a:r>
            <a:endParaRPr dirty="0">
              <a:latin typeface="Calibri"/>
              <a:cs typeface="Calibri"/>
            </a:endParaRPr>
          </a:p>
          <a:p>
            <a:pPr marR="932815" algn="r">
              <a:spcBef>
                <a:spcPts val="1395"/>
              </a:spcBef>
              <a:tabLst>
                <a:tab pos="913765" algn="l"/>
                <a:tab pos="1828800" algn="l"/>
                <a:tab pos="2743200" algn="l"/>
                <a:tab pos="3657600" algn="l"/>
              </a:tabLst>
            </a:pPr>
            <a:r>
              <a:rPr sz="2000" dirty="0">
                <a:solidFill>
                  <a:srgbClr val="FF0000"/>
                </a:solidFill>
                <a:latin typeface="Calibri"/>
                <a:cs typeface="Calibri"/>
              </a:rPr>
              <a:t>A	a1	=	</a:t>
            </a:r>
            <a:r>
              <a:rPr sz="2000" spc="-5" dirty="0">
                <a:solidFill>
                  <a:srgbClr val="FF0000"/>
                </a:solidFill>
                <a:latin typeface="Calibri"/>
                <a:cs typeface="Calibri"/>
              </a:rPr>
              <a:t>new	</a:t>
            </a:r>
            <a:r>
              <a:rPr sz="2000" dirty="0">
                <a:solidFill>
                  <a:srgbClr val="FF0000"/>
                </a:solidFill>
                <a:latin typeface="Calibri"/>
                <a:cs typeface="Calibri"/>
              </a:rPr>
              <a:t>B();</a:t>
            </a:r>
            <a:endParaRPr sz="2000" dirty="0">
              <a:latin typeface="Calibri"/>
              <a:cs typeface="Calibri"/>
            </a:endParaRPr>
          </a:p>
          <a:p>
            <a:pPr>
              <a:spcBef>
                <a:spcPts val="25"/>
              </a:spcBef>
            </a:pPr>
            <a:endParaRPr sz="2700" dirty="0">
              <a:latin typeface="Calibri"/>
              <a:cs typeface="Calibri"/>
            </a:endParaRPr>
          </a:p>
          <a:p>
            <a:pPr marL="2319020" marR="7620" indent="-2153920"/>
            <a:r>
              <a:rPr b="1" spc="-10" dirty="0">
                <a:solidFill>
                  <a:srgbClr val="FF0000"/>
                </a:solidFill>
                <a:latin typeface="Calibri"/>
                <a:cs typeface="Calibri"/>
              </a:rPr>
              <a:t>Correct: Abstract </a:t>
            </a:r>
            <a:r>
              <a:rPr b="1" spc="-5" dirty="0">
                <a:solidFill>
                  <a:srgbClr val="FF0000"/>
                </a:solidFill>
                <a:latin typeface="Calibri"/>
                <a:cs typeface="Calibri"/>
              </a:rPr>
              <a:t>Class </a:t>
            </a:r>
            <a:r>
              <a:rPr b="1" spc="-20" dirty="0">
                <a:solidFill>
                  <a:srgbClr val="FF0000"/>
                </a:solidFill>
                <a:latin typeface="Calibri"/>
                <a:cs typeface="Calibri"/>
              </a:rPr>
              <a:t>Type </a:t>
            </a:r>
            <a:r>
              <a:rPr b="1" spc="-15" dirty="0">
                <a:solidFill>
                  <a:srgbClr val="FF0000"/>
                </a:solidFill>
                <a:latin typeface="Calibri"/>
                <a:cs typeface="Calibri"/>
              </a:rPr>
              <a:t>Variable </a:t>
            </a:r>
            <a:r>
              <a:rPr b="1" spc="-5" dirty="0">
                <a:solidFill>
                  <a:srgbClr val="FF0000"/>
                </a:solidFill>
                <a:latin typeface="Calibri"/>
                <a:cs typeface="Calibri"/>
              </a:rPr>
              <a:t>Can Point </a:t>
            </a:r>
            <a:r>
              <a:rPr b="1" spc="-10" dirty="0">
                <a:solidFill>
                  <a:srgbClr val="FF0000"/>
                </a:solidFill>
                <a:latin typeface="Calibri"/>
                <a:cs typeface="Calibri"/>
              </a:rPr>
              <a:t>to Any Concrete </a:t>
            </a:r>
            <a:r>
              <a:rPr b="1" spc="-395" dirty="0">
                <a:solidFill>
                  <a:srgbClr val="FF0000"/>
                </a:solidFill>
                <a:latin typeface="Calibri"/>
                <a:cs typeface="Calibri"/>
              </a:rPr>
              <a:t> </a:t>
            </a:r>
            <a:r>
              <a:rPr b="1" spc="-5" dirty="0">
                <a:solidFill>
                  <a:srgbClr val="FF0000"/>
                </a:solidFill>
                <a:latin typeface="Calibri"/>
                <a:cs typeface="Calibri"/>
              </a:rPr>
              <a:t>Sub-class</a:t>
            </a:r>
            <a:r>
              <a:rPr b="1" spc="-40" dirty="0">
                <a:solidFill>
                  <a:srgbClr val="FF0000"/>
                </a:solidFill>
                <a:latin typeface="Calibri"/>
                <a:cs typeface="Calibri"/>
              </a:rPr>
              <a:t> </a:t>
            </a:r>
            <a:r>
              <a:rPr b="1" spc="-5" dirty="0">
                <a:solidFill>
                  <a:srgbClr val="FF0000"/>
                </a:solidFill>
                <a:latin typeface="Calibri"/>
                <a:cs typeface="Calibri"/>
              </a:rPr>
              <a:t>Instance</a:t>
            </a:r>
            <a:endParaRPr dirty="0">
              <a:latin typeface="Calibri"/>
              <a:cs typeface="Calibri"/>
            </a:endParaRPr>
          </a:p>
          <a:p>
            <a:pPr>
              <a:spcBef>
                <a:spcPts val="10"/>
              </a:spcBef>
            </a:pPr>
            <a:endParaRPr sz="1600" dirty="0">
              <a:latin typeface="Calibri"/>
              <a:cs typeface="Calibri"/>
            </a:endParaRPr>
          </a:p>
          <a:p>
            <a:pPr marR="935990" algn="r">
              <a:tabLst>
                <a:tab pos="914400" algn="l"/>
                <a:tab pos="1828800" algn="l"/>
                <a:tab pos="2743200" algn="l"/>
              </a:tabLst>
            </a:pPr>
            <a:r>
              <a:rPr sz="2000" dirty="0">
                <a:solidFill>
                  <a:srgbClr val="FF0000"/>
                </a:solidFill>
                <a:latin typeface="Calibri"/>
                <a:cs typeface="Calibri"/>
              </a:rPr>
              <a:t>a1	=	</a:t>
            </a:r>
            <a:r>
              <a:rPr sz="2000" spc="-5" dirty="0">
                <a:solidFill>
                  <a:srgbClr val="FF0000"/>
                </a:solidFill>
                <a:latin typeface="Calibri"/>
                <a:cs typeface="Calibri"/>
              </a:rPr>
              <a:t>new	</a:t>
            </a:r>
            <a:r>
              <a:rPr sz="2000" dirty="0">
                <a:solidFill>
                  <a:srgbClr val="FF0000"/>
                </a:solidFill>
                <a:latin typeface="Calibri"/>
                <a:cs typeface="Calibri"/>
              </a:rPr>
              <a:t>C();</a:t>
            </a:r>
            <a:endParaRPr sz="2000" dirty="0">
              <a:latin typeface="Calibri"/>
              <a:cs typeface="Calibri"/>
            </a:endParaRPr>
          </a:p>
        </p:txBody>
      </p:sp>
      <p:sp>
        <p:nvSpPr>
          <p:cNvPr id="23" name="object 23"/>
          <p:cNvSpPr/>
          <p:nvPr/>
        </p:nvSpPr>
        <p:spPr>
          <a:xfrm>
            <a:off x="5921503" y="5898641"/>
            <a:ext cx="3279775" cy="433070"/>
          </a:xfrm>
          <a:custGeom>
            <a:avLst/>
            <a:gdLst/>
            <a:ahLst/>
            <a:cxnLst/>
            <a:rect l="l" t="t" r="r" b="b"/>
            <a:pathLst>
              <a:path w="3279775" h="433070">
                <a:moveTo>
                  <a:pt x="3279648" y="0"/>
                </a:moveTo>
                <a:lnTo>
                  <a:pt x="3273954" y="49620"/>
                </a:lnTo>
                <a:lnTo>
                  <a:pt x="3257737" y="95171"/>
                </a:lnTo>
                <a:lnTo>
                  <a:pt x="3232291" y="135352"/>
                </a:lnTo>
                <a:lnTo>
                  <a:pt x="3198913" y="168865"/>
                </a:lnTo>
                <a:lnTo>
                  <a:pt x="3158896" y="194412"/>
                </a:lnTo>
                <a:lnTo>
                  <a:pt x="3113536" y="210692"/>
                </a:lnTo>
                <a:lnTo>
                  <a:pt x="3064129" y="216408"/>
                </a:lnTo>
                <a:lnTo>
                  <a:pt x="1855343" y="216408"/>
                </a:lnTo>
                <a:lnTo>
                  <a:pt x="1805935" y="222123"/>
                </a:lnTo>
                <a:lnTo>
                  <a:pt x="1760575" y="238403"/>
                </a:lnTo>
                <a:lnTo>
                  <a:pt x="1720558" y="263950"/>
                </a:lnTo>
                <a:lnTo>
                  <a:pt x="1687180" y="297463"/>
                </a:lnTo>
                <a:lnTo>
                  <a:pt x="1661734" y="337644"/>
                </a:lnTo>
                <a:lnTo>
                  <a:pt x="1645517" y="383195"/>
                </a:lnTo>
                <a:lnTo>
                  <a:pt x="1639824" y="432816"/>
                </a:lnTo>
                <a:lnTo>
                  <a:pt x="1634130" y="383195"/>
                </a:lnTo>
                <a:lnTo>
                  <a:pt x="1617913" y="337644"/>
                </a:lnTo>
                <a:lnTo>
                  <a:pt x="1592467" y="297463"/>
                </a:lnTo>
                <a:lnTo>
                  <a:pt x="1559089" y="263950"/>
                </a:lnTo>
                <a:lnTo>
                  <a:pt x="1519072" y="238403"/>
                </a:lnTo>
                <a:lnTo>
                  <a:pt x="1473712" y="222123"/>
                </a:lnTo>
                <a:lnTo>
                  <a:pt x="1424305" y="216408"/>
                </a:lnTo>
                <a:lnTo>
                  <a:pt x="215519" y="216408"/>
                </a:lnTo>
                <a:lnTo>
                  <a:pt x="166111" y="210692"/>
                </a:lnTo>
                <a:lnTo>
                  <a:pt x="120751" y="194412"/>
                </a:lnTo>
                <a:lnTo>
                  <a:pt x="80734" y="168865"/>
                </a:lnTo>
                <a:lnTo>
                  <a:pt x="47356" y="135352"/>
                </a:lnTo>
                <a:lnTo>
                  <a:pt x="21910" y="95171"/>
                </a:lnTo>
                <a:lnTo>
                  <a:pt x="5693" y="49620"/>
                </a:lnTo>
                <a:lnTo>
                  <a:pt x="0" y="0"/>
                </a:lnTo>
              </a:path>
            </a:pathLst>
          </a:custGeom>
          <a:ln w="25908">
            <a:solidFill>
              <a:srgbClr val="FF0000"/>
            </a:solidFill>
            <a:prstDash val="sysDash"/>
          </a:ln>
        </p:spPr>
        <p:txBody>
          <a:bodyPr wrap="square" lIns="0" tIns="0" rIns="0" bIns="0" rtlCol="0"/>
          <a:lstStyle/>
          <a:p>
            <a:endParaRPr/>
          </a:p>
        </p:txBody>
      </p:sp>
      <p:sp>
        <p:nvSpPr>
          <p:cNvPr id="24" name="object 24"/>
          <p:cNvSpPr txBox="1"/>
          <p:nvPr/>
        </p:nvSpPr>
        <p:spPr>
          <a:xfrm>
            <a:off x="3594608" y="6281115"/>
            <a:ext cx="6927215" cy="299720"/>
          </a:xfrm>
          <a:prstGeom prst="rect">
            <a:avLst/>
          </a:prstGeom>
        </p:spPr>
        <p:txBody>
          <a:bodyPr vert="horz" wrap="square" lIns="0" tIns="12700" rIns="0" bIns="0" rtlCol="0">
            <a:spAutoFit/>
          </a:bodyPr>
          <a:lstStyle/>
          <a:p>
            <a:pPr marL="12700">
              <a:spcBef>
                <a:spcPts val="100"/>
              </a:spcBef>
              <a:tabLst>
                <a:tab pos="941069" algn="l"/>
              </a:tabLst>
            </a:pPr>
            <a:r>
              <a:rPr b="1" u="heavy" dirty="0">
                <a:solidFill>
                  <a:srgbClr val="FF0000"/>
                </a:solidFill>
                <a:uFill>
                  <a:solidFill>
                    <a:srgbClr val="FBAF17"/>
                  </a:solidFill>
                </a:uFill>
                <a:latin typeface="Calibri"/>
                <a:cs typeface="Calibri"/>
              </a:rPr>
              <a:t> 	</a:t>
            </a:r>
            <a:r>
              <a:rPr b="1" u="heavy" spc="-10" dirty="0">
                <a:solidFill>
                  <a:srgbClr val="FF0000"/>
                </a:solidFill>
                <a:uFill>
                  <a:solidFill>
                    <a:srgbClr val="FBAF17"/>
                  </a:solidFill>
                </a:uFill>
                <a:latin typeface="Calibri"/>
                <a:cs typeface="Calibri"/>
              </a:rPr>
              <a:t>Correct: Abstract</a:t>
            </a:r>
            <a:r>
              <a:rPr b="1" u="heavy" spc="-25" dirty="0">
                <a:solidFill>
                  <a:srgbClr val="FF0000"/>
                </a:solidFill>
                <a:uFill>
                  <a:solidFill>
                    <a:srgbClr val="FBAF17"/>
                  </a:solidFill>
                </a:uFill>
                <a:latin typeface="Calibri"/>
                <a:cs typeface="Calibri"/>
              </a:rPr>
              <a:t> </a:t>
            </a:r>
            <a:r>
              <a:rPr b="1" spc="-5" dirty="0">
                <a:solidFill>
                  <a:srgbClr val="FF0000"/>
                </a:solidFill>
                <a:latin typeface="Calibri"/>
                <a:cs typeface="Calibri"/>
              </a:rPr>
              <a:t>Class</a:t>
            </a:r>
            <a:r>
              <a:rPr b="1" spc="-20" dirty="0">
                <a:solidFill>
                  <a:srgbClr val="FF0000"/>
                </a:solidFill>
                <a:latin typeface="Calibri"/>
                <a:cs typeface="Calibri"/>
              </a:rPr>
              <a:t> Type</a:t>
            </a:r>
            <a:r>
              <a:rPr b="1" spc="-5" dirty="0">
                <a:solidFill>
                  <a:srgbClr val="FF0000"/>
                </a:solidFill>
                <a:latin typeface="Calibri"/>
                <a:cs typeface="Calibri"/>
              </a:rPr>
              <a:t> </a:t>
            </a:r>
            <a:r>
              <a:rPr b="1" spc="-15" dirty="0">
                <a:solidFill>
                  <a:srgbClr val="FF0000"/>
                </a:solidFill>
                <a:latin typeface="Calibri"/>
                <a:cs typeface="Calibri"/>
              </a:rPr>
              <a:t>Variable</a:t>
            </a:r>
            <a:r>
              <a:rPr b="1" spc="-45" dirty="0">
                <a:solidFill>
                  <a:srgbClr val="FF0000"/>
                </a:solidFill>
                <a:latin typeface="Calibri"/>
                <a:cs typeface="Calibri"/>
              </a:rPr>
              <a:t> </a:t>
            </a:r>
            <a:r>
              <a:rPr b="1" spc="-5" dirty="0">
                <a:solidFill>
                  <a:srgbClr val="FF0000"/>
                </a:solidFill>
                <a:latin typeface="Calibri"/>
                <a:cs typeface="Calibri"/>
              </a:rPr>
              <a:t>Can</a:t>
            </a:r>
            <a:r>
              <a:rPr b="1" dirty="0">
                <a:solidFill>
                  <a:srgbClr val="FF0000"/>
                </a:solidFill>
                <a:latin typeface="Calibri"/>
                <a:cs typeface="Calibri"/>
              </a:rPr>
              <a:t> </a:t>
            </a:r>
            <a:r>
              <a:rPr b="1" spc="-5" dirty="0">
                <a:solidFill>
                  <a:srgbClr val="FF0000"/>
                </a:solidFill>
                <a:latin typeface="Calibri"/>
                <a:cs typeface="Calibri"/>
              </a:rPr>
              <a:t>Point</a:t>
            </a:r>
            <a:r>
              <a:rPr b="1" spc="-25" dirty="0">
                <a:solidFill>
                  <a:srgbClr val="FF0000"/>
                </a:solidFill>
                <a:latin typeface="Calibri"/>
                <a:cs typeface="Calibri"/>
              </a:rPr>
              <a:t> </a:t>
            </a:r>
            <a:r>
              <a:rPr b="1" spc="-10" dirty="0">
                <a:solidFill>
                  <a:srgbClr val="FF0000"/>
                </a:solidFill>
                <a:latin typeface="Calibri"/>
                <a:cs typeface="Calibri"/>
              </a:rPr>
              <a:t>to</a:t>
            </a:r>
            <a:r>
              <a:rPr b="1" spc="-15" dirty="0">
                <a:solidFill>
                  <a:srgbClr val="FF0000"/>
                </a:solidFill>
                <a:latin typeface="Calibri"/>
                <a:cs typeface="Calibri"/>
              </a:rPr>
              <a:t> </a:t>
            </a:r>
            <a:r>
              <a:rPr b="1" spc="-10" dirty="0">
                <a:solidFill>
                  <a:srgbClr val="FF0000"/>
                </a:solidFill>
                <a:latin typeface="Calibri"/>
                <a:cs typeface="Calibri"/>
              </a:rPr>
              <a:t>Any</a:t>
            </a:r>
            <a:r>
              <a:rPr b="1" spc="-15" dirty="0">
                <a:solidFill>
                  <a:srgbClr val="FF0000"/>
                </a:solidFill>
                <a:latin typeface="Calibri"/>
                <a:cs typeface="Calibri"/>
              </a:rPr>
              <a:t> </a:t>
            </a:r>
            <a:r>
              <a:rPr b="1" spc="-10" dirty="0">
                <a:solidFill>
                  <a:srgbClr val="FF0000"/>
                </a:solidFill>
                <a:latin typeface="Calibri"/>
                <a:cs typeface="Calibri"/>
              </a:rPr>
              <a:t>Concrete</a:t>
            </a:r>
            <a:endParaRPr>
              <a:latin typeface="Calibri"/>
              <a:cs typeface="Calibri"/>
            </a:endParaRPr>
          </a:p>
        </p:txBody>
      </p:sp>
      <p:sp>
        <p:nvSpPr>
          <p:cNvPr id="25" name="object 25"/>
          <p:cNvSpPr txBox="1"/>
          <p:nvPr/>
        </p:nvSpPr>
        <p:spPr>
          <a:xfrm>
            <a:off x="6677026" y="6555131"/>
            <a:ext cx="1741805" cy="300355"/>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Sub-class</a:t>
            </a:r>
            <a:r>
              <a:rPr b="1" spc="-80" dirty="0">
                <a:solidFill>
                  <a:srgbClr val="FF0000"/>
                </a:solidFill>
                <a:latin typeface="Calibri"/>
                <a:cs typeface="Calibri"/>
              </a:rPr>
              <a:t> </a:t>
            </a:r>
            <a:r>
              <a:rPr b="1" spc="-5" dirty="0">
                <a:solidFill>
                  <a:srgbClr val="FF0000"/>
                </a:solidFill>
                <a:latin typeface="Calibri"/>
                <a:cs typeface="Calibri"/>
              </a:rPr>
              <a:t>Instance</a:t>
            </a:r>
            <a:endParaRPr>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3999" y="1231480"/>
            <a:ext cx="11545570" cy="0"/>
          </a:xfrm>
          <a:custGeom>
            <a:avLst/>
            <a:gdLst/>
            <a:ahLst/>
            <a:cxnLst/>
            <a:rect l="l" t="t" r="r" b="b"/>
            <a:pathLst>
              <a:path w="11545570">
                <a:moveTo>
                  <a:pt x="0" y="0"/>
                </a:moveTo>
                <a:lnTo>
                  <a:pt x="11545206" y="1"/>
                </a:lnTo>
              </a:path>
            </a:pathLst>
          </a:custGeom>
          <a:ln w="6350">
            <a:solidFill>
              <a:srgbClr val="666666"/>
            </a:solidFill>
          </a:ln>
        </p:spPr>
        <p:txBody>
          <a:bodyPr wrap="square" lIns="0" tIns="0" rIns="0" bIns="0" rtlCol="0"/>
          <a:lstStyle/>
          <a:p>
            <a:endParaRPr/>
          </a:p>
        </p:txBody>
      </p:sp>
      <p:sp>
        <p:nvSpPr>
          <p:cNvPr id="4" name="object 4"/>
          <p:cNvSpPr txBox="1">
            <a:spLocks noGrp="1"/>
          </p:cNvSpPr>
          <p:nvPr>
            <p:ph type="title"/>
          </p:nvPr>
        </p:nvSpPr>
        <p:spPr>
          <a:xfrm>
            <a:off x="1750758" y="459827"/>
            <a:ext cx="4321810" cy="452120"/>
          </a:xfrm>
          <a:prstGeom prst="rect">
            <a:avLst/>
          </a:prstGeom>
        </p:spPr>
        <p:txBody>
          <a:bodyPr vert="horz" wrap="square" lIns="0" tIns="12700" rIns="0" bIns="0" rtlCol="0">
            <a:spAutoFit/>
          </a:bodyPr>
          <a:lstStyle/>
          <a:p>
            <a:pPr marL="12700">
              <a:lnSpc>
                <a:spcPct val="100000"/>
              </a:lnSpc>
              <a:spcBef>
                <a:spcPts val="100"/>
              </a:spcBef>
            </a:pPr>
            <a:r>
              <a:rPr sz="2800" dirty="0"/>
              <a:t>Abstract Class</a:t>
            </a:r>
            <a:r>
              <a:rPr sz="2800" spc="-70" dirty="0"/>
              <a:t> </a:t>
            </a:r>
            <a:r>
              <a:rPr sz="2800" dirty="0"/>
              <a:t>(Example)</a:t>
            </a:r>
          </a:p>
        </p:txBody>
      </p:sp>
      <p:sp>
        <p:nvSpPr>
          <p:cNvPr id="5" name="object 5"/>
          <p:cNvSpPr/>
          <p:nvPr/>
        </p:nvSpPr>
        <p:spPr>
          <a:xfrm>
            <a:off x="1897812" y="1193907"/>
            <a:ext cx="6092825" cy="3973195"/>
          </a:xfrm>
          <a:custGeom>
            <a:avLst/>
            <a:gdLst/>
            <a:ahLst/>
            <a:cxnLst/>
            <a:rect l="l" t="t" r="r" b="b"/>
            <a:pathLst>
              <a:path w="6092825" h="3973195">
                <a:moveTo>
                  <a:pt x="0" y="0"/>
                </a:moveTo>
                <a:lnTo>
                  <a:pt x="6092653" y="0"/>
                </a:lnTo>
                <a:lnTo>
                  <a:pt x="6092653" y="3972842"/>
                </a:lnTo>
                <a:lnTo>
                  <a:pt x="0" y="3972842"/>
                </a:lnTo>
                <a:lnTo>
                  <a:pt x="0" y="0"/>
                </a:lnTo>
                <a:close/>
              </a:path>
            </a:pathLst>
          </a:custGeom>
          <a:ln w="12700">
            <a:solidFill>
              <a:srgbClr val="000000"/>
            </a:solidFill>
          </a:ln>
        </p:spPr>
        <p:txBody>
          <a:bodyPr wrap="square" lIns="0" tIns="0" rIns="0" bIns="0" rtlCol="0"/>
          <a:lstStyle/>
          <a:p>
            <a:endParaRPr/>
          </a:p>
        </p:txBody>
      </p:sp>
      <p:sp>
        <p:nvSpPr>
          <p:cNvPr id="6" name="object 6"/>
          <p:cNvSpPr txBox="1"/>
          <p:nvPr/>
        </p:nvSpPr>
        <p:spPr>
          <a:xfrm>
            <a:off x="1951659" y="1261989"/>
            <a:ext cx="3524909" cy="751488"/>
          </a:xfrm>
          <a:prstGeom prst="rect">
            <a:avLst/>
          </a:prstGeom>
        </p:spPr>
        <p:txBody>
          <a:bodyPr vert="horz" wrap="square" lIns="0" tIns="12700" rIns="0" bIns="0" rtlCol="0">
            <a:spAutoFit/>
          </a:bodyPr>
          <a:lstStyle/>
          <a:p>
            <a:pPr marL="355600" marR="5080" indent="-342900">
              <a:lnSpc>
                <a:spcPct val="100000"/>
              </a:lnSpc>
              <a:spcBef>
                <a:spcPts val="100"/>
              </a:spcBef>
            </a:pPr>
            <a:r>
              <a:rPr sz="1200" b="1" dirty="0">
                <a:solidFill>
                  <a:srgbClr val="990033"/>
                </a:solidFill>
                <a:latin typeface="Courier New"/>
                <a:cs typeface="Courier New"/>
              </a:rPr>
              <a:t>public abstract class </a:t>
            </a:r>
            <a:r>
              <a:rPr sz="1200" b="1" dirty="0" err="1">
                <a:solidFill>
                  <a:srgbClr val="990033"/>
                </a:solidFill>
                <a:latin typeface="Courier New"/>
                <a:cs typeface="Courier New"/>
              </a:rPr>
              <a:t>AccountInfo</a:t>
            </a:r>
            <a:r>
              <a:rPr sz="1200" b="1" dirty="0">
                <a:solidFill>
                  <a:srgbClr val="990033"/>
                </a:solidFill>
                <a:latin typeface="Courier New"/>
                <a:cs typeface="Courier New"/>
              </a:rPr>
              <a:t> {  private String</a:t>
            </a:r>
            <a:r>
              <a:rPr sz="1200" b="1" spc="-5" dirty="0">
                <a:solidFill>
                  <a:srgbClr val="990033"/>
                </a:solidFill>
                <a:latin typeface="Courier New"/>
                <a:cs typeface="Courier New"/>
              </a:rPr>
              <a:t> </a:t>
            </a:r>
            <a:r>
              <a:rPr sz="1200" b="1" dirty="0" err="1">
                <a:solidFill>
                  <a:srgbClr val="990033"/>
                </a:solidFill>
                <a:latin typeface="Courier New"/>
                <a:cs typeface="Courier New"/>
              </a:rPr>
              <a:t>acctNo</a:t>
            </a:r>
            <a:r>
              <a:rPr sz="1200" b="1" dirty="0">
                <a:solidFill>
                  <a:srgbClr val="990033"/>
                </a:solidFill>
                <a:latin typeface="Courier New"/>
                <a:cs typeface="Courier New"/>
              </a:rPr>
              <a:t>;</a:t>
            </a:r>
            <a:endParaRPr sz="1200" dirty="0">
              <a:latin typeface="Courier New"/>
              <a:cs typeface="Courier New"/>
            </a:endParaRPr>
          </a:p>
          <a:p>
            <a:pPr marL="355600" marR="675005">
              <a:lnSpc>
                <a:spcPct val="100000"/>
              </a:lnSpc>
              <a:spcBef>
                <a:spcPts val="20"/>
              </a:spcBef>
            </a:pPr>
            <a:r>
              <a:rPr sz="1200" b="1" dirty="0">
                <a:solidFill>
                  <a:srgbClr val="990033"/>
                </a:solidFill>
                <a:latin typeface="Courier New"/>
                <a:cs typeface="Courier New"/>
              </a:rPr>
              <a:t>private </a:t>
            </a:r>
            <a:r>
              <a:rPr sz="1200" b="1" dirty="0" err="1">
                <a:solidFill>
                  <a:srgbClr val="990033"/>
                </a:solidFill>
                <a:latin typeface="Courier New"/>
                <a:cs typeface="Courier New"/>
              </a:rPr>
              <a:t>doubl</a:t>
            </a:r>
            <a:r>
              <a:rPr lang="en-IN" sz="1200" b="1" dirty="0">
                <a:solidFill>
                  <a:srgbClr val="990033"/>
                </a:solidFill>
                <a:latin typeface="Courier New"/>
                <a:cs typeface="Courier New"/>
              </a:rPr>
              <a:t>String;</a:t>
            </a:r>
          </a:p>
          <a:p>
            <a:pPr marL="355600" marR="675005">
              <a:lnSpc>
                <a:spcPct val="100000"/>
              </a:lnSpc>
              <a:spcBef>
                <a:spcPts val="20"/>
              </a:spcBef>
            </a:pPr>
            <a:r>
              <a:rPr lang="en-IN" sz="1200" b="1" dirty="0">
                <a:solidFill>
                  <a:srgbClr val="990033"/>
                </a:solidFill>
                <a:latin typeface="Courier New"/>
                <a:cs typeface="Courier New"/>
              </a:rPr>
              <a:t>private </a:t>
            </a:r>
            <a:r>
              <a:rPr lang="en-IN" sz="1200" b="1" dirty="0" err="1">
                <a:solidFill>
                  <a:srgbClr val="990033"/>
                </a:solidFill>
                <a:latin typeface="Courier New"/>
                <a:cs typeface="Courier New"/>
              </a:rPr>
              <a:t>acctName</a:t>
            </a:r>
            <a:r>
              <a:rPr sz="1200" b="1" spc="-55" dirty="0">
                <a:solidFill>
                  <a:srgbClr val="990033"/>
                </a:solidFill>
                <a:latin typeface="Courier New"/>
                <a:cs typeface="Courier New"/>
              </a:rPr>
              <a:t> </a:t>
            </a:r>
            <a:r>
              <a:rPr sz="1200" b="1" dirty="0">
                <a:solidFill>
                  <a:srgbClr val="990033"/>
                </a:solidFill>
                <a:latin typeface="Courier New"/>
                <a:cs typeface="Courier New"/>
              </a:rPr>
              <a:t>balance;</a:t>
            </a:r>
            <a:endParaRPr sz="1200" dirty="0">
              <a:latin typeface="Courier New"/>
              <a:cs typeface="Courier New"/>
            </a:endParaRPr>
          </a:p>
        </p:txBody>
      </p:sp>
      <p:sp>
        <p:nvSpPr>
          <p:cNvPr id="7" name="object 7"/>
          <p:cNvSpPr txBox="1"/>
          <p:nvPr/>
        </p:nvSpPr>
        <p:spPr>
          <a:xfrm>
            <a:off x="2235822" y="2052409"/>
            <a:ext cx="2971800" cy="390525"/>
          </a:xfrm>
          <a:prstGeom prst="rect">
            <a:avLst/>
          </a:prstGeom>
        </p:spPr>
        <p:txBody>
          <a:bodyPr vert="horz" wrap="square" lIns="0" tIns="12700" rIns="0" bIns="0" rtlCol="0">
            <a:spAutoFit/>
          </a:bodyPr>
          <a:lstStyle/>
          <a:p>
            <a:pPr marL="12700">
              <a:lnSpc>
                <a:spcPts val="1435"/>
              </a:lnSpc>
              <a:spcBef>
                <a:spcPts val="100"/>
              </a:spcBef>
            </a:pPr>
            <a:r>
              <a:rPr sz="1200" b="1">
                <a:solidFill>
                  <a:srgbClr val="990033"/>
                </a:solidFill>
                <a:latin typeface="Courier New"/>
                <a:cs typeface="Courier New"/>
              </a:rPr>
              <a:t>public String</a:t>
            </a:r>
            <a:r>
              <a:rPr sz="1200" b="1" spc="-10">
                <a:solidFill>
                  <a:srgbClr val="990033"/>
                </a:solidFill>
                <a:latin typeface="Courier New"/>
                <a:cs typeface="Courier New"/>
              </a:rPr>
              <a:t> </a:t>
            </a:r>
            <a:r>
              <a:rPr sz="1200" b="1">
                <a:solidFill>
                  <a:srgbClr val="990033"/>
                </a:solidFill>
                <a:latin typeface="Courier New"/>
                <a:cs typeface="Courier New"/>
              </a:rPr>
              <a:t>getAcctNo()</a:t>
            </a:r>
            <a:endParaRPr sz="1200">
              <a:latin typeface="Courier New"/>
              <a:cs typeface="Courier New"/>
            </a:endParaRPr>
          </a:p>
          <a:p>
            <a:pPr marL="12700">
              <a:lnSpc>
                <a:spcPts val="1435"/>
              </a:lnSpc>
            </a:pPr>
            <a:r>
              <a:rPr sz="1200" b="1">
                <a:solidFill>
                  <a:srgbClr val="990033"/>
                </a:solidFill>
                <a:latin typeface="Courier New"/>
                <a:cs typeface="Courier New"/>
              </a:rPr>
              <a:t>public void setAcctNo(String</a:t>
            </a:r>
            <a:r>
              <a:rPr sz="1200" b="1" spc="-75">
                <a:solidFill>
                  <a:srgbClr val="990033"/>
                </a:solidFill>
                <a:latin typeface="Courier New"/>
                <a:cs typeface="Courier New"/>
              </a:rPr>
              <a:t> </a:t>
            </a:r>
            <a:r>
              <a:rPr sz="1200" b="1">
                <a:solidFill>
                  <a:srgbClr val="990033"/>
                </a:solidFill>
                <a:latin typeface="Courier New"/>
                <a:cs typeface="Courier New"/>
              </a:rPr>
              <a:t>no)</a:t>
            </a:r>
            <a:endParaRPr sz="1200">
              <a:latin typeface="Courier New"/>
              <a:cs typeface="Courier New"/>
            </a:endParaRPr>
          </a:p>
        </p:txBody>
      </p:sp>
      <p:sp>
        <p:nvSpPr>
          <p:cNvPr id="8" name="object 8"/>
          <p:cNvSpPr txBox="1"/>
          <p:nvPr/>
        </p:nvSpPr>
        <p:spPr>
          <a:xfrm>
            <a:off x="6249022" y="2052409"/>
            <a:ext cx="1499235" cy="390525"/>
          </a:xfrm>
          <a:prstGeom prst="rect">
            <a:avLst/>
          </a:prstGeom>
        </p:spPr>
        <p:txBody>
          <a:bodyPr vert="horz" wrap="square" lIns="0" tIns="12700" rIns="0" bIns="0" rtlCol="0">
            <a:spAutoFit/>
          </a:bodyPr>
          <a:lstStyle/>
          <a:p>
            <a:pPr marL="12700">
              <a:lnSpc>
                <a:spcPts val="1435"/>
              </a:lnSpc>
              <a:spcBef>
                <a:spcPts val="100"/>
              </a:spcBef>
            </a:pPr>
            <a:r>
              <a:rPr sz="1200" b="1">
                <a:solidFill>
                  <a:srgbClr val="990033"/>
                </a:solidFill>
                <a:latin typeface="Courier New"/>
                <a:cs typeface="Courier New"/>
              </a:rPr>
              <a:t>{return</a:t>
            </a:r>
            <a:r>
              <a:rPr sz="1200" b="1" spc="-75">
                <a:solidFill>
                  <a:srgbClr val="990033"/>
                </a:solidFill>
                <a:latin typeface="Courier New"/>
                <a:cs typeface="Courier New"/>
              </a:rPr>
              <a:t> </a:t>
            </a:r>
            <a:r>
              <a:rPr sz="1200" b="1">
                <a:solidFill>
                  <a:srgbClr val="990033"/>
                </a:solidFill>
                <a:latin typeface="Courier New"/>
                <a:cs typeface="Courier New"/>
              </a:rPr>
              <a:t>acctNo;}</a:t>
            </a:r>
            <a:endParaRPr sz="1200">
              <a:latin typeface="Courier New"/>
              <a:cs typeface="Courier New"/>
            </a:endParaRPr>
          </a:p>
          <a:p>
            <a:pPr marL="12700">
              <a:lnSpc>
                <a:spcPts val="1435"/>
              </a:lnSpc>
            </a:pPr>
            <a:r>
              <a:rPr sz="1200" b="1">
                <a:solidFill>
                  <a:srgbClr val="990033"/>
                </a:solidFill>
                <a:latin typeface="Courier New"/>
                <a:cs typeface="Courier New"/>
              </a:rPr>
              <a:t>{acctNo =</a:t>
            </a:r>
            <a:r>
              <a:rPr sz="1200" b="1" spc="-40">
                <a:solidFill>
                  <a:srgbClr val="990033"/>
                </a:solidFill>
                <a:latin typeface="Courier New"/>
                <a:cs typeface="Courier New"/>
              </a:rPr>
              <a:t> </a:t>
            </a:r>
            <a:r>
              <a:rPr sz="1200" b="1">
                <a:solidFill>
                  <a:srgbClr val="990033"/>
                </a:solidFill>
                <a:latin typeface="Courier New"/>
                <a:cs typeface="Courier New"/>
              </a:rPr>
              <a:t>no;}</a:t>
            </a:r>
            <a:endParaRPr sz="1200">
              <a:latin typeface="Courier New"/>
              <a:cs typeface="Courier New"/>
            </a:endParaRPr>
          </a:p>
        </p:txBody>
      </p:sp>
      <p:sp>
        <p:nvSpPr>
          <p:cNvPr id="9" name="object 9"/>
          <p:cNvSpPr txBox="1"/>
          <p:nvPr/>
        </p:nvSpPr>
        <p:spPr>
          <a:xfrm>
            <a:off x="1892922" y="2420709"/>
            <a:ext cx="5855335" cy="2401570"/>
          </a:xfrm>
          <a:prstGeom prst="rect">
            <a:avLst/>
          </a:prstGeom>
        </p:spPr>
        <p:txBody>
          <a:bodyPr vert="horz" wrap="square" lIns="0" tIns="12700" rIns="0" bIns="0" rtlCol="0">
            <a:spAutoFit/>
          </a:bodyPr>
          <a:lstStyle/>
          <a:p>
            <a:pPr marL="355600" marR="518795">
              <a:lnSpc>
                <a:spcPct val="100000"/>
              </a:lnSpc>
              <a:spcBef>
                <a:spcPts val="100"/>
              </a:spcBef>
              <a:tabLst>
                <a:tab pos="3279140" algn="l"/>
              </a:tabLst>
            </a:pPr>
            <a:r>
              <a:rPr sz="1200" b="1" dirty="0">
                <a:solidFill>
                  <a:srgbClr val="990033"/>
                </a:solidFill>
                <a:latin typeface="Courier New"/>
                <a:cs typeface="Courier New"/>
              </a:rPr>
              <a:t>public</a:t>
            </a:r>
            <a:r>
              <a:rPr sz="1200" b="1" spc="5" dirty="0">
                <a:solidFill>
                  <a:srgbClr val="990033"/>
                </a:solidFill>
                <a:latin typeface="Courier New"/>
                <a:cs typeface="Courier New"/>
              </a:rPr>
              <a:t> </a:t>
            </a:r>
            <a:r>
              <a:rPr sz="1200" b="1" dirty="0">
                <a:solidFill>
                  <a:srgbClr val="990033"/>
                </a:solidFill>
                <a:latin typeface="Courier New"/>
                <a:cs typeface="Courier New"/>
              </a:rPr>
              <a:t>String</a:t>
            </a:r>
            <a:r>
              <a:rPr sz="1200" b="1" spc="10" dirty="0">
                <a:solidFill>
                  <a:srgbClr val="990033"/>
                </a:solidFill>
                <a:latin typeface="Courier New"/>
                <a:cs typeface="Courier New"/>
              </a:rPr>
              <a:t> </a:t>
            </a:r>
            <a:r>
              <a:rPr sz="1200" b="1" dirty="0" err="1">
                <a:solidFill>
                  <a:srgbClr val="990033"/>
                </a:solidFill>
                <a:latin typeface="Courier New"/>
                <a:cs typeface="Courier New"/>
              </a:rPr>
              <a:t>getAcctName</a:t>
            </a:r>
            <a:r>
              <a:rPr sz="1200" b="1" dirty="0">
                <a:solidFill>
                  <a:srgbClr val="990033"/>
                </a:solidFill>
                <a:latin typeface="Courier New"/>
                <a:cs typeface="Courier New"/>
              </a:rPr>
              <a:t>()	{return </a:t>
            </a:r>
            <a:r>
              <a:rPr sz="1200" b="1" dirty="0" err="1">
                <a:solidFill>
                  <a:srgbClr val="990033"/>
                </a:solidFill>
                <a:latin typeface="Courier New"/>
                <a:cs typeface="Courier New"/>
              </a:rPr>
              <a:t>acctName</a:t>
            </a:r>
            <a:r>
              <a:rPr sz="1200" b="1" dirty="0">
                <a:solidFill>
                  <a:srgbClr val="990033"/>
                </a:solidFill>
                <a:latin typeface="Courier New"/>
                <a:cs typeface="Courier New"/>
              </a:rPr>
              <a:t>;}  public void </a:t>
            </a:r>
            <a:r>
              <a:rPr sz="1200" b="1" dirty="0" err="1">
                <a:solidFill>
                  <a:srgbClr val="990033"/>
                </a:solidFill>
                <a:latin typeface="Courier New"/>
                <a:cs typeface="Courier New"/>
              </a:rPr>
              <a:t>setAcctName</a:t>
            </a:r>
            <a:r>
              <a:rPr sz="1200" b="1" dirty="0">
                <a:solidFill>
                  <a:srgbClr val="990033"/>
                </a:solidFill>
                <a:latin typeface="Courier New"/>
                <a:cs typeface="Courier New"/>
              </a:rPr>
              <a:t>(String name){</a:t>
            </a:r>
            <a:r>
              <a:rPr sz="1200" b="1" dirty="0" err="1">
                <a:solidFill>
                  <a:srgbClr val="990033"/>
                </a:solidFill>
                <a:latin typeface="Courier New"/>
                <a:cs typeface="Courier New"/>
              </a:rPr>
              <a:t>acctName</a:t>
            </a:r>
            <a:r>
              <a:rPr sz="1200" b="1" dirty="0">
                <a:solidFill>
                  <a:srgbClr val="990033"/>
                </a:solidFill>
                <a:latin typeface="Courier New"/>
                <a:cs typeface="Courier New"/>
              </a:rPr>
              <a:t> = name;}  public</a:t>
            </a:r>
            <a:r>
              <a:rPr sz="1200" b="1" spc="5" dirty="0">
                <a:solidFill>
                  <a:srgbClr val="990033"/>
                </a:solidFill>
                <a:latin typeface="Courier New"/>
                <a:cs typeface="Courier New"/>
              </a:rPr>
              <a:t> </a:t>
            </a:r>
            <a:r>
              <a:rPr sz="1200" b="1" dirty="0">
                <a:solidFill>
                  <a:srgbClr val="990033"/>
                </a:solidFill>
                <a:latin typeface="Courier New"/>
                <a:cs typeface="Courier New"/>
              </a:rPr>
              <a:t>double</a:t>
            </a:r>
            <a:r>
              <a:rPr sz="1200" b="1" spc="10" dirty="0">
                <a:solidFill>
                  <a:srgbClr val="990033"/>
                </a:solidFill>
                <a:latin typeface="Courier New"/>
                <a:cs typeface="Courier New"/>
              </a:rPr>
              <a:t> </a:t>
            </a:r>
            <a:r>
              <a:rPr sz="1200" b="1" dirty="0" err="1">
                <a:solidFill>
                  <a:srgbClr val="990033"/>
                </a:solidFill>
                <a:latin typeface="Courier New"/>
                <a:cs typeface="Courier New"/>
              </a:rPr>
              <a:t>getBalance</a:t>
            </a:r>
            <a:r>
              <a:rPr sz="1200" b="1" dirty="0">
                <a:solidFill>
                  <a:srgbClr val="990033"/>
                </a:solidFill>
                <a:latin typeface="Courier New"/>
                <a:cs typeface="Courier New"/>
              </a:rPr>
              <a:t>()	{return</a:t>
            </a:r>
            <a:r>
              <a:rPr sz="1200" b="1" spc="-15" dirty="0">
                <a:solidFill>
                  <a:srgbClr val="990033"/>
                </a:solidFill>
                <a:latin typeface="Courier New"/>
                <a:cs typeface="Courier New"/>
              </a:rPr>
              <a:t> </a:t>
            </a:r>
            <a:r>
              <a:rPr sz="1200" b="1" dirty="0">
                <a:solidFill>
                  <a:srgbClr val="990033"/>
                </a:solidFill>
                <a:latin typeface="Courier New"/>
                <a:cs typeface="Courier New"/>
              </a:rPr>
              <a:t>balance;}</a:t>
            </a:r>
            <a:endParaRPr sz="1200" dirty="0">
              <a:latin typeface="Courier New"/>
              <a:cs typeface="Courier New"/>
            </a:endParaRPr>
          </a:p>
          <a:p>
            <a:pPr marL="355600" marR="5080">
              <a:lnSpc>
                <a:spcPts val="1430"/>
              </a:lnSpc>
              <a:spcBef>
                <a:spcPts val="35"/>
              </a:spcBef>
              <a:tabLst>
                <a:tab pos="4368165" algn="l"/>
              </a:tabLst>
            </a:pPr>
            <a:r>
              <a:rPr sz="1200" b="1" dirty="0">
                <a:solidFill>
                  <a:srgbClr val="990033"/>
                </a:solidFill>
                <a:latin typeface="Courier New"/>
                <a:cs typeface="Courier New"/>
              </a:rPr>
              <a:t>public void</a:t>
            </a:r>
            <a:r>
              <a:rPr sz="1200" b="1" spc="15" dirty="0">
                <a:solidFill>
                  <a:srgbClr val="990033"/>
                </a:solidFill>
                <a:latin typeface="Courier New"/>
                <a:cs typeface="Courier New"/>
              </a:rPr>
              <a:t> </a:t>
            </a:r>
            <a:r>
              <a:rPr sz="1200" b="1" dirty="0" err="1">
                <a:solidFill>
                  <a:srgbClr val="990033"/>
                </a:solidFill>
                <a:latin typeface="Courier New"/>
                <a:cs typeface="Courier New"/>
              </a:rPr>
              <a:t>setBalance</a:t>
            </a:r>
            <a:r>
              <a:rPr sz="1200" b="1" dirty="0">
                <a:solidFill>
                  <a:srgbClr val="990033"/>
                </a:solidFill>
                <a:latin typeface="Courier New"/>
                <a:cs typeface="Courier New"/>
              </a:rPr>
              <a:t>(double</a:t>
            </a:r>
            <a:r>
              <a:rPr sz="1200" b="1" spc="10" dirty="0">
                <a:solidFill>
                  <a:srgbClr val="990033"/>
                </a:solidFill>
                <a:latin typeface="Courier New"/>
                <a:cs typeface="Courier New"/>
              </a:rPr>
              <a:t> </a:t>
            </a:r>
            <a:r>
              <a:rPr sz="1200" b="1" dirty="0" err="1">
                <a:solidFill>
                  <a:srgbClr val="990033"/>
                </a:solidFill>
                <a:latin typeface="Courier New"/>
                <a:cs typeface="Courier New"/>
              </a:rPr>
              <a:t>bal</a:t>
            </a:r>
            <a:r>
              <a:rPr sz="1200" b="1" dirty="0">
                <a:solidFill>
                  <a:srgbClr val="990033"/>
                </a:solidFill>
                <a:latin typeface="Courier New"/>
                <a:cs typeface="Courier New"/>
              </a:rPr>
              <a:t>)	{balance =</a:t>
            </a:r>
            <a:r>
              <a:rPr sz="1200" b="1" spc="-80" dirty="0">
                <a:solidFill>
                  <a:srgbClr val="990033"/>
                </a:solidFill>
                <a:latin typeface="Courier New"/>
                <a:cs typeface="Courier New"/>
              </a:rPr>
              <a:t> </a:t>
            </a:r>
            <a:r>
              <a:rPr sz="1200" b="1" dirty="0" err="1">
                <a:solidFill>
                  <a:srgbClr val="990033"/>
                </a:solidFill>
                <a:latin typeface="Courier New"/>
                <a:cs typeface="Courier New"/>
              </a:rPr>
              <a:t>bal</a:t>
            </a:r>
            <a:r>
              <a:rPr sz="1200" b="1" dirty="0">
                <a:solidFill>
                  <a:srgbClr val="990033"/>
                </a:solidFill>
                <a:latin typeface="Courier New"/>
                <a:cs typeface="Courier New"/>
              </a:rPr>
              <a:t>;}  public abstract void</a:t>
            </a:r>
            <a:r>
              <a:rPr sz="1200" b="1" spc="5" dirty="0">
                <a:solidFill>
                  <a:srgbClr val="990033"/>
                </a:solidFill>
                <a:latin typeface="Courier New"/>
                <a:cs typeface="Courier New"/>
              </a:rPr>
              <a:t> </a:t>
            </a:r>
            <a:r>
              <a:rPr sz="1200" b="1" dirty="0" err="1">
                <a:solidFill>
                  <a:srgbClr val="990033"/>
                </a:solidFill>
                <a:latin typeface="Courier New"/>
                <a:cs typeface="Courier New"/>
              </a:rPr>
              <a:t>printAccountInfo</a:t>
            </a:r>
            <a:r>
              <a:rPr sz="1200" b="1" dirty="0">
                <a:solidFill>
                  <a:srgbClr val="990033"/>
                </a:solidFill>
                <a:latin typeface="Courier New"/>
                <a:cs typeface="Courier New"/>
              </a:rPr>
              <a:t>();</a:t>
            </a:r>
            <a:endParaRPr sz="1200" dirty="0">
              <a:latin typeface="Courier New"/>
              <a:cs typeface="Courier New"/>
            </a:endParaRPr>
          </a:p>
          <a:p>
            <a:pPr marL="12700">
              <a:lnSpc>
                <a:spcPts val="1425"/>
              </a:lnSpc>
            </a:pPr>
            <a:r>
              <a:rPr sz="1200" b="1" dirty="0">
                <a:solidFill>
                  <a:srgbClr val="990033"/>
                </a:solidFill>
                <a:latin typeface="Courier New"/>
                <a:cs typeface="Courier New"/>
              </a:rPr>
              <a:t>}</a:t>
            </a:r>
            <a:endParaRPr sz="1200" dirty="0">
              <a:latin typeface="Courier New"/>
              <a:cs typeface="Courier New"/>
            </a:endParaRPr>
          </a:p>
          <a:p>
            <a:pPr>
              <a:lnSpc>
                <a:spcPct val="100000"/>
              </a:lnSpc>
              <a:spcBef>
                <a:spcPts val="45"/>
              </a:spcBef>
            </a:pPr>
            <a:endParaRPr sz="1200" dirty="0">
              <a:latin typeface="Times New Roman"/>
              <a:cs typeface="Times New Roman"/>
            </a:endParaRPr>
          </a:p>
          <a:p>
            <a:pPr marL="355600" marR="1968500" indent="-342900">
              <a:lnSpc>
                <a:spcPct val="100000"/>
              </a:lnSpc>
            </a:pPr>
            <a:r>
              <a:rPr sz="1200" b="1" dirty="0">
                <a:solidFill>
                  <a:srgbClr val="990033"/>
                </a:solidFill>
                <a:latin typeface="Courier New"/>
                <a:cs typeface="Courier New"/>
              </a:rPr>
              <a:t>public class Savings extends </a:t>
            </a:r>
            <a:r>
              <a:rPr sz="1200" b="1" dirty="0" err="1">
                <a:solidFill>
                  <a:srgbClr val="990033"/>
                </a:solidFill>
                <a:latin typeface="Courier New"/>
                <a:cs typeface="Courier New"/>
              </a:rPr>
              <a:t>AccountInfo</a:t>
            </a:r>
            <a:r>
              <a:rPr sz="1200" b="1" dirty="0">
                <a:solidFill>
                  <a:srgbClr val="990033"/>
                </a:solidFill>
                <a:latin typeface="Courier New"/>
                <a:cs typeface="Courier New"/>
              </a:rPr>
              <a:t> {  public void </a:t>
            </a:r>
            <a:r>
              <a:rPr sz="1200" b="1" dirty="0" err="1">
                <a:solidFill>
                  <a:srgbClr val="990033"/>
                </a:solidFill>
                <a:latin typeface="Courier New"/>
                <a:cs typeface="Courier New"/>
              </a:rPr>
              <a:t>printAccountInfo</a:t>
            </a:r>
            <a:r>
              <a:rPr sz="1200" b="1" dirty="0">
                <a:solidFill>
                  <a:srgbClr val="990033"/>
                </a:solidFill>
                <a:latin typeface="Courier New"/>
                <a:cs typeface="Courier New"/>
              </a:rPr>
              <a:t>()</a:t>
            </a:r>
            <a:r>
              <a:rPr sz="1200" b="1" spc="-15" dirty="0">
                <a:solidFill>
                  <a:srgbClr val="990033"/>
                </a:solidFill>
                <a:latin typeface="Courier New"/>
                <a:cs typeface="Courier New"/>
              </a:rPr>
              <a:t> </a:t>
            </a:r>
            <a:r>
              <a:rPr sz="1200" b="1" dirty="0">
                <a:solidFill>
                  <a:srgbClr val="990033"/>
                </a:solidFill>
                <a:latin typeface="Courier New"/>
                <a:cs typeface="Courier New"/>
              </a:rPr>
              <a:t>{</a:t>
            </a:r>
            <a:endParaRPr sz="1200" dirty="0">
              <a:latin typeface="Courier New"/>
              <a:cs typeface="Courier New"/>
            </a:endParaRPr>
          </a:p>
          <a:p>
            <a:pPr marL="631825">
              <a:lnSpc>
                <a:spcPts val="1425"/>
              </a:lnSpc>
            </a:pPr>
            <a:r>
              <a:rPr sz="1200" b="1" dirty="0" err="1">
                <a:solidFill>
                  <a:srgbClr val="990033"/>
                </a:solidFill>
                <a:latin typeface="Courier New"/>
                <a:cs typeface="Courier New"/>
              </a:rPr>
              <a:t>System.out.println</a:t>
            </a:r>
            <a:r>
              <a:rPr sz="1200" b="1" dirty="0">
                <a:solidFill>
                  <a:srgbClr val="990033"/>
                </a:solidFill>
                <a:latin typeface="Courier New"/>
                <a:cs typeface="Courier New"/>
              </a:rPr>
              <a:t>("Account Number: " +</a:t>
            </a:r>
            <a:r>
              <a:rPr sz="1200" b="1" spc="-25" dirty="0">
                <a:solidFill>
                  <a:srgbClr val="990033"/>
                </a:solidFill>
                <a:latin typeface="Courier New"/>
                <a:cs typeface="Courier New"/>
              </a:rPr>
              <a:t> </a:t>
            </a:r>
            <a:r>
              <a:rPr sz="1200" b="1" dirty="0" err="1">
                <a:solidFill>
                  <a:srgbClr val="990033"/>
                </a:solidFill>
                <a:latin typeface="Courier New"/>
                <a:cs typeface="Courier New"/>
              </a:rPr>
              <a:t>getAcctNo</a:t>
            </a:r>
            <a:r>
              <a:rPr sz="1200" b="1" dirty="0">
                <a:solidFill>
                  <a:srgbClr val="990033"/>
                </a:solidFill>
                <a:latin typeface="Courier New"/>
                <a:cs typeface="Courier New"/>
              </a:rPr>
              <a:t>());</a:t>
            </a:r>
            <a:endParaRPr sz="1200" dirty="0">
              <a:latin typeface="Courier New"/>
              <a:cs typeface="Courier New"/>
            </a:endParaRPr>
          </a:p>
          <a:p>
            <a:pPr marL="631825" marR="150495">
              <a:lnSpc>
                <a:spcPct val="100000"/>
              </a:lnSpc>
              <a:spcBef>
                <a:spcPts val="30"/>
              </a:spcBef>
            </a:pPr>
            <a:r>
              <a:rPr sz="1200" b="1" dirty="0" err="1">
                <a:solidFill>
                  <a:srgbClr val="990033"/>
                </a:solidFill>
                <a:latin typeface="Courier New"/>
                <a:cs typeface="Courier New"/>
              </a:rPr>
              <a:t>System.out.println</a:t>
            </a:r>
            <a:r>
              <a:rPr sz="1200" b="1" dirty="0">
                <a:solidFill>
                  <a:srgbClr val="990033"/>
                </a:solidFill>
                <a:latin typeface="Courier New"/>
                <a:cs typeface="Courier New"/>
              </a:rPr>
              <a:t>("Account Name: " + </a:t>
            </a:r>
            <a:r>
              <a:rPr sz="1200" b="1" dirty="0" err="1">
                <a:solidFill>
                  <a:srgbClr val="990033"/>
                </a:solidFill>
                <a:latin typeface="Courier New"/>
                <a:cs typeface="Courier New"/>
              </a:rPr>
              <a:t>getAcctName</a:t>
            </a:r>
            <a:r>
              <a:rPr sz="1200" b="1" dirty="0">
                <a:solidFill>
                  <a:srgbClr val="990033"/>
                </a:solidFill>
                <a:latin typeface="Courier New"/>
                <a:cs typeface="Courier New"/>
              </a:rPr>
              <a:t>());  </a:t>
            </a:r>
            <a:r>
              <a:rPr sz="1200" b="1" dirty="0" err="1">
                <a:solidFill>
                  <a:srgbClr val="990033"/>
                </a:solidFill>
                <a:latin typeface="Courier New"/>
                <a:cs typeface="Courier New"/>
              </a:rPr>
              <a:t>System.out.println</a:t>
            </a:r>
            <a:r>
              <a:rPr sz="1200" b="1" dirty="0">
                <a:solidFill>
                  <a:srgbClr val="990033"/>
                </a:solidFill>
                <a:latin typeface="Courier New"/>
                <a:cs typeface="Courier New"/>
              </a:rPr>
              <a:t>("Account Balance: " +</a:t>
            </a:r>
            <a:r>
              <a:rPr sz="1200" b="1" spc="-70" dirty="0">
                <a:solidFill>
                  <a:srgbClr val="990033"/>
                </a:solidFill>
                <a:latin typeface="Courier New"/>
                <a:cs typeface="Courier New"/>
              </a:rPr>
              <a:t> </a:t>
            </a:r>
            <a:r>
              <a:rPr sz="1200" b="1" dirty="0" err="1">
                <a:solidFill>
                  <a:srgbClr val="990033"/>
                </a:solidFill>
                <a:latin typeface="Courier New"/>
                <a:cs typeface="Courier New"/>
              </a:rPr>
              <a:t>getBalance</a:t>
            </a:r>
            <a:r>
              <a:rPr sz="1200" b="1" dirty="0">
                <a:solidFill>
                  <a:srgbClr val="990033"/>
                </a:solidFill>
                <a:latin typeface="Courier New"/>
                <a:cs typeface="Courier New"/>
              </a:rPr>
              <a:t>());</a:t>
            </a:r>
            <a:endParaRPr sz="1200" dirty="0">
              <a:latin typeface="Courier New"/>
              <a:cs typeface="Courier New"/>
            </a:endParaRPr>
          </a:p>
          <a:p>
            <a:pPr marL="355600">
              <a:lnSpc>
                <a:spcPts val="1425"/>
              </a:lnSpc>
            </a:pPr>
            <a:r>
              <a:rPr sz="1200" b="1" dirty="0">
                <a:solidFill>
                  <a:srgbClr val="990033"/>
                </a:solidFill>
                <a:latin typeface="Courier New"/>
                <a:cs typeface="Courier New"/>
              </a:rPr>
              <a:t>}</a:t>
            </a:r>
            <a:endParaRPr sz="1200" dirty="0">
              <a:latin typeface="Courier New"/>
              <a:cs typeface="Courier New"/>
            </a:endParaRPr>
          </a:p>
        </p:txBody>
      </p:sp>
      <p:sp>
        <p:nvSpPr>
          <p:cNvPr id="10" name="object 10"/>
          <p:cNvSpPr txBox="1"/>
          <p:nvPr/>
        </p:nvSpPr>
        <p:spPr>
          <a:xfrm>
            <a:off x="1892922" y="4795608"/>
            <a:ext cx="117475" cy="208279"/>
          </a:xfrm>
          <a:prstGeom prst="rect">
            <a:avLst/>
          </a:prstGeom>
        </p:spPr>
        <p:txBody>
          <a:bodyPr vert="horz" wrap="square" lIns="0" tIns="12700" rIns="0" bIns="0" rtlCol="0">
            <a:spAutoFit/>
          </a:bodyPr>
          <a:lstStyle/>
          <a:p>
            <a:pPr marL="12700">
              <a:lnSpc>
                <a:spcPct val="100000"/>
              </a:lnSpc>
              <a:spcBef>
                <a:spcPts val="100"/>
              </a:spcBef>
            </a:pPr>
            <a:r>
              <a:rPr sz="1200" b="1">
                <a:solidFill>
                  <a:srgbClr val="990033"/>
                </a:solidFill>
                <a:latin typeface="Courier New"/>
                <a:cs typeface="Courier New"/>
              </a:rPr>
              <a:t>}</a:t>
            </a:r>
            <a:endParaRPr sz="1200">
              <a:latin typeface="Courier New"/>
              <a:cs typeface="Courier New"/>
            </a:endParaRPr>
          </a:p>
        </p:txBody>
      </p:sp>
      <p:sp>
        <p:nvSpPr>
          <p:cNvPr id="11" name="object 11"/>
          <p:cNvSpPr txBox="1"/>
          <p:nvPr/>
        </p:nvSpPr>
        <p:spPr>
          <a:xfrm>
            <a:off x="7217029" y="4855692"/>
            <a:ext cx="2894965" cy="647065"/>
          </a:xfrm>
          <a:prstGeom prst="rect">
            <a:avLst/>
          </a:prstGeom>
          <a:solidFill>
            <a:srgbClr val="000000"/>
          </a:solidFill>
        </p:spPr>
        <p:txBody>
          <a:bodyPr vert="horz" wrap="square" lIns="0" tIns="28575" rIns="0" bIns="0" rtlCol="0">
            <a:spAutoFit/>
          </a:bodyPr>
          <a:lstStyle/>
          <a:p>
            <a:pPr marL="91440">
              <a:lnSpc>
                <a:spcPts val="1435"/>
              </a:lnSpc>
              <a:spcBef>
                <a:spcPts val="225"/>
              </a:spcBef>
            </a:pPr>
            <a:r>
              <a:rPr sz="1200">
                <a:solidFill>
                  <a:srgbClr val="FFFFFF"/>
                </a:solidFill>
                <a:latin typeface="Courier New"/>
                <a:cs typeface="Courier New"/>
              </a:rPr>
              <a:t>Account Number:</a:t>
            </a:r>
            <a:r>
              <a:rPr sz="1200" spc="-5">
                <a:solidFill>
                  <a:srgbClr val="FFFFFF"/>
                </a:solidFill>
                <a:latin typeface="Courier New"/>
                <a:cs typeface="Courier New"/>
              </a:rPr>
              <a:t> </a:t>
            </a:r>
            <a:r>
              <a:rPr sz="1200">
                <a:solidFill>
                  <a:srgbClr val="FFFFFF"/>
                </a:solidFill>
                <a:latin typeface="Courier New"/>
                <a:cs typeface="Courier New"/>
              </a:rPr>
              <a:t>001</a:t>
            </a:r>
            <a:endParaRPr sz="1200">
              <a:latin typeface="Courier New"/>
              <a:cs typeface="Courier New"/>
            </a:endParaRPr>
          </a:p>
          <a:p>
            <a:pPr marL="91440" marR="217170">
              <a:lnSpc>
                <a:spcPts val="1430"/>
              </a:lnSpc>
              <a:spcBef>
                <a:spcPts val="55"/>
              </a:spcBef>
            </a:pPr>
            <a:r>
              <a:rPr sz="1200">
                <a:solidFill>
                  <a:srgbClr val="FFFFFF"/>
                </a:solidFill>
                <a:latin typeface="Courier New"/>
                <a:cs typeface="Courier New"/>
              </a:rPr>
              <a:t>Account Name: Juan dela Cruz  Account Balance:</a:t>
            </a:r>
            <a:r>
              <a:rPr sz="1200" spc="-15">
                <a:solidFill>
                  <a:srgbClr val="FFFFFF"/>
                </a:solidFill>
                <a:latin typeface="Courier New"/>
                <a:cs typeface="Courier New"/>
              </a:rPr>
              <a:t> </a:t>
            </a:r>
            <a:r>
              <a:rPr sz="1200">
                <a:solidFill>
                  <a:srgbClr val="FFFFFF"/>
                </a:solidFill>
                <a:latin typeface="Courier New"/>
                <a:cs typeface="Courier New"/>
              </a:rPr>
              <a:t>500.0</a:t>
            </a:r>
            <a:endParaRPr sz="1200">
              <a:latin typeface="Courier New"/>
              <a:cs typeface="Courier New"/>
            </a:endParaRPr>
          </a:p>
        </p:txBody>
      </p:sp>
      <p:sp>
        <p:nvSpPr>
          <p:cNvPr id="12" name="object 12"/>
          <p:cNvSpPr/>
          <p:nvPr/>
        </p:nvSpPr>
        <p:spPr>
          <a:xfrm>
            <a:off x="2545524" y="4830296"/>
            <a:ext cx="4429125" cy="1661160"/>
          </a:xfrm>
          <a:custGeom>
            <a:avLst/>
            <a:gdLst/>
            <a:ahLst/>
            <a:cxnLst/>
            <a:rect l="l" t="t" r="r" b="b"/>
            <a:pathLst>
              <a:path w="4429125" h="1661160">
                <a:moveTo>
                  <a:pt x="0" y="1660906"/>
                </a:moveTo>
                <a:lnTo>
                  <a:pt x="4428566" y="1660906"/>
                </a:lnTo>
                <a:lnTo>
                  <a:pt x="4428566" y="0"/>
                </a:lnTo>
                <a:lnTo>
                  <a:pt x="0" y="0"/>
                </a:lnTo>
                <a:lnTo>
                  <a:pt x="0" y="1660906"/>
                </a:lnTo>
                <a:close/>
              </a:path>
            </a:pathLst>
          </a:custGeom>
          <a:solidFill>
            <a:srgbClr val="C0C0C0"/>
          </a:solidFill>
        </p:spPr>
        <p:txBody>
          <a:bodyPr wrap="square" lIns="0" tIns="0" rIns="0" bIns="0" rtlCol="0"/>
          <a:lstStyle/>
          <a:p>
            <a:endParaRPr/>
          </a:p>
        </p:txBody>
      </p:sp>
      <p:sp>
        <p:nvSpPr>
          <p:cNvPr id="13" name="object 13"/>
          <p:cNvSpPr/>
          <p:nvPr/>
        </p:nvSpPr>
        <p:spPr>
          <a:xfrm>
            <a:off x="2545524" y="4830292"/>
            <a:ext cx="4429125" cy="1661160"/>
          </a:xfrm>
          <a:custGeom>
            <a:avLst/>
            <a:gdLst/>
            <a:ahLst/>
            <a:cxnLst/>
            <a:rect l="l" t="t" r="r" b="b"/>
            <a:pathLst>
              <a:path w="4429125" h="1661160">
                <a:moveTo>
                  <a:pt x="0" y="0"/>
                </a:moveTo>
                <a:lnTo>
                  <a:pt x="4428562" y="0"/>
                </a:lnTo>
                <a:lnTo>
                  <a:pt x="4428562" y="1660910"/>
                </a:lnTo>
                <a:lnTo>
                  <a:pt x="0" y="1660910"/>
                </a:lnTo>
                <a:lnTo>
                  <a:pt x="0" y="0"/>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2623337" y="4815509"/>
            <a:ext cx="4050665" cy="390525"/>
          </a:xfrm>
          <a:prstGeom prst="rect">
            <a:avLst/>
          </a:prstGeom>
        </p:spPr>
        <p:txBody>
          <a:bodyPr vert="horz" wrap="square" lIns="0" tIns="12700" rIns="0" bIns="0" rtlCol="0">
            <a:spAutoFit/>
          </a:bodyPr>
          <a:lstStyle/>
          <a:p>
            <a:pPr marL="12700">
              <a:lnSpc>
                <a:spcPts val="1435"/>
              </a:lnSpc>
              <a:spcBef>
                <a:spcPts val="100"/>
              </a:spcBef>
            </a:pPr>
            <a:r>
              <a:rPr sz="1200" b="1">
                <a:solidFill>
                  <a:srgbClr val="990033"/>
                </a:solidFill>
                <a:latin typeface="Courier New"/>
                <a:cs typeface="Courier New"/>
              </a:rPr>
              <a:t>public class </a:t>
            </a:r>
            <a:r>
              <a:rPr sz="1200" b="1">
                <a:latin typeface="Courier New"/>
                <a:cs typeface="Courier New"/>
              </a:rPr>
              <a:t>BankApp</a:t>
            </a:r>
            <a:r>
              <a:rPr sz="1200" b="1" spc="5">
                <a:latin typeface="Courier New"/>
                <a:cs typeface="Courier New"/>
              </a:rPr>
              <a:t> </a:t>
            </a:r>
            <a:r>
              <a:rPr sz="1200" b="1">
                <a:latin typeface="Courier New"/>
                <a:cs typeface="Courier New"/>
              </a:rPr>
              <a:t>{</a:t>
            </a:r>
            <a:endParaRPr sz="1200">
              <a:latin typeface="Courier New"/>
              <a:cs typeface="Courier New"/>
            </a:endParaRPr>
          </a:p>
          <a:p>
            <a:pPr marL="355600">
              <a:lnSpc>
                <a:spcPts val="1435"/>
              </a:lnSpc>
            </a:pPr>
            <a:r>
              <a:rPr sz="1200" b="1">
                <a:solidFill>
                  <a:srgbClr val="990033"/>
                </a:solidFill>
                <a:latin typeface="Courier New"/>
                <a:cs typeface="Courier New"/>
              </a:rPr>
              <a:t>public static void </a:t>
            </a:r>
            <a:r>
              <a:rPr sz="1200" b="1">
                <a:latin typeface="Courier New"/>
                <a:cs typeface="Courier New"/>
              </a:rPr>
              <a:t>main(String[] args)</a:t>
            </a:r>
            <a:r>
              <a:rPr sz="1200" b="1" spc="-65">
                <a:latin typeface="Courier New"/>
                <a:cs typeface="Courier New"/>
              </a:rPr>
              <a:t> </a:t>
            </a:r>
            <a:r>
              <a:rPr sz="1200" b="1">
                <a:latin typeface="Courier New"/>
                <a:cs typeface="Courier New"/>
              </a:rPr>
              <a:t>{</a:t>
            </a:r>
            <a:endParaRPr sz="1200">
              <a:latin typeface="Courier New"/>
              <a:cs typeface="Courier New"/>
            </a:endParaRPr>
          </a:p>
        </p:txBody>
      </p:sp>
      <p:sp>
        <p:nvSpPr>
          <p:cNvPr id="15" name="object 15"/>
          <p:cNvSpPr txBox="1"/>
          <p:nvPr/>
        </p:nvSpPr>
        <p:spPr>
          <a:xfrm>
            <a:off x="3242462" y="5183809"/>
            <a:ext cx="3616960" cy="936625"/>
          </a:xfrm>
          <a:prstGeom prst="rect">
            <a:avLst/>
          </a:prstGeom>
        </p:spPr>
        <p:txBody>
          <a:bodyPr vert="horz" wrap="square" lIns="0" tIns="12700" rIns="0" bIns="0" rtlCol="0">
            <a:spAutoFit/>
          </a:bodyPr>
          <a:lstStyle/>
          <a:p>
            <a:pPr marL="12700" marR="5080">
              <a:lnSpc>
                <a:spcPct val="100000"/>
              </a:lnSpc>
              <a:spcBef>
                <a:spcPts val="100"/>
              </a:spcBef>
            </a:pPr>
            <a:r>
              <a:rPr sz="1200" b="1">
                <a:latin typeface="Courier New"/>
                <a:cs typeface="Courier New"/>
              </a:rPr>
              <a:t>Savings pesoAcct = </a:t>
            </a:r>
            <a:r>
              <a:rPr sz="1200" b="1">
                <a:solidFill>
                  <a:srgbClr val="990033"/>
                </a:solidFill>
                <a:latin typeface="Courier New"/>
                <a:cs typeface="Courier New"/>
              </a:rPr>
              <a:t>new </a:t>
            </a:r>
            <a:r>
              <a:rPr sz="1200" b="1">
                <a:latin typeface="Courier New"/>
                <a:cs typeface="Courier New"/>
              </a:rPr>
              <a:t>Savings();  pesoAcct.setAcctNo(</a:t>
            </a:r>
            <a:r>
              <a:rPr sz="1200" b="1">
                <a:solidFill>
                  <a:srgbClr val="0000FF"/>
                </a:solidFill>
                <a:latin typeface="Courier New"/>
                <a:cs typeface="Courier New"/>
              </a:rPr>
              <a:t>"001"</a:t>
            </a:r>
            <a:r>
              <a:rPr sz="1200" b="1">
                <a:latin typeface="Courier New"/>
                <a:cs typeface="Courier New"/>
              </a:rPr>
              <a:t>);  pesoAcct.setAcctName(</a:t>
            </a:r>
            <a:r>
              <a:rPr sz="1200" b="1">
                <a:solidFill>
                  <a:srgbClr val="0000FF"/>
                </a:solidFill>
                <a:latin typeface="Courier New"/>
                <a:cs typeface="Courier New"/>
              </a:rPr>
              <a:t>"Juan dela Cruz"</a:t>
            </a:r>
            <a:r>
              <a:rPr sz="1200" b="1">
                <a:latin typeface="Courier New"/>
                <a:cs typeface="Courier New"/>
              </a:rPr>
              <a:t>);  pesoAcct.setBalance(500);  pesoAcct.printAccountInfo();</a:t>
            </a:r>
            <a:endParaRPr sz="1200">
              <a:latin typeface="Courier New"/>
              <a:cs typeface="Courier New"/>
            </a:endParaRPr>
          </a:p>
        </p:txBody>
      </p:sp>
      <p:sp>
        <p:nvSpPr>
          <p:cNvPr id="16" name="object 16"/>
          <p:cNvSpPr txBox="1"/>
          <p:nvPr/>
        </p:nvSpPr>
        <p:spPr>
          <a:xfrm>
            <a:off x="2623337" y="6098208"/>
            <a:ext cx="460375" cy="390525"/>
          </a:xfrm>
          <a:prstGeom prst="rect">
            <a:avLst/>
          </a:prstGeom>
        </p:spPr>
        <p:txBody>
          <a:bodyPr vert="horz" wrap="square" lIns="0" tIns="12700" rIns="0" bIns="0" rtlCol="0">
            <a:spAutoFit/>
          </a:bodyPr>
          <a:lstStyle/>
          <a:p>
            <a:pPr marR="5080" algn="r">
              <a:lnSpc>
                <a:spcPts val="1435"/>
              </a:lnSpc>
              <a:spcBef>
                <a:spcPts val="100"/>
              </a:spcBef>
            </a:pPr>
            <a:r>
              <a:rPr sz="1200" b="1">
                <a:latin typeface="Courier New"/>
                <a:cs typeface="Courier New"/>
              </a:rPr>
              <a:t>}</a:t>
            </a:r>
            <a:endParaRPr sz="1200">
              <a:latin typeface="Courier New"/>
              <a:cs typeface="Courier New"/>
            </a:endParaRPr>
          </a:p>
          <a:p>
            <a:pPr marL="12700">
              <a:lnSpc>
                <a:spcPts val="1435"/>
              </a:lnSpc>
            </a:pPr>
            <a:r>
              <a:rPr sz="1200" b="1">
                <a:latin typeface="Courier New"/>
                <a:cs typeface="Courier New"/>
              </a:rPr>
              <a:t>}</a:t>
            </a:r>
            <a:endParaRPr sz="1200">
              <a:latin typeface="Courier New"/>
              <a:cs typeface="Courier New"/>
            </a:endParaRPr>
          </a:p>
        </p:txBody>
      </p:sp>
      <p:sp>
        <p:nvSpPr>
          <p:cNvPr id="17" name="object 17"/>
          <p:cNvSpPr/>
          <p:nvPr/>
        </p:nvSpPr>
        <p:spPr>
          <a:xfrm>
            <a:off x="1994535" y="3671150"/>
            <a:ext cx="5831205" cy="0"/>
          </a:xfrm>
          <a:custGeom>
            <a:avLst/>
            <a:gdLst/>
            <a:ahLst/>
            <a:cxnLst/>
            <a:rect l="l" t="t" r="r" b="b"/>
            <a:pathLst>
              <a:path w="5831205">
                <a:moveTo>
                  <a:pt x="0" y="0"/>
                </a:moveTo>
                <a:lnTo>
                  <a:pt x="5830653" y="1"/>
                </a:lnTo>
              </a:path>
            </a:pathLst>
          </a:custGeom>
          <a:ln w="9525">
            <a:solidFill>
              <a:srgbClr val="000000"/>
            </a:solidFill>
          </a:ln>
        </p:spPr>
        <p:txBody>
          <a:bodyPr wrap="square" lIns="0" tIns="0" rIns="0" bIns="0" rtlCol="0"/>
          <a:lstStyle/>
          <a:p>
            <a:endParaRPr/>
          </a:p>
        </p:txBody>
      </p:sp>
      <p:sp>
        <p:nvSpPr>
          <p:cNvPr id="18" name="object 18"/>
          <p:cNvSpPr/>
          <p:nvPr/>
        </p:nvSpPr>
        <p:spPr>
          <a:xfrm>
            <a:off x="2248598" y="3188436"/>
            <a:ext cx="3823970" cy="267335"/>
          </a:xfrm>
          <a:custGeom>
            <a:avLst/>
            <a:gdLst/>
            <a:ahLst/>
            <a:cxnLst/>
            <a:rect l="l" t="t" r="r" b="b"/>
            <a:pathLst>
              <a:path w="3823970" h="267335">
                <a:moveTo>
                  <a:pt x="0" y="133381"/>
                </a:moveTo>
                <a:lnTo>
                  <a:pt x="40823" y="105832"/>
                </a:lnTo>
                <a:lnTo>
                  <a:pt x="78930" y="95328"/>
                </a:lnTo>
                <a:lnTo>
                  <a:pt x="128685" y="85173"/>
                </a:lnTo>
                <a:lnTo>
                  <a:pt x="189557" y="75405"/>
                </a:lnTo>
                <a:lnTo>
                  <a:pt x="261015" y="66061"/>
                </a:lnTo>
                <a:lnTo>
                  <a:pt x="300548" y="61559"/>
                </a:lnTo>
                <a:lnTo>
                  <a:pt x="342529" y="57177"/>
                </a:lnTo>
                <a:lnTo>
                  <a:pt x="386891" y="52920"/>
                </a:lnTo>
                <a:lnTo>
                  <a:pt x="433567" y="48791"/>
                </a:lnTo>
                <a:lnTo>
                  <a:pt x="482493" y="44797"/>
                </a:lnTo>
                <a:lnTo>
                  <a:pt x="533600" y="40941"/>
                </a:lnTo>
                <a:lnTo>
                  <a:pt x="586822" y="37227"/>
                </a:lnTo>
                <a:lnTo>
                  <a:pt x="642095" y="33662"/>
                </a:lnTo>
                <a:lnTo>
                  <a:pt x="699350" y="30248"/>
                </a:lnTo>
                <a:lnTo>
                  <a:pt x="758522" y="26992"/>
                </a:lnTo>
                <a:lnTo>
                  <a:pt x="819544" y="23897"/>
                </a:lnTo>
                <a:lnTo>
                  <a:pt x="882350" y="20968"/>
                </a:lnTo>
                <a:lnTo>
                  <a:pt x="946874" y="18210"/>
                </a:lnTo>
                <a:lnTo>
                  <a:pt x="1013049" y="15627"/>
                </a:lnTo>
                <a:lnTo>
                  <a:pt x="1080808" y="13224"/>
                </a:lnTo>
                <a:lnTo>
                  <a:pt x="1150087" y="11006"/>
                </a:lnTo>
                <a:lnTo>
                  <a:pt x="1220817" y="8978"/>
                </a:lnTo>
                <a:lnTo>
                  <a:pt x="1292934" y="7143"/>
                </a:lnTo>
                <a:lnTo>
                  <a:pt x="1366369" y="5506"/>
                </a:lnTo>
                <a:lnTo>
                  <a:pt x="1441058" y="4073"/>
                </a:lnTo>
                <a:lnTo>
                  <a:pt x="1516934" y="2848"/>
                </a:lnTo>
                <a:lnTo>
                  <a:pt x="1593930" y="1835"/>
                </a:lnTo>
                <a:lnTo>
                  <a:pt x="1671980" y="1039"/>
                </a:lnTo>
                <a:lnTo>
                  <a:pt x="1751018" y="464"/>
                </a:lnTo>
                <a:lnTo>
                  <a:pt x="1830977" y="117"/>
                </a:lnTo>
                <a:lnTo>
                  <a:pt x="1911791" y="0"/>
                </a:lnTo>
                <a:lnTo>
                  <a:pt x="1992605" y="117"/>
                </a:lnTo>
                <a:lnTo>
                  <a:pt x="2072565" y="464"/>
                </a:lnTo>
                <a:lnTo>
                  <a:pt x="2151603" y="1039"/>
                </a:lnTo>
                <a:lnTo>
                  <a:pt x="2229654" y="1835"/>
                </a:lnTo>
                <a:lnTo>
                  <a:pt x="2306650" y="2848"/>
                </a:lnTo>
                <a:lnTo>
                  <a:pt x="2382526" y="4073"/>
                </a:lnTo>
                <a:lnTo>
                  <a:pt x="2457215" y="5506"/>
                </a:lnTo>
                <a:lnTo>
                  <a:pt x="2530651" y="7143"/>
                </a:lnTo>
                <a:lnTo>
                  <a:pt x="2602768" y="8978"/>
                </a:lnTo>
                <a:lnTo>
                  <a:pt x="2673498" y="11006"/>
                </a:lnTo>
                <a:lnTo>
                  <a:pt x="2742777" y="13224"/>
                </a:lnTo>
                <a:lnTo>
                  <a:pt x="2810537" y="15627"/>
                </a:lnTo>
                <a:lnTo>
                  <a:pt x="2876712" y="18210"/>
                </a:lnTo>
                <a:lnTo>
                  <a:pt x="2941235" y="20968"/>
                </a:lnTo>
                <a:lnTo>
                  <a:pt x="3004041" y="23897"/>
                </a:lnTo>
                <a:lnTo>
                  <a:pt x="3065063" y="26992"/>
                </a:lnTo>
                <a:lnTo>
                  <a:pt x="3124235" y="30248"/>
                </a:lnTo>
                <a:lnTo>
                  <a:pt x="3181490" y="33662"/>
                </a:lnTo>
                <a:lnTo>
                  <a:pt x="3236762" y="37227"/>
                </a:lnTo>
                <a:lnTo>
                  <a:pt x="3289985" y="40941"/>
                </a:lnTo>
                <a:lnTo>
                  <a:pt x="3341092" y="44797"/>
                </a:lnTo>
                <a:lnTo>
                  <a:pt x="3390017" y="48791"/>
                </a:lnTo>
                <a:lnTo>
                  <a:pt x="3436693" y="52920"/>
                </a:lnTo>
                <a:lnTo>
                  <a:pt x="3481055" y="57177"/>
                </a:lnTo>
                <a:lnTo>
                  <a:pt x="3523035" y="61559"/>
                </a:lnTo>
                <a:lnTo>
                  <a:pt x="3562568" y="66061"/>
                </a:lnTo>
                <a:lnTo>
                  <a:pt x="3634026" y="75405"/>
                </a:lnTo>
                <a:lnTo>
                  <a:pt x="3694897" y="85173"/>
                </a:lnTo>
                <a:lnTo>
                  <a:pt x="3744652" y="95328"/>
                </a:lnTo>
                <a:lnTo>
                  <a:pt x="3782758" y="105832"/>
                </a:lnTo>
                <a:lnTo>
                  <a:pt x="3821905" y="127742"/>
                </a:lnTo>
                <a:lnTo>
                  <a:pt x="3823582" y="133381"/>
                </a:lnTo>
                <a:lnTo>
                  <a:pt x="3821905" y="139019"/>
                </a:lnTo>
                <a:lnTo>
                  <a:pt x="3782758" y="160929"/>
                </a:lnTo>
                <a:lnTo>
                  <a:pt x="3744652" y="171433"/>
                </a:lnTo>
                <a:lnTo>
                  <a:pt x="3694897" y="181588"/>
                </a:lnTo>
                <a:lnTo>
                  <a:pt x="3634026" y="191356"/>
                </a:lnTo>
                <a:lnTo>
                  <a:pt x="3562568" y="200700"/>
                </a:lnTo>
                <a:lnTo>
                  <a:pt x="3523035" y="205202"/>
                </a:lnTo>
                <a:lnTo>
                  <a:pt x="3481055" y="209584"/>
                </a:lnTo>
                <a:lnTo>
                  <a:pt x="3436693" y="213841"/>
                </a:lnTo>
                <a:lnTo>
                  <a:pt x="3390017" y="217970"/>
                </a:lnTo>
                <a:lnTo>
                  <a:pt x="3341092" y="221964"/>
                </a:lnTo>
                <a:lnTo>
                  <a:pt x="3289985" y="225820"/>
                </a:lnTo>
                <a:lnTo>
                  <a:pt x="3236762" y="229534"/>
                </a:lnTo>
                <a:lnTo>
                  <a:pt x="3181490" y="233099"/>
                </a:lnTo>
                <a:lnTo>
                  <a:pt x="3124235" y="236513"/>
                </a:lnTo>
                <a:lnTo>
                  <a:pt x="3065063" y="239769"/>
                </a:lnTo>
                <a:lnTo>
                  <a:pt x="3004041" y="242864"/>
                </a:lnTo>
                <a:lnTo>
                  <a:pt x="2941235" y="245793"/>
                </a:lnTo>
                <a:lnTo>
                  <a:pt x="2876712" y="248551"/>
                </a:lnTo>
                <a:lnTo>
                  <a:pt x="2810537" y="251134"/>
                </a:lnTo>
                <a:lnTo>
                  <a:pt x="2742777" y="253537"/>
                </a:lnTo>
                <a:lnTo>
                  <a:pt x="2673498" y="255755"/>
                </a:lnTo>
                <a:lnTo>
                  <a:pt x="2602768" y="257784"/>
                </a:lnTo>
                <a:lnTo>
                  <a:pt x="2530651" y="259618"/>
                </a:lnTo>
                <a:lnTo>
                  <a:pt x="2457215" y="261255"/>
                </a:lnTo>
                <a:lnTo>
                  <a:pt x="2382526" y="262688"/>
                </a:lnTo>
                <a:lnTo>
                  <a:pt x="2306650" y="263913"/>
                </a:lnTo>
                <a:lnTo>
                  <a:pt x="2229654" y="264926"/>
                </a:lnTo>
                <a:lnTo>
                  <a:pt x="2151603" y="265722"/>
                </a:lnTo>
                <a:lnTo>
                  <a:pt x="2072565" y="266297"/>
                </a:lnTo>
                <a:lnTo>
                  <a:pt x="1992605" y="266645"/>
                </a:lnTo>
                <a:lnTo>
                  <a:pt x="1911791" y="266762"/>
                </a:lnTo>
                <a:lnTo>
                  <a:pt x="1830977" y="266645"/>
                </a:lnTo>
                <a:lnTo>
                  <a:pt x="1751018" y="266297"/>
                </a:lnTo>
                <a:lnTo>
                  <a:pt x="1671980" y="265722"/>
                </a:lnTo>
                <a:lnTo>
                  <a:pt x="1593930" y="264926"/>
                </a:lnTo>
                <a:lnTo>
                  <a:pt x="1516934" y="263913"/>
                </a:lnTo>
                <a:lnTo>
                  <a:pt x="1441058" y="262688"/>
                </a:lnTo>
                <a:lnTo>
                  <a:pt x="1366369" y="261255"/>
                </a:lnTo>
                <a:lnTo>
                  <a:pt x="1292934" y="259618"/>
                </a:lnTo>
                <a:lnTo>
                  <a:pt x="1220817" y="257784"/>
                </a:lnTo>
                <a:lnTo>
                  <a:pt x="1150087" y="255755"/>
                </a:lnTo>
                <a:lnTo>
                  <a:pt x="1080808" y="253537"/>
                </a:lnTo>
                <a:lnTo>
                  <a:pt x="1013049" y="251134"/>
                </a:lnTo>
                <a:lnTo>
                  <a:pt x="946874" y="248551"/>
                </a:lnTo>
                <a:lnTo>
                  <a:pt x="882350" y="245793"/>
                </a:lnTo>
                <a:lnTo>
                  <a:pt x="819544" y="242864"/>
                </a:lnTo>
                <a:lnTo>
                  <a:pt x="758522" y="239769"/>
                </a:lnTo>
                <a:lnTo>
                  <a:pt x="699350" y="236513"/>
                </a:lnTo>
                <a:lnTo>
                  <a:pt x="642095" y="233099"/>
                </a:lnTo>
                <a:lnTo>
                  <a:pt x="586822" y="229534"/>
                </a:lnTo>
                <a:lnTo>
                  <a:pt x="533600" y="225820"/>
                </a:lnTo>
                <a:lnTo>
                  <a:pt x="482493" y="221964"/>
                </a:lnTo>
                <a:lnTo>
                  <a:pt x="433567" y="217970"/>
                </a:lnTo>
                <a:lnTo>
                  <a:pt x="386891" y="213841"/>
                </a:lnTo>
                <a:lnTo>
                  <a:pt x="342529" y="209584"/>
                </a:lnTo>
                <a:lnTo>
                  <a:pt x="300548" y="205202"/>
                </a:lnTo>
                <a:lnTo>
                  <a:pt x="261015" y="200700"/>
                </a:lnTo>
                <a:lnTo>
                  <a:pt x="189557" y="191356"/>
                </a:lnTo>
                <a:lnTo>
                  <a:pt x="128685" y="181588"/>
                </a:lnTo>
                <a:lnTo>
                  <a:pt x="78930" y="171433"/>
                </a:lnTo>
                <a:lnTo>
                  <a:pt x="40823" y="160929"/>
                </a:lnTo>
                <a:lnTo>
                  <a:pt x="1677" y="139019"/>
                </a:lnTo>
                <a:lnTo>
                  <a:pt x="0" y="133381"/>
                </a:lnTo>
                <a:close/>
              </a:path>
            </a:pathLst>
          </a:custGeom>
          <a:ln w="9525">
            <a:solidFill>
              <a:srgbClr val="FF6600"/>
            </a:solidFill>
          </a:ln>
        </p:spPr>
        <p:txBody>
          <a:bodyPr wrap="square" lIns="0" tIns="0" rIns="0" bIns="0" rtlCol="0"/>
          <a:lstStyle/>
          <a:p>
            <a:endParaRPr/>
          </a:p>
        </p:txBody>
      </p:sp>
      <p:sp>
        <p:nvSpPr>
          <p:cNvPr id="19" name="object 19"/>
          <p:cNvSpPr/>
          <p:nvPr/>
        </p:nvSpPr>
        <p:spPr>
          <a:xfrm>
            <a:off x="2103678" y="3362464"/>
            <a:ext cx="167005" cy="690245"/>
          </a:xfrm>
          <a:custGeom>
            <a:avLst/>
            <a:gdLst/>
            <a:ahLst/>
            <a:cxnLst/>
            <a:rect l="l" t="t" r="r" b="b"/>
            <a:pathLst>
              <a:path w="167005" h="690245">
                <a:moveTo>
                  <a:pt x="95275" y="631710"/>
                </a:moveTo>
                <a:lnTo>
                  <a:pt x="157619" y="689775"/>
                </a:lnTo>
                <a:lnTo>
                  <a:pt x="162840" y="640867"/>
                </a:lnTo>
                <a:lnTo>
                  <a:pt x="134264" y="640867"/>
                </a:lnTo>
                <a:lnTo>
                  <a:pt x="95275" y="631710"/>
                </a:lnTo>
                <a:close/>
              </a:path>
              <a:path w="167005" h="690245">
                <a:moveTo>
                  <a:pt x="116662" y="0"/>
                </a:moveTo>
                <a:lnTo>
                  <a:pt x="72301" y="34556"/>
                </a:lnTo>
                <a:lnTo>
                  <a:pt x="33655" y="76225"/>
                </a:lnTo>
                <a:lnTo>
                  <a:pt x="7416" y="131673"/>
                </a:lnTo>
                <a:lnTo>
                  <a:pt x="0" y="186169"/>
                </a:lnTo>
                <a:lnTo>
                  <a:pt x="419" y="207162"/>
                </a:lnTo>
                <a:lnTo>
                  <a:pt x="7823" y="258533"/>
                </a:lnTo>
                <a:lnTo>
                  <a:pt x="23507" y="321894"/>
                </a:lnTo>
                <a:lnTo>
                  <a:pt x="44957" y="392620"/>
                </a:lnTo>
                <a:lnTo>
                  <a:pt x="69748" y="466013"/>
                </a:lnTo>
                <a:lnTo>
                  <a:pt x="82626" y="502284"/>
                </a:lnTo>
                <a:lnTo>
                  <a:pt x="107822" y="570839"/>
                </a:lnTo>
                <a:lnTo>
                  <a:pt x="134264" y="640867"/>
                </a:lnTo>
                <a:lnTo>
                  <a:pt x="162840" y="640867"/>
                </a:lnTo>
                <a:lnTo>
                  <a:pt x="163194" y="637552"/>
                </a:lnTo>
                <a:lnTo>
                  <a:pt x="143192" y="637552"/>
                </a:lnTo>
                <a:lnTo>
                  <a:pt x="128435" y="598601"/>
                </a:lnTo>
                <a:lnTo>
                  <a:pt x="104368" y="534149"/>
                </a:lnTo>
                <a:lnTo>
                  <a:pt x="78765" y="462965"/>
                </a:lnTo>
                <a:lnTo>
                  <a:pt x="54051" y="389775"/>
                </a:lnTo>
                <a:lnTo>
                  <a:pt x="32715" y="319443"/>
                </a:lnTo>
                <a:lnTo>
                  <a:pt x="17208" y="256857"/>
                </a:lnTo>
                <a:lnTo>
                  <a:pt x="9944" y="206959"/>
                </a:lnTo>
                <a:lnTo>
                  <a:pt x="9512" y="186689"/>
                </a:lnTo>
                <a:lnTo>
                  <a:pt x="10490" y="168173"/>
                </a:lnTo>
                <a:lnTo>
                  <a:pt x="26974" y="106286"/>
                </a:lnTo>
                <a:lnTo>
                  <a:pt x="58432" y="60959"/>
                </a:lnTo>
                <a:lnTo>
                  <a:pt x="99860" y="24434"/>
                </a:lnTo>
                <a:lnTo>
                  <a:pt x="122364" y="7632"/>
                </a:lnTo>
                <a:lnTo>
                  <a:pt x="116662" y="0"/>
                </a:lnTo>
                <a:close/>
              </a:path>
              <a:path w="167005" h="690245">
                <a:moveTo>
                  <a:pt x="166662" y="605066"/>
                </a:moveTo>
                <a:lnTo>
                  <a:pt x="143192" y="637552"/>
                </a:lnTo>
                <a:lnTo>
                  <a:pt x="163194" y="637552"/>
                </a:lnTo>
                <a:lnTo>
                  <a:pt x="166662" y="605066"/>
                </a:lnTo>
                <a:close/>
              </a:path>
            </a:pathLst>
          </a:custGeom>
          <a:solidFill>
            <a:srgbClr val="FF6600"/>
          </a:solidFill>
        </p:spPr>
        <p:txBody>
          <a:bodyPr wrap="square" lIns="0" tIns="0" rIns="0" bIns="0" rtlCol="0"/>
          <a:lstStyle/>
          <a:p>
            <a:endParaRPr/>
          </a:p>
        </p:txBody>
      </p:sp>
      <p:sp>
        <p:nvSpPr>
          <p:cNvPr id="21" name="object 21"/>
          <p:cNvSpPr txBox="1">
            <a:spLocks noGrp="1"/>
          </p:cNvSpPr>
          <p:nvPr>
            <p:ph type="ftr" sz="quarter" idx="5"/>
          </p:nvPr>
        </p:nvSpPr>
        <p:spPr>
          <a:xfrm>
            <a:off x="10703559" y="6623911"/>
            <a:ext cx="407034" cy="153670"/>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5"/>
              </a:spcBef>
            </a:pPr>
            <a:r>
              <a:rPr lang="en-IN" spc="-5"/>
              <a:t>Internal</a:t>
            </a:r>
            <a:endParaRPr spc="-5"/>
          </a:p>
        </p:txBody>
      </p:sp>
      <p:sp>
        <p:nvSpPr>
          <p:cNvPr id="22" name="object 22"/>
          <p:cNvSpPr txBox="1">
            <a:spLocks noGrp="1"/>
          </p:cNvSpPr>
          <p:nvPr>
            <p:ph type="sldNum" sz="quarter" idx="7"/>
          </p:nvPr>
        </p:nvSpPr>
        <p:spPr>
          <a:xfrm>
            <a:off x="11565902" y="6623911"/>
            <a:ext cx="241934" cy="153670"/>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2400">
              <a:lnSpc>
                <a:spcPct val="100000"/>
              </a:lnSpc>
              <a:spcBef>
                <a:spcPts val="15"/>
              </a:spcBef>
            </a:pPr>
            <a:fld id="{81D60167-4931-47E6-BA6A-407CBD079E47}" type="slidenum">
              <a:rPr lang="en-IN" smtClean="0"/>
              <a:pPr marL="152400">
                <a:lnSpc>
                  <a:spcPct val="100000"/>
                </a:lnSpc>
                <a:spcBef>
                  <a:spcPts val="15"/>
                </a:spcBef>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5238"/>
            <a:ext cx="3550920" cy="513715"/>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3200" spc="-5" dirty="0">
                <a:latin typeface="Arial MT"/>
                <a:cs typeface="Arial MT"/>
              </a:rPr>
              <a:t>Interfaces</a:t>
            </a:r>
            <a:r>
              <a:rPr sz="3200" spc="-45" dirty="0">
                <a:latin typeface="Arial MT"/>
                <a:cs typeface="Arial MT"/>
              </a:rPr>
              <a:t> </a:t>
            </a:r>
            <a:r>
              <a:rPr sz="3200" dirty="0">
                <a:latin typeface="Arial MT"/>
                <a:cs typeface="Arial MT"/>
              </a:rPr>
              <a:t>in</a:t>
            </a:r>
            <a:r>
              <a:rPr sz="3200" spc="-40" dirty="0">
                <a:latin typeface="Arial MT"/>
                <a:cs typeface="Arial MT"/>
              </a:rPr>
              <a:t> </a:t>
            </a:r>
            <a:r>
              <a:rPr sz="3200" dirty="0">
                <a:latin typeface="Arial MT"/>
                <a:cs typeface="Arial MT"/>
              </a:rPr>
              <a:t>Java</a:t>
            </a:r>
            <a:endParaRPr sz="32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2267" y="1517726"/>
            <a:ext cx="8704580" cy="4904740"/>
          </a:xfrm>
          <a:prstGeom prst="rect">
            <a:avLst/>
          </a:prstGeom>
        </p:spPr>
        <p:txBody>
          <a:bodyPr vert="horz" wrap="square" lIns="0" tIns="13335" rIns="0" bIns="0" rtlCol="0">
            <a:spAutoFit/>
          </a:bodyPr>
          <a:lstStyle/>
          <a:p>
            <a:pPr marL="355600" indent="-342900">
              <a:spcBef>
                <a:spcPts val="105"/>
              </a:spcBef>
              <a:buClr>
                <a:srgbClr val="0F1141"/>
              </a:buClr>
              <a:buFont typeface="Arial MT"/>
              <a:buChar char="•"/>
              <a:tabLst>
                <a:tab pos="354965" algn="l"/>
                <a:tab pos="355600" algn="l"/>
              </a:tabLst>
            </a:pPr>
            <a:r>
              <a:rPr sz="2000" dirty="0">
                <a:latin typeface="Times New Roman"/>
                <a:cs typeface="Times New Roman"/>
              </a:rPr>
              <a:t>Java</a:t>
            </a:r>
            <a:r>
              <a:rPr sz="2000" spc="210" dirty="0">
                <a:latin typeface="Times New Roman"/>
                <a:cs typeface="Times New Roman"/>
              </a:rPr>
              <a:t> </a:t>
            </a:r>
            <a:r>
              <a:rPr sz="2000" dirty="0">
                <a:latin typeface="Times New Roman"/>
                <a:cs typeface="Times New Roman"/>
              </a:rPr>
              <a:t>does</a:t>
            </a:r>
            <a:r>
              <a:rPr sz="2000" spc="225" dirty="0">
                <a:latin typeface="Times New Roman"/>
                <a:cs typeface="Times New Roman"/>
              </a:rPr>
              <a:t> </a:t>
            </a:r>
            <a:r>
              <a:rPr sz="2000" spc="-5" dirty="0">
                <a:latin typeface="Times New Roman"/>
                <a:cs typeface="Times New Roman"/>
              </a:rPr>
              <a:t>not</a:t>
            </a:r>
            <a:r>
              <a:rPr sz="2000" spc="215" dirty="0">
                <a:latin typeface="Times New Roman"/>
                <a:cs typeface="Times New Roman"/>
              </a:rPr>
              <a:t> </a:t>
            </a:r>
            <a:r>
              <a:rPr sz="2000" spc="-5" dirty="0">
                <a:latin typeface="Times New Roman"/>
                <a:cs typeface="Times New Roman"/>
              </a:rPr>
              <a:t>support</a:t>
            </a:r>
            <a:r>
              <a:rPr sz="2000" spc="225" dirty="0">
                <a:latin typeface="Times New Roman"/>
                <a:cs typeface="Times New Roman"/>
              </a:rPr>
              <a:t> </a:t>
            </a:r>
            <a:r>
              <a:rPr sz="2000" spc="-5" dirty="0">
                <a:latin typeface="Times New Roman"/>
                <a:cs typeface="Times New Roman"/>
              </a:rPr>
              <a:t>Multiple-Inheritance</a:t>
            </a:r>
            <a:r>
              <a:rPr sz="2000" spc="220" dirty="0">
                <a:latin typeface="Times New Roman"/>
                <a:cs typeface="Times New Roman"/>
              </a:rPr>
              <a:t> </a:t>
            </a:r>
            <a:r>
              <a:rPr sz="2000" spc="-20" dirty="0">
                <a:latin typeface="Times New Roman"/>
                <a:cs typeface="Times New Roman"/>
              </a:rPr>
              <a:t>directly.</a:t>
            </a:r>
            <a:r>
              <a:rPr sz="2000" spc="225" dirty="0">
                <a:latin typeface="Times New Roman"/>
                <a:cs typeface="Times New Roman"/>
              </a:rPr>
              <a:t> </a:t>
            </a:r>
            <a:r>
              <a:rPr sz="2000" spc="-5" dirty="0">
                <a:latin typeface="Times New Roman"/>
                <a:cs typeface="Times New Roman"/>
              </a:rPr>
              <a:t>Multiple</a:t>
            </a:r>
            <a:r>
              <a:rPr sz="2000" spc="229" dirty="0">
                <a:latin typeface="Times New Roman"/>
                <a:cs typeface="Times New Roman"/>
              </a:rPr>
              <a:t> </a:t>
            </a:r>
            <a:r>
              <a:rPr sz="2000" spc="-5" dirty="0">
                <a:latin typeface="Times New Roman"/>
                <a:cs typeface="Times New Roman"/>
              </a:rPr>
              <a:t>inheritance</a:t>
            </a:r>
            <a:r>
              <a:rPr sz="2000" spc="220" dirty="0">
                <a:latin typeface="Times New Roman"/>
                <a:cs typeface="Times New Roman"/>
              </a:rPr>
              <a:t> </a:t>
            </a:r>
            <a:r>
              <a:rPr sz="2000" spc="-5" dirty="0">
                <a:latin typeface="Times New Roman"/>
                <a:cs typeface="Times New Roman"/>
              </a:rPr>
              <a:t>can</a:t>
            </a:r>
            <a:r>
              <a:rPr sz="2000" spc="235" dirty="0">
                <a:latin typeface="Times New Roman"/>
                <a:cs typeface="Times New Roman"/>
              </a:rPr>
              <a:t> </a:t>
            </a:r>
            <a:r>
              <a:rPr sz="2000" dirty="0">
                <a:latin typeface="Times New Roman"/>
                <a:cs typeface="Times New Roman"/>
              </a:rPr>
              <a:t>be</a:t>
            </a:r>
          </a:p>
          <a:p>
            <a:pPr marL="355600"/>
            <a:r>
              <a:rPr sz="2000" dirty="0">
                <a:latin typeface="Times New Roman"/>
                <a:cs typeface="Times New Roman"/>
              </a:rPr>
              <a:t>achieved</a:t>
            </a:r>
            <a:r>
              <a:rPr sz="2000" spc="-30"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java</a:t>
            </a:r>
            <a:r>
              <a:rPr sz="2000" spc="-20" dirty="0">
                <a:latin typeface="Times New Roman"/>
                <a:cs typeface="Times New Roman"/>
              </a:rPr>
              <a:t> </a:t>
            </a:r>
            <a:r>
              <a:rPr sz="2000" dirty="0">
                <a:latin typeface="Times New Roman"/>
                <a:cs typeface="Times New Roman"/>
              </a:rPr>
              <a:t>by</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use</a:t>
            </a:r>
            <a:r>
              <a:rPr sz="2000" spc="-1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Interfaces.</a:t>
            </a:r>
          </a:p>
          <a:p>
            <a:pPr marL="355600" marR="5080" indent="-342900">
              <a:spcBef>
                <a:spcPts val="1200"/>
              </a:spcBef>
              <a:buClr>
                <a:srgbClr val="0F1141"/>
              </a:buClr>
              <a:buFont typeface="Arial MT"/>
              <a:buChar char="•"/>
              <a:tabLst>
                <a:tab pos="354965" algn="l"/>
                <a:tab pos="355600" algn="l"/>
              </a:tabLst>
            </a:pPr>
            <a:r>
              <a:rPr sz="2000" spc="-75" dirty="0">
                <a:latin typeface="Times New Roman"/>
                <a:cs typeface="Times New Roman"/>
              </a:rPr>
              <a:t>We</a:t>
            </a:r>
            <a:r>
              <a:rPr sz="2000" spc="90" dirty="0">
                <a:latin typeface="Times New Roman"/>
                <a:cs typeface="Times New Roman"/>
              </a:rPr>
              <a:t> </a:t>
            </a:r>
            <a:r>
              <a:rPr sz="2000" spc="-5" dirty="0">
                <a:latin typeface="Times New Roman"/>
                <a:cs typeface="Times New Roman"/>
              </a:rPr>
              <a:t>need</a:t>
            </a:r>
            <a:r>
              <a:rPr sz="2000" spc="110" dirty="0">
                <a:latin typeface="Times New Roman"/>
                <a:cs typeface="Times New Roman"/>
              </a:rPr>
              <a:t> </a:t>
            </a:r>
            <a:r>
              <a:rPr sz="2000" spc="-5" dirty="0">
                <a:latin typeface="Times New Roman"/>
                <a:cs typeface="Times New Roman"/>
              </a:rPr>
              <a:t>interfaces</a:t>
            </a:r>
            <a:r>
              <a:rPr sz="2000" spc="100" dirty="0">
                <a:latin typeface="Times New Roman"/>
                <a:cs typeface="Times New Roman"/>
              </a:rPr>
              <a:t> </a:t>
            </a:r>
            <a:r>
              <a:rPr sz="2000" spc="-5" dirty="0">
                <a:latin typeface="Times New Roman"/>
                <a:cs typeface="Times New Roman"/>
              </a:rPr>
              <a:t>when</a:t>
            </a:r>
            <a:r>
              <a:rPr sz="2000" spc="100" dirty="0">
                <a:latin typeface="Times New Roman"/>
                <a:cs typeface="Times New Roman"/>
              </a:rPr>
              <a:t> </a:t>
            </a:r>
            <a:r>
              <a:rPr sz="2000" dirty="0">
                <a:latin typeface="Times New Roman"/>
                <a:cs typeface="Times New Roman"/>
              </a:rPr>
              <a:t>we</a:t>
            </a:r>
            <a:r>
              <a:rPr sz="2000" spc="90" dirty="0">
                <a:latin typeface="Times New Roman"/>
                <a:cs typeface="Times New Roman"/>
              </a:rPr>
              <a:t> </a:t>
            </a:r>
            <a:r>
              <a:rPr sz="2000" dirty="0">
                <a:latin typeface="Times New Roman"/>
                <a:cs typeface="Times New Roman"/>
              </a:rPr>
              <a:t>want</a:t>
            </a:r>
            <a:r>
              <a:rPr sz="2000" spc="85" dirty="0">
                <a:latin typeface="Times New Roman"/>
                <a:cs typeface="Times New Roman"/>
              </a:rPr>
              <a:t> </a:t>
            </a:r>
            <a:r>
              <a:rPr sz="2000" spc="-5" dirty="0">
                <a:latin typeface="Times New Roman"/>
                <a:cs typeface="Times New Roman"/>
              </a:rPr>
              <a:t>functionality</a:t>
            </a:r>
            <a:r>
              <a:rPr sz="2000" spc="100" dirty="0">
                <a:latin typeface="Times New Roman"/>
                <a:cs typeface="Times New Roman"/>
              </a:rPr>
              <a:t> </a:t>
            </a:r>
            <a:r>
              <a:rPr sz="2000" spc="-5" dirty="0">
                <a:latin typeface="Times New Roman"/>
                <a:cs typeface="Times New Roman"/>
              </a:rPr>
              <a:t>to</a:t>
            </a:r>
            <a:r>
              <a:rPr sz="2000" spc="100" dirty="0">
                <a:latin typeface="Times New Roman"/>
                <a:cs typeface="Times New Roman"/>
              </a:rPr>
              <a:t> </a:t>
            </a:r>
            <a:r>
              <a:rPr sz="2000" dirty="0">
                <a:latin typeface="Times New Roman"/>
                <a:cs typeface="Times New Roman"/>
              </a:rPr>
              <a:t>be</a:t>
            </a:r>
            <a:r>
              <a:rPr sz="2000" spc="90" dirty="0">
                <a:latin typeface="Times New Roman"/>
                <a:cs typeface="Times New Roman"/>
              </a:rPr>
              <a:t> </a:t>
            </a:r>
            <a:r>
              <a:rPr sz="2000" spc="-5" dirty="0">
                <a:latin typeface="Times New Roman"/>
                <a:cs typeface="Times New Roman"/>
              </a:rPr>
              <a:t>included</a:t>
            </a:r>
            <a:r>
              <a:rPr sz="2000" spc="105" dirty="0">
                <a:latin typeface="Times New Roman"/>
                <a:cs typeface="Times New Roman"/>
              </a:rPr>
              <a:t> </a:t>
            </a:r>
            <a:r>
              <a:rPr sz="2000" dirty="0">
                <a:latin typeface="Times New Roman"/>
                <a:cs typeface="Times New Roman"/>
              </a:rPr>
              <a:t>but</a:t>
            </a:r>
            <a:r>
              <a:rPr sz="2000" spc="85" dirty="0">
                <a:latin typeface="Times New Roman"/>
                <a:cs typeface="Times New Roman"/>
              </a:rPr>
              <a:t> </a:t>
            </a:r>
            <a:r>
              <a:rPr sz="2000" dirty="0">
                <a:latin typeface="Times New Roman"/>
                <a:cs typeface="Times New Roman"/>
              </a:rPr>
              <a:t>does</a:t>
            </a:r>
            <a:r>
              <a:rPr sz="2000" spc="90" dirty="0">
                <a:latin typeface="Times New Roman"/>
                <a:cs typeface="Times New Roman"/>
              </a:rPr>
              <a:t> </a:t>
            </a:r>
            <a:r>
              <a:rPr sz="2000" dirty="0">
                <a:latin typeface="Times New Roman"/>
                <a:cs typeface="Times New Roman"/>
              </a:rPr>
              <a:t>not</a:t>
            </a:r>
            <a:r>
              <a:rPr sz="2000" spc="100" dirty="0">
                <a:latin typeface="Times New Roman"/>
                <a:cs typeface="Times New Roman"/>
              </a:rPr>
              <a:t> </a:t>
            </a:r>
            <a:r>
              <a:rPr sz="2000" spc="-5" dirty="0">
                <a:latin typeface="Times New Roman"/>
                <a:cs typeface="Times New Roman"/>
              </a:rPr>
              <a:t>want </a:t>
            </a:r>
            <a:r>
              <a:rPr sz="2000" spc="-484" dirty="0">
                <a:latin typeface="Times New Roman"/>
                <a:cs typeface="Times New Roman"/>
              </a:rPr>
              <a:t> </a:t>
            </a:r>
            <a:r>
              <a:rPr sz="2000" spc="-5" dirty="0">
                <a:latin typeface="Times New Roman"/>
                <a:cs typeface="Times New Roman"/>
              </a:rPr>
              <a:t>to</a:t>
            </a:r>
            <a:r>
              <a:rPr sz="2000" spc="-10" dirty="0">
                <a:latin typeface="Times New Roman"/>
                <a:cs typeface="Times New Roman"/>
              </a:rPr>
              <a:t> </a:t>
            </a:r>
            <a:r>
              <a:rPr sz="2000" spc="-5" dirty="0">
                <a:latin typeface="Times New Roman"/>
                <a:cs typeface="Times New Roman"/>
              </a:rPr>
              <a:t>impose</a:t>
            </a:r>
            <a:r>
              <a:rPr sz="2000" spc="-10" dirty="0">
                <a:latin typeface="Times New Roman"/>
                <a:cs typeface="Times New Roman"/>
              </a:rPr>
              <a:t> </a:t>
            </a:r>
            <a:r>
              <a:rPr sz="2000" spc="-5" dirty="0">
                <a:latin typeface="Times New Roman"/>
                <a:cs typeface="Times New Roman"/>
              </a:rPr>
              <a:t>implementation.</a:t>
            </a:r>
            <a:endParaRPr sz="2000" dirty="0">
              <a:latin typeface="Times New Roman"/>
              <a:cs typeface="Times New Roman"/>
            </a:endParaRPr>
          </a:p>
          <a:p>
            <a:pPr marL="355600" indent="-342900">
              <a:spcBef>
                <a:spcPts val="1205"/>
              </a:spcBef>
              <a:buClr>
                <a:srgbClr val="0F1141"/>
              </a:buClr>
              <a:buFont typeface="Arial MT"/>
              <a:buChar char="•"/>
              <a:tabLst>
                <a:tab pos="354965" algn="l"/>
                <a:tab pos="355600" algn="l"/>
              </a:tabLst>
            </a:pPr>
            <a:r>
              <a:rPr sz="2000" spc="-5" dirty="0">
                <a:latin typeface="Times New Roman"/>
                <a:cs typeface="Times New Roman"/>
              </a:rPr>
              <a:t>Implementation</a:t>
            </a:r>
            <a:r>
              <a:rPr sz="2000" spc="-10" dirty="0">
                <a:latin typeface="Times New Roman"/>
                <a:cs typeface="Times New Roman"/>
              </a:rPr>
              <a:t> </a:t>
            </a:r>
            <a:r>
              <a:rPr sz="2000" dirty="0">
                <a:latin typeface="Times New Roman"/>
                <a:cs typeface="Times New Roman"/>
              </a:rPr>
              <a:t>issue</a:t>
            </a:r>
            <a:r>
              <a:rPr sz="2000" spc="-15" dirty="0">
                <a:latin typeface="Times New Roman"/>
                <a:cs typeface="Times New Roman"/>
              </a:rPr>
              <a:t> </a:t>
            </a:r>
            <a:r>
              <a:rPr sz="2000" spc="-5" dirty="0">
                <a:latin typeface="Times New Roman"/>
                <a:cs typeface="Times New Roman"/>
              </a:rPr>
              <a:t>is left</a:t>
            </a:r>
            <a:r>
              <a:rPr sz="2000" spc="-20" dirty="0">
                <a:latin typeface="Times New Roman"/>
                <a:cs typeface="Times New Roman"/>
              </a:rPr>
              <a:t> </a:t>
            </a:r>
            <a:r>
              <a:rPr sz="2000" spc="-5" dirty="0">
                <a:latin typeface="Times New Roman"/>
                <a:cs typeface="Times New Roman"/>
              </a:rPr>
              <a:t>to</a:t>
            </a:r>
            <a:r>
              <a:rPr sz="2000" dirty="0">
                <a:latin typeface="Times New Roman"/>
                <a:cs typeface="Times New Roman"/>
              </a:rPr>
              <a:t> the</a:t>
            </a:r>
            <a:r>
              <a:rPr sz="2000" spc="-5" dirty="0">
                <a:latin typeface="Times New Roman"/>
                <a:cs typeface="Times New Roman"/>
              </a:rPr>
              <a:t> </a:t>
            </a:r>
            <a:r>
              <a:rPr sz="2000" dirty="0">
                <a:latin typeface="Times New Roman"/>
                <a:cs typeface="Times New Roman"/>
              </a:rPr>
              <a:t>individual</a:t>
            </a:r>
            <a:r>
              <a:rPr sz="2000" spc="-40" dirty="0">
                <a:latin typeface="Times New Roman"/>
                <a:cs typeface="Times New Roman"/>
              </a:rPr>
              <a:t> </a:t>
            </a:r>
            <a:r>
              <a:rPr sz="2000" dirty="0">
                <a:latin typeface="Times New Roman"/>
                <a:cs typeface="Times New Roman"/>
              </a:rPr>
              <a:t>classes</a:t>
            </a:r>
            <a:r>
              <a:rPr sz="2000" spc="-20" dirty="0">
                <a:latin typeface="Times New Roman"/>
                <a:cs typeface="Times New Roman"/>
              </a:rPr>
              <a:t> </a:t>
            </a:r>
            <a:r>
              <a:rPr sz="2000" spc="-5" dirty="0">
                <a:latin typeface="Times New Roman"/>
                <a:cs typeface="Times New Roman"/>
              </a:rPr>
              <a:t>implementing</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interfaces.</a:t>
            </a:r>
          </a:p>
          <a:p>
            <a:pPr marL="355600" indent="-342900">
              <a:spcBef>
                <a:spcPts val="1200"/>
              </a:spcBef>
              <a:buClr>
                <a:srgbClr val="0F1141"/>
              </a:buClr>
              <a:buFont typeface="Arial MT"/>
              <a:buChar char="•"/>
              <a:tabLst>
                <a:tab pos="354965" algn="l"/>
                <a:tab pos="355600" algn="l"/>
              </a:tabLst>
            </a:pPr>
            <a:r>
              <a:rPr sz="2000" dirty="0">
                <a:latin typeface="Times New Roman"/>
                <a:cs typeface="Times New Roman"/>
              </a:rPr>
              <a:t>Interfaces</a:t>
            </a:r>
            <a:r>
              <a:rPr sz="2000" spc="-45" dirty="0">
                <a:latin typeface="Times New Roman"/>
                <a:cs typeface="Times New Roman"/>
              </a:rPr>
              <a:t> </a:t>
            </a:r>
            <a:r>
              <a:rPr sz="2000" spc="-5" dirty="0">
                <a:latin typeface="Times New Roman"/>
                <a:cs typeface="Times New Roman"/>
              </a:rPr>
              <a:t>can </a:t>
            </a:r>
            <a:r>
              <a:rPr sz="2000" dirty="0">
                <a:latin typeface="Times New Roman"/>
                <a:cs typeface="Times New Roman"/>
              </a:rPr>
              <a:t>have</a:t>
            </a:r>
            <a:r>
              <a:rPr sz="2000" spc="-20" dirty="0">
                <a:latin typeface="Times New Roman"/>
                <a:cs typeface="Times New Roman"/>
              </a:rPr>
              <a:t> </a:t>
            </a:r>
            <a:r>
              <a:rPr sz="2000" dirty="0">
                <a:latin typeface="Times New Roman"/>
                <a:cs typeface="Times New Roman"/>
              </a:rPr>
              <a:t>only</a:t>
            </a:r>
            <a:r>
              <a:rPr sz="2000" spc="-15" dirty="0">
                <a:latin typeface="Times New Roman"/>
                <a:cs typeface="Times New Roman"/>
              </a:rPr>
              <a:t> </a:t>
            </a:r>
            <a:r>
              <a:rPr sz="2000" dirty="0">
                <a:solidFill>
                  <a:srgbClr val="FF0000"/>
                </a:solidFill>
                <a:latin typeface="Times New Roman"/>
                <a:cs typeface="Times New Roman"/>
              </a:rPr>
              <a:t>abstract</a:t>
            </a:r>
            <a:r>
              <a:rPr sz="2000" spc="-40" dirty="0">
                <a:solidFill>
                  <a:srgbClr val="FF0000"/>
                </a:solidFill>
                <a:latin typeface="Times New Roman"/>
                <a:cs typeface="Times New Roman"/>
              </a:rPr>
              <a:t> </a:t>
            </a:r>
            <a:r>
              <a:rPr sz="2000" spc="-5" dirty="0">
                <a:solidFill>
                  <a:srgbClr val="FF0000"/>
                </a:solidFill>
                <a:latin typeface="Times New Roman"/>
                <a:cs typeface="Times New Roman"/>
              </a:rPr>
              <a:t>methods </a:t>
            </a:r>
            <a:r>
              <a:rPr sz="2000" dirty="0">
                <a:latin typeface="Times New Roman"/>
                <a:cs typeface="Times New Roman"/>
              </a:rPr>
              <a:t>and</a:t>
            </a:r>
            <a:r>
              <a:rPr sz="2000" spc="-10" dirty="0">
                <a:latin typeface="Times New Roman"/>
                <a:cs typeface="Times New Roman"/>
              </a:rPr>
              <a:t> </a:t>
            </a:r>
            <a:r>
              <a:rPr sz="2000" dirty="0">
                <a:solidFill>
                  <a:srgbClr val="FF0000"/>
                </a:solidFill>
                <a:latin typeface="Times New Roman"/>
                <a:cs typeface="Times New Roman"/>
              </a:rPr>
              <a:t>final</a:t>
            </a:r>
            <a:r>
              <a:rPr sz="2000" spc="-25" dirty="0">
                <a:solidFill>
                  <a:srgbClr val="FF0000"/>
                </a:solidFill>
                <a:latin typeface="Times New Roman"/>
                <a:cs typeface="Times New Roman"/>
              </a:rPr>
              <a:t> </a:t>
            </a:r>
            <a:r>
              <a:rPr sz="2000" dirty="0">
                <a:solidFill>
                  <a:srgbClr val="FF0000"/>
                </a:solidFill>
                <a:latin typeface="Times New Roman"/>
                <a:cs typeface="Times New Roman"/>
              </a:rPr>
              <a:t>fields</a:t>
            </a:r>
            <a:r>
              <a:rPr sz="2000" dirty="0">
                <a:latin typeface="Times New Roman"/>
                <a:cs typeface="Times New Roman"/>
              </a:rPr>
              <a:t>.</a:t>
            </a:r>
          </a:p>
          <a:p>
            <a:pPr marL="355600" indent="-342900">
              <a:spcBef>
                <a:spcPts val="1200"/>
              </a:spcBef>
              <a:buClr>
                <a:srgbClr val="0F1141"/>
              </a:buClr>
              <a:buFont typeface="Arial MT"/>
              <a:buChar char="•"/>
              <a:tabLst>
                <a:tab pos="354965" algn="l"/>
                <a:tab pos="355600" algn="l"/>
              </a:tabLst>
            </a:pPr>
            <a:r>
              <a:rPr sz="2000" dirty="0">
                <a:latin typeface="Times New Roman"/>
                <a:cs typeface="Times New Roman"/>
              </a:rPr>
              <a:t>Every</a:t>
            </a:r>
            <a:r>
              <a:rPr sz="2000" spc="-10" dirty="0">
                <a:latin typeface="Times New Roman"/>
                <a:cs typeface="Times New Roman"/>
              </a:rPr>
              <a:t> </a:t>
            </a:r>
            <a:r>
              <a:rPr sz="2000" spc="-5" dirty="0">
                <a:latin typeface="Times New Roman"/>
                <a:cs typeface="Times New Roman"/>
              </a:rPr>
              <a:t>method</a:t>
            </a:r>
            <a:r>
              <a:rPr sz="2000" spc="-15" dirty="0">
                <a:latin typeface="Times New Roman"/>
                <a:cs typeface="Times New Roman"/>
              </a:rPr>
              <a:t> </a:t>
            </a:r>
            <a:r>
              <a:rPr sz="2000" spc="-5" dirty="0">
                <a:latin typeface="Times New Roman"/>
                <a:cs typeface="Times New Roman"/>
              </a:rPr>
              <a:t>in </a:t>
            </a:r>
            <a:r>
              <a:rPr sz="2000" dirty="0">
                <a:latin typeface="Times New Roman"/>
                <a:cs typeface="Times New Roman"/>
              </a:rPr>
              <a:t>an</a:t>
            </a:r>
            <a:r>
              <a:rPr sz="2000" spc="-5" dirty="0">
                <a:latin typeface="Times New Roman"/>
                <a:cs typeface="Times New Roman"/>
              </a:rPr>
              <a:t> </a:t>
            </a:r>
            <a:r>
              <a:rPr sz="2000" dirty="0">
                <a:latin typeface="Times New Roman"/>
                <a:cs typeface="Times New Roman"/>
              </a:rPr>
              <a:t>interface</a:t>
            </a:r>
            <a:r>
              <a:rPr sz="2000" spc="-35"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dirty="0">
                <a:latin typeface="Times New Roman"/>
                <a:cs typeface="Times New Roman"/>
              </a:rPr>
              <a:t>by</a:t>
            </a:r>
            <a:r>
              <a:rPr sz="2000" spc="-20" dirty="0">
                <a:latin typeface="Times New Roman"/>
                <a:cs typeface="Times New Roman"/>
              </a:rPr>
              <a:t> </a:t>
            </a:r>
            <a:r>
              <a:rPr sz="2000" dirty="0">
                <a:latin typeface="Times New Roman"/>
                <a:cs typeface="Times New Roman"/>
              </a:rPr>
              <a:t>default</a:t>
            </a:r>
            <a:r>
              <a:rPr sz="2000" spc="-35" dirty="0">
                <a:latin typeface="Times New Roman"/>
                <a:cs typeface="Times New Roman"/>
              </a:rPr>
              <a:t> </a:t>
            </a:r>
            <a:r>
              <a:rPr sz="2000" dirty="0">
                <a:solidFill>
                  <a:srgbClr val="FF0000"/>
                </a:solidFill>
                <a:latin typeface="Times New Roman"/>
                <a:cs typeface="Times New Roman"/>
              </a:rPr>
              <a:t>public</a:t>
            </a:r>
            <a:r>
              <a:rPr sz="2000" spc="-25" dirty="0">
                <a:solidFill>
                  <a:srgbClr val="FF0000"/>
                </a:solidFill>
                <a:latin typeface="Times New Roman"/>
                <a:cs typeface="Times New Roman"/>
              </a:rPr>
              <a:t> </a:t>
            </a:r>
            <a:r>
              <a:rPr sz="2000" dirty="0">
                <a:solidFill>
                  <a:srgbClr val="FF0000"/>
                </a:solidFill>
                <a:latin typeface="Times New Roman"/>
                <a:cs typeface="Times New Roman"/>
              </a:rPr>
              <a:t>abstract</a:t>
            </a:r>
            <a:endParaRPr sz="2000" dirty="0">
              <a:latin typeface="Times New Roman"/>
              <a:cs typeface="Times New Roman"/>
            </a:endParaRPr>
          </a:p>
          <a:p>
            <a:pPr marL="355600" indent="-342900">
              <a:spcBef>
                <a:spcPts val="1200"/>
              </a:spcBef>
              <a:buClr>
                <a:srgbClr val="0F1141"/>
              </a:buClr>
              <a:buFont typeface="Arial MT"/>
              <a:buChar char="•"/>
              <a:tabLst>
                <a:tab pos="354965" algn="l"/>
                <a:tab pos="355600" algn="l"/>
              </a:tabLst>
            </a:pPr>
            <a:r>
              <a:rPr sz="2000" dirty="0">
                <a:latin typeface="Times New Roman"/>
                <a:cs typeface="Times New Roman"/>
              </a:rPr>
              <a:t>Every</a:t>
            </a:r>
            <a:r>
              <a:rPr sz="2000" spc="-10" dirty="0">
                <a:latin typeface="Times New Roman"/>
                <a:cs typeface="Times New Roman"/>
              </a:rPr>
              <a:t> </a:t>
            </a:r>
            <a:r>
              <a:rPr sz="2000" dirty="0">
                <a:latin typeface="Times New Roman"/>
                <a:cs typeface="Times New Roman"/>
              </a:rPr>
              <a:t>variable</a:t>
            </a:r>
            <a:r>
              <a:rPr sz="2000" spc="-30" dirty="0">
                <a:latin typeface="Times New Roman"/>
                <a:cs typeface="Times New Roman"/>
              </a:rPr>
              <a:t> </a:t>
            </a:r>
            <a:r>
              <a:rPr sz="2000" spc="-5" dirty="0">
                <a:latin typeface="Times New Roman"/>
                <a:cs typeface="Times New Roman"/>
              </a:rPr>
              <a:t>in an</a:t>
            </a:r>
            <a:r>
              <a:rPr sz="2000" spc="-10" dirty="0">
                <a:latin typeface="Times New Roman"/>
                <a:cs typeface="Times New Roman"/>
              </a:rPr>
              <a:t> </a:t>
            </a:r>
            <a:r>
              <a:rPr sz="2000" dirty="0">
                <a:latin typeface="Times New Roman"/>
                <a:cs typeface="Times New Roman"/>
              </a:rPr>
              <a:t>interface</a:t>
            </a:r>
            <a:r>
              <a:rPr sz="2000" spc="-35"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dirty="0">
                <a:latin typeface="Times New Roman"/>
                <a:cs typeface="Times New Roman"/>
              </a:rPr>
              <a:t>default</a:t>
            </a:r>
            <a:r>
              <a:rPr sz="2000" spc="-30" dirty="0">
                <a:latin typeface="Times New Roman"/>
                <a:cs typeface="Times New Roman"/>
              </a:rPr>
              <a:t> </a:t>
            </a:r>
            <a:r>
              <a:rPr sz="2000" dirty="0">
                <a:solidFill>
                  <a:srgbClr val="FF0000"/>
                </a:solidFill>
                <a:latin typeface="Times New Roman"/>
                <a:cs typeface="Times New Roman"/>
              </a:rPr>
              <a:t>public</a:t>
            </a:r>
            <a:r>
              <a:rPr sz="2000" spc="-35" dirty="0">
                <a:solidFill>
                  <a:srgbClr val="FF0000"/>
                </a:solidFill>
                <a:latin typeface="Times New Roman"/>
                <a:cs typeface="Times New Roman"/>
              </a:rPr>
              <a:t> </a:t>
            </a:r>
            <a:r>
              <a:rPr sz="2000" dirty="0">
                <a:solidFill>
                  <a:srgbClr val="FF0000"/>
                </a:solidFill>
                <a:latin typeface="Times New Roman"/>
                <a:cs typeface="Times New Roman"/>
              </a:rPr>
              <a:t>final</a:t>
            </a:r>
            <a:endParaRPr sz="2000" dirty="0">
              <a:latin typeface="Times New Roman"/>
              <a:cs typeface="Times New Roman"/>
            </a:endParaRPr>
          </a:p>
          <a:p>
            <a:pPr marL="355600" marR="10160" indent="-342900">
              <a:spcBef>
                <a:spcPts val="1200"/>
              </a:spcBef>
              <a:buClr>
                <a:srgbClr val="0F1141"/>
              </a:buClr>
              <a:buFont typeface="Arial MT"/>
              <a:buChar char="•"/>
              <a:tabLst>
                <a:tab pos="354965" algn="l"/>
                <a:tab pos="355600" algn="l"/>
              </a:tabLst>
            </a:pPr>
            <a:r>
              <a:rPr sz="2000" spc="-65" dirty="0">
                <a:latin typeface="Times New Roman"/>
                <a:cs typeface="Times New Roman"/>
              </a:rPr>
              <a:t>You</a:t>
            </a:r>
            <a:r>
              <a:rPr sz="2000" spc="350" dirty="0">
                <a:latin typeface="Times New Roman"/>
                <a:cs typeface="Times New Roman"/>
              </a:rPr>
              <a:t> </a:t>
            </a:r>
            <a:r>
              <a:rPr sz="2000" spc="-5" dirty="0">
                <a:latin typeface="Times New Roman"/>
                <a:cs typeface="Times New Roman"/>
              </a:rPr>
              <a:t>can</a:t>
            </a:r>
            <a:r>
              <a:rPr sz="2000" spc="345" dirty="0">
                <a:latin typeface="Times New Roman"/>
                <a:cs typeface="Times New Roman"/>
              </a:rPr>
              <a:t> </a:t>
            </a:r>
            <a:r>
              <a:rPr sz="2000" spc="-5" dirty="0">
                <a:latin typeface="Times New Roman"/>
                <a:cs typeface="Times New Roman"/>
              </a:rPr>
              <a:t>declare</a:t>
            </a:r>
            <a:r>
              <a:rPr sz="2000" spc="345" dirty="0">
                <a:latin typeface="Times New Roman"/>
                <a:cs typeface="Times New Roman"/>
              </a:rPr>
              <a:t> </a:t>
            </a:r>
            <a:r>
              <a:rPr sz="2000" dirty="0">
                <a:latin typeface="Times New Roman"/>
                <a:cs typeface="Times New Roman"/>
              </a:rPr>
              <a:t>a</a:t>
            </a:r>
            <a:r>
              <a:rPr sz="2000" spc="335" dirty="0">
                <a:latin typeface="Times New Roman"/>
                <a:cs typeface="Times New Roman"/>
              </a:rPr>
              <a:t> </a:t>
            </a:r>
            <a:r>
              <a:rPr sz="2000" spc="-5" dirty="0">
                <a:latin typeface="Times New Roman"/>
                <a:cs typeface="Times New Roman"/>
              </a:rPr>
              <a:t>variable</a:t>
            </a:r>
            <a:r>
              <a:rPr sz="2000" spc="345" dirty="0">
                <a:latin typeface="Times New Roman"/>
                <a:cs typeface="Times New Roman"/>
              </a:rPr>
              <a:t> </a:t>
            </a:r>
            <a:r>
              <a:rPr sz="2000" spc="-10" dirty="0">
                <a:latin typeface="Times New Roman"/>
                <a:cs typeface="Times New Roman"/>
              </a:rPr>
              <a:t>to</a:t>
            </a:r>
            <a:r>
              <a:rPr sz="2000" spc="345" dirty="0">
                <a:latin typeface="Times New Roman"/>
                <a:cs typeface="Times New Roman"/>
              </a:rPr>
              <a:t> </a:t>
            </a:r>
            <a:r>
              <a:rPr sz="2000" dirty="0">
                <a:latin typeface="Times New Roman"/>
                <a:cs typeface="Times New Roman"/>
              </a:rPr>
              <a:t>be</a:t>
            </a:r>
            <a:r>
              <a:rPr sz="2000" spc="330" dirty="0">
                <a:latin typeface="Times New Roman"/>
                <a:cs typeface="Times New Roman"/>
              </a:rPr>
              <a:t> </a:t>
            </a:r>
            <a:r>
              <a:rPr sz="2000" spc="-5" dirty="0">
                <a:latin typeface="Times New Roman"/>
                <a:cs typeface="Times New Roman"/>
              </a:rPr>
              <a:t>of</a:t>
            </a:r>
            <a:r>
              <a:rPr sz="2000" spc="340" dirty="0">
                <a:latin typeface="Times New Roman"/>
                <a:cs typeface="Times New Roman"/>
              </a:rPr>
              <a:t> </a:t>
            </a:r>
            <a:r>
              <a:rPr sz="2000" spc="-5" dirty="0">
                <a:latin typeface="Times New Roman"/>
                <a:cs typeface="Times New Roman"/>
              </a:rPr>
              <a:t>type</a:t>
            </a:r>
            <a:r>
              <a:rPr sz="2000" spc="350" dirty="0">
                <a:latin typeface="Times New Roman"/>
                <a:cs typeface="Times New Roman"/>
              </a:rPr>
              <a:t> </a:t>
            </a:r>
            <a:r>
              <a:rPr sz="2000" spc="-5" dirty="0">
                <a:latin typeface="Times New Roman"/>
                <a:cs typeface="Times New Roman"/>
              </a:rPr>
              <a:t>interface.</a:t>
            </a:r>
            <a:r>
              <a:rPr sz="2000" spc="340" dirty="0">
                <a:latin typeface="Times New Roman"/>
                <a:cs typeface="Times New Roman"/>
              </a:rPr>
              <a:t> </a:t>
            </a:r>
            <a:r>
              <a:rPr sz="2000" dirty="0">
                <a:latin typeface="Times New Roman"/>
                <a:cs typeface="Times New Roman"/>
              </a:rPr>
              <a:t>But</a:t>
            </a:r>
            <a:r>
              <a:rPr sz="2000" spc="330" dirty="0">
                <a:latin typeface="Times New Roman"/>
                <a:cs typeface="Times New Roman"/>
              </a:rPr>
              <a:t> </a:t>
            </a:r>
            <a:r>
              <a:rPr sz="2000" dirty="0">
                <a:latin typeface="Times New Roman"/>
                <a:cs typeface="Times New Roman"/>
              </a:rPr>
              <a:t>you</a:t>
            </a:r>
            <a:r>
              <a:rPr sz="2000" spc="345" dirty="0">
                <a:latin typeface="Times New Roman"/>
                <a:cs typeface="Times New Roman"/>
              </a:rPr>
              <a:t> </a:t>
            </a:r>
            <a:r>
              <a:rPr sz="2000" spc="-5" dirty="0">
                <a:latin typeface="Times New Roman"/>
                <a:cs typeface="Times New Roman"/>
              </a:rPr>
              <a:t>can</a:t>
            </a:r>
            <a:r>
              <a:rPr sz="2000" spc="350" dirty="0">
                <a:latin typeface="Times New Roman"/>
                <a:cs typeface="Times New Roman"/>
              </a:rPr>
              <a:t> </a:t>
            </a:r>
            <a:r>
              <a:rPr sz="2000" dirty="0">
                <a:latin typeface="Times New Roman"/>
                <a:cs typeface="Times New Roman"/>
              </a:rPr>
              <a:t>not</a:t>
            </a:r>
            <a:r>
              <a:rPr sz="2000" spc="335" dirty="0">
                <a:latin typeface="Times New Roman"/>
                <a:cs typeface="Times New Roman"/>
              </a:rPr>
              <a:t> </a:t>
            </a:r>
            <a:r>
              <a:rPr sz="2000" spc="-5" dirty="0">
                <a:latin typeface="Times New Roman"/>
                <a:cs typeface="Times New Roman"/>
              </a:rPr>
              <a:t>create</a:t>
            </a:r>
            <a:r>
              <a:rPr sz="2000" spc="340" dirty="0">
                <a:latin typeface="Times New Roman"/>
                <a:cs typeface="Times New Roman"/>
              </a:rPr>
              <a:t> </a:t>
            </a:r>
            <a:r>
              <a:rPr sz="2000" spc="-15" dirty="0">
                <a:latin typeface="Times New Roman"/>
                <a:cs typeface="Times New Roman"/>
              </a:rPr>
              <a:t>an </a:t>
            </a:r>
            <a:r>
              <a:rPr sz="2000" spc="-484" dirty="0">
                <a:latin typeface="Times New Roman"/>
                <a:cs typeface="Times New Roman"/>
              </a:rPr>
              <a:t> </a:t>
            </a:r>
            <a:r>
              <a:rPr sz="2000" dirty="0">
                <a:latin typeface="Times New Roman"/>
                <a:cs typeface="Times New Roman"/>
              </a:rPr>
              <a:t>object</a:t>
            </a:r>
            <a:r>
              <a:rPr sz="2000" spc="-40" dirty="0">
                <a:latin typeface="Times New Roman"/>
                <a:cs typeface="Times New Roman"/>
              </a:rPr>
              <a:t> </a:t>
            </a:r>
            <a:r>
              <a:rPr sz="2000" dirty="0">
                <a:latin typeface="Times New Roman"/>
                <a:cs typeface="Times New Roman"/>
              </a:rPr>
              <a:t>belonging</a:t>
            </a:r>
            <a:r>
              <a:rPr sz="2000" spc="-45" dirty="0">
                <a:latin typeface="Times New Roman"/>
                <a:cs typeface="Times New Roman"/>
              </a:rPr>
              <a:t> </a:t>
            </a:r>
            <a:r>
              <a:rPr sz="2000" spc="-5" dirty="0">
                <a:latin typeface="Times New Roman"/>
                <a:cs typeface="Times New Roman"/>
              </a:rPr>
              <a:t>to type </a:t>
            </a:r>
            <a:r>
              <a:rPr sz="2000" dirty="0">
                <a:latin typeface="Times New Roman"/>
                <a:cs typeface="Times New Roman"/>
              </a:rPr>
              <a:t>interface.</a:t>
            </a:r>
          </a:p>
          <a:p>
            <a:pPr marL="355600" indent="-342900">
              <a:spcBef>
                <a:spcPts val="1205"/>
              </a:spcBef>
              <a:buClr>
                <a:srgbClr val="0F1141"/>
              </a:buClr>
              <a:buFont typeface="Arial MT"/>
              <a:buChar char="•"/>
              <a:tabLst>
                <a:tab pos="354965" algn="l"/>
                <a:tab pos="355600" algn="l"/>
              </a:tabLst>
            </a:pPr>
            <a:r>
              <a:rPr sz="2000" dirty="0">
                <a:latin typeface="Times New Roman"/>
                <a:cs typeface="Times New Roman"/>
              </a:rPr>
              <a:t>Interface</a:t>
            </a:r>
            <a:r>
              <a:rPr sz="2000" spc="-45" dirty="0">
                <a:latin typeface="Times New Roman"/>
                <a:cs typeface="Times New Roman"/>
              </a:rPr>
              <a:t> </a:t>
            </a:r>
            <a:r>
              <a:rPr sz="2000" dirty="0">
                <a:latin typeface="Times New Roman"/>
                <a:cs typeface="Times New Roman"/>
              </a:rPr>
              <a:t>variable</a:t>
            </a:r>
            <a:r>
              <a:rPr sz="2000" spc="-25" dirty="0">
                <a:latin typeface="Times New Roman"/>
                <a:cs typeface="Times New Roman"/>
              </a:rPr>
              <a:t> </a:t>
            </a:r>
            <a:r>
              <a:rPr sz="2000" spc="-5" dirty="0">
                <a:latin typeface="Times New Roman"/>
                <a:cs typeface="Times New Roman"/>
              </a:rPr>
              <a:t>can</a:t>
            </a:r>
            <a:r>
              <a:rPr sz="2000" spc="5" dirty="0">
                <a:latin typeface="Times New Roman"/>
                <a:cs typeface="Times New Roman"/>
              </a:rPr>
              <a:t> </a:t>
            </a:r>
            <a:r>
              <a:rPr sz="2000" dirty="0">
                <a:latin typeface="Times New Roman"/>
                <a:cs typeface="Times New Roman"/>
              </a:rPr>
              <a:t>point</a:t>
            </a:r>
            <a:r>
              <a:rPr sz="2000" spc="-20" dirty="0">
                <a:latin typeface="Times New Roman"/>
                <a:cs typeface="Times New Roman"/>
              </a:rPr>
              <a:t> </a:t>
            </a:r>
            <a:r>
              <a:rPr sz="2000" spc="-5" dirty="0">
                <a:latin typeface="Times New Roman"/>
                <a:cs typeface="Times New Roman"/>
              </a:rPr>
              <a:t>to</a:t>
            </a:r>
            <a:r>
              <a:rPr sz="2000" spc="-10" dirty="0">
                <a:latin typeface="Times New Roman"/>
                <a:cs typeface="Times New Roman"/>
              </a:rPr>
              <a:t> </a:t>
            </a:r>
            <a:r>
              <a:rPr sz="2000" dirty="0">
                <a:latin typeface="Times New Roman"/>
                <a:cs typeface="Times New Roman"/>
              </a:rPr>
              <a:t>objects</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any</a:t>
            </a:r>
            <a:r>
              <a:rPr sz="2000" spc="-5" dirty="0">
                <a:latin typeface="Times New Roman"/>
                <a:cs typeface="Times New Roman"/>
              </a:rPr>
              <a:t> class implementing</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interface.</a:t>
            </a:r>
          </a:p>
          <a:p>
            <a:pPr marL="355600" indent="-342900">
              <a:spcBef>
                <a:spcPts val="1200"/>
              </a:spcBef>
              <a:buClr>
                <a:srgbClr val="0F1141"/>
              </a:buClr>
              <a:buFont typeface="Arial MT"/>
              <a:buChar char="•"/>
              <a:tabLst>
                <a:tab pos="354965" algn="l"/>
                <a:tab pos="355600" algn="l"/>
              </a:tabLst>
            </a:pPr>
            <a:r>
              <a:rPr sz="2000" dirty="0">
                <a:latin typeface="Times New Roman"/>
                <a:cs typeface="Times New Roman"/>
              </a:rPr>
              <a:t>Another</a:t>
            </a:r>
            <a:r>
              <a:rPr sz="2000" spc="-35" dirty="0">
                <a:latin typeface="Times New Roman"/>
                <a:cs typeface="Times New Roman"/>
              </a:rPr>
              <a:t> </a:t>
            </a:r>
            <a:r>
              <a:rPr sz="2000" dirty="0">
                <a:latin typeface="Times New Roman"/>
                <a:cs typeface="Times New Roman"/>
              </a:rPr>
              <a:t>way</a:t>
            </a:r>
            <a:r>
              <a:rPr sz="2000" spc="5" dirty="0">
                <a:latin typeface="Times New Roman"/>
                <a:cs typeface="Times New Roman"/>
              </a:rPr>
              <a:t> </a:t>
            </a:r>
            <a:r>
              <a:rPr sz="2000" dirty="0">
                <a:latin typeface="Times New Roman"/>
                <a:cs typeface="Times New Roman"/>
              </a:rPr>
              <a:t>of</a:t>
            </a:r>
            <a:r>
              <a:rPr sz="2000" spc="-5" dirty="0">
                <a:latin typeface="Times New Roman"/>
                <a:cs typeface="Times New Roman"/>
              </a:rPr>
              <a:t> implementing</a:t>
            </a:r>
            <a:r>
              <a:rPr sz="2000" spc="-10" dirty="0">
                <a:latin typeface="Times New Roman"/>
                <a:cs typeface="Times New Roman"/>
              </a:rPr>
              <a:t> </a:t>
            </a:r>
            <a:r>
              <a:rPr sz="2000" dirty="0">
                <a:latin typeface="Times New Roman"/>
                <a:cs typeface="Times New Roman"/>
              </a:rPr>
              <a:t>Run</a:t>
            </a:r>
            <a:r>
              <a:rPr sz="2000" spc="-35" dirty="0">
                <a:latin typeface="Times New Roman"/>
                <a:cs typeface="Times New Roman"/>
              </a:rPr>
              <a:t> </a:t>
            </a:r>
            <a:r>
              <a:rPr sz="2000" spc="-25" dirty="0">
                <a:latin typeface="Times New Roman"/>
                <a:cs typeface="Times New Roman"/>
              </a:rPr>
              <a:t>Time</a:t>
            </a:r>
            <a:r>
              <a:rPr sz="2000" spc="15" dirty="0">
                <a:latin typeface="Times New Roman"/>
                <a:cs typeface="Times New Roman"/>
              </a:rPr>
              <a:t> </a:t>
            </a:r>
            <a:r>
              <a:rPr sz="2000" spc="-5" dirty="0">
                <a:latin typeface="Times New Roman"/>
                <a:cs typeface="Times New Roman"/>
              </a:rPr>
              <a:t>Polymorphism.</a:t>
            </a:r>
            <a:endParaRPr sz="2000" dirty="0">
              <a:latin typeface="Times New Roman"/>
              <a:cs typeface="Times New Roman"/>
            </a:endParaRPr>
          </a:p>
        </p:txBody>
      </p:sp>
      <p:sp>
        <p:nvSpPr>
          <p:cNvPr id="3" name="object 3"/>
          <p:cNvSpPr txBox="1">
            <a:spLocks noGrp="1"/>
          </p:cNvSpPr>
          <p:nvPr>
            <p:ph type="title"/>
          </p:nvPr>
        </p:nvSpPr>
        <p:spPr>
          <a:xfrm>
            <a:off x="1907541" y="379222"/>
            <a:ext cx="4493259"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a:t>
            </a:r>
            <a:r>
              <a:rPr spc="-155" dirty="0"/>
              <a:t>t</a:t>
            </a:r>
            <a:r>
              <a:rPr spc="-160" dirty="0"/>
              <a:t>er</a:t>
            </a:r>
            <a:r>
              <a:rPr spc="-155" dirty="0"/>
              <a:t>f</a:t>
            </a:r>
            <a:r>
              <a:rPr spc="-160" dirty="0"/>
              <a:t>ace</a:t>
            </a:r>
            <a:r>
              <a:rPr spc="-5" dirty="0"/>
              <a:t>s</a:t>
            </a:r>
            <a:r>
              <a:rPr spc="-254" dirty="0"/>
              <a:t> </a:t>
            </a:r>
            <a:r>
              <a:rPr spc="-165" dirty="0"/>
              <a:t>i</a:t>
            </a:r>
            <a:r>
              <a:rPr dirty="0"/>
              <a:t>n</a:t>
            </a:r>
            <a:r>
              <a:rPr spc="-295" dirty="0"/>
              <a:t> </a:t>
            </a:r>
            <a:r>
              <a:rPr spc="-160" dirty="0"/>
              <a:t>Jav</a:t>
            </a:r>
            <a:r>
              <a:rPr spc="-5" dirty="0"/>
              <a:t>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40" y="1210849"/>
            <a:ext cx="8937625" cy="1394460"/>
          </a:xfrm>
          <a:prstGeom prst="rect">
            <a:avLst/>
          </a:prstGeom>
        </p:spPr>
        <p:txBody>
          <a:bodyPr vert="horz" wrap="square" lIns="0" tIns="178435" rIns="0" bIns="0" rtlCol="0">
            <a:spAutoFit/>
          </a:bodyPr>
          <a:lstStyle/>
          <a:p>
            <a:pPr marL="355600" indent="-342900">
              <a:spcBef>
                <a:spcPts val="1405"/>
              </a:spcBef>
              <a:buChar char="•"/>
              <a:tabLst>
                <a:tab pos="354965" algn="l"/>
                <a:tab pos="355600" algn="l"/>
              </a:tabLst>
            </a:pPr>
            <a:r>
              <a:rPr sz="3200" spc="-5" dirty="0">
                <a:latin typeface="Arial MT"/>
                <a:cs typeface="Arial MT"/>
              </a:rPr>
              <a:t>Syntax</a:t>
            </a:r>
            <a:r>
              <a:rPr sz="3200" spc="-45" dirty="0">
                <a:latin typeface="Arial MT"/>
                <a:cs typeface="Arial MT"/>
              </a:rPr>
              <a:t> </a:t>
            </a:r>
            <a:r>
              <a:rPr sz="3200" dirty="0">
                <a:latin typeface="Arial MT"/>
                <a:cs typeface="Arial MT"/>
              </a:rPr>
              <a:t>:</a:t>
            </a:r>
            <a:endParaRPr sz="3200">
              <a:latin typeface="Arial MT"/>
              <a:cs typeface="Arial MT"/>
            </a:endParaRPr>
          </a:p>
          <a:p>
            <a:pPr marL="125095">
              <a:spcBef>
                <a:spcPts val="820"/>
              </a:spcBef>
            </a:pPr>
            <a:r>
              <a:rPr sz="2000" dirty="0">
                <a:latin typeface="Arial MT"/>
                <a:cs typeface="Arial MT"/>
              </a:rPr>
              <a:t>&lt;scope&gt;</a:t>
            </a:r>
            <a:r>
              <a:rPr sz="2000" spc="-50" dirty="0">
                <a:latin typeface="Arial MT"/>
                <a:cs typeface="Arial MT"/>
              </a:rPr>
              <a:t> </a:t>
            </a:r>
            <a:r>
              <a:rPr sz="2000" dirty="0">
                <a:latin typeface="Arial MT"/>
                <a:cs typeface="Arial MT"/>
              </a:rPr>
              <a:t>interface</a:t>
            </a:r>
            <a:r>
              <a:rPr sz="2000" spc="-30" dirty="0">
                <a:latin typeface="Arial MT"/>
                <a:cs typeface="Arial MT"/>
              </a:rPr>
              <a:t> </a:t>
            </a:r>
            <a:r>
              <a:rPr sz="2000" dirty="0">
                <a:latin typeface="Arial MT"/>
                <a:cs typeface="Arial MT"/>
              </a:rPr>
              <a:t>&lt;interface-name&gt;</a:t>
            </a:r>
            <a:r>
              <a:rPr sz="2000" spc="-55" dirty="0">
                <a:latin typeface="Arial MT"/>
                <a:cs typeface="Arial MT"/>
              </a:rPr>
              <a:t> </a:t>
            </a:r>
            <a:r>
              <a:rPr sz="2000" dirty="0">
                <a:solidFill>
                  <a:srgbClr val="FF0000"/>
                </a:solidFill>
                <a:latin typeface="Arial MT"/>
                <a:cs typeface="Arial MT"/>
              </a:rPr>
              <a:t>extends</a:t>
            </a:r>
            <a:r>
              <a:rPr sz="2000" spc="-20" dirty="0">
                <a:solidFill>
                  <a:srgbClr val="FF0000"/>
                </a:solidFill>
                <a:latin typeface="Arial MT"/>
                <a:cs typeface="Arial MT"/>
              </a:rPr>
              <a:t> </a:t>
            </a:r>
            <a:r>
              <a:rPr sz="2000" dirty="0">
                <a:solidFill>
                  <a:srgbClr val="FF5050"/>
                </a:solidFill>
                <a:latin typeface="Arial MT"/>
                <a:cs typeface="Arial MT"/>
              </a:rPr>
              <a:t>[</a:t>
            </a:r>
            <a:r>
              <a:rPr sz="2000" spc="-15" dirty="0">
                <a:solidFill>
                  <a:srgbClr val="FF5050"/>
                </a:solidFill>
                <a:latin typeface="Arial MT"/>
                <a:cs typeface="Arial MT"/>
              </a:rPr>
              <a:t> </a:t>
            </a:r>
            <a:r>
              <a:rPr sz="2000" dirty="0">
                <a:solidFill>
                  <a:srgbClr val="FF5050"/>
                </a:solidFill>
                <a:latin typeface="Arial MT"/>
                <a:cs typeface="Arial MT"/>
              </a:rPr>
              <a:t>&lt;interface1&gt;</a:t>
            </a:r>
            <a:r>
              <a:rPr sz="2000" spc="-55" dirty="0">
                <a:solidFill>
                  <a:srgbClr val="FF5050"/>
                </a:solidFill>
                <a:latin typeface="Arial MT"/>
                <a:cs typeface="Arial MT"/>
              </a:rPr>
              <a:t> </a:t>
            </a:r>
            <a:r>
              <a:rPr sz="2000" dirty="0">
                <a:solidFill>
                  <a:srgbClr val="FF5050"/>
                </a:solidFill>
                <a:latin typeface="Arial MT"/>
                <a:cs typeface="Arial MT"/>
              </a:rPr>
              <a:t>,…</a:t>
            </a:r>
            <a:r>
              <a:rPr sz="2000" spc="-15" dirty="0">
                <a:solidFill>
                  <a:srgbClr val="FF5050"/>
                </a:solidFill>
                <a:latin typeface="Arial MT"/>
                <a:cs typeface="Arial MT"/>
              </a:rPr>
              <a:t> </a:t>
            </a:r>
            <a:r>
              <a:rPr sz="2000" dirty="0">
                <a:solidFill>
                  <a:srgbClr val="FF5050"/>
                </a:solidFill>
                <a:latin typeface="Arial MT"/>
                <a:cs typeface="Arial MT"/>
              </a:rPr>
              <a:t>,&lt;interface-N&gt;]</a:t>
            </a:r>
            <a:endParaRPr sz="2000">
              <a:latin typeface="Arial MT"/>
              <a:cs typeface="Arial MT"/>
            </a:endParaRPr>
          </a:p>
          <a:p>
            <a:pPr marL="152400">
              <a:spcBef>
                <a:spcPts val="10"/>
              </a:spcBef>
            </a:pPr>
            <a:r>
              <a:rPr sz="2000" dirty="0">
                <a:latin typeface="Arial MT"/>
                <a:cs typeface="Arial MT"/>
              </a:rPr>
              <a:t>{</a:t>
            </a:r>
            <a:endParaRPr sz="2000">
              <a:latin typeface="Arial MT"/>
              <a:cs typeface="Arial MT"/>
            </a:endParaRPr>
          </a:p>
        </p:txBody>
      </p:sp>
      <p:sp>
        <p:nvSpPr>
          <p:cNvPr id="3" name="object 3"/>
          <p:cNvSpPr txBox="1"/>
          <p:nvPr/>
        </p:nvSpPr>
        <p:spPr>
          <a:xfrm>
            <a:off x="2517444" y="2822524"/>
            <a:ext cx="1438910" cy="331470"/>
          </a:xfrm>
          <a:prstGeom prst="rect">
            <a:avLst/>
          </a:prstGeom>
        </p:spPr>
        <p:txBody>
          <a:bodyPr vert="horz" wrap="square" lIns="0" tIns="13335" rIns="0" bIns="0" rtlCol="0">
            <a:spAutoFit/>
          </a:bodyPr>
          <a:lstStyle/>
          <a:p>
            <a:pPr marL="12700">
              <a:spcBef>
                <a:spcPts val="105"/>
              </a:spcBef>
            </a:pPr>
            <a:r>
              <a:rPr sz="2000" spc="-10" dirty="0">
                <a:solidFill>
                  <a:srgbClr val="FF5050"/>
                </a:solidFill>
                <a:latin typeface="Arial MT"/>
                <a:cs typeface="Arial MT"/>
              </a:rPr>
              <a:t>[</a:t>
            </a:r>
            <a:r>
              <a:rPr sz="2000" dirty="0">
                <a:solidFill>
                  <a:srgbClr val="FF5050"/>
                </a:solidFill>
                <a:latin typeface="Arial MT"/>
                <a:cs typeface="Arial MT"/>
              </a:rPr>
              <a:t>public]</a:t>
            </a:r>
            <a:r>
              <a:rPr sz="2000" spc="-10" dirty="0">
                <a:solidFill>
                  <a:srgbClr val="FF5050"/>
                </a:solidFill>
                <a:latin typeface="Arial MT"/>
                <a:cs typeface="Arial MT"/>
              </a:rPr>
              <a:t>[</a:t>
            </a:r>
            <a:r>
              <a:rPr sz="2000" dirty="0">
                <a:solidFill>
                  <a:srgbClr val="FF5050"/>
                </a:solidFill>
                <a:latin typeface="Arial MT"/>
                <a:cs typeface="Arial MT"/>
              </a:rPr>
              <a:t>f</a:t>
            </a:r>
            <a:r>
              <a:rPr sz="2000" spc="-10" dirty="0">
                <a:solidFill>
                  <a:srgbClr val="FF5050"/>
                </a:solidFill>
                <a:latin typeface="Arial MT"/>
                <a:cs typeface="Arial MT"/>
              </a:rPr>
              <a:t>i</a:t>
            </a:r>
            <a:r>
              <a:rPr sz="2000" dirty="0">
                <a:solidFill>
                  <a:srgbClr val="FF5050"/>
                </a:solidFill>
                <a:latin typeface="Arial MT"/>
                <a:cs typeface="Arial MT"/>
              </a:rPr>
              <a:t>nal]</a:t>
            </a:r>
            <a:endParaRPr sz="2000">
              <a:latin typeface="Arial MT"/>
              <a:cs typeface="Arial MT"/>
            </a:endParaRPr>
          </a:p>
        </p:txBody>
      </p:sp>
      <p:sp>
        <p:nvSpPr>
          <p:cNvPr id="4" name="object 4"/>
          <p:cNvSpPr txBox="1"/>
          <p:nvPr/>
        </p:nvSpPr>
        <p:spPr>
          <a:xfrm>
            <a:off x="4346575" y="2822525"/>
            <a:ext cx="3811904" cy="1167627"/>
          </a:xfrm>
          <a:prstGeom prst="rect">
            <a:avLst/>
          </a:prstGeom>
        </p:spPr>
        <p:txBody>
          <a:bodyPr vert="horz" wrap="square" lIns="0" tIns="13335" rIns="0" bIns="0" rtlCol="0">
            <a:spAutoFit/>
          </a:bodyPr>
          <a:lstStyle/>
          <a:p>
            <a:pPr marL="12700">
              <a:lnSpc>
                <a:spcPts val="2280"/>
              </a:lnSpc>
              <a:spcBef>
                <a:spcPts val="105"/>
              </a:spcBef>
              <a:tabLst>
                <a:tab pos="926465" algn="l"/>
                <a:tab pos="2901950" algn="l"/>
              </a:tabLst>
            </a:pPr>
            <a:r>
              <a:rPr sz="2000" dirty="0">
                <a:latin typeface="Arial MT"/>
                <a:cs typeface="Arial MT"/>
              </a:rPr>
              <a:t>&lt;type&gt;	variable-name-1	=</a:t>
            </a:r>
            <a:r>
              <a:rPr sz="2000" spc="-90" dirty="0">
                <a:latin typeface="Arial MT"/>
                <a:cs typeface="Arial MT"/>
              </a:rPr>
              <a:t> </a:t>
            </a:r>
            <a:r>
              <a:rPr sz="2000" dirty="0">
                <a:latin typeface="Arial MT"/>
                <a:cs typeface="Arial MT"/>
              </a:rPr>
              <a:t>value;</a:t>
            </a:r>
            <a:endParaRPr sz="2000">
              <a:latin typeface="Arial MT"/>
              <a:cs typeface="Arial MT"/>
            </a:endParaRPr>
          </a:p>
          <a:p>
            <a:pPr marL="600710" algn="ctr">
              <a:lnSpc>
                <a:spcPts val="2160"/>
              </a:lnSpc>
            </a:pPr>
            <a:r>
              <a:rPr sz="2000" b="1" dirty="0">
                <a:solidFill>
                  <a:srgbClr val="FF0000"/>
                </a:solidFill>
                <a:latin typeface="Arial"/>
                <a:cs typeface="Arial"/>
              </a:rPr>
              <a:t>.</a:t>
            </a:r>
            <a:endParaRPr sz="2000">
              <a:latin typeface="Arial"/>
              <a:cs typeface="Arial"/>
            </a:endParaRPr>
          </a:p>
          <a:p>
            <a:pPr marL="600710" algn="ctr">
              <a:lnSpc>
                <a:spcPts val="2160"/>
              </a:lnSpc>
            </a:pPr>
            <a:r>
              <a:rPr sz="2000" b="1" dirty="0">
                <a:solidFill>
                  <a:srgbClr val="FF0000"/>
                </a:solidFill>
                <a:latin typeface="Arial"/>
                <a:cs typeface="Arial"/>
              </a:rPr>
              <a:t>.</a:t>
            </a:r>
            <a:endParaRPr sz="2000">
              <a:latin typeface="Arial"/>
              <a:cs typeface="Arial"/>
            </a:endParaRPr>
          </a:p>
          <a:p>
            <a:pPr marL="12700">
              <a:lnSpc>
                <a:spcPts val="2280"/>
              </a:lnSpc>
              <a:tabLst>
                <a:tab pos="926465" algn="l"/>
              </a:tabLst>
            </a:pPr>
            <a:r>
              <a:rPr sz="2000" dirty="0">
                <a:latin typeface="Arial MT"/>
                <a:cs typeface="Arial MT"/>
              </a:rPr>
              <a:t>&lt;type&gt;	variable-name-N</a:t>
            </a:r>
            <a:r>
              <a:rPr sz="2000" spc="-60" dirty="0">
                <a:latin typeface="Arial MT"/>
                <a:cs typeface="Arial MT"/>
              </a:rPr>
              <a:t> </a:t>
            </a:r>
            <a:r>
              <a:rPr sz="2000" dirty="0">
                <a:latin typeface="Arial MT"/>
                <a:cs typeface="Arial MT"/>
              </a:rPr>
              <a:t>=</a:t>
            </a:r>
            <a:r>
              <a:rPr sz="2000" spc="-45" dirty="0">
                <a:latin typeface="Arial MT"/>
                <a:cs typeface="Arial MT"/>
              </a:rPr>
              <a:t> </a:t>
            </a:r>
            <a:r>
              <a:rPr sz="2000" dirty="0">
                <a:latin typeface="Arial MT"/>
                <a:cs typeface="Arial MT"/>
              </a:rPr>
              <a:t>value;</a:t>
            </a:r>
            <a:endParaRPr sz="2000">
              <a:latin typeface="Arial MT"/>
              <a:cs typeface="Arial MT"/>
            </a:endParaRPr>
          </a:p>
        </p:txBody>
      </p:sp>
      <p:sp>
        <p:nvSpPr>
          <p:cNvPr id="5" name="object 5"/>
          <p:cNvSpPr txBox="1"/>
          <p:nvPr/>
        </p:nvSpPr>
        <p:spPr>
          <a:xfrm>
            <a:off x="2517445" y="3646171"/>
            <a:ext cx="1439545" cy="330835"/>
          </a:xfrm>
          <a:prstGeom prst="rect">
            <a:avLst/>
          </a:prstGeom>
        </p:spPr>
        <p:txBody>
          <a:bodyPr vert="horz" wrap="square" lIns="0" tIns="12700" rIns="0" bIns="0" rtlCol="0">
            <a:spAutoFit/>
          </a:bodyPr>
          <a:lstStyle/>
          <a:p>
            <a:pPr marL="12700">
              <a:spcBef>
                <a:spcPts val="100"/>
              </a:spcBef>
            </a:pPr>
            <a:r>
              <a:rPr sz="2000" dirty="0">
                <a:solidFill>
                  <a:srgbClr val="FF5050"/>
                </a:solidFill>
                <a:latin typeface="Arial MT"/>
                <a:cs typeface="Arial MT"/>
              </a:rPr>
              <a:t>[public]</a:t>
            </a:r>
            <a:r>
              <a:rPr sz="2000" spc="-10" dirty="0">
                <a:solidFill>
                  <a:srgbClr val="FF5050"/>
                </a:solidFill>
                <a:latin typeface="Arial MT"/>
                <a:cs typeface="Arial MT"/>
              </a:rPr>
              <a:t>[</a:t>
            </a:r>
            <a:r>
              <a:rPr sz="2000" dirty="0">
                <a:solidFill>
                  <a:srgbClr val="FF5050"/>
                </a:solidFill>
                <a:latin typeface="Arial MT"/>
                <a:cs typeface="Arial MT"/>
              </a:rPr>
              <a:t>final]</a:t>
            </a:r>
            <a:endParaRPr sz="2000">
              <a:latin typeface="Arial MT"/>
              <a:cs typeface="Arial MT"/>
            </a:endParaRPr>
          </a:p>
        </p:txBody>
      </p:sp>
      <p:sp>
        <p:nvSpPr>
          <p:cNvPr id="6" name="object 6"/>
          <p:cNvSpPr txBox="1"/>
          <p:nvPr/>
        </p:nvSpPr>
        <p:spPr>
          <a:xfrm>
            <a:off x="1742948" y="4195065"/>
            <a:ext cx="8131809" cy="1449115"/>
          </a:xfrm>
          <a:prstGeom prst="rect">
            <a:avLst/>
          </a:prstGeom>
        </p:spPr>
        <p:txBody>
          <a:bodyPr vert="horz" wrap="square" lIns="0" tIns="12700" rIns="0" bIns="0" rtlCol="0">
            <a:spAutoFit/>
          </a:bodyPr>
          <a:lstStyle/>
          <a:p>
            <a:pPr marL="786765">
              <a:lnSpc>
                <a:spcPts val="2280"/>
              </a:lnSpc>
              <a:spcBef>
                <a:spcPts val="100"/>
              </a:spcBef>
            </a:pPr>
            <a:r>
              <a:rPr sz="2000" dirty="0">
                <a:solidFill>
                  <a:srgbClr val="FF5050"/>
                </a:solidFill>
                <a:latin typeface="Arial MT"/>
                <a:cs typeface="Arial MT"/>
              </a:rPr>
              <a:t>[public][abstract]</a:t>
            </a:r>
            <a:r>
              <a:rPr sz="2000" spc="-45" dirty="0">
                <a:solidFill>
                  <a:srgbClr val="FF5050"/>
                </a:solidFill>
                <a:latin typeface="Arial MT"/>
                <a:cs typeface="Arial MT"/>
              </a:rPr>
              <a:t> </a:t>
            </a:r>
            <a:r>
              <a:rPr sz="2000" dirty="0">
                <a:latin typeface="Arial MT"/>
                <a:cs typeface="Arial MT"/>
              </a:rPr>
              <a:t>&lt;return</a:t>
            </a:r>
            <a:r>
              <a:rPr sz="2000" spc="-40" dirty="0">
                <a:latin typeface="Arial MT"/>
                <a:cs typeface="Arial MT"/>
              </a:rPr>
              <a:t> </a:t>
            </a:r>
            <a:r>
              <a:rPr sz="2000" spc="-5" dirty="0">
                <a:latin typeface="Arial MT"/>
                <a:cs typeface="Arial MT"/>
              </a:rPr>
              <a:t>type&gt;</a:t>
            </a:r>
            <a:r>
              <a:rPr sz="2000" spc="10" dirty="0">
                <a:latin typeface="Arial MT"/>
                <a:cs typeface="Arial MT"/>
              </a:rPr>
              <a:t> </a:t>
            </a:r>
            <a:r>
              <a:rPr sz="2000" spc="-5" dirty="0">
                <a:latin typeface="Arial MT"/>
                <a:cs typeface="Arial MT"/>
              </a:rPr>
              <a:t>method-name-1(&lt;parameter</a:t>
            </a:r>
            <a:r>
              <a:rPr sz="2000" spc="-40" dirty="0">
                <a:latin typeface="Arial MT"/>
                <a:cs typeface="Arial MT"/>
              </a:rPr>
              <a:t> </a:t>
            </a:r>
            <a:r>
              <a:rPr sz="2000" dirty="0">
                <a:latin typeface="Arial MT"/>
                <a:cs typeface="Arial MT"/>
              </a:rPr>
              <a:t>lis&gt;);</a:t>
            </a:r>
            <a:endParaRPr sz="2000">
              <a:latin typeface="Arial MT"/>
              <a:cs typeface="Arial MT"/>
            </a:endParaRPr>
          </a:p>
          <a:p>
            <a:pPr marL="1488440" algn="ctr">
              <a:lnSpc>
                <a:spcPts val="2160"/>
              </a:lnSpc>
            </a:pPr>
            <a:r>
              <a:rPr sz="2000" b="1" dirty="0">
                <a:solidFill>
                  <a:srgbClr val="FF0000"/>
                </a:solidFill>
                <a:latin typeface="Arial"/>
                <a:cs typeface="Arial"/>
              </a:rPr>
              <a:t>.</a:t>
            </a:r>
            <a:endParaRPr sz="2000">
              <a:latin typeface="Arial"/>
              <a:cs typeface="Arial"/>
            </a:endParaRPr>
          </a:p>
          <a:p>
            <a:pPr marL="1488440" algn="ctr">
              <a:lnSpc>
                <a:spcPts val="2160"/>
              </a:lnSpc>
            </a:pPr>
            <a:r>
              <a:rPr sz="2000" b="1" dirty="0">
                <a:solidFill>
                  <a:srgbClr val="FF0000"/>
                </a:solidFill>
                <a:latin typeface="Arial"/>
                <a:cs typeface="Arial"/>
              </a:rPr>
              <a:t>.</a:t>
            </a:r>
            <a:endParaRPr sz="2000">
              <a:latin typeface="Arial"/>
              <a:cs typeface="Arial"/>
            </a:endParaRPr>
          </a:p>
          <a:p>
            <a:pPr marL="786765">
              <a:lnSpc>
                <a:spcPts val="2160"/>
              </a:lnSpc>
            </a:pPr>
            <a:r>
              <a:rPr sz="2000" dirty="0">
                <a:solidFill>
                  <a:srgbClr val="FF5050"/>
                </a:solidFill>
                <a:latin typeface="Arial MT"/>
                <a:cs typeface="Arial MT"/>
              </a:rPr>
              <a:t>[public][abstract]</a:t>
            </a:r>
            <a:r>
              <a:rPr sz="2000" spc="-65" dirty="0">
                <a:solidFill>
                  <a:srgbClr val="FF5050"/>
                </a:solidFill>
                <a:latin typeface="Arial MT"/>
                <a:cs typeface="Arial MT"/>
              </a:rPr>
              <a:t> </a:t>
            </a:r>
            <a:r>
              <a:rPr sz="2000" dirty="0">
                <a:latin typeface="Arial MT"/>
                <a:cs typeface="Arial MT"/>
              </a:rPr>
              <a:t>&lt;return</a:t>
            </a:r>
            <a:r>
              <a:rPr sz="2000" spc="-60" dirty="0">
                <a:latin typeface="Arial MT"/>
                <a:cs typeface="Arial MT"/>
              </a:rPr>
              <a:t> </a:t>
            </a:r>
            <a:r>
              <a:rPr sz="2000" spc="-5" dirty="0">
                <a:latin typeface="Arial MT"/>
                <a:cs typeface="Arial MT"/>
              </a:rPr>
              <a:t>type&gt;</a:t>
            </a:r>
            <a:r>
              <a:rPr sz="2000" spc="-10" dirty="0">
                <a:latin typeface="Arial MT"/>
                <a:cs typeface="Arial MT"/>
              </a:rPr>
              <a:t> </a:t>
            </a:r>
            <a:r>
              <a:rPr sz="2000" dirty="0">
                <a:latin typeface="Arial MT"/>
                <a:cs typeface="Arial MT"/>
              </a:rPr>
              <a:t>method-name-N(&lt;parameter</a:t>
            </a:r>
            <a:r>
              <a:rPr sz="2000" spc="-75" dirty="0">
                <a:latin typeface="Arial MT"/>
                <a:cs typeface="Arial MT"/>
              </a:rPr>
              <a:t> </a:t>
            </a:r>
            <a:r>
              <a:rPr sz="2000" dirty="0">
                <a:latin typeface="Arial MT"/>
                <a:cs typeface="Arial MT"/>
              </a:rPr>
              <a:t>lis&gt;);</a:t>
            </a:r>
            <a:endParaRPr sz="2000">
              <a:latin typeface="Arial MT"/>
              <a:cs typeface="Arial MT"/>
            </a:endParaRPr>
          </a:p>
          <a:p>
            <a:pPr marL="12700">
              <a:lnSpc>
                <a:spcPts val="2280"/>
              </a:lnSpc>
            </a:pPr>
            <a:r>
              <a:rPr sz="2000" dirty="0">
                <a:latin typeface="Arial MT"/>
                <a:cs typeface="Arial MT"/>
              </a:rPr>
              <a:t>}</a:t>
            </a:r>
            <a:endParaRPr sz="2000">
              <a:latin typeface="Arial MT"/>
              <a:cs typeface="Arial MT"/>
            </a:endParaRPr>
          </a:p>
        </p:txBody>
      </p:sp>
      <p:sp>
        <p:nvSpPr>
          <p:cNvPr id="7" name="object 7"/>
          <p:cNvSpPr txBox="1">
            <a:spLocks noGrp="1"/>
          </p:cNvSpPr>
          <p:nvPr>
            <p:ph type="title"/>
          </p:nvPr>
        </p:nvSpPr>
        <p:spPr>
          <a:xfrm>
            <a:off x="1907540" y="379222"/>
            <a:ext cx="7602220"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a:t>
            </a:r>
            <a:r>
              <a:rPr spc="-155" dirty="0"/>
              <a:t>t</a:t>
            </a:r>
            <a:r>
              <a:rPr spc="-160" dirty="0"/>
              <a:t>er</a:t>
            </a:r>
            <a:r>
              <a:rPr spc="-155" dirty="0"/>
              <a:t>f</a:t>
            </a:r>
            <a:r>
              <a:rPr spc="-160" dirty="0"/>
              <a:t>ac</a:t>
            </a:r>
            <a:r>
              <a:rPr spc="-5" dirty="0"/>
              <a:t>e</a:t>
            </a:r>
            <a:r>
              <a:rPr spc="-270" dirty="0"/>
              <a:t> </a:t>
            </a:r>
            <a:r>
              <a:rPr spc="-160" dirty="0"/>
              <a:t>Syn</a:t>
            </a:r>
            <a:r>
              <a:rPr spc="-155" dirty="0"/>
              <a:t>t</a:t>
            </a:r>
            <a:r>
              <a:rPr spc="-160" dirty="0"/>
              <a:t>a</a:t>
            </a:r>
            <a:r>
              <a:rPr spc="-5" dirty="0"/>
              <a:t>x</a:t>
            </a:r>
            <a:r>
              <a:rPr spc="-270" dirty="0"/>
              <a:t> </a:t>
            </a:r>
            <a:r>
              <a:rPr dirty="0"/>
              <a:t>:</a:t>
            </a:r>
            <a:r>
              <a:rPr spc="-305" dirty="0"/>
              <a:t> </a:t>
            </a:r>
            <a:r>
              <a:rPr spc="-165" dirty="0"/>
              <a:t>G</a:t>
            </a:r>
            <a:r>
              <a:rPr spc="-160" dirty="0"/>
              <a:t>enera</a:t>
            </a:r>
            <a:r>
              <a:rPr dirty="0"/>
              <a:t>l</a:t>
            </a:r>
            <a:r>
              <a:rPr spc="-275" dirty="0"/>
              <a:t> </a:t>
            </a:r>
            <a:r>
              <a:rPr spc="-160" dirty="0"/>
              <a:t>For</a:t>
            </a:r>
            <a:r>
              <a:rPr spc="-5" dirty="0"/>
              <a:t>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45832"/>
            <a:ext cx="3190240" cy="2693045"/>
          </a:xfrm>
          <a:prstGeom prst="rect">
            <a:avLst/>
          </a:prstGeom>
        </p:spPr>
        <p:txBody>
          <a:bodyPr vert="horz" wrap="square" lIns="0" tIns="86360" rIns="0" bIns="0" rtlCol="0">
            <a:spAutoFit/>
          </a:bodyPr>
          <a:lstStyle/>
          <a:p>
            <a:pPr marL="12700">
              <a:spcBef>
                <a:spcPts val="680"/>
              </a:spcBef>
              <a:tabLst>
                <a:tab pos="2216150" algn="l"/>
              </a:tabLst>
            </a:pPr>
            <a:r>
              <a:rPr sz="2400" spc="-5" dirty="0">
                <a:latin typeface="Arial MT"/>
                <a:cs typeface="Arial MT"/>
              </a:rPr>
              <a:t>public</a:t>
            </a:r>
            <a:r>
              <a:rPr sz="2400" spc="25" dirty="0">
                <a:latin typeface="Arial MT"/>
                <a:cs typeface="Arial MT"/>
              </a:rPr>
              <a:t> </a:t>
            </a:r>
            <a:r>
              <a:rPr sz="2400" dirty="0">
                <a:latin typeface="Arial MT"/>
                <a:cs typeface="Arial MT"/>
              </a:rPr>
              <a:t>interface	A</a:t>
            </a:r>
          </a:p>
          <a:p>
            <a:pPr marL="12700">
              <a:spcBef>
                <a:spcPts val="575"/>
              </a:spcBef>
            </a:pPr>
            <a:r>
              <a:rPr sz="2400" dirty="0">
                <a:latin typeface="Arial MT"/>
                <a:cs typeface="Arial MT"/>
              </a:rPr>
              <a:t>{</a:t>
            </a:r>
          </a:p>
          <a:p>
            <a:pPr marL="355600" marR="5080">
              <a:lnSpc>
                <a:spcPts val="3460"/>
              </a:lnSpc>
              <a:spcBef>
                <a:spcPts val="210"/>
              </a:spcBef>
            </a:pPr>
            <a:r>
              <a:rPr sz="2400" spc="-5" dirty="0">
                <a:latin typeface="Arial MT"/>
                <a:cs typeface="Arial MT"/>
              </a:rPr>
              <a:t>double</a:t>
            </a:r>
            <a:r>
              <a:rPr sz="2400" dirty="0">
                <a:latin typeface="Arial MT"/>
                <a:cs typeface="Arial MT"/>
              </a:rPr>
              <a:t> PI</a:t>
            </a:r>
            <a:r>
              <a:rPr sz="2400" spc="-30" dirty="0">
                <a:latin typeface="Arial MT"/>
                <a:cs typeface="Arial MT"/>
              </a:rPr>
              <a:t> </a:t>
            </a:r>
            <a:r>
              <a:rPr sz="2400" dirty="0">
                <a:latin typeface="Arial MT"/>
                <a:cs typeface="Arial MT"/>
              </a:rPr>
              <a:t>=</a:t>
            </a:r>
            <a:r>
              <a:rPr sz="2400" spc="-20" dirty="0">
                <a:latin typeface="Arial MT"/>
                <a:cs typeface="Arial MT"/>
              </a:rPr>
              <a:t> </a:t>
            </a:r>
            <a:r>
              <a:rPr sz="2400" spc="-5" dirty="0">
                <a:latin typeface="Arial MT"/>
                <a:cs typeface="Arial MT"/>
              </a:rPr>
              <a:t>3.14156; </a:t>
            </a:r>
            <a:r>
              <a:rPr sz="2400" spc="-650" dirty="0">
                <a:latin typeface="Arial MT"/>
                <a:cs typeface="Arial MT"/>
              </a:rPr>
              <a:t> </a:t>
            </a:r>
            <a:r>
              <a:rPr sz="2400" spc="-5" dirty="0">
                <a:latin typeface="Arial MT"/>
                <a:cs typeface="Arial MT"/>
              </a:rPr>
              <a:t>void</a:t>
            </a:r>
            <a:r>
              <a:rPr sz="2400" dirty="0">
                <a:latin typeface="Arial MT"/>
                <a:cs typeface="Arial MT"/>
              </a:rPr>
              <a:t> </a:t>
            </a:r>
            <a:r>
              <a:rPr sz="2400" spc="-5" dirty="0">
                <a:latin typeface="Arial MT"/>
                <a:cs typeface="Arial MT"/>
              </a:rPr>
              <a:t>show();</a:t>
            </a:r>
            <a:endParaRPr sz="2400" dirty="0">
              <a:latin typeface="Arial MT"/>
              <a:cs typeface="Arial MT"/>
            </a:endParaRPr>
          </a:p>
          <a:p>
            <a:pPr marL="355600">
              <a:spcBef>
                <a:spcPts val="365"/>
              </a:spcBef>
            </a:pPr>
            <a:r>
              <a:rPr sz="2400" spc="-5" dirty="0">
                <a:latin typeface="Arial MT"/>
                <a:cs typeface="Arial MT"/>
              </a:rPr>
              <a:t>void</a:t>
            </a:r>
            <a:r>
              <a:rPr sz="2400" spc="-20" dirty="0">
                <a:latin typeface="Arial MT"/>
                <a:cs typeface="Arial MT"/>
              </a:rPr>
              <a:t> </a:t>
            </a:r>
            <a:r>
              <a:rPr sz="2400" spc="-5" dirty="0">
                <a:latin typeface="Arial MT"/>
                <a:cs typeface="Arial MT"/>
              </a:rPr>
              <a:t>display();</a:t>
            </a:r>
            <a:endParaRPr sz="2400" dirty="0">
              <a:latin typeface="Arial MT"/>
              <a:cs typeface="Arial MT"/>
            </a:endParaRPr>
          </a:p>
          <a:p>
            <a:pPr marL="12700">
              <a:spcBef>
                <a:spcPts val="575"/>
              </a:spcBef>
              <a:tabLst>
                <a:tab pos="2755900" algn="l"/>
              </a:tabLst>
            </a:pPr>
            <a:r>
              <a:rPr sz="2400" dirty="0">
                <a:latin typeface="Arial MT"/>
                <a:cs typeface="Arial MT"/>
              </a:rPr>
              <a:t>} //</a:t>
            </a:r>
            <a:r>
              <a:rPr sz="2400" spc="-30" dirty="0">
                <a:latin typeface="Arial MT"/>
                <a:cs typeface="Arial MT"/>
              </a:rPr>
              <a:t> </a:t>
            </a:r>
            <a:r>
              <a:rPr sz="2400" spc="-5" dirty="0">
                <a:latin typeface="Arial MT"/>
                <a:cs typeface="Arial MT"/>
              </a:rPr>
              <a:t>End</a:t>
            </a:r>
            <a:r>
              <a:rPr sz="2400" spc="10" dirty="0">
                <a:latin typeface="Arial MT"/>
                <a:cs typeface="Arial MT"/>
              </a:rPr>
              <a:t> </a:t>
            </a:r>
            <a:r>
              <a:rPr sz="2400" dirty="0">
                <a:latin typeface="Arial MT"/>
                <a:cs typeface="Arial MT"/>
              </a:rPr>
              <a:t>of</a:t>
            </a:r>
            <a:r>
              <a:rPr sz="2400" spc="5" dirty="0">
                <a:latin typeface="Arial MT"/>
                <a:cs typeface="Arial MT"/>
              </a:rPr>
              <a:t> </a:t>
            </a:r>
            <a:r>
              <a:rPr sz="2400" dirty="0">
                <a:latin typeface="Arial MT"/>
                <a:cs typeface="Arial MT"/>
              </a:rPr>
              <a:t>Interface	A</a:t>
            </a:r>
          </a:p>
        </p:txBody>
      </p:sp>
      <p:sp>
        <p:nvSpPr>
          <p:cNvPr id="3" name="object 3"/>
          <p:cNvSpPr txBox="1"/>
          <p:nvPr/>
        </p:nvSpPr>
        <p:spPr>
          <a:xfrm>
            <a:off x="1907540" y="4080764"/>
            <a:ext cx="3564890" cy="2246128"/>
          </a:xfrm>
          <a:prstGeom prst="rect">
            <a:avLst/>
          </a:prstGeom>
        </p:spPr>
        <p:txBody>
          <a:bodyPr vert="horz" wrap="square" lIns="0" tIns="85725" rIns="0" bIns="0" rtlCol="0">
            <a:spAutoFit/>
          </a:bodyPr>
          <a:lstStyle/>
          <a:p>
            <a:pPr marL="12700">
              <a:spcBef>
                <a:spcPts val="675"/>
              </a:spcBef>
              <a:tabLst>
                <a:tab pos="927100" algn="l"/>
                <a:tab pos="1466215" algn="l"/>
                <a:tab pos="3348354" algn="l"/>
              </a:tabLst>
            </a:pPr>
            <a:r>
              <a:rPr sz="2400" spc="-5" dirty="0">
                <a:latin typeface="Arial MT"/>
                <a:cs typeface="Arial MT"/>
              </a:rPr>
              <a:t>cl</a:t>
            </a:r>
            <a:r>
              <a:rPr sz="2400" spc="-15" dirty="0">
                <a:latin typeface="Arial MT"/>
                <a:cs typeface="Arial MT"/>
              </a:rPr>
              <a:t>a</a:t>
            </a:r>
            <a:r>
              <a:rPr sz="2400" dirty="0">
                <a:latin typeface="Arial MT"/>
                <a:cs typeface="Arial MT"/>
              </a:rPr>
              <a:t>ss	X	</a:t>
            </a:r>
            <a:r>
              <a:rPr sz="2400" spc="-5" dirty="0">
                <a:latin typeface="Arial MT"/>
                <a:cs typeface="Arial MT"/>
              </a:rPr>
              <a:t>impl</a:t>
            </a:r>
            <a:r>
              <a:rPr sz="2400" spc="-15" dirty="0">
                <a:latin typeface="Arial MT"/>
                <a:cs typeface="Arial MT"/>
              </a:rPr>
              <a:t>e</a:t>
            </a:r>
            <a:r>
              <a:rPr sz="2400" spc="-5" dirty="0">
                <a:latin typeface="Arial MT"/>
                <a:cs typeface="Arial MT"/>
              </a:rPr>
              <a:t>ments	A</a:t>
            </a:r>
            <a:endParaRPr sz="2400">
              <a:latin typeface="Arial MT"/>
              <a:cs typeface="Arial MT"/>
            </a:endParaRPr>
          </a:p>
          <a:p>
            <a:pPr marL="12700">
              <a:spcBef>
                <a:spcPts val="575"/>
              </a:spcBef>
            </a:pPr>
            <a:r>
              <a:rPr sz="2400" dirty="0">
                <a:latin typeface="Arial MT"/>
                <a:cs typeface="Arial MT"/>
              </a:rPr>
              <a:t>{</a:t>
            </a:r>
            <a:endParaRPr sz="2400">
              <a:latin typeface="Arial MT"/>
              <a:cs typeface="Arial MT"/>
            </a:endParaRPr>
          </a:p>
          <a:p>
            <a:pPr marL="355600" marR="149225">
              <a:lnSpc>
                <a:spcPts val="3460"/>
              </a:lnSpc>
              <a:spcBef>
                <a:spcPts val="209"/>
              </a:spcBef>
            </a:pPr>
            <a:r>
              <a:rPr sz="2400" spc="-5" dirty="0">
                <a:solidFill>
                  <a:srgbClr val="FF0000"/>
                </a:solidFill>
                <a:latin typeface="Arial MT"/>
                <a:cs typeface="Arial MT"/>
              </a:rPr>
              <a:t>pu</a:t>
            </a:r>
            <a:r>
              <a:rPr sz="2400" spc="-15" dirty="0">
                <a:solidFill>
                  <a:srgbClr val="FF0000"/>
                </a:solidFill>
                <a:latin typeface="Arial MT"/>
                <a:cs typeface="Arial MT"/>
              </a:rPr>
              <a:t>b</a:t>
            </a:r>
            <a:r>
              <a:rPr sz="2400" spc="-5" dirty="0">
                <a:solidFill>
                  <a:srgbClr val="FF0000"/>
                </a:solidFill>
                <a:latin typeface="Arial MT"/>
                <a:cs typeface="Arial MT"/>
              </a:rPr>
              <a:t>l</a:t>
            </a:r>
            <a:r>
              <a:rPr sz="2400" spc="-15" dirty="0">
                <a:solidFill>
                  <a:srgbClr val="FF0000"/>
                </a:solidFill>
                <a:latin typeface="Arial MT"/>
                <a:cs typeface="Arial MT"/>
              </a:rPr>
              <a:t>i</a:t>
            </a:r>
            <a:r>
              <a:rPr sz="2400" dirty="0">
                <a:solidFill>
                  <a:srgbClr val="FF0000"/>
                </a:solidFill>
                <a:latin typeface="Arial MT"/>
                <a:cs typeface="Arial MT"/>
              </a:rPr>
              <a:t>c</a:t>
            </a:r>
            <a:r>
              <a:rPr sz="2400" spc="25" dirty="0">
                <a:solidFill>
                  <a:srgbClr val="FF0000"/>
                </a:solidFill>
                <a:latin typeface="Arial MT"/>
                <a:cs typeface="Arial MT"/>
              </a:rPr>
              <a:t> </a:t>
            </a:r>
            <a:r>
              <a:rPr sz="2400" spc="-5" dirty="0">
                <a:solidFill>
                  <a:srgbClr val="FF0000"/>
                </a:solidFill>
                <a:latin typeface="Arial MT"/>
                <a:cs typeface="Arial MT"/>
              </a:rPr>
              <a:t>void</a:t>
            </a:r>
            <a:r>
              <a:rPr sz="2400" spc="-315" dirty="0">
                <a:solidFill>
                  <a:srgbClr val="FF0000"/>
                </a:solidFill>
                <a:latin typeface="Arial MT"/>
                <a:cs typeface="Arial MT"/>
              </a:rPr>
              <a:t> </a:t>
            </a:r>
            <a:r>
              <a:rPr sz="2400" spc="-5" dirty="0">
                <a:latin typeface="Arial MT"/>
                <a:cs typeface="Arial MT"/>
              </a:rPr>
              <a:t>sho</a:t>
            </a:r>
            <a:r>
              <a:rPr sz="2400" spc="-15" dirty="0">
                <a:latin typeface="Arial MT"/>
                <a:cs typeface="Arial MT"/>
              </a:rPr>
              <a:t>w</a:t>
            </a:r>
            <a:r>
              <a:rPr sz="2400" dirty="0">
                <a:latin typeface="Arial MT"/>
                <a:cs typeface="Arial MT"/>
              </a:rPr>
              <a:t>()</a:t>
            </a:r>
            <a:r>
              <a:rPr sz="2400" spc="5" dirty="0">
                <a:latin typeface="Arial MT"/>
                <a:cs typeface="Arial MT"/>
              </a:rPr>
              <a:t> </a:t>
            </a:r>
            <a:r>
              <a:rPr sz="2400" dirty="0">
                <a:latin typeface="Arial MT"/>
                <a:cs typeface="Arial MT"/>
              </a:rPr>
              <a:t>{</a:t>
            </a:r>
            <a:r>
              <a:rPr sz="2400" spc="5" dirty="0">
                <a:latin typeface="Arial MT"/>
                <a:cs typeface="Arial MT"/>
              </a:rPr>
              <a:t> </a:t>
            </a:r>
            <a:r>
              <a:rPr sz="2400" dirty="0">
                <a:latin typeface="Arial MT"/>
                <a:cs typeface="Arial MT"/>
              </a:rPr>
              <a:t>}  </a:t>
            </a:r>
            <a:r>
              <a:rPr sz="2400" spc="-5" dirty="0">
                <a:solidFill>
                  <a:srgbClr val="FF0000"/>
                </a:solidFill>
                <a:latin typeface="Arial MT"/>
                <a:cs typeface="Arial MT"/>
              </a:rPr>
              <a:t>public</a:t>
            </a:r>
            <a:r>
              <a:rPr sz="2400" spc="10" dirty="0">
                <a:solidFill>
                  <a:srgbClr val="FF0000"/>
                </a:solidFill>
                <a:latin typeface="Arial MT"/>
                <a:cs typeface="Arial MT"/>
              </a:rPr>
              <a:t> </a:t>
            </a:r>
            <a:r>
              <a:rPr sz="2400" spc="-5" dirty="0">
                <a:solidFill>
                  <a:srgbClr val="FF0000"/>
                </a:solidFill>
                <a:latin typeface="Arial MT"/>
                <a:cs typeface="Arial MT"/>
              </a:rPr>
              <a:t>void</a:t>
            </a:r>
            <a:r>
              <a:rPr sz="2400" dirty="0">
                <a:solidFill>
                  <a:srgbClr val="FF0000"/>
                </a:solidFill>
                <a:latin typeface="Arial MT"/>
                <a:cs typeface="Arial MT"/>
              </a:rPr>
              <a:t> </a:t>
            </a:r>
            <a:r>
              <a:rPr sz="2400" spc="-5" dirty="0">
                <a:latin typeface="Arial MT"/>
                <a:cs typeface="Arial MT"/>
              </a:rPr>
              <a:t>display()</a:t>
            </a:r>
            <a:r>
              <a:rPr sz="2400" spc="15" dirty="0">
                <a:latin typeface="Arial MT"/>
                <a:cs typeface="Arial MT"/>
              </a:rPr>
              <a:t> </a:t>
            </a:r>
            <a:r>
              <a:rPr sz="2400" dirty="0">
                <a:latin typeface="Arial MT"/>
                <a:cs typeface="Arial MT"/>
              </a:rPr>
              <a:t>{</a:t>
            </a:r>
            <a:r>
              <a:rPr sz="2400" spc="-30" dirty="0">
                <a:latin typeface="Arial MT"/>
                <a:cs typeface="Arial MT"/>
              </a:rPr>
              <a:t> </a:t>
            </a:r>
            <a:r>
              <a:rPr sz="2400" dirty="0">
                <a:latin typeface="Arial MT"/>
                <a:cs typeface="Arial MT"/>
              </a:rPr>
              <a:t>}</a:t>
            </a:r>
            <a:endParaRPr sz="2400">
              <a:latin typeface="Arial MT"/>
              <a:cs typeface="Arial MT"/>
            </a:endParaRPr>
          </a:p>
          <a:p>
            <a:pPr marL="12700">
              <a:spcBef>
                <a:spcPts val="360"/>
              </a:spcBef>
            </a:pPr>
            <a:r>
              <a:rPr sz="2400" dirty="0">
                <a:latin typeface="Arial MT"/>
                <a:cs typeface="Arial MT"/>
              </a:rPr>
              <a:t>}//</a:t>
            </a:r>
            <a:r>
              <a:rPr sz="2400" spc="-45" dirty="0">
                <a:latin typeface="Arial MT"/>
                <a:cs typeface="Arial MT"/>
              </a:rPr>
              <a:t> </a:t>
            </a:r>
            <a:r>
              <a:rPr sz="2400" spc="-5" dirty="0">
                <a:latin typeface="Arial MT"/>
                <a:cs typeface="Arial MT"/>
              </a:rPr>
              <a:t>End</a:t>
            </a:r>
            <a:r>
              <a:rPr sz="2400" spc="-10" dirty="0">
                <a:latin typeface="Arial MT"/>
                <a:cs typeface="Arial MT"/>
              </a:rPr>
              <a:t> </a:t>
            </a:r>
            <a:r>
              <a:rPr sz="2400" dirty="0">
                <a:latin typeface="Arial MT"/>
                <a:cs typeface="Arial MT"/>
              </a:rPr>
              <a:t>of</a:t>
            </a:r>
            <a:r>
              <a:rPr sz="2400" spc="-15" dirty="0">
                <a:latin typeface="Arial MT"/>
                <a:cs typeface="Arial MT"/>
              </a:rPr>
              <a:t> </a:t>
            </a:r>
            <a:r>
              <a:rPr sz="2400" spc="-5" dirty="0">
                <a:latin typeface="Arial MT"/>
                <a:cs typeface="Arial MT"/>
              </a:rPr>
              <a:t>class</a:t>
            </a:r>
            <a:r>
              <a:rPr sz="2400" spc="-15" dirty="0">
                <a:latin typeface="Arial MT"/>
                <a:cs typeface="Arial MT"/>
              </a:rPr>
              <a:t> </a:t>
            </a:r>
            <a:r>
              <a:rPr sz="2400" dirty="0">
                <a:latin typeface="Arial MT"/>
                <a:cs typeface="Arial MT"/>
              </a:rPr>
              <a:t>X</a:t>
            </a:r>
            <a:endParaRPr sz="2400">
              <a:latin typeface="Arial MT"/>
              <a:cs typeface="Arial MT"/>
            </a:endParaRPr>
          </a:p>
        </p:txBody>
      </p:sp>
      <p:sp>
        <p:nvSpPr>
          <p:cNvPr id="4" name="object 4"/>
          <p:cNvSpPr txBox="1">
            <a:spLocks noGrp="1"/>
          </p:cNvSpPr>
          <p:nvPr>
            <p:ph type="title"/>
          </p:nvPr>
        </p:nvSpPr>
        <p:spPr>
          <a:xfrm>
            <a:off x="1907540" y="379222"/>
            <a:ext cx="5529580"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a:t>
            </a:r>
            <a:r>
              <a:rPr spc="-155" dirty="0"/>
              <a:t>t</a:t>
            </a:r>
            <a:r>
              <a:rPr spc="-160" dirty="0"/>
              <a:t>er</a:t>
            </a:r>
            <a:r>
              <a:rPr spc="-155" dirty="0"/>
              <a:t>f</a:t>
            </a:r>
            <a:r>
              <a:rPr spc="-160" dirty="0"/>
              <a:t>ac</a:t>
            </a:r>
            <a:r>
              <a:rPr spc="-5" dirty="0"/>
              <a:t>e</a:t>
            </a:r>
            <a:r>
              <a:rPr spc="-270" dirty="0"/>
              <a:t> </a:t>
            </a:r>
            <a:r>
              <a:rPr spc="-160" dirty="0"/>
              <a:t>Examp</a:t>
            </a:r>
            <a:r>
              <a:rPr spc="-165" dirty="0"/>
              <a:t>l</a:t>
            </a:r>
            <a:r>
              <a:rPr spc="-5" dirty="0"/>
              <a:t>e</a:t>
            </a:r>
            <a:r>
              <a:rPr spc="-270" dirty="0"/>
              <a:t> </a:t>
            </a:r>
            <a:r>
              <a:rPr spc="-5" dirty="0"/>
              <a:t>1</a:t>
            </a:r>
          </a:p>
        </p:txBody>
      </p:sp>
      <p:sp>
        <p:nvSpPr>
          <p:cNvPr id="5" name="object 5"/>
          <p:cNvSpPr/>
          <p:nvPr/>
        </p:nvSpPr>
        <p:spPr>
          <a:xfrm>
            <a:off x="4013454" y="2998471"/>
            <a:ext cx="2444750" cy="215265"/>
          </a:xfrm>
          <a:custGeom>
            <a:avLst/>
            <a:gdLst/>
            <a:ahLst/>
            <a:cxnLst/>
            <a:rect l="l" t="t" r="r" b="b"/>
            <a:pathLst>
              <a:path w="2444750" h="215264">
                <a:moveTo>
                  <a:pt x="0" y="53720"/>
                </a:moveTo>
                <a:lnTo>
                  <a:pt x="2337054" y="53720"/>
                </a:lnTo>
                <a:lnTo>
                  <a:pt x="2337054" y="0"/>
                </a:lnTo>
                <a:lnTo>
                  <a:pt x="2444496" y="107441"/>
                </a:lnTo>
                <a:lnTo>
                  <a:pt x="2337054" y="214883"/>
                </a:lnTo>
                <a:lnTo>
                  <a:pt x="2337054" y="161162"/>
                </a:lnTo>
                <a:lnTo>
                  <a:pt x="0" y="161162"/>
                </a:lnTo>
                <a:lnTo>
                  <a:pt x="0" y="53720"/>
                </a:lnTo>
                <a:close/>
              </a:path>
            </a:pathLst>
          </a:custGeom>
          <a:ln w="25908">
            <a:solidFill>
              <a:srgbClr val="FF0000"/>
            </a:solidFill>
            <a:prstDash val="sysDash"/>
          </a:ln>
        </p:spPr>
        <p:txBody>
          <a:bodyPr wrap="square" lIns="0" tIns="0" rIns="0" bIns="0" rtlCol="0"/>
          <a:lstStyle/>
          <a:p>
            <a:endParaRPr/>
          </a:p>
        </p:txBody>
      </p:sp>
      <p:sp>
        <p:nvSpPr>
          <p:cNvPr id="6" name="object 6"/>
          <p:cNvSpPr txBox="1"/>
          <p:nvPr/>
        </p:nvSpPr>
        <p:spPr>
          <a:xfrm>
            <a:off x="6523482" y="2307464"/>
            <a:ext cx="3956050" cy="1398905"/>
          </a:xfrm>
          <a:prstGeom prst="rect">
            <a:avLst/>
          </a:prstGeom>
        </p:spPr>
        <p:txBody>
          <a:bodyPr vert="horz" wrap="square" lIns="0" tIns="46990" rIns="0" bIns="0" rtlCol="0">
            <a:spAutoFit/>
          </a:bodyPr>
          <a:lstStyle/>
          <a:p>
            <a:pPr marL="12700" marR="5080" indent="48895">
              <a:lnSpc>
                <a:spcPct val="122000"/>
              </a:lnSpc>
              <a:spcBef>
                <a:spcPts val="370"/>
              </a:spcBef>
            </a:pPr>
            <a:r>
              <a:rPr sz="2400" spc="-5" dirty="0">
                <a:solidFill>
                  <a:srgbClr val="FF0000"/>
                </a:solidFill>
                <a:latin typeface="Arial MT"/>
                <a:cs typeface="Arial MT"/>
              </a:rPr>
              <a:t>public</a:t>
            </a:r>
            <a:r>
              <a:rPr sz="2400" spc="20" dirty="0">
                <a:solidFill>
                  <a:srgbClr val="FF0000"/>
                </a:solidFill>
                <a:latin typeface="Arial MT"/>
                <a:cs typeface="Arial MT"/>
              </a:rPr>
              <a:t> </a:t>
            </a:r>
            <a:r>
              <a:rPr sz="2400" spc="-5" dirty="0">
                <a:solidFill>
                  <a:srgbClr val="FF0000"/>
                </a:solidFill>
                <a:latin typeface="Arial MT"/>
                <a:cs typeface="Arial MT"/>
              </a:rPr>
              <a:t>final</a:t>
            </a:r>
            <a:r>
              <a:rPr sz="2400" dirty="0">
                <a:solidFill>
                  <a:srgbClr val="FF0000"/>
                </a:solidFill>
                <a:latin typeface="Arial MT"/>
                <a:cs typeface="Arial MT"/>
              </a:rPr>
              <a:t> PI</a:t>
            </a:r>
            <a:r>
              <a:rPr sz="2400" spc="-15" dirty="0">
                <a:solidFill>
                  <a:srgbClr val="FF0000"/>
                </a:solidFill>
                <a:latin typeface="Arial MT"/>
                <a:cs typeface="Arial MT"/>
              </a:rPr>
              <a:t> </a:t>
            </a:r>
            <a:r>
              <a:rPr sz="2400" dirty="0">
                <a:solidFill>
                  <a:srgbClr val="FF0000"/>
                </a:solidFill>
                <a:latin typeface="Arial MT"/>
                <a:cs typeface="Arial MT"/>
              </a:rPr>
              <a:t>= </a:t>
            </a:r>
            <a:r>
              <a:rPr sz="2400" spc="-5" dirty="0">
                <a:solidFill>
                  <a:srgbClr val="FF0000"/>
                </a:solidFill>
                <a:latin typeface="Arial MT"/>
                <a:cs typeface="Arial MT"/>
              </a:rPr>
              <a:t>3.1456; </a:t>
            </a:r>
            <a:r>
              <a:rPr sz="2400" dirty="0">
                <a:solidFill>
                  <a:srgbClr val="FF0000"/>
                </a:solidFill>
                <a:latin typeface="Arial MT"/>
                <a:cs typeface="Arial MT"/>
              </a:rPr>
              <a:t> </a:t>
            </a:r>
            <a:r>
              <a:rPr sz="2400" spc="-5" dirty="0">
                <a:solidFill>
                  <a:srgbClr val="FF0000"/>
                </a:solidFill>
                <a:latin typeface="Arial MT"/>
                <a:cs typeface="Arial MT"/>
              </a:rPr>
              <a:t>public</a:t>
            </a:r>
            <a:r>
              <a:rPr sz="2400" spc="15" dirty="0">
                <a:solidFill>
                  <a:srgbClr val="FF0000"/>
                </a:solidFill>
                <a:latin typeface="Arial MT"/>
                <a:cs typeface="Arial MT"/>
              </a:rPr>
              <a:t> </a:t>
            </a:r>
            <a:r>
              <a:rPr sz="2400" dirty="0">
                <a:solidFill>
                  <a:srgbClr val="FF0000"/>
                </a:solidFill>
                <a:latin typeface="Arial MT"/>
                <a:cs typeface="Arial MT"/>
              </a:rPr>
              <a:t>abstract</a:t>
            </a:r>
            <a:r>
              <a:rPr sz="2400" spc="-10" dirty="0">
                <a:solidFill>
                  <a:srgbClr val="FF0000"/>
                </a:solidFill>
                <a:latin typeface="Arial MT"/>
                <a:cs typeface="Arial MT"/>
              </a:rPr>
              <a:t> </a:t>
            </a:r>
            <a:r>
              <a:rPr sz="2400" spc="-5" dirty="0">
                <a:solidFill>
                  <a:srgbClr val="FF0000"/>
                </a:solidFill>
                <a:latin typeface="Arial MT"/>
                <a:cs typeface="Arial MT"/>
              </a:rPr>
              <a:t>void</a:t>
            </a:r>
            <a:r>
              <a:rPr sz="2400" dirty="0">
                <a:solidFill>
                  <a:srgbClr val="FF0000"/>
                </a:solidFill>
                <a:latin typeface="Arial MT"/>
                <a:cs typeface="Arial MT"/>
              </a:rPr>
              <a:t> </a:t>
            </a:r>
            <a:r>
              <a:rPr sz="2400" spc="-5" dirty="0">
                <a:solidFill>
                  <a:srgbClr val="FF0000"/>
                </a:solidFill>
                <a:latin typeface="Arial MT"/>
                <a:cs typeface="Arial MT"/>
              </a:rPr>
              <a:t>show(); </a:t>
            </a:r>
            <a:r>
              <a:rPr sz="2400" dirty="0">
                <a:solidFill>
                  <a:srgbClr val="FF0000"/>
                </a:solidFill>
                <a:latin typeface="Arial MT"/>
                <a:cs typeface="Arial MT"/>
              </a:rPr>
              <a:t> </a:t>
            </a:r>
            <a:r>
              <a:rPr sz="2400" spc="-5" dirty="0">
                <a:solidFill>
                  <a:srgbClr val="FF0000"/>
                </a:solidFill>
                <a:latin typeface="Arial MT"/>
                <a:cs typeface="Arial MT"/>
              </a:rPr>
              <a:t>public</a:t>
            </a:r>
            <a:r>
              <a:rPr sz="2400" spc="5" dirty="0">
                <a:solidFill>
                  <a:srgbClr val="FF0000"/>
                </a:solidFill>
                <a:latin typeface="Arial MT"/>
                <a:cs typeface="Arial MT"/>
              </a:rPr>
              <a:t> </a:t>
            </a:r>
            <a:r>
              <a:rPr sz="2400" dirty="0">
                <a:solidFill>
                  <a:srgbClr val="FF0000"/>
                </a:solidFill>
                <a:latin typeface="Arial MT"/>
                <a:cs typeface="Arial MT"/>
              </a:rPr>
              <a:t>abstract</a:t>
            </a:r>
            <a:r>
              <a:rPr sz="2400" spc="-15" dirty="0">
                <a:solidFill>
                  <a:srgbClr val="FF0000"/>
                </a:solidFill>
                <a:latin typeface="Arial MT"/>
                <a:cs typeface="Arial MT"/>
              </a:rPr>
              <a:t> </a:t>
            </a:r>
            <a:r>
              <a:rPr sz="2400" spc="-5" dirty="0">
                <a:solidFill>
                  <a:srgbClr val="FF0000"/>
                </a:solidFill>
                <a:latin typeface="Arial MT"/>
                <a:cs typeface="Arial MT"/>
              </a:rPr>
              <a:t>void display();</a:t>
            </a:r>
            <a:endParaRPr sz="2400" dirty="0">
              <a:latin typeface="Arial MT"/>
              <a:cs typeface="Arial MT"/>
            </a:endParaRPr>
          </a:p>
        </p:txBody>
      </p:sp>
      <p:sp>
        <p:nvSpPr>
          <p:cNvPr id="7" name="object 7"/>
          <p:cNvSpPr/>
          <p:nvPr/>
        </p:nvSpPr>
        <p:spPr>
          <a:xfrm>
            <a:off x="5161026" y="2538222"/>
            <a:ext cx="1295400" cy="226060"/>
          </a:xfrm>
          <a:custGeom>
            <a:avLst/>
            <a:gdLst/>
            <a:ahLst/>
            <a:cxnLst/>
            <a:rect l="l" t="t" r="r" b="b"/>
            <a:pathLst>
              <a:path w="1295400" h="226060">
                <a:moveTo>
                  <a:pt x="0" y="56387"/>
                </a:moveTo>
                <a:lnTo>
                  <a:pt x="1182624" y="56387"/>
                </a:lnTo>
                <a:lnTo>
                  <a:pt x="1182624" y="0"/>
                </a:lnTo>
                <a:lnTo>
                  <a:pt x="1295400" y="112775"/>
                </a:lnTo>
                <a:lnTo>
                  <a:pt x="1182624" y="225551"/>
                </a:lnTo>
                <a:lnTo>
                  <a:pt x="1182624" y="169163"/>
                </a:lnTo>
                <a:lnTo>
                  <a:pt x="0" y="169163"/>
                </a:lnTo>
                <a:lnTo>
                  <a:pt x="0" y="56387"/>
                </a:lnTo>
                <a:close/>
              </a:path>
            </a:pathLst>
          </a:custGeom>
          <a:ln w="25908">
            <a:solidFill>
              <a:srgbClr val="FF0000"/>
            </a:solidFill>
            <a:prstDash val="sysDash"/>
          </a:ln>
        </p:spPr>
        <p:txBody>
          <a:bodyPr wrap="square" lIns="0" tIns="0" rIns="0" bIns="0" rtlCol="0"/>
          <a:lstStyle/>
          <a:p>
            <a:endParaRPr/>
          </a:p>
        </p:txBody>
      </p:sp>
      <p:sp>
        <p:nvSpPr>
          <p:cNvPr id="8" name="object 8"/>
          <p:cNvSpPr/>
          <p:nvPr/>
        </p:nvSpPr>
        <p:spPr>
          <a:xfrm>
            <a:off x="4165854" y="3400806"/>
            <a:ext cx="2291080" cy="262255"/>
          </a:xfrm>
          <a:custGeom>
            <a:avLst/>
            <a:gdLst/>
            <a:ahLst/>
            <a:cxnLst/>
            <a:rect l="l" t="t" r="r" b="b"/>
            <a:pathLst>
              <a:path w="2291079" h="262254">
                <a:moveTo>
                  <a:pt x="0" y="65532"/>
                </a:moveTo>
                <a:lnTo>
                  <a:pt x="2159508" y="65532"/>
                </a:lnTo>
                <a:lnTo>
                  <a:pt x="2159508" y="0"/>
                </a:lnTo>
                <a:lnTo>
                  <a:pt x="2290572" y="131064"/>
                </a:lnTo>
                <a:lnTo>
                  <a:pt x="2159508" y="262128"/>
                </a:lnTo>
                <a:lnTo>
                  <a:pt x="2159508" y="196596"/>
                </a:lnTo>
                <a:lnTo>
                  <a:pt x="0" y="196596"/>
                </a:lnTo>
                <a:lnTo>
                  <a:pt x="0" y="65532"/>
                </a:lnTo>
                <a:close/>
              </a:path>
            </a:pathLst>
          </a:custGeom>
          <a:ln w="25908">
            <a:solidFill>
              <a:srgbClr val="FF0000"/>
            </a:solidFill>
            <a:prstDash val="sysDash"/>
          </a:ln>
        </p:spPr>
        <p:txBody>
          <a:bodyPr wrap="square" lIns="0" tIns="0" rIns="0" bIns="0" rtlCol="0"/>
          <a:lstStyle/>
          <a:p>
            <a:endParaRPr/>
          </a:p>
        </p:txBody>
      </p:sp>
      <p:sp>
        <p:nvSpPr>
          <p:cNvPr id="9" name="object 9"/>
          <p:cNvSpPr/>
          <p:nvPr/>
        </p:nvSpPr>
        <p:spPr>
          <a:xfrm>
            <a:off x="4655058" y="1597914"/>
            <a:ext cx="978535" cy="216535"/>
          </a:xfrm>
          <a:custGeom>
            <a:avLst/>
            <a:gdLst/>
            <a:ahLst/>
            <a:cxnLst/>
            <a:rect l="l" t="t" r="r" b="b"/>
            <a:pathLst>
              <a:path w="978535" h="216535">
                <a:moveTo>
                  <a:pt x="0" y="54101"/>
                </a:moveTo>
                <a:lnTo>
                  <a:pt x="870204" y="54101"/>
                </a:lnTo>
                <a:lnTo>
                  <a:pt x="870204" y="0"/>
                </a:lnTo>
                <a:lnTo>
                  <a:pt x="978407" y="108203"/>
                </a:lnTo>
                <a:lnTo>
                  <a:pt x="870204" y="216408"/>
                </a:lnTo>
                <a:lnTo>
                  <a:pt x="870204" y="162306"/>
                </a:lnTo>
                <a:lnTo>
                  <a:pt x="0" y="162306"/>
                </a:lnTo>
                <a:lnTo>
                  <a:pt x="0" y="54101"/>
                </a:lnTo>
                <a:close/>
              </a:path>
            </a:pathLst>
          </a:custGeom>
          <a:ln w="25908">
            <a:solidFill>
              <a:srgbClr val="FF0000"/>
            </a:solidFill>
            <a:prstDash val="sysDash"/>
          </a:ln>
        </p:spPr>
        <p:txBody>
          <a:bodyPr wrap="square" lIns="0" tIns="0" rIns="0" bIns="0" rtlCol="0"/>
          <a:lstStyle/>
          <a:p>
            <a:endParaRPr/>
          </a:p>
        </p:txBody>
      </p:sp>
      <p:sp>
        <p:nvSpPr>
          <p:cNvPr id="10" name="object 10"/>
          <p:cNvSpPr txBox="1"/>
          <p:nvPr/>
        </p:nvSpPr>
        <p:spPr>
          <a:xfrm>
            <a:off x="5638928" y="1497534"/>
            <a:ext cx="4736465" cy="391795"/>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Name</a:t>
            </a:r>
            <a:r>
              <a:rPr sz="2400" dirty="0">
                <a:solidFill>
                  <a:srgbClr val="FF0000"/>
                </a:solidFill>
                <a:latin typeface="Arial MT"/>
                <a:cs typeface="Arial MT"/>
              </a:rPr>
              <a:t> of</a:t>
            </a:r>
            <a:r>
              <a:rPr sz="2400" spc="-25" dirty="0">
                <a:solidFill>
                  <a:srgbClr val="FF0000"/>
                </a:solidFill>
                <a:latin typeface="Arial MT"/>
                <a:cs typeface="Arial MT"/>
              </a:rPr>
              <a:t> </a:t>
            </a:r>
            <a:r>
              <a:rPr sz="2400" spc="-5" dirty="0">
                <a:solidFill>
                  <a:srgbClr val="FF0000"/>
                </a:solidFill>
                <a:latin typeface="Arial MT"/>
                <a:cs typeface="Arial MT"/>
              </a:rPr>
              <a:t>source</a:t>
            </a:r>
            <a:r>
              <a:rPr sz="2400" dirty="0">
                <a:solidFill>
                  <a:srgbClr val="FF0000"/>
                </a:solidFill>
                <a:latin typeface="Arial MT"/>
                <a:cs typeface="Arial MT"/>
              </a:rPr>
              <a:t> file</a:t>
            </a:r>
            <a:r>
              <a:rPr sz="2400" spc="-15" dirty="0">
                <a:solidFill>
                  <a:srgbClr val="FF0000"/>
                </a:solidFill>
                <a:latin typeface="Arial MT"/>
                <a:cs typeface="Arial MT"/>
              </a:rPr>
              <a:t> </a:t>
            </a:r>
            <a:r>
              <a:rPr sz="2400" dirty="0">
                <a:solidFill>
                  <a:srgbClr val="FF0000"/>
                </a:solidFill>
                <a:latin typeface="Arial MT"/>
                <a:cs typeface="Arial MT"/>
              </a:rPr>
              <a:t>must</a:t>
            </a:r>
            <a:r>
              <a:rPr sz="2400" spc="-5" dirty="0">
                <a:solidFill>
                  <a:srgbClr val="FF0000"/>
                </a:solidFill>
                <a:latin typeface="Arial MT"/>
                <a:cs typeface="Arial MT"/>
              </a:rPr>
              <a:t> </a:t>
            </a:r>
            <a:r>
              <a:rPr sz="2400" dirty="0">
                <a:solidFill>
                  <a:srgbClr val="FF0000"/>
                </a:solidFill>
                <a:latin typeface="Arial MT"/>
                <a:cs typeface="Arial MT"/>
              </a:rPr>
              <a:t>be</a:t>
            </a:r>
            <a:r>
              <a:rPr sz="2400" spc="-150" dirty="0">
                <a:solidFill>
                  <a:srgbClr val="FF0000"/>
                </a:solidFill>
                <a:latin typeface="Arial MT"/>
                <a:cs typeface="Arial MT"/>
              </a:rPr>
              <a:t> </a:t>
            </a:r>
            <a:r>
              <a:rPr sz="2400" dirty="0">
                <a:solidFill>
                  <a:srgbClr val="FF0000"/>
                </a:solidFill>
                <a:latin typeface="Arial MT"/>
                <a:cs typeface="Arial MT"/>
              </a:rPr>
              <a:t>A.java</a:t>
            </a:r>
            <a:endParaRPr sz="2400">
              <a:latin typeface="Arial MT"/>
              <a:cs typeface="Arial MT"/>
            </a:endParaRPr>
          </a:p>
        </p:txBody>
      </p:sp>
      <p:sp>
        <p:nvSpPr>
          <p:cNvPr id="11" name="object 11"/>
          <p:cNvSpPr/>
          <p:nvPr/>
        </p:nvSpPr>
        <p:spPr>
          <a:xfrm>
            <a:off x="5261609" y="5058917"/>
            <a:ext cx="708660" cy="914400"/>
          </a:xfrm>
          <a:custGeom>
            <a:avLst/>
            <a:gdLst/>
            <a:ahLst/>
            <a:cxnLst/>
            <a:rect l="l" t="t" r="r" b="b"/>
            <a:pathLst>
              <a:path w="708660" h="914400">
                <a:moveTo>
                  <a:pt x="0" y="0"/>
                </a:moveTo>
                <a:lnTo>
                  <a:pt x="57478" y="2691"/>
                </a:lnTo>
                <a:lnTo>
                  <a:pt x="112001" y="10483"/>
                </a:lnTo>
                <a:lnTo>
                  <a:pt x="162842" y="22950"/>
                </a:lnTo>
                <a:lnTo>
                  <a:pt x="209269" y="39668"/>
                </a:lnTo>
                <a:lnTo>
                  <a:pt x="250555" y="60213"/>
                </a:lnTo>
                <a:lnTo>
                  <a:pt x="285969" y="84161"/>
                </a:lnTo>
                <a:lnTo>
                  <a:pt x="314783" y="111086"/>
                </a:lnTo>
                <a:lnTo>
                  <a:pt x="349692" y="172173"/>
                </a:lnTo>
                <a:lnTo>
                  <a:pt x="354329" y="205485"/>
                </a:lnTo>
                <a:lnTo>
                  <a:pt x="354329" y="251713"/>
                </a:lnTo>
                <a:lnTo>
                  <a:pt x="358967" y="285026"/>
                </a:lnTo>
                <a:lnTo>
                  <a:pt x="393876" y="346113"/>
                </a:lnTo>
                <a:lnTo>
                  <a:pt x="422690" y="373038"/>
                </a:lnTo>
                <a:lnTo>
                  <a:pt x="458104" y="396986"/>
                </a:lnTo>
                <a:lnTo>
                  <a:pt x="499390" y="417531"/>
                </a:lnTo>
                <a:lnTo>
                  <a:pt x="545817" y="434249"/>
                </a:lnTo>
                <a:lnTo>
                  <a:pt x="596658" y="446716"/>
                </a:lnTo>
                <a:lnTo>
                  <a:pt x="651181" y="454508"/>
                </a:lnTo>
                <a:lnTo>
                  <a:pt x="708660" y="457199"/>
                </a:lnTo>
                <a:lnTo>
                  <a:pt x="651181" y="459889"/>
                </a:lnTo>
                <a:lnTo>
                  <a:pt x="596658" y="467677"/>
                </a:lnTo>
                <a:lnTo>
                  <a:pt x="545817" y="480138"/>
                </a:lnTo>
                <a:lnTo>
                  <a:pt x="499390" y="496852"/>
                </a:lnTo>
                <a:lnTo>
                  <a:pt x="458104" y="517393"/>
                </a:lnTo>
                <a:lnTo>
                  <a:pt x="422690" y="541339"/>
                </a:lnTo>
                <a:lnTo>
                  <a:pt x="393876" y="568267"/>
                </a:lnTo>
                <a:lnTo>
                  <a:pt x="358967" y="629376"/>
                </a:lnTo>
                <a:lnTo>
                  <a:pt x="354329" y="662711"/>
                </a:lnTo>
                <a:lnTo>
                  <a:pt x="354329" y="708875"/>
                </a:lnTo>
                <a:lnTo>
                  <a:pt x="349692" y="742214"/>
                </a:lnTo>
                <a:lnTo>
                  <a:pt x="314783" y="803328"/>
                </a:lnTo>
                <a:lnTo>
                  <a:pt x="285969" y="830257"/>
                </a:lnTo>
                <a:lnTo>
                  <a:pt x="250555" y="854205"/>
                </a:lnTo>
                <a:lnTo>
                  <a:pt x="209269" y="874747"/>
                </a:lnTo>
                <a:lnTo>
                  <a:pt x="162842" y="891460"/>
                </a:lnTo>
                <a:lnTo>
                  <a:pt x="112001" y="903922"/>
                </a:lnTo>
                <a:lnTo>
                  <a:pt x="57478" y="911710"/>
                </a:lnTo>
                <a:lnTo>
                  <a:pt x="0" y="914399"/>
                </a:lnTo>
              </a:path>
            </a:pathLst>
          </a:custGeom>
          <a:ln w="25908">
            <a:solidFill>
              <a:srgbClr val="FF0000"/>
            </a:solidFill>
            <a:prstDash val="sysDash"/>
          </a:ln>
        </p:spPr>
        <p:txBody>
          <a:bodyPr wrap="square" lIns="0" tIns="0" rIns="0" bIns="0" rtlCol="0"/>
          <a:lstStyle/>
          <a:p>
            <a:endParaRPr/>
          </a:p>
        </p:txBody>
      </p:sp>
      <p:sp>
        <p:nvSpPr>
          <p:cNvPr id="12" name="object 12"/>
          <p:cNvSpPr txBox="1"/>
          <p:nvPr/>
        </p:nvSpPr>
        <p:spPr>
          <a:xfrm>
            <a:off x="6357620" y="4944618"/>
            <a:ext cx="3380104" cy="1123315"/>
          </a:xfrm>
          <a:prstGeom prst="rect">
            <a:avLst/>
          </a:prstGeom>
        </p:spPr>
        <p:txBody>
          <a:bodyPr vert="horz" wrap="square" lIns="0" tIns="12700" rIns="0" bIns="0" rtlCol="0">
            <a:spAutoFit/>
          </a:bodyPr>
          <a:lstStyle/>
          <a:p>
            <a:pPr marL="12700" marR="5080" algn="ctr">
              <a:spcBef>
                <a:spcPts val="100"/>
              </a:spcBef>
            </a:pPr>
            <a:r>
              <a:rPr sz="2400" spc="-5" dirty="0">
                <a:solidFill>
                  <a:srgbClr val="FF0000"/>
                </a:solidFill>
                <a:latin typeface="Arial MT"/>
                <a:cs typeface="Arial MT"/>
              </a:rPr>
              <a:t>Implemented Methods </a:t>
            </a:r>
            <a:r>
              <a:rPr sz="2400" dirty="0">
                <a:solidFill>
                  <a:srgbClr val="FF0000"/>
                </a:solidFill>
                <a:latin typeface="Arial MT"/>
                <a:cs typeface="Arial MT"/>
              </a:rPr>
              <a:t>of </a:t>
            </a:r>
            <a:r>
              <a:rPr sz="2400" spc="-660" dirty="0">
                <a:solidFill>
                  <a:srgbClr val="FF0000"/>
                </a:solidFill>
                <a:latin typeface="Arial MT"/>
                <a:cs typeface="Arial MT"/>
              </a:rPr>
              <a:t> </a:t>
            </a:r>
            <a:r>
              <a:rPr sz="2400" dirty="0">
                <a:solidFill>
                  <a:srgbClr val="FF0000"/>
                </a:solidFill>
                <a:latin typeface="Arial MT"/>
                <a:cs typeface="Arial MT"/>
              </a:rPr>
              <a:t>Interfaces </a:t>
            </a:r>
            <a:r>
              <a:rPr sz="2400" spc="-5" dirty="0">
                <a:solidFill>
                  <a:srgbClr val="FF0000"/>
                </a:solidFill>
                <a:latin typeface="Arial MT"/>
                <a:cs typeface="Arial MT"/>
              </a:rPr>
              <a:t>should have </a:t>
            </a:r>
            <a:r>
              <a:rPr sz="2400" dirty="0">
                <a:solidFill>
                  <a:srgbClr val="FF0000"/>
                </a:solidFill>
                <a:latin typeface="Arial MT"/>
                <a:cs typeface="Arial MT"/>
              </a:rPr>
              <a:t> </a:t>
            </a:r>
            <a:r>
              <a:rPr sz="2400" spc="-5" dirty="0">
                <a:solidFill>
                  <a:srgbClr val="FF0000"/>
                </a:solidFill>
                <a:latin typeface="Arial MT"/>
                <a:cs typeface="Arial MT"/>
              </a:rPr>
              <a:t>public</a:t>
            </a:r>
            <a:r>
              <a:rPr sz="2400" spc="15" dirty="0">
                <a:solidFill>
                  <a:srgbClr val="FF0000"/>
                </a:solidFill>
                <a:latin typeface="Arial MT"/>
                <a:cs typeface="Arial MT"/>
              </a:rPr>
              <a:t> </a:t>
            </a:r>
            <a:r>
              <a:rPr sz="2400" spc="-5" dirty="0">
                <a:solidFill>
                  <a:srgbClr val="FF0000"/>
                </a:solidFill>
                <a:latin typeface="Arial MT"/>
                <a:cs typeface="Arial MT"/>
              </a:rPr>
              <a:t>scope</a:t>
            </a:r>
            <a:endParaRPr sz="24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0000" y="1202000"/>
            <a:ext cx="10176865" cy="5086008"/>
          </a:xfrm>
          <a:prstGeom prst="rect">
            <a:avLst/>
          </a:prstGeom>
        </p:spPr>
        <p:txBody>
          <a:bodyPr vert="horz" wrap="square" lIns="0" tIns="60960" rIns="0" bIns="0" rtlCol="0">
            <a:spAutoFit/>
          </a:bodyPr>
          <a:lstStyle/>
          <a:p>
            <a:pPr marL="355600" indent="-342900">
              <a:spcBef>
                <a:spcPts val="480"/>
              </a:spcBef>
              <a:buClr>
                <a:srgbClr val="0F1141"/>
              </a:buClr>
              <a:buChar char="•"/>
              <a:tabLst>
                <a:tab pos="354965" algn="l"/>
                <a:tab pos="355600" algn="l"/>
              </a:tabLst>
            </a:pPr>
            <a:r>
              <a:rPr sz="3200" dirty="0">
                <a:latin typeface="Arial MT"/>
                <a:cs typeface="Arial MT"/>
              </a:rPr>
              <a:t>Objects</a:t>
            </a:r>
            <a:r>
              <a:rPr sz="3200" spc="-25" dirty="0">
                <a:latin typeface="Arial MT"/>
                <a:cs typeface="Arial MT"/>
              </a:rPr>
              <a:t> </a:t>
            </a:r>
            <a:r>
              <a:rPr sz="3200" dirty="0">
                <a:latin typeface="Arial MT"/>
                <a:cs typeface="Arial MT"/>
              </a:rPr>
              <a:t>are</a:t>
            </a:r>
            <a:r>
              <a:rPr sz="3200" spc="-35" dirty="0">
                <a:latin typeface="Arial MT"/>
                <a:cs typeface="Arial MT"/>
              </a:rPr>
              <a:t> </a:t>
            </a:r>
            <a:r>
              <a:rPr sz="3200" spc="-5" dirty="0">
                <a:latin typeface="Arial MT"/>
                <a:cs typeface="Arial MT"/>
              </a:rPr>
              <a:t>grouped</a:t>
            </a:r>
            <a:r>
              <a:rPr sz="3200" spc="-35" dirty="0">
                <a:latin typeface="Arial MT"/>
                <a:cs typeface="Arial MT"/>
              </a:rPr>
              <a:t> </a:t>
            </a:r>
            <a:r>
              <a:rPr sz="3200" dirty="0">
                <a:latin typeface="Arial MT"/>
                <a:cs typeface="Arial MT"/>
              </a:rPr>
              <a:t>in</a:t>
            </a:r>
            <a:r>
              <a:rPr sz="3200" spc="-10" dirty="0">
                <a:latin typeface="Arial MT"/>
                <a:cs typeface="Arial MT"/>
              </a:rPr>
              <a:t> </a:t>
            </a:r>
            <a:r>
              <a:rPr sz="3200" dirty="0">
                <a:latin typeface="Arial MT"/>
                <a:cs typeface="Arial MT"/>
              </a:rPr>
              <a:t>classes</a:t>
            </a:r>
          </a:p>
          <a:p>
            <a:pPr marL="354965" marR="5080" indent="-342900">
              <a:lnSpc>
                <a:spcPts val="3460"/>
              </a:lnSpc>
              <a:spcBef>
                <a:spcPts val="820"/>
              </a:spcBef>
              <a:buClr>
                <a:srgbClr val="0F1141"/>
              </a:buClr>
              <a:buChar char="•"/>
              <a:tabLst>
                <a:tab pos="354965" algn="l"/>
                <a:tab pos="355600" algn="l"/>
              </a:tabLst>
            </a:pPr>
            <a:r>
              <a:rPr sz="3200" dirty="0">
                <a:latin typeface="Arial MT"/>
                <a:cs typeface="Arial MT"/>
              </a:rPr>
              <a:t>A</a:t>
            </a:r>
            <a:r>
              <a:rPr sz="3200" spc="-185" dirty="0">
                <a:latin typeface="Arial MT"/>
                <a:cs typeface="Arial MT"/>
              </a:rPr>
              <a:t> </a:t>
            </a:r>
            <a:r>
              <a:rPr sz="3200" dirty="0">
                <a:latin typeface="Arial MT"/>
                <a:cs typeface="Arial MT"/>
              </a:rPr>
              <a:t>class</a:t>
            </a:r>
            <a:r>
              <a:rPr sz="3200" spc="5" dirty="0">
                <a:latin typeface="Arial MT"/>
                <a:cs typeface="Arial MT"/>
              </a:rPr>
              <a:t> </a:t>
            </a:r>
            <a:r>
              <a:rPr sz="3200" spc="-10" dirty="0">
                <a:latin typeface="Arial MT"/>
                <a:cs typeface="Arial MT"/>
              </a:rPr>
              <a:t>is</a:t>
            </a:r>
            <a:r>
              <a:rPr sz="3200" spc="5" dirty="0">
                <a:latin typeface="Arial MT"/>
                <a:cs typeface="Arial MT"/>
              </a:rPr>
              <a:t> </a:t>
            </a:r>
            <a:r>
              <a:rPr sz="3200" dirty="0">
                <a:latin typeface="Arial MT"/>
                <a:cs typeface="Arial MT"/>
              </a:rPr>
              <a:t>a</a:t>
            </a:r>
            <a:r>
              <a:rPr sz="3200" spc="-15" dirty="0">
                <a:latin typeface="Arial MT"/>
                <a:cs typeface="Arial MT"/>
              </a:rPr>
              <a:t> </a:t>
            </a:r>
            <a:r>
              <a:rPr sz="3200" spc="-5" dirty="0">
                <a:latin typeface="Arial MT"/>
                <a:cs typeface="Arial MT"/>
              </a:rPr>
              <a:t>collections</a:t>
            </a:r>
            <a:r>
              <a:rPr sz="3200" dirty="0">
                <a:latin typeface="Arial MT"/>
                <a:cs typeface="Arial MT"/>
              </a:rPr>
              <a:t> of</a:t>
            </a:r>
            <a:r>
              <a:rPr sz="3200" spc="-5" dirty="0">
                <a:latin typeface="Arial MT"/>
                <a:cs typeface="Arial MT"/>
              </a:rPr>
              <a:t> </a:t>
            </a:r>
            <a:r>
              <a:rPr sz="3200" dirty="0">
                <a:latin typeface="Arial MT"/>
                <a:cs typeface="Arial MT"/>
              </a:rPr>
              <a:t>objects</a:t>
            </a:r>
            <a:r>
              <a:rPr sz="3200" spc="-20" dirty="0">
                <a:latin typeface="Arial MT"/>
                <a:cs typeface="Arial MT"/>
              </a:rPr>
              <a:t> </a:t>
            </a:r>
            <a:r>
              <a:rPr sz="3200" spc="-5" dirty="0">
                <a:latin typeface="Arial MT"/>
                <a:cs typeface="Arial MT"/>
              </a:rPr>
              <a:t>having</a:t>
            </a:r>
            <a:r>
              <a:rPr sz="3200" spc="-10" dirty="0">
                <a:latin typeface="Arial MT"/>
                <a:cs typeface="Arial MT"/>
              </a:rPr>
              <a:t> </a:t>
            </a:r>
            <a:r>
              <a:rPr sz="3200" spc="-5" dirty="0">
                <a:latin typeface="Arial MT"/>
                <a:cs typeface="Arial MT"/>
              </a:rPr>
              <a:t>similar </a:t>
            </a:r>
            <a:r>
              <a:rPr sz="3200" spc="-875" dirty="0">
                <a:latin typeface="Arial MT"/>
                <a:cs typeface="Arial MT"/>
              </a:rPr>
              <a:t> </a:t>
            </a:r>
            <a:r>
              <a:rPr sz="3200" spc="-5" dirty="0">
                <a:latin typeface="Arial MT"/>
                <a:cs typeface="Arial MT"/>
              </a:rPr>
              <a:t>behavior</a:t>
            </a:r>
            <a:r>
              <a:rPr sz="3200" spc="-30" dirty="0">
                <a:latin typeface="Arial MT"/>
                <a:cs typeface="Arial MT"/>
              </a:rPr>
              <a:t> </a:t>
            </a:r>
            <a:r>
              <a:rPr sz="3200" spc="-5" dirty="0">
                <a:latin typeface="Arial MT"/>
                <a:cs typeface="Arial MT"/>
              </a:rPr>
              <a:t>and</a:t>
            </a:r>
            <a:r>
              <a:rPr sz="3200" spc="-10" dirty="0">
                <a:latin typeface="Arial MT"/>
                <a:cs typeface="Arial MT"/>
              </a:rPr>
              <a:t> </a:t>
            </a:r>
            <a:r>
              <a:rPr sz="3200" spc="-5" dirty="0">
                <a:latin typeface="Arial MT"/>
                <a:cs typeface="Arial MT"/>
              </a:rPr>
              <a:t>attributes</a:t>
            </a:r>
            <a:endParaRPr sz="3200" dirty="0">
              <a:latin typeface="Arial MT"/>
              <a:cs typeface="Arial MT"/>
            </a:endParaRPr>
          </a:p>
          <a:p>
            <a:pPr marL="355600" indent="-342900">
              <a:spcBef>
                <a:spcPts val="330"/>
              </a:spcBef>
              <a:buClr>
                <a:srgbClr val="0F1141"/>
              </a:buClr>
              <a:buChar char="•"/>
              <a:tabLst>
                <a:tab pos="354965" algn="l"/>
                <a:tab pos="355600" algn="l"/>
              </a:tabLst>
            </a:pPr>
            <a:r>
              <a:rPr sz="3200" dirty="0">
                <a:latin typeface="Arial MT"/>
                <a:cs typeface="Arial MT"/>
              </a:rPr>
              <a:t>An</a:t>
            </a:r>
            <a:r>
              <a:rPr sz="3200" spc="-5" dirty="0">
                <a:latin typeface="Arial MT"/>
                <a:cs typeface="Arial MT"/>
              </a:rPr>
              <a:t> object</a:t>
            </a:r>
            <a:r>
              <a:rPr sz="3200" spc="-15" dirty="0">
                <a:latin typeface="Arial MT"/>
                <a:cs typeface="Arial MT"/>
              </a:rPr>
              <a:t> </a:t>
            </a:r>
            <a:r>
              <a:rPr sz="3200" dirty="0">
                <a:latin typeface="Arial MT"/>
                <a:cs typeface="Arial MT"/>
              </a:rPr>
              <a:t>is</a:t>
            </a:r>
            <a:r>
              <a:rPr sz="3200" spc="-5" dirty="0">
                <a:latin typeface="Arial MT"/>
                <a:cs typeface="Arial MT"/>
              </a:rPr>
              <a:t> </a:t>
            </a:r>
            <a:r>
              <a:rPr sz="3200" dirty="0">
                <a:latin typeface="Arial MT"/>
                <a:cs typeface="Arial MT"/>
              </a:rPr>
              <a:t>simply</a:t>
            </a:r>
            <a:r>
              <a:rPr sz="3200" spc="-15" dirty="0">
                <a:latin typeface="Arial MT"/>
                <a:cs typeface="Arial MT"/>
              </a:rPr>
              <a:t> </a:t>
            </a:r>
            <a:r>
              <a:rPr sz="3200" dirty="0">
                <a:latin typeface="Arial MT"/>
                <a:cs typeface="Arial MT"/>
              </a:rPr>
              <a:t>a</a:t>
            </a:r>
            <a:r>
              <a:rPr sz="3200" spc="-5" dirty="0">
                <a:latin typeface="Arial MT"/>
                <a:cs typeface="Arial MT"/>
              </a:rPr>
              <a:t> single</a:t>
            </a:r>
            <a:r>
              <a:rPr sz="3200" spc="-20" dirty="0">
                <a:latin typeface="Arial MT"/>
                <a:cs typeface="Arial MT"/>
              </a:rPr>
              <a:t> </a:t>
            </a:r>
            <a:r>
              <a:rPr sz="3200" dirty="0">
                <a:latin typeface="Arial MT"/>
                <a:cs typeface="Arial MT"/>
              </a:rPr>
              <a:t>instance</a:t>
            </a:r>
            <a:r>
              <a:rPr sz="3200" spc="-25" dirty="0">
                <a:latin typeface="Arial MT"/>
                <a:cs typeface="Arial MT"/>
              </a:rPr>
              <a:t> </a:t>
            </a:r>
            <a:r>
              <a:rPr sz="3200" dirty="0">
                <a:latin typeface="Arial MT"/>
                <a:cs typeface="Arial MT"/>
              </a:rPr>
              <a:t>of</a:t>
            </a:r>
            <a:r>
              <a:rPr sz="3200" spc="-30" dirty="0">
                <a:latin typeface="Arial MT"/>
                <a:cs typeface="Arial MT"/>
              </a:rPr>
              <a:t> </a:t>
            </a:r>
            <a:r>
              <a:rPr sz="3200" dirty="0">
                <a:latin typeface="Arial MT"/>
                <a:cs typeface="Arial MT"/>
              </a:rPr>
              <a:t>class.</a:t>
            </a:r>
          </a:p>
          <a:p>
            <a:pPr marL="354965" marR="708025" indent="-342900">
              <a:lnSpc>
                <a:spcPts val="3460"/>
              </a:lnSpc>
              <a:spcBef>
                <a:spcPts val="815"/>
              </a:spcBef>
              <a:buClr>
                <a:srgbClr val="0F1141"/>
              </a:buClr>
              <a:buChar char="•"/>
              <a:tabLst>
                <a:tab pos="354965" algn="l"/>
                <a:tab pos="355600" algn="l"/>
              </a:tabLst>
            </a:pPr>
            <a:r>
              <a:rPr sz="3200" dirty="0">
                <a:latin typeface="Arial MT"/>
                <a:cs typeface="Arial MT"/>
              </a:rPr>
              <a:t>Objects</a:t>
            </a:r>
            <a:r>
              <a:rPr sz="3200" spc="-20" dirty="0">
                <a:latin typeface="Arial MT"/>
                <a:cs typeface="Arial MT"/>
              </a:rPr>
              <a:t> </a:t>
            </a:r>
            <a:r>
              <a:rPr sz="3200" dirty="0">
                <a:latin typeface="Arial MT"/>
                <a:cs typeface="Arial MT"/>
              </a:rPr>
              <a:t>can</a:t>
            </a:r>
            <a:r>
              <a:rPr sz="3200" spc="-20" dirty="0">
                <a:latin typeface="Arial MT"/>
                <a:cs typeface="Arial MT"/>
              </a:rPr>
              <a:t> </a:t>
            </a:r>
            <a:r>
              <a:rPr sz="3200" spc="-5" dirty="0">
                <a:latin typeface="Arial MT"/>
                <a:cs typeface="Arial MT"/>
              </a:rPr>
              <a:t>not</a:t>
            </a:r>
            <a:r>
              <a:rPr sz="3200" dirty="0">
                <a:latin typeface="Arial MT"/>
                <a:cs typeface="Arial MT"/>
              </a:rPr>
              <a:t> </a:t>
            </a:r>
            <a:r>
              <a:rPr sz="3200" spc="-5" dirty="0">
                <a:latin typeface="Arial MT"/>
                <a:cs typeface="Arial MT"/>
              </a:rPr>
              <a:t>be</a:t>
            </a:r>
            <a:r>
              <a:rPr sz="3200" dirty="0">
                <a:latin typeface="Arial MT"/>
                <a:cs typeface="Arial MT"/>
              </a:rPr>
              <a:t> </a:t>
            </a:r>
            <a:r>
              <a:rPr sz="3200" spc="-5" dirty="0">
                <a:latin typeface="Arial MT"/>
                <a:cs typeface="Arial MT"/>
              </a:rPr>
              <a:t>instantiated</a:t>
            </a:r>
            <a:r>
              <a:rPr sz="3200" spc="-30" dirty="0">
                <a:latin typeface="Arial MT"/>
                <a:cs typeface="Arial MT"/>
              </a:rPr>
              <a:t> </a:t>
            </a:r>
            <a:r>
              <a:rPr sz="3200" dirty="0">
                <a:latin typeface="Arial MT"/>
                <a:cs typeface="Arial MT"/>
              </a:rPr>
              <a:t>(or</a:t>
            </a:r>
            <a:r>
              <a:rPr sz="3200" spc="-20" dirty="0">
                <a:latin typeface="Arial MT"/>
                <a:cs typeface="Arial MT"/>
              </a:rPr>
              <a:t> </a:t>
            </a:r>
            <a:r>
              <a:rPr sz="3200" spc="-5" dirty="0">
                <a:latin typeface="Arial MT"/>
                <a:cs typeface="Arial MT"/>
              </a:rPr>
              <a:t>created) </a:t>
            </a:r>
            <a:r>
              <a:rPr sz="3200" spc="-875" dirty="0">
                <a:latin typeface="Arial MT"/>
                <a:cs typeface="Arial MT"/>
              </a:rPr>
              <a:t> </a:t>
            </a:r>
            <a:r>
              <a:rPr sz="3200" spc="-5" dirty="0">
                <a:latin typeface="Arial MT"/>
                <a:cs typeface="Arial MT"/>
              </a:rPr>
              <a:t>without defining</a:t>
            </a:r>
            <a:r>
              <a:rPr sz="3200" spc="-10" dirty="0">
                <a:latin typeface="Arial MT"/>
                <a:cs typeface="Arial MT"/>
              </a:rPr>
              <a:t> </a:t>
            </a:r>
            <a:r>
              <a:rPr sz="3200" dirty="0">
                <a:latin typeface="Arial MT"/>
                <a:cs typeface="Arial MT"/>
              </a:rPr>
              <a:t>a</a:t>
            </a:r>
            <a:r>
              <a:rPr sz="3200" spc="-10" dirty="0">
                <a:latin typeface="Arial MT"/>
                <a:cs typeface="Arial MT"/>
              </a:rPr>
              <a:t> </a:t>
            </a:r>
            <a:r>
              <a:rPr sz="3200" dirty="0">
                <a:latin typeface="Arial MT"/>
                <a:cs typeface="Arial MT"/>
              </a:rPr>
              <a:t>class</a:t>
            </a:r>
          </a:p>
          <a:p>
            <a:pPr marL="354965" marR="1157605" indent="-342900">
              <a:lnSpc>
                <a:spcPts val="3460"/>
              </a:lnSpc>
              <a:spcBef>
                <a:spcPts val="760"/>
              </a:spcBef>
              <a:buClr>
                <a:srgbClr val="0F1141"/>
              </a:buClr>
              <a:buChar char="•"/>
              <a:tabLst>
                <a:tab pos="354965" algn="l"/>
                <a:tab pos="355600" algn="l"/>
              </a:tabLst>
            </a:pPr>
            <a:r>
              <a:rPr sz="3200" dirty="0">
                <a:latin typeface="Arial MT"/>
                <a:cs typeface="Arial MT"/>
              </a:rPr>
              <a:t>Classes</a:t>
            </a:r>
            <a:r>
              <a:rPr sz="3200" spc="-30" dirty="0">
                <a:latin typeface="Arial MT"/>
                <a:cs typeface="Arial MT"/>
              </a:rPr>
              <a:t> </a:t>
            </a:r>
            <a:r>
              <a:rPr sz="3200" dirty="0">
                <a:latin typeface="Arial MT"/>
                <a:cs typeface="Arial MT"/>
              </a:rPr>
              <a:t>are</a:t>
            </a:r>
            <a:r>
              <a:rPr sz="3200" spc="-30" dirty="0">
                <a:latin typeface="Arial MT"/>
                <a:cs typeface="Arial MT"/>
              </a:rPr>
              <a:t> </a:t>
            </a:r>
            <a:r>
              <a:rPr sz="3200" spc="-5" dirty="0">
                <a:latin typeface="Arial MT"/>
                <a:cs typeface="Arial MT"/>
              </a:rPr>
              <a:t>defined</a:t>
            </a:r>
            <a:r>
              <a:rPr sz="3200" spc="-15" dirty="0">
                <a:latin typeface="Arial MT"/>
                <a:cs typeface="Arial MT"/>
              </a:rPr>
              <a:t> </a:t>
            </a:r>
            <a:r>
              <a:rPr sz="3200" spc="-5" dirty="0">
                <a:latin typeface="Arial MT"/>
                <a:cs typeface="Arial MT"/>
              </a:rPr>
              <a:t>whereas</a:t>
            </a:r>
            <a:r>
              <a:rPr sz="3200" spc="-25" dirty="0">
                <a:latin typeface="Arial MT"/>
                <a:cs typeface="Arial MT"/>
              </a:rPr>
              <a:t> </a:t>
            </a:r>
            <a:r>
              <a:rPr sz="3200" dirty="0">
                <a:latin typeface="Arial MT"/>
                <a:cs typeface="Arial MT"/>
              </a:rPr>
              <a:t>objects</a:t>
            </a:r>
            <a:r>
              <a:rPr sz="3200" spc="-20" dirty="0">
                <a:latin typeface="Arial MT"/>
                <a:cs typeface="Arial MT"/>
              </a:rPr>
              <a:t> </a:t>
            </a:r>
            <a:r>
              <a:rPr sz="3200" dirty="0">
                <a:latin typeface="Arial MT"/>
                <a:cs typeface="Arial MT"/>
              </a:rPr>
              <a:t>are </a:t>
            </a:r>
            <a:r>
              <a:rPr sz="3200" spc="-875" dirty="0">
                <a:latin typeface="Arial MT"/>
                <a:cs typeface="Arial MT"/>
              </a:rPr>
              <a:t> </a:t>
            </a:r>
            <a:r>
              <a:rPr sz="3200" spc="-5" dirty="0">
                <a:latin typeface="Arial MT"/>
                <a:cs typeface="Arial MT"/>
              </a:rPr>
              <a:t>created.</a:t>
            </a:r>
            <a:endParaRPr sz="3200" dirty="0">
              <a:latin typeface="Arial MT"/>
              <a:cs typeface="Arial MT"/>
            </a:endParaRPr>
          </a:p>
          <a:p>
            <a:pPr marL="354965" marR="552450" indent="-342900">
              <a:lnSpc>
                <a:spcPts val="3460"/>
              </a:lnSpc>
              <a:spcBef>
                <a:spcPts val="765"/>
              </a:spcBef>
              <a:buClr>
                <a:srgbClr val="0F1141"/>
              </a:buClr>
              <a:buChar char="•"/>
              <a:tabLst>
                <a:tab pos="354965" algn="l"/>
                <a:tab pos="355600" algn="l"/>
              </a:tabLst>
            </a:pPr>
            <a:r>
              <a:rPr sz="3200" dirty="0">
                <a:latin typeface="Arial MT"/>
                <a:cs typeface="Arial MT"/>
              </a:rPr>
              <a:t>In</a:t>
            </a:r>
            <a:r>
              <a:rPr sz="3200" spc="-10" dirty="0">
                <a:latin typeface="Arial MT"/>
                <a:cs typeface="Arial MT"/>
              </a:rPr>
              <a:t> </a:t>
            </a:r>
            <a:r>
              <a:rPr sz="3200" spc="-5" dirty="0">
                <a:latin typeface="Arial MT"/>
                <a:cs typeface="Arial MT"/>
              </a:rPr>
              <a:t>order</a:t>
            </a:r>
            <a:r>
              <a:rPr sz="3200" spc="-20" dirty="0">
                <a:latin typeface="Arial MT"/>
                <a:cs typeface="Arial MT"/>
              </a:rPr>
              <a:t> </a:t>
            </a:r>
            <a:r>
              <a:rPr sz="3200" dirty="0">
                <a:latin typeface="Arial MT"/>
                <a:cs typeface="Arial MT"/>
              </a:rPr>
              <a:t>to</a:t>
            </a:r>
            <a:r>
              <a:rPr sz="3200" spc="-25" dirty="0">
                <a:latin typeface="Arial MT"/>
                <a:cs typeface="Arial MT"/>
              </a:rPr>
              <a:t> </a:t>
            </a:r>
            <a:r>
              <a:rPr sz="3200" dirty="0">
                <a:latin typeface="Arial MT"/>
                <a:cs typeface="Arial MT"/>
              </a:rPr>
              <a:t>create</a:t>
            </a:r>
            <a:r>
              <a:rPr sz="3200" spc="-30" dirty="0">
                <a:latin typeface="Arial MT"/>
                <a:cs typeface="Arial MT"/>
              </a:rPr>
              <a:t> </a:t>
            </a:r>
            <a:r>
              <a:rPr sz="3200" dirty="0">
                <a:latin typeface="Arial MT"/>
                <a:cs typeface="Arial MT"/>
              </a:rPr>
              <a:t>an</a:t>
            </a:r>
            <a:r>
              <a:rPr sz="3200" spc="-10" dirty="0">
                <a:latin typeface="Arial MT"/>
                <a:cs typeface="Arial MT"/>
              </a:rPr>
              <a:t> </a:t>
            </a:r>
            <a:r>
              <a:rPr sz="3200" spc="-5" dirty="0">
                <a:latin typeface="Arial MT"/>
                <a:cs typeface="Arial MT"/>
              </a:rPr>
              <a:t>object,</a:t>
            </a:r>
            <a:r>
              <a:rPr sz="3200" spc="-25" dirty="0">
                <a:latin typeface="Arial MT"/>
                <a:cs typeface="Arial MT"/>
              </a:rPr>
              <a:t> </a:t>
            </a:r>
            <a:r>
              <a:rPr sz="3200" dirty="0">
                <a:latin typeface="Arial MT"/>
                <a:cs typeface="Arial MT"/>
              </a:rPr>
              <a:t>you</a:t>
            </a:r>
            <a:r>
              <a:rPr sz="3200" spc="-15" dirty="0">
                <a:latin typeface="Arial MT"/>
                <a:cs typeface="Arial MT"/>
              </a:rPr>
              <a:t> </a:t>
            </a:r>
            <a:r>
              <a:rPr sz="3200" spc="-5" dirty="0">
                <a:latin typeface="Arial MT"/>
                <a:cs typeface="Arial MT"/>
              </a:rPr>
              <a:t>have</a:t>
            </a:r>
            <a:r>
              <a:rPr sz="3200" spc="-15" dirty="0">
                <a:latin typeface="Arial MT"/>
                <a:cs typeface="Arial MT"/>
              </a:rPr>
              <a:t> </a:t>
            </a:r>
            <a:r>
              <a:rPr sz="3200" dirty="0">
                <a:latin typeface="Arial MT"/>
                <a:cs typeface="Arial MT"/>
              </a:rPr>
              <a:t>to</a:t>
            </a:r>
            <a:r>
              <a:rPr sz="3200" spc="-10" dirty="0">
                <a:latin typeface="Arial MT"/>
                <a:cs typeface="Arial MT"/>
              </a:rPr>
              <a:t> </a:t>
            </a:r>
            <a:r>
              <a:rPr sz="3200" dirty="0">
                <a:latin typeface="Arial MT"/>
                <a:cs typeface="Arial MT"/>
              </a:rPr>
              <a:t>first </a:t>
            </a:r>
            <a:r>
              <a:rPr sz="3200" spc="-875" dirty="0">
                <a:latin typeface="Arial MT"/>
                <a:cs typeface="Arial MT"/>
              </a:rPr>
              <a:t> </a:t>
            </a:r>
            <a:r>
              <a:rPr sz="3200" spc="-5" dirty="0">
                <a:latin typeface="Arial MT"/>
                <a:cs typeface="Arial MT"/>
              </a:rPr>
              <a:t>define the</a:t>
            </a:r>
            <a:r>
              <a:rPr sz="3200" spc="-10" dirty="0">
                <a:latin typeface="Arial MT"/>
                <a:cs typeface="Arial MT"/>
              </a:rPr>
              <a:t> </a:t>
            </a:r>
            <a:r>
              <a:rPr sz="3200" dirty="0">
                <a:latin typeface="Arial MT"/>
                <a:cs typeface="Arial MT"/>
              </a:rPr>
              <a:t>class</a:t>
            </a:r>
            <a:r>
              <a:rPr sz="3200" spc="-20" dirty="0">
                <a:latin typeface="Arial MT"/>
                <a:cs typeface="Arial MT"/>
              </a:rPr>
              <a:t> </a:t>
            </a:r>
            <a:r>
              <a:rPr sz="3200" dirty="0">
                <a:latin typeface="Arial MT"/>
                <a:cs typeface="Arial MT"/>
              </a:rPr>
              <a:t>of</a:t>
            </a:r>
            <a:r>
              <a:rPr sz="3200" spc="-15" dirty="0">
                <a:latin typeface="Arial MT"/>
                <a:cs typeface="Arial MT"/>
              </a:rPr>
              <a:t> </a:t>
            </a:r>
            <a:r>
              <a:rPr sz="3200" spc="-5" dirty="0">
                <a:latin typeface="Arial MT"/>
                <a:cs typeface="Arial MT"/>
              </a:rPr>
              <a:t>that</a:t>
            </a:r>
            <a:r>
              <a:rPr sz="3200" dirty="0">
                <a:latin typeface="Arial MT"/>
                <a:cs typeface="Arial MT"/>
              </a:rPr>
              <a:t> </a:t>
            </a:r>
            <a:r>
              <a:rPr sz="3200" spc="-5" dirty="0">
                <a:latin typeface="Arial MT"/>
                <a:cs typeface="Arial MT"/>
              </a:rPr>
              <a:t>object</a:t>
            </a:r>
            <a:endParaRPr sz="3200" dirty="0">
              <a:latin typeface="Arial MT"/>
              <a:cs typeface="Arial MT"/>
            </a:endParaRPr>
          </a:p>
        </p:txBody>
      </p:sp>
      <p:sp>
        <p:nvSpPr>
          <p:cNvPr id="3" name="object 3"/>
          <p:cNvSpPr txBox="1">
            <a:spLocks noGrp="1"/>
          </p:cNvSpPr>
          <p:nvPr>
            <p:ph type="title"/>
          </p:nvPr>
        </p:nvSpPr>
        <p:spPr>
          <a:xfrm>
            <a:off x="1981043" y="346690"/>
            <a:ext cx="4837389"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5" dirty="0"/>
              <a:t>i</a:t>
            </a:r>
            <a:r>
              <a:rPr spc="-5" dirty="0"/>
              <a:t>s</a:t>
            </a:r>
            <a:r>
              <a:rPr spc="-295" dirty="0"/>
              <a:t> </a:t>
            </a:r>
            <a:r>
              <a:rPr spc="-160" dirty="0"/>
              <a:t>C</a:t>
            </a:r>
            <a:r>
              <a:rPr spc="-165" dirty="0"/>
              <a:t>l</a:t>
            </a:r>
            <a:r>
              <a:rPr spc="-160" dirty="0"/>
              <a:t>as</a:t>
            </a:r>
            <a:r>
              <a:rPr spc="-5" dirty="0"/>
              <a:t>s</a:t>
            </a:r>
            <a:r>
              <a:rPr dirty="0"/>
              <a:t>?</a:t>
            </a:r>
          </a:p>
        </p:txBody>
      </p:sp>
      <p:sp>
        <p:nvSpPr>
          <p:cNvPr id="7" name="Footer Placeholder 6">
            <a:extLst>
              <a:ext uri="{FF2B5EF4-FFF2-40B4-BE49-F238E27FC236}">
                <a16:creationId xmlns:a16="http://schemas.microsoft.com/office/drawing/2014/main" id="{3DA084FA-9E8D-5FD9-93CE-4C48718B66E9}"/>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387535"/>
            <a:ext cx="2720340" cy="2037714"/>
          </a:xfrm>
          <a:prstGeom prst="rect">
            <a:avLst/>
          </a:prstGeom>
        </p:spPr>
        <p:txBody>
          <a:bodyPr vert="horz" wrap="square" lIns="0" tIns="42545" rIns="0" bIns="0" rtlCol="0">
            <a:spAutoFit/>
          </a:bodyPr>
          <a:lstStyle/>
          <a:p>
            <a:pPr marL="12700">
              <a:spcBef>
                <a:spcPts val="335"/>
              </a:spcBef>
            </a:pPr>
            <a:r>
              <a:rPr sz="2000" dirty="0">
                <a:latin typeface="Arial MT"/>
                <a:cs typeface="Arial MT"/>
              </a:rPr>
              <a:t>public</a:t>
            </a:r>
            <a:r>
              <a:rPr sz="2000" spc="-30" dirty="0">
                <a:latin typeface="Arial MT"/>
                <a:cs typeface="Arial MT"/>
              </a:rPr>
              <a:t> </a:t>
            </a:r>
            <a:r>
              <a:rPr sz="2000" dirty="0">
                <a:latin typeface="Arial MT"/>
                <a:cs typeface="Arial MT"/>
              </a:rPr>
              <a:t>interface</a:t>
            </a:r>
            <a:r>
              <a:rPr sz="2000" spc="380" dirty="0">
                <a:latin typeface="Arial MT"/>
                <a:cs typeface="Arial MT"/>
              </a:rPr>
              <a:t> </a:t>
            </a:r>
            <a:r>
              <a:rPr sz="2000" dirty="0">
                <a:latin typeface="Arial MT"/>
                <a:cs typeface="Arial MT"/>
              </a:rPr>
              <a:t>A</a:t>
            </a:r>
            <a:endParaRPr sz="2000">
              <a:latin typeface="Arial MT"/>
              <a:cs typeface="Arial MT"/>
            </a:endParaRPr>
          </a:p>
          <a:p>
            <a:pPr marL="12700">
              <a:spcBef>
                <a:spcPts val="240"/>
              </a:spcBef>
            </a:pPr>
            <a:r>
              <a:rPr sz="2000" dirty="0">
                <a:latin typeface="Arial MT"/>
                <a:cs typeface="Arial MT"/>
              </a:rPr>
              <a:t>{</a:t>
            </a:r>
            <a:endParaRPr sz="2000">
              <a:latin typeface="Arial MT"/>
              <a:cs typeface="Arial MT"/>
            </a:endParaRPr>
          </a:p>
          <a:p>
            <a:pPr marL="355600" marR="5080">
              <a:lnSpc>
                <a:spcPct val="110000"/>
              </a:lnSpc>
              <a:spcBef>
                <a:spcPts val="5"/>
              </a:spcBef>
            </a:pPr>
            <a:r>
              <a:rPr sz="2000" dirty="0">
                <a:latin typeface="Arial MT"/>
                <a:cs typeface="Arial MT"/>
              </a:rPr>
              <a:t>double</a:t>
            </a:r>
            <a:r>
              <a:rPr sz="2000" spc="-40" dirty="0">
                <a:latin typeface="Arial MT"/>
                <a:cs typeface="Arial MT"/>
              </a:rPr>
              <a:t> </a:t>
            </a:r>
            <a:r>
              <a:rPr sz="2000" dirty="0">
                <a:latin typeface="Arial MT"/>
                <a:cs typeface="Arial MT"/>
              </a:rPr>
              <a:t>PI</a:t>
            </a:r>
            <a:r>
              <a:rPr sz="2000" spc="-30"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3.14156; </a:t>
            </a:r>
            <a:r>
              <a:rPr sz="2000" spc="-540" dirty="0">
                <a:latin typeface="Arial MT"/>
                <a:cs typeface="Arial MT"/>
              </a:rPr>
              <a:t> </a:t>
            </a:r>
            <a:r>
              <a:rPr sz="2000" dirty="0">
                <a:solidFill>
                  <a:srgbClr val="FF0000"/>
                </a:solidFill>
                <a:latin typeface="Arial MT"/>
                <a:cs typeface="Arial MT"/>
              </a:rPr>
              <a:t>void</a:t>
            </a:r>
            <a:r>
              <a:rPr sz="2000" spc="-10" dirty="0">
                <a:solidFill>
                  <a:srgbClr val="FF0000"/>
                </a:solidFill>
                <a:latin typeface="Arial MT"/>
                <a:cs typeface="Arial MT"/>
              </a:rPr>
              <a:t> </a:t>
            </a:r>
            <a:r>
              <a:rPr sz="2000" dirty="0">
                <a:solidFill>
                  <a:srgbClr val="FF0000"/>
                </a:solidFill>
                <a:latin typeface="Arial MT"/>
                <a:cs typeface="Arial MT"/>
              </a:rPr>
              <a:t>show();</a:t>
            </a:r>
            <a:endParaRPr sz="2000">
              <a:latin typeface="Arial MT"/>
              <a:cs typeface="Arial MT"/>
            </a:endParaRPr>
          </a:p>
          <a:p>
            <a:pPr marL="355600">
              <a:spcBef>
                <a:spcPts val="240"/>
              </a:spcBef>
            </a:pPr>
            <a:r>
              <a:rPr sz="2000" dirty="0">
                <a:solidFill>
                  <a:srgbClr val="FF0000"/>
                </a:solidFill>
                <a:latin typeface="Arial MT"/>
                <a:cs typeface="Arial MT"/>
              </a:rPr>
              <a:t>void</a:t>
            </a:r>
            <a:r>
              <a:rPr sz="2000" spc="-45" dirty="0">
                <a:solidFill>
                  <a:srgbClr val="FF0000"/>
                </a:solidFill>
                <a:latin typeface="Arial MT"/>
                <a:cs typeface="Arial MT"/>
              </a:rPr>
              <a:t> </a:t>
            </a:r>
            <a:r>
              <a:rPr sz="2000" dirty="0">
                <a:solidFill>
                  <a:srgbClr val="FF0000"/>
                </a:solidFill>
                <a:latin typeface="Arial MT"/>
                <a:cs typeface="Arial MT"/>
              </a:rPr>
              <a:t>display();</a:t>
            </a:r>
            <a:endParaRPr sz="2000">
              <a:latin typeface="Arial MT"/>
              <a:cs typeface="Arial MT"/>
            </a:endParaRPr>
          </a:p>
          <a:p>
            <a:pPr marL="12700">
              <a:spcBef>
                <a:spcPts val="240"/>
              </a:spcBef>
            </a:pPr>
            <a:r>
              <a:rPr sz="2000" dirty="0">
                <a:latin typeface="Arial MT"/>
                <a:cs typeface="Arial MT"/>
              </a:rPr>
              <a:t>}</a:t>
            </a:r>
            <a:r>
              <a:rPr sz="2000" spc="-30" dirty="0">
                <a:latin typeface="Arial MT"/>
                <a:cs typeface="Arial MT"/>
              </a:rPr>
              <a:t> </a:t>
            </a:r>
            <a:r>
              <a:rPr sz="2000" dirty="0">
                <a:latin typeface="Arial MT"/>
                <a:cs typeface="Arial MT"/>
              </a:rPr>
              <a:t>//</a:t>
            </a:r>
            <a:r>
              <a:rPr sz="2000" spc="-25" dirty="0">
                <a:latin typeface="Arial MT"/>
                <a:cs typeface="Arial MT"/>
              </a:rPr>
              <a:t> </a:t>
            </a:r>
            <a:r>
              <a:rPr sz="2000" spc="-5" dirty="0">
                <a:latin typeface="Arial MT"/>
                <a:cs typeface="Arial MT"/>
              </a:rPr>
              <a:t>End</a:t>
            </a:r>
            <a:r>
              <a:rPr sz="2000" spc="-25"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Interface</a:t>
            </a:r>
            <a:endParaRPr sz="2000">
              <a:latin typeface="Arial MT"/>
              <a:cs typeface="Arial MT"/>
            </a:endParaRPr>
          </a:p>
        </p:txBody>
      </p:sp>
      <p:sp>
        <p:nvSpPr>
          <p:cNvPr id="3" name="object 3"/>
          <p:cNvSpPr txBox="1"/>
          <p:nvPr/>
        </p:nvSpPr>
        <p:spPr>
          <a:xfrm>
            <a:off x="4651375" y="3093542"/>
            <a:ext cx="195580" cy="331470"/>
          </a:xfrm>
          <a:prstGeom prst="rect">
            <a:avLst/>
          </a:prstGeom>
        </p:spPr>
        <p:txBody>
          <a:bodyPr vert="horz" wrap="square" lIns="0" tIns="13335" rIns="0" bIns="0" rtlCol="0">
            <a:spAutoFit/>
          </a:bodyPr>
          <a:lstStyle/>
          <a:p>
            <a:pPr marL="12700">
              <a:spcBef>
                <a:spcPts val="105"/>
              </a:spcBef>
            </a:pPr>
            <a:r>
              <a:rPr sz="2000" dirty="0">
                <a:latin typeface="Arial MT"/>
                <a:cs typeface="Arial MT"/>
              </a:rPr>
              <a:t>A</a:t>
            </a:r>
            <a:endParaRPr sz="2000">
              <a:latin typeface="Arial MT"/>
              <a:cs typeface="Arial MT"/>
            </a:endParaRPr>
          </a:p>
        </p:txBody>
      </p:sp>
      <p:sp>
        <p:nvSpPr>
          <p:cNvPr id="4" name="object 4"/>
          <p:cNvSpPr txBox="1"/>
          <p:nvPr/>
        </p:nvSpPr>
        <p:spPr>
          <a:xfrm>
            <a:off x="1907541" y="3399511"/>
            <a:ext cx="1576705" cy="1367155"/>
          </a:xfrm>
          <a:prstGeom prst="rect">
            <a:avLst/>
          </a:prstGeom>
        </p:spPr>
        <p:txBody>
          <a:bodyPr vert="horz" wrap="square" lIns="0" tIns="43180" rIns="0" bIns="0" rtlCol="0">
            <a:spAutoFit/>
          </a:bodyPr>
          <a:lstStyle/>
          <a:p>
            <a:pPr marL="12700">
              <a:spcBef>
                <a:spcPts val="340"/>
              </a:spcBef>
            </a:pPr>
            <a:r>
              <a:rPr sz="2000" dirty="0">
                <a:latin typeface="Arial MT"/>
                <a:cs typeface="Arial MT"/>
              </a:rPr>
              <a:t>abstract</a:t>
            </a:r>
            <a:r>
              <a:rPr sz="2000" spc="-130" dirty="0">
                <a:latin typeface="Arial MT"/>
                <a:cs typeface="Arial MT"/>
              </a:rPr>
              <a:t> </a:t>
            </a:r>
            <a:r>
              <a:rPr sz="2000" dirty="0">
                <a:latin typeface="Arial MT"/>
                <a:cs typeface="Arial MT"/>
              </a:rPr>
              <a:t>class</a:t>
            </a:r>
            <a:endParaRPr sz="2000">
              <a:latin typeface="Arial MT"/>
              <a:cs typeface="Arial MT"/>
            </a:endParaRPr>
          </a:p>
          <a:p>
            <a:pPr marL="12700">
              <a:spcBef>
                <a:spcPts val="240"/>
              </a:spcBef>
            </a:pPr>
            <a:r>
              <a:rPr sz="2000" dirty="0">
                <a:latin typeface="Arial MT"/>
                <a:cs typeface="Arial MT"/>
              </a:rPr>
              <a:t>{</a:t>
            </a:r>
            <a:endParaRPr sz="2000">
              <a:latin typeface="Arial MT"/>
              <a:cs typeface="Arial MT"/>
            </a:endParaRPr>
          </a:p>
          <a:p>
            <a:pPr marL="355600">
              <a:spcBef>
                <a:spcPts val="240"/>
              </a:spcBef>
            </a:pPr>
            <a:r>
              <a:rPr sz="2000" dirty="0">
                <a:solidFill>
                  <a:srgbClr val="FF0000"/>
                </a:solidFill>
                <a:latin typeface="Arial MT"/>
                <a:cs typeface="Arial MT"/>
              </a:rPr>
              <a:t>public</a:t>
            </a:r>
            <a:r>
              <a:rPr sz="2000" spc="-95" dirty="0">
                <a:solidFill>
                  <a:srgbClr val="FF0000"/>
                </a:solidFill>
                <a:latin typeface="Arial MT"/>
                <a:cs typeface="Arial MT"/>
              </a:rPr>
              <a:t> </a:t>
            </a:r>
            <a:r>
              <a:rPr sz="2000" dirty="0">
                <a:solidFill>
                  <a:srgbClr val="FF0000"/>
                </a:solidFill>
                <a:latin typeface="Arial MT"/>
                <a:cs typeface="Arial MT"/>
              </a:rPr>
              <a:t>void</a:t>
            </a:r>
            <a:endParaRPr sz="2000">
              <a:latin typeface="Arial MT"/>
              <a:cs typeface="Arial MT"/>
            </a:endParaRPr>
          </a:p>
          <a:p>
            <a:pPr marL="12700">
              <a:spcBef>
                <a:spcPts val="240"/>
              </a:spcBef>
            </a:pPr>
            <a:r>
              <a:rPr sz="2000" dirty="0">
                <a:latin typeface="Arial MT"/>
                <a:cs typeface="Arial MT"/>
              </a:rPr>
              <a:t>}</a:t>
            </a:r>
            <a:endParaRPr sz="2000">
              <a:latin typeface="Arial MT"/>
              <a:cs typeface="Arial MT"/>
            </a:endParaRPr>
          </a:p>
        </p:txBody>
      </p:sp>
      <p:sp>
        <p:nvSpPr>
          <p:cNvPr id="5" name="object 5"/>
          <p:cNvSpPr txBox="1"/>
          <p:nvPr/>
        </p:nvSpPr>
        <p:spPr>
          <a:xfrm>
            <a:off x="3736594" y="3429381"/>
            <a:ext cx="2208530" cy="1013739"/>
          </a:xfrm>
          <a:prstGeom prst="rect">
            <a:avLst/>
          </a:prstGeom>
        </p:spPr>
        <p:txBody>
          <a:bodyPr vert="horz" wrap="square" lIns="0" tIns="13335" rIns="0" bIns="0" rtlCol="0">
            <a:spAutoFit/>
          </a:bodyPr>
          <a:lstStyle/>
          <a:p>
            <a:pPr marL="12700">
              <a:spcBef>
                <a:spcPts val="105"/>
              </a:spcBef>
              <a:tabLst>
                <a:tab pos="462280" algn="l"/>
                <a:tab pos="2025650" algn="l"/>
              </a:tabLst>
            </a:pPr>
            <a:r>
              <a:rPr sz="2000" dirty="0">
                <a:latin typeface="Arial MT"/>
                <a:cs typeface="Arial MT"/>
              </a:rPr>
              <a:t>X	i</a:t>
            </a:r>
            <a:r>
              <a:rPr sz="2000" spc="-10" dirty="0">
                <a:latin typeface="Arial MT"/>
                <a:cs typeface="Arial MT"/>
              </a:rPr>
              <a:t>m</a:t>
            </a:r>
            <a:r>
              <a:rPr sz="2000" dirty="0">
                <a:latin typeface="Arial MT"/>
                <a:cs typeface="Arial MT"/>
              </a:rPr>
              <a:t>plements	A</a:t>
            </a:r>
            <a:endParaRPr sz="2000">
              <a:latin typeface="Arial MT"/>
              <a:cs typeface="Arial MT"/>
            </a:endParaRPr>
          </a:p>
          <a:p>
            <a:pPr>
              <a:lnSpc>
                <a:spcPct val="100000"/>
              </a:lnSpc>
            </a:pPr>
            <a:endParaRPr sz="2500">
              <a:latin typeface="Arial MT"/>
              <a:cs typeface="Arial MT"/>
            </a:endParaRPr>
          </a:p>
          <a:p>
            <a:pPr marL="12700">
              <a:spcBef>
                <a:spcPts val="5"/>
              </a:spcBef>
            </a:pPr>
            <a:r>
              <a:rPr sz="2000" dirty="0">
                <a:latin typeface="Arial MT"/>
                <a:cs typeface="Arial MT"/>
              </a:rPr>
              <a:t>show()</a:t>
            </a:r>
            <a:r>
              <a:rPr sz="2000" spc="-60" dirty="0">
                <a:latin typeface="Arial MT"/>
                <a:cs typeface="Arial MT"/>
              </a:rPr>
              <a:t> </a:t>
            </a:r>
            <a:r>
              <a:rPr sz="2000" dirty="0">
                <a:latin typeface="Arial MT"/>
                <a:cs typeface="Arial MT"/>
              </a:rPr>
              <a:t>{</a:t>
            </a:r>
            <a:r>
              <a:rPr sz="2000" spc="-40" dirty="0">
                <a:latin typeface="Arial MT"/>
                <a:cs typeface="Arial MT"/>
              </a:rPr>
              <a:t> </a:t>
            </a:r>
            <a:r>
              <a:rPr sz="2000" dirty="0">
                <a:latin typeface="Arial MT"/>
                <a:cs typeface="Arial MT"/>
              </a:rPr>
              <a:t>}</a:t>
            </a:r>
            <a:endParaRPr sz="2000">
              <a:latin typeface="Arial MT"/>
              <a:cs typeface="Arial MT"/>
            </a:endParaRPr>
          </a:p>
        </p:txBody>
      </p:sp>
      <p:sp>
        <p:nvSpPr>
          <p:cNvPr id="6" name="object 6"/>
          <p:cNvSpPr txBox="1"/>
          <p:nvPr/>
        </p:nvSpPr>
        <p:spPr>
          <a:xfrm>
            <a:off x="1907540" y="4741012"/>
            <a:ext cx="3124200" cy="1367155"/>
          </a:xfrm>
          <a:prstGeom prst="rect">
            <a:avLst/>
          </a:prstGeom>
        </p:spPr>
        <p:txBody>
          <a:bodyPr vert="horz" wrap="square" lIns="0" tIns="43180" rIns="0" bIns="0" rtlCol="0">
            <a:spAutoFit/>
          </a:bodyPr>
          <a:lstStyle/>
          <a:p>
            <a:pPr marL="12700">
              <a:spcBef>
                <a:spcPts val="340"/>
              </a:spcBef>
              <a:tabLst>
                <a:tab pos="927100" algn="l"/>
                <a:tab pos="1372235" algn="l"/>
                <a:tab pos="2538730" algn="l"/>
              </a:tabLst>
            </a:pPr>
            <a:r>
              <a:rPr sz="2000" dirty="0">
                <a:latin typeface="Arial MT"/>
                <a:cs typeface="Arial MT"/>
              </a:rPr>
              <a:t>class	Y	extends	X</a:t>
            </a:r>
            <a:endParaRPr sz="2000">
              <a:latin typeface="Arial MT"/>
              <a:cs typeface="Arial MT"/>
            </a:endParaRPr>
          </a:p>
          <a:p>
            <a:pPr marL="12700">
              <a:spcBef>
                <a:spcPts val="240"/>
              </a:spcBef>
            </a:pPr>
            <a:r>
              <a:rPr sz="2000" dirty="0">
                <a:latin typeface="Arial MT"/>
                <a:cs typeface="Arial MT"/>
              </a:rPr>
              <a:t>{</a:t>
            </a:r>
            <a:endParaRPr sz="2000">
              <a:latin typeface="Arial MT"/>
              <a:cs typeface="Arial MT"/>
            </a:endParaRPr>
          </a:p>
          <a:p>
            <a:pPr marL="355600">
              <a:spcBef>
                <a:spcPts val="235"/>
              </a:spcBef>
              <a:tabLst>
                <a:tab pos="1841500" algn="l"/>
              </a:tabLst>
            </a:pPr>
            <a:r>
              <a:rPr sz="2000" dirty="0">
                <a:solidFill>
                  <a:srgbClr val="FF0000"/>
                </a:solidFill>
                <a:latin typeface="Arial MT"/>
                <a:cs typeface="Arial MT"/>
              </a:rPr>
              <a:t>public</a:t>
            </a:r>
            <a:r>
              <a:rPr sz="2000" spc="-10" dirty="0">
                <a:solidFill>
                  <a:srgbClr val="FF0000"/>
                </a:solidFill>
                <a:latin typeface="Arial MT"/>
                <a:cs typeface="Arial MT"/>
              </a:rPr>
              <a:t> </a:t>
            </a:r>
            <a:r>
              <a:rPr sz="2000" dirty="0">
                <a:solidFill>
                  <a:srgbClr val="FF0000"/>
                </a:solidFill>
                <a:latin typeface="Arial MT"/>
                <a:cs typeface="Arial MT"/>
              </a:rPr>
              <a:t>void	</a:t>
            </a:r>
            <a:r>
              <a:rPr sz="2000" dirty="0">
                <a:latin typeface="Arial MT"/>
                <a:cs typeface="Arial MT"/>
              </a:rPr>
              <a:t>display()</a:t>
            </a:r>
            <a:r>
              <a:rPr sz="2000" spc="-55" dirty="0">
                <a:latin typeface="Arial MT"/>
                <a:cs typeface="Arial MT"/>
              </a:rPr>
              <a:t> </a:t>
            </a:r>
            <a:r>
              <a:rPr sz="2000" dirty="0">
                <a:latin typeface="Arial MT"/>
                <a:cs typeface="Arial MT"/>
              </a:rPr>
              <a:t>{</a:t>
            </a:r>
            <a:r>
              <a:rPr sz="2000" spc="-55" dirty="0">
                <a:latin typeface="Arial MT"/>
                <a:cs typeface="Arial MT"/>
              </a:rPr>
              <a:t> </a:t>
            </a:r>
            <a:r>
              <a:rPr sz="2000" dirty="0">
                <a:latin typeface="Arial MT"/>
                <a:cs typeface="Arial MT"/>
              </a:rPr>
              <a:t>}</a:t>
            </a:r>
            <a:endParaRPr sz="2000">
              <a:latin typeface="Arial MT"/>
              <a:cs typeface="Arial MT"/>
            </a:endParaRPr>
          </a:p>
          <a:p>
            <a:pPr marL="12700">
              <a:spcBef>
                <a:spcPts val="240"/>
              </a:spcBef>
            </a:pPr>
            <a:r>
              <a:rPr sz="2000" dirty="0">
                <a:latin typeface="Arial MT"/>
                <a:cs typeface="Arial MT"/>
              </a:rPr>
              <a:t>}//</a:t>
            </a:r>
            <a:r>
              <a:rPr sz="2000" spc="-45" dirty="0">
                <a:latin typeface="Arial MT"/>
                <a:cs typeface="Arial MT"/>
              </a:rPr>
              <a:t> </a:t>
            </a:r>
            <a:r>
              <a:rPr sz="2000" dirty="0">
                <a:latin typeface="Arial MT"/>
                <a:cs typeface="Arial MT"/>
              </a:rPr>
              <a:t>End</a:t>
            </a:r>
            <a:r>
              <a:rPr sz="2000" spc="-25"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class</a:t>
            </a:r>
            <a:r>
              <a:rPr sz="2000" spc="-30" dirty="0">
                <a:latin typeface="Arial MT"/>
                <a:cs typeface="Arial MT"/>
              </a:rPr>
              <a:t> </a:t>
            </a:r>
            <a:r>
              <a:rPr sz="2000" dirty="0">
                <a:latin typeface="Arial MT"/>
                <a:cs typeface="Arial MT"/>
              </a:rPr>
              <a:t>X</a:t>
            </a:r>
            <a:endParaRPr sz="2000">
              <a:latin typeface="Arial MT"/>
              <a:cs typeface="Arial MT"/>
            </a:endParaRPr>
          </a:p>
        </p:txBody>
      </p:sp>
      <p:sp>
        <p:nvSpPr>
          <p:cNvPr id="7" name="object 7"/>
          <p:cNvSpPr txBox="1">
            <a:spLocks noGrp="1"/>
          </p:cNvSpPr>
          <p:nvPr>
            <p:ph type="title"/>
          </p:nvPr>
        </p:nvSpPr>
        <p:spPr>
          <a:xfrm>
            <a:off x="1907540" y="379222"/>
            <a:ext cx="4712716"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a:t>
            </a:r>
            <a:r>
              <a:rPr spc="-155" dirty="0"/>
              <a:t>t</a:t>
            </a:r>
            <a:r>
              <a:rPr spc="-160" dirty="0"/>
              <a:t>er</a:t>
            </a:r>
            <a:r>
              <a:rPr spc="-155" dirty="0"/>
              <a:t>f</a:t>
            </a:r>
            <a:r>
              <a:rPr spc="-160" dirty="0"/>
              <a:t>ac</a:t>
            </a:r>
            <a:r>
              <a:rPr spc="-5" dirty="0"/>
              <a:t>e</a:t>
            </a:r>
            <a:r>
              <a:rPr spc="-270" dirty="0"/>
              <a:t> </a:t>
            </a:r>
            <a:r>
              <a:rPr spc="-160" dirty="0"/>
              <a:t>Examp</a:t>
            </a:r>
            <a:r>
              <a:rPr spc="-165" dirty="0"/>
              <a:t>l</a:t>
            </a:r>
            <a:r>
              <a:rPr spc="-5" dirty="0"/>
              <a:t>e</a:t>
            </a:r>
            <a:r>
              <a:rPr spc="-270" dirty="0"/>
              <a:t> </a:t>
            </a:r>
            <a:r>
              <a:rPr spc="-5" dirty="0"/>
              <a:t>2</a:t>
            </a:r>
          </a:p>
        </p:txBody>
      </p:sp>
      <p:sp>
        <p:nvSpPr>
          <p:cNvPr id="8" name="object 8"/>
          <p:cNvSpPr txBox="1"/>
          <p:nvPr/>
        </p:nvSpPr>
        <p:spPr>
          <a:xfrm>
            <a:off x="6319521" y="3251073"/>
            <a:ext cx="3947795" cy="1489075"/>
          </a:xfrm>
          <a:prstGeom prst="rect">
            <a:avLst/>
          </a:prstGeom>
        </p:spPr>
        <p:txBody>
          <a:bodyPr vert="horz" wrap="square" lIns="0" tIns="12700" rIns="0" bIns="0" rtlCol="0">
            <a:spAutoFit/>
          </a:bodyPr>
          <a:lstStyle/>
          <a:p>
            <a:pPr marL="12700" marR="5080" algn="just">
              <a:spcBef>
                <a:spcPts val="100"/>
              </a:spcBef>
            </a:pPr>
            <a:r>
              <a:rPr sz="2400" dirty="0">
                <a:solidFill>
                  <a:srgbClr val="FF0000"/>
                </a:solidFill>
                <a:latin typeface="Arial MT"/>
                <a:cs typeface="Arial MT"/>
              </a:rPr>
              <a:t>A</a:t>
            </a:r>
            <a:r>
              <a:rPr sz="2400" spc="5" dirty="0">
                <a:solidFill>
                  <a:srgbClr val="FF0000"/>
                </a:solidFill>
                <a:latin typeface="Arial MT"/>
                <a:cs typeface="Arial MT"/>
              </a:rPr>
              <a:t> </a:t>
            </a:r>
            <a:r>
              <a:rPr sz="2400" spc="-5" dirty="0">
                <a:solidFill>
                  <a:srgbClr val="FF0000"/>
                </a:solidFill>
                <a:latin typeface="Arial MT"/>
                <a:cs typeface="Arial MT"/>
              </a:rPr>
              <a:t>class</a:t>
            </a:r>
            <a:r>
              <a:rPr sz="2400" dirty="0">
                <a:solidFill>
                  <a:srgbClr val="FF0000"/>
                </a:solidFill>
                <a:latin typeface="Arial MT"/>
                <a:cs typeface="Arial MT"/>
              </a:rPr>
              <a:t> should</a:t>
            </a:r>
            <a:r>
              <a:rPr sz="2400" spc="5" dirty="0">
                <a:solidFill>
                  <a:srgbClr val="FF0000"/>
                </a:solidFill>
                <a:latin typeface="Arial MT"/>
                <a:cs typeface="Arial MT"/>
              </a:rPr>
              <a:t> </a:t>
            </a:r>
            <a:r>
              <a:rPr sz="2400" spc="-5" dirty="0">
                <a:solidFill>
                  <a:srgbClr val="FF0000"/>
                </a:solidFill>
                <a:latin typeface="Arial MT"/>
                <a:cs typeface="Arial MT"/>
              </a:rPr>
              <a:t>either</a:t>
            </a:r>
            <a:r>
              <a:rPr sz="2400" dirty="0">
                <a:solidFill>
                  <a:srgbClr val="FF0000"/>
                </a:solidFill>
                <a:latin typeface="Arial MT"/>
                <a:cs typeface="Arial MT"/>
              </a:rPr>
              <a:t> </a:t>
            </a:r>
            <a:r>
              <a:rPr sz="2400" spc="-5" dirty="0">
                <a:solidFill>
                  <a:srgbClr val="FF0000"/>
                </a:solidFill>
                <a:latin typeface="Arial MT"/>
                <a:cs typeface="Arial MT"/>
              </a:rPr>
              <a:t>fully </a:t>
            </a:r>
            <a:r>
              <a:rPr sz="2400" dirty="0">
                <a:solidFill>
                  <a:srgbClr val="FF0000"/>
                </a:solidFill>
                <a:latin typeface="Arial MT"/>
                <a:cs typeface="Arial MT"/>
              </a:rPr>
              <a:t> implement </a:t>
            </a:r>
            <a:r>
              <a:rPr sz="2400" spc="-5" dirty="0">
                <a:solidFill>
                  <a:srgbClr val="FF0000"/>
                </a:solidFill>
                <a:latin typeface="Arial MT"/>
                <a:cs typeface="Arial MT"/>
              </a:rPr>
              <a:t>an interface or it </a:t>
            </a:r>
            <a:r>
              <a:rPr sz="2400" dirty="0">
                <a:solidFill>
                  <a:srgbClr val="FF0000"/>
                </a:solidFill>
                <a:latin typeface="Arial MT"/>
                <a:cs typeface="Arial MT"/>
              </a:rPr>
              <a:t> should</a:t>
            </a:r>
            <a:r>
              <a:rPr sz="2400" spc="5" dirty="0">
                <a:solidFill>
                  <a:srgbClr val="FF0000"/>
                </a:solidFill>
                <a:latin typeface="Arial MT"/>
                <a:cs typeface="Arial MT"/>
              </a:rPr>
              <a:t> </a:t>
            </a:r>
            <a:r>
              <a:rPr sz="2400" spc="-5" dirty="0">
                <a:solidFill>
                  <a:srgbClr val="FF0000"/>
                </a:solidFill>
                <a:latin typeface="Arial MT"/>
                <a:cs typeface="Arial MT"/>
              </a:rPr>
              <a:t>be</a:t>
            </a:r>
            <a:r>
              <a:rPr sz="2400" dirty="0">
                <a:solidFill>
                  <a:srgbClr val="FF0000"/>
                </a:solidFill>
                <a:latin typeface="Arial MT"/>
                <a:cs typeface="Arial MT"/>
              </a:rPr>
              <a:t> </a:t>
            </a:r>
            <a:r>
              <a:rPr sz="2400" spc="-5" dirty="0">
                <a:solidFill>
                  <a:srgbClr val="FF0000"/>
                </a:solidFill>
                <a:latin typeface="Arial MT"/>
                <a:cs typeface="Arial MT"/>
              </a:rPr>
              <a:t>declared</a:t>
            </a:r>
            <a:r>
              <a:rPr sz="2400" dirty="0">
                <a:solidFill>
                  <a:srgbClr val="FF0000"/>
                </a:solidFill>
                <a:latin typeface="Arial MT"/>
                <a:cs typeface="Arial MT"/>
              </a:rPr>
              <a:t> </a:t>
            </a:r>
            <a:r>
              <a:rPr sz="2400" spc="-10" dirty="0">
                <a:solidFill>
                  <a:srgbClr val="FF0000"/>
                </a:solidFill>
                <a:latin typeface="Arial MT"/>
                <a:cs typeface="Arial MT"/>
              </a:rPr>
              <a:t>as </a:t>
            </a:r>
            <a:r>
              <a:rPr sz="2400" spc="-5" dirty="0">
                <a:solidFill>
                  <a:srgbClr val="FF0000"/>
                </a:solidFill>
                <a:latin typeface="Arial MT"/>
                <a:cs typeface="Arial MT"/>
              </a:rPr>
              <a:t> </a:t>
            </a:r>
            <a:r>
              <a:rPr sz="2400" dirty="0">
                <a:solidFill>
                  <a:srgbClr val="FF0000"/>
                </a:solidFill>
                <a:latin typeface="Arial MT"/>
                <a:cs typeface="Arial MT"/>
              </a:rPr>
              <a:t>abstract</a:t>
            </a:r>
            <a:endParaRPr sz="240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1437" y="1313179"/>
            <a:ext cx="2540635" cy="4964430"/>
          </a:xfrm>
          <a:prstGeom prst="rect">
            <a:avLst/>
          </a:prstGeom>
        </p:spPr>
        <p:txBody>
          <a:bodyPr vert="horz" wrap="square" lIns="0" tIns="67310" rIns="0" bIns="0" rtlCol="0">
            <a:spAutoFit/>
          </a:bodyPr>
          <a:lstStyle/>
          <a:p>
            <a:pPr marL="12700">
              <a:spcBef>
                <a:spcPts val="530"/>
              </a:spcBef>
            </a:pPr>
            <a:r>
              <a:rPr spc="-5" dirty="0">
                <a:latin typeface="Arial MT"/>
                <a:cs typeface="Arial MT"/>
              </a:rPr>
              <a:t>interface</a:t>
            </a:r>
            <a:r>
              <a:rPr spc="365" dirty="0">
                <a:latin typeface="Arial MT"/>
                <a:cs typeface="Arial MT"/>
              </a:rPr>
              <a:t> </a:t>
            </a:r>
            <a:r>
              <a:rPr dirty="0">
                <a:latin typeface="Arial MT"/>
                <a:cs typeface="Arial MT"/>
              </a:rPr>
              <a:t>A</a:t>
            </a:r>
            <a:endParaRPr>
              <a:latin typeface="Arial MT"/>
              <a:cs typeface="Arial MT"/>
            </a:endParaRPr>
          </a:p>
          <a:p>
            <a:pPr marL="12700">
              <a:spcBef>
                <a:spcPts val="434"/>
              </a:spcBef>
            </a:pPr>
            <a:r>
              <a:rPr dirty="0">
                <a:latin typeface="Arial MT"/>
                <a:cs typeface="Arial MT"/>
              </a:rPr>
              <a:t>{</a:t>
            </a:r>
            <a:endParaRPr>
              <a:latin typeface="Arial MT"/>
              <a:cs typeface="Arial MT"/>
            </a:endParaRPr>
          </a:p>
          <a:p>
            <a:pPr marL="355600" marR="568960">
              <a:lnSpc>
                <a:spcPct val="120000"/>
              </a:lnSpc>
            </a:pPr>
            <a:r>
              <a:rPr spc="-5" dirty="0">
                <a:solidFill>
                  <a:srgbClr val="FF0000"/>
                </a:solidFill>
                <a:latin typeface="Arial MT"/>
                <a:cs typeface="Arial MT"/>
              </a:rPr>
              <a:t>void </a:t>
            </a:r>
            <a:r>
              <a:rPr spc="-10" dirty="0">
                <a:solidFill>
                  <a:srgbClr val="FF0000"/>
                </a:solidFill>
                <a:latin typeface="Arial MT"/>
                <a:cs typeface="Arial MT"/>
              </a:rPr>
              <a:t>show-1(); </a:t>
            </a:r>
            <a:r>
              <a:rPr spc="-5" dirty="0">
                <a:solidFill>
                  <a:srgbClr val="FF0000"/>
                </a:solidFill>
                <a:latin typeface="Arial MT"/>
                <a:cs typeface="Arial MT"/>
              </a:rPr>
              <a:t> void</a:t>
            </a:r>
            <a:r>
              <a:rPr spc="-70" dirty="0">
                <a:solidFill>
                  <a:srgbClr val="FF0000"/>
                </a:solidFill>
                <a:latin typeface="Arial MT"/>
                <a:cs typeface="Arial MT"/>
              </a:rPr>
              <a:t> </a:t>
            </a:r>
            <a:r>
              <a:rPr spc="-5" dirty="0">
                <a:solidFill>
                  <a:srgbClr val="FF0000"/>
                </a:solidFill>
                <a:latin typeface="Arial MT"/>
                <a:cs typeface="Arial MT"/>
              </a:rPr>
              <a:t>display-1();</a:t>
            </a:r>
            <a:endParaRPr>
              <a:latin typeface="Arial MT"/>
              <a:cs typeface="Arial MT"/>
            </a:endParaRPr>
          </a:p>
          <a:p>
            <a:pPr marL="12700">
              <a:spcBef>
                <a:spcPts val="430"/>
              </a:spcBef>
            </a:pPr>
            <a:r>
              <a:rPr dirty="0">
                <a:latin typeface="Arial MT"/>
                <a:cs typeface="Arial MT"/>
              </a:rPr>
              <a:t>} // </a:t>
            </a:r>
            <a:r>
              <a:rPr spc="-10" dirty="0">
                <a:latin typeface="Arial MT"/>
                <a:cs typeface="Arial MT"/>
              </a:rPr>
              <a:t>E</a:t>
            </a:r>
            <a:r>
              <a:rPr spc="-5" dirty="0">
                <a:latin typeface="Arial MT"/>
                <a:cs typeface="Arial MT"/>
              </a:rPr>
              <a:t>nd</a:t>
            </a:r>
            <a:r>
              <a:rPr spc="-10" dirty="0">
                <a:latin typeface="Arial MT"/>
                <a:cs typeface="Arial MT"/>
              </a:rPr>
              <a:t> </a:t>
            </a:r>
            <a:r>
              <a:rPr dirty="0">
                <a:latin typeface="Arial MT"/>
                <a:cs typeface="Arial MT"/>
              </a:rPr>
              <a:t>of Interface</a:t>
            </a:r>
            <a:r>
              <a:rPr spc="-114" dirty="0">
                <a:latin typeface="Arial MT"/>
                <a:cs typeface="Arial MT"/>
              </a:rPr>
              <a:t> </a:t>
            </a:r>
            <a:r>
              <a:rPr dirty="0">
                <a:latin typeface="Arial MT"/>
                <a:cs typeface="Arial MT"/>
              </a:rPr>
              <a:t>A</a:t>
            </a:r>
            <a:endParaRPr>
              <a:latin typeface="Arial MT"/>
              <a:cs typeface="Arial MT"/>
            </a:endParaRPr>
          </a:p>
          <a:p>
            <a:pPr marL="12700">
              <a:spcBef>
                <a:spcPts val="434"/>
              </a:spcBef>
              <a:tabLst>
                <a:tab pos="1015365" algn="l"/>
              </a:tabLst>
            </a:pPr>
            <a:r>
              <a:rPr spc="-5" dirty="0">
                <a:latin typeface="Arial MT"/>
                <a:cs typeface="Arial MT"/>
              </a:rPr>
              <a:t>interface	</a:t>
            </a:r>
            <a:r>
              <a:rPr dirty="0">
                <a:latin typeface="Arial MT"/>
                <a:cs typeface="Arial MT"/>
              </a:rPr>
              <a:t>B</a:t>
            </a:r>
            <a:endParaRPr>
              <a:latin typeface="Arial MT"/>
              <a:cs typeface="Arial MT"/>
            </a:endParaRPr>
          </a:p>
          <a:p>
            <a:pPr marL="12700">
              <a:spcBef>
                <a:spcPts val="434"/>
              </a:spcBef>
            </a:pPr>
            <a:r>
              <a:rPr dirty="0">
                <a:latin typeface="Arial MT"/>
                <a:cs typeface="Arial MT"/>
              </a:rPr>
              <a:t>{</a:t>
            </a:r>
            <a:endParaRPr>
              <a:latin typeface="Arial MT"/>
              <a:cs typeface="Arial MT"/>
            </a:endParaRPr>
          </a:p>
          <a:p>
            <a:pPr marL="355600" marR="568960">
              <a:lnSpc>
                <a:spcPct val="120000"/>
              </a:lnSpc>
            </a:pPr>
            <a:r>
              <a:rPr spc="-5" dirty="0">
                <a:solidFill>
                  <a:srgbClr val="FF0000"/>
                </a:solidFill>
                <a:latin typeface="Arial MT"/>
                <a:cs typeface="Arial MT"/>
              </a:rPr>
              <a:t>void </a:t>
            </a:r>
            <a:r>
              <a:rPr spc="-10" dirty="0">
                <a:solidFill>
                  <a:srgbClr val="FF0000"/>
                </a:solidFill>
                <a:latin typeface="Arial MT"/>
                <a:cs typeface="Arial MT"/>
              </a:rPr>
              <a:t>show-2(); </a:t>
            </a:r>
            <a:r>
              <a:rPr spc="-5" dirty="0">
                <a:solidFill>
                  <a:srgbClr val="FF0000"/>
                </a:solidFill>
                <a:latin typeface="Arial MT"/>
                <a:cs typeface="Arial MT"/>
              </a:rPr>
              <a:t> void</a:t>
            </a:r>
            <a:r>
              <a:rPr spc="-70" dirty="0">
                <a:solidFill>
                  <a:srgbClr val="FF0000"/>
                </a:solidFill>
                <a:latin typeface="Arial MT"/>
                <a:cs typeface="Arial MT"/>
              </a:rPr>
              <a:t> </a:t>
            </a:r>
            <a:r>
              <a:rPr spc="-5" dirty="0">
                <a:solidFill>
                  <a:srgbClr val="FF0000"/>
                </a:solidFill>
                <a:latin typeface="Arial MT"/>
                <a:cs typeface="Arial MT"/>
              </a:rPr>
              <a:t>display-2();</a:t>
            </a:r>
            <a:endParaRPr>
              <a:latin typeface="Arial MT"/>
              <a:cs typeface="Arial MT"/>
            </a:endParaRPr>
          </a:p>
          <a:p>
            <a:pPr marL="12700">
              <a:spcBef>
                <a:spcPts val="430"/>
              </a:spcBef>
            </a:pPr>
            <a:r>
              <a:rPr dirty="0">
                <a:latin typeface="Arial MT"/>
                <a:cs typeface="Arial MT"/>
              </a:rPr>
              <a:t>}</a:t>
            </a:r>
            <a:r>
              <a:rPr spc="-10" dirty="0">
                <a:latin typeface="Arial MT"/>
                <a:cs typeface="Arial MT"/>
              </a:rPr>
              <a:t> </a:t>
            </a:r>
            <a:r>
              <a:rPr dirty="0">
                <a:latin typeface="Arial MT"/>
                <a:cs typeface="Arial MT"/>
              </a:rPr>
              <a:t>//</a:t>
            </a:r>
            <a:r>
              <a:rPr spc="-15" dirty="0">
                <a:latin typeface="Arial MT"/>
                <a:cs typeface="Arial MT"/>
              </a:rPr>
              <a:t> </a:t>
            </a:r>
            <a:r>
              <a:rPr spc="-5" dirty="0">
                <a:latin typeface="Arial MT"/>
                <a:cs typeface="Arial MT"/>
              </a:rPr>
              <a:t>End</a:t>
            </a:r>
            <a:r>
              <a:rPr spc="-10" dirty="0">
                <a:latin typeface="Arial MT"/>
                <a:cs typeface="Arial MT"/>
              </a:rPr>
              <a:t> </a:t>
            </a:r>
            <a:r>
              <a:rPr dirty="0">
                <a:latin typeface="Arial MT"/>
                <a:cs typeface="Arial MT"/>
              </a:rPr>
              <a:t>of</a:t>
            </a:r>
            <a:r>
              <a:rPr spc="-10" dirty="0">
                <a:latin typeface="Arial MT"/>
                <a:cs typeface="Arial MT"/>
              </a:rPr>
              <a:t> </a:t>
            </a:r>
            <a:r>
              <a:rPr spc="-5" dirty="0">
                <a:latin typeface="Arial MT"/>
                <a:cs typeface="Arial MT"/>
              </a:rPr>
              <a:t>Interface</a:t>
            </a:r>
            <a:r>
              <a:rPr spc="-10" dirty="0">
                <a:latin typeface="Arial MT"/>
                <a:cs typeface="Arial MT"/>
              </a:rPr>
              <a:t> </a:t>
            </a:r>
            <a:r>
              <a:rPr dirty="0">
                <a:latin typeface="Arial MT"/>
                <a:cs typeface="Arial MT"/>
              </a:rPr>
              <a:t>B</a:t>
            </a:r>
            <a:endParaRPr>
              <a:latin typeface="Arial MT"/>
              <a:cs typeface="Arial MT"/>
            </a:endParaRPr>
          </a:p>
          <a:p>
            <a:pPr marL="12700">
              <a:spcBef>
                <a:spcPts val="434"/>
              </a:spcBef>
              <a:tabLst>
                <a:tab pos="1015365" algn="l"/>
              </a:tabLst>
            </a:pPr>
            <a:r>
              <a:rPr spc="-5" dirty="0">
                <a:latin typeface="Arial MT"/>
                <a:cs typeface="Arial MT"/>
              </a:rPr>
              <a:t>interface	C</a:t>
            </a:r>
            <a:r>
              <a:rPr spc="-30" dirty="0">
                <a:latin typeface="Arial MT"/>
                <a:cs typeface="Arial MT"/>
              </a:rPr>
              <a:t> </a:t>
            </a:r>
            <a:r>
              <a:rPr spc="-5" dirty="0">
                <a:latin typeface="Arial MT"/>
                <a:cs typeface="Arial MT"/>
              </a:rPr>
              <a:t>extends</a:t>
            </a:r>
            <a:r>
              <a:rPr spc="-100" dirty="0">
                <a:latin typeface="Arial MT"/>
                <a:cs typeface="Arial MT"/>
              </a:rPr>
              <a:t> </a:t>
            </a:r>
            <a:r>
              <a:rPr dirty="0">
                <a:latin typeface="Arial MT"/>
                <a:cs typeface="Arial MT"/>
              </a:rPr>
              <a:t>A,</a:t>
            </a:r>
            <a:r>
              <a:rPr spc="-40" dirty="0">
                <a:latin typeface="Arial MT"/>
                <a:cs typeface="Arial MT"/>
              </a:rPr>
              <a:t> </a:t>
            </a:r>
            <a:r>
              <a:rPr dirty="0">
                <a:latin typeface="Arial MT"/>
                <a:cs typeface="Arial MT"/>
              </a:rPr>
              <a:t>B</a:t>
            </a:r>
            <a:endParaRPr>
              <a:latin typeface="Arial MT"/>
              <a:cs typeface="Arial MT"/>
            </a:endParaRPr>
          </a:p>
          <a:p>
            <a:pPr marL="12700">
              <a:spcBef>
                <a:spcPts val="430"/>
              </a:spcBef>
            </a:pPr>
            <a:r>
              <a:rPr dirty="0">
                <a:latin typeface="Arial MT"/>
                <a:cs typeface="Arial MT"/>
              </a:rPr>
              <a:t>{</a:t>
            </a:r>
            <a:endParaRPr>
              <a:latin typeface="Arial MT"/>
              <a:cs typeface="Arial MT"/>
            </a:endParaRPr>
          </a:p>
          <a:p>
            <a:pPr marL="355600">
              <a:spcBef>
                <a:spcPts val="434"/>
              </a:spcBef>
            </a:pPr>
            <a:r>
              <a:rPr spc="-5" dirty="0">
                <a:solidFill>
                  <a:srgbClr val="FF0000"/>
                </a:solidFill>
                <a:latin typeface="Arial MT"/>
                <a:cs typeface="Arial MT"/>
              </a:rPr>
              <a:t>void</a:t>
            </a:r>
            <a:r>
              <a:rPr spc="-15" dirty="0">
                <a:solidFill>
                  <a:srgbClr val="FF0000"/>
                </a:solidFill>
                <a:latin typeface="Arial MT"/>
                <a:cs typeface="Arial MT"/>
              </a:rPr>
              <a:t> </a:t>
            </a:r>
            <a:r>
              <a:rPr spc="-10" dirty="0">
                <a:solidFill>
                  <a:srgbClr val="FF0000"/>
                </a:solidFill>
                <a:latin typeface="Arial MT"/>
                <a:cs typeface="Arial MT"/>
              </a:rPr>
              <a:t>show-3();</a:t>
            </a:r>
            <a:endParaRPr>
              <a:latin typeface="Arial MT"/>
              <a:cs typeface="Arial MT"/>
            </a:endParaRPr>
          </a:p>
          <a:p>
            <a:pPr marL="355600">
              <a:spcBef>
                <a:spcPts val="430"/>
              </a:spcBef>
            </a:pPr>
            <a:r>
              <a:rPr spc="-5" dirty="0">
                <a:solidFill>
                  <a:srgbClr val="FF0000"/>
                </a:solidFill>
                <a:latin typeface="Arial MT"/>
                <a:cs typeface="Arial MT"/>
              </a:rPr>
              <a:t>void</a:t>
            </a:r>
            <a:r>
              <a:rPr spc="-15" dirty="0">
                <a:solidFill>
                  <a:srgbClr val="FF0000"/>
                </a:solidFill>
                <a:latin typeface="Arial MT"/>
                <a:cs typeface="Arial MT"/>
              </a:rPr>
              <a:t> </a:t>
            </a:r>
            <a:r>
              <a:rPr spc="-10" dirty="0">
                <a:solidFill>
                  <a:srgbClr val="FF0000"/>
                </a:solidFill>
                <a:latin typeface="Arial MT"/>
                <a:cs typeface="Arial MT"/>
              </a:rPr>
              <a:t>display-3();</a:t>
            </a:r>
            <a:endParaRPr>
              <a:latin typeface="Arial MT"/>
              <a:cs typeface="Arial MT"/>
            </a:endParaRPr>
          </a:p>
          <a:p>
            <a:pPr marL="12700">
              <a:spcBef>
                <a:spcPts val="434"/>
              </a:spcBef>
            </a:pPr>
            <a:r>
              <a:rPr dirty="0">
                <a:latin typeface="Arial MT"/>
                <a:cs typeface="Arial MT"/>
              </a:rPr>
              <a:t>}</a:t>
            </a:r>
            <a:r>
              <a:rPr spc="-15" dirty="0">
                <a:latin typeface="Arial MT"/>
                <a:cs typeface="Arial MT"/>
              </a:rPr>
              <a:t> </a:t>
            </a:r>
            <a:r>
              <a:rPr dirty="0">
                <a:latin typeface="Arial MT"/>
                <a:cs typeface="Arial MT"/>
              </a:rPr>
              <a:t>//</a:t>
            </a:r>
            <a:r>
              <a:rPr spc="-15" dirty="0">
                <a:latin typeface="Arial MT"/>
                <a:cs typeface="Arial MT"/>
              </a:rPr>
              <a:t> </a:t>
            </a:r>
            <a:r>
              <a:rPr spc="-5" dirty="0">
                <a:latin typeface="Arial MT"/>
                <a:cs typeface="Arial MT"/>
              </a:rPr>
              <a:t>End</a:t>
            </a:r>
            <a:r>
              <a:rPr spc="-25" dirty="0">
                <a:latin typeface="Arial MT"/>
                <a:cs typeface="Arial MT"/>
              </a:rPr>
              <a:t> </a:t>
            </a:r>
            <a:r>
              <a:rPr dirty="0">
                <a:latin typeface="Arial MT"/>
                <a:cs typeface="Arial MT"/>
              </a:rPr>
              <a:t>of</a:t>
            </a:r>
            <a:r>
              <a:rPr spc="-15" dirty="0">
                <a:latin typeface="Arial MT"/>
                <a:cs typeface="Arial MT"/>
              </a:rPr>
              <a:t> </a:t>
            </a:r>
            <a:r>
              <a:rPr dirty="0">
                <a:latin typeface="Arial MT"/>
                <a:cs typeface="Arial MT"/>
              </a:rPr>
              <a:t>Interface</a:t>
            </a:r>
            <a:r>
              <a:rPr spc="-15" dirty="0">
                <a:latin typeface="Arial MT"/>
                <a:cs typeface="Arial MT"/>
              </a:rPr>
              <a:t> </a:t>
            </a:r>
            <a:r>
              <a:rPr spc="-5" dirty="0">
                <a:latin typeface="Arial MT"/>
                <a:cs typeface="Arial MT"/>
              </a:rPr>
              <a:t>C</a:t>
            </a:r>
            <a:endParaRPr>
              <a:latin typeface="Arial MT"/>
              <a:cs typeface="Arial MT"/>
            </a:endParaRPr>
          </a:p>
        </p:txBody>
      </p:sp>
      <p:sp>
        <p:nvSpPr>
          <p:cNvPr id="3" name="object 3"/>
          <p:cNvSpPr txBox="1">
            <a:spLocks noGrp="1"/>
          </p:cNvSpPr>
          <p:nvPr>
            <p:ph type="title"/>
          </p:nvPr>
        </p:nvSpPr>
        <p:spPr>
          <a:xfrm>
            <a:off x="1907540" y="379222"/>
            <a:ext cx="6052390"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a:t>
            </a:r>
            <a:r>
              <a:rPr spc="-155" dirty="0"/>
              <a:t>t</a:t>
            </a:r>
            <a:r>
              <a:rPr spc="-160" dirty="0"/>
              <a:t>er</a:t>
            </a:r>
            <a:r>
              <a:rPr spc="-155" dirty="0"/>
              <a:t>f</a:t>
            </a:r>
            <a:r>
              <a:rPr spc="-160" dirty="0"/>
              <a:t>ac</a:t>
            </a:r>
            <a:r>
              <a:rPr spc="-5" dirty="0"/>
              <a:t>e</a:t>
            </a:r>
            <a:r>
              <a:rPr spc="-270" dirty="0"/>
              <a:t> </a:t>
            </a:r>
            <a:r>
              <a:rPr spc="-160" dirty="0"/>
              <a:t>Examp</a:t>
            </a:r>
            <a:r>
              <a:rPr spc="-165" dirty="0"/>
              <a:t>l</a:t>
            </a:r>
            <a:r>
              <a:rPr spc="-5" dirty="0"/>
              <a:t>e</a:t>
            </a:r>
            <a:r>
              <a:rPr spc="-270" dirty="0"/>
              <a:t> </a:t>
            </a:r>
            <a:r>
              <a:rPr spc="-5" dirty="0"/>
              <a:t>3</a:t>
            </a:r>
          </a:p>
        </p:txBody>
      </p:sp>
      <p:sp>
        <p:nvSpPr>
          <p:cNvPr id="4" name="object 4"/>
          <p:cNvSpPr txBox="1"/>
          <p:nvPr/>
        </p:nvSpPr>
        <p:spPr>
          <a:xfrm>
            <a:off x="5743448" y="1510666"/>
            <a:ext cx="3585845" cy="1584325"/>
          </a:xfrm>
          <a:prstGeom prst="rect">
            <a:avLst/>
          </a:prstGeom>
        </p:spPr>
        <p:txBody>
          <a:bodyPr vert="horz" wrap="square" lIns="0" tIns="12700" rIns="0" bIns="0" rtlCol="0">
            <a:spAutoFit/>
          </a:bodyPr>
          <a:lstStyle/>
          <a:p>
            <a:pPr marL="744220" marR="5080" indent="-372110">
              <a:spcBef>
                <a:spcPts val="100"/>
              </a:spcBef>
            </a:pPr>
            <a:r>
              <a:rPr sz="2400" spc="-5" dirty="0">
                <a:solidFill>
                  <a:srgbClr val="FF0000"/>
                </a:solidFill>
                <a:latin typeface="Arial MT"/>
                <a:cs typeface="Arial MT"/>
              </a:rPr>
              <a:t>An</a:t>
            </a:r>
            <a:r>
              <a:rPr sz="2400" spc="-30" dirty="0">
                <a:solidFill>
                  <a:srgbClr val="FF0000"/>
                </a:solidFill>
                <a:latin typeface="Arial MT"/>
                <a:cs typeface="Arial MT"/>
              </a:rPr>
              <a:t> </a:t>
            </a:r>
            <a:r>
              <a:rPr sz="2400" dirty="0">
                <a:solidFill>
                  <a:srgbClr val="FF0000"/>
                </a:solidFill>
                <a:latin typeface="Arial MT"/>
                <a:cs typeface="Arial MT"/>
              </a:rPr>
              <a:t>interface</a:t>
            </a:r>
            <a:r>
              <a:rPr sz="2400" spc="-20" dirty="0">
                <a:solidFill>
                  <a:srgbClr val="FF0000"/>
                </a:solidFill>
                <a:latin typeface="Arial MT"/>
                <a:cs typeface="Arial MT"/>
              </a:rPr>
              <a:t> </a:t>
            </a:r>
            <a:r>
              <a:rPr sz="2400" spc="-5" dirty="0">
                <a:solidFill>
                  <a:srgbClr val="FF0000"/>
                </a:solidFill>
                <a:latin typeface="Arial MT"/>
                <a:cs typeface="Arial MT"/>
              </a:rPr>
              <a:t>can</a:t>
            </a:r>
            <a:r>
              <a:rPr sz="2400" spc="-20" dirty="0">
                <a:solidFill>
                  <a:srgbClr val="FF0000"/>
                </a:solidFill>
                <a:latin typeface="Arial MT"/>
                <a:cs typeface="Arial MT"/>
              </a:rPr>
              <a:t> </a:t>
            </a:r>
            <a:r>
              <a:rPr sz="2400" spc="-5" dirty="0">
                <a:solidFill>
                  <a:srgbClr val="FF0000"/>
                </a:solidFill>
                <a:latin typeface="Arial MT"/>
                <a:cs typeface="Arial MT"/>
              </a:rPr>
              <a:t>extend </a:t>
            </a:r>
            <a:r>
              <a:rPr sz="2400" spc="-650" dirty="0">
                <a:solidFill>
                  <a:srgbClr val="FF0000"/>
                </a:solidFill>
                <a:latin typeface="Arial MT"/>
                <a:cs typeface="Arial MT"/>
              </a:rPr>
              <a:t> </a:t>
            </a:r>
            <a:r>
              <a:rPr sz="2400" spc="-5" dirty="0">
                <a:solidFill>
                  <a:srgbClr val="FF0000"/>
                </a:solidFill>
                <a:latin typeface="Arial MT"/>
                <a:cs typeface="Arial MT"/>
              </a:rPr>
              <a:t>multiple</a:t>
            </a:r>
            <a:r>
              <a:rPr sz="2400" spc="10" dirty="0">
                <a:solidFill>
                  <a:srgbClr val="FF0000"/>
                </a:solidFill>
                <a:latin typeface="Arial MT"/>
                <a:cs typeface="Arial MT"/>
              </a:rPr>
              <a:t> </a:t>
            </a:r>
            <a:r>
              <a:rPr sz="2400" spc="-5" dirty="0">
                <a:solidFill>
                  <a:srgbClr val="FF0000"/>
                </a:solidFill>
                <a:latin typeface="Arial MT"/>
                <a:cs typeface="Arial MT"/>
              </a:rPr>
              <a:t>interfaces</a:t>
            </a:r>
            <a:endParaRPr sz="2400">
              <a:latin typeface="Arial MT"/>
              <a:cs typeface="Arial MT"/>
            </a:endParaRPr>
          </a:p>
          <a:p>
            <a:pPr marL="12700">
              <a:spcBef>
                <a:spcPts val="2190"/>
              </a:spcBef>
              <a:tabLst>
                <a:tab pos="926465" algn="l"/>
                <a:tab pos="1841500" algn="l"/>
              </a:tabLst>
            </a:pPr>
            <a:r>
              <a:rPr spc="-5" dirty="0">
                <a:latin typeface="Arial MT"/>
                <a:cs typeface="Arial MT"/>
              </a:rPr>
              <a:t>class	</a:t>
            </a:r>
            <a:r>
              <a:rPr dirty="0">
                <a:latin typeface="Arial MT"/>
                <a:cs typeface="Arial MT"/>
              </a:rPr>
              <a:t>X	</a:t>
            </a:r>
            <a:r>
              <a:rPr spc="-5" dirty="0">
                <a:latin typeface="Arial MT"/>
                <a:cs typeface="Arial MT"/>
              </a:rPr>
              <a:t>implements</a:t>
            </a:r>
            <a:endParaRPr>
              <a:latin typeface="Arial MT"/>
              <a:cs typeface="Arial MT"/>
            </a:endParaRPr>
          </a:p>
          <a:p>
            <a:pPr marL="12700"/>
            <a:r>
              <a:rPr dirty="0">
                <a:latin typeface="Arial MT"/>
                <a:cs typeface="Arial MT"/>
              </a:rPr>
              <a:t>{</a:t>
            </a:r>
            <a:endParaRPr>
              <a:latin typeface="Arial MT"/>
              <a:cs typeface="Arial MT"/>
            </a:endParaRPr>
          </a:p>
        </p:txBody>
      </p:sp>
      <p:sp>
        <p:nvSpPr>
          <p:cNvPr id="5" name="object 5"/>
          <p:cNvSpPr txBox="1"/>
          <p:nvPr/>
        </p:nvSpPr>
        <p:spPr>
          <a:xfrm>
            <a:off x="9465691" y="2520441"/>
            <a:ext cx="190500" cy="299720"/>
          </a:xfrm>
          <a:prstGeom prst="rect">
            <a:avLst/>
          </a:prstGeom>
        </p:spPr>
        <p:txBody>
          <a:bodyPr vert="horz" wrap="square" lIns="0" tIns="12700" rIns="0" bIns="0" rtlCol="0">
            <a:spAutoFit/>
          </a:bodyPr>
          <a:lstStyle/>
          <a:p>
            <a:pPr marL="12700">
              <a:spcBef>
                <a:spcPts val="100"/>
              </a:spcBef>
            </a:pPr>
            <a:r>
              <a:rPr spc="-5" dirty="0">
                <a:latin typeface="Arial MT"/>
                <a:cs typeface="Arial MT"/>
              </a:rPr>
              <a:t>C</a:t>
            </a:r>
            <a:endParaRPr>
              <a:latin typeface="Arial MT"/>
              <a:cs typeface="Arial MT"/>
            </a:endParaRPr>
          </a:p>
        </p:txBody>
      </p:sp>
      <p:graphicFrame>
        <p:nvGraphicFramePr>
          <p:cNvPr id="6" name="object 6"/>
          <p:cNvGraphicFramePr>
            <a:graphicFrameLocks noGrp="1"/>
          </p:cNvGraphicFramePr>
          <p:nvPr/>
        </p:nvGraphicFramePr>
        <p:xfrm>
          <a:off x="6638798" y="3103161"/>
          <a:ext cx="2108835" cy="1627709"/>
        </p:xfrm>
        <a:graphic>
          <a:graphicData uri="http://schemas.openxmlformats.org/drawingml/2006/table">
            <a:tbl>
              <a:tblPr firstRow="1" bandRow="1">
                <a:tableStyleId>{2D5ABB26-0587-4C30-8999-92F81FD0307C}</a:tableStyleId>
              </a:tblPr>
              <a:tblGrid>
                <a:gridCol w="1718310">
                  <a:extLst>
                    <a:ext uri="{9D8B030D-6E8A-4147-A177-3AD203B41FA5}">
                      <a16:colId xmlns:a16="http://schemas.microsoft.com/office/drawing/2014/main" val="20000"/>
                    </a:ext>
                  </a:extLst>
                </a:gridCol>
                <a:gridCol w="390525">
                  <a:extLst>
                    <a:ext uri="{9D8B030D-6E8A-4147-A177-3AD203B41FA5}">
                      <a16:colId xmlns:a16="http://schemas.microsoft.com/office/drawing/2014/main" val="20001"/>
                    </a:ext>
                  </a:extLst>
                </a:gridCol>
              </a:tblGrid>
              <a:tr h="265353">
                <a:tc>
                  <a:txBody>
                    <a:bodyPr/>
                    <a:lstStyle/>
                    <a:p>
                      <a:pPr marL="31750">
                        <a:lnSpc>
                          <a:spcPts val="1989"/>
                        </a:lnSpc>
                      </a:pPr>
                      <a:r>
                        <a:rPr sz="1800" spc="-5" dirty="0">
                          <a:solidFill>
                            <a:srgbClr val="FF0000"/>
                          </a:solidFill>
                          <a:latin typeface="Arial MT"/>
                          <a:cs typeface="Arial MT"/>
                        </a:rPr>
                        <a:t>void</a:t>
                      </a:r>
                      <a:r>
                        <a:rPr sz="1800" spc="-40" dirty="0">
                          <a:solidFill>
                            <a:srgbClr val="FF0000"/>
                          </a:solidFill>
                          <a:latin typeface="Arial MT"/>
                          <a:cs typeface="Arial MT"/>
                        </a:rPr>
                        <a:t> </a:t>
                      </a:r>
                      <a:r>
                        <a:rPr sz="1800" spc="-10" dirty="0">
                          <a:solidFill>
                            <a:srgbClr val="FF0000"/>
                          </a:solidFill>
                          <a:latin typeface="Arial MT"/>
                          <a:cs typeface="Arial MT"/>
                        </a:rPr>
                        <a:t>show-1()</a:t>
                      </a:r>
                      <a:endParaRPr sz="1800">
                        <a:latin typeface="Arial MT"/>
                        <a:cs typeface="Arial MT"/>
                      </a:endParaRPr>
                    </a:p>
                  </a:txBody>
                  <a:tcPr marL="0" marR="0" marT="0" marB="0"/>
                </a:tc>
                <a:tc>
                  <a:txBody>
                    <a:bodyPr/>
                    <a:lstStyle/>
                    <a:p>
                      <a:pPr marR="24130" algn="r">
                        <a:lnSpc>
                          <a:spcPts val="1989"/>
                        </a:lnSpc>
                      </a:pPr>
                      <a:r>
                        <a:rPr sz="1800" dirty="0">
                          <a:solidFill>
                            <a:srgbClr val="FF0000"/>
                          </a:solidFill>
                          <a:latin typeface="Arial MT"/>
                          <a:cs typeface="Arial MT"/>
                        </a:rPr>
                        <a:t>{</a:t>
                      </a:r>
                      <a:r>
                        <a:rPr sz="1800" spc="-45" dirty="0">
                          <a:solidFill>
                            <a:srgbClr val="FF0000"/>
                          </a:solidFill>
                          <a:latin typeface="Arial MT"/>
                          <a:cs typeface="Arial MT"/>
                        </a:rPr>
                        <a:t> </a:t>
                      </a:r>
                      <a:r>
                        <a:rPr sz="1800" dirty="0">
                          <a:solidFill>
                            <a:srgbClr val="FF0000"/>
                          </a:solidFill>
                          <a:latin typeface="Arial MT"/>
                          <a:cs typeface="Arial MT"/>
                        </a:rPr>
                        <a:t>}</a:t>
                      </a:r>
                      <a:endParaRPr sz="1800">
                        <a:latin typeface="Arial MT"/>
                        <a:cs typeface="Arial MT"/>
                      </a:endParaRPr>
                    </a:p>
                  </a:txBody>
                  <a:tcPr marL="0" marR="0" marT="0" marB="0"/>
                </a:tc>
                <a:extLst>
                  <a:ext uri="{0D108BD9-81ED-4DB2-BD59-A6C34878D82A}">
                    <a16:rowId xmlns:a16="http://schemas.microsoft.com/office/drawing/2014/main" val="10000"/>
                  </a:ext>
                </a:extLst>
              </a:tr>
              <a:tr h="274478">
                <a:tc>
                  <a:txBody>
                    <a:bodyPr/>
                    <a:lstStyle/>
                    <a:p>
                      <a:pPr marL="31750">
                        <a:lnSpc>
                          <a:spcPts val="2060"/>
                        </a:lnSpc>
                      </a:pPr>
                      <a:r>
                        <a:rPr sz="1800" spc="-5" dirty="0">
                          <a:solidFill>
                            <a:srgbClr val="FF0000"/>
                          </a:solidFill>
                          <a:latin typeface="Arial MT"/>
                          <a:cs typeface="Arial MT"/>
                        </a:rPr>
                        <a:t>void</a:t>
                      </a:r>
                      <a:r>
                        <a:rPr sz="1800" spc="-35" dirty="0">
                          <a:solidFill>
                            <a:srgbClr val="FF0000"/>
                          </a:solidFill>
                          <a:latin typeface="Arial MT"/>
                          <a:cs typeface="Arial MT"/>
                        </a:rPr>
                        <a:t> </a:t>
                      </a:r>
                      <a:r>
                        <a:rPr sz="1800" spc="-5" dirty="0">
                          <a:solidFill>
                            <a:srgbClr val="FF0000"/>
                          </a:solidFill>
                          <a:latin typeface="Arial MT"/>
                          <a:cs typeface="Arial MT"/>
                        </a:rPr>
                        <a:t>display-1()</a:t>
                      </a:r>
                      <a:endParaRPr sz="1800">
                        <a:latin typeface="Arial MT"/>
                        <a:cs typeface="Arial MT"/>
                      </a:endParaRPr>
                    </a:p>
                  </a:txBody>
                  <a:tcPr marL="0" marR="0" marT="0" marB="0"/>
                </a:tc>
                <a:tc>
                  <a:txBody>
                    <a:bodyPr/>
                    <a:lstStyle/>
                    <a:p>
                      <a:pPr marR="24130" algn="r">
                        <a:lnSpc>
                          <a:spcPts val="2060"/>
                        </a:lnSpc>
                      </a:pPr>
                      <a:r>
                        <a:rPr sz="1800" dirty="0">
                          <a:solidFill>
                            <a:srgbClr val="FF0000"/>
                          </a:solidFill>
                          <a:latin typeface="Arial MT"/>
                          <a:cs typeface="Arial MT"/>
                        </a:rPr>
                        <a:t>{</a:t>
                      </a:r>
                      <a:r>
                        <a:rPr sz="1800" spc="-50" dirty="0">
                          <a:solidFill>
                            <a:srgbClr val="FF0000"/>
                          </a:solidFill>
                          <a:latin typeface="Arial MT"/>
                          <a:cs typeface="Arial MT"/>
                        </a:rPr>
                        <a:t> </a:t>
                      </a:r>
                      <a:r>
                        <a:rPr sz="1800" dirty="0">
                          <a:solidFill>
                            <a:srgbClr val="FF0000"/>
                          </a:solidFill>
                          <a:latin typeface="Arial MT"/>
                          <a:cs typeface="Arial MT"/>
                        </a:rPr>
                        <a:t>}</a:t>
                      </a:r>
                      <a:endParaRPr sz="1800">
                        <a:latin typeface="Arial MT"/>
                        <a:cs typeface="Arial MT"/>
                      </a:endParaRPr>
                    </a:p>
                  </a:txBody>
                  <a:tcPr marL="0" marR="0" marT="0" marB="0"/>
                </a:tc>
                <a:extLst>
                  <a:ext uri="{0D108BD9-81ED-4DB2-BD59-A6C34878D82A}">
                    <a16:rowId xmlns:a16="http://schemas.microsoft.com/office/drawing/2014/main" val="10001"/>
                  </a:ext>
                </a:extLst>
              </a:tr>
              <a:tr h="274319">
                <a:tc>
                  <a:txBody>
                    <a:bodyPr/>
                    <a:lstStyle/>
                    <a:p>
                      <a:pPr marL="31750">
                        <a:lnSpc>
                          <a:spcPts val="2060"/>
                        </a:lnSpc>
                      </a:pPr>
                      <a:r>
                        <a:rPr sz="1800" spc="-5" dirty="0">
                          <a:solidFill>
                            <a:srgbClr val="FF0000"/>
                          </a:solidFill>
                          <a:latin typeface="Arial MT"/>
                          <a:cs typeface="Arial MT"/>
                        </a:rPr>
                        <a:t>void</a:t>
                      </a:r>
                      <a:r>
                        <a:rPr sz="1800" spc="-25" dirty="0">
                          <a:solidFill>
                            <a:srgbClr val="FF0000"/>
                          </a:solidFill>
                          <a:latin typeface="Arial MT"/>
                          <a:cs typeface="Arial MT"/>
                        </a:rPr>
                        <a:t> </a:t>
                      </a:r>
                      <a:r>
                        <a:rPr sz="1800" spc="-10" dirty="0">
                          <a:solidFill>
                            <a:srgbClr val="FF0000"/>
                          </a:solidFill>
                          <a:latin typeface="Arial MT"/>
                          <a:cs typeface="Arial MT"/>
                        </a:rPr>
                        <a:t>show-2()</a:t>
                      </a:r>
                      <a:endParaRPr sz="1800">
                        <a:latin typeface="Arial MT"/>
                        <a:cs typeface="Arial MT"/>
                      </a:endParaRPr>
                    </a:p>
                  </a:txBody>
                  <a:tcPr marL="0" marR="0" marT="0" marB="0"/>
                </a:tc>
                <a:tc>
                  <a:txBody>
                    <a:bodyPr/>
                    <a:lstStyle/>
                    <a:p>
                      <a:pPr marR="24130" algn="r">
                        <a:lnSpc>
                          <a:spcPts val="2060"/>
                        </a:lnSpc>
                      </a:pPr>
                      <a:r>
                        <a:rPr sz="1800" dirty="0">
                          <a:solidFill>
                            <a:srgbClr val="FF0000"/>
                          </a:solidFill>
                          <a:latin typeface="Arial MT"/>
                          <a:cs typeface="Arial MT"/>
                        </a:rPr>
                        <a:t>{</a:t>
                      </a:r>
                      <a:r>
                        <a:rPr sz="1800" spc="-50" dirty="0">
                          <a:solidFill>
                            <a:srgbClr val="FF0000"/>
                          </a:solidFill>
                          <a:latin typeface="Arial MT"/>
                          <a:cs typeface="Arial MT"/>
                        </a:rPr>
                        <a:t> </a:t>
                      </a:r>
                      <a:r>
                        <a:rPr sz="1800" dirty="0">
                          <a:solidFill>
                            <a:srgbClr val="FF0000"/>
                          </a:solidFill>
                          <a:latin typeface="Arial MT"/>
                          <a:cs typeface="Arial MT"/>
                        </a:rPr>
                        <a:t>}</a:t>
                      </a:r>
                      <a:endParaRPr sz="1800">
                        <a:latin typeface="Arial MT"/>
                        <a:cs typeface="Arial MT"/>
                      </a:endParaRPr>
                    </a:p>
                  </a:txBody>
                  <a:tcPr marL="0" marR="0" marT="0" marB="0"/>
                </a:tc>
                <a:extLst>
                  <a:ext uri="{0D108BD9-81ED-4DB2-BD59-A6C34878D82A}">
                    <a16:rowId xmlns:a16="http://schemas.microsoft.com/office/drawing/2014/main" val="10002"/>
                  </a:ext>
                </a:extLst>
              </a:tr>
              <a:tr h="274320">
                <a:tc>
                  <a:txBody>
                    <a:bodyPr/>
                    <a:lstStyle/>
                    <a:p>
                      <a:pPr marL="31750">
                        <a:lnSpc>
                          <a:spcPts val="2060"/>
                        </a:lnSpc>
                      </a:pPr>
                      <a:r>
                        <a:rPr sz="1800" spc="-5" dirty="0">
                          <a:solidFill>
                            <a:srgbClr val="FF0000"/>
                          </a:solidFill>
                          <a:latin typeface="Arial MT"/>
                          <a:cs typeface="Arial MT"/>
                        </a:rPr>
                        <a:t>void</a:t>
                      </a:r>
                      <a:r>
                        <a:rPr sz="1800" spc="-35" dirty="0">
                          <a:solidFill>
                            <a:srgbClr val="FF0000"/>
                          </a:solidFill>
                          <a:latin typeface="Arial MT"/>
                          <a:cs typeface="Arial MT"/>
                        </a:rPr>
                        <a:t> </a:t>
                      </a:r>
                      <a:r>
                        <a:rPr sz="1800" spc="-5" dirty="0">
                          <a:solidFill>
                            <a:srgbClr val="FF0000"/>
                          </a:solidFill>
                          <a:latin typeface="Arial MT"/>
                          <a:cs typeface="Arial MT"/>
                        </a:rPr>
                        <a:t>display-2()</a:t>
                      </a:r>
                      <a:endParaRPr sz="1800">
                        <a:latin typeface="Arial MT"/>
                        <a:cs typeface="Arial MT"/>
                      </a:endParaRPr>
                    </a:p>
                  </a:txBody>
                  <a:tcPr marL="0" marR="0" marT="0" marB="0"/>
                </a:tc>
                <a:tc>
                  <a:txBody>
                    <a:bodyPr/>
                    <a:lstStyle/>
                    <a:p>
                      <a:pPr marR="24130" algn="r">
                        <a:lnSpc>
                          <a:spcPts val="2060"/>
                        </a:lnSpc>
                      </a:pPr>
                      <a:r>
                        <a:rPr sz="1800" dirty="0">
                          <a:solidFill>
                            <a:srgbClr val="FF0000"/>
                          </a:solidFill>
                          <a:latin typeface="Arial MT"/>
                          <a:cs typeface="Arial MT"/>
                        </a:rPr>
                        <a:t>{</a:t>
                      </a:r>
                      <a:r>
                        <a:rPr sz="1800" spc="-50" dirty="0">
                          <a:solidFill>
                            <a:srgbClr val="FF0000"/>
                          </a:solidFill>
                          <a:latin typeface="Arial MT"/>
                          <a:cs typeface="Arial MT"/>
                        </a:rPr>
                        <a:t> </a:t>
                      </a:r>
                      <a:r>
                        <a:rPr sz="1800" dirty="0">
                          <a:solidFill>
                            <a:srgbClr val="FF0000"/>
                          </a:solidFill>
                          <a:latin typeface="Arial MT"/>
                          <a:cs typeface="Arial MT"/>
                        </a:rPr>
                        <a:t>}</a:t>
                      </a:r>
                      <a:endParaRPr sz="1800">
                        <a:latin typeface="Arial MT"/>
                        <a:cs typeface="Arial MT"/>
                      </a:endParaRPr>
                    </a:p>
                  </a:txBody>
                  <a:tcPr marL="0" marR="0" marT="0" marB="0"/>
                </a:tc>
                <a:extLst>
                  <a:ext uri="{0D108BD9-81ED-4DB2-BD59-A6C34878D82A}">
                    <a16:rowId xmlns:a16="http://schemas.microsoft.com/office/drawing/2014/main" val="10003"/>
                  </a:ext>
                </a:extLst>
              </a:tr>
              <a:tr h="274182">
                <a:tc>
                  <a:txBody>
                    <a:bodyPr/>
                    <a:lstStyle/>
                    <a:p>
                      <a:pPr marL="31750">
                        <a:lnSpc>
                          <a:spcPts val="2060"/>
                        </a:lnSpc>
                      </a:pPr>
                      <a:r>
                        <a:rPr sz="1800" spc="-5" dirty="0">
                          <a:solidFill>
                            <a:srgbClr val="FF0000"/>
                          </a:solidFill>
                          <a:latin typeface="Arial MT"/>
                          <a:cs typeface="Arial MT"/>
                        </a:rPr>
                        <a:t>void</a:t>
                      </a:r>
                      <a:r>
                        <a:rPr sz="1800" spc="-25" dirty="0">
                          <a:solidFill>
                            <a:srgbClr val="FF0000"/>
                          </a:solidFill>
                          <a:latin typeface="Arial MT"/>
                          <a:cs typeface="Arial MT"/>
                        </a:rPr>
                        <a:t> </a:t>
                      </a:r>
                      <a:r>
                        <a:rPr sz="1800" spc="-10" dirty="0">
                          <a:solidFill>
                            <a:srgbClr val="FF0000"/>
                          </a:solidFill>
                          <a:latin typeface="Arial MT"/>
                          <a:cs typeface="Arial MT"/>
                        </a:rPr>
                        <a:t>show-3()</a:t>
                      </a:r>
                      <a:endParaRPr sz="1800">
                        <a:latin typeface="Arial MT"/>
                        <a:cs typeface="Arial MT"/>
                      </a:endParaRPr>
                    </a:p>
                  </a:txBody>
                  <a:tcPr marL="0" marR="0" marT="0" marB="0"/>
                </a:tc>
                <a:tc>
                  <a:txBody>
                    <a:bodyPr/>
                    <a:lstStyle/>
                    <a:p>
                      <a:pPr marR="24130" algn="r">
                        <a:lnSpc>
                          <a:spcPts val="2060"/>
                        </a:lnSpc>
                      </a:pPr>
                      <a:r>
                        <a:rPr sz="1800" dirty="0">
                          <a:solidFill>
                            <a:srgbClr val="FF0000"/>
                          </a:solidFill>
                          <a:latin typeface="Arial MT"/>
                          <a:cs typeface="Arial MT"/>
                        </a:rPr>
                        <a:t>{</a:t>
                      </a:r>
                      <a:r>
                        <a:rPr sz="1800" spc="-50" dirty="0">
                          <a:solidFill>
                            <a:srgbClr val="FF0000"/>
                          </a:solidFill>
                          <a:latin typeface="Arial MT"/>
                          <a:cs typeface="Arial MT"/>
                        </a:rPr>
                        <a:t> </a:t>
                      </a:r>
                      <a:r>
                        <a:rPr sz="1800" dirty="0">
                          <a:solidFill>
                            <a:srgbClr val="FF0000"/>
                          </a:solidFill>
                          <a:latin typeface="Arial MT"/>
                          <a:cs typeface="Arial MT"/>
                        </a:rPr>
                        <a:t>}</a:t>
                      </a:r>
                      <a:endParaRPr sz="1800">
                        <a:latin typeface="Arial MT"/>
                        <a:cs typeface="Arial MT"/>
                      </a:endParaRPr>
                    </a:p>
                  </a:txBody>
                  <a:tcPr marL="0" marR="0" marT="0" marB="0"/>
                </a:tc>
                <a:extLst>
                  <a:ext uri="{0D108BD9-81ED-4DB2-BD59-A6C34878D82A}">
                    <a16:rowId xmlns:a16="http://schemas.microsoft.com/office/drawing/2014/main" val="10004"/>
                  </a:ext>
                </a:extLst>
              </a:tr>
              <a:tr h="265057">
                <a:tc>
                  <a:txBody>
                    <a:bodyPr/>
                    <a:lstStyle/>
                    <a:p>
                      <a:pPr marL="31750">
                        <a:lnSpc>
                          <a:spcPts val="1985"/>
                        </a:lnSpc>
                      </a:pPr>
                      <a:r>
                        <a:rPr sz="1800" spc="-5" dirty="0">
                          <a:solidFill>
                            <a:srgbClr val="FF0000"/>
                          </a:solidFill>
                          <a:latin typeface="Arial MT"/>
                          <a:cs typeface="Arial MT"/>
                        </a:rPr>
                        <a:t>void</a:t>
                      </a:r>
                      <a:r>
                        <a:rPr sz="1800" spc="-20" dirty="0">
                          <a:solidFill>
                            <a:srgbClr val="FF0000"/>
                          </a:solidFill>
                          <a:latin typeface="Arial MT"/>
                          <a:cs typeface="Arial MT"/>
                        </a:rPr>
                        <a:t> </a:t>
                      </a:r>
                      <a:r>
                        <a:rPr sz="1800" spc="-10" dirty="0">
                          <a:solidFill>
                            <a:srgbClr val="FF0000"/>
                          </a:solidFill>
                          <a:latin typeface="Arial MT"/>
                          <a:cs typeface="Arial MT"/>
                        </a:rPr>
                        <a:t>display-3()</a:t>
                      </a:r>
                      <a:endParaRPr sz="1800">
                        <a:latin typeface="Arial MT"/>
                        <a:cs typeface="Arial MT"/>
                      </a:endParaRPr>
                    </a:p>
                  </a:txBody>
                  <a:tcPr marL="0" marR="0" marT="0" marB="0"/>
                </a:tc>
                <a:tc>
                  <a:txBody>
                    <a:bodyPr/>
                    <a:lstStyle/>
                    <a:p>
                      <a:pPr marR="24130" algn="r">
                        <a:lnSpc>
                          <a:spcPts val="1985"/>
                        </a:lnSpc>
                      </a:pPr>
                      <a:r>
                        <a:rPr sz="1800" dirty="0">
                          <a:solidFill>
                            <a:srgbClr val="FF0000"/>
                          </a:solidFill>
                          <a:latin typeface="Arial MT"/>
                          <a:cs typeface="Arial MT"/>
                        </a:rPr>
                        <a:t>{</a:t>
                      </a:r>
                      <a:r>
                        <a:rPr sz="1800" spc="-45" dirty="0">
                          <a:solidFill>
                            <a:srgbClr val="FF0000"/>
                          </a:solidFill>
                          <a:latin typeface="Arial MT"/>
                          <a:cs typeface="Arial MT"/>
                        </a:rPr>
                        <a:t> </a:t>
                      </a:r>
                      <a:r>
                        <a:rPr sz="1800" dirty="0">
                          <a:solidFill>
                            <a:srgbClr val="FF0000"/>
                          </a:solidFill>
                          <a:latin typeface="Arial MT"/>
                          <a:cs typeface="Arial MT"/>
                        </a:rPr>
                        <a:t>}</a:t>
                      </a:r>
                      <a:endParaRPr sz="1800">
                        <a:latin typeface="Arial MT"/>
                        <a:cs typeface="Arial MT"/>
                      </a:endParaRPr>
                    </a:p>
                  </a:txBody>
                  <a:tcPr marL="0" marR="0" marT="0" marB="0"/>
                </a:tc>
                <a:extLst>
                  <a:ext uri="{0D108BD9-81ED-4DB2-BD59-A6C34878D82A}">
                    <a16:rowId xmlns:a16="http://schemas.microsoft.com/office/drawing/2014/main" val="10005"/>
                  </a:ext>
                </a:extLst>
              </a:tr>
            </a:tbl>
          </a:graphicData>
        </a:graphic>
      </p:graphicFrame>
      <p:sp>
        <p:nvSpPr>
          <p:cNvPr id="7" name="object 7"/>
          <p:cNvSpPr txBox="1"/>
          <p:nvPr/>
        </p:nvSpPr>
        <p:spPr>
          <a:xfrm>
            <a:off x="5410581" y="4570191"/>
            <a:ext cx="4972685" cy="1736725"/>
          </a:xfrm>
          <a:prstGeom prst="rect">
            <a:avLst/>
          </a:prstGeom>
        </p:spPr>
        <p:txBody>
          <a:bodyPr vert="horz" wrap="square" lIns="0" tIns="158115" rIns="0" bIns="0" rtlCol="0">
            <a:spAutoFit/>
          </a:bodyPr>
          <a:lstStyle/>
          <a:p>
            <a:pPr marL="345440">
              <a:spcBef>
                <a:spcPts val="1245"/>
              </a:spcBef>
            </a:pPr>
            <a:r>
              <a:rPr dirty="0">
                <a:latin typeface="Arial MT"/>
                <a:cs typeface="Arial MT"/>
              </a:rPr>
              <a:t>}</a:t>
            </a:r>
            <a:r>
              <a:rPr spc="-15" dirty="0">
                <a:latin typeface="Arial MT"/>
                <a:cs typeface="Arial MT"/>
              </a:rPr>
              <a:t> </a:t>
            </a:r>
            <a:r>
              <a:rPr dirty="0">
                <a:latin typeface="Arial MT"/>
                <a:cs typeface="Arial MT"/>
              </a:rPr>
              <a:t>//</a:t>
            </a:r>
            <a:r>
              <a:rPr spc="-20" dirty="0">
                <a:latin typeface="Arial MT"/>
                <a:cs typeface="Arial MT"/>
              </a:rPr>
              <a:t> </a:t>
            </a:r>
            <a:r>
              <a:rPr spc="-5" dirty="0">
                <a:latin typeface="Arial MT"/>
                <a:cs typeface="Arial MT"/>
              </a:rPr>
              <a:t>End</a:t>
            </a:r>
            <a:r>
              <a:rPr spc="-10" dirty="0">
                <a:latin typeface="Arial MT"/>
                <a:cs typeface="Arial MT"/>
              </a:rPr>
              <a:t> </a:t>
            </a:r>
            <a:r>
              <a:rPr spc="-5" dirty="0">
                <a:latin typeface="Arial MT"/>
                <a:cs typeface="Arial MT"/>
              </a:rPr>
              <a:t>of</a:t>
            </a:r>
            <a:r>
              <a:rPr spc="-10" dirty="0">
                <a:latin typeface="Arial MT"/>
                <a:cs typeface="Arial MT"/>
              </a:rPr>
              <a:t> </a:t>
            </a:r>
            <a:r>
              <a:rPr spc="-5" dirty="0">
                <a:latin typeface="Arial MT"/>
                <a:cs typeface="Arial MT"/>
              </a:rPr>
              <a:t>class</a:t>
            </a:r>
            <a:r>
              <a:rPr spc="-10" dirty="0">
                <a:latin typeface="Arial MT"/>
                <a:cs typeface="Arial MT"/>
              </a:rPr>
              <a:t> </a:t>
            </a:r>
            <a:r>
              <a:rPr dirty="0">
                <a:latin typeface="Arial MT"/>
                <a:cs typeface="Arial MT"/>
              </a:rPr>
              <a:t>X</a:t>
            </a:r>
            <a:endParaRPr>
              <a:latin typeface="Arial MT"/>
              <a:cs typeface="Arial MT"/>
            </a:endParaRPr>
          </a:p>
          <a:p>
            <a:pPr marL="12700" marR="5080" algn="ctr">
              <a:spcBef>
                <a:spcPts val="1525"/>
              </a:spcBef>
            </a:pPr>
            <a:r>
              <a:rPr sz="2400" dirty="0">
                <a:solidFill>
                  <a:srgbClr val="FF0000"/>
                </a:solidFill>
                <a:latin typeface="Arial MT"/>
                <a:cs typeface="Arial MT"/>
              </a:rPr>
              <a:t>If</a:t>
            </a:r>
            <a:r>
              <a:rPr sz="2400" spc="-15" dirty="0">
                <a:solidFill>
                  <a:srgbClr val="FF0000"/>
                </a:solidFill>
                <a:latin typeface="Arial MT"/>
                <a:cs typeface="Arial MT"/>
              </a:rPr>
              <a:t> </a:t>
            </a:r>
            <a:r>
              <a:rPr sz="2400" spc="-5" dirty="0">
                <a:solidFill>
                  <a:srgbClr val="FF0000"/>
                </a:solidFill>
                <a:latin typeface="Arial MT"/>
                <a:cs typeface="Arial MT"/>
              </a:rPr>
              <a:t>a class</a:t>
            </a:r>
            <a:r>
              <a:rPr sz="2400" spc="15" dirty="0">
                <a:solidFill>
                  <a:srgbClr val="FF0000"/>
                </a:solidFill>
                <a:latin typeface="Arial MT"/>
                <a:cs typeface="Arial MT"/>
              </a:rPr>
              <a:t> </a:t>
            </a:r>
            <a:r>
              <a:rPr sz="2400" spc="-5" dirty="0">
                <a:solidFill>
                  <a:srgbClr val="FF0000"/>
                </a:solidFill>
                <a:latin typeface="Arial MT"/>
                <a:cs typeface="Arial MT"/>
              </a:rPr>
              <a:t>implements</a:t>
            </a:r>
            <a:r>
              <a:rPr sz="2400" spc="20" dirty="0">
                <a:solidFill>
                  <a:srgbClr val="FF0000"/>
                </a:solidFill>
                <a:latin typeface="Arial MT"/>
                <a:cs typeface="Arial MT"/>
              </a:rPr>
              <a:t> </a:t>
            </a:r>
            <a:r>
              <a:rPr sz="2400" spc="-5" dirty="0">
                <a:solidFill>
                  <a:srgbClr val="FF0000"/>
                </a:solidFill>
                <a:latin typeface="Arial MT"/>
                <a:cs typeface="Arial MT"/>
              </a:rPr>
              <a:t>a</a:t>
            </a:r>
            <a:r>
              <a:rPr sz="2400" spc="5" dirty="0">
                <a:solidFill>
                  <a:srgbClr val="FF0000"/>
                </a:solidFill>
                <a:latin typeface="Arial MT"/>
                <a:cs typeface="Arial MT"/>
              </a:rPr>
              <a:t> </a:t>
            </a:r>
            <a:r>
              <a:rPr sz="2400" spc="-5" dirty="0">
                <a:solidFill>
                  <a:srgbClr val="FF0000"/>
                </a:solidFill>
                <a:latin typeface="Arial MT"/>
                <a:cs typeface="Arial MT"/>
              </a:rPr>
              <a:t>sub-interface </a:t>
            </a:r>
            <a:r>
              <a:rPr sz="2400" spc="-655" dirty="0">
                <a:solidFill>
                  <a:srgbClr val="FF0000"/>
                </a:solidFill>
                <a:latin typeface="Arial MT"/>
                <a:cs typeface="Arial MT"/>
              </a:rPr>
              <a:t> </a:t>
            </a:r>
            <a:r>
              <a:rPr sz="2400" dirty="0">
                <a:solidFill>
                  <a:srgbClr val="FF0000"/>
                </a:solidFill>
                <a:latin typeface="Arial MT"/>
                <a:cs typeface="Arial MT"/>
              </a:rPr>
              <a:t>then</a:t>
            </a:r>
            <a:r>
              <a:rPr sz="2400" spc="-5" dirty="0">
                <a:solidFill>
                  <a:srgbClr val="FF0000"/>
                </a:solidFill>
                <a:latin typeface="Arial MT"/>
                <a:cs typeface="Arial MT"/>
              </a:rPr>
              <a:t> it</a:t>
            </a:r>
            <a:r>
              <a:rPr sz="2400" dirty="0">
                <a:solidFill>
                  <a:srgbClr val="FF0000"/>
                </a:solidFill>
                <a:latin typeface="Arial MT"/>
                <a:cs typeface="Arial MT"/>
              </a:rPr>
              <a:t> </a:t>
            </a:r>
            <a:r>
              <a:rPr sz="2400" spc="-5" dirty="0">
                <a:solidFill>
                  <a:srgbClr val="FF0000"/>
                </a:solidFill>
                <a:latin typeface="Arial MT"/>
                <a:cs typeface="Arial MT"/>
              </a:rPr>
              <a:t>also</a:t>
            </a:r>
            <a:r>
              <a:rPr sz="2400" dirty="0">
                <a:solidFill>
                  <a:srgbClr val="FF0000"/>
                </a:solidFill>
                <a:latin typeface="Arial MT"/>
                <a:cs typeface="Arial MT"/>
              </a:rPr>
              <a:t> </a:t>
            </a:r>
            <a:r>
              <a:rPr sz="2400" spc="-5" dirty="0">
                <a:solidFill>
                  <a:srgbClr val="FF0000"/>
                </a:solidFill>
                <a:latin typeface="Arial MT"/>
                <a:cs typeface="Arial MT"/>
              </a:rPr>
              <a:t>implements</a:t>
            </a:r>
            <a:r>
              <a:rPr sz="2400" spc="15" dirty="0">
                <a:solidFill>
                  <a:srgbClr val="FF0000"/>
                </a:solidFill>
                <a:latin typeface="Arial MT"/>
                <a:cs typeface="Arial MT"/>
              </a:rPr>
              <a:t> </a:t>
            </a:r>
            <a:r>
              <a:rPr sz="2400" dirty="0">
                <a:solidFill>
                  <a:srgbClr val="FF0000"/>
                </a:solidFill>
                <a:latin typeface="Arial MT"/>
                <a:cs typeface="Arial MT"/>
              </a:rPr>
              <a:t>its</a:t>
            </a:r>
            <a:r>
              <a:rPr sz="2400" spc="-15" dirty="0">
                <a:solidFill>
                  <a:srgbClr val="FF0000"/>
                </a:solidFill>
                <a:latin typeface="Arial MT"/>
                <a:cs typeface="Arial MT"/>
              </a:rPr>
              <a:t> </a:t>
            </a:r>
            <a:r>
              <a:rPr sz="2400" spc="-5" dirty="0">
                <a:solidFill>
                  <a:srgbClr val="FF0000"/>
                </a:solidFill>
                <a:latin typeface="Arial MT"/>
                <a:cs typeface="Arial MT"/>
              </a:rPr>
              <a:t>super </a:t>
            </a:r>
            <a:r>
              <a:rPr sz="2400" dirty="0">
                <a:solidFill>
                  <a:srgbClr val="FF0000"/>
                </a:solidFill>
                <a:latin typeface="Arial MT"/>
                <a:cs typeface="Arial MT"/>
              </a:rPr>
              <a:t> </a:t>
            </a:r>
            <a:r>
              <a:rPr sz="2400" spc="-5" dirty="0">
                <a:solidFill>
                  <a:srgbClr val="FF0000"/>
                </a:solidFill>
                <a:latin typeface="Arial MT"/>
                <a:cs typeface="Arial MT"/>
              </a:rPr>
              <a:t>interfaces</a:t>
            </a:r>
            <a:endParaRPr sz="2400">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5407660"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a:t>
            </a:r>
            <a:r>
              <a:rPr spc="-155" dirty="0"/>
              <a:t>t</a:t>
            </a:r>
            <a:r>
              <a:rPr spc="-160" dirty="0"/>
              <a:t>er</a:t>
            </a:r>
            <a:r>
              <a:rPr spc="-155" dirty="0"/>
              <a:t>f</a:t>
            </a:r>
            <a:r>
              <a:rPr spc="-160" dirty="0"/>
              <a:t>ac</a:t>
            </a:r>
            <a:r>
              <a:rPr spc="-5" dirty="0"/>
              <a:t>e</a:t>
            </a:r>
            <a:r>
              <a:rPr spc="-270" dirty="0"/>
              <a:t> </a:t>
            </a:r>
            <a:r>
              <a:rPr spc="-160" dirty="0"/>
              <a:t>Examp</a:t>
            </a:r>
            <a:r>
              <a:rPr spc="-165" dirty="0"/>
              <a:t>l</a:t>
            </a:r>
            <a:r>
              <a:rPr spc="-5" dirty="0"/>
              <a:t>e</a:t>
            </a:r>
            <a:r>
              <a:rPr spc="-270" dirty="0"/>
              <a:t> </a:t>
            </a:r>
            <a:r>
              <a:rPr spc="-5" dirty="0"/>
              <a:t>4</a:t>
            </a:r>
          </a:p>
        </p:txBody>
      </p:sp>
      <p:sp>
        <p:nvSpPr>
          <p:cNvPr id="3" name="object 3"/>
          <p:cNvSpPr txBox="1"/>
          <p:nvPr/>
        </p:nvSpPr>
        <p:spPr>
          <a:xfrm>
            <a:off x="1983741" y="1566799"/>
            <a:ext cx="3333115" cy="4183196"/>
          </a:xfrm>
          <a:prstGeom prst="rect">
            <a:avLst/>
          </a:prstGeom>
        </p:spPr>
        <p:txBody>
          <a:bodyPr vert="horz" wrap="square" lIns="0" tIns="149860" rIns="0" bIns="0" rtlCol="0">
            <a:spAutoFit/>
          </a:bodyPr>
          <a:lstStyle/>
          <a:p>
            <a:pPr marL="12700">
              <a:spcBef>
                <a:spcPts val="1180"/>
              </a:spcBef>
            </a:pPr>
            <a:r>
              <a:rPr b="1" spc="-5" dirty="0">
                <a:latin typeface="Arial"/>
                <a:cs typeface="Arial"/>
              </a:rPr>
              <a:t>interface</a:t>
            </a:r>
            <a:r>
              <a:rPr b="1" spc="-90" dirty="0">
                <a:latin typeface="Arial"/>
                <a:cs typeface="Arial"/>
              </a:rPr>
              <a:t> </a:t>
            </a:r>
            <a:r>
              <a:rPr b="1" spc="-20" dirty="0">
                <a:latin typeface="Arial"/>
                <a:cs typeface="Arial"/>
              </a:rPr>
              <a:t>Area</a:t>
            </a:r>
            <a:endParaRPr>
              <a:latin typeface="Arial"/>
              <a:cs typeface="Arial"/>
            </a:endParaRPr>
          </a:p>
          <a:p>
            <a:pPr marL="12700">
              <a:spcBef>
                <a:spcPts val="1080"/>
              </a:spcBef>
            </a:pPr>
            <a:r>
              <a:rPr b="1" spc="-5" dirty="0">
                <a:latin typeface="Arial"/>
                <a:cs typeface="Arial"/>
              </a:rPr>
              <a:t>{</a:t>
            </a:r>
            <a:endParaRPr>
              <a:latin typeface="Arial"/>
              <a:cs typeface="Arial"/>
            </a:endParaRPr>
          </a:p>
          <a:p>
            <a:pPr marL="927100" marR="316865">
              <a:lnSpc>
                <a:spcPct val="150000"/>
              </a:lnSpc>
            </a:pPr>
            <a:r>
              <a:rPr b="1" dirty="0">
                <a:latin typeface="Arial"/>
                <a:cs typeface="Arial"/>
              </a:rPr>
              <a:t>double PI = </a:t>
            </a:r>
            <a:r>
              <a:rPr b="1" spc="-5" dirty="0">
                <a:latin typeface="Arial"/>
                <a:cs typeface="Arial"/>
              </a:rPr>
              <a:t>3.1456; </a:t>
            </a:r>
            <a:r>
              <a:rPr b="1" spc="-490" dirty="0">
                <a:latin typeface="Arial"/>
                <a:cs typeface="Arial"/>
              </a:rPr>
              <a:t> </a:t>
            </a:r>
            <a:r>
              <a:rPr b="1" dirty="0">
                <a:latin typeface="Arial"/>
                <a:cs typeface="Arial"/>
              </a:rPr>
              <a:t>double </a:t>
            </a:r>
            <a:r>
              <a:rPr b="1" spc="-5" dirty="0">
                <a:latin typeface="Arial"/>
                <a:cs typeface="Arial"/>
              </a:rPr>
              <a:t>area(); </a:t>
            </a:r>
            <a:r>
              <a:rPr b="1" dirty="0">
                <a:latin typeface="Arial"/>
                <a:cs typeface="Arial"/>
              </a:rPr>
              <a:t> double</a:t>
            </a:r>
            <a:r>
              <a:rPr b="1" spc="-70" dirty="0">
                <a:latin typeface="Arial"/>
                <a:cs typeface="Arial"/>
              </a:rPr>
              <a:t> </a:t>
            </a:r>
            <a:r>
              <a:rPr b="1" spc="-5" dirty="0">
                <a:latin typeface="Arial"/>
                <a:cs typeface="Arial"/>
              </a:rPr>
              <a:t>perimeter();</a:t>
            </a:r>
            <a:endParaRPr>
              <a:latin typeface="Arial"/>
              <a:cs typeface="Arial"/>
            </a:endParaRPr>
          </a:p>
          <a:p>
            <a:pPr marL="12700">
              <a:spcBef>
                <a:spcPts val="1080"/>
              </a:spcBef>
            </a:pPr>
            <a:r>
              <a:rPr b="1" spc="-5" dirty="0">
                <a:latin typeface="Arial"/>
                <a:cs typeface="Arial"/>
              </a:rPr>
              <a:t>}</a:t>
            </a:r>
            <a:r>
              <a:rPr b="1" spc="-10" dirty="0">
                <a:latin typeface="Arial"/>
                <a:cs typeface="Arial"/>
              </a:rPr>
              <a:t> </a:t>
            </a:r>
            <a:r>
              <a:rPr b="1" dirty="0">
                <a:latin typeface="Arial"/>
                <a:cs typeface="Arial"/>
              </a:rPr>
              <a:t>//</a:t>
            </a:r>
            <a:r>
              <a:rPr b="1" spc="-15" dirty="0">
                <a:latin typeface="Arial"/>
                <a:cs typeface="Arial"/>
              </a:rPr>
              <a:t> </a:t>
            </a:r>
            <a:r>
              <a:rPr b="1" dirty="0">
                <a:latin typeface="Arial"/>
                <a:cs typeface="Arial"/>
              </a:rPr>
              <a:t>End</a:t>
            </a:r>
            <a:r>
              <a:rPr b="1" spc="-15" dirty="0">
                <a:latin typeface="Arial"/>
                <a:cs typeface="Arial"/>
              </a:rPr>
              <a:t> </a:t>
            </a:r>
            <a:r>
              <a:rPr b="1" dirty="0">
                <a:latin typeface="Arial"/>
                <a:cs typeface="Arial"/>
              </a:rPr>
              <a:t>of</a:t>
            </a:r>
            <a:r>
              <a:rPr b="1" spc="-10" dirty="0">
                <a:latin typeface="Arial"/>
                <a:cs typeface="Arial"/>
              </a:rPr>
              <a:t> </a:t>
            </a:r>
            <a:r>
              <a:rPr b="1" spc="-5" dirty="0">
                <a:latin typeface="Arial"/>
                <a:cs typeface="Arial"/>
              </a:rPr>
              <a:t>Interface</a:t>
            </a:r>
            <a:r>
              <a:rPr b="1" spc="-70" dirty="0">
                <a:latin typeface="Arial"/>
                <a:cs typeface="Arial"/>
              </a:rPr>
              <a:t> </a:t>
            </a:r>
            <a:r>
              <a:rPr b="1" spc="-15" dirty="0">
                <a:latin typeface="Arial"/>
                <a:cs typeface="Arial"/>
              </a:rPr>
              <a:t>Area</a:t>
            </a:r>
            <a:endParaRPr>
              <a:latin typeface="Arial"/>
              <a:cs typeface="Arial"/>
            </a:endParaRPr>
          </a:p>
          <a:p>
            <a:pPr marL="12700">
              <a:spcBef>
                <a:spcPts val="1080"/>
              </a:spcBef>
            </a:pPr>
            <a:r>
              <a:rPr b="1" spc="-5" dirty="0">
                <a:latin typeface="Arial"/>
                <a:cs typeface="Arial"/>
              </a:rPr>
              <a:t>interface </a:t>
            </a:r>
            <a:r>
              <a:rPr b="1" spc="-25" dirty="0">
                <a:latin typeface="Arial"/>
                <a:cs typeface="Arial"/>
              </a:rPr>
              <a:t>Volume</a:t>
            </a:r>
            <a:r>
              <a:rPr b="1" spc="-30" dirty="0">
                <a:latin typeface="Arial"/>
                <a:cs typeface="Arial"/>
              </a:rPr>
              <a:t> </a:t>
            </a:r>
            <a:r>
              <a:rPr b="1" spc="-5" dirty="0">
                <a:latin typeface="Arial"/>
                <a:cs typeface="Arial"/>
              </a:rPr>
              <a:t>extends</a:t>
            </a:r>
            <a:r>
              <a:rPr b="1" spc="-75" dirty="0">
                <a:latin typeface="Arial"/>
                <a:cs typeface="Arial"/>
              </a:rPr>
              <a:t> </a:t>
            </a:r>
            <a:r>
              <a:rPr b="1" spc="-20" dirty="0">
                <a:latin typeface="Arial"/>
                <a:cs typeface="Arial"/>
              </a:rPr>
              <a:t>Area</a:t>
            </a:r>
            <a:endParaRPr>
              <a:latin typeface="Arial"/>
              <a:cs typeface="Arial"/>
            </a:endParaRPr>
          </a:p>
          <a:p>
            <a:pPr marL="12700">
              <a:spcBef>
                <a:spcPts val="1080"/>
              </a:spcBef>
            </a:pPr>
            <a:r>
              <a:rPr b="1" spc="-5" dirty="0">
                <a:latin typeface="Arial"/>
                <a:cs typeface="Arial"/>
              </a:rPr>
              <a:t>{</a:t>
            </a:r>
            <a:endParaRPr>
              <a:latin typeface="Arial"/>
              <a:cs typeface="Arial"/>
            </a:endParaRPr>
          </a:p>
          <a:p>
            <a:pPr marL="927100">
              <a:spcBef>
                <a:spcPts val="1080"/>
              </a:spcBef>
            </a:pPr>
            <a:r>
              <a:rPr b="1" dirty="0">
                <a:latin typeface="Arial"/>
                <a:cs typeface="Arial"/>
              </a:rPr>
              <a:t>double</a:t>
            </a:r>
            <a:r>
              <a:rPr b="1" spc="-60" dirty="0">
                <a:latin typeface="Arial"/>
                <a:cs typeface="Arial"/>
              </a:rPr>
              <a:t> </a:t>
            </a:r>
            <a:r>
              <a:rPr b="1" spc="-5" dirty="0">
                <a:latin typeface="Arial"/>
                <a:cs typeface="Arial"/>
              </a:rPr>
              <a:t>volume();</a:t>
            </a:r>
            <a:endParaRPr>
              <a:latin typeface="Arial"/>
              <a:cs typeface="Arial"/>
            </a:endParaRPr>
          </a:p>
          <a:p>
            <a:pPr marL="12700">
              <a:spcBef>
                <a:spcPts val="1080"/>
              </a:spcBef>
            </a:pPr>
            <a:r>
              <a:rPr b="1" dirty="0">
                <a:latin typeface="Arial"/>
                <a:cs typeface="Arial"/>
              </a:rPr>
              <a:t>}</a:t>
            </a:r>
            <a:r>
              <a:rPr b="1" spc="-10" dirty="0">
                <a:latin typeface="Arial"/>
                <a:cs typeface="Arial"/>
              </a:rPr>
              <a:t> </a:t>
            </a:r>
            <a:r>
              <a:rPr b="1" dirty="0">
                <a:latin typeface="Arial"/>
                <a:cs typeface="Arial"/>
              </a:rPr>
              <a:t>//</a:t>
            </a:r>
            <a:r>
              <a:rPr b="1" spc="-5" dirty="0">
                <a:latin typeface="Arial"/>
                <a:cs typeface="Arial"/>
              </a:rPr>
              <a:t> End</a:t>
            </a:r>
            <a:r>
              <a:rPr b="1" spc="-10" dirty="0">
                <a:latin typeface="Arial"/>
                <a:cs typeface="Arial"/>
              </a:rPr>
              <a:t> </a:t>
            </a:r>
            <a:r>
              <a:rPr b="1" dirty="0">
                <a:latin typeface="Arial"/>
                <a:cs typeface="Arial"/>
              </a:rPr>
              <a:t>of</a:t>
            </a:r>
            <a:r>
              <a:rPr b="1" spc="-20" dirty="0">
                <a:latin typeface="Arial"/>
                <a:cs typeface="Arial"/>
              </a:rPr>
              <a:t> </a:t>
            </a:r>
            <a:r>
              <a:rPr b="1" spc="-5" dirty="0">
                <a:latin typeface="Arial"/>
                <a:cs typeface="Arial"/>
              </a:rPr>
              <a:t>Interface</a:t>
            </a:r>
            <a:r>
              <a:rPr b="1" dirty="0">
                <a:latin typeface="Arial"/>
                <a:cs typeface="Arial"/>
              </a:rPr>
              <a:t> </a:t>
            </a:r>
            <a:r>
              <a:rPr b="1" spc="-25" dirty="0">
                <a:latin typeface="Arial"/>
                <a:cs typeface="Arial"/>
              </a:rPr>
              <a:t>Volume</a:t>
            </a:r>
            <a:endParaRPr>
              <a:latin typeface="Arial"/>
              <a:cs typeface="Arial"/>
            </a:endParaRPr>
          </a:p>
        </p:txBody>
      </p:sp>
      <p:sp>
        <p:nvSpPr>
          <p:cNvPr id="4" name="object 4"/>
          <p:cNvSpPr txBox="1"/>
          <p:nvPr/>
        </p:nvSpPr>
        <p:spPr>
          <a:xfrm>
            <a:off x="7848600" y="1981201"/>
            <a:ext cx="1828800" cy="688009"/>
          </a:xfrm>
          <a:prstGeom prst="rect">
            <a:avLst/>
          </a:prstGeom>
          <a:ln w="9144">
            <a:solidFill>
              <a:srgbClr val="000000"/>
            </a:solidFill>
          </a:ln>
        </p:spPr>
        <p:txBody>
          <a:bodyPr vert="horz" wrap="square" lIns="0" tIns="3175" rIns="0" bIns="0" rtlCol="0">
            <a:spAutoFit/>
          </a:bodyPr>
          <a:lstStyle/>
          <a:p>
            <a:pPr>
              <a:spcBef>
                <a:spcPts val="25"/>
              </a:spcBef>
            </a:pPr>
            <a:endParaRPr sz="2650">
              <a:latin typeface="Times New Roman"/>
              <a:cs typeface="Times New Roman"/>
            </a:endParaRPr>
          </a:p>
          <a:p>
            <a:pPr marL="1270" algn="ctr">
              <a:spcBef>
                <a:spcPts val="5"/>
              </a:spcBef>
            </a:pPr>
            <a:r>
              <a:rPr spc="-5" dirty="0">
                <a:latin typeface="Arial MT"/>
                <a:cs typeface="Arial MT"/>
              </a:rPr>
              <a:t>Area</a:t>
            </a:r>
            <a:endParaRPr>
              <a:latin typeface="Arial MT"/>
              <a:cs typeface="Arial MT"/>
            </a:endParaRPr>
          </a:p>
        </p:txBody>
      </p:sp>
      <p:sp>
        <p:nvSpPr>
          <p:cNvPr id="5" name="object 5"/>
          <p:cNvSpPr txBox="1"/>
          <p:nvPr/>
        </p:nvSpPr>
        <p:spPr>
          <a:xfrm>
            <a:off x="7848600" y="3810000"/>
            <a:ext cx="1828800" cy="688650"/>
          </a:xfrm>
          <a:prstGeom prst="rect">
            <a:avLst/>
          </a:prstGeom>
          <a:ln w="9144">
            <a:solidFill>
              <a:srgbClr val="000000"/>
            </a:solidFill>
          </a:ln>
        </p:spPr>
        <p:txBody>
          <a:bodyPr vert="horz" wrap="square" lIns="0" tIns="3810" rIns="0" bIns="0" rtlCol="0">
            <a:spAutoFit/>
          </a:bodyPr>
          <a:lstStyle/>
          <a:p>
            <a:pPr>
              <a:spcBef>
                <a:spcPts val="30"/>
              </a:spcBef>
            </a:pPr>
            <a:endParaRPr sz="2650">
              <a:latin typeface="Times New Roman"/>
              <a:cs typeface="Times New Roman"/>
            </a:endParaRPr>
          </a:p>
          <a:p>
            <a:pPr marL="534670"/>
            <a:r>
              <a:rPr spc="-20" dirty="0">
                <a:latin typeface="Arial MT"/>
                <a:cs typeface="Arial MT"/>
              </a:rPr>
              <a:t>Volume</a:t>
            </a:r>
            <a:endParaRPr>
              <a:latin typeface="Arial MT"/>
              <a:cs typeface="Arial MT"/>
            </a:endParaRPr>
          </a:p>
        </p:txBody>
      </p:sp>
      <p:grpSp>
        <p:nvGrpSpPr>
          <p:cNvPr id="6" name="object 6"/>
          <p:cNvGrpSpPr/>
          <p:nvPr/>
        </p:nvGrpSpPr>
        <p:grpSpPr>
          <a:xfrm>
            <a:off x="8724901" y="3035045"/>
            <a:ext cx="78105" cy="762000"/>
            <a:chOff x="7200900" y="3035045"/>
            <a:chExt cx="78105" cy="762000"/>
          </a:xfrm>
        </p:grpSpPr>
        <p:pic>
          <p:nvPicPr>
            <p:cNvPr id="7" name="object 7"/>
            <p:cNvPicPr/>
            <p:nvPr/>
          </p:nvPicPr>
          <p:blipFill>
            <a:blip r:embed="rId2" cstate="print"/>
            <a:stretch>
              <a:fillRect/>
            </a:stretch>
          </p:blipFill>
          <p:spPr>
            <a:xfrm>
              <a:off x="7200900" y="3035045"/>
              <a:ext cx="77724" cy="242315"/>
            </a:xfrm>
            <a:prstGeom prst="rect">
              <a:avLst/>
            </a:prstGeom>
          </p:spPr>
        </p:pic>
        <p:sp>
          <p:nvSpPr>
            <p:cNvPr id="8" name="object 8"/>
            <p:cNvSpPr/>
            <p:nvPr/>
          </p:nvSpPr>
          <p:spPr>
            <a:xfrm>
              <a:off x="7239761" y="3263645"/>
              <a:ext cx="0" cy="533400"/>
            </a:xfrm>
            <a:custGeom>
              <a:avLst/>
              <a:gdLst/>
              <a:ahLst/>
              <a:cxnLst/>
              <a:rect l="l" t="t" r="r" b="b"/>
              <a:pathLst>
                <a:path h="533400">
                  <a:moveTo>
                    <a:pt x="0" y="0"/>
                  </a:moveTo>
                  <a:lnTo>
                    <a:pt x="0" y="533399"/>
                  </a:lnTo>
                </a:path>
              </a:pathLst>
            </a:custGeom>
            <a:ln w="25908">
              <a:solidFill>
                <a:srgbClr val="000000"/>
              </a:solidFill>
              <a:prstDash val="sysDash"/>
            </a:ln>
          </p:spPr>
          <p:txBody>
            <a:bodyPr wrap="square" lIns="0" tIns="0" rIns="0" bIns="0" rtlCol="0"/>
            <a:lstStyle/>
            <a:p>
              <a:endParaRPr/>
            </a:p>
          </p:txBody>
        </p:sp>
      </p:grpSp>
      <p:sp>
        <p:nvSpPr>
          <p:cNvPr id="9" name="object 9"/>
          <p:cNvSpPr txBox="1"/>
          <p:nvPr/>
        </p:nvSpPr>
        <p:spPr>
          <a:xfrm>
            <a:off x="8101076" y="1662429"/>
            <a:ext cx="1310640" cy="299720"/>
          </a:xfrm>
          <a:prstGeom prst="rect">
            <a:avLst/>
          </a:prstGeom>
        </p:spPr>
        <p:txBody>
          <a:bodyPr vert="horz" wrap="square" lIns="0" tIns="12700" rIns="0" bIns="0" rtlCol="0">
            <a:spAutoFit/>
          </a:bodyPr>
          <a:lstStyle/>
          <a:p>
            <a:pPr marL="12700">
              <a:spcBef>
                <a:spcPts val="100"/>
              </a:spcBef>
            </a:pPr>
            <a:r>
              <a:rPr spc="-10" dirty="0">
                <a:solidFill>
                  <a:srgbClr val="FF0000"/>
                </a:solidFill>
                <a:latin typeface="Calibri"/>
                <a:cs typeface="Calibri"/>
              </a:rPr>
              <a:t>&lt;&lt;Interface&gt;&gt;</a:t>
            </a:r>
            <a:endParaRPr>
              <a:latin typeface="Calibri"/>
              <a:cs typeface="Calibri"/>
            </a:endParaRPr>
          </a:p>
        </p:txBody>
      </p:sp>
      <p:sp>
        <p:nvSpPr>
          <p:cNvPr id="10" name="object 10"/>
          <p:cNvSpPr txBox="1"/>
          <p:nvPr/>
        </p:nvSpPr>
        <p:spPr>
          <a:xfrm>
            <a:off x="8101076" y="4880864"/>
            <a:ext cx="1310640" cy="299720"/>
          </a:xfrm>
          <a:prstGeom prst="rect">
            <a:avLst/>
          </a:prstGeom>
        </p:spPr>
        <p:txBody>
          <a:bodyPr vert="horz" wrap="square" lIns="0" tIns="12700" rIns="0" bIns="0" rtlCol="0">
            <a:spAutoFit/>
          </a:bodyPr>
          <a:lstStyle/>
          <a:p>
            <a:pPr marL="12700">
              <a:spcBef>
                <a:spcPts val="100"/>
              </a:spcBef>
            </a:pPr>
            <a:r>
              <a:rPr spc="-10" dirty="0">
                <a:solidFill>
                  <a:srgbClr val="FF0000"/>
                </a:solidFill>
                <a:latin typeface="Calibri"/>
                <a:cs typeface="Calibri"/>
              </a:rPr>
              <a:t>&lt;&lt;Interface&gt;&gt;</a:t>
            </a:r>
            <a:endParaRPr>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4153-49E7-CE99-38AA-3B43D717F07E}"/>
              </a:ext>
            </a:extLst>
          </p:cNvPr>
          <p:cNvSpPr>
            <a:spLocks noGrp="1"/>
          </p:cNvSpPr>
          <p:nvPr>
            <p:ph type="title"/>
          </p:nvPr>
        </p:nvSpPr>
        <p:spPr>
          <a:xfrm>
            <a:off x="1371600" y="685800"/>
            <a:ext cx="9601200" cy="671052"/>
          </a:xfrm>
        </p:spPr>
        <p:txBody>
          <a:bodyPr>
            <a:normAutofit fontScale="90000"/>
          </a:bodyPr>
          <a:lstStyle/>
          <a:p>
            <a:r>
              <a:rPr lang="en-IN" spc="-160" dirty="0"/>
              <a:t>Encapsu</a:t>
            </a:r>
            <a:r>
              <a:rPr lang="en-IN" spc="-165" dirty="0"/>
              <a:t>l</a:t>
            </a:r>
            <a:r>
              <a:rPr lang="en-IN" spc="-160" dirty="0"/>
              <a:t>a</a:t>
            </a:r>
            <a:r>
              <a:rPr lang="en-IN" spc="-145" dirty="0"/>
              <a:t>t</a:t>
            </a:r>
            <a:r>
              <a:rPr lang="en-IN" spc="-150" dirty="0"/>
              <a:t>io</a:t>
            </a:r>
            <a:r>
              <a:rPr lang="en-IN" dirty="0"/>
              <a:t>n</a:t>
            </a:r>
            <a:endParaRPr lang="en-US" dirty="0"/>
          </a:p>
        </p:txBody>
      </p:sp>
      <p:sp>
        <p:nvSpPr>
          <p:cNvPr id="3" name="Content Placeholder 2">
            <a:extLst>
              <a:ext uri="{FF2B5EF4-FFF2-40B4-BE49-F238E27FC236}">
                <a16:creationId xmlns:a16="http://schemas.microsoft.com/office/drawing/2014/main" id="{BA7D44A5-A552-E2A6-7BF9-FAB90A4A8AAB}"/>
              </a:ext>
            </a:extLst>
          </p:cNvPr>
          <p:cNvSpPr>
            <a:spLocks noGrp="1"/>
          </p:cNvSpPr>
          <p:nvPr>
            <p:ph idx="1"/>
          </p:nvPr>
        </p:nvSpPr>
        <p:spPr>
          <a:xfrm>
            <a:off x="1371600" y="1543665"/>
            <a:ext cx="9601200" cy="4909721"/>
          </a:xfrm>
        </p:spPr>
        <p:txBody>
          <a:bodyPr/>
          <a:lstStyle/>
          <a:p>
            <a:pPr marL="469900" marR="5080" indent="-457200">
              <a:lnSpc>
                <a:spcPct val="100000"/>
              </a:lnSpc>
              <a:spcBef>
                <a:spcPts val="95"/>
              </a:spcBef>
              <a:buClr>
                <a:srgbClr val="0F1141"/>
              </a:buClr>
              <a:buChar char="•"/>
              <a:tabLst>
                <a:tab pos="469265" algn="l"/>
                <a:tab pos="469900" algn="l"/>
              </a:tabLst>
            </a:pPr>
            <a:r>
              <a:rPr lang="en-IN" sz="2000" dirty="0">
                <a:latin typeface="Arial MT"/>
                <a:cs typeface="Arial MT"/>
              </a:rPr>
              <a:t>Encapsulation</a:t>
            </a:r>
            <a:r>
              <a:rPr lang="en-IN" sz="2000" spc="-5" dirty="0">
                <a:latin typeface="Arial MT"/>
                <a:cs typeface="Arial MT"/>
              </a:rPr>
              <a:t> </a:t>
            </a:r>
            <a:r>
              <a:rPr lang="en-IN" sz="2000" dirty="0">
                <a:latin typeface="Arial MT"/>
                <a:cs typeface="Arial MT"/>
              </a:rPr>
              <a:t>means</a:t>
            </a:r>
            <a:r>
              <a:rPr lang="en-IN" sz="2000" spc="10" dirty="0">
                <a:latin typeface="Arial MT"/>
                <a:cs typeface="Arial MT"/>
              </a:rPr>
              <a:t> </a:t>
            </a:r>
            <a:r>
              <a:rPr lang="en-IN" sz="2000" dirty="0">
                <a:latin typeface="Arial MT"/>
                <a:cs typeface="Arial MT"/>
              </a:rPr>
              <a:t>wrapping/binding</a:t>
            </a:r>
            <a:r>
              <a:rPr lang="en-IN" sz="2000" spc="25" dirty="0">
                <a:latin typeface="Arial MT"/>
                <a:cs typeface="Arial MT"/>
              </a:rPr>
              <a:t> </a:t>
            </a:r>
            <a:r>
              <a:rPr lang="en-IN" sz="2000" spc="-5" dirty="0">
                <a:latin typeface="Arial MT"/>
                <a:cs typeface="Arial MT"/>
              </a:rPr>
              <a:t>up</a:t>
            </a:r>
            <a:r>
              <a:rPr lang="en-IN" sz="2000" spc="5" dirty="0">
                <a:latin typeface="Arial MT"/>
                <a:cs typeface="Arial MT"/>
              </a:rPr>
              <a:t> </a:t>
            </a:r>
            <a:r>
              <a:rPr lang="en-IN" sz="2000" dirty="0">
                <a:latin typeface="Arial MT"/>
                <a:cs typeface="Arial MT"/>
              </a:rPr>
              <a:t>of </a:t>
            </a:r>
            <a:r>
              <a:rPr lang="en-IN" sz="2000" spc="5" dirty="0">
                <a:latin typeface="Arial MT"/>
                <a:cs typeface="Arial MT"/>
              </a:rPr>
              <a:t> </a:t>
            </a:r>
            <a:r>
              <a:rPr lang="en-IN" sz="2000" dirty="0">
                <a:latin typeface="Arial MT"/>
                <a:cs typeface="Arial MT"/>
              </a:rPr>
              <a:t>data-part</a:t>
            </a:r>
            <a:r>
              <a:rPr lang="en-IN" sz="2000" spc="15" dirty="0">
                <a:latin typeface="Arial MT"/>
                <a:cs typeface="Arial MT"/>
              </a:rPr>
              <a:t> </a:t>
            </a:r>
            <a:r>
              <a:rPr lang="en-IN" sz="2000" spc="-5" dirty="0">
                <a:latin typeface="Arial MT"/>
                <a:cs typeface="Arial MT"/>
              </a:rPr>
              <a:t>(state)</a:t>
            </a:r>
            <a:r>
              <a:rPr lang="en-IN" sz="2000" spc="5" dirty="0">
                <a:latin typeface="Arial MT"/>
                <a:cs typeface="Arial MT"/>
              </a:rPr>
              <a:t> </a:t>
            </a:r>
            <a:r>
              <a:rPr lang="en-IN" sz="2000" spc="-5" dirty="0">
                <a:latin typeface="Arial MT"/>
                <a:cs typeface="Arial MT"/>
              </a:rPr>
              <a:t>and</a:t>
            </a:r>
            <a:r>
              <a:rPr lang="en-IN" sz="2000" spc="5" dirty="0">
                <a:latin typeface="Arial MT"/>
                <a:cs typeface="Arial MT"/>
              </a:rPr>
              <a:t> </a:t>
            </a:r>
            <a:r>
              <a:rPr lang="en-IN" sz="2000" spc="-5" dirty="0">
                <a:latin typeface="Arial MT"/>
                <a:cs typeface="Arial MT"/>
              </a:rPr>
              <a:t>methods</a:t>
            </a:r>
            <a:r>
              <a:rPr lang="en-IN" sz="2000" spc="25" dirty="0">
                <a:latin typeface="Arial MT"/>
                <a:cs typeface="Arial MT"/>
              </a:rPr>
              <a:t> </a:t>
            </a:r>
            <a:r>
              <a:rPr lang="en-IN" sz="2000" spc="-5" dirty="0">
                <a:latin typeface="Arial MT"/>
                <a:cs typeface="Arial MT"/>
              </a:rPr>
              <a:t>(operations</a:t>
            </a:r>
            <a:r>
              <a:rPr lang="en-IN" sz="2000" spc="15" dirty="0">
                <a:latin typeface="Arial MT"/>
                <a:cs typeface="Arial MT"/>
              </a:rPr>
              <a:t> </a:t>
            </a:r>
            <a:r>
              <a:rPr lang="en-IN" sz="2000" spc="-5" dirty="0">
                <a:latin typeface="Arial MT"/>
                <a:cs typeface="Arial MT"/>
              </a:rPr>
              <a:t>,</a:t>
            </a:r>
            <a:r>
              <a:rPr lang="en-IN" sz="2000" spc="5" dirty="0">
                <a:latin typeface="Arial MT"/>
                <a:cs typeface="Arial MT"/>
              </a:rPr>
              <a:t> </a:t>
            </a:r>
            <a:r>
              <a:rPr lang="en-IN" sz="2000" spc="-5" dirty="0">
                <a:latin typeface="Arial MT"/>
                <a:cs typeface="Arial MT"/>
              </a:rPr>
              <a:t>code) </a:t>
            </a:r>
            <a:r>
              <a:rPr lang="en-IN" sz="2000" spc="-765" dirty="0">
                <a:latin typeface="Arial MT"/>
                <a:cs typeface="Arial MT"/>
              </a:rPr>
              <a:t> </a:t>
            </a:r>
            <a:r>
              <a:rPr lang="en-IN" sz="2000" dirty="0">
                <a:latin typeface="Arial MT"/>
                <a:cs typeface="Arial MT"/>
              </a:rPr>
              <a:t>together</a:t>
            </a:r>
            <a:r>
              <a:rPr lang="en-IN" sz="2000" spc="5" dirty="0">
                <a:latin typeface="Arial MT"/>
                <a:cs typeface="Arial MT"/>
              </a:rPr>
              <a:t> </a:t>
            </a:r>
            <a:r>
              <a:rPr lang="en-IN" sz="2000" spc="-5" dirty="0">
                <a:latin typeface="Arial MT"/>
                <a:cs typeface="Arial MT"/>
              </a:rPr>
              <a:t>in</a:t>
            </a:r>
            <a:r>
              <a:rPr lang="en-IN" sz="2000" spc="10" dirty="0">
                <a:latin typeface="Arial MT"/>
                <a:cs typeface="Arial MT"/>
              </a:rPr>
              <a:t> </a:t>
            </a:r>
            <a:r>
              <a:rPr lang="en-IN" sz="2000" dirty="0">
                <a:latin typeface="Arial MT"/>
                <a:cs typeface="Arial MT"/>
              </a:rPr>
              <a:t>the</a:t>
            </a:r>
            <a:r>
              <a:rPr lang="en-IN" sz="2000" spc="-5" dirty="0">
                <a:latin typeface="Arial MT"/>
                <a:cs typeface="Arial MT"/>
              </a:rPr>
              <a:t> form</a:t>
            </a:r>
            <a:r>
              <a:rPr lang="en-IN" sz="2000" spc="10" dirty="0">
                <a:latin typeface="Arial MT"/>
                <a:cs typeface="Arial MT"/>
              </a:rPr>
              <a:t> </a:t>
            </a:r>
            <a:r>
              <a:rPr lang="en-IN" sz="2000" spc="-5" dirty="0">
                <a:latin typeface="Arial MT"/>
                <a:cs typeface="Arial MT"/>
              </a:rPr>
              <a:t>of a</a:t>
            </a:r>
            <a:r>
              <a:rPr lang="en-IN" sz="2000" spc="5" dirty="0">
                <a:latin typeface="Arial MT"/>
                <a:cs typeface="Arial MT"/>
              </a:rPr>
              <a:t> </a:t>
            </a:r>
            <a:r>
              <a:rPr lang="en-IN" sz="2000" dirty="0">
                <a:latin typeface="Arial MT"/>
                <a:cs typeface="Arial MT"/>
              </a:rPr>
              <a:t>capsule.</a:t>
            </a:r>
          </a:p>
          <a:p>
            <a:pPr marL="469900" marR="611505" indent="-457200">
              <a:lnSpc>
                <a:spcPct val="100000"/>
              </a:lnSpc>
              <a:spcBef>
                <a:spcPts val="675"/>
              </a:spcBef>
              <a:buClr>
                <a:srgbClr val="0F1141"/>
              </a:buClr>
              <a:buChar char="•"/>
              <a:tabLst>
                <a:tab pos="469265" algn="l"/>
                <a:tab pos="469900" algn="l"/>
              </a:tabLst>
            </a:pPr>
            <a:r>
              <a:rPr lang="en-IN" sz="2000" dirty="0">
                <a:latin typeface="Arial MT"/>
                <a:cs typeface="Arial MT"/>
              </a:rPr>
              <a:t>Access </a:t>
            </a:r>
            <a:r>
              <a:rPr lang="en-IN" sz="2000" spc="-5" dirty="0">
                <a:latin typeface="Arial MT"/>
                <a:cs typeface="Arial MT"/>
              </a:rPr>
              <a:t>to </a:t>
            </a:r>
            <a:r>
              <a:rPr lang="en-IN" sz="2000" dirty="0">
                <a:latin typeface="Arial MT"/>
                <a:cs typeface="Arial MT"/>
              </a:rPr>
              <a:t>code (Methods) and data (instance </a:t>
            </a:r>
            <a:r>
              <a:rPr lang="en-IN" sz="2000" spc="-765" dirty="0">
                <a:latin typeface="Arial MT"/>
                <a:cs typeface="Arial MT"/>
              </a:rPr>
              <a:t> </a:t>
            </a:r>
            <a:r>
              <a:rPr lang="en-IN" sz="2000" dirty="0">
                <a:latin typeface="Arial MT"/>
                <a:cs typeface="Arial MT"/>
              </a:rPr>
              <a:t>fields) </a:t>
            </a:r>
            <a:r>
              <a:rPr lang="en-IN" sz="2000" spc="-5" dirty="0">
                <a:latin typeface="Arial MT"/>
                <a:cs typeface="Arial MT"/>
              </a:rPr>
              <a:t>is </a:t>
            </a:r>
            <a:r>
              <a:rPr lang="en-IN" sz="2000" dirty="0">
                <a:latin typeface="Arial MT"/>
                <a:cs typeface="Arial MT"/>
              </a:rPr>
              <a:t>tightly</a:t>
            </a:r>
            <a:r>
              <a:rPr lang="en-IN" sz="2000" spc="-10" dirty="0">
                <a:latin typeface="Arial MT"/>
                <a:cs typeface="Arial MT"/>
              </a:rPr>
              <a:t> </a:t>
            </a:r>
            <a:r>
              <a:rPr lang="en-IN" sz="2000" dirty="0">
                <a:latin typeface="Arial MT"/>
                <a:cs typeface="Arial MT"/>
              </a:rPr>
              <a:t>controlled.</a:t>
            </a:r>
          </a:p>
          <a:p>
            <a:pPr marL="469900" marR="55880" indent="-457200">
              <a:lnSpc>
                <a:spcPct val="100000"/>
              </a:lnSpc>
              <a:spcBef>
                <a:spcPts val="670"/>
              </a:spcBef>
              <a:buClr>
                <a:srgbClr val="0F1141"/>
              </a:buClr>
              <a:buChar char="•"/>
              <a:tabLst>
                <a:tab pos="469265" algn="l"/>
                <a:tab pos="469900" algn="l"/>
              </a:tabLst>
            </a:pPr>
            <a:r>
              <a:rPr lang="en-IN" sz="2000" dirty="0">
                <a:latin typeface="Arial MT"/>
                <a:cs typeface="Arial MT"/>
              </a:rPr>
              <a:t>Through</a:t>
            </a:r>
            <a:r>
              <a:rPr lang="en-IN" sz="2000" spc="15" dirty="0">
                <a:latin typeface="Arial MT"/>
                <a:cs typeface="Arial MT"/>
              </a:rPr>
              <a:t> </a:t>
            </a:r>
            <a:r>
              <a:rPr lang="en-IN" sz="2000" dirty="0">
                <a:latin typeface="Arial MT"/>
                <a:cs typeface="Arial MT"/>
              </a:rPr>
              <a:t>Encapsulation, developer</a:t>
            </a:r>
            <a:r>
              <a:rPr lang="en-IN" sz="2000" spc="15" dirty="0">
                <a:latin typeface="Arial MT"/>
                <a:cs typeface="Arial MT"/>
              </a:rPr>
              <a:t> </a:t>
            </a:r>
            <a:r>
              <a:rPr lang="en-IN" sz="2000" spc="-5" dirty="0">
                <a:latin typeface="Arial MT"/>
                <a:cs typeface="Arial MT"/>
              </a:rPr>
              <a:t>of</a:t>
            </a:r>
            <a:r>
              <a:rPr lang="en-IN" sz="2000" spc="-15" dirty="0">
                <a:latin typeface="Arial MT"/>
                <a:cs typeface="Arial MT"/>
              </a:rPr>
              <a:t> </a:t>
            </a:r>
            <a:r>
              <a:rPr lang="en-IN" sz="2000" spc="-5" dirty="0">
                <a:latin typeface="Arial MT"/>
                <a:cs typeface="Arial MT"/>
              </a:rPr>
              <a:t>a</a:t>
            </a:r>
            <a:r>
              <a:rPr lang="en-IN" sz="2000" dirty="0">
                <a:latin typeface="Arial MT"/>
                <a:cs typeface="Arial MT"/>
              </a:rPr>
              <a:t> class</a:t>
            </a:r>
            <a:r>
              <a:rPr lang="en-IN" sz="2000" spc="-5" dirty="0">
                <a:latin typeface="Arial MT"/>
                <a:cs typeface="Arial MT"/>
              </a:rPr>
              <a:t> </a:t>
            </a:r>
            <a:r>
              <a:rPr lang="en-IN" sz="2000" dirty="0">
                <a:latin typeface="Arial MT"/>
                <a:cs typeface="Arial MT"/>
              </a:rPr>
              <a:t>can </a:t>
            </a:r>
            <a:r>
              <a:rPr lang="en-IN" sz="2000" spc="-765" dirty="0">
                <a:latin typeface="Arial MT"/>
                <a:cs typeface="Arial MT"/>
              </a:rPr>
              <a:t> </a:t>
            </a:r>
            <a:r>
              <a:rPr lang="en-IN" sz="2000" dirty="0">
                <a:latin typeface="Arial MT"/>
                <a:cs typeface="Arial MT"/>
              </a:rPr>
              <a:t>decide what</a:t>
            </a:r>
            <a:r>
              <a:rPr lang="en-IN" sz="2000" spc="5" dirty="0">
                <a:latin typeface="Arial MT"/>
                <a:cs typeface="Arial MT"/>
              </a:rPr>
              <a:t> </a:t>
            </a:r>
            <a:r>
              <a:rPr lang="en-IN" sz="2000" dirty="0">
                <a:latin typeface="Arial MT"/>
                <a:cs typeface="Arial MT"/>
              </a:rPr>
              <a:t>and what</a:t>
            </a:r>
            <a:r>
              <a:rPr lang="en-IN" sz="2000" spc="-10" dirty="0">
                <a:latin typeface="Arial MT"/>
                <a:cs typeface="Arial MT"/>
              </a:rPr>
              <a:t> </a:t>
            </a:r>
            <a:r>
              <a:rPr lang="en-IN" sz="2000" dirty="0">
                <a:latin typeface="Arial MT"/>
                <a:cs typeface="Arial MT"/>
              </a:rPr>
              <a:t>can</a:t>
            </a:r>
            <a:r>
              <a:rPr lang="en-IN" sz="2000" spc="10" dirty="0">
                <a:latin typeface="Arial MT"/>
                <a:cs typeface="Arial MT"/>
              </a:rPr>
              <a:t> </a:t>
            </a:r>
            <a:r>
              <a:rPr lang="en-IN" sz="2000" spc="-5" dirty="0">
                <a:latin typeface="Arial MT"/>
                <a:cs typeface="Arial MT"/>
              </a:rPr>
              <a:t>not</a:t>
            </a:r>
            <a:r>
              <a:rPr lang="en-IN" sz="2000" spc="-10" dirty="0">
                <a:latin typeface="Arial MT"/>
                <a:cs typeface="Arial MT"/>
              </a:rPr>
              <a:t> </a:t>
            </a:r>
            <a:r>
              <a:rPr lang="en-IN" sz="2000" spc="-5" dirty="0">
                <a:latin typeface="Arial MT"/>
                <a:cs typeface="Arial MT"/>
              </a:rPr>
              <a:t>be</a:t>
            </a:r>
            <a:r>
              <a:rPr lang="en-IN" sz="2000" spc="5" dirty="0">
                <a:latin typeface="Arial MT"/>
                <a:cs typeface="Arial MT"/>
              </a:rPr>
              <a:t> </a:t>
            </a:r>
            <a:r>
              <a:rPr lang="en-IN" sz="2000" dirty="0">
                <a:latin typeface="Arial MT"/>
                <a:cs typeface="Arial MT"/>
              </a:rPr>
              <a:t>accessible </a:t>
            </a:r>
            <a:r>
              <a:rPr lang="en-IN" sz="2000" spc="5" dirty="0">
                <a:latin typeface="Arial MT"/>
                <a:cs typeface="Arial MT"/>
              </a:rPr>
              <a:t> </a:t>
            </a:r>
            <a:r>
              <a:rPr lang="en-IN" sz="2000" dirty="0">
                <a:latin typeface="Arial MT"/>
                <a:cs typeface="Arial MT"/>
              </a:rPr>
              <a:t>outside</a:t>
            </a:r>
            <a:r>
              <a:rPr lang="en-IN" sz="2000" spc="5" dirty="0">
                <a:latin typeface="Arial MT"/>
                <a:cs typeface="Arial MT"/>
              </a:rPr>
              <a:t> </a:t>
            </a:r>
            <a:r>
              <a:rPr lang="en-IN" sz="2000" spc="-5" dirty="0">
                <a:latin typeface="Arial MT"/>
                <a:cs typeface="Arial MT"/>
              </a:rPr>
              <a:t>a</a:t>
            </a:r>
            <a:r>
              <a:rPr lang="en-IN" sz="2000" spc="5" dirty="0">
                <a:latin typeface="Arial MT"/>
                <a:cs typeface="Arial MT"/>
              </a:rPr>
              <a:t> </a:t>
            </a:r>
            <a:r>
              <a:rPr lang="en-IN" sz="2000" dirty="0">
                <a:latin typeface="Arial MT"/>
                <a:cs typeface="Arial MT"/>
              </a:rPr>
              <a:t>class.</a:t>
            </a:r>
            <a:r>
              <a:rPr lang="en-IN" sz="2000" spc="-15" dirty="0">
                <a:latin typeface="Arial MT"/>
                <a:cs typeface="Arial MT"/>
              </a:rPr>
              <a:t> </a:t>
            </a:r>
            <a:r>
              <a:rPr lang="en-IN" sz="2000" spc="-5" dirty="0">
                <a:solidFill>
                  <a:srgbClr val="FF0000"/>
                </a:solidFill>
                <a:latin typeface="Arial MT"/>
                <a:cs typeface="Arial MT"/>
              </a:rPr>
              <a:t>[ public</a:t>
            </a:r>
            <a:r>
              <a:rPr lang="en-IN" sz="2000" spc="5" dirty="0">
                <a:solidFill>
                  <a:srgbClr val="FF0000"/>
                </a:solidFill>
                <a:latin typeface="Arial MT"/>
                <a:cs typeface="Arial MT"/>
              </a:rPr>
              <a:t> </a:t>
            </a:r>
            <a:r>
              <a:rPr lang="en-IN" sz="2000" spc="-5" dirty="0">
                <a:solidFill>
                  <a:srgbClr val="FF0000"/>
                </a:solidFill>
                <a:latin typeface="Arial MT"/>
                <a:cs typeface="Arial MT"/>
              </a:rPr>
              <a:t>,</a:t>
            </a:r>
            <a:r>
              <a:rPr lang="en-IN" sz="2000" dirty="0">
                <a:solidFill>
                  <a:srgbClr val="FF0000"/>
                </a:solidFill>
                <a:latin typeface="Arial MT"/>
                <a:cs typeface="Arial MT"/>
              </a:rPr>
              <a:t> </a:t>
            </a:r>
            <a:r>
              <a:rPr lang="en-IN" sz="2000" spc="-5" dirty="0">
                <a:solidFill>
                  <a:srgbClr val="FF0000"/>
                </a:solidFill>
                <a:latin typeface="Arial MT"/>
                <a:cs typeface="Arial MT"/>
              </a:rPr>
              <a:t>private</a:t>
            </a:r>
            <a:r>
              <a:rPr lang="en-IN" sz="2000" spc="5" dirty="0">
                <a:solidFill>
                  <a:srgbClr val="FF0000"/>
                </a:solidFill>
                <a:latin typeface="Arial MT"/>
                <a:cs typeface="Arial MT"/>
              </a:rPr>
              <a:t> </a:t>
            </a:r>
            <a:r>
              <a:rPr lang="en-IN" sz="2000" spc="-5" dirty="0">
                <a:solidFill>
                  <a:srgbClr val="FF0000"/>
                </a:solidFill>
                <a:latin typeface="Arial MT"/>
                <a:cs typeface="Arial MT"/>
              </a:rPr>
              <a:t>,</a:t>
            </a:r>
            <a:r>
              <a:rPr lang="en-IN" sz="2000" dirty="0">
                <a:solidFill>
                  <a:srgbClr val="FF0000"/>
                </a:solidFill>
                <a:latin typeface="Arial MT"/>
                <a:cs typeface="Arial MT"/>
              </a:rPr>
              <a:t> </a:t>
            </a:r>
            <a:r>
              <a:rPr lang="en-IN" sz="2000" spc="-5" dirty="0">
                <a:solidFill>
                  <a:srgbClr val="FF0000"/>
                </a:solidFill>
                <a:latin typeface="Arial MT"/>
                <a:cs typeface="Arial MT"/>
              </a:rPr>
              <a:t>protected</a:t>
            </a:r>
            <a:r>
              <a:rPr lang="en-IN" sz="2000" spc="10" dirty="0">
                <a:solidFill>
                  <a:srgbClr val="FF0000"/>
                </a:solidFill>
                <a:latin typeface="Arial MT"/>
                <a:cs typeface="Arial MT"/>
              </a:rPr>
              <a:t> </a:t>
            </a:r>
            <a:r>
              <a:rPr lang="en-IN" sz="2000" spc="-5" dirty="0">
                <a:solidFill>
                  <a:srgbClr val="FF0000"/>
                </a:solidFill>
                <a:latin typeface="Arial MT"/>
                <a:cs typeface="Arial MT"/>
              </a:rPr>
              <a:t>]</a:t>
            </a:r>
            <a:endParaRPr lang="en-IN" sz="2000" dirty="0">
              <a:latin typeface="Arial MT"/>
              <a:cs typeface="Arial MT"/>
            </a:endParaRPr>
          </a:p>
          <a:p>
            <a:pPr marL="469900" indent="-457200">
              <a:lnSpc>
                <a:spcPct val="100000"/>
              </a:lnSpc>
              <a:spcBef>
                <a:spcPts val="675"/>
              </a:spcBef>
              <a:buClr>
                <a:srgbClr val="0F1141"/>
              </a:buClr>
              <a:buChar char="•"/>
              <a:tabLst>
                <a:tab pos="469265" algn="l"/>
                <a:tab pos="469900" algn="l"/>
              </a:tabLst>
            </a:pPr>
            <a:r>
              <a:rPr lang="en-IN" sz="2000" spc="-5" dirty="0">
                <a:latin typeface="Arial MT"/>
                <a:cs typeface="Arial MT"/>
              </a:rPr>
              <a:t>A</a:t>
            </a:r>
            <a:r>
              <a:rPr lang="en-IN" sz="2000" spc="-165" dirty="0">
                <a:latin typeface="Arial MT"/>
                <a:cs typeface="Arial MT"/>
              </a:rPr>
              <a:t> </a:t>
            </a:r>
            <a:r>
              <a:rPr lang="en-IN" sz="2000" dirty="0">
                <a:latin typeface="Arial MT"/>
                <a:cs typeface="Arial MT"/>
              </a:rPr>
              <a:t>class </a:t>
            </a:r>
            <a:r>
              <a:rPr lang="en-IN" sz="2000" spc="-5" dirty="0">
                <a:latin typeface="Arial MT"/>
                <a:cs typeface="Arial MT"/>
              </a:rPr>
              <a:t>is</a:t>
            </a:r>
            <a:r>
              <a:rPr lang="en-IN" sz="2000" spc="-10" dirty="0">
                <a:latin typeface="Arial MT"/>
                <a:cs typeface="Arial MT"/>
              </a:rPr>
              <a:t> </a:t>
            </a:r>
            <a:r>
              <a:rPr lang="en-IN" sz="2000" spc="-5" dirty="0">
                <a:latin typeface="Arial MT"/>
                <a:cs typeface="Arial MT"/>
              </a:rPr>
              <a:t>a</a:t>
            </a:r>
            <a:r>
              <a:rPr lang="en-IN" sz="2000" spc="5" dirty="0">
                <a:latin typeface="Arial MT"/>
                <a:cs typeface="Arial MT"/>
              </a:rPr>
              <a:t> </a:t>
            </a:r>
            <a:r>
              <a:rPr lang="en-IN" sz="2000" dirty="0">
                <a:latin typeface="Arial MT"/>
                <a:cs typeface="Arial MT"/>
              </a:rPr>
              <a:t>perfect</a:t>
            </a:r>
            <a:r>
              <a:rPr lang="en-IN" sz="2000" spc="-5" dirty="0">
                <a:latin typeface="Arial MT"/>
                <a:cs typeface="Arial MT"/>
              </a:rPr>
              <a:t> </a:t>
            </a:r>
            <a:r>
              <a:rPr lang="en-IN" sz="2000" dirty="0">
                <a:latin typeface="Arial MT"/>
                <a:cs typeface="Arial MT"/>
              </a:rPr>
              <a:t>example</a:t>
            </a:r>
            <a:r>
              <a:rPr lang="en-IN" sz="2000" spc="15" dirty="0">
                <a:latin typeface="Arial MT"/>
                <a:cs typeface="Arial MT"/>
              </a:rPr>
              <a:t> </a:t>
            </a:r>
            <a:r>
              <a:rPr lang="en-IN" sz="2000" spc="-5" dirty="0">
                <a:latin typeface="Arial MT"/>
                <a:cs typeface="Arial MT"/>
              </a:rPr>
              <a:t>of</a:t>
            </a:r>
            <a:r>
              <a:rPr lang="en-IN" sz="2000" spc="-10" dirty="0">
                <a:latin typeface="Arial MT"/>
                <a:cs typeface="Arial MT"/>
              </a:rPr>
              <a:t> </a:t>
            </a:r>
            <a:r>
              <a:rPr lang="en-IN" sz="2000" spc="-5" dirty="0">
                <a:latin typeface="Arial MT"/>
                <a:cs typeface="Arial MT"/>
              </a:rPr>
              <a:t>an</a:t>
            </a:r>
            <a:r>
              <a:rPr lang="en-IN" sz="2000" spc="5" dirty="0">
                <a:latin typeface="Arial MT"/>
                <a:cs typeface="Arial MT"/>
              </a:rPr>
              <a:t> </a:t>
            </a:r>
            <a:r>
              <a:rPr lang="en-IN" sz="2000" dirty="0">
                <a:latin typeface="Arial MT"/>
                <a:cs typeface="Arial MT"/>
              </a:rPr>
              <a:t>Encapsulation</a:t>
            </a:r>
          </a:p>
          <a:p>
            <a:pPr marL="0" indent="0">
              <a:buNone/>
            </a:pPr>
            <a:endParaRPr lang="en-US" dirty="0"/>
          </a:p>
        </p:txBody>
      </p:sp>
      <p:sp>
        <p:nvSpPr>
          <p:cNvPr id="6" name="Footer Placeholder 5">
            <a:extLst>
              <a:ext uri="{FF2B5EF4-FFF2-40B4-BE49-F238E27FC236}">
                <a16:creationId xmlns:a16="http://schemas.microsoft.com/office/drawing/2014/main" id="{BDBA0643-52C1-4A03-9E45-85AC7A4E220E}"/>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2738176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91640" y="3633215"/>
            <a:ext cx="5282565" cy="2816860"/>
            <a:chOff x="167639" y="3633215"/>
            <a:chExt cx="5282565" cy="2816860"/>
          </a:xfrm>
        </p:grpSpPr>
        <p:sp>
          <p:nvSpPr>
            <p:cNvPr id="3" name="object 3"/>
            <p:cNvSpPr/>
            <p:nvPr/>
          </p:nvSpPr>
          <p:spPr>
            <a:xfrm>
              <a:off x="180593" y="3646169"/>
              <a:ext cx="5256530" cy="2790825"/>
            </a:xfrm>
            <a:custGeom>
              <a:avLst/>
              <a:gdLst/>
              <a:ahLst/>
              <a:cxnLst/>
              <a:rect l="l" t="t" r="r" b="b"/>
              <a:pathLst>
                <a:path w="5256530" h="2790825">
                  <a:moveTo>
                    <a:pt x="5256276" y="0"/>
                  </a:moveTo>
                  <a:lnTo>
                    <a:pt x="0" y="0"/>
                  </a:lnTo>
                  <a:lnTo>
                    <a:pt x="0" y="2790443"/>
                  </a:lnTo>
                  <a:lnTo>
                    <a:pt x="5256276" y="2790443"/>
                  </a:lnTo>
                  <a:lnTo>
                    <a:pt x="5256276" y="0"/>
                  </a:lnTo>
                  <a:close/>
                </a:path>
              </a:pathLst>
            </a:custGeom>
            <a:solidFill>
              <a:srgbClr val="4F81BC"/>
            </a:solidFill>
          </p:spPr>
          <p:txBody>
            <a:bodyPr wrap="square" lIns="0" tIns="0" rIns="0" bIns="0" rtlCol="0"/>
            <a:lstStyle/>
            <a:p>
              <a:endParaRPr/>
            </a:p>
          </p:txBody>
        </p:sp>
        <p:sp>
          <p:nvSpPr>
            <p:cNvPr id="4" name="object 4"/>
            <p:cNvSpPr/>
            <p:nvPr/>
          </p:nvSpPr>
          <p:spPr>
            <a:xfrm>
              <a:off x="180593" y="3646169"/>
              <a:ext cx="5256530" cy="2790825"/>
            </a:xfrm>
            <a:custGeom>
              <a:avLst/>
              <a:gdLst/>
              <a:ahLst/>
              <a:cxnLst/>
              <a:rect l="l" t="t" r="r" b="b"/>
              <a:pathLst>
                <a:path w="5256530" h="2790825">
                  <a:moveTo>
                    <a:pt x="0" y="2790443"/>
                  </a:moveTo>
                  <a:lnTo>
                    <a:pt x="5256276" y="2790443"/>
                  </a:lnTo>
                  <a:lnTo>
                    <a:pt x="5256276" y="0"/>
                  </a:lnTo>
                  <a:lnTo>
                    <a:pt x="0" y="0"/>
                  </a:lnTo>
                  <a:lnTo>
                    <a:pt x="0" y="2790443"/>
                  </a:lnTo>
                  <a:close/>
                </a:path>
              </a:pathLst>
            </a:custGeom>
            <a:ln w="25908">
              <a:solidFill>
                <a:srgbClr val="385D89"/>
              </a:solidFill>
            </a:ln>
          </p:spPr>
          <p:txBody>
            <a:bodyPr wrap="square" lIns="0" tIns="0" rIns="0" bIns="0" rtlCol="0"/>
            <a:lstStyle/>
            <a:p>
              <a:endParaRPr/>
            </a:p>
          </p:txBody>
        </p:sp>
      </p:grpSp>
      <p:sp>
        <p:nvSpPr>
          <p:cNvPr id="5" name="object 5"/>
          <p:cNvSpPr txBox="1">
            <a:spLocks noGrp="1"/>
          </p:cNvSpPr>
          <p:nvPr>
            <p:ph type="title"/>
          </p:nvPr>
        </p:nvSpPr>
        <p:spPr>
          <a:xfrm>
            <a:off x="1907539" y="379222"/>
            <a:ext cx="6213905" cy="689932"/>
          </a:xfrm>
          <a:prstGeom prst="rect">
            <a:avLst/>
          </a:prstGeom>
        </p:spPr>
        <p:txBody>
          <a:bodyPr vert="horz" wrap="square" lIns="0" tIns="12700" rIns="0" bIns="0" rtlCol="0" anchor="t">
            <a:spAutoFit/>
          </a:bodyPr>
          <a:lstStyle/>
          <a:p>
            <a:pPr marL="12700">
              <a:lnSpc>
                <a:spcPct val="100000"/>
              </a:lnSpc>
              <a:spcBef>
                <a:spcPts val="100"/>
              </a:spcBef>
            </a:pPr>
            <a:r>
              <a:rPr spc="-160" dirty="0"/>
              <a:t>Encapsu</a:t>
            </a:r>
            <a:r>
              <a:rPr spc="-165" dirty="0"/>
              <a:t>l</a:t>
            </a:r>
            <a:r>
              <a:rPr spc="-160" dirty="0"/>
              <a:t>a</a:t>
            </a:r>
            <a:r>
              <a:rPr spc="-145" dirty="0"/>
              <a:t>t</a:t>
            </a:r>
            <a:r>
              <a:rPr spc="-150" dirty="0"/>
              <a:t>io</a:t>
            </a:r>
            <a:r>
              <a:rPr dirty="0"/>
              <a:t>n</a:t>
            </a:r>
            <a:r>
              <a:rPr spc="-260" dirty="0"/>
              <a:t> </a:t>
            </a:r>
            <a:r>
              <a:rPr dirty="0"/>
              <a:t>:</a:t>
            </a:r>
            <a:r>
              <a:rPr spc="-295" dirty="0"/>
              <a:t> </a:t>
            </a:r>
            <a:r>
              <a:rPr spc="-160" dirty="0"/>
              <a:t>Examp</a:t>
            </a:r>
            <a:r>
              <a:rPr spc="-165" dirty="0"/>
              <a:t>l</a:t>
            </a:r>
            <a:r>
              <a:rPr spc="-160" dirty="0"/>
              <a:t>e</a:t>
            </a:r>
            <a:r>
              <a:rPr spc="-5" dirty="0"/>
              <a:t>s</a:t>
            </a:r>
          </a:p>
        </p:txBody>
      </p:sp>
      <p:grpSp>
        <p:nvGrpSpPr>
          <p:cNvPr id="6" name="object 6"/>
          <p:cNvGrpSpPr/>
          <p:nvPr/>
        </p:nvGrpSpPr>
        <p:grpSpPr>
          <a:xfrm>
            <a:off x="7674674" y="1456754"/>
            <a:ext cx="2905125" cy="2193925"/>
            <a:chOff x="6150673" y="1456753"/>
            <a:chExt cx="2905125" cy="2193925"/>
          </a:xfrm>
        </p:grpSpPr>
        <p:sp>
          <p:nvSpPr>
            <p:cNvPr id="7" name="object 7"/>
            <p:cNvSpPr/>
            <p:nvPr/>
          </p:nvSpPr>
          <p:spPr>
            <a:xfrm>
              <a:off x="6155435" y="1461516"/>
              <a:ext cx="2895600" cy="2184400"/>
            </a:xfrm>
            <a:custGeom>
              <a:avLst/>
              <a:gdLst/>
              <a:ahLst/>
              <a:cxnLst/>
              <a:rect l="l" t="t" r="r" b="b"/>
              <a:pathLst>
                <a:path w="2895600" h="2184400">
                  <a:moveTo>
                    <a:pt x="1447799" y="0"/>
                  </a:moveTo>
                  <a:lnTo>
                    <a:pt x="1393522" y="753"/>
                  </a:lnTo>
                  <a:lnTo>
                    <a:pt x="1339749" y="2994"/>
                  </a:lnTo>
                  <a:lnTo>
                    <a:pt x="1286515" y="6698"/>
                  </a:lnTo>
                  <a:lnTo>
                    <a:pt x="1233856" y="11838"/>
                  </a:lnTo>
                  <a:lnTo>
                    <a:pt x="1181805" y="18387"/>
                  </a:lnTo>
                  <a:lnTo>
                    <a:pt x="1130398" y="26319"/>
                  </a:lnTo>
                  <a:lnTo>
                    <a:pt x="1079671" y="35608"/>
                  </a:lnTo>
                  <a:lnTo>
                    <a:pt x="1029658" y="46227"/>
                  </a:lnTo>
                  <a:lnTo>
                    <a:pt x="980394" y="58150"/>
                  </a:lnTo>
                  <a:lnTo>
                    <a:pt x="931914" y="71350"/>
                  </a:lnTo>
                  <a:lnTo>
                    <a:pt x="884253" y="85802"/>
                  </a:lnTo>
                  <a:lnTo>
                    <a:pt x="837446" y="101478"/>
                  </a:lnTo>
                  <a:lnTo>
                    <a:pt x="791528" y="118353"/>
                  </a:lnTo>
                  <a:lnTo>
                    <a:pt x="746535" y="136400"/>
                  </a:lnTo>
                  <a:lnTo>
                    <a:pt x="702500" y="155592"/>
                  </a:lnTo>
                  <a:lnTo>
                    <a:pt x="659460" y="175904"/>
                  </a:lnTo>
                  <a:lnTo>
                    <a:pt x="617448" y="197309"/>
                  </a:lnTo>
                  <a:lnTo>
                    <a:pt x="576501" y="219780"/>
                  </a:lnTo>
                  <a:lnTo>
                    <a:pt x="536653" y="243291"/>
                  </a:lnTo>
                  <a:lnTo>
                    <a:pt x="497939" y="267816"/>
                  </a:lnTo>
                  <a:lnTo>
                    <a:pt x="460394" y="293328"/>
                  </a:lnTo>
                  <a:lnTo>
                    <a:pt x="424053" y="319801"/>
                  </a:lnTo>
                  <a:lnTo>
                    <a:pt x="388950" y="347209"/>
                  </a:lnTo>
                  <a:lnTo>
                    <a:pt x="355122" y="375525"/>
                  </a:lnTo>
                  <a:lnTo>
                    <a:pt x="322603" y="404723"/>
                  </a:lnTo>
                  <a:lnTo>
                    <a:pt x="291428" y="434776"/>
                  </a:lnTo>
                  <a:lnTo>
                    <a:pt x="261632" y="465659"/>
                  </a:lnTo>
                  <a:lnTo>
                    <a:pt x="233251" y="497344"/>
                  </a:lnTo>
                  <a:lnTo>
                    <a:pt x="206318" y="529805"/>
                  </a:lnTo>
                  <a:lnTo>
                    <a:pt x="180869" y="563017"/>
                  </a:lnTo>
                  <a:lnTo>
                    <a:pt x="156939" y="596952"/>
                  </a:lnTo>
                  <a:lnTo>
                    <a:pt x="134563" y="631584"/>
                  </a:lnTo>
                  <a:lnTo>
                    <a:pt x="113776" y="666886"/>
                  </a:lnTo>
                  <a:lnTo>
                    <a:pt x="94613" y="702834"/>
                  </a:lnTo>
                  <a:lnTo>
                    <a:pt x="77109" y="739399"/>
                  </a:lnTo>
                  <a:lnTo>
                    <a:pt x="61298" y="776556"/>
                  </a:lnTo>
                  <a:lnTo>
                    <a:pt x="47217" y="814278"/>
                  </a:lnTo>
                  <a:lnTo>
                    <a:pt x="34900" y="852539"/>
                  </a:lnTo>
                  <a:lnTo>
                    <a:pt x="24382" y="891313"/>
                  </a:lnTo>
                  <a:lnTo>
                    <a:pt x="15698" y="930573"/>
                  </a:lnTo>
                  <a:lnTo>
                    <a:pt x="8882" y="970292"/>
                  </a:lnTo>
                  <a:lnTo>
                    <a:pt x="3971" y="1010445"/>
                  </a:lnTo>
                  <a:lnTo>
                    <a:pt x="998" y="1051005"/>
                  </a:lnTo>
                  <a:lnTo>
                    <a:pt x="0" y="1091946"/>
                  </a:lnTo>
                  <a:lnTo>
                    <a:pt x="998" y="1132886"/>
                  </a:lnTo>
                  <a:lnTo>
                    <a:pt x="3971" y="1173446"/>
                  </a:lnTo>
                  <a:lnTo>
                    <a:pt x="8882" y="1213599"/>
                  </a:lnTo>
                  <a:lnTo>
                    <a:pt x="15698" y="1253318"/>
                  </a:lnTo>
                  <a:lnTo>
                    <a:pt x="24382" y="1292578"/>
                  </a:lnTo>
                  <a:lnTo>
                    <a:pt x="34900" y="1331352"/>
                  </a:lnTo>
                  <a:lnTo>
                    <a:pt x="47217" y="1369613"/>
                  </a:lnTo>
                  <a:lnTo>
                    <a:pt x="61298" y="1407335"/>
                  </a:lnTo>
                  <a:lnTo>
                    <a:pt x="77109" y="1444492"/>
                  </a:lnTo>
                  <a:lnTo>
                    <a:pt x="94613" y="1481057"/>
                  </a:lnTo>
                  <a:lnTo>
                    <a:pt x="113776" y="1517005"/>
                  </a:lnTo>
                  <a:lnTo>
                    <a:pt x="134563" y="1552307"/>
                  </a:lnTo>
                  <a:lnTo>
                    <a:pt x="156939" y="1586939"/>
                  </a:lnTo>
                  <a:lnTo>
                    <a:pt x="180869" y="1620874"/>
                  </a:lnTo>
                  <a:lnTo>
                    <a:pt x="206318" y="1654086"/>
                  </a:lnTo>
                  <a:lnTo>
                    <a:pt x="233251" y="1686547"/>
                  </a:lnTo>
                  <a:lnTo>
                    <a:pt x="261632" y="1718232"/>
                  </a:lnTo>
                  <a:lnTo>
                    <a:pt x="291428" y="1749115"/>
                  </a:lnTo>
                  <a:lnTo>
                    <a:pt x="322603" y="1779168"/>
                  </a:lnTo>
                  <a:lnTo>
                    <a:pt x="355122" y="1808366"/>
                  </a:lnTo>
                  <a:lnTo>
                    <a:pt x="388950" y="1836682"/>
                  </a:lnTo>
                  <a:lnTo>
                    <a:pt x="424053" y="1864090"/>
                  </a:lnTo>
                  <a:lnTo>
                    <a:pt x="460394" y="1890563"/>
                  </a:lnTo>
                  <a:lnTo>
                    <a:pt x="497939" y="1916075"/>
                  </a:lnTo>
                  <a:lnTo>
                    <a:pt x="536653" y="1940600"/>
                  </a:lnTo>
                  <a:lnTo>
                    <a:pt x="576501" y="1964111"/>
                  </a:lnTo>
                  <a:lnTo>
                    <a:pt x="617448" y="1986582"/>
                  </a:lnTo>
                  <a:lnTo>
                    <a:pt x="659460" y="2007987"/>
                  </a:lnTo>
                  <a:lnTo>
                    <a:pt x="702500" y="2028299"/>
                  </a:lnTo>
                  <a:lnTo>
                    <a:pt x="746535" y="2047491"/>
                  </a:lnTo>
                  <a:lnTo>
                    <a:pt x="791528" y="2065538"/>
                  </a:lnTo>
                  <a:lnTo>
                    <a:pt x="837446" y="2082413"/>
                  </a:lnTo>
                  <a:lnTo>
                    <a:pt x="884253" y="2098089"/>
                  </a:lnTo>
                  <a:lnTo>
                    <a:pt x="931914" y="2112541"/>
                  </a:lnTo>
                  <a:lnTo>
                    <a:pt x="980394" y="2125741"/>
                  </a:lnTo>
                  <a:lnTo>
                    <a:pt x="1029658" y="2137664"/>
                  </a:lnTo>
                  <a:lnTo>
                    <a:pt x="1079671" y="2148283"/>
                  </a:lnTo>
                  <a:lnTo>
                    <a:pt x="1130398" y="2157572"/>
                  </a:lnTo>
                  <a:lnTo>
                    <a:pt x="1181805" y="2165504"/>
                  </a:lnTo>
                  <a:lnTo>
                    <a:pt x="1233856" y="2172053"/>
                  </a:lnTo>
                  <a:lnTo>
                    <a:pt x="1286515" y="2177193"/>
                  </a:lnTo>
                  <a:lnTo>
                    <a:pt x="1339749" y="2180897"/>
                  </a:lnTo>
                  <a:lnTo>
                    <a:pt x="1393522" y="2183138"/>
                  </a:lnTo>
                  <a:lnTo>
                    <a:pt x="1447799" y="2183892"/>
                  </a:lnTo>
                  <a:lnTo>
                    <a:pt x="1502077" y="2183138"/>
                  </a:lnTo>
                  <a:lnTo>
                    <a:pt x="1555850" y="2180897"/>
                  </a:lnTo>
                  <a:lnTo>
                    <a:pt x="1609084" y="2177193"/>
                  </a:lnTo>
                  <a:lnTo>
                    <a:pt x="1661743" y="2172053"/>
                  </a:lnTo>
                  <a:lnTo>
                    <a:pt x="1713794" y="2165504"/>
                  </a:lnTo>
                  <a:lnTo>
                    <a:pt x="1765201" y="2157572"/>
                  </a:lnTo>
                  <a:lnTo>
                    <a:pt x="1815928" y="2148283"/>
                  </a:lnTo>
                  <a:lnTo>
                    <a:pt x="1865941" y="2137664"/>
                  </a:lnTo>
                  <a:lnTo>
                    <a:pt x="1915205" y="2125741"/>
                  </a:lnTo>
                  <a:lnTo>
                    <a:pt x="1963685" y="2112541"/>
                  </a:lnTo>
                  <a:lnTo>
                    <a:pt x="2011346" y="2098089"/>
                  </a:lnTo>
                  <a:lnTo>
                    <a:pt x="2058153" y="2082413"/>
                  </a:lnTo>
                  <a:lnTo>
                    <a:pt x="2104071" y="2065538"/>
                  </a:lnTo>
                  <a:lnTo>
                    <a:pt x="2149064" y="2047491"/>
                  </a:lnTo>
                  <a:lnTo>
                    <a:pt x="2193099" y="2028299"/>
                  </a:lnTo>
                  <a:lnTo>
                    <a:pt x="2236139" y="2007987"/>
                  </a:lnTo>
                  <a:lnTo>
                    <a:pt x="2278151" y="1986582"/>
                  </a:lnTo>
                  <a:lnTo>
                    <a:pt x="2319098" y="1964111"/>
                  </a:lnTo>
                  <a:lnTo>
                    <a:pt x="2358946" y="1940600"/>
                  </a:lnTo>
                  <a:lnTo>
                    <a:pt x="2397660" y="1916075"/>
                  </a:lnTo>
                  <a:lnTo>
                    <a:pt x="2435205" y="1890563"/>
                  </a:lnTo>
                  <a:lnTo>
                    <a:pt x="2471546" y="1864090"/>
                  </a:lnTo>
                  <a:lnTo>
                    <a:pt x="2506649" y="1836682"/>
                  </a:lnTo>
                  <a:lnTo>
                    <a:pt x="2540477" y="1808366"/>
                  </a:lnTo>
                  <a:lnTo>
                    <a:pt x="2572996" y="1779168"/>
                  </a:lnTo>
                  <a:lnTo>
                    <a:pt x="2604171" y="1749115"/>
                  </a:lnTo>
                  <a:lnTo>
                    <a:pt x="2633967" y="1718232"/>
                  </a:lnTo>
                  <a:lnTo>
                    <a:pt x="2662348" y="1686547"/>
                  </a:lnTo>
                  <a:lnTo>
                    <a:pt x="2689281" y="1654086"/>
                  </a:lnTo>
                  <a:lnTo>
                    <a:pt x="2714730" y="1620874"/>
                  </a:lnTo>
                  <a:lnTo>
                    <a:pt x="2738660" y="1586939"/>
                  </a:lnTo>
                  <a:lnTo>
                    <a:pt x="2761036" y="1552307"/>
                  </a:lnTo>
                  <a:lnTo>
                    <a:pt x="2781823" y="1517005"/>
                  </a:lnTo>
                  <a:lnTo>
                    <a:pt x="2800986" y="1481057"/>
                  </a:lnTo>
                  <a:lnTo>
                    <a:pt x="2818490" y="1444492"/>
                  </a:lnTo>
                  <a:lnTo>
                    <a:pt x="2834301" y="1407335"/>
                  </a:lnTo>
                  <a:lnTo>
                    <a:pt x="2848382" y="1369613"/>
                  </a:lnTo>
                  <a:lnTo>
                    <a:pt x="2860699" y="1331352"/>
                  </a:lnTo>
                  <a:lnTo>
                    <a:pt x="2871217" y="1292578"/>
                  </a:lnTo>
                  <a:lnTo>
                    <a:pt x="2879901" y="1253318"/>
                  </a:lnTo>
                  <a:lnTo>
                    <a:pt x="2886717" y="1213599"/>
                  </a:lnTo>
                  <a:lnTo>
                    <a:pt x="2891628" y="1173446"/>
                  </a:lnTo>
                  <a:lnTo>
                    <a:pt x="2894601" y="1132886"/>
                  </a:lnTo>
                  <a:lnTo>
                    <a:pt x="2895599" y="1091946"/>
                  </a:lnTo>
                  <a:lnTo>
                    <a:pt x="2894601" y="1051005"/>
                  </a:lnTo>
                  <a:lnTo>
                    <a:pt x="2891628" y="1010445"/>
                  </a:lnTo>
                  <a:lnTo>
                    <a:pt x="2886717" y="970292"/>
                  </a:lnTo>
                  <a:lnTo>
                    <a:pt x="2879901" y="930573"/>
                  </a:lnTo>
                  <a:lnTo>
                    <a:pt x="2871217" y="891313"/>
                  </a:lnTo>
                  <a:lnTo>
                    <a:pt x="2860699" y="852539"/>
                  </a:lnTo>
                  <a:lnTo>
                    <a:pt x="2848382" y="814278"/>
                  </a:lnTo>
                  <a:lnTo>
                    <a:pt x="2834301" y="776556"/>
                  </a:lnTo>
                  <a:lnTo>
                    <a:pt x="2818490" y="739399"/>
                  </a:lnTo>
                  <a:lnTo>
                    <a:pt x="2800986" y="702834"/>
                  </a:lnTo>
                  <a:lnTo>
                    <a:pt x="2781823" y="666886"/>
                  </a:lnTo>
                  <a:lnTo>
                    <a:pt x="2761036" y="631584"/>
                  </a:lnTo>
                  <a:lnTo>
                    <a:pt x="2738660" y="596952"/>
                  </a:lnTo>
                  <a:lnTo>
                    <a:pt x="2714730" y="563017"/>
                  </a:lnTo>
                  <a:lnTo>
                    <a:pt x="2689281" y="529805"/>
                  </a:lnTo>
                  <a:lnTo>
                    <a:pt x="2662348" y="497344"/>
                  </a:lnTo>
                  <a:lnTo>
                    <a:pt x="2633967" y="465659"/>
                  </a:lnTo>
                  <a:lnTo>
                    <a:pt x="2604171" y="434776"/>
                  </a:lnTo>
                  <a:lnTo>
                    <a:pt x="2572996" y="404723"/>
                  </a:lnTo>
                  <a:lnTo>
                    <a:pt x="2540477" y="375525"/>
                  </a:lnTo>
                  <a:lnTo>
                    <a:pt x="2506649" y="347209"/>
                  </a:lnTo>
                  <a:lnTo>
                    <a:pt x="2471546" y="319801"/>
                  </a:lnTo>
                  <a:lnTo>
                    <a:pt x="2435205" y="293328"/>
                  </a:lnTo>
                  <a:lnTo>
                    <a:pt x="2397660" y="267816"/>
                  </a:lnTo>
                  <a:lnTo>
                    <a:pt x="2358946" y="243291"/>
                  </a:lnTo>
                  <a:lnTo>
                    <a:pt x="2319098" y="219780"/>
                  </a:lnTo>
                  <a:lnTo>
                    <a:pt x="2278151" y="197309"/>
                  </a:lnTo>
                  <a:lnTo>
                    <a:pt x="2236139" y="175904"/>
                  </a:lnTo>
                  <a:lnTo>
                    <a:pt x="2193099" y="155592"/>
                  </a:lnTo>
                  <a:lnTo>
                    <a:pt x="2149064" y="136400"/>
                  </a:lnTo>
                  <a:lnTo>
                    <a:pt x="2104071" y="118353"/>
                  </a:lnTo>
                  <a:lnTo>
                    <a:pt x="2058153" y="101478"/>
                  </a:lnTo>
                  <a:lnTo>
                    <a:pt x="2011346" y="85802"/>
                  </a:lnTo>
                  <a:lnTo>
                    <a:pt x="1963685" y="71350"/>
                  </a:lnTo>
                  <a:lnTo>
                    <a:pt x="1915205" y="58150"/>
                  </a:lnTo>
                  <a:lnTo>
                    <a:pt x="1865941" y="46227"/>
                  </a:lnTo>
                  <a:lnTo>
                    <a:pt x="1815928" y="35608"/>
                  </a:lnTo>
                  <a:lnTo>
                    <a:pt x="1765201" y="26319"/>
                  </a:lnTo>
                  <a:lnTo>
                    <a:pt x="1713794" y="18387"/>
                  </a:lnTo>
                  <a:lnTo>
                    <a:pt x="1661743" y="11838"/>
                  </a:lnTo>
                  <a:lnTo>
                    <a:pt x="1609084" y="6698"/>
                  </a:lnTo>
                  <a:lnTo>
                    <a:pt x="1555850" y="2994"/>
                  </a:lnTo>
                  <a:lnTo>
                    <a:pt x="1502077" y="753"/>
                  </a:lnTo>
                  <a:lnTo>
                    <a:pt x="1447799" y="0"/>
                  </a:lnTo>
                  <a:close/>
                </a:path>
              </a:pathLst>
            </a:custGeom>
            <a:solidFill>
              <a:srgbClr val="4F81BC"/>
            </a:solidFill>
          </p:spPr>
          <p:txBody>
            <a:bodyPr wrap="square" lIns="0" tIns="0" rIns="0" bIns="0" rtlCol="0"/>
            <a:lstStyle/>
            <a:p>
              <a:endParaRPr/>
            </a:p>
          </p:txBody>
        </p:sp>
        <p:sp>
          <p:nvSpPr>
            <p:cNvPr id="8" name="object 8"/>
            <p:cNvSpPr/>
            <p:nvPr/>
          </p:nvSpPr>
          <p:spPr>
            <a:xfrm>
              <a:off x="6155435" y="1461516"/>
              <a:ext cx="2895600" cy="2184400"/>
            </a:xfrm>
            <a:custGeom>
              <a:avLst/>
              <a:gdLst/>
              <a:ahLst/>
              <a:cxnLst/>
              <a:rect l="l" t="t" r="r" b="b"/>
              <a:pathLst>
                <a:path w="2895600" h="2184400">
                  <a:moveTo>
                    <a:pt x="0" y="1091946"/>
                  </a:moveTo>
                  <a:lnTo>
                    <a:pt x="998" y="1051005"/>
                  </a:lnTo>
                  <a:lnTo>
                    <a:pt x="3971" y="1010445"/>
                  </a:lnTo>
                  <a:lnTo>
                    <a:pt x="8882" y="970292"/>
                  </a:lnTo>
                  <a:lnTo>
                    <a:pt x="15698" y="930573"/>
                  </a:lnTo>
                  <a:lnTo>
                    <a:pt x="24382" y="891313"/>
                  </a:lnTo>
                  <a:lnTo>
                    <a:pt x="34900" y="852539"/>
                  </a:lnTo>
                  <a:lnTo>
                    <a:pt x="47217" y="814278"/>
                  </a:lnTo>
                  <a:lnTo>
                    <a:pt x="61298" y="776556"/>
                  </a:lnTo>
                  <a:lnTo>
                    <a:pt x="77109" y="739399"/>
                  </a:lnTo>
                  <a:lnTo>
                    <a:pt x="94613" y="702834"/>
                  </a:lnTo>
                  <a:lnTo>
                    <a:pt x="113776" y="666886"/>
                  </a:lnTo>
                  <a:lnTo>
                    <a:pt x="134563" y="631584"/>
                  </a:lnTo>
                  <a:lnTo>
                    <a:pt x="156939" y="596952"/>
                  </a:lnTo>
                  <a:lnTo>
                    <a:pt x="180869" y="563017"/>
                  </a:lnTo>
                  <a:lnTo>
                    <a:pt x="206318" y="529805"/>
                  </a:lnTo>
                  <a:lnTo>
                    <a:pt x="233251" y="497344"/>
                  </a:lnTo>
                  <a:lnTo>
                    <a:pt x="261632" y="465659"/>
                  </a:lnTo>
                  <a:lnTo>
                    <a:pt x="291428" y="434776"/>
                  </a:lnTo>
                  <a:lnTo>
                    <a:pt x="322603" y="404723"/>
                  </a:lnTo>
                  <a:lnTo>
                    <a:pt x="355122" y="375525"/>
                  </a:lnTo>
                  <a:lnTo>
                    <a:pt x="388950" y="347209"/>
                  </a:lnTo>
                  <a:lnTo>
                    <a:pt x="424053" y="319801"/>
                  </a:lnTo>
                  <a:lnTo>
                    <a:pt x="460394" y="293328"/>
                  </a:lnTo>
                  <a:lnTo>
                    <a:pt x="497939" y="267816"/>
                  </a:lnTo>
                  <a:lnTo>
                    <a:pt x="536653" y="243291"/>
                  </a:lnTo>
                  <a:lnTo>
                    <a:pt x="576501" y="219780"/>
                  </a:lnTo>
                  <a:lnTo>
                    <a:pt x="617448" y="197309"/>
                  </a:lnTo>
                  <a:lnTo>
                    <a:pt x="659460" y="175904"/>
                  </a:lnTo>
                  <a:lnTo>
                    <a:pt x="702500" y="155592"/>
                  </a:lnTo>
                  <a:lnTo>
                    <a:pt x="746535" y="136400"/>
                  </a:lnTo>
                  <a:lnTo>
                    <a:pt x="791528" y="118353"/>
                  </a:lnTo>
                  <a:lnTo>
                    <a:pt x="837446" y="101478"/>
                  </a:lnTo>
                  <a:lnTo>
                    <a:pt x="884253" y="85802"/>
                  </a:lnTo>
                  <a:lnTo>
                    <a:pt x="931914" y="71350"/>
                  </a:lnTo>
                  <a:lnTo>
                    <a:pt x="980394" y="58150"/>
                  </a:lnTo>
                  <a:lnTo>
                    <a:pt x="1029658" y="46227"/>
                  </a:lnTo>
                  <a:lnTo>
                    <a:pt x="1079671" y="35608"/>
                  </a:lnTo>
                  <a:lnTo>
                    <a:pt x="1130398" y="26319"/>
                  </a:lnTo>
                  <a:lnTo>
                    <a:pt x="1181805" y="18387"/>
                  </a:lnTo>
                  <a:lnTo>
                    <a:pt x="1233856" y="11838"/>
                  </a:lnTo>
                  <a:lnTo>
                    <a:pt x="1286515" y="6698"/>
                  </a:lnTo>
                  <a:lnTo>
                    <a:pt x="1339749" y="2994"/>
                  </a:lnTo>
                  <a:lnTo>
                    <a:pt x="1393522" y="753"/>
                  </a:lnTo>
                  <a:lnTo>
                    <a:pt x="1447799" y="0"/>
                  </a:lnTo>
                  <a:lnTo>
                    <a:pt x="1502077" y="753"/>
                  </a:lnTo>
                  <a:lnTo>
                    <a:pt x="1555850" y="2994"/>
                  </a:lnTo>
                  <a:lnTo>
                    <a:pt x="1609084" y="6698"/>
                  </a:lnTo>
                  <a:lnTo>
                    <a:pt x="1661743" y="11838"/>
                  </a:lnTo>
                  <a:lnTo>
                    <a:pt x="1713794" y="18387"/>
                  </a:lnTo>
                  <a:lnTo>
                    <a:pt x="1765201" y="26319"/>
                  </a:lnTo>
                  <a:lnTo>
                    <a:pt x="1815928" y="35608"/>
                  </a:lnTo>
                  <a:lnTo>
                    <a:pt x="1865941" y="46227"/>
                  </a:lnTo>
                  <a:lnTo>
                    <a:pt x="1915205" y="58150"/>
                  </a:lnTo>
                  <a:lnTo>
                    <a:pt x="1963685" y="71350"/>
                  </a:lnTo>
                  <a:lnTo>
                    <a:pt x="2011346" y="85802"/>
                  </a:lnTo>
                  <a:lnTo>
                    <a:pt x="2058153" y="101478"/>
                  </a:lnTo>
                  <a:lnTo>
                    <a:pt x="2104071" y="118353"/>
                  </a:lnTo>
                  <a:lnTo>
                    <a:pt x="2149064" y="136400"/>
                  </a:lnTo>
                  <a:lnTo>
                    <a:pt x="2193099" y="155592"/>
                  </a:lnTo>
                  <a:lnTo>
                    <a:pt x="2236139" y="175904"/>
                  </a:lnTo>
                  <a:lnTo>
                    <a:pt x="2278151" y="197309"/>
                  </a:lnTo>
                  <a:lnTo>
                    <a:pt x="2319098" y="219780"/>
                  </a:lnTo>
                  <a:lnTo>
                    <a:pt x="2358946" y="243291"/>
                  </a:lnTo>
                  <a:lnTo>
                    <a:pt x="2397660" y="267816"/>
                  </a:lnTo>
                  <a:lnTo>
                    <a:pt x="2435205" y="293328"/>
                  </a:lnTo>
                  <a:lnTo>
                    <a:pt x="2471546" y="319801"/>
                  </a:lnTo>
                  <a:lnTo>
                    <a:pt x="2506649" y="347209"/>
                  </a:lnTo>
                  <a:lnTo>
                    <a:pt x="2540477" y="375525"/>
                  </a:lnTo>
                  <a:lnTo>
                    <a:pt x="2572996" y="404723"/>
                  </a:lnTo>
                  <a:lnTo>
                    <a:pt x="2604171" y="434776"/>
                  </a:lnTo>
                  <a:lnTo>
                    <a:pt x="2633967" y="465659"/>
                  </a:lnTo>
                  <a:lnTo>
                    <a:pt x="2662348" y="497344"/>
                  </a:lnTo>
                  <a:lnTo>
                    <a:pt x="2689281" y="529805"/>
                  </a:lnTo>
                  <a:lnTo>
                    <a:pt x="2714730" y="563017"/>
                  </a:lnTo>
                  <a:lnTo>
                    <a:pt x="2738660" y="596952"/>
                  </a:lnTo>
                  <a:lnTo>
                    <a:pt x="2761036" y="631584"/>
                  </a:lnTo>
                  <a:lnTo>
                    <a:pt x="2781823" y="666886"/>
                  </a:lnTo>
                  <a:lnTo>
                    <a:pt x="2800986" y="702834"/>
                  </a:lnTo>
                  <a:lnTo>
                    <a:pt x="2818490" y="739399"/>
                  </a:lnTo>
                  <a:lnTo>
                    <a:pt x="2834301" y="776556"/>
                  </a:lnTo>
                  <a:lnTo>
                    <a:pt x="2848382" y="814278"/>
                  </a:lnTo>
                  <a:lnTo>
                    <a:pt x="2860699" y="852539"/>
                  </a:lnTo>
                  <a:lnTo>
                    <a:pt x="2871217" y="891313"/>
                  </a:lnTo>
                  <a:lnTo>
                    <a:pt x="2879901" y="930573"/>
                  </a:lnTo>
                  <a:lnTo>
                    <a:pt x="2886717" y="970292"/>
                  </a:lnTo>
                  <a:lnTo>
                    <a:pt x="2891628" y="1010445"/>
                  </a:lnTo>
                  <a:lnTo>
                    <a:pt x="2894601" y="1051005"/>
                  </a:lnTo>
                  <a:lnTo>
                    <a:pt x="2895599" y="1091946"/>
                  </a:lnTo>
                  <a:lnTo>
                    <a:pt x="2894601" y="1132886"/>
                  </a:lnTo>
                  <a:lnTo>
                    <a:pt x="2891628" y="1173446"/>
                  </a:lnTo>
                  <a:lnTo>
                    <a:pt x="2886717" y="1213599"/>
                  </a:lnTo>
                  <a:lnTo>
                    <a:pt x="2879901" y="1253318"/>
                  </a:lnTo>
                  <a:lnTo>
                    <a:pt x="2871217" y="1292578"/>
                  </a:lnTo>
                  <a:lnTo>
                    <a:pt x="2860699" y="1331352"/>
                  </a:lnTo>
                  <a:lnTo>
                    <a:pt x="2848382" y="1369613"/>
                  </a:lnTo>
                  <a:lnTo>
                    <a:pt x="2834301" y="1407335"/>
                  </a:lnTo>
                  <a:lnTo>
                    <a:pt x="2818490" y="1444492"/>
                  </a:lnTo>
                  <a:lnTo>
                    <a:pt x="2800986" y="1481057"/>
                  </a:lnTo>
                  <a:lnTo>
                    <a:pt x="2781823" y="1517005"/>
                  </a:lnTo>
                  <a:lnTo>
                    <a:pt x="2761036" y="1552307"/>
                  </a:lnTo>
                  <a:lnTo>
                    <a:pt x="2738660" y="1586939"/>
                  </a:lnTo>
                  <a:lnTo>
                    <a:pt x="2714730" y="1620874"/>
                  </a:lnTo>
                  <a:lnTo>
                    <a:pt x="2689281" y="1654086"/>
                  </a:lnTo>
                  <a:lnTo>
                    <a:pt x="2662348" y="1686547"/>
                  </a:lnTo>
                  <a:lnTo>
                    <a:pt x="2633967" y="1718232"/>
                  </a:lnTo>
                  <a:lnTo>
                    <a:pt x="2604171" y="1749115"/>
                  </a:lnTo>
                  <a:lnTo>
                    <a:pt x="2572996" y="1779168"/>
                  </a:lnTo>
                  <a:lnTo>
                    <a:pt x="2540477" y="1808366"/>
                  </a:lnTo>
                  <a:lnTo>
                    <a:pt x="2506649" y="1836682"/>
                  </a:lnTo>
                  <a:lnTo>
                    <a:pt x="2471546" y="1864090"/>
                  </a:lnTo>
                  <a:lnTo>
                    <a:pt x="2435205" y="1890563"/>
                  </a:lnTo>
                  <a:lnTo>
                    <a:pt x="2397660" y="1916075"/>
                  </a:lnTo>
                  <a:lnTo>
                    <a:pt x="2358946" y="1940600"/>
                  </a:lnTo>
                  <a:lnTo>
                    <a:pt x="2319098" y="1964111"/>
                  </a:lnTo>
                  <a:lnTo>
                    <a:pt x="2278151" y="1986582"/>
                  </a:lnTo>
                  <a:lnTo>
                    <a:pt x="2236139" y="2007987"/>
                  </a:lnTo>
                  <a:lnTo>
                    <a:pt x="2193099" y="2028299"/>
                  </a:lnTo>
                  <a:lnTo>
                    <a:pt x="2149064" y="2047491"/>
                  </a:lnTo>
                  <a:lnTo>
                    <a:pt x="2104071" y="2065538"/>
                  </a:lnTo>
                  <a:lnTo>
                    <a:pt x="2058153" y="2082413"/>
                  </a:lnTo>
                  <a:lnTo>
                    <a:pt x="2011346" y="2098089"/>
                  </a:lnTo>
                  <a:lnTo>
                    <a:pt x="1963685" y="2112541"/>
                  </a:lnTo>
                  <a:lnTo>
                    <a:pt x="1915205" y="2125741"/>
                  </a:lnTo>
                  <a:lnTo>
                    <a:pt x="1865941" y="2137664"/>
                  </a:lnTo>
                  <a:lnTo>
                    <a:pt x="1815928" y="2148283"/>
                  </a:lnTo>
                  <a:lnTo>
                    <a:pt x="1765201" y="2157572"/>
                  </a:lnTo>
                  <a:lnTo>
                    <a:pt x="1713794" y="2165504"/>
                  </a:lnTo>
                  <a:lnTo>
                    <a:pt x="1661743" y="2172053"/>
                  </a:lnTo>
                  <a:lnTo>
                    <a:pt x="1609084" y="2177193"/>
                  </a:lnTo>
                  <a:lnTo>
                    <a:pt x="1555850" y="2180897"/>
                  </a:lnTo>
                  <a:lnTo>
                    <a:pt x="1502077" y="2183138"/>
                  </a:lnTo>
                  <a:lnTo>
                    <a:pt x="1447799" y="2183892"/>
                  </a:lnTo>
                  <a:lnTo>
                    <a:pt x="1393522" y="2183138"/>
                  </a:lnTo>
                  <a:lnTo>
                    <a:pt x="1339749" y="2180897"/>
                  </a:lnTo>
                  <a:lnTo>
                    <a:pt x="1286515" y="2177193"/>
                  </a:lnTo>
                  <a:lnTo>
                    <a:pt x="1233856" y="2172053"/>
                  </a:lnTo>
                  <a:lnTo>
                    <a:pt x="1181805" y="2165504"/>
                  </a:lnTo>
                  <a:lnTo>
                    <a:pt x="1130398" y="2157572"/>
                  </a:lnTo>
                  <a:lnTo>
                    <a:pt x="1079671" y="2148283"/>
                  </a:lnTo>
                  <a:lnTo>
                    <a:pt x="1029658" y="2137664"/>
                  </a:lnTo>
                  <a:lnTo>
                    <a:pt x="980394" y="2125741"/>
                  </a:lnTo>
                  <a:lnTo>
                    <a:pt x="931914" y="2112541"/>
                  </a:lnTo>
                  <a:lnTo>
                    <a:pt x="884253" y="2098089"/>
                  </a:lnTo>
                  <a:lnTo>
                    <a:pt x="837446" y="2082413"/>
                  </a:lnTo>
                  <a:lnTo>
                    <a:pt x="791528" y="2065538"/>
                  </a:lnTo>
                  <a:lnTo>
                    <a:pt x="746535" y="2047491"/>
                  </a:lnTo>
                  <a:lnTo>
                    <a:pt x="702500" y="2028299"/>
                  </a:lnTo>
                  <a:lnTo>
                    <a:pt x="659460" y="2007987"/>
                  </a:lnTo>
                  <a:lnTo>
                    <a:pt x="617448" y="1986582"/>
                  </a:lnTo>
                  <a:lnTo>
                    <a:pt x="576501" y="1964111"/>
                  </a:lnTo>
                  <a:lnTo>
                    <a:pt x="536653" y="1940600"/>
                  </a:lnTo>
                  <a:lnTo>
                    <a:pt x="497939" y="1916075"/>
                  </a:lnTo>
                  <a:lnTo>
                    <a:pt x="460394" y="1890563"/>
                  </a:lnTo>
                  <a:lnTo>
                    <a:pt x="424053" y="1864090"/>
                  </a:lnTo>
                  <a:lnTo>
                    <a:pt x="388950" y="1836682"/>
                  </a:lnTo>
                  <a:lnTo>
                    <a:pt x="355122" y="1808366"/>
                  </a:lnTo>
                  <a:lnTo>
                    <a:pt x="322603" y="1779168"/>
                  </a:lnTo>
                  <a:lnTo>
                    <a:pt x="291428" y="1749115"/>
                  </a:lnTo>
                  <a:lnTo>
                    <a:pt x="261632" y="1718232"/>
                  </a:lnTo>
                  <a:lnTo>
                    <a:pt x="233251" y="1686547"/>
                  </a:lnTo>
                  <a:lnTo>
                    <a:pt x="206318" y="1654086"/>
                  </a:lnTo>
                  <a:lnTo>
                    <a:pt x="180869" y="1620874"/>
                  </a:lnTo>
                  <a:lnTo>
                    <a:pt x="156939" y="1586939"/>
                  </a:lnTo>
                  <a:lnTo>
                    <a:pt x="134563" y="1552307"/>
                  </a:lnTo>
                  <a:lnTo>
                    <a:pt x="113776" y="1517005"/>
                  </a:lnTo>
                  <a:lnTo>
                    <a:pt x="94613" y="1481057"/>
                  </a:lnTo>
                  <a:lnTo>
                    <a:pt x="77109" y="1444492"/>
                  </a:lnTo>
                  <a:lnTo>
                    <a:pt x="61298" y="1407335"/>
                  </a:lnTo>
                  <a:lnTo>
                    <a:pt x="47217" y="1369613"/>
                  </a:lnTo>
                  <a:lnTo>
                    <a:pt x="34900" y="1331352"/>
                  </a:lnTo>
                  <a:lnTo>
                    <a:pt x="24382" y="1292578"/>
                  </a:lnTo>
                  <a:lnTo>
                    <a:pt x="15698" y="1253318"/>
                  </a:lnTo>
                  <a:lnTo>
                    <a:pt x="8882" y="1213599"/>
                  </a:lnTo>
                  <a:lnTo>
                    <a:pt x="3971" y="1173446"/>
                  </a:lnTo>
                  <a:lnTo>
                    <a:pt x="998" y="1132886"/>
                  </a:lnTo>
                  <a:lnTo>
                    <a:pt x="0" y="1091946"/>
                  </a:lnTo>
                  <a:close/>
                </a:path>
              </a:pathLst>
            </a:custGeom>
            <a:ln w="9143">
              <a:solidFill>
                <a:srgbClr val="000000"/>
              </a:solidFill>
            </a:ln>
          </p:spPr>
          <p:txBody>
            <a:bodyPr wrap="square" lIns="0" tIns="0" rIns="0" bIns="0" rtlCol="0"/>
            <a:lstStyle/>
            <a:p>
              <a:endParaRPr/>
            </a:p>
          </p:txBody>
        </p:sp>
        <p:sp>
          <p:nvSpPr>
            <p:cNvPr id="9" name="object 9"/>
            <p:cNvSpPr/>
            <p:nvPr/>
          </p:nvSpPr>
          <p:spPr>
            <a:xfrm>
              <a:off x="7206995" y="2212848"/>
              <a:ext cx="838200" cy="681355"/>
            </a:xfrm>
            <a:custGeom>
              <a:avLst/>
              <a:gdLst/>
              <a:ahLst/>
              <a:cxnLst/>
              <a:rect l="l" t="t" r="r" b="b"/>
              <a:pathLst>
                <a:path w="838200" h="681355">
                  <a:moveTo>
                    <a:pt x="419100" y="0"/>
                  </a:moveTo>
                  <a:lnTo>
                    <a:pt x="366517" y="2654"/>
                  </a:lnTo>
                  <a:lnTo>
                    <a:pt x="315887" y="10404"/>
                  </a:lnTo>
                  <a:lnTo>
                    <a:pt x="267601" y="22930"/>
                  </a:lnTo>
                  <a:lnTo>
                    <a:pt x="222053" y="39913"/>
                  </a:lnTo>
                  <a:lnTo>
                    <a:pt x="179633" y="61034"/>
                  </a:lnTo>
                  <a:lnTo>
                    <a:pt x="140735" y="85973"/>
                  </a:lnTo>
                  <a:lnTo>
                    <a:pt x="105751" y="114410"/>
                  </a:lnTo>
                  <a:lnTo>
                    <a:pt x="75072" y="146026"/>
                  </a:lnTo>
                  <a:lnTo>
                    <a:pt x="49092" y="180502"/>
                  </a:lnTo>
                  <a:lnTo>
                    <a:pt x="28203" y="217518"/>
                  </a:lnTo>
                  <a:lnTo>
                    <a:pt x="12796" y="256755"/>
                  </a:lnTo>
                  <a:lnTo>
                    <a:pt x="3264" y="297893"/>
                  </a:lnTo>
                  <a:lnTo>
                    <a:pt x="0" y="340613"/>
                  </a:lnTo>
                  <a:lnTo>
                    <a:pt x="3264" y="383334"/>
                  </a:lnTo>
                  <a:lnTo>
                    <a:pt x="12796" y="424472"/>
                  </a:lnTo>
                  <a:lnTo>
                    <a:pt x="28203" y="463709"/>
                  </a:lnTo>
                  <a:lnTo>
                    <a:pt x="49092" y="500725"/>
                  </a:lnTo>
                  <a:lnTo>
                    <a:pt x="75072" y="535201"/>
                  </a:lnTo>
                  <a:lnTo>
                    <a:pt x="105751" y="566817"/>
                  </a:lnTo>
                  <a:lnTo>
                    <a:pt x="140735" y="595254"/>
                  </a:lnTo>
                  <a:lnTo>
                    <a:pt x="179633" y="620193"/>
                  </a:lnTo>
                  <a:lnTo>
                    <a:pt x="222053" y="641314"/>
                  </a:lnTo>
                  <a:lnTo>
                    <a:pt x="267601" y="658297"/>
                  </a:lnTo>
                  <a:lnTo>
                    <a:pt x="315887" y="670823"/>
                  </a:lnTo>
                  <a:lnTo>
                    <a:pt x="366517" y="678573"/>
                  </a:lnTo>
                  <a:lnTo>
                    <a:pt x="419100" y="681227"/>
                  </a:lnTo>
                  <a:lnTo>
                    <a:pt x="471682" y="678573"/>
                  </a:lnTo>
                  <a:lnTo>
                    <a:pt x="522312" y="670823"/>
                  </a:lnTo>
                  <a:lnTo>
                    <a:pt x="570598" y="658297"/>
                  </a:lnTo>
                  <a:lnTo>
                    <a:pt x="616146" y="641314"/>
                  </a:lnTo>
                  <a:lnTo>
                    <a:pt x="658566" y="620193"/>
                  </a:lnTo>
                  <a:lnTo>
                    <a:pt x="697464" y="595254"/>
                  </a:lnTo>
                  <a:lnTo>
                    <a:pt x="732448" y="566817"/>
                  </a:lnTo>
                  <a:lnTo>
                    <a:pt x="763127" y="535201"/>
                  </a:lnTo>
                  <a:lnTo>
                    <a:pt x="789107" y="500725"/>
                  </a:lnTo>
                  <a:lnTo>
                    <a:pt x="809996" y="463709"/>
                  </a:lnTo>
                  <a:lnTo>
                    <a:pt x="825403" y="424472"/>
                  </a:lnTo>
                  <a:lnTo>
                    <a:pt x="834935" y="383334"/>
                  </a:lnTo>
                  <a:lnTo>
                    <a:pt x="838200" y="340613"/>
                  </a:lnTo>
                  <a:lnTo>
                    <a:pt x="834935" y="297893"/>
                  </a:lnTo>
                  <a:lnTo>
                    <a:pt x="825403" y="256755"/>
                  </a:lnTo>
                  <a:lnTo>
                    <a:pt x="809996" y="217518"/>
                  </a:lnTo>
                  <a:lnTo>
                    <a:pt x="789107" y="180502"/>
                  </a:lnTo>
                  <a:lnTo>
                    <a:pt x="763127" y="146026"/>
                  </a:lnTo>
                  <a:lnTo>
                    <a:pt x="732448" y="114410"/>
                  </a:lnTo>
                  <a:lnTo>
                    <a:pt x="697464" y="85973"/>
                  </a:lnTo>
                  <a:lnTo>
                    <a:pt x="658566" y="61034"/>
                  </a:lnTo>
                  <a:lnTo>
                    <a:pt x="616146" y="39913"/>
                  </a:lnTo>
                  <a:lnTo>
                    <a:pt x="570598" y="22930"/>
                  </a:lnTo>
                  <a:lnTo>
                    <a:pt x="522312" y="10404"/>
                  </a:lnTo>
                  <a:lnTo>
                    <a:pt x="471682" y="2654"/>
                  </a:lnTo>
                  <a:lnTo>
                    <a:pt x="419100" y="0"/>
                  </a:lnTo>
                  <a:close/>
                </a:path>
              </a:pathLst>
            </a:custGeom>
            <a:solidFill>
              <a:srgbClr val="4F81BC"/>
            </a:solidFill>
          </p:spPr>
          <p:txBody>
            <a:bodyPr wrap="square" lIns="0" tIns="0" rIns="0" bIns="0" rtlCol="0"/>
            <a:lstStyle/>
            <a:p>
              <a:endParaRPr/>
            </a:p>
          </p:txBody>
        </p:sp>
        <p:sp>
          <p:nvSpPr>
            <p:cNvPr id="10" name="object 10"/>
            <p:cNvSpPr/>
            <p:nvPr/>
          </p:nvSpPr>
          <p:spPr>
            <a:xfrm>
              <a:off x="7206995" y="2212848"/>
              <a:ext cx="838200" cy="681355"/>
            </a:xfrm>
            <a:custGeom>
              <a:avLst/>
              <a:gdLst/>
              <a:ahLst/>
              <a:cxnLst/>
              <a:rect l="l" t="t" r="r" b="b"/>
              <a:pathLst>
                <a:path w="838200" h="681355">
                  <a:moveTo>
                    <a:pt x="0" y="340613"/>
                  </a:moveTo>
                  <a:lnTo>
                    <a:pt x="3264" y="297893"/>
                  </a:lnTo>
                  <a:lnTo>
                    <a:pt x="12796" y="256755"/>
                  </a:lnTo>
                  <a:lnTo>
                    <a:pt x="28203" y="217518"/>
                  </a:lnTo>
                  <a:lnTo>
                    <a:pt x="49092" y="180502"/>
                  </a:lnTo>
                  <a:lnTo>
                    <a:pt x="75072" y="146026"/>
                  </a:lnTo>
                  <a:lnTo>
                    <a:pt x="105751" y="114410"/>
                  </a:lnTo>
                  <a:lnTo>
                    <a:pt x="140735" y="85973"/>
                  </a:lnTo>
                  <a:lnTo>
                    <a:pt x="179633" y="61034"/>
                  </a:lnTo>
                  <a:lnTo>
                    <a:pt x="222053" y="39913"/>
                  </a:lnTo>
                  <a:lnTo>
                    <a:pt x="267601" y="22930"/>
                  </a:lnTo>
                  <a:lnTo>
                    <a:pt x="315887" y="10404"/>
                  </a:lnTo>
                  <a:lnTo>
                    <a:pt x="366517" y="2654"/>
                  </a:lnTo>
                  <a:lnTo>
                    <a:pt x="419100" y="0"/>
                  </a:lnTo>
                  <a:lnTo>
                    <a:pt x="471682" y="2654"/>
                  </a:lnTo>
                  <a:lnTo>
                    <a:pt x="522312" y="10404"/>
                  </a:lnTo>
                  <a:lnTo>
                    <a:pt x="570598" y="22930"/>
                  </a:lnTo>
                  <a:lnTo>
                    <a:pt x="616146" y="39913"/>
                  </a:lnTo>
                  <a:lnTo>
                    <a:pt x="658566" y="61034"/>
                  </a:lnTo>
                  <a:lnTo>
                    <a:pt x="697464" y="85973"/>
                  </a:lnTo>
                  <a:lnTo>
                    <a:pt x="732448" y="114410"/>
                  </a:lnTo>
                  <a:lnTo>
                    <a:pt x="763127" y="146026"/>
                  </a:lnTo>
                  <a:lnTo>
                    <a:pt x="789107" y="180502"/>
                  </a:lnTo>
                  <a:lnTo>
                    <a:pt x="809996" y="217518"/>
                  </a:lnTo>
                  <a:lnTo>
                    <a:pt x="825403" y="256755"/>
                  </a:lnTo>
                  <a:lnTo>
                    <a:pt x="834935" y="297893"/>
                  </a:lnTo>
                  <a:lnTo>
                    <a:pt x="838200" y="340613"/>
                  </a:lnTo>
                  <a:lnTo>
                    <a:pt x="834935" y="383334"/>
                  </a:lnTo>
                  <a:lnTo>
                    <a:pt x="825403" y="424472"/>
                  </a:lnTo>
                  <a:lnTo>
                    <a:pt x="809996" y="463709"/>
                  </a:lnTo>
                  <a:lnTo>
                    <a:pt x="789107" y="500725"/>
                  </a:lnTo>
                  <a:lnTo>
                    <a:pt x="763127" y="535201"/>
                  </a:lnTo>
                  <a:lnTo>
                    <a:pt x="732448" y="566817"/>
                  </a:lnTo>
                  <a:lnTo>
                    <a:pt x="697464" y="595254"/>
                  </a:lnTo>
                  <a:lnTo>
                    <a:pt x="658566" y="620193"/>
                  </a:lnTo>
                  <a:lnTo>
                    <a:pt x="616146" y="641314"/>
                  </a:lnTo>
                  <a:lnTo>
                    <a:pt x="570598" y="658297"/>
                  </a:lnTo>
                  <a:lnTo>
                    <a:pt x="522312" y="670823"/>
                  </a:lnTo>
                  <a:lnTo>
                    <a:pt x="471682" y="678573"/>
                  </a:lnTo>
                  <a:lnTo>
                    <a:pt x="419100" y="681227"/>
                  </a:lnTo>
                  <a:lnTo>
                    <a:pt x="366517" y="678573"/>
                  </a:lnTo>
                  <a:lnTo>
                    <a:pt x="315887" y="670823"/>
                  </a:lnTo>
                  <a:lnTo>
                    <a:pt x="267601" y="658297"/>
                  </a:lnTo>
                  <a:lnTo>
                    <a:pt x="222053" y="641314"/>
                  </a:lnTo>
                  <a:lnTo>
                    <a:pt x="179633" y="620193"/>
                  </a:lnTo>
                  <a:lnTo>
                    <a:pt x="140735" y="595254"/>
                  </a:lnTo>
                  <a:lnTo>
                    <a:pt x="105751" y="566817"/>
                  </a:lnTo>
                  <a:lnTo>
                    <a:pt x="75072" y="535201"/>
                  </a:lnTo>
                  <a:lnTo>
                    <a:pt x="49092" y="500725"/>
                  </a:lnTo>
                  <a:lnTo>
                    <a:pt x="28203" y="463709"/>
                  </a:lnTo>
                  <a:lnTo>
                    <a:pt x="12796" y="424472"/>
                  </a:lnTo>
                  <a:lnTo>
                    <a:pt x="3264" y="383334"/>
                  </a:lnTo>
                  <a:lnTo>
                    <a:pt x="0" y="340613"/>
                  </a:lnTo>
                  <a:close/>
                </a:path>
              </a:pathLst>
            </a:custGeom>
            <a:ln w="9144">
              <a:solidFill>
                <a:srgbClr val="000000"/>
              </a:solidFill>
            </a:ln>
          </p:spPr>
          <p:txBody>
            <a:bodyPr wrap="square" lIns="0" tIns="0" rIns="0" bIns="0" rtlCol="0"/>
            <a:lstStyle/>
            <a:p>
              <a:endParaRPr/>
            </a:p>
          </p:txBody>
        </p:sp>
      </p:grpSp>
      <p:sp>
        <p:nvSpPr>
          <p:cNvPr id="11" name="object 11"/>
          <p:cNvSpPr txBox="1"/>
          <p:nvPr/>
        </p:nvSpPr>
        <p:spPr>
          <a:xfrm>
            <a:off x="8898763" y="2398014"/>
            <a:ext cx="508634" cy="299720"/>
          </a:xfrm>
          <a:prstGeom prst="rect">
            <a:avLst/>
          </a:prstGeom>
        </p:spPr>
        <p:txBody>
          <a:bodyPr vert="horz" wrap="square" lIns="0" tIns="12700" rIns="0" bIns="0" rtlCol="0">
            <a:spAutoFit/>
          </a:bodyPr>
          <a:lstStyle/>
          <a:p>
            <a:pPr marL="12700">
              <a:spcBef>
                <a:spcPts val="100"/>
              </a:spcBef>
            </a:pPr>
            <a:r>
              <a:rPr spc="-5" dirty="0">
                <a:latin typeface="Arial MT"/>
                <a:cs typeface="Arial MT"/>
              </a:rPr>
              <a:t>Data</a:t>
            </a:r>
            <a:endParaRPr>
              <a:latin typeface="Arial MT"/>
              <a:cs typeface="Arial MT"/>
            </a:endParaRPr>
          </a:p>
        </p:txBody>
      </p:sp>
      <p:sp>
        <p:nvSpPr>
          <p:cNvPr id="12" name="object 12"/>
          <p:cNvSpPr txBox="1"/>
          <p:nvPr/>
        </p:nvSpPr>
        <p:spPr>
          <a:xfrm>
            <a:off x="7972806" y="1830070"/>
            <a:ext cx="966469" cy="299720"/>
          </a:xfrm>
          <a:prstGeom prst="rect">
            <a:avLst/>
          </a:prstGeom>
        </p:spPr>
        <p:txBody>
          <a:bodyPr vert="horz" wrap="square" lIns="0" tIns="12700" rIns="0" bIns="0" rtlCol="0">
            <a:spAutoFit/>
          </a:bodyPr>
          <a:lstStyle/>
          <a:p>
            <a:pPr marL="12700">
              <a:spcBef>
                <a:spcPts val="100"/>
              </a:spcBef>
            </a:pPr>
            <a:r>
              <a:rPr b="1" dirty="0">
                <a:latin typeface="Arial"/>
                <a:cs typeface="Arial"/>
              </a:rPr>
              <a:t>Metho</a:t>
            </a:r>
            <a:r>
              <a:rPr b="1" spc="5" dirty="0">
                <a:latin typeface="Arial"/>
                <a:cs typeface="Arial"/>
              </a:rPr>
              <a:t>d</a:t>
            </a:r>
            <a:r>
              <a:rPr b="1" spc="-5" dirty="0">
                <a:latin typeface="Arial"/>
                <a:cs typeface="Arial"/>
              </a:rPr>
              <a:t>s</a:t>
            </a:r>
            <a:endParaRPr>
              <a:latin typeface="Arial"/>
              <a:cs typeface="Arial"/>
            </a:endParaRPr>
          </a:p>
        </p:txBody>
      </p:sp>
      <p:sp>
        <p:nvSpPr>
          <p:cNvPr id="13" name="object 13"/>
          <p:cNvSpPr txBox="1"/>
          <p:nvPr/>
        </p:nvSpPr>
        <p:spPr>
          <a:xfrm>
            <a:off x="9268460" y="1830070"/>
            <a:ext cx="966469" cy="299720"/>
          </a:xfrm>
          <a:prstGeom prst="rect">
            <a:avLst/>
          </a:prstGeom>
        </p:spPr>
        <p:txBody>
          <a:bodyPr vert="horz" wrap="square" lIns="0" tIns="12700" rIns="0" bIns="0" rtlCol="0">
            <a:spAutoFit/>
          </a:bodyPr>
          <a:lstStyle/>
          <a:p>
            <a:pPr marL="12700">
              <a:spcBef>
                <a:spcPts val="100"/>
              </a:spcBef>
            </a:pPr>
            <a:r>
              <a:rPr b="1" dirty="0">
                <a:latin typeface="Arial"/>
                <a:cs typeface="Arial"/>
              </a:rPr>
              <a:t>Metho</a:t>
            </a:r>
            <a:r>
              <a:rPr b="1" spc="5" dirty="0">
                <a:latin typeface="Arial"/>
                <a:cs typeface="Arial"/>
              </a:rPr>
              <a:t>d</a:t>
            </a:r>
            <a:r>
              <a:rPr b="1" spc="-5" dirty="0">
                <a:latin typeface="Arial"/>
                <a:cs typeface="Arial"/>
              </a:rPr>
              <a:t>s</a:t>
            </a:r>
            <a:endParaRPr>
              <a:latin typeface="Arial"/>
              <a:cs typeface="Arial"/>
            </a:endParaRPr>
          </a:p>
        </p:txBody>
      </p:sp>
      <p:sp>
        <p:nvSpPr>
          <p:cNvPr id="14" name="object 14"/>
          <p:cNvSpPr txBox="1"/>
          <p:nvPr/>
        </p:nvSpPr>
        <p:spPr>
          <a:xfrm>
            <a:off x="7896606" y="2866771"/>
            <a:ext cx="966469" cy="299720"/>
          </a:xfrm>
          <a:prstGeom prst="rect">
            <a:avLst/>
          </a:prstGeom>
        </p:spPr>
        <p:txBody>
          <a:bodyPr vert="horz" wrap="square" lIns="0" tIns="12700" rIns="0" bIns="0" rtlCol="0">
            <a:spAutoFit/>
          </a:bodyPr>
          <a:lstStyle/>
          <a:p>
            <a:pPr marL="12700">
              <a:spcBef>
                <a:spcPts val="100"/>
              </a:spcBef>
            </a:pPr>
            <a:r>
              <a:rPr b="1" dirty="0">
                <a:latin typeface="Arial"/>
                <a:cs typeface="Arial"/>
              </a:rPr>
              <a:t>Metho</a:t>
            </a:r>
            <a:r>
              <a:rPr b="1" spc="5" dirty="0">
                <a:latin typeface="Arial"/>
                <a:cs typeface="Arial"/>
              </a:rPr>
              <a:t>d</a:t>
            </a:r>
            <a:r>
              <a:rPr b="1" spc="-5" dirty="0">
                <a:latin typeface="Arial"/>
                <a:cs typeface="Arial"/>
              </a:rPr>
              <a:t>s</a:t>
            </a:r>
            <a:endParaRPr>
              <a:latin typeface="Arial"/>
              <a:cs typeface="Arial"/>
            </a:endParaRPr>
          </a:p>
        </p:txBody>
      </p:sp>
      <p:sp>
        <p:nvSpPr>
          <p:cNvPr id="15" name="object 15"/>
          <p:cNvSpPr txBox="1"/>
          <p:nvPr/>
        </p:nvSpPr>
        <p:spPr>
          <a:xfrm>
            <a:off x="9420860" y="2869438"/>
            <a:ext cx="966469" cy="299720"/>
          </a:xfrm>
          <a:prstGeom prst="rect">
            <a:avLst/>
          </a:prstGeom>
        </p:spPr>
        <p:txBody>
          <a:bodyPr vert="horz" wrap="square" lIns="0" tIns="12700" rIns="0" bIns="0" rtlCol="0">
            <a:spAutoFit/>
          </a:bodyPr>
          <a:lstStyle/>
          <a:p>
            <a:pPr marL="12700">
              <a:spcBef>
                <a:spcPts val="100"/>
              </a:spcBef>
            </a:pPr>
            <a:r>
              <a:rPr b="1" dirty="0">
                <a:latin typeface="Arial"/>
                <a:cs typeface="Arial"/>
              </a:rPr>
              <a:t>Metho</a:t>
            </a:r>
            <a:r>
              <a:rPr b="1" spc="5" dirty="0">
                <a:latin typeface="Arial"/>
                <a:cs typeface="Arial"/>
              </a:rPr>
              <a:t>d</a:t>
            </a:r>
            <a:r>
              <a:rPr b="1" spc="-5" dirty="0">
                <a:latin typeface="Arial"/>
                <a:cs typeface="Arial"/>
              </a:rPr>
              <a:t>s</a:t>
            </a:r>
            <a:endParaRPr>
              <a:latin typeface="Arial"/>
              <a:cs typeface="Arial"/>
            </a:endParaRPr>
          </a:p>
        </p:txBody>
      </p:sp>
      <p:sp>
        <p:nvSpPr>
          <p:cNvPr id="16" name="object 16"/>
          <p:cNvSpPr txBox="1"/>
          <p:nvPr/>
        </p:nvSpPr>
        <p:spPr>
          <a:xfrm>
            <a:off x="1782267" y="1812747"/>
            <a:ext cx="5534660" cy="1305560"/>
          </a:xfrm>
          <a:prstGeom prst="rect">
            <a:avLst/>
          </a:prstGeom>
        </p:spPr>
        <p:txBody>
          <a:bodyPr vert="horz" wrap="square" lIns="0" tIns="12065" rIns="0" bIns="0" rtlCol="0">
            <a:spAutoFit/>
          </a:bodyPr>
          <a:lstStyle/>
          <a:p>
            <a:pPr marL="12700" marR="5080">
              <a:spcBef>
                <a:spcPts val="95"/>
              </a:spcBef>
            </a:pPr>
            <a:r>
              <a:rPr sz="2800" b="1" i="1" spc="-5" dirty="0">
                <a:solidFill>
                  <a:srgbClr val="FF0000"/>
                </a:solidFill>
                <a:latin typeface="Arial"/>
                <a:cs typeface="Arial"/>
              </a:rPr>
              <a:t>Encapsulation</a:t>
            </a:r>
            <a:r>
              <a:rPr sz="2800" b="1" i="1" spc="25" dirty="0">
                <a:solidFill>
                  <a:srgbClr val="FF0000"/>
                </a:solidFill>
                <a:latin typeface="Arial"/>
                <a:cs typeface="Arial"/>
              </a:rPr>
              <a:t> </a:t>
            </a:r>
            <a:r>
              <a:rPr sz="2800" b="1" i="1" spc="-5" dirty="0">
                <a:solidFill>
                  <a:srgbClr val="FF0000"/>
                </a:solidFill>
                <a:latin typeface="Arial"/>
                <a:cs typeface="Arial"/>
              </a:rPr>
              <a:t>keeps</a:t>
            </a:r>
            <a:r>
              <a:rPr sz="2800" b="1" i="1" spc="20" dirty="0">
                <a:solidFill>
                  <a:srgbClr val="FF0000"/>
                </a:solidFill>
                <a:latin typeface="Arial"/>
                <a:cs typeface="Arial"/>
              </a:rPr>
              <a:t> </a:t>
            </a:r>
            <a:r>
              <a:rPr sz="2800" b="1" i="1" spc="-5" dirty="0">
                <a:solidFill>
                  <a:srgbClr val="FF0000"/>
                </a:solidFill>
                <a:latin typeface="Arial"/>
                <a:cs typeface="Arial"/>
              </a:rPr>
              <a:t>Data</a:t>
            </a:r>
            <a:r>
              <a:rPr sz="2800" b="1" i="1" spc="5" dirty="0">
                <a:solidFill>
                  <a:srgbClr val="FF0000"/>
                </a:solidFill>
                <a:latin typeface="Arial"/>
                <a:cs typeface="Arial"/>
              </a:rPr>
              <a:t> </a:t>
            </a:r>
            <a:r>
              <a:rPr sz="2800" b="1" i="1" spc="-5" dirty="0">
                <a:solidFill>
                  <a:srgbClr val="FF0000"/>
                </a:solidFill>
                <a:latin typeface="Arial"/>
                <a:cs typeface="Arial"/>
              </a:rPr>
              <a:t>Part</a:t>
            </a:r>
            <a:r>
              <a:rPr sz="2800" b="1" i="1" spc="5" dirty="0">
                <a:solidFill>
                  <a:srgbClr val="FF0000"/>
                </a:solidFill>
                <a:latin typeface="Arial"/>
                <a:cs typeface="Arial"/>
              </a:rPr>
              <a:t> </a:t>
            </a:r>
            <a:r>
              <a:rPr sz="2800" b="1" i="1" spc="-5" dirty="0">
                <a:solidFill>
                  <a:srgbClr val="FF0000"/>
                </a:solidFill>
                <a:latin typeface="Arial"/>
                <a:cs typeface="Arial"/>
              </a:rPr>
              <a:t>+ </a:t>
            </a:r>
            <a:r>
              <a:rPr sz="2800" b="1" i="1" spc="-765" dirty="0">
                <a:solidFill>
                  <a:srgbClr val="FF0000"/>
                </a:solidFill>
                <a:latin typeface="Arial"/>
                <a:cs typeface="Arial"/>
              </a:rPr>
              <a:t> </a:t>
            </a:r>
            <a:r>
              <a:rPr sz="2800" b="1" i="1" spc="-5" dirty="0">
                <a:solidFill>
                  <a:srgbClr val="FF0000"/>
                </a:solidFill>
                <a:latin typeface="Arial"/>
                <a:cs typeface="Arial"/>
              </a:rPr>
              <a:t>Operation</a:t>
            </a:r>
            <a:r>
              <a:rPr sz="2800" b="1" i="1" spc="10" dirty="0">
                <a:solidFill>
                  <a:srgbClr val="FF0000"/>
                </a:solidFill>
                <a:latin typeface="Arial"/>
                <a:cs typeface="Arial"/>
              </a:rPr>
              <a:t> </a:t>
            </a:r>
            <a:r>
              <a:rPr sz="2800" b="1" i="1" spc="-5" dirty="0">
                <a:solidFill>
                  <a:srgbClr val="FF0000"/>
                </a:solidFill>
                <a:latin typeface="Arial"/>
                <a:cs typeface="Arial"/>
              </a:rPr>
              <a:t>Part</a:t>
            </a:r>
            <a:r>
              <a:rPr sz="2800" b="1" i="1" spc="10" dirty="0">
                <a:solidFill>
                  <a:srgbClr val="FF0000"/>
                </a:solidFill>
                <a:latin typeface="Arial"/>
                <a:cs typeface="Arial"/>
              </a:rPr>
              <a:t> </a:t>
            </a:r>
            <a:r>
              <a:rPr sz="2800" b="1" i="1" spc="-5" dirty="0">
                <a:solidFill>
                  <a:srgbClr val="FF0000"/>
                </a:solidFill>
                <a:latin typeface="Arial"/>
                <a:cs typeface="Arial"/>
              </a:rPr>
              <a:t>of</a:t>
            </a:r>
            <a:r>
              <a:rPr sz="2800" b="1" i="1" spc="10" dirty="0">
                <a:solidFill>
                  <a:srgbClr val="FF0000"/>
                </a:solidFill>
                <a:latin typeface="Arial"/>
                <a:cs typeface="Arial"/>
              </a:rPr>
              <a:t> </a:t>
            </a:r>
            <a:r>
              <a:rPr sz="2800" b="1" i="1" spc="-5">
                <a:solidFill>
                  <a:srgbClr val="FF0000"/>
                </a:solidFill>
                <a:latin typeface="Arial"/>
                <a:cs typeface="Arial"/>
              </a:rPr>
              <a:t>an</a:t>
            </a:r>
            <a:r>
              <a:rPr sz="2800" b="1" i="1" spc="-10">
                <a:solidFill>
                  <a:srgbClr val="FF0000"/>
                </a:solidFill>
                <a:latin typeface="Arial"/>
                <a:cs typeface="Arial"/>
              </a:rPr>
              <a:t> </a:t>
            </a:r>
            <a:r>
              <a:rPr sz="2800" b="1" i="1" spc="-5">
                <a:solidFill>
                  <a:srgbClr val="FF0000"/>
                </a:solidFill>
                <a:latin typeface="Arial"/>
                <a:cs typeface="Arial"/>
              </a:rPr>
              <a:t>object </a:t>
            </a:r>
            <a:r>
              <a:rPr sz="2800" b="1" i="1">
                <a:solidFill>
                  <a:srgbClr val="FF0000"/>
                </a:solidFill>
                <a:latin typeface="Arial"/>
                <a:cs typeface="Arial"/>
              </a:rPr>
              <a:t> </a:t>
            </a:r>
            <a:r>
              <a:rPr sz="2800" b="1" i="1" spc="-5" dirty="0">
                <a:solidFill>
                  <a:srgbClr val="FF0000"/>
                </a:solidFill>
                <a:latin typeface="Arial"/>
                <a:cs typeface="Arial"/>
              </a:rPr>
              <a:t>together</a:t>
            </a:r>
            <a:r>
              <a:rPr sz="2800" b="1" i="1" spc="35" dirty="0">
                <a:solidFill>
                  <a:srgbClr val="FF0000"/>
                </a:solidFill>
                <a:latin typeface="Arial"/>
                <a:cs typeface="Arial"/>
              </a:rPr>
              <a:t> </a:t>
            </a:r>
            <a:r>
              <a:rPr sz="2800" b="1" i="1" spc="-5" dirty="0">
                <a:solidFill>
                  <a:srgbClr val="FF0000"/>
                </a:solidFill>
                <a:latin typeface="Arial"/>
                <a:cs typeface="Arial"/>
              </a:rPr>
              <a:t>inside</a:t>
            </a:r>
            <a:r>
              <a:rPr sz="2800" b="1" i="1" spc="15" dirty="0">
                <a:solidFill>
                  <a:srgbClr val="FF0000"/>
                </a:solidFill>
                <a:latin typeface="Arial"/>
                <a:cs typeface="Arial"/>
              </a:rPr>
              <a:t> </a:t>
            </a:r>
            <a:r>
              <a:rPr sz="2800" b="1" i="1" spc="-5" dirty="0">
                <a:solidFill>
                  <a:srgbClr val="FF0000"/>
                </a:solidFill>
                <a:latin typeface="Arial"/>
                <a:cs typeface="Arial"/>
              </a:rPr>
              <a:t>a</a:t>
            </a:r>
            <a:r>
              <a:rPr sz="2800" b="1" i="1" spc="-10" dirty="0">
                <a:solidFill>
                  <a:srgbClr val="FF0000"/>
                </a:solidFill>
                <a:latin typeface="Arial"/>
                <a:cs typeface="Arial"/>
              </a:rPr>
              <a:t> </a:t>
            </a:r>
            <a:r>
              <a:rPr sz="2800" b="1" i="1" spc="-5" dirty="0">
                <a:solidFill>
                  <a:srgbClr val="FF0000"/>
                </a:solidFill>
                <a:latin typeface="Arial"/>
                <a:cs typeface="Arial"/>
              </a:rPr>
              <a:t>capsule</a:t>
            </a:r>
            <a:endParaRPr sz="2800" dirty="0">
              <a:latin typeface="Arial"/>
              <a:cs typeface="Arial"/>
            </a:endParaRPr>
          </a:p>
        </p:txBody>
      </p:sp>
      <p:sp>
        <p:nvSpPr>
          <p:cNvPr id="17" name="object 17"/>
          <p:cNvSpPr txBox="1"/>
          <p:nvPr/>
        </p:nvSpPr>
        <p:spPr>
          <a:xfrm>
            <a:off x="1794968" y="3453719"/>
            <a:ext cx="909319" cy="849630"/>
          </a:xfrm>
          <a:prstGeom prst="rect">
            <a:avLst/>
          </a:prstGeom>
        </p:spPr>
        <p:txBody>
          <a:bodyPr vert="horz" wrap="square" lIns="0" tIns="150495" rIns="0" bIns="0" rtlCol="0">
            <a:spAutoFit/>
          </a:bodyPr>
          <a:lstStyle/>
          <a:p>
            <a:pPr>
              <a:spcBef>
                <a:spcPts val="1185"/>
              </a:spcBef>
            </a:pPr>
            <a:r>
              <a:rPr b="1" spc="-5" dirty="0">
                <a:solidFill>
                  <a:srgbClr val="001F5F"/>
                </a:solidFill>
                <a:latin typeface="Calibri"/>
                <a:cs typeface="Calibri"/>
              </a:rPr>
              <a:t>class</a:t>
            </a:r>
            <a:r>
              <a:rPr b="1" spc="-90" dirty="0">
                <a:solidFill>
                  <a:srgbClr val="001F5F"/>
                </a:solidFill>
                <a:latin typeface="Calibri"/>
                <a:cs typeface="Calibri"/>
              </a:rPr>
              <a:t> </a:t>
            </a:r>
            <a:r>
              <a:rPr b="1" spc="-25" dirty="0">
                <a:solidFill>
                  <a:srgbClr val="001F5F"/>
                </a:solidFill>
                <a:latin typeface="Calibri"/>
                <a:cs typeface="Calibri"/>
              </a:rPr>
              <a:t>BOX</a:t>
            </a:r>
            <a:endParaRPr>
              <a:latin typeface="Calibri"/>
              <a:cs typeface="Calibri"/>
            </a:endParaRPr>
          </a:p>
          <a:p>
            <a:pPr>
              <a:spcBef>
                <a:spcPts val="1080"/>
              </a:spcBef>
            </a:pPr>
            <a:r>
              <a:rPr b="1" dirty="0">
                <a:solidFill>
                  <a:srgbClr val="001F5F"/>
                </a:solidFill>
                <a:latin typeface="Calibri"/>
                <a:cs typeface="Calibri"/>
              </a:rPr>
              <a:t>{</a:t>
            </a:r>
            <a:endParaRPr>
              <a:latin typeface="Calibri"/>
              <a:cs typeface="Calibri"/>
            </a:endParaRPr>
          </a:p>
        </p:txBody>
      </p:sp>
      <p:sp>
        <p:nvSpPr>
          <p:cNvPr id="18" name="object 18"/>
          <p:cNvSpPr txBox="1"/>
          <p:nvPr/>
        </p:nvSpPr>
        <p:spPr>
          <a:xfrm>
            <a:off x="2709672" y="4277614"/>
            <a:ext cx="2109470" cy="848994"/>
          </a:xfrm>
          <a:prstGeom prst="rect">
            <a:avLst/>
          </a:prstGeom>
        </p:spPr>
        <p:txBody>
          <a:bodyPr vert="horz" wrap="square" lIns="0" tIns="12700" rIns="0" bIns="0" rtlCol="0">
            <a:spAutoFit/>
          </a:bodyPr>
          <a:lstStyle/>
          <a:p>
            <a:pPr marR="5080" algn="just">
              <a:spcBef>
                <a:spcPts val="100"/>
              </a:spcBef>
            </a:pPr>
            <a:r>
              <a:rPr b="1" spc="-15" dirty="0">
                <a:solidFill>
                  <a:srgbClr val="001F5F"/>
                </a:solidFill>
                <a:latin typeface="Calibri"/>
                <a:cs typeface="Calibri"/>
              </a:rPr>
              <a:t>private </a:t>
            </a:r>
            <a:r>
              <a:rPr b="1" spc="-5" dirty="0">
                <a:solidFill>
                  <a:srgbClr val="001F5F"/>
                </a:solidFill>
                <a:latin typeface="Calibri"/>
                <a:cs typeface="Calibri"/>
              </a:rPr>
              <a:t>double length; </a:t>
            </a:r>
            <a:r>
              <a:rPr b="1" spc="-400" dirty="0">
                <a:solidFill>
                  <a:srgbClr val="001F5F"/>
                </a:solidFill>
                <a:latin typeface="Calibri"/>
                <a:cs typeface="Calibri"/>
              </a:rPr>
              <a:t> </a:t>
            </a:r>
            <a:r>
              <a:rPr b="1" spc="-15" dirty="0">
                <a:solidFill>
                  <a:srgbClr val="001F5F"/>
                </a:solidFill>
                <a:latin typeface="Calibri"/>
                <a:cs typeface="Calibri"/>
              </a:rPr>
              <a:t>private </a:t>
            </a:r>
            <a:r>
              <a:rPr b="1" spc="-5" dirty="0">
                <a:solidFill>
                  <a:srgbClr val="001F5F"/>
                </a:solidFill>
                <a:latin typeface="Calibri"/>
                <a:cs typeface="Calibri"/>
              </a:rPr>
              <a:t>double width; </a:t>
            </a:r>
            <a:r>
              <a:rPr b="1" dirty="0">
                <a:solidFill>
                  <a:srgbClr val="001F5F"/>
                </a:solidFill>
                <a:latin typeface="Calibri"/>
                <a:cs typeface="Calibri"/>
              </a:rPr>
              <a:t> </a:t>
            </a:r>
            <a:r>
              <a:rPr b="1" spc="-10" dirty="0">
                <a:solidFill>
                  <a:srgbClr val="001F5F"/>
                </a:solidFill>
                <a:latin typeface="Calibri"/>
                <a:cs typeface="Calibri"/>
              </a:rPr>
              <a:t>private</a:t>
            </a:r>
            <a:r>
              <a:rPr b="1" spc="-65" dirty="0">
                <a:solidFill>
                  <a:srgbClr val="001F5F"/>
                </a:solidFill>
                <a:latin typeface="Calibri"/>
                <a:cs typeface="Calibri"/>
              </a:rPr>
              <a:t> </a:t>
            </a:r>
            <a:r>
              <a:rPr b="1" dirty="0">
                <a:solidFill>
                  <a:srgbClr val="001F5F"/>
                </a:solidFill>
                <a:latin typeface="Calibri"/>
                <a:cs typeface="Calibri"/>
              </a:rPr>
              <a:t>double</a:t>
            </a:r>
            <a:r>
              <a:rPr b="1" spc="-80" dirty="0">
                <a:solidFill>
                  <a:srgbClr val="001F5F"/>
                </a:solidFill>
                <a:latin typeface="Calibri"/>
                <a:cs typeface="Calibri"/>
              </a:rPr>
              <a:t> </a:t>
            </a:r>
            <a:r>
              <a:rPr b="1" dirty="0">
                <a:solidFill>
                  <a:srgbClr val="001F5F"/>
                </a:solidFill>
                <a:latin typeface="Calibri"/>
                <a:cs typeface="Calibri"/>
              </a:rPr>
              <a:t>height;</a:t>
            </a:r>
            <a:endParaRPr>
              <a:latin typeface="Calibri"/>
              <a:cs typeface="Calibri"/>
            </a:endParaRPr>
          </a:p>
        </p:txBody>
      </p:sp>
      <p:sp>
        <p:nvSpPr>
          <p:cNvPr id="19" name="object 19"/>
          <p:cNvSpPr txBox="1"/>
          <p:nvPr/>
        </p:nvSpPr>
        <p:spPr>
          <a:xfrm>
            <a:off x="5453126" y="5375249"/>
            <a:ext cx="91440" cy="574040"/>
          </a:xfrm>
          <a:prstGeom prst="rect">
            <a:avLst/>
          </a:prstGeom>
        </p:spPr>
        <p:txBody>
          <a:bodyPr vert="horz" wrap="square" lIns="0" tIns="12700" rIns="0" bIns="0" rtlCol="0">
            <a:spAutoFit/>
          </a:bodyPr>
          <a:lstStyle/>
          <a:p>
            <a:pPr>
              <a:spcBef>
                <a:spcPts val="100"/>
              </a:spcBef>
            </a:pPr>
            <a:r>
              <a:rPr b="1" dirty="0">
                <a:solidFill>
                  <a:srgbClr val="001F5F"/>
                </a:solidFill>
                <a:latin typeface="Calibri"/>
                <a:cs typeface="Calibri"/>
              </a:rPr>
              <a:t>{</a:t>
            </a:r>
            <a:endParaRPr>
              <a:latin typeface="Calibri"/>
              <a:cs typeface="Calibri"/>
            </a:endParaRPr>
          </a:p>
          <a:p>
            <a:pPr>
              <a:lnSpc>
                <a:spcPct val="100000"/>
              </a:lnSpc>
            </a:pPr>
            <a:r>
              <a:rPr b="1" dirty="0">
                <a:solidFill>
                  <a:srgbClr val="001F5F"/>
                </a:solidFill>
                <a:latin typeface="Calibri"/>
                <a:cs typeface="Calibri"/>
              </a:rPr>
              <a:t>{</a:t>
            </a:r>
            <a:endParaRPr>
              <a:latin typeface="Calibri"/>
              <a:cs typeface="Calibri"/>
            </a:endParaRPr>
          </a:p>
        </p:txBody>
      </p:sp>
      <p:sp>
        <p:nvSpPr>
          <p:cNvPr id="20" name="object 20"/>
          <p:cNvSpPr txBox="1"/>
          <p:nvPr/>
        </p:nvSpPr>
        <p:spPr>
          <a:xfrm>
            <a:off x="6367907" y="5375249"/>
            <a:ext cx="91440" cy="574040"/>
          </a:xfrm>
          <a:prstGeom prst="rect">
            <a:avLst/>
          </a:prstGeom>
        </p:spPr>
        <p:txBody>
          <a:bodyPr vert="horz" wrap="square" lIns="0" tIns="12700" rIns="0" bIns="0" rtlCol="0">
            <a:spAutoFit/>
          </a:bodyPr>
          <a:lstStyle/>
          <a:p>
            <a:pPr>
              <a:spcBef>
                <a:spcPts val="100"/>
              </a:spcBef>
            </a:pPr>
            <a:r>
              <a:rPr b="1" dirty="0">
                <a:solidFill>
                  <a:srgbClr val="001F5F"/>
                </a:solidFill>
                <a:latin typeface="Calibri"/>
                <a:cs typeface="Calibri"/>
              </a:rPr>
              <a:t>}</a:t>
            </a:r>
            <a:endParaRPr>
              <a:latin typeface="Calibri"/>
              <a:cs typeface="Calibri"/>
            </a:endParaRPr>
          </a:p>
          <a:p>
            <a:pPr>
              <a:lnSpc>
                <a:spcPct val="100000"/>
              </a:lnSpc>
            </a:pPr>
            <a:r>
              <a:rPr b="1" dirty="0">
                <a:solidFill>
                  <a:srgbClr val="001F5F"/>
                </a:solidFill>
                <a:latin typeface="Calibri"/>
                <a:cs typeface="Calibri"/>
              </a:rPr>
              <a:t>}</a:t>
            </a:r>
            <a:endParaRPr>
              <a:latin typeface="Calibri"/>
              <a:cs typeface="Calibri"/>
            </a:endParaRPr>
          </a:p>
        </p:txBody>
      </p:sp>
      <p:sp>
        <p:nvSpPr>
          <p:cNvPr id="21" name="object 21"/>
          <p:cNvSpPr txBox="1"/>
          <p:nvPr/>
        </p:nvSpPr>
        <p:spPr>
          <a:xfrm>
            <a:off x="1794967" y="5375250"/>
            <a:ext cx="3116580" cy="986155"/>
          </a:xfrm>
          <a:prstGeom prst="rect">
            <a:avLst/>
          </a:prstGeom>
        </p:spPr>
        <p:txBody>
          <a:bodyPr vert="horz" wrap="square" lIns="0" tIns="12700" rIns="0" bIns="0" rtlCol="0">
            <a:spAutoFit/>
          </a:bodyPr>
          <a:lstStyle/>
          <a:p>
            <a:pPr marL="914400" marR="5080">
              <a:spcBef>
                <a:spcPts val="100"/>
              </a:spcBef>
            </a:pPr>
            <a:r>
              <a:rPr b="1" dirty="0">
                <a:solidFill>
                  <a:srgbClr val="001F5F"/>
                </a:solidFill>
                <a:latin typeface="Calibri"/>
                <a:cs typeface="Calibri"/>
              </a:rPr>
              <a:t>public double </a:t>
            </a:r>
            <a:r>
              <a:rPr b="1" spc="-5" dirty="0">
                <a:solidFill>
                  <a:srgbClr val="001F5F"/>
                </a:solidFill>
                <a:latin typeface="Calibri"/>
                <a:cs typeface="Calibri"/>
              </a:rPr>
              <a:t>area() </a:t>
            </a:r>
            <a:r>
              <a:rPr b="1" dirty="0">
                <a:solidFill>
                  <a:srgbClr val="001F5F"/>
                </a:solidFill>
                <a:latin typeface="Calibri"/>
                <a:cs typeface="Calibri"/>
              </a:rPr>
              <a:t> public</a:t>
            </a:r>
            <a:r>
              <a:rPr b="1" spc="-80" dirty="0">
                <a:solidFill>
                  <a:srgbClr val="001F5F"/>
                </a:solidFill>
                <a:latin typeface="Calibri"/>
                <a:cs typeface="Calibri"/>
              </a:rPr>
              <a:t> </a:t>
            </a:r>
            <a:r>
              <a:rPr b="1" dirty="0">
                <a:solidFill>
                  <a:srgbClr val="001F5F"/>
                </a:solidFill>
                <a:latin typeface="Calibri"/>
                <a:cs typeface="Calibri"/>
              </a:rPr>
              <a:t>double</a:t>
            </a:r>
            <a:r>
              <a:rPr b="1" spc="-80" dirty="0">
                <a:solidFill>
                  <a:srgbClr val="001F5F"/>
                </a:solidFill>
                <a:latin typeface="Calibri"/>
                <a:cs typeface="Calibri"/>
              </a:rPr>
              <a:t> </a:t>
            </a:r>
            <a:r>
              <a:rPr b="1" spc="-5" dirty="0">
                <a:solidFill>
                  <a:srgbClr val="001F5F"/>
                </a:solidFill>
                <a:latin typeface="Calibri"/>
                <a:cs typeface="Calibri"/>
              </a:rPr>
              <a:t>volume()</a:t>
            </a:r>
            <a:endParaRPr>
              <a:latin typeface="Calibri"/>
              <a:cs typeface="Calibri"/>
            </a:endParaRPr>
          </a:p>
          <a:p>
            <a:pPr>
              <a:spcBef>
                <a:spcPts val="1080"/>
              </a:spcBef>
            </a:pPr>
            <a:r>
              <a:rPr b="1" dirty="0">
                <a:solidFill>
                  <a:srgbClr val="001F5F"/>
                </a:solidFill>
                <a:latin typeface="Calibri"/>
                <a:cs typeface="Calibri"/>
              </a:rPr>
              <a:t>}</a:t>
            </a:r>
            <a:r>
              <a:rPr b="1" spc="-10" dirty="0">
                <a:solidFill>
                  <a:srgbClr val="001F5F"/>
                </a:solidFill>
                <a:latin typeface="Calibri"/>
                <a:cs typeface="Calibri"/>
              </a:rPr>
              <a:t> </a:t>
            </a:r>
            <a:r>
              <a:rPr b="1" spc="-5" dirty="0">
                <a:solidFill>
                  <a:srgbClr val="001F5F"/>
                </a:solidFill>
                <a:latin typeface="Calibri"/>
                <a:cs typeface="Calibri"/>
              </a:rPr>
              <a:t>//</a:t>
            </a:r>
            <a:r>
              <a:rPr b="1" spc="5" dirty="0">
                <a:solidFill>
                  <a:srgbClr val="001F5F"/>
                </a:solidFill>
                <a:latin typeface="Calibri"/>
                <a:cs typeface="Calibri"/>
              </a:rPr>
              <a:t> </a:t>
            </a:r>
            <a:r>
              <a:rPr b="1" dirty="0">
                <a:solidFill>
                  <a:srgbClr val="001F5F"/>
                </a:solidFill>
                <a:latin typeface="Calibri"/>
                <a:cs typeface="Calibri"/>
              </a:rPr>
              <a:t>End</a:t>
            </a:r>
            <a:r>
              <a:rPr b="1" spc="-20" dirty="0">
                <a:solidFill>
                  <a:srgbClr val="001F5F"/>
                </a:solidFill>
                <a:latin typeface="Calibri"/>
                <a:cs typeface="Calibri"/>
              </a:rPr>
              <a:t> </a:t>
            </a:r>
            <a:r>
              <a:rPr b="1" dirty="0">
                <a:solidFill>
                  <a:srgbClr val="001F5F"/>
                </a:solidFill>
                <a:latin typeface="Calibri"/>
                <a:cs typeface="Calibri"/>
              </a:rPr>
              <a:t>of</a:t>
            </a:r>
            <a:r>
              <a:rPr b="1" spc="-15" dirty="0">
                <a:solidFill>
                  <a:srgbClr val="001F5F"/>
                </a:solidFill>
                <a:latin typeface="Calibri"/>
                <a:cs typeface="Calibri"/>
              </a:rPr>
              <a:t> </a:t>
            </a:r>
            <a:r>
              <a:rPr b="1" spc="-5" dirty="0">
                <a:solidFill>
                  <a:srgbClr val="001F5F"/>
                </a:solidFill>
                <a:latin typeface="Calibri"/>
                <a:cs typeface="Calibri"/>
              </a:rPr>
              <a:t>class</a:t>
            </a:r>
            <a:r>
              <a:rPr b="1" spc="-35" dirty="0">
                <a:solidFill>
                  <a:srgbClr val="001F5F"/>
                </a:solidFill>
                <a:latin typeface="Calibri"/>
                <a:cs typeface="Calibri"/>
              </a:rPr>
              <a:t> </a:t>
            </a:r>
            <a:r>
              <a:rPr b="1" spc="-25" dirty="0">
                <a:solidFill>
                  <a:srgbClr val="001F5F"/>
                </a:solidFill>
                <a:latin typeface="Calibri"/>
                <a:cs typeface="Calibri"/>
              </a:rPr>
              <a:t>BOX</a:t>
            </a:r>
            <a:endParaRPr>
              <a:latin typeface="Calibri"/>
              <a:cs typeface="Calibri"/>
            </a:endParaRPr>
          </a:p>
        </p:txBody>
      </p:sp>
      <p:sp>
        <p:nvSpPr>
          <p:cNvPr id="22" name="object 22"/>
          <p:cNvSpPr/>
          <p:nvPr/>
        </p:nvSpPr>
        <p:spPr>
          <a:xfrm>
            <a:off x="7159753" y="3645409"/>
            <a:ext cx="664845" cy="2790825"/>
          </a:xfrm>
          <a:custGeom>
            <a:avLst/>
            <a:gdLst/>
            <a:ahLst/>
            <a:cxnLst/>
            <a:rect l="l" t="t" r="r" b="b"/>
            <a:pathLst>
              <a:path w="664845" h="2790825">
                <a:moveTo>
                  <a:pt x="0" y="0"/>
                </a:moveTo>
                <a:lnTo>
                  <a:pt x="76186" y="1461"/>
                </a:lnTo>
                <a:lnTo>
                  <a:pt x="146119" y="5623"/>
                </a:lnTo>
                <a:lnTo>
                  <a:pt x="207806" y="12156"/>
                </a:lnTo>
                <a:lnTo>
                  <a:pt x="259253" y="20728"/>
                </a:lnTo>
                <a:lnTo>
                  <a:pt x="298468" y="31009"/>
                </a:lnTo>
                <a:lnTo>
                  <a:pt x="332232" y="55372"/>
                </a:lnTo>
                <a:lnTo>
                  <a:pt x="332232" y="1339850"/>
                </a:lnTo>
                <a:lnTo>
                  <a:pt x="341004" y="1352554"/>
                </a:lnTo>
                <a:lnTo>
                  <a:pt x="405210" y="1374493"/>
                </a:lnTo>
                <a:lnTo>
                  <a:pt x="456657" y="1383065"/>
                </a:lnTo>
                <a:lnTo>
                  <a:pt x="518344" y="1389598"/>
                </a:lnTo>
                <a:lnTo>
                  <a:pt x="588277" y="1393760"/>
                </a:lnTo>
                <a:lnTo>
                  <a:pt x="664463" y="1395222"/>
                </a:lnTo>
                <a:lnTo>
                  <a:pt x="588277" y="1396683"/>
                </a:lnTo>
                <a:lnTo>
                  <a:pt x="518344" y="1400845"/>
                </a:lnTo>
                <a:lnTo>
                  <a:pt x="456657" y="1407378"/>
                </a:lnTo>
                <a:lnTo>
                  <a:pt x="405210" y="1415950"/>
                </a:lnTo>
                <a:lnTo>
                  <a:pt x="365995" y="1426231"/>
                </a:lnTo>
                <a:lnTo>
                  <a:pt x="332232" y="1450594"/>
                </a:lnTo>
                <a:lnTo>
                  <a:pt x="332232" y="2735072"/>
                </a:lnTo>
                <a:lnTo>
                  <a:pt x="323459" y="2747768"/>
                </a:lnTo>
                <a:lnTo>
                  <a:pt x="259253" y="2769704"/>
                </a:lnTo>
                <a:lnTo>
                  <a:pt x="207806" y="2778279"/>
                </a:lnTo>
                <a:lnTo>
                  <a:pt x="146119" y="2784816"/>
                </a:lnTo>
                <a:lnTo>
                  <a:pt x="76186" y="2788981"/>
                </a:lnTo>
                <a:lnTo>
                  <a:pt x="0" y="2790444"/>
                </a:lnTo>
              </a:path>
            </a:pathLst>
          </a:custGeom>
          <a:ln w="9143">
            <a:solidFill>
              <a:srgbClr val="497DBA"/>
            </a:solidFill>
          </a:ln>
        </p:spPr>
        <p:txBody>
          <a:bodyPr wrap="square" lIns="0" tIns="0" rIns="0" bIns="0" rtlCol="0"/>
          <a:lstStyle/>
          <a:p>
            <a:endParaRPr/>
          </a:p>
        </p:txBody>
      </p:sp>
      <p:sp>
        <p:nvSpPr>
          <p:cNvPr id="23" name="object 23"/>
          <p:cNvSpPr txBox="1"/>
          <p:nvPr/>
        </p:nvSpPr>
        <p:spPr>
          <a:xfrm>
            <a:off x="7888985" y="4464558"/>
            <a:ext cx="2016760" cy="720710"/>
          </a:xfrm>
          <a:prstGeom prst="rect">
            <a:avLst/>
          </a:prstGeom>
          <a:solidFill>
            <a:srgbClr val="4F81BC"/>
          </a:solidFill>
          <a:ln w="25907">
            <a:solidFill>
              <a:srgbClr val="385D89"/>
            </a:solidFill>
          </a:ln>
        </p:spPr>
        <p:txBody>
          <a:bodyPr vert="horz" wrap="square" lIns="0" tIns="0" rIns="0" bIns="0" rtlCol="0">
            <a:spAutoFit/>
          </a:bodyPr>
          <a:lstStyle/>
          <a:p>
            <a:pPr>
              <a:lnSpc>
                <a:spcPct val="100000"/>
              </a:lnSpc>
            </a:pPr>
            <a:endParaRPr>
              <a:latin typeface="Times New Roman"/>
              <a:cs typeface="Times New Roman"/>
            </a:endParaRPr>
          </a:p>
          <a:p>
            <a:pPr marL="387350">
              <a:spcBef>
                <a:spcPts val="1270"/>
              </a:spcBef>
            </a:pPr>
            <a:r>
              <a:rPr spc="-5" dirty="0">
                <a:solidFill>
                  <a:srgbClr val="FFFFFF"/>
                </a:solidFill>
                <a:latin typeface="Calibri"/>
                <a:cs typeface="Calibri"/>
              </a:rPr>
              <a:t>Class</a:t>
            </a:r>
            <a:r>
              <a:rPr spc="-45" dirty="0">
                <a:solidFill>
                  <a:srgbClr val="FFFFFF"/>
                </a:solidFill>
                <a:latin typeface="Calibri"/>
                <a:cs typeface="Calibri"/>
              </a:rPr>
              <a:t> </a:t>
            </a:r>
            <a:r>
              <a:rPr spc="-5" dirty="0">
                <a:solidFill>
                  <a:srgbClr val="FFFFFF"/>
                </a:solidFill>
                <a:latin typeface="Calibri"/>
                <a:cs typeface="Calibri"/>
              </a:rPr>
              <a:t>Capsule</a:t>
            </a:r>
            <a:endParaRPr>
              <a:latin typeface="Calibri"/>
              <a:cs typeface="Calibri"/>
            </a:endParaRPr>
          </a:p>
        </p:txBody>
      </p:sp>
      <p:sp>
        <p:nvSpPr>
          <p:cNvPr id="27" name="Footer Placeholder 26">
            <a:extLst>
              <a:ext uri="{FF2B5EF4-FFF2-40B4-BE49-F238E27FC236}">
                <a16:creationId xmlns:a16="http://schemas.microsoft.com/office/drawing/2014/main" id="{7AA3137B-8657-C7D8-C5AE-67D2E28A457A}"/>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3827" y="1390747"/>
            <a:ext cx="8072120" cy="4948555"/>
          </a:xfrm>
          <a:prstGeom prst="rect">
            <a:avLst/>
          </a:prstGeom>
        </p:spPr>
        <p:txBody>
          <a:bodyPr vert="horz" wrap="square" lIns="0" tIns="12065" rIns="0" bIns="0" rtlCol="0">
            <a:spAutoFit/>
          </a:bodyPr>
          <a:lstStyle/>
          <a:p>
            <a:pPr marL="355600" indent="-342900">
              <a:spcBef>
                <a:spcPts val="95"/>
              </a:spcBef>
              <a:buClr>
                <a:srgbClr val="0F1141"/>
              </a:buClr>
              <a:buChar char="•"/>
              <a:tabLst>
                <a:tab pos="354965" algn="l"/>
                <a:tab pos="355600" algn="l"/>
                <a:tab pos="1285240" algn="l"/>
                <a:tab pos="1887220" algn="l"/>
                <a:tab pos="3627754" algn="l"/>
                <a:tab pos="4076065" algn="l"/>
                <a:tab pos="5114290" algn="l"/>
                <a:tab pos="6199505" algn="l"/>
                <a:tab pos="7127875" algn="l"/>
                <a:tab pos="7668895" algn="l"/>
              </a:tabLst>
            </a:pPr>
            <a:r>
              <a:rPr sz="2200" spc="-5" dirty="0">
                <a:latin typeface="Arial MT"/>
                <a:cs typeface="Arial MT"/>
              </a:rPr>
              <a:t>Helps	the	progr</a:t>
            </a:r>
            <a:r>
              <a:rPr sz="2200" spc="10" dirty="0">
                <a:latin typeface="Arial MT"/>
                <a:cs typeface="Arial MT"/>
              </a:rPr>
              <a:t>a</a:t>
            </a:r>
            <a:r>
              <a:rPr sz="2200" spc="-5" dirty="0">
                <a:latin typeface="Arial MT"/>
                <a:cs typeface="Arial MT"/>
              </a:rPr>
              <a:t>m</a:t>
            </a:r>
            <a:r>
              <a:rPr sz="2200" dirty="0">
                <a:latin typeface="Arial MT"/>
                <a:cs typeface="Arial MT"/>
              </a:rPr>
              <a:t>m</a:t>
            </a:r>
            <a:r>
              <a:rPr sz="2200" spc="-5" dirty="0">
                <a:latin typeface="Arial MT"/>
                <a:cs typeface="Arial MT"/>
              </a:rPr>
              <a:t>er</a:t>
            </a:r>
            <a:r>
              <a:rPr sz="2200" dirty="0">
                <a:latin typeface="Arial MT"/>
                <a:cs typeface="Arial MT"/>
              </a:rPr>
              <a:t>	</a:t>
            </a:r>
            <a:r>
              <a:rPr sz="2200" spc="-5" dirty="0">
                <a:latin typeface="Arial MT"/>
                <a:cs typeface="Arial MT"/>
              </a:rPr>
              <a:t>to</a:t>
            </a:r>
            <a:r>
              <a:rPr sz="2200" dirty="0">
                <a:latin typeface="Arial MT"/>
                <a:cs typeface="Arial MT"/>
              </a:rPr>
              <a:t>	</a:t>
            </a:r>
            <a:r>
              <a:rPr sz="2200" spc="-5" dirty="0">
                <a:latin typeface="Arial MT"/>
                <a:cs typeface="Arial MT"/>
              </a:rPr>
              <a:t>de</a:t>
            </a:r>
            <a:r>
              <a:rPr sz="2200" dirty="0">
                <a:latin typeface="Arial MT"/>
                <a:cs typeface="Arial MT"/>
              </a:rPr>
              <a:t>c</a:t>
            </a:r>
            <a:r>
              <a:rPr sz="2200" spc="-5" dirty="0">
                <a:latin typeface="Arial MT"/>
                <a:cs typeface="Arial MT"/>
              </a:rPr>
              <a:t>ide</a:t>
            </a:r>
            <a:r>
              <a:rPr sz="2200" dirty="0">
                <a:latin typeface="Arial MT"/>
                <a:cs typeface="Arial MT"/>
              </a:rPr>
              <a:t>	</a:t>
            </a:r>
            <a:r>
              <a:rPr sz="2200" spc="-5" dirty="0">
                <a:latin typeface="Arial MT"/>
                <a:cs typeface="Arial MT"/>
              </a:rPr>
              <a:t>ac</a:t>
            </a:r>
            <a:r>
              <a:rPr sz="2200" dirty="0">
                <a:latin typeface="Arial MT"/>
                <a:cs typeface="Arial MT"/>
              </a:rPr>
              <a:t>c</a:t>
            </a:r>
            <a:r>
              <a:rPr sz="2200" spc="-5" dirty="0">
                <a:latin typeface="Arial MT"/>
                <a:cs typeface="Arial MT"/>
              </a:rPr>
              <a:t>ess</a:t>
            </a:r>
            <a:r>
              <a:rPr sz="2200" dirty="0">
                <a:latin typeface="Arial MT"/>
                <a:cs typeface="Arial MT"/>
              </a:rPr>
              <a:t>	</a:t>
            </a:r>
            <a:r>
              <a:rPr sz="2200" spc="-5" dirty="0">
                <a:latin typeface="Arial MT"/>
                <a:cs typeface="Arial MT"/>
              </a:rPr>
              <a:t>le</a:t>
            </a:r>
            <a:r>
              <a:rPr sz="2200" spc="-20" dirty="0">
                <a:latin typeface="Arial MT"/>
                <a:cs typeface="Arial MT"/>
              </a:rPr>
              <a:t>v</a:t>
            </a:r>
            <a:r>
              <a:rPr sz="2200" spc="-5" dirty="0">
                <a:latin typeface="Arial MT"/>
                <a:cs typeface="Arial MT"/>
              </a:rPr>
              <a:t>els</a:t>
            </a:r>
            <a:r>
              <a:rPr sz="2200" dirty="0">
                <a:latin typeface="Arial MT"/>
                <a:cs typeface="Arial MT"/>
              </a:rPr>
              <a:t>	</a:t>
            </a:r>
            <a:r>
              <a:rPr sz="2200" spc="-5" dirty="0">
                <a:latin typeface="Arial MT"/>
                <a:cs typeface="Arial MT"/>
              </a:rPr>
              <a:t>for</a:t>
            </a:r>
            <a:r>
              <a:rPr sz="2200" dirty="0">
                <a:latin typeface="Arial MT"/>
                <a:cs typeface="Arial MT"/>
              </a:rPr>
              <a:t>	</a:t>
            </a:r>
            <a:r>
              <a:rPr sz="2200" spc="-5" dirty="0">
                <a:latin typeface="Arial MT"/>
                <a:cs typeface="Arial MT"/>
              </a:rPr>
              <a:t>the</a:t>
            </a:r>
            <a:endParaRPr sz="2200" dirty="0">
              <a:latin typeface="Arial MT"/>
              <a:cs typeface="Arial MT"/>
            </a:endParaRPr>
          </a:p>
          <a:p>
            <a:pPr marL="355600">
              <a:spcBef>
                <a:spcPts val="5"/>
              </a:spcBef>
            </a:pPr>
            <a:r>
              <a:rPr sz="2200" spc="-5" dirty="0">
                <a:latin typeface="Arial MT"/>
                <a:cs typeface="Arial MT"/>
              </a:rPr>
              <a:t>instance</a:t>
            </a:r>
            <a:r>
              <a:rPr sz="2200" dirty="0">
                <a:latin typeface="Arial MT"/>
                <a:cs typeface="Arial MT"/>
              </a:rPr>
              <a:t> </a:t>
            </a:r>
            <a:r>
              <a:rPr sz="2200" spc="-5" dirty="0">
                <a:latin typeface="Arial MT"/>
                <a:cs typeface="Arial MT"/>
              </a:rPr>
              <a:t>fields</a:t>
            </a:r>
            <a:r>
              <a:rPr sz="2200" spc="10" dirty="0">
                <a:latin typeface="Arial MT"/>
                <a:cs typeface="Arial MT"/>
              </a:rPr>
              <a:t> </a:t>
            </a:r>
            <a:r>
              <a:rPr sz="2200" spc="-5" dirty="0">
                <a:latin typeface="Arial MT"/>
                <a:cs typeface="Arial MT"/>
              </a:rPr>
              <a:t>and</a:t>
            </a:r>
            <a:r>
              <a:rPr sz="2200" spc="5" dirty="0">
                <a:latin typeface="Arial MT"/>
                <a:cs typeface="Arial MT"/>
              </a:rPr>
              <a:t> </a:t>
            </a:r>
            <a:r>
              <a:rPr sz="2200" spc="-5" dirty="0">
                <a:latin typeface="Arial MT"/>
                <a:cs typeface="Arial MT"/>
              </a:rPr>
              <a:t>methods</a:t>
            </a:r>
            <a:r>
              <a:rPr sz="2200" spc="20" dirty="0">
                <a:latin typeface="Arial MT"/>
                <a:cs typeface="Arial MT"/>
              </a:rPr>
              <a:t> </a:t>
            </a:r>
            <a:r>
              <a:rPr sz="2200" spc="-5" dirty="0">
                <a:latin typeface="Arial MT"/>
                <a:cs typeface="Arial MT"/>
              </a:rPr>
              <a:t>of</a:t>
            </a:r>
            <a:r>
              <a:rPr sz="2200" dirty="0">
                <a:latin typeface="Arial MT"/>
                <a:cs typeface="Arial MT"/>
              </a:rPr>
              <a:t> </a:t>
            </a:r>
            <a:r>
              <a:rPr sz="2200" spc="-5" dirty="0">
                <a:latin typeface="Arial MT"/>
                <a:cs typeface="Arial MT"/>
              </a:rPr>
              <a:t>the</a:t>
            </a:r>
            <a:r>
              <a:rPr sz="2200" spc="5" dirty="0">
                <a:latin typeface="Arial MT"/>
                <a:cs typeface="Arial MT"/>
              </a:rPr>
              <a:t> </a:t>
            </a:r>
            <a:r>
              <a:rPr sz="2200" dirty="0">
                <a:latin typeface="Arial MT"/>
                <a:cs typeface="Arial MT"/>
              </a:rPr>
              <a:t>class</a:t>
            </a:r>
          </a:p>
          <a:p>
            <a:pPr marL="355600" indent="-342900">
              <a:spcBef>
                <a:spcPts val="525"/>
              </a:spcBef>
              <a:buClr>
                <a:srgbClr val="0F1141"/>
              </a:buClr>
              <a:buChar char="•"/>
              <a:tabLst>
                <a:tab pos="354965" algn="l"/>
                <a:tab pos="355600" algn="l"/>
              </a:tabLst>
            </a:pPr>
            <a:r>
              <a:rPr sz="2200" spc="-5" dirty="0">
                <a:latin typeface="Arial MT"/>
                <a:cs typeface="Arial MT"/>
              </a:rPr>
              <a:t>Encapsulation</a:t>
            </a:r>
            <a:r>
              <a:rPr sz="2200" spc="10" dirty="0">
                <a:latin typeface="Arial MT"/>
                <a:cs typeface="Arial MT"/>
              </a:rPr>
              <a:t> </a:t>
            </a:r>
            <a:r>
              <a:rPr sz="2200" spc="-5" dirty="0">
                <a:latin typeface="Arial MT"/>
                <a:cs typeface="Arial MT"/>
              </a:rPr>
              <a:t>is</a:t>
            </a:r>
            <a:r>
              <a:rPr sz="2200" spc="5" dirty="0">
                <a:latin typeface="Arial MT"/>
                <a:cs typeface="Arial MT"/>
              </a:rPr>
              <a:t> </a:t>
            </a:r>
            <a:r>
              <a:rPr sz="2200" spc="-5" dirty="0">
                <a:latin typeface="Arial MT"/>
                <a:cs typeface="Arial MT"/>
              </a:rPr>
              <a:t>supported</a:t>
            </a:r>
            <a:r>
              <a:rPr sz="2200" spc="35" dirty="0">
                <a:latin typeface="Arial MT"/>
                <a:cs typeface="Arial MT"/>
              </a:rPr>
              <a:t> </a:t>
            </a:r>
            <a:r>
              <a:rPr sz="2200" spc="-5" dirty="0">
                <a:latin typeface="Arial MT"/>
                <a:cs typeface="Arial MT"/>
              </a:rPr>
              <a:t>via</a:t>
            </a:r>
            <a:r>
              <a:rPr sz="2200" spc="-110" dirty="0">
                <a:latin typeface="Arial MT"/>
                <a:cs typeface="Arial MT"/>
              </a:rPr>
              <a:t> </a:t>
            </a:r>
            <a:r>
              <a:rPr sz="2200" spc="-5" dirty="0">
                <a:latin typeface="Arial MT"/>
                <a:cs typeface="Arial MT"/>
              </a:rPr>
              <a:t>Access</a:t>
            </a:r>
            <a:r>
              <a:rPr sz="2200" spc="5" dirty="0">
                <a:latin typeface="Arial MT"/>
                <a:cs typeface="Arial MT"/>
              </a:rPr>
              <a:t> </a:t>
            </a:r>
            <a:r>
              <a:rPr sz="2200" spc="-5" dirty="0">
                <a:latin typeface="Arial MT"/>
                <a:cs typeface="Arial MT"/>
              </a:rPr>
              <a:t>Modifiers</a:t>
            </a:r>
            <a:endParaRPr sz="2200" dirty="0">
              <a:latin typeface="Arial MT"/>
              <a:cs typeface="Arial MT"/>
            </a:endParaRPr>
          </a:p>
          <a:p>
            <a:pPr marL="355600" indent="-342900">
              <a:spcBef>
                <a:spcPts val="530"/>
              </a:spcBef>
              <a:buClr>
                <a:srgbClr val="0F1141"/>
              </a:buClr>
              <a:buChar char="•"/>
              <a:tabLst>
                <a:tab pos="354965" algn="l"/>
                <a:tab pos="355600" algn="l"/>
              </a:tabLst>
            </a:pPr>
            <a:r>
              <a:rPr sz="2200" spc="-5" dirty="0">
                <a:latin typeface="Arial MT"/>
                <a:cs typeface="Arial MT"/>
              </a:rPr>
              <a:t>Scope/Visibility/Access</a:t>
            </a:r>
            <a:r>
              <a:rPr sz="2200" spc="229" dirty="0">
                <a:latin typeface="Arial MT"/>
                <a:cs typeface="Arial MT"/>
              </a:rPr>
              <a:t> </a:t>
            </a:r>
            <a:r>
              <a:rPr sz="2200" spc="-5" dirty="0">
                <a:latin typeface="Arial MT"/>
                <a:cs typeface="Arial MT"/>
              </a:rPr>
              <a:t>Privileges</a:t>
            </a:r>
            <a:r>
              <a:rPr sz="2200" spc="240" dirty="0">
                <a:latin typeface="Arial MT"/>
                <a:cs typeface="Arial MT"/>
              </a:rPr>
              <a:t> </a:t>
            </a:r>
            <a:r>
              <a:rPr sz="2200" spc="-5" dirty="0">
                <a:latin typeface="Arial MT"/>
                <a:cs typeface="Arial MT"/>
              </a:rPr>
              <a:t>of</a:t>
            </a:r>
            <a:r>
              <a:rPr sz="2200" spc="229" dirty="0">
                <a:latin typeface="Arial MT"/>
                <a:cs typeface="Arial MT"/>
              </a:rPr>
              <a:t> </a:t>
            </a:r>
            <a:r>
              <a:rPr sz="2200" spc="-5" dirty="0">
                <a:latin typeface="Arial MT"/>
                <a:cs typeface="Arial MT"/>
              </a:rPr>
              <a:t>the</a:t>
            </a:r>
            <a:r>
              <a:rPr sz="2200" spc="229" dirty="0">
                <a:latin typeface="Arial MT"/>
                <a:cs typeface="Arial MT"/>
              </a:rPr>
              <a:t> </a:t>
            </a:r>
            <a:r>
              <a:rPr sz="2200" spc="-5" dirty="0">
                <a:latin typeface="Arial MT"/>
                <a:cs typeface="Arial MT"/>
              </a:rPr>
              <a:t>‘Instance</a:t>
            </a:r>
            <a:r>
              <a:rPr sz="2200" spc="250" dirty="0">
                <a:latin typeface="Arial MT"/>
                <a:cs typeface="Arial MT"/>
              </a:rPr>
              <a:t> </a:t>
            </a:r>
            <a:r>
              <a:rPr sz="2200" spc="-5" dirty="0">
                <a:latin typeface="Arial MT"/>
                <a:cs typeface="Arial MT"/>
              </a:rPr>
              <a:t>Fields’</a:t>
            </a:r>
            <a:r>
              <a:rPr sz="2200" spc="155" dirty="0">
                <a:latin typeface="Arial MT"/>
                <a:cs typeface="Arial MT"/>
              </a:rPr>
              <a:t> </a:t>
            </a:r>
            <a:r>
              <a:rPr sz="2200" spc="-5" dirty="0">
                <a:latin typeface="Arial MT"/>
                <a:cs typeface="Arial MT"/>
              </a:rPr>
              <a:t>and</a:t>
            </a:r>
            <a:endParaRPr sz="2200" dirty="0">
              <a:latin typeface="Arial MT"/>
              <a:cs typeface="Arial MT"/>
            </a:endParaRPr>
          </a:p>
          <a:p>
            <a:pPr marL="355600">
              <a:spcBef>
                <a:spcPts val="5"/>
              </a:spcBef>
            </a:pPr>
            <a:r>
              <a:rPr sz="2200" spc="-5" dirty="0">
                <a:latin typeface="Arial MT"/>
                <a:cs typeface="Arial MT"/>
              </a:rPr>
              <a:t>‘Methods’</a:t>
            </a:r>
            <a:r>
              <a:rPr sz="2200" spc="-60" dirty="0">
                <a:latin typeface="Arial MT"/>
                <a:cs typeface="Arial MT"/>
              </a:rPr>
              <a:t> </a:t>
            </a:r>
            <a:r>
              <a:rPr sz="2200" spc="-5" dirty="0">
                <a:latin typeface="Arial MT"/>
                <a:cs typeface="Arial MT"/>
              </a:rPr>
              <a:t>of</a:t>
            </a:r>
            <a:r>
              <a:rPr sz="2200" spc="5" dirty="0">
                <a:latin typeface="Arial MT"/>
                <a:cs typeface="Arial MT"/>
              </a:rPr>
              <a:t> </a:t>
            </a:r>
            <a:r>
              <a:rPr sz="2200" spc="-5" dirty="0">
                <a:latin typeface="Arial MT"/>
                <a:cs typeface="Arial MT"/>
              </a:rPr>
              <a:t>a</a:t>
            </a:r>
            <a:r>
              <a:rPr sz="2200" dirty="0">
                <a:latin typeface="Arial MT"/>
                <a:cs typeface="Arial MT"/>
              </a:rPr>
              <a:t> class</a:t>
            </a:r>
            <a:r>
              <a:rPr sz="2200" spc="5" dirty="0">
                <a:latin typeface="Arial MT"/>
                <a:cs typeface="Arial MT"/>
              </a:rPr>
              <a:t> </a:t>
            </a:r>
            <a:r>
              <a:rPr sz="2200" spc="-5" dirty="0">
                <a:latin typeface="Arial MT"/>
                <a:cs typeface="Arial MT"/>
              </a:rPr>
              <a:t>is determined</a:t>
            </a:r>
            <a:r>
              <a:rPr sz="2200" spc="35" dirty="0">
                <a:latin typeface="Arial MT"/>
                <a:cs typeface="Arial MT"/>
              </a:rPr>
              <a:t> </a:t>
            </a:r>
            <a:r>
              <a:rPr sz="2200" spc="-5" dirty="0">
                <a:latin typeface="Arial MT"/>
                <a:cs typeface="Arial MT"/>
              </a:rPr>
              <a:t>via</a:t>
            </a:r>
            <a:r>
              <a:rPr sz="2200" spc="5" dirty="0">
                <a:latin typeface="Arial MT"/>
                <a:cs typeface="Arial MT"/>
              </a:rPr>
              <a:t> </a:t>
            </a:r>
            <a:r>
              <a:rPr sz="2200" spc="-5" dirty="0">
                <a:latin typeface="Arial MT"/>
                <a:cs typeface="Arial MT"/>
              </a:rPr>
              <a:t>their</a:t>
            </a:r>
            <a:r>
              <a:rPr sz="2200" spc="-114" dirty="0">
                <a:latin typeface="Arial MT"/>
                <a:cs typeface="Arial MT"/>
              </a:rPr>
              <a:t> </a:t>
            </a:r>
            <a:r>
              <a:rPr sz="2200" spc="-5" dirty="0">
                <a:latin typeface="Arial MT"/>
                <a:cs typeface="Arial MT"/>
              </a:rPr>
              <a:t>Access</a:t>
            </a:r>
            <a:r>
              <a:rPr sz="2200" spc="5" dirty="0">
                <a:latin typeface="Arial MT"/>
                <a:cs typeface="Arial MT"/>
              </a:rPr>
              <a:t> </a:t>
            </a:r>
            <a:r>
              <a:rPr sz="2200" spc="-5" dirty="0">
                <a:latin typeface="Arial MT"/>
                <a:cs typeface="Arial MT"/>
              </a:rPr>
              <a:t>Modifiers</a:t>
            </a:r>
            <a:endParaRPr sz="2200" dirty="0">
              <a:latin typeface="Arial MT"/>
              <a:cs typeface="Arial MT"/>
            </a:endParaRPr>
          </a:p>
          <a:p>
            <a:pPr marL="355600" indent="-342900">
              <a:spcBef>
                <a:spcPts val="525"/>
              </a:spcBef>
              <a:buClr>
                <a:srgbClr val="0F1141"/>
              </a:buClr>
              <a:buChar char="•"/>
              <a:tabLst>
                <a:tab pos="354965" algn="l"/>
                <a:tab pos="355600" algn="l"/>
              </a:tabLst>
            </a:pPr>
            <a:r>
              <a:rPr sz="2200" spc="-5" dirty="0">
                <a:latin typeface="Arial MT"/>
                <a:cs typeface="Arial MT"/>
              </a:rPr>
              <a:t>Java</a:t>
            </a:r>
            <a:r>
              <a:rPr sz="2200" dirty="0">
                <a:latin typeface="Arial MT"/>
                <a:cs typeface="Arial MT"/>
              </a:rPr>
              <a:t> </a:t>
            </a:r>
            <a:r>
              <a:rPr sz="2200" spc="-5" dirty="0">
                <a:latin typeface="Arial MT"/>
                <a:cs typeface="Arial MT"/>
              </a:rPr>
              <a:t>Provides following</a:t>
            </a:r>
            <a:endParaRPr sz="2200" dirty="0">
              <a:latin typeface="Arial MT"/>
              <a:cs typeface="Arial MT"/>
            </a:endParaRPr>
          </a:p>
          <a:p>
            <a:pPr marL="870585" lvl="1" indent="-457834">
              <a:spcBef>
                <a:spcPts val="530"/>
              </a:spcBef>
              <a:buAutoNum type="arabicPeriod"/>
              <a:tabLst>
                <a:tab pos="870585" algn="l"/>
                <a:tab pos="871219" algn="l"/>
              </a:tabLst>
            </a:pPr>
            <a:r>
              <a:rPr sz="2200" spc="-5" dirty="0">
                <a:latin typeface="Arial MT"/>
                <a:cs typeface="Arial MT"/>
              </a:rPr>
              <a:t>public</a:t>
            </a:r>
            <a:r>
              <a:rPr sz="2200" dirty="0">
                <a:latin typeface="Arial MT"/>
                <a:cs typeface="Arial MT"/>
              </a:rPr>
              <a:t> </a:t>
            </a:r>
            <a:r>
              <a:rPr sz="2200" spc="-5" dirty="0">
                <a:latin typeface="Arial MT"/>
                <a:cs typeface="Arial MT"/>
              </a:rPr>
              <a:t>(Highest</a:t>
            </a:r>
            <a:r>
              <a:rPr sz="2200" spc="-105" dirty="0">
                <a:latin typeface="Arial MT"/>
                <a:cs typeface="Arial MT"/>
              </a:rPr>
              <a:t> </a:t>
            </a:r>
            <a:r>
              <a:rPr sz="2200" spc="-5" dirty="0">
                <a:latin typeface="Arial MT"/>
                <a:cs typeface="Arial MT"/>
              </a:rPr>
              <a:t>Access/Privilege</a:t>
            </a:r>
            <a:r>
              <a:rPr sz="2200" spc="15" dirty="0">
                <a:latin typeface="Arial MT"/>
                <a:cs typeface="Arial MT"/>
              </a:rPr>
              <a:t> </a:t>
            </a:r>
            <a:r>
              <a:rPr sz="2200" spc="-5" dirty="0">
                <a:latin typeface="Arial MT"/>
                <a:cs typeface="Arial MT"/>
              </a:rPr>
              <a:t>Level</a:t>
            </a:r>
            <a:r>
              <a:rPr sz="2200" spc="30" dirty="0">
                <a:latin typeface="Arial MT"/>
                <a:cs typeface="Arial MT"/>
              </a:rPr>
              <a:t> </a:t>
            </a:r>
            <a:r>
              <a:rPr sz="2200" spc="-5" dirty="0">
                <a:latin typeface="Arial MT"/>
                <a:cs typeface="Arial MT"/>
              </a:rPr>
              <a:t>)</a:t>
            </a:r>
            <a:endParaRPr sz="2200" dirty="0">
              <a:latin typeface="Arial MT"/>
              <a:cs typeface="Arial MT"/>
            </a:endParaRPr>
          </a:p>
          <a:p>
            <a:pPr marL="870585" lvl="1" indent="-457834">
              <a:spcBef>
                <a:spcPts val="530"/>
              </a:spcBef>
              <a:buAutoNum type="arabicPeriod"/>
              <a:tabLst>
                <a:tab pos="870585" algn="l"/>
                <a:tab pos="871219" algn="l"/>
              </a:tabLst>
            </a:pPr>
            <a:r>
              <a:rPr sz="2200" spc="-5" dirty="0">
                <a:latin typeface="Arial MT"/>
                <a:cs typeface="Arial MT"/>
              </a:rPr>
              <a:t>protected</a:t>
            </a:r>
            <a:endParaRPr sz="2200" dirty="0">
              <a:latin typeface="Arial MT"/>
              <a:cs typeface="Arial MT"/>
            </a:endParaRPr>
          </a:p>
          <a:p>
            <a:pPr marL="870585" lvl="1" indent="-457834">
              <a:spcBef>
                <a:spcPts val="525"/>
              </a:spcBef>
              <a:buAutoNum type="arabicPeriod"/>
              <a:tabLst>
                <a:tab pos="870585" algn="l"/>
                <a:tab pos="871219" algn="l"/>
              </a:tabLst>
            </a:pPr>
            <a:r>
              <a:rPr sz="2200" spc="-5" dirty="0">
                <a:latin typeface="Arial MT"/>
                <a:cs typeface="Arial MT"/>
              </a:rPr>
              <a:t>private</a:t>
            </a:r>
            <a:r>
              <a:rPr sz="2200" spc="10" dirty="0">
                <a:latin typeface="Arial MT"/>
                <a:cs typeface="Arial MT"/>
              </a:rPr>
              <a:t> </a:t>
            </a:r>
            <a:r>
              <a:rPr sz="2200" spc="-5" dirty="0">
                <a:latin typeface="Arial MT"/>
                <a:cs typeface="Arial MT"/>
              </a:rPr>
              <a:t>(Least</a:t>
            </a:r>
            <a:r>
              <a:rPr sz="2200" spc="20" dirty="0">
                <a:latin typeface="Arial MT"/>
                <a:cs typeface="Arial MT"/>
              </a:rPr>
              <a:t> </a:t>
            </a:r>
            <a:r>
              <a:rPr sz="2200" spc="-5" dirty="0">
                <a:latin typeface="Arial MT"/>
                <a:cs typeface="Arial MT"/>
              </a:rPr>
              <a:t>Privilege</a:t>
            </a:r>
            <a:r>
              <a:rPr sz="2200" spc="10" dirty="0">
                <a:latin typeface="Arial MT"/>
                <a:cs typeface="Arial MT"/>
              </a:rPr>
              <a:t> </a:t>
            </a:r>
            <a:r>
              <a:rPr sz="2200" spc="-5" dirty="0">
                <a:latin typeface="Arial MT"/>
                <a:cs typeface="Arial MT"/>
              </a:rPr>
              <a:t>Level)</a:t>
            </a:r>
            <a:endParaRPr sz="2200" dirty="0">
              <a:latin typeface="Arial MT"/>
              <a:cs typeface="Arial MT"/>
            </a:endParaRPr>
          </a:p>
          <a:p>
            <a:pPr marL="870585" lvl="1" indent="-457834">
              <a:spcBef>
                <a:spcPts val="530"/>
              </a:spcBef>
              <a:buAutoNum type="arabicPeriod"/>
              <a:tabLst>
                <a:tab pos="870585" algn="l"/>
                <a:tab pos="871219" algn="l"/>
              </a:tabLst>
            </a:pPr>
            <a:r>
              <a:rPr sz="2200" spc="-5" dirty="0">
                <a:latin typeface="Arial MT"/>
                <a:cs typeface="Arial MT"/>
              </a:rPr>
              <a:t>package-private</a:t>
            </a:r>
            <a:r>
              <a:rPr sz="2200" spc="250" dirty="0">
                <a:latin typeface="Arial MT"/>
                <a:cs typeface="Arial MT"/>
              </a:rPr>
              <a:t> </a:t>
            </a:r>
            <a:r>
              <a:rPr sz="2200" dirty="0">
                <a:latin typeface="Arial MT"/>
                <a:cs typeface="Arial MT"/>
              </a:rPr>
              <a:t>(Default</a:t>
            </a:r>
            <a:r>
              <a:rPr sz="2200" spc="254" dirty="0">
                <a:latin typeface="Arial MT"/>
                <a:cs typeface="Arial MT"/>
              </a:rPr>
              <a:t> </a:t>
            </a:r>
            <a:r>
              <a:rPr sz="2200" spc="-5" dirty="0">
                <a:latin typeface="Arial MT"/>
                <a:cs typeface="Arial MT"/>
              </a:rPr>
              <a:t>Modifier</a:t>
            </a:r>
            <a:r>
              <a:rPr sz="2200" spc="245" dirty="0">
                <a:latin typeface="Arial MT"/>
                <a:cs typeface="Arial MT"/>
              </a:rPr>
              <a:t> </a:t>
            </a:r>
            <a:r>
              <a:rPr sz="2200" spc="-5" dirty="0">
                <a:latin typeface="Arial MT"/>
                <a:cs typeface="Arial MT"/>
              </a:rPr>
              <a:t>–</a:t>
            </a:r>
            <a:r>
              <a:rPr sz="2200" spc="250" dirty="0">
                <a:latin typeface="Arial MT"/>
                <a:cs typeface="Arial MT"/>
              </a:rPr>
              <a:t> </a:t>
            </a:r>
            <a:r>
              <a:rPr sz="2200" spc="-5" dirty="0">
                <a:latin typeface="Arial MT"/>
                <a:cs typeface="Arial MT"/>
              </a:rPr>
              <a:t>if</a:t>
            </a:r>
            <a:r>
              <a:rPr sz="2200" spc="235" dirty="0">
                <a:latin typeface="Arial MT"/>
                <a:cs typeface="Arial MT"/>
              </a:rPr>
              <a:t> </a:t>
            </a:r>
            <a:r>
              <a:rPr sz="2200" spc="-5" dirty="0">
                <a:latin typeface="Arial MT"/>
                <a:cs typeface="Arial MT"/>
              </a:rPr>
              <a:t>no</a:t>
            </a:r>
            <a:r>
              <a:rPr sz="2200" spc="240" dirty="0">
                <a:latin typeface="Arial MT"/>
                <a:cs typeface="Arial MT"/>
              </a:rPr>
              <a:t> </a:t>
            </a:r>
            <a:r>
              <a:rPr sz="2200" spc="-5" dirty="0">
                <a:latin typeface="Arial MT"/>
                <a:cs typeface="Arial MT"/>
              </a:rPr>
              <a:t>access</a:t>
            </a:r>
            <a:r>
              <a:rPr sz="2200" spc="254" dirty="0">
                <a:latin typeface="Arial MT"/>
                <a:cs typeface="Arial MT"/>
              </a:rPr>
              <a:t> </a:t>
            </a:r>
            <a:r>
              <a:rPr sz="2200" spc="-5" dirty="0">
                <a:latin typeface="Arial MT"/>
                <a:cs typeface="Arial MT"/>
              </a:rPr>
              <a:t>modifier</a:t>
            </a:r>
            <a:endParaRPr sz="2200" dirty="0">
              <a:latin typeface="Arial MT"/>
              <a:cs typeface="Arial MT"/>
            </a:endParaRPr>
          </a:p>
          <a:p>
            <a:pPr marL="870585"/>
            <a:r>
              <a:rPr sz="2200" spc="-5" dirty="0">
                <a:latin typeface="Arial MT"/>
                <a:cs typeface="Arial MT"/>
              </a:rPr>
              <a:t>is</a:t>
            </a:r>
            <a:r>
              <a:rPr sz="2200" spc="-105" dirty="0">
                <a:latin typeface="Arial MT"/>
                <a:cs typeface="Arial MT"/>
              </a:rPr>
              <a:t> </a:t>
            </a:r>
            <a:r>
              <a:rPr sz="2200" dirty="0">
                <a:latin typeface="Arial MT"/>
                <a:cs typeface="Arial MT"/>
              </a:rPr>
              <a:t>used)</a:t>
            </a:r>
          </a:p>
          <a:p>
            <a:pPr>
              <a:spcBef>
                <a:spcPts val="35"/>
              </a:spcBef>
            </a:pPr>
            <a:endParaRPr sz="2700" dirty="0">
              <a:latin typeface="Arial MT"/>
              <a:cs typeface="Arial MT"/>
            </a:endParaRPr>
          </a:p>
          <a:p>
            <a:pPr marL="895350">
              <a:spcBef>
                <a:spcPts val="5"/>
              </a:spcBef>
            </a:pPr>
            <a:r>
              <a:rPr sz="2400" b="1" u="heavy" spc="-5" dirty="0">
                <a:solidFill>
                  <a:srgbClr val="FF0000"/>
                </a:solidFill>
                <a:uFill>
                  <a:solidFill>
                    <a:srgbClr val="FF0000"/>
                  </a:solidFill>
                </a:uFill>
                <a:latin typeface="Arial"/>
                <a:cs typeface="Arial"/>
              </a:rPr>
              <a:t>Note:</a:t>
            </a:r>
            <a:r>
              <a:rPr sz="2400" b="1" u="heavy" spc="5" dirty="0">
                <a:solidFill>
                  <a:srgbClr val="FF0000"/>
                </a:solidFill>
                <a:uFill>
                  <a:solidFill>
                    <a:srgbClr val="FF0000"/>
                  </a:solidFill>
                </a:uFill>
                <a:latin typeface="Arial"/>
                <a:cs typeface="Arial"/>
              </a:rPr>
              <a:t> </a:t>
            </a:r>
            <a:r>
              <a:rPr sz="2400" b="1" u="heavy" spc="-5" dirty="0">
                <a:solidFill>
                  <a:srgbClr val="FF0000"/>
                </a:solidFill>
                <a:uFill>
                  <a:solidFill>
                    <a:srgbClr val="FF0000"/>
                  </a:solidFill>
                </a:uFill>
                <a:latin typeface="Arial"/>
                <a:cs typeface="Arial"/>
              </a:rPr>
              <a:t>package-private</a:t>
            </a:r>
            <a:r>
              <a:rPr sz="2400" b="1" u="heavy" spc="20" dirty="0">
                <a:solidFill>
                  <a:srgbClr val="FF0000"/>
                </a:solidFill>
                <a:uFill>
                  <a:solidFill>
                    <a:srgbClr val="FF0000"/>
                  </a:solidFill>
                </a:uFill>
                <a:latin typeface="Arial"/>
                <a:cs typeface="Arial"/>
              </a:rPr>
              <a:t> </a:t>
            </a:r>
            <a:r>
              <a:rPr sz="2400" b="1" u="heavy" dirty="0">
                <a:solidFill>
                  <a:srgbClr val="FF0000"/>
                </a:solidFill>
                <a:uFill>
                  <a:solidFill>
                    <a:srgbClr val="FF0000"/>
                  </a:solidFill>
                </a:uFill>
                <a:latin typeface="Arial"/>
                <a:cs typeface="Arial"/>
              </a:rPr>
              <a:t>is</a:t>
            </a:r>
            <a:r>
              <a:rPr sz="2400" b="1" u="heavy" spc="5" dirty="0">
                <a:solidFill>
                  <a:srgbClr val="FF0000"/>
                </a:solidFill>
                <a:uFill>
                  <a:solidFill>
                    <a:srgbClr val="FF0000"/>
                  </a:solidFill>
                </a:uFill>
                <a:latin typeface="Arial"/>
                <a:cs typeface="Arial"/>
              </a:rPr>
              <a:t> </a:t>
            </a:r>
            <a:r>
              <a:rPr sz="2400" b="1" u="heavy" spc="-5" dirty="0">
                <a:solidFill>
                  <a:srgbClr val="FF0000"/>
                </a:solidFill>
                <a:uFill>
                  <a:solidFill>
                    <a:srgbClr val="FF0000"/>
                  </a:solidFill>
                </a:uFill>
                <a:latin typeface="Arial"/>
                <a:cs typeface="Arial"/>
              </a:rPr>
              <a:t>not</a:t>
            </a:r>
            <a:r>
              <a:rPr sz="2400" b="1" u="heavy" spc="-15" dirty="0">
                <a:solidFill>
                  <a:srgbClr val="FF0000"/>
                </a:solidFill>
                <a:uFill>
                  <a:solidFill>
                    <a:srgbClr val="FF0000"/>
                  </a:solidFill>
                </a:uFill>
                <a:latin typeface="Arial"/>
                <a:cs typeface="Arial"/>
              </a:rPr>
              <a:t> </a:t>
            </a:r>
            <a:r>
              <a:rPr sz="2400" b="1" u="heavy" spc="-5" dirty="0">
                <a:solidFill>
                  <a:srgbClr val="FF0000"/>
                </a:solidFill>
                <a:uFill>
                  <a:solidFill>
                    <a:srgbClr val="FF0000"/>
                  </a:solidFill>
                </a:uFill>
                <a:latin typeface="Arial"/>
                <a:cs typeface="Arial"/>
              </a:rPr>
              <a:t>a</a:t>
            </a:r>
            <a:r>
              <a:rPr sz="2400" b="1" u="heavy" spc="5" dirty="0">
                <a:solidFill>
                  <a:srgbClr val="FF0000"/>
                </a:solidFill>
                <a:uFill>
                  <a:solidFill>
                    <a:srgbClr val="FF0000"/>
                  </a:solidFill>
                </a:uFill>
                <a:latin typeface="Arial"/>
                <a:cs typeface="Arial"/>
              </a:rPr>
              <a:t> </a:t>
            </a:r>
            <a:r>
              <a:rPr sz="2400" b="1" u="heavy" spc="-5" dirty="0">
                <a:solidFill>
                  <a:srgbClr val="FF0000"/>
                </a:solidFill>
                <a:uFill>
                  <a:solidFill>
                    <a:srgbClr val="FF0000"/>
                  </a:solidFill>
                </a:uFill>
                <a:latin typeface="Arial"/>
                <a:cs typeface="Arial"/>
              </a:rPr>
              <a:t>Java</a:t>
            </a:r>
            <a:r>
              <a:rPr sz="2400" b="1" u="heavy" spc="10" dirty="0">
                <a:solidFill>
                  <a:srgbClr val="FF0000"/>
                </a:solidFill>
                <a:uFill>
                  <a:solidFill>
                    <a:srgbClr val="FF0000"/>
                  </a:solidFill>
                </a:uFill>
                <a:latin typeface="Arial"/>
                <a:cs typeface="Arial"/>
              </a:rPr>
              <a:t> </a:t>
            </a:r>
            <a:r>
              <a:rPr sz="2400" b="1" u="heavy" spc="-5" dirty="0">
                <a:solidFill>
                  <a:srgbClr val="FF0000"/>
                </a:solidFill>
                <a:uFill>
                  <a:solidFill>
                    <a:srgbClr val="FF0000"/>
                  </a:solidFill>
                </a:uFill>
                <a:latin typeface="Arial"/>
                <a:cs typeface="Arial"/>
              </a:rPr>
              <a:t>Keyword. </a:t>
            </a:r>
            <a:endParaRPr sz="2400" dirty="0">
              <a:latin typeface="Arial"/>
              <a:cs typeface="Arial"/>
            </a:endParaRPr>
          </a:p>
        </p:txBody>
      </p:sp>
      <p:sp>
        <p:nvSpPr>
          <p:cNvPr id="3" name="object 3"/>
          <p:cNvSpPr txBox="1">
            <a:spLocks noGrp="1"/>
          </p:cNvSpPr>
          <p:nvPr>
            <p:ph type="title"/>
          </p:nvPr>
        </p:nvSpPr>
        <p:spPr>
          <a:xfrm>
            <a:off x="1907541" y="379222"/>
            <a:ext cx="6282730"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0" dirty="0"/>
              <a:t>ar</a:t>
            </a:r>
            <a:r>
              <a:rPr spc="-5" dirty="0"/>
              <a:t>e</a:t>
            </a:r>
            <a:r>
              <a:rPr spc="-434" dirty="0"/>
              <a:t> </a:t>
            </a:r>
            <a:r>
              <a:rPr spc="-160" dirty="0"/>
              <a:t>Acces</a:t>
            </a:r>
            <a:r>
              <a:rPr spc="-5" dirty="0"/>
              <a:t>s</a:t>
            </a:r>
            <a:r>
              <a:rPr spc="-295" dirty="0"/>
              <a:t> </a:t>
            </a:r>
            <a:r>
              <a:rPr spc="-155" dirty="0"/>
              <a:t>M</a:t>
            </a:r>
            <a:r>
              <a:rPr spc="-160" dirty="0"/>
              <a:t>od</a:t>
            </a:r>
            <a:r>
              <a:rPr spc="-165" dirty="0"/>
              <a:t>i</a:t>
            </a:r>
            <a:r>
              <a:rPr spc="-155" dirty="0"/>
              <a:t>f</a:t>
            </a:r>
            <a:r>
              <a:rPr spc="-165" dirty="0"/>
              <a:t>i</a:t>
            </a:r>
            <a:r>
              <a:rPr spc="-160" dirty="0"/>
              <a:t>er</a:t>
            </a:r>
            <a:r>
              <a:rPr spc="-5" dirty="0"/>
              <a:t>s</a:t>
            </a:r>
          </a:p>
        </p:txBody>
      </p:sp>
      <p:sp>
        <p:nvSpPr>
          <p:cNvPr id="6" name="Footer Placeholder 5">
            <a:extLst>
              <a:ext uri="{FF2B5EF4-FFF2-40B4-BE49-F238E27FC236}">
                <a16:creationId xmlns:a16="http://schemas.microsoft.com/office/drawing/2014/main" id="{59DCD2EA-B219-5983-AA12-447B476C190E}"/>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5387975" cy="1367041"/>
          </a:xfrm>
          <a:prstGeom prst="rect">
            <a:avLst/>
          </a:prstGeom>
        </p:spPr>
        <p:txBody>
          <a:bodyPr vert="horz" wrap="square" lIns="0" tIns="12700" rIns="0" bIns="0" rtlCol="0" anchor="t">
            <a:spAutoFit/>
          </a:bodyPr>
          <a:lstStyle/>
          <a:p>
            <a:pPr marL="12700">
              <a:lnSpc>
                <a:spcPct val="100000"/>
              </a:lnSpc>
              <a:spcBef>
                <a:spcPts val="100"/>
              </a:spcBef>
            </a:pPr>
            <a:r>
              <a:rPr spc="-220" dirty="0"/>
              <a:t>V</a:t>
            </a:r>
            <a:r>
              <a:rPr spc="-165" dirty="0"/>
              <a:t>i</a:t>
            </a:r>
            <a:r>
              <a:rPr spc="-160" dirty="0"/>
              <a:t>s</a:t>
            </a:r>
            <a:r>
              <a:rPr spc="-165" dirty="0"/>
              <a:t>i</a:t>
            </a:r>
            <a:r>
              <a:rPr spc="-160" dirty="0"/>
              <a:t>b</a:t>
            </a:r>
            <a:r>
              <a:rPr spc="-165" dirty="0"/>
              <a:t>il</a:t>
            </a:r>
            <a:r>
              <a:rPr spc="-150" dirty="0"/>
              <a:t>i</a:t>
            </a:r>
            <a:r>
              <a:rPr spc="-155" dirty="0"/>
              <a:t>t</a:t>
            </a:r>
            <a:r>
              <a:rPr spc="-5" dirty="0"/>
              <a:t>y</a:t>
            </a:r>
            <a:r>
              <a:rPr spc="-245" dirty="0"/>
              <a:t> </a:t>
            </a:r>
            <a:r>
              <a:rPr spc="-160" dirty="0"/>
              <a:t>o</a:t>
            </a:r>
            <a:r>
              <a:rPr dirty="0"/>
              <a:t>f</a:t>
            </a:r>
            <a:r>
              <a:rPr spc="-295" dirty="0"/>
              <a:t> </a:t>
            </a:r>
            <a:r>
              <a:rPr spc="-160" dirty="0"/>
              <a:t>F</a:t>
            </a:r>
            <a:r>
              <a:rPr spc="-165" dirty="0"/>
              <a:t>i</a:t>
            </a:r>
            <a:r>
              <a:rPr spc="-160" dirty="0"/>
              <a:t>e</a:t>
            </a:r>
            <a:r>
              <a:rPr spc="-165" dirty="0"/>
              <a:t>l</a:t>
            </a:r>
            <a:r>
              <a:rPr spc="-160" dirty="0"/>
              <a:t>ds</a:t>
            </a:r>
            <a:r>
              <a:rPr spc="-165" dirty="0"/>
              <a:t>/</a:t>
            </a:r>
            <a:r>
              <a:rPr spc="-155" dirty="0"/>
              <a:t>M</a:t>
            </a:r>
            <a:r>
              <a:rPr spc="-150" dirty="0"/>
              <a:t>e</a:t>
            </a:r>
            <a:r>
              <a:rPr spc="-155" dirty="0"/>
              <a:t>t</a:t>
            </a:r>
            <a:r>
              <a:rPr spc="-150" dirty="0"/>
              <a:t>ho</a:t>
            </a:r>
            <a:r>
              <a:rPr spc="-160" dirty="0"/>
              <a:t>d</a:t>
            </a:r>
            <a:r>
              <a:rPr spc="-5" dirty="0"/>
              <a:t>s</a:t>
            </a:r>
          </a:p>
        </p:txBody>
      </p:sp>
      <p:graphicFrame>
        <p:nvGraphicFramePr>
          <p:cNvPr id="3" name="object 3"/>
          <p:cNvGraphicFramePr>
            <a:graphicFrameLocks noGrp="1"/>
          </p:cNvGraphicFramePr>
          <p:nvPr/>
        </p:nvGraphicFramePr>
        <p:xfrm>
          <a:off x="2777287" y="2414523"/>
          <a:ext cx="7280273" cy="2408806"/>
        </p:xfrm>
        <a:graphic>
          <a:graphicData uri="http://schemas.openxmlformats.org/drawingml/2006/table">
            <a:tbl>
              <a:tblPr firstRow="1" bandRow="1">
                <a:tableStyleId>{2D5ABB26-0587-4C30-8999-92F81FD0307C}</a:tableStyleId>
              </a:tblPr>
              <a:tblGrid>
                <a:gridCol w="3049905">
                  <a:extLst>
                    <a:ext uri="{9D8B030D-6E8A-4147-A177-3AD203B41FA5}">
                      <a16:colId xmlns:a16="http://schemas.microsoft.com/office/drawing/2014/main" val="20000"/>
                    </a:ext>
                  </a:extLst>
                </a:gridCol>
                <a:gridCol w="74168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615439">
                  <a:extLst>
                    <a:ext uri="{9D8B030D-6E8A-4147-A177-3AD203B41FA5}">
                      <a16:colId xmlns:a16="http://schemas.microsoft.com/office/drawing/2014/main" val="20003"/>
                    </a:ext>
                  </a:extLst>
                </a:gridCol>
                <a:gridCol w="821689">
                  <a:extLst>
                    <a:ext uri="{9D8B030D-6E8A-4147-A177-3AD203B41FA5}">
                      <a16:colId xmlns:a16="http://schemas.microsoft.com/office/drawing/2014/main" val="20004"/>
                    </a:ext>
                  </a:extLst>
                </a:gridCol>
              </a:tblGrid>
              <a:tr h="453009">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9370" algn="ctr">
                        <a:lnSpc>
                          <a:spcPct val="100000"/>
                        </a:lnSpc>
                        <a:spcBef>
                          <a:spcPts val="265"/>
                        </a:spcBef>
                      </a:pPr>
                      <a:r>
                        <a:rPr sz="1600" b="1" spc="-5" dirty="0">
                          <a:solidFill>
                            <a:srgbClr val="FF3300"/>
                          </a:solidFill>
                          <a:latin typeface="Calibri"/>
                          <a:cs typeface="Calibri"/>
                        </a:rPr>
                        <a:t>public</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41275" algn="ctr">
                        <a:lnSpc>
                          <a:spcPct val="100000"/>
                        </a:lnSpc>
                        <a:spcBef>
                          <a:spcPts val="265"/>
                        </a:spcBef>
                      </a:pPr>
                      <a:r>
                        <a:rPr sz="1600" b="1" spc="-15" dirty="0">
                          <a:solidFill>
                            <a:srgbClr val="FF3300"/>
                          </a:solidFill>
                          <a:latin typeface="Calibri"/>
                          <a:cs typeface="Calibri"/>
                        </a:rPr>
                        <a:t>protected</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7465" algn="ctr">
                        <a:lnSpc>
                          <a:spcPct val="100000"/>
                        </a:lnSpc>
                        <a:spcBef>
                          <a:spcPts val="265"/>
                        </a:spcBef>
                      </a:pPr>
                      <a:r>
                        <a:rPr sz="1600" b="1" spc="-10" dirty="0">
                          <a:solidFill>
                            <a:srgbClr val="FF3300"/>
                          </a:solidFill>
                          <a:latin typeface="Calibri"/>
                          <a:cs typeface="Calibri"/>
                        </a:rPr>
                        <a:t>package-</a:t>
                      </a:r>
                      <a:r>
                        <a:rPr sz="1600" b="1" spc="-25" dirty="0">
                          <a:solidFill>
                            <a:srgbClr val="FF3300"/>
                          </a:solidFill>
                          <a:latin typeface="Calibri"/>
                          <a:cs typeface="Calibri"/>
                        </a:rPr>
                        <a:t> </a:t>
                      </a:r>
                      <a:r>
                        <a:rPr sz="1600" b="1" spc="-15" dirty="0">
                          <a:solidFill>
                            <a:srgbClr val="FF3300"/>
                          </a:solidFill>
                          <a:latin typeface="Calibri"/>
                          <a:cs typeface="Calibri"/>
                        </a:rPr>
                        <a:t>private</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6830" algn="ctr">
                        <a:lnSpc>
                          <a:spcPct val="100000"/>
                        </a:lnSpc>
                        <a:spcBef>
                          <a:spcPts val="265"/>
                        </a:spcBef>
                      </a:pPr>
                      <a:r>
                        <a:rPr sz="1600" b="1" spc="-15" dirty="0">
                          <a:solidFill>
                            <a:srgbClr val="FF3300"/>
                          </a:solidFill>
                          <a:latin typeface="Calibri"/>
                          <a:cs typeface="Calibri"/>
                        </a:rPr>
                        <a:t>private</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31800">
                <a:tc>
                  <a:txBody>
                    <a:bodyPr/>
                    <a:lstStyle/>
                    <a:p>
                      <a:pPr marL="91440">
                        <a:lnSpc>
                          <a:spcPct val="100000"/>
                        </a:lnSpc>
                        <a:spcBef>
                          <a:spcPts val="265"/>
                        </a:spcBef>
                      </a:pPr>
                      <a:r>
                        <a:rPr sz="1600" b="1" spc="-5" dirty="0">
                          <a:solidFill>
                            <a:srgbClr val="000099"/>
                          </a:solidFill>
                          <a:latin typeface="Calibri"/>
                          <a:cs typeface="Calibri"/>
                        </a:rPr>
                        <a:t>With</a:t>
                      </a:r>
                      <a:r>
                        <a:rPr sz="1600" b="1" spc="-10" dirty="0">
                          <a:solidFill>
                            <a:srgbClr val="000099"/>
                          </a:solidFill>
                          <a:latin typeface="Calibri"/>
                          <a:cs typeface="Calibri"/>
                        </a:rPr>
                        <a:t> </a:t>
                      </a:r>
                      <a:r>
                        <a:rPr sz="1600" b="1" spc="-5" dirty="0">
                          <a:solidFill>
                            <a:srgbClr val="000099"/>
                          </a:solidFill>
                          <a:latin typeface="Calibri"/>
                          <a:cs typeface="Calibri"/>
                        </a:rPr>
                        <a:t>in</a:t>
                      </a:r>
                      <a:r>
                        <a:rPr sz="1600" b="1" spc="-20" dirty="0">
                          <a:solidFill>
                            <a:srgbClr val="000099"/>
                          </a:solidFill>
                          <a:latin typeface="Calibri"/>
                          <a:cs typeface="Calibri"/>
                        </a:rPr>
                        <a:t> </a:t>
                      </a:r>
                      <a:r>
                        <a:rPr sz="1600" b="1" spc="-10" dirty="0">
                          <a:solidFill>
                            <a:srgbClr val="000099"/>
                          </a:solidFill>
                          <a:latin typeface="Calibri"/>
                          <a:cs typeface="Calibri"/>
                        </a:rPr>
                        <a:t>the</a:t>
                      </a:r>
                      <a:r>
                        <a:rPr sz="1600" b="1" spc="-5" dirty="0">
                          <a:solidFill>
                            <a:srgbClr val="000099"/>
                          </a:solidFill>
                          <a:latin typeface="Calibri"/>
                          <a:cs typeface="Calibri"/>
                        </a:rPr>
                        <a:t> Same</a:t>
                      </a:r>
                      <a:r>
                        <a:rPr sz="1600" b="1" spc="-10" dirty="0">
                          <a:solidFill>
                            <a:srgbClr val="000099"/>
                          </a:solidFill>
                          <a:latin typeface="Calibri"/>
                          <a:cs typeface="Calibri"/>
                        </a:rPr>
                        <a:t> </a:t>
                      </a:r>
                      <a:r>
                        <a:rPr sz="1600" b="1" spc="-5" dirty="0">
                          <a:solidFill>
                            <a:srgbClr val="000099"/>
                          </a:solidFill>
                          <a:latin typeface="Calibri"/>
                          <a:cs typeface="Calibri"/>
                        </a:rPr>
                        <a:t>Class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91159">
                <a:tc>
                  <a:txBody>
                    <a:bodyPr/>
                    <a:lstStyle/>
                    <a:p>
                      <a:pPr marL="91440">
                        <a:lnSpc>
                          <a:spcPct val="100000"/>
                        </a:lnSpc>
                        <a:spcBef>
                          <a:spcPts val="265"/>
                        </a:spcBef>
                      </a:pPr>
                      <a:r>
                        <a:rPr sz="1600" b="1" spc="-10" dirty="0">
                          <a:solidFill>
                            <a:srgbClr val="000099"/>
                          </a:solidFill>
                          <a:latin typeface="Calibri"/>
                          <a:cs typeface="Calibri"/>
                        </a:rPr>
                        <a:t>Sub-Classes</a:t>
                      </a:r>
                      <a:r>
                        <a:rPr sz="1600" b="1" spc="15" dirty="0">
                          <a:solidFill>
                            <a:srgbClr val="000099"/>
                          </a:solidFill>
                          <a:latin typeface="Calibri"/>
                          <a:cs typeface="Calibri"/>
                        </a:rPr>
                        <a:t> </a:t>
                      </a:r>
                      <a:r>
                        <a:rPr sz="1600" b="1" spc="-5" dirty="0">
                          <a:solidFill>
                            <a:srgbClr val="000099"/>
                          </a:solidFill>
                          <a:latin typeface="Calibri"/>
                          <a:cs typeface="Calibri"/>
                        </a:rPr>
                        <a:t>in same </a:t>
                      </a:r>
                      <a:r>
                        <a:rPr sz="1600" b="1" spc="-10" dirty="0">
                          <a:solidFill>
                            <a:srgbClr val="000099"/>
                          </a:solidFill>
                          <a:latin typeface="Calibri"/>
                          <a:cs typeface="Calibri"/>
                        </a:rPr>
                        <a:t>package</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5"/>
                        </a:spcBef>
                      </a:pPr>
                      <a:r>
                        <a:rPr sz="1600" b="1" spc="-5" dirty="0">
                          <a:solidFill>
                            <a:srgbClr val="FF0000"/>
                          </a:solidFill>
                          <a:latin typeface="Calibri"/>
                          <a:cs typeface="Calibri"/>
                        </a:rPr>
                        <a:t>No</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5919">
                <a:tc>
                  <a:txBody>
                    <a:bodyPr/>
                    <a:lstStyle/>
                    <a:p>
                      <a:pPr marL="91440">
                        <a:lnSpc>
                          <a:spcPct val="100000"/>
                        </a:lnSpc>
                        <a:spcBef>
                          <a:spcPts val="265"/>
                        </a:spcBef>
                      </a:pPr>
                      <a:r>
                        <a:rPr sz="1600" b="1" spc="-10" dirty="0">
                          <a:solidFill>
                            <a:srgbClr val="000099"/>
                          </a:solidFill>
                          <a:latin typeface="Calibri"/>
                          <a:cs typeface="Calibri"/>
                        </a:rPr>
                        <a:t>Other</a:t>
                      </a:r>
                      <a:r>
                        <a:rPr sz="1600" b="1" spc="10" dirty="0">
                          <a:solidFill>
                            <a:srgbClr val="000099"/>
                          </a:solidFill>
                          <a:latin typeface="Calibri"/>
                          <a:cs typeface="Calibri"/>
                        </a:rPr>
                        <a:t> </a:t>
                      </a:r>
                      <a:r>
                        <a:rPr sz="1600" b="1" spc="-10" dirty="0">
                          <a:solidFill>
                            <a:srgbClr val="000099"/>
                          </a:solidFill>
                          <a:latin typeface="Calibri"/>
                          <a:cs typeface="Calibri"/>
                        </a:rPr>
                        <a:t>Classes </a:t>
                      </a:r>
                      <a:r>
                        <a:rPr sz="1600" b="1" spc="-5" dirty="0">
                          <a:solidFill>
                            <a:srgbClr val="000099"/>
                          </a:solidFill>
                          <a:latin typeface="Calibri"/>
                          <a:cs typeface="Calibri"/>
                        </a:rPr>
                        <a:t>in</a:t>
                      </a:r>
                      <a:r>
                        <a:rPr sz="1600" b="1" dirty="0">
                          <a:solidFill>
                            <a:srgbClr val="000099"/>
                          </a:solidFill>
                          <a:latin typeface="Calibri"/>
                          <a:cs typeface="Calibri"/>
                        </a:rPr>
                        <a:t> </a:t>
                      </a:r>
                      <a:r>
                        <a:rPr sz="1600" b="1" spc="-5" dirty="0">
                          <a:solidFill>
                            <a:srgbClr val="000099"/>
                          </a:solidFill>
                          <a:latin typeface="Calibri"/>
                          <a:cs typeface="Calibri"/>
                        </a:rPr>
                        <a:t>same</a:t>
                      </a:r>
                      <a:r>
                        <a:rPr sz="1600" b="1" spc="-10" dirty="0">
                          <a:solidFill>
                            <a:srgbClr val="000099"/>
                          </a:solidFill>
                          <a:latin typeface="Calibri"/>
                          <a:cs typeface="Calibri"/>
                        </a:rPr>
                        <a:t> package</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5"/>
                        </a:spcBef>
                      </a:pPr>
                      <a:r>
                        <a:rPr sz="1600" b="1" spc="-5" dirty="0">
                          <a:solidFill>
                            <a:srgbClr val="FF0000"/>
                          </a:solidFill>
                          <a:latin typeface="Calibri"/>
                          <a:cs typeface="Calibri"/>
                        </a:rPr>
                        <a:t>No</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5280">
                <a:tc>
                  <a:txBody>
                    <a:bodyPr/>
                    <a:lstStyle/>
                    <a:p>
                      <a:pPr marL="91440">
                        <a:lnSpc>
                          <a:spcPct val="100000"/>
                        </a:lnSpc>
                        <a:spcBef>
                          <a:spcPts val="265"/>
                        </a:spcBef>
                      </a:pPr>
                      <a:r>
                        <a:rPr sz="1600" b="1" spc="-5" dirty="0">
                          <a:solidFill>
                            <a:srgbClr val="000099"/>
                          </a:solidFill>
                          <a:latin typeface="Calibri"/>
                          <a:cs typeface="Calibri"/>
                        </a:rPr>
                        <a:t>Subclasses</a:t>
                      </a:r>
                      <a:r>
                        <a:rPr sz="1600" b="1" dirty="0">
                          <a:solidFill>
                            <a:srgbClr val="000099"/>
                          </a:solidFill>
                          <a:latin typeface="Calibri"/>
                          <a:cs typeface="Calibri"/>
                        </a:rPr>
                        <a:t> </a:t>
                      </a:r>
                      <a:r>
                        <a:rPr sz="1600" b="1" spc="-5" dirty="0">
                          <a:solidFill>
                            <a:srgbClr val="000099"/>
                          </a:solidFill>
                          <a:latin typeface="Calibri"/>
                          <a:cs typeface="Calibri"/>
                        </a:rPr>
                        <a:t>in</a:t>
                      </a:r>
                      <a:r>
                        <a:rPr sz="1600" b="1" spc="-10" dirty="0">
                          <a:solidFill>
                            <a:srgbClr val="000099"/>
                          </a:solidFill>
                          <a:latin typeface="Calibri"/>
                          <a:cs typeface="Calibri"/>
                        </a:rPr>
                        <a:t> </a:t>
                      </a:r>
                      <a:r>
                        <a:rPr sz="1600" b="1" spc="-5" dirty="0">
                          <a:solidFill>
                            <a:srgbClr val="000099"/>
                          </a:solidFill>
                          <a:latin typeface="Calibri"/>
                          <a:cs typeface="Calibri"/>
                        </a:rPr>
                        <a:t>other</a:t>
                      </a:r>
                      <a:r>
                        <a:rPr sz="1600" b="1" spc="-10" dirty="0">
                          <a:solidFill>
                            <a:srgbClr val="000099"/>
                          </a:solidFill>
                          <a:latin typeface="Calibri"/>
                          <a:cs typeface="Calibri"/>
                        </a:rPr>
                        <a:t> packages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600" b="1" spc="-5" dirty="0">
                          <a:solidFill>
                            <a:srgbClr val="FF0000"/>
                          </a:solidFill>
                          <a:latin typeface="Calibri"/>
                          <a:cs typeface="Calibri"/>
                        </a:rPr>
                        <a:t>No</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5"/>
                        </a:spcBef>
                      </a:pPr>
                      <a:r>
                        <a:rPr sz="1600" b="1" spc="-5" dirty="0">
                          <a:solidFill>
                            <a:srgbClr val="FF0000"/>
                          </a:solidFill>
                          <a:latin typeface="Calibri"/>
                          <a:cs typeface="Calibri"/>
                        </a:rPr>
                        <a:t>No</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21639">
                <a:tc>
                  <a:txBody>
                    <a:bodyPr/>
                    <a:lstStyle/>
                    <a:p>
                      <a:pPr marL="91440">
                        <a:lnSpc>
                          <a:spcPct val="100000"/>
                        </a:lnSpc>
                        <a:spcBef>
                          <a:spcPts val="265"/>
                        </a:spcBef>
                      </a:pPr>
                      <a:r>
                        <a:rPr sz="1600" b="1" spc="-5" dirty="0">
                          <a:solidFill>
                            <a:srgbClr val="000099"/>
                          </a:solidFill>
                          <a:latin typeface="Calibri"/>
                          <a:cs typeface="Calibri"/>
                        </a:rPr>
                        <a:t>Non-subclasses in</a:t>
                      </a:r>
                      <a:r>
                        <a:rPr sz="1600" b="1" dirty="0">
                          <a:solidFill>
                            <a:srgbClr val="000099"/>
                          </a:solidFill>
                          <a:latin typeface="Calibri"/>
                          <a:cs typeface="Calibri"/>
                        </a:rPr>
                        <a:t> </a:t>
                      </a:r>
                      <a:r>
                        <a:rPr sz="1600" b="1" spc="-5" dirty="0">
                          <a:solidFill>
                            <a:srgbClr val="000099"/>
                          </a:solidFill>
                          <a:latin typeface="Calibri"/>
                          <a:cs typeface="Calibri"/>
                        </a:rPr>
                        <a:t>other </a:t>
                      </a:r>
                      <a:r>
                        <a:rPr sz="1600" b="1" spc="-10" dirty="0">
                          <a:solidFill>
                            <a:srgbClr val="000099"/>
                          </a:solidFill>
                          <a:latin typeface="Calibri"/>
                          <a:cs typeface="Calibri"/>
                        </a:rPr>
                        <a:t>packages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600" b="1" spc="-55" dirty="0">
                          <a:solidFill>
                            <a:srgbClr val="FF0000"/>
                          </a:solidFill>
                          <a:latin typeface="Calibri"/>
                          <a:cs typeface="Calibri"/>
                        </a:rPr>
                        <a:t>Yes</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600" b="1" dirty="0">
                          <a:solidFill>
                            <a:srgbClr val="FF0000"/>
                          </a:solidFill>
                          <a:latin typeface="Calibri"/>
                          <a:cs typeface="Calibri"/>
                        </a:rPr>
                        <a:t>No</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600" b="1" spc="-5" dirty="0">
                          <a:solidFill>
                            <a:srgbClr val="FF0000"/>
                          </a:solidFill>
                          <a:latin typeface="Calibri"/>
                          <a:cs typeface="Calibri"/>
                        </a:rPr>
                        <a:t>No</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5"/>
                        </a:spcBef>
                      </a:pPr>
                      <a:r>
                        <a:rPr sz="1600" b="1" spc="-5" dirty="0">
                          <a:solidFill>
                            <a:srgbClr val="FF0000"/>
                          </a:solidFill>
                          <a:latin typeface="Calibri"/>
                          <a:cs typeface="Calibri"/>
                        </a:rPr>
                        <a:t>No</a:t>
                      </a:r>
                      <a:endParaRPr sz="16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
        <p:nvSpPr>
          <p:cNvPr id="4" name="object 4"/>
          <p:cNvSpPr/>
          <p:nvPr/>
        </p:nvSpPr>
        <p:spPr>
          <a:xfrm>
            <a:off x="5808726" y="1846326"/>
            <a:ext cx="4249420" cy="576580"/>
          </a:xfrm>
          <a:custGeom>
            <a:avLst/>
            <a:gdLst/>
            <a:ahLst/>
            <a:cxnLst/>
            <a:rect l="l" t="t" r="r" b="b"/>
            <a:pathLst>
              <a:path w="4249420" h="576580">
                <a:moveTo>
                  <a:pt x="0" y="576072"/>
                </a:moveTo>
                <a:lnTo>
                  <a:pt x="4008" y="524283"/>
                </a:lnTo>
                <a:lnTo>
                  <a:pt x="15565" y="475545"/>
                </a:lnTo>
                <a:lnTo>
                  <a:pt x="33970" y="430671"/>
                </a:lnTo>
                <a:lnTo>
                  <a:pt x="58521" y="390472"/>
                </a:lnTo>
                <a:lnTo>
                  <a:pt x="88516" y="355760"/>
                </a:lnTo>
                <a:lnTo>
                  <a:pt x="123255" y="327349"/>
                </a:lnTo>
                <a:lnTo>
                  <a:pt x="162037" y="306050"/>
                </a:lnTo>
                <a:lnTo>
                  <a:pt x="204158" y="292674"/>
                </a:lnTo>
                <a:lnTo>
                  <a:pt x="248920" y="288036"/>
                </a:lnTo>
                <a:lnTo>
                  <a:pt x="1856739" y="288036"/>
                </a:lnTo>
                <a:lnTo>
                  <a:pt x="1901463" y="283397"/>
                </a:lnTo>
                <a:lnTo>
                  <a:pt x="1943555" y="270021"/>
                </a:lnTo>
                <a:lnTo>
                  <a:pt x="1982314" y="248722"/>
                </a:lnTo>
                <a:lnTo>
                  <a:pt x="2017038" y="220311"/>
                </a:lnTo>
                <a:lnTo>
                  <a:pt x="2047023" y="185599"/>
                </a:lnTo>
                <a:lnTo>
                  <a:pt x="2071567" y="145400"/>
                </a:lnTo>
                <a:lnTo>
                  <a:pt x="2089968" y="100526"/>
                </a:lnTo>
                <a:lnTo>
                  <a:pt x="2101524" y="51788"/>
                </a:lnTo>
                <a:lnTo>
                  <a:pt x="2105533" y="0"/>
                </a:lnTo>
                <a:lnTo>
                  <a:pt x="2109545" y="51788"/>
                </a:lnTo>
                <a:lnTo>
                  <a:pt x="2121113" y="100526"/>
                </a:lnTo>
                <a:lnTo>
                  <a:pt x="2139531" y="145400"/>
                </a:lnTo>
                <a:lnTo>
                  <a:pt x="2164095" y="185599"/>
                </a:lnTo>
                <a:lnTo>
                  <a:pt x="2194101" y="220311"/>
                </a:lnTo>
                <a:lnTo>
                  <a:pt x="2228845" y="248722"/>
                </a:lnTo>
                <a:lnTo>
                  <a:pt x="2267621" y="270021"/>
                </a:lnTo>
                <a:lnTo>
                  <a:pt x="2309725" y="283397"/>
                </a:lnTo>
                <a:lnTo>
                  <a:pt x="2354453" y="288036"/>
                </a:lnTo>
                <a:lnTo>
                  <a:pt x="3999992" y="288036"/>
                </a:lnTo>
                <a:lnTo>
                  <a:pt x="4044719" y="292674"/>
                </a:lnTo>
                <a:lnTo>
                  <a:pt x="4086823" y="306050"/>
                </a:lnTo>
                <a:lnTo>
                  <a:pt x="4125599" y="327349"/>
                </a:lnTo>
                <a:lnTo>
                  <a:pt x="4160343" y="355760"/>
                </a:lnTo>
                <a:lnTo>
                  <a:pt x="4190349" y="390472"/>
                </a:lnTo>
                <a:lnTo>
                  <a:pt x="4214913" y="430671"/>
                </a:lnTo>
                <a:lnTo>
                  <a:pt x="4233331" y="475545"/>
                </a:lnTo>
                <a:lnTo>
                  <a:pt x="4244899" y="524283"/>
                </a:lnTo>
                <a:lnTo>
                  <a:pt x="4248912" y="576072"/>
                </a:lnTo>
              </a:path>
            </a:pathLst>
          </a:custGeom>
          <a:ln w="25908">
            <a:solidFill>
              <a:srgbClr val="FF0000"/>
            </a:solidFill>
          </a:ln>
        </p:spPr>
        <p:txBody>
          <a:bodyPr wrap="square" lIns="0" tIns="0" rIns="0" bIns="0" rtlCol="0"/>
          <a:lstStyle/>
          <a:p>
            <a:endParaRPr/>
          </a:p>
        </p:txBody>
      </p:sp>
      <p:sp>
        <p:nvSpPr>
          <p:cNvPr id="5" name="object 5"/>
          <p:cNvSpPr txBox="1"/>
          <p:nvPr/>
        </p:nvSpPr>
        <p:spPr>
          <a:xfrm>
            <a:off x="6644766" y="1366520"/>
            <a:ext cx="2534920" cy="391160"/>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Access</a:t>
            </a:r>
            <a:r>
              <a:rPr sz="2400" b="1" spc="-55" dirty="0">
                <a:solidFill>
                  <a:srgbClr val="FF0000"/>
                </a:solidFill>
                <a:latin typeface="Arial"/>
                <a:cs typeface="Arial"/>
              </a:rPr>
              <a:t> </a:t>
            </a:r>
            <a:r>
              <a:rPr sz="2400" b="1" dirty="0">
                <a:solidFill>
                  <a:srgbClr val="FF0000"/>
                </a:solidFill>
                <a:latin typeface="Arial"/>
                <a:cs typeface="Arial"/>
              </a:rPr>
              <a:t>Modifiers</a:t>
            </a:r>
            <a:endParaRPr sz="2400">
              <a:latin typeface="Arial"/>
              <a:cs typeface="Arial"/>
            </a:endParaRPr>
          </a:p>
        </p:txBody>
      </p:sp>
      <p:sp>
        <p:nvSpPr>
          <p:cNvPr id="6" name="object 6"/>
          <p:cNvSpPr/>
          <p:nvPr/>
        </p:nvSpPr>
        <p:spPr>
          <a:xfrm>
            <a:off x="2172462" y="2876550"/>
            <a:ext cx="576580" cy="1873250"/>
          </a:xfrm>
          <a:custGeom>
            <a:avLst/>
            <a:gdLst/>
            <a:ahLst/>
            <a:cxnLst/>
            <a:rect l="l" t="t" r="r" b="b"/>
            <a:pathLst>
              <a:path w="576580" h="1873250">
                <a:moveTo>
                  <a:pt x="576072" y="1872995"/>
                </a:moveTo>
                <a:lnTo>
                  <a:pt x="524296" y="1868983"/>
                </a:lnTo>
                <a:lnTo>
                  <a:pt x="475565" y="1857415"/>
                </a:lnTo>
                <a:lnTo>
                  <a:pt x="430693" y="1838997"/>
                </a:lnTo>
                <a:lnTo>
                  <a:pt x="390493" y="1814433"/>
                </a:lnTo>
                <a:lnTo>
                  <a:pt x="355777" y="1784427"/>
                </a:lnTo>
                <a:lnTo>
                  <a:pt x="327360" y="1749683"/>
                </a:lnTo>
                <a:lnTo>
                  <a:pt x="306055" y="1710907"/>
                </a:lnTo>
                <a:lnTo>
                  <a:pt x="292676" y="1668803"/>
                </a:lnTo>
                <a:lnTo>
                  <a:pt x="288035" y="1624076"/>
                </a:lnTo>
                <a:lnTo>
                  <a:pt x="288035" y="1193673"/>
                </a:lnTo>
                <a:lnTo>
                  <a:pt x="283395" y="1148945"/>
                </a:lnTo>
                <a:lnTo>
                  <a:pt x="270016" y="1106841"/>
                </a:lnTo>
                <a:lnTo>
                  <a:pt x="248711" y="1068065"/>
                </a:lnTo>
                <a:lnTo>
                  <a:pt x="220294" y="1033321"/>
                </a:lnTo>
                <a:lnTo>
                  <a:pt x="185578" y="1003315"/>
                </a:lnTo>
                <a:lnTo>
                  <a:pt x="145378" y="978751"/>
                </a:lnTo>
                <a:lnTo>
                  <a:pt x="100506" y="960333"/>
                </a:lnTo>
                <a:lnTo>
                  <a:pt x="51775" y="948765"/>
                </a:lnTo>
                <a:lnTo>
                  <a:pt x="0" y="944752"/>
                </a:lnTo>
                <a:lnTo>
                  <a:pt x="51775" y="940744"/>
                </a:lnTo>
                <a:lnTo>
                  <a:pt x="100506" y="929187"/>
                </a:lnTo>
                <a:lnTo>
                  <a:pt x="145378" y="910782"/>
                </a:lnTo>
                <a:lnTo>
                  <a:pt x="185578" y="886231"/>
                </a:lnTo>
                <a:lnTo>
                  <a:pt x="220294" y="856236"/>
                </a:lnTo>
                <a:lnTo>
                  <a:pt x="248711" y="821497"/>
                </a:lnTo>
                <a:lnTo>
                  <a:pt x="270016" y="782715"/>
                </a:lnTo>
                <a:lnTo>
                  <a:pt x="283395" y="740594"/>
                </a:lnTo>
                <a:lnTo>
                  <a:pt x="288035" y="695833"/>
                </a:lnTo>
                <a:lnTo>
                  <a:pt x="288035" y="248920"/>
                </a:lnTo>
                <a:lnTo>
                  <a:pt x="292676" y="204192"/>
                </a:lnTo>
                <a:lnTo>
                  <a:pt x="306055" y="162088"/>
                </a:lnTo>
                <a:lnTo>
                  <a:pt x="327360" y="123312"/>
                </a:lnTo>
                <a:lnTo>
                  <a:pt x="355777" y="88568"/>
                </a:lnTo>
                <a:lnTo>
                  <a:pt x="390493" y="58562"/>
                </a:lnTo>
                <a:lnTo>
                  <a:pt x="430693" y="33998"/>
                </a:lnTo>
                <a:lnTo>
                  <a:pt x="475565" y="15580"/>
                </a:lnTo>
                <a:lnTo>
                  <a:pt x="524296" y="4012"/>
                </a:lnTo>
                <a:lnTo>
                  <a:pt x="576072" y="0"/>
                </a:lnTo>
              </a:path>
            </a:pathLst>
          </a:custGeom>
          <a:ln w="25907">
            <a:solidFill>
              <a:srgbClr val="FF0000"/>
            </a:solidFill>
          </a:ln>
        </p:spPr>
        <p:txBody>
          <a:bodyPr wrap="square" lIns="0" tIns="0" rIns="0" bIns="0" rtlCol="0"/>
          <a:lstStyle/>
          <a:p>
            <a:endParaRPr/>
          </a:p>
        </p:txBody>
      </p:sp>
      <p:sp>
        <p:nvSpPr>
          <p:cNvPr id="7" name="object 7"/>
          <p:cNvSpPr txBox="1"/>
          <p:nvPr/>
        </p:nvSpPr>
        <p:spPr>
          <a:xfrm>
            <a:off x="1798034" y="2504009"/>
            <a:ext cx="359073" cy="2618105"/>
          </a:xfrm>
          <a:prstGeom prst="rect">
            <a:avLst/>
          </a:prstGeom>
        </p:spPr>
        <p:txBody>
          <a:bodyPr vert="vert270" wrap="square" lIns="0" tIns="0" rIns="0" bIns="0" rtlCol="0">
            <a:spAutoFit/>
          </a:bodyPr>
          <a:lstStyle/>
          <a:p>
            <a:pPr marL="12700">
              <a:lnSpc>
                <a:spcPts val="2755"/>
              </a:lnSpc>
            </a:pPr>
            <a:r>
              <a:rPr sz="2400" b="1" spc="-5" dirty="0">
                <a:solidFill>
                  <a:srgbClr val="FF0000"/>
                </a:solidFill>
                <a:latin typeface="Arial"/>
                <a:cs typeface="Arial"/>
              </a:rPr>
              <a:t>Access</a:t>
            </a:r>
            <a:r>
              <a:rPr sz="2400" b="1" spc="-25" dirty="0">
                <a:solidFill>
                  <a:srgbClr val="FF0000"/>
                </a:solidFill>
                <a:latin typeface="Arial"/>
                <a:cs typeface="Arial"/>
              </a:rPr>
              <a:t> </a:t>
            </a:r>
            <a:r>
              <a:rPr sz="2400" b="1" spc="-5" dirty="0">
                <a:solidFill>
                  <a:srgbClr val="FF0000"/>
                </a:solidFill>
                <a:latin typeface="Arial"/>
                <a:cs typeface="Arial"/>
              </a:rPr>
              <a:t>Locations</a:t>
            </a:r>
            <a:endParaRPr sz="2400">
              <a:latin typeface="Arial"/>
              <a:cs typeface="Arial"/>
            </a:endParaRPr>
          </a:p>
        </p:txBody>
      </p:sp>
      <p:sp>
        <p:nvSpPr>
          <p:cNvPr id="10" name="Footer Placeholder 9">
            <a:extLst>
              <a:ext uri="{FF2B5EF4-FFF2-40B4-BE49-F238E27FC236}">
                <a16:creationId xmlns:a16="http://schemas.microsoft.com/office/drawing/2014/main" id="{A5BE7323-E3F5-4A26-C785-57FD4E2B20AB}"/>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368045"/>
            <a:ext cx="1094105" cy="452755"/>
          </a:xfrm>
          <a:prstGeom prst="rect">
            <a:avLst/>
          </a:prstGeom>
        </p:spPr>
        <p:txBody>
          <a:bodyPr vert="horz" wrap="square" lIns="0" tIns="13335" rIns="0" bIns="0" rtlCol="0">
            <a:spAutoFit/>
          </a:bodyPr>
          <a:lstStyle/>
          <a:p>
            <a:pPr marL="12700">
              <a:spcBef>
                <a:spcPts val="105"/>
              </a:spcBef>
            </a:pPr>
            <a:r>
              <a:rPr sz="1400" dirty="0">
                <a:latin typeface="Arial MT"/>
                <a:cs typeface="Arial MT"/>
              </a:rPr>
              <a:t>class</a:t>
            </a:r>
            <a:r>
              <a:rPr sz="1400" spc="-90" dirty="0">
                <a:latin typeface="Arial MT"/>
                <a:cs typeface="Arial MT"/>
              </a:rPr>
              <a:t> </a:t>
            </a:r>
            <a:r>
              <a:rPr sz="1400" dirty="0">
                <a:latin typeface="Arial MT"/>
                <a:cs typeface="Arial MT"/>
              </a:rPr>
              <a:t>Student</a:t>
            </a:r>
            <a:endParaRPr sz="1400">
              <a:latin typeface="Arial MT"/>
              <a:cs typeface="Arial MT"/>
            </a:endParaRPr>
          </a:p>
          <a:p>
            <a:pPr marL="12700"/>
            <a:r>
              <a:rPr sz="1400" dirty="0">
                <a:latin typeface="Arial MT"/>
                <a:cs typeface="Arial MT"/>
              </a:rPr>
              <a:t>{</a:t>
            </a:r>
            <a:endParaRPr sz="1400">
              <a:latin typeface="Arial MT"/>
              <a:cs typeface="Arial MT"/>
            </a:endParaRPr>
          </a:p>
        </p:txBody>
      </p:sp>
      <p:graphicFrame>
        <p:nvGraphicFramePr>
          <p:cNvPr id="3" name="object 3"/>
          <p:cNvGraphicFramePr>
            <a:graphicFrameLocks noGrp="1"/>
          </p:cNvGraphicFramePr>
          <p:nvPr/>
        </p:nvGraphicFramePr>
        <p:xfrm>
          <a:off x="2231391" y="1827912"/>
          <a:ext cx="7282813" cy="684174"/>
        </p:xfrm>
        <a:graphic>
          <a:graphicData uri="http://schemas.openxmlformats.org/drawingml/2006/table">
            <a:tbl>
              <a:tblPr firstRow="1" bandRow="1">
                <a:tableStyleId>{2D5ABB26-0587-4C30-8999-92F81FD0307C}</a:tableStyleId>
              </a:tblPr>
              <a:tblGrid>
                <a:gridCol w="1197610">
                  <a:extLst>
                    <a:ext uri="{9D8B030D-6E8A-4147-A177-3AD203B41FA5}">
                      <a16:colId xmlns:a16="http://schemas.microsoft.com/office/drawing/2014/main" val="20000"/>
                    </a:ext>
                  </a:extLst>
                </a:gridCol>
                <a:gridCol w="1010919">
                  <a:extLst>
                    <a:ext uri="{9D8B030D-6E8A-4147-A177-3AD203B41FA5}">
                      <a16:colId xmlns:a16="http://schemas.microsoft.com/office/drawing/2014/main" val="20001"/>
                    </a:ext>
                  </a:extLst>
                </a:gridCol>
                <a:gridCol w="929005">
                  <a:extLst>
                    <a:ext uri="{9D8B030D-6E8A-4147-A177-3AD203B41FA5}">
                      <a16:colId xmlns:a16="http://schemas.microsoft.com/office/drawing/2014/main" val="20002"/>
                    </a:ext>
                  </a:extLst>
                </a:gridCol>
                <a:gridCol w="4145279">
                  <a:extLst>
                    <a:ext uri="{9D8B030D-6E8A-4147-A177-3AD203B41FA5}">
                      <a16:colId xmlns:a16="http://schemas.microsoft.com/office/drawing/2014/main" val="20003"/>
                    </a:ext>
                  </a:extLst>
                </a:gridCol>
              </a:tblGrid>
              <a:tr h="233660">
                <a:tc>
                  <a:txBody>
                    <a:bodyPr/>
                    <a:lstStyle/>
                    <a:p>
                      <a:pPr marL="31750">
                        <a:lnSpc>
                          <a:spcPts val="1739"/>
                        </a:lnSpc>
                      </a:pPr>
                      <a:r>
                        <a:rPr sz="1600" spc="-5" dirty="0">
                          <a:solidFill>
                            <a:srgbClr val="FF0000"/>
                          </a:solidFill>
                          <a:latin typeface="Arial MT"/>
                          <a:cs typeface="Arial MT"/>
                        </a:rPr>
                        <a:t>private</a:t>
                      </a:r>
                      <a:endParaRPr sz="1600">
                        <a:latin typeface="Arial MT"/>
                        <a:cs typeface="Arial MT"/>
                      </a:endParaRPr>
                    </a:p>
                  </a:txBody>
                  <a:tcPr marL="0" marR="0" marT="0" marB="0"/>
                </a:tc>
                <a:tc>
                  <a:txBody>
                    <a:bodyPr/>
                    <a:lstStyle/>
                    <a:p>
                      <a:pPr marL="320040">
                        <a:lnSpc>
                          <a:spcPct val="100000"/>
                        </a:lnSpc>
                        <a:spcBef>
                          <a:spcPts val="45"/>
                        </a:spcBef>
                      </a:pPr>
                      <a:r>
                        <a:rPr sz="1400" dirty="0">
                          <a:latin typeface="Arial MT"/>
                          <a:cs typeface="Arial MT"/>
                        </a:rPr>
                        <a:t>String</a:t>
                      </a:r>
                      <a:endParaRPr sz="1400">
                        <a:latin typeface="Arial MT"/>
                        <a:cs typeface="Arial MT"/>
                      </a:endParaRPr>
                    </a:p>
                  </a:txBody>
                  <a:tcPr marL="0" marR="0" marT="5715" marB="0"/>
                </a:tc>
                <a:tc>
                  <a:txBody>
                    <a:bodyPr/>
                    <a:lstStyle/>
                    <a:p>
                      <a:pPr marL="223520">
                        <a:lnSpc>
                          <a:spcPct val="100000"/>
                        </a:lnSpc>
                        <a:spcBef>
                          <a:spcPts val="45"/>
                        </a:spcBef>
                      </a:pPr>
                      <a:r>
                        <a:rPr sz="1400" dirty="0">
                          <a:latin typeface="Arial MT"/>
                          <a:cs typeface="Arial MT"/>
                        </a:rPr>
                        <a:t>name;</a:t>
                      </a:r>
                      <a:endParaRPr sz="1400">
                        <a:latin typeface="Arial MT"/>
                        <a:cs typeface="Arial MT"/>
                      </a:endParaRPr>
                    </a:p>
                  </a:txBody>
                  <a:tcPr marL="0" marR="0" marT="5715" marB="0"/>
                </a:tc>
                <a:tc>
                  <a:txBody>
                    <a:bodyPr/>
                    <a:lstStyle/>
                    <a:p>
                      <a:pPr marL="209550">
                        <a:lnSpc>
                          <a:spcPct val="100000"/>
                        </a:lnSpc>
                        <a:spcBef>
                          <a:spcPts val="45"/>
                        </a:spcBef>
                      </a:pPr>
                      <a:r>
                        <a:rPr sz="1400" dirty="0">
                          <a:solidFill>
                            <a:srgbClr val="FF0000"/>
                          </a:solidFill>
                          <a:latin typeface="Arial MT"/>
                          <a:cs typeface="Arial MT"/>
                        </a:rPr>
                        <a:t>//</a:t>
                      </a:r>
                      <a:r>
                        <a:rPr sz="1400" spc="-15" dirty="0">
                          <a:solidFill>
                            <a:srgbClr val="FF0000"/>
                          </a:solidFill>
                          <a:latin typeface="Arial MT"/>
                          <a:cs typeface="Arial MT"/>
                        </a:rPr>
                        <a:t> </a:t>
                      </a:r>
                      <a:r>
                        <a:rPr sz="1400" dirty="0">
                          <a:solidFill>
                            <a:srgbClr val="FF0000"/>
                          </a:solidFill>
                          <a:latin typeface="Arial MT"/>
                          <a:cs typeface="Arial MT"/>
                        </a:rPr>
                        <a:t>name</a:t>
                      </a:r>
                      <a:r>
                        <a:rPr sz="1400" spc="-20" dirty="0">
                          <a:solidFill>
                            <a:srgbClr val="FF0000"/>
                          </a:solidFill>
                          <a:latin typeface="Arial MT"/>
                          <a:cs typeface="Arial MT"/>
                        </a:rPr>
                        <a:t> </a:t>
                      </a:r>
                      <a:r>
                        <a:rPr sz="1400" dirty="0">
                          <a:solidFill>
                            <a:srgbClr val="FF0000"/>
                          </a:solidFill>
                          <a:latin typeface="Arial MT"/>
                          <a:cs typeface="Arial MT"/>
                        </a:rPr>
                        <a:t>of</a:t>
                      </a:r>
                      <a:r>
                        <a:rPr sz="1400" spc="-15" dirty="0">
                          <a:solidFill>
                            <a:srgbClr val="FF0000"/>
                          </a:solidFill>
                          <a:latin typeface="Arial MT"/>
                          <a:cs typeface="Arial MT"/>
                        </a:rPr>
                        <a:t> </a:t>
                      </a:r>
                      <a:r>
                        <a:rPr sz="1400" dirty="0">
                          <a:solidFill>
                            <a:srgbClr val="FF0000"/>
                          </a:solidFill>
                          <a:latin typeface="Arial MT"/>
                          <a:cs typeface="Arial MT"/>
                        </a:rPr>
                        <a:t>student</a:t>
                      </a:r>
                      <a:r>
                        <a:rPr sz="1400" spc="-50" dirty="0">
                          <a:solidFill>
                            <a:srgbClr val="FF0000"/>
                          </a:solidFill>
                          <a:latin typeface="Arial MT"/>
                          <a:cs typeface="Arial MT"/>
                        </a:rPr>
                        <a:t> </a:t>
                      </a:r>
                      <a:r>
                        <a:rPr sz="1400" dirty="0">
                          <a:solidFill>
                            <a:srgbClr val="FF0000"/>
                          </a:solidFill>
                          <a:latin typeface="Arial MT"/>
                          <a:cs typeface="Arial MT"/>
                        </a:rPr>
                        <a:t>(Access</a:t>
                      </a:r>
                      <a:r>
                        <a:rPr sz="1400" spc="-40" dirty="0">
                          <a:solidFill>
                            <a:srgbClr val="FF0000"/>
                          </a:solidFill>
                          <a:latin typeface="Arial MT"/>
                          <a:cs typeface="Arial MT"/>
                        </a:rPr>
                        <a:t> </a:t>
                      </a:r>
                      <a:r>
                        <a:rPr sz="1400" spc="-5" dirty="0">
                          <a:solidFill>
                            <a:srgbClr val="FF0000"/>
                          </a:solidFill>
                          <a:latin typeface="Arial MT"/>
                          <a:cs typeface="Arial MT"/>
                        </a:rPr>
                        <a:t>Level</a:t>
                      </a:r>
                      <a:r>
                        <a:rPr sz="1400" dirty="0">
                          <a:solidFill>
                            <a:srgbClr val="FF0000"/>
                          </a:solidFill>
                          <a:latin typeface="Arial MT"/>
                          <a:cs typeface="Arial MT"/>
                        </a:rPr>
                        <a:t> :</a:t>
                      </a:r>
                      <a:r>
                        <a:rPr sz="1400" spc="-10" dirty="0">
                          <a:solidFill>
                            <a:srgbClr val="FF0000"/>
                          </a:solidFill>
                          <a:latin typeface="Arial MT"/>
                          <a:cs typeface="Arial MT"/>
                        </a:rPr>
                        <a:t> </a:t>
                      </a:r>
                      <a:r>
                        <a:rPr sz="1400" spc="-5" dirty="0">
                          <a:solidFill>
                            <a:srgbClr val="FF0000"/>
                          </a:solidFill>
                          <a:latin typeface="Arial MT"/>
                          <a:cs typeface="Arial MT"/>
                        </a:rPr>
                        <a:t>private)</a:t>
                      </a:r>
                      <a:endParaRPr sz="1400">
                        <a:latin typeface="Arial MT"/>
                        <a:cs typeface="Arial MT"/>
                      </a:endParaRPr>
                    </a:p>
                  </a:txBody>
                  <a:tcPr marL="0" marR="0" marT="5715" marB="0"/>
                </a:tc>
                <a:extLst>
                  <a:ext uri="{0D108BD9-81ED-4DB2-BD59-A6C34878D82A}">
                    <a16:rowId xmlns:a16="http://schemas.microsoft.com/office/drawing/2014/main" val="10000"/>
                  </a:ext>
                </a:extLst>
              </a:tr>
              <a:tr h="450514">
                <a:tc>
                  <a:txBody>
                    <a:bodyPr/>
                    <a:lstStyle/>
                    <a:p>
                      <a:pPr marL="31750">
                        <a:lnSpc>
                          <a:spcPts val="1839"/>
                        </a:lnSpc>
                        <a:spcBef>
                          <a:spcPts val="1610"/>
                        </a:spcBef>
                      </a:pPr>
                      <a:r>
                        <a:rPr sz="1600" spc="-5" dirty="0">
                          <a:solidFill>
                            <a:srgbClr val="FF0000"/>
                          </a:solidFill>
                          <a:latin typeface="Arial MT"/>
                          <a:cs typeface="Arial MT"/>
                        </a:rPr>
                        <a:t>protected</a:t>
                      </a:r>
                      <a:endParaRPr sz="1600">
                        <a:latin typeface="Arial MT"/>
                        <a:cs typeface="Arial MT"/>
                      </a:endParaRPr>
                    </a:p>
                  </a:txBody>
                  <a:tcPr marL="0" marR="0" marT="204470" marB="0"/>
                </a:tc>
                <a:tc>
                  <a:txBody>
                    <a:bodyPr/>
                    <a:lstStyle/>
                    <a:p>
                      <a:pPr marL="320040">
                        <a:lnSpc>
                          <a:spcPts val="1605"/>
                        </a:lnSpc>
                      </a:pPr>
                      <a:r>
                        <a:rPr sz="1400" dirty="0">
                          <a:latin typeface="Arial MT"/>
                          <a:cs typeface="Arial MT"/>
                        </a:rPr>
                        <a:t>int</a:t>
                      </a:r>
                      <a:endParaRPr sz="1400">
                        <a:latin typeface="Arial MT"/>
                        <a:cs typeface="Arial MT"/>
                      </a:endParaRPr>
                    </a:p>
                    <a:p>
                      <a:pPr marL="320040">
                        <a:lnSpc>
                          <a:spcPts val="1639"/>
                        </a:lnSpc>
                        <a:spcBef>
                          <a:spcPts val="204"/>
                        </a:spcBef>
                      </a:pPr>
                      <a:r>
                        <a:rPr sz="1400" dirty="0">
                          <a:latin typeface="Arial MT"/>
                          <a:cs typeface="Arial MT"/>
                        </a:rPr>
                        <a:t>String</a:t>
                      </a:r>
                      <a:endParaRPr sz="1400">
                        <a:latin typeface="Arial MT"/>
                        <a:cs typeface="Arial MT"/>
                      </a:endParaRPr>
                    </a:p>
                  </a:txBody>
                  <a:tcPr marL="0" marR="0" marT="0" marB="0"/>
                </a:tc>
                <a:tc>
                  <a:txBody>
                    <a:bodyPr/>
                    <a:lstStyle/>
                    <a:p>
                      <a:pPr marL="223520">
                        <a:lnSpc>
                          <a:spcPts val="1605"/>
                        </a:lnSpc>
                      </a:pPr>
                      <a:r>
                        <a:rPr sz="1400" spc="-5" dirty="0">
                          <a:latin typeface="Arial MT"/>
                          <a:cs typeface="Arial MT"/>
                        </a:rPr>
                        <a:t>age;</a:t>
                      </a:r>
                      <a:endParaRPr sz="1400">
                        <a:latin typeface="Arial MT"/>
                        <a:cs typeface="Arial MT"/>
                      </a:endParaRPr>
                    </a:p>
                    <a:p>
                      <a:pPr marL="223520">
                        <a:lnSpc>
                          <a:spcPts val="1639"/>
                        </a:lnSpc>
                        <a:spcBef>
                          <a:spcPts val="204"/>
                        </a:spcBef>
                      </a:pPr>
                      <a:r>
                        <a:rPr sz="1400" dirty="0">
                          <a:latin typeface="Arial MT"/>
                          <a:cs typeface="Arial MT"/>
                        </a:rPr>
                        <a:t>idno;</a:t>
                      </a:r>
                      <a:endParaRPr sz="1400">
                        <a:latin typeface="Arial MT"/>
                        <a:cs typeface="Arial MT"/>
                      </a:endParaRPr>
                    </a:p>
                  </a:txBody>
                  <a:tcPr marL="0" marR="0" marT="0" marB="0"/>
                </a:tc>
                <a:tc>
                  <a:txBody>
                    <a:bodyPr/>
                    <a:lstStyle/>
                    <a:p>
                      <a:pPr marL="209550">
                        <a:lnSpc>
                          <a:spcPts val="1605"/>
                        </a:lnSpc>
                      </a:pPr>
                      <a:r>
                        <a:rPr sz="1400" dirty="0">
                          <a:solidFill>
                            <a:srgbClr val="FF0000"/>
                          </a:solidFill>
                          <a:latin typeface="Arial MT"/>
                          <a:cs typeface="Arial MT"/>
                        </a:rPr>
                        <a:t>//</a:t>
                      </a:r>
                      <a:r>
                        <a:rPr sz="1400" spc="-15" dirty="0">
                          <a:solidFill>
                            <a:srgbClr val="FF0000"/>
                          </a:solidFill>
                          <a:latin typeface="Arial MT"/>
                          <a:cs typeface="Arial MT"/>
                        </a:rPr>
                        <a:t> </a:t>
                      </a:r>
                      <a:r>
                        <a:rPr sz="1400" dirty="0">
                          <a:solidFill>
                            <a:srgbClr val="FF0000"/>
                          </a:solidFill>
                          <a:latin typeface="Arial MT"/>
                          <a:cs typeface="Arial MT"/>
                        </a:rPr>
                        <a:t>age</a:t>
                      </a:r>
                      <a:r>
                        <a:rPr sz="1400" spc="-15" dirty="0">
                          <a:solidFill>
                            <a:srgbClr val="FF0000"/>
                          </a:solidFill>
                          <a:latin typeface="Arial MT"/>
                          <a:cs typeface="Arial MT"/>
                        </a:rPr>
                        <a:t> </a:t>
                      </a:r>
                      <a:r>
                        <a:rPr sz="1400" dirty="0">
                          <a:solidFill>
                            <a:srgbClr val="FF0000"/>
                          </a:solidFill>
                          <a:latin typeface="Arial MT"/>
                          <a:cs typeface="Arial MT"/>
                        </a:rPr>
                        <a:t>of</a:t>
                      </a:r>
                      <a:r>
                        <a:rPr sz="1400" spc="-10" dirty="0">
                          <a:solidFill>
                            <a:srgbClr val="FF0000"/>
                          </a:solidFill>
                          <a:latin typeface="Arial MT"/>
                          <a:cs typeface="Arial MT"/>
                        </a:rPr>
                        <a:t> </a:t>
                      </a:r>
                      <a:r>
                        <a:rPr sz="1400" dirty="0">
                          <a:solidFill>
                            <a:srgbClr val="FF0000"/>
                          </a:solidFill>
                          <a:latin typeface="Arial MT"/>
                          <a:cs typeface="Arial MT"/>
                        </a:rPr>
                        <a:t>student</a:t>
                      </a:r>
                      <a:r>
                        <a:rPr sz="1400" spc="-35" dirty="0">
                          <a:solidFill>
                            <a:srgbClr val="FF0000"/>
                          </a:solidFill>
                          <a:latin typeface="Arial MT"/>
                          <a:cs typeface="Arial MT"/>
                        </a:rPr>
                        <a:t> </a:t>
                      </a:r>
                      <a:r>
                        <a:rPr sz="1400" dirty="0">
                          <a:solidFill>
                            <a:srgbClr val="FF0000"/>
                          </a:solidFill>
                          <a:latin typeface="Arial MT"/>
                          <a:cs typeface="Arial MT"/>
                        </a:rPr>
                        <a:t>(Access</a:t>
                      </a:r>
                      <a:r>
                        <a:rPr sz="1400" spc="-35" dirty="0">
                          <a:solidFill>
                            <a:srgbClr val="FF0000"/>
                          </a:solidFill>
                          <a:latin typeface="Arial MT"/>
                          <a:cs typeface="Arial MT"/>
                        </a:rPr>
                        <a:t> </a:t>
                      </a:r>
                      <a:r>
                        <a:rPr sz="1400" spc="-5" dirty="0">
                          <a:solidFill>
                            <a:srgbClr val="FF0000"/>
                          </a:solidFill>
                          <a:latin typeface="Arial MT"/>
                          <a:cs typeface="Arial MT"/>
                        </a:rPr>
                        <a:t>Level:</a:t>
                      </a:r>
                      <a:r>
                        <a:rPr sz="1400" spc="-10" dirty="0">
                          <a:solidFill>
                            <a:srgbClr val="FF0000"/>
                          </a:solidFill>
                          <a:latin typeface="Arial MT"/>
                          <a:cs typeface="Arial MT"/>
                        </a:rPr>
                        <a:t> </a:t>
                      </a:r>
                      <a:r>
                        <a:rPr sz="1400" spc="-5" dirty="0">
                          <a:solidFill>
                            <a:srgbClr val="FF0000"/>
                          </a:solidFill>
                          <a:latin typeface="Arial MT"/>
                          <a:cs typeface="Arial MT"/>
                        </a:rPr>
                        <a:t>package-private)</a:t>
                      </a:r>
                      <a:endParaRPr sz="1400">
                        <a:latin typeface="Arial MT"/>
                        <a:cs typeface="Arial MT"/>
                      </a:endParaRPr>
                    </a:p>
                    <a:p>
                      <a:pPr marL="209550">
                        <a:lnSpc>
                          <a:spcPts val="1639"/>
                        </a:lnSpc>
                        <a:spcBef>
                          <a:spcPts val="204"/>
                        </a:spcBef>
                      </a:pPr>
                      <a:r>
                        <a:rPr sz="1400" dirty="0">
                          <a:solidFill>
                            <a:srgbClr val="FF0000"/>
                          </a:solidFill>
                          <a:latin typeface="Arial MT"/>
                          <a:cs typeface="Arial MT"/>
                        </a:rPr>
                        <a:t>//</a:t>
                      </a:r>
                      <a:r>
                        <a:rPr sz="1400" spc="-20" dirty="0">
                          <a:solidFill>
                            <a:srgbClr val="FF0000"/>
                          </a:solidFill>
                          <a:latin typeface="Arial MT"/>
                          <a:cs typeface="Arial MT"/>
                        </a:rPr>
                        <a:t> </a:t>
                      </a:r>
                      <a:r>
                        <a:rPr sz="1400" dirty="0">
                          <a:solidFill>
                            <a:srgbClr val="FF0000"/>
                          </a:solidFill>
                          <a:latin typeface="Arial MT"/>
                          <a:cs typeface="Arial MT"/>
                        </a:rPr>
                        <a:t>id</a:t>
                      </a:r>
                      <a:r>
                        <a:rPr sz="1400" spc="-15" dirty="0">
                          <a:solidFill>
                            <a:srgbClr val="FF0000"/>
                          </a:solidFill>
                          <a:latin typeface="Arial MT"/>
                          <a:cs typeface="Arial MT"/>
                        </a:rPr>
                        <a:t> </a:t>
                      </a:r>
                      <a:r>
                        <a:rPr sz="1400" dirty="0">
                          <a:solidFill>
                            <a:srgbClr val="FF0000"/>
                          </a:solidFill>
                          <a:latin typeface="Arial MT"/>
                          <a:cs typeface="Arial MT"/>
                        </a:rPr>
                        <a:t>number</a:t>
                      </a:r>
                      <a:r>
                        <a:rPr sz="1400" spc="-35" dirty="0">
                          <a:solidFill>
                            <a:srgbClr val="FF0000"/>
                          </a:solidFill>
                          <a:latin typeface="Arial MT"/>
                          <a:cs typeface="Arial MT"/>
                        </a:rPr>
                        <a:t> </a:t>
                      </a:r>
                      <a:r>
                        <a:rPr sz="1400" dirty="0">
                          <a:solidFill>
                            <a:srgbClr val="FF0000"/>
                          </a:solidFill>
                          <a:latin typeface="Arial MT"/>
                          <a:cs typeface="Arial MT"/>
                        </a:rPr>
                        <a:t>of</a:t>
                      </a:r>
                      <a:r>
                        <a:rPr sz="1400" spc="-20" dirty="0">
                          <a:solidFill>
                            <a:srgbClr val="FF0000"/>
                          </a:solidFill>
                          <a:latin typeface="Arial MT"/>
                          <a:cs typeface="Arial MT"/>
                        </a:rPr>
                        <a:t> </a:t>
                      </a:r>
                      <a:r>
                        <a:rPr sz="1400" dirty="0">
                          <a:solidFill>
                            <a:srgbClr val="FF0000"/>
                          </a:solidFill>
                          <a:latin typeface="Arial MT"/>
                          <a:cs typeface="Arial MT"/>
                        </a:rPr>
                        <a:t>student</a:t>
                      </a:r>
                      <a:r>
                        <a:rPr sz="1400" spc="-45" dirty="0">
                          <a:solidFill>
                            <a:srgbClr val="FF0000"/>
                          </a:solidFill>
                          <a:latin typeface="Arial MT"/>
                          <a:cs typeface="Arial MT"/>
                        </a:rPr>
                        <a:t> </a:t>
                      </a:r>
                      <a:r>
                        <a:rPr sz="1400" dirty="0">
                          <a:solidFill>
                            <a:srgbClr val="FF0000"/>
                          </a:solidFill>
                          <a:latin typeface="Arial MT"/>
                          <a:cs typeface="Arial MT"/>
                        </a:rPr>
                        <a:t>(</a:t>
                      </a:r>
                      <a:r>
                        <a:rPr sz="1400" spc="-95" dirty="0">
                          <a:solidFill>
                            <a:srgbClr val="FF0000"/>
                          </a:solidFill>
                          <a:latin typeface="Arial MT"/>
                          <a:cs typeface="Arial MT"/>
                        </a:rPr>
                        <a:t> </a:t>
                      </a:r>
                      <a:r>
                        <a:rPr sz="1400" dirty="0">
                          <a:solidFill>
                            <a:srgbClr val="FF0000"/>
                          </a:solidFill>
                          <a:latin typeface="Arial MT"/>
                          <a:cs typeface="Arial MT"/>
                        </a:rPr>
                        <a:t>Access</a:t>
                      </a:r>
                      <a:r>
                        <a:rPr sz="1400" spc="-45" dirty="0">
                          <a:solidFill>
                            <a:srgbClr val="FF0000"/>
                          </a:solidFill>
                          <a:latin typeface="Arial MT"/>
                          <a:cs typeface="Arial MT"/>
                        </a:rPr>
                        <a:t> </a:t>
                      </a:r>
                      <a:r>
                        <a:rPr sz="1400" spc="-5" dirty="0">
                          <a:solidFill>
                            <a:srgbClr val="FF0000"/>
                          </a:solidFill>
                          <a:latin typeface="Arial MT"/>
                          <a:cs typeface="Arial MT"/>
                        </a:rPr>
                        <a:t>Level</a:t>
                      </a:r>
                      <a:r>
                        <a:rPr sz="1400" dirty="0">
                          <a:solidFill>
                            <a:srgbClr val="FF0000"/>
                          </a:solidFill>
                          <a:latin typeface="Arial MT"/>
                          <a:cs typeface="Arial MT"/>
                        </a:rPr>
                        <a:t> :</a:t>
                      </a:r>
                      <a:r>
                        <a:rPr sz="1400" spc="-20" dirty="0">
                          <a:solidFill>
                            <a:srgbClr val="FF0000"/>
                          </a:solidFill>
                          <a:latin typeface="Arial MT"/>
                          <a:cs typeface="Arial MT"/>
                        </a:rPr>
                        <a:t> </a:t>
                      </a:r>
                      <a:r>
                        <a:rPr sz="1400" dirty="0">
                          <a:solidFill>
                            <a:srgbClr val="FF0000"/>
                          </a:solidFill>
                          <a:latin typeface="Arial MT"/>
                          <a:cs typeface="Arial MT"/>
                        </a:rPr>
                        <a:t>protected)</a:t>
                      </a:r>
                      <a:endParaRPr sz="1400">
                        <a:latin typeface="Arial MT"/>
                        <a:cs typeface="Arial MT"/>
                      </a:endParaRPr>
                    </a:p>
                  </a:txBody>
                  <a:tcPr marL="0" marR="0" marT="0" marB="0"/>
                </a:tc>
                <a:extLst>
                  <a:ext uri="{0D108BD9-81ED-4DB2-BD59-A6C34878D82A}">
                    <a16:rowId xmlns:a16="http://schemas.microsoft.com/office/drawing/2014/main" val="10001"/>
                  </a:ext>
                </a:extLst>
              </a:tr>
            </a:tbl>
          </a:graphicData>
        </a:graphic>
      </p:graphicFrame>
      <p:sp>
        <p:nvSpPr>
          <p:cNvPr id="4" name="object 4"/>
          <p:cNvSpPr txBox="1"/>
          <p:nvPr/>
        </p:nvSpPr>
        <p:spPr>
          <a:xfrm>
            <a:off x="3736594" y="2735327"/>
            <a:ext cx="867410" cy="228909"/>
          </a:xfrm>
          <a:prstGeom prst="rect">
            <a:avLst/>
          </a:prstGeom>
        </p:spPr>
        <p:txBody>
          <a:bodyPr vert="horz" wrap="square" lIns="0" tIns="13335" rIns="0" bIns="0" rtlCol="0">
            <a:spAutoFit/>
          </a:bodyPr>
          <a:lstStyle/>
          <a:p>
            <a:pPr marL="12700">
              <a:spcBef>
                <a:spcPts val="105"/>
              </a:spcBef>
            </a:pPr>
            <a:r>
              <a:rPr sz="1400" spc="-5" dirty="0">
                <a:latin typeface="Arial MT"/>
                <a:cs typeface="Arial MT"/>
              </a:rPr>
              <a:t>getName()</a:t>
            </a:r>
            <a:endParaRPr sz="1400">
              <a:latin typeface="Arial MT"/>
              <a:cs typeface="Arial MT"/>
            </a:endParaRPr>
          </a:p>
        </p:txBody>
      </p:sp>
      <p:sp>
        <p:nvSpPr>
          <p:cNvPr id="5" name="object 5"/>
          <p:cNvSpPr txBox="1"/>
          <p:nvPr/>
        </p:nvSpPr>
        <p:spPr>
          <a:xfrm>
            <a:off x="2250440" y="2710943"/>
            <a:ext cx="1602740" cy="909319"/>
          </a:xfrm>
          <a:prstGeom prst="rect">
            <a:avLst/>
          </a:prstGeom>
        </p:spPr>
        <p:txBody>
          <a:bodyPr vert="horz" wrap="square" lIns="0" tIns="12065" rIns="0" bIns="0" rtlCol="0">
            <a:spAutoFit/>
          </a:bodyPr>
          <a:lstStyle/>
          <a:p>
            <a:pPr marL="12700">
              <a:lnSpc>
                <a:spcPts val="1920"/>
              </a:lnSpc>
              <a:spcBef>
                <a:spcPts val="95"/>
              </a:spcBef>
            </a:pPr>
            <a:r>
              <a:rPr sz="1600" spc="-5" dirty="0">
                <a:solidFill>
                  <a:srgbClr val="FF0000"/>
                </a:solidFill>
                <a:latin typeface="Arial MT"/>
                <a:cs typeface="Arial MT"/>
              </a:rPr>
              <a:t>pub</a:t>
            </a:r>
            <a:r>
              <a:rPr sz="1600" dirty="0">
                <a:solidFill>
                  <a:srgbClr val="FF0000"/>
                </a:solidFill>
                <a:latin typeface="Arial MT"/>
                <a:cs typeface="Arial MT"/>
              </a:rPr>
              <a:t>l</a:t>
            </a:r>
            <a:r>
              <a:rPr sz="1600" spc="-5" dirty="0">
                <a:solidFill>
                  <a:srgbClr val="FF0000"/>
                </a:solidFill>
                <a:latin typeface="Arial MT"/>
                <a:cs typeface="Arial MT"/>
              </a:rPr>
              <a:t>ic</a:t>
            </a:r>
            <a:r>
              <a:rPr sz="1600" spc="-125" dirty="0">
                <a:solidFill>
                  <a:srgbClr val="FF0000"/>
                </a:solidFill>
                <a:latin typeface="Arial MT"/>
                <a:cs typeface="Arial MT"/>
              </a:rPr>
              <a:t> </a:t>
            </a:r>
            <a:r>
              <a:rPr sz="1400" dirty="0">
                <a:latin typeface="Arial MT"/>
                <a:cs typeface="Arial MT"/>
              </a:rPr>
              <a:t>String</a:t>
            </a:r>
            <a:endParaRPr sz="1400">
              <a:latin typeface="Arial MT"/>
              <a:cs typeface="Arial MT"/>
            </a:endParaRPr>
          </a:p>
          <a:p>
            <a:pPr marL="12700">
              <a:lnSpc>
                <a:spcPts val="1680"/>
              </a:lnSpc>
            </a:pPr>
            <a:r>
              <a:rPr sz="1400" dirty="0">
                <a:latin typeface="Arial MT"/>
                <a:cs typeface="Arial MT"/>
              </a:rPr>
              <a:t>{</a:t>
            </a:r>
            <a:endParaRPr sz="1400">
              <a:latin typeface="Arial MT"/>
              <a:cs typeface="Arial MT"/>
            </a:endParaRPr>
          </a:p>
          <a:p>
            <a:pPr marL="584200"/>
            <a:r>
              <a:rPr sz="1400" dirty="0">
                <a:latin typeface="Arial MT"/>
                <a:cs typeface="Arial MT"/>
              </a:rPr>
              <a:t>return</a:t>
            </a:r>
            <a:r>
              <a:rPr sz="1400" spc="-45" dirty="0">
                <a:latin typeface="Arial MT"/>
                <a:cs typeface="Arial MT"/>
              </a:rPr>
              <a:t> </a:t>
            </a:r>
            <a:r>
              <a:rPr sz="1400" dirty="0">
                <a:latin typeface="Arial MT"/>
                <a:cs typeface="Arial MT"/>
              </a:rPr>
              <a:t>na</a:t>
            </a:r>
            <a:r>
              <a:rPr sz="1400" spc="-10" dirty="0">
                <a:latin typeface="Arial MT"/>
                <a:cs typeface="Arial MT"/>
              </a:rPr>
              <a:t>m</a:t>
            </a:r>
            <a:r>
              <a:rPr sz="1400" dirty="0">
                <a:latin typeface="Arial MT"/>
                <a:cs typeface="Arial MT"/>
              </a:rPr>
              <a:t>e;</a:t>
            </a:r>
            <a:endParaRPr sz="1400">
              <a:latin typeface="Arial MT"/>
              <a:cs typeface="Arial MT"/>
            </a:endParaRPr>
          </a:p>
          <a:p>
            <a:pPr marL="12700">
              <a:spcBef>
                <a:spcPts val="5"/>
              </a:spcBef>
            </a:pPr>
            <a:r>
              <a:rPr sz="1400" dirty="0">
                <a:latin typeface="Arial MT"/>
                <a:cs typeface="Arial MT"/>
              </a:rPr>
              <a:t>}</a:t>
            </a:r>
            <a:endParaRPr sz="1400">
              <a:latin typeface="Arial MT"/>
              <a:cs typeface="Arial MT"/>
            </a:endParaRPr>
          </a:p>
        </p:txBody>
      </p:sp>
      <p:sp>
        <p:nvSpPr>
          <p:cNvPr id="6" name="object 6"/>
          <p:cNvSpPr txBox="1"/>
          <p:nvPr/>
        </p:nvSpPr>
        <p:spPr>
          <a:xfrm>
            <a:off x="3736595" y="3832986"/>
            <a:ext cx="69786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display()</a:t>
            </a:r>
            <a:endParaRPr sz="1400">
              <a:latin typeface="Arial MT"/>
              <a:cs typeface="Arial MT"/>
            </a:endParaRPr>
          </a:p>
        </p:txBody>
      </p:sp>
      <p:sp>
        <p:nvSpPr>
          <p:cNvPr id="7" name="object 7"/>
          <p:cNvSpPr txBox="1"/>
          <p:nvPr/>
        </p:nvSpPr>
        <p:spPr>
          <a:xfrm>
            <a:off x="2250440" y="3808604"/>
            <a:ext cx="3470910" cy="1122045"/>
          </a:xfrm>
          <a:prstGeom prst="rect">
            <a:avLst/>
          </a:prstGeom>
        </p:spPr>
        <p:txBody>
          <a:bodyPr vert="horz" wrap="square" lIns="0" tIns="12065" rIns="0" bIns="0" rtlCol="0">
            <a:spAutoFit/>
          </a:bodyPr>
          <a:lstStyle/>
          <a:p>
            <a:pPr marL="12700">
              <a:lnSpc>
                <a:spcPts val="1920"/>
              </a:lnSpc>
              <a:spcBef>
                <a:spcPts val="95"/>
              </a:spcBef>
            </a:pPr>
            <a:r>
              <a:rPr sz="1600" spc="-5" dirty="0">
                <a:solidFill>
                  <a:srgbClr val="FF0000"/>
                </a:solidFill>
                <a:latin typeface="Arial MT"/>
                <a:cs typeface="Arial MT"/>
              </a:rPr>
              <a:t>public</a:t>
            </a:r>
            <a:r>
              <a:rPr sz="1600" spc="-105" dirty="0">
                <a:solidFill>
                  <a:srgbClr val="FF0000"/>
                </a:solidFill>
                <a:latin typeface="Arial MT"/>
                <a:cs typeface="Arial MT"/>
              </a:rPr>
              <a:t> </a:t>
            </a:r>
            <a:r>
              <a:rPr sz="1400" spc="-5" dirty="0">
                <a:latin typeface="Arial MT"/>
                <a:cs typeface="Arial MT"/>
              </a:rPr>
              <a:t>void</a:t>
            </a:r>
            <a:endParaRPr sz="1400">
              <a:latin typeface="Arial MT"/>
              <a:cs typeface="Arial MT"/>
            </a:endParaRPr>
          </a:p>
          <a:p>
            <a:pPr marL="12700">
              <a:lnSpc>
                <a:spcPts val="1680"/>
              </a:lnSpc>
            </a:pPr>
            <a:r>
              <a:rPr sz="1400" dirty="0">
                <a:latin typeface="Arial MT"/>
                <a:cs typeface="Arial MT"/>
              </a:rPr>
              <a:t>{</a:t>
            </a:r>
            <a:endParaRPr sz="1400">
              <a:latin typeface="Arial MT"/>
              <a:cs typeface="Arial MT"/>
            </a:endParaRPr>
          </a:p>
          <a:p>
            <a:pPr marL="584200"/>
            <a:r>
              <a:rPr sz="1400" spc="-5" dirty="0">
                <a:latin typeface="Arial MT"/>
                <a:cs typeface="Arial MT"/>
              </a:rPr>
              <a:t>System.out.println(“Name</a:t>
            </a:r>
            <a:r>
              <a:rPr sz="1400" spc="-60" dirty="0">
                <a:latin typeface="Arial MT"/>
                <a:cs typeface="Arial MT"/>
              </a:rPr>
              <a:t> </a:t>
            </a:r>
            <a:r>
              <a:rPr sz="1400" dirty="0">
                <a:latin typeface="Arial MT"/>
                <a:cs typeface="Arial MT"/>
              </a:rPr>
              <a:t>:”+</a:t>
            </a:r>
            <a:r>
              <a:rPr sz="1400" spc="-35" dirty="0">
                <a:latin typeface="Arial MT"/>
                <a:cs typeface="Arial MT"/>
              </a:rPr>
              <a:t> </a:t>
            </a:r>
            <a:r>
              <a:rPr sz="1400" spc="-5" dirty="0">
                <a:latin typeface="Arial MT"/>
                <a:cs typeface="Arial MT"/>
              </a:rPr>
              <a:t>name);</a:t>
            </a:r>
            <a:endParaRPr sz="1400">
              <a:latin typeface="Arial MT"/>
              <a:cs typeface="Arial MT"/>
            </a:endParaRPr>
          </a:p>
          <a:p>
            <a:pPr marL="584200"/>
            <a:r>
              <a:rPr sz="1400" spc="-5" dirty="0">
                <a:latin typeface="Arial MT"/>
                <a:cs typeface="Arial MT"/>
              </a:rPr>
              <a:t>System.out.println(“Age</a:t>
            </a:r>
            <a:r>
              <a:rPr sz="1400" spc="-45" dirty="0">
                <a:latin typeface="Arial MT"/>
                <a:cs typeface="Arial MT"/>
              </a:rPr>
              <a:t> </a:t>
            </a:r>
            <a:r>
              <a:rPr sz="1400" dirty="0">
                <a:latin typeface="Arial MT"/>
                <a:cs typeface="Arial MT"/>
              </a:rPr>
              <a:t>: “+</a:t>
            </a:r>
            <a:r>
              <a:rPr sz="1400" spc="-20" dirty="0">
                <a:latin typeface="Arial MT"/>
                <a:cs typeface="Arial MT"/>
              </a:rPr>
              <a:t> </a:t>
            </a:r>
            <a:r>
              <a:rPr sz="1400" spc="-5" dirty="0">
                <a:latin typeface="Arial MT"/>
                <a:cs typeface="Arial MT"/>
              </a:rPr>
              <a:t>age);</a:t>
            </a:r>
            <a:endParaRPr sz="1400">
              <a:latin typeface="Arial MT"/>
              <a:cs typeface="Arial MT"/>
            </a:endParaRPr>
          </a:p>
          <a:p>
            <a:pPr marL="12700"/>
            <a:r>
              <a:rPr sz="1400" dirty="0">
                <a:latin typeface="Arial MT"/>
                <a:cs typeface="Arial MT"/>
              </a:rPr>
              <a:t>}</a:t>
            </a:r>
            <a:endParaRPr sz="1400">
              <a:latin typeface="Arial MT"/>
              <a:cs typeface="Arial MT"/>
            </a:endParaRPr>
          </a:p>
        </p:txBody>
      </p:sp>
      <p:sp>
        <p:nvSpPr>
          <p:cNvPr id="8" name="object 8"/>
          <p:cNvSpPr txBox="1"/>
          <p:nvPr/>
        </p:nvSpPr>
        <p:spPr>
          <a:xfrm>
            <a:off x="1907540" y="5117972"/>
            <a:ext cx="1861820" cy="228268"/>
          </a:xfrm>
          <a:prstGeom prst="rect">
            <a:avLst/>
          </a:prstGeom>
        </p:spPr>
        <p:txBody>
          <a:bodyPr vert="horz" wrap="square" lIns="0" tIns="12700" rIns="0" bIns="0" rtlCol="0">
            <a:spAutoFit/>
          </a:bodyPr>
          <a:lstStyle/>
          <a:p>
            <a:pPr marL="12700">
              <a:spcBef>
                <a:spcPts val="100"/>
              </a:spcBef>
            </a:pPr>
            <a:r>
              <a:rPr sz="1400" dirty="0">
                <a:latin typeface="Arial MT"/>
                <a:cs typeface="Arial MT"/>
              </a:rPr>
              <a:t>}//</a:t>
            </a:r>
            <a:r>
              <a:rPr sz="1400" spc="-45" dirty="0">
                <a:latin typeface="Arial MT"/>
                <a:cs typeface="Arial MT"/>
              </a:rPr>
              <a:t> </a:t>
            </a:r>
            <a:r>
              <a:rPr sz="1400" dirty="0">
                <a:latin typeface="Arial MT"/>
                <a:cs typeface="Arial MT"/>
              </a:rPr>
              <a:t>End</a:t>
            </a:r>
            <a:r>
              <a:rPr sz="1400" spc="-25" dirty="0">
                <a:latin typeface="Arial MT"/>
                <a:cs typeface="Arial MT"/>
              </a:rPr>
              <a:t> </a:t>
            </a:r>
            <a:r>
              <a:rPr sz="1400" dirty="0">
                <a:latin typeface="Arial MT"/>
                <a:cs typeface="Arial MT"/>
              </a:rPr>
              <a:t>of</a:t>
            </a:r>
            <a:r>
              <a:rPr sz="1400" spc="-30" dirty="0">
                <a:latin typeface="Arial MT"/>
                <a:cs typeface="Arial MT"/>
              </a:rPr>
              <a:t> </a:t>
            </a:r>
            <a:r>
              <a:rPr sz="1400" dirty="0">
                <a:latin typeface="Arial MT"/>
                <a:cs typeface="Arial MT"/>
              </a:rPr>
              <a:t>class</a:t>
            </a:r>
            <a:r>
              <a:rPr sz="1400" spc="-45" dirty="0">
                <a:latin typeface="Arial MT"/>
                <a:cs typeface="Arial MT"/>
              </a:rPr>
              <a:t> </a:t>
            </a:r>
            <a:r>
              <a:rPr sz="1400" dirty="0">
                <a:latin typeface="Arial MT"/>
                <a:cs typeface="Arial MT"/>
              </a:rPr>
              <a:t>Student</a:t>
            </a:r>
            <a:endParaRPr sz="1400">
              <a:latin typeface="Arial MT"/>
              <a:cs typeface="Arial MT"/>
            </a:endParaRPr>
          </a:p>
        </p:txBody>
      </p:sp>
      <p:sp>
        <p:nvSpPr>
          <p:cNvPr id="9" name="object 9"/>
          <p:cNvSpPr txBox="1">
            <a:spLocks noGrp="1"/>
          </p:cNvSpPr>
          <p:nvPr>
            <p:ph type="title"/>
          </p:nvPr>
        </p:nvSpPr>
        <p:spPr>
          <a:xfrm>
            <a:off x="1907541" y="379222"/>
            <a:ext cx="4994704" cy="689932"/>
          </a:xfrm>
          <a:prstGeom prst="rect">
            <a:avLst/>
          </a:prstGeom>
        </p:spPr>
        <p:txBody>
          <a:bodyPr vert="horz" wrap="square" lIns="0" tIns="12700" rIns="0" bIns="0" rtlCol="0" anchor="t">
            <a:spAutoFit/>
          </a:bodyPr>
          <a:lstStyle/>
          <a:p>
            <a:pPr marL="12700">
              <a:lnSpc>
                <a:spcPct val="100000"/>
              </a:lnSpc>
              <a:spcBef>
                <a:spcPts val="100"/>
              </a:spcBef>
            </a:pPr>
            <a:r>
              <a:rPr spc="-160" dirty="0"/>
              <a:t>Examp</a:t>
            </a:r>
            <a:r>
              <a:rPr spc="-165" dirty="0"/>
              <a:t>l</a:t>
            </a:r>
            <a:r>
              <a:rPr spc="-5" dirty="0"/>
              <a:t>e</a:t>
            </a:r>
          </a:p>
        </p:txBody>
      </p:sp>
      <p:grpSp>
        <p:nvGrpSpPr>
          <p:cNvPr id="10" name="object 10"/>
          <p:cNvGrpSpPr/>
          <p:nvPr/>
        </p:nvGrpSpPr>
        <p:grpSpPr>
          <a:xfrm>
            <a:off x="2122931" y="5864353"/>
            <a:ext cx="8235950" cy="460375"/>
            <a:chOff x="598931" y="5864352"/>
            <a:chExt cx="8235950" cy="460375"/>
          </a:xfrm>
        </p:grpSpPr>
        <p:sp>
          <p:nvSpPr>
            <p:cNvPr id="11" name="object 11"/>
            <p:cNvSpPr/>
            <p:nvPr/>
          </p:nvSpPr>
          <p:spPr>
            <a:xfrm>
              <a:off x="611885" y="5877306"/>
              <a:ext cx="3456940" cy="434340"/>
            </a:xfrm>
            <a:custGeom>
              <a:avLst/>
              <a:gdLst/>
              <a:ahLst/>
              <a:cxnLst/>
              <a:rect l="l" t="t" r="r" b="b"/>
              <a:pathLst>
                <a:path w="3456940" h="434339">
                  <a:moveTo>
                    <a:pt x="0" y="217170"/>
                  </a:moveTo>
                  <a:lnTo>
                    <a:pt x="13902" y="173402"/>
                  </a:lnTo>
                  <a:lnTo>
                    <a:pt x="53773" y="132638"/>
                  </a:lnTo>
                  <a:lnTo>
                    <a:pt x="116863" y="95748"/>
                  </a:lnTo>
                  <a:lnTo>
                    <a:pt x="156255" y="79030"/>
                  </a:lnTo>
                  <a:lnTo>
                    <a:pt x="200420" y="63607"/>
                  </a:lnTo>
                  <a:lnTo>
                    <a:pt x="249013" y="49591"/>
                  </a:lnTo>
                  <a:lnTo>
                    <a:pt x="301691" y="37089"/>
                  </a:lnTo>
                  <a:lnTo>
                    <a:pt x="358110" y="26211"/>
                  </a:lnTo>
                  <a:lnTo>
                    <a:pt x="417925" y="17066"/>
                  </a:lnTo>
                  <a:lnTo>
                    <a:pt x="480793" y="9763"/>
                  </a:lnTo>
                  <a:lnTo>
                    <a:pt x="546370" y="4412"/>
                  </a:lnTo>
                  <a:lnTo>
                    <a:pt x="614312" y="1121"/>
                  </a:lnTo>
                  <a:lnTo>
                    <a:pt x="684276" y="0"/>
                  </a:lnTo>
                  <a:lnTo>
                    <a:pt x="754245" y="1121"/>
                  </a:lnTo>
                  <a:lnTo>
                    <a:pt x="822192" y="4412"/>
                  </a:lnTo>
                  <a:lnTo>
                    <a:pt x="887772" y="9763"/>
                  </a:lnTo>
                  <a:lnTo>
                    <a:pt x="950642" y="17066"/>
                  </a:lnTo>
                  <a:lnTo>
                    <a:pt x="1010458" y="26211"/>
                  </a:lnTo>
                  <a:lnTo>
                    <a:pt x="1066877" y="37089"/>
                  </a:lnTo>
                  <a:lnTo>
                    <a:pt x="1119554" y="49591"/>
                  </a:lnTo>
                  <a:lnTo>
                    <a:pt x="1168145" y="63607"/>
                  </a:lnTo>
                  <a:lnTo>
                    <a:pt x="1212308" y="79030"/>
                  </a:lnTo>
                  <a:lnTo>
                    <a:pt x="1251698" y="95748"/>
                  </a:lnTo>
                  <a:lnTo>
                    <a:pt x="1285970" y="113654"/>
                  </a:lnTo>
                  <a:lnTo>
                    <a:pt x="1337791" y="152590"/>
                  </a:lnTo>
                  <a:lnTo>
                    <a:pt x="1365019" y="194965"/>
                  </a:lnTo>
                  <a:lnTo>
                    <a:pt x="1368552" y="217170"/>
                  </a:lnTo>
                  <a:lnTo>
                    <a:pt x="1365019" y="239374"/>
                  </a:lnTo>
                  <a:lnTo>
                    <a:pt x="1337791" y="281749"/>
                  </a:lnTo>
                  <a:lnTo>
                    <a:pt x="1285970" y="320685"/>
                  </a:lnTo>
                  <a:lnTo>
                    <a:pt x="1251698" y="338591"/>
                  </a:lnTo>
                  <a:lnTo>
                    <a:pt x="1212308" y="355309"/>
                  </a:lnTo>
                  <a:lnTo>
                    <a:pt x="1168145" y="370732"/>
                  </a:lnTo>
                  <a:lnTo>
                    <a:pt x="1119554" y="384748"/>
                  </a:lnTo>
                  <a:lnTo>
                    <a:pt x="1066877" y="397250"/>
                  </a:lnTo>
                  <a:lnTo>
                    <a:pt x="1010458" y="408128"/>
                  </a:lnTo>
                  <a:lnTo>
                    <a:pt x="950642" y="417273"/>
                  </a:lnTo>
                  <a:lnTo>
                    <a:pt x="887772" y="424576"/>
                  </a:lnTo>
                  <a:lnTo>
                    <a:pt x="822192" y="429927"/>
                  </a:lnTo>
                  <a:lnTo>
                    <a:pt x="754245" y="433218"/>
                  </a:lnTo>
                  <a:lnTo>
                    <a:pt x="684276" y="434340"/>
                  </a:lnTo>
                  <a:lnTo>
                    <a:pt x="614312" y="433218"/>
                  </a:lnTo>
                  <a:lnTo>
                    <a:pt x="546370" y="429927"/>
                  </a:lnTo>
                  <a:lnTo>
                    <a:pt x="480793" y="424576"/>
                  </a:lnTo>
                  <a:lnTo>
                    <a:pt x="417925" y="417273"/>
                  </a:lnTo>
                  <a:lnTo>
                    <a:pt x="358110" y="408128"/>
                  </a:lnTo>
                  <a:lnTo>
                    <a:pt x="301691" y="397250"/>
                  </a:lnTo>
                  <a:lnTo>
                    <a:pt x="249013" y="384748"/>
                  </a:lnTo>
                  <a:lnTo>
                    <a:pt x="200420" y="370732"/>
                  </a:lnTo>
                  <a:lnTo>
                    <a:pt x="156255" y="355309"/>
                  </a:lnTo>
                  <a:lnTo>
                    <a:pt x="116863" y="338591"/>
                  </a:lnTo>
                  <a:lnTo>
                    <a:pt x="82588" y="320685"/>
                  </a:lnTo>
                  <a:lnTo>
                    <a:pt x="30763" y="281749"/>
                  </a:lnTo>
                  <a:lnTo>
                    <a:pt x="3532" y="239374"/>
                  </a:lnTo>
                  <a:lnTo>
                    <a:pt x="0" y="217170"/>
                  </a:lnTo>
                  <a:close/>
                </a:path>
                <a:path w="3456940" h="434339">
                  <a:moveTo>
                    <a:pt x="1656588" y="217170"/>
                  </a:moveTo>
                  <a:lnTo>
                    <a:pt x="1682745" y="164981"/>
                  </a:lnTo>
                  <a:lnTo>
                    <a:pt x="1727317" y="132638"/>
                  </a:lnTo>
                  <a:lnTo>
                    <a:pt x="1791431" y="102774"/>
                  </a:lnTo>
                  <a:lnTo>
                    <a:pt x="1830238" y="88912"/>
                  </a:lnTo>
                  <a:lnTo>
                    <a:pt x="1873236" y="75838"/>
                  </a:lnTo>
                  <a:lnTo>
                    <a:pt x="1920192" y="63607"/>
                  </a:lnTo>
                  <a:lnTo>
                    <a:pt x="1970875" y="52276"/>
                  </a:lnTo>
                  <a:lnTo>
                    <a:pt x="2025054" y="41901"/>
                  </a:lnTo>
                  <a:lnTo>
                    <a:pt x="2082497" y="32537"/>
                  </a:lnTo>
                  <a:lnTo>
                    <a:pt x="2142971" y="24240"/>
                  </a:lnTo>
                  <a:lnTo>
                    <a:pt x="2206245" y="17066"/>
                  </a:lnTo>
                  <a:lnTo>
                    <a:pt x="2272088" y="11071"/>
                  </a:lnTo>
                  <a:lnTo>
                    <a:pt x="2340268" y="6311"/>
                  </a:lnTo>
                  <a:lnTo>
                    <a:pt x="2410553" y="2842"/>
                  </a:lnTo>
                  <a:lnTo>
                    <a:pt x="2482710" y="719"/>
                  </a:lnTo>
                  <a:lnTo>
                    <a:pt x="2556510" y="0"/>
                  </a:lnTo>
                  <a:lnTo>
                    <a:pt x="2630309" y="719"/>
                  </a:lnTo>
                  <a:lnTo>
                    <a:pt x="2702466" y="2842"/>
                  </a:lnTo>
                  <a:lnTo>
                    <a:pt x="2772751" y="6311"/>
                  </a:lnTo>
                  <a:lnTo>
                    <a:pt x="2840931" y="11071"/>
                  </a:lnTo>
                  <a:lnTo>
                    <a:pt x="2906774" y="17066"/>
                  </a:lnTo>
                  <a:lnTo>
                    <a:pt x="2970048" y="24240"/>
                  </a:lnTo>
                  <a:lnTo>
                    <a:pt x="3030522" y="32537"/>
                  </a:lnTo>
                  <a:lnTo>
                    <a:pt x="3087965" y="41901"/>
                  </a:lnTo>
                  <a:lnTo>
                    <a:pt x="3142144" y="52276"/>
                  </a:lnTo>
                  <a:lnTo>
                    <a:pt x="3192827" y="63607"/>
                  </a:lnTo>
                  <a:lnTo>
                    <a:pt x="3239783" y="75838"/>
                  </a:lnTo>
                  <a:lnTo>
                    <a:pt x="3282781" y="88912"/>
                  </a:lnTo>
                  <a:lnTo>
                    <a:pt x="3321588" y="102774"/>
                  </a:lnTo>
                  <a:lnTo>
                    <a:pt x="3385702" y="132638"/>
                  </a:lnTo>
                  <a:lnTo>
                    <a:pt x="3430274" y="164981"/>
                  </a:lnTo>
                  <a:lnTo>
                    <a:pt x="3453448" y="199358"/>
                  </a:lnTo>
                  <a:lnTo>
                    <a:pt x="3456431" y="217170"/>
                  </a:lnTo>
                  <a:lnTo>
                    <a:pt x="3453448" y="234981"/>
                  </a:lnTo>
                  <a:lnTo>
                    <a:pt x="3430274" y="269358"/>
                  </a:lnTo>
                  <a:lnTo>
                    <a:pt x="3385702" y="301701"/>
                  </a:lnTo>
                  <a:lnTo>
                    <a:pt x="3321588" y="331565"/>
                  </a:lnTo>
                  <a:lnTo>
                    <a:pt x="3282781" y="345427"/>
                  </a:lnTo>
                  <a:lnTo>
                    <a:pt x="3239783" y="358501"/>
                  </a:lnTo>
                  <a:lnTo>
                    <a:pt x="3192827" y="370732"/>
                  </a:lnTo>
                  <a:lnTo>
                    <a:pt x="3142144" y="382063"/>
                  </a:lnTo>
                  <a:lnTo>
                    <a:pt x="3087965" y="392438"/>
                  </a:lnTo>
                  <a:lnTo>
                    <a:pt x="3030522" y="401802"/>
                  </a:lnTo>
                  <a:lnTo>
                    <a:pt x="2970048" y="410099"/>
                  </a:lnTo>
                  <a:lnTo>
                    <a:pt x="2906774" y="417273"/>
                  </a:lnTo>
                  <a:lnTo>
                    <a:pt x="2840931" y="423268"/>
                  </a:lnTo>
                  <a:lnTo>
                    <a:pt x="2772751" y="428028"/>
                  </a:lnTo>
                  <a:lnTo>
                    <a:pt x="2702466" y="431497"/>
                  </a:lnTo>
                  <a:lnTo>
                    <a:pt x="2630309" y="433620"/>
                  </a:lnTo>
                  <a:lnTo>
                    <a:pt x="2556510" y="434340"/>
                  </a:lnTo>
                  <a:lnTo>
                    <a:pt x="2482710" y="433620"/>
                  </a:lnTo>
                  <a:lnTo>
                    <a:pt x="2410553" y="431497"/>
                  </a:lnTo>
                  <a:lnTo>
                    <a:pt x="2340268" y="428028"/>
                  </a:lnTo>
                  <a:lnTo>
                    <a:pt x="2272088" y="423268"/>
                  </a:lnTo>
                  <a:lnTo>
                    <a:pt x="2206245" y="417273"/>
                  </a:lnTo>
                  <a:lnTo>
                    <a:pt x="2142971" y="410099"/>
                  </a:lnTo>
                  <a:lnTo>
                    <a:pt x="2082497" y="401802"/>
                  </a:lnTo>
                  <a:lnTo>
                    <a:pt x="2025054" y="392438"/>
                  </a:lnTo>
                  <a:lnTo>
                    <a:pt x="1970875" y="382063"/>
                  </a:lnTo>
                  <a:lnTo>
                    <a:pt x="1920192" y="370732"/>
                  </a:lnTo>
                  <a:lnTo>
                    <a:pt x="1873236" y="358501"/>
                  </a:lnTo>
                  <a:lnTo>
                    <a:pt x="1830238" y="345427"/>
                  </a:lnTo>
                  <a:lnTo>
                    <a:pt x="1791431" y="331565"/>
                  </a:lnTo>
                  <a:lnTo>
                    <a:pt x="1727317" y="301701"/>
                  </a:lnTo>
                  <a:lnTo>
                    <a:pt x="1682745" y="269358"/>
                  </a:lnTo>
                  <a:lnTo>
                    <a:pt x="1659571" y="234981"/>
                  </a:lnTo>
                  <a:lnTo>
                    <a:pt x="1656588" y="217170"/>
                  </a:lnTo>
                  <a:close/>
                </a:path>
              </a:pathLst>
            </a:custGeom>
            <a:ln w="25908">
              <a:solidFill>
                <a:srgbClr val="385D89"/>
              </a:solidFill>
            </a:ln>
          </p:spPr>
          <p:txBody>
            <a:bodyPr wrap="square" lIns="0" tIns="0" rIns="0" bIns="0" rtlCol="0"/>
            <a:lstStyle/>
            <a:p>
              <a:endParaRPr/>
            </a:p>
          </p:txBody>
        </p:sp>
        <p:sp>
          <p:nvSpPr>
            <p:cNvPr id="12" name="object 12"/>
            <p:cNvSpPr/>
            <p:nvPr/>
          </p:nvSpPr>
          <p:spPr>
            <a:xfrm>
              <a:off x="1980437" y="6033516"/>
              <a:ext cx="288290" cy="123825"/>
            </a:xfrm>
            <a:custGeom>
              <a:avLst/>
              <a:gdLst/>
              <a:ahLst/>
              <a:cxnLst/>
              <a:rect l="l" t="t" r="r" b="b"/>
              <a:pathLst>
                <a:path w="288289" h="123825">
                  <a:moveTo>
                    <a:pt x="164592" y="0"/>
                  </a:moveTo>
                  <a:lnTo>
                    <a:pt x="164592" y="123444"/>
                  </a:lnTo>
                  <a:lnTo>
                    <a:pt x="246887" y="82296"/>
                  </a:lnTo>
                  <a:lnTo>
                    <a:pt x="185166" y="82296"/>
                  </a:lnTo>
                  <a:lnTo>
                    <a:pt x="185166" y="41148"/>
                  </a:lnTo>
                  <a:lnTo>
                    <a:pt x="246887" y="41148"/>
                  </a:lnTo>
                  <a:lnTo>
                    <a:pt x="164592" y="0"/>
                  </a:lnTo>
                  <a:close/>
                </a:path>
                <a:path w="288289" h="123825">
                  <a:moveTo>
                    <a:pt x="164592" y="41148"/>
                  </a:moveTo>
                  <a:lnTo>
                    <a:pt x="0" y="41148"/>
                  </a:lnTo>
                  <a:lnTo>
                    <a:pt x="0" y="82296"/>
                  </a:lnTo>
                  <a:lnTo>
                    <a:pt x="164592" y="82296"/>
                  </a:lnTo>
                  <a:lnTo>
                    <a:pt x="164592" y="41148"/>
                  </a:lnTo>
                  <a:close/>
                </a:path>
                <a:path w="288289" h="123825">
                  <a:moveTo>
                    <a:pt x="246887" y="41148"/>
                  </a:moveTo>
                  <a:lnTo>
                    <a:pt x="185166" y="41148"/>
                  </a:lnTo>
                  <a:lnTo>
                    <a:pt x="185166" y="82296"/>
                  </a:lnTo>
                  <a:lnTo>
                    <a:pt x="246887" y="82296"/>
                  </a:lnTo>
                  <a:lnTo>
                    <a:pt x="288036" y="61722"/>
                  </a:lnTo>
                  <a:lnTo>
                    <a:pt x="246887" y="41148"/>
                  </a:lnTo>
                  <a:close/>
                </a:path>
              </a:pathLst>
            </a:custGeom>
            <a:solidFill>
              <a:srgbClr val="FF0000"/>
            </a:solidFill>
          </p:spPr>
          <p:txBody>
            <a:bodyPr wrap="square" lIns="0" tIns="0" rIns="0" bIns="0" rtlCol="0"/>
            <a:lstStyle/>
            <a:p>
              <a:endParaRPr/>
            </a:p>
          </p:txBody>
        </p:sp>
        <p:sp>
          <p:nvSpPr>
            <p:cNvPr id="13" name="object 13"/>
            <p:cNvSpPr/>
            <p:nvPr/>
          </p:nvSpPr>
          <p:spPr>
            <a:xfrm>
              <a:off x="4356353" y="5877306"/>
              <a:ext cx="2809240" cy="434340"/>
            </a:xfrm>
            <a:custGeom>
              <a:avLst/>
              <a:gdLst/>
              <a:ahLst/>
              <a:cxnLst/>
              <a:rect l="l" t="t" r="r" b="b"/>
              <a:pathLst>
                <a:path w="2809240" h="434339">
                  <a:moveTo>
                    <a:pt x="0" y="217170"/>
                  </a:moveTo>
                  <a:lnTo>
                    <a:pt x="18381" y="181944"/>
                  </a:lnTo>
                  <a:lnTo>
                    <a:pt x="50166" y="159437"/>
                  </a:lnTo>
                  <a:lnTo>
                    <a:pt x="96577" y="137868"/>
                  </a:lnTo>
                  <a:lnTo>
                    <a:pt x="156756" y="117368"/>
                  </a:lnTo>
                  <a:lnTo>
                    <a:pt x="229847" y="98069"/>
                  </a:lnTo>
                  <a:lnTo>
                    <a:pt x="270967" y="88912"/>
                  </a:lnTo>
                  <a:lnTo>
                    <a:pt x="314993" y="80105"/>
                  </a:lnTo>
                  <a:lnTo>
                    <a:pt x="361819" y="71665"/>
                  </a:lnTo>
                  <a:lnTo>
                    <a:pt x="411337" y="63607"/>
                  </a:lnTo>
                  <a:lnTo>
                    <a:pt x="463440" y="55950"/>
                  </a:lnTo>
                  <a:lnTo>
                    <a:pt x="518022" y="48709"/>
                  </a:lnTo>
                  <a:lnTo>
                    <a:pt x="574974" y="41901"/>
                  </a:lnTo>
                  <a:lnTo>
                    <a:pt x="634191" y="35542"/>
                  </a:lnTo>
                  <a:lnTo>
                    <a:pt x="695564" y="29650"/>
                  </a:lnTo>
                  <a:lnTo>
                    <a:pt x="758988" y="24240"/>
                  </a:lnTo>
                  <a:lnTo>
                    <a:pt x="824354" y="19329"/>
                  </a:lnTo>
                  <a:lnTo>
                    <a:pt x="891555" y="14934"/>
                  </a:lnTo>
                  <a:lnTo>
                    <a:pt x="960485" y="11071"/>
                  </a:lnTo>
                  <a:lnTo>
                    <a:pt x="1031037" y="7757"/>
                  </a:lnTo>
                  <a:lnTo>
                    <a:pt x="1103102" y="5009"/>
                  </a:lnTo>
                  <a:lnTo>
                    <a:pt x="1176575" y="2842"/>
                  </a:lnTo>
                  <a:lnTo>
                    <a:pt x="1251348" y="1274"/>
                  </a:lnTo>
                  <a:lnTo>
                    <a:pt x="1327314" y="321"/>
                  </a:lnTo>
                  <a:lnTo>
                    <a:pt x="1404366" y="0"/>
                  </a:lnTo>
                  <a:lnTo>
                    <a:pt x="1481417" y="321"/>
                  </a:lnTo>
                  <a:lnTo>
                    <a:pt x="1557383" y="1274"/>
                  </a:lnTo>
                  <a:lnTo>
                    <a:pt x="1632156" y="2842"/>
                  </a:lnTo>
                  <a:lnTo>
                    <a:pt x="1705629" y="5009"/>
                  </a:lnTo>
                  <a:lnTo>
                    <a:pt x="1777694" y="7757"/>
                  </a:lnTo>
                  <a:lnTo>
                    <a:pt x="1848246" y="11071"/>
                  </a:lnTo>
                  <a:lnTo>
                    <a:pt x="1917176" y="14934"/>
                  </a:lnTo>
                  <a:lnTo>
                    <a:pt x="1984377" y="19329"/>
                  </a:lnTo>
                  <a:lnTo>
                    <a:pt x="2049743" y="24240"/>
                  </a:lnTo>
                  <a:lnTo>
                    <a:pt x="2113167" y="29650"/>
                  </a:lnTo>
                  <a:lnTo>
                    <a:pt x="2174540" y="35542"/>
                  </a:lnTo>
                  <a:lnTo>
                    <a:pt x="2233757" y="41901"/>
                  </a:lnTo>
                  <a:lnTo>
                    <a:pt x="2290709" y="48709"/>
                  </a:lnTo>
                  <a:lnTo>
                    <a:pt x="2345291" y="55950"/>
                  </a:lnTo>
                  <a:lnTo>
                    <a:pt x="2397394" y="63607"/>
                  </a:lnTo>
                  <a:lnTo>
                    <a:pt x="2446912" y="71665"/>
                  </a:lnTo>
                  <a:lnTo>
                    <a:pt x="2493738" y="80105"/>
                  </a:lnTo>
                  <a:lnTo>
                    <a:pt x="2537764" y="88912"/>
                  </a:lnTo>
                  <a:lnTo>
                    <a:pt x="2578884" y="98069"/>
                  </a:lnTo>
                  <a:lnTo>
                    <a:pt x="2616990" y="107560"/>
                  </a:lnTo>
                  <a:lnTo>
                    <a:pt x="2683732" y="127476"/>
                  </a:lnTo>
                  <a:lnTo>
                    <a:pt x="2737134" y="148527"/>
                  </a:lnTo>
                  <a:lnTo>
                    <a:pt x="2776339" y="170582"/>
                  </a:lnTo>
                  <a:lnTo>
                    <a:pt x="2806653" y="205254"/>
                  </a:lnTo>
                  <a:lnTo>
                    <a:pt x="2808731" y="217170"/>
                  </a:lnTo>
                  <a:lnTo>
                    <a:pt x="2806653" y="229085"/>
                  </a:lnTo>
                  <a:lnTo>
                    <a:pt x="2776339" y="263757"/>
                  </a:lnTo>
                  <a:lnTo>
                    <a:pt x="2737134" y="285812"/>
                  </a:lnTo>
                  <a:lnTo>
                    <a:pt x="2683732" y="306863"/>
                  </a:lnTo>
                  <a:lnTo>
                    <a:pt x="2616990" y="326779"/>
                  </a:lnTo>
                  <a:lnTo>
                    <a:pt x="2578884" y="336270"/>
                  </a:lnTo>
                  <a:lnTo>
                    <a:pt x="2537764" y="345427"/>
                  </a:lnTo>
                  <a:lnTo>
                    <a:pt x="2493738" y="354234"/>
                  </a:lnTo>
                  <a:lnTo>
                    <a:pt x="2446912" y="362674"/>
                  </a:lnTo>
                  <a:lnTo>
                    <a:pt x="2397394" y="370732"/>
                  </a:lnTo>
                  <a:lnTo>
                    <a:pt x="2345291" y="378389"/>
                  </a:lnTo>
                  <a:lnTo>
                    <a:pt x="2290709" y="385630"/>
                  </a:lnTo>
                  <a:lnTo>
                    <a:pt x="2233757" y="392438"/>
                  </a:lnTo>
                  <a:lnTo>
                    <a:pt x="2174540" y="398797"/>
                  </a:lnTo>
                  <a:lnTo>
                    <a:pt x="2113167" y="404689"/>
                  </a:lnTo>
                  <a:lnTo>
                    <a:pt x="2049743" y="410099"/>
                  </a:lnTo>
                  <a:lnTo>
                    <a:pt x="1984377" y="415010"/>
                  </a:lnTo>
                  <a:lnTo>
                    <a:pt x="1917176" y="419405"/>
                  </a:lnTo>
                  <a:lnTo>
                    <a:pt x="1848246" y="423268"/>
                  </a:lnTo>
                  <a:lnTo>
                    <a:pt x="1777694" y="426582"/>
                  </a:lnTo>
                  <a:lnTo>
                    <a:pt x="1705629" y="429330"/>
                  </a:lnTo>
                  <a:lnTo>
                    <a:pt x="1632156" y="431497"/>
                  </a:lnTo>
                  <a:lnTo>
                    <a:pt x="1557383" y="433065"/>
                  </a:lnTo>
                  <a:lnTo>
                    <a:pt x="1481417" y="434018"/>
                  </a:lnTo>
                  <a:lnTo>
                    <a:pt x="1404366" y="434340"/>
                  </a:lnTo>
                  <a:lnTo>
                    <a:pt x="1327314" y="434018"/>
                  </a:lnTo>
                  <a:lnTo>
                    <a:pt x="1251348" y="433065"/>
                  </a:lnTo>
                  <a:lnTo>
                    <a:pt x="1176575" y="431497"/>
                  </a:lnTo>
                  <a:lnTo>
                    <a:pt x="1103102" y="429330"/>
                  </a:lnTo>
                  <a:lnTo>
                    <a:pt x="1031037" y="426582"/>
                  </a:lnTo>
                  <a:lnTo>
                    <a:pt x="960485" y="423268"/>
                  </a:lnTo>
                  <a:lnTo>
                    <a:pt x="891555" y="419405"/>
                  </a:lnTo>
                  <a:lnTo>
                    <a:pt x="824354" y="415010"/>
                  </a:lnTo>
                  <a:lnTo>
                    <a:pt x="758988" y="410099"/>
                  </a:lnTo>
                  <a:lnTo>
                    <a:pt x="695564" y="404689"/>
                  </a:lnTo>
                  <a:lnTo>
                    <a:pt x="634191" y="398797"/>
                  </a:lnTo>
                  <a:lnTo>
                    <a:pt x="574974" y="392438"/>
                  </a:lnTo>
                  <a:lnTo>
                    <a:pt x="518022" y="385630"/>
                  </a:lnTo>
                  <a:lnTo>
                    <a:pt x="463440" y="378389"/>
                  </a:lnTo>
                  <a:lnTo>
                    <a:pt x="411337" y="370732"/>
                  </a:lnTo>
                  <a:lnTo>
                    <a:pt x="361819" y="362674"/>
                  </a:lnTo>
                  <a:lnTo>
                    <a:pt x="314993" y="354234"/>
                  </a:lnTo>
                  <a:lnTo>
                    <a:pt x="270967" y="345427"/>
                  </a:lnTo>
                  <a:lnTo>
                    <a:pt x="229847" y="336270"/>
                  </a:lnTo>
                  <a:lnTo>
                    <a:pt x="191741" y="326779"/>
                  </a:lnTo>
                  <a:lnTo>
                    <a:pt x="124999" y="306863"/>
                  </a:lnTo>
                  <a:lnTo>
                    <a:pt x="71597" y="285812"/>
                  </a:lnTo>
                  <a:lnTo>
                    <a:pt x="32392" y="263757"/>
                  </a:lnTo>
                  <a:lnTo>
                    <a:pt x="2078" y="229085"/>
                  </a:lnTo>
                  <a:lnTo>
                    <a:pt x="0" y="217170"/>
                  </a:lnTo>
                  <a:close/>
                </a:path>
              </a:pathLst>
            </a:custGeom>
            <a:ln w="25908">
              <a:solidFill>
                <a:srgbClr val="385D89"/>
              </a:solidFill>
            </a:ln>
          </p:spPr>
          <p:txBody>
            <a:bodyPr wrap="square" lIns="0" tIns="0" rIns="0" bIns="0" rtlCol="0"/>
            <a:lstStyle/>
            <a:p>
              <a:endParaRPr/>
            </a:p>
          </p:txBody>
        </p:sp>
        <p:sp>
          <p:nvSpPr>
            <p:cNvPr id="14" name="object 14"/>
            <p:cNvSpPr/>
            <p:nvPr/>
          </p:nvSpPr>
          <p:spPr>
            <a:xfrm>
              <a:off x="4068317" y="6036564"/>
              <a:ext cx="288290" cy="123825"/>
            </a:xfrm>
            <a:custGeom>
              <a:avLst/>
              <a:gdLst/>
              <a:ahLst/>
              <a:cxnLst/>
              <a:rect l="l" t="t" r="r" b="b"/>
              <a:pathLst>
                <a:path w="288289" h="123825">
                  <a:moveTo>
                    <a:pt x="164592" y="0"/>
                  </a:moveTo>
                  <a:lnTo>
                    <a:pt x="164592" y="123444"/>
                  </a:lnTo>
                  <a:lnTo>
                    <a:pt x="246887" y="82296"/>
                  </a:lnTo>
                  <a:lnTo>
                    <a:pt x="185166" y="82296"/>
                  </a:lnTo>
                  <a:lnTo>
                    <a:pt x="185166" y="41148"/>
                  </a:lnTo>
                  <a:lnTo>
                    <a:pt x="246887" y="41148"/>
                  </a:lnTo>
                  <a:lnTo>
                    <a:pt x="164592" y="0"/>
                  </a:lnTo>
                  <a:close/>
                </a:path>
                <a:path w="288289" h="123825">
                  <a:moveTo>
                    <a:pt x="164592" y="41148"/>
                  </a:moveTo>
                  <a:lnTo>
                    <a:pt x="0" y="41148"/>
                  </a:lnTo>
                  <a:lnTo>
                    <a:pt x="0" y="82296"/>
                  </a:lnTo>
                  <a:lnTo>
                    <a:pt x="164592" y="82296"/>
                  </a:lnTo>
                  <a:lnTo>
                    <a:pt x="164592" y="41148"/>
                  </a:lnTo>
                  <a:close/>
                </a:path>
                <a:path w="288289" h="123825">
                  <a:moveTo>
                    <a:pt x="246887" y="41148"/>
                  </a:moveTo>
                  <a:lnTo>
                    <a:pt x="185166" y="41148"/>
                  </a:lnTo>
                  <a:lnTo>
                    <a:pt x="185166" y="82296"/>
                  </a:lnTo>
                  <a:lnTo>
                    <a:pt x="246887" y="82296"/>
                  </a:lnTo>
                  <a:lnTo>
                    <a:pt x="288036" y="61722"/>
                  </a:lnTo>
                  <a:lnTo>
                    <a:pt x="246887" y="41148"/>
                  </a:lnTo>
                  <a:close/>
                </a:path>
              </a:pathLst>
            </a:custGeom>
            <a:solidFill>
              <a:srgbClr val="FF0000"/>
            </a:solidFill>
          </p:spPr>
          <p:txBody>
            <a:bodyPr wrap="square" lIns="0" tIns="0" rIns="0" bIns="0" rtlCol="0"/>
            <a:lstStyle/>
            <a:p>
              <a:endParaRPr/>
            </a:p>
          </p:txBody>
        </p:sp>
        <p:sp>
          <p:nvSpPr>
            <p:cNvPr id="15" name="object 15"/>
            <p:cNvSpPr/>
            <p:nvPr/>
          </p:nvSpPr>
          <p:spPr>
            <a:xfrm>
              <a:off x="7453122" y="5877306"/>
              <a:ext cx="1369060" cy="434340"/>
            </a:xfrm>
            <a:custGeom>
              <a:avLst/>
              <a:gdLst/>
              <a:ahLst/>
              <a:cxnLst/>
              <a:rect l="l" t="t" r="r" b="b"/>
              <a:pathLst>
                <a:path w="1369059" h="434339">
                  <a:moveTo>
                    <a:pt x="0" y="217170"/>
                  </a:moveTo>
                  <a:lnTo>
                    <a:pt x="13900" y="173402"/>
                  </a:lnTo>
                  <a:lnTo>
                    <a:pt x="53768" y="132638"/>
                  </a:lnTo>
                  <a:lnTo>
                    <a:pt x="116853" y="95748"/>
                  </a:lnTo>
                  <a:lnTo>
                    <a:pt x="156243" y="79030"/>
                  </a:lnTo>
                  <a:lnTo>
                    <a:pt x="200405" y="63607"/>
                  </a:lnTo>
                  <a:lnTo>
                    <a:pt x="248997" y="49591"/>
                  </a:lnTo>
                  <a:lnTo>
                    <a:pt x="301674" y="37089"/>
                  </a:lnTo>
                  <a:lnTo>
                    <a:pt x="358093" y="26211"/>
                  </a:lnTo>
                  <a:lnTo>
                    <a:pt x="417909" y="17066"/>
                  </a:lnTo>
                  <a:lnTo>
                    <a:pt x="480779" y="9763"/>
                  </a:lnTo>
                  <a:lnTo>
                    <a:pt x="546359" y="4412"/>
                  </a:lnTo>
                  <a:lnTo>
                    <a:pt x="614306" y="1121"/>
                  </a:lnTo>
                  <a:lnTo>
                    <a:pt x="684276" y="0"/>
                  </a:lnTo>
                  <a:lnTo>
                    <a:pt x="754245" y="1121"/>
                  </a:lnTo>
                  <a:lnTo>
                    <a:pt x="822192" y="4412"/>
                  </a:lnTo>
                  <a:lnTo>
                    <a:pt x="887772" y="9763"/>
                  </a:lnTo>
                  <a:lnTo>
                    <a:pt x="950642" y="17066"/>
                  </a:lnTo>
                  <a:lnTo>
                    <a:pt x="1010458" y="26211"/>
                  </a:lnTo>
                  <a:lnTo>
                    <a:pt x="1066877" y="37089"/>
                  </a:lnTo>
                  <a:lnTo>
                    <a:pt x="1119554" y="49591"/>
                  </a:lnTo>
                  <a:lnTo>
                    <a:pt x="1168145" y="63607"/>
                  </a:lnTo>
                  <a:lnTo>
                    <a:pt x="1212308" y="79030"/>
                  </a:lnTo>
                  <a:lnTo>
                    <a:pt x="1251698" y="95748"/>
                  </a:lnTo>
                  <a:lnTo>
                    <a:pt x="1285970" y="113654"/>
                  </a:lnTo>
                  <a:lnTo>
                    <a:pt x="1337791" y="152590"/>
                  </a:lnTo>
                  <a:lnTo>
                    <a:pt x="1365019" y="194965"/>
                  </a:lnTo>
                  <a:lnTo>
                    <a:pt x="1368552" y="217170"/>
                  </a:lnTo>
                  <a:lnTo>
                    <a:pt x="1365019" y="239374"/>
                  </a:lnTo>
                  <a:lnTo>
                    <a:pt x="1337791" y="281749"/>
                  </a:lnTo>
                  <a:lnTo>
                    <a:pt x="1285970" y="320685"/>
                  </a:lnTo>
                  <a:lnTo>
                    <a:pt x="1251698" y="338591"/>
                  </a:lnTo>
                  <a:lnTo>
                    <a:pt x="1212308" y="355309"/>
                  </a:lnTo>
                  <a:lnTo>
                    <a:pt x="1168146" y="370732"/>
                  </a:lnTo>
                  <a:lnTo>
                    <a:pt x="1119554" y="384748"/>
                  </a:lnTo>
                  <a:lnTo>
                    <a:pt x="1066877" y="397250"/>
                  </a:lnTo>
                  <a:lnTo>
                    <a:pt x="1010458" y="408128"/>
                  </a:lnTo>
                  <a:lnTo>
                    <a:pt x="950642" y="417273"/>
                  </a:lnTo>
                  <a:lnTo>
                    <a:pt x="887772" y="424576"/>
                  </a:lnTo>
                  <a:lnTo>
                    <a:pt x="822192" y="429927"/>
                  </a:lnTo>
                  <a:lnTo>
                    <a:pt x="754245" y="433218"/>
                  </a:lnTo>
                  <a:lnTo>
                    <a:pt x="684276" y="434340"/>
                  </a:lnTo>
                  <a:lnTo>
                    <a:pt x="614306" y="433218"/>
                  </a:lnTo>
                  <a:lnTo>
                    <a:pt x="546359" y="429927"/>
                  </a:lnTo>
                  <a:lnTo>
                    <a:pt x="480779" y="424576"/>
                  </a:lnTo>
                  <a:lnTo>
                    <a:pt x="417909" y="417273"/>
                  </a:lnTo>
                  <a:lnTo>
                    <a:pt x="358093" y="408128"/>
                  </a:lnTo>
                  <a:lnTo>
                    <a:pt x="301674" y="397250"/>
                  </a:lnTo>
                  <a:lnTo>
                    <a:pt x="248997" y="384748"/>
                  </a:lnTo>
                  <a:lnTo>
                    <a:pt x="200406" y="370732"/>
                  </a:lnTo>
                  <a:lnTo>
                    <a:pt x="156243" y="355309"/>
                  </a:lnTo>
                  <a:lnTo>
                    <a:pt x="116853" y="338591"/>
                  </a:lnTo>
                  <a:lnTo>
                    <a:pt x="82581" y="320685"/>
                  </a:lnTo>
                  <a:lnTo>
                    <a:pt x="30760" y="281749"/>
                  </a:lnTo>
                  <a:lnTo>
                    <a:pt x="3532" y="239374"/>
                  </a:lnTo>
                  <a:lnTo>
                    <a:pt x="0" y="217170"/>
                  </a:lnTo>
                  <a:close/>
                </a:path>
              </a:pathLst>
            </a:custGeom>
            <a:ln w="25908">
              <a:solidFill>
                <a:srgbClr val="385D89"/>
              </a:solidFill>
            </a:ln>
          </p:spPr>
          <p:txBody>
            <a:bodyPr wrap="square" lIns="0" tIns="0" rIns="0" bIns="0" rtlCol="0"/>
            <a:lstStyle/>
            <a:p>
              <a:endParaRPr/>
            </a:p>
          </p:txBody>
        </p:sp>
        <p:sp>
          <p:nvSpPr>
            <p:cNvPr id="16" name="object 16"/>
            <p:cNvSpPr/>
            <p:nvPr/>
          </p:nvSpPr>
          <p:spPr>
            <a:xfrm>
              <a:off x="7165086" y="6033516"/>
              <a:ext cx="288290" cy="123825"/>
            </a:xfrm>
            <a:custGeom>
              <a:avLst/>
              <a:gdLst/>
              <a:ahLst/>
              <a:cxnLst/>
              <a:rect l="l" t="t" r="r" b="b"/>
              <a:pathLst>
                <a:path w="288290" h="123825">
                  <a:moveTo>
                    <a:pt x="164592" y="0"/>
                  </a:moveTo>
                  <a:lnTo>
                    <a:pt x="164592" y="123444"/>
                  </a:lnTo>
                  <a:lnTo>
                    <a:pt x="246888" y="82296"/>
                  </a:lnTo>
                  <a:lnTo>
                    <a:pt x="185166" y="82296"/>
                  </a:lnTo>
                  <a:lnTo>
                    <a:pt x="185166" y="41148"/>
                  </a:lnTo>
                  <a:lnTo>
                    <a:pt x="246888" y="41148"/>
                  </a:lnTo>
                  <a:lnTo>
                    <a:pt x="164592" y="0"/>
                  </a:lnTo>
                  <a:close/>
                </a:path>
                <a:path w="288290" h="123825">
                  <a:moveTo>
                    <a:pt x="164592" y="41148"/>
                  </a:moveTo>
                  <a:lnTo>
                    <a:pt x="0" y="41148"/>
                  </a:lnTo>
                  <a:lnTo>
                    <a:pt x="0" y="82296"/>
                  </a:lnTo>
                  <a:lnTo>
                    <a:pt x="164592" y="82296"/>
                  </a:lnTo>
                  <a:lnTo>
                    <a:pt x="164592" y="41148"/>
                  </a:lnTo>
                  <a:close/>
                </a:path>
                <a:path w="288290" h="123825">
                  <a:moveTo>
                    <a:pt x="246888" y="41148"/>
                  </a:moveTo>
                  <a:lnTo>
                    <a:pt x="185166" y="41148"/>
                  </a:lnTo>
                  <a:lnTo>
                    <a:pt x="185166" y="82296"/>
                  </a:lnTo>
                  <a:lnTo>
                    <a:pt x="246888" y="82296"/>
                  </a:lnTo>
                  <a:lnTo>
                    <a:pt x="288036" y="61722"/>
                  </a:lnTo>
                  <a:lnTo>
                    <a:pt x="246888" y="41148"/>
                  </a:lnTo>
                  <a:close/>
                </a:path>
              </a:pathLst>
            </a:custGeom>
            <a:solidFill>
              <a:srgbClr val="FF0000"/>
            </a:solidFill>
          </p:spPr>
          <p:txBody>
            <a:bodyPr wrap="square" lIns="0" tIns="0" rIns="0" bIns="0" rtlCol="0"/>
            <a:lstStyle/>
            <a:p>
              <a:endParaRPr/>
            </a:p>
          </p:txBody>
        </p:sp>
      </p:grpSp>
      <p:sp>
        <p:nvSpPr>
          <p:cNvPr id="17" name="object 17"/>
          <p:cNvSpPr txBox="1"/>
          <p:nvPr/>
        </p:nvSpPr>
        <p:spPr>
          <a:xfrm>
            <a:off x="1756664" y="5450687"/>
            <a:ext cx="2099945" cy="793750"/>
          </a:xfrm>
          <a:prstGeom prst="rect">
            <a:avLst/>
          </a:prstGeom>
        </p:spPr>
        <p:txBody>
          <a:bodyPr vert="horz" wrap="square" lIns="0" tIns="109220" rIns="0" bIns="0" rtlCol="0">
            <a:spAutoFit/>
          </a:bodyPr>
          <a:lstStyle/>
          <a:p>
            <a:pPr algn="ctr">
              <a:spcBef>
                <a:spcPts val="860"/>
              </a:spcBef>
            </a:pPr>
            <a:r>
              <a:rPr sz="1600" b="1" spc="-5" dirty="0">
                <a:solidFill>
                  <a:srgbClr val="FF0000"/>
                </a:solidFill>
                <a:latin typeface="Arial"/>
                <a:cs typeface="Arial"/>
              </a:rPr>
              <a:t>Highest</a:t>
            </a:r>
            <a:r>
              <a:rPr sz="1600" b="1" spc="-75" dirty="0">
                <a:solidFill>
                  <a:srgbClr val="FF0000"/>
                </a:solidFill>
                <a:latin typeface="Arial"/>
                <a:cs typeface="Arial"/>
              </a:rPr>
              <a:t> </a:t>
            </a:r>
            <a:r>
              <a:rPr sz="1600" b="1" spc="-10" dirty="0">
                <a:solidFill>
                  <a:srgbClr val="FF0000"/>
                </a:solidFill>
                <a:latin typeface="Arial"/>
                <a:cs typeface="Arial"/>
              </a:rPr>
              <a:t>Access</a:t>
            </a:r>
            <a:r>
              <a:rPr sz="1600" b="1" dirty="0">
                <a:solidFill>
                  <a:srgbClr val="FF0000"/>
                </a:solidFill>
                <a:latin typeface="Arial"/>
                <a:cs typeface="Arial"/>
              </a:rPr>
              <a:t> </a:t>
            </a:r>
            <a:r>
              <a:rPr sz="1600" b="1" spc="-10" dirty="0">
                <a:solidFill>
                  <a:srgbClr val="FF0000"/>
                </a:solidFill>
                <a:latin typeface="Arial"/>
                <a:cs typeface="Arial"/>
              </a:rPr>
              <a:t>Level</a:t>
            </a:r>
            <a:endParaRPr sz="1600">
              <a:latin typeface="Arial"/>
              <a:cs typeface="Arial"/>
            </a:endParaRPr>
          </a:p>
          <a:p>
            <a:pPr marL="25400" algn="ctr">
              <a:spcBef>
                <a:spcPts val="965"/>
              </a:spcBef>
            </a:pPr>
            <a:r>
              <a:rPr sz="2000" b="1" dirty="0">
                <a:solidFill>
                  <a:srgbClr val="FF0000"/>
                </a:solidFill>
                <a:latin typeface="Calibri"/>
                <a:cs typeface="Calibri"/>
              </a:rPr>
              <a:t>public</a:t>
            </a:r>
            <a:endParaRPr sz="2000">
              <a:latin typeface="Calibri"/>
              <a:cs typeface="Calibri"/>
            </a:endParaRPr>
          </a:p>
        </p:txBody>
      </p:sp>
      <p:sp>
        <p:nvSpPr>
          <p:cNvPr id="18" name="object 18"/>
          <p:cNvSpPr txBox="1"/>
          <p:nvPr/>
        </p:nvSpPr>
        <p:spPr>
          <a:xfrm>
            <a:off x="8578723" y="5458354"/>
            <a:ext cx="2055495" cy="786130"/>
          </a:xfrm>
          <a:prstGeom prst="rect">
            <a:avLst/>
          </a:prstGeom>
        </p:spPr>
        <p:txBody>
          <a:bodyPr vert="horz" wrap="square" lIns="0" tIns="106045" rIns="0" bIns="0" rtlCol="0">
            <a:spAutoFit/>
          </a:bodyPr>
          <a:lstStyle/>
          <a:p>
            <a:pPr marL="12700">
              <a:spcBef>
                <a:spcPts val="835"/>
              </a:spcBef>
            </a:pPr>
            <a:r>
              <a:rPr sz="1600" b="1" dirty="0">
                <a:solidFill>
                  <a:srgbClr val="FF0000"/>
                </a:solidFill>
                <a:latin typeface="Arial"/>
                <a:cs typeface="Arial"/>
              </a:rPr>
              <a:t>Lowest</a:t>
            </a:r>
            <a:r>
              <a:rPr sz="1600" b="1" spc="-110" dirty="0">
                <a:solidFill>
                  <a:srgbClr val="FF0000"/>
                </a:solidFill>
                <a:latin typeface="Arial"/>
                <a:cs typeface="Arial"/>
              </a:rPr>
              <a:t> </a:t>
            </a:r>
            <a:r>
              <a:rPr sz="1600" b="1" spc="-10" dirty="0">
                <a:solidFill>
                  <a:srgbClr val="FF0000"/>
                </a:solidFill>
                <a:latin typeface="Arial"/>
                <a:cs typeface="Arial"/>
              </a:rPr>
              <a:t>Access</a:t>
            </a:r>
            <a:r>
              <a:rPr sz="1600" b="1" dirty="0">
                <a:solidFill>
                  <a:srgbClr val="FF0000"/>
                </a:solidFill>
                <a:latin typeface="Arial"/>
                <a:cs typeface="Arial"/>
              </a:rPr>
              <a:t> </a:t>
            </a:r>
            <a:r>
              <a:rPr sz="1600" b="1" spc="-10" dirty="0">
                <a:solidFill>
                  <a:srgbClr val="FF0000"/>
                </a:solidFill>
                <a:latin typeface="Arial"/>
                <a:cs typeface="Arial"/>
              </a:rPr>
              <a:t>Level</a:t>
            </a:r>
            <a:endParaRPr sz="1600">
              <a:latin typeface="Arial"/>
              <a:cs typeface="Arial"/>
            </a:endParaRPr>
          </a:p>
          <a:p>
            <a:pPr marL="711835">
              <a:spcBef>
                <a:spcPts val="930"/>
              </a:spcBef>
            </a:pPr>
            <a:r>
              <a:rPr sz="2000" b="1" spc="-15" dirty="0">
                <a:solidFill>
                  <a:srgbClr val="FF0000"/>
                </a:solidFill>
                <a:latin typeface="Calibri"/>
                <a:cs typeface="Calibri"/>
              </a:rPr>
              <a:t>private</a:t>
            </a:r>
            <a:endParaRPr sz="2000">
              <a:latin typeface="Calibri"/>
              <a:cs typeface="Calibri"/>
            </a:endParaRPr>
          </a:p>
        </p:txBody>
      </p:sp>
      <p:sp>
        <p:nvSpPr>
          <p:cNvPr id="19" name="object 19"/>
          <p:cNvSpPr/>
          <p:nvPr/>
        </p:nvSpPr>
        <p:spPr>
          <a:xfrm>
            <a:off x="4001261" y="5653698"/>
            <a:ext cx="4498340" cy="78105"/>
          </a:xfrm>
          <a:custGeom>
            <a:avLst/>
            <a:gdLst/>
            <a:ahLst/>
            <a:cxnLst/>
            <a:rect l="l" t="t" r="r" b="b"/>
            <a:pathLst>
              <a:path w="4498340" h="78104">
                <a:moveTo>
                  <a:pt x="0" y="21678"/>
                </a:moveTo>
                <a:lnTo>
                  <a:pt x="0" y="47586"/>
                </a:lnTo>
                <a:lnTo>
                  <a:pt x="77724" y="47663"/>
                </a:lnTo>
                <a:lnTo>
                  <a:pt x="77724" y="21755"/>
                </a:lnTo>
                <a:lnTo>
                  <a:pt x="0" y="21678"/>
                </a:lnTo>
                <a:close/>
              </a:path>
              <a:path w="4498340" h="78104">
                <a:moveTo>
                  <a:pt x="103631" y="21780"/>
                </a:moveTo>
                <a:lnTo>
                  <a:pt x="103631" y="47688"/>
                </a:lnTo>
                <a:lnTo>
                  <a:pt x="181356" y="47752"/>
                </a:lnTo>
                <a:lnTo>
                  <a:pt x="181356" y="21843"/>
                </a:lnTo>
                <a:lnTo>
                  <a:pt x="103631" y="21780"/>
                </a:lnTo>
                <a:close/>
              </a:path>
              <a:path w="4498340" h="78104">
                <a:moveTo>
                  <a:pt x="207263" y="21869"/>
                </a:moveTo>
                <a:lnTo>
                  <a:pt x="207263" y="47777"/>
                </a:lnTo>
                <a:lnTo>
                  <a:pt x="284988" y="47853"/>
                </a:lnTo>
                <a:lnTo>
                  <a:pt x="284988" y="21945"/>
                </a:lnTo>
                <a:lnTo>
                  <a:pt x="207263" y="21869"/>
                </a:lnTo>
                <a:close/>
              </a:path>
              <a:path w="4498340" h="78104">
                <a:moveTo>
                  <a:pt x="310895" y="21971"/>
                </a:moveTo>
                <a:lnTo>
                  <a:pt x="310895" y="47878"/>
                </a:lnTo>
                <a:lnTo>
                  <a:pt x="388619" y="47955"/>
                </a:lnTo>
                <a:lnTo>
                  <a:pt x="388619" y="22047"/>
                </a:lnTo>
                <a:lnTo>
                  <a:pt x="310895" y="21971"/>
                </a:lnTo>
                <a:close/>
              </a:path>
              <a:path w="4498340" h="78104">
                <a:moveTo>
                  <a:pt x="414527" y="22072"/>
                </a:moveTo>
                <a:lnTo>
                  <a:pt x="414527" y="47980"/>
                </a:lnTo>
                <a:lnTo>
                  <a:pt x="492251" y="48056"/>
                </a:lnTo>
                <a:lnTo>
                  <a:pt x="492251" y="22148"/>
                </a:lnTo>
                <a:lnTo>
                  <a:pt x="414527" y="22072"/>
                </a:lnTo>
                <a:close/>
              </a:path>
              <a:path w="4498340" h="78104">
                <a:moveTo>
                  <a:pt x="518160" y="22174"/>
                </a:moveTo>
                <a:lnTo>
                  <a:pt x="518160" y="48082"/>
                </a:lnTo>
                <a:lnTo>
                  <a:pt x="595883" y="48158"/>
                </a:lnTo>
                <a:lnTo>
                  <a:pt x="595883" y="22250"/>
                </a:lnTo>
                <a:lnTo>
                  <a:pt x="518160" y="22174"/>
                </a:lnTo>
                <a:close/>
              </a:path>
              <a:path w="4498340" h="78104">
                <a:moveTo>
                  <a:pt x="621792" y="22275"/>
                </a:moveTo>
                <a:lnTo>
                  <a:pt x="621792" y="48183"/>
                </a:lnTo>
                <a:lnTo>
                  <a:pt x="699515" y="48247"/>
                </a:lnTo>
                <a:lnTo>
                  <a:pt x="699515" y="22339"/>
                </a:lnTo>
                <a:lnTo>
                  <a:pt x="621792" y="22275"/>
                </a:lnTo>
                <a:close/>
              </a:path>
              <a:path w="4498340" h="78104">
                <a:moveTo>
                  <a:pt x="725424" y="22364"/>
                </a:moveTo>
                <a:lnTo>
                  <a:pt x="725424" y="48272"/>
                </a:lnTo>
                <a:lnTo>
                  <a:pt x="803148" y="48348"/>
                </a:lnTo>
                <a:lnTo>
                  <a:pt x="803148" y="22440"/>
                </a:lnTo>
                <a:lnTo>
                  <a:pt x="725424" y="22364"/>
                </a:lnTo>
                <a:close/>
              </a:path>
              <a:path w="4498340" h="78104">
                <a:moveTo>
                  <a:pt x="829055" y="22466"/>
                </a:moveTo>
                <a:lnTo>
                  <a:pt x="829055" y="48374"/>
                </a:lnTo>
                <a:lnTo>
                  <a:pt x="906779" y="48450"/>
                </a:lnTo>
                <a:lnTo>
                  <a:pt x="906779" y="22542"/>
                </a:lnTo>
                <a:lnTo>
                  <a:pt x="829055" y="22466"/>
                </a:lnTo>
                <a:close/>
              </a:path>
              <a:path w="4498340" h="78104">
                <a:moveTo>
                  <a:pt x="932688" y="22567"/>
                </a:moveTo>
                <a:lnTo>
                  <a:pt x="932688" y="48475"/>
                </a:lnTo>
                <a:lnTo>
                  <a:pt x="1010412" y="48552"/>
                </a:lnTo>
                <a:lnTo>
                  <a:pt x="1010412" y="22644"/>
                </a:lnTo>
                <a:lnTo>
                  <a:pt x="932688" y="22567"/>
                </a:lnTo>
                <a:close/>
              </a:path>
              <a:path w="4498340" h="78104">
                <a:moveTo>
                  <a:pt x="1036320" y="22669"/>
                </a:moveTo>
                <a:lnTo>
                  <a:pt x="1036320" y="48577"/>
                </a:lnTo>
                <a:lnTo>
                  <a:pt x="1114043" y="48653"/>
                </a:lnTo>
                <a:lnTo>
                  <a:pt x="1114043" y="22745"/>
                </a:lnTo>
                <a:lnTo>
                  <a:pt x="1036320" y="22669"/>
                </a:lnTo>
                <a:close/>
              </a:path>
              <a:path w="4498340" h="78104">
                <a:moveTo>
                  <a:pt x="1139952" y="22771"/>
                </a:moveTo>
                <a:lnTo>
                  <a:pt x="1139952" y="48679"/>
                </a:lnTo>
                <a:lnTo>
                  <a:pt x="1217676" y="48742"/>
                </a:lnTo>
                <a:lnTo>
                  <a:pt x="1217676" y="22834"/>
                </a:lnTo>
                <a:lnTo>
                  <a:pt x="1139952" y="22771"/>
                </a:lnTo>
                <a:close/>
              </a:path>
              <a:path w="4498340" h="78104">
                <a:moveTo>
                  <a:pt x="1243584" y="22859"/>
                </a:moveTo>
                <a:lnTo>
                  <a:pt x="1243584" y="48768"/>
                </a:lnTo>
                <a:lnTo>
                  <a:pt x="1321308" y="48844"/>
                </a:lnTo>
                <a:lnTo>
                  <a:pt x="1321308" y="22936"/>
                </a:lnTo>
                <a:lnTo>
                  <a:pt x="1243584" y="22859"/>
                </a:lnTo>
                <a:close/>
              </a:path>
              <a:path w="4498340" h="78104">
                <a:moveTo>
                  <a:pt x="1347215" y="22961"/>
                </a:moveTo>
                <a:lnTo>
                  <a:pt x="1347215" y="48869"/>
                </a:lnTo>
                <a:lnTo>
                  <a:pt x="1424939" y="48945"/>
                </a:lnTo>
                <a:lnTo>
                  <a:pt x="1424939" y="23037"/>
                </a:lnTo>
                <a:lnTo>
                  <a:pt x="1347215" y="22961"/>
                </a:lnTo>
                <a:close/>
              </a:path>
              <a:path w="4498340" h="78104">
                <a:moveTo>
                  <a:pt x="1450848" y="23063"/>
                </a:moveTo>
                <a:lnTo>
                  <a:pt x="1450848" y="48971"/>
                </a:lnTo>
                <a:lnTo>
                  <a:pt x="1528572" y="49047"/>
                </a:lnTo>
                <a:lnTo>
                  <a:pt x="1528572" y="23139"/>
                </a:lnTo>
                <a:lnTo>
                  <a:pt x="1450848" y="23063"/>
                </a:lnTo>
                <a:close/>
              </a:path>
              <a:path w="4498340" h="78104">
                <a:moveTo>
                  <a:pt x="1554479" y="23164"/>
                </a:moveTo>
                <a:lnTo>
                  <a:pt x="1554479" y="49072"/>
                </a:lnTo>
                <a:lnTo>
                  <a:pt x="1632203" y="49149"/>
                </a:lnTo>
                <a:lnTo>
                  <a:pt x="1632203" y="23240"/>
                </a:lnTo>
                <a:lnTo>
                  <a:pt x="1554479" y="23164"/>
                </a:lnTo>
                <a:close/>
              </a:path>
              <a:path w="4498340" h="78104">
                <a:moveTo>
                  <a:pt x="1658112" y="23266"/>
                </a:moveTo>
                <a:lnTo>
                  <a:pt x="1658112" y="49174"/>
                </a:lnTo>
                <a:lnTo>
                  <a:pt x="1735836" y="49237"/>
                </a:lnTo>
                <a:lnTo>
                  <a:pt x="1735836" y="23329"/>
                </a:lnTo>
                <a:lnTo>
                  <a:pt x="1658112" y="23266"/>
                </a:lnTo>
                <a:close/>
              </a:path>
              <a:path w="4498340" h="78104">
                <a:moveTo>
                  <a:pt x="1761743" y="23355"/>
                </a:moveTo>
                <a:lnTo>
                  <a:pt x="1761743" y="49263"/>
                </a:lnTo>
                <a:lnTo>
                  <a:pt x="1839467" y="49339"/>
                </a:lnTo>
                <a:lnTo>
                  <a:pt x="1839467" y="23431"/>
                </a:lnTo>
                <a:lnTo>
                  <a:pt x="1761743" y="23355"/>
                </a:lnTo>
                <a:close/>
              </a:path>
              <a:path w="4498340" h="78104">
                <a:moveTo>
                  <a:pt x="1865376" y="23456"/>
                </a:moveTo>
                <a:lnTo>
                  <a:pt x="1865376" y="49364"/>
                </a:lnTo>
                <a:lnTo>
                  <a:pt x="1943100" y="49441"/>
                </a:lnTo>
                <a:lnTo>
                  <a:pt x="1943100" y="23533"/>
                </a:lnTo>
                <a:lnTo>
                  <a:pt x="1865376" y="23456"/>
                </a:lnTo>
                <a:close/>
              </a:path>
              <a:path w="4498340" h="78104">
                <a:moveTo>
                  <a:pt x="1969008" y="23558"/>
                </a:moveTo>
                <a:lnTo>
                  <a:pt x="1969008" y="49466"/>
                </a:lnTo>
                <a:lnTo>
                  <a:pt x="2046732" y="49542"/>
                </a:lnTo>
                <a:lnTo>
                  <a:pt x="2046732" y="23634"/>
                </a:lnTo>
                <a:lnTo>
                  <a:pt x="1969008" y="23558"/>
                </a:lnTo>
                <a:close/>
              </a:path>
              <a:path w="4498340" h="78104">
                <a:moveTo>
                  <a:pt x="2072639" y="23660"/>
                </a:moveTo>
                <a:lnTo>
                  <a:pt x="2072639" y="49568"/>
                </a:lnTo>
                <a:lnTo>
                  <a:pt x="2150364" y="49644"/>
                </a:lnTo>
                <a:lnTo>
                  <a:pt x="2150364" y="23736"/>
                </a:lnTo>
                <a:lnTo>
                  <a:pt x="2072639" y="23660"/>
                </a:lnTo>
                <a:close/>
              </a:path>
              <a:path w="4498340" h="78104">
                <a:moveTo>
                  <a:pt x="2176272" y="23761"/>
                </a:moveTo>
                <a:lnTo>
                  <a:pt x="2176272" y="49669"/>
                </a:lnTo>
                <a:lnTo>
                  <a:pt x="2253996" y="49733"/>
                </a:lnTo>
                <a:lnTo>
                  <a:pt x="2253996" y="23825"/>
                </a:lnTo>
                <a:lnTo>
                  <a:pt x="2176272" y="23761"/>
                </a:lnTo>
                <a:close/>
              </a:path>
              <a:path w="4498340" h="78104">
                <a:moveTo>
                  <a:pt x="2279904" y="23850"/>
                </a:moveTo>
                <a:lnTo>
                  <a:pt x="2279904" y="49758"/>
                </a:lnTo>
                <a:lnTo>
                  <a:pt x="2357628" y="49834"/>
                </a:lnTo>
                <a:lnTo>
                  <a:pt x="2357628" y="23926"/>
                </a:lnTo>
                <a:lnTo>
                  <a:pt x="2279904" y="23850"/>
                </a:lnTo>
                <a:close/>
              </a:path>
              <a:path w="4498340" h="78104">
                <a:moveTo>
                  <a:pt x="2383536" y="23952"/>
                </a:moveTo>
                <a:lnTo>
                  <a:pt x="2383536" y="49860"/>
                </a:lnTo>
                <a:lnTo>
                  <a:pt x="2461260" y="49936"/>
                </a:lnTo>
                <a:lnTo>
                  <a:pt x="2461260" y="24028"/>
                </a:lnTo>
                <a:lnTo>
                  <a:pt x="2383536" y="23952"/>
                </a:lnTo>
                <a:close/>
              </a:path>
              <a:path w="4498340" h="78104">
                <a:moveTo>
                  <a:pt x="2487167" y="24053"/>
                </a:moveTo>
                <a:lnTo>
                  <a:pt x="2487167" y="49961"/>
                </a:lnTo>
                <a:lnTo>
                  <a:pt x="2564891" y="50037"/>
                </a:lnTo>
                <a:lnTo>
                  <a:pt x="2564891" y="24129"/>
                </a:lnTo>
                <a:lnTo>
                  <a:pt x="2487167" y="24053"/>
                </a:lnTo>
                <a:close/>
              </a:path>
              <a:path w="4498340" h="78104">
                <a:moveTo>
                  <a:pt x="2590800" y="24155"/>
                </a:moveTo>
                <a:lnTo>
                  <a:pt x="2590800" y="50063"/>
                </a:lnTo>
                <a:lnTo>
                  <a:pt x="2668524" y="50139"/>
                </a:lnTo>
                <a:lnTo>
                  <a:pt x="2668524" y="24231"/>
                </a:lnTo>
                <a:lnTo>
                  <a:pt x="2590800" y="24155"/>
                </a:lnTo>
                <a:close/>
              </a:path>
              <a:path w="4498340" h="78104">
                <a:moveTo>
                  <a:pt x="2694432" y="24256"/>
                </a:moveTo>
                <a:lnTo>
                  <a:pt x="2694432" y="50165"/>
                </a:lnTo>
                <a:lnTo>
                  <a:pt x="2772155" y="50228"/>
                </a:lnTo>
                <a:lnTo>
                  <a:pt x="2772155" y="24320"/>
                </a:lnTo>
                <a:lnTo>
                  <a:pt x="2694432" y="24256"/>
                </a:lnTo>
                <a:close/>
              </a:path>
              <a:path w="4498340" h="78104">
                <a:moveTo>
                  <a:pt x="2798064" y="24345"/>
                </a:moveTo>
                <a:lnTo>
                  <a:pt x="2798064" y="50253"/>
                </a:lnTo>
                <a:lnTo>
                  <a:pt x="2875788" y="50330"/>
                </a:lnTo>
                <a:lnTo>
                  <a:pt x="2875788" y="24422"/>
                </a:lnTo>
                <a:lnTo>
                  <a:pt x="2798064" y="24345"/>
                </a:lnTo>
                <a:close/>
              </a:path>
              <a:path w="4498340" h="78104">
                <a:moveTo>
                  <a:pt x="2901696" y="24447"/>
                </a:moveTo>
                <a:lnTo>
                  <a:pt x="2901696" y="50355"/>
                </a:lnTo>
                <a:lnTo>
                  <a:pt x="2979420" y="50431"/>
                </a:lnTo>
                <a:lnTo>
                  <a:pt x="2979420" y="24523"/>
                </a:lnTo>
                <a:lnTo>
                  <a:pt x="2901696" y="24447"/>
                </a:lnTo>
                <a:close/>
              </a:path>
              <a:path w="4498340" h="78104">
                <a:moveTo>
                  <a:pt x="3005328" y="24549"/>
                </a:moveTo>
                <a:lnTo>
                  <a:pt x="3005328" y="50457"/>
                </a:lnTo>
                <a:lnTo>
                  <a:pt x="3083052" y="50533"/>
                </a:lnTo>
                <a:lnTo>
                  <a:pt x="3083052" y="24625"/>
                </a:lnTo>
                <a:lnTo>
                  <a:pt x="3005328" y="24549"/>
                </a:lnTo>
                <a:close/>
              </a:path>
              <a:path w="4498340" h="78104">
                <a:moveTo>
                  <a:pt x="3108960" y="24650"/>
                </a:moveTo>
                <a:lnTo>
                  <a:pt x="3108960" y="50558"/>
                </a:lnTo>
                <a:lnTo>
                  <a:pt x="3186684" y="50634"/>
                </a:lnTo>
                <a:lnTo>
                  <a:pt x="3186684" y="24726"/>
                </a:lnTo>
                <a:lnTo>
                  <a:pt x="3108960" y="24650"/>
                </a:lnTo>
                <a:close/>
              </a:path>
              <a:path w="4498340" h="78104">
                <a:moveTo>
                  <a:pt x="3212591" y="24752"/>
                </a:moveTo>
                <a:lnTo>
                  <a:pt x="3212591" y="50660"/>
                </a:lnTo>
                <a:lnTo>
                  <a:pt x="3290316" y="50723"/>
                </a:lnTo>
                <a:lnTo>
                  <a:pt x="3290316" y="24815"/>
                </a:lnTo>
                <a:lnTo>
                  <a:pt x="3212591" y="24752"/>
                </a:lnTo>
                <a:close/>
              </a:path>
              <a:path w="4498340" h="78104">
                <a:moveTo>
                  <a:pt x="3316224" y="24841"/>
                </a:moveTo>
                <a:lnTo>
                  <a:pt x="3316224" y="50749"/>
                </a:lnTo>
                <a:lnTo>
                  <a:pt x="3393948" y="50825"/>
                </a:lnTo>
                <a:lnTo>
                  <a:pt x="3393948" y="24917"/>
                </a:lnTo>
                <a:lnTo>
                  <a:pt x="3316224" y="24841"/>
                </a:lnTo>
                <a:close/>
              </a:path>
              <a:path w="4498340" h="78104">
                <a:moveTo>
                  <a:pt x="3419855" y="24942"/>
                </a:moveTo>
                <a:lnTo>
                  <a:pt x="3419855" y="50850"/>
                </a:lnTo>
                <a:lnTo>
                  <a:pt x="3497579" y="50927"/>
                </a:lnTo>
                <a:lnTo>
                  <a:pt x="3497579" y="25018"/>
                </a:lnTo>
                <a:lnTo>
                  <a:pt x="3419855" y="24942"/>
                </a:lnTo>
                <a:close/>
              </a:path>
              <a:path w="4498340" h="78104">
                <a:moveTo>
                  <a:pt x="3523488" y="25044"/>
                </a:moveTo>
                <a:lnTo>
                  <a:pt x="3523488" y="50952"/>
                </a:lnTo>
                <a:lnTo>
                  <a:pt x="3601212" y="51028"/>
                </a:lnTo>
                <a:lnTo>
                  <a:pt x="3601212" y="25120"/>
                </a:lnTo>
                <a:lnTo>
                  <a:pt x="3523488" y="25044"/>
                </a:lnTo>
                <a:close/>
              </a:path>
              <a:path w="4498340" h="78104">
                <a:moveTo>
                  <a:pt x="3627120" y="25146"/>
                </a:moveTo>
                <a:lnTo>
                  <a:pt x="3627120" y="51053"/>
                </a:lnTo>
                <a:lnTo>
                  <a:pt x="3704843" y="51130"/>
                </a:lnTo>
                <a:lnTo>
                  <a:pt x="3704843" y="25222"/>
                </a:lnTo>
                <a:lnTo>
                  <a:pt x="3627120" y="25146"/>
                </a:lnTo>
                <a:close/>
              </a:path>
              <a:path w="4498340" h="78104">
                <a:moveTo>
                  <a:pt x="3730752" y="25247"/>
                </a:moveTo>
                <a:lnTo>
                  <a:pt x="3730752" y="51155"/>
                </a:lnTo>
                <a:lnTo>
                  <a:pt x="3808476" y="51219"/>
                </a:lnTo>
                <a:lnTo>
                  <a:pt x="3808476" y="25311"/>
                </a:lnTo>
                <a:lnTo>
                  <a:pt x="3730752" y="25247"/>
                </a:lnTo>
                <a:close/>
              </a:path>
              <a:path w="4498340" h="78104">
                <a:moveTo>
                  <a:pt x="3834384" y="25336"/>
                </a:moveTo>
                <a:lnTo>
                  <a:pt x="3834384" y="51244"/>
                </a:lnTo>
                <a:lnTo>
                  <a:pt x="3912108" y="51320"/>
                </a:lnTo>
                <a:lnTo>
                  <a:pt x="3912108" y="25412"/>
                </a:lnTo>
                <a:lnTo>
                  <a:pt x="3834384" y="25336"/>
                </a:lnTo>
                <a:close/>
              </a:path>
              <a:path w="4498340" h="78104">
                <a:moveTo>
                  <a:pt x="3938016" y="25438"/>
                </a:moveTo>
                <a:lnTo>
                  <a:pt x="3938016" y="51346"/>
                </a:lnTo>
                <a:lnTo>
                  <a:pt x="4015740" y="51422"/>
                </a:lnTo>
                <a:lnTo>
                  <a:pt x="4015740" y="25514"/>
                </a:lnTo>
                <a:lnTo>
                  <a:pt x="3938016" y="25438"/>
                </a:lnTo>
                <a:close/>
              </a:path>
              <a:path w="4498340" h="78104">
                <a:moveTo>
                  <a:pt x="4041647" y="25539"/>
                </a:moveTo>
                <a:lnTo>
                  <a:pt x="4041647" y="51447"/>
                </a:lnTo>
                <a:lnTo>
                  <a:pt x="4119371" y="51523"/>
                </a:lnTo>
                <a:lnTo>
                  <a:pt x="4119371" y="25615"/>
                </a:lnTo>
                <a:lnTo>
                  <a:pt x="4041647" y="25539"/>
                </a:lnTo>
                <a:close/>
              </a:path>
              <a:path w="4498340" h="78104">
                <a:moveTo>
                  <a:pt x="4145280" y="25641"/>
                </a:moveTo>
                <a:lnTo>
                  <a:pt x="4145280" y="51549"/>
                </a:lnTo>
                <a:lnTo>
                  <a:pt x="4223004" y="51625"/>
                </a:lnTo>
                <a:lnTo>
                  <a:pt x="4223004" y="25717"/>
                </a:lnTo>
                <a:lnTo>
                  <a:pt x="4145280" y="25641"/>
                </a:lnTo>
                <a:close/>
              </a:path>
              <a:path w="4498340" h="78104">
                <a:moveTo>
                  <a:pt x="4248912" y="25742"/>
                </a:moveTo>
                <a:lnTo>
                  <a:pt x="4248912" y="51650"/>
                </a:lnTo>
                <a:lnTo>
                  <a:pt x="4326636" y="51714"/>
                </a:lnTo>
                <a:lnTo>
                  <a:pt x="4326636" y="25806"/>
                </a:lnTo>
                <a:lnTo>
                  <a:pt x="4248912" y="25742"/>
                </a:lnTo>
                <a:close/>
              </a:path>
              <a:path w="4498340" h="78104">
                <a:moveTo>
                  <a:pt x="4420235" y="51806"/>
                </a:moveTo>
                <a:lnTo>
                  <a:pt x="4420235" y="77724"/>
                </a:lnTo>
                <a:lnTo>
                  <a:pt x="4472135" y="51815"/>
                </a:lnTo>
                <a:lnTo>
                  <a:pt x="4420235" y="51806"/>
                </a:lnTo>
                <a:close/>
              </a:path>
              <a:path w="4498340" h="78104">
                <a:moveTo>
                  <a:pt x="4420235" y="25898"/>
                </a:moveTo>
                <a:lnTo>
                  <a:pt x="4420235" y="51806"/>
                </a:lnTo>
                <a:lnTo>
                  <a:pt x="4430268" y="51815"/>
                </a:lnTo>
                <a:lnTo>
                  <a:pt x="4430268" y="25907"/>
                </a:lnTo>
                <a:lnTo>
                  <a:pt x="4420235" y="25898"/>
                </a:lnTo>
                <a:close/>
              </a:path>
              <a:path w="4498340" h="78104">
                <a:moveTo>
                  <a:pt x="4420235" y="0"/>
                </a:moveTo>
                <a:lnTo>
                  <a:pt x="4420235" y="25898"/>
                </a:lnTo>
                <a:lnTo>
                  <a:pt x="4430268" y="25907"/>
                </a:lnTo>
                <a:lnTo>
                  <a:pt x="4430268" y="51815"/>
                </a:lnTo>
                <a:lnTo>
                  <a:pt x="4472155" y="51806"/>
                </a:lnTo>
                <a:lnTo>
                  <a:pt x="4497959" y="38925"/>
                </a:lnTo>
                <a:lnTo>
                  <a:pt x="4420235" y="0"/>
                </a:lnTo>
                <a:close/>
              </a:path>
              <a:path w="4498340" h="78104">
                <a:moveTo>
                  <a:pt x="4352544" y="25831"/>
                </a:moveTo>
                <a:lnTo>
                  <a:pt x="4352544" y="51739"/>
                </a:lnTo>
                <a:lnTo>
                  <a:pt x="4420235" y="51806"/>
                </a:lnTo>
                <a:lnTo>
                  <a:pt x="4420235" y="25898"/>
                </a:lnTo>
                <a:lnTo>
                  <a:pt x="4352544" y="25831"/>
                </a:lnTo>
                <a:close/>
              </a:path>
            </a:pathLst>
          </a:custGeom>
          <a:solidFill>
            <a:srgbClr val="000000"/>
          </a:solidFill>
        </p:spPr>
        <p:txBody>
          <a:bodyPr wrap="square" lIns="0" tIns="0" rIns="0" bIns="0" rtlCol="0"/>
          <a:lstStyle/>
          <a:p>
            <a:endParaRPr/>
          </a:p>
        </p:txBody>
      </p:sp>
      <p:sp>
        <p:nvSpPr>
          <p:cNvPr id="20" name="object 20"/>
          <p:cNvSpPr txBox="1"/>
          <p:nvPr/>
        </p:nvSpPr>
        <p:spPr>
          <a:xfrm>
            <a:off x="4163948" y="5377383"/>
            <a:ext cx="3972560" cy="867410"/>
          </a:xfrm>
          <a:prstGeom prst="rect">
            <a:avLst/>
          </a:prstGeom>
        </p:spPr>
        <p:txBody>
          <a:bodyPr vert="horz" wrap="square" lIns="0" tIns="12700" rIns="0" bIns="0" rtlCol="0">
            <a:spAutoFit/>
          </a:bodyPr>
          <a:lstStyle/>
          <a:p>
            <a:pPr marL="925194">
              <a:spcBef>
                <a:spcPts val="100"/>
              </a:spcBef>
            </a:pPr>
            <a:r>
              <a:rPr spc="-10" dirty="0">
                <a:solidFill>
                  <a:srgbClr val="FF0000"/>
                </a:solidFill>
                <a:latin typeface="Calibri"/>
                <a:cs typeface="Calibri"/>
              </a:rPr>
              <a:t>Decreasing</a:t>
            </a:r>
            <a:r>
              <a:rPr spc="5" dirty="0">
                <a:solidFill>
                  <a:srgbClr val="FF0000"/>
                </a:solidFill>
                <a:latin typeface="Calibri"/>
                <a:cs typeface="Calibri"/>
              </a:rPr>
              <a:t> </a:t>
            </a:r>
            <a:r>
              <a:rPr spc="-5" dirty="0">
                <a:solidFill>
                  <a:srgbClr val="FF0000"/>
                </a:solidFill>
                <a:latin typeface="Calibri"/>
                <a:cs typeface="Calibri"/>
              </a:rPr>
              <a:t>Access</a:t>
            </a:r>
            <a:r>
              <a:rPr spc="-10" dirty="0">
                <a:solidFill>
                  <a:srgbClr val="FF0000"/>
                </a:solidFill>
                <a:latin typeface="Calibri"/>
                <a:cs typeface="Calibri"/>
              </a:rPr>
              <a:t> </a:t>
            </a:r>
            <a:r>
              <a:rPr spc="-5" dirty="0">
                <a:solidFill>
                  <a:srgbClr val="FF0000"/>
                </a:solidFill>
                <a:latin typeface="Calibri"/>
                <a:cs typeface="Calibri"/>
              </a:rPr>
              <a:t>Level</a:t>
            </a:r>
            <a:endParaRPr>
              <a:latin typeface="Calibri"/>
              <a:cs typeface="Calibri"/>
            </a:endParaRPr>
          </a:p>
          <a:p>
            <a:pPr>
              <a:spcBef>
                <a:spcPts val="50"/>
              </a:spcBef>
            </a:pPr>
            <a:endParaRPr sz="1650">
              <a:latin typeface="Calibri"/>
              <a:cs typeface="Calibri"/>
            </a:endParaRPr>
          </a:p>
          <a:p>
            <a:pPr marL="12700">
              <a:tabLst>
                <a:tab pos="2280920" algn="l"/>
              </a:tabLst>
            </a:pPr>
            <a:r>
              <a:rPr sz="2000" b="1" spc="-10" dirty="0">
                <a:solidFill>
                  <a:srgbClr val="FF0000"/>
                </a:solidFill>
                <a:latin typeface="Calibri"/>
                <a:cs typeface="Calibri"/>
              </a:rPr>
              <a:t>protected	package-private</a:t>
            </a:r>
            <a:endParaRPr sz="2000">
              <a:latin typeface="Calibri"/>
              <a:cs typeface="Calibri"/>
            </a:endParaRPr>
          </a:p>
        </p:txBody>
      </p:sp>
      <p:sp>
        <p:nvSpPr>
          <p:cNvPr id="23" name="Footer Placeholder 22">
            <a:extLst>
              <a:ext uri="{FF2B5EF4-FFF2-40B4-BE49-F238E27FC236}">
                <a16:creationId xmlns:a16="http://schemas.microsoft.com/office/drawing/2014/main" id="{CB57873E-25C3-734E-5908-164DFBFCEB83}"/>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79626"/>
            <a:ext cx="8073390" cy="4892040"/>
          </a:xfrm>
          <a:prstGeom prst="rect">
            <a:avLst/>
          </a:prstGeom>
        </p:spPr>
        <p:txBody>
          <a:bodyPr vert="horz" wrap="square" lIns="0" tIns="12700" rIns="0" bIns="0" rtlCol="0">
            <a:spAutoFit/>
          </a:bodyPr>
          <a:lstStyle/>
          <a:p>
            <a:pPr marL="355600" indent="-342900" algn="just">
              <a:lnSpc>
                <a:spcPts val="2735"/>
              </a:lnSpc>
              <a:spcBef>
                <a:spcPts val="100"/>
              </a:spcBef>
              <a:buClr>
                <a:srgbClr val="0F1141"/>
              </a:buClr>
              <a:buFont typeface="Arial MT"/>
              <a:buChar char="•"/>
              <a:tabLst>
                <a:tab pos="355600" algn="l"/>
              </a:tabLst>
            </a:pPr>
            <a:r>
              <a:rPr sz="2400" spc="-5" dirty="0">
                <a:latin typeface="Times New Roman"/>
                <a:cs typeface="Times New Roman"/>
              </a:rPr>
              <a:t>Constructor</a:t>
            </a:r>
            <a:r>
              <a:rPr sz="2400" spc="325" dirty="0">
                <a:latin typeface="Times New Roman"/>
                <a:cs typeface="Times New Roman"/>
              </a:rPr>
              <a:t> </a:t>
            </a:r>
            <a:r>
              <a:rPr sz="2400" dirty="0">
                <a:latin typeface="Times New Roman"/>
                <a:cs typeface="Times New Roman"/>
              </a:rPr>
              <a:t>is</a:t>
            </a:r>
            <a:r>
              <a:rPr sz="2400" spc="330" dirty="0">
                <a:latin typeface="Times New Roman"/>
                <a:cs typeface="Times New Roman"/>
              </a:rPr>
              <a:t> </a:t>
            </a:r>
            <a:r>
              <a:rPr sz="2400" dirty="0">
                <a:latin typeface="Times New Roman"/>
                <a:cs typeface="Times New Roman"/>
              </a:rPr>
              <a:t>a</a:t>
            </a:r>
            <a:r>
              <a:rPr sz="2400" spc="325" dirty="0">
                <a:latin typeface="Times New Roman"/>
                <a:cs typeface="Times New Roman"/>
              </a:rPr>
              <a:t> </a:t>
            </a:r>
            <a:r>
              <a:rPr sz="2400" spc="-5" dirty="0">
                <a:latin typeface="Times New Roman"/>
                <a:cs typeface="Times New Roman"/>
              </a:rPr>
              <a:t>Method</a:t>
            </a:r>
            <a:r>
              <a:rPr sz="2400" spc="315" dirty="0">
                <a:latin typeface="Times New Roman"/>
                <a:cs typeface="Times New Roman"/>
              </a:rPr>
              <a:t> </a:t>
            </a:r>
            <a:r>
              <a:rPr sz="2400" spc="-5" dirty="0">
                <a:latin typeface="Times New Roman"/>
                <a:cs typeface="Times New Roman"/>
              </a:rPr>
              <a:t>of</a:t>
            </a:r>
            <a:r>
              <a:rPr sz="2400" spc="315" dirty="0">
                <a:latin typeface="Times New Roman"/>
                <a:cs typeface="Times New Roman"/>
              </a:rPr>
              <a:t> </a:t>
            </a:r>
            <a:r>
              <a:rPr sz="2400" dirty="0">
                <a:latin typeface="Times New Roman"/>
                <a:cs typeface="Times New Roman"/>
              </a:rPr>
              <a:t>a</a:t>
            </a:r>
            <a:r>
              <a:rPr sz="2400" spc="330" dirty="0">
                <a:latin typeface="Times New Roman"/>
                <a:cs typeface="Times New Roman"/>
              </a:rPr>
              <a:t> </a:t>
            </a:r>
            <a:r>
              <a:rPr sz="2400" dirty="0">
                <a:latin typeface="Times New Roman"/>
                <a:cs typeface="Times New Roman"/>
              </a:rPr>
              <a:t>class</a:t>
            </a:r>
            <a:r>
              <a:rPr sz="2400" spc="305" dirty="0">
                <a:latin typeface="Times New Roman"/>
                <a:cs typeface="Times New Roman"/>
              </a:rPr>
              <a:t> </a:t>
            </a:r>
            <a:r>
              <a:rPr sz="2400" dirty="0">
                <a:latin typeface="Times New Roman"/>
                <a:cs typeface="Times New Roman"/>
              </a:rPr>
              <a:t>having</a:t>
            </a:r>
            <a:r>
              <a:rPr sz="2400" spc="315" dirty="0">
                <a:latin typeface="Times New Roman"/>
                <a:cs typeface="Times New Roman"/>
              </a:rPr>
              <a:t> </a:t>
            </a:r>
            <a:r>
              <a:rPr sz="2400" dirty="0">
                <a:latin typeface="Times New Roman"/>
                <a:cs typeface="Times New Roman"/>
              </a:rPr>
              <a:t>a</a:t>
            </a:r>
            <a:r>
              <a:rPr sz="2400" spc="325" dirty="0">
                <a:latin typeface="Times New Roman"/>
                <a:cs typeface="Times New Roman"/>
              </a:rPr>
              <a:t> </a:t>
            </a:r>
            <a:r>
              <a:rPr sz="2400" spc="-10" dirty="0">
                <a:latin typeface="Times New Roman"/>
                <a:cs typeface="Times New Roman"/>
              </a:rPr>
              <a:t>name</a:t>
            </a:r>
            <a:r>
              <a:rPr sz="2400" spc="330" dirty="0">
                <a:latin typeface="Times New Roman"/>
                <a:cs typeface="Times New Roman"/>
              </a:rPr>
              <a:t> </a:t>
            </a:r>
            <a:r>
              <a:rPr sz="2400" spc="-5" dirty="0">
                <a:latin typeface="Times New Roman"/>
                <a:cs typeface="Times New Roman"/>
              </a:rPr>
              <a:t>similar</a:t>
            </a:r>
            <a:r>
              <a:rPr sz="2400" spc="330" dirty="0">
                <a:latin typeface="Times New Roman"/>
                <a:cs typeface="Times New Roman"/>
              </a:rPr>
              <a:t> </a:t>
            </a:r>
            <a:r>
              <a:rPr sz="2400" spc="-10" dirty="0">
                <a:latin typeface="Times New Roman"/>
                <a:cs typeface="Times New Roman"/>
              </a:rPr>
              <a:t>to</a:t>
            </a:r>
            <a:endParaRPr sz="2400" dirty="0">
              <a:latin typeface="Times New Roman"/>
              <a:cs typeface="Times New Roman"/>
            </a:endParaRPr>
          </a:p>
          <a:p>
            <a:pPr marL="355600" algn="just">
              <a:lnSpc>
                <a:spcPts val="2735"/>
              </a:lnSpc>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class</a:t>
            </a:r>
            <a:r>
              <a:rPr sz="2400" spc="-45" dirty="0">
                <a:latin typeface="Times New Roman"/>
                <a:cs typeface="Times New Roman"/>
              </a:rPr>
              <a:t> </a:t>
            </a:r>
            <a:r>
              <a:rPr sz="2400" dirty="0">
                <a:latin typeface="Times New Roman"/>
                <a:cs typeface="Times New Roman"/>
              </a:rPr>
              <a:t>itself</a:t>
            </a:r>
          </a:p>
          <a:p>
            <a:pPr marL="355600" indent="-342900" algn="just">
              <a:spcBef>
                <a:spcPts val="434"/>
              </a:spcBef>
              <a:buClr>
                <a:srgbClr val="0F1141"/>
              </a:buClr>
              <a:buFont typeface="Arial MT"/>
              <a:buChar char="•"/>
              <a:tabLst>
                <a:tab pos="355600" algn="l"/>
              </a:tabLst>
            </a:pPr>
            <a:r>
              <a:rPr sz="2400" spc="-5" dirty="0">
                <a:latin typeface="Times New Roman"/>
                <a:cs typeface="Times New Roman"/>
              </a:rPr>
              <a:t>Helps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Create</a:t>
            </a:r>
            <a:r>
              <a:rPr sz="2400" spc="-3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Initialize</a:t>
            </a:r>
            <a:r>
              <a:rPr sz="2400" spc="-4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Objects</a:t>
            </a:r>
          </a:p>
          <a:p>
            <a:pPr marL="355600" marR="6350" indent="-342900" algn="just">
              <a:lnSpc>
                <a:spcPct val="90100"/>
              </a:lnSpc>
              <a:spcBef>
                <a:spcPts val="715"/>
              </a:spcBef>
              <a:buClr>
                <a:srgbClr val="0F1141"/>
              </a:buClr>
              <a:buFont typeface="Arial MT"/>
              <a:buChar char="•"/>
              <a:tabLst>
                <a:tab pos="355600" algn="l"/>
              </a:tabLst>
            </a:pPr>
            <a:r>
              <a:rPr sz="2400" dirty="0">
                <a:latin typeface="Times New Roman"/>
                <a:cs typeface="Times New Roman"/>
              </a:rPr>
              <a:t>If </a:t>
            </a:r>
            <a:r>
              <a:rPr sz="2400" spc="-5" dirty="0">
                <a:latin typeface="Times New Roman"/>
                <a:cs typeface="Times New Roman"/>
              </a:rPr>
              <a:t>no constructor </a:t>
            </a:r>
            <a:r>
              <a:rPr sz="2400" dirty="0">
                <a:latin typeface="Times New Roman"/>
                <a:cs typeface="Times New Roman"/>
              </a:rPr>
              <a:t>is </a:t>
            </a:r>
            <a:r>
              <a:rPr sz="2400" spc="-5" dirty="0">
                <a:latin typeface="Times New Roman"/>
                <a:cs typeface="Times New Roman"/>
              </a:rPr>
              <a:t>defined for the </a:t>
            </a:r>
            <a:r>
              <a:rPr sz="2400" dirty="0">
                <a:latin typeface="Times New Roman"/>
                <a:cs typeface="Times New Roman"/>
              </a:rPr>
              <a:t>class then a </a:t>
            </a:r>
            <a:r>
              <a:rPr sz="2400" spc="-5" dirty="0">
                <a:latin typeface="Times New Roman"/>
                <a:cs typeface="Times New Roman"/>
              </a:rPr>
              <a:t>default </a:t>
            </a:r>
            <a:r>
              <a:rPr sz="2400" spc="-10" dirty="0">
                <a:latin typeface="Times New Roman"/>
                <a:cs typeface="Times New Roman"/>
              </a:rPr>
              <a:t>un- </a:t>
            </a:r>
            <a:r>
              <a:rPr sz="2400" spc="-5" dirty="0">
                <a:latin typeface="Times New Roman"/>
                <a:cs typeface="Times New Roman"/>
              </a:rPr>
              <a:t> parameterized constructor will </a:t>
            </a:r>
            <a:r>
              <a:rPr sz="2400" spc="-10" dirty="0">
                <a:latin typeface="Times New Roman"/>
                <a:cs typeface="Times New Roman"/>
              </a:rPr>
              <a:t>be </a:t>
            </a:r>
            <a:r>
              <a:rPr sz="2400" spc="-5" dirty="0">
                <a:latin typeface="Times New Roman"/>
                <a:cs typeface="Times New Roman"/>
              </a:rPr>
              <a:t>provided </a:t>
            </a:r>
            <a:r>
              <a:rPr sz="2400" dirty="0">
                <a:latin typeface="Times New Roman"/>
                <a:cs typeface="Times New Roman"/>
              </a:rPr>
              <a:t>by Java </a:t>
            </a:r>
            <a:r>
              <a:rPr sz="2400" spc="-10" dirty="0">
                <a:latin typeface="Times New Roman"/>
                <a:cs typeface="Times New Roman"/>
              </a:rPr>
              <a:t>Runtime </a:t>
            </a:r>
            <a:r>
              <a:rPr sz="2400" spc="-5" dirty="0">
                <a:latin typeface="Times New Roman"/>
                <a:cs typeface="Times New Roman"/>
              </a:rPr>
              <a:t> Environment.</a:t>
            </a:r>
            <a:endParaRPr sz="2400" dirty="0">
              <a:latin typeface="Times New Roman"/>
              <a:cs typeface="Times New Roman"/>
            </a:endParaRPr>
          </a:p>
          <a:p>
            <a:pPr marL="355600" indent="-342900" algn="just">
              <a:spcBef>
                <a:spcPts val="430"/>
              </a:spcBef>
              <a:buClr>
                <a:srgbClr val="0F1141"/>
              </a:buClr>
              <a:buFont typeface="Arial MT"/>
              <a:buChar char="•"/>
              <a:tabLst>
                <a:tab pos="355600" algn="l"/>
              </a:tabLst>
            </a:pPr>
            <a:r>
              <a:rPr sz="2400" dirty="0">
                <a:latin typeface="Times New Roman"/>
                <a:cs typeface="Times New Roman"/>
              </a:rPr>
              <a:t>Constructor</a:t>
            </a:r>
            <a:r>
              <a:rPr sz="2400" spc="-20" dirty="0">
                <a:latin typeface="Times New Roman"/>
                <a:cs typeface="Times New Roman"/>
              </a:rPr>
              <a:t> </a:t>
            </a:r>
            <a:r>
              <a:rPr sz="2400" dirty="0">
                <a:latin typeface="Times New Roman"/>
                <a:cs typeface="Times New Roman"/>
              </a:rPr>
              <a:t>Method</a:t>
            </a:r>
            <a:r>
              <a:rPr sz="2400" spc="-15" dirty="0">
                <a:latin typeface="Times New Roman"/>
                <a:cs typeface="Times New Roman"/>
              </a:rPr>
              <a:t> </a:t>
            </a:r>
            <a:r>
              <a:rPr sz="2400" spc="-5" dirty="0">
                <a:latin typeface="Times New Roman"/>
                <a:cs typeface="Times New Roman"/>
              </a:rPr>
              <a:t>has</a:t>
            </a:r>
            <a:r>
              <a:rPr sz="2400" spc="-20" dirty="0">
                <a:latin typeface="Times New Roman"/>
                <a:cs typeface="Times New Roman"/>
              </a:rPr>
              <a:t> </a:t>
            </a:r>
            <a:r>
              <a:rPr sz="2400" dirty="0">
                <a:latin typeface="Times New Roman"/>
                <a:cs typeface="Times New Roman"/>
              </a:rPr>
              <a:t>no</a:t>
            </a:r>
            <a:r>
              <a:rPr sz="2400" spc="-5" dirty="0">
                <a:latin typeface="Times New Roman"/>
                <a:cs typeface="Times New Roman"/>
              </a:rPr>
              <a:t> </a:t>
            </a:r>
            <a:r>
              <a:rPr sz="2400" dirty="0">
                <a:latin typeface="Times New Roman"/>
                <a:cs typeface="Times New Roman"/>
              </a:rPr>
              <a:t>return</a:t>
            </a:r>
            <a:r>
              <a:rPr sz="2400" spc="-20" dirty="0">
                <a:latin typeface="Times New Roman"/>
                <a:cs typeface="Times New Roman"/>
              </a:rPr>
              <a:t> </a:t>
            </a:r>
            <a:r>
              <a:rPr sz="2400" dirty="0">
                <a:latin typeface="Times New Roman"/>
                <a:cs typeface="Times New Roman"/>
              </a:rPr>
              <a:t>type</a:t>
            </a:r>
            <a:r>
              <a:rPr sz="2400" spc="-15" dirty="0">
                <a:latin typeface="Times New Roman"/>
                <a:cs typeface="Times New Roman"/>
              </a:rPr>
              <a:t> </a:t>
            </a:r>
            <a:r>
              <a:rPr sz="2400" dirty="0">
                <a:latin typeface="Times New Roman"/>
                <a:cs typeface="Times New Roman"/>
              </a:rPr>
              <a:t>not</a:t>
            </a:r>
            <a:r>
              <a:rPr sz="2400" spc="-15" dirty="0">
                <a:latin typeface="Times New Roman"/>
                <a:cs typeface="Times New Roman"/>
              </a:rPr>
              <a:t> </a:t>
            </a:r>
            <a:r>
              <a:rPr sz="2400" dirty="0">
                <a:latin typeface="Times New Roman"/>
                <a:cs typeface="Times New Roman"/>
              </a:rPr>
              <a:t>even</a:t>
            </a:r>
            <a:r>
              <a:rPr sz="2400" spc="-15" dirty="0">
                <a:latin typeface="Times New Roman"/>
                <a:cs typeface="Times New Roman"/>
              </a:rPr>
              <a:t> </a:t>
            </a:r>
            <a:r>
              <a:rPr sz="2400" dirty="0">
                <a:latin typeface="Times New Roman"/>
                <a:cs typeface="Times New Roman"/>
              </a:rPr>
              <a:t>void.</a:t>
            </a:r>
          </a:p>
          <a:p>
            <a:pPr marL="355600" marR="5715" indent="-342900">
              <a:lnSpc>
                <a:spcPts val="2590"/>
              </a:lnSpc>
              <a:spcBef>
                <a:spcPts val="765"/>
              </a:spcBef>
              <a:buClr>
                <a:srgbClr val="0F1141"/>
              </a:buClr>
              <a:buFont typeface="Arial MT"/>
              <a:buChar char="•"/>
              <a:tabLst>
                <a:tab pos="354965" algn="l"/>
                <a:tab pos="355600" algn="l"/>
                <a:tab pos="1219835" algn="l"/>
                <a:tab pos="2303145" algn="l"/>
                <a:tab pos="3253104" algn="l"/>
                <a:tab pos="4845685" algn="l"/>
                <a:tab pos="5979795" algn="l"/>
                <a:tab pos="6403975" algn="l"/>
              </a:tabLst>
            </a:pPr>
            <a:r>
              <a:rPr sz="2400" dirty="0">
                <a:latin typeface="Times New Roman"/>
                <a:cs typeface="Times New Roman"/>
              </a:rPr>
              <a:t>Code	writ</a:t>
            </a:r>
            <a:r>
              <a:rPr sz="2400" spc="-10" dirty="0">
                <a:latin typeface="Times New Roman"/>
                <a:cs typeface="Times New Roman"/>
              </a:rPr>
              <a:t>t</a:t>
            </a:r>
            <a:r>
              <a:rPr sz="2400" dirty="0">
                <a:latin typeface="Times New Roman"/>
                <a:cs typeface="Times New Roman"/>
              </a:rPr>
              <a:t>en	i</a:t>
            </a:r>
            <a:r>
              <a:rPr sz="2400" spc="5" dirty="0">
                <a:latin typeface="Times New Roman"/>
                <a:cs typeface="Times New Roman"/>
              </a:rPr>
              <a:t>n</a:t>
            </a:r>
            <a:r>
              <a:rPr sz="2400" spc="-5" dirty="0">
                <a:latin typeface="Times New Roman"/>
                <a:cs typeface="Times New Roman"/>
              </a:rPr>
              <a:t>s</a:t>
            </a:r>
            <a:r>
              <a:rPr sz="2400" dirty="0">
                <a:latin typeface="Times New Roman"/>
                <a:cs typeface="Times New Roman"/>
              </a:rPr>
              <a:t>i</a:t>
            </a:r>
            <a:r>
              <a:rPr sz="2400" spc="-10" dirty="0">
                <a:latin typeface="Times New Roman"/>
                <a:cs typeface="Times New Roman"/>
              </a:rPr>
              <a:t>d</a:t>
            </a:r>
            <a:r>
              <a:rPr sz="2400" dirty="0">
                <a:latin typeface="Times New Roman"/>
                <a:cs typeface="Times New Roman"/>
              </a:rPr>
              <a:t>e	cons</a:t>
            </a:r>
            <a:r>
              <a:rPr sz="2400" spc="5" dirty="0">
                <a:latin typeface="Times New Roman"/>
                <a:cs typeface="Times New Roman"/>
              </a:rPr>
              <a:t>t</a:t>
            </a:r>
            <a:r>
              <a:rPr sz="2400" dirty="0">
                <a:latin typeface="Times New Roman"/>
                <a:cs typeface="Times New Roman"/>
              </a:rPr>
              <a:t>ru</a:t>
            </a:r>
            <a:r>
              <a:rPr sz="2400" spc="-20" dirty="0">
                <a:latin typeface="Times New Roman"/>
                <a:cs typeface="Times New Roman"/>
              </a:rPr>
              <a:t>c</a:t>
            </a:r>
            <a:r>
              <a:rPr sz="2400" dirty="0">
                <a:latin typeface="Times New Roman"/>
                <a:cs typeface="Times New Roman"/>
              </a:rPr>
              <a:t>tor	</a:t>
            </a:r>
            <a:r>
              <a:rPr sz="2400" spc="-20" dirty="0">
                <a:latin typeface="Times New Roman"/>
                <a:cs typeface="Times New Roman"/>
              </a:rPr>
              <a:t>m</a:t>
            </a:r>
            <a:r>
              <a:rPr sz="2400" dirty="0">
                <a:latin typeface="Times New Roman"/>
                <a:cs typeface="Times New Roman"/>
              </a:rPr>
              <a:t>ethod	i</a:t>
            </a:r>
            <a:r>
              <a:rPr sz="2400" spc="-5" dirty="0">
                <a:latin typeface="Times New Roman"/>
                <a:cs typeface="Times New Roman"/>
              </a:rPr>
              <a:t>s</a:t>
            </a:r>
            <a:r>
              <a:rPr sz="2400" dirty="0">
                <a:latin typeface="Times New Roman"/>
                <a:cs typeface="Times New Roman"/>
              </a:rPr>
              <a:t>	auto</a:t>
            </a:r>
            <a:r>
              <a:rPr sz="2400" spc="-15" dirty="0">
                <a:latin typeface="Times New Roman"/>
                <a:cs typeface="Times New Roman"/>
              </a:rPr>
              <a:t>m</a:t>
            </a:r>
            <a:r>
              <a:rPr sz="2400" dirty="0">
                <a:latin typeface="Times New Roman"/>
                <a:cs typeface="Times New Roman"/>
              </a:rPr>
              <a:t>ati</a:t>
            </a:r>
            <a:r>
              <a:rPr sz="2400" spc="-10" dirty="0">
                <a:latin typeface="Times New Roman"/>
                <a:cs typeface="Times New Roman"/>
              </a:rPr>
              <a:t>ca</a:t>
            </a:r>
            <a:r>
              <a:rPr sz="2400" dirty="0">
                <a:latin typeface="Times New Roman"/>
                <a:cs typeface="Times New Roman"/>
              </a:rPr>
              <a:t>lly  executed</a:t>
            </a:r>
            <a:r>
              <a:rPr sz="2400" spc="-3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object</a:t>
            </a:r>
            <a:r>
              <a:rPr sz="2400" spc="-20" dirty="0">
                <a:latin typeface="Times New Roman"/>
                <a:cs typeface="Times New Roman"/>
              </a:rPr>
              <a:t> </a:t>
            </a:r>
            <a:r>
              <a:rPr sz="2400" dirty="0">
                <a:latin typeface="Times New Roman"/>
                <a:cs typeface="Times New Roman"/>
              </a:rPr>
              <a:t>creation</a:t>
            </a:r>
            <a:r>
              <a:rPr sz="2400" spc="-3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that</a:t>
            </a:r>
            <a:r>
              <a:rPr sz="2400" spc="-15" dirty="0">
                <a:latin typeface="Times New Roman"/>
                <a:cs typeface="Times New Roman"/>
              </a:rPr>
              <a:t> </a:t>
            </a:r>
            <a:r>
              <a:rPr sz="2400" dirty="0">
                <a:latin typeface="Times New Roman"/>
                <a:cs typeface="Times New Roman"/>
              </a:rPr>
              <a:t>class.</a:t>
            </a:r>
          </a:p>
          <a:p>
            <a:pPr marL="355600" marR="5715" indent="-342900">
              <a:lnSpc>
                <a:spcPts val="2590"/>
              </a:lnSpc>
              <a:spcBef>
                <a:spcPts val="725"/>
              </a:spcBef>
              <a:buClr>
                <a:srgbClr val="0F1141"/>
              </a:buClr>
              <a:buFont typeface="Arial MT"/>
              <a:buChar char="•"/>
              <a:tabLst>
                <a:tab pos="354965" algn="l"/>
                <a:tab pos="355600" algn="l"/>
              </a:tabLst>
            </a:pPr>
            <a:r>
              <a:rPr sz="2400" dirty="0">
                <a:latin typeface="Times New Roman"/>
                <a:cs typeface="Times New Roman"/>
              </a:rPr>
              <a:t>If</a:t>
            </a:r>
            <a:r>
              <a:rPr sz="2400" spc="160" dirty="0">
                <a:latin typeface="Times New Roman"/>
                <a:cs typeface="Times New Roman"/>
              </a:rPr>
              <a:t> </a:t>
            </a:r>
            <a:r>
              <a:rPr sz="2400" dirty="0">
                <a:latin typeface="Times New Roman"/>
                <a:cs typeface="Times New Roman"/>
              </a:rPr>
              <a:t>a</a:t>
            </a:r>
            <a:r>
              <a:rPr sz="2400" spc="175" dirty="0">
                <a:latin typeface="Times New Roman"/>
                <a:cs typeface="Times New Roman"/>
              </a:rPr>
              <a:t> </a:t>
            </a:r>
            <a:r>
              <a:rPr sz="2400" spc="-5" dirty="0">
                <a:latin typeface="Times New Roman"/>
                <a:cs typeface="Times New Roman"/>
              </a:rPr>
              <a:t>class</a:t>
            </a:r>
            <a:r>
              <a:rPr sz="2400" spc="170" dirty="0">
                <a:latin typeface="Times New Roman"/>
                <a:cs typeface="Times New Roman"/>
              </a:rPr>
              <a:t> </a:t>
            </a:r>
            <a:r>
              <a:rPr sz="2400" spc="-10" dirty="0">
                <a:latin typeface="Times New Roman"/>
                <a:cs typeface="Times New Roman"/>
              </a:rPr>
              <a:t>has</a:t>
            </a:r>
            <a:r>
              <a:rPr sz="2400" spc="175" dirty="0">
                <a:latin typeface="Times New Roman"/>
                <a:cs typeface="Times New Roman"/>
              </a:rPr>
              <a:t> </a:t>
            </a:r>
            <a:r>
              <a:rPr sz="2400" spc="-5" dirty="0">
                <a:latin typeface="Times New Roman"/>
                <a:cs typeface="Times New Roman"/>
              </a:rPr>
              <a:t>its</a:t>
            </a:r>
            <a:r>
              <a:rPr sz="2400" spc="170" dirty="0">
                <a:latin typeface="Times New Roman"/>
                <a:cs typeface="Times New Roman"/>
              </a:rPr>
              <a:t> </a:t>
            </a:r>
            <a:r>
              <a:rPr sz="2400" dirty="0">
                <a:latin typeface="Times New Roman"/>
                <a:cs typeface="Times New Roman"/>
              </a:rPr>
              <a:t>own</a:t>
            </a:r>
            <a:r>
              <a:rPr sz="2400" spc="165" dirty="0">
                <a:latin typeface="Times New Roman"/>
                <a:cs typeface="Times New Roman"/>
              </a:rPr>
              <a:t> </a:t>
            </a:r>
            <a:r>
              <a:rPr sz="2400" spc="-5" dirty="0">
                <a:latin typeface="Times New Roman"/>
                <a:cs typeface="Times New Roman"/>
              </a:rPr>
              <a:t>constructor</a:t>
            </a:r>
            <a:r>
              <a:rPr sz="2400" spc="165" dirty="0">
                <a:latin typeface="Times New Roman"/>
                <a:cs typeface="Times New Roman"/>
              </a:rPr>
              <a:t> </a:t>
            </a:r>
            <a:r>
              <a:rPr sz="2400" dirty="0">
                <a:latin typeface="Times New Roman"/>
                <a:cs typeface="Times New Roman"/>
              </a:rPr>
              <a:t>then</a:t>
            </a:r>
            <a:r>
              <a:rPr sz="2400" spc="165" dirty="0">
                <a:latin typeface="Times New Roman"/>
                <a:cs typeface="Times New Roman"/>
              </a:rPr>
              <a:t> </a:t>
            </a:r>
            <a:r>
              <a:rPr sz="2400" spc="-5" dirty="0">
                <a:latin typeface="Times New Roman"/>
                <a:cs typeface="Times New Roman"/>
              </a:rPr>
              <a:t>default</a:t>
            </a:r>
            <a:r>
              <a:rPr sz="2400" spc="165" dirty="0">
                <a:latin typeface="Times New Roman"/>
                <a:cs typeface="Times New Roman"/>
              </a:rPr>
              <a:t> </a:t>
            </a:r>
            <a:r>
              <a:rPr sz="2400" spc="-5" dirty="0">
                <a:latin typeface="Times New Roman"/>
                <a:cs typeface="Times New Roman"/>
              </a:rPr>
              <a:t>constructor</a:t>
            </a:r>
            <a:r>
              <a:rPr sz="2400" spc="180" dirty="0">
                <a:latin typeface="Times New Roman"/>
                <a:cs typeface="Times New Roman"/>
              </a:rPr>
              <a:t> </a:t>
            </a:r>
            <a:r>
              <a:rPr sz="2400" spc="-5" dirty="0">
                <a:latin typeface="Times New Roman"/>
                <a:cs typeface="Times New Roman"/>
              </a:rPr>
              <a:t>will </a:t>
            </a:r>
            <a:r>
              <a:rPr sz="2400" spc="-585" dirty="0">
                <a:latin typeface="Times New Roman"/>
                <a:cs typeface="Times New Roman"/>
              </a:rPr>
              <a:t> </a:t>
            </a:r>
            <a:r>
              <a:rPr sz="2400" spc="-5" dirty="0">
                <a:latin typeface="Times New Roman"/>
                <a:cs typeface="Times New Roman"/>
              </a:rPr>
              <a:t>not</a:t>
            </a:r>
            <a:r>
              <a:rPr sz="2400" spc="-15" dirty="0">
                <a:latin typeface="Times New Roman"/>
                <a:cs typeface="Times New Roman"/>
              </a:rPr>
              <a:t> </a:t>
            </a:r>
            <a:r>
              <a:rPr sz="2400" spc="-5" dirty="0">
                <a:latin typeface="Times New Roman"/>
                <a:cs typeface="Times New Roman"/>
              </a:rPr>
              <a:t>be</a:t>
            </a:r>
            <a:r>
              <a:rPr sz="2400" dirty="0">
                <a:latin typeface="Times New Roman"/>
                <a:cs typeface="Times New Roman"/>
              </a:rPr>
              <a:t> available</a:t>
            </a:r>
          </a:p>
          <a:p>
            <a:pPr marL="355600" marR="5080" indent="-342900">
              <a:lnSpc>
                <a:spcPts val="2590"/>
              </a:lnSpc>
              <a:spcBef>
                <a:spcPts val="725"/>
              </a:spcBef>
              <a:buClr>
                <a:srgbClr val="0F1141"/>
              </a:buClr>
              <a:buFont typeface="Arial MT"/>
              <a:buChar char="•"/>
              <a:tabLst>
                <a:tab pos="354965" algn="l"/>
                <a:tab pos="355600" algn="l"/>
                <a:tab pos="1978660" algn="l"/>
                <a:tab pos="3112770" algn="l"/>
                <a:tab pos="3719195" algn="l"/>
                <a:tab pos="4478655" algn="l"/>
                <a:tab pos="4949190" algn="l"/>
                <a:tab pos="5659755" algn="l"/>
                <a:tab pos="6706870" algn="l"/>
                <a:tab pos="7974965" algn="l"/>
              </a:tabLst>
            </a:pPr>
            <a:r>
              <a:rPr sz="2400" dirty="0">
                <a:latin typeface="Times New Roman"/>
                <a:cs typeface="Times New Roman"/>
              </a:rPr>
              <a:t>Constructor	Me</a:t>
            </a:r>
            <a:r>
              <a:rPr sz="2400" spc="5" dirty="0">
                <a:latin typeface="Times New Roman"/>
                <a:cs typeface="Times New Roman"/>
              </a:rPr>
              <a:t>t</a:t>
            </a:r>
            <a:r>
              <a:rPr sz="2400" dirty="0">
                <a:latin typeface="Times New Roman"/>
                <a:cs typeface="Times New Roman"/>
              </a:rPr>
              <a:t>hod	</a:t>
            </a:r>
            <a:r>
              <a:rPr sz="2400" spc="-10" dirty="0">
                <a:latin typeface="Times New Roman"/>
                <a:cs typeface="Times New Roman"/>
              </a:rPr>
              <a:t>c</a:t>
            </a:r>
            <a:r>
              <a:rPr sz="2400" dirty="0">
                <a:latin typeface="Times New Roman"/>
                <a:cs typeface="Times New Roman"/>
              </a:rPr>
              <a:t>an	have	</a:t>
            </a:r>
            <a:r>
              <a:rPr sz="2400" spc="-5" dirty="0">
                <a:latin typeface="Times New Roman"/>
                <a:cs typeface="Times New Roman"/>
              </a:rPr>
              <a:t>its</a:t>
            </a:r>
            <a:r>
              <a:rPr sz="2400" dirty="0">
                <a:latin typeface="Times New Roman"/>
                <a:cs typeface="Times New Roman"/>
              </a:rPr>
              <a:t>	own	Acc</a:t>
            </a:r>
            <a:r>
              <a:rPr sz="2400" spc="-10" dirty="0">
                <a:latin typeface="Times New Roman"/>
                <a:cs typeface="Times New Roman"/>
              </a:rPr>
              <a:t>e</a:t>
            </a:r>
            <a:r>
              <a:rPr sz="2400" spc="-5" dirty="0">
                <a:latin typeface="Times New Roman"/>
                <a:cs typeface="Times New Roman"/>
              </a:rPr>
              <a:t>ss</a:t>
            </a:r>
            <a:r>
              <a:rPr sz="2400" dirty="0">
                <a:latin typeface="Times New Roman"/>
                <a:cs typeface="Times New Roman"/>
              </a:rPr>
              <a:t>	Modifier	:  public,</a:t>
            </a:r>
            <a:r>
              <a:rPr sz="2400" spc="-25" dirty="0">
                <a:latin typeface="Times New Roman"/>
                <a:cs typeface="Times New Roman"/>
              </a:rPr>
              <a:t> </a:t>
            </a:r>
            <a:r>
              <a:rPr sz="2400" dirty="0">
                <a:latin typeface="Times New Roman"/>
                <a:cs typeface="Times New Roman"/>
              </a:rPr>
              <a:t>protected,</a:t>
            </a:r>
            <a:r>
              <a:rPr sz="2400" spc="-25" dirty="0">
                <a:latin typeface="Times New Roman"/>
                <a:cs typeface="Times New Roman"/>
              </a:rPr>
              <a:t> </a:t>
            </a:r>
            <a:r>
              <a:rPr sz="2400" dirty="0">
                <a:latin typeface="Times New Roman"/>
                <a:cs typeface="Times New Roman"/>
              </a:rPr>
              <a:t>package-private</a:t>
            </a:r>
            <a:r>
              <a:rPr sz="2400" spc="-4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private</a:t>
            </a:r>
          </a:p>
        </p:txBody>
      </p:sp>
      <p:sp>
        <p:nvSpPr>
          <p:cNvPr id="3" name="object 3"/>
          <p:cNvSpPr txBox="1">
            <a:spLocks noGrp="1"/>
          </p:cNvSpPr>
          <p:nvPr>
            <p:ph type="title"/>
          </p:nvPr>
        </p:nvSpPr>
        <p:spPr>
          <a:xfrm>
            <a:off x="1907540" y="379222"/>
            <a:ext cx="6381054" cy="689932"/>
          </a:xfrm>
          <a:prstGeom prst="rect">
            <a:avLst/>
          </a:prstGeom>
        </p:spPr>
        <p:txBody>
          <a:bodyPr vert="horz" wrap="square" lIns="0" tIns="12700" rIns="0" bIns="0" rtlCol="0" anchor="t">
            <a:spAutoFit/>
          </a:bodyPr>
          <a:lstStyle/>
          <a:p>
            <a:pPr marL="12700">
              <a:lnSpc>
                <a:spcPct val="100000"/>
              </a:lnSpc>
              <a:spcBef>
                <a:spcPts val="100"/>
              </a:spcBef>
            </a:pPr>
            <a:r>
              <a:rPr spc="-160" dirty="0"/>
              <a:t>Ro</a:t>
            </a:r>
            <a:r>
              <a:rPr spc="-165" dirty="0"/>
              <a:t>l</a:t>
            </a:r>
            <a:r>
              <a:rPr spc="-5" dirty="0"/>
              <a:t>e</a:t>
            </a:r>
            <a:r>
              <a:rPr spc="-285" dirty="0"/>
              <a:t> </a:t>
            </a:r>
            <a:r>
              <a:rPr spc="-160" dirty="0"/>
              <a:t>o</a:t>
            </a:r>
            <a:r>
              <a:rPr dirty="0"/>
              <a:t>f</a:t>
            </a:r>
            <a:r>
              <a:rPr spc="-295" dirty="0"/>
              <a:t> </a:t>
            </a:r>
            <a:r>
              <a:rPr spc="-160" dirty="0"/>
              <a:t>Cons</a:t>
            </a:r>
            <a:r>
              <a:rPr spc="-155" dirty="0"/>
              <a:t>t</a:t>
            </a:r>
            <a:r>
              <a:rPr spc="-160" dirty="0"/>
              <a:t>ruc</a:t>
            </a:r>
            <a:r>
              <a:rPr spc="-155" dirty="0"/>
              <a:t>t</a:t>
            </a:r>
            <a:r>
              <a:rPr spc="-160" dirty="0"/>
              <a:t>o</a:t>
            </a:r>
            <a:r>
              <a:rPr spc="-5" dirty="0"/>
              <a:t>r</a:t>
            </a:r>
            <a:r>
              <a:rPr spc="-245" dirty="0"/>
              <a:t> </a:t>
            </a:r>
            <a:r>
              <a:rPr spc="-155" dirty="0"/>
              <a:t>M</a:t>
            </a:r>
            <a:r>
              <a:rPr spc="-160" dirty="0"/>
              <a:t>e</a:t>
            </a:r>
            <a:r>
              <a:rPr spc="-155" dirty="0"/>
              <a:t>t</a:t>
            </a:r>
            <a:r>
              <a:rPr spc="-160" dirty="0"/>
              <a:t>ho</a:t>
            </a:r>
            <a:r>
              <a:rPr dirty="0"/>
              <a:t>d</a:t>
            </a:r>
          </a:p>
        </p:txBody>
      </p:sp>
      <p:sp>
        <p:nvSpPr>
          <p:cNvPr id="7" name="Footer Placeholder 6">
            <a:extLst>
              <a:ext uri="{FF2B5EF4-FFF2-40B4-BE49-F238E27FC236}">
                <a16:creationId xmlns:a16="http://schemas.microsoft.com/office/drawing/2014/main" id="{9B0652C5-DCF0-DCA0-8582-4A006609AA47}"/>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2763775"/>
            <a:ext cx="1464310" cy="903605"/>
          </a:xfrm>
          <a:prstGeom prst="rect">
            <a:avLst/>
          </a:prstGeom>
        </p:spPr>
        <p:txBody>
          <a:bodyPr vert="horz" wrap="square" lIns="0" tIns="85725" rIns="0" bIns="0" rtlCol="0">
            <a:spAutoFit/>
          </a:bodyPr>
          <a:lstStyle/>
          <a:p>
            <a:pPr marL="12700">
              <a:spcBef>
                <a:spcPts val="675"/>
              </a:spcBef>
            </a:pPr>
            <a:r>
              <a:rPr sz="2400" spc="-5" dirty="0">
                <a:solidFill>
                  <a:srgbClr val="FF0000"/>
                </a:solidFill>
                <a:latin typeface="Arial MT"/>
                <a:cs typeface="Arial MT"/>
              </a:rPr>
              <a:t>Examples</a:t>
            </a:r>
            <a:endParaRPr sz="2400">
              <a:latin typeface="Arial MT"/>
              <a:cs typeface="Arial MT"/>
            </a:endParaRPr>
          </a:p>
          <a:p>
            <a:pPr marL="927100">
              <a:spcBef>
                <a:spcPts val="575"/>
              </a:spcBef>
            </a:pPr>
            <a:r>
              <a:rPr sz="2400" spc="-5" dirty="0">
                <a:solidFill>
                  <a:srgbClr val="FF0000"/>
                </a:solidFill>
                <a:latin typeface="Arial MT"/>
                <a:cs typeface="Arial MT"/>
              </a:rPr>
              <a:t>B</a:t>
            </a:r>
            <a:r>
              <a:rPr sz="2400" spc="-15" dirty="0">
                <a:solidFill>
                  <a:srgbClr val="FF0000"/>
                </a:solidFill>
                <a:latin typeface="Arial MT"/>
                <a:cs typeface="Arial MT"/>
              </a:rPr>
              <a:t>o</a:t>
            </a:r>
            <a:r>
              <a:rPr sz="2400" dirty="0">
                <a:solidFill>
                  <a:srgbClr val="FF0000"/>
                </a:solidFill>
                <a:latin typeface="Arial MT"/>
                <a:cs typeface="Arial MT"/>
              </a:rPr>
              <a:t>x</a:t>
            </a:r>
            <a:endParaRPr sz="2400">
              <a:latin typeface="Arial MT"/>
              <a:cs typeface="Arial MT"/>
            </a:endParaRPr>
          </a:p>
        </p:txBody>
      </p:sp>
      <p:sp>
        <p:nvSpPr>
          <p:cNvPr id="3" name="object 3"/>
          <p:cNvSpPr txBox="1"/>
          <p:nvPr/>
        </p:nvSpPr>
        <p:spPr>
          <a:xfrm>
            <a:off x="4651376" y="3275838"/>
            <a:ext cx="1118235" cy="391160"/>
          </a:xfrm>
          <a:prstGeom prst="rect">
            <a:avLst/>
          </a:prstGeom>
        </p:spPr>
        <p:txBody>
          <a:bodyPr vert="horz" wrap="square" lIns="0" tIns="12700" rIns="0" bIns="0" rtlCol="0">
            <a:spAutoFit/>
          </a:bodyPr>
          <a:lstStyle/>
          <a:p>
            <a:pPr marL="12700">
              <a:spcBef>
                <a:spcPts val="100"/>
              </a:spcBef>
              <a:tabLst>
                <a:tab pos="926465" algn="l"/>
              </a:tabLst>
            </a:pPr>
            <a:r>
              <a:rPr sz="2400" spc="-10" dirty="0">
                <a:solidFill>
                  <a:srgbClr val="FF0000"/>
                </a:solidFill>
                <a:latin typeface="Arial MT"/>
                <a:cs typeface="Arial MT"/>
              </a:rPr>
              <a:t>b</a:t>
            </a:r>
            <a:r>
              <a:rPr sz="2400" spc="-5" dirty="0">
                <a:solidFill>
                  <a:srgbClr val="FF0000"/>
                </a:solidFill>
                <a:latin typeface="Arial MT"/>
                <a:cs typeface="Arial MT"/>
              </a:rPr>
              <a:t>1</a:t>
            </a:r>
            <a:r>
              <a:rPr sz="2400" dirty="0">
                <a:solidFill>
                  <a:srgbClr val="FF0000"/>
                </a:solidFill>
                <a:latin typeface="Arial MT"/>
                <a:cs typeface="Arial MT"/>
              </a:rPr>
              <a:t>	=</a:t>
            </a:r>
            <a:endParaRPr sz="2400">
              <a:latin typeface="Arial MT"/>
              <a:cs typeface="Arial MT"/>
            </a:endParaRPr>
          </a:p>
        </p:txBody>
      </p:sp>
      <p:sp>
        <p:nvSpPr>
          <p:cNvPr id="4" name="object 4"/>
          <p:cNvSpPr txBox="1"/>
          <p:nvPr/>
        </p:nvSpPr>
        <p:spPr>
          <a:xfrm>
            <a:off x="6480429" y="3275838"/>
            <a:ext cx="1481455" cy="391160"/>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new</a:t>
            </a:r>
            <a:r>
              <a:rPr sz="2400" spc="-65" dirty="0">
                <a:solidFill>
                  <a:srgbClr val="FF0000"/>
                </a:solidFill>
                <a:latin typeface="Arial MT"/>
                <a:cs typeface="Arial MT"/>
              </a:rPr>
              <a:t> </a:t>
            </a:r>
            <a:r>
              <a:rPr sz="2400" spc="-5" dirty="0">
                <a:solidFill>
                  <a:srgbClr val="FF0000"/>
                </a:solidFill>
                <a:latin typeface="Arial MT"/>
                <a:cs typeface="Arial MT"/>
              </a:rPr>
              <a:t>Box();</a:t>
            </a:r>
            <a:endParaRPr sz="2400">
              <a:latin typeface="Arial MT"/>
              <a:cs typeface="Arial MT"/>
            </a:endParaRPr>
          </a:p>
        </p:txBody>
      </p:sp>
      <p:sp>
        <p:nvSpPr>
          <p:cNvPr id="5" name="object 5"/>
          <p:cNvSpPr txBox="1"/>
          <p:nvPr/>
        </p:nvSpPr>
        <p:spPr>
          <a:xfrm>
            <a:off x="2822194" y="4153916"/>
            <a:ext cx="821690" cy="391160"/>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String</a:t>
            </a:r>
            <a:endParaRPr sz="2400">
              <a:latin typeface="Arial MT"/>
              <a:cs typeface="Arial MT"/>
            </a:endParaRPr>
          </a:p>
        </p:txBody>
      </p:sp>
      <p:sp>
        <p:nvSpPr>
          <p:cNvPr id="6" name="object 6"/>
          <p:cNvSpPr txBox="1"/>
          <p:nvPr/>
        </p:nvSpPr>
        <p:spPr>
          <a:xfrm>
            <a:off x="6480428" y="4153916"/>
            <a:ext cx="1753870" cy="391160"/>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MT"/>
                <a:cs typeface="Arial MT"/>
              </a:rPr>
              <a:t>new</a:t>
            </a:r>
            <a:r>
              <a:rPr sz="2400" spc="-70" dirty="0">
                <a:solidFill>
                  <a:srgbClr val="FF0000"/>
                </a:solidFill>
                <a:latin typeface="Arial MT"/>
                <a:cs typeface="Arial MT"/>
              </a:rPr>
              <a:t> </a:t>
            </a:r>
            <a:r>
              <a:rPr sz="2400" dirty="0">
                <a:solidFill>
                  <a:srgbClr val="FF0000"/>
                </a:solidFill>
                <a:latin typeface="Arial MT"/>
                <a:cs typeface="Arial MT"/>
              </a:rPr>
              <a:t>String();</a:t>
            </a:r>
            <a:endParaRPr sz="2400">
              <a:latin typeface="Arial MT"/>
              <a:cs typeface="Arial MT"/>
            </a:endParaRPr>
          </a:p>
        </p:txBody>
      </p:sp>
      <p:sp>
        <p:nvSpPr>
          <p:cNvPr id="7" name="object 7"/>
          <p:cNvSpPr txBox="1">
            <a:spLocks noGrp="1"/>
          </p:cNvSpPr>
          <p:nvPr>
            <p:ph type="title"/>
          </p:nvPr>
        </p:nvSpPr>
        <p:spPr>
          <a:xfrm>
            <a:off x="1907541" y="379222"/>
            <a:ext cx="5513196" cy="689932"/>
          </a:xfrm>
          <a:prstGeom prst="rect">
            <a:avLst/>
          </a:prstGeom>
        </p:spPr>
        <p:txBody>
          <a:bodyPr vert="horz" wrap="square" lIns="0" tIns="12700" rIns="0" bIns="0" rtlCol="0" anchor="t">
            <a:spAutoFit/>
          </a:bodyPr>
          <a:lstStyle/>
          <a:p>
            <a:pPr marL="12700">
              <a:lnSpc>
                <a:spcPct val="100000"/>
              </a:lnSpc>
              <a:spcBef>
                <a:spcPts val="100"/>
              </a:spcBef>
            </a:pPr>
            <a:r>
              <a:rPr spc="-165"/>
              <a:t>O</a:t>
            </a:r>
            <a:r>
              <a:rPr spc="-160"/>
              <a:t>b</a:t>
            </a:r>
            <a:r>
              <a:rPr spc="-165"/>
              <a:t>j</a:t>
            </a:r>
            <a:r>
              <a:rPr spc="-160"/>
              <a:t>ec</a:t>
            </a:r>
            <a:r>
              <a:t>t</a:t>
            </a:r>
            <a:r>
              <a:rPr spc="-270"/>
              <a:t> </a:t>
            </a:r>
            <a:r>
              <a:rPr spc="-160" dirty="0"/>
              <a:t>Crea</a:t>
            </a:r>
            <a:r>
              <a:rPr spc="-155" dirty="0"/>
              <a:t>t</a:t>
            </a:r>
            <a:r>
              <a:rPr spc="-165" dirty="0"/>
              <a:t>i</a:t>
            </a:r>
            <a:r>
              <a:rPr spc="-160" dirty="0"/>
              <a:t>o</a:t>
            </a:r>
            <a:r>
              <a:rPr dirty="0"/>
              <a:t>n</a:t>
            </a:r>
            <a:r>
              <a:rPr spc="-260" dirty="0"/>
              <a:t> </a:t>
            </a:r>
            <a:r>
              <a:rPr spc="-160" dirty="0"/>
              <a:t>Syn</a:t>
            </a:r>
            <a:r>
              <a:rPr spc="-155" dirty="0"/>
              <a:t>t</a:t>
            </a:r>
            <a:r>
              <a:rPr spc="-160" dirty="0"/>
              <a:t>a</a:t>
            </a:r>
            <a:r>
              <a:rPr spc="-5" dirty="0"/>
              <a:t>x</a:t>
            </a:r>
          </a:p>
        </p:txBody>
      </p:sp>
      <p:sp>
        <p:nvSpPr>
          <p:cNvPr id="8" name="object 8"/>
          <p:cNvSpPr txBox="1"/>
          <p:nvPr/>
        </p:nvSpPr>
        <p:spPr>
          <a:xfrm>
            <a:off x="1884984" y="5802579"/>
            <a:ext cx="8261984" cy="391160"/>
          </a:xfrm>
          <a:prstGeom prst="rect">
            <a:avLst/>
          </a:prstGeom>
        </p:spPr>
        <p:txBody>
          <a:bodyPr vert="horz" wrap="square" lIns="0" tIns="12700" rIns="0" bIns="0" rtlCol="0">
            <a:spAutoFit/>
          </a:bodyPr>
          <a:lstStyle/>
          <a:p>
            <a:pPr marL="12700">
              <a:spcBef>
                <a:spcPts val="100"/>
              </a:spcBef>
            </a:pPr>
            <a:r>
              <a:rPr sz="2400" b="1" u="heavy" spc="-5" dirty="0">
                <a:uFill>
                  <a:solidFill>
                    <a:srgbClr val="000000"/>
                  </a:solidFill>
                </a:uFill>
                <a:latin typeface="Arial"/>
                <a:cs typeface="Arial"/>
              </a:rPr>
              <a:t>Note</a:t>
            </a:r>
            <a:r>
              <a:rPr sz="2400" b="1" u="heavy" spc="10" dirty="0">
                <a:uFill>
                  <a:solidFill>
                    <a:srgbClr val="000000"/>
                  </a:solidFill>
                </a:uFill>
                <a:latin typeface="Arial"/>
                <a:cs typeface="Arial"/>
              </a:rPr>
              <a:t> </a:t>
            </a:r>
            <a:r>
              <a:rPr sz="2400" b="1" u="heavy" dirty="0">
                <a:uFill>
                  <a:solidFill>
                    <a:srgbClr val="000000"/>
                  </a:solidFill>
                </a:uFill>
                <a:latin typeface="Arial"/>
                <a:cs typeface="Arial"/>
              </a:rPr>
              <a:t>:</a:t>
            </a:r>
            <a:r>
              <a:rPr sz="2400" b="1" u="heavy" spc="-90" dirty="0">
                <a:uFill>
                  <a:solidFill>
                    <a:srgbClr val="000000"/>
                  </a:solidFill>
                </a:uFill>
                <a:latin typeface="Arial"/>
                <a:cs typeface="Arial"/>
              </a:rPr>
              <a:t> </a:t>
            </a:r>
            <a:r>
              <a:rPr sz="2400" b="1" u="heavy" spc="-5" dirty="0">
                <a:uFill>
                  <a:solidFill>
                    <a:srgbClr val="000000"/>
                  </a:solidFill>
                </a:uFill>
                <a:latin typeface="Arial"/>
                <a:cs typeface="Arial"/>
              </a:rPr>
              <a:t>Above</a:t>
            </a:r>
            <a:r>
              <a:rPr sz="2400" b="1" u="heavy" spc="20" dirty="0">
                <a:uFill>
                  <a:solidFill>
                    <a:srgbClr val="000000"/>
                  </a:solidFill>
                </a:uFill>
                <a:latin typeface="Arial"/>
                <a:cs typeface="Arial"/>
              </a:rPr>
              <a:t> </a:t>
            </a:r>
            <a:r>
              <a:rPr sz="2400" b="1" u="heavy" spc="-5" dirty="0">
                <a:uFill>
                  <a:solidFill>
                    <a:srgbClr val="000000"/>
                  </a:solidFill>
                </a:uFill>
                <a:latin typeface="Arial"/>
                <a:cs typeface="Arial"/>
              </a:rPr>
              <a:t>Examples</a:t>
            </a:r>
            <a:r>
              <a:rPr sz="2400" b="1" u="heavy" spc="20" dirty="0">
                <a:uFill>
                  <a:solidFill>
                    <a:srgbClr val="000000"/>
                  </a:solidFill>
                </a:uFill>
                <a:latin typeface="Arial"/>
                <a:cs typeface="Arial"/>
              </a:rPr>
              <a:t> </a:t>
            </a:r>
            <a:r>
              <a:rPr sz="2400" b="1" u="heavy" spc="-5" dirty="0">
                <a:uFill>
                  <a:solidFill>
                    <a:srgbClr val="000000"/>
                  </a:solidFill>
                </a:uFill>
                <a:latin typeface="Arial"/>
                <a:cs typeface="Arial"/>
              </a:rPr>
              <a:t>Use</a:t>
            </a:r>
            <a:r>
              <a:rPr sz="2400" b="1" u="heavy" spc="20" dirty="0">
                <a:uFill>
                  <a:solidFill>
                    <a:srgbClr val="000000"/>
                  </a:solidFill>
                </a:uFill>
                <a:latin typeface="Arial"/>
                <a:cs typeface="Arial"/>
              </a:rPr>
              <a:t> </a:t>
            </a:r>
            <a:r>
              <a:rPr sz="2400" b="1" u="heavy" spc="-5" dirty="0">
                <a:uFill>
                  <a:solidFill>
                    <a:srgbClr val="000000"/>
                  </a:solidFill>
                </a:uFill>
                <a:latin typeface="Arial"/>
                <a:cs typeface="Arial"/>
              </a:rPr>
              <a:t>Unparametrized</a:t>
            </a:r>
            <a:r>
              <a:rPr sz="2400" b="1" u="heavy" spc="10" dirty="0">
                <a:uFill>
                  <a:solidFill>
                    <a:srgbClr val="000000"/>
                  </a:solidFill>
                </a:uFill>
                <a:latin typeface="Arial"/>
                <a:cs typeface="Arial"/>
              </a:rPr>
              <a:t> </a:t>
            </a:r>
            <a:r>
              <a:rPr sz="2400" b="1" u="heavy" spc="-5" dirty="0">
                <a:uFill>
                  <a:solidFill>
                    <a:srgbClr val="000000"/>
                  </a:solidFill>
                </a:uFill>
                <a:latin typeface="Arial"/>
                <a:cs typeface="Arial"/>
              </a:rPr>
              <a:t>Constructor</a:t>
            </a:r>
            <a:endParaRPr sz="2400">
              <a:latin typeface="Arial"/>
              <a:cs typeface="Arial"/>
            </a:endParaRPr>
          </a:p>
        </p:txBody>
      </p:sp>
      <p:sp>
        <p:nvSpPr>
          <p:cNvPr id="9" name="object 9"/>
          <p:cNvSpPr/>
          <p:nvPr/>
        </p:nvSpPr>
        <p:spPr>
          <a:xfrm>
            <a:off x="2405850" y="3573018"/>
            <a:ext cx="503555" cy="1363345"/>
          </a:xfrm>
          <a:custGeom>
            <a:avLst/>
            <a:gdLst/>
            <a:ahLst/>
            <a:cxnLst/>
            <a:rect l="l" t="t" r="r" b="b"/>
            <a:pathLst>
              <a:path w="503555" h="1363345">
                <a:moveTo>
                  <a:pt x="72288" y="1193673"/>
                </a:moveTo>
                <a:lnTo>
                  <a:pt x="36144" y="1181735"/>
                </a:lnTo>
                <a:lnTo>
                  <a:pt x="0" y="1290066"/>
                </a:lnTo>
                <a:lnTo>
                  <a:pt x="36144" y="1302131"/>
                </a:lnTo>
                <a:lnTo>
                  <a:pt x="72288" y="1193673"/>
                </a:lnTo>
                <a:close/>
              </a:path>
              <a:path w="503555" h="1363345">
                <a:moveTo>
                  <a:pt x="114947" y="1285494"/>
                </a:moveTo>
                <a:lnTo>
                  <a:pt x="89103" y="1257554"/>
                </a:lnTo>
                <a:lnTo>
                  <a:pt x="5143" y="1335151"/>
                </a:lnTo>
                <a:lnTo>
                  <a:pt x="31000" y="1363091"/>
                </a:lnTo>
                <a:lnTo>
                  <a:pt x="114947" y="1285494"/>
                </a:lnTo>
                <a:close/>
              </a:path>
              <a:path w="503555" h="1363345">
                <a:moveTo>
                  <a:pt x="120484" y="1049147"/>
                </a:moveTo>
                <a:lnTo>
                  <a:pt x="84340" y="1037082"/>
                </a:lnTo>
                <a:lnTo>
                  <a:pt x="48196" y="1145540"/>
                </a:lnTo>
                <a:lnTo>
                  <a:pt x="84340" y="1157605"/>
                </a:lnTo>
                <a:lnTo>
                  <a:pt x="120484" y="1049147"/>
                </a:lnTo>
                <a:close/>
              </a:path>
              <a:path w="503555" h="1363345">
                <a:moveTo>
                  <a:pt x="168681" y="904621"/>
                </a:moveTo>
                <a:lnTo>
                  <a:pt x="132524" y="892556"/>
                </a:lnTo>
                <a:lnTo>
                  <a:pt x="96380" y="1001014"/>
                </a:lnTo>
                <a:lnTo>
                  <a:pt x="132524" y="1012952"/>
                </a:lnTo>
                <a:lnTo>
                  <a:pt x="168681" y="904621"/>
                </a:lnTo>
                <a:close/>
              </a:path>
              <a:path w="503555" h="1363345">
                <a:moveTo>
                  <a:pt x="216865" y="759968"/>
                </a:moveTo>
                <a:lnTo>
                  <a:pt x="180721" y="747903"/>
                </a:lnTo>
                <a:lnTo>
                  <a:pt x="144576" y="856361"/>
                </a:lnTo>
                <a:lnTo>
                  <a:pt x="180721" y="868426"/>
                </a:lnTo>
                <a:lnTo>
                  <a:pt x="216865" y="759968"/>
                </a:lnTo>
                <a:close/>
              </a:path>
              <a:path w="503555" h="1363345">
                <a:moveTo>
                  <a:pt x="226885" y="1182116"/>
                </a:moveTo>
                <a:lnTo>
                  <a:pt x="201041" y="1154049"/>
                </a:lnTo>
                <a:lnTo>
                  <a:pt x="117081" y="1231646"/>
                </a:lnTo>
                <a:lnTo>
                  <a:pt x="142938" y="1259713"/>
                </a:lnTo>
                <a:lnTo>
                  <a:pt x="226885" y="1182116"/>
                </a:lnTo>
                <a:close/>
              </a:path>
              <a:path w="503555" h="1363345">
                <a:moveTo>
                  <a:pt x="265061" y="615442"/>
                </a:moveTo>
                <a:lnTo>
                  <a:pt x="228917" y="603377"/>
                </a:lnTo>
                <a:lnTo>
                  <a:pt x="192773" y="711835"/>
                </a:lnTo>
                <a:lnTo>
                  <a:pt x="228917" y="723900"/>
                </a:lnTo>
                <a:lnTo>
                  <a:pt x="265061" y="615442"/>
                </a:lnTo>
                <a:close/>
              </a:path>
              <a:path w="503555" h="1363345">
                <a:moveTo>
                  <a:pt x="313258" y="470789"/>
                </a:moveTo>
                <a:lnTo>
                  <a:pt x="277114" y="458851"/>
                </a:lnTo>
                <a:lnTo>
                  <a:pt x="240969" y="567182"/>
                </a:lnTo>
                <a:lnTo>
                  <a:pt x="277114" y="579247"/>
                </a:lnTo>
                <a:lnTo>
                  <a:pt x="313258" y="470789"/>
                </a:lnTo>
                <a:close/>
              </a:path>
              <a:path w="503555" h="1363345">
                <a:moveTo>
                  <a:pt x="338823" y="1078611"/>
                </a:moveTo>
                <a:lnTo>
                  <a:pt x="312966" y="1050671"/>
                </a:lnTo>
                <a:lnTo>
                  <a:pt x="229019" y="1128268"/>
                </a:lnTo>
                <a:lnTo>
                  <a:pt x="254876" y="1156208"/>
                </a:lnTo>
                <a:lnTo>
                  <a:pt x="338823" y="1078611"/>
                </a:lnTo>
                <a:close/>
              </a:path>
              <a:path w="503555" h="1363345">
                <a:moveTo>
                  <a:pt x="361442" y="326263"/>
                </a:moveTo>
                <a:lnTo>
                  <a:pt x="325297" y="314198"/>
                </a:lnTo>
                <a:lnTo>
                  <a:pt x="289153" y="422656"/>
                </a:lnTo>
                <a:lnTo>
                  <a:pt x="325297" y="434721"/>
                </a:lnTo>
                <a:lnTo>
                  <a:pt x="361442" y="326263"/>
                </a:lnTo>
                <a:close/>
              </a:path>
              <a:path w="503555" h="1363345">
                <a:moveTo>
                  <a:pt x="409613" y="181737"/>
                </a:moveTo>
                <a:lnTo>
                  <a:pt x="373494" y="169672"/>
                </a:lnTo>
                <a:lnTo>
                  <a:pt x="337350" y="278003"/>
                </a:lnTo>
                <a:lnTo>
                  <a:pt x="373494" y="290068"/>
                </a:lnTo>
                <a:lnTo>
                  <a:pt x="409613" y="181737"/>
                </a:lnTo>
                <a:close/>
              </a:path>
              <a:path w="503555" h="1363345">
                <a:moveTo>
                  <a:pt x="468160" y="126492"/>
                </a:moveTo>
                <a:lnTo>
                  <a:pt x="462140" y="84328"/>
                </a:lnTo>
                <a:lnTo>
                  <a:pt x="450126" y="0"/>
                </a:lnTo>
                <a:lnTo>
                  <a:pt x="359752" y="90424"/>
                </a:lnTo>
                <a:lnTo>
                  <a:pt x="395846" y="102438"/>
                </a:lnTo>
                <a:lnTo>
                  <a:pt x="385546" y="133477"/>
                </a:lnTo>
                <a:lnTo>
                  <a:pt x="421678" y="145542"/>
                </a:lnTo>
                <a:lnTo>
                  <a:pt x="432028" y="114477"/>
                </a:lnTo>
                <a:lnTo>
                  <a:pt x="468160" y="126492"/>
                </a:lnTo>
                <a:close/>
              </a:path>
              <a:path w="503555" h="1363345">
                <a:moveTo>
                  <a:pt x="503339" y="900684"/>
                </a:moveTo>
                <a:lnTo>
                  <a:pt x="380669" y="936244"/>
                </a:lnTo>
                <a:lnTo>
                  <a:pt x="406565" y="964272"/>
                </a:lnTo>
                <a:lnTo>
                  <a:pt x="340956" y="1024890"/>
                </a:lnTo>
                <a:lnTo>
                  <a:pt x="366814" y="1052830"/>
                </a:lnTo>
                <a:lnTo>
                  <a:pt x="432371" y="992200"/>
                </a:lnTo>
                <a:lnTo>
                  <a:pt x="458254" y="1020191"/>
                </a:lnTo>
                <a:lnTo>
                  <a:pt x="484212" y="951357"/>
                </a:lnTo>
                <a:lnTo>
                  <a:pt x="503339" y="900684"/>
                </a:lnTo>
                <a:close/>
              </a:path>
            </a:pathLst>
          </a:custGeom>
          <a:solidFill>
            <a:srgbClr val="000000"/>
          </a:solidFill>
        </p:spPr>
        <p:txBody>
          <a:bodyPr wrap="square" lIns="0" tIns="0" rIns="0" bIns="0" rtlCol="0"/>
          <a:lstStyle/>
          <a:p>
            <a:endParaRPr/>
          </a:p>
        </p:txBody>
      </p:sp>
      <p:sp>
        <p:nvSpPr>
          <p:cNvPr id="10" name="object 10"/>
          <p:cNvSpPr txBox="1"/>
          <p:nvPr/>
        </p:nvSpPr>
        <p:spPr>
          <a:xfrm>
            <a:off x="1854200" y="4960111"/>
            <a:ext cx="1112520"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Class</a:t>
            </a:r>
            <a:r>
              <a:rPr b="1" spc="-90" dirty="0">
                <a:latin typeface="Calibri"/>
                <a:cs typeface="Calibri"/>
              </a:rPr>
              <a:t> </a:t>
            </a:r>
            <a:r>
              <a:rPr b="1" dirty="0">
                <a:latin typeface="Calibri"/>
                <a:cs typeface="Calibri"/>
              </a:rPr>
              <a:t>Name</a:t>
            </a:r>
            <a:endParaRPr>
              <a:latin typeface="Calibri"/>
              <a:cs typeface="Calibri"/>
            </a:endParaRPr>
          </a:p>
        </p:txBody>
      </p:sp>
      <p:sp>
        <p:nvSpPr>
          <p:cNvPr id="11" name="object 11"/>
          <p:cNvSpPr/>
          <p:nvPr/>
        </p:nvSpPr>
        <p:spPr>
          <a:xfrm>
            <a:off x="4327271" y="3569971"/>
            <a:ext cx="422275" cy="1373505"/>
          </a:xfrm>
          <a:custGeom>
            <a:avLst/>
            <a:gdLst/>
            <a:ahLst/>
            <a:cxnLst/>
            <a:rect l="l" t="t" r="r" b="b"/>
            <a:pathLst>
              <a:path w="422275" h="1373504">
                <a:moveTo>
                  <a:pt x="30606" y="1252854"/>
                </a:moveTo>
                <a:lnTo>
                  <a:pt x="0" y="1363090"/>
                </a:lnTo>
                <a:lnTo>
                  <a:pt x="36830" y="1373250"/>
                </a:lnTo>
                <a:lnTo>
                  <a:pt x="67310" y="1263014"/>
                </a:lnTo>
                <a:lnTo>
                  <a:pt x="30606" y="1252854"/>
                </a:lnTo>
                <a:close/>
              </a:path>
              <a:path w="422275" h="1373504">
                <a:moveTo>
                  <a:pt x="71247" y="1106042"/>
                </a:moveTo>
                <a:lnTo>
                  <a:pt x="40767" y="1216152"/>
                </a:lnTo>
                <a:lnTo>
                  <a:pt x="77470" y="1226311"/>
                </a:lnTo>
                <a:lnTo>
                  <a:pt x="107950" y="1116202"/>
                </a:lnTo>
                <a:lnTo>
                  <a:pt x="71247" y="1106042"/>
                </a:lnTo>
                <a:close/>
              </a:path>
              <a:path w="422275" h="1373504">
                <a:moveTo>
                  <a:pt x="111887" y="959103"/>
                </a:moveTo>
                <a:lnTo>
                  <a:pt x="81406" y="1069339"/>
                </a:lnTo>
                <a:lnTo>
                  <a:pt x="118110" y="1079499"/>
                </a:lnTo>
                <a:lnTo>
                  <a:pt x="148590" y="969390"/>
                </a:lnTo>
                <a:lnTo>
                  <a:pt x="111887" y="959103"/>
                </a:lnTo>
                <a:close/>
              </a:path>
              <a:path w="422275" h="1373504">
                <a:moveTo>
                  <a:pt x="152527" y="812291"/>
                </a:moveTo>
                <a:lnTo>
                  <a:pt x="122047" y="922400"/>
                </a:lnTo>
                <a:lnTo>
                  <a:pt x="158750" y="932560"/>
                </a:lnTo>
                <a:lnTo>
                  <a:pt x="189230" y="822451"/>
                </a:lnTo>
                <a:lnTo>
                  <a:pt x="152527" y="812291"/>
                </a:lnTo>
                <a:close/>
              </a:path>
              <a:path w="422275" h="1373504">
                <a:moveTo>
                  <a:pt x="193167" y="665352"/>
                </a:moveTo>
                <a:lnTo>
                  <a:pt x="162687" y="775588"/>
                </a:lnTo>
                <a:lnTo>
                  <a:pt x="199390" y="785748"/>
                </a:lnTo>
                <a:lnTo>
                  <a:pt x="229870" y="675639"/>
                </a:lnTo>
                <a:lnTo>
                  <a:pt x="193167" y="665352"/>
                </a:lnTo>
                <a:close/>
              </a:path>
              <a:path w="422275" h="1373504">
                <a:moveTo>
                  <a:pt x="233806" y="518540"/>
                </a:moveTo>
                <a:lnTo>
                  <a:pt x="203327" y="628649"/>
                </a:lnTo>
                <a:lnTo>
                  <a:pt x="240030" y="638809"/>
                </a:lnTo>
                <a:lnTo>
                  <a:pt x="270637" y="528700"/>
                </a:lnTo>
                <a:lnTo>
                  <a:pt x="233806" y="518540"/>
                </a:lnTo>
                <a:close/>
              </a:path>
              <a:path w="422275" h="1373504">
                <a:moveTo>
                  <a:pt x="274574" y="371601"/>
                </a:moveTo>
                <a:lnTo>
                  <a:pt x="243967" y="481837"/>
                </a:lnTo>
                <a:lnTo>
                  <a:pt x="280797" y="491997"/>
                </a:lnTo>
                <a:lnTo>
                  <a:pt x="311277" y="381888"/>
                </a:lnTo>
                <a:lnTo>
                  <a:pt x="274574" y="371601"/>
                </a:lnTo>
                <a:close/>
              </a:path>
              <a:path w="422275" h="1373504">
                <a:moveTo>
                  <a:pt x="315214" y="224789"/>
                </a:moveTo>
                <a:lnTo>
                  <a:pt x="284734" y="334898"/>
                </a:lnTo>
                <a:lnTo>
                  <a:pt x="321437" y="345058"/>
                </a:lnTo>
                <a:lnTo>
                  <a:pt x="351917" y="234949"/>
                </a:lnTo>
                <a:lnTo>
                  <a:pt x="315214" y="224789"/>
                </a:lnTo>
                <a:close/>
              </a:path>
              <a:path w="422275" h="1373504">
                <a:moveTo>
                  <a:pt x="348375" y="105032"/>
                </a:moveTo>
                <a:lnTo>
                  <a:pt x="325374" y="188086"/>
                </a:lnTo>
                <a:lnTo>
                  <a:pt x="362077" y="198246"/>
                </a:lnTo>
                <a:lnTo>
                  <a:pt x="385078" y="115192"/>
                </a:lnTo>
                <a:lnTo>
                  <a:pt x="348375" y="105032"/>
                </a:lnTo>
                <a:close/>
              </a:path>
              <a:path w="422275" h="1373504">
                <a:moveTo>
                  <a:pt x="414178" y="86740"/>
                </a:moveTo>
                <a:lnTo>
                  <a:pt x="353441" y="86740"/>
                </a:lnTo>
                <a:lnTo>
                  <a:pt x="390144" y="96900"/>
                </a:lnTo>
                <a:lnTo>
                  <a:pt x="385078" y="115192"/>
                </a:lnTo>
                <a:lnTo>
                  <a:pt x="421767" y="125348"/>
                </a:lnTo>
                <a:lnTo>
                  <a:pt x="414178" y="86740"/>
                </a:lnTo>
                <a:close/>
              </a:path>
              <a:path w="422275" h="1373504">
                <a:moveTo>
                  <a:pt x="353441" y="86740"/>
                </a:moveTo>
                <a:lnTo>
                  <a:pt x="348375" y="105032"/>
                </a:lnTo>
                <a:lnTo>
                  <a:pt x="385078" y="115192"/>
                </a:lnTo>
                <a:lnTo>
                  <a:pt x="390144" y="96900"/>
                </a:lnTo>
                <a:lnTo>
                  <a:pt x="353441" y="86740"/>
                </a:lnTo>
                <a:close/>
              </a:path>
              <a:path w="422275" h="1373504">
                <a:moveTo>
                  <a:pt x="397129" y="0"/>
                </a:moveTo>
                <a:lnTo>
                  <a:pt x="311658" y="94868"/>
                </a:lnTo>
                <a:lnTo>
                  <a:pt x="348375" y="105032"/>
                </a:lnTo>
                <a:lnTo>
                  <a:pt x="353441" y="86740"/>
                </a:lnTo>
                <a:lnTo>
                  <a:pt x="414178" y="86740"/>
                </a:lnTo>
                <a:lnTo>
                  <a:pt x="397129" y="0"/>
                </a:lnTo>
                <a:close/>
              </a:path>
            </a:pathLst>
          </a:custGeom>
          <a:solidFill>
            <a:srgbClr val="000000"/>
          </a:solidFill>
        </p:spPr>
        <p:txBody>
          <a:bodyPr wrap="square" lIns="0" tIns="0" rIns="0" bIns="0" rtlCol="0"/>
          <a:lstStyle/>
          <a:p>
            <a:endParaRPr/>
          </a:p>
        </p:txBody>
      </p:sp>
      <p:sp>
        <p:nvSpPr>
          <p:cNvPr id="12" name="object 12"/>
          <p:cNvSpPr txBox="1"/>
          <p:nvPr/>
        </p:nvSpPr>
        <p:spPr>
          <a:xfrm>
            <a:off x="3723259" y="4153917"/>
            <a:ext cx="2374265" cy="1113125"/>
          </a:xfrm>
          <a:prstGeom prst="rect">
            <a:avLst/>
          </a:prstGeom>
        </p:spPr>
        <p:txBody>
          <a:bodyPr vert="horz" wrap="square" lIns="0" tIns="12700" rIns="0" bIns="0" rtlCol="0">
            <a:spAutoFit/>
          </a:bodyPr>
          <a:lstStyle/>
          <a:p>
            <a:pPr marL="940435">
              <a:spcBef>
                <a:spcPts val="100"/>
              </a:spcBef>
              <a:tabLst>
                <a:tab pos="1854835" algn="l"/>
              </a:tabLst>
            </a:pPr>
            <a:r>
              <a:rPr sz="2400" spc="-5" dirty="0">
                <a:solidFill>
                  <a:srgbClr val="FF0000"/>
                </a:solidFill>
                <a:latin typeface="Arial MT"/>
                <a:cs typeface="Arial MT"/>
              </a:rPr>
              <a:t>s1	</a:t>
            </a:r>
            <a:r>
              <a:rPr sz="2400" dirty="0">
                <a:solidFill>
                  <a:srgbClr val="FF0000"/>
                </a:solidFill>
                <a:latin typeface="Arial MT"/>
                <a:cs typeface="Arial MT"/>
              </a:rPr>
              <a:t>=</a:t>
            </a:r>
            <a:endParaRPr sz="2400" dirty="0">
              <a:latin typeface="Arial MT"/>
              <a:cs typeface="Arial MT"/>
            </a:endParaRPr>
          </a:p>
          <a:p>
            <a:pPr>
              <a:spcBef>
                <a:spcPts val="40"/>
              </a:spcBef>
            </a:pPr>
            <a:endParaRPr sz="2950" dirty="0">
              <a:latin typeface="Arial MT"/>
              <a:cs typeface="Arial MT"/>
            </a:endParaRPr>
          </a:p>
          <a:p>
            <a:pPr marL="12700"/>
            <a:r>
              <a:rPr b="1" spc="-10">
                <a:latin typeface="Calibri"/>
                <a:cs typeface="Calibri"/>
              </a:rPr>
              <a:t>Object-Reference</a:t>
            </a:r>
            <a:r>
              <a:rPr b="1" spc="-95">
                <a:latin typeface="Calibri"/>
                <a:cs typeface="Calibri"/>
              </a:rPr>
              <a:t> </a:t>
            </a:r>
            <a:r>
              <a:rPr b="1" dirty="0">
                <a:latin typeface="Calibri"/>
                <a:cs typeface="Calibri"/>
              </a:rPr>
              <a:t>Names</a:t>
            </a:r>
            <a:endParaRPr dirty="0">
              <a:latin typeface="Calibri"/>
              <a:cs typeface="Calibri"/>
            </a:endParaRPr>
          </a:p>
        </p:txBody>
      </p:sp>
      <p:sp>
        <p:nvSpPr>
          <p:cNvPr id="13" name="object 13"/>
          <p:cNvSpPr/>
          <p:nvPr/>
        </p:nvSpPr>
        <p:spPr>
          <a:xfrm>
            <a:off x="4332733" y="4490466"/>
            <a:ext cx="498475" cy="462915"/>
          </a:xfrm>
          <a:custGeom>
            <a:avLst/>
            <a:gdLst/>
            <a:ahLst/>
            <a:cxnLst/>
            <a:rect l="l" t="t" r="r" b="b"/>
            <a:pathLst>
              <a:path w="498475" h="462914">
                <a:moveTo>
                  <a:pt x="83947" y="356869"/>
                </a:moveTo>
                <a:lnTo>
                  <a:pt x="0" y="434466"/>
                </a:lnTo>
                <a:lnTo>
                  <a:pt x="25907" y="462406"/>
                </a:lnTo>
                <a:lnTo>
                  <a:pt x="109855" y="384809"/>
                </a:lnTo>
                <a:lnTo>
                  <a:pt x="83947" y="356869"/>
                </a:lnTo>
                <a:close/>
              </a:path>
              <a:path w="498475" h="462914">
                <a:moveTo>
                  <a:pt x="195961" y="253364"/>
                </a:moveTo>
                <a:lnTo>
                  <a:pt x="112013" y="330961"/>
                </a:lnTo>
                <a:lnTo>
                  <a:pt x="137794" y="359028"/>
                </a:lnTo>
                <a:lnTo>
                  <a:pt x="221742" y="281431"/>
                </a:lnTo>
                <a:lnTo>
                  <a:pt x="195961" y="253364"/>
                </a:lnTo>
                <a:close/>
              </a:path>
              <a:path w="498475" h="462914">
                <a:moveTo>
                  <a:pt x="307848" y="149986"/>
                </a:moveTo>
                <a:lnTo>
                  <a:pt x="223900" y="227583"/>
                </a:lnTo>
                <a:lnTo>
                  <a:pt x="249809" y="255523"/>
                </a:lnTo>
                <a:lnTo>
                  <a:pt x="333756" y="177926"/>
                </a:lnTo>
                <a:lnTo>
                  <a:pt x="307848" y="149986"/>
                </a:lnTo>
                <a:close/>
              </a:path>
              <a:path w="498475" h="462914">
                <a:moveTo>
                  <a:pt x="401439" y="63580"/>
                </a:moveTo>
                <a:lnTo>
                  <a:pt x="335788" y="124205"/>
                </a:lnTo>
                <a:lnTo>
                  <a:pt x="361695" y="152145"/>
                </a:lnTo>
                <a:lnTo>
                  <a:pt x="427255" y="91508"/>
                </a:lnTo>
                <a:lnTo>
                  <a:pt x="401439" y="63580"/>
                </a:lnTo>
                <a:close/>
              </a:path>
              <a:path w="498475" h="462914">
                <a:moveTo>
                  <a:pt x="479104" y="50672"/>
                </a:moveTo>
                <a:lnTo>
                  <a:pt x="415417" y="50672"/>
                </a:lnTo>
                <a:lnTo>
                  <a:pt x="441198" y="78612"/>
                </a:lnTo>
                <a:lnTo>
                  <a:pt x="427255" y="91508"/>
                </a:lnTo>
                <a:lnTo>
                  <a:pt x="453135" y="119506"/>
                </a:lnTo>
                <a:lnTo>
                  <a:pt x="479104" y="50672"/>
                </a:lnTo>
                <a:close/>
              </a:path>
              <a:path w="498475" h="462914">
                <a:moveTo>
                  <a:pt x="415417" y="50672"/>
                </a:moveTo>
                <a:lnTo>
                  <a:pt x="401439" y="63580"/>
                </a:lnTo>
                <a:lnTo>
                  <a:pt x="427255" y="91508"/>
                </a:lnTo>
                <a:lnTo>
                  <a:pt x="441198" y="78612"/>
                </a:lnTo>
                <a:lnTo>
                  <a:pt x="415417" y="50672"/>
                </a:lnTo>
                <a:close/>
              </a:path>
              <a:path w="498475" h="462914">
                <a:moveTo>
                  <a:pt x="498220" y="0"/>
                </a:moveTo>
                <a:lnTo>
                  <a:pt x="375538" y="35559"/>
                </a:lnTo>
                <a:lnTo>
                  <a:pt x="401439" y="63580"/>
                </a:lnTo>
                <a:lnTo>
                  <a:pt x="415417" y="50672"/>
                </a:lnTo>
                <a:lnTo>
                  <a:pt x="479104" y="50672"/>
                </a:lnTo>
                <a:lnTo>
                  <a:pt x="498220" y="0"/>
                </a:lnTo>
                <a:close/>
              </a:path>
            </a:pathLst>
          </a:custGeom>
          <a:solidFill>
            <a:srgbClr val="000000"/>
          </a:solidFill>
        </p:spPr>
        <p:txBody>
          <a:bodyPr wrap="square" lIns="0" tIns="0" rIns="0" bIns="0" rtlCol="0"/>
          <a:lstStyle/>
          <a:p>
            <a:endParaRPr/>
          </a:p>
        </p:txBody>
      </p:sp>
      <p:sp>
        <p:nvSpPr>
          <p:cNvPr id="14" name="object 14"/>
          <p:cNvSpPr/>
          <p:nvPr/>
        </p:nvSpPr>
        <p:spPr>
          <a:xfrm>
            <a:off x="6701283" y="2627122"/>
            <a:ext cx="664845" cy="1635125"/>
          </a:xfrm>
          <a:custGeom>
            <a:avLst/>
            <a:gdLst/>
            <a:ahLst/>
            <a:cxnLst/>
            <a:rect l="l" t="t" r="r" b="b"/>
            <a:pathLst>
              <a:path w="664845" h="1635125">
                <a:moveTo>
                  <a:pt x="106299" y="1549527"/>
                </a:moveTo>
                <a:lnTo>
                  <a:pt x="70866" y="1535518"/>
                </a:lnTo>
                <a:lnTo>
                  <a:pt x="105283" y="1448435"/>
                </a:lnTo>
                <a:lnTo>
                  <a:pt x="69850" y="1434465"/>
                </a:lnTo>
                <a:lnTo>
                  <a:pt x="35445" y="1521510"/>
                </a:lnTo>
                <a:lnTo>
                  <a:pt x="0" y="1507490"/>
                </a:lnTo>
                <a:lnTo>
                  <a:pt x="11176" y="1634871"/>
                </a:lnTo>
                <a:lnTo>
                  <a:pt x="102184" y="1553210"/>
                </a:lnTo>
                <a:lnTo>
                  <a:pt x="106299" y="1549527"/>
                </a:lnTo>
                <a:close/>
              </a:path>
              <a:path w="664845" h="1635125">
                <a:moveTo>
                  <a:pt x="126492" y="774192"/>
                </a:moveTo>
                <a:lnTo>
                  <a:pt x="115684" y="765810"/>
                </a:lnTo>
                <a:lnTo>
                  <a:pt x="96380" y="750824"/>
                </a:lnTo>
                <a:lnTo>
                  <a:pt x="100838" y="745109"/>
                </a:lnTo>
                <a:lnTo>
                  <a:pt x="70739" y="721741"/>
                </a:lnTo>
                <a:lnTo>
                  <a:pt x="66281" y="727456"/>
                </a:lnTo>
                <a:lnTo>
                  <a:pt x="36195" y="704088"/>
                </a:lnTo>
                <a:lnTo>
                  <a:pt x="11176" y="829310"/>
                </a:lnTo>
                <a:lnTo>
                  <a:pt x="126492" y="774192"/>
                </a:lnTo>
                <a:close/>
              </a:path>
              <a:path w="664845" h="1635125">
                <a:moveTo>
                  <a:pt x="161163" y="1306703"/>
                </a:moveTo>
                <a:lnTo>
                  <a:pt x="125730" y="1292606"/>
                </a:lnTo>
                <a:lnTo>
                  <a:pt x="83820" y="1399032"/>
                </a:lnTo>
                <a:lnTo>
                  <a:pt x="119253" y="1413002"/>
                </a:lnTo>
                <a:lnTo>
                  <a:pt x="161163" y="1306703"/>
                </a:lnTo>
                <a:close/>
              </a:path>
              <a:path w="664845" h="1635125">
                <a:moveTo>
                  <a:pt x="194310" y="624840"/>
                </a:moveTo>
                <a:lnTo>
                  <a:pt x="164338" y="601472"/>
                </a:lnTo>
                <a:lnTo>
                  <a:pt x="94107" y="691642"/>
                </a:lnTo>
                <a:lnTo>
                  <a:pt x="124206" y="715137"/>
                </a:lnTo>
                <a:lnTo>
                  <a:pt x="194310" y="624840"/>
                </a:lnTo>
                <a:close/>
              </a:path>
              <a:path w="664845" h="1635125">
                <a:moveTo>
                  <a:pt x="217170" y="1164844"/>
                </a:moveTo>
                <a:lnTo>
                  <a:pt x="181737" y="1150874"/>
                </a:lnTo>
                <a:lnTo>
                  <a:pt x="139700" y="1257173"/>
                </a:lnTo>
                <a:lnTo>
                  <a:pt x="175133" y="1271270"/>
                </a:lnTo>
                <a:lnTo>
                  <a:pt x="217170" y="1164844"/>
                </a:lnTo>
                <a:close/>
              </a:path>
              <a:path w="664845" h="1635125">
                <a:moveTo>
                  <a:pt x="273177" y="1023112"/>
                </a:moveTo>
                <a:lnTo>
                  <a:pt x="237744" y="1009142"/>
                </a:lnTo>
                <a:lnTo>
                  <a:pt x="195707" y="1115441"/>
                </a:lnTo>
                <a:lnTo>
                  <a:pt x="231140" y="1129411"/>
                </a:lnTo>
                <a:lnTo>
                  <a:pt x="273177" y="1023112"/>
                </a:lnTo>
                <a:close/>
              </a:path>
              <a:path w="664845" h="1635125">
                <a:moveTo>
                  <a:pt x="287909" y="504571"/>
                </a:moveTo>
                <a:lnTo>
                  <a:pt x="257810" y="481203"/>
                </a:lnTo>
                <a:lnTo>
                  <a:pt x="187706" y="571373"/>
                </a:lnTo>
                <a:lnTo>
                  <a:pt x="217678" y="594741"/>
                </a:lnTo>
                <a:lnTo>
                  <a:pt x="287909" y="504571"/>
                </a:lnTo>
                <a:close/>
              </a:path>
              <a:path w="664845" h="1635125">
                <a:moveTo>
                  <a:pt x="329057" y="881380"/>
                </a:moveTo>
                <a:lnTo>
                  <a:pt x="293624" y="867410"/>
                </a:lnTo>
                <a:lnTo>
                  <a:pt x="251714" y="973709"/>
                </a:lnTo>
                <a:lnTo>
                  <a:pt x="287147" y="987679"/>
                </a:lnTo>
                <a:lnTo>
                  <a:pt x="329057" y="881380"/>
                </a:lnTo>
                <a:close/>
              </a:path>
              <a:path w="664845" h="1635125">
                <a:moveTo>
                  <a:pt x="381508" y="384302"/>
                </a:moveTo>
                <a:lnTo>
                  <a:pt x="351409" y="360934"/>
                </a:lnTo>
                <a:lnTo>
                  <a:pt x="281178" y="451104"/>
                </a:lnTo>
                <a:lnTo>
                  <a:pt x="311277" y="474472"/>
                </a:lnTo>
                <a:lnTo>
                  <a:pt x="381508" y="384302"/>
                </a:lnTo>
                <a:close/>
              </a:path>
              <a:path w="664845" h="1635125">
                <a:moveTo>
                  <a:pt x="385064" y="739648"/>
                </a:moveTo>
                <a:lnTo>
                  <a:pt x="349631" y="725678"/>
                </a:lnTo>
                <a:lnTo>
                  <a:pt x="307594" y="831977"/>
                </a:lnTo>
                <a:lnTo>
                  <a:pt x="343027" y="845947"/>
                </a:lnTo>
                <a:lnTo>
                  <a:pt x="385064" y="739648"/>
                </a:lnTo>
                <a:close/>
              </a:path>
              <a:path w="664845" h="1635125">
                <a:moveTo>
                  <a:pt x="440944" y="597916"/>
                </a:moveTo>
                <a:lnTo>
                  <a:pt x="405511" y="583946"/>
                </a:lnTo>
                <a:lnTo>
                  <a:pt x="363601" y="690245"/>
                </a:lnTo>
                <a:lnTo>
                  <a:pt x="399034" y="704215"/>
                </a:lnTo>
                <a:lnTo>
                  <a:pt x="440944" y="597916"/>
                </a:lnTo>
                <a:close/>
              </a:path>
              <a:path w="664845" h="1635125">
                <a:moveTo>
                  <a:pt x="474980" y="264033"/>
                </a:moveTo>
                <a:lnTo>
                  <a:pt x="445008" y="240538"/>
                </a:lnTo>
                <a:lnTo>
                  <a:pt x="374777" y="330835"/>
                </a:lnTo>
                <a:lnTo>
                  <a:pt x="404876" y="354203"/>
                </a:lnTo>
                <a:lnTo>
                  <a:pt x="474980" y="264033"/>
                </a:lnTo>
                <a:close/>
              </a:path>
              <a:path w="664845" h="1635125">
                <a:moveTo>
                  <a:pt x="496951" y="456184"/>
                </a:moveTo>
                <a:lnTo>
                  <a:pt x="461518" y="442087"/>
                </a:lnTo>
                <a:lnTo>
                  <a:pt x="419608" y="548513"/>
                </a:lnTo>
                <a:lnTo>
                  <a:pt x="455041" y="562483"/>
                </a:lnTo>
                <a:lnTo>
                  <a:pt x="496951" y="456184"/>
                </a:lnTo>
                <a:close/>
              </a:path>
              <a:path w="664845" h="1635125">
                <a:moveTo>
                  <a:pt x="552958" y="314325"/>
                </a:moveTo>
                <a:lnTo>
                  <a:pt x="517525" y="300355"/>
                </a:lnTo>
                <a:lnTo>
                  <a:pt x="475488" y="406654"/>
                </a:lnTo>
                <a:lnTo>
                  <a:pt x="510921" y="420751"/>
                </a:lnTo>
                <a:lnTo>
                  <a:pt x="552958" y="314325"/>
                </a:lnTo>
                <a:close/>
              </a:path>
              <a:path w="664845" h="1635125">
                <a:moveTo>
                  <a:pt x="568579" y="143637"/>
                </a:moveTo>
                <a:lnTo>
                  <a:pt x="538480" y="120269"/>
                </a:lnTo>
                <a:lnTo>
                  <a:pt x="468376" y="210566"/>
                </a:lnTo>
                <a:lnTo>
                  <a:pt x="498475" y="233934"/>
                </a:lnTo>
                <a:lnTo>
                  <a:pt x="568579" y="143637"/>
                </a:lnTo>
                <a:close/>
              </a:path>
              <a:path w="664845" h="1635125">
                <a:moveTo>
                  <a:pt x="608838" y="172593"/>
                </a:moveTo>
                <a:lnTo>
                  <a:pt x="573405" y="158623"/>
                </a:lnTo>
                <a:lnTo>
                  <a:pt x="531495" y="264922"/>
                </a:lnTo>
                <a:lnTo>
                  <a:pt x="566928" y="278892"/>
                </a:lnTo>
                <a:lnTo>
                  <a:pt x="608838" y="172593"/>
                </a:lnTo>
                <a:close/>
              </a:path>
              <a:path w="664845" h="1635125">
                <a:moveTo>
                  <a:pt x="664845" y="30861"/>
                </a:moveTo>
                <a:lnTo>
                  <a:pt x="658342" y="28308"/>
                </a:lnTo>
                <a:lnTo>
                  <a:pt x="662178" y="23368"/>
                </a:lnTo>
                <a:lnTo>
                  <a:pt x="632079" y="0"/>
                </a:lnTo>
                <a:lnTo>
                  <a:pt x="561975" y="90170"/>
                </a:lnTo>
                <a:lnTo>
                  <a:pt x="591413" y="113258"/>
                </a:lnTo>
                <a:lnTo>
                  <a:pt x="587502" y="123190"/>
                </a:lnTo>
                <a:lnTo>
                  <a:pt x="622935" y="137160"/>
                </a:lnTo>
                <a:lnTo>
                  <a:pt x="664845" y="30861"/>
                </a:lnTo>
                <a:close/>
              </a:path>
            </a:pathLst>
          </a:custGeom>
          <a:solidFill>
            <a:srgbClr val="000000"/>
          </a:solidFill>
        </p:spPr>
        <p:txBody>
          <a:bodyPr wrap="square" lIns="0" tIns="0" rIns="0" bIns="0" rtlCol="0"/>
          <a:lstStyle/>
          <a:p>
            <a:endParaRPr/>
          </a:p>
        </p:txBody>
      </p:sp>
      <p:sp>
        <p:nvSpPr>
          <p:cNvPr id="15" name="object 15"/>
          <p:cNvSpPr txBox="1"/>
          <p:nvPr/>
        </p:nvSpPr>
        <p:spPr>
          <a:xfrm>
            <a:off x="1907541" y="1445832"/>
            <a:ext cx="8231505" cy="1240155"/>
          </a:xfrm>
          <a:prstGeom prst="rect">
            <a:avLst/>
          </a:prstGeom>
        </p:spPr>
        <p:txBody>
          <a:bodyPr vert="horz" wrap="square" lIns="0" tIns="86360" rIns="0" bIns="0" rtlCol="0">
            <a:spAutoFit/>
          </a:bodyPr>
          <a:lstStyle/>
          <a:p>
            <a:pPr marL="355600" indent="-342900">
              <a:spcBef>
                <a:spcPts val="680"/>
              </a:spcBef>
              <a:buClr>
                <a:srgbClr val="0F1141"/>
              </a:buClr>
              <a:buChar char="•"/>
              <a:tabLst>
                <a:tab pos="354965" algn="l"/>
                <a:tab pos="355600" algn="l"/>
                <a:tab pos="3405504" algn="l"/>
              </a:tabLst>
            </a:pPr>
            <a:r>
              <a:rPr sz="2400" spc="-5" dirty="0">
                <a:latin typeface="Arial MT"/>
                <a:cs typeface="Arial MT"/>
              </a:rPr>
              <a:t>Creating/Instantiating</a:t>
            </a:r>
            <a:r>
              <a:rPr sz="2400" spc="-5">
                <a:latin typeface="Arial MT"/>
                <a:cs typeface="Arial MT"/>
              </a:rPr>
              <a:t>	</a:t>
            </a:r>
            <a:r>
              <a:rPr sz="2400">
                <a:latin typeface="Arial MT"/>
                <a:cs typeface="Arial MT"/>
              </a:rPr>
              <a:t>Objects</a:t>
            </a:r>
            <a:endParaRPr sz="2400" dirty="0">
              <a:latin typeface="Arial MT"/>
              <a:cs typeface="Arial MT"/>
            </a:endParaRPr>
          </a:p>
          <a:p>
            <a:pPr marL="370840">
              <a:spcBef>
                <a:spcPts val="575"/>
              </a:spcBef>
            </a:pPr>
            <a:r>
              <a:rPr sz="2400" spc="-5" dirty="0">
                <a:solidFill>
                  <a:srgbClr val="FF0000"/>
                </a:solidFill>
                <a:latin typeface="Arial MT"/>
                <a:cs typeface="Arial MT"/>
              </a:rPr>
              <a:t>&lt;Class-Name</a:t>
            </a:r>
            <a:r>
              <a:rPr sz="2400" spc="-5">
                <a:solidFill>
                  <a:srgbClr val="FF0000"/>
                </a:solidFill>
                <a:latin typeface="Arial MT"/>
                <a:cs typeface="Arial MT"/>
              </a:rPr>
              <a:t>&gt;</a:t>
            </a:r>
            <a:r>
              <a:rPr sz="2400" spc="30">
                <a:solidFill>
                  <a:srgbClr val="FF0000"/>
                </a:solidFill>
                <a:latin typeface="Arial MT"/>
                <a:cs typeface="Arial MT"/>
              </a:rPr>
              <a:t> </a:t>
            </a:r>
            <a:r>
              <a:rPr sz="2400">
                <a:solidFill>
                  <a:srgbClr val="FF0000"/>
                </a:solidFill>
                <a:latin typeface="Arial MT"/>
                <a:cs typeface="Arial MT"/>
              </a:rPr>
              <a:t>object-reference</a:t>
            </a:r>
            <a:r>
              <a:rPr sz="2400" spc="-5">
                <a:solidFill>
                  <a:srgbClr val="FF0000"/>
                </a:solidFill>
                <a:latin typeface="Arial MT"/>
                <a:cs typeface="Arial MT"/>
              </a:rPr>
              <a:t> </a:t>
            </a:r>
            <a:r>
              <a:rPr sz="2400" dirty="0">
                <a:solidFill>
                  <a:srgbClr val="FF0000"/>
                </a:solidFill>
                <a:latin typeface="Arial MT"/>
                <a:cs typeface="Arial MT"/>
              </a:rPr>
              <a:t>=</a:t>
            </a:r>
            <a:r>
              <a:rPr sz="2400" spc="10" dirty="0">
                <a:solidFill>
                  <a:srgbClr val="FF0000"/>
                </a:solidFill>
                <a:latin typeface="Arial MT"/>
                <a:cs typeface="Arial MT"/>
              </a:rPr>
              <a:t> </a:t>
            </a:r>
            <a:r>
              <a:rPr sz="2400" spc="-5" dirty="0">
                <a:solidFill>
                  <a:srgbClr val="FF0000"/>
                </a:solidFill>
                <a:latin typeface="Arial MT"/>
                <a:cs typeface="Arial MT"/>
              </a:rPr>
              <a:t>new</a:t>
            </a:r>
            <a:r>
              <a:rPr sz="2400" spc="5" dirty="0">
                <a:solidFill>
                  <a:srgbClr val="FF0000"/>
                </a:solidFill>
                <a:latin typeface="Arial MT"/>
                <a:cs typeface="Arial MT"/>
              </a:rPr>
              <a:t> </a:t>
            </a:r>
            <a:r>
              <a:rPr sz="2400" spc="-5" dirty="0">
                <a:solidFill>
                  <a:srgbClr val="FF0000"/>
                </a:solidFill>
                <a:latin typeface="Arial MT"/>
                <a:cs typeface="Arial MT"/>
              </a:rPr>
              <a:t>Constructor();</a:t>
            </a:r>
            <a:endParaRPr sz="2400" dirty="0">
              <a:latin typeface="Arial MT"/>
              <a:cs typeface="Arial MT"/>
            </a:endParaRPr>
          </a:p>
          <a:p>
            <a:pPr marL="5484495">
              <a:spcBef>
                <a:spcPts val="484"/>
              </a:spcBef>
            </a:pPr>
            <a:r>
              <a:rPr b="1" spc="-5" dirty="0">
                <a:latin typeface="Calibri"/>
                <a:cs typeface="Calibri"/>
              </a:rPr>
              <a:t>new</a:t>
            </a:r>
            <a:r>
              <a:rPr b="1" spc="370" dirty="0">
                <a:latin typeface="Calibri"/>
                <a:cs typeface="Calibri"/>
              </a:rPr>
              <a:t> </a:t>
            </a:r>
            <a:r>
              <a:rPr b="1" spc="-10" dirty="0">
                <a:latin typeface="Calibri"/>
                <a:cs typeface="Calibri"/>
              </a:rPr>
              <a:t>operator</a:t>
            </a:r>
            <a:r>
              <a:rPr b="1" spc="-45" dirty="0">
                <a:latin typeface="Calibri"/>
                <a:cs typeface="Calibri"/>
              </a:rPr>
              <a:t> </a:t>
            </a:r>
            <a:r>
              <a:rPr b="1" dirty="0">
                <a:latin typeface="Calibri"/>
                <a:cs typeface="Calibri"/>
              </a:rPr>
              <a:t>used</a:t>
            </a:r>
            <a:r>
              <a:rPr b="1" spc="-45" dirty="0">
                <a:latin typeface="Calibri"/>
                <a:cs typeface="Calibri"/>
              </a:rPr>
              <a:t> </a:t>
            </a:r>
            <a:r>
              <a:rPr b="1" spc="-10" dirty="0">
                <a:latin typeface="Calibri"/>
                <a:cs typeface="Calibri"/>
              </a:rPr>
              <a:t>to </a:t>
            </a:r>
            <a:r>
              <a:rPr b="1" spc="-15" dirty="0">
                <a:latin typeface="Calibri"/>
                <a:cs typeface="Calibri"/>
              </a:rPr>
              <a:t>create</a:t>
            </a:r>
            <a:endParaRPr dirty="0">
              <a:latin typeface="Calibri"/>
              <a:cs typeface="Calibri"/>
            </a:endParaRPr>
          </a:p>
        </p:txBody>
      </p:sp>
      <p:sp>
        <p:nvSpPr>
          <p:cNvPr id="16" name="object 16"/>
          <p:cNvSpPr txBox="1"/>
          <p:nvPr/>
        </p:nvSpPr>
        <p:spPr>
          <a:xfrm>
            <a:off x="7379589" y="2660396"/>
            <a:ext cx="1766570" cy="299720"/>
          </a:xfrm>
          <a:prstGeom prst="rect">
            <a:avLst/>
          </a:prstGeom>
        </p:spPr>
        <p:txBody>
          <a:bodyPr vert="horz" wrap="square" lIns="0" tIns="12700" rIns="0" bIns="0" rtlCol="0">
            <a:spAutoFit/>
          </a:bodyPr>
          <a:lstStyle/>
          <a:p>
            <a:pPr marL="12700">
              <a:spcBef>
                <a:spcPts val="100"/>
              </a:spcBef>
            </a:pPr>
            <a:r>
              <a:rPr b="1" spc="-5">
                <a:latin typeface="Calibri"/>
                <a:cs typeface="Calibri"/>
              </a:rPr>
              <a:t>objects</a:t>
            </a:r>
            <a:r>
              <a:rPr b="1" spc="-55">
                <a:latin typeface="Calibri"/>
                <a:cs typeface="Calibri"/>
              </a:rPr>
              <a:t> </a:t>
            </a:r>
            <a:r>
              <a:rPr b="1" spc="-10" dirty="0">
                <a:latin typeface="Calibri"/>
                <a:cs typeface="Calibri"/>
              </a:rPr>
              <a:t>at</a:t>
            </a:r>
            <a:r>
              <a:rPr b="1" spc="-25" dirty="0">
                <a:latin typeface="Calibri"/>
                <a:cs typeface="Calibri"/>
              </a:rPr>
              <a:t> </a:t>
            </a:r>
            <a:r>
              <a:rPr b="1" spc="-5" dirty="0">
                <a:latin typeface="Calibri"/>
                <a:cs typeface="Calibri"/>
              </a:rPr>
              <a:t>runtime</a:t>
            </a:r>
            <a:endParaRPr dirty="0">
              <a:latin typeface="Calibri"/>
              <a:cs typeface="Calibri"/>
            </a:endParaRPr>
          </a:p>
        </p:txBody>
      </p:sp>
      <p:sp>
        <p:nvSpPr>
          <p:cNvPr id="17" name="object 17"/>
          <p:cNvSpPr/>
          <p:nvPr/>
        </p:nvSpPr>
        <p:spPr>
          <a:xfrm>
            <a:off x="6916547" y="3605021"/>
            <a:ext cx="504190" cy="1383030"/>
          </a:xfrm>
          <a:custGeom>
            <a:avLst/>
            <a:gdLst/>
            <a:ahLst/>
            <a:cxnLst/>
            <a:rect l="l" t="t" r="r" b="b"/>
            <a:pathLst>
              <a:path w="504189" h="1383029">
                <a:moveTo>
                  <a:pt x="107950" y="1116203"/>
                </a:moveTo>
                <a:lnTo>
                  <a:pt x="71247" y="1106043"/>
                </a:lnTo>
                <a:lnTo>
                  <a:pt x="40767" y="1216152"/>
                </a:lnTo>
                <a:lnTo>
                  <a:pt x="77470" y="1226312"/>
                </a:lnTo>
                <a:lnTo>
                  <a:pt x="107950" y="1116203"/>
                </a:lnTo>
                <a:close/>
              </a:path>
              <a:path w="504189" h="1383029">
                <a:moveTo>
                  <a:pt x="115316" y="1305306"/>
                </a:moveTo>
                <a:lnTo>
                  <a:pt x="89408" y="1277366"/>
                </a:lnTo>
                <a:lnTo>
                  <a:pt x="54381" y="1309738"/>
                </a:lnTo>
                <a:lnTo>
                  <a:pt x="67310" y="1263015"/>
                </a:lnTo>
                <a:lnTo>
                  <a:pt x="30607" y="1252855"/>
                </a:lnTo>
                <a:lnTo>
                  <a:pt x="0" y="1363091"/>
                </a:lnTo>
                <a:lnTo>
                  <a:pt x="17462" y="1367917"/>
                </a:lnTo>
                <a:lnTo>
                  <a:pt x="31369" y="1382903"/>
                </a:lnTo>
                <a:lnTo>
                  <a:pt x="115316" y="1305306"/>
                </a:lnTo>
                <a:close/>
              </a:path>
              <a:path w="504189" h="1383029">
                <a:moveTo>
                  <a:pt x="148590" y="969391"/>
                </a:moveTo>
                <a:lnTo>
                  <a:pt x="111887" y="959104"/>
                </a:lnTo>
                <a:lnTo>
                  <a:pt x="81407" y="1069340"/>
                </a:lnTo>
                <a:lnTo>
                  <a:pt x="118110" y="1079500"/>
                </a:lnTo>
                <a:lnTo>
                  <a:pt x="148590" y="969391"/>
                </a:lnTo>
                <a:close/>
              </a:path>
              <a:path w="504189" h="1383029">
                <a:moveTo>
                  <a:pt x="189230" y="822452"/>
                </a:moveTo>
                <a:lnTo>
                  <a:pt x="152527" y="812292"/>
                </a:lnTo>
                <a:lnTo>
                  <a:pt x="122047" y="922401"/>
                </a:lnTo>
                <a:lnTo>
                  <a:pt x="158750" y="932561"/>
                </a:lnTo>
                <a:lnTo>
                  <a:pt x="189230" y="822452"/>
                </a:lnTo>
                <a:close/>
              </a:path>
              <a:path w="504189" h="1383029">
                <a:moveTo>
                  <a:pt x="227203" y="1201928"/>
                </a:moveTo>
                <a:lnTo>
                  <a:pt x="201422" y="1173861"/>
                </a:lnTo>
                <a:lnTo>
                  <a:pt x="117475" y="1251458"/>
                </a:lnTo>
                <a:lnTo>
                  <a:pt x="143256" y="1279525"/>
                </a:lnTo>
                <a:lnTo>
                  <a:pt x="227203" y="1201928"/>
                </a:lnTo>
                <a:close/>
              </a:path>
              <a:path w="504189" h="1383029">
                <a:moveTo>
                  <a:pt x="229870" y="675640"/>
                </a:moveTo>
                <a:lnTo>
                  <a:pt x="193167" y="665353"/>
                </a:lnTo>
                <a:lnTo>
                  <a:pt x="162687" y="775589"/>
                </a:lnTo>
                <a:lnTo>
                  <a:pt x="199390" y="785749"/>
                </a:lnTo>
                <a:lnTo>
                  <a:pt x="229870" y="675640"/>
                </a:lnTo>
                <a:close/>
              </a:path>
              <a:path w="504189" h="1383029">
                <a:moveTo>
                  <a:pt x="270637" y="528701"/>
                </a:moveTo>
                <a:lnTo>
                  <a:pt x="233807" y="518541"/>
                </a:lnTo>
                <a:lnTo>
                  <a:pt x="203327" y="628650"/>
                </a:lnTo>
                <a:lnTo>
                  <a:pt x="240030" y="638810"/>
                </a:lnTo>
                <a:lnTo>
                  <a:pt x="270637" y="528701"/>
                </a:lnTo>
                <a:close/>
              </a:path>
              <a:path w="504189" h="1383029">
                <a:moveTo>
                  <a:pt x="311277" y="381889"/>
                </a:moveTo>
                <a:lnTo>
                  <a:pt x="274574" y="371602"/>
                </a:lnTo>
                <a:lnTo>
                  <a:pt x="243967" y="481838"/>
                </a:lnTo>
                <a:lnTo>
                  <a:pt x="280797" y="491998"/>
                </a:lnTo>
                <a:lnTo>
                  <a:pt x="311277" y="381889"/>
                </a:lnTo>
                <a:close/>
              </a:path>
              <a:path w="504189" h="1383029">
                <a:moveTo>
                  <a:pt x="339217" y="1098423"/>
                </a:moveTo>
                <a:lnTo>
                  <a:pt x="313309" y="1070483"/>
                </a:lnTo>
                <a:lnTo>
                  <a:pt x="229362" y="1148080"/>
                </a:lnTo>
                <a:lnTo>
                  <a:pt x="255270" y="1176020"/>
                </a:lnTo>
                <a:lnTo>
                  <a:pt x="339217" y="1098423"/>
                </a:lnTo>
                <a:close/>
              </a:path>
              <a:path w="504189" h="1383029">
                <a:moveTo>
                  <a:pt x="351917" y="234950"/>
                </a:moveTo>
                <a:lnTo>
                  <a:pt x="315214" y="224790"/>
                </a:lnTo>
                <a:lnTo>
                  <a:pt x="284734" y="334899"/>
                </a:lnTo>
                <a:lnTo>
                  <a:pt x="321437" y="345059"/>
                </a:lnTo>
                <a:lnTo>
                  <a:pt x="351917" y="234950"/>
                </a:lnTo>
                <a:close/>
              </a:path>
              <a:path w="504189" h="1383029">
                <a:moveTo>
                  <a:pt x="421767" y="125349"/>
                </a:moveTo>
                <a:lnTo>
                  <a:pt x="414172" y="86741"/>
                </a:lnTo>
                <a:lnTo>
                  <a:pt x="397129" y="0"/>
                </a:lnTo>
                <a:lnTo>
                  <a:pt x="311658" y="94869"/>
                </a:lnTo>
                <a:lnTo>
                  <a:pt x="348373" y="105041"/>
                </a:lnTo>
                <a:lnTo>
                  <a:pt x="325374" y="188087"/>
                </a:lnTo>
                <a:lnTo>
                  <a:pt x="362077" y="198247"/>
                </a:lnTo>
                <a:lnTo>
                  <a:pt x="385076" y="115201"/>
                </a:lnTo>
                <a:lnTo>
                  <a:pt x="421767" y="125349"/>
                </a:lnTo>
                <a:close/>
              </a:path>
              <a:path w="504189" h="1383029">
                <a:moveTo>
                  <a:pt x="503682" y="920496"/>
                </a:moveTo>
                <a:lnTo>
                  <a:pt x="381000" y="956056"/>
                </a:lnTo>
                <a:lnTo>
                  <a:pt x="406895" y="984084"/>
                </a:lnTo>
                <a:lnTo>
                  <a:pt x="341249" y="1044702"/>
                </a:lnTo>
                <a:lnTo>
                  <a:pt x="367157" y="1072642"/>
                </a:lnTo>
                <a:lnTo>
                  <a:pt x="432714" y="1012012"/>
                </a:lnTo>
                <a:lnTo>
                  <a:pt x="458597" y="1040003"/>
                </a:lnTo>
                <a:lnTo>
                  <a:pt x="484555" y="971169"/>
                </a:lnTo>
                <a:lnTo>
                  <a:pt x="503682" y="920496"/>
                </a:lnTo>
                <a:close/>
              </a:path>
            </a:pathLst>
          </a:custGeom>
          <a:solidFill>
            <a:srgbClr val="000000"/>
          </a:solidFill>
        </p:spPr>
        <p:txBody>
          <a:bodyPr wrap="square" lIns="0" tIns="0" rIns="0" bIns="0" rtlCol="0"/>
          <a:lstStyle/>
          <a:p>
            <a:endParaRPr/>
          </a:p>
        </p:txBody>
      </p:sp>
      <p:sp>
        <p:nvSpPr>
          <p:cNvPr id="18" name="object 18"/>
          <p:cNvSpPr txBox="1"/>
          <p:nvPr/>
        </p:nvSpPr>
        <p:spPr>
          <a:xfrm>
            <a:off x="6312153" y="4992116"/>
            <a:ext cx="2998470" cy="299720"/>
          </a:xfrm>
          <a:prstGeom prst="rect">
            <a:avLst/>
          </a:prstGeom>
        </p:spPr>
        <p:txBody>
          <a:bodyPr vert="horz" wrap="square" lIns="0" tIns="12700" rIns="0" bIns="0" rtlCol="0">
            <a:spAutoFit/>
          </a:bodyPr>
          <a:lstStyle/>
          <a:p>
            <a:pPr marL="12700">
              <a:spcBef>
                <a:spcPts val="100"/>
              </a:spcBef>
            </a:pPr>
            <a:r>
              <a:rPr b="1" dirty="0">
                <a:latin typeface="Calibri"/>
                <a:cs typeface="Calibri"/>
              </a:rPr>
              <a:t>Names</a:t>
            </a:r>
            <a:r>
              <a:rPr b="1" spc="-30" dirty="0">
                <a:latin typeface="Calibri"/>
                <a:cs typeface="Calibri"/>
              </a:rPr>
              <a:t> </a:t>
            </a:r>
            <a:r>
              <a:rPr b="1" dirty="0">
                <a:latin typeface="Calibri"/>
                <a:cs typeface="Calibri"/>
              </a:rPr>
              <a:t>of</a:t>
            </a:r>
            <a:r>
              <a:rPr b="1" spc="-20" dirty="0">
                <a:latin typeface="Calibri"/>
                <a:cs typeface="Calibri"/>
              </a:rPr>
              <a:t> </a:t>
            </a:r>
            <a:r>
              <a:rPr b="1" spc="-5" dirty="0">
                <a:latin typeface="Calibri"/>
                <a:cs typeface="Calibri"/>
              </a:rPr>
              <a:t>Constructor</a:t>
            </a:r>
            <a:r>
              <a:rPr b="1" spc="-50" dirty="0">
                <a:latin typeface="Calibri"/>
                <a:cs typeface="Calibri"/>
              </a:rPr>
              <a:t> </a:t>
            </a:r>
            <a:r>
              <a:rPr b="1" spc="-5" dirty="0">
                <a:latin typeface="Calibri"/>
                <a:cs typeface="Calibri"/>
              </a:rPr>
              <a:t>Methods</a:t>
            </a:r>
            <a:endParaRPr>
              <a:latin typeface="Calibri"/>
              <a:cs typeface="Calibri"/>
            </a:endParaRPr>
          </a:p>
        </p:txBody>
      </p:sp>
      <p:sp>
        <p:nvSpPr>
          <p:cNvPr id="22" name="Footer Placeholder 21">
            <a:extLst>
              <a:ext uri="{FF2B5EF4-FFF2-40B4-BE49-F238E27FC236}">
                <a16:creationId xmlns:a16="http://schemas.microsoft.com/office/drawing/2014/main" id="{A59CD602-C117-8257-4171-CDE1141798AC}"/>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383020" cy="1367041"/>
          </a:xfrm>
          <a:prstGeom prst="rect">
            <a:avLst/>
          </a:prstGeom>
        </p:spPr>
        <p:txBody>
          <a:bodyPr vert="horz" wrap="square" lIns="0" tIns="12700" rIns="0" bIns="0" rtlCol="0" anchor="t">
            <a:spAutoFit/>
          </a:bodyPr>
          <a:lstStyle/>
          <a:p>
            <a:pPr marL="12700">
              <a:lnSpc>
                <a:spcPct val="100000"/>
              </a:lnSpc>
              <a:spcBef>
                <a:spcPts val="100"/>
              </a:spcBef>
            </a:pPr>
            <a:r>
              <a:rPr spc="-160" dirty="0"/>
              <a:t>De</a:t>
            </a:r>
            <a:r>
              <a:rPr spc="-155" dirty="0"/>
              <a:t>f</a:t>
            </a:r>
            <a:r>
              <a:rPr spc="-165" dirty="0"/>
              <a:t>i</a:t>
            </a:r>
            <a:r>
              <a:rPr spc="-160" dirty="0"/>
              <a:t>n</a:t>
            </a:r>
            <a:r>
              <a:rPr spc="-165" dirty="0"/>
              <a:t>i</a:t>
            </a:r>
            <a:r>
              <a:rPr spc="-160" dirty="0"/>
              <a:t>n</a:t>
            </a:r>
            <a:r>
              <a:rPr dirty="0"/>
              <a:t>g</a:t>
            </a:r>
            <a:r>
              <a:rPr spc="-250" dirty="0"/>
              <a:t> </a:t>
            </a:r>
            <a:r>
              <a:rPr spc="-160" dirty="0"/>
              <a:t>C</a:t>
            </a:r>
            <a:r>
              <a:rPr spc="-165" dirty="0"/>
              <a:t>l</a:t>
            </a:r>
            <a:r>
              <a:rPr spc="-160" dirty="0"/>
              <a:t>asse</a:t>
            </a:r>
            <a:r>
              <a:rPr spc="-5" dirty="0"/>
              <a:t>s</a:t>
            </a:r>
            <a:r>
              <a:rPr spc="-285" dirty="0"/>
              <a:t> </a:t>
            </a:r>
            <a:r>
              <a:rPr dirty="0"/>
              <a:t>:</a:t>
            </a:r>
            <a:r>
              <a:rPr spc="-305" dirty="0"/>
              <a:t> </a:t>
            </a:r>
            <a:r>
              <a:rPr spc="-160" dirty="0"/>
              <a:t>C</a:t>
            </a:r>
            <a:r>
              <a:rPr spc="-165" dirty="0"/>
              <a:t>l</a:t>
            </a:r>
            <a:r>
              <a:rPr spc="-160" dirty="0"/>
              <a:t>as</a:t>
            </a:r>
            <a:r>
              <a:rPr spc="-5" dirty="0"/>
              <a:t>s</a:t>
            </a:r>
            <a:r>
              <a:rPr spc="-295" dirty="0"/>
              <a:t> </a:t>
            </a:r>
            <a:r>
              <a:rPr spc="-160" dirty="0"/>
              <a:t>Syn</a:t>
            </a:r>
            <a:r>
              <a:rPr spc="-155" dirty="0"/>
              <a:t>t</a:t>
            </a:r>
            <a:r>
              <a:rPr spc="-160" dirty="0"/>
              <a:t>a</a:t>
            </a:r>
            <a:r>
              <a:rPr spc="-5" dirty="0"/>
              <a:t>x</a:t>
            </a:r>
          </a:p>
        </p:txBody>
      </p:sp>
      <p:sp>
        <p:nvSpPr>
          <p:cNvPr id="3" name="object 3"/>
          <p:cNvSpPr txBox="1"/>
          <p:nvPr/>
        </p:nvSpPr>
        <p:spPr>
          <a:xfrm>
            <a:off x="4296917" y="1558289"/>
            <a:ext cx="3959860" cy="393698"/>
          </a:xfrm>
          <a:prstGeom prst="rect">
            <a:avLst/>
          </a:prstGeom>
          <a:ln w="25907">
            <a:solidFill>
              <a:srgbClr val="000000"/>
            </a:solidFill>
          </a:ln>
        </p:spPr>
        <p:txBody>
          <a:bodyPr vert="horz" wrap="square" lIns="0" tIns="24130" rIns="0" bIns="0" rtlCol="0">
            <a:spAutoFit/>
          </a:bodyPr>
          <a:lstStyle/>
          <a:p>
            <a:pPr marL="1031240">
              <a:spcBef>
                <a:spcPts val="190"/>
              </a:spcBef>
            </a:pPr>
            <a:r>
              <a:rPr sz="2400" b="1" spc="-5" dirty="0">
                <a:solidFill>
                  <a:srgbClr val="FF0000"/>
                </a:solidFill>
                <a:latin typeface="Arial"/>
                <a:cs typeface="Arial"/>
              </a:rPr>
              <a:t>Class</a:t>
            </a:r>
            <a:r>
              <a:rPr sz="2400" b="1" spc="-10" dirty="0">
                <a:solidFill>
                  <a:srgbClr val="FF0000"/>
                </a:solidFill>
                <a:latin typeface="Arial"/>
                <a:cs typeface="Arial"/>
              </a:rPr>
              <a:t> Syntax</a:t>
            </a:r>
            <a:endParaRPr sz="2400">
              <a:latin typeface="Arial"/>
              <a:cs typeface="Arial"/>
            </a:endParaRPr>
          </a:p>
        </p:txBody>
      </p:sp>
      <p:sp>
        <p:nvSpPr>
          <p:cNvPr id="4" name="object 4"/>
          <p:cNvSpPr txBox="1"/>
          <p:nvPr/>
        </p:nvSpPr>
        <p:spPr>
          <a:xfrm>
            <a:off x="1710334" y="2521966"/>
            <a:ext cx="8756650" cy="513080"/>
          </a:xfrm>
          <a:prstGeom prst="rect">
            <a:avLst/>
          </a:prstGeom>
        </p:spPr>
        <p:txBody>
          <a:bodyPr vert="horz" wrap="square" lIns="0" tIns="12065" rIns="0" bIns="0" rtlCol="0">
            <a:spAutoFit/>
          </a:bodyPr>
          <a:lstStyle/>
          <a:p>
            <a:pPr marL="927100" marR="5080" indent="-914400">
              <a:spcBef>
                <a:spcPts val="95"/>
              </a:spcBef>
            </a:pPr>
            <a:r>
              <a:rPr sz="1600" b="1" spc="-5" dirty="0">
                <a:latin typeface="Arial"/>
                <a:cs typeface="Arial"/>
              </a:rPr>
              <a:t>&lt;scope&gt;</a:t>
            </a:r>
            <a:r>
              <a:rPr sz="1600" b="1" spc="25" dirty="0">
                <a:latin typeface="Arial"/>
                <a:cs typeface="Arial"/>
              </a:rPr>
              <a:t> </a:t>
            </a:r>
            <a:r>
              <a:rPr sz="1600" b="1" spc="-5" dirty="0">
                <a:latin typeface="Arial"/>
                <a:cs typeface="Arial"/>
              </a:rPr>
              <a:t>[&lt;</a:t>
            </a:r>
            <a:r>
              <a:rPr sz="1600" b="1" spc="-5" dirty="0">
                <a:solidFill>
                  <a:srgbClr val="FF0000"/>
                </a:solidFill>
                <a:latin typeface="Arial"/>
                <a:cs typeface="Arial"/>
              </a:rPr>
              <a:t>abstract</a:t>
            </a:r>
            <a:r>
              <a:rPr sz="1600" b="1" spc="-5" dirty="0">
                <a:latin typeface="Arial"/>
                <a:cs typeface="Arial"/>
              </a:rPr>
              <a:t>&gt;/&lt;</a:t>
            </a:r>
            <a:r>
              <a:rPr sz="1600" b="1" spc="-5" dirty="0">
                <a:solidFill>
                  <a:srgbClr val="FF0000"/>
                </a:solidFill>
                <a:latin typeface="Arial"/>
                <a:cs typeface="Arial"/>
              </a:rPr>
              <a:t>final</a:t>
            </a:r>
            <a:r>
              <a:rPr sz="1600" b="1" spc="-5" dirty="0">
                <a:latin typeface="Arial"/>
                <a:cs typeface="Arial"/>
              </a:rPr>
              <a:t>&gt;]</a:t>
            </a:r>
            <a:r>
              <a:rPr sz="1600" b="1" spc="80" dirty="0">
                <a:latin typeface="Arial"/>
                <a:cs typeface="Arial"/>
              </a:rPr>
              <a:t> </a:t>
            </a:r>
            <a:r>
              <a:rPr sz="1600" b="1" spc="-5" dirty="0">
                <a:latin typeface="Arial"/>
                <a:cs typeface="Arial"/>
              </a:rPr>
              <a:t>[&lt;</a:t>
            </a:r>
            <a:r>
              <a:rPr sz="1600" b="1" spc="-5" dirty="0">
                <a:solidFill>
                  <a:srgbClr val="FF0000"/>
                </a:solidFill>
                <a:latin typeface="Arial"/>
                <a:cs typeface="Arial"/>
              </a:rPr>
              <a:t>static</a:t>
            </a:r>
            <a:r>
              <a:rPr sz="1600" b="1" spc="-5" dirty="0">
                <a:latin typeface="Arial"/>
                <a:cs typeface="Arial"/>
              </a:rPr>
              <a:t>&gt;]</a:t>
            </a:r>
            <a:r>
              <a:rPr sz="1600" b="1" spc="60" dirty="0">
                <a:latin typeface="Arial"/>
                <a:cs typeface="Arial"/>
              </a:rPr>
              <a:t> </a:t>
            </a:r>
            <a:r>
              <a:rPr sz="1600" b="1" spc="-5" dirty="0">
                <a:solidFill>
                  <a:srgbClr val="FF0000"/>
                </a:solidFill>
                <a:latin typeface="Arial"/>
                <a:cs typeface="Arial"/>
              </a:rPr>
              <a:t>class</a:t>
            </a:r>
            <a:r>
              <a:rPr sz="1600" b="1" spc="20" dirty="0">
                <a:solidFill>
                  <a:srgbClr val="FF0000"/>
                </a:solidFill>
                <a:latin typeface="Arial"/>
                <a:cs typeface="Arial"/>
              </a:rPr>
              <a:t> </a:t>
            </a:r>
            <a:r>
              <a:rPr sz="1600" b="1" spc="-5" dirty="0">
                <a:latin typeface="Arial"/>
                <a:cs typeface="Arial"/>
              </a:rPr>
              <a:t>&lt;class-name&gt;</a:t>
            </a:r>
            <a:r>
              <a:rPr sz="1600" b="1" spc="50" dirty="0">
                <a:latin typeface="Arial"/>
                <a:cs typeface="Arial"/>
              </a:rPr>
              <a:t> </a:t>
            </a:r>
            <a:r>
              <a:rPr sz="1600" b="1" spc="-5" dirty="0">
                <a:latin typeface="Arial"/>
                <a:cs typeface="Arial"/>
              </a:rPr>
              <a:t>[</a:t>
            </a:r>
            <a:r>
              <a:rPr sz="1600" b="1" spc="-5" dirty="0">
                <a:solidFill>
                  <a:srgbClr val="FF0000"/>
                </a:solidFill>
                <a:latin typeface="Arial"/>
                <a:cs typeface="Arial"/>
              </a:rPr>
              <a:t>extends</a:t>
            </a:r>
            <a:r>
              <a:rPr sz="1600" b="1" spc="30" dirty="0">
                <a:solidFill>
                  <a:srgbClr val="FF0000"/>
                </a:solidFill>
                <a:latin typeface="Arial"/>
                <a:cs typeface="Arial"/>
              </a:rPr>
              <a:t> </a:t>
            </a:r>
            <a:r>
              <a:rPr sz="1600" b="1" spc="-5" dirty="0">
                <a:latin typeface="Arial"/>
                <a:cs typeface="Arial"/>
              </a:rPr>
              <a:t>&lt;super-class-name&gt;</a:t>
            </a:r>
            <a:r>
              <a:rPr sz="1600" b="1" spc="65" dirty="0">
                <a:latin typeface="Arial"/>
                <a:cs typeface="Arial"/>
              </a:rPr>
              <a:t> </a:t>
            </a:r>
            <a:r>
              <a:rPr sz="1600" b="1" spc="-5" dirty="0">
                <a:latin typeface="Arial"/>
                <a:cs typeface="Arial"/>
              </a:rPr>
              <a:t>] </a:t>
            </a:r>
            <a:r>
              <a:rPr sz="1600" b="1" spc="-430" dirty="0">
                <a:latin typeface="Arial"/>
                <a:cs typeface="Arial"/>
              </a:rPr>
              <a:t> </a:t>
            </a:r>
            <a:r>
              <a:rPr sz="1600" b="1" spc="-5" dirty="0">
                <a:latin typeface="Arial"/>
                <a:cs typeface="Arial"/>
              </a:rPr>
              <a:t>[</a:t>
            </a:r>
            <a:r>
              <a:rPr sz="1600" b="1" spc="10" dirty="0">
                <a:latin typeface="Arial"/>
                <a:cs typeface="Arial"/>
              </a:rPr>
              <a:t> </a:t>
            </a:r>
            <a:r>
              <a:rPr sz="1600" b="1" spc="-5" dirty="0">
                <a:solidFill>
                  <a:srgbClr val="FF0000"/>
                </a:solidFill>
                <a:latin typeface="Arial"/>
                <a:cs typeface="Arial"/>
              </a:rPr>
              <a:t>implements</a:t>
            </a:r>
            <a:r>
              <a:rPr sz="1600" b="1" spc="60" dirty="0">
                <a:solidFill>
                  <a:srgbClr val="FF0000"/>
                </a:solidFill>
                <a:latin typeface="Arial"/>
                <a:cs typeface="Arial"/>
              </a:rPr>
              <a:t> </a:t>
            </a:r>
            <a:r>
              <a:rPr sz="1600" b="1" spc="-5" dirty="0">
                <a:latin typeface="Arial"/>
                <a:cs typeface="Arial"/>
              </a:rPr>
              <a:t>&lt;interface-name-1&gt;</a:t>
            </a:r>
            <a:r>
              <a:rPr sz="1600" b="1" spc="75" dirty="0">
                <a:latin typeface="Arial"/>
                <a:cs typeface="Arial"/>
              </a:rPr>
              <a:t> </a:t>
            </a:r>
            <a:r>
              <a:rPr sz="1600" b="1" spc="-5" dirty="0">
                <a:latin typeface="Arial"/>
                <a:cs typeface="Arial"/>
              </a:rPr>
              <a:t>,</a:t>
            </a:r>
            <a:r>
              <a:rPr sz="1600" b="1" spc="20" dirty="0">
                <a:latin typeface="Arial"/>
                <a:cs typeface="Arial"/>
              </a:rPr>
              <a:t> </a:t>
            </a:r>
            <a:r>
              <a:rPr sz="1600" b="1" spc="-5" dirty="0">
                <a:latin typeface="Arial"/>
                <a:cs typeface="Arial"/>
              </a:rPr>
              <a:t>&lt;interface-name-2&gt;</a:t>
            </a:r>
            <a:r>
              <a:rPr sz="1600" b="1" spc="65" dirty="0">
                <a:latin typeface="Arial"/>
                <a:cs typeface="Arial"/>
              </a:rPr>
              <a:t> </a:t>
            </a:r>
            <a:r>
              <a:rPr sz="1600" b="1" spc="-5" dirty="0">
                <a:latin typeface="Arial"/>
                <a:cs typeface="Arial"/>
              </a:rPr>
              <a:t>,</a:t>
            </a:r>
            <a:r>
              <a:rPr sz="1600" b="1" spc="20" dirty="0">
                <a:latin typeface="Arial"/>
                <a:cs typeface="Arial"/>
              </a:rPr>
              <a:t> </a:t>
            </a:r>
            <a:r>
              <a:rPr sz="1600" b="1" spc="-5" dirty="0">
                <a:latin typeface="Arial"/>
                <a:cs typeface="Arial"/>
              </a:rPr>
              <a:t>..…</a:t>
            </a:r>
            <a:r>
              <a:rPr sz="1600" b="1" spc="25" dirty="0">
                <a:latin typeface="Arial"/>
                <a:cs typeface="Arial"/>
              </a:rPr>
              <a:t> </a:t>
            </a:r>
            <a:r>
              <a:rPr sz="1600" b="1" spc="-5" dirty="0">
                <a:latin typeface="Arial"/>
                <a:cs typeface="Arial"/>
              </a:rPr>
              <a:t>,</a:t>
            </a:r>
            <a:r>
              <a:rPr sz="1600" b="1" spc="20" dirty="0">
                <a:latin typeface="Arial"/>
                <a:cs typeface="Arial"/>
              </a:rPr>
              <a:t> </a:t>
            </a:r>
            <a:r>
              <a:rPr sz="1600" b="1" spc="-5" dirty="0">
                <a:latin typeface="Arial"/>
                <a:cs typeface="Arial"/>
              </a:rPr>
              <a:t>&lt;interface-name-n&gt;]</a:t>
            </a:r>
            <a:endParaRPr sz="1600">
              <a:latin typeface="Arial"/>
              <a:cs typeface="Arial"/>
            </a:endParaRPr>
          </a:p>
        </p:txBody>
      </p:sp>
      <p:sp>
        <p:nvSpPr>
          <p:cNvPr id="5" name="object 5"/>
          <p:cNvSpPr txBox="1"/>
          <p:nvPr/>
        </p:nvSpPr>
        <p:spPr>
          <a:xfrm>
            <a:off x="1632966" y="3070099"/>
            <a:ext cx="3095625" cy="1423467"/>
          </a:xfrm>
          <a:prstGeom prst="rect">
            <a:avLst/>
          </a:prstGeom>
          <a:ln w="38100">
            <a:solidFill>
              <a:srgbClr val="000000"/>
            </a:solidFill>
          </a:ln>
        </p:spPr>
        <p:txBody>
          <a:bodyPr vert="horz" wrap="square" lIns="0" tIns="0" rIns="0" bIns="0" rtlCol="0">
            <a:spAutoFit/>
          </a:bodyPr>
          <a:lstStyle/>
          <a:p>
            <a:pPr marL="89535">
              <a:lnSpc>
                <a:spcPts val="1540"/>
              </a:lnSpc>
            </a:pPr>
            <a:r>
              <a:rPr sz="1600" b="1" spc="-5" dirty="0">
                <a:latin typeface="Arial"/>
                <a:cs typeface="Arial"/>
              </a:rPr>
              <a:t>{</a:t>
            </a:r>
            <a:endParaRPr sz="1600">
              <a:latin typeface="Arial"/>
              <a:cs typeface="Arial"/>
            </a:endParaRPr>
          </a:p>
          <a:p>
            <a:pPr marL="1003935"/>
            <a:r>
              <a:rPr sz="1600" b="1" spc="-5" dirty="0">
                <a:latin typeface="Arial"/>
                <a:cs typeface="Arial"/>
              </a:rPr>
              <a:t>&lt;&lt; Instance Fields&gt;&gt;</a:t>
            </a:r>
            <a:endParaRPr sz="1600">
              <a:latin typeface="Arial"/>
              <a:cs typeface="Arial"/>
            </a:endParaRPr>
          </a:p>
          <a:p>
            <a:pPr marL="1003935"/>
            <a:r>
              <a:rPr sz="1600" b="1" spc="-5" dirty="0">
                <a:latin typeface="Arial"/>
                <a:cs typeface="Arial"/>
              </a:rPr>
              <a:t>&lt;&lt;</a:t>
            </a:r>
            <a:r>
              <a:rPr sz="1600" b="1" spc="-25" dirty="0">
                <a:latin typeface="Arial"/>
                <a:cs typeface="Arial"/>
              </a:rPr>
              <a:t> </a:t>
            </a:r>
            <a:r>
              <a:rPr sz="1600" b="1" spc="-5" dirty="0">
                <a:latin typeface="Arial"/>
                <a:cs typeface="Arial"/>
              </a:rPr>
              <a:t>Methods&gt;&gt;</a:t>
            </a:r>
            <a:endParaRPr sz="1600">
              <a:latin typeface="Arial"/>
              <a:cs typeface="Arial"/>
            </a:endParaRPr>
          </a:p>
          <a:p>
            <a:pPr marL="1003935"/>
            <a:r>
              <a:rPr sz="1600" b="1" spc="-5" dirty="0">
                <a:latin typeface="Arial"/>
                <a:cs typeface="Arial"/>
              </a:rPr>
              <a:t>…………………</a:t>
            </a:r>
            <a:endParaRPr sz="1600">
              <a:latin typeface="Arial"/>
              <a:cs typeface="Arial"/>
            </a:endParaRPr>
          </a:p>
          <a:p>
            <a:pPr marL="1003935"/>
            <a:r>
              <a:rPr sz="1600" b="1" spc="-5" dirty="0">
                <a:latin typeface="Arial"/>
                <a:cs typeface="Arial"/>
              </a:rPr>
              <a:t>………....………</a:t>
            </a:r>
            <a:endParaRPr sz="1600">
              <a:latin typeface="Arial"/>
              <a:cs typeface="Arial"/>
            </a:endParaRPr>
          </a:p>
          <a:p>
            <a:pPr marL="89535"/>
            <a:r>
              <a:rPr sz="1600" b="1" spc="-5" dirty="0">
                <a:latin typeface="Arial"/>
                <a:cs typeface="Arial"/>
              </a:rPr>
              <a:t>}</a:t>
            </a:r>
            <a:endParaRPr sz="1600">
              <a:latin typeface="Arial"/>
              <a:cs typeface="Arial"/>
            </a:endParaRPr>
          </a:p>
        </p:txBody>
      </p:sp>
      <p:sp>
        <p:nvSpPr>
          <p:cNvPr id="6" name="object 6"/>
          <p:cNvSpPr/>
          <p:nvPr/>
        </p:nvSpPr>
        <p:spPr>
          <a:xfrm>
            <a:off x="4728210" y="3070098"/>
            <a:ext cx="937260" cy="1485900"/>
          </a:xfrm>
          <a:custGeom>
            <a:avLst/>
            <a:gdLst/>
            <a:ahLst/>
            <a:cxnLst/>
            <a:rect l="l" t="t" r="r" b="b"/>
            <a:pathLst>
              <a:path w="937260" h="1485900">
                <a:moveTo>
                  <a:pt x="0" y="0"/>
                </a:moveTo>
                <a:lnTo>
                  <a:pt x="76016" y="1021"/>
                </a:lnTo>
                <a:lnTo>
                  <a:pt x="148126" y="3977"/>
                </a:lnTo>
                <a:lnTo>
                  <a:pt x="215366" y="8709"/>
                </a:lnTo>
                <a:lnTo>
                  <a:pt x="276770" y="15057"/>
                </a:lnTo>
                <a:lnTo>
                  <a:pt x="331374" y="22859"/>
                </a:lnTo>
                <a:lnTo>
                  <a:pt x="378214" y="31958"/>
                </a:lnTo>
                <a:lnTo>
                  <a:pt x="416324" y="42191"/>
                </a:lnTo>
                <a:lnTo>
                  <a:pt x="462496" y="65425"/>
                </a:lnTo>
                <a:lnTo>
                  <a:pt x="468629" y="78104"/>
                </a:lnTo>
                <a:lnTo>
                  <a:pt x="468629" y="664844"/>
                </a:lnTo>
                <a:lnTo>
                  <a:pt x="474763" y="677524"/>
                </a:lnTo>
                <a:lnTo>
                  <a:pt x="520935" y="700758"/>
                </a:lnTo>
                <a:lnTo>
                  <a:pt x="559045" y="710991"/>
                </a:lnTo>
                <a:lnTo>
                  <a:pt x="605885" y="720089"/>
                </a:lnTo>
                <a:lnTo>
                  <a:pt x="660489" y="727892"/>
                </a:lnTo>
                <a:lnTo>
                  <a:pt x="721893" y="734240"/>
                </a:lnTo>
                <a:lnTo>
                  <a:pt x="789133" y="738972"/>
                </a:lnTo>
                <a:lnTo>
                  <a:pt x="861243" y="741928"/>
                </a:lnTo>
                <a:lnTo>
                  <a:pt x="937260" y="742950"/>
                </a:lnTo>
                <a:lnTo>
                  <a:pt x="861243" y="743971"/>
                </a:lnTo>
                <a:lnTo>
                  <a:pt x="789133" y="746927"/>
                </a:lnTo>
                <a:lnTo>
                  <a:pt x="721893" y="751659"/>
                </a:lnTo>
                <a:lnTo>
                  <a:pt x="660489" y="758007"/>
                </a:lnTo>
                <a:lnTo>
                  <a:pt x="605885" y="765809"/>
                </a:lnTo>
                <a:lnTo>
                  <a:pt x="559045" y="774908"/>
                </a:lnTo>
                <a:lnTo>
                  <a:pt x="520935" y="785141"/>
                </a:lnTo>
                <a:lnTo>
                  <a:pt x="474763" y="808375"/>
                </a:lnTo>
                <a:lnTo>
                  <a:pt x="468629" y="821054"/>
                </a:lnTo>
                <a:lnTo>
                  <a:pt x="468629" y="1407795"/>
                </a:lnTo>
                <a:lnTo>
                  <a:pt x="462496" y="1420474"/>
                </a:lnTo>
                <a:lnTo>
                  <a:pt x="416324" y="1443708"/>
                </a:lnTo>
                <a:lnTo>
                  <a:pt x="378214" y="1453941"/>
                </a:lnTo>
                <a:lnTo>
                  <a:pt x="331374" y="1463039"/>
                </a:lnTo>
                <a:lnTo>
                  <a:pt x="276770" y="1470842"/>
                </a:lnTo>
                <a:lnTo>
                  <a:pt x="215366" y="1477190"/>
                </a:lnTo>
                <a:lnTo>
                  <a:pt x="148126" y="1481922"/>
                </a:lnTo>
                <a:lnTo>
                  <a:pt x="76016" y="1484878"/>
                </a:lnTo>
                <a:lnTo>
                  <a:pt x="0" y="1485900"/>
                </a:lnTo>
              </a:path>
            </a:pathLst>
          </a:custGeom>
          <a:ln w="38100">
            <a:solidFill>
              <a:srgbClr val="0F1141"/>
            </a:solidFill>
          </a:ln>
        </p:spPr>
        <p:txBody>
          <a:bodyPr wrap="square" lIns="0" tIns="0" rIns="0" bIns="0" rtlCol="0"/>
          <a:lstStyle/>
          <a:p>
            <a:endParaRPr/>
          </a:p>
        </p:txBody>
      </p:sp>
      <p:sp>
        <p:nvSpPr>
          <p:cNvPr id="7" name="object 7"/>
          <p:cNvSpPr txBox="1"/>
          <p:nvPr/>
        </p:nvSpPr>
        <p:spPr>
          <a:xfrm>
            <a:off x="5718428" y="3815030"/>
            <a:ext cx="2006600" cy="391795"/>
          </a:xfrm>
          <a:prstGeom prst="rect">
            <a:avLst/>
          </a:prstGeom>
        </p:spPr>
        <p:txBody>
          <a:bodyPr vert="horz" wrap="square" lIns="0" tIns="12700" rIns="0" bIns="0" rtlCol="0">
            <a:spAutoFit/>
          </a:bodyPr>
          <a:lstStyle/>
          <a:p>
            <a:pPr marL="12700">
              <a:spcBef>
                <a:spcPts val="100"/>
              </a:spcBef>
            </a:pPr>
            <a:r>
              <a:rPr sz="2400" b="1" spc="-5" dirty="0">
                <a:latin typeface="Arial"/>
                <a:cs typeface="Arial"/>
              </a:rPr>
              <a:t>Body</a:t>
            </a:r>
            <a:r>
              <a:rPr sz="2400" b="1" spc="-45" dirty="0">
                <a:latin typeface="Arial"/>
                <a:cs typeface="Arial"/>
              </a:rPr>
              <a:t> </a:t>
            </a:r>
            <a:r>
              <a:rPr sz="2400" b="1" dirty="0">
                <a:latin typeface="Arial"/>
                <a:cs typeface="Arial"/>
              </a:rPr>
              <a:t>of</a:t>
            </a:r>
            <a:r>
              <a:rPr sz="2400" b="1" spc="-45" dirty="0">
                <a:latin typeface="Arial"/>
                <a:cs typeface="Arial"/>
              </a:rPr>
              <a:t> </a:t>
            </a:r>
            <a:r>
              <a:rPr sz="2400" b="1" dirty="0">
                <a:latin typeface="Arial"/>
                <a:cs typeface="Arial"/>
              </a:rPr>
              <a:t>class</a:t>
            </a:r>
            <a:endParaRPr sz="2400">
              <a:latin typeface="Arial"/>
              <a:cs typeface="Arial"/>
            </a:endParaRPr>
          </a:p>
        </p:txBody>
      </p:sp>
      <p:sp>
        <p:nvSpPr>
          <p:cNvPr id="8" name="object 8"/>
          <p:cNvSpPr txBox="1"/>
          <p:nvPr/>
        </p:nvSpPr>
        <p:spPr>
          <a:xfrm>
            <a:off x="1638402" y="4610862"/>
            <a:ext cx="8049895" cy="1854835"/>
          </a:xfrm>
          <a:prstGeom prst="rect">
            <a:avLst/>
          </a:prstGeom>
        </p:spPr>
        <p:txBody>
          <a:bodyPr vert="horz" wrap="square" lIns="0" tIns="12700" rIns="0" bIns="0" rtlCol="0">
            <a:spAutoFit/>
          </a:bodyPr>
          <a:lstStyle/>
          <a:p>
            <a:pPr marL="355600" indent="-342900">
              <a:spcBef>
                <a:spcPts val="100"/>
              </a:spcBef>
              <a:buFont typeface="Arial MT"/>
              <a:buChar char="•"/>
              <a:tabLst>
                <a:tab pos="354965" algn="l"/>
                <a:tab pos="355600" algn="l"/>
              </a:tabLst>
            </a:pPr>
            <a:r>
              <a:rPr sz="1500" b="1" dirty="0">
                <a:latin typeface="Arial"/>
                <a:cs typeface="Arial"/>
              </a:rPr>
              <a:t>[…]</a:t>
            </a:r>
            <a:r>
              <a:rPr sz="1500" b="1" spc="-5" dirty="0">
                <a:latin typeface="Arial"/>
                <a:cs typeface="Arial"/>
              </a:rPr>
              <a:t> </a:t>
            </a:r>
            <a:r>
              <a:rPr sz="1500" dirty="0">
                <a:latin typeface="Wingdings"/>
                <a:cs typeface="Wingdings"/>
              </a:rPr>
              <a:t></a:t>
            </a:r>
            <a:r>
              <a:rPr sz="1500" spc="35" dirty="0">
                <a:latin typeface="Times New Roman"/>
                <a:cs typeface="Times New Roman"/>
              </a:rPr>
              <a:t> </a:t>
            </a:r>
            <a:r>
              <a:rPr sz="1500" b="1" spc="-5" dirty="0">
                <a:latin typeface="Arial"/>
                <a:cs typeface="Arial"/>
              </a:rPr>
              <a:t>Represents</a:t>
            </a:r>
            <a:r>
              <a:rPr sz="1500" b="1" spc="5" dirty="0">
                <a:latin typeface="Arial"/>
                <a:cs typeface="Arial"/>
              </a:rPr>
              <a:t> </a:t>
            </a:r>
            <a:r>
              <a:rPr sz="1500" b="1" spc="-5" dirty="0">
                <a:latin typeface="Arial"/>
                <a:cs typeface="Arial"/>
              </a:rPr>
              <a:t>Optional</a:t>
            </a:r>
            <a:r>
              <a:rPr sz="1500" b="1" spc="-30" dirty="0">
                <a:latin typeface="Arial"/>
                <a:cs typeface="Arial"/>
              </a:rPr>
              <a:t> </a:t>
            </a:r>
            <a:r>
              <a:rPr sz="1500" b="1" spc="-5" dirty="0">
                <a:latin typeface="Arial"/>
                <a:cs typeface="Arial"/>
              </a:rPr>
              <a:t>Features</a:t>
            </a:r>
            <a:endParaRPr sz="1500">
              <a:latin typeface="Arial"/>
              <a:cs typeface="Arial"/>
            </a:endParaRPr>
          </a:p>
          <a:p>
            <a:pPr marL="355600" indent="-342900">
              <a:buFont typeface="Arial MT"/>
              <a:buChar char="•"/>
              <a:tabLst>
                <a:tab pos="354965" algn="l"/>
                <a:tab pos="355600" algn="l"/>
                <a:tab pos="6311900" algn="l"/>
              </a:tabLst>
            </a:pPr>
            <a:r>
              <a:rPr sz="1500" b="1" dirty="0">
                <a:latin typeface="Arial"/>
                <a:cs typeface="Arial"/>
              </a:rPr>
              <a:t>&lt;</a:t>
            </a:r>
            <a:r>
              <a:rPr sz="1500" b="1" dirty="0">
                <a:solidFill>
                  <a:srgbClr val="FF0000"/>
                </a:solidFill>
                <a:latin typeface="Arial"/>
                <a:cs typeface="Arial"/>
              </a:rPr>
              <a:t>abstract</a:t>
            </a:r>
            <a:r>
              <a:rPr sz="1500" b="1" dirty="0">
                <a:latin typeface="Arial"/>
                <a:cs typeface="Arial"/>
              </a:rPr>
              <a:t>&gt;,</a:t>
            </a:r>
            <a:r>
              <a:rPr sz="1500" b="1" spc="-25" dirty="0">
                <a:latin typeface="Arial"/>
                <a:cs typeface="Arial"/>
              </a:rPr>
              <a:t> </a:t>
            </a:r>
            <a:r>
              <a:rPr sz="1500" b="1" dirty="0">
                <a:latin typeface="Arial"/>
                <a:cs typeface="Arial"/>
              </a:rPr>
              <a:t>&lt;</a:t>
            </a:r>
            <a:r>
              <a:rPr sz="1500" b="1" dirty="0">
                <a:solidFill>
                  <a:srgbClr val="FF0000"/>
                </a:solidFill>
                <a:latin typeface="Arial"/>
                <a:cs typeface="Arial"/>
              </a:rPr>
              <a:t>final</a:t>
            </a:r>
            <a:r>
              <a:rPr sz="1500" b="1" dirty="0">
                <a:latin typeface="Arial"/>
                <a:cs typeface="Arial"/>
              </a:rPr>
              <a:t>&gt;,</a:t>
            </a:r>
            <a:r>
              <a:rPr sz="1500" b="1" spc="-20" dirty="0">
                <a:latin typeface="Arial"/>
                <a:cs typeface="Arial"/>
              </a:rPr>
              <a:t> </a:t>
            </a:r>
            <a:r>
              <a:rPr sz="1500" b="1" dirty="0">
                <a:latin typeface="Arial"/>
                <a:cs typeface="Arial"/>
              </a:rPr>
              <a:t>&lt;</a:t>
            </a:r>
            <a:r>
              <a:rPr sz="1500" b="1" dirty="0">
                <a:solidFill>
                  <a:srgbClr val="FF0000"/>
                </a:solidFill>
                <a:latin typeface="Arial"/>
                <a:cs typeface="Arial"/>
              </a:rPr>
              <a:t>static</a:t>
            </a:r>
            <a:r>
              <a:rPr sz="1500" b="1" dirty="0">
                <a:latin typeface="Arial"/>
                <a:cs typeface="Arial"/>
              </a:rPr>
              <a:t>&gt;,</a:t>
            </a:r>
            <a:r>
              <a:rPr sz="1500" b="1" spc="-25" dirty="0">
                <a:latin typeface="Arial"/>
                <a:cs typeface="Arial"/>
              </a:rPr>
              <a:t> </a:t>
            </a:r>
            <a:r>
              <a:rPr sz="1500" b="1" dirty="0">
                <a:latin typeface="Arial"/>
                <a:cs typeface="Arial"/>
              </a:rPr>
              <a:t>&lt;</a:t>
            </a:r>
            <a:r>
              <a:rPr sz="1500" b="1" dirty="0">
                <a:solidFill>
                  <a:srgbClr val="FF0000"/>
                </a:solidFill>
                <a:latin typeface="Arial"/>
                <a:cs typeface="Arial"/>
              </a:rPr>
              <a:t>class</a:t>
            </a:r>
            <a:r>
              <a:rPr sz="1500" b="1" dirty="0">
                <a:latin typeface="Arial"/>
                <a:cs typeface="Arial"/>
              </a:rPr>
              <a:t>&gt;</a:t>
            </a:r>
            <a:r>
              <a:rPr sz="1500" b="1" spc="-25" dirty="0">
                <a:latin typeface="Arial"/>
                <a:cs typeface="Arial"/>
              </a:rPr>
              <a:t> </a:t>
            </a:r>
            <a:r>
              <a:rPr sz="1500" b="1" dirty="0">
                <a:latin typeface="Arial"/>
                <a:cs typeface="Arial"/>
              </a:rPr>
              <a:t>,</a:t>
            </a:r>
            <a:r>
              <a:rPr sz="1500" b="1" spc="-5" dirty="0">
                <a:latin typeface="Arial"/>
                <a:cs typeface="Arial"/>
              </a:rPr>
              <a:t> </a:t>
            </a:r>
            <a:r>
              <a:rPr sz="1500" b="1" dirty="0">
                <a:latin typeface="Arial"/>
                <a:cs typeface="Arial"/>
              </a:rPr>
              <a:t>&lt;</a:t>
            </a:r>
            <a:r>
              <a:rPr sz="1500" b="1" dirty="0">
                <a:solidFill>
                  <a:srgbClr val="FF0000"/>
                </a:solidFill>
                <a:latin typeface="Arial"/>
                <a:cs typeface="Arial"/>
              </a:rPr>
              <a:t>extends</a:t>
            </a:r>
            <a:r>
              <a:rPr sz="1500" b="1" dirty="0">
                <a:latin typeface="Arial"/>
                <a:cs typeface="Arial"/>
              </a:rPr>
              <a:t>&gt;,</a:t>
            </a:r>
            <a:r>
              <a:rPr sz="1500" b="1" spc="-10" dirty="0">
                <a:latin typeface="Arial"/>
                <a:cs typeface="Arial"/>
              </a:rPr>
              <a:t> </a:t>
            </a:r>
            <a:r>
              <a:rPr sz="1500" b="1" dirty="0">
                <a:latin typeface="Arial"/>
                <a:cs typeface="Arial"/>
              </a:rPr>
              <a:t>&lt;</a:t>
            </a:r>
            <a:r>
              <a:rPr sz="1500" b="1" dirty="0">
                <a:solidFill>
                  <a:srgbClr val="FF0000"/>
                </a:solidFill>
                <a:latin typeface="Arial"/>
                <a:cs typeface="Arial"/>
              </a:rPr>
              <a:t>implements</a:t>
            </a:r>
            <a:r>
              <a:rPr sz="1500" b="1" dirty="0">
                <a:latin typeface="Arial"/>
                <a:cs typeface="Arial"/>
              </a:rPr>
              <a:t>&gt;	</a:t>
            </a:r>
            <a:r>
              <a:rPr sz="1500" b="1" spc="-5" dirty="0">
                <a:latin typeface="Arial"/>
                <a:cs typeface="Arial"/>
              </a:rPr>
              <a:t>are</a:t>
            </a:r>
            <a:r>
              <a:rPr sz="1500" b="1" spc="-30" dirty="0">
                <a:latin typeface="Arial"/>
                <a:cs typeface="Arial"/>
              </a:rPr>
              <a:t> </a:t>
            </a:r>
            <a:r>
              <a:rPr sz="1500" b="1" spc="-10" dirty="0">
                <a:latin typeface="Arial"/>
                <a:cs typeface="Arial"/>
              </a:rPr>
              <a:t>Java</a:t>
            </a:r>
            <a:r>
              <a:rPr sz="1500" b="1" dirty="0">
                <a:latin typeface="Arial"/>
                <a:cs typeface="Arial"/>
              </a:rPr>
              <a:t> </a:t>
            </a:r>
            <a:r>
              <a:rPr sz="1500" b="1" spc="-5" dirty="0">
                <a:latin typeface="Arial"/>
                <a:cs typeface="Arial"/>
              </a:rPr>
              <a:t>Keywords</a:t>
            </a:r>
            <a:endParaRPr sz="1500">
              <a:latin typeface="Arial"/>
              <a:cs typeface="Arial"/>
            </a:endParaRPr>
          </a:p>
          <a:p>
            <a:pPr marL="355600" indent="-342900">
              <a:buFont typeface="Arial MT"/>
              <a:buChar char="•"/>
              <a:tabLst>
                <a:tab pos="354965" algn="l"/>
                <a:tab pos="355600" algn="l"/>
              </a:tabLst>
            </a:pPr>
            <a:r>
              <a:rPr sz="1500" b="1" spc="-5" dirty="0">
                <a:latin typeface="Arial"/>
                <a:cs typeface="Arial"/>
              </a:rPr>
              <a:t>&lt;scope&gt;</a:t>
            </a:r>
            <a:endParaRPr sz="1500">
              <a:latin typeface="Arial"/>
              <a:cs typeface="Arial"/>
            </a:endParaRPr>
          </a:p>
          <a:p>
            <a:pPr marL="355600" indent="-342900">
              <a:buFont typeface="Arial MT"/>
              <a:buChar char="•"/>
              <a:tabLst>
                <a:tab pos="354965" algn="l"/>
                <a:tab pos="355600" algn="l"/>
              </a:tabLst>
            </a:pPr>
            <a:r>
              <a:rPr sz="1500" b="1" spc="-5" dirty="0">
                <a:latin typeface="Arial"/>
                <a:cs typeface="Arial"/>
              </a:rPr>
              <a:t>&lt;abstract&gt;</a:t>
            </a:r>
            <a:endParaRPr sz="1500">
              <a:latin typeface="Arial"/>
              <a:cs typeface="Arial"/>
            </a:endParaRPr>
          </a:p>
          <a:p>
            <a:pPr marL="407034" indent="-394970">
              <a:buFont typeface="Arial MT"/>
              <a:buChar char="•"/>
              <a:tabLst>
                <a:tab pos="407034" algn="l"/>
                <a:tab pos="407670" algn="l"/>
              </a:tabLst>
            </a:pPr>
            <a:r>
              <a:rPr sz="1500" b="1" spc="-5" dirty="0">
                <a:latin typeface="Arial"/>
                <a:cs typeface="Arial"/>
              </a:rPr>
              <a:t>&lt;final&gt;</a:t>
            </a:r>
            <a:endParaRPr sz="1500">
              <a:latin typeface="Arial"/>
              <a:cs typeface="Arial"/>
            </a:endParaRPr>
          </a:p>
          <a:p>
            <a:pPr marL="355600" indent="-342900">
              <a:buFont typeface="Arial MT"/>
              <a:buChar char="•"/>
              <a:tabLst>
                <a:tab pos="354965" algn="l"/>
                <a:tab pos="355600" algn="l"/>
              </a:tabLst>
            </a:pPr>
            <a:r>
              <a:rPr sz="1500" b="1" dirty="0">
                <a:latin typeface="Arial"/>
                <a:cs typeface="Arial"/>
              </a:rPr>
              <a:t>&lt;static&gt;</a:t>
            </a:r>
            <a:endParaRPr sz="1500">
              <a:latin typeface="Arial"/>
              <a:cs typeface="Arial"/>
            </a:endParaRPr>
          </a:p>
          <a:p>
            <a:pPr marL="355600" indent="-342900">
              <a:buFont typeface="Arial MT"/>
              <a:buChar char="•"/>
              <a:tabLst>
                <a:tab pos="354965" algn="l"/>
                <a:tab pos="355600" algn="l"/>
              </a:tabLst>
            </a:pPr>
            <a:r>
              <a:rPr sz="1500" b="1" spc="-5" dirty="0">
                <a:latin typeface="Arial"/>
                <a:cs typeface="Arial"/>
              </a:rPr>
              <a:t>&lt;extends&gt;</a:t>
            </a:r>
            <a:endParaRPr sz="1500">
              <a:latin typeface="Arial"/>
              <a:cs typeface="Arial"/>
            </a:endParaRPr>
          </a:p>
          <a:p>
            <a:pPr marL="355600" indent="-342900">
              <a:buFont typeface="Arial MT"/>
              <a:buChar char="•"/>
              <a:tabLst>
                <a:tab pos="354965" algn="l"/>
                <a:tab pos="355600" algn="l"/>
              </a:tabLst>
            </a:pPr>
            <a:r>
              <a:rPr sz="1500" b="1" dirty="0">
                <a:latin typeface="Arial"/>
                <a:cs typeface="Arial"/>
              </a:rPr>
              <a:t>&lt;implements&gt;</a:t>
            </a:r>
            <a:endParaRPr sz="1500">
              <a:latin typeface="Arial"/>
              <a:cs typeface="Arial"/>
            </a:endParaRPr>
          </a:p>
        </p:txBody>
      </p:sp>
      <p:sp>
        <p:nvSpPr>
          <p:cNvPr id="9" name="object 9"/>
          <p:cNvSpPr txBox="1"/>
          <p:nvPr/>
        </p:nvSpPr>
        <p:spPr>
          <a:xfrm>
            <a:off x="3467481" y="5068062"/>
            <a:ext cx="6851015" cy="1397635"/>
          </a:xfrm>
          <a:prstGeom prst="rect">
            <a:avLst/>
          </a:prstGeom>
        </p:spPr>
        <p:txBody>
          <a:bodyPr vert="horz" wrap="square" lIns="0" tIns="12700" rIns="0" bIns="0" rtlCol="0">
            <a:spAutoFit/>
          </a:bodyPr>
          <a:lstStyle/>
          <a:p>
            <a:pPr marL="12700">
              <a:spcBef>
                <a:spcPts val="100"/>
              </a:spcBef>
            </a:pPr>
            <a:r>
              <a:rPr sz="1500" b="1" dirty="0">
                <a:latin typeface="Arial"/>
                <a:cs typeface="Arial"/>
              </a:rPr>
              <a:t>:</a:t>
            </a:r>
            <a:r>
              <a:rPr sz="1500" b="1" spc="-10" dirty="0">
                <a:latin typeface="Arial"/>
                <a:cs typeface="Arial"/>
              </a:rPr>
              <a:t> </a:t>
            </a:r>
            <a:r>
              <a:rPr sz="1500" b="1" spc="-5" dirty="0">
                <a:latin typeface="Arial"/>
                <a:cs typeface="Arial"/>
              </a:rPr>
              <a:t>public,</a:t>
            </a:r>
            <a:r>
              <a:rPr sz="1500" b="1" spc="-30" dirty="0">
                <a:latin typeface="Arial"/>
                <a:cs typeface="Arial"/>
              </a:rPr>
              <a:t> </a:t>
            </a:r>
            <a:r>
              <a:rPr sz="1500" b="1" spc="-5" dirty="0">
                <a:latin typeface="Arial"/>
                <a:cs typeface="Arial"/>
              </a:rPr>
              <a:t>private,</a:t>
            </a:r>
            <a:r>
              <a:rPr sz="1500" b="1" spc="15" dirty="0">
                <a:latin typeface="Arial"/>
                <a:cs typeface="Arial"/>
              </a:rPr>
              <a:t> </a:t>
            </a:r>
            <a:r>
              <a:rPr sz="1500" b="1" spc="-5" dirty="0">
                <a:latin typeface="Arial"/>
                <a:cs typeface="Arial"/>
              </a:rPr>
              <a:t>protected,</a:t>
            </a:r>
            <a:r>
              <a:rPr sz="1500" b="1" spc="-25" dirty="0">
                <a:latin typeface="Arial"/>
                <a:cs typeface="Arial"/>
              </a:rPr>
              <a:t> </a:t>
            </a:r>
            <a:r>
              <a:rPr sz="1500" b="1" spc="-5" dirty="0">
                <a:latin typeface="Arial"/>
                <a:cs typeface="Arial"/>
              </a:rPr>
              <a:t>package private</a:t>
            </a:r>
            <a:endParaRPr sz="1500" dirty="0">
              <a:latin typeface="Arial"/>
              <a:cs typeface="Arial"/>
            </a:endParaRPr>
          </a:p>
          <a:p>
            <a:pPr marL="12700"/>
            <a:r>
              <a:rPr sz="1500" b="1" dirty="0">
                <a:latin typeface="Arial"/>
                <a:cs typeface="Arial"/>
              </a:rPr>
              <a:t>:</a:t>
            </a:r>
            <a:r>
              <a:rPr sz="1500" b="1" spc="-15" dirty="0">
                <a:latin typeface="Arial"/>
                <a:cs typeface="Arial"/>
              </a:rPr>
              <a:t> </a:t>
            </a:r>
            <a:r>
              <a:rPr sz="1500" b="1" spc="-5" dirty="0">
                <a:latin typeface="Arial"/>
                <a:cs typeface="Arial"/>
              </a:rPr>
              <a:t>Used</a:t>
            </a:r>
            <a:r>
              <a:rPr sz="1500" b="1" spc="-10" dirty="0">
                <a:latin typeface="Arial"/>
                <a:cs typeface="Arial"/>
              </a:rPr>
              <a:t> </a:t>
            </a:r>
            <a:r>
              <a:rPr sz="1500" b="1" dirty="0">
                <a:latin typeface="Arial"/>
                <a:cs typeface="Arial"/>
              </a:rPr>
              <a:t>to</a:t>
            </a:r>
            <a:r>
              <a:rPr sz="1500" b="1" spc="-20" dirty="0">
                <a:latin typeface="Arial"/>
                <a:cs typeface="Arial"/>
              </a:rPr>
              <a:t> </a:t>
            </a:r>
            <a:r>
              <a:rPr sz="1500" b="1" dirty="0">
                <a:latin typeface="Arial"/>
                <a:cs typeface="Arial"/>
              </a:rPr>
              <a:t>Define</a:t>
            </a:r>
            <a:r>
              <a:rPr sz="1500" b="1" spc="-70" dirty="0">
                <a:latin typeface="Arial"/>
                <a:cs typeface="Arial"/>
              </a:rPr>
              <a:t> </a:t>
            </a:r>
            <a:r>
              <a:rPr sz="1500" b="1" spc="-10" dirty="0">
                <a:latin typeface="Arial"/>
                <a:cs typeface="Arial"/>
              </a:rPr>
              <a:t>Abstract</a:t>
            </a:r>
            <a:r>
              <a:rPr sz="1500" b="1" spc="45" dirty="0">
                <a:latin typeface="Arial"/>
                <a:cs typeface="Arial"/>
              </a:rPr>
              <a:t> </a:t>
            </a:r>
            <a:r>
              <a:rPr sz="1500" b="1" spc="-5" dirty="0">
                <a:latin typeface="Arial"/>
                <a:cs typeface="Arial"/>
              </a:rPr>
              <a:t>Classes</a:t>
            </a:r>
            <a:endParaRPr sz="1500" dirty="0">
              <a:latin typeface="Arial"/>
              <a:cs typeface="Arial"/>
            </a:endParaRPr>
          </a:p>
          <a:p>
            <a:pPr marL="12700"/>
            <a:r>
              <a:rPr sz="1500" b="1" dirty="0">
                <a:latin typeface="Arial"/>
                <a:cs typeface="Arial"/>
              </a:rPr>
              <a:t>:</a:t>
            </a:r>
            <a:r>
              <a:rPr sz="1500" b="1" spc="-10" dirty="0">
                <a:latin typeface="Arial"/>
                <a:cs typeface="Arial"/>
              </a:rPr>
              <a:t> </a:t>
            </a:r>
            <a:r>
              <a:rPr sz="1500" b="1" spc="-5" dirty="0">
                <a:latin typeface="Arial"/>
                <a:cs typeface="Arial"/>
              </a:rPr>
              <a:t>Optional</a:t>
            </a:r>
            <a:r>
              <a:rPr sz="1500" b="1" spc="-15" dirty="0">
                <a:latin typeface="Arial"/>
                <a:cs typeface="Arial"/>
              </a:rPr>
              <a:t> </a:t>
            </a:r>
            <a:r>
              <a:rPr sz="1500" b="1" dirty="0">
                <a:latin typeface="Arial"/>
                <a:cs typeface="Arial"/>
              </a:rPr>
              <a:t>Field,</a:t>
            </a:r>
            <a:r>
              <a:rPr sz="1500" b="1" spc="-35" dirty="0">
                <a:latin typeface="Arial"/>
                <a:cs typeface="Arial"/>
              </a:rPr>
              <a:t> </a:t>
            </a:r>
            <a:r>
              <a:rPr sz="1500" b="1" dirty="0">
                <a:latin typeface="Arial"/>
                <a:cs typeface="Arial"/>
              </a:rPr>
              <a:t>If</a:t>
            </a:r>
            <a:r>
              <a:rPr sz="1500" b="1" spc="-15" dirty="0">
                <a:latin typeface="Arial"/>
                <a:cs typeface="Arial"/>
              </a:rPr>
              <a:t> </a:t>
            </a:r>
            <a:r>
              <a:rPr sz="1500" b="1" spc="-5" dirty="0">
                <a:latin typeface="Arial"/>
                <a:cs typeface="Arial"/>
              </a:rPr>
              <a:t>used</a:t>
            </a:r>
            <a:r>
              <a:rPr sz="1500" b="1" spc="-15" dirty="0">
                <a:latin typeface="Arial"/>
                <a:cs typeface="Arial"/>
              </a:rPr>
              <a:t> </a:t>
            </a:r>
            <a:r>
              <a:rPr sz="1500" b="1" dirty="0">
                <a:latin typeface="Arial"/>
                <a:cs typeface="Arial"/>
              </a:rPr>
              <a:t>then</a:t>
            </a:r>
            <a:r>
              <a:rPr sz="1500" b="1" spc="-10" dirty="0">
                <a:latin typeface="Arial"/>
                <a:cs typeface="Arial"/>
              </a:rPr>
              <a:t> </a:t>
            </a:r>
            <a:r>
              <a:rPr sz="1500" b="1" dirty="0">
                <a:latin typeface="Arial"/>
                <a:cs typeface="Arial"/>
              </a:rPr>
              <a:t>it</a:t>
            </a:r>
            <a:r>
              <a:rPr sz="1500" b="1" spc="-5" dirty="0">
                <a:latin typeface="Arial"/>
                <a:cs typeface="Arial"/>
              </a:rPr>
              <a:t> </a:t>
            </a:r>
            <a:r>
              <a:rPr sz="1500" b="1" dirty="0">
                <a:latin typeface="Arial"/>
                <a:cs typeface="Arial"/>
              </a:rPr>
              <a:t>Indicates</a:t>
            </a:r>
            <a:r>
              <a:rPr sz="1500" b="1" spc="-25" dirty="0">
                <a:latin typeface="Arial"/>
                <a:cs typeface="Arial"/>
              </a:rPr>
              <a:t> </a:t>
            </a:r>
            <a:r>
              <a:rPr sz="1500" b="1" dirty="0">
                <a:latin typeface="Arial"/>
                <a:cs typeface="Arial"/>
              </a:rPr>
              <a:t>that</a:t>
            </a:r>
            <a:r>
              <a:rPr sz="1500" b="1" spc="-15" dirty="0">
                <a:latin typeface="Arial"/>
                <a:cs typeface="Arial"/>
              </a:rPr>
              <a:t> </a:t>
            </a:r>
            <a:r>
              <a:rPr sz="1500" b="1" dirty="0">
                <a:latin typeface="Arial"/>
                <a:cs typeface="Arial"/>
              </a:rPr>
              <a:t>class</a:t>
            </a:r>
            <a:r>
              <a:rPr sz="1500" b="1" spc="-20" dirty="0">
                <a:latin typeface="Arial"/>
                <a:cs typeface="Arial"/>
              </a:rPr>
              <a:t> </a:t>
            </a:r>
            <a:r>
              <a:rPr sz="1500" b="1" dirty="0">
                <a:latin typeface="Arial"/>
                <a:cs typeface="Arial"/>
              </a:rPr>
              <a:t>can</a:t>
            </a:r>
            <a:r>
              <a:rPr sz="1500" b="1" spc="-10" dirty="0">
                <a:latin typeface="Arial"/>
                <a:cs typeface="Arial"/>
              </a:rPr>
              <a:t> not have</a:t>
            </a:r>
            <a:r>
              <a:rPr sz="1500" b="1" spc="30" dirty="0">
                <a:latin typeface="Arial"/>
                <a:cs typeface="Arial"/>
              </a:rPr>
              <a:t> </a:t>
            </a:r>
            <a:r>
              <a:rPr sz="1500" b="1" spc="-5" dirty="0">
                <a:latin typeface="Arial"/>
                <a:cs typeface="Arial"/>
              </a:rPr>
              <a:t>subclasses</a:t>
            </a:r>
            <a:endParaRPr sz="1500" dirty="0">
              <a:latin typeface="Arial"/>
              <a:cs typeface="Arial"/>
            </a:endParaRPr>
          </a:p>
          <a:p>
            <a:pPr marL="12700"/>
            <a:r>
              <a:rPr sz="1500" b="1" dirty="0">
                <a:latin typeface="Arial"/>
                <a:cs typeface="Arial"/>
              </a:rPr>
              <a:t>:</a:t>
            </a:r>
            <a:r>
              <a:rPr sz="1500" b="1" spc="-10" dirty="0">
                <a:latin typeface="Arial"/>
                <a:cs typeface="Arial"/>
              </a:rPr>
              <a:t> </a:t>
            </a:r>
            <a:r>
              <a:rPr sz="1500" b="1" spc="-5" dirty="0">
                <a:latin typeface="Arial"/>
                <a:cs typeface="Arial"/>
              </a:rPr>
              <a:t>Used</a:t>
            </a:r>
            <a:r>
              <a:rPr sz="1500" b="1" dirty="0">
                <a:latin typeface="Arial"/>
                <a:cs typeface="Arial"/>
              </a:rPr>
              <a:t> </a:t>
            </a:r>
            <a:r>
              <a:rPr sz="1500" b="1" spc="-5" dirty="0">
                <a:latin typeface="Arial"/>
                <a:cs typeface="Arial"/>
              </a:rPr>
              <a:t>only</a:t>
            </a:r>
            <a:r>
              <a:rPr sz="1500" b="1" spc="-15" dirty="0">
                <a:latin typeface="Arial"/>
                <a:cs typeface="Arial"/>
              </a:rPr>
              <a:t> </a:t>
            </a:r>
            <a:r>
              <a:rPr sz="1500" b="1" dirty="0">
                <a:latin typeface="Arial"/>
                <a:cs typeface="Arial"/>
              </a:rPr>
              <a:t>for</a:t>
            </a:r>
            <a:r>
              <a:rPr sz="1500" b="1" spc="-5" dirty="0">
                <a:latin typeface="Arial"/>
                <a:cs typeface="Arial"/>
              </a:rPr>
              <a:t> nested</a:t>
            </a:r>
            <a:r>
              <a:rPr sz="1500" b="1" spc="-15" dirty="0">
                <a:latin typeface="Arial"/>
                <a:cs typeface="Arial"/>
              </a:rPr>
              <a:t> </a:t>
            </a:r>
            <a:r>
              <a:rPr sz="1500" b="1" dirty="0">
                <a:latin typeface="Arial"/>
                <a:cs typeface="Arial"/>
              </a:rPr>
              <a:t>(class</a:t>
            </a:r>
            <a:r>
              <a:rPr sz="1500" b="1" spc="-25" dirty="0">
                <a:latin typeface="Arial"/>
                <a:cs typeface="Arial"/>
              </a:rPr>
              <a:t> </a:t>
            </a:r>
            <a:r>
              <a:rPr sz="1500" b="1" spc="-5" dirty="0">
                <a:latin typeface="Arial"/>
                <a:cs typeface="Arial"/>
              </a:rPr>
              <a:t>defined</a:t>
            </a:r>
            <a:r>
              <a:rPr sz="1500" b="1" spc="-15" dirty="0">
                <a:latin typeface="Arial"/>
                <a:cs typeface="Arial"/>
              </a:rPr>
              <a:t> </a:t>
            </a:r>
            <a:r>
              <a:rPr sz="1500" b="1" dirty="0">
                <a:latin typeface="Arial"/>
                <a:cs typeface="Arial"/>
              </a:rPr>
              <a:t>inside</a:t>
            </a:r>
            <a:r>
              <a:rPr sz="1500" b="1" spc="-25" dirty="0">
                <a:latin typeface="Arial"/>
                <a:cs typeface="Arial"/>
              </a:rPr>
              <a:t> </a:t>
            </a:r>
            <a:r>
              <a:rPr sz="1500" b="1" spc="-5" dirty="0">
                <a:latin typeface="Arial"/>
                <a:cs typeface="Arial"/>
              </a:rPr>
              <a:t>some</a:t>
            </a:r>
            <a:r>
              <a:rPr sz="1500" b="1" dirty="0">
                <a:latin typeface="Arial"/>
                <a:cs typeface="Arial"/>
              </a:rPr>
              <a:t> other class)</a:t>
            </a:r>
            <a:r>
              <a:rPr sz="1500" b="1" spc="-30" dirty="0">
                <a:latin typeface="Arial"/>
                <a:cs typeface="Arial"/>
              </a:rPr>
              <a:t> </a:t>
            </a:r>
            <a:r>
              <a:rPr sz="1500" b="1" dirty="0">
                <a:latin typeface="Arial"/>
                <a:cs typeface="Arial"/>
              </a:rPr>
              <a:t>classes</a:t>
            </a:r>
            <a:r>
              <a:rPr sz="1500" b="1" spc="-15" dirty="0">
                <a:latin typeface="Arial"/>
                <a:cs typeface="Arial"/>
              </a:rPr>
              <a:t> </a:t>
            </a:r>
            <a:r>
              <a:rPr sz="1500" b="1" spc="-5" dirty="0">
                <a:latin typeface="Arial"/>
                <a:cs typeface="Arial"/>
              </a:rPr>
              <a:t>only</a:t>
            </a:r>
            <a:endParaRPr sz="1500" dirty="0">
              <a:latin typeface="Arial"/>
              <a:cs typeface="Arial"/>
            </a:endParaRPr>
          </a:p>
          <a:p>
            <a:pPr marL="12700"/>
            <a:r>
              <a:rPr sz="1500" b="1" dirty="0">
                <a:latin typeface="Arial"/>
                <a:cs typeface="Arial"/>
              </a:rPr>
              <a:t>:</a:t>
            </a:r>
            <a:r>
              <a:rPr sz="1500" b="1" spc="-15" dirty="0">
                <a:latin typeface="Arial"/>
                <a:cs typeface="Arial"/>
              </a:rPr>
              <a:t> </a:t>
            </a:r>
            <a:r>
              <a:rPr sz="1500" b="1" spc="-5" dirty="0">
                <a:latin typeface="Arial"/>
                <a:cs typeface="Arial"/>
              </a:rPr>
              <a:t>extends</a:t>
            </a:r>
            <a:r>
              <a:rPr sz="1500" b="1" spc="-25" dirty="0">
                <a:latin typeface="Arial"/>
                <a:cs typeface="Arial"/>
              </a:rPr>
              <a:t> </a:t>
            </a:r>
            <a:r>
              <a:rPr sz="1500" b="1" spc="-5" dirty="0">
                <a:latin typeface="Arial"/>
                <a:cs typeface="Arial"/>
              </a:rPr>
              <a:t>keyword</a:t>
            </a:r>
            <a:r>
              <a:rPr sz="1500" b="1" spc="5" dirty="0">
                <a:latin typeface="Arial"/>
                <a:cs typeface="Arial"/>
              </a:rPr>
              <a:t> </a:t>
            </a:r>
            <a:r>
              <a:rPr sz="1500" b="1" dirty="0">
                <a:latin typeface="Arial"/>
                <a:cs typeface="Arial"/>
              </a:rPr>
              <a:t>is</a:t>
            </a:r>
            <a:r>
              <a:rPr sz="1500" b="1" spc="-10" dirty="0">
                <a:latin typeface="Arial"/>
                <a:cs typeface="Arial"/>
              </a:rPr>
              <a:t> </a:t>
            </a:r>
            <a:r>
              <a:rPr sz="1500" b="1" spc="-5" dirty="0">
                <a:latin typeface="Arial"/>
                <a:cs typeface="Arial"/>
              </a:rPr>
              <a:t>used</a:t>
            </a:r>
            <a:r>
              <a:rPr sz="1500" b="1" spc="-20" dirty="0">
                <a:latin typeface="Arial"/>
                <a:cs typeface="Arial"/>
              </a:rPr>
              <a:t> </a:t>
            </a:r>
            <a:r>
              <a:rPr sz="1500" b="1" dirty="0">
                <a:latin typeface="Arial"/>
                <a:cs typeface="Arial"/>
              </a:rPr>
              <a:t>for</a:t>
            </a:r>
            <a:r>
              <a:rPr sz="1500" b="1" spc="-15" dirty="0">
                <a:latin typeface="Arial"/>
                <a:cs typeface="Arial"/>
              </a:rPr>
              <a:t> </a:t>
            </a:r>
            <a:r>
              <a:rPr sz="1500" b="1" dirty="0">
                <a:latin typeface="Arial"/>
                <a:cs typeface="Arial"/>
              </a:rPr>
              <a:t>sub-classes</a:t>
            </a:r>
            <a:endParaRPr sz="1500" dirty="0">
              <a:latin typeface="Arial"/>
              <a:cs typeface="Arial"/>
            </a:endParaRPr>
          </a:p>
          <a:p>
            <a:pPr marL="12700"/>
            <a:r>
              <a:rPr sz="1500" b="1" dirty="0">
                <a:latin typeface="Arial"/>
                <a:cs typeface="Arial"/>
              </a:rPr>
              <a:t>:</a:t>
            </a:r>
            <a:r>
              <a:rPr sz="1500" b="1" spc="-10" dirty="0">
                <a:latin typeface="Arial"/>
                <a:cs typeface="Arial"/>
              </a:rPr>
              <a:t> </a:t>
            </a:r>
            <a:r>
              <a:rPr sz="1500" b="1" spc="-5" dirty="0">
                <a:latin typeface="Arial"/>
                <a:cs typeface="Arial"/>
              </a:rPr>
              <a:t>implements</a:t>
            </a:r>
            <a:r>
              <a:rPr sz="1500" b="1" spc="-10" dirty="0">
                <a:latin typeface="Arial"/>
                <a:cs typeface="Arial"/>
              </a:rPr>
              <a:t> </a:t>
            </a:r>
            <a:r>
              <a:rPr sz="1500" b="1" spc="-5" dirty="0">
                <a:latin typeface="Arial"/>
                <a:cs typeface="Arial"/>
              </a:rPr>
              <a:t>keyword</a:t>
            </a:r>
            <a:r>
              <a:rPr sz="1500" b="1" spc="10" dirty="0">
                <a:latin typeface="Arial"/>
                <a:cs typeface="Arial"/>
              </a:rPr>
              <a:t> </a:t>
            </a:r>
            <a:r>
              <a:rPr sz="1500" b="1" dirty="0">
                <a:latin typeface="Arial"/>
                <a:cs typeface="Arial"/>
              </a:rPr>
              <a:t>is</a:t>
            </a:r>
            <a:r>
              <a:rPr sz="1500" b="1" spc="-10" dirty="0">
                <a:latin typeface="Arial"/>
                <a:cs typeface="Arial"/>
              </a:rPr>
              <a:t> </a:t>
            </a:r>
            <a:r>
              <a:rPr sz="1500" b="1" spc="-5" dirty="0">
                <a:latin typeface="Arial"/>
                <a:cs typeface="Arial"/>
              </a:rPr>
              <a:t>used</a:t>
            </a:r>
            <a:r>
              <a:rPr sz="1500" b="1" spc="-15" dirty="0">
                <a:latin typeface="Arial"/>
                <a:cs typeface="Arial"/>
              </a:rPr>
              <a:t> </a:t>
            </a:r>
            <a:r>
              <a:rPr sz="1500" b="1" spc="5" dirty="0">
                <a:latin typeface="Arial"/>
                <a:cs typeface="Arial"/>
              </a:rPr>
              <a:t>when</a:t>
            </a:r>
            <a:r>
              <a:rPr sz="1500" b="1" spc="-35" dirty="0">
                <a:latin typeface="Arial"/>
                <a:cs typeface="Arial"/>
              </a:rPr>
              <a:t> </a:t>
            </a:r>
            <a:r>
              <a:rPr sz="1500" b="1" spc="-5" dirty="0">
                <a:latin typeface="Arial"/>
                <a:cs typeface="Arial"/>
              </a:rPr>
              <a:t>a </a:t>
            </a:r>
            <a:r>
              <a:rPr sz="1500" b="1" dirty="0">
                <a:latin typeface="Arial"/>
                <a:cs typeface="Arial"/>
              </a:rPr>
              <a:t>class</a:t>
            </a:r>
            <a:r>
              <a:rPr sz="1500" b="1" spc="-15" dirty="0">
                <a:latin typeface="Arial"/>
                <a:cs typeface="Arial"/>
              </a:rPr>
              <a:t> </a:t>
            </a:r>
            <a:r>
              <a:rPr sz="1500" b="1" spc="-5" dirty="0">
                <a:latin typeface="Arial"/>
                <a:cs typeface="Arial"/>
              </a:rPr>
              <a:t>implements</a:t>
            </a:r>
            <a:r>
              <a:rPr sz="1500" b="1" spc="-15" dirty="0">
                <a:latin typeface="Arial"/>
                <a:cs typeface="Arial"/>
              </a:rPr>
              <a:t> </a:t>
            </a:r>
            <a:r>
              <a:rPr sz="1500" b="1" dirty="0">
                <a:latin typeface="Arial"/>
                <a:cs typeface="Arial"/>
              </a:rPr>
              <a:t>interfaces</a:t>
            </a:r>
            <a:endParaRPr sz="1500" dirty="0">
              <a:latin typeface="Arial"/>
              <a:cs typeface="Arial"/>
            </a:endParaRPr>
          </a:p>
        </p:txBody>
      </p:sp>
      <p:sp>
        <p:nvSpPr>
          <p:cNvPr id="12" name="Footer Placeholder 11">
            <a:extLst>
              <a:ext uri="{FF2B5EF4-FFF2-40B4-BE49-F238E27FC236}">
                <a16:creationId xmlns:a16="http://schemas.microsoft.com/office/drawing/2014/main" id="{428FE6B3-6621-96E2-CA44-98510F25993F}"/>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39" y="379222"/>
            <a:ext cx="6666189" cy="689932"/>
          </a:xfrm>
          <a:prstGeom prst="rect">
            <a:avLst/>
          </a:prstGeom>
        </p:spPr>
        <p:txBody>
          <a:bodyPr vert="horz" wrap="square" lIns="0" tIns="12700" rIns="0" bIns="0" rtlCol="0" anchor="t">
            <a:spAutoFit/>
          </a:bodyPr>
          <a:lstStyle/>
          <a:p>
            <a:pPr marL="12700">
              <a:lnSpc>
                <a:spcPct val="100000"/>
              </a:lnSpc>
              <a:spcBef>
                <a:spcPts val="100"/>
              </a:spcBef>
            </a:pPr>
            <a:r>
              <a:rPr spc="-165"/>
              <a:t>O</a:t>
            </a:r>
            <a:r>
              <a:rPr spc="-160"/>
              <a:t>b</a:t>
            </a:r>
            <a:r>
              <a:rPr spc="-165"/>
              <a:t>j</a:t>
            </a:r>
            <a:r>
              <a:rPr spc="-160"/>
              <a:t>ec</a:t>
            </a:r>
            <a:r>
              <a:t>t</a:t>
            </a:r>
            <a:r>
              <a:rPr spc="-270"/>
              <a:t> </a:t>
            </a:r>
            <a:r>
              <a:rPr spc="-160" dirty="0"/>
              <a:t>Crea</a:t>
            </a:r>
            <a:r>
              <a:rPr spc="-155" dirty="0"/>
              <a:t>t</a:t>
            </a:r>
            <a:r>
              <a:rPr spc="-165" dirty="0"/>
              <a:t>i</a:t>
            </a:r>
            <a:r>
              <a:rPr spc="-160" dirty="0"/>
              <a:t>o</a:t>
            </a:r>
            <a:r>
              <a:rPr dirty="0"/>
              <a:t>n</a:t>
            </a:r>
            <a:r>
              <a:rPr spc="-260" dirty="0"/>
              <a:t> </a:t>
            </a:r>
            <a:r>
              <a:rPr spc="-160" dirty="0"/>
              <a:t>Examp</a:t>
            </a:r>
            <a:r>
              <a:rPr spc="-165" dirty="0"/>
              <a:t>l</a:t>
            </a:r>
            <a:r>
              <a:rPr spc="-5" dirty="0"/>
              <a:t>e</a:t>
            </a:r>
          </a:p>
        </p:txBody>
      </p:sp>
      <p:sp>
        <p:nvSpPr>
          <p:cNvPr id="3" name="object 3"/>
          <p:cNvSpPr txBox="1"/>
          <p:nvPr/>
        </p:nvSpPr>
        <p:spPr>
          <a:xfrm>
            <a:off x="1638402" y="1458925"/>
            <a:ext cx="1642745" cy="529590"/>
          </a:xfrm>
          <a:prstGeom prst="rect">
            <a:avLst/>
          </a:prstGeom>
        </p:spPr>
        <p:txBody>
          <a:bodyPr vert="horz" wrap="square" lIns="0" tIns="13335" rIns="0" bIns="0" rtlCol="0">
            <a:spAutoFit/>
          </a:bodyPr>
          <a:lstStyle/>
          <a:p>
            <a:pPr marL="12700">
              <a:spcBef>
                <a:spcPts val="105"/>
              </a:spcBef>
            </a:pPr>
            <a:r>
              <a:rPr sz="1100" b="1" dirty="0">
                <a:latin typeface="Arial"/>
                <a:cs typeface="Arial"/>
              </a:rPr>
              <a:t>/*</a:t>
            </a:r>
            <a:r>
              <a:rPr sz="1100" b="1" spc="-40" dirty="0">
                <a:latin typeface="Arial"/>
                <a:cs typeface="Arial"/>
              </a:rPr>
              <a:t> </a:t>
            </a:r>
            <a:r>
              <a:rPr sz="1100" b="1" dirty="0">
                <a:latin typeface="Arial"/>
                <a:cs typeface="Arial"/>
              </a:rPr>
              <a:t>File</a:t>
            </a:r>
            <a:r>
              <a:rPr sz="1100" b="1" spc="-35" dirty="0">
                <a:latin typeface="Arial"/>
                <a:cs typeface="Arial"/>
              </a:rPr>
              <a:t> </a:t>
            </a:r>
            <a:r>
              <a:rPr sz="1100" b="1" dirty="0">
                <a:latin typeface="Arial"/>
                <a:cs typeface="Arial"/>
              </a:rPr>
              <a:t>Name</a:t>
            </a:r>
            <a:r>
              <a:rPr sz="1100" b="1" spc="-25" dirty="0">
                <a:latin typeface="Arial"/>
                <a:cs typeface="Arial"/>
              </a:rPr>
              <a:t> </a:t>
            </a:r>
            <a:r>
              <a:rPr sz="1100" b="1" dirty="0">
                <a:latin typeface="Arial"/>
                <a:cs typeface="Arial"/>
              </a:rPr>
              <a:t>:</a:t>
            </a:r>
            <a:r>
              <a:rPr sz="1100" b="1" spc="-30" dirty="0">
                <a:latin typeface="Arial"/>
                <a:cs typeface="Arial"/>
              </a:rPr>
              <a:t> </a:t>
            </a:r>
            <a:r>
              <a:rPr sz="1100" b="1" spc="-5" dirty="0">
                <a:latin typeface="Arial"/>
                <a:cs typeface="Arial"/>
              </a:rPr>
              <a:t>Box.java</a:t>
            </a:r>
            <a:r>
              <a:rPr sz="1100" b="1" spc="-15" dirty="0">
                <a:latin typeface="Arial"/>
                <a:cs typeface="Arial"/>
              </a:rPr>
              <a:t> </a:t>
            </a:r>
            <a:r>
              <a:rPr sz="1100" b="1" dirty="0">
                <a:latin typeface="Arial"/>
                <a:cs typeface="Arial"/>
              </a:rPr>
              <a:t>*/</a:t>
            </a:r>
            <a:endParaRPr sz="1100">
              <a:latin typeface="Arial"/>
              <a:cs typeface="Arial"/>
            </a:endParaRPr>
          </a:p>
          <a:p>
            <a:pPr marL="12700"/>
            <a:r>
              <a:rPr sz="1100" b="1" dirty="0">
                <a:latin typeface="Arial"/>
                <a:cs typeface="Arial"/>
              </a:rPr>
              <a:t>class</a:t>
            </a:r>
            <a:r>
              <a:rPr sz="1100" b="1" spc="-55" dirty="0">
                <a:latin typeface="Arial"/>
                <a:cs typeface="Arial"/>
              </a:rPr>
              <a:t> </a:t>
            </a:r>
            <a:r>
              <a:rPr sz="1100" b="1" spc="-5" dirty="0">
                <a:latin typeface="Arial"/>
                <a:cs typeface="Arial"/>
              </a:rPr>
              <a:t>Box</a:t>
            </a:r>
            <a:endParaRPr sz="1100">
              <a:latin typeface="Arial"/>
              <a:cs typeface="Arial"/>
            </a:endParaRPr>
          </a:p>
          <a:p>
            <a:pPr marL="12700"/>
            <a:r>
              <a:rPr sz="1100" b="1" dirty="0">
                <a:latin typeface="Arial"/>
                <a:cs typeface="Arial"/>
              </a:rPr>
              <a:t>{</a:t>
            </a:r>
            <a:endParaRPr sz="1100">
              <a:latin typeface="Arial"/>
              <a:cs typeface="Arial"/>
            </a:endParaRPr>
          </a:p>
        </p:txBody>
      </p:sp>
      <p:graphicFrame>
        <p:nvGraphicFramePr>
          <p:cNvPr id="4" name="object 4"/>
          <p:cNvGraphicFramePr>
            <a:graphicFrameLocks noGrp="1"/>
          </p:cNvGraphicFramePr>
          <p:nvPr/>
        </p:nvGraphicFramePr>
        <p:xfrm>
          <a:off x="2533751" y="1988386"/>
          <a:ext cx="3927474" cy="491917"/>
        </p:xfrm>
        <a:graphic>
          <a:graphicData uri="http://schemas.openxmlformats.org/drawingml/2006/table">
            <a:tbl>
              <a:tblPr firstRow="1" bandRow="1">
                <a:tableStyleId>{2D5ABB26-0587-4C30-8999-92F81FD0307C}</a:tableStyleId>
              </a:tblPr>
              <a:tblGrid>
                <a:gridCol w="718185">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8844">
                  <a:extLst>
                    <a:ext uri="{9D8B030D-6E8A-4147-A177-3AD203B41FA5}">
                      <a16:colId xmlns:a16="http://schemas.microsoft.com/office/drawing/2014/main" val="20002"/>
                    </a:ext>
                  </a:extLst>
                </a:gridCol>
                <a:gridCol w="1376045">
                  <a:extLst>
                    <a:ext uri="{9D8B030D-6E8A-4147-A177-3AD203B41FA5}">
                      <a16:colId xmlns:a16="http://schemas.microsoft.com/office/drawing/2014/main" val="20003"/>
                    </a:ext>
                  </a:extLst>
                </a:gridCol>
              </a:tblGrid>
              <a:tr h="162139">
                <a:tc>
                  <a:txBody>
                    <a:bodyPr/>
                    <a:lstStyle/>
                    <a:p>
                      <a:pPr marL="31750">
                        <a:lnSpc>
                          <a:spcPts val="1175"/>
                        </a:lnSpc>
                      </a:pPr>
                      <a:r>
                        <a:rPr sz="1100" b="1" spc="-5" dirty="0">
                          <a:latin typeface="Arial"/>
                          <a:cs typeface="Arial"/>
                        </a:rPr>
                        <a:t>private</a:t>
                      </a:r>
                      <a:endParaRPr sz="1100">
                        <a:latin typeface="Arial"/>
                        <a:cs typeface="Arial"/>
                      </a:endParaRPr>
                    </a:p>
                  </a:txBody>
                  <a:tcPr marL="0" marR="0" marT="0" marB="0"/>
                </a:tc>
                <a:tc>
                  <a:txBody>
                    <a:bodyPr/>
                    <a:lstStyle/>
                    <a:p>
                      <a:pPr marR="219710" algn="r">
                        <a:lnSpc>
                          <a:spcPts val="1175"/>
                        </a:lnSpc>
                      </a:pPr>
                      <a:r>
                        <a:rPr sz="1100" b="1" spc="-5" dirty="0">
                          <a:latin typeface="Arial"/>
                          <a:cs typeface="Arial"/>
                        </a:rPr>
                        <a:t>double</a:t>
                      </a:r>
                      <a:endParaRPr sz="1100">
                        <a:latin typeface="Arial"/>
                        <a:cs typeface="Arial"/>
                      </a:endParaRPr>
                    </a:p>
                  </a:txBody>
                  <a:tcPr marL="0" marR="0" marT="0" marB="0"/>
                </a:tc>
                <a:tc>
                  <a:txBody>
                    <a:bodyPr/>
                    <a:lstStyle/>
                    <a:p>
                      <a:pPr marL="227329">
                        <a:lnSpc>
                          <a:spcPts val="1175"/>
                        </a:lnSpc>
                      </a:pPr>
                      <a:r>
                        <a:rPr sz="1100" b="1" dirty="0">
                          <a:latin typeface="Arial"/>
                          <a:cs typeface="Arial"/>
                        </a:rPr>
                        <a:t>length;</a:t>
                      </a:r>
                      <a:endParaRPr sz="1100">
                        <a:latin typeface="Arial"/>
                        <a:cs typeface="Arial"/>
                      </a:endParaRPr>
                    </a:p>
                  </a:txBody>
                  <a:tcPr marL="0" marR="0" marT="0" marB="0"/>
                </a:tc>
                <a:tc>
                  <a:txBody>
                    <a:bodyPr/>
                    <a:lstStyle/>
                    <a:p>
                      <a:pPr marL="223520">
                        <a:lnSpc>
                          <a:spcPts val="1175"/>
                        </a:lnSpc>
                      </a:pPr>
                      <a:r>
                        <a:rPr sz="1100" b="1" dirty="0">
                          <a:latin typeface="Arial"/>
                          <a:cs typeface="Arial"/>
                        </a:rPr>
                        <a:t>//</a:t>
                      </a:r>
                      <a:r>
                        <a:rPr sz="1100" b="1" spc="-45" dirty="0">
                          <a:latin typeface="Arial"/>
                          <a:cs typeface="Arial"/>
                        </a:rPr>
                        <a:t> </a:t>
                      </a:r>
                      <a:r>
                        <a:rPr sz="1100" b="1" dirty="0">
                          <a:latin typeface="Arial"/>
                          <a:cs typeface="Arial"/>
                        </a:rPr>
                        <a:t>length</a:t>
                      </a:r>
                      <a:r>
                        <a:rPr sz="1100" b="1" spc="-35" dirty="0">
                          <a:latin typeface="Arial"/>
                          <a:cs typeface="Arial"/>
                        </a:rPr>
                        <a:t> </a:t>
                      </a:r>
                      <a:r>
                        <a:rPr sz="1100" b="1" dirty="0">
                          <a:latin typeface="Arial"/>
                          <a:cs typeface="Arial"/>
                        </a:rPr>
                        <a:t>of</a:t>
                      </a:r>
                      <a:r>
                        <a:rPr sz="1100" b="1" spc="-35" dirty="0">
                          <a:latin typeface="Arial"/>
                          <a:cs typeface="Arial"/>
                        </a:rPr>
                        <a:t> </a:t>
                      </a:r>
                      <a:r>
                        <a:rPr sz="1100" b="1" dirty="0">
                          <a:latin typeface="Arial"/>
                          <a:cs typeface="Arial"/>
                        </a:rPr>
                        <a:t>a</a:t>
                      </a:r>
                      <a:r>
                        <a:rPr sz="1100" b="1" spc="-25" dirty="0">
                          <a:latin typeface="Arial"/>
                          <a:cs typeface="Arial"/>
                        </a:rPr>
                        <a:t> </a:t>
                      </a:r>
                      <a:r>
                        <a:rPr sz="1100" b="1" spc="-5" dirty="0">
                          <a:latin typeface="Arial"/>
                          <a:cs typeface="Arial"/>
                        </a:rPr>
                        <a:t>Box</a:t>
                      </a:r>
                      <a:endParaRPr sz="1100">
                        <a:latin typeface="Arial"/>
                        <a:cs typeface="Arial"/>
                      </a:endParaRPr>
                    </a:p>
                  </a:txBody>
                  <a:tcPr marL="0" marR="0" marT="0" marB="0"/>
                </a:tc>
                <a:extLst>
                  <a:ext uri="{0D108BD9-81ED-4DB2-BD59-A6C34878D82A}">
                    <a16:rowId xmlns:a16="http://schemas.microsoft.com/office/drawing/2014/main" val="10000"/>
                  </a:ext>
                </a:extLst>
              </a:tr>
              <a:tr h="167639">
                <a:tc>
                  <a:txBody>
                    <a:bodyPr/>
                    <a:lstStyle/>
                    <a:p>
                      <a:pPr marL="31750">
                        <a:lnSpc>
                          <a:spcPts val="1220"/>
                        </a:lnSpc>
                      </a:pPr>
                      <a:r>
                        <a:rPr sz="1100" b="1" spc="-5" dirty="0">
                          <a:latin typeface="Arial"/>
                          <a:cs typeface="Arial"/>
                        </a:rPr>
                        <a:t>private</a:t>
                      </a:r>
                      <a:endParaRPr sz="1100">
                        <a:latin typeface="Arial"/>
                        <a:cs typeface="Arial"/>
                      </a:endParaRPr>
                    </a:p>
                  </a:txBody>
                  <a:tcPr marL="0" marR="0" marT="0" marB="0"/>
                </a:tc>
                <a:tc>
                  <a:txBody>
                    <a:bodyPr/>
                    <a:lstStyle/>
                    <a:p>
                      <a:pPr marR="219710" algn="r">
                        <a:lnSpc>
                          <a:spcPts val="1220"/>
                        </a:lnSpc>
                      </a:pPr>
                      <a:r>
                        <a:rPr sz="1100" b="1" spc="-5" dirty="0">
                          <a:latin typeface="Arial"/>
                          <a:cs typeface="Arial"/>
                        </a:rPr>
                        <a:t>double</a:t>
                      </a:r>
                      <a:endParaRPr sz="1100">
                        <a:latin typeface="Arial"/>
                        <a:cs typeface="Arial"/>
                      </a:endParaRPr>
                    </a:p>
                  </a:txBody>
                  <a:tcPr marL="0" marR="0" marT="0" marB="0"/>
                </a:tc>
                <a:tc>
                  <a:txBody>
                    <a:bodyPr/>
                    <a:lstStyle/>
                    <a:p>
                      <a:pPr marL="227329">
                        <a:lnSpc>
                          <a:spcPts val="1220"/>
                        </a:lnSpc>
                      </a:pPr>
                      <a:r>
                        <a:rPr sz="1100" b="1" dirty="0">
                          <a:latin typeface="Arial"/>
                          <a:cs typeface="Arial"/>
                        </a:rPr>
                        <a:t>width;</a:t>
                      </a:r>
                      <a:endParaRPr sz="1100">
                        <a:latin typeface="Arial"/>
                        <a:cs typeface="Arial"/>
                      </a:endParaRPr>
                    </a:p>
                  </a:txBody>
                  <a:tcPr marL="0" marR="0" marT="0" marB="0"/>
                </a:tc>
                <a:tc>
                  <a:txBody>
                    <a:bodyPr/>
                    <a:lstStyle/>
                    <a:p>
                      <a:pPr marL="223520">
                        <a:lnSpc>
                          <a:spcPts val="1220"/>
                        </a:lnSpc>
                      </a:pPr>
                      <a:r>
                        <a:rPr sz="1100" b="1" dirty="0">
                          <a:latin typeface="Arial"/>
                          <a:cs typeface="Arial"/>
                        </a:rPr>
                        <a:t>//</a:t>
                      </a:r>
                      <a:r>
                        <a:rPr sz="1100" b="1" spc="-45" dirty="0">
                          <a:latin typeface="Arial"/>
                          <a:cs typeface="Arial"/>
                        </a:rPr>
                        <a:t> </a:t>
                      </a:r>
                      <a:r>
                        <a:rPr sz="1100" b="1" dirty="0">
                          <a:latin typeface="Arial"/>
                          <a:cs typeface="Arial"/>
                        </a:rPr>
                        <a:t>width</a:t>
                      </a:r>
                      <a:r>
                        <a:rPr sz="1100" b="1" spc="-45" dirty="0">
                          <a:latin typeface="Arial"/>
                          <a:cs typeface="Arial"/>
                        </a:rPr>
                        <a:t> </a:t>
                      </a:r>
                      <a:r>
                        <a:rPr sz="1100" b="1" dirty="0">
                          <a:latin typeface="Arial"/>
                          <a:cs typeface="Arial"/>
                        </a:rPr>
                        <a:t>of</a:t>
                      </a:r>
                      <a:r>
                        <a:rPr sz="1100" b="1" spc="-30" dirty="0">
                          <a:latin typeface="Arial"/>
                          <a:cs typeface="Arial"/>
                        </a:rPr>
                        <a:t> </a:t>
                      </a:r>
                      <a:r>
                        <a:rPr sz="1100" b="1" dirty="0">
                          <a:latin typeface="Arial"/>
                          <a:cs typeface="Arial"/>
                        </a:rPr>
                        <a:t>a</a:t>
                      </a:r>
                      <a:r>
                        <a:rPr sz="1100" b="1" spc="-25" dirty="0">
                          <a:latin typeface="Arial"/>
                          <a:cs typeface="Arial"/>
                        </a:rPr>
                        <a:t> </a:t>
                      </a:r>
                      <a:r>
                        <a:rPr sz="1100" b="1" spc="-5" dirty="0">
                          <a:latin typeface="Arial"/>
                          <a:cs typeface="Arial"/>
                        </a:rPr>
                        <a:t>Box</a:t>
                      </a:r>
                      <a:endParaRPr sz="1100">
                        <a:latin typeface="Arial"/>
                        <a:cs typeface="Arial"/>
                      </a:endParaRPr>
                    </a:p>
                  </a:txBody>
                  <a:tcPr marL="0" marR="0" marT="0" marB="0"/>
                </a:tc>
                <a:extLst>
                  <a:ext uri="{0D108BD9-81ED-4DB2-BD59-A6C34878D82A}">
                    <a16:rowId xmlns:a16="http://schemas.microsoft.com/office/drawing/2014/main" val="10001"/>
                  </a:ext>
                </a:extLst>
              </a:tr>
              <a:tr h="162139">
                <a:tc>
                  <a:txBody>
                    <a:bodyPr/>
                    <a:lstStyle/>
                    <a:p>
                      <a:pPr marL="31750">
                        <a:lnSpc>
                          <a:spcPts val="1175"/>
                        </a:lnSpc>
                      </a:pPr>
                      <a:r>
                        <a:rPr sz="1100" b="1" spc="-5" dirty="0">
                          <a:latin typeface="Arial"/>
                          <a:cs typeface="Arial"/>
                        </a:rPr>
                        <a:t>private</a:t>
                      </a:r>
                      <a:endParaRPr sz="1100">
                        <a:latin typeface="Arial"/>
                        <a:cs typeface="Arial"/>
                      </a:endParaRPr>
                    </a:p>
                  </a:txBody>
                  <a:tcPr marL="0" marR="0" marT="0" marB="0"/>
                </a:tc>
                <a:tc>
                  <a:txBody>
                    <a:bodyPr/>
                    <a:lstStyle/>
                    <a:p>
                      <a:pPr marR="219710" algn="r">
                        <a:lnSpc>
                          <a:spcPts val="1175"/>
                        </a:lnSpc>
                      </a:pPr>
                      <a:r>
                        <a:rPr sz="1100" b="1" spc="-5" dirty="0">
                          <a:latin typeface="Arial"/>
                          <a:cs typeface="Arial"/>
                        </a:rPr>
                        <a:t>double</a:t>
                      </a:r>
                      <a:endParaRPr sz="1100">
                        <a:latin typeface="Arial"/>
                        <a:cs typeface="Arial"/>
                      </a:endParaRPr>
                    </a:p>
                  </a:txBody>
                  <a:tcPr marL="0" marR="0" marT="0" marB="0"/>
                </a:tc>
                <a:tc>
                  <a:txBody>
                    <a:bodyPr/>
                    <a:lstStyle/>
                    <a:p>
                      <a:pPr marL="227329">
                        <a:lnSpc>
                          <a:spcPts val="1175"/>
                        </a:lnSpc>
                      </a:pPr>
                      <a:r>
                        <a:rPr sz="1100" b="1" spc="-5" dirty="0">
                          <a:latin typeface="Arial"/>
                          <a:cs typeface="Arial"/>
                        </a:rPr>
                        <a:t>height;</a:t>
                      </a:r>
                      <a:endParaRPr sz="1100">
                        <a:latin typeface="Arial"/>
                        <a:cs typeface="Arial"/>
                      </a:endParaRPr>
                    </a:p>
                  </a:txBody>
                  <a:tcPr marL="0" marR="0" marT="0" marB="0"/>
                </a:tc>
                <a:tc>
                  <a:txBody>
                    <a:bodyPr/>
                    <a:lstStyle/>
                    <a:p>
                      <a:pPr marL="223520">
                        <a:lnSpc>
                          <a:spcPts val="1175"/>
                        </a:lnSpc>
                      </a:pPr>
                      <a:r>
                        <a:rPr sz="1100" b="1" dirty="0">
                          <a:latin typeface="Arial"/>
                          <a:cs typeface="Arial"/>
                        </a:rPr>
                        <a:t>//</a:t>
                      </a:r>
                      <a:r>
                        <a:rPr sz="1100" b="1" spc="-40" dirty="0">
                          <a:latin typeface="Arial"/>
                          <a:cs typeface="Arial"/>
                        </a:rPr>
                        <a:t> </a:t>
                      </a:r>
                      <a:r>
                        <a:rPr sz="1100" b="1" spc="-5" dirty="0">
                          <a:latin typeface="Arial"/>
                          <a:cs typeface="Arial"/>
                        </a:rPr>
                        <a:t>height</a:t>
                      </a:r>
                      <a:r>
                        <a:rPr sz="1100" b="1" spc="-30" dirty="0">
                          <a:latin typeface="Arial"/>
                          <a:cs typeface="Arial"/>
                        </a:rPr>
                        <a:t> </a:t>
                      </a:r>
                      <a:r>
                        <a:rPr sz="1100" b="1" dirty="0">
                          <a:latin typeface="Arial"/>
                          <a:cs typeface="Arial"/>
                        </a:rPr>
                        <a:t>of</a:t>
                      </a:r>
                      <a:r>
                        <a:rPr sz="1100" b="1" spc="-30" dirty="0">
                          <a:latin typeface="Arial"/>
                          <a:cs typeface="Arial"/>
                        </a:rPr>
                        <a:t> </a:t>
                      </a:r>
                      <a:r>
                        <a:rPr sz="1100" b="1" dirty="0">
                          <a:latin typeface="Arial"/>
                          <a:cs typeface="Arial"/>
                        </a:rPr>
                        <a:t>a</a:t>
                      </a:r>
                      <a:r>
                        <a:rPr sz="1100" b="1" spc="-20" dirty="0">
                          <a:latin typeface="Arial"/>
                          <a:cs typeface="Arial"/>
                        </a:rPr>
                        <a:t> </a:t>
                      </a:r>
                      <a:r>
                        <a:rPr sz="1100" b="1" spc="-5" dirty="0">
                          <a:latin typeface="Arial"/>
                          <a:cs typeface="Arial"/>
                        </a:rPr>
                        <a:t>Box</a:t>
                      </a:r>
                      <a:endParaRPr sz="1100">
                        <a:latin typeface="Arial"/>
                        <a:cs typeface="Arial"/>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2552802" y="2632963"/>
            <a:ext cx="2667635" cy="182742"/>
          </a:xfrm>
          <a:prstGeom prst="rect">
            <a:avLst/>
          </a:prstGeom>
        </p:spPr>
        <p:txBody>
          <a:bodyPr vert="horz" wrap="square" lIns="0" tIns="13335" rIns="0" bIns="0" rtlCol="0">
            <a:spAutoFit/>
          </a:bodyPr>
          <a:lstStyle/>
          <a:p>
            <a:pPr marL="12700">
              <a:spcBef>
                <a:spcPts val="105"/>
              </a:spcBef>
            </a:pPr>
            <a:r>
              <a:rPr sz="1100" b="1" dirty="0">
                <a:latin typeface="Arial"/>
                <a:cs typeface="Arial"/>
              </a:rPr>
              <a:t>/*</a:t>
            </a:r>
            <a:r>
              <a:rPr sz="1100" b="1" spc="-35" dirty="0">
                <a:latin typeface="Arial"/>
                <a:cs typeface="Arial"/>
              </a:rPr>
              <a:t> </a:t>
            </a:r>
            <a:r>
              <a:rPr sz="1100" b="1" dirty="0">
                <a:latin typeface="Arial"/>
                <a:cs typeface="Arial"/>
              </a:rPr>
              <a:t>Method</a:t>
            </a:r>
            <a:r>
              <a:rPr sz="1100" b="1" spc="-25" dirty="0">
                <a:latin typeface="Arial"/>
                <a:cs typeface="Arial"/>
              </a:rPr>
              <a:t> </a:t>
            </a:r>
            <a:r>
              <a:rPr sz="1100" b="1" dirty="0">
                <a:latin typeface="Arial"/>
                <a:cs typeface="Arial"/>
              </a:rPr>
              <a:t>to</a:t>
            </a:r>
            <a:r>
              <a:rPr sz="1100" b="1" spc="-15" dirty="0">
                <a:latin typeface="Arial"/>
                <a:cs typeface="Arial"/>
              </a:rPr>
              <a:t> </a:t>
            </a:r>
            <a:r>
              <a:rPr sz="1100" b="1" spc="-5" dirty="0">
                <a:latin typeface="Arial"/>
                <a:cs typeface="Arial"/>
              </a:rPr>
              <a:t>Compute</a:t>
            </a:r>
            <a:r>
              <a:rPr sz="1100" b="1" spc="-10" dirty="0">
                <a:latin typeface="Arial"/>
                <a:cs typeface="Arial"/>
              </a:rPr>
              <a:t> </a:t>
            </a:r>
            <a:r>
              <a:rPr sz="1100" b="1" dirty="0">
                <a:latin typeface="Arial"/>
                <a:cs typeface="Arial"/>
              </a:rPr>
              <a:t>the</a:t>
            </a:r>
            <a:r>
              <a:rPr sz="1100" b="1" spc="-30" dirty="0">
                <a:latin typeface="Arial"/>
                <a:cs typeface="Arial"/>
              </a:rPr>
              <a:t> </a:t>
            </a:r>
            <a:r>
              <a:rPr sz="1100" b="1" spc="-10" dirty="0">
                <a:latin typeface="Arial"/>
                <a:cs typeface="Arial"/>
              </a:rPr>
              <a:t>Area</a:t>
            </a:r>
            <a:r>
              <a:rPr sz="1100" b="1" spc="35" dirty="0">
                <a:latin typeface="Arial"/>
                <a:cs typeface="Arial"/>
              </a:rPr>
              <a:t> </a:t>
            </a:r>
            <a:r>
              <a:rPr sz="1100" b="1" dirty="0">
                <a:latin typeface="Arial"/>
                <a:cs typeface="Arial"/>
              </a:rPr>
              <a:t>of</a:t>
            </a:r>
            <a:r>
              <a:rPr sz="1100" b="1" spc="-20" dirty="0">
                <a:latin typeface="Arial"/>
                <a:cs typeface="Arial"/>
              </a:rPr>
              <a:t> </a:t>
            </a:r>
            <a:r>
              <a:rPr sz="1100" b="1" spc="-5" dirty="0">
                <a:latin typeface="Arial"/>
                <a:cs typeface="Arial"/>
              </a:rPr>
              <a:t>Box </a:t>
            </a:r>
            <a:r>
              <a:rPr sz="1100" b="1" dirty="0">
                <a:latin typeface="Arial"/>
                <a:cs typeface="Arial"/>
              </a:rPr>
              <a:t>*/</a:t>
            </a:r>
            <a:endParaRPr sz="1100">
              <a:latin typeface="Arial"/>
              <a:cs typeface="Arial"/>
            </a:endParaRPr>
          </a:p>
        </p:txBody>
      </p:sp>
      <p:sp>
        <p:nvSpPr>
          <p:cNvPr id="6" name="object 6"/>
          <p:cNvSpPr txBox="1"/>
          <p:nvPr/>
        </p:nvSpPr>
        <p:spPr>
          <a:xfrm>
            <a:off x="2552802" y="2800299"/>
            <a:ext cx="2237105" cy="361950"/>
          </a:xfrm>
          <a:prstGeom prst="rect">
            <a:avLst/>
          </a:prstGeom>
        </p:spPr>
        <p:txBody>
          <a:bodyPr vert="horz" wrap="square" lIns="0" tIns="13335" rIns="0" bIns="0" rtlCol="0">
            <a:spAutoFit/>
          </a:bodyPr>
          <a:lstStyle/>
          <a:p>
            <a:pPr marL="12700">
              <a:spcBef>
                <a:spcPts val="105"/>
              </a:spcBef>
              <a:tabLst>
                <a:tab pos="927100" algn="l"/>
                <a:tab pos="1841500" algn="l"/>
              </a:tabLst>
            </a:pPr>
            <a:r>
              <a:rPr sz="1100" b="1" spc="-5" dirty="0">
                <a:latin typeface="Arial"/>
                <a:cs typeface="Arial"/>
              </a:rPr>
              <a:t>pub</a:t>
            </a:r>
            <a:r>
              <a:rPr sz="1100" b="1" dirty="0">
                <a:latin typeface="Arial"/>
                <a:cs typeface="Arial"/>
              </a:rPr>
              <a:t>lic	</a:t>
            </a:r>
            <a:r>
              <a:rPr sz="1100" b="1" spc="-5" dirty="0">
                <a:latin typeface="Arial"/>
                <a:cs typeface="Arial"/>
              </a:rPr>
              <a:t>doub</a:t>
            </a:r>
            <a:r>
              <a:rPr sz="1100" b="1" dirty="0">
                <a:latin typeface="Arial"/>
                <a:cs typeface="Arial"/>
              </a:rPr>
              <a:t>le	ar</a:t>
            </a:r>
            <a:r>
              <a:rPr sz="1100" b="1" spc="-5" dirty="0">
                <a:latin typeface="Arial"/>
                <a:cs typeface="Arial"/>
              </a:rPr>
              <a:t>e</a:t>
            </a:r>
            <a:r>
              <a:rPr sz="1100" b="1" dirty="0">
                <a:latin typeface="Arial"/>
                <a:cs typeface="Arial"/>
              </a:rPr>
              <a:t>a()</a:t>
            </a:r>
            <a:endParaRPr sz="1100">
              <a:latin typeface="Arial"/>
              <a:cs typeface="Arial"/>
            </a:endParaRPr>
          </a:p>
          <a:p>
            <a:pPr marL="12700"/>
            <a:r>
              <a:rPr sz="1100" b="1" dirty="0">
                <a:latin typeface="Arial"/>
                <a:cs typeface="Arial"/>
              </a:rPr>
              <a:t>{</a:t>
            </a:r>
            <a:endParaRPr sz="1100">
              <a:latin typeface="Arial"/>
              <a:cs typeface="Arial"/>
            </a:endParaRPr>
          </a:p>
        </p:txBody>
      </p:sp>
      <p:sp>
        <p:nvSpPr>
          <p:cNvPr id="7" name="object 7"/>
          <p:cNvSpPr txBox="1"/>
          <p:nvPr/>
        </p:nvSpPr>
        <p:spPr>
          <a:xfrm>
            <a:off x="1638402" y="3136138"/>
            <a:ext cx="5714365" cy="1535430"/>
          </a:xfrm>
          <a:prstGeom prst="rect">
            <a:avLst/>
          </a:prstGeom>
        </p:spPr>
        <p:txBody>
          <a:bodyPr vert="horz" wrap="square" lIns="0" tIns="13335" rIns="0" bIns="0" rtlCol="0">
            <a:spAutoFit/>
          </a:bodyPr>
          <a:lstStyle/>
          <a:p>
            <a:pPr marL="1841500">
              <a:spcBef>
                <a:spcPts val="105"/>
              </a:spcBef>
            </a:pPr>
            <a:r>
              <a:rPr sz="1100" b="1" dirty="0">
                <a:latin typeface="Arial"/>
                <a:cs typeface="Arial"/>
              </a:rPr>
              <a:t>return</a:t>
            </a:r>
            <a:r>
              <a:rPr sz="1100" b="1" spc="-20" dirty="0">
                <a:latin typeface="Arial"/>
                <a:cs typeface="Arial"/>
              </a:rPr>
              <a:t> </a:t>
            </a:r>
            <a:r>
              <a:rPr sz="1100" b="1" dirty="0">
                <a:latin typeface="Arial"/>
                <a:cs typeface="Arial"/>
              </a:rPr>
              <a:t>2*</a:t>
            </a:r>
            <a:r>
              <a:rPr sz="1100" b="1" spc="-20" dirty="0">
                <a:latin typeface="Arial"/>
                <a:cs typeface="Arial"/>
              </a:rPr>
              <a:t> </a:t>
            </a:r>
            <a:r>
              <a:rPr sz="1100" b="1" dirty="0">
                <a:latin typeface="Arial"/>
                <a:cs typeface="Arial"/>
              </a:rPr>
              <a:t>(length</a:t>
            </a:r>
            <a:r>
              <a:rPr sz="1100" b="1" spc="-35" dirty="0">
                <a:latin typeface="Arial"/>
                <a:cs typeface="Arial"/>
              </a:rPr>
              <a:t> </a:t>
            </a:r>
            <a:r>
              <a:rPr sz="1100" b="1" dirty="0">
                <a:latin typeface="Arial"/>
                <a:cs typeface="Arial"/>
              </a:rPr>
              <a:t>*</a:t>
            </a:r>
            <a:r>
              <a:rPr sz="1100" b="1" spc="-5" dirty="0">
                <a:latin typeface="Arial"/>
                <a:cs typeface="Arial"/>
              </a:rPr>
              <a:t> </a:t>
            </a:r>
            <a:r>
              <a:rPr sz="1100" b="1" dirty="0">
                <a:latin typeface="Arial"/>
                <a:cs typeface="Arial"/>
              </a:rPr>
              <a:t>width</a:t>
            </a:r>
            <a:r>
              <a:rPr sz="1100" b="1" spc="-40" dirty="0">
                <a:latin typeface="Arial"/>
                <a:cs typeface="Arial"/>
              </a:rPr>
              <a:t> </a:t>
            </a:r>
            <a:r>
              <a:rPr sz="1100" b="1" dirty="0">
                <a:latin typeface="Arial"/>
                <a:cs typeface="Arial"/>
              </a:rPr>
              <a:t>+</a:t>
            </a:r>
            <a:r>
              <a:rPr sz="1100" b="1" spc="-15" dirty="0">
                <a:latin typeface="Arial"/>
                <a:cs typeface="Arial"/>
              </a:rPr>
              <a:t> </a:t>
            </a:r>
            <a:r>
              <a:rPr sz="1100" b="1" spc="5" dirty="0">
                <a:latin typeface="Arial"/>
                <a:cs typeface="Arial"/>
              </a:rPr>
              <a:t>width</a:t>
            </a:r>
            <a:r>
              <a:rPr sz="1100" b="1" spc="-45" dirty="0">
                <a:latin typeface="Arial"/>
                <a:cs typeface="Arial"/>
              </a:rPr>
              <a:t> </a:t>
            </a:r>
            <a:r>
              <a:rPr sz="1100" b="1" dirty="0">
                <a:latin typeface="Arial"/>
                <a:cs typeface="Arial"/>
              </a:rPr>
              <a:t>*</a:t>
            </a:r>
            <a:r>
              <a:rPr sz="1100" b="1" spc="-20" dirty="0">
                <a:latin typeface="Arial"/>
                <a:cs typeface="Arial"/>
              </a:rPr>
              <a:t> </a:t>
            </a:r>
            <a:r>
              <a:rPr sz="1100" b="1" spc="-5" dirty="0">
                <a:latin typeface="Arial"/>
                <a:cs typeface="Arial"/>
              </a:rPr>
              <a:t>height</a:t>
            </a:r>
            <a:r>
              <a:rPr sz="1100" b="1" spc="-10" dirty="0">
                <a:latin typeface="Arial"/>
                <a:cs typeface="Arial"/>
              </a:rPr>
              <a:t> </a:t>
            </a:r>
            <a:r>
              <a:rPr sz="1100" b="1" dirty="0">
                <a:latin typeface="Arial"/>
                <a:cs typeface="Arial"/>
              </a:rPr>
              <a:t>+</a:t>
            </a:r>
            <a:r>
              <a:rPr sz="1100" b="1" spc="-15" dirty="0">
                <a:latin typeface="Arial"/>
                <a:cs typeface="Arial"/>
              </a:rPr>
              <a:t> </a:t>
            </a:r>
            <a:r>
              <a:rPr sz="1100" b="1" spc="-5" dirty="0">
                <a:latin typeface="Arial"/>
                <a:cs typeface="Arial"/>
              </a:rPr>
              <a:t>height</a:t>
            </a:r>
            <a:r>
              <a:rPr sz="1100" b="1" spc="-15" dirty="0">
                <a:latin typeface="Arial"/>
                <a:cs typeface="Arial"/>
              </a:rPr>
              <a:t> </a:t>
            </a:r>
            <a:r>
              <a:rPr sz="1100" b="1" dirty="0">
                <a:latin typeface="Arial"/>
                <a:cs typeface="Arial"/>
              </a:rPr>
              <a:t>*</a:t>
            </a:r>
            <a:r>
              <a:rPr sz="1100" b="1" spc="-5" dirty="0">
                <a:latin typeface="Arial"/>
                <a:cs typeface="Arial"/>
              </a:rPr>
              <a:t> </a:t>
            </a:r>
            <a:r>
              <a:rPr sz="1100" b="1" dirty="0">
                <a:latin typeface="Arial"/>
                <a:cs typeface="Arial"/>
              </a:rPr>
              <a:t>length);</a:t>
            </a:r>
            <a:endParaRPr sz="1100">
              <a:latin typeface="Arial"/>
              <a:cs typeface="Arial"/>
            </a:endParaRPr>
          </a:p>
          <a:p>
            <a:pPr marL="927100"/>
            <a:r>
              <a:rPr sz="1100" b="1" dirty="0">
                <a:latin typeface="Arial"/>
                <a:cs typeface="Arial"/>
              </a:rPr>
              <a:t>}</a:t>
            </a:r>
            <a:r>
              <a:rPr sz="1100" b="1" spc="-35" dirty="0">
                <a:latin typeface="Arial"/>
                <a:cs typeface="Arial"/>
              </a:rPr>
              <a:t> </a:t>
            </a:r>
            <a:r>
              <a:rPr sz="1100" b="1" dirty="0">
                <a:latin typeface="Arial"/>
                <a:cs typeface="Arial"/>
              </a:rPr>
              <a:t>//</a:t>
            </a:r>
            <a:r>
              <a:rPr sz="1100" b="1" spc="-45" dirty="0">
                <a:latin typeface="Arial"/>
                <a:cs typeface="Arial"/>
              </a:rPr>
              <a:t> </a:t>
            </a:r>
            <a:r>
              <a:rPr sz="1100" b="1" dirty="0">
                <a:latin typeface="Arial"/>
                <a:cs typeface="Arial"/>
              </a:rPr>
              <a:t>End</a:t>
            </a:r>
            <a:r>
              <a:rPr sz="1100" b="1" spc="-15" dirty="0">
                <a:latin typeface="Arial"/>
                <a:cs typeface="Arial"/>
              </a:rPr>
              <a:t> </a:t>
            </a:r>
            <a:r>
              <a:rPr sz="1100" b="1" dirty="0">
                <a:latin typeface="Arial"/>
                <a:cs typeface="Arial"/>
              </a:rPr>
              <a:t>of</a:t>
            </a:r>
            <a:r>
              <a:rPr sz="1100" b="1" spc="-20" dirty="0">
                <a:latin typeface="Arial"/>
                <a:cs typeface="Arial"/>
              </a:rPr>
              <a:t> </a:t>
            </a:r>
            <a:r>
              <a:rPr sz="1100" b="1" dirty="0">
                <a:latin typeface="Arial"/>
                <a:cs typeface="Arial"/>
              </a:rPr>
              <a:t>Method</a:t>
            </a:r>
            <a:endParaRPr sz="1100">
              <a:latin typeface="Arial"/>
              <a:cs typeface="Arial"/>
            </a:endParaRPr>
          </a:p>
          <a:p>
            <a:pPr>
              <a:spcBef>
                <a:spcPts val="50"/>
              </a:spcBef>
            </a:pPr>
            <a:endParaRPr sz="1100">
              <a:latin typeface="Arial"/>
              <a:cs typeface="Arial"/>
            </a:endParaRPr>
          </a:p>
          <a:p>
            <a:pPr marL="927100" marR="1942464">
              <a:spcBef>
                <a:spcPts val="5"/>
              </a:spcBef>
              <a:tabLst>
                <a:tab pos="1841500" algn="l"/>
                <a:tab pos="2755900" algn="l"/>
              </a:tabLst>
            </a:pPr>
            <a:r>
              <a:rPr sz="1100" b="1" dirty="0">
                <a:latin typeface="Arial"/>
                <a:cs typeface="Arial"/>
              </a:rPr>
              <a:t>/*</a:t>
            </a:r>
            <a:r>
              <a:rPr sz="1100" b="1" spc="-35" dirty="0">
                <a:latin typeface="Arial"/>
                <a:cs typeface="Arial"/>
              </a:rPr>
              <a:t> </a:t>
            </a:r>
            <a:r>
              <a:rPr sz="1100" b="1" dirty="0">
                <a:latin typeface="Arial"/>
                <a:cs typeface="Arial"/>
              </a:rPr>
              <a:t>Method</a:t>
            </a:r>
            <a:r>
              <a:rPr sz="1100" b="1" spc="-25" dirty="0">
                <a:latin typeface="Arial"/>
                <a:cs typeface="Arial"/>
              </a:rPr>
              <a:t> </a:t>
            </a:r>
            <a:r>
              <a:rPr sz="1100" b="1" dirty="0">
                <a:latin typeface="Arial"/>
                <a:cs typeface="Arial"/>
              </a:rPr>
              <a:t>to</a:t>
            </a:r>
            <a:r>
              <a:rPr sz="1100" b="1" spc="-10" dirty="0">
                <a:latin typeface="Arial"/>
                <a:cs typeface="Arial"/>
              </a:rPr>
              <a:t> </a:t>
            </a:r>
            <a:r>
              <a:rPr sz="1100" b="1" spc="-5" dirty="0">
                <a:latin typeface="Arial"/>
                <a:cs typeface="Arial"/>
              </a:rPr>
              <a:t>Compute</a:t>
            </a:r>
            <a:r>
              <a:rPr sz="1100" b="1" spc="-15" dirty="0">
                <a:latin typeface="Arial"/>
                <a:cs typeface="Arial"/>
              </a:rPr>
              <a:t> </a:t>
            </a:r>
            <a:r>
              <a:rPr sz="1100" b="1" dirty="0">
                <a:latin typeface="Arial"/>
                <a:cs typeface="Arial"/>
              </a:rPr>
              <a:t>the</a:t>
            </a:r>
            <a:r>
              <a:rPr sz="1100" b="1" spc="-15" dirty="0">
                <a:latin typeface="Arial"/>
                <a:cs typeface="Arial"/>
              </a:rPr>
              <a:t> </a:t>
            </a:r>
            <a:r>
              <a:rPr sz="1100" b="1" dirty="0">
                <a:latin typeface="Arial"/>
                <a:cs typeface="Arial"/>
              </a:rPr>
              <a:t>Volume</a:t>
            </a:r>
            <a:r>
              <a:rPr sz="1100" b="1" spc="-5" dirty="0">
                <a:latin typeface="Arial"/>
                <a:cs typeface="Arial"/>
              </a:rPr>
              <a:t> </a:t>
            </a:r>
            <a:r>
              <a:rPr sz="1100" b="1" dirty="0">
                <a:latin typeface="Arial"/>
                <a:cs typeface="Arial"/>
              </a:rPr>
              <a:t>of</a:t>
            </a:r>
            <a:r>
              <a:rPr sz="1100" b="1" spc="-25" dirty="0">
                <a:latin typeface="Arial"/>
                <a:cs typeface="Arial"/>
              </a:rPr>
              <a:t> </a:t>
            </a:r>
            <a:r>
              <a:rPr sz="1100" b="1" spc="-5" dirty="0">
                <a:latin typeface="Arial"/>
                <a:cs typeface="Arial"/>
              </a:rPr>
              <a:t>Box</a:t>
            </a:r>
            <a:r>
              <a:rPr sz="1100" b="1" dirty="0">
                <a:latin typeface="Arial"/>
                <a:cs typeface="Arial"/>
              </a:rPr>
              <a:t> */ </a:t>
            </a:r>
            <a:r>
              <a:rPr sz="1100" b="1" spc="-290" dirty="0">
                <a:latin typeface="Arial"/>
                <a:cs typeface="Arial"/>
              </a:rPr>
              <a:t> </a:t>
            </a:r>
            <a:r>
              <a:rPr sz="1100" b="1" dirty="0">
                <a:latin typeface="Arial"/>
                <a:cs typeface="Arial"/>
              </a:rPr>
              <a:t>public	</a:t>
            </a:r>
            <a:r>
              <a:rPr sz="1100" b="1" spc="-5" dirty="0">
                <a:latin typeface="Arial"/>
                <a:cs typeface="Arial"/>
              </a:rPr>
              <a:t>double	</a:t>
            </a:r>
            <a:r>
              <a:rPr sz="1100" b="1" dirty="0">
                <a:latin typeface="Arial"/>
                <a:cs typeface="Arial"/>
              </a:rPr>
              <a:t>volume()</a:t>
            </a:r>
            <a:endParaRPr sz="1100">
              <a:latin typeface="Arial"/>
              <a:cs typeface="Arial"/>
            </a:endParaRPr>
          </a:p>
          <a:p>
            <a:pPr marL="927100"/>
            <a:r>
              <a:rPr sz="1100" b="1" dirty="0">
                <a:latin typeface="Arial"/>
                <a:cs typeface="Arial"/>
              </a:rPr>
              <a:t>{</a:t>
            </a:r>
            <a:endParaRPr sz="1100">
              <a:latin typeface="Arial"/>
              <a:cs typeface="Arial"/>
            </a:endParaRPr>
          </a:p>
          <a:p>
            <a:pPr marL="1841500"/>
            <a:r>
              <a:rPr sz="1100" b="1" dirty="0">
                <a:latin typeface="Arial"/>
                <a:cs typeface="Arial"/>
              </a:rPr>
              <a:t>return</a:t>
            </a:r>
            <a:r>
              <a:rPr sz="1100" b="1" spc="-25" dirty="0">
                <a:latin typeface="Arial"/>
                <a:cs typeface="Arial"/>
              </a:rPr>
              <a:t> </a:t>
            </a:r>
            <a:r>
              <a:rPr sz="1100" b="1" dirty="0">
                <a:latin typeface="Arial"/>
                <a:cs typeface="Arial"/>
              </a:rPr>
              <a:t>length</a:t>
            </a:r>
            <a:r>
              <a:rPr sz="1100" b="1" spc="-25"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width</a:t>
            </a:r>
            <a:r>
              <a:rPr sz="1100" b="1" spc="-40" dirty="0">
                <a:latin typeface="Arial"/>
                <a:cs typeface="Arial"/>
              </a:rPr>
              <a:t> </a:t>
            </a:r>
            <a:r>
              <a:rPr sz="1100" b="1" dirty="0">
                <a:latin typeface="Arial"/>
                <a:cs typeface="Arial"/>
              </a:rPr>
              <a:t>*</a:t>
            </a:r>
            <a:r>
              <a:rPr sz="1100" b="1" spc="-25" dirty="0">
                <a:latin typeface="Arial"/>
                <a:cs typeface="Arial"/>
              </a:rPr>
              <a:t> </a:t>
            </a:r>
            <a:r>
              <a:rPr sz="1100" b="1" spc="-5" dirty="0">
                <a:latin typeface="Arial"/>
                <a:cs typeface="Arial"/>
              </a:rPr>
              <a:t>height;</a:t>
            </a:r>
            <a:endParaRPr sz="1100">
              <a:latin typeface="Arial"/>
              <a:cs typeface="Arial"/>
            </a:endParaRPr>
          </a:p>
          <a:p>
            <a:pPr marL="927100"/>
            <a:r>
              <a:rPr sz="1100" b="1" dirty="0">
                <a:latin typeface="Arial"/>
                <a:cs typeface="Arial"/>
              </a:rPr>
              <a:t>}</a:t>
            </a:r>
            <a:r>
              <a:rPr sz="1100" b="1" spc="-35" dirty="0">
                <a:latin typeface="Arial"/>
                <a:cs typeface="Arial"/>
              </a:rPr>
              <a:t> </a:t>
            </a:r>
            <a:r>
              <a:rPr sz="1100" b="1" dirty="0">
                <a:latin typeface="Arial"/>
                <a:cs typeface="Arial"/>
              </a:rPr>
              <a:t>//</a:t>
            </a:r>
            <a:r>
              <a:rPr sz="1100" b="1" spc="-45" dirty="0">
                <a:latin typeface="Arial"/>
                <a:cs typeface="Arial"/>
              </a:rPr>
              <a:t> </a:t>
            </a:r>
            <a:r>
              <a:rPr sz="1100" b="1" dirty="0">
                <a:latin typeface="Arial"/>
                <a:cs typeface="Arial"/>
              </a:rPr>
              <a:t>End</a:t>
            </a:r>
            <a:r>
              <a:rPr sz="1100" b="1" spc="-15" dirty="0">
                <a:latin typeface="Arial"/>
                <a:cs typeface="Arial"/>
              </a:rPr>
              <a:t> </a:t>
            </a:r>
            <a:r>
              <a:rPr sz="1100" b="1" dirty="0">
                <a:latin typeface="Arial"/>
                <a:cs typeface="Arial"/>
              </a:rPr>
              <a:t>of</a:t>
            </a:r>
            <a:r>
              <a:rPr sz="1100" b="1" spc="-20" dirty="0">
                <a:latin typeface="Arial"/>
                <a:cs typeface="Arial"/>
              </a:rPr>
              <a:t> </a:t>
            </a:r>
            <a:r>
              <a:rPr sz="1100" b="1" dirty="0">
                <a:latin typeface="Arial"/>
                <a:cs typeface="Arial"/>
              </a:rPr>
              <a:t>Method</a:t>
            </a:r>
            <a:endParaRPr sz="1100">
              <a:latin typeface="Arial"/>
              <a:cs typeface="Arial"/>
            </a:endParaRPr>
          </a:p>
          <a:p>
            <a:pPr marL="12700"/>
            <a:r>
              <a:rPr sz="1100" b="1" dirty="0">
                <a:latin typeface="Arial"/>
                <a:cs typeface="Arial"/>
              </a:rPr>
              <a:t>}//</a:t>
            </a:r>
            <a:r>
              <a:rPr sz="1100" b="1" spc="-55" dirty="0">
                <a:latin typeface="Arial"/>
                <a:cs typeface="Arial"/>
              </a:rPr>
              <a:t> </a:t>
            </a:r>
            <a:r>
              <a:rPr sz="1100" b="1" dirty="0">
                <a:latin typeface="Arial"/>
                <a:cs typeface="Arial"/>
              </a:rPr>
              <a:t>End</a:t>
            </a:r>
            <a:r>
              <a:rPr sz="1100" b="1" spc="-10" dirty="0">
                <a:latin typeface="Arial"/>
                <a:cs typeface="Arial"/>
              </a:rPr>
              <a:t> </a:t>
            </a:r>
            <a:r>
              <a:rPr sz="1100" b="1" dirty="0">
                <a:latin typeface="Arial"/>
                <a:cs typeface="Arial"/>
              </a:rPr>
              <a:t>of</a:t>
            </a:r>
            <a:r>
              <a:rPr sz="1100" b="1" spc="-20" dirty="0">
                <a:latin typeface="Arial"/>
                <a:cs typeface="Arial"/>
              </a:rPr>
              <a:t> </a:t>
            </a:r>
            <a:r>
              <a:rPr sz="1100" b="1" dirty="0">
                <a:latin typeface="Arial"/>
                <a:cs typeface="Arial"/>
              </a:rPr>
              <a:t>class</a:t>
            </a:r>
            <a:r>
              <a:rPr sz="1100" b="1" spc="-30" dirty="0">
                <a:latin typeface="Arial"/>
                <a:cs typeface="Arial"/>
              </a:rPr>
              <a:t> </a:t>
            </a:r>
            <a:r>
              <a:rPr sz="1100" b="1" spc="-5" dirty="0">
                <a:latin typeface="Arial"/>
                <a:cs typeface="Arial"/>
              </a:rPr>
              <a:t>Box</a:t>
            </a:r>
            <a:endParaRPr sz="1100">
              <a:latin typeface="Arial"/>
              <a:cs typeface="Arial"/>
            </a:endParaRPr>
          </a:p>
        </p:txBody>
      </p:sp>
      <p:sp>
        <p:nvSpPr>
          <p:cNvPr id="8" name="object 8"/>
          <p:cNvSpPr txBox="1"/>
          <p:nvPr/>
        </p:nvSpPr>
        <p:spPr>
          <a:xfrm>
            <a:off x="1638402" y="4812920"/>
            <a:ext cx="1353185" cy="696595"/>
          </a:xfrm>
          <a:prstGeom prst="rect">
            <a:avLst/>
          </a:prstGeom>
        </p:spPr>
        <p:txBody>
          <a:bodyPr vert="horz" wrap="square" lIns="0" tIns="12700" rIns="0" bIns="0" rtlCol="0">
            <a:spAutoFit/>
          </a:bodyPr>
          <a:lstStyle/>
          <a:p>
            <a:pPr marL="12700">
              <a:spcBef>
                <a:spcPts val="100"/>
              </a:spcBef>
            </a:pPr>
            <a:r>
              <a:rPr sz="1100" b="1" dirty="0">
                <a:latin typeface="Arial"/>
                <a:cs typeface="Arial"/>
              </a:rPr>
              <a:t>class</a:t>
            </a:r>
            <a:r>
              <a:rPr sz="1100" b="1" spc="-55" dirty="0">
                <a:latin typeface="Arial"/>
                <a:cs typeface="Arial"/>
              </a:rPr>
              <a:t> </a:t>
            </a:r>
            <a:r>
              <a:rPr sz="1100" b="1" spc="-5" dirty="0">
                <a:latin typeface="Arial"/>
                <a:cs typeface="Arial"/>
              </a:rPr>
              <a:t>BoxTest</a:t>
            </a:r>
            <a:endParaRPr sz="1100">
              <a:latin typeface="Arial"/>
              <a:cs typeface="Arial"/>
            </a:endParaRPr>
          </a:p>
          <a:p>
            <a:pPr marL="12700">
              <a:spcBef>
                <a:spcPts val="5"/>
              </a:spcBef>
            </a:pPr>
            <a:r>
              <a:rPr sz="1100" b="1" dirty="0">
                <a:latin typeface="Arial"/>
                <a:cs typeface="Arial"/>
              </a:rPr>
              <a:t>{</a:t>
            </a:r>
            <a:endParaRPr sz="1100">
              <a:latin typeface="Arial"/>
              <a:cs typeface="Arial"/>
            </a:endParaRPr>
          </a:p>
          <a:p>
            <a:pPr marL="927100"/>
            <a:r>
              <a:rPr sz="1100" b="1" dirty="0">
                <a:latin typeface="Arial"/>
                <a:cs typeface="Arial"/>
              </a:rPr>
              <a:t>p</a:t>
            </a:r>
            <a:r>
              <a:rPr sz="1100" b="1" spc="-10" dirty="0">
                <a:latin typeface="Arial"/>
                <a:cs typeface="Arial"/>
              </a:rPr>
              <a:t>u</a:t>
            </a:r>
            <a:r>
              <a:rPr sz="1100" b="1" dirty="0">
                <a:latin typeface="Arial"/>
                <a:cs typeface="Arial"/>
              </a:rPr>
              <a:t>bl</a:t>
            </a:r>
            <a:r>
              <a:rPr sz="1100" b="1" spc="5" dirty="0">
                <a:latin typeface="Arial"/>
                <a:cs typeface="Arial"/>
              </a:rPr>
              <a:t>i</a:t>
            </a:r>
            <a:r>
              <a:rPr sz="1100" b="1" dirty="0">
                <a:latin typeface="Arial"/>
                <a:cs typeface="Arial"/>
              </a:rPr>
              <a:t>c</a:t>
            </a:r>
            <a:endParaRPr sz="1100">
              <a:latin typeface="Arial"/>
              <a:cs typeface="Arial"/>
            </a:endParaRPr>
          </a:p>
          <a:p>
            <a:pPr marL="927100"/>
            <a:r>
              <a:rPr sz="1100" b="1" dirty="0">
                <a:latin typeface="Arial"/>
                <a:cs typeface="Arial"/>
              </a:rPr>
              <a:t>{</a:t>
            </a:r>
            <a:endParaRPr sz="1100">
              <a:latin typeface="Arial"/>
              <a:cs typeface="Arial"/>
            </a:endParaRPr>
          </a:p>
        </p:txBody>
      </p:sp>
      <p:sp>
        <p:nvSpPr>
          <p:cNvPr id="9" name="object 9"/>
          <p:cNvSpPr txBox="1"/>
          <p:nvPr/>
        </p:nvSpPr>
        <p:spPr>
          <a:xfrm>
            <a:off x="3467481" y="5148199"/>
            <a:ext cx="39306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static</a:t>
            </a:r>
            <a:endParaRPr sz="1100">
              <a:latin typeface="Arial"/>
              <a:cs typeface="Arial"/>
            </a:endParaRPr>
          </a:p>
        </p:txBody>
      </p:sp>
      <p:sp>
        <p:nvSpPr>
          <p:cNvPr id="10" name="object 10"/>
          <p:cNvSpPr txBox="1"/>
          <p:nvPr/>
        </p:nvSpPr>
        <p:spPr>
          <a:xfrm>
            <a:off x="4381880" y="5148199"/>
            <a:ext cx="312420" cy="182101"/>
          </a:xfrm>
          <a:prstGeom prst="rect">
            <a:avLst/>
          </a:prstGeom>
        </p:spPr>
        <p:txBody>
          <a:bodyPr vert="horz" wrap="square" lIns="0" tIns="12700" rIns="0" bIns="0" rtlCol="0">
            <a:spAutoFit/>
          </a:bodyPr>
          <a:lstStyle/>
          <a:p>
            <a:pPr marL="12700">
              <a:spcBef>
                <a:spcPts val="100"/>
              </a:spcBef>
            </a:pPr>
            <a:r>
              <a:rPr sz="1100" b="1" spc="-15" dirty="0">
                <a:latin typeface="Arial"/>
                <a:cs typeface="Arial"/>
              </a:rPr>
              <a:t>v</a:t>
            </a:r>
            <a:r>
              <a:rPr sz="1100" b="1" dirty="0">
                <a:latin typeface="Arial"/>
                <a:cs typeface="Arial"/>
              </a:rPr>
              <a:t>oid</a:t>
            </a:r>
            <a:endParaRPr sz="1100">
              <a:latin typeface="Arial"/>
              <a:cs typeface="Arial"/>
            </a:endParaRPr>
          </a:p>
        </p:txBody>
      </p:sp>
      <p:sp>
        <p:nvSpPr>
          <p:cNvPr id="11" name="object 11"/>
          <p:cNvSpPr txBox="1"/>
          <p:nvPr/>
        </p:nvSpPr>
        <p:spPr>
          <a:xfrm>
            <a:off x="5296662" y="5148199"/>
            <a:ext cx="1387475" cy="182101"/>
          </a:xfrm>
          <a:prstGeom prst="rect">
            <a:avLst/>
          </a:prstGeom>
        </p:spPr>
        <p:txBody>
          <a:bodyPr vert="horz" wrap="square" lIns="0" tIns="12700" rIns="0" bIns="0" rtlCol="0">
            <a:spAutoFit/>
          </a:bodyPr>
          <a:lstStyle/>
          <a:p>
            <a:pPr marL="12700">
              <a:spcBef>
                <a:spcPts val="100"/>
              </a:spcBef>
            </a:pPr>
            <a:r>
              <a:rPr sz="1100" b="1" dirty="0">
                <a:latin typeface="Arial"/>
                <a:cs typeface="Arial"/>
              </a:rPr>
              <a:t>main</a:t>
            </a:r>
            <a:r>
              <a:rPr sz="1100" b="1" spc="-40" dirty="0">
                <a:latin typeface="Arial"/>
                <a:cs typeface="Arial"/>
              </a:rPr>
              <a:t> </a:t>
            </a:r>
            <a:r>
              <a:rPr sz="1100" b="1" dirty="0">
                <a:latin typeface="Arial"/>
                <a:cs typeface="Arial"/>
              </a:rPr>
              <a:t>(String</a:t>
            </a:r>
            <a:r>
              <a:rPr sz="1100" b="1" spc="-65" dirty="0">
                <a:latin typeface="Arial"/>
                <a:cs typeface="Arial"/>
              </a:rPr>
              <a:t> </a:t>
            </a:r>
            <a:r>
              <a:rPr sz="1100" b="1" dirty="0">
                <a:latin typeface="Arial"/>
                <a:cs typeface="Arial"/>
              </a:rPr>
              <a:t>[</a:t>
            </a:r>
            <a:r>
              <a:rPr sz="1100" b="1" spc="-20" dirty="0">
                <a:latin typeface="Arial"/>
                <a:cs typeface="Arial"/>
              </a:rPr>
              <a:t> </a:t>
            </a:r>
            <a:r>
              <a:rPr sz="1100" b="1" dirty="0">
                <a:latin typeface="Arial"/>
                <a:cs typeface="Arial"/>
              </a:rPr>
              <a:t>]</a:t>
            </a:r>
            <a:r>
              <a:rPr sz="1100" b="1" spc="-25" dirty="0">
                <a:latin typeface="Arial"/>
                <a:cs typeface="Arial"/>
              </a:rPr>
              <a:t> </a:t>
            </a:r>
            <a:r>
              <a:rPr sz="1100" b="1" dirty="0">
                <a:latin typeface="Arial"/>
                <a:cs typeface="Arial"/>
              </a:rPr>
              <a:t>args)</a:t>
            </a:r>
            <a:endParaRPr sz="1100">
              <a:latin typeface="Arial"/>
              <a:cs typeface="Arial"/>
            </a:endParaRPr>
          </a:p>
        </p:txBody>
      </p:sp>
      <p:sp>
        <p:nvSpPr>
          <p:cNvPr id="12" name="object 12"/>
          <p:cNvSpPr txBox="1"/>
          <p:nvPr/>
        </p:nvSpPr>
        <p:spPr>
          <a:xfrm>
            <a:off x="3467481" y="5483758"/>
            <a:ext cx="313055" cy="391160"/>
          </a:xfrm>
          <a:prstGeom prst="rect">
            <a:avLst/>
          </a:prstGeom>
        </p:spPr>
        <p:txBody>
          <a:bodyPr vert="horz" wrap="square" lIns="0" tIns="12700" rIns="0" bIns="0" rtlCol="0">
            <a:spAutoFit/>
          </a:bodyPr>
          <a:lstStyle/>
          <a:p>
            <a:pPr marL="12700" marR="5080">
              <a:spcBef>
                <a:spcPts val="100"/>
              </a:spcBef>
            </a:pPr>
            <a:r>
              <a:rPr sz="1200" b="1" dirty="0">
                <a:solidFill>
                  <a:srgbClr val="FF0000"/>
                </a:solidFill>
                <a:latin typeface="Arial"/>
                <a:cs typeface="Arial"/>
              </a:rPr>
              <a:t>B</a:t>
            </a:r>
            <a:r>
              <a:rPr sz="1200" b="1" spc="-5" dirty="0">
                <a:solidFill>
                  <a:srgbClr val="FF0000"/>
                </a:solidFill>
                <a:latin typeface="Arial"/>
                <a:cs typeface="Arial"/>
              </a:rPr>
              <a:t>ox  </a:t>
            </a:r>
            <a:r>
              <a:rPr sz="1200" b="1" dirty="0">
                <a:solidFill>
                  <a:srgbClr val="FF0000"/>
                </a:solidFill>
                <a:latin typeface="Arial"/>
                <a:cs typeface="Arial"/>
              </a:rPr>
              <a:t>B</a:t>
            </a:r>
            <a:r>
              <a:rPr sz="1200" b="1" spc="-5" dirty="0">
                <a:solidFill>
                  <a:srgbClr val="FF0000"/>
                </a:solidFill>
                <a:latin typeface="Arial"/>
                <a:cs typeface="Arial"/>
              </a:rPr>
              <a:t>ox</a:t>
            </a:r>
            <a:endParaRPr sz="1200">
              <a:latin typeface="Arial"/>
              <a:cs typeface="Arial"/>
            </a:endParaRPr>
          </a:p>
        </p:txBody>
      </p:sp>
      <p:sp>
        <p:nvSpPr>
          <p:cNvPr id="13" name="object 13"/>
          <p:cNvSpPr txBox="1"/>
          <p:nvPr/>
        </p:nvSpPr>
        <p:spPr>
          <a:xfrm>
            <a:off x="4381880" y="5483758"/>
            <a:ext cx="203200" cy="391160"/>
          </a:xfrm>
          <a:prstGeom prst="rect">
            <a:avLst/>
          </a:prstGeom>
        </p:spPr>
        <p:txBody>
          <a:bodyPr vert="horz" wrap="square" lIns="0" tIns="12700" rIns="0" bIns="0" rtlCol="0">
            <a:spAutoFit/>
          </a:bodyPr>
          <a:lstStyle/>
          <a:p>
            <a:pPr marL="12700" marR="5080">
              <a:spcBef>
                <a:spcPts val="100"/>
              </a:spcBef>
            </a:pPr>
            <a:r>
              <a:rPr sz="1200" b="1" spc="-5" dirty="0">
                <a:solidFill>
                  <a:srgbClr val="FF0000"/>
                </a:solidFill>
                <a:latin typeface="Arial"/>
                <a:cs typeface="Arial"/>
              </a:rPr>
              <a:t>b1  b2</a:t>
            </a:r>
            <a:endParaRPr sz="1200">
              <a:latin typeface="Arial"/>
              <a:cs typeface="Arial"/>
            </a:endParaRPr>
          </a:p>
        </p:txBody>
      </p:sp>
      <p:sp>
        <p:nvSpPr>
          <p:cNvPr id="14" name="object 14"/>
          <p:cNvSpPr txBox="1"/>
          <p:nvPr/>
        </p:nvSpPr>
        <p:spPr>
          <a:xfrm>
            <a:off x="5296662" y="5483758"/>
            <a:ext cx="114935" cy="39116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t>
            </a:r>
            <a:endParaRPr sz="1200">
              <a:latin typeface="Arial"/>
              <a:cs typeface="Arial"/>
            </a:endParaRPr>
          </a:p>
          <a:p>
            <a:pPr marL="12700"/>
            <a:r>
              <a:rPr sz="1200" b="1" dirty="0">
                <a:solidFill>
                  <a:srgbClr val="FF0000"/>
                </a:solidFill>
                <a:latin typeface="Arial"/>
                <a:cs typeface="Arial"/>
              </a:rPr>
              <a:t>=</a:t>
            </a:r>
            <a:endParaRPr sz="1200">
              <a:latin typeface="Arial"/>
              <a:cs typeface="Arial"/>
            </a:endParaRPr>
          </a:p>
        </p:txBody>
      </p:sp>
      <p:sp>
        <p:nvSpPr>
          <p:cNvPr id="15" name="object 15"/>
          <p:cNvSpPr txBox="1"/>
          <p:nvPr/>
        </p:nvSpPr>
        <p:spPr>
          <a:xfrm>
            <a:off x="6211061" y="5483758"/>
            <a:ext cx="322580" cy="391160"/>
          </a:xfrm>
          <a:prstGeom prst="rect">
            <a:avLst/>
          </a:prstGeom>
        </p:spPr>
        <p:txBody>
          <a:bodyPr vert="horz" wrap="square" lIns="0" tIns="12700" rIns="0" bIns="0" rtlCol="0">
            <a:spAutoFit/>
          </a:bodyPr>
          <a:lstStyle/>
          <a:p>
            <a:pPr marL="12700" marR="5080">
              <a:spcBef>
                <a:spcPts val="100"/>
              </a:spcBef>
            </a:pPr>
            <a:r>
              <a:rPr sz="1200" b="1" dirty="0">
                <a:solidFill>
                  <a:srgbClr val="FF0000"/>
                </a:solidFill>
                <a:latin typeface="Arial"/>
                <a:cs typeface="Arial"/>
              </a:rPr>
              <a:t>new  new</a:t>
            </a:r>
            <a:endParaRPr sz="1200">
              <a:latin typeface="Arial"/>
              <a:cs typeface="Arial"/>
            </a:endParaRPr>
          </a:p>
        </p:txBody>
      </p:sp>
      <p:sp>
        <p:nvSpPr>
          <p:cNvPr id="16" name="object 16"/>
          <p:cNvSpPr txBox="1"/>
          <p:nvPr/>
        </p:nvSpPr>
        <p:spPr>
          <a:xfrm>
            <a:off x="7125715" y="5483758"/>
            <a:ext cx="464820" cy="39116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B</a:t>
            </a:r>
            <a:r>
              <a:rPr sz="1200" b="1" spc="-5" dirty="0">
                <a:solidFill>
                  <a:srgbClr val="FF0000"/>
                </a:solidFill>
                <a:latin typeface="Arial"/>
                <a:cs typeface="Arial"/>
              </a:rPr>
              <a:t>ox</a:t>
            </a:r>
            <a:r>
              <a:rPr sz="1200" b="1" dirty="0">
                <a:solidFill>
                  <a:srgbClr val="FF0000"/>
                </a:solidFill>
                <a:latin typeface="Arial"/>
                <a:cs typeface="Arial"/>
              </a:rPr>
              <a:t>(</a:t>
            </a:r>
            <a:r>
              <a:rPr sz="1200" b="1" spc="-10" dirty="0">
                <a:solidFill>
                  <a:srgbClr val="FF0000"/>
                </a:solidFill>
                <a:latin typeface="Arial"/>
                <a:cs typeface="Arial"/>
              </a:rPr>
              <a:t>)</a:t>
            </a:r>
            <a:r>
              <a:rPr sz="1200" b="1" dirty="0">
                <a:solidFill>
                  <a:srgbClr val="FF0000"/>
                </a:solidFill>
                <a:latin typeface="Arial"/>
                <a:cs typeface="Arial"/>
              </a:rPr>
              <a:t>;</a:t>
            </a:r>
            <a:endParaRPr sz="1200">
              <a:latin typeface="Arial"/>
              <a:cs typeface="Arial"/>
            </a:endParaRPr>
          </a:p>
          <a:p>
            <a:pPr marL="12700"/>
            <a:r>
              <a:rPr sz="1200" b="1" dirty="0">
                <a:solidFill>
                  <a:srgbClr val="FF0000"/>
                </a:solidFill>
                <a:latin typeface="Arial"/>
                <a:cs typeface="Arial"/>
              </a:rPr>
              <a:t>B</a:t>
            </a:r>
            <a:r>
              <a:rPr sz="1200" b="1" spc="-5" dirty="0">
                <a:solidFill>
                  <a:srgbClr val="FF0000"/>
                </a:solidFill>
                <a:latin typeface="Arial"/>
                <a:cs typeface="Arial"/>
              </a:rPr>
              <a:t>ox</a:t>
            </a:r>
            <a:r>
              <a:rPr sz="1200" b="1" dirty="0">
                <a:solidFill>
                  <a:srgbClr val="FF0000"/>
                </a:solidFill>
                <a:latin typeface="Arial"/>
                <a:cs typeface="Arial"/>
              </a:rPr>
              <a:t>(</a:t>
            </a:r>
            <a:r>
              <a:rPr sz="1200" b="1" spc="-10" dirty="0">
                <a:solidFill>
                  <a:srgbClr val="FF0000"/>
                </a:solidFill>
                <a:latin typeface="Arial"/>
                <a:cs typeface="Arial"/>
              </a:rPr>
              <a:t>)</a:t>
            </a:r>
            <a:r>
              <a:rPr sz="1200" b="1" dirty="0">
                <a:solidFill>
                  <a:srgbClr val="FF0000"/>
                </a:solidFill>
                <a:latin typeface="Arial"/>
                <a:cs typeface="Arial"/>
              </a:rPr>
              <a:t>;</a:t>
            </a:r>
            <a:endParaRPr sz="1200">
              <a:latin typeface="Arial"/>
              <a:cs typeface="Arial"/>
            </a:endParaRPr>
          </a:p>
        </p:txBody>
      </p:sp>
      <p:sp>
        <p:nvSpPr>
          <p:cNvPr id="17" name="object 17"/>
          <p:cNvSpPr txBox="1"/>
          <p:nvPr/>
        </p:nvSpPr>
        <p:spPr>
          <a:xfrm>
            <a:off x="1638401" y="5849519"/>
            <a:ext cx="2080260" cy="361315"/>
          </a:xfrm>
          <a:prstGeom prst="rect">
            <a:avLst/>
          </a:prstGeom>
        </p:spPr>
        <p:txBody>
          <a:bodyPr vert="horz" wrap="square" lIns="0" tIns="12700" rIns="0" bIns="0" rtlCol="0">
            <a:spAutoFit/>
          </a:bodyPr>
          <a:lstStyle/>
          <a:p>
            <a:pPr marL="927100">
              <a:spcBef>
                <a:spcPts val="100"/>
              </a:spcBef>
            </a:pPr>
            <a:r>
              <a:rPr sz="1100" b="1" dirty="0">
                <a:latin typeface="Arial"/>
                <a:cs typeface="Arial"/>
              </a:rPr>
              <a:t>}//</a:t>
            </a:r>
            <a:r>
              <a:rPr sz="1100" b="1" spc="-60" dirty="0">
                <a:latin typeface="Arial"/>
                <a:cs typeface="Arial"/>
              </a:rPr>
              <a:t> </a:t>
            </a:r>
            <a:r>
              <a:rPr sz="1100" b="1" dirty="0">
                <a:latin typeface="Arial"/>
                <a:cs typeface="Arial"/>
              </a:rPr>
              <a:t>End</a:t>
            </a:r>
            <a:r>
              <a:rPr sz="1100" b="1" spc="-25" dirty="0">
                <a:latin typeface="Arial"/>
                <a:cs typeface="Arial"/>
              </a:rPr>
              <a:t> </a:t>
            </a:r>
            <a:r>
              <a:rPr sz="1100" b="1" dirty="0">
                <a:latin typeface="Arial"/>
                <a:cs typeface="Arial"/>
              </a:rPr>
              <a:t>of</a:t>
            </a:r>
            <a:r>
              <a:rPr sz="1100" b="1" spc="-25" dirty="0">
                <a:latin typeface="Arial"/>
                <a:cs typeface="Arial"/>
              </a:rPr>
              <a:t> </a:t>
            </a:r>
            <a:r>
              <a:rPr sz="1100" b="1" dirty="0">
                <a:latin typeface="Arial"/>
                <a:cs typeface="Arial"/>
              </a:rPr>
              <a:t>Method</a:t>
            </a:r>
            <a:endParaRPr sz="1100">
              <a:latin typeface="Arial"/>
              <a:cs typeface="Arial"/>
            </a:endParaRPr>
          </a:p>
          <a:p>
            <a:pPr marL="12700"/>
            <a:r>
              <a:rPr sz="1100" b="1" dirty="0">
                <a:latin typeface="Arial"/>
                <a:cs typeface="Arial"/>
              </a:rPr>
              <a:t>}//</a:t>
            </a:r>
            <a:r>
              <a:rPr sz="1100" b="1" spc="-55" dirty="0">
                <a:latin typeface="Arial"/>
                <a:cs typeface="Arial"/>
              </a:rPr>
              <a:t> </a:t>
            </a:r>
            <a:r>
              <a:rPr sz="1100" b="1" dirty="0">
                <a:latin typeface="Arial"/>
                <a:cs typeface="Arial"/>
              </a:rPr>
              <a:t>End</a:t>
            </a:r>
            <a:r>
              <a:rPr sz="1100" b="1" spc="-10" dirty="0">
                <a:latin typeface="Arial"/>
                <a:cs typeface="Arial"/>
              </a:rPr>
              <a:t> </a:t>
            </a:r>
            <a:r>
              <a:rPr sz="1100" b="1" dirty="0">
                <a:latin typeface="Arial"/>
                <a:cs typeface="Arial"/>
              </a:rPr>
              <a:t>of</a:t>
            </a:r>
            <a:r>
              <a:rPr sz="1100" b="1" spc="-15" dirty="0">
                <a:latin typeface="Arial"/>
                <a:cs typeface="Arial"/>
              </a:rPr>
              <a:t> </a:t>
            </a:r>
            <a:r>
              <a:rPr sz="1100" b="1" dirty="0">
                <a:latin typeface="Arial"/>
                <a:cs typeface="Arial"/>
              </a:rPr>
              <a:t>class</a:t>
            </a:r>
            <a:r>
              <a:rPr sz="1100" b="1" spc="-30" dirty="0">
                <a:latin typeface="Arial"/>
                <a:cs typeface="Arial"/>
              </a:rPr>
              <a:t> </a:t>
            </a:r>
            <a:r>
              <a:rPr sz="1100" b="1" spc="-5" dirty="0">
                <a:latin typeface="Arial"/>
                <a:cs typeface="Arial"/>
              </a:rPr>
              <a:t>BoxTest</a:t>
            </a:r>
            <a:endParaRPr sz="1100">
              <a:latin typeface="Arial"/>
              <a:cs typeface="Arial"/>
            </a:endParaRPr>
          </a:p>
        </p:txBody>
      </p:sp>
      <p:sp>
        <p:nvSpPr>
          <p:cNvPr id="18" name="object 18"/>
          <p:cNvSpPr txBox="1"/>
          <p:nvPr/>
        </p:nvSpPr>
        <p:spPr>
          <a:xfrm>
            <a:off x="7759954" y="2374468"/>
            <a:ext cx="2635885" cy="758190"/>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Class</a:t>
            </a:r>
            <a:r>
              <a:rPr sz="2400" b="1" spc="-10" dirty="0">
                <a:solidFill>
                  <a:srgbClr val="FF0000"/>
                </a:solidFill>
                <a:latin typeface="Arial"/>
                <a:cs typeface="Arial"/>
              </a:rPr>
              <a:t> </a:t>
            </a:r>
            <a:r>
              <a:rPr sz="2400" b="1" spc="-5" dirty="0">
                <a:solidFill>
                  <a:srgbClr val="FF0000"/>
                </a:solidFill>
                <a:latin typeface="Arial"/>
                <a:cs typeface="Arial"/>
              </a:rPr>
              <a:t>Box</a:t>
            </a:r>
            <a:r>
              <a:rPr sz="2400" b="1" spc="-20" dirty="0">
                <a:solidFill>
                  <a:srgbClr val="FF0000"/>
                </a:solidFill>
                <a:latin typeface="Arial"/>
                <a:cs typeface="Arial"/>
              </a:rPr>
              <a:t> </a:t>
            </a:r>
            <a:r>
              <a:rPr sz="2400" b="1" spc="-5" dirty="0">
                <a:solidFill>
                  <a:srgbClr val="FF0000"/>
                </a:solidFill>
                <a:latin typeface="Arial"/>
                <a:cs typeface="Arial"/>
              </a:rPr>
              <a:t>Has</a:t>
            </a:r>
            <a:r>
              <a:rPr sz="2400" b="1" spc="-10" dirty="0">
                <a:solidFill>
                  <a:srgbClr val="FF0000"/>
                </a:solidFill>
                <a:latin typeface="Arial"/>
                <a:cs typeface="Arial"/>
              </a:rPr>
              <a:t> </a:t>
            </a:r>
            <a:r>
              <a:rPr sz="2400" b="1" dirty="0">
                <a:solidFill>
                  <a:srgbClr val="FF0000"/>
                </a:solidFill>
                <a:latin typeface="Arial"/>
                <a:cs typeface="Arial"/>
              </a:rPr>
              <a:t>No</a:t>
            </a:r>
            <a:endParaRPr sz="2400">
              <a:latin typeface="Arial"/>
              <a:cs typeface="Arial"/>
            </a:endParaRPr>
          </a:p>
          <a:p>
            <a:pPr marL="12700">
              <a:spcBef>
                <a:spcPts val="5"/>
              </a:spcBef>
            </a:pPr>
            <a:r>
              <a:rPr sz="2400" b="1" spc="-5" dirty="0">
                <a:solidFill>
                  <a:srgbClr val="FF0000"/>
                </a:solidFill>
                <a:latin typeface="Arial"/>
                <a:cs typeface="Arial"/>
              </a:rPr>
              <a:t>Constructor</a:t>
            </a:r>
            <a:endParaRPr sz="2400">
              <a:latin typeface="Arial"/>
              <a:cs typeface="Arial"/>
            </a:endParaRPr>
          </a:p>
        </p:txBody>
      </p:sp>
      <p:sp>
        <p:nvSpPr>
          <p:cNvPr id="19" name="object 19"/>
          <p:cNvSpPr/>
          <p:nvPr/>
        </p:nvSpPr>
        <p:spPr>
          <a:xfrm>
            <a:off x="7552182" y="5514594"/>
            <a:ext cx="647700" cy="431800"/>
          </a:xfrm>
          <a:custGeom>
            <a:avLst/>
            <a:gdLst/>
            <a:ahLst/>
            <a:cxnLst/>
            <a:rect l="l" t="t" r="r" b="b"/>
            <a:pathLst>
              <a:path w="647700" h="431800">
                <a:moveTo>
                  <a:pt x="0" y="0"/>
                </a:moveTo>
                <a:lnTo>
                  <a:pt x="74242" y="951"/>
                </a:lnTo>
                <a:lnTo>
                  <a:pt x="142402" y="3659"/>
                </a:lnTo>
                <a:lnTo>
                  <a:pt x="202534" y="7907"/>
                </a:lnTo>
                <a:lnTo>
                  <a:pt x="252690" y="13477"/>
                </a:lnTo>
                <a:lnTo>
                  <a:pt x="290926" y="20151"/>
                </a:lnTo>
                <a:lnTo>
                  <a:pt x="323850" y="35940"/>
                </a:lnTo>
                <a:lnTo>
                  <a:pt x="323850" y="179704"/>
                </a:lnTo>
                <a:lnTo>
                  <a:pt x="332405" y="187946"/>
                </a:lnTo>
                <a:lnTo>
                  <a:pt x="395009" y="202184"/>
                </a:lnTo>
                <a:lnTo>
                  <a:pt x="445165" y="207750"/>
                </a:lnTo>
                <a:lnTo>
                  <a:pt x="505297" y="211992"/>
                </a:lnTo>
                <a:lnTo>
                  <a:pt x="573457" y="214696"/>
                </a:lnTo>
                <a:lnTo>
                  <a:pt x="647699" y="215645"/>
                </a:lnTo>
                <a:lnTo>
                  <a:pt x="573457" y="216595"/>
                </a:lnTo>
                <a:lnTo>
                  <a:pt x="505297" y="219299"/>
                </a:lnTo>
                <a:lnTo>
                  <a:pt x="445165" y="223541"/>
                </a:lnTo>
                <a:lnTo>
                  <a:pt x="395009" y="229107"/>
                </a:lnTo>
                <a:lnTo>
                  <a:pt x="356773" y="235780"/>
                </a:lnTo>
                <a:lnTo>
                  <a:pt x="323850" y="251586"/>
                </a:lnTo>
                <a:lnTo>
                  <a:pt x="323850" y="395350"/>
                </a:lnTo>
                <a:lnTo>
                  <a:pt x="315294" y="403592"/>
                </a:lnTo>
                <a:lnTo>
                  <a:pt x="252690" y="417830"/>
                </a:lnTo>
                <a:lnTo>
                  <a:pt x="202534" y="423396"/>
                </a:lnTo>
                <a:lnTo>
                  <a:pt x="142402" y="427638"/>
                </a:lnTo>
                <a:lnTo>
                  <a:pt x="74242" y="430342"/>
                </a:lnTo>
                <a:lnTo>
                  <a:pt x="0" y="431291"/>
                </a:lnTo>
              </a:path>
            </a:pathLst>
          </a:custGeom>
          <a:ln w="38100">
            <a:solidFill>
              <a:srgbClr val="000000"/>
            </a:solidFill>
            <a:prstDash val="lgDash"/>
          </a:ln>
        </p:spPr>
        <p:txBody>
          <a:bodyPr wrap="square" lIns="0" tIns="0" rIns="0" bIns="0" rtlCol="0"/>
          <a:lstStyle/>
          <a:p>
            <a:endParaRPr/>
          </a:p>
        </p:txBody>
      </p:sp>
      <p:sp>
        <p:nvSpPr>
          <p:cNvPr id="20" name="object 20"/>
          <p:cNvSpPr txBox="1"/>
          <p:nvPr/>
        </p:nvSpPr>
        <p:spPr>
          <a:xfrm>
            <a:off x="8336026" y="5135627"/>
            <a:ext cx="1769110" cy="1123315"/>
          </a:xfrm>
          <a:prstGeom prst="rect">
            <a:avLst/>
          </a:prstGeom>
        </p:spPr>
        <p:txBody>
          <a:bodyPr vert="horz" wrap="square" lIns="0" tIns="12700" rIns="0" bIns="0" rtlCol="0">
            <a:spAutoFit/>
          </a:bodyPr>
          <a:lstStyle/>
          <a:p>
            <a:pPr marL="12700" marR="5080" algn="just">
              <a:spcBef>
                <a:spcPts val="100"/>
              </a:spcBef>
            </a:pPr>
            <a:r>
              <a:rPr sz="2400" b="1" dirty="0">
                <a:solidFill>
                  <a:srgbClr val="FF0000"/>
                </a:solidFill>
                <a:latin typeface="Arial"/>
                <a:cs typeface="Arial"/>
              </a:rPr>
              <a:t>C</a:t>
            </a:r>
            <a:r>
              <a:rPr sz="2400" b="1" spc="-10" dirty="0">
                <a:solidFill>
                  <a:srgbClr val="FF0000"/>
                </a:solidFill>
                <a:latin typeface="Arial"/>
                <a:cs typeface="Arial"/>
              </a:rPr>
              <a:t>o</a:t>
            </a:r>
            <a:r>
              <a:rPr sz="2400" b="1" dirty="0">
                <a:solidFill>
                  <a:srgbClr val="FF0000"/>
                </a:solidFill>
                <a:latin typeface="Arial"/>
                <a:cs typeface="Arial"/>
              </a:rPr>
              <a:t>nstructor  </a:t>
            </a:r>
            <a:r>
              <a:rPr sz="2400" b="1" spc="-5" dirty="0">
                <a:solidFill>
                  <a:srgbClr val="FF0000"/>
                </a:solidFill>
                <a:latin typeface="Arial"/>
                <a:cs typeface="Arial"/>
              </a:rPr>
              <a:t>Provided</a:t>
            </a:r>
            <a:r>
              <a:rPr sz="2400" b="1" spc="-80" dirty="0">
                <a:solidFill>
                  <a:srgbClr val="FF0000"/>
                </a:solidFill>
                <a:latin typeface="Arial"/>
                <a:cs typeface="Arial"/>
              </a:rPr>
              <a:t> </a:t>
            </a:r>
            <a:r>
              <a:rPr sz="2400" b="1" spc="-5" dirty="0">
                <a:solidFill>
                  <a:srgbClr val="FF0000"/>
                </a:solidFill>
                <a:latin typeface="Arial"/>
                <a:cs typeface="Arial"/>
              </a:rPr>
              <a:t>by </a:t>
            </a:r>
            <a:r>
              <a:rPr sz="2400" b="1" spc="-655" dirty="0">
                <a:solidFill>
                  <a:srgbClr val="FF0000"/>
                </a:solidFill>
                <a:latin typeface="Arial"/>
                <a:cs typeface="Arial"/>
              </a:rPr>
              <a:t> </a:t>
            </a:r>
            <a:r>
              <a:rPr sz="2400" b="1" spc="-5" dirty="0">
                <a:solidFill>
                  <a:srgbClr val="FF0000"/>
                </a:solidFill>
                <a:latin typeface="Arial"/>
                <a:cs typeface="Arial"/>
              </a:rPr>
              <a:t>JRE</a:t>
            </a:r>
            <a:endParaRPr sz="2400">
              <a:latin typeface="Arial"/>
              <a:cs typeface="Arial"/>
            </a:endParaRPr>
          </a:p>
        </p:txBody>
      </p:sp>
      <p:sp>
        <p:nvSpPr>
          <p:cNvPr id="24" name="Footer Placeholder 23">
            <a:extLst>
              <a:ext uri="{FF2B5EF4-FFF2-40B4-BE49-F238E27FC236}">
                <a16:creationId xmlns:a16="http://schemas.microsoft.com/office/drawing/2014/main" id="{2786D8B8-F664-1E7E-47A2-337CA73E9832}"/>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45832"/>
            <a:ext cx="4585335" cy="1343025"/>
          </a:xfrm>
          <a:prstGeom prst="rect">
            <a:avLst/>
          </a:prstGeom>
        </p:spPr>
        <p:txBody>
          <a:bodyPr vert="horz" wrap="square" lIns="0" tIns="86360" rIns="0" bIns="0" rtlCol="0">
            <a:spAutoFit/>
          </a:bodyPr>
          <a:lstStyle/>
          <a:p>
            <a:pPr marL="469900" indent="-457200">
              <a:spcBef>
                <a:spcPts val="680"/>
              </a:spcBef>
              <a:buClr>
                <a:srgbClr val="0F1141"/>
              </a:buClr>
              <a:buAutoNum type="arabicPeriod"/>
              <a:tabLst>
                <a:tab pos="469265" algn="l"/>
                <a:tab pos="469900" algn="l"/>
              </a:tabLst>
            </a:pPr>
            <a:r>
              <a:rPr sz="2400" spc="-5" dirty="0">
                <a:latin typeface="Arial MT"/>
                <a:cs typeface="Arial MT"/>
              </a:rPr>
              <a:t>Un-parameterized </a:t>
            </a:r>
            <a:r>
              <a:rPr sz="2400" dirty="0">
                <a:latin typeface="Arial MT"/>
                <a:cs typeface="Arial MT"/>
              </a:rPr>
              <a:t>Constructor</a:t>
            </a:r>
            <a:endParaRPr sz="2400">
              <a:latin typeface="Arial MT"/>
              <a:cs typeface="Arial MT"/>
            </a:endParaRPr>
          </a:p>
          <a:p>
            <a:pPr marL="469900" indent="-457200">
              <a:spcBef>
                <a:spcPts val="575"/>
              </a:spcBef>
              <a:buClr>
                <a:srgbClr val="0F1141"/>
              </a:buClr>
              <a:buAutoNum type="arabicPeriod"/>
              <a:tabLst>
                <a:tab pos="469265" algn="l"/>
                <a:tab pos="469900" algn="l"/>
              </a:tabLst>
            </a:pPr>
            <a:r>
              <a:rPr sz="2400" dirty="0">
                <a:latin typeface="Arial MT"/>
                <a:cs typeface="Arial MT"/>
              </a:rPr>
              <a:t>Parameterized</a:t>
            </a:r>
            <a:r>
              <a:rPr sz="2400" spc="-35" dirty="0">
                <a:latin typeface="Arial MT"/>
                <a:cs typeface="Arial MT"/>
              </a:rPr>
              <a:t> </a:t>
            </a:r>
            <a:r>
              <a:rPr sz="2400" dirty="0">
                <a:latin typeface="Arial MT"/>
                <a:cs typeface="Arial MT"/>
              </a:rPr>
              <a:t>Constructor</a:t>
            </a:r>
            <a:endParaRPr sz="2400">
              <a:latin typeface="Arial MT"/>
              <a:cs typeface="Arial MT"/>
            </a:endParaRPr>
          </a:p>
          <a:p>
            <a:pPr marL="469900" indent="-457200">
              <a:spcBef>
                <a:spcPts val="580"/>
              </a:spcBef>
              <a:buClr>
                <a:srgbClr val="0F1141"/>
              </a:buClr>
              <a:buAutoNum type="arabicPeriod"/>
              <a:tabLst>
                <a:tab pos="469265" algn="l"/>
                <a:tab pos="469900" algn="l"/>
              </a:tabLst>
            </a:pPr>
            <a:r>
              <a:rPr sz="2400" dirty="0">
                <a:latin typeface="Arial MT"/>
                <a:cs typeface="Arial MT"/>
              </a:rPr>
              <a:t>Overloaded</a:t>
            </a:r>
            <a:r>
              <a:rPr sz="2400" spc="-20" dirty="0">
                <a:latin typeface="Arial MT"/>
                <a:cs typeface="Arial MT"/>
              </a:rPr>
              <a:t> </a:t>
            </a:r>
            <a:r>
              <a:rPr sz="2400" dirty="0">
                <a:latin typeface="Arial MT"/>
                <a:cs typeface="Arial MT"/>
              </a:rPr>
              <a:t>Constructors</a:t>
            </a:r>
            <a:endParaRPr sz="2400">
              <a:latin typeface="Arial MT"/>
              <a:cs typeface="Arial MT"/>
            </a:endParaRPr>
          </a:p>
        </p:txBody>
      </p:sp>
      <p:sp>
        <p:nvSpPr>
          <p:cNvPr id="3" name="object 3"/>
          <p:cNvSpPr txBox="1">
            <a:spLocks noGrp="1"/>
          </p:cNvSpPr>
          <p:nvPr>
            <p:ph type="title"/>
          </p:nvPr>
        </p:nvSpPr>
        <p:spPr>
          <a:xfrm>
            <a:off x="1907541" y="379222"/>
            <a:ext cx="5738399" cy="689932"/>
          </a:xfrm>
          <a:prstGeom prst="rect">
            <a:avLst/>
          </a:prstGeom>
        </p:spPr>
        <p:txBody>
          <a:bodyPr vert="horz" wrap="square" lIns="0" tIns="12700" rIns="0" bIns="0" rtlCol="0" anchor="t">
            <a:spAutoFit/>
          </a:bodyPr>
          <a:lstStyle/>
          <a:p>
            <a:pPr marL="12700">
              <a:lnSpc>
                <a:spcPct val="100000"/>
              </a:lnSpc>
              <a:spcBef>
                <a:spcPts val="100"/>
              </a:spcBef>
            </a:pPr>
            <a:r>
              <a:rPr spc="-425" dirty="0"/>
              <a:t>T</a:t>
            </a:r>
            <a:r>
              <a:rPr spc="-160" dirty="0"/>
              <a:t>ype</a:t>
            </a:r>
            <a:r>
              <a:rPr spc="-5" dirty="0"/>
              <a:t>s</a:t>
            </a:r>
            <a:r>
              <a:rPr spc="-285" dirty="0"/>
              <a:t> </a:t>
            </a:r>
            <a:r>
              <a:rPr spc="-160" dirty="0"/>
              <a:t>o</a:t>
            </a:r>
            <a:r>
              <a:rPr dirty="0"/>
              <a:t>f</a:t>
            </a:r>
            <a:r>
              <a:rPr spc="-295" dirty="0"/>
              <a:t> </a:t>
            </a:r>
            <a:r>
              <a:rPr spc="-160" dirty="0"/>
              <a:t>Cons</a:t>
            </a:r>
            <a:r>
              <a:rPr spc="-155" dirty="0"/>
              <a:t>t</a:t>
            </a:r>
            <a:r>
              <a:rPr spc="-160" dirty="0"/>
              <a:t>ruc</a:t>
            </a:r>
            <a:r>
              <a:rPr spc="-155" dirty="0"/>
              <a:t>t</a:t>
            </a:r>
            <a:r>
              <a:rPr spc="-160" dirty="0"/>
              <a:t>or</a:t>
            </a:r>
            <a:r>
              <a:rPr spc="-5" dirty="0"/>
              <a:t>s</a:t>
            </a:r>
          </a:p>
        </p:txBody>
      </p:sp>
      <p:sp>
        <p:nvSpPr>
          <p:cNvPr id="7" name="Footer Placeholder 6">
            <a:extLst>
              <a:ext uri="{FF2B5EF4-FFF2-40B4-BE49-F238E27FC236}">
                <a16:creationId xmlns:a16="http://schemas.microsoft.com/office/drawing/2014/main" id="{5F8696E0-1AF5-64C2-3D14-540DED7DEA27}"/>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53912" y="6550153"/>
            <a:ext cx="4514215" cy="48895"/>
            <a:chOff x="4629911" y="6550152"/>
            <a:chExt cx="4514215" cy="48895"/>
          </a:xfrm>
        </p:grpSpPr>
        <p:sp>
          <p:nvSpPr>
            <p:cNvPr id="3" name="object 3"/>
            <p:cNvSpPr/>
            <p:nvPr/>
          </p:nvSpPr>
          <p:spPr>
            <a:xfrm>
              <a:off x="4629911" y="6550152"/>
              <a:ext cx="2329180" cy="48895"/>
            </a:xfrm>
            <a:custGeom>
              <a:avLst/>
              <a:gdLst/>
              <a:ahLst/>
              <a:cxnLst/>
              <a:rect l="l" t="t" r="r" b="b"/>
              <a:pathLst>
                <a:path w="2329179" h="48895">
                  <a:moveTo>
                    <a:pt x="2328672" y="0"/>
                  </a:moveTo>
                  <a:lnTo>
                    <a:pt x="0" y="0"/>
                  </a:lnTo>
                  <a:lnTo>
                    <a:pt x="0" y="48768"/>
                  </a:lnTo>
                  <a:lnTo>
                    <a:pt x="2328672" y="48768"/>
                  </a:lnTo>
                  <a:lnTo>
                    <a:pt x="2328672" y="0"/>
                  </a:lnTo>
                  <a:close/>
                </a:path>
              </a:pathLst>
            </a:custGeom>
            <a:solidFill>
              <a:srgbClr val="76C2E4"/>
            </a:solidFill>
          </p:spPr>
          <p:txBody>
            <a:bodyPr wrap="square" lIns="0" tIns="0" rIns="0" bIns="0" rtlCol="0"/>
            <a:lstStyle/>
            <a:p>
              <a:endParaRPr/>
            </a:p>
          </p:txBody>
        </p:sp>
        <p:sp>
          <p:nvSpPr>
            <p:cNvPr id="4" name="object 4"/>
            <p:cNvSpPr/>
            <p:nvPr/>
          </p:nvSpPr>
          <p:spPr>
            <a:xfrm>
              <a:off x="6908291" y="6550152"/>
              <a:ext cx="2235835" cy="45720"/>
            </a:xfrm>
            <a:custGeom>
              <a:avLst/>
              <a:gdLst/>
              <a:ahLst/>
              <a:cxnLst/>
              <a:rect l="l" t="t" r="r" b="b"/>
              <a:pathLst>
                <a:path w="2235834" h="45720">
                  <a:moveTo>
                    <a:pt x="2235707" y="0"/>
                  </a:moveTo>
                  <a:lnTo>
                    <a:pt x="0" y="0"/>
                  </a:lnTo>
                  <a:lnTo>
                    <a:pt x="0" y="45720"/>
                  </a:lnTo>
                  <a:lnTo>
                    <a:pt x="2235707" y="45720"/>
                  </a:lnTo>
                  <a:lnTo>
                    <a:pt x="2235707" y="0"/>
                  </a:lnTo>
                  <a:close/>
                </a:path>
              </a:pathLst>
            </a:custGeom>
            <a:solidFill>
              <a:srgbClr val="E21C23"/>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8153400" y="0"/>
            <a:ext cx="2193036" cy="693420"/>
          </a:xfrm>
          <a:prstGeom prst="rect">
            <a:avLst/>
          </a:prstGeom>
        </p:spPr>
      </p:pic>
      <p:grpSp>
        <p:nvGrpSpPr>
          <p:cNvPr id="6" name="object 6"/>
          <p:cNvGrpSpPr/>
          <p:nvPr/>
        </p:nvGrpSpPr>
        <p:grpSpPr>
          <a:xfrm>
            <a:off x="6019800" y="6553200"/>
            <a:ext cx="4648200" cy="45720"/>
            <a:chOff x="4495800" y="6553200"/>
            <a:chExt cx="4648200" cy="45720"/>
          </a:xfrm>
        </p:grpSpPr>
        <p:sp>
          <p:nvSpPr>
            <p:cNvPr id="7" name="object 7"/>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8" name="object 8"/>
            <p:cNvSpPr/>
            <p:nvPr/>
          </p:nvSpPr>
          <p:spPr>
            <a:xfrm>
              <a:off x="6815327"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grpSp>
        <p:nvGrpSpPr>
          <p:cNvPr id="9" name="object 9"/>
          <p:cNvGrpSpPr/>
          <p:nvPr/>
        </p:nvGrpSpPr>
        <p:grpSpPr>
          <a:xfrm>
            <a:off x="1524000" y="1295400"/>
            <a:ext cx="7010400" cy="45720"/>
            <a:chOff x="0" y="1295400"/>
            <a:chExt cx="7010400" cy="45720"/>
          </a:xfrm>
        </p:grpSpPr>
        <p:sp>
          <p:nvSpPr>
            <p:cNvPr id="10" name="object 10"/>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11" name="object 11"/>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12" name="object 12"/>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13" name="object 13"/>
          <p:cNvSpPr txBox="1">
            <a:spLocks noGrp="1"/>
          </p:cNvSpPr>
          <p:nvPr>
            <p:ph type="title"/>
          </p:nvPr>
        </p:nvSpPr>
        <p:spPr>
          <a:xfrm>
            <a:off x="1907541" y="150622"/>
            <a:ext cx="638045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a:t>
            </a:r>
            <a:r>
              <a:rPr spc="-165" dirty="0"/>
              <a:t>l</a:t>
            </a:r>
            <a:r>
              <a:rPr spc="-160" dirty="0"/>
              <a:t>as</a:t>
            </a:r>
            <a:r>
              <a:rPr spc="-5" dirty="0"/>
              <a:t>s</a:t>
            </a:r>
            <a:r>
              <a:rPr spc="-295" dirty="0"/>
              <a:t> </a:t>
            </a:r>
            <a:r>
              <a:rPr spc="-195" dirty="0"/>
              <a:t>W</a:t>
            </a:r>
            <a:r>
              <a:rPr spc="-165" dirty="0"/>
              <a:t>i</a:t>
            </a:r>
            <a:r>
              <a:rPr spc="-155" dirty="0"/>
              <a:t>t</a:t>
            </a:r>
            <a:r>
              <a:rPr dirty="0"/>
              <a:t>h</a:t>
            </a:r>
            <a:r>
              <a:rPr spc="-260" dirty="0"/>
              <a:t> </a:t>
            </a:r>
            <a:r>
              <a:rPr spc="-160" dirty="0"/>
              <a:t>Unparame</a:t>
            </a:r>
            <a:r>
              <a:rPr spc="-155" dirty="0"/>
              <a:t>t</a:t>
            </a:r>
            <a:r>
              <a:rPr spc="-160" dirty="0"/>
              <a:t>r</a:t>
            </a:r>
            <a:r>
              <a:rPr spc="-165" dirty="0"/>
              <a:t>i</a:t>
            </a:r>
            <a:r>
              <a:rPr spc="-155" dirty="0"/>
              <a:t>z</a:t>
            </a:r>
            <a:r>
              <a:rPr spc="-160" dirty="0"/>
              <a:t>e</a:t>
            </a:r>
            <a:r>
              <a:rPr dirty="0"/>
              <a:t>d  </a:t>
            </a:r>
            <a:r>
              <a:rPr spc="-145" dirty="0"/>
              <a:t>Constructor</a:t>
            </a:r>
          </a:p>
        </p:txBody>
      </p:sp>
      <p:sp>
        <p:nvSpPr>
          <p:cNvPr id="14" name="object 14"/>
          <p:cNvSpPr txBox="1"/>
          <p:nvPr/>
        </p:nvSpPr>
        <p:spPr>
          <a:xfrm>
            <a:off x="1769771" y="1385061"/>
            <a:ext cx="2134235" cy="1244600"/>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Calibri"/>
                <a:cs typeface="Calibri"/>
              </a:rPr>
              <a:t>//</a:t>
            </a:r>
            <a:r>
              <a:rPr sz="1600" b="1" spc="-15" dirty="0">
                <a:solidFill>
                  <a:srgbClr val="FF0000"/>
                </a:solidFill>
                <a:latin typeface="Calibri"/>
                <a:cs typeface="Calibri"/>
              </a:rPr>
              <a:t> </a:t>
            </a:r>
            <a:r>
              <a:rPr sz="1600" b="1" spc="-5" dirty="0">
                <a:solidFill>
                  <a:srgbClr val="FF0000"/>
                </a:solidFill>
                <a:latin typeface="Calibri"/>
                <a:cs typeface="Calibri"/>
              </a:rPr>
              <a:t>File</a:t>
            </a:r>
            <a:r>
              <a:rPr sz="1600" b="1" spc="-25" dirty="0">
                <a:solidFill>
                  <a:srgbClr val="FF0000"/>
                </a:solidFill>
                <a:latin typeface="Calibri"/>
                <a:cs typeface="Calibri"/>
              </a:rPr>
              <a:t> </a:t>
            </a:r>
            <a:r>
              <a:rPr sz="1600" b="1" spc="-5" dirty="0">
                <a:solidFill>
                  <a:srgbClr val="FF0000"/>
                </a:solidFill>
                <a:latin typeface="Calibri"/>
                <a:cs typeface="Calibri"/>
              </a:rPr>
              <a:t>Name</a:t>
            </a:r>
            <a:r>
              <a:rPr sz="1600" b="1" spc="-35" dirty="0">
                <a:solidFill>
                  <a:srgbClr val="FF0000"/>
                </a:solidFill>
                <a:latin typeface="Calibri"/>
                <a:cs typeface="Calibri"/>
              </a:rPr>
              <a:t> </a:t>
            </a:r>
            <a:r>
              <a:rPr sz="1600" b="1" spc="-5" dirty="0">
                <a:solidFill>
                  <a:srgbClr val="FF0000"/>
                </a:solidFill>
                <a:latin typeface="Calibri"/>
                <a:cs typeface="Calibri"/>
              </a:rPr>
              <a:t>:</a:t>
            </a:r>
            <a:r>
              <a:rPr sz="1600" b="1" spc="-15" dirty="0">
                <a:solidFill>
                  <a:srgbClr val="FF0000"/>
                </a:solidFill>
                <a:latin typeface="Calibri"/>
                <a:cs typeface="Calibri"/>
              </a:rPr>
              <a:t> </a:t>
            </a:r>
            <a:r>
              <a:rPr sz="1600" b="1" spc="-10" dirty="0">
                <a:solidFill>
                  <a:srgbClr val="FF0000"/>
                </a:solidFill>
                <a:latin typeface="Calibri"/>
                <a:cs typeface="Calibri"/>
              </a:rPr>
              <a:t>Demo.java</a:t>
            </a:r>
            <a:endParaRPr sz="1600" dirty="0">
              <a:latin typeface="Calibri"/>
              <a:cs typeface="Calibri"/>
            </a:endParaRPr>
          </a:p>
          <a:p>
            <a:pPr marL="12700"/>
            <a:r>
              <a:rPr sz="1600" b="1" spc="-5" dirty="0">
                <a:solidFill>
                  <a:srgbClr val="FF0000"/>
                </a:solidFill>
                <a:latin typeface="Calibri"/>
                <a:cs typeface="Calibri"/>
              </a:rPr>
              <a:t>class</a:t>
            </a:r>
            <a:r>
              <a:rPr sz="1600" b="1" spc="-35" dirty="0">
                <a:solidFill>
                  <a:srgbClr val="FF0000"/>
                </a:solidFill>
                <a:latin typeface="Calibri"/>
                <a:cs typeface="Calibri"/>
              </a:rPr>
              <a:t> </a:t>
            </a:r>
            <a:r>
              <a:rPr sz="1600" b="1" spc="-5" dirty="0">
                <a:solidFill>
                  <a:srgbClr val="FF0000"/>
                </a:solidFill>
                <a:latin typeface="Calibri"/>
                <a:cs typeface="Calibri"/>
              </a:rPr>
              <a:t>A</a:t>
            </a:r>
            <a:endParaRPr sz="1600" dirty="0">
              <a:latin typeface="Calibri"/>
              <a:cs typeface="Calibri"/>
            </a:endParaRPr>
          </a:p>
          <a:p>
            <a:pPr marL="12700">
              <a:spcBef>
                <a:spcPts val="5"/>
              </a:spcBef>
            </a:pPr>
            <a:r>
              <a:rPr sz="1600" b="1" spc="-5" dirty="0">
                <a:solidFill>
                  <a:srgbClr val="FF0000"/>
                </a:solidFill>
                <a:latin typeface="Calibri"/>
                <a:cs typeface="Calibri"/>
              </a:rPr>
              <a:t>{</a:t>
            </a:r>
            <a:endParaRPr sz="1600" dirty="0">
              <a:latin typeface="Calibri"/>
              <a:cs typeface="Calibri"/>
            </a:endParaRPr>
          </a:p>
          <a:p>
            <a:pPr marL="927100" marR="123189"/>
            <a:r>
              <a:rPr sz="1600" b="1" spc="-15" dirty="0">
                <a:solidFill>
                  <a:srgbClr val="FF0000"/>
                </a:solidFill>
                <a:latin typeface="Calibri"/>
                <a:cs typeface="Calibri"/>
              </a:rPr>
              <a:t>private </a:t>
            </a:r>
            <a:r>
              <a:rPr sz="1600" b="1" spc="-10" dirty="0">
                <a:solidFill>
                  <a:srgbClr val="FF0000"/>
                </a:solidFill>
                <a:latin typeface="Calibri"/>
                <a:cs typeface="Calibri"/>
              </a:rPr>
              <a:t>int </a:t>
            </a:r>
            <a:r>
              <a:rPr sz="1600" b="1" spc="-5" dirty="0">
                <a:solidFill>
                  <a:srgbClr val="FF0000"/>
                </a:solidFill>
                <a:latin typeface="Calibri"/>
                <a:cs typeface="Calibri"/>
              </a:rPr>
              <a:t>a; </a:t>
            </a:r>
            <a:r>
              <a:rPr sz="1600" b="1" spc="-350" dirty="0">
                <a:solidFill>
                  <a:srgbClr val="FF0000"/>
                </a:solidFill>
                <a:latin typeface="Calibri"/>
                <a:cs typeface="Calibri"/>
              </a:rPr>
              <a:t> </a:t>
            </a:r>
            <a:r>
              <a:rPr sz="1600" b="1" spc="-15" dirty="0">
                <a:solidFill>
                  <a:srgbClr val="FF0000"/>
                </a:solidFill>
                <a:latin typeface="Calibri"/>
                <a:cs typeface="Calibri"/>
              </a:rPr>
              <a:t>private</a:t>
            </a:r>
            <a:r>
              <a:rPr sz="1600" b="1" spc="-25" dirty="0">
                <a:solidFill>
                  <a:srgbClr val="FF0000"/>
                </a:solidFill>
                <a:latin typeface="Calibri"/>
                <a:cs typeface="Calibri"/>
              </a:rPr>
              <a:t> </a:t>
            </a:r>
            <a:r>
              <a:rPr sz="1600" b="1" spc="-10" dirty="0">
                <a:solidFill>
                  <a:srgbClr val="FF0000"/>
                </a:solidFill>
                <a:latin typeface="Calibri"/>
                <a:cs typeface="Calibri"/>
              </a:rPr>
              <a:t>int</a:t>
            </a:r>
            <a:r>
              <a:rPr sz="1600" b="1" spc="-40" dirty="0">
                <a:solidFill>
                  <a:srgbClr val="FF0000"/>
                </a:solidFill>
                <a:latin typeface="Calibri"/>
                <a:cs typeface="Calibri"/>
              </a:rPr>
              <a:t> </a:t>
            </a:r>
            <a:r>
              <a:rPr sz="1600" b="1" spc="-5" dirty="0">
                <a:solidFill>
                  <a:srgbClr val="FF0000"/>
                </a:solidFill>
                <a:latin typeface="Calibri"/>
                <a:cs typeface="Calibri"/>
              </a:rPr>
              <a:t>b;</a:t>
            </a:r>
            <a:endParaRPr sz="1600" dirty="0">
              <a:latin typeface="Calibri"/>
              <a:cs typeface="Calibri"/>
            </a:endParaRPr>
          </a:p>
        </p:txBody>
      </p:sp>
      <p:sp>
        <p:nvSpPr>
          <p:cNvPr id="15" name="object 15"/>
          <p:cNvSpPr txBox="1"/>
          <p:nvPr/>
        </p:nvSpPr>
        <p:spPr>
          <a:xfrm>
            <a:off x="2361235" y="2670707"/>
            <a:ext cx="5473065" cy="943848"/>
          </a:xfrm>
          <a:prstGeom prst="rect">
            <a:avLst/>
          </a:prstGeom>
          <a:ln w="25907">
            <a:solidFill>
              <a:srgbClr val="000000"/>
            </a:solidFill>
          </a:ln>
        </p:spPr>
        <p:txBody>
          <a:bodyPr vert="horz" wrap="square" lIns="0" tIns="0" rIns="0" bIns="0" rtlCol="0">
            <a:spAutoFit/>
          </a:bodyPr>
          <a:lstStyle/>
          <a:p>
            <a:pPr marL="344170">
              <a:lnSpc>
                <a:spcPts val="1639"/>
              </a:lnSpc>
            </a:pPr>
            <a:r>
              <a:rPr sz="1600" b="1" spc="-5" dirty="0">
                <a:solidFill>
                  <a:srgbClr val="FF0000"/>
                </a:solidFill>
                <a:latin typeface="Calibri"/>
                <a:cs typeface="Calibri"/>
              </a:rPr>
              <a:t>A()</a:t>
            </a:r>
            <a:endParaRPr sz="1600">
              <a:latin typeface="Calibri"/>
              <a:cs typeface="Calibri"/>
            </a:endParaRPr>
          </a:p>
          <a:p>
            <a:pPr marL="344170"/>
            <a:r>
              <a:rPr sz="1600" b="1" spc="-5" dirty="0">
                <a:solidFill>
                  <a:srgbClr val="FF0000"/>
                </a:solidFill>
                <a:latin typeface="Calibri"/>
                <a:cs typeface="Calibri"/>
              </a:rPr>
              <a:t>{</a:t>
            </a:r>
            <a:endParaRPr sz="1600">
              <a:latin typeface="Calibri"/>
              <a:cs typeface="Calibri"/>
            </a:endParaRPr>
          </a:p>
          <a:p>
            <a:pPr marL="1259205"/>
            <a:r>
              <a:rPr sz="1600" b="1" spc="-10" dirty="0">
                <a:solidFill>
                  <a:srgbClr val="FF0000"/>
                </a:solidFill>
                <a:latin typeface="Calibri"/>
                <a:cs typeface="Calibri"/>
              </a:rPr>
              <a:t>System.out.println(“Hello</a:t>
            </a:r>
            <a:r>
              <a:rPr sz="1600" b="1" spc="25" dirty="0">
                <a:solidFill>
                  <a:srgbClr val="FF0000"/>
                </a:solidFill>
                <a:latin typeface="Calibri"/>
                <a:cs typeface="Calibri"/>
              </a:rPr>
              <a:t> </a:t>
            </a:r>
            <a:r>
              <a:rPr sz="1600" b="1" spc="-15" dirty="0">
                <a:solidFill>
                  <a:srgbClr val="FF0000"/>
                </a:solidFill>
                <a:latin typeface="Calibri"/>
                <a:cs typeface="Calibri"/>
              </a:rPr>
              <a:t>Welcome”);</a:t>
            </a:r>
            <a:endParaRPr sz="1600">
              <a:latin typeface="Calibri"/>
              <a:cs typeface="Calibri"/>
            </a:endParaRPr>
          </a:p>
          <a:p>
            <a:pPr marL="344170"/>
            <a:r>
              <a:rPr sz="1600" b="1" spc="-5" dirty="0">
                <a:solidFill>
                  <a:srgbClr val="FF0000"/>
                </a:solidFill>
                <a:latin typeface="Calibri"/>
                <a:cs typeface="Calibri"/>
              </a:rPr>
              <a:t>}</a:t>
            </a:r>
            <a:endParaRPr sz="1600">
              <a:latin typeface="Calibri"/>
              <a:cs typeface="Calibri"/>
            </a:endParaRPr>
          </a:p>
        </p:txBody>
      </p:sp>
      <p:sp>
        <p:nvSpPr>
          <p:cNvPr id="16" name="object 16"/>
          <p:cNvSpPr txBox="1"/>
          <p:nvPr/>
        </p:nvSpPr>
        <p:spPr>
          <a:xfrm>
            <a:off x="1769770" y="3580257"/>
            <a:ext cx="1960880" cy="756920"/>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Calibri"/>
                <a:cs typeface="Calibri"/>
              </a:rPr>
              <a:t>}// End</a:t>
            </a:r>
            <a:r>
              <a:rPr sz="1600" b="1" spc="-15" dirty="0">
                <a:solidFill>
                  <a:srgbClr val="FF0000"/>
                </a:solidFill>
                <a:latin typeface="Calibri"/>
                <a:cs typeface="Calibri"/>
              </a:rPr>
              <a:t> </a:t>
            </a:r>
            <a:r>
              <a:rPr sz="1600" b="1" spc="-5" dirty="0">
                <a:solidFill>
                  <a:srgbClr val="FF0000"/>
                </a:solidFill>
                <a:latin typeface="Calibri"/>
                <a:cs typeface="Calibri"/>
              </a:rPr>
              <a:t>of class</a:t>
            </a:r>
            <a:r>
              <a:rPr sz="1600" b="1" spc="-15" dirty="0">
                <a:solidFill>
                  <a:srgbClr val="FF0000"/>
                </a:solidFill>
                <a:latin typeface="Calibri"/>
                <a:cs typeface="Calibri"/>
              </a:rPr>
              <a:t> </a:t>
            </a:r>
            <a:r>
              <a:rPr sz="1600" b="1" spc="-5" dirty="0">
                <a:solidFill>
                  <a:srgbClr val="FF0000"/>
                </a:solidFill>
                <a:latin typeface="Calibri"/>
                <a:cs typeface="Calibri"/>
              </a:rPr>
              <a:t>A</a:t>
            </a:r>
            <a:endParaRPr sz="1600">
              <a:latin typeface="Calibri"/>
              <a:cs typeface="Calibri"/>
            </a:endParaRPr>
          </a:p>
          <a:p>
            <a:pPr marL="12700"/>
            <a:r>
              <a:rPr sz="1600" b="1" spc="-5" dirty="0">
                <a:solidFill>
                  <a:srgbClr val="FF0000"/>
                </a:solidFill>
                <a:latin typeface="Calibri"/>
                <a:cs typeface="Calibri"/>
              </a:rPr>
              <a:t>class</a:t>
            </a:r>
            <a:r>
              <a:rPr sz="1600" b="1" spc="-30" dirty="0">
                <a:solidFill>
                  <a:srgbClr val="FF0000"/>
                </a:solidFill>
                <a:latin typeface="Calibri"/>
                <a:cs typeface="Calibri"/>
              </a:rPr>
              <a:t> </a:t>
            </a:r>
            <a:r>
              <a:rPr sz="1600" b="1" spc="-10" dirty="0">
                <a:solidFill>
                  <a:srgbClr val="FF0000"/>
                </a:solidFill>
                <a:latin typeface="Calibri"/>
                <a:cs typeface="Calibri"/>
              </a:rPr>
              <a:t>ConstructorDemo</a:t>
            </a:r>
            <a:endParaRPr sz="1600">
              <a:latin typeface="Calibri"/>
              <a:cs typeface="Calibri"/>
            </a:endParaRPr>
          </a:p>
          <a:p>
            <a:pPr marL="12700"/>
            <a:r>
              <a:rPr sz="1600" b="1" spc="-5" dirty="0">
                <a:solidFill>
                  <a:srgbClr val="FF0000"/>
                </a:solidFill>
                <a:latin typeface="Calibri"/>
                <a:cs typeface="Calibri"/>
              </a:rPr>
              <a:t>{</a:t>
            </a:r>
            <a:endParaRPr sz="1600">
              <a:latin typeface="Calibri"/>
              <a:cs typeface="Calibri"/>
            </a:endParaRPr>
          </a:p>
        </p:txBody>
      </p:sp>
      <p:sp>
        <p:nvSpPr>
          <p:cNvPr id="17" name="object 17"/>
          <p:cNvSpPr txBox="1"/>
          <p:nvPr/>
        </p:nvSpPr>
        <p:spPr>
          <a:xfrm>
            <a:off x="1908454" y="4312159"/>
            <a:ext cx="3284854" cy="1729105"/>
          </a:xfrm>
          <a:prstGeom prst="rect">
            <a:avLst/>
          </a:prstGeom>
        </p:spPr>
        <p:txBody>
          <a:bodyPr vert="horz" wrap="square" lIns="0" tIns="12065" rIns="0" bIns="0" rtlCol="0">
            <a:spAutoFit/>
          </a:bodyPr>
          <a:lstStyle/>
          <a:p>
            <a:pPr marL="12700">
              <a:spcBef>
                <a:spcPts val="95"/>
              </a:spcBef>
              <a:tabLst>
                <a:tab pos="1703070" algn="l"/>
              </a:tabLst>
            </a:pPr>
            <a:r>
              <a:rPr sz="1600" b="1" spc="-5" dirty="0">
                <a:solidFill>
                  <a:srgbClr val="FF0000"/>
                </a:solidFill>
                <a:latin typeface="Calibri"/>
                <a:cs typeface="Calibri"/>
              </a:rPr>
              <a:t>public</a:t>
            </a:r>
            <a:r>
              <a:rPr sz="1600" b="1" spc="15" dirty="0">
                <a:solidFill>
                  <a:srgbClr val="FF0000"/>
                </a:solidFill>
                <a:latin typeface="Calibri"/>
                <a:cs typeface="Calibri"/>
              </a:rPr>
              <a:t> </a:t>
            </a:r>
            <a:r>
              <a:rPr sz="1600" b="1" spc="-10" dirty="0">
                <a:solidFill>
                  <a:srgbClr val="FF0000"/>
                </a:solidFill>
                <a:latin typeface="Calibri"/>
                <a:cs typeface="Calibri"/>
              </a:rPr>
              <a:t>static void	</a:t>
            </a:r>
            <a:r>
              <a:rPr sz="1600" b="1" spc="-5" dirty="0">
                <a:solidFill>
                  <a:srgbClr val="FF0000"/>
                </a:solidFill>
                <a:latin typeface="Calibri"/>
                <a:cs typeface="Calibri"/>
              </a:rPr>
              <a:t>main(String</a:t>
            </a:r>
            <a:r>
              <a:rPr sz="1600" b="1" spc="-30" dirty="0">
                <a:solidFill>
                  <a:srgbClr val="FF0000"/>
                </a:solidFill>
                <a:latin typeface="Calibri"/>
                <a:cs typeface="Calibri"/>
              </a:rPr>
              <a:t> </a:t>
            </a:r>
            <a:r>
              <a:rPr sz="1600" b="1" spc="-10" dirty="0">
                <a:solidFill>
                  <a:srgbClr val="FF0000"/>
                </a:solidFill>
                <a:latin typeface="Calibri"/>
                <a:cs typeface="Calibri"/>
              </a:rPr>
              <a:t>args[])</a:t>
            </a:r>
            <a:endParaRPr sz="1600">
              <a:latin typeface="Calibri"/>
              <a:cs typeface="Calibri"/>
            </a:endParaRPr>
          </a:p>
          <a:p>
            <a:pPr marL="12700">
              <a:lnSpc>
                <a:spcPts val="1905"/>
              </a:lnSpc>
            </a:pPr>
            <a:r>
              <a:rPr sz="1600" b="1" spc="-5" dirty="0">
                <a:solidFill>
                  <a:srgbClr val="FF0000"/>
                </a:solidFill>
                <a:latin typeface="Calibri"/>
                <a:cs typeface="Calibri"/>
              </a:rPr>
              <a:t>{</a:t>
            </a:r>
            <a:endParaRPr sz="1600">
              <a:latin typeface="Calibri"/>
              <a:cs typeface="Calibri"/>
            </a:endParaRPr>
          </a:p>
          <a:p>
            <a:pPr marL="788035" marR="831215" algn="just">
              <a:lnSpc>
                <a:spcPts val="2400"/>
              </a:lnSpc>
              <a:spcBef>
                <a:spcPts val="65"/>
              </a:spcBef>
            </a:pPr>
            <a:r>
              <a:rPr sz="2000" b="1" dirty="0">
                <a:solidFill>
                  <a:srgbClr val="FF0000"/>
                </a:solidFill>
                <a:latin typeface="Calibri"/>
                <a:cs typeface="Calibri"/>
              </a:rPr>
              <a:t>A a1 = </a:t>
            </a:r>
            <a:r>
              <a:rPr sz="2000" b="1" spc="-5" dirty="0">
                <a:solidFill>
                  <a:srgbClr val="FF0000"/>
                </a:solidFill>
                <a:latin typeface="Calibri"/>
                <a:cs typeface="Calibri"/>
              </a:rPr>
              <a:t>new A(); </a:t>
            </a:r>
            <a:r>
              <a:rPr sz="2000" b="1" spc="-440" dirty="0">
                <a:solidFill>
                  <a:srgbClr val="FF0000"/>
                </a:solidFill>
                <a:latin typeface="Calibri"/>
                <a:cs typeface="Calibri"/>
              </a:rPr>
              <a:t> </a:t>
            </a:r>
            <a:r>
              <a:rPr sz="2000" b="1" dirty="0">
                <a:solidFill>
                  <a:srgbClr val="FF0000"/>
                </a:solidFill>
                <a:latin typeface="Calibri"/>
                <a:cs typeface="Calibri"/>
              </a:rPr>
              <a:t>A a2 = </a:t>
            </a:r>
            <a:r>
              <a:rPr sz="2000" b="1" spc="-5" dirty="0">
                <a:solidFill>
                  <a:srgbClr val="FF0000"/>
                </a:solidFill>
                <a:latin typeface="Calibri"/>
                <a:cs typeface="Calibri"/>
              </a:rPr>
              <a:t>new A(); </a:t>
            </a:r>
            <a:r>
              <a:rPr sz="2000" b="1" spc="-440" dirty="0">
                <a:solidFill>
                  <a:srgbClr val="FF0000"/>
                </a:solidFill>
                <a:latin typeface="Calibri"/>
                <a:cs typeface="Calibri"/>
              </a:rPr>
              <a:t> </a:t>
            </a:r>
            <a:r>
              <a:rPr sz="2000" b="1" dirty="0">
                <a:solidFill>
                  <a:srgbClr val="FF0000"/>
                </a:solidFill>
                <a:latin typeface="Calibri"/>
                <a:cs typeface="Calibri"/>
              </a:rPr>
              <a:t>A</a:t>
            </a:r>
            <a:r>
              <a:rPr sz="2000" b="1" spc="-10" dirty="0">
                <a:solidFill>
                  <a:srgbClr val="FF0000"/>
                </a:solidFill>
                <a:latin typeface="Calibri"/>
                <a:cs typeface="Calibri"/>
              </a:rPr>
              <a:t> </a:t>
            </a:r>
            <a:r>
              <a:rPr sz="2000" b="1" spc="-5" dirty="0">
                <a:solidFill>
                  <a:srgbClr val="FF0000"/>
                </a:solidFill>
                <a:latin typeface="Calibri"/>
                <a:cs typeface="Calibri"/>
              </a:rPr>
              <a:t>a3</a:t>
            </a:r>
            <a:r>
              <a:rPr sz="2000" b="1" spc="440" dirty="0">
                <a:solidFill>
                  <a:srgbClr val="FF0000"/>
                </a:solidFill>
                <a:latin typeface="Calibri"/>
                <a:cs typeface="Calibri"/>
              </a:rPr>
              <a:t> </a:t>
            </a:r>
            <a:r>
              <a:rPr sz="2000" b="1" dirty="0">
                <a:solidFill>
                  <a:srgbClr val="FF0000"/>
                </a:solidFill>
                <a:latin typeface="Calibri"/>
                <a:cs typeface="Calibri"/>
              </a:rPr>
              <a:t>=</a:t>
            </a:r>
            <a:r>
              <a:rPr sz="2000" b="1" spc="-15" dirty="0">
                <a:solidFill>
                  <a:srgbClr val="FF0000"/>
                </a:solidFill>
                <a:latin typeface="Calibri"/>
                <a:cs typeface="Calibri"/>
              </a:rPr>
              <a:t> </a:t>
            </a:r>
            <a:r>
              <a:rPr sz="2000" b="1" spc="-5" dirty="0">
                <a:solidFill>
                  <a:srgbClr val="FF0000"/>
                </a:solidFill>
                <a:latin typeface="Calibri"/>
                <a:cs typeface="Calibri"/>
              </a:rPr>
              <a:t>a1;</a:t>
            </a:r>
            <a:endParaRPr sz="2000">
              <a:latin typeface="Calibri"/>
              <a:cs typeface="Calibri"/>
            </a:endParaRPr>
          </a:p>
          <a:p>
            <a:pPr marL="788035" algn="just">
              <a:lnSpc>
                <a:spcPts val="2320"/>
              </a:lnSpc>
            </a:pPr>
            <a:r>
              <a:rPr sz="2000" b="1" dirty="0">
                <a:solidFill>
                  <a:srgbClr val="FF0000"/>
                </a:solidFill>
                <a:latin typeface="Calibri"/>
                <a:cs typeface="Calibri"/>
              </a:rPr>
              <a:t>A</a:t>
            </a:r>
            <a:r>
              <a:rPr sz="2000" b="1" spc="-25" dirty="0">
                <a:solidFill>
                  <a:srgbClr val="FF0000"/>
                </a:solidFill>
                <a:latin typeface="Calibri"/>
                <a:cs typeface="Calibri"/>
              </a:rPr>
              <a:t> </a:t>
            </a:r>
            <a:r>
              <a:rPr sz="2000" b="1" dirty="0">
                <a:solidFill>
                  <a:srgbClr val="FF0000"/>
                </a:solidFill>
                <a:latin typeface="Calibri"/>
                <a:cs typeface="Calibri"/>
              </a:rPr>
              <a:t>a4</a:t>
            </a:r>
            <a:r>
              <a:rPr sz="2000" b="1" spc="400" dirty="0">
                <a:solidFill>
                  <a:srgbClr val="FF0000"/>
                </a:solidFill>
                <a:latin typeface="Calibri"/>
                <a:cs typeface="Calibri"/>
              </a:rPr>
              <a:t> </a:t>
            </a:r>
            <a:r>
              <a:rPr sz="2000" b="1" dirty="0">
                <a:solidFill>
                  <a:srgbClr val="FF0000"/>
                </a:solidFill>
                <a:latin typeface="Calibri"/>
                <a:cs typeface="Calibri"/>
              </a:rPr>
              <a:t>=</a:t>
            </a:r>
            <a:r>
              <a:rPr sz="2000" b="1" spc="-30" dirty="0">
                <a:solidFill>
                  <a:srgbClr val="FF0000"/>
                </a:solidFill>
                <a:latin typeface="Calibri"/>
                <a:cs typeface="Calibri"/>
              </a:rPr>
              <a:t> </a:t>
            </a:r>
            <a:r>
              <a:rPr sz="2000" b="1" dirty="0">
                <a:solidFill>
                  <a:srgbClr val="FF0000"/>
                </a:solidFill>
                <a:latin typeface="Calibri"/>
                <a:cs typeface="Calibri"/>
              </a:rPr>
              <a:t>a2;</a:t>
            </a:r>
            <a:endParaRPr sz="2000">
              <a:latin typeface="Calibri"/>
              <a:cs typeface="Calibri"/>
            </a:endParaRPr>
          </a:p>
        </p:txBody>
      </p:sp>
      <p:sp>
        <p:nvSpPr>
          <p:cNvPr id="18" name="object 18"/>
          <p:cNvSpPr/>
          <p:nvPr/>
        </p:nvSpPr>
        <p:spPr>
          <a:xfrm>
            <a:off x="7878318" y="2686050"/>
            <a:ext cx="276225" cy="935990"/>
          </a:xfrm>
          <a:custGeom>
            <a:avLst/>
            <a:gdLst/>
            <a:ahLst/>
            <a:cxnLst/>
            <a:rect l="l" t="t" r="r" b="b"/>
            <a:pathLst>
              <a:path w="276225" h="935989">
                <a:moveTo>
                  <a:pt x="0" y="0"/>
                </a:moveTo>
                <a:lnTo>
                  <a:pt x="53697" y="8183"/>
                </a:lnTo>
                <a:lnTo>
                  <a:pt x="97536" y="30511"/>
                </a:lnTo>
                <a:lnTo>
                  <a:pt x="127087" y="63650"/>
                </a:lnTo>
                <a:lnTo>
                  <a:pt x="137922" y="104266"/>
                </a:lnTo>
                <a:lnTo>
                  <a:pt x="137922" y="363600"/>
                </a:lnTo>
                <a:lnTo>
                  <a:pt x="148756" y="404217"/>
                </a:lnTo>
                <a:lnTo>
                  <a:pt x="178308" y="437356"/>
                </a:lnTo>
                <a:lnTo>
                  <a:pt x="222146" y="459684"/>
                </a:lnTo>
                <a:lnTo>
                  <a:pt x="275843" y="467867"/>
                </a:lnTo>
                <a:lnTo>
                  <a:pt x="222146" y="476051"/>
                </a:lnTo>
                <a:lnTo>
                  <a:pt x="178308" y="498379"/>
                </a:lnTo>
                <a:lnTo>
                  <a:pt x="148756" y="531518"/>
                </a:lnTo>
                <a:lnTo>
                  <a:pt x="137922" y="572135"/>
                </a:lnTo>
                <a:lnTo>
                  <a:pt x="137922" y="831469"/>
                </a:lnTo>
                <a:lnTo>
                  <a:pt x="127087" y="872085"/>
                </a:lnTo>
                <a:lnTo>
                  <a:pt x="97536" y="905224"/>
                </a:lnTo>
                <a:lnTo>
                  <a:pt x="53697" y="927552"/>
                </a:lnTo>
                <a:lnTo>
                  <a:pt x="0" y="935736"/>
                </a:lnTo>
              </a:path>
            </a:pathLst>
          </a:custGeom>
          <a:ln w="22860">
            <a:solidFill>
              <a:srgbClr val="000000"/>
            </a:solidFill>
          </a:ln>
        </p:spPr>
        <p:txBody>
          <a:bodyPr wrap="square" lIns="0" tIns="0" rIns="0" bIns="0" rtlCol="0"/>
          <a:lstStyle/>
          <a:p>
            <a:endParaRPr/>
          </a:p>
        </p:txBody>
      </p:sp>
      <p:sp>
        <p:nvSpPr>
          <p:cNvPr id="19" name="object 19"/>
          <p:cNvSpPr txBox="1"/>
          <p:nvPr/>
        </p:nvSpPr>
        <p:spPr>
          <a:xfrm>
            <a:off x="8233410" y="2764664"/>
            <a:ext cx="2320925" cy="1136015"/>
          </a:xfrm>
          <a:prstGeom prst="rect">
            <a:avLst/>
          </a:prstGeom>
        </p:spPr>
        <p:txBody>
          <a:bodyPr vert="horz" wrap="square" lIns="0" tIns="12700" rIns="0" bIns="0" rtlCol="0">
            <a:spAutoFit/>
          </a:bodyPr>
          <a:lstStyle/>
          <a:p>
            <a:pPr marL="12700" marR="5080">
              <a:spcBef>
                <a:spcPts val="100"/>
              </a:spcBef>
            </a:pPr>
            <a:r>
              <a:rPr sz="2400" b="1" spc="5" dirty="0">
                <a:latin typeface="Calibri"/>
                <a:cs typeface="Calibri"/>
              </a:rPr>
              <a:t>U</a:t>
            </a:r>
            <a:r>
              <a:rPr sz="2400" b="1" spc="-5" dirty="0">
                <a:latin typeface="Calibri"/>
                <a:cs typeface="Calibri"/>
              </a:rPr>
              <a:t>n-</a:t>
            </a:r>
            <a:r>
              <a:rPr sz="2400" b="1" dirty="0">
                <a:latin typeface="Calibri"/>
                <a:cs typeface="Calibri"/>
              </a:rPr>
              <a:t>pa</a:t>
            </a:r>
            <a:r>
              <a:rPr sz="2400" b="1" spc="-50" dirty="0">
                <a:latin typeface="Calibri"/>
                <a:cs typeface="Calibri"/>
              </a:rPr>
              <a:t>r</a:t>
            </a:r>
            <a:r>
              <a:rPr sz="2400" b="1" dirty="0">
                <a:latin typeface="Calibri"/>
                <a:cs typeface="Calibri"/>
              </a:rPr>
              <a:t>a</a:t>
            </a:r>
            <a:r>
              <a:rPr sz="2400" b="1" spc="5" dirty="0">
                <a:latin typeface="Calibri"/>
                <a:cs typeface="Calibri"/>
              </a:rPr>
              <a:t>m</a:t>
            </a:r>
            <a:r>
              <a:rPr sz="2400" b="1" spc="-10" dirty="0">
                <a:latin typeface="Calibri"/>
                <a:cs typeface="Calibri"/>
              </a:rPr>
              <a:t>e</a:t>
            </a:r>
            <a:r>
              <a:rPr sz="2400" b="1" spc="-30" dirty="0">
                <a:latin typeface="Calibri"/>
                <a:cs typeface="Calibri"/>
              </a:rPr>
              <a:t>t</a:t>
            </a:r>
            <a:r>
              <a:rPr sz="2400" b="1" spc="-5" dirty="0">
                <a:latin typeface="Calibri"/>
                <a:cs typeface="Calibri"/>
              </a:rPr>
              <a:t>eri</a:t>
            </a:r>
            <a:r>
              <a:rPr sz="2400" b="1" spc="-40" dirty="0">
                <a:latin typeface="Calibri"/>
                <a:cs typeface="Calibri"/>
              </a:rPr>
              <a:t>z</a:t>
            </a:r>
            <a:r>
              <a:rPr sz="2400" b="1" spc="-5" dirty="0">
                <a:latin typeface="Calibri"/>
                <a:cs typeface="Calibri"/>
              </a:rPr>
              <a:t>ed  </a:t>
            </a:r>
            <a:r>
              <a:rPr sz="2400" b="1" spc="-10" dirty="0">
                <a:latin typeface="Calibri"/>
                <a:cs typeface="Calibri"/>
              </a:rPr>
              <a:t>Constructor</a:t>
            </a:r>
            <a:endParaRPr sz="2400">
              <a:latin typeface="Calibri"/>
              <a:cs typeface="Calibri"/>
            </a:endParaRPr>
          </a:p>
          <a:p>
            <a:pPr marL="347345">
              <a:spcBef>
                <a:spcPts val="819"/>
              </a:spcBef>
            </a:pPr>
            <a:r>
              <a:rPr b="1" spc="-5" dirty="0">
                <a:latin typeface="Arial"/>
                <a:cs typeface="Arial"/>
              </a:rPr>
              <a:t>:A</a:t>
            </a:r>
            <a:endParaRPr>
              <a:latin typeface="Arial"/>
              <a:cs typeface="Arial"/>
            </a:endParaRPr>
          </a:p>
        </p:txBody>
      </p:sp>
      <p:sp>
        <p:nvSpPr>
          <p:cNvPr id="20" name="object 20"/>
          <p:cNvSpPr txBox="1"/>
          <p:nvPr/>
        </p:nvSpPr>
        <p:spPr>
          <a:xfrm>
            <a:off x="8711945" y="3946398"/>
            <a:ext cx="576580" cy="346249"/>
          </a:xfrm>
          <a:prstGeom prst="rect">
            <a:avLst/>
          </a:prstGeom>
          <a:ln w="25907">
            <a:solidFill>
              <a:srgbClr val="385D89"/>
            </a:solidFill>
          </a:ln>
        </p:spPr>
        <p:txBody>
          <a:bodyPr vert="horz" wrap="square" lIns="0" tIns="68580" rIns="0" bIns="0" rtlCol="0">
            <a:spAutoFit/>
          </a:bodyPr>
          <a:lstStyle/>
          <a:p>
            <a:pPr algn="ctr">
              <a:spcBef>
                <a:spcPts val="540"/>
              </a:spcBef>
            </a:pPr>
            <a:r>
              <a:rPr b="1" dirty="0">
                <a:solidFill>
                  <a:srgbClr val="FF0000"/>
                </a:solidFill>
                <a:latin typeface="Calibri"/>
                <a:cs typeface="Calibri"/>
              </a:rPr>
              <a:t>b</a:t>
            </a:r>
            <a:endParaRPr>
              <a:latin typeface="Calibri"/>
              <a:cs typeface="Calibri"/>
            </a:endParaRPr>
          </a:p>
        </p:txBody>
      </p:sp>
      <p:grpSp>
        <p:nvGrpSpPr>
          <p:cNvPr id="21" name="object 21"/>
          <p:cNvGrpSpPr/>
          <p:nvPr/>
        </p:nvGrpSpPr>
        <p:grpSpPr>
          <a:xfrm>
            <a:off x="3849878" y="4087748"/>
            <a:ext cx="3385185" cy="1633220"/>
            <a:chOff x="2325877" y="4087748"/>
            <a:chExt cx="3385185" cy="1633220"/>
          </a:xfrm>
        </p:grpSpPr>
        <p:sp>
          <p:nvSpPr>
            <p:cNvPr id="22" name="object 22"/>
            <p:cNvSpPr/>
            <p:nvPr/>
          </p:nvSpPr>
          <p:spPr>
            <a:xfrm>
              <a:off x="2852165" y="4100448"/>
              <a:ext cx="2846070" cy="986155"/>
            </a:xfrm>
            <a:custGeom>
              <a:avLst/>
              <a:gdLst/>
              <a:ahLst/>
              <a:cxnLst/>
              <a:rect l="l" t="t" r="r" b="b"/>
              <a:pathLst>
                <a:path w="2846070" h="986154">
                  <a:moveTo>
                    <a:pt x="2754375" y="0"/>
                  </a:moveTo>
                  <a:lnTo>
                    <a:pt x="2765297" y="34670"/>
                  </a:lnTo>
                  <a:lnTo>
                    <a:pt x="0" y="916432"/>
                  </a:lnTo>
                  <a:lnTo>
                    <a:pt x="21970" y="985646"/>
                  </a:lnTo>
                  <a:lnTo>
                    <a:pt x="2787396" y="103758"/>
                  </a:lnTo>
                  <a:lnTo>
                    <a:pt x="2798445" y="138302"/>
                  </a:lnTo>
                  <a:lnTo>
                    <a:pt x="2845561" y="47117"/>
                  </a:lnTo>
                  <a:lnTo>
                    <a:pt x="2754375" y="0"/>
                  </a:lnTo>
                  <a:close/>
                </a:path>
              </a:pathLst>
            </a:custGeom>
            <a:solidFill>
              <a:srgbClr val="4F81BC"/>
            </a:solidFill>
          </p:spPr>
          <p:txBody>
            <a:bodyPr wrap="square" lIns="0" tIns="0" rIns="0" bIns="0" rtlCol="0"/>
            <a:lstStyle/>
            <a:p>
              <a:endParaRPr/>
            </a:p>
          </p:txBody>
        </p:sp>
        <p:sp>
          <p:nvSpPr>
            <p:cNvPr id="23" name="object 23"/>
            <p:cNvSpPr/>
            <p:nvPr/>
          </p:nvSpPr>
          <p:spPr>
            <a:xfrm>
              <a:off x="2852165" y="4100448"/>
              <a:ext cx="2846070" cy="986155"/>
            </a:xfrm>
            <a:custGeom>
              <a:avLst/>
              <a:gdLst/>
              <a:ahLst/>
              <a:cxnLst/>
              <a:rect l="l" t="t" r="r" b="b"/>
              <a:pathLst>
                <a:path w="2846070" h="986154">
                  <a:moveTo>
                    <a:pt x="21970" y="985646"/>
                  </a:moveTo>
                  <a:lnTo>
                    <a:pt x="2787396" y="103758"/>
                  </a:lnTo>
                  <a:lnTo>
                    <a:pt x="2798445" y="138302"/>
                  </a:lnTo>
                  <a:lnTo>
                    <a:pt x="2845561" y="47117"/>
                  </a:lnTo>
                  <a:lnTo>
                    <a:pt x="2754375" y="0"/>
                  </a:lnTo>
                  <a:lnTo>
                    <a:pt x="2765297" y="34670"/>
                  </a:lnTo>
                  <a:lnTo>
                    <a:pt x="0" y="916432"/>
                  </a:lnTo>
                  <a:lnTo>
                    <a:pt x="21970" y="985646"/>
                  </a:lnTo>
                  <a:close/>
                </a:path>
              </a:pathLst>
            </a:custGeom>
            <a:ln w="25400">
              <a:solidFill>
                <a:srgbClr val="385D89"/>
              </a:solidFill>
            </a:ln>
          </p:spPr>
          <p:txBody>
            <a:bodyPr wrap="square" lIns="0" tIns="0" rIns="0" bIns="0" rtlCol="0"/>
            <a:lstStyle/>
            <a:p>
              <a:endParaRPr/>
            </a:p>
          </p:txBody>
        </p:sp>
        <p:sp>
          <p:nvSpPr>
            <p:cNvPr id="24" name="object 24"/>
            <p:cNvSpPr/>
            <p:nvPr/>
          </p:nvSpPr>
          <p:spPr>
            <a:xfrm>
              <a:off x="2859786" y="5238749"/>
              <a:ext cx="2708275" cy="135890"/>
            </a:xfrm>
            <a:custGeom>
              <a:avLst/>
              <a:gdLst/>
              <a:ahLst/>
              <a:cxnLst/>
              <a:rect l="l" t="t" r="r" b="b"/>
              <a:pathLst>
                <a:path w="2708275" h="135889">
                  <a:moveTo>
                    <a:pt x="2640329" y="0"/>
                  </a:moveTo>
                  <a:lnTo>
                    <a:pt x="2640329" y="33909"/>
                  </a:lnTo>
                  <a:lnTo>
                    <a:pt x="0" y="33909"/>
                  </a:lnTo>
                  <a:lnTo>
                    <a:pt x="0" y="101727"/>
                  </a:lnTo>
                  <a:lnTo>
                    <a:pt x="2640329" y="101727"/>
                  </a:lnTo>
                  <a:lnTo>
                    <a:pt x="2640329" y="135636"/>
                  </a:lnTo>
                  <a:lnTo>
                    <a:pt x="2708148" y="67818"/>
                  </a:lnTo>
                  <a:lnTo>
                    <a:pt x="2640329" y="0"/>
                  </a:lnTo>
                  <a:close/>
                </a:path>
              </a:pathLst>
            </a:custGeom>
            <a:solidFill>
              <a:srgbClr val="4F81BC"/>
            </a:solidFill>
          </p:spPr>
          <p:txBody>
            <a:bodyPr wrap="square" lIns="0" tIns="0" rIns="0" bIns="0" rtlCol="0"/>
            <a:lstStyle/>
            <a:p>
              <a:endParaRPr/>
            </a:p>
          </p:txBody>
        </p:sp>
        <p:sp>
          <p:nvSpPr>
            <p:cNvPr id="25" name="object 25"/>
            <p:cNvSpPr/>
            <p:nvPr/>
          </p:nvSpPr>
          <p:spPr>
            <a:xfrm>
              <a:off x="2859786" y="5238749"/>
              <a:ext cx="2708275" cy="135890"/>
            </a:xfrm>
            <a:custGeom>
              <a:avLst/>
              <a:gdLst/>
              <a:ahLst/>
              <a:cxnLst/>
              <a:rect l="l" t="t" r="r" b="b"/>
              <a:pathLst>
                <a:path w="2708275" h="135889">
                  <a:moveTo>
                    <a:pt x="0" y="101727"/>
                  </a:moveTo>
                  <a:lnTo>
                    <a:pt x="2640329" y="101727"/>
                  </a:lnTo>
                  <a:lnTo>
                    <a:pt x="2640329" y="135636"/>
                  </a:lnTo>
                  <a:lnTo>
                    <a:pt x="2708148" y="67818"/>
                  </a:lnTo>
                  <a:lnTo>
                    <a:pt x="2640329" y="0"/>
                  </a:lnTo>
                  <a:lnTo>
                    <a:pt x="2640329" y="33909"/>
                  </a:lnTo>
                  <a:lnTo>
                    <a:pt x="0" y="33909"/>
                  </a:lnTo>
                  <a:lnTo>
                    <a:pt x="0" y="101727"/>
                  </a:lnTo>
                  <a:close/>
                </a:path>
              </a:pathLst>
            </a:custGeom>
            <a:ln w="25907">
              <a:solidFill>
                <a:srgbClr val="385D89"/>
              </a:solidFill>
            </a:ln>
          </p:spPr>
          <p:txBody>
            <a:bodyPr wrap="square" lIns="0" tIns="0" rIns="0" bIns="0" rtlCol="0"/>
            <a:lstStyle/>
            <a:p>
              <a:endParaRPr/>
            </a:p>
          </p:txBody>
        </p:sp>
        <p:sp>
          <p:nvSpPr>
            <p:cNvPr id="26" name="object 26"/>
            <p:cNvSpPr/>
            <p:nvPr/>
          </p:nvSpPr>
          <p:spPr>
            <a:xfrm>
              <a:off x="2338577" y="4560696"/>
              <a:ext cx="3359785" cy="1147445"/>
            </a:xfrm>
            <a:custGeom>
              <a:avLst/>
              <a:gdLst/>
              <a:ahLst/>
              <a:cxnLst/>
              <a:rect l="l" t="t" r="r" b="b"/>
              <a:pathLst>
                <a:path w="3359785" h="1147445">
                  <a:moveTo>
                    <a:pt x="3271520" y="0"/>
                  </a:moveTo>
                  <a:lnTo>
                    <a:pt x="3282188" y="33527"/>
                  </a:lnTo>
                  <a:lnTo>
                    <a:pt x="0" y="1080160"/>
                  </a:lnTo>
                  <a:lnTo>
                    <a:pt x="21336" y="1147114"/>
                  </a:lnTo>
                  <a:lnTo>
                    <a:pt x="3303524" y="100456"/>
                  </a:lnTo>
                  <a:lnTo>
                    <a:pt x="3314192" y="133984"/>
                  </a:lnTo>
                  <a:lnTo>
                    <a:pt x="3359785" y="45592"/>
                  </a:lnTo>
                  <a:lnTo>
                    <a:pt x="3271520" y="0"/>
                  </a:lnTo>
                  <a:close/>
                </a:path>
              </a:pathLst>
            </a:custGeom>
            <a:solidFill>
              <a:srgbClr val="4F81BC"/>
            </a:solidFill>
          </p:spPr>
          <p:txBody>
            <a:bodyPr wrap="square" lIns="0" tIns="0" rIns="0" bIns="0" rtlCol="0"/>
            <a:lstStyle/>
            <a:p>
              <a:endParaRPr/>
            </a:p>
          </p:txBody>
        </p:sp>
        <p:sp>
          <p:nvSpPr>
            <p:cNvPr id="27" name="object 27"/>
            <p:cNvSpPr/>
            <p:nvPr/>
          </p:nvSpPr>
          <p:spPr>
            <a:xfrm>
              <a:off x="2338577" y="4560696"/>
              <a:ext cx="3359785" cy="1147445"/>
            </a:xfrm>
            <a:custGeom>
              <a:avLst/>
              <a:gdLst/>
              <a:ahLst/>
              <a:cxnLst/>
              <a:rect l="l" t="t" r="r" b="b"/>
              <a:pathLst>
                <a:path w="3359785" h="1147445">
                  <a:moveTo>
                    <a:pt x="21336" y="1147114"/>
                  </a:moveTo>
                  <a:lnTo>
                    <a:pt x="3303524" y="100456"/>
                  </a:lnTo>
                  <a:lnTo>
                    <a:pt x="3314192" y="133984"/>
                  </a:lnTo>
                  <a:lnTo>
                    <a:pt x="3359785" y="45592"/>
                  </a:lnTo>
                  <a:lnTo>
                    <a:pt x="3271520" y="0"/>
                  </a:lnTo>
                  <a:lnTo>
                    <a:pt x="3282188" y="33527"/>
                  </a:lnTo>
                  <a:lnTo>
                    <a:pt x="0" y="1080160"/>
                  </a:lnTo>
                  <a:lnTo>
                    <a:pt x="21336" y="1147114"/>
                  </a:lnTo>
                  <a:close/>
                </a:path>
              </a:pathLst>
            </a:custGeom>
            <a:ln w="25400">
              <a:solidFill>
                <a:srgbClr val="385D89"/>
              </a:solidFill>
            </a:ln>
          </p:spPr>
          <p:txBody>
            <a:bodyPr wrap="square" lIns="0" tIns="0" rIns="0" bIns="0" rtlCol="0"/>
            <a:lstStyle/>
            <a:p>
              <a:endParaRPr/>
            </a:p>
          </p:txBody>
        </p:sp>
      </p:grpSp>
      <p:sp>
        <p:nvSpPr>
          <p:cNvPr id="28" name="object 28"/>
          <p:cNvSpPr txBox="1"/>
          <p:nvPr/>
        </p:nvSpPr>
        <p:spPr>
          <a:xfrm>
            <a:off x="7255890" y="3842638"/>
            <a:ext cx="312420" cy="825098"/>
          </a:xfrm>
          <a:prstGeom prst="rect">
            <a:avLst/>
          </a:prstGeom>
        </p:spPr>
        <p:txBody>
          <a:bodyPr vert="horz" wrap="square" lIns="0" tIns="12700" rIns="0" bIns="0" rtlCol="0">
            <a:spAutoFit/>
          </a:bodyPr>
          <a:lstStyle/>
          <a:p>
            <a:pPr marL="70485" marR="5080" indent="-58419">
              <a:lnSpc>
                <a:spcPct val="154900"/>
              </a:lnSpc>
              <a:spcBef>
                <a:spcPts val="100"/>
              </a:spcBef>
            </a:pPr>
            <a:r>
              <a:rPr b="1" dirty="0">
                <a:solidFill>
                  <a:srgbClr val="FF0000"/>
                </a:solidFill>
                <a:latin typeface="Calibri"/>
                <a:cs typeface="Calibri"/>
              </a:rPr>
              <a:t>a1 </a:t>
            </a:r>
            <a:r>
              <a:rPr b="1" spc="-395" dirty="0">
                <a:solidFill>
                  <a:srgbClr val="FF0000"/>
                </a:solidFill>
                <a:latin typeface="Calibri"/>
                <a:cs typeface="Calibri"/>
              </a:rPr>
              <a:t> </a:t>
            </a:r>
            <a:r>
              <a:rPr b="1" dirty="0">
                <a:solidFill>
                  <a:srgbClr val="FF0000"/>
                </a:solidFill>
                <a:latin typeface="Calibri"/>
                <a:cs typeface="Calibri"/>
              </a:rPr>
              <a:t>a3</a:t>
            </a:r>
            <a:endParaRPr>
              <a:latin typeface="Calibri"/>
              <a:cs typeface="Calibri"/>
            </a:endParaRPr>
          </a:p>
        </p:txBody>
      </p:sp>
      <p:grpSp>
        <p:nvGrpSpPr>
          <p:cNvPr id="29" name="object 29"/>
          <p:cNvGrpSpPr/>
          <p:nvPr/>
        </p:nvGrpSpPr>
        <p:grpSpPr>
          <a:xfrm>
            <a:off x="7642097" y="4120897"/>
            <a:ext cx="494030" cy="473075"/>
            <a:chOff x="6118097" y="4120896"/>
            <a:chExt cx="494030" cy="473075"/>
          </a:xfrm>
        </p:grpSpPr>
        <p:sp>
          <p:nvSpPr>
            <p:cNvPr id="30" name="object 30"/>
            <p:cNvSpPr/>
            <p:nvPr/>
          </p:nvSpPr>
          <p:spPr>
            <a:xfrm>
              <a:off x="6118097" y="4120896"/>
              <a:ext cx="471170" cy="78105"/>
            </a:xfrm>
            <a:custGeom>
              <a:avLst/>
              <a:gdLst/>
              <a:ahLst/>
              <a:cxnLst/>
              <a:rect l="l" t="t" r="r" b="b"/>
              <a:pathLst>
                <a:path w="471170" h="78104">
                  <a:moveTo>
                    <a:pt x="393192" y="0"/>
                  </a:moveTo>
                  <a:lnTo>
                    <a:pt x="393192" y="77723"/>
                  </a:lnTo>
                  <a:lnTo>
                    <a:pt x="445007" y="51815"/>
                  </a:lnTo>
                  <a:lnTo>
                    <a:pt x="406146" y="51815"/>
                  </a:lnTo>
                  <a:lnTo>
                    <a:pt x="406146" y="25907"/>
                  </a:lnTo>
                  <a:lnTo>
                    <a:pt x="445008" y="25907"/>
                  </a:lnTo>
                  <a:lnTo>
                    <a:pt x="393192" y="0"/>
                  </a:lnTo>
                  <a:close/>
                </a:path>
                <a:path w="471170" h="78104">
                  <a:moveTo>
                    <a:pt x="393192" y="25907"/>
                  </a:moveTo>
                  <a:lnTo>
                    <a:pt x="0" y="25907"/>
                  </a:lnTo>
                  <a:lnTo>
                    <a:pt x="0" y="51815"/>
                  </a:lnTo>
                  <a:lnTo>
                    <a:pt x="393192" y="51815"/>
                  </a:lnTo>
                  <a:lnTo>
                    <a:pt x="393192" y="25907"/>
                  </a:lnTo>
                  <a:close/>
                </a:path>
                <a:path w="471170" h="78104">
                  <a:moveTo>
                    <a:pt x="445008" y="25907"/>
                  </a:moveTo>
                  <a:lnTo>
                    <a:pt x="406146" y="25907"/>
                  </a:lnTo>
                  <a:lnTo>
                    <a:pt x="406146" y="51815"/>
                  </a:lnTo>
                  <a:lnTo>
                    <a:pt x="445007" y="51815"/>
                  </a:lnTo>
                  <a:lnTo>
                    <a:pt x="470916" y="38861"/>
                  </a:lnTo>
                  <a:lnTo>
                    <a:pt x="445008" y="25907"/>
                  </a:lnTo>
                  <a:close/>
                </a:path>
              </a:pathLst>
            </a:custGeom>
            <a:solidFill>
              <a:srgbClr val="FF0000"/>
            </a:solidFill>
          </p:spPr>
          <p:txBody>
            <a:bodyPr wrap="square" lIns="0" tIns="0" rIns="0" bIns="0" rtlCol="0"/>
            <a:lstStyle/>
            <a:p>
              <a:endParaRPr/>
            </a:p>
          </p:txBody>
        </p:sp>
        <p:sp>
          <p:nvSpPr>
            <p:cNvPr id="31" name="object 31"/>
            <p:cNvSpPr/>
            <p:nvPr/>
          </p:nvSpPr>
          <p:spPr>
            <a:xfrm>
              <a:off x="6170040" y="4165854"/>
              <a:ext cx="441959" cy="428625"/>
            </a:xfrm>
            <a:custGeom>
              <a:avLst/>
              <a:gdLst/>
              <a:ahLst/>
              <a:cxnLst/>
              <a:rect l="l" t="t" r="r" b="b"/>
              <a:pathLst>
                <a:path w="441959" h="428625">
                  <a:moveTo>
                    <a:pt x="376723" y="44744"/>
                  </a:moveTo>
                  <a:lnTo>
                    <a:pt x="0" y="409448"/>
                  </a:lnTo>
                  <a:lnTo>
                    <a:pt x="18034" y="428117"/>
                  </a:lnTo>
                  <a:lnTo>
                    <a:pt x="394757" y="63414"/>
                  </a:lnTo>
                  <a:lnTo>
                    <a:pt x="376723" y="44744"/>
                  </a:lnTo>
                  <a:close/>
                </a:path>
                <a:path w="441959" h="428625">
                  <a:moveTo>
                    <a:pt x="429038" y="35687"/>
                  </a:moveTo>
                  <a:lnTo>
                    <a:pt x="386080" y="35687"/>
                  </a:lnTo>
                  <a:lnTo>
                    <a:pt x="404113" y="54356"/>
                  </a:lnTo>
                  <a:lnTo>
                    <a:pt x="394757" y="63414"/>
                  </a:lnTo>
                  <a:lnTo>
                    <a:pt x="412750" y="82042"/>
                  </a:lnTo>
                  <a:lnTo>
                    <a:pt x="429038" y="35687"/>
                  </a:lnTo>
                  <a:close/>
                </a:path>
                <a:path w="441959" h="428625">
                  <a:moveTo>
                    <a:pt x="386080" y="35687"/>
                  </a:moveTo>
                  <a:lnTo>
                    <a:pt x="376723" y="44744"/>
                  </a:lnTo>
                  <a:lnTo>
                    <a:pt x="394757" y="63414"/>
                  </a:lnTo>
                  <a:lnTo>
                    <a:pt x="404113" y="54356"/>
                  </a:lnTo>
                  <a:lnTo>
                    <a:pt x="386080" y="35687"/>
                  </a:lnTo>
                  <a:close/>
                </a:path>
                <a:path w="441959" h="428625">
                  <a:moveTo>
                    <a:pt x="441579" y="0"/>
                  </a:moveTo>
                  <a:lnTo>
                    <a:pt x="358775" y="26162"/>
                  </a:lnTo>
                  <a:lnTo>
                    <a:pt x="376723" y="44744"/>
                  </a:lnTo>
                  <a:lnTo>
                    <a:pt x="386080" y="35687"/>
                  </a:lnTo>
                  <a:lnTo>
                    <a:pt x="429038" y="35687"/>
                  </a:lnTo>
                  <a:lnTo>
                    <a:pt x="441579" y="0"/>
                  </a:lnTo>
                  <a:close/>
                </a:path>
              </a:pathLst>
            </a:custGeom>
            <a:solidFill>
              <a:srgbClr val="FF0000"/>
            </a:solidFill>
          </p:spPr>
          <p:txBody>
            <a:bodyPr wrap="square" lIns="0" tIns="0" rIns="0" bIns="0" rtlCol="0"/>
            <a:lstStyle/>
            <a:p>
              <a:endParaRPr/>
            </a:p>
          </p:txBody>
        </p:sp>
      </p:grpSp>
      <p:sp>
        <p:nvSpPr>
          <p:cNvPr id="32" name="object 32"/>
          <p:cNvSpPr txBox="1"/>
          <p:nvPr/>
        </p:nvSpPr>
        <p:spPr>
          <a:xfrm>
            <a:off x="8135873" y="3946397"/>
            <a:ext cx="576580" cy="344966"/>
          </a:xfrm>
          <a:prstGeom prst="rect">
            <a:avLst/>
          </a:prstGeom>
          <a:ln w="25907">
            <a:solidFill>
              <a:srgbClr val="385D89"/>
            </a:solidFill>
          </a:ln>
        </p:spPr>
        <p:txBody>
          <a:bodyPr vert="horz" wrap="square" lIns="0" tIns="67310" rIns="0" bIns="0" rtlCol="0">
            <a:spAutoFit/>
          </a:bodyPr>
          <a:lstStyle/>
          <a:p>
            <a:pPr algn="ctr">
              <a:spcBef>
                <a:spcPts val="530"/>
              </a:spcBef>
            </a:pPr>
            <a:r>
              <a:rPr b="1" dirty="0">
                <a:solidFill>
                  <a:srgbClr val="FF0000"/>
                </a:solidFill>
                <a:latin typeface="Calibri"/>
                <a:cs typeface="Calibri"/>
              </a:rPr>
              <a:t>a</a:t>
            </a:r>
            <a:endParaRPr>
              <a:latin typeface="Calibri"/>
              <a:cs typeface="Calibri"/>
            </a:endParaRPr>
          </a:p>
        </p:txBody>
      </p:sp>
      <p:sp>
        <p:nvSpPr>
          <p:cNvPr id="33" name="object 33"/>
          <p:cNvSpPr txBox="1"/>
          <p:nvPr/>
        </p:nvSpPr>
        <p:spPr>
          <a:xfrm>
            <a:off x="8711945" y="5098541"/>
            <a:ext cx="576580" cy="346890"/>
          </a:xfrm>
          <a:prstGeom prst="rect">
            <a:avLst/>
          </a:prstGeom>
          <a:ln w="25907">
            <a:solidFill>
              <a:srgbClr val="385D89"/>
            </a:solidFill>
          </a:ln>
        </p:spPr>
        <p:txBody>
          <a:bodyPr vert="horz" wrap="square" lIns="0" tIns="69215" rIns="0" bIns="0" rtlCol="0">
            <a:spAutoFit/>
          </a:bodyPr>
          <a:lstStyle/>
          <a:p>
            <a:pPr algn="ctr">
              <a:spcBef>
                <a:spcPts val="545"/>
              </a:spcBef>
            </a:pPr>
            <a:r>
              <a:rPr b="1" dirty="0">
                <a:solidFill>
                  <a:srgbClr val="FF0000"/>
                </a:solidFill>
                <a:latin typeface="Calibri"/>
                <a:cs typeface="Calibri"/>
              </a:rPr>
              <a:t>b</a:t>
            </a:r>
            <a:endParaRPr>
              <a:latin typeface="Calibri"/>
              <a:cs typeface="Calibri"/>
            </a:endParaRPr>
          </a:p>
        </p:txBody>
      </p:sp>
      <p:sp>
        <p:nvSpPr>
          <p:cNvPr id="34" name="object 34"/>
          <p:cNvSpPr txBox="1"/>
          <p:nvPr/>
        </p:nvSpPr>
        <p:spPr>
          <a:xfrm>
            <a:off x="7255891" y="5145785"/>
            <a:ext cx="25463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a2</a:t>
            </a:r>
            <a:endParaRPr>
              <a:latin typeface="Calibri"/>
              <a:cs typeface="Calibri"/>
            </a:endParaRPr>
          </a:p>
        </p:txBody>
      </p:sp>
      <p:sp>
        <p:nvSpPr>
          <p:cNvPr id="35" name="object 35"/>
          <p:cNvSpPr/>
          <p:nvPr/>
        </p:nvSpPr>
        <p:spPr>
          <a:xfrm>
            <a:off x="7645147" y="5273041"/>
            <a:ext cx="467995" cy="78105"/>
          </a:xfrm>
          <a:custGeom>
            <a:avLst/>
            <a:gdLst/>
            <a:ahLst/>
            <a:cxnLst/>
            <a:rect l="l" t="t" r="r" b="b"/>
            <a:pathLst>
              <a:path w="467995" h="78104">
                <a:moveTo>
                  <a:pt x="390017" y="0"/>
                </a:moveTo>
                <a:lnTo>
                  <a:pt x="390017" y="77724"/>
                </a:lnTo>
                <a:lnTo>
                  <a:pt x="441832" y="51816"/>
                </a:lnTo>
                <a:lnTo>
                  <a:pt x="402971" y="51816"/>
                </a:lnTo>
                <a:lnTo>
                  <a:pt x="402971" y="25908"/>
                </a:lnTo>
                <a:lnTo>
                  <a:pt x="441832" y="25908"/>
                </a:lnTo>
                <a:lnTo>
                  <a:pt x="390017" y="0"/>
                </a:lnTo>
                <a:close/>
              </a:path>
              <a:path w="467995" h="78104">
                <a:moveTo>
                  <a:pt x="390017" y="25908"/>
                </a:moveTo>
                <a:lnTo>
                  <a:pt x="0" y="25908"/>
                </a:lnTo>
                <a:lnTo>
                  <a:pt x="0" y="51816"/>
                </a:lnTo>
                <a:lnTo>
                  <a:pt x="390017" y="51816"/>
                </a:lnTo>
                <a:lnTo>
                  <a:pt x="390017" y="25908"/>
                </a:lnTo>
                <a:close/>
              </a:path>
              <a:path w="467995" h="78104">
                <a:moveTo>
                  <a:pt x="441832" y="25908"/>
                </a:moveTo>
                <a:lnTo>
                  <a:pt x="402971" y="25908"/>
                </a:lnTo>
                <a:lnTo>
                  <a:pt x="402971" y="51816"/>
                </a:lnTo>
                <a:lnTo>
                  <a:pt x="441832" y="51816"/>
                </a:lnTo>
                <a:lnTo>
                  <a:pt x="467740" y="38862"/>
                </a:lnTo>
                <a:lnTo>
                  <a:pt x="441832" y="25908"/>
                </a:lnTo>
                <a:close/>
              </a:path>
            </a:pathLst>
          </a:custGeom>
          <a:solidFill>
            <a:srgbClr val="FF0000"/>
          </a:solidFill>
        </p:spPr>
        <p:txBody>
          <a:bodyPr wrap="square" lIns="0" tIns="0" rIns="0" bIns="0" rtlCol="0"/>
          <a:lstStyle/>
          <a:p>
            <a:endParaRPr/>
          </a:p>
        </p:txBody>
      </p:sp>
      <p:sp>
        <p:nvSpPr>
          <p:cNvPr id="36" name="object 36"/>
          <p:cNvSpPr txBox="1"/>
          <p:nvPr/>
        </p:nvSpPr>
        <p:spPr>
          <a:xfrm>
            <a:off x="8135873" y="5098541"/>
            <a:ext cx="576580" cy="344966"/>
          </a:xfrm>
          <a:prstGeom prst="rect">
            <a:avLst/>
          </a:prstGeom>
          <a:ln w="25907">
            <a:solidFill>
              <a:srgbClr val="385D89"/>
            </a:solidFill>
          </a:ln>
        </p:spPr>
        <p:txBody>
          <a:bodyPr vert="horz" wrap="square" lIns="0" tIns="67310" rIns="0" bIns="0" rtlCol="0">
            <a:spAutoFit/>
          </a:bodyPr>
          <a:lstStyle/>
          <a:p>
            <a:pPr algn="ctr">
              <a:spcBef>
                <a:spcPts val="530"/>
              </a:spcBef>
            </a:pPr>
            <a:r>
              <a:rPr b="1" dirty="0">
                <a:solidFill>
                  <a:srgbClr val="FF0000"/>
                </a:solidFill>
                <a:latin typeface="Calibri"/>
                <a:cs typeface="Calibri"/>
              </a:rPr>
              <a:t>a</a:t>
            </a:r>
            <a:endParaRPr>
              <a:latin typeface="Calibri"/>
              <a:cs typeface="Calibri"/>
            </a:endParaRPr>
          </a:p>
        </p:txBody>
      </p:sp>
      <p:sp>
        <p:nvSpPr>
          <p:cNvPr id="37" name="object 37"/>
          <p:cNvSpPr txBox="1"/>
          <p:nvPr/>
        </p:nvSpPr>
        <p:spPr>
          <a:xfrm>
            <a:off x="8568056" y="4753102"/>
            <a:ext cx="267335" cy="299720"/>
          </a:xfrm>
          <a:prstGeom prst="rect">
            <a:avLst/>
          </a:prstGeom>
        </p:spPr>
        <p:txBody>
          <a:bodyPr vert="horz" wrap="square" lIns="0" tIns="12700" rIns="0" bIns="0" rtlCol="0">
            <a:spAutoFit/>
          </a:bodyPr>
          <a:lstStyle/>
          <a:p>
            <a:pPr marL="12700">
              <a:spcBef>
                <a:spcPts val="100"/>
              </a:spcBef>
            </a:pPr>
            <a:r>
              <a:rPr b="1" spc="-5" dirty="0">
                <a:latin typeface="Arial"/>
                <a:cs typeface="Arial"/>
              </a:rPr>
              <a:t>:A</a:t>
            </a:r>
            <a:endParaRPr>
              <a:latin typeface="Arial"/>
              <a:cs typeface="Arial"/>
            </a:endParaRPr>
          </a:p>
        </p:txBody>
      </p:sp>
      <p:grpSp>
        <p:nvGrpSpPr>
          <p:cNvPr id="38" name="object 38"/>
          <p:cNvGrpSpPr/>
          <p:nvPr/>
        </p:nvGrpSpPr>
        <p:grpSpPr>
          <a:xfrm>
            <a:off x="3838955" y="5846064"/>
            <a:ext cx="3266440" cy="182880"/>
            <a:chOff x="2314955" y="5846064"/>
            <a:chExt cx="3266440" cy="182880"/>
          </a:xfrm>
        </p:grpSpPr>
        <p:sp>
          <p:nvSpPr>
            <p:cNvPr id="39" name="object 39"/>
            <p:cNvSpPr/>
            <p:nvPr/>
          </p:nvSpPr>
          <p:spPr>
            <a:xfrm>
              <a:off x="2327909" y="5859018"/>
              <a:ext cx="3240405" cy="157480"/>
            </a:xfrm>
            <a:custGeom>
              <a:avLst/>
              <a:gdLst/>
              <a:ahLst/>
              <a:cxnLst/>
              <a:rect l="l" t="t" r="r" b="b"/>
              <a:pathLst>
                <a:path w="3240404" h="157479">
                  <a:moveTo>
                    <a:pt x="3161538" y="0"/>
                  </a:moveTo>
                  <a:lnTo>
                    <a:pt x="3161538" y="39242"/>
                  </a:lnTo>
                  <a:lnTo>
                    <a:pt x="0" y="39242"/>
                  </a:lnTo>
                  <a:lnTo>
                    <a:pt x="0" y="117728"/>
                  </a:lnTo>
                  <a:lnTo>
                    <a:pt x="3161538" y="117728"/>
                  </a:lnTo>
                  <a:lnTo>
                    <a:pt x="3161538" y="156971"/>
                  </a:lnTo>
                  <a:lnTo>
                    <a:pt x="3240024" y="78485"/>
                  </a:lnTo>
                  <a:lnTo>
                    <a:pt x="3161538" y="0"/>
                  </a:lnTo>
                  <a:close/>
                </a:path>
              </a:pathLst>
            </a:custGeom>
            <a:solidFill>
              <a:srgbClr val="4F81BC"/>
            </a:solidFill>
          </p:spPr>
          <p:txBody>
            <a:bodyPr wrap="square" lIns="0" tIns="0" rIns="0" bIns="0" rtlCol="0"/>
            <a:lstStyle/>
            <a:p>
              <a:endParaRPr/>
            </a:p>
          </p:txBody>
        </p:sp>
        <p:sp>
          <p:nvSpPr>
            <p:cNvPr id="40" name="object 40"/>
            <p:cNvSpPr/>
            <p:nvPr/>
          </p:nvSpPr>
          <p:spPr>
            <a:xfrm>
              <a:off x="2327909" y="5859018"/>
              <a:ext cx="3240405" cy="157480"/>
            </a:xfrm>
            <a:custGeom>
              <a:avLst/>
              <a:gdLst/>
              <a:ahLst/>
              <a:cxnLst/>
              <a:rect l="l" t="t" r="r" b="b"/>
              <a:pathLst>
                <a:path w="3240404" h="157479">
                  <a:moveTo>
                    <a:pt x="0" y="117728"/>
                  </a:moveTo>
                  <a:lnTo>
                    <a:pt x="3161538" y="117728"/>
                  </a:lnTo>
                  <a:lnTo>
                    <a:pt x="3161538" y="156971"/>
                  </a:lnTo>
                  <a:lnTo>
                    <a:pt x="3240024" y="78485"/>
                  </a:lnTo>
                  <a:lnTo>
                    <a:pt x="3161538" y="0"/>
                  </a:lnTo>
                  <a:lnTo>
                    <a:pt x="3161538" y="39242"/>
                  </a:lnTo>
                  <a:lnTo>
                    <a:pt x="0" y="39242"/>
                  </a:lnTo>
                  <a:lnTo>
                    <a:pt x="0" y="117728"/>
                  </a:lnTo>
                  <a:close/>
                </a:path>
              </a:pathLst>
            </a:custGeom>
            <a:ln w="25908">
              <a:solidFill>
                <a:srgbClr val="385D89"/>
              </a:solidFill>
            </a:ln>
          </p:spPr>
          <p:txBody>
            <a:bodyPr wrap="square" lIns="0" tIns="0" rIns="0" bIns="0" rtlCol="0"/>
            <a:lstStyle/>
            <a:p>
              <a:endParaRPr/>
            </a:p>
          </p:txBody>
        </p:sp>
      </p:grpSp>
      <p:sp>
        <p:nvSpPr>
          <p:cNvPr id="41" name="object 41"/>
          <p:cNvSpPr txBox="1"/>
          <p:nvPr/>
        </p:nvSpPr>
        <p:spPr>
          <a:xfrm>
            <a:off x="7252462" y="5760516"/>
            <a:ext cx="25463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a4</a:t>
            </a:r>
            <a:endParaRPr>
              <a:latin typeface="Calibri"/>
              <a:cs typeface="Calibri"/>
            </a:endParaRPr>
          </a:p>
        </p:txBody>
      </p:sp>
      <p:sp>
        <p:nvSpPr>
          <p:cNvPr id="42" name="object 42"/>
          <p:cNvSpPr txBox="1"/>
          <p:nvPr/>
        </p:nvSpPr>
        <p:spPr>
          <a:xfrm>
            <a:off x="1769771" y="6019292"/>
            <a:ext cx="8838565" cy="542925"/>
          </a:xfrm>
          <a:prstGeom prst="rect">
            <a:avLst/>
          </a:prstGeom>
        </p:spPr>
        <p:txBody>
          <a:bodyPr vert="horz" wrap="square" lIns="0" tIns="12065" rIns="0" bIns="0" rtlCol="0">
            <a:spAutoFit/>
          </a:bodyPr>
          <a:lstStyle/>
          <a:p>
            <a:pPr marL="151130">
              <a:lnSpc>
                <a:spcPts val="1560"/>
              </a:lnSpc>
              <a:spcBef>
                <a:spcPts val="95"/>
              </a:spcBef>
            </a:pPr>
            <a:r>
              <a:rPr sz="1600" b="1" spc="-5" dirty="0">
                <a:solidFill>
                  <a:srgbClr val="FF0000"/>
                </a:solidFill>
                <a:latin typeface="Calibri"/>
                <a:cs typeface="Calibri"/>
              </a:rPr>
              <a:t>}</a:t>
            </a:r>
            <a:r>
              <a:rPr sz="1600" b="1" spc="-15" dirty="0">
                <a:solidFill>
                  <a:srgbClr val="FF0000"/>
                </a:solidFill>
                <a:latin typeface="Calibri"/>
                <a:cs typeface="Calibri"/>
              </a:rPr>
              <a:t> </a:t>
            </a:r>
            <a:r>
              <a:rPr sz="1600" b="1" spc="-5" dirty="0">
                <a:solidFill>
                  <a:srgbClr val="FF0000"/>
                </a:solidFill>
                <a:latin typeface="Calibri"/>
                <a:cs typeface="Calibri"/>
              </a:rPr>
              <a:t>//</a:t>
            </a:r>
            <a:r>
              <a:rPr sz="1600" b="1" spc="-10" dirty="0">
                <a:solidFill>
                  <a:srgbClr val="FF0000"/>
                </a:solidFill>
                <a:latin typeface="Calibri"/>
                <a:cs typeface="Calibri"/>
              </a:rPr>
              <a:t> End</a:t>
            </a:r>
            <a:r>
              <a:rPr sz="1600" b="1" spc="5" dirty="0">
                <a:solidFill>
                  <a:srgbClr val="FF0000"/>
                </a:solidFill>
                <a:latin typeface="Calibri"/>
                <a:cs typeface="Calibri"/>
              </a:rPr>
              <a:t> </a:t>
            </a:r>
            <a:r>
              <a:rPr sz="1600" b="1" spc="-5" dirty="0">
                <a:solidFill>
                  <a:srgbClr val="FF0000"/>
                </a:solidFill>
                <a:latin typeface="Calibri"/>
                <a:cs typeface="Calibri"/>
              </a:rPr>
              <a:t>of</a:t>
            </a:r>
            <a:r>
              <a:rPr sz="1600" b="1" dirty="0">
                <a:solidFill>
                  <a:srgbClr val="FF0000"/>
                </a:solidFill>
                <a:latin typeface="Calibri"/>
                <a:cs typeface="Calibri"/>
              </a:rPr>
              <a:t> </a:t>
            </a:r>
            <a:r>
              <a:rPr sz="1600" b="1" spc="-10" dirty="0">
                <a:solidFill>
                  <a:srgbClr val="FF0000"/>
                </a:solidFill>
                <a:latin typeface="Calibri"/>
                <a:cs typeface="Calibri"/>
              </a:rPr>
              <a:t>Method</a:t>
            </a:r>
            <a:endParaRPr sz="1600" dirty="0">
              <a:latin typeface="Calibri"/>
              <a:cs typeface="Calibri"/>
            </a:endParaRPr>
          </a:p>
          <a:p>
            <a:pPr marL="12700">
              <a:lnSpc>
                <a:spcPts val="2520"/>
              </a:lnSpc>
              <a:tabLst>
                <a:tab pos="3049905" algn="l"/>
              </a:tabLst>
            </a:pPr>
            <a:r>
              <a:rPr sz="2400" b="1" spc="-7" baseline="3472" dirty="0">
                <a:solidFill>
                  <a:srgbClr val="FF0000"/>
                </a:solidFill>
                <a:latin typeface="Calibri"/>
                <a:cs typeface="Calibri"/>
              </a:rPr>
              <a:t>}//</a:t>
            </a:r>
            <a:r>
              <a:rPr sz="2400" b="1" spc="22" baseline="3472" dirty="0">
                <a:solidFill>
                  <a:srgbClr val="FF0000"/>
                </a:solidFill>
                <a:latin typeface="Calibri"/>
                <a:cs typeface="Calibri"/>
              </a:rPr>
              <a:t> </a:t>
            </a:r>
            <a:r>
              <a:rPr sz="2400" b="1" spc="-7" baseline="3472" dirty="0">
                <a:solidFill>
                  <a:srgbClr val="FF0000"/>
                </a:solidFill>
                <a:latin typeface="Calibri"/>
                <a:cs typeface="Calibri"/>
              </a:rPr>
              <a:t>End</a:t>
            </a:r>
            <a:r>
              <a:rPr sz="2400" b="1" spc="7" baseline="3472" dirty="0">
                <a:solidFill>
                  <a:srgbClr val="FF0000"/>
                </a:solidFill>
                <a:latin typeface="Calibri"/>
                <a:cs typeface="Calibri"/>
              </a:rPr>
              <a:t> </a:t>
            </a:r>
            <a:r>
              <a:rPr sz="2400" b="1" spc="-7" baseline="3472" dirty="0">
                <a:solidFill>
                  <a:srgbClr val="FF0000"/>
                </a:solidFill>
                <a:latin typeface="Calibri"/>
                <a:cs typeface="Calibri"/>
              </a:rPr>
              <a:t>of</a:t>
            </a:r>
            <a:r>
              <a:rPr sz="2400" b="1" spc="22" baseline="3472" dirty="0">
                <a:solidFill>
                  <a:srgbClr val="FF0000"/>
                </a:solidFill>
                <a:latin typeface="Calibri"/>
                <a:cs typeface="Calibri"/>
              </a:rPr>
              <a:t> </a:t>
            </a:r>
            <a:r>
              <a:rPr sz="2400" b="1" spc="-7" baseline="3472" dirty="0">
                <a:solidFill>
                  <a:srgbClr val="FF0000"/>
                </a:solidFill>
                <a:latin typeface="Calibri"/>
                <a:cs typeface="Calibri"/>
              </a:rPr>
              <a:t>class</a:t>
            </a:r>
            <a:r>
              <a:rPr sz="2400" b="1" spc="22" baseline="3472" dirty="0">
                <a:solidFill>
                  <a:srgbClr val="FF0000"/>
                </a:solidFill>
                <a:latin typeface="Calibri"/>
                <a:cs typeface="Calibri"/>
              </a:rPr>
              <a:t> </a:t>
            </a:r>
            <a:r>
              <a:rPr sz="2400" b="1" spc="-15" baseline="3472" dirty="0">
                <a:solidFill>
                  <a:srgbClr val="FF0000"/>
                </a:solidFill>
                <a:latin typeface="Calibri"/>
                <a:cs typeface="Calibri"/>
              </a:rPr>
              <a:t>Constr</a:t>
            </a:r>
            <a:r>
              <a:rPr sz="2400" b="1" u="heavy" spc="-15" baseline="3472" dirty="0">
                <a:solidFill>
                  <a:srgbClr val="FF0000"/>
                </a:solidFill>
                <a:uFill>
                  <a:solidFill>
                    <a:srgbClr val="FBAF17"/>
                  </a:solidFill>
                </a:uFill>
                <a:latin typeface="Calibri"/>
                <a:cs typeface="Calibri"/>
              </a:rPr>
              <a:t>uctorDemo	</a:t>
            </a:r>
            <a:r>
              <a:rPr sz="2400" b="1" u="heavy" spc="-5" dirty="0">
                <a:solidFill>
                  <a:srgbClr val="FF0000"/>
                </a:solidFill>
                <a:uFill>
                  <a:solidFill>
                    <a:srgbClr val="FBAF17"/>
                  </a:solidFill>
                </a:uFill>
                <a:latin typeface="Calibri"/>
                <a:cs typeface="Calibri"/>
              </a:rPr>
              <a:t>Only </a:t>
            </a:r>
            <a:r>
              <a:rPr sz="2400" b="1" u="heavy" spc="-35">
                <a:solidFill>
                  <a:srgbClr val="FF0000"/>
                </a:solidFill>
                <a:uFill>
                  <a:solidFill>
                    <a:srgbClr val="FBAF17"/>
                  </a:solidFill>
                </a:uFill>
                <a:latin typeface="Calibri"/>
                <a:cs typeface="Calibri"/>
              </a:rPr>
              <a:t>Two</a:t>
            </a:r>
            <a:r>
              <a:rPr sz="2400" b="1" u="heavy" spc="-10">
                <a:solidFill>
                  <a:srgbClr val="FF0000"/>
                </a:solidFill>
                <a:uFill>
                  <a:solidFill>
                    <a:srgbClr val="FBAF17"/>
                  </a:solidFill>
                </a:uFill>
                <a:latin typeface="Calibri"/>
                <a:cs typeface="Calibri"/>
              </a:rPr>
              <a:t> </a:t>
            </a:r>
            <a:r>
              <a:rPr sz="2400" b="1" u="heavy" spc="-5">
                <a:solidFill>
                  <a:srgbClr val="FF0000"/>
                </a:solidFill>
                <a:uFill>
                  <a:solidFill>
                    <a:srgbClr val="FBAF17"/>
                  </a:solidFill>
                </a:uFill>
                <a:latin typeface="Calibri"/>
                <a:cs typeface="Calibri"/>
              </a:rPr>
              <a:t>O</a:t>
            </a:r>
            <a:r>
              <a:rPr sz="2400" b="1" spc="-5">
                <a:solidFill>
                  <a:srgbClr val="FF0000"/>
                </a:solidFill>
                <a:latin typeface="Calibri"/>
                <a:cs typeface="Calibri"/>
              </a:rPr>
              <a:t>bjects </a:t>
            </a:r>
            <a:r>
              <a:rPr sz="2400" b="1" spc="-10" dirty="0">
                <a:solidFill>
                  <a:srgbClr val="FF0000"/>
                </a:solidFill>
                <a:latin typeface="Calibri"/>
                <a:cs typeface="Calibri"/>
              </a:rPr>
              <a:t>are</a:t>
            </a:r>
            <a:r>
              <a:rPr sz="2400" b="1" spc="-20" dirty="0">
                <a:solidFill>
                  <a:srgbClr val="FF0000"/>
                </a:solidFill>
                <a:latin typeface="Calibri"/>
                <a:cs typeface="Calibri"/>
              </a:rPr>
              <a:t> </a:t>
            </a:r>
            <a:r>
              <a:rPr sz="2400" b="1" spc="-15" dirty="0">
                <a:solidFill>
                  <a:srgbClr val="FF0000"/>
                </a:solidFill>
                <a:latin typeface="Calibri"/>
                <a:cs typeface="Calibri"/>
              </a:rPr>
              <a:t>Created </a:t>
            </a:r>
            <a:r>
              <a:rPr sz="2400" b="1" dirty="0">
                <a:solidFill>
                  <a:srgbClr val="FF0000"/>
                </a:solidFill>
                <a:latin typeface="Calibri"/>
                <a:cs typeface="Calibri"/>
              </a:rPr>
              <a:t>in</a:t>
            </a:r>
            <a:r>
              <a:rPr sz="2400" b="1" spc="-15" dirty="0">
                <a:solidFill>
                  <a:srgbClr val="FF0000"/>
                </a:solidFill>
                <a:latin typeface="Calibri"/>
                <a:cs typeface="Calibri"/>
              </a:rPr>
              <a:t> </a:t>
            </a:r>
            <a:r>
              <a:rPr sz="2400" b="1" spc="-5" dirty="0">
                <a:solidFill>
                  <a:srgbClr val="FF0000"/>
                </a:solidFill>
                <a:latin typeface="Calibri"/>
                <a:cs typeface="Calibri"/>
              </a:rPr>
              <a:t>This Example</a:t>
            </a:r>
            <a:endParaRPr sz="2400" dirty="0">
              <a:latin typeface="Calibri"/>
              <a:cs typeface="Calibri"/>
            </a:endParaRPr>
          </a:p>
        </p:txBody>
      </p:sp>
      <p:sp>
        <p:nvSpPr>
          <p:cNvPr id="43" name="object 43"/>
          <p:cNvSpPr/>
          <p:nvPr/>
        </p:nvSpPr>
        <p:spPr>
          <a:xfrm>
            <a:off x="7632065" y="5317997"/>
            <a:ext cx="504190" cy="617220"/>
          </a:xfrm>
          <a:custGeom>
            <a:avLst/>
            <a:gdLst/>
            <a:ahLst/>
            <a:cxnLst/>
            <a:rect l="l" t="t" r="r" b="b"/>
            <a:pathLst>
              <a:path w="504190" h="617220">
                <a:moveTo>
                  <a:pt x="444710" y="52238"/>
                </a:moveTo>
                <a:lnTo>
                  <a:pt x="0" y="600494"/>
                </a:lnTo>
                <a:lnTo>
                  <a:pt x="20065" y="616813"/>
                </a:lnTo>
                <a:lnTo>
                  <a:pt x="464865" y="68539"/>
                </a:lnTo>
                <a:lnTo>
                  <a:pt x="444710" y="52238"/>
                </a:lnTo>
                <a:close/>
              </a:path>
              <a:path w="504190" h="617220">
                <a:moveTo>
                  <a:pt x="494467" y="42163"/>
                </a:moveTo>
                <a:lnTo>
                  <a:pt x="452882" y="42163"/>
                </a:lnTo>
                <a:lnTo>
                  <a:pt x="473075" y="58419"/>
                </a:lnTo>
                <a:lnTo>
                  <a:pt x="464865" y="68539"/>
                </a:lnTo>
                <a:lnTo>
                  <a:pt x="485013" y="84835"/>
                </a:lnTo>
                <a:lnTo>
                  <a:pt x="494467" y="42163"/>
                </a:lnTo>
                <a:close/>
              </a:path>
              <a:path w="504190" h="617220">
                <a:moveTo>
                  <a:pt x="452882" y="42163"/>
                </a:moveTo>
                <a:lnTo>
                  <a:pt x="444710" y="52238"/>
                </a:lnTo>
                <a:lnTo>
                  <a:pt x="464865" y="68539"/>
                </a:lnTo>
                <a:lnTo>
                  <a:pt x="473075" y="58419"/>
                </a:lnTo>
                <a:lnTo>
                  <a:pt x="452882" y="42163"/>
                </a:lnTo>
                <a:close/>
              </a:path>
              <a:path w="504190" h="617220">
                <a:moveTo>
                  <a:pt x="503809" y="0"/>
                </a:moveTo>
                <a:lnTo>
                  <a:pt x="424561" y="35940"/>
                </a:lnTo>
                <a:lnTo>
                  <a:pt x="444710" y="52238"/>
                </a:lnTo>
                <a:lnTo>
                  <a:pt x="452882" y="42163"/>
                </a:lnTo>
                <a:lnTo>
                  <a:pt x="494467" y="42163"/>
                </a:lnTo>
                <a:lnTo>
                  <a:pt x="503809" y="0"/>
                </a:lnTo>
                <a:close/>
              </a:path>
            </a:pathLst>
          </a:custGeom>
          <a:solidFill>
            <a:srgbClr val="FF0000"/>
          </a:solidFill>
        </p:spPr>
        <p:txBody>
          <a:bodyPr wrap="square" lIns="0" tIns="0" rIns="0" bIns="0" rtlCol="0"/>
          <a:lstStyle/>
          <a:p>
            <a:endParaRPr/>
          </a:p>
        </p:txBody>
      </p:sp>
      <p:sp>
        <p:nvSpPr>
          <p:cNvPr id="47" name="Footer Placeholder 46">
            <a:extLst>
              <a:ext uri="{FF2B5EF4-FFF2-40B4-BE49-F238E27FC236}">
                <a16:creationId xmlns:a16="http://schemas.microsoft.com/office/drawing/2014/main" id="{B3BAF62A-C1F1-5B8E-676D-DF0F01CC1239}"/>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244712"/>
            <a:ext cx="697166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a:t>
            </a:r>
            <a:r>
              <a:rPr spc="-165" dirty="0"/>
              <a:t>l</a:t>
            </a:r>
            <a:r>
              <a:rPr spc="-160" dirty="0"/>
              <a:t>as</a:t>
            </a:r>
            <a:r>
              <a:rPr spc="-5" dirty="0"/>
              <a:t>s</a:t>
            </a:r>
            <a:r>
              <a:rPr spc="-295" dirty="0"/>
              <a:t> </a:t>
            </a:r>
            <a:r>
              <a:rPr spc="-195" dirty="0"/>
              <a:t>W</a:t>
            </a:r>
            <a:r>
              <a:rPr spc="-165" dirty="0"/>
              <a:t>i</a:t>
            </a:r>
            <a:r>
              <a:rPr spc="-155" dirty="0"/>
              <a:t>t</a:t>
            </a:r>
            <a:r>
              <a:rPr dirty="0"/>
              <a:t>h</a:t>
            </a:r>
            <a:r>
              <a:rPr spc="-260" dirty="0"/>
              <a:t> </a:t>
            </a:r>
            <a:r>
              <a:rPr spc="-160" dirty="0"/>
              <a:t>Unparame</a:t>
            </a:r>
            <a:r>
              <a:rPr spc="-155" dirty="0"/>
              <a:t>t</a:t>
            </a:r>
            <a:r>
              <a:rPr spc="-160" dirty="0"/>
              <a:t>r</a:t>
            </a:r>
            <a:r>
              <a:rPr spc="-165" dirty="0"/>
              <a:t>i</a:t>
            </a:r>
            <a:r>
              <a:rPr spc="-155" dirty="0"/>
              <a:t>z</a:t>
            </a:r>
            <a:r>
              <a:rPr spc="-160" dirty="0"/>
              <a:t>e</a:t>
            </a:r>
            <a:r>
              <a:rPr dirty="0"/>
              <a:t>d  </a:t>
            </a:r>
            <a:r>
              <a:rPr spc="-145" dirty="0"/>
              <a:t>Constructor</a:t>
            </a:r>
          </a:p>
        </p:txBody>
      </p:sp>
      <p:sp>
        <p:nvSpPr>
          <p:cNvPr id="7" name="object 7"/>
          <p:cNvSpPr txBox="1"/>
          <p:nvPr/>
        </p:nvSpPr>
        <p:spPr>
          <a:xfrm>
            <a:off x="1769770" y="5773546"/>
            <a:ext cx="2835910" cy="748923"/>
          </a:xfrm>
          <a:prstGeom prst="rect">
            <a:avLst/>
          </a:prstGeom>
        </p:spPr>
        <p:txBody>
          <a:bodyPr vert="horz" wrap="square" lIns="0" tIns="0" rIns="0" bIns="0" rtlCol="0">
            <a:spAutoFit/>
          </a:bodyPr>
          <a:lstStyle/>
          <a:p>
            <a:pPr marL="927100">
              <a:lnSpc>
                <a:spcPts val="2005"/>
              </a:lnSpc>
            </a:pPr>
            <a:r>
              <a:rPr sz="2000" b="1" dirty="0">
                <a:solidFill>
                  <a:srgbClr val="FF0000"/>
                </a:solidFill>
                <a:latin typeface="Calibri"/>
                <a:cs typeface="Calibri"/>
              </a:rPr>
              <a:t>A</a:t>
            </a:r>
            <a:r>
              <a:rPr sz="2000" b="1" spc="-20" dirty="0">
                <a:solidFill>
                  <a:srgbClr val="FF0000"/>
                </a:solidFill>
                <a:latin typeface="Calibri"/>
                <a:cs typeface="Calibri"/>
              </a:rPr>
              <a:t> </a:t>
            </a:r>
            <a:r>
              <a:rPr sz="2000" b="1" dirty="0">
                <a:solidFill>
                  <a:srgbClr val="FF0000"/>
                </a:solidFill>
                <a:latin typeface="Calibri"/>
                <a:cs typeface="Calibri"/>
              </a:rPr>
              <a:t>a4</a:t>
            </a:r>
            <a:r>
              <a:rPr sz="2000" b="1" spc="409" dirty="0">
                <a:solidFill>
                  <a:srgbClr val="FF0000"/>
                </a:solidFill>
                <a:latin typeface="Calibri"/>
                <a:cs typeface="Calibri"/>
              </a:rPr>
              <a:t> </a:t>
            </a:r>
            <a:r>
              <a:rPr sz="2000" b="1" dirty="0">
                <a:solidFill>
                  <a:srgbClr val="FF0000"/>
                </a:solidFill>
                <a:latin typeface="Calibri"/>
                <a:cs typeface="Calibri"/>
              </a:rPr>
              <a:t>=</a:t>
            </a:r>
            <a:r>
              <a:rPr sz="2000" b="1" spc="-25" dirty="0">
                <a:solidFill>
                  <a:srgbClr val="FF0000"/>
                </a:solidFill>
                <a:latin typeface="Calibri"/>
                <a:cs typeface="Calibri"/>
              </a:rPr>
              <a:t> </a:t>
            </a:r>
            <a:r>
              <a:rPr sz="2000" b="1" dirty="0">
                <a:solidFill>
                  <a:srgbClr val="FF0000"/>
                </a:solidFill>
                <a:latin typeface="Calibri"/>
                <a:cs typeface="Calibri"/>
              </a:rPr>
              <a:t>a2;</a:t>
            </a:r>
            <a:endParaRPr sz="2000" dirty="0">
              <a:latin typeface="Calibri"/>
              <a:cs typeface="Calibri"/>
            </a:endParaRPr>
          </a:p>
          <a:p>
            <a:pPr marL="151130">
              <a:spcBef>
                <a:spcPts val="25"/>
              </a:spcBef>
            </a:pPr>
            <a:r>
              <a:rPr sz="1600" b="1" spc="-5" dirty="0">
                <a:solidFill>
                  <a:srgbClr val="FF0000"/>
                </a:solidFill>
                <a:latin typeface="Calibri"/>
                <a:cs typeface="Calibri"/>
              </a:rPr>
              <a:t>}</a:t>
            </a:r>
            <a:r>
              <a:rPr sz="1600" b="1" spc="-15" dirty="0">
                <a:solidFill>
                  <a:srgbClr val="FF0000"/>
                </a:solidFill>
                <a:latin typeface="Calibri"/>
                <a:cs typeface="Calibri"/>
              </a:rPr>
              <a:t> </a:t>
            </a:r>
            <a:r>
              <a:rPr sz="1600" b="1" spc="-5" dirty="0">
                <a:solidFill>
                  <a:srgbClr val="FF0000"/>
                </a:solidFill>
                <a:latin typeface="Calibri"/>
                <a:cs typeface="Calibri"/>
              </a:rPr>
              <a:t>//</a:t>
            </a:r>
            <a:r>
              <a:rPr sz="1600" b="1" spc="-10" dirty="0">
                <a:solidFill>
                  <a:srgbClr val="FF0000"/>
                </a:solidFill>
                <a:latin typeface="Calibri"/>
                <a:cs typeface="Calibri"/>
              </a:rPr>
              <a:t> End</a:t>
            </a:r>
            <a:r>
              <a:rPr sz="1600" b="1" spc="5" dirty="0">
                <a:solidFill>
                  <a:srgbClr val="FF0000"/>
                </a:solidFill>
                <a:latin typeface="Calibri"/>
                <a:cs typeface="Calibri"/>
              </a:rPr>
              <a:t> </a:t>
            </a:r>
            <a:r>
              <a:rPr sz="1600" b="1" spc="-5" dirty="0">
                <a:solidFill>
                  <a:srgbClr val="FF0000"/>
                </a:solidFill>
                <a:latin typeface="Calibri"/>
                <a:cs typeface="Calibri"/>
              </a:rPr>
              <a:t>of</a:t>
            </a:r>
            <a:r>
              <a:rPr sz="1600" b="1" dirty="0">
                <a:solidFill>
                  <a:srgbClr val="FF0000"/>
                </a:solidFill>
                <a:latin typeface="Calibri"/>
                <a:cs typeface="Calibri"/>
              </a:rPr>
              <a:t> </a:t>
            </a:r>
            <a:r>
              <a:rPr sz="1600" b="1" spc="-10" dirty="0">
                <a:solidFill>
                  <a:srgbClr val="FF0000"/>
                </a:solidFill>
                <a:latin typeface="Calibri"/>
                <a:cs typeface="Calibri"/>
              </a:rPr>
              <a:t>Method</a:t>
            </a:r>
            <a:endParaRPr sz="1600" dirty="0">
              <a:latin typeface="Calibri"/>
              <a:cs typeface="Calibri"/>
            </a:endParaRPr>
          </a:p>
          <a:p>
            <a:pPr marL="12700"/>
            <a:r>
              <a:rPr sz="1600" b="1" spc="-5" dirty="0">
                <a:solidFill>
                  <a:srgbClr val="FF0000"/>
                </a:solidFill>
                <a:latin typeface="Calibri"/>
                <a:cs typeface="Calibri"/>
              </a:rPr>
              <a:t>}//</a:t>
            </a:r>
            <a:r>
              <a:rPr sz="1600" b="1" dirty="0">
                <a:solidFill>
                  <a:srgbClr val="FF0000"/>
                </a:solidFill>
                <a:latin typeface="Calibri"/>
                <a:cs typeface="Calibri"/>
              </a:rPr>
              <a:t> </a:t>
            </a:r>
            <a:r>
              <a:rPr sz="1600" b="1" spc="-5" dirty="0">
                <a:solidFill>
                  <a:srgbClr val="FF0000"/>
                </a:solidFill>
                <a:latin typeface="Calibri"/>
                <a:cs typeface="Calibri"/>
              </a:rPr>
              <a:t>End</a:t>
            </a:r>
            <a:r>
              <a:rPr sz="1600" b="1" spc="-10" dirty="0">
                <a:solidFill>
                  <a:srgbClr val="FF0000"/>
                </a:solidFill>
                <a:latin typeface="Calibri"/>
                <a:cs typeface="Calibri"/>
              </a:rPr>
              <a:t> </a:t>
            </a:r>
            <a:r>
              <a:rPr sz="1600" b="1" spc="-5" dirty="0">
                <a:solidFill>
                  <a:srgbClr val="FF0000"/>
                </a:solidFill>
                <a:latin typeface="Calibri"/>
                <a:cs typeface="Calibri"/>
              </a:rPr>
              <a:t>of</a:t>
            </a:r>
            <a:r>
              <a:rPr sz="1600" b="1" dirty="0">
                <a:solidFill>
                  <a:srgbClr val="FF0000"/>
                </a:solidFill>
                <a:latin typeface="Calibri"/>
                <a:cs typeface="Calibri"/>
              </a:rPr>
              <a:t> </a:t>
            </a:r>
            <a:r>
              <a:rPr sz="1600" b="1" spc="-5" dirty="0">
                <a:solidFill>
                  <a:srgbClr val="FF0000"/>
                </a:solidFill>
                <a:latin typeface="Calibri"/>
                <a:cs typeface="Calibri"/>
              </a:rPr>
              <a:t>class</a:t>
            </a:r>
            <a:r>
              <a:rPr sz="1600" b="1" dirty="0">
                <a:solidFill>
                  <a:srgbClr val="FF0000"/>
                </a:solidFill>
                <a:latin typeface="Calibri"/>
                <a:cs typeface="Calibri"/>
              </a:rPr>
              <a:t> </a:t>
            </a:r>
            <a:r>
              <a:rPr sz="1600" b="1" spc="-10" dirty="0" err="1">
                <a:solidFill>
                  <a:srgbClr val="FF0000"/>
                </a:solidFill>
                <a:latin typeface="Calibri"/>
                <a:cs typeface="Calibri"/>
              </a:rPr>
              <a:t>ConstructorDemo</a:t>
            </a:r>
            <a:endParaRPr sz="1600" dirty="0">
              <a:latin typeface="Calibri"/>
              <a:cs typeface="Calibri"/>
            </a:endParaRPr>
          </a:p>
        </p:txBody>
      </p:sp>
      <p:sp>
        <p:nvSpPr>
          <p:cNvPr id="8" name="object 8"/>
          <p:cNvSpPr txBox="1"/>
          <p:nvPr/>
        </p:nvSpPr>
        <p:spPr>
          <a:xfrm>
            <a:off x="6319521" y="5898743"/>
            <a:ext cx="1459865" cy="234038"/>
          </a:xfrm>
          <a:prstGeom prst="rect">
            <a:avLst/>
          </a:prstGeom>
        </p:spPr>
        <p:txBody>
          <a:bodyPr vert="horz" wrap="square" lIns="0" tIns="0" rIns="0" bIns="0" rtlCol="0">
            <a:spAutoFit/>
          </a:bodyPr>
          <a:lstStyle/>
          <a:p>
            <a:pPr marL="12700">
              <a:lnSpc>
                <a:spcPts val="1810"/>
              </a:lnSpc>
            </a:pPr>
            <a:r>
              <a:rPr b="1" dirty="0">
                <a:latin typeface="Calibri"/>
                <a:cs typeface="Calibri"/>
              </a:rPr>
              <a:t>H</a:t>
            </a:r>
            <a:r>
              <a:rPr b="1" spc="5" dirty="0">
                <a:latin typeface="Calibri"/>
                <a:cs typeface="Calibri"/>
              </a:rPr>
              <a:t>e</a:t>
            </a:r>
            <a:r>
              <a:rPr b="1" dirty="0">
                <a:latin typeface="Calibri"/>
                <a:cs typeface="Calibri"/>
              </a:rPr>
              <a:t>llo</a:t>
            </a:r>
            <a:r>
              <a:rPr b="1" spc="-30" dirty="0">
                <a:latin typeface="Calibri"/>
                <a:cs typeface="Calibri"/>
              </a:rPr>
              <a:t> </a:t>
            </a:r>
            <a:r>
              <a:rPr b="1" spc="-60" dirty="0">
                <a:latin typeface="Calibri"/>
                <a:cs typeface="Calibri"/>
              </a:rPr>
              <a:t>W</a:t>
            </a:r>
            <a:r>
              <a:rPr b="1" dirty="0">
                <a:latin typeface="Calibri"/>
                <a:cs typeface="Calibri"/>
              </a:rPr>
              <a:t>el</a:t>
            </a:r>
            <a:r>
              <a:rPr b="1" spc="-10" dirty="0">
                <a:latin typeface="Calibri"/>
                <a:cs typeface="Calibri"/>
              </a:rPr>
              <a:t>c</a:t>
            </a:r>
            <a:r>
              <a:rPr b="1" dirty="0">
                <a:latin typeface="Calibri"/>
                <a:cs typeface="Calibri"/>
              </a:rPr>
              <a:t>ome</a:t>
            </a:r>
            <a:endParaRPr>
              <a:latin typeface="Calibri"/>
              <a:cs typeface="Calibri"/>
            </a:endParaRPr>
          </a:p>
        </p:txBody>
      </p:sp>
      <p:sp>
        <p:nvSpPr>
          <p:cNvPr id="3" name="object 3"/>
          <p:cNvSpPr txBox="1"/>
          <p:nvPr/>
        </p:nvSpPr>
        <p:spPr>
          <a:xfrm>
            <a:off x="1769771" y="1385062"/>
            <a:ext cx="5053965" cy="2952115"/>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Calibri"/>
                <a:cs typeface="Calibri"/>
              </a:rPr>
              <a:t>//</a:t>
            </a:r>
            <a:r>
              <a:rPr sz="1600" b="1" spc="-10" dirty="0">
                <a:solidFill>
                  <a:srgbClr val="FF0000"/>
                </a:solidFill>
                <a:latin typeface="Calibri"/>
                <a:cs typeface="Calibri"/>
              </a:rPr>
              <a:t> </a:t>
            </a:r>
            <a:r>
              <a:rPr sz="1600" b="1" spc="-5" dirty="0">
                <a:solidFill>
                  <a:srgbClr val="FF0000"/>
                </a:solidFill>
                <a:latin typeface="Calibri"/>
                <a:cs typeface="Calibri"/>
              </a:rPr>
              <a:t>File</a:t>
            </a:r>
            <a:r>
              <a:rPr sz="1600" b="1" spc="-25" dirty="0">
                <a:solidFill>
                  <a:srgbClr val="FF0000"/>
                </a:solidFill>
                <a:latin typeface="Calibri"/>
                <a:cs typeface="Calibri"/>
              </a:rPr>
              <a:t> </a:t>
            </a:r>
            <a:r>
              <a:rPr sz="1600" b="1" spc="-5" dirty="0">
                <a:solidFill>
                  <a:srgbClr val="FF0000"/>
                </a:solidFill>
                <a:latin typeface="Calibri"/>
                <a:cs typeface="Calibri"/>
              </a:rPr>
              <a:t>Name</a:t>
            </a:r>
            <a:r>
              <a:rPr sz="1600" b="1" spc="-30" dirty="0">
                <a:solidFill>
                  <a:srgbClr val="FF0000"/>
                </a:solidFill>
                <a:latin typeface="Calibri"/>
                <a:cs typeface="Calibri"/>
              </a:rPr>
              <a:t> </a:t>
            </a:r>
            <a:r>
              <a:rPr sz="1600" b="1" spc="-5" dirty="0">
                <a:solidFill>
                  <a:srgbClr val="FF0000"/>
                </a:solidFill>
                <a:latin typeface="Calibri"/>
                <a:cs typeface="Calibri"/>
              </a:rPr>
              <a:t>:</a:t>
            </a:r>
            <a:r>
              <a:rPr sz="1600" b="1" spc="-15" dirty="0">
                <a:solidFill>
                  <a:srgbClr val="FF0000"/>
                </a:solidFill>
                <a:latin typeface="Calibri"/>
                <a:cs typeface="Calibri"/>
              </a:rPr>
              <a:t> </a:t>
            </a:r>
            <a:r>
              <a:rPr sz="1600" b="1" spc="-10" dirty="0">
                <a:solidFill>
                  <a:srgbClr val="FF0000"/>
                </a:solidFill>
                <a:latin typeface="Calibri"/>
                <a:cs typeface="Calibri"/>
              </a:rPr>
              <a:t>Demo.java</a:t>
            </a:r>
            <a:endParaRPr sz="1600" dirty="0">
              <a:latin typeface="Calibri"/>
              <a:cs typeface="Calibri"/>
            </a:endParaRPr>
          </a:p>
          <a:p>
            <a:pPr marL="12700"/>
            <a:r>
              <a:rPr sz="1600" b="1" spc="-5" dirty="0">
                <a:solidFill>
                  <a:srgbClr val="FF0000"/>
                </a:solidFill>
                <a:latin typeface="Calibri"/>
                <a:cs typeface="Calibri"/>
              </a:rPr>
              <a:t>class</a:t>
            </a:r>
            <a:r>
              <a:rPr sz="1600" b="1" spc="-35" dirty="0">
                <a:solidFill>
                  <a:srgbClr val="FF0000"/>
                </a:solidFill>
                <a:latin typeface="Calibri"/>
                <a:cs typeface="Calibri"/>
              </a:rPr>
              <a:t> </a:t>
            </a:r>
            <a:r>
              <a:rPr sz="1600" b="1" spc="-5" dirty="0">
                <a:solidFill>
                  <a:srgbClr val="FF0000"/>
                </a:solidFill>
                <a:latin typeface="Calibri"/>
                <a:cs typeface="Calibri"/>
              </a:rPr>
              <a:t>A</a:t>
            </a:r>
            <a:endParaRPr sz="1600" dirty="0">
              <a:latin typeface="Calibri"/>
              <a:cs typeface="Calibri"/>
            </a:endParaRPr>
          </a:p>
          <a:p>
            <a:pPr marL="12700">
              <a:spcBef>
                <a:spcPts val="5"/>
              </a:spcBef>
            </a:pPr>
            <a:r>
              <a:rPr sz="1600" b="1" spc="-5" dirty="0">
                <a:solidFill>
                  <a:srgbClr val="FF0000"/>
                </a:solidFill>
                <a:latin typeface="Calibri"/>
                <a:cs typeface="Calibri"/>
              </a:rPr>
              <a:t>{</a:t>
            </a:r>
            <a:endParaRPr sz="1600" dirty="0">
              <a:latin typeface="Calibri"/>
              <a:cs typeface="Calibri"/>
            </a:endParaRPr>
          </a:p>
          <a:p>
            <a:pPr marL="927100" marR="3042920" algn="just"/>
            <a:r>
              <a:rPr sz="1600" b="1" spc="-15" dirty="0">
                <a:solidFill>
                  <a:srgbClr val="FF0000"/>
                </a:solidFill>
                <a:latin typeface="Calibri"/>
                <a:cs typeface="Calibri"/>
              </a:rPr>
              <a:t>private </a:t>
            </a:r>
            <a:r>
              <a:rPr sz="1600" b="1" spc="-10" dirty="0">
                <a:solidFill>
                  <a:srgbClr val="FF0000"/>
                </a:solidFill>
                <a:latin typeface="Calibri"/>
                <a:cs typeface="Calibri"/>
              </a:rPr>
              <a:t>int </a:t>
            </a:r>
            <a:r>
              <a:rPr sz="1600" b="1" spc="-5" dirty="0">
                <a:solidFill>
                  <a:srgbClr val="FF0000"/>
                </a:solidFill>
                <a:latin typeface="Calibri"/>
                <a:cs typeface="Calibri"/>
              </a:rPr>
              <a:t>a; </a:t>
            </a:r>
            <a:r>
              <a:rPr sz="1600" b="1" spc="-350" dirty="0">
                <a:solidFill>
                  <a:srgbClr val="FF0000"/>
                </a:solidFill>
                <a:latin typeface="Calibri"/>
                <a:cs typeface="Calibri"/>
              </a:rPr>
              <a:t> </a:t>
            </a:r>
            <a:r>
              <a:rPr sz="1600" b="1" spc="-15" dirty="0">
                <a:solidFill>
                  <a:srgbClr val="FF0000"/>
                </a:solidFill>
                <a:latin typeface="Calibri"/>
                <a:cs typeface="Calibri"/>
              </a:rPr>
              <a:t>private</a:t>
            </a:r>
            <a:r>
              <a:rPr sz="1600" b="1" spc="-25" dirty="0">
                <a:solidFill>
                  <a:srgbClr val="FF0000"/>
                </a:solidFill>
                <a:latin typeface="Calibri"/>
                <a:cs typeface="Calibri"/>
              </a:rPr>
              <a:t> </a:t>
            </a:r>
            <a:r>
              <a:rPr sz="1600" b="1" spc="-10" dirty="0">
                <a:solidFill>
                  <a:srgbClr val="FF0000"/>
                </a:solidFill>
                <a:latin typeface="Calibri"/>
                <a:cs typeface="Calibri"/>
              </a:rPr>
              <a:t>int</a:t>
            </a:r>
            <a:r>
              <a:rPr sz="1600" b="1" spc="-40" dirty="0">
                <a:solidFill>
                  <a:srgbClr val="FF0000"/>
                </a:solidFill>
                <a:latin typeface="Calibri"/>
                <a:cs typeface="Calibri"/>
              </a:rPr>
              <a:t> </a:t>
            </a:r>
            <a:r>
              <a:rPr sz="1600" b="1" spc="-5" dirty="0">
                <a:solidFill>
                  <a:srgbClr val="FF0000"/>
                </a:solidFill>
                <a:latin typeface="Calibri"/>
                <a:cs typeface="Calibri"/>
              </a:rPr>
              <a:t>b; </a:t>
            </a:r>
            <a:r>
              <a:rPr sz="1600" b="1" spc="-350" dirty="0">
                <a:solidFill>
                  <a:srgbClr val="FF0000"/>
                </a:solidFill>
                <a:latin typeface="Calibri"/>
                <a:cs typeface="Calibri"/>
              </a:rPr>
              <a:t> </a:t>
            </a:r>
            <a:r>
              <a:rPr sz="1600" b="1" spc="-5" dirty="0">
                <a:solidFill>
                  <a:srgbClr val="FF0000"/>
                </a:solidFill>
                <a:latin typeface="Calibri"/>
                <a:cs typeface="Calibri"/>
              </a:rPr>
              <a:t>A()</a:t>
            </a:r>
            <a:endParaRPr sz="1600" dirty="0">
              <a:latin typeface="Calibri"/>
              <a:cs typeface="Calibri"/>
            </a:endParaRPr>
          </a:p>
          <a:p>
            <a:pPr marL="927100"/>
            <a:r>
              <a:rPr sz="1600" b="1" spc="-5" dirty="0">
                <a:solidFill>
                  <a:srgbClr val="FF0000"/>
                </a:solidFill>
                <a:latin typeface="Calibri"/>
                <a:cs typeface="Calibri"/>
              </a:rPr>
              <a:t>{</a:t>
            </a:r>
            <a:endParaRPr sz="1600" dirty="0">
              <a:latin typeface="Calibri"/>
              <a:cs typeface="Calibri"/>
            </a:endParaRPr>
          </a:p>
          <a:p>
            <a:pPr marL="1841500"/>
            <a:r>
              <a:rPr sz="1600" b="1" spc="-10" dirty="0">
                <a:solidFill>
                  <a:srgbClr val="FF0000"/>
                </a:solidFill>
                <a:latin typeface="Calibri"/>
                <a:cs typeface="Calibri"/>
              </a:rPr>
              <a:t>System.out.println(“Hello</a:t>
            </a:r>
            <a:r>
              <a:rPr sz="1600" b="1" spc="25" dirty="0">
                <a:solidFill>
                  <a:srgbClr val="FF0000"/>
                </a:solidFill>
                <a:latin typeface="Calibri"/>
                <a:cs typeface="Calibri"/>
              </a:rPr>
              <a:t> </a:t>
            </a:r>
            <a:r>
              <a:rPr sz="1600" b="1" spc="-15" dirty="0">
                <a:solidFill>
                  <a:srgbClr val="FF0000"/>
                </a:solidFill>
                <a:latin typeface="Calibri"/>
                <a:cs typeface="Calibri"/>
              </a:rPr>
              <a:t>Welcome”);</a:t>
            </a:r>
            <a:endParaRPr sz="1600" dirty="0">
              <a:latin typeface="Calibri"/>
              <a:cs typeface="Calibri"/>
            </a:endParaRPr>
          </a:p>
          <a:p>
            <a:pPr marL="927100"/>
            <a:r>
              <a:rPr sz="1600" b="1" spc="-5" dirty="0">
                <a:solidFill>
                  <a:srgbClr val="FF0000"/>
                </a:solidFill>
                <a:latin typeface="Calibri"/>
                <a:cs typeface="Calibri"/>
              </a:rPr>
              <a:t>}</a:t>
            </a:r>
            <a:endParaRPr sz="1600" dirty="0">
              <a:latin typeface="Calibri"/>
              <a:cs typeface="Calibri"/>
            </a:endParaRPr>
          </a:p>
          <a:p>
            <a:pPr marL="12700"/>
            <a:r>
              <a:rPr sz="1600" b="1" spc="-5" dirty="0">
                <a:solidFill>
                  <a:srgbClr val="FF0000"/>
                </a:solidFill>
                <a:latin typeface="Calibri"/>
                <a:cs typeface="Calibri"/>
              </a:rPr>
              <a:t>}// End</a:t>
            </a:r>
            <a:r>
              <a:rPr sz="1600" b="1" spc="-15" dirty="0">
                <a:solidFill>
                  <a:srgbClr val="FF0000"/>
                </a:solidFill>
                <a:latin typeface="Calibri"/>
                <a:cs typeface="Calibri"/>
              </a:rPr>
              <a:t> </a:t>
            </a:r>
            <a:r>
              <a:rPr sz="1600" b="1" spc="-5" dirty="0">
                <a:solidFill>
                  <a:srgbClr val="FF0000"/>
                </a:solidFill>
                <a:latin typeface="Calibri"/>
                <a:cs typeface="Calibri"/>
              </a:rPr>
              <a:t>of class</a:t>
            </a:r>
            <a:r>
              <a:rPr sz="1600" b="1" spc="-15" dirty="0">
                <a:solidFill>
                  <a:srgbClr val="FF0000"/>
                </a:solidFill>
                <a:latin typeface="Calibri"/>
                <a:cs typeface="Calibri"/>
              </a:rPr>
              <a:t> </a:t>
            </a:r>
            <a:r>
              <a:rPr sz="1600" b="1" spc="-5" dirty="0">
                <a:solidFill>
                  <a:srgbClr val="FF0000"/>
                </a:solidFill>
                <a:latin typeface="Calibri"/>
                <a:cs typeface="Calibri"/>
              </a:rPr>
              <a:t>A</a:t>
            </a:r>
            <a:endParaRPr sz="1600" dirty="0">
              <a:latin typeface="Calibri"/>
              <a:cs typeface="Calibri"/>
            </a:endParaRPr>
          </a:p>
          <a:p>
            <a:pPr marL="12700"/>
            <a:r>
              <a:rPr sz="1600" b="1" spc="-5" dirty="0">
                <a:solidFill>
                  <a:srgbClr val="FF0000"/>
                </a:solidFill>
                <a:latin typeface="Calibri"/>
                <a:cs typeface="Calibri"/>
              </a:rPr>
              <a:t>class</a:t>
            </a:r>
            <a:r>
              <a:rPr sz="1600" b="1" spc="-20" dirty="0">
                <a:solidFill>
                  <a:srgbClr val="FF0000"/>
                </a:solidFill>
                <a:latin typeface="Calibri"/>
                <a:cs typeface="Calibri"/>
              </a:rPr>
              <a:t> </a:t>
            </a:r>
            <a:r>
              <a:rPr sz="1600" b="1" spc="-10" dirty="0">
                <a:solidFill>
                  <a:srgbClr val="FF0000"/>
                </a:solidFill>
                <a:latin typeface="Calibri"/>
                <a:cs typeface="Calibri"/>
              </a:rPr>
              <a:t>ConstructorDemo</a:t>
            </a:r>
            <a:endParaRPr sz="1600" dirty="0">
              <a:latin typeface="Calibri"/>
              <a:cs typeface="Calibri"/>
            </a:endParaRPr>
          </a:p>
          <a:p>
            <a:pPr marL="12700"/>
            <a:r>
              <a:rPr sz="1600" b="1" spc="-5" dirty="0">
                <a:solidFill>
                  <a:srgbClr val="FF0000"/>
                </a:solidFill>
                <a:latin typeface="Calibri"/>
                <a:cs typeface="Calibri"/>
              </a:rPr>
              <a:t>{</a:t>
            </a:r>
            <a:endParaRPr sz="1600" dirty="0">
              <a:latin typeface="Calibri"/>
              <a:cs typeface="Calibri"/>
            </a:endParaRPr>
          </a:p>
        </p:txBody>
      </p:sp>
      <p:sp>
        <p:nvSpPr>
          <p:cNvPr id="4" name="object 4"/>
          <p:cNvSpPr txBox="1"/>
          <p:nvPr/>
        </p:nvSpPr>
        <p:spPr>
          <a:xfrm>
            <a:off x="1908454" y="4312158"/>
            <a:ext cx="3284854" cy="1438214"/>
          </a:xfrm>
          <a:prstGeom prst="rect">
            <a:avLst/>
          </a:prstGeom>
        </p:spPr>
        <p:txBody>
          <a:bodyPr vert="horz" wrap="square" lIns="0" tIns="12065" rIns="0" bIns="0" rtlCol="0">
            <a:spAutoFit/>
          </a:bodyPr>
          <a:lstStyle/>
          <a:p>
            <a:pPr marL="12700">
              <a:spcBef>
                <a:spcPts val="95"/>
              </a:spcBef>
              <a:tabLst>
                <a:tab pos="1703070" algn="l"/>
              </a:tabLst>
            </a:pPr>
            <a:r>
              <a:rPr sz="1600" b="1" spc="-5" dirty="0">
                <a:solidFill>
                  <a:srgbClr val="FF0000"/>
                </a:solidFill>
                <a:latin typeface="Calibri"/>
                <a:cs typeface="Calibri"/>
              </a:rPr>
              <a:t>public</a:t>
            </a:r>
            <a:r>
              <a:rPr sz="1600" b="1" spc="15" dirty="0">
                <a:solidFill>
                  <a:srgbClr val="FF0000"/>
                </a:solidFill>
                <a:latin typeface="Calibri"/>
                <a:cs typeface="Calibri"/>
              </a:rPr>
              <a:t> </a:t>
            </a:r>
            <a:r>
              <a:rPr sz="1600" b="1" spc="-10" dirty="0">
                <a:solidFill>
                  <a:srgbClr val="FF0000"/>
                </a:solidFill>
                <a:latin typeface="Calibri"/>
                <a:cs typeface="Calibri"/>
              </a:rPr>
              <a:t>static void	</a:t>
            </a:r>
            <a:r>
              <a:rPr sz="1600" b="1" spc="-5" dirty="0">
                <a:solidFill>
                  <a:srgbClr val="FF0000"/>
                </a:solidFill>
                <a:latin typeface="Calibri"/>
                <a:cs typeface="Calibri"/>
              </a:rPr>
              <a:t>main(String</a:t>
            </a:r>
            <a:r>
              <a:rPr sz="1600" b="1" spc="-30" dirty="0">
                <a:solidFill>
                  <a:srgbClr val="FF0000"/>
                </a:solidFill>
                <a:latin typeface="Calibri"/>
                <a:cs typeface="Calibri"/>
              </a:rPr>
              <a:t> </a:t>
            </a:r>
            <a:r>
              <a:rPr sz="1600" b="1" spc="-10" dirty="0">
                <a:solidFill>
                  <a:srgbClr val="FF0000"/>
                </a:solidFill>
                <a:latin typeface="Calibri"/>
                <a:cs typeface="Calibri"/>
              </a:rPr>
              <a:t>args[])</a:t>
            </a:r>
            <a:endParaRPr sz="1600">
              <a:latin typeface="Calibri"/>
              <a:cs typeface="Calibri"/>
            </a:endParaRPr>
          </a:p>
          <a:p>
            <a:pPr marL="12700">
              <a:lnSpc>
                <a:spcPts val="1905"/>
              </a:lnSpc>
            </a:pPr>
            <a:r>
              <a:rPr sz="1600" b="1" spc="-5" dirty="0">
                <a:solidFill>
                  <a:srgbClr val="FF0000"/>
                </a:solidFill>
                <a:latin typeface="Calibri"/>
                <a:cs typeface="Calibri"/>
              </a:rPr>
              <a:t>{</a:t>
            </a:r>
            <a:endParaRPr sz="1600">
              <a:latin typeface="Calibri"/>
              <a:cs typeface="Calibri"/>
            </a:endParaRPr>
          </a:p>
          <a:p>
            <a:pPr marL="788035" marR="831215" algn="just">
              <a:lnSpc>
                <a:spcPts val="2400"/>
              </a:lnSpc>
              <a:spcBef>
                <a:spcPts val="65"/>
              </a:spcBef>
            </a:pPr>
            <a:r>
              <a:rPr sz="2000" b="1" dirty="0">
                <a:solidFill>
                  <a:srgbClr val="FF0000"/>
                </a:solidFill>
                <a:latin typeface="Calibri"/>
                <a:cs typeface="Calibri"/>
              </a:rPr>
              <a:t>A a1 = </a:t>
            </a:r>
            <a:r>
              <a:rPr sz="2000" b="1" spc="-5" dirty="0">
                <a:solidFill>
                  <a:srgbClr val="FF0000"/>
                </a:solidFill>
                <a:latin typeface="Calibri"/>
                <a:cs typeface="Calibri"/>
              </a:rPr>
              <a:t>new A(); </a:t>
            </a:r>
            <a:r>
              <a:rPr sz="2000" b="1" spc="-440" dirty="0">
                <a:solidFill>
                  <a:srgbClr val="FF0000"/>
                </a:solidFill>
                <a:latin typeface="Calibri"/>
                <a:cs typeface="Calibri"/>
              </a:rPr>
              <a:t> </a:t>
            </a:r>
            <a:r>
              <a:rPr sz="2000" b="1" dirty="0">
                <a:solidFill>
                  <a:srgbClr val="FF0000"/>
                </a:solidFill>
                <a:latin typeface="Calibri"/>
                <a:cs typeface="Calibri"/>
              </a:rPr>
              <a:t>A a2 = </a:t>
            </a:r>
            <a:r>
              <a:rPr sz="2000" b="1" spc="-5" dirty="0">
                <a:solidFill>
                  <a:srgbClr val="FF0000"/>
                </a:solidFill>
                <a:latin typeface="Calibri"/>
                <a:cs typeface="Calibri"/>
              </a:rPr>
              <a:t>new A(); </a:t>
            </a:r>
            <a:r>
              <a:rPr sz="2000" b="1" spc="-440" dirty="0">
                <a:solidFill>
                  <a:srgbClr val="FF0000"/>
                </a:solidFill>
                <a:latin typeface="Calibri"/>
                <a:cs typeface="Calibri"/>
              </a:rPr>
              <a:t> </a:t>
            </a:r>
            <a:r>
              <a:rPr sz="2000" b="1" dirty="0">
                <a:solidFill>
                  <a:srgbClr val="FF0000"/>
                </a:solidFill>
                <a:latin typeface="Calibri"/>
                <a:cs typeface="Calibri"/>
              </a:rPr>
              <a:t>A</a:t>
            </a:r>
            <a:r>
              <a:rPr sz="2000" b="1" spc="-10" dirty="0">
                <a:solidFill>
                  <a:srgbClr val="FF0000"/>
                </a:solidFill>
                <a:latin typeface="Calibri"/>
                <a:cs typeface="Calibri"/>
              </a:rPr>
              <a:t> </a:t>
            </a:r>
            <a:r>
              <a:rPr sz="2000" b="1" spc="-5" dirty="0">
                <a:solidFill>
                  <a:srgbClr val="FF0000"/>
                </a:solidFill>
                <a:latin typeface="Calibri"/>
                <a:cs typeface="Calibri"/>
              </a:rPr>
              <a:t>a3</a:t>
            </a:r>
            <a:r>
              <a:rPr sz="2000" b="1" spc="440" dirty="0">
                <a:solidFill>
                  <a:srgbClr val="FF0000"/>
                </a:solidFill>
                <a:latin typeface="Calibri"/>
                <a:cs typeface="Calibri"/>
              </a:rPr>
              <a:t> </a:t>
            </a:r>
            <a:r>
              <a:rPr sz="2000" b="1" dirty="0">
                <a:solidFill>
                  <a:srgbClr val="FF0000"/>
                </a:solidFill>
                <a:latin typeface="Calibri"/>
                <a:cs typeface="Calibri"/>
              </a:rPr>
              <a:t>=</a:t>
            </a:r>
            <a:r>
              <a:rPr sz="2000" b="1" spc="-15" dirty="0">
                <a:solidFill>
                  <a:srgbClr val="FF0000"/>
                </a:solidFill>
                <a:latin typeface="Calibri"/>
                <a:cs typeface="Calibri"/>
              </a:rPr>
              <a:t> </a:t>
            </a:r>
            <a:r>
              <a:rPr sz="2000" b="1" spc="-5" dirty="0">
                <a:solidFill>
                  <a:srgbClr val="FF0000"/>
                </a:solidFill>
                <a:latin typeface="Calibri"/>
                <a:cs typeface="Calibri"/>
              </a:rPr>
              <a:t>a1;</a:t>
            </a:r>
            <a:endParaRPr sz="2000">
              <a:latin typeface="Calibri"/>
              <a:cs typeface="Calibri"/>
            </a:endParaRPr>
          </a:p>
        </p:txBody>
      </p:sp>
      <p:sp>
        <p:nvSpPr>
          <p:cNvPr id="5" name="object 5"/>
          <p:cNvSpPr txBox="1"/>
          <p:nvPr/>
        </p:nvSpPr>
        <p:spPr>
          <a:xfrm>
            <a:off x="6319521" y="4743958"/>
            <a:ext cx="2559685" cy="1123315"/>
          </a:xfrm>
          <a:prstGeom prst="rect">
            <a:avLst/>
          </a:prstGeom>
        </p:spPr>
        <p:txBody>
          <a:bodyPr vert="horz" wrap="square" lIns="0" tIns="12700" rIns="0" bIns="0" rtlCol="0">
            <a:spAutoFit/>
          </a:bodyPr>
          <a:lstStyle/>
          <a:p>
            <a:pPr marL="12700" marR="5080" indent="1851660">
              <a:spcBef>
                <a:spcPts val="100"/>
              </a:spcBef>
            </a:pPr>
            <a:r>
              <a:rPr b="1" spc="-5" dirty="0">
                <a:latin typeface="Calibri"/>
                <a:cs typeface="Calibri"/>
              </a:rPr>
              <a:t>Out</a:t>
            </a:r>
            <a:r>
              <a:rPr b="1" dirty="0">
                <a:latin typeface="Calibri"/>
                <a:cs typeface="Calibri"/>
              </a:rPr>
              <a:t>put  </a:t>
            </a:r>
            <a:r>
              <a:rPr b="1" spc="-10" dirty="0">
                <a:latin typeface="Calibri"/>
                <a:cs typeface="Calibri"/>
              </a:rPr>
              <a:t>F:\&gt;javac</a:t>
            </a:r>
            <a:r>
              <a:rPr b="1" spc="5" dirty="0">
                <a:latin typeface="Calibri"/>
                <a:cs typeface="Calibri"/>
              </a:rPr>
              <a:t> </a:t>
            </a:r>
            <a:r>
              <a:rPr b="1" spc="-10" dirty="0">
                <a:latin typeface="Calibri"/>
                <a:cs typeface="Calibri"/>
              </a:rPr>
              <a:t>Demo.java </a:t>
            </a:r>
            <a:r>
              <a:rPr b="1" spc="-5" dirty="0">
                <a:latin typeface="Calibri"/>
                <a:cs typeface="Calibri"/>
              </a:rPr>
              <a:t> </a:t>
            </a:r>
            <a:r>
              <a:rPr b="1" spc="-10" dirty="0">
                <a:latin typeface="Calibri"/>
                <a:cs typeface="Calibri"/>
              </a:rPr>
              <a:t>F:\&gt;java</a:t>
            </a:r>
            <a:r>
              <a:rPr b="1" spc="-5" dirty="0">
                <a:latin typeface="Calibri"/>
                <a:cs typeface="Calibri"/>
              </a:rPr>
              <a:t> </a:t>
            </a:r>
            <a:r>
              <a:rPr b="1" spc="-10" dirty="0">
                <a:latin typeface="Calibri"/>
                <a:cs typeface="Calibri"/>
              </a:rPr>
              <a:t>ConstructorDemo </a:t>
            </a:r>
            <a:r>
              <a:rPr b="1" spc="-390" dirty="0">
                <a:latin typeface="Calibri"/>
                <a:cs typeface="Calibri"/>
              </a:rPr>
              <a:t> </a:t>
            </a:r>
            <a:r>
              <a:rPr b="1" dirty="0">
                <a:latin typeface="Calibri"/>
                <a:cs typeface="Calibri"/>
              </a:rPr>
              <a:t>Hello</a:t>
            </a:r>
            <a:r>
              <a:rPr b="1" spc="-35" dirty="0">
                <a:latin typeface="Calibri"/>
                <a:cs typeface="Calibri"/>
              </a:rPr>
              <a:t> </a:t>
            </a:r>
            <a:r>
              <a:rPr b="1" spc="-10" dirty="0">
                <a:latin typeface="Calibri"/>
                <a:cs typeface="Calibri"/>
              </a:rPr>
              <a:t>Welcome</a:t>
            </a:r>
            <a:endParaRPr>
              <a:latin typeface="Calibri"/>
              <a:cs typeface="Calibri"/>
            </a:endParaRPr>
          </a:p>
        </p:txBody>
      </p:sp>
      <p:sp>
        <p:nvSpPr>
          <p:cNvPr id="6" name="object 6"/>
          <p:cNvSpPr txBox="1"/>
          <p:nvPr/>
        </p:nvSpPr>
        <p:spPr>
          <a:xfrm>
            <a:off x="6912609" y="2239214"/>
            <a:ext cx="3284854" cy="757555"/>
          </a:xfrm>
          <a:prstGeom prst="rect">
            <a:avLst/>
          </a:prstGeom>
        </p:spPr>
        <p:txBody>
          <a:bodyPr vert="horz" wrap="square" lIns="0" tIns="12700" rIns="0" bIns="0" rtlCol="0">
            <a:spAutoFit/>
          </a:bodyPr>
          <a:lstStyle/>
          <a:p>
            <a:pPr algn="ctr">
              <a:spcBef>
                <a:spcPts val="100"/>
              </a:spcBef>
            </a:pPr>
            <a:r>
              <a:rPr sz="2400" b="1" spc="-5" dirty="0">
                <a:latin typeface="Arial"/>
                <a:cs typeface="Arial"/>
              </a:rPr>
              <a:t>Predict</a:t>
            </a:r>
            <a:r>
              <a:rPr sz="2400" b="1" spc="-20" dirty="0">
                <a:latin typeface="Arial"/>
                <a:cs typeface="Arial"/>
              </a:rPr>
              <a:t> </a:t>
            </a:r>
            <a:r>
              <a:rPr sz="2400" b="1" dirty="0">
                <a:latin typeface="Arial"/>
                <a:cs typeface="Arial"/>
              </a:rPr>
              <a:t>the</a:t>
            </a:r>
            <a:r>
              <a:rPr sz="2400" b="1" spc="-10" dirty="0">
                <a:latin typeface="Arial"/>
                <a:cs typeface="Arial"/>
              </a:rPr>
              <a:t> </a:t>
            </a:r>
            <a:r>
              <a:rPr sz="2400" b="1" dirty="0">
                <a:latin typeface="Arial"/>
                <a:cs typeface="Arial"/>
              </a:rPr>
              <a:t>O/P</a:t>
            </a:r>
            <a:r>
              <a:rPr sz="2400" b="1" spc="-85" dirty="0">
                <a:latin typeface="Arial"/>
                <a:cs typeface="Arial"/>
              </a:rPr>
              <a:t> </a:t>
            </a:r>
            <a:r>
              <a:rPr sz="2400" b="1" dirty="0">
                <a:latin typeface="Arial"/>
                <a:cs typeface="Arial"/>
              </a:rPr>
              <a:t>of</a:t>
            </a:r>
            <a:r>
              <a:rPr sz="2400" b="1" spc="-20" dirty="0">
                <a:latin typeface="Arial"/>
                <a:cs typeface="Arial"/>
              </a:rPr>
              <a:t> </a:t>
            </a:r>
            <a:r>
              <a:rPr sz="2400" b="1" spc="-5" dirty="0">
                <a:latin typeface="Arial"/>
                <a:cs typeface="Arial"/>
              </a:rPr>
              <a:t>This</a:t>
            </a:r>
            <a:endParaRPr sz="2400">
              <a:latin typeface="Arial"/>
              <a:cs typeface="Arial"/>
            </a:endParaRPr>
          </a:p>
          <a:p>
            <a:pPr marL="83820" algn="ctr">
              <a:spcBef>
                <a:spcPts val="5"/>
              </a:spcBef>
            </a:pPr>
            <a:r>
              <a:rPr sz="2400" b="1" spc="-5" dirty="0">
                <a:latin typeface="Arial"/>
                <a:cs typeface="Arial"/>
              </a:rPr>
              <a:t>Code</a:t>
            </a:r>
            <a:endParaRPr sz="2400">
              <a:latin typeface="Arial"/>
              <a:cs typeface="Arial"/>
            </a:endParaRPr>
          </a:p>
        </p:txBody>
      </p:sp>
      <p:sp>
        <p:nvSpPr>
          <p:cNvPr id="11" name="Footer Placeholder 10">
            <a:extLst>
              <a:ext uri="{FF2B5EF4-FFF2-40B4-BE49-F238E27FC236}">
                <a16:creationId xmlns:a16="http://schemas.microsoft.com/office/drawing/2014/main" id="{45FB6417-13C3-269A-1EE5-4668120E8590}"/>
              </a:ext>
            </a:extLst>
          </p:cNvPr>
          <p:cNvSpPr>
            <a:spLocks noGrp="1"/>
          </p:cNvSpPr>
          <p:nvPr>
            <p:ph type="ftr" sz="quarter" idx="11"/>
          </p:nvPr>
        </p:nvSpPr>
        <p:spPr/>
        <p:txBody>
          <a:bodyPr/>
          <a:lstStyle/>
          <a:p>
            <a:r>
              <a:rPr lang="en-US" dirty="0"/>
              <a:t>Jasmita Chandran (I527874)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7518561"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a:t>
            </a:r>
            <a:r>
              <a:rPr spc="-165" dirty="0"/>
              <a:t>l</a:t>
            </a:r>
            <a:r>
              <a:rPr spc="-160" dirty="0"/>
              <a:t>as</a:t>
            </a:r>
            <a:r>
              <a:rPr spc="-5" dirty="0"/>
              <a:t>s</a:t>
            </a:r>
            <a:r>
              <a:rPr spc="-295" dirty="0"/>
              <a:t> </a:t>
            </a:r>
            <a:r>
              <a:rPr spc="-195" dirty="0"/>
              <a:t>W</a:t>
            </a:r>
            <a:r>
              <a:rPr spc="-165" dirty="0"/>
              <a:t>i</a:t>
            </a:r>
            <a:r>
              <a:rPr spc="-155" dirty="0"/>
              <a:t>t</a:t>
            </a:r>
            <a:r>
              <a:rPr dirty="0"/>
              <a:t>h</a:t>
            </a:r>
            <a:r>
              <a:rPr spc="-260" dirty="0"/>
              <a:t> </a:t>
            </a:r>
            <a:r>
              <a:rPr spc="-160" dirty="0"/>
              <a:t>Unparame</a:t>
            </a:r>
            <a:r>
              <a:rPr spc="-155" dirty="0"/>
              <a:t>t</a:t>
            </a:r>
            <a:r>
              <a:rPr spc="-160" dirty="0"/>
              <a:t>r</a:t>
            </a:r>
            <a:r>
              <a:rPr spc="-165" dirty="0"/>
              <a:t>i</a:t>
            </a:r>
            <a:r>
              <a:rPr spc="-155" dirty="0"/>
              <a:t>z</a:t>
            </a:r>
            <a:r>
              <a:rPr spc="-160" dirty="0"/>
              <a:t>e</a:t>
            </a:r>
            <a:r>
              <a:rPr dirty="0"/>
              <a:t>d  </a:t>
            </a:r>
            <a:r>
              <a:rPr spc="-145" dirty="0"/>
              <a:t>Constructor</a:t>
            </a:r>
          </a:p>
        </p:txBody>
      </p:sp>
      <p:sp>
        <p:nvSpPr>
          <p:cNvPr id="5" name="object 5"/>
          <p:cNvSpPr txBox="1"/>
          <p:nvPr/>
        </p:nvSpPr>
        <p:spPr>
          <a:xfrm>
            <a:off x="1769770" y="5826126"/>
            <a:ext cx="2835910" cy="697627"/>
          </a:xfrm>
          <a:prstGeom prst="rect">
            <a:avLst/>
          </a:prstGeom>
        </p:spPr>
        <p:txBody>
          <a:bodyPr vert="horz" wrap="square" lIns="0" tIns="0" rIns="0" bIns="0" rtlCol="0">
            <a:spAutoFit/>
          </a:bodyPr>
          <a:lstStyle/>
          <a:p>
            <a:pPr marL="927100">
              <a:lnSpc>
                <a:spcPts val="1614"/>
              </a:lnSpc>
            </a:pPr>
            <a:r>
              <a:rPr sz="1600" b="1" spc="-5" dirty="0">
                <a:solidFill>
                  <a:srgbClr val="FF0000"/>
                </a:solidFill>
                <a:latin typeface="Calibri"/>
                <a:cs typeface="Calibri"/>
              </a:rPr>
              <a:t>A</a:t>
            </a:r>
            <a:r>
              <a:rPr sz="1600" b="1" spc="-15" dirty="0">
                <a:solidFill>
                  <a:srgbClr val="FF0000"/>
                </a:solidFill>
                <a:latin typeface="Calibri"/>
                <a:cs typeface="Calibri"/>
              </a:rPr>
              <a:t> </a:t>
            </a:r>
            <a:r>
              <a:rPr sz="1600" b="1" spc="-5" dirty="0">
                <a:solidFill>
                  <a:srgbClr val="FF0000"/>
                </a:solidFill>
                <a:latin typeface="Calibri"/>
                <a:cs typeface="Calibri"/>
              </a:rPr>
              <a:t>a4</a:t>
            </a:r>
            <a:r>
              <a:rPr sz="1600" b="1" spc="345" dirty="0">
                <a:solidFill>
                  <a:srgbClr val="FF0000"/>
                </a:solidFill>
                <a:latin typeface="Calibri"/>
                <a:cs typeface="Calibri"/>
              </a:rPr>
              <a:t> </a:t>
            </a:r>
            <a:r>
              <a:rPr sz="1600" b="1" spc="-5" dirty="0">
                <a:solidFill>
                  <a:srgbClr val="FF0000"/>
                </a:solidFill>
                <a:latin typeface="Calibri"/>
                <a:cs typeface="Calibri"/>
              </a:rPr>
              <a:t>= </a:t>
            </a:r>
            <a:r>
              <a:rPr sz="1600" b="1" spc="-10" dirty="0">
                <a:solidFill>
                  <a:srgbClr val="FF0000"/>
                </a:solidFill>
                <a:latin typeface="Calibri"/>
                <a:cs typeface="Calibri"/>
              </a:rPr>
              <a:t>new</a:t>
            </a:r>
            <a:r>
              <a:rPr sz="1600" b="1" spc="-5" dirty="0">
                <a:solidFill>
                  <a:srgbClr val="FF0000"/>
                </a:solidFill>
                <a:latin typeface="Calibri"/>
                <a:cs typeface="Calibri"/>
              </a:rPr>
              <a:t> </a:t>
            </a:r>
            <a:r>
              <a:rPr sz="1600" b="1" spc="-10" dirty="0">
                <a:solidFill>
                  <a:srgbClr val="FF0000"/>
                </a:solidFill>
                <a:latin typeface="Calibri"/>
                <a:cs typeface="Calibri"/>
              </a:rPr>
              <a:t>A();</a:t>
            </a:r>
            <a:endParaRPr sz="1600" dirty="0">
              <a:latin typeface="Calibri"/>
              <a:cs typeface="Calibri"/>
            </a:endParaRPr>
          </a:p>
          <a:p>
            <a:pPr marL="151130"/>
            <a:r>
              <a:rPr sz="1600" b="1" spc="-5" dirty="0">
                <a:solidFill>
                  <a:srgbClr val="FF0000"/>
                </a:solidFill>
                <a:latin typeface="Calibri"/>
                <a:cs typeface="Calibri"/>
              </a:rPr>
              <a:t>}</a:t>
            </a:r>
            <a:r>
              <a:rPr sz="1600" b="1" spc="-15" dirty="0">
                <a:solidFill>
                  <a:srgbClr val="FF0000"/>
                </a:solidFill>
                <a:latin typeface="Calibri"/>
                <a:cs typeface="Calibri"/>
              </a:rPr>
              <a:t> </a:t>
            </a:r>
            <a:r>
              <a:rPr sz="1600" b="1" spc="-5" dirty="0">
                <a:solidFill>
                  <a:srgbClr val="FF0000"/>
                </a:solidFill>
                <a:latin typeface="Calibri"/>
                <a:cs typeface="Calibri"/>
              </a:rPr>
              <a:t>//</a:t>
            </a:r>
            <a:r>
              <a:rPr sz="1600" b="1" spc="-10" dirty="0">
                <a:solidFill>
                  <a:srgbClr val="FF0000"/>
                </a:solidFill>
                <a:latin typeface="Calibri"/>
                <a:cs typeface="Calibri"/>
              </a:rPr>
              <a:t> End</a:t>
            </a:r>
            <a:r>
              <a:rPr sz="1600" b="1" spc="5" dirty="0">
                <a:solidFill>
                  <a:srgbClr val="FF0000"/>
                </a:solidFill>
                <a:latin typeface="Calibri"/>
                <a:cs typeface="Calibri"/>
              </a:rPr>
              <a:t> </a:t>
            </a:r>
            <a:r>
              <a:rPr sz="1600" b="1" spc="-5" dirty="0">
                <a:solidFill>
                  <a:srgbClr val="FF0000"/>
                </a:solidFill>
                <a:latin typeface="Calibri"/>
                <a:cs typeface="Calibri"/>
              </a:rPr>
              <a:t>of</a:t>
            </a:r>
            <a:r>
              <a:rPr sz="1600" b="1" dirty="0">
                <a:solidFill>
                  <a:srgbClr val="FF0000"/>
                </a:solidFill>
                <a:latin typeface="Calibri"/>
                <a:cs typeface="Calibri"/>
              </a:rPr>
              <a:t> </a:t>
            </a:r>
            <a:r>
              <a:rPr sz="1600" b="1" spc="-10" dirty="0">
                <a:solidFill>
                  <a:srgbClr val="FF0000"/>
                </a:solidFill>
                <a:latin typeface="Calibri"/>
                <a:cs typeface="Calibri"/>
              </a:rPr>
              <a:t>Method</a:t>
            </a:r>
            <a:endParaRPr sz="1600" dirty="0">
              <a:latin typeface="Calibri"/>
              <a:cs typeface="Calibri"/>
            </a:endParaRPr>
          </a:p>
          <a:p>
            <a:pPr marL="12700"/>
            <a:r>
              <a:rPr sz="1600" b="1" spc="-5" dirty="0">
                <a:solidFill>
                  <a:srgbClr val="FF0000"/>
                </a:solidFill>
                <a:latin typeface="Calibri"/>
                <a:cs typeface="Calibri"/>
              </a:rPr>
              <a:t>}//</a:t>
            </a:r>
            <a:r>
              <a:rPr sz="1600" b="1" dirty="0">
                <a:solidFill>
                  <a:srgbClr val="FF0000"/>
                </a:solidFill>
                <a:latin typeface="Calibri"/>
                <a:cs typeface="Calibri"/>
              </a:rPr>
              <a:t> </a:t>
            </a:r>
            <a:r>
              <a:rPr sz="1600" b="1" spc="-5" dirty="0">
                <a:solidFill>
                  <a:srgbClr val="FF0000"/>
                </a:solidFill>
                <a:latin typeface="Calibri"/>
                <a:cs typeface="Calibri"/>
              </a:rPr>
              <a:t>End</a:t>
            </a:r>
            <a:r>
              <a:rPr sz="1600" b="1" spc="-10" dirty="0">
                <a:solidFill>
                  <a:srgbClr val="FF0000"/>
                </a:solidFill>
                <a:latin typeface="Calibri"/>
                <a:cs typeface="Calibri"/>
              </a:rPr>
              <a:t> </a:t>
            </a:r>
            <a:r>
              <a:rPr sz="1600" b="1" spc="-5" dirty="0">
                <a:solidFill>
                  <a:srgbClr val="FF0000"/>
                </a:solidFill>
                <a:latin typeface="Calibri"/>
                <a:cs typeface="Calibri"/>
              </a:rPr>
              <a:t>of</a:t>
            </a:r>
            <a:r>
              <a:rPr sz="1600" b="1" dirty="0">
                <a:solidFill>
                  <a:srgbClr val="FF0000"/>
                </a:solidFill>
                <a:latin typeface="Calibri"/>
                <a:cs typeface="Calibri"/>
              </a:rPr>
              <a:t> </a:t>
            </a:r>
            <a:r>
              <a:rPr sz="1600" b="1" spc="-5" dirty="0">
                <a:solidFill>
                  <a:srgbClr val="FF0000"/>
                </a:solidFill>
                <a:latin typeface="Calibri"/>
                <a:cs typeface="Calibri"/>
              </a:rPr>
              <a:t>class</a:t>
            </a:r>
            <a:r>
              <a:rPr sz="1600" b="1" dirty="0">
                <a:solidFill>
                  <a:srgbClr val="FF0000"/>
                </a:solidFill>
                <a:latin typeface="Calibri"/>
                <a:cs typeface="Calibri"/>
              </a:rPr>
              <a:t> </a:t>
            </a:r>
            <a:r>
              <a:rPr sz="1600" b="1" spc="-10" dirty="0" err="1">
                <a:solidFill>
                  <a:srgbClr val="FF0000"/>
                </a:solidFill>
                <a:latin typeface="Calibri"/>
                <a:cs typeface="Calibri"/>
              </a:rPr>
              <a:t>ConstructorDemo</a:t>
            </a:r>
            <a:endParaRPr sz="1600" dirty="0">
              <a:latin typeface="Calibri"/>
              <a:cs typeface="Calibri"/>
            </a:endParaRPr>
          </a:p>
        </p:txBody>
      </p:sp>
      <p:sp>
        <p:nvSpPr>
          <p:cNvPr id="3" name="object 3"/>
          <p:cNvSpPr txBox="1"/>
          <p:nvPr/>
        </p:nvSpPr>
        <p:spPr>
          <a:xfrm>
            <a:off x="1769770" y="1385061"/>
            <a:ext cx="5181600" cy="4415790"/>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Calibri"/>
                <a:cs typeface="Calibri"/>
              </a:rPr>
              <a:t>//</a:t>
            </a:r>
            <a:r>
              <a:rPr sz="1600" b="1" spc="-10" dirty="0">
                <a:solidFill>
                  <a:srgbClr val="FF0000"/>
                </a:solidFill>
                <a:latin typeface="Calibri"/>
                <a:cs typeface="Calibri"/>
              </a:rPr>
              <a:t> </a:t>
            </a:r>
            <a:r>
              <a:rPr sz="1600" b="1" spc="-5" dirty="0">
                <a:solidFill>
                  <a:srgbClr val="FF0000"/>
                </a:solidFill>
                <a:latin typeface="Calibri"/>
                <a:cs typeface="Calibri"/>
              </a:rPr>
              <a:t>File</a:t>
            </a:r>
            <a:r>
              <a:rPr sz="1600" b="1" spc="-25" dirty="0">
                <a:solidFill>
                  <a:srgbClr val="FF0000"/>
                </a:solidFill>
                <a:latin typeface="Calibri"/>
                <a:cs typeface="Calibri"/>
              </a:rPr>
              <a:t> </a:t>
            </a:r>
            <a:r>
              <a:rPr sz="1600" b="1" spc="-5" dirty="0">
                <a:solidFill>
                  <a:srgbClr val="FF0000"/>
                </a:solidFill>
                <a:latin typeface="Calibri"/>
                <a:cs typeface="Calibri"/>
              </a:rPr>
              <a:t>Name</a:t>
            </a:r>
            <a:r>
              <a:rPr sz="1600" b="1" spc="-30" dirty="0">
                <a:solidFill>
                  <a:srgbClr val="FF0000"/>
                </a:solidFill>
                <a:latin typeface="Calibri"/>
                <a:cs typeface="Calibri"/>
              </a:rPr>
              <a:t> </a:t>
            </a:r>
            <a:r>
              <a:rPr sz="1600" b="1" spc="-5" dirty="0">
                <a:solidFill>
                  <a:srgbClr val="FF0000"/>
                </a:solidFill>
                <a:latin typeface="Calibri"/>
                <a:cs typeface="Calibri"/>
              </a:rPr>
              <a:t>:</a:t>
            </a:r>
            <a:r>
              <a:rPr sz="1600" b="1" spc="-15" dirty="0">
                <a:solidFill>
                  <a:srgbClr val="FF0000"/>
                </a:solidFill>
                <a:latin typeface="Calibri"/>
                <a:cs typeface="Calibri"/>
              </a:rPr>
              <a:t> </a:t>
            </a:r>
            <a:r>
              <a:rPr sz="1600" b="1" spc="-10" dirty="0">
                <a:solidFill>
                  <a:srgbClr val="FF0000"/>
                </a:solidFill>
                <a:latin typeface="Calibri"/>
                <a:cs typeface="Calibri"/>
              </a:rPr>
              <a:t>Demo.java</a:t>
            </a:r>
            <a:endParaRPr sz="1600">
              <a:latin typeface="Calibri"/>
              <a:cs typeface="Calibri"/>
            </a:endParaRPr>
          </a:p>
          <a:p>
            <a:pPr marL="12700"/>
            <a:r>
              <a:rPr sz="1600" b="1" spc="-5" dirty="0">
                <a:solidFill>
                  <a:srgbClr val="FF0000"/>
                </a:solidFill>
                <a:latin typeface="Calibri"/>
                <a:cs typeface="Calibri"/>
              </a:rPr>
              <a:t>class</a:t>
            </a:r>
            <a:r>
              <a:rPr sz="1600" b="1" spc="-35" dirty="0">
                <a:solidFill>
                  <a:srgbClr val="FF0000"/>
                </a:solidFill>
                <a:latin typeface="Calibri"/>
                <a:cs typeface="Calibri"/>
              </a:rPr>
              <a:t> </a:t>
            </a:r>
            <a:r>
              <a:rPr sz="1600" b="1" spc="-5" dirty="0">
                <a:solidFill>
                  <a:srgbClr val="FF0000"/>
                </a:solidFill>
                <a:latin typeface="Calibri"/>
                <a:cs typeface="Calibri"/>
              </a:rPr>
              <a:t>A</a:t>
            </a:r>
            <a:endParaRPr sz="1600">
              <a:latin typeface="Calibri"/>
              <a:cs typeface="Calibri"/>
            </a:endParaRPr>
          </a:p>
          <a:p>
            <a:pPr marL="12700">
              <a:spcBef>
                <a:spcPts val="5"/>
              </a:spcBef>
            </a:pPr>
            <a:r>
              <a:rPr sz="1600" b="1" spc="-5" dirty="0">
                <a:solidFill>
                  <a:srgbClr val="FF0000"/>
                </a:solidFill>
                <a:latin typeface="Calibri"/>
                <a:cs typeface="Calibri"/>
              </a:rPr>
              <a:t>{</a:t>
            </a:r>
            <a:endParaRPr sz="1600">
              <a:latin typeface="Calibri"/>
              <a:cs typeface="Calibri"/>
            </a:endParaRPr>
          </a:p>
          <a:p>
            <a:pPr marL="927100" marR="3169920" algn="just"/>
            <a:r>
              <a:rPr sz="1600" b="1" spc="-15" dirty="0">
                <a:solidFill>
                  <a:srgbClr val="FF0000"/>
                </a:solidFill>
                <a:latin typeface="Calibri"/>
                <a:cs typeface="Calibri"/>
              </a:rPr>
              <a:t>private </a:t>
            </a:r>
            <a:r>
              <a:rPr sz="1600" b="1" spc="-10" dirty="0">
                <a:solidFill>
                  <a:srgbClr val="FF0000"/>
                </a:solidFill>
                <a:latin typeface="Calibri"/>
                <a:cs typeface="Calibri"/>
              </a:rPr>
              <a:t>int </a:t>
            </a:r>
            <a:r>
              <a:rPr sz="1600" b="1" spc="-5" dirty="0">
                <a:solidFill>
                  <a:srgbClr val="FF0000"/>
                </a:solidFill>
                <a:latin typeface="Calibri"/>
                <a:cs typeface="Calibri"/>
              </a:rPr>
              <a:t>a; </a:t>
            </a:r>
            <a:r>
              <a:rPr sz="1600" b="1" spc="-350" dirty="0">
                <a:solidFill>
                  <a:srgbClr val="FF0000"/>
                </a:solidFill>
                <a:latin typeface="Calibri"/>
                <a:cs typeface="Calibri"/>
              </a:rPr>
              <a:t> </a:t>
            </a:r>
            <a:r>
              <a:rPr sz="1600" b="1" spc="-15" dirty="0">
                <a:solidFill>
                  <a:srgbClr val="FF0000"/>
                </a:solidFill>
                <a:latin typeface="Calibri"/>
                <a:cs typeface="Calibri"/>
              </a:rPr>
              <a:t>private </a:t>
            </a:r>
            <a:r>
              <a:rPr sz="1600" b="1" spc="-10" dirty="0">
                <a:solidFill>
                  <a:srgbClr val="FF0000"/>
                </a:solidFill>
                <a:latin typeface="Calibri"/>
                <a:cs typeface="Calibri"/>
              </a:rPr>
              <a:t>int </a:t>
            </a:r>
            <a:r>
              <a:rPr sz="1600" b="1" spc="-5" dirty="0">
                <a:solidFill>
                  <a:srgbClr val="FF0000"/>
                </a:solidFill>
                <a:latin typeface="Calibri"/>
                <a:cs typeface="Calibri"/>
              </a:rPr>
              <a:t>b; </a:t>
            </a:r>
            <a:r>
              <a:rPr sz="1600" b="1" spc="-355" dirty="0">
                <a:solidFill>
                  <a:srgbClr val="FF0000"/>
                </a:solidFill>
                <a:latin typeface="Calibri"/>
                <a:cs typeface="Calibri"/>
              </a:rPr>
              <a:t> </a:t>
            </a:r>
            <a:r>
              <a:rPr sz="1600" b="1" spc="-5" dirty="0">
                <a:solidFill>
                  <a:srgbClr val="FF0000"/>
                </a:solidFill>
                <a:latin typeface="Calibri"/>
                <a:cs typeface="Calibri"/>
              </a:rPr>
              <a:t>A()</a:t>
            </a:r>
            <a:endParaRPr sz="1600">
              <a:latin typeface="Calibri"/>
              <a:cs typeface="Calibri"/>
            </a:endParaRPr>
          </a:p>
          <a:p>
            <a:pPr marL="927100"/>
            <a:r>
              <a:rPr sz="1600" b="1" spc="-5" dirty="0">
                <a:solidFill>
                  <a:srgbClr val="FF0000"/>
                </a:solidFill>
                <a:latin typeface="Calibri"/>
                <a:cs typeface="Calibri"/>
              </a:rPr>
              <a:t>{</a:t>
            </a:r>
            <a:endParaRPr sz="1600">
              <a:latin typeface="Calibri"/>
              <a:cs typeface="Calibri"/>
            </a:endParaRPr>
          </a:p>
          <a:p>
            <a:pPr marL="1841500"/>
            <a:r>
              <a:rPr sz="1600" b="1" spc="-10" dirty="0">
                <a:solidFill>
                  <a:srgbClr val="FF0000"/>
                </a:solidFill>
                <a:latin typeface="Calibri"/>
                <a:cs typeface="Calibri"/>
              </a:rPr>
              <a:t>for(int</a:t>
            </a:r>
            <a:r>
              <a:rPr sz="1600" b="1" spc="10" dirty="0">
                <a:solidFill>
                  <a:srgbClr val="FF0000"/>
                </a:solidFill>
                <a:latin typeface="Calibri"/>
                <a:cs typeface="Calibri"/>
              </a:rPr>
              <a:t> </a:t>
            </a:r>
            <a:r>
              <a:rPr sz="1600" b="1" spc="-5" dirty="0">
                <a:solidFill>
                  <a:srgbClr val="FF0000"/>
                </a:solidFill>
                <a:latin typeface="Calibri"/>
                <a:cs typeface="Calibri"/>
              </a:rPr>
              <a:t>i</a:t>
            </a:r>
            <a:r>
              <a:rPr sz="1600" b="1" spc="-10" dirty="0">
                <a:solidFill>
                  <a:srgbClr val="FF0000"/>
                </a:solidFill>
                <a:latin typeface="Calibri"/>
                <a:cs typeface="Calibri"/>
              </a:rPr>
              <a:t> =0;</a:t>
            </a:r>
            <a:r>
              <a:rPr sz="1600" b="1" spc="5" dirty="0">
                <a:solidFill>
                  <a:srgbClr val="FF0000"/>
                </a:solidFill>
                <a:latin typeface="Calibri"/>
                <a:cs typeface="Calibri"/>
              </a:rPr>
              <a:t> </a:t>
            </a:r>
            <a:r>
              <a:rPr sz="1600" b="1" spc="-10" dirty="0">
                <a:solidFill>
                  <a:srgbClr val="FF0000"/>
                </a:solidFill>
                <a:latin typeface="Calibri"/>
                <a:cs typeface="Calibri"/>
              </a:rPr>
              <a:t>i&lt;10;</a:t>
            </a:r>
            <a:r>
              <a:rPr sz="1600" b="1" spc="5" dirty="0">
                <a:solidFill>
                  <a:srgbClr val="FF0000"/>
                </a:solidFill>
                <a:latin typeface="Calibri"/>
                <a:cs typeface="Calibri"/>
              </a:rPr>
              <a:t> </a:t>
            </a:r>
            <a:r>
              <a:rPr sz="1600" b="1" spc="-5" dirty="0">
                <a:solidFill>
                  <a:srgbClr val="FF0000"/>
                </a:solidFill>
                <a:latin typeface="Calibri"/>
                <a:cs typeface="Calibri"/>
              </a:rPr>
              <a:t>i++)</a:t>
            </a:r>
            <a:endParaRPr sz="1600">
              <a:latin typeface="Calibri"/>
              <a:cs typeface="Calibri"/>
            </a:endParaRPr>
          </a:p>
          <a:p>
            <a:pPr marL="2755900"/>
            <a:r>
              <a:rPr sz="1600" b="1" spc="-10" dirty="0">
                <a:solidFill>
                  <a:srgbClr val="FF0000"/>
                </a:solidFill>
                <a:latin typeface="Calibri"/>
                <a:cs typeface="Calibri"/>
              </a:rPr>
              <a:t>System.out.println </a:t>
            </a:r>
            <a:r>
              <a:rPr sz="1600" b="1" spc="-5" dirty="0">
                <a:solidFill>
                  <a:srgbClr val="FF0000"/>
                </a:solidFill>
                <a:latin typeface="Calibri"/>
                <a:cs typeface="Calibri"/>
              </a:rPr>
              <a:t>(“Hello”);</a:t>
            </a:r>
            <a:endParaRPr sz="1600">
              <a:latin typeface="Calibri"/>
              <a:cs typeface="Calibri"/>
            </a:endParaRPr>
          </a:p>
          <a:p>
            <a:pPr marL="927100"/>
            <a:r>
              <a:rPr sz="1600" b="1" spc="-5" dirty="0">
                <a:solidFill>
                  <a:srgbClr val="FF0000"/>
                </a:solidFill>
                <a:latin typeface="Calibri"/>
                <a:cs typeface="Calibri"/>
              </a:rPr>
              <a:t>}</a:t>
            </a:r>
            <a:endParaRPr sz="1600">
              <a:latin typeface="Calibri"/>
              <a:cs typeface="Calibri"/>
            </a:endParaRPr>
          </a:p>
          <a:p>
            <a:pPr marL="12700"/>
            <a:r>
              <a:rPr sz="1600" b="1" spc="-5" dirty="0">
                <a:solidFill>
                  <a:srgbClr val="FF0000"/>
                </a:solidFill>
                <a:latin typeface="Calibri"/>
                <a:cs typeface="Calibri"/>
              </a:rPr>
              <a:t>}// End</a:t>
            </a:r>
            <a:r>
              <a:rPr sz="1600" b="1" spc="-15" dirty="0">
                <a:solidFill>
                  <a:srgbClr val="FF0000"/>
                </a:solidFill>
                <a:latin typeface="Calibri"/>
                <a:cs typeface="Calibri"/>
              </a:rPr>
              <a:t> </a:t>
            </a:r>
            <a:r>
              <a:rPr sz="1600" b="1" spc="-5" dirty="0">
                <a:solidFill>
                  <a:srgbClr val="FF0000"/>
                </a:solidFill>
                <a:latin typeface="Calibri"/>
                <a:cs typeface="Calibri"/>
              </a:rPr>
              <a:t>of class</a:t>
            </a:r>
            <a:r>
              <a:rPr sz="1600" b="1" spc="-15" dirty="0">
                <a:solidFill>
                  <a:srgbClr val="FF0000"/>
                </a:solidFill>
                <a:latin typeface="Calibri"/>
                <a:cs typeface="Calibri"/>
              </a:rPr>
              <a:t> </a:t>
            </a:r>
            <a:r>
              <a:rPr sz="1600" b="1" spc="-5" dirty="0">
                <a:solidFill>
                  <a:srgbClr val="FF0000"/>
                </a:solidFill>
                <a:latin typeface="Calibri"/>
                <a:cs typeface="Calibri"/>
              </a:rPr>
              <a:t>A</a:t>
            </a:r>
            <a:endParaRPr sz="1600">
              <a:latin typeface="Calibri"/>
              <a:cs typeface="Calibri"/>
            </a:endParaRPr>
          </a:p>
          <a:p>
            <a:pPr marL="12700"/>
            <a:r>
              <a:rPr sz="1600" b="1" spc="-5" dirty="0">
                <a:solidFill>
                  <a:srgbClr val="FF0000"/>
                </a:solidFill>
                <a:latin typeface="Calibri"/>
                <a:cs typeface="Calibri"/>
              </a:rPr>
              <a:t>class</a:t>
            </a:r>
            <a:r>
              <a:rPr sz="1600" b="1" spc="-20" dirty="0">
                <a:solidFill>
                  <a:srgbClr val="FF0000"/>
                </a:solidFill>
                <a:latin typeface="Calibri"/>
                <a:cs typeface="Calibri"/>
              </a:rPr>
              <a:t> </a:t>
            </a:r>
            <a:r>
              <a:rPr sz="1600" b="1" spc="-10" dirty="0">
                <a:solidFill>
                  <a:srgbClr val="FF0000"/>
                </a:solidFill>
                <a:latin typeface="Calibri"/>
                <a:cs typeface="Calibri"/>
              </a:rPr>
              <a:t>ConstructorDemo</a:t>
            </a:r>
            <a:endParaRPr sz="1600">
              <a:latin typeface="Calibri"/>
              <a:cs typeface="Calibri"/>
            </a:endParaRPr>
          </a:p>
          <a:p>
            <a:pPr marL="12700">
              <a:spcBef>
                <a:spcPts val="5"/>
              </a:spcBef>
            </a:pPr>
            <a:r>
              <a:rPr sz="1600" b="1" spc="-5" dirty="0">
                <a:solidFill>
                  <a:srgbClr val="FF0000"/>
                </a:solidFill>
                <a:latin typeface="Calibri"/>
                <a:cs typeface="Calibri"/>
              </a:rPr>
              <a:t>{</a:t>
            </a:r>
            <a:endParaRPr sz="1600">
              <a:latin typeface="Calibri"/>
              <a:cs typeface="Calibri"/>
            </a:endParaRPr>
          </a:p>
          <a:p>
            <a:pPr marL="151130">
              <a:tabLst>
                <a:tab pos="1841500" algn="l"/>
              </a:tabLst>
            </a:pPr>
            <a:r>
              <a:rPr sz="1600" b="1" spc="-5" dirty="0">
                <a:solidFill>
                  <a:srgbClr val="FF0000"/>
                </a:solidFill>
                <a:latin typeface="Calibri"/>
                <a:cs typeface="Calibri"/>
              </a:rPr>
              <a:t>public</a:t>
            </a:r>
            <a:r>
              <a:rPr sz="1600" b="1" spc="15" dirty="0">
                <a:solidFill>
                  <a:srgbClr val="FF0000"/>
                </a:solidFill>
                <a:latin typeface="Calibri"/>
                <a:cs typeface="Calibri"/>
              </a:rPr>
              <a:t> </a:t>
            </a:r>
            <a:r>
              <a:rPr sz="1600" b="1" spc="-10" dirty="0">
                <a:solidFill>
                  <a:srgbClr val="FF0000"/>
                </a:solidFill>
                <a:latin typeface="Calibri"/>
                <a:cs typeface="Calibri"/>
              </a:rPr>
              <a:t>static void	</a:t>
            </a:r>
            <a:r>
              <a:rPr sz="1600" b="1" spc="-5" dirty="0">
                <a:solidFill>
                  <a:srgbClr val="FF0000"/>
                </a:solidFill>
                <a:latin typeface="Calibri"/>
                <a:cs typeface="Calibri"/>
              </a:rPr>
              <a:t>main(String</a:t>
            </a:r>
            <a:r>
              <a:rPr sz="1600" b="1" dirty="0">
                <a:solidFill>
                  <a:srgbClr val="FF0000"/>
                </a:solidFill>
                <a:latin typeface="Calibri"/>
                <a:cs typeface="Calibri"/>
              </a:rPr>
              <a:t> </a:t>
            </a:r>
            <a:r>
              <a:rPr sz="1600" b="1" spc="-10" dirty="0">
                <a:solidFill>
                  <a:srgbClr val="FF0000"/>
                </a:solidFill>
                <a:latin typeface="Calibri"/>
                <a:cs typeface="Calibri"/>
              </a:rPr>
              <a:t>args[])</a:t>
            </a:r>
            <a:endParaRPr sz="1600">
              <a:latin typeface="Calibri"/>
              <a:cs typeface="Calibri"/>
            </a:endParaRPr>
          </a:p>
          <a:p>
            <a:pPr marL="151130"/>
            <a:r>
              <a:rPr sz="1600" b="1" spc="-5" dirty="0">
                <a:solidFill>
                  <a:srgbClr val="FF0000"/>
                </a:solidFill>
                <a:latin typeface="Calibri"/>
                <a:cs typeface="Calibri"/>
              </a:rPr>
              <a:t>{</a:t>
            </a:r>
            <a:endParaRPr sz="1600">
              <a:latin typeface="Calibri"/>
              <a:cs typeface="Calibri"/>
            </a:endParaRPr>
          </a:p>
          <a:p>
            <a:pPr marL="927100" marR="2922905" algn="just"/>
            <a:r>
              <a:rPr sz="1600" b="1" spc="-5" dirty="0">
                <a:solidFill>
                  <a:srgbClr val="FF0000"/>
                </a:solidFill>
                <a:latin typeface="Calibri"/>
                <a:cs typeface="Calibri"/>
              </a:rPr>
              <a:t>A a1</a:t>
            </a:r>
            <a:r>
              <a:rPr sz="1600" b="1" dirty="0">
                <a:solidFill>
                  <a:srgbClr val="FF0000"/>
                </a:solidFill>
                <a:latin typeface="Calibri"/>
                <a:cs typeface="Calibri"/>
              </a:rPr>
              <a:t> </a:t>
            </a:r>
            <a:r>
              <a:rPr sz="1600" b="1" spc="-5" dirty="0">
                <a:solidFill>
                  <a:srgbClr val="FF0000"/>
                </a:solidFill>
                <a:latin typeface="Calibri"/>
                <a:cs typeface="Calibri"/>
              </a:rPr>
              <a:t>= </a:t>
            </a:r>
            <a:r>
              <a:rPr sz="1600" b="1" spc="-10" dirty="0">
                <a:solidFill>
                  <a:srgbClr val="FF0000"/>
                </a:solidFill>
                <a:latin typeface="Calibri"/>
                <a:cs typeface="Calibri"/>
              </a:rPr>
              <a:t>new A(); </a:t>
            </a:r>
            <a:r>
              <a:rPr sz="1600" b="1" spc="-350" dirty="0">
                <a:solidFill>
                  <a:srgbClr val="FF0000"/>
                </a:solidFill>
                <a:latin typeface="Calibri"/>
                <a:cs typeface="Calibri"/>
              </a:rPr>
              <a:t> </a:t>
            </a:r>
            <a:r>
              <a:rPr sz="1600" b="1" spc="-5" dirty="0">
                <a:solidFill>
                  <a:srgbClr val="FF0000"/>
                </a:solidFill>
                <a:latin typeface="Calibri"/>
                <a:cs typeface="Calibri"/>
              </a:rPr>
              <a:t>A a2</a:t>
            </a:r>
            <a:r>
              <a:rPr sz="1600" b="1" dirty="0">
                <a:solidFill>
                  <a:srgbClr val="FF0000"/>
                </a:solidFill>
                <a:latin typeface="Calibri"/>
                <a:cs typeface="Calibri"/>
              </a:rPr>
              <a:t> </a:t>
            </a:r>
            <a:r>
              <a:rPr sz="1600" b="1" spc="-5" dirty="0">
                <a:solidFill>
                  <a:srgbClr val="FF0000"/>
                </a:solidFill>
                <a:latin typeface="Calibri"/>
                <a:cs typeface="Calibri"/>
              </a:rPr>
              <a:t>= </a:t>
            </a:r>
            <a:r>
              <a:rPr sz="1600" b="1" spc="-10" dirty="0">
                <a:solidFill>
                  <a:srgbClr val="FF0000"/>
                </a:solidFill>
                <a:latin typeface="Calibri"/>
                <a:cs typeface="Calibri"/>
              </a:rPr>
              <a:t>new A(); </a:t>
            </a:r>
            <a:r>
              <a:rPr sz="1600" b="1" spc="-350" dirty="0">
                <a:solidFill>
                  <a:srgbClr val="FF0000"/>
                </a:solidFill>
                <a:latin typeface="Calibri"/>
                <a:cs typeface="Calibri"/>
              </a:rPr>
              <a:t> </a:t>
            </a:r>
            <a:r>
              <a:rPr sz="1600" b="1" spc="-5" dirty="0">
                <a:solidFill>
                  <a:srgbClr val="FF0000"/>
                </a:solidFill>
                <a:latin typeface="Calibri"/>
                <a:cs typeface="Calibri"/>
              </a:rPr>
              <a:t>A</a:t>
            </a:r>
            <a:r>
              <a:rPr sz="1600" b="1" spc="-15" dirty="0">
                <a:solidFill>
                  <a:srgbClr val="FF0000"/>
                </a:solidFill>
                <a:latin typeface="Calibri"/>
                <a:cs typeface="Calibri"/>
              </a:rPr>
              <a:t> </a:t>
            </a:r>
            <a:r>
              <a:rPr sz="1600" b="1" spc="-5" dirty="0">
                <a:solidFill>
                  <a:srgbClr val="FF0000"/>
                </a:solidFill>
                <a:latin typeface="Calibri"/>
                <a:cs typeface="Calibri"/>
              </a:rPr>
              <a:t>a3</a:t>
            </a:r>
            <a:r>
              <a:rPr sz="1600" b="1" spc="335" dirty="0">
                <a:solidFill>
                  <a:srgbClr val="FF0000"/>
                </a:solidFill>
                <a:latin typeface="Calibri"/>
                <a:cs typeface="Calibri"/>
              </a:rPr>
              <a:t> </a:t>
            </a:r>
            <a:r>
              <a:rPr sz="1600" b="1" spc="-5" dirty="0">
                <a:solidFill>
                  <a:srgbClr val="FF0000"/>
                </a:solidFill>
                <a:latin typeface="Calibri"/>
                <a:cs typeface="Calibri"/>
              </a:rPr>
              <a:t>= </a:t>
            </a:r>
            <a:r>
              <a:rPr sz="1600" b="1" spc="-10" dirty="0">
                <a:solidFill>
                  <a:srgbClr val="FF0000"/>
                </a:solidFill>
                <a:latin typeface="Calibri"/>
                <a:cs typeface="Calibri"/>
              </a:rPr>
              <a:t>new A();</a:t>
            </a:r>
            <a:endParaRPr sz="1600">
              <a:latin typeface="Calibri"/>
              <a:cs typeface="Calibri"/>
            </a:endParaRPr>
          </a:p>
        </p:txBody>
      </p:sp>
      <p:sp>
        <p:nvSpPr>
          <p:cNvPr id="4" name="object 4"/>
          <p:cNvSpPr txBox="1"/>
          <p:nvPr/>
        </p:nvSpPr>
        <p:spPr>
          <a:xfrm>
            <a:off x="7412864" y="3281553"/>
            <a:ext cx="2770505" cy="391160"/>
          </a:xfrm>
          <a:prstGeom prst="rect">
            <a:avLst/>
          </a:prstGeom>
        </p:spPr>
        <p:txBody>
          <a:bodyPr vert="horz" wrap="square" lIns="0" tIns="12700" rIns="0" bIns="0" rtlCol="0">
            <a:spAutoFit/>
          </a:bodyPr>
          <a:lstStyle/>
          <a:p>
            <a:pPr marL="12700">
              <a:spcBef>
                <a:spcPts val="100"/>
              </a:spcBef>
            </a:pPr>
            <a:r>
              <a:rPr sz="2400" b="1" dirty="0">
                <a:latin typeface="Arial"/>
                <a:cs typeface="Arial"/>
              </a:rPr>
              <a:t>Predict</a:t>
            </a:r>
            <a:r>
              <a:rPr sz="2400" b="1" spc="-45" dirty="0">
                <a:latin typeface="Arial"/>
                <a:cs typeface="Arial"/>
              </a:rPr>
              <a:t> </a:t>
            </a:r>
            <a:r>
              <a:rPr sz="2400" b="1" dirty="0">
                <a:latin typeface="Arial"/>
                <a:cs typeface="Arial"/>
              </a:rPr>
              <a:t>The</a:t>
            </a:r>
            <a:r>
              <a:rPr sz="2400" b="1" spc="-45" dirty="0">
                <a:latin typeface="Arial"/>
                <a:cs typeface="Arial"/>
              </a:rPr>
              <a:t> </a:t>
            </a:r>
            <a:r>
              <a:rPr sz="2400" b="1" dirty="0">
                <a:latin typeface="Arial"/>
                <a:cs typeface="Arial"/>
              </a:rPr>
              <a:t>Output</a:t>
            </a:r>
            <a:endParaRPr sz="2400">
              <a:latin typeface="Arial"/>
              <a:cs typeface="Arial"/>
            </a:endParaRPr>
          </a:p>
        </p:txBody>
      </p:sp>
      <p:sp>
        <p:nvSpPr>
          <p:cNvPr id="8" name="Footer Placeholder 7">
            <a:extLst>
              <a:ext uri="{FF2B5EF4-FFF2-40B4-BE49-F238E27FC236}">
                <a16:creationId xmlns:a16="http://schemas.microsoft.com/office/drawing/2014/main" id="{28D58A0A-D227-77DD-9F4E-1823D34087BF}"/>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5165725" cy="1031240"/>
          </a:xfrm>
          <a:prstGeom prst="rect">
            <a:avLst/>
          </a:prstGeom>
        </p:spPr>
        <p:txBody>
          <a:bodyPr vert="horz" wrap="square" lIns="0" tIns="104139" rIns="0" bIns="0" rtlCol="0" anchor="t">
            <a:spAutoFit/>
          </a:bodyPr>
          <a:lstStyle/>
          <a:p>
            <a:pPr marL="12700" marR="5080">
              <a:lnSpc>
                <a:spcPts val="3600"/>
              </a:lnSpc>
              <a:spcBef>
                <a:spcPts val="819"/>
              </a:spcBef>
            </a:pPr>
            <a:r>
              <a:rPr spc="-160" dirty="0"/>
              <a:t>C</a:t>
            </a:r>
            <a:r>
              <a:rPr spc="-165" dirty="0"/>
              <a:t>l</a:t>
            </a:r>
            <a:r>
              <a:rPr spc="-160" dirty="0"/>
              <a:t>as</a:t>
            </a:r>
            <a:r>
              <a:rPr spc="-5" dirty="0"/>
              <a:t>s</a:t>
            </a:r>
            <a:r>
              <a:rPr spc="-295" dirty="0"/>
              <a:t> </a:t>
            </a:r>
            <a:r>
              <a:rPr spc="-195" dirty="0"/>
              <a:t>W</a:t>
            </a:r>
            <a:r>
              <a:rPr spc="-165" dirty="0"/>
              <a:t>i</a:t>
            </a:r>
            <a:r>
              <a:rPr spc="-155" dirty="0"/>
              <a:t>t</a:t>
            </a:r>
            <a:r>
              <a:rPr dirty="0"/>
              <a:t>h</a:t>
            </a:r>
            <a:r>
              <a:rPr spc="-260" dirty="0"/>
              <a:t> </a:t>
            </a:r>
            <a:r>
              <a:rPr spc="-160" dirty="0"/>
              <a:t>Parame</a:t>
            </a:r>
            <a:r>
              <a:rPr spc="-155" dirty="0"/>
              <a:t>t</a:t>
            </a:r>
            <a:r>
              <a:rPr spc="-160" dirty="0"/>
              <a:t>er</a:t>
            </a:r>
            <a:r>
              <a:rPr spc="-165" dirty="0"/>
              <a:t>i</a:t>
            </a:r>
            <a:r>
              <a:rPr spc="-155" dirty="0"/>
              <a:t>z</a:t>
            </a:r>
            <a:r>
              <a:rPr spc="-160" dirty="0"/>
              <a:t>e</a:t>
            </a:r>
            <a:r>
              <a:rPr dirty="0"/>
              <a:t>d  </a:t>
            </a:r>
            <a:r>
              <a:rPr spc="-145" dirty="0"/>
              <a:t>Constructor</a:t>
            </a:r>
          </a:p>
        </p:txBody>
      </p:sp>
      <p:sp>
        <p:nvSpPr>
          <p:cNvPr id="3" name="object 3"/>
          <p:cNvSpPr txBox="1"/>
          <p:nvPr/>
        </p:nvSpPr>
        <p:spPr>
          <a:xfrm>
            <a:off x="1782267" y="1407414"/>
            <a:ext cx="1775460" cy="864869"/>
          </a:xfrm>
          <a:prstGeom prst="rect">
            <a:avLst/>
          </a:prstGeom>
        </p:spPr>
        <p:txBody>
          <a:bodyPr vert="horz" wrap="square" lIns="0" tIns="13335" rIns="0" bIns="0" rtlCol="0">
            <a:spAutoFit/>
          </a:bodyPr>
          <a:lstStyle/>
          <a:p>
            <a:pPr marL="12700" marR="161925">
              <a:spcBef>
                <a:spcPts val="105"/>
              </a:spcBef>
            </a:pPr>
            <a:r>
              <a:rPr sz="1100" b="1" dirty="0">
                <a:solidFill>
                  <a:srgbClr val="FF0000"/>
                </a:solidFill>
                <a:latin typeface="Arial"/>
                <a:cs typeface="Arial"/>
              </a:rPr>
              <a:t>//</a:t>
            </a:r>
            <a:r>
              <a:rPr sz="1100" b="1" spc="-45" dirty="0">
                <a:solidFill>
                  <a:srgbClr val="FF0000"/>
                </a:solidFill>
                <a:latin typeface="Arial"/>
                <a:cs typeface="Arial"/>
              </a:rPr>
              <a:t> </a:t>
            </a:r>
            <a:r>
              <a:rPr sz="1100" b="1" dirty="0">
                <a:solidFill>
                  <a:srgbClr val="FF0000"/>
                </a:solidFill>
                <a:latin typeface="Arial"/>
                <a:cs typeface="Arial"/>
              </a:rPr>
              <a:t>File</a:t>
            </a:r>
            <a:r>
              <a:rPr sz="1100" b="1" spc="-45" dirty="0">
                <a:solidFill>
                  <a:srgbClr val="FF0000"/>
                </a:solidFill>
                <a:latin typeface="Arial"/>
                <a:cs typeface="Arial"/>
              </a:rPr>
              <a:t> </a:t>
            </a:r>
            <a:r>
              <a:rPr sz="1100" b="1" dirty="0">
                <a:solidFill>
                  <a:srgbClr val="FF0000"/>
                </a:solidFill>
                <a:latin typeface="Arial"/>
                <a:cs typeface="Arial"/>
              </a:rPr>
              <a:t>Name</a:t>
            </a:r>
            <a:r>
              <a:rPr sz="1100" b="1" spc="-25" dirty="0">
                <a:solidFill>
                  <a:srgbClr val="FF0000"/>
                </a:solidFill>
                <a:latin typeface="Arial"/>
                <a:cs typeface="Arial"/>
              </a:rPr>
              <a:t> </a:t>
            </a:r>
            <a:r>
              <a:rPr sz="1100" b="1" dirty="0">
                <a:solidFill>
                  <a:srgbClr val="FF0000"/>
                </a:solidFill>
                <a:latin typeface="Arial"/>
                <a:cs typeface="Arial"/>
              </a:rPr>
              <a:t>:</a:t>
            </a:r>
            <a:r>
              <a:rPr sz="1100" b="1" spc="-30" dirty="0">
                <a:solidFill>
                  <a:srgbClr val="FF0000"/>
                </a:solidFill>
                <a:latin typeface="Arial"/>
                <a:cs typeface="Arial"/>
              </a:rPr>
              <a:t> </a:t>
            </a:r>
            <a:r>
              <a:rPr sz="1100" b="1" spc="-5" dirty="0">
                <a:solidFill>
                  <a:srgbClr val="FF0000"/>
                </a:solidFill>
                <a:latin typeface="Arial"/>
                <a:cs typeface="Arial"/>
              </a:rPr>
              <a:t>Demo.java </a:t>
            </a:r>
            <a:r>
              <a:rPr sz="1100" b="1" spc="-290" dirty="0">
                <a:solidFill>
                  <a:srgbClr val="FF0000"/>
                </a:solidFill>
                <a:latin typeface="Arial"/>
                <a:cs typeface="Arial"/>
              </a:rPr>
              <a:t> </a:t>
            </a:r>
            <a:r>
              <a:rPr sz="1100" b="1" dirty="0">
                <a:solidFill>
                  <a:srgbClr val="FF0000"/>
                </a:solidFill>
                <a:latin typeface="Arial"/>
                <a:cs typeface="Arial"/>
              </a:rPr>
              <a:t>class</a:t>
            </a:r>
            <a:r>
              <a:rPr sz="1100" b="1" spc="-25" dirty="0">
                <a:solidFill>
                  <a:srgbClr val="FF0000"/>
                </a:solidFill>
                <a:latin typeface="Arial"/>
                <a:cs typeface="Arial"/>
              </a:rPr>
              <a:t> </a:t>
            </a:r>
            <a:r>
              <a:rPr sz="1100" b="1" dirty="0">
                <a:solidFill>
                  <a:srgbClr val="FF0000"/>
                </a:solidFill>
                <a:latin typeface="Arial"/>
                <a:cs typeface="Arial"/>
              </a:rPr>
              <a:t>A</a:t>
            </a:r>
            <a:endParaRPr sz="1100">
              <a:latin typeface="Arial"/>
              <a:cs typeface="Arial"/>
            </a:endParaRPr>
          </a:p>
          <a:p>
            <a:pPr marL="12700"/>
            <a:r>
              <a:rPr sz="1100" b="1" dirty="0">
                <a:solidFill>
                  <a:srgbClr val="FF0000"/>
                </a:solidFill>
                <a:latin typeface="Arial"/>
                <a:cs typeface="Arial"/>
              </a:rPr>
              <a:t>{</a:t>
            </a:r>
            <a:endParaRPr sz="1100">
              <a:latin typeface="Arial"/>
              <a:cs typeface="Arial"/>
            </a:endParaRPr>
          </a:p>
          <a:p>
            <a:pPr marL="927100"/>
            <a:r>
              <a:rPr sz="1100" b="1" spc="-5" dirty="0">
                <a:solidFill>
                  <a:srgbClr val="FF0000"/>
                </a:solidFill>
                <a:latin typeface="Arial"/>
                <a:cs typeface="Arial"/>
              </a:rPr>
              <a:t>private</a:t>
            </a:r>
            <a:r>
              <a:rPr sz="1100" b="1" spc="-55" dirty="0">
                <a:solidFill>
                  <a:srgbClr val="FF0000"/>
                </a:solidFill>
                <a:latin typeface="Arial"/>
                <a:cs typeface="Arial"/>
              </a:rPr>
              <a:t> </a:t>
            </a:r>
            <a:r>
              <a:rPr sz="1100" b="1" dirty="0">
                <a:solidFill>
                  <a:srgbClr val="FF0000"/>
                </a:solidFill>
                <a:latin typeface="Arial"/>
                <a:cs typeface="Arial"/>
              </a:rPr>
              <a:t>int</a:t>
            </a:r>
            <a:r>
              <a:rPr sz="1100" b="1" spc="-55" dirty="0">
                <a:solidFill>
                  <a:srgbClr val="FF0000"/>
                </a:solidFill>
                <a:latin typeface="Arial"/>
                <a:cs typeface="Arial"/>
              </a:rPr>
              <a:t> </a:t>
            </a:r>
            <a:r>
              <a:rPr sz="1100" b="1" spc="-5" dirty="0">
                <a:solidFill>
                  <a:srgbClr val="FF0000"/>
                </a:solidFill>
                <a:latin typeface="Arial"/>
                <a:cs typeface="Arial"/>
              </a:rPr>
              <a:t>a;</a:t>
            </a:r>
            <a:endParaRPr sz="1100">
              <a:latin typeface="Arial"/>
              <a:cs typeface="Arial"/>
            </a:endParaRPr>
          </a:p>
          <a:p>
            <a:pPr marL="927100"/>
            <a:r>
              <a:rPr sz="1100" b="1" spc="-5" dirty="0">
                <a:solidFill>
                  <a:srgbClr val="FF0000"/>
                </a:solidFill>
                <a:latin typeface="Arial"/>
                <a:cs typeface="Arial"/>
              </a:rPr>
              <a:t>private</a:t>
            </a:r>
            <a:r>
              <a:rPr sz="1100" b="1" spc="-50" dirty="0">
                <a:solidFill>
                  <a:srgbClr val="FF0000"/>
                </a:solidFill>
                <a:latin typeface="Arial"/>
                <a:cs typeface="Arial"/>
              </a:rPr>
              <a:t> </a:t>
            </a:r>
            <a:r>
              <a:rPr sz="1100" b="1" dirty="0">
                <a:solidFill>
                  <a:srgbClr val="FF0000"/>
                </a:solidFill>
                <a:latin typeface="Arial"/>
                <a:cs typeface="Arial"/>
              </a:rPr>
              <a:t>int</a:t>
            </a:r>
            <a:r>
              <a:rPr sz="1100" b="1" spc="-60" dirty="0">
                <a:solidFill>
                  <a:srgbClr val="FF0000"/>
                </a:solidFill>
                <a:latin typeface="Arial"/>
                <a:cs typeface="Arial"/>
              </a:rPr>
              <a:t> </a:t>
            </a:r>
            <a:r>
              <a:rPr sz="1100" b="1" dirty="0">
                <a:solidFill>
                  <a:srgbClr val="FF0000"/>
                </a:solidFill>
                <a:latin typeface="Arial"/>
                <a:cs typeface="Arial"/>
              </a:rPr>
              <a:t>b;</a:t>
            </a:r>
            <a:endParaRPr sz="1100">
              <a:latin typeface="Arial"/>
              <a:cs typeface="Arial"/>
            </a:endParaRPr>
          </a:p>
        </p:txBody>
      </p:sp>
      <p:sp>
        <p:nvSpPr>
          <p:cNvPr id="4" name="object 4"/>
          <p:cNvSpPr txBox="1"/>
          <p:nvPr/>
        </p:nvSpPr>
        <p:spPr>
          <a:xfrm>
            <a:off x="2640330" y="2398014"/>
            <a:ext cx="4464050" cy="1080770"/>
          </a:xfrm>
          <a:prstGeom prst="rect">
            <a:avLst/>
          </a:prstGeom>
          <a:ln w="25907">
            <a:solidFill>
              <a:srgbClr val="000000"/>
            </a:solidFill>
          </a:ln>
        </p:spPr>
        <p:txBody>
          <a:bodyPr vert="horz" wrap="square" lIns="0" tIns="28575" rIns="0" bIns="0" rtlCol="0">
            <a:spAutoFit/>
          </a:bodyPr>
          <a:lstStyle/>
          <a:p>
            <a:pPr marL="69215">
              <a:spcBef>
                <a:spcPts val="225"/>
              </a:spcBef>
            </a:pPr>
            <a:r>
              <a:rPr sz="1100" b="1" spc="-10" dirty="0">
                <a:solidFill>
                  <a:srgbClr val="FF0000"/>
                </a:solidFill>
                <a:latin typeface="Arial"/>
                <a:cs typeface="Arial"/>
              </a:rPr>
              <a:t>A(int</a:t>
            </a:r>
            <a:r>
              <a:rPr sz="1100" b="1" spc="-15" dirty="0">
                <a:solidFill>
                  <a:srgbClr val="FF0000"/>
                </a:solidFill>
                <a:latin typeface="Arial"/>
                <a:cs typeface="Arial"/>
              </a:rPr>
              <a:t> </a:t>
            </a:r>
            <a:r>
              <a:rPr sz="1100" b="1" dirty="0">
                <a:solidFill>
                  <a:srgbClr val="FF0000"/>
                </a:solidFill>
                <a:latin typeface="Arial"/>
                <a:cs typeface="Arial"/>
              </a:rPr>
              <a:t>a,</a:t>
            </a:r>
            <a:r>
              <a:rPr sz="1100" b="1" spc="-35" dirty="0">
                <a:solidFill>
                  <a:srgbClr val="FF0000"/>
                </a:solidFill>
                <a:latin typeface="Arial"/>
                <a:cs typeface="Arial"/>
              </a:rPr>
              <a:t> </a:t>
            </a:r>
            <a:r>
              <a:rPr sz="1100" b="1" dirty="0">
                <a:solidFill>
                  <a:srgbClr val="FF0000"/>
                </a:solidFill>
                <a:latin typeface="Arial"/>
                <a:cs typeface="Arial"/>
              </a:rPr>
              <a:t>int</a:t>
            </a:r>
            <a:r>
              <a:rPr sz="1100" b="1" spc="-35" dirty="0">
                <a:solidFill>
                  <a:srgbClr val="FF0000"/>
                </a:solidFill>
                <a:latin typeface="Arial"/>
                <a:cs typeface="Arial"/>
              </a:rPr>
              <a:t> </a:t>
            </a:r>
            <a:r>
              <a:rPr sz="1100" b="1" spc="-5" dirty="0">
                <a:solidFill>
                  <a:srgbClr val="FF0000"/>
                </a:solidFill>
                <a:latin typeface="Arial"/>
                <a:cs typeface="Arial"/>
              </a:rPr>
              <a:t>b)</a:t>
            </a:r>
            <a:endParaRPr sz="1100">
              <a:latin typeface="Arial"/>
              <a:cs typeface="Arial"/>
            </a:endParaRPr>
          </a:p>
          <a:p>
            <a:pPr marL="69215"/>
            <a:r>
              <a:rPr sz="1100" b="1" dirty="0">
                <a:solidFill>
                  <a:srgbClr val="FF0000"/>
                </a:solidFill>
                <a:latin typeface="Arial"/>
                <a:cs typeface="Arial"/>
              </a:rPr>
              <a:t>{</a:t>
            </a:r>
            <a:endParaRPr sz="1100">
              <a:latin typeface="Arial"/>
              <a:cs typeface="Arial"/>
            </a:endParaRPr>
          </a:p>
          <a:p>
            <a:pPr marL="983615" marR="2811145"/>
            <a:r>
              <a:rPr sz="1100" b="1" dirty="0">
                <a:solidFill>
                  <a:srgbClr val="FF0000"/>
                </a:solidFill>
                <a:latin typeface="Arial"/>
                <a:cs typeface="Arial"/>
              </a:rPr>
              <a:t>this.a = a; </a:t>
            </a:r>
            <a:r>
              <a:rPr sz="1100" b="1" spc="-295" dirty="0">
                <a:solidFill>
                  <a:srgbClr val="FF0000"/>
                </a:solidFill>
                <a:latin typeface="Arial"/>
                <a:cs typeface="Arial"/>
              </a:rPr>
              <a:t> </a:t>
            </a:r>
            <a:r>
              <a:rPr sz="1100" b="1" dirty="0">
                <a:solidFill>
                  <a:srgbClr val="FF0000"/>
                </a:solidFill>
                <a:latin typeface="Arial"/>
                <a:cs typeface="Arial"/>
              </a:rPr>
              <a:t>this.b</a:t>
            </a:r>
            <a:r>
              <a:rPr sz="1100" b="1" spc="-70" dirty="0">
                <a:solidFill>
                  <a:srgbClr val="FF0000"/>
                </a:solidFill>
                <a:latin typeface="Arial"/>
                <a:cs typeface="Arial"/>
              </a:rPr>
              <a:t> </a:t>
            </a:r>
            <a:r>
              <a:rPr sz="1100" b="1" dirty="0">
                <a:solidFill>
                  <a:srgbClr val="FF0000"/>
                </a:solidFill>
                <a:latin typeface="Arial"/>
                <a:cs typeface="Arial"/>
              </a:rPr>
              <a:t>=</a:t>
            </a:r>
            <a:r>
              <a:rPr sz="1100" b="1" spc="-55" dirty="0">
                <a:solidFill>
                  <a:srgbClr val="FF0000"/>
                </a:solidFill>
                <a:latin typeface="Arial"/>
                <a:cs typeface="Arial"/>
              </a:rPr>
              <a:t> </a:t>
            </a:r>
            <a:r>
              <a:rPr sz="1100" b="1" dirty="0">
                <a:solidFill>
                  <a:srgbClr val="FF0000"/>
                </a:solidFill>
                <a:latin typeface="Arial"/>
                <a:cs typeface="Arial"/>
              </a:rPr>
              <a:t>b;</a:t>
            </a:r>
            <a:endParaRPr sz="1100">
              <a:latin typeface="Arial"/>
              <a:cs typeface="Arial"/>
            </a:endParaRPr>
          </a:p>
          <a:p>
            <a:pPr marL="983615"/>
            <a:r>
              <a:rPr sz="1100" b="1" spc="-5" dirty="0">
                <a:solidFill>
                  <a:srgbClr val="FF0000"/>
                </a:solidFill>
                <a:latin typeface="Arial"/>
                <a:cs typeface="Arial"/>
              </a:rPr>
              <a:t>displayValues();</a:t>
            </a:r>
            <a:endParaRPr sz="1100">
              <a:latin typeface="Arial"/>
              <a:cs typeface="Arial"/>
            </a:endParaRPr>
          </a:p>
          <a:p>
            <a:pPr marL="69215"/>
            <a:r>
              <a:rPr sz="1100" b="1" dirty="0">
                <a:solidFill>
                  <a:srgbClr val="FF0000"/>
                </a:solidFill>
                <a:latin typeface="Arial"/>
                <a:cs typeface="Arial"/>
              </a:rPr>
              <a:t>}</a:t>
            </a:r>
            <a:r>
              <a:rPr sz="1100" b="1" spc="-25" dirty="0">
                <a:solidFill>
                  <a:srgbClr val="FF0000"/>
                </a:solidFill>
                <a:latin typeface="Arial"/>
                <a:cs typeface="Arial"/>
              </a:rPr>
              <a:t> </a:t>
            </a:r>
            <a:r>
              <a:rPr sz="1100" b="1" dirty="0">
                <a:solidFill>
                  <a:srgbClr val="FF0000"/>
                </a:solidFill>
                <a:latin typeface="Arial"/>
                <a:cs typeface="Arial"/>
              </a:rPr>
              <a:t>//</a:t>
            </a:r>
            <a:r>
              <a:rPr sz="1100" b="1" spc="-35" dirty="0">
                <a:solidFill>
                  <a:srgbClr val="FF0000"/>
                </a:solidFill>
                <a:latin typeface="Arial"/>
                <a:cs typeface="Arial"/>
              </a:rPr>
              <a:t> </a:t>
            </a:r>
            <a:r>
              <a:rPr sz="1100" b="1" dirty="0">
                <a:solidFill>
                  <a:srgbClr val="FF0000"/>
                </a:solidFill>
                <a:latin typeface="Arial"/>
                <a:cs typeface="Arial"/>
              </a:rPr>
              <a:t>End</a:t>
            </a:r>
            <a:r>
              <a:rPr sz="1100" b="1" spc="-5" dirty="0">
                <a:solidFill>
                  <a:srgbClr val="FF0000"/>
                </a:solidFill>
                <a:latin typeface="Arial"/>
                <a:cs typeface="Arial"/>
              </a:rPr>
              <a:t> </a:t>
            </a:r>
            <a:r>
              <a:rPr sz="1100" b="1" dirty="0">
                <a:solidFill>
                  <a:srgbClr val="FF0000"/>
                </a:solidFill>
                <a:latin typeface="Arial"/>
                <a:cs typeface="Arial"/>
              </a:rPr>
              <a:t>of</a:t>
            </a:r>
            <a:r>
              <a:rPr sz="1100" b="1" spc="-5" dirty="0">
                <a:solidFill>
                  <a:srgbClr val="FF0000"/>
                </a:solidFill>
                <a:latin typeface="Arial"/>
                <a:cs typeface="Arial"/>
              </a:rPr>
              <a:t> Constructor</a:t>
            </a:r>
            <a:r>
              <a:rPr sz="1100" b="1" spc="-25" dirty="0">
                <a:solidFill>
                  <a:srgbClr val="FF0000"/>
                </a:solidFill>
                <a:latin typeface="Arial"/>
                <a:cs typeface="Arial"/>
              </a:rPr>
              <a:t> </a:t>
            </a:r>
            <a:r>
              <a:rPr sz="1100" b="1" dirty="0">
                <a:solidFill>
                  <a:srgbClr val="FF0000"/>
                </a:solidFill>
                <a:latin typeface="Arial"/>
                <a:cs typeface="Arial"/>
              </a:rPr>
              <a:t>Method</a:t>
            </a:r>
            <a:endParaRPr sz="1100">
              <a:latin typeface="Arial"/>
              <a:cs typeface="Arial"/>
            </a:endParaRPr>
          </a:p>
        </p:txBody>
      </p:sp>
      <p:sp>
        <p:nvSpPr>
          <p:cNvPr id="5" name="object 5"/>
          <p:cNvSpPr txBox="1"/>
          <p:nvPr/>
        </p:nvSpPr>
        <p:spPr>
          <a:xfrm>
            <a:off x="1782268" y="3587241"/>
            <a:ext cx="3883025" cy="1200150"/>
          </a:xfrm>
          <a:prstGeom prst="rect">
            <a:avLst/>
          </a:prstGeom>
        </p:spPr>
        <p:txBody>
          <a:bodyPr vert="horz" wrap="square" lIns="0" tIns="13335" rIns="0" bIns="0" rtlCol="0">
            <a:spAutoFit/>
          </a:bodyPr>
          <a:lstStyle/>
          <a:p>
            <a:pPr marL="927100" marR="128905">
              <a:spcBef>
                <a:spcPts val="105"/>
              </a:spcBef>
            </a:pPr>
            <a:r>
              <a:rPr sz="1100" b="1" dirty="0">
                <a:solidFill>
                  <a:srgbClr val="FF0000"/>
                </a:solidFill>
                <a:latin typeface="Arial"/>
                <a:cs typeface="Arial"/>
              </a:rPr>
              <a:t>/*</a:t>
            </a:r>
            <a:r>
              <a:rPr sz="1100" b="1" spc="-35" dirty="0">
                <a:solidFill>
                  <a:srgbClr val="FF0000"/>
                </a:solidFill>
                <a:latin typeface="Arial"/>
                <a:cs typeface="Arial"/>
              </a:rPr>
              <a:t> </a:t>
            </a:r>
            <a:r>
              <a:rPr sz="1100" b="1" dirty="0">
                <a:solidFill>
                  <a:srgbClr val="FF0000"/>
                </a:solidFill>
                <a:latin typeface="Arial"/>
                <a:cs typeface="Arial"/>
              </a:rPr>
              <a:t>Method</a:t>
            </a:r>
            <a:r>
              <a:rPr sz="1100" b="1" spc="-25" dirty="0">
                <a:solidFill>
                  <a:srgbClr val="FF0000"/>
                </a:solidFill>
                <a:latin typeface="Arial"/>
                <a:cs typeface="Arial"/>
              </a:rPr>
              <a:t> </a:t>
            </a:r>
            <a:r>
              <a:rPr sz="1100" b="1" dirty="0">
                <a:solidFill>
                  <a:srgbClr val="FF0000"/>
                </a:solidFill>
                <a:latin typeface="Arial"/>
                <a:cs typeface="Arial"/>
              </a:rPr>
              <a:t>to</a:t>
            </a:r>
            <a:r>
              <a:rPr sz="1100" b="1" spc="-10" dirty="0">
                <a:solidFill>
                  <a:srgbClr val="FF0000"/>
                </a:solidFill>
                <a:latin typeface="Arial"/>
                <a:cs typeface="Arial"/>
              </a:rPr>
              <a:t> </a:t>
            </a:r>
            <a:r>
              <a:rPr sz="1100" b="1" spc="-5" dirty="0">
                <a:solidFill>
                  <a:srgbClr val="FF0000"/>
                </a:solidFill>
                <a:latin typeface="Arial"/>
                <a:cs typeface="Arial"/>
              </a:rPr>
              <a:t>Display</a:t>
            </a:r>
            <a:r>
              <a:rPr sz="1100" b="1" spc="-30" dirty="0">
                <a:solidFill>
                  <a:srgbClr val="FF0000"/>
                </a:solidFill>
                <a:latin typeface="Arial"/>
                <a:cs typeface="Arial"/>
              </a:rPr>
              <a:t> </a:t>
            </a:r>
            <a:r>
              <a:rPr sz="1100" b="1" dirty="0">
                <a:solidFill>
                  <a:srgbClr val="FF0000"/>
                </a:solidFill>
                <a:latin typeface="Arial"/>
                <a:cs typeface="Arial"/>
              </a:rPr>
              <a:t>the</a:t>
            </a:r>
            <a:r>
              <a:rPr sz="1100" b="1" spc="-25" dirty="0">
                <a:solidFill>
                  <a:srgbClr val="FF0000"/>
                </a:solidFill>
                <a:latin typeface="Arial"/>
                <a:cs typeface="Arial"/>
              </a:rPr>
              <a:t> </a:t>
            </a:r>
            <a:r>
              <a:rPr sz="1100" b="1" spc="-5" dirty="0">
                <a:solidFill>
                  <a:srgbClr val="FF0000"/>
                </a:solidFill>
                <a:latin typeface="Arial"/>
                <a:cs typeface="Arial"/>
              </a:rPr>
              <a:t>Attribute</a:t>
            </a:r>
            <a:r>
              <a:rPr sz="1100" b="1" dirty="0">
                <a:solidFill>
                  <a:srgbClr val="FF0000"/>
                </a:solidFill>
                <a:latin typeface="Arial"/>
                <a:cs typeface="Arial"/>
              </a:rPr>
              <a:t> Values</a:t>
            </a:r>
            <a:r>
              <a:rPr sz="1100" b="1" spc="-15" dirty="0">
                <a:solidFill>
                  <a:srgbClr val="FF0000"/>
                </a:solidFill>
                <a:latin typeface="Arial"/>
                <a:cs typeface="Arial"/>
              </a:rPr>
              <a:t> </a:t>
            </a:r>
            <a:r>
              <a:rPr sz="1100" b="1" dirty="0">
                <a:solidFill>
                  <a:srgbClr val="FF0000"/>
                </a:solidFill>
                <a:latin typeface="Arial"/>
                <a:cs typeface="Arial"/>
              </a:rPr>
              <a:t>*/ </a:t>
            </a:r>
            <a:r>
              <a:rPr sz="1100" b="1" spc="-290" dirty="0">
                <a:solidFill>
                  <a:srgbClr val="FF0000"/>
                </a:solidFill>
                <a:latin typeface="Arial"/>
                <a:cs typeface="Arial"/>
              </a:rPr>
              <a:t> </a:t>
            </a:r>
            <a:r>
              <a:rPr sz="1100" b="1" dirty="0">
                <a:solidFill>
                  <a:srgbClr val="FF0000"/>
                </a:solidFill>
                <a:latin typeface="Arial"/>
                <a:cs typeface="Arial"/>
              </a:rPr>
              <a:t>public</a:t>
            </a:r>
            <a:r>
              <a:rPr sz="1100" b="1" spc="-25" dirty="0">
                <a:solidFill>
                  <a:srgbClr val="FF0000"/>
                </a:solidFill>
                <a:latin typeface="Arial"/>
                <a:cs typeface="Arial"/>
              </a:rPr>
              <a:t> </a:t>
            </a:r>
            <a:r>
              <a:rPr sz="1100" b="1" spc="-5" dirty="0">
                <a:solidFill>
                  <a:srgbClr val="FF0000"/>
                </a:solidFill>
                <a:latin typeface="Arial"/>
                <a:cs typeface="Arial"/>
              </a:rPr>
              <a:t>void displayValues()</a:t>
            </a:r>
            <a:endParaRPr sz="1100">
              <a:latin typeface="Arial"/>
              <a:cs typeface="Arial"/>
            </a:endParaRPr>
          </a:p>
          <a:p>
            <a:pPr marL="927100"/>
            <a:r>
              <a:rPr sz="1100" b="1" dirty="0">
                <a:solidFill>
                  <a:srgbClr val="FF0000"/>
                </a:solidFill>
                <a:latin typeface="Arial"/>
                <a:cs typeface="Arial"/>
              </a:rPr>
              <a:t>{</a:t>
            </a:r>
            <a:endParaRPr sz="1100">
              <a:latin typeface="Arial"/>
              <a:cs typeface="Arial"/>
            </a:endParaRPr>
          </a:p>
          <a:p>
            <a:pPr marL="1841500" marR="5080"/>
            <a:r>
              <a:rPr sz="1100" b="1" spc="-5" dirty="0">
                <a:solidFill>
                  <a:srgbClr val="FF0000"/>
                </a:solidFill>
                <a:latin typeface="Arial"/>
                <a:cs typeface="Arial"/>
              </a:rPr>
              <a:t>System.out.println(“ </a:t>
            </a:r>
            <a:r>
              <a:rPr sz="1100" b="1" dirty="0">
                <a:solidFill>
                  <a:srgbClr val="FF0000"/>
                </a:solidFill>
                <a:latin typeface="Arial"/>
                <a:cs typeface="Arial"/>
              </a:rPr>
              <a:t>a = “ + </a:t>
            </a:r>
            <a:r>
              <a:rPr sz="1100" b="1" spc="-5" dirty="0">
                <a:solidFill>
                  <a:srgbClr val="FF0000"/>
                </a:solidFill>
                <a:latin typeface="Arial"/>
                <a:cs typeface="Arial"/>
              </a:rPr>
              <a:t>a); </a:t>
            </a:r>
            <a:r>
              <a:rPr sz="1100" b="1" spc="-295" dirty="0">
                <a:solidFill>
                  <a:srgbClr val="FF0000"/>
                </a:solidFill>
                <a:latin typeface="Arial"/>
                <a:cs typeface="Arial"/>
              </a:rPr>
              <a:t> </a:t>
            </a:r>
            <a:r>
              <a:rPr sz="1100" b="1" spc="-5" dirty="0">
                <a:solidFill>
                  <a:srgbClr val="FF0000"/>
                </a:solidFill>
                <a:latin typeface="Arial"/>
                <a:cs typeface="Arial"/>
              </a:rPr>
              <a:t>System.out.println(“</a:t>
            </a:r>
            <a:r>
              <a:rPr sz="1100" b="1" spc="-50" dirty="0">
                <a:solidFill>
                  <a:srgbClr val="FF0000"/>
                </a:solidFill>
                <a:latin typeface="Arial"/>
                <a:cs typeface="Arial"/>
              </a:rPr>
              <a:t> </a:t>
            </a:r>
            <a:r>
              <a:rPr sz="1100" b="1" dirty="0">
                <a:solidFill>
                  <a:srgbClr val="FF0000"/>
                </a:solidFill>
                <a:latin typeface="Arial"/>
                <a:cs typeface="Arial"/>
              </a:rPr>
              <a:t>b</a:t>
            </a:r>
            <a:r>
              <a:rPr sz="1100" b="1" spc="-10" dirty="0">
                <a:solidFill>
                  <a:srgbClr val="FF0000"/>
                </a:solidFill>
                <a:latin typeface="Arial"/>
                <a:cs typeface="Arial"/>
              </a:rPr>
              <a:t> </a:t>
            </a:r>
            <a:r>
              <a:rPr sz="1100" b="1" dirty="0">
                <a:solidFill>
                  <a:srgbClr val="FF0000"/>
                </a:solidFill>
                <a:latin typeface="Arial"/>
                <a:cs typeface="Arial"/>
              </a:rPr>
              <a:t>=</a:t>
            </a:r>
            <a:r>
              <a:rPr sz="1100" b="1" spc="-5" dirty="0">
                <a:solidFill>
                  <a:srgbClr val="FF0000"/>
                </a:solidFill>
                <a:latin typeface="Arial"/>
                <a:cs typeface="Arial"/>
              </a:rPr>
              <a:t> </a:t>
            </a:r>
            <a:r>
              <a:rPr sz="1100" b="1" dirty="0">
                <a:solidFill>
                  <a:srgbClr val="FF0000"/>
                </a:solidFill>
                <a:latin typeface="Arial"/>
                <a:cs typeface="Arial"/>
              </a:rPr>
              <a:t>“</a:t>
            </a:r>
            <a:r>
              <a:rPr sz="1100" b="1" spc="-20" dirty="0">
                <a:solidFill>
                  <a:srgbClr val="FF0000"/>
                </a:solidFill>
                <a:latin typeface="Arial"/>
                <a:cs typeface="Arial"/>
              </a:rPr>
              <a:t> </a:t>
            </a:r>
            <a:r>
              <a:rPr sz="1100" b="1" dirty="0">
                <a:solidFill>
                  <a:srgbClr val="FF0000"/>
                </a:solidFill>
                <a:latin typeface="Arial"/>
                <a:cs typeface="Arial"/>
              </a:rPr>
              <a:t>+</a:t>
            </a:r>
            <a:r>
              <a:rPr sz="1100" b="1" spc="-10" dirty="0">
                <a:solidFill>
                  <a:srgbClr val="FF0000"/>
                </a:solidFill>
                <a:latin typeface="Arial"/>
                <a:cs typeface="Arial"/>
              </a:rPr>
              <a:t> </a:t>
            </a:r>
            <a:r>
              <a:rPr sz="1100" b="1" dirty="0">
                <a:solidFill>
                  <a:srgbClr val="FF0000"/>
                </a:solidFill>
                <a:latin typeface="Arial"/>
                <a:cs typeface="Arial"/>
              </a:rPr>
              <a:t>b);</a:t>
            </a:r>
            <a:endParaRPr sz="1100">
              <a:latin typeface="Arial"/>
              <a:cs typeface="Arial"/>
            </a:endParaRPr>
          </a:p>
          <a:p>
            <a:pPr marL="927100"/>
            <a:r>
              <a:rPr sz="1100" b="1" dirty="0">
                <a:solidFill>
                  <a:srgbClr val="FF0000"/>
                </a:solidFill>
                <a:latin typeface="Arial"/>
                <a:cs typeface="Arial"/>
              </a:rPr>
              <a:t>}//</a:t>
            </a:r>
            <a:r>
              <a:rPr sz="1100" b="1" spc="-55" dirty="0">
                <a:solidFill>
                  <a:srgbClr val="FF0000"/>
                </a:solidFill>
                <a:latin typeface="Arial"/>
                <a:cs typeface="Arial"/>
              </a:rPr>
              <a:t> </a:t>
            </a:r>
            <a:r>
              <a:rPr sz="1100" b="1" dirty="0">
                <a:solidFill>
                  <a:srgbClr val="FF0000"/>
                </a:solidFill>
                <a:latin typeface="Arial"/>
                <a:cs typeface="Arial"/>
              </a:rPr>
              <a:t>End</a:t>
            </a:r>
            <a:r>
              <a:rPr sz="1100" b="1" spc="-20" dirty="0">
                <a:solidFill>
                  <a:srgbClr val="FF0000"/>
                </a:solidFill>
                <a:latin typeface="Arial"/>
                <a:cs typeface="Arial"/>
              </a:rPr>
              <a:t> </a:t>
            </a:r>
            <a:r>
              <a:rPr sz="1100" b="1" dirty="0">
                <a:solidFill>
                  <a:srgbClr val="FF0000"/>
                </a:solidFill>
                <a:latin typeface="Arial"/>
                <a:cs typeface="Arial"/>
              </a:rPr>
              <a:t>of</a:t>
            </a:r>
            <a:r>
              <a:rPr sz="1100" b="1" spc="-20" dirty="0">
                <a:solidFill>
                  <a:srgbClr val="FF0000"/>
                </a:solidFill>
                <a:latin typeface="Arial"/>
                <a:cs typeface="Arial"/>
              </a:rPr>
              <a:t> </a:t>
            </a:r>
            <a:r>
              <a:rPr sz="1100" b="1" dirty="0">
                <a:solidFill>
                  <a:srgbClr val="FF0000"/>
                </a:solidFill>
                <a:latin typeface="Arial"/>
                <a:cs typeface="Arial"/>
              </a:rPr>
              <a:t>Method</a:t>
            </a:r>
            <a:endParaRPr sz="1100">
              <a:latin typeface="Arial"/>
              <a:cs typeface="Arial"/>
            </a:endParaRPr>
          </a:p>
          <a:p>
            <a:pPr marL="12700"/>
            <a:r>
              <a:rPr sz="1100" b="1" dirty="0">
                <a:solidFill>
                  <a:srgbClr val="FF0000"/>
                </a:solidFill>
                <a:latin typeface="Arial"/>
                <a:cs typeface="Arial"/>
              </a:rPr>
              <a:t>}//</a:t>
            </a:r>
            <a:r>
              <a:rPr sz="1100" b="1" spc="-55" dirty="0">
                <a:solidFill>
                  <a:srgbClr val="FF0000"/>
                </a:solidFill>
                <a:latin typeface="Arial"/>
                <a:cs typeface="Arial"/>
              </a:rPr>
              <a:t> </a:t>
            </a:r>
            <a:r>
              <a:rPr sz="1100" b="1" dirty="0">
                <a:solidFill>
                  <a:srgbClr val="FF0000"/>
                </a:solidFill>
                <a:latin typeface="Arial"/>
                <a:cs typeface="Arial"/>
              </a:rPr>
              <a:t>End</a:t>
            </a:r>
            <a:r>
              <a:rPr sz="1100" b="1" spc="-15" dirty="0">
                <a:solidFill>
                  <a:srgbClr val="FF0000"/>
                </a:solidFill>
                <a:latin typeface="Arial"/>
                <a:cs typeface="Arial"/>
              </a:rPr>
              <a:t> </a:t>
            </a:r>
            <a:r>
              <a:rPr sz="1100" b="1" dirty="0">
                <a:solidFill>
                  <a:srgbClr val="FF0000"/>
                </a:solidFill>
                <a:latin typeface="Arial"/>
                <a:cs typeface="Arial"/>
              </a:rPr>
              <a:t>of</a:t>
            </a:r>
            <a:r>
              <a:rPr sz="1100" b="1" spc="-20" dirty="0">
                <a:solidFill>
                  <a:srgbClr val="FF0000"/>
                </a:solidFill>
                <a:latin typeface="Arial"/>
                <a:cs typeface="Arial"/>
              </a:rPr>
              <a:t> </a:t>
            </a:r>
            <a:r>
              <a:rPr sz="1100" b="1" dirty="0">
                <a:solidFill>
                  <a:srgbClr val="FF0000"/>
                </a:solidFill>
                <a:latin typeface="Arial"/>
                <a:cs typeface="Arial"/>
              </a:rPr>
              <a:t>class</a:t>
            </a:r>
            <a:r>
              <a:rPr sz="1100" b="1" spc="-30" dirty="0">
                <a:solidFill>
                  <a:srgbClr val="FF0000"/>
                </a:solidFill>
                <a:latin typeface="Arial"/>
                <a:cs typeface="Arial"/>
              </a:rPr>
              <a:t> </a:t>
            </a:r>
            <a:r>
              <a:rPr sz="1100" b="1" dirty="0">
                <a:solidFill>
                  <a:srgbClr val="FF0000"/>
                </a:solidFill>
                <a:latin typeface="Arial"/>
                <a:cs typeface="Arial"/>
              </a:rPr>
              <a:t>A</a:t>
            </a:r>
            <a:endParaRPr sz="1100">
              <a:latin typeface="Arial"/>
              <a:cs typeface="Arial"/>
            </a:endParaRPr>
          </a:p>
        </p:txBody>
      </p:sp>
      <p:sp>
        <p:nvSpPr>
          <p:cNvPr id="6" name="object 6"/>
          <p:cNvSpPr txBox="1"/>
          <p:nvPr/>
        </p:nvSpPr>
        <p:spPr>
          <a:xfrm>
            <a:off x="1782267" y="4928743"/>
            <a:ext cx="2566670" cy="696595"/>
          </a:xfrm>
          <a:prstGeom prst="rect">
            <a:avLst/>
          </a:prstGeom>
        </p:spPr>
        <p:txBody>
          <a:bodyPr vert="horz" wrap="square" lIns="0" tIns="12700" rIns="0" bIns="0" rtlCol="0">
            <a:spAutoFit/>
          </a:bodyPr>
          <a:lstStyle/>
          <a:p>
            <a:pPr marL="12700">
              <a:spcBef>
                <a:spcPts val="100"/>
              </a:spcBef>
            </a:pPr>
            <a:r>
              <a:rPr sz="1100" b="1" dirty="0">
                <a:solidFill>
                  <a:srgbClr val="FF0000"/>
                </a:solidFill>
                <a:latin typeface="Arial"/>
                <a:cs typeface="Arial"/>
              </a:rPr>
              <a:t>class</a:t>
            </a:r>
            <a:r>
              <a:rPr sz="1100" b="1" spc="-30" dirty="0">
                <a:solidFill>
                  <a:srgbClr val="FF0000"/>
                </a:solidFill>
                <a:latin typeface="Arial"/>
                <a:cs typeface="Arial"/>
              </a:rPr>
              <a:t> </a:t>
            </a:r>
            <a:r>
              <a:rPr sz="1100" b="1" spc="-5" dirty="0">
                <a:solidFill>
                  <a:srgbClr val="FF0000"/>
                </a:solidFill>
                <a:latin typeface="Arial"/>
                <a:cs typeface="Arial"/>
              </a:rPr>
              <a:t>ConstructorDemo</a:t>
            </a:r>
            <a:endParaRPr sz="1100">
              <a:latin typeface="Arial"/>
              <a:cs typeface="Arial"/>
            </a:endParaRPr>
          </a:p>
          <a:p>
            <a:pPr marL="12700"/>
            <a:r>
              <a:rPr sz="1100" b="1" dirty="0">
                <a:solidFill>
                  <a:srgbClr val="FF0000"/>
                </a:solidFill>
                <a:latin typeface="Arial"/>
                <a:cs typeface="Arial"/>
              </a:rPr>
              <a:t>{</a:t>
            </a:r>
            <a:endParaRPr sz="1100">
              <a:latin typeface="Arial"/>
              <a:cs typeface="Arial"/>
            </a:endParaRPr>
          </a:p>
          <a:p>
            <a:pPr marL="127000"/>
            <a:r>
              <a:rPr sz="1100" b="1" dirty="0">
                <a:solidFill>
                  <a:srgbClr val="FF0000"/>
                </a:solidFill>
                <a:latin typeface="Arial"/>
                <a:cs typeface="Arial"/>
              </a:rPr>
              <a:t>public</a:t>
            </a:r>
            <a:r>
              <a:rPr sz="1100" b="1" spc="-35" dirty="0">
                <a:solidFill>
                  <a:srgbClr val="FF0000"/>
                </a:solidFill>
                <a:latin typeface="Arial"/>
                <a:cs typeface="Arial"/>
              </a:rPr>
              <a:t> </a:t>
            </a:r>
            <a:r>
              <a:rPr sz="1100" b="1" dirty="0">
                <a:solidFill>
                  <a:srgbClr val="FF0000"/>
                </a:solidFill>
                <a:latin typeface="Arial"/>
                <a:cs typeface="Arial"/>
              </a:rPr>
              <a:t>static</a:t>
            </a:r>
            <a:r>
              <a:rPr sz="1100" b="1" spc="-55" dirty="0">
                <a:solidFill>
                  <a:srgbClr val="FF0000"/>
                </a:solidFill>
                <a:latin typeface="Arial"/>
                <a:cs typeface="Arial"/>
              </a:rPr>
              <a:t> </a:t>
            </a:r>
            <a:r>
              <a:rPr sz="1100" b="1" spc="-5" dirty="0">
                <a:solidFill>
                  <a:srgbClr val="FF0000"/>
                </a:solidFill>
                <a:latin typeface="Arial"/>
                <a:cs typeface="Arial"/>
              </a:rPr>
              <a:t>void </a:t>
            </a:r>
            <a:r>
              <a:rPr sz="1100" b="1" dirty="0">
                <a:solidFill>
                  <a:srgbClr val="FF0000"/>
                </a:solidFill>
                <a:latin typeface="Arial"/>
                <a:cs typeface="Arial"/>
              </a:rPr>
              <a:t>main(String</a:t>
            </a:r>
            <a:r>
              <a:rPr sz="1100" b="1" spc="-50" dirty="0">
                <a:solidFill>
                  <a:srgbClr val="FF0000"/>
                </a:solidFill>
                <a:latin typeface="Arial"/>
                <a:cs typeface="Arial"/>
              </a:rPr>
              <a:t> </a:t>
            </a:r>
            <a:r>
              <a:rPr sz="1100" b="1" dirty="0">
                <a:solidFill>
                  <a:srgbClr val="FF0000"/>
                </a:solidFill>
                <a:latin typeface="Arial"/>
                <a:cs typeface="Arial"/>
              </a:rPr>
              <a:t>args[])</a:t>
            </a:r>
            <a:endParaRPr sz="1100">
              <a:latin typeface="Arial"/>
              <a:cs typeface="Arial"/>
            </a:endParaRPr>
          </a:p>
          <a:p>
            <a:pPr marL="127000"/>
            <a:r>
              <a:rPr sz="1100" b="1" dirty="0">
                <a:solidFill>
                  <a:srgbClr val="FF0000"/>
                </a:solidFill>
                <a:latin typeface="Arial"/>
                <a:cs typeface="Arial"/>
              </a:rPr>
              <a:t>{</a:t>
            </a:r>
            <a:endParaRPr sz="1100">
              <a:latin typeface="Arial"/>
              <a:cs typeface="Arial"/>
            </a:endParaRPr>
          </a:p>
        </p:txBody>
      </p:sp>
      <p:sp>
        <p:nvSpPr>
          <p:cNvPr id="7" name="object 7"/>
          <p:cNvSpPr txBox="1"/>
          <p:nvPr/>
        </p:nvSpPr>
        <p:spPr>
          <a:xfrm>
            <a:off x="2696973" y="5765698"/>
            <a:ext cx="1708785"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A</a:t>
            </a:r>
            <a:r>
              <a:rPr b="1" spc="-90" dirty="0">
                <a:solidFill>
                  <a:srgbClr val="FF0000"/>
                </a:solidFill>
                <a:latin typeface="Arial"/>
                <a:cs typeface="Arial"/>
              </a:rPr>
              <a:t> </a:t>
            </a:r>
            <a:r>
              <a:rPr b="1" spc="-5" dirty="0">
                <a:solidFill>
                  <a:srgbClr val="FF0000"/>
                </a:solidFill>
                <a:latin typeface="Arial"/>
                <a:cs typeface="Arial"/>
              </a:rPr>
              <a:t>a1</a:t>
            </a:r>
            <a:r>
              <a:rPr b="1" spc="459" dirty="0">
                <a:solidFill>
                  <a:srgbClr val="FF0000"/>
                </a:solidFill>
                <a:latin typeface="Arial"/>
                <a:cs typeface="Arial"/>
              </a:rPr>
              <a:t> </a:t>
            </a:r>
            <a:r>
              <a:rPr b="1" dirty="0">
                <a:solidFill>
                  <a:srgbClr val="FF0000"/>
                </a:solidFill>
                <a:latin typeface="Arial"/>
                <a:cs typeface="Arial"/>
              </a:rPr>
              <a:t>=</a:t>
            </a:r>
            <a:r>
              <a:rPr b="1" spc="-10" dirty="0">
                <a:solidFill>
                  <a:srgbClr val="FF0000"/>
                </a:solidFill>
                <a:latin typeface="Arial"/>
                <a:cs typeface="Arial"/>
              </a:rPr>
              <a:t> </a:t>
            </a:r>
            <a:r>
              <a:rPr b="1" spc="-5" dirty="0">
                <a:solidFill>
                  <a:srgbClr val="FF0000"/>
                </a:solidFill>
                <a:latin typeface="Arial"/>
                <a:cs typeface="Arial"/>
              </a:rPr>
              <a:t>new</a:t>
            </a:r>
            <a:r>
              <a:rPr b="1" spc="-85" dirty="0">
                <a:solidFill>
                  <a:srgbClr val="FF0000"/>
                </a:solidFill>
                <a:latin typeface="Arial"/>
                <a:cs typeface="Arial"/>
              </a:rPr>
              <a:t> </a:t>
            </a:r>
            <a:r>
              <a:rPr b="1" spc="-15" dirty="0">
                <a:solidFill>
                  <a:srgbClr val="FF0000"/>
                </a:solidFill>
                <a:latin typeface="Arial"/>
                <a:cs typeface="Arial"/>
              </a:rPr>
              <a:t>A();</a:t>
            </a:r>
            <a:endParaRPr>
              <a:latin typeface="Arial"/>
              <a:cs typeface="Arial"/>
            </a:endParaRPr>
          </a:p>
        </p:txBody>
      </p:sp>
      <p:sp>
        <p:nvSpPr>
          <p:cNvPr id="8" name="object 8"/>
          <p:cNvSpPr/>
          <p:nvPr/>
        </p:nvSpPr>
        <p:spPr>
          <a:xfrm>
            <a:off x="7152132" y="2407920"/>
            <a:ext cx="563880" cy="1080770"/>
          </a:xfrm>
          <a:custGeom>
            <a:avLst/>
            <a:gdLst/>
            <a:ahLst/>
            <a:cxnLst/>
            <a:rect l="l" t="t" r="r" b="b"/>
            <a:pathLst>
              <a:path w="563879" h="1080770">
                <a:moveTo>
                  <a:pt x="0" y="0"/>
                </a:moveTo>
                <a:lnTo>
                  <a:pt x="56818" y="3930"/>
                </a:lnTo>
                <a:lnTo>
                  <a:pt x="109739" y="15202"/>
                </a:lnTo>
                <a:lnTo>
                  <a:pt x="157631" y="33037"/>
                </a:lnTo>
                <a:lnTo>
                  <a:pt x="199358" y="56657"/>
                </a:lnTo>
                <a:lnTo>
                  <a:pt x="233786" y="85284"/>
                </a:lnTo>
                <a:lnTo>
                  <a:pt x="259782" y="118139"/>
                </a:lnTo>
                <a:lnTo>
                  <a:pt x="276211" y="154444"/>
                </a:lnTo>
                <a:lnTo>
                  <a:pt x="281939" y="193420"/>
                </a:lnTo>
                <a:lnTo>
                  <a:pt x="281939" y="346837"/>
                </a:lnTo>
                <a:lnTo>
                  <a:pt x="287668" y="385813"/>
                </a:lnTo>
                <a:lnTo>
                  <a:pt x="304097" y="422118"/>
                </a:lnTo>
                <a:lnTo>
                  <a:pt x="330093" y="454973"/>
                </a:lnTo>
                <a:lnTo>
                  <a:pt x="364521" y="483600"/>
                </a:lnTo>
                <a:lnTo>
                  <a:pt x="406248" y="507220"/>
                </a:lnTo>
                <a:lnTo>
                  <a:pt x="454140" y="525055"/>
                </a:lnTo>
                <a:lnTo>
                  <a:pt x="507061" y="536327"/>
                </a:lnTo>
                <a:lnTo>
                  <a:pt x="563879" y="540257"/>
                </a:lnTo>
                <a:lnTo>
                  <a:pt x="507061" y="544188"/>
                </a:lnTo>
                <a:lnTo>
                  <a:pt x="454140" y="555460"/>
                </a:lnTo>
                <a:lnTo>
                  <a:pt x="406248" y="573295"/>
                </a:lnTo>
                <a:lnTo>
                  <a:pt x="364521" y="596915"/>
                </a:lnTo>
                <a:lnTo>
                  <a:pt x="330093" y="625542"/>
                </a:lnTo>
                <a:lnTo>
                  <a:pt x="304097" y="658397"/>
                </a:lnTo>
                <a:lnTo>
                  <a:pt x="287668" y="694702"/>
                </a:lnTo>
                <a:lnTo>
                  <a:pt x="281939" y="733678"/>
                </a:lnTo>
                <a:lnTo>
                  <a:pt x="281939" y="887094"/>
                </a:lnTo>
                <a:lnTo>
                  <a:pt x="276211" y="926071"/>
                </a:lnTo>
                <a:lnTo>
                  <a:pt x="259782" y="962376"/>
                </a:lnTo>
                <a:lnTo>
                  <a:pt x="233786" y="995231"/>
                </a:lnTo>
                <a:lnTo>
                  <a:pt x="199358" y="1023858"/>
                </a:lnTo>
                <a:lnTo>
                  <a:pt x="157631" y="1047478"/>
                </a:lnTo>
                <a:lnTo>
                  <a:pt x="109739" y="1065313"/>
                </a:lnTo>
                <a:lnTo>
                  <a:pt x="56818" y="1076585"/>
                </a:lnTo>
                <a:lnTo>
                  <a:pt x="0" y="1080515"/>
                </a:lnTo>
              </a:path>
            </a:pathLst>
          </a:custGeom>
          <a:ln w="9144">
            <a:solidFill>
              <a:srgbClr val="000000"/>
            </a:solidFill>
          </a:ln>
        </p:spPr>
        <p:txBody>
          <a:bodyPr wrap="square" lIns="0" tIns="0" rIns="0" bIns="0" rtlCol="0"/>
          <a:lstStyle/>
          <a:p>
            <a:endParaRPr/>
          </a:p>
        </p:txBody>
      </p:sp>
      <p:sp>
        <p:nvSpPr>
          <p:cNvPr id="9" name="object 9"/>
          <p:cNvSpPr txBox="1"/>
          <p:nvPr/>
        </p:nvSpPr>
        <p:spPr>
          <a:xfrm>
            <a:off x="7869682" y="2564384"/>
            <a:ext cx="2109470" cy="756920"/>
          </a:xfrm>
          <a:prstGeom prst="rect">
            <a:avLst/>
          </a:prstGeom>
        </p:spPr>
        <p:txBody>
          <a:bodyPr vert="horz" wrap="square" lIns="0" tIns="12700" rIns="0" bIns="0" rtlCol="0">
            <a:spAutoFit/>
          </a:bodyPr>
          <a:lstStyle/>
          <a:p>
            <a:pPr marL="182880" marR="5080" indent="-170815">
              <a:spcBef>
                <a:spcPts val="100"/>
              </a:spcBef>
            </a:pPr>
            <a:r>
              <a:rPr sz="2400" b="1" spc="-5" dirty="0">
                <a:latin typeface="Arial"/>
                <a:cs typeface="Arial"/>
              </a:rPr>
              <a:t>P</a:t>
            </a:r>
            <a:r>
              <a:rPr sz="2400" b="1" spc="-15" dirty="0">
                <a:latin typeface="Arial"/>
                <a:cs typeface="Arial"/>
              </a:rPr>
              <a:t>a</a:t>
            </a:r>
            <a:r>
              <a:rPr sz="2400" b="1" spc="-5" dirty="0">
                <a:latin typeface="Arial"/>
                <a:cs typeface="Arial"/>
              </a:rPr>
              <a:t>rameter</a:t>
            </a:r>
            <a:r>
              <a:rPr sz="2400" b="1" dirty="0">
                <a:latin typeface="Arial"/>
                <a:cs typeface="Arial"/>
              </a:rPr>
              <a:t>ized  </a:t>
            </a:r>
            <a:r>
              <a:rPr sz="2400" b="1" spc="-5" dirty="0">
                <a:latin typeface="Arial"/>
                <a:cs typeface="Arial"/>
              </a:rPr>
              <a:t>Constructor</a:t>
            </a:r>
            <a:endParaRPr sz="2400">
              <a:latin typeface="Arial"/>
              <a:cs typeface="Arial"/>
            </a:endParaRPr>
          </a:p>
        </p:txBody>
      </p:sp>
      <p:grpSp>
        <p:nvGrpSpPr>
          <p:cNvPr id="10" name="object 10"/>
          <p:cNvGrpSpPr/>
          <p:nvPr/>
        </p:nvGrpSpPr>
        <p:grpSpPr>
          <a:xfrm>
            <a:off x="4414266" y="4254246"/>
            <a:ext cx="2261870" cy="1750060"/>
            <a:chOff x="2890266" y="4254246"/>
            <a:chExt cx="2261870" cy="1750060"/>
          </a:xfrm>
        </p:grpSpPr>
        <p:sp>
          <p:nvSpPr>
            <p:cNvPr id="11" name="object 11"/>
            <p:cNvSpPr/>
            <p:nvPr/>
          </p:nvSpPr>
          <p:spPr>
            <a:xfrm>
              <a:off x="2902966" y="4266946"/>
              <a:ext cx="2236470" cy="1724660"/>
            </a:xfrm>
            <a:custGeom>
              <a:avLst/>
              <a:gdLst/>
              <a:ahLst/>
              <a:cxnLst/>
              <a:rect l="l" t="t" r="r" b="b"/>
              <a:pathLst>
                <a:path w="2236470" h="1724660">
                  <a:moveTo>
                    <a:pt x="2131568" y="0"/>
                  </a:moveTo>
                  <a:lnTo>
                    <a:pt x="2154173" y="29844"/>
                  </a:lnTo>
                  <a:lnTo>
                    <a:pt x="0" y="1664931"/>
                  </a:lnTo>
                  <a:lnTo>
                    <a:pt x="45338" y="1724545"/>
                  </a:lnTo>
                  <a:lnTo>
                    <a:pt x="2199512" y="89407"/>
                  </a:lnTo>
                  <a:lnTo>
                    <a:pt x="2222119" y="119252"/>
                  </a:lnTo>
                  <a:lnTo>
                    <a:pt x="2236470" y="14350"/>
                  </a:lnTo>
                  <a:lnTo>
                    <a:pt x="2131568" y="0"/>
                  </a:lnTo>
                  <a:close/>
                </a:path>
              </a:pathLst>
            </a:custGeom>
            <a:solidFill>
              <a:srgbClr val="4F81BC"/>
            </a:solidFill>
          </p:spPr>
          <p:txBody>
            <a:bodyPr wrap="square" lIns="0" tIns="0" rIns="0" bIns="0" rtlCol="0"/>
            <a:lstStyle/>
            <a:p>
              <a:endParaRPr/>
            </a:p>
          </p:txBody>
        </p:sp>
        <p:sp>
          <p:nvSpPr>
            <p:cNvPr id="12" name="object 12"/>
            <p:cNvSpPr/>
            <p:nvPr/>
          </p:nvSpPr>
          <p:spPr>
            <a:xfrm>
              <a:off x="2902966" y="4266946"/>
              <a:ext cx="2236470" cy="1724660"/>
            </a:xfrm>
            <a:custGeom>
              <a:avLst/>
              <a:gdLst/>
              <a:ahLst/>
              <a:cxnLst/>
              <a:rect l="l" t="t" r="r" b="b"/>
              <a:pathLst>
                <a:path w="2236470" h="1724660">
                  <a:moveTo>
                    <a:pt x="0" y="1664931"/>
                  </a:moveTo>
                  <a:lnTo>
                    <a:pt x="2154173" y="29844"/>
                  </a:lnTo>
                  <a:lnTo>
                    <a:pt x="2131568" y="0"/>
                  </a:lnTo>
                  <a:lnTo>
                    <a:pt x="2236470" y="14350"/>
                  </a:lnTo>
                  <a:lnTo>
                    <a:pt x="2222119" y="119252"/>
                  </a:lnTo>
                  <a:lnTo>
                    <a:pt x="2199512" y="89407"/>
                  </a:lnTo>
                  <a:lnTo>
                    <a:pt x="45338" y="1724545"/>
                  </a:lnTo>
                  <a:lnTo>
                    <a:pt x="0" y="1664931"/>
                  </a:lnTo>
                  <a:close/>
                </a:path>
              </a:pathLst>
            </a:custGeom>
            <a:ln w="25400">
              <a:solidFill>
                <a:srgbClr val="385D89"/>
              </a:solidFill>
            </a:ln>
          </p:spPr>
          <p:txBody>
            <a:bodyPr wrap="square" lIns="0" tIns="0" rIns="0" bIns="0" rtlCol="0"/>
            <a:lstStyle/>
            <a:p>
              <a:endParaRPr/>
            </a:p>
          </p:txBody>
        </p:sp>
      </p:grpSp>
      <p:sp>
        <p:nvSpPr>
          <p:cNvPr id="14" name="object 14"/>
          <p:cNvSpPr txBox="1"/>
          <p:nvPr/>
        </p:nvSpPr>
        <p:spPr>
          <a:xfrm>
            <a:off x="1577339" y="6222464"/>
            <a:ext cx="3129280" cy="338554"/>
          </a:xfrm>
          <a:prstGeom prst="rect">
            <a:avLst/>
          </a:prstGeom>
        </p:spPr>
        <p:txBody>
          <a:bodyPr vert="horz" wrap="square" lIns="0" tIns="0" rIns="0" bIns="0" rtlCol="0">
            <a:spAutoFit/>
          </a:bodyPr>
          <a:lstStyle/>
          <a:p>
            <a:pPr marL="331470"/>
            <a:r>
              <a:rPr sz="1100" b="1" dirty="0">
                <a:solidFill>
                  <a:srgbClr val="FF0000"/>
                </a:solidFill>
                <a:latin typeface="Arial"/>
                <a:cs typeface="Arial"/>
              </a:rPr>
              <a:t>}</a:t>
            </a:r>
            <a:r>
              <a:rPr sz="1100" b="1" spc="-35" dirty="0">
                <a:solidFill>
                  <a:srgbClr val="FF0000"/>
                </a:solidFill>
                <a:latin typeface="Arial"/>
                <a:cs typeface="Arial"/>
              </a:rPr>
              <a:t> </a:t>
            </a:r>
            <a:r>
              <a:rPr sz="1100" b="1" dirty="0">
                <a:solidFill>
                  <a:srgbClr val="FF0000"/>
                </a:solidFill>
                <a:latin typeface="Arial"/>
                <a:cs typeface="Arial"/>
              </a:rPr>
              <a:t>//</a:t>
            </a:r>
            <a:r>
              <a:rPr sz="1100" b="1" spc="-45" dirty="0">
                <a:solidFill>
                  <a:srgbClr val="FF0000"/>
                </a:solidFill>
                <a:latin typeface="Arial"/>
                <a:cs typeface="Arial"/>
              </a:rPr>
              <a:t> </a:t>
            </a:r>
            <a:r>
              <a:rPr sz="1100" b="1" dirty="0">
                <a:solidFill>
                  <a:srgbClr val="FF0000"/>
                </a:solidFill>
                <a:latin typeface="Arial"/>
                <a:cs typeface="Arial"/>
              </a:rPr>
              <a:t>End</a:t>
            </a:r>
            <a:r>
              <a:rPr sz="1100" b="1" spc="-15" dirty="0">
                <a:solidFill>
                  <a:srgbClr val="FF0000"/>
                </a:solidFill>
                <a:latin typeface="Arial"/>
                <a:cs typeface="Arial"/>
              </a:rPr>
              <a:t> </a:t>
            </a:r>
            <a:r>
              <a:rPr sz="1100" b="1" dirty="0">
                <a:solidFill>
                  <a:srgbClr val="FF0000"/>
                </a:solidFill>
                <a:latin typeface="Arial"/>
                <a:cs typeface="Arial"/>
              </a:rPr>
              <a:t>of</a:t>
            </a:r>
            <a:r>
              <a:rPr sz="1100" b="1" spc="-20" dirty="0">
                <a:solidFill>
                  <a:srgbClr val="FF0000"/>
                </a:solidFill>
                <a:latin typeface="Arial"/>
                <a:cs typeface="Arial"/>
              </a:rPr>
              <a:t> </a:t>
            </a:r>
            <a:r>
              <a:rPr sz="1100" b="1" dirty="0">
                <a:solidFill>
                  <a:srgbClr val="FF0000"/>
                </a:solidFill>
                <a:latin typeface="Arial"/>
                <a:cs typeface="Arial"/>
              </a:rPr>
              <a:t>Method</a:t>
            </a:r>
            <a:endParaRPr sz="1100" dirty="0">
              <a:latin typeface="Arial"/>
              <a:cs typeface="Arial"/>
            </a:endParaRPr>
          </a:p>
          <a:p>
            <a:pPr marL="217170"/>
            <a:r>
              <a:rPr sz="1100" b="1" dirty="0">
                <a:solidFill>
                  <a:srgbClr val="FF0000"/>
                </a:solidFill>
                <a:latin typeface="Arial"/>
                <a:cs typeface="Arial"/>
              </a:rPr>
              <a:t>}//</a:t>
            </a:r>
            <a:r>
              <a:rPr sz="1100" b="1" spc="-45" dirty="0">
                <a:solidFill>
                  <a:srgbClr val="FF0000"/>
                </a:solidFill>
                <a:latin typeface="Arial"/>
                <a:cs typeface="Arial"/>
              </a:rPr>
              <a:t> </a:t>
            </a:r>
            <a:r>
              <a:rPr sz="1100" b="1" dirty="0">
                <a:solidFill>
                  <a:srgbClr val="FF0000"/>
                </a:solidFill>
                <a:latin typeface="Arial"/>
                <a:cs typeface="Arial"/>
              </a:rPr>
              <a:t>End of</a:t>
            </a:r>
            <a:r>
              <a:rPr sz="1100" b="1" spc="-5" dirty="0">
                <a:solidFill>
                  <a:srgbClr val="FF0000"/>
                </a:solidFill>
                <a:latin typeface="Arial"/>
                <a:cs typeface="Arial"/>
              </a:rPr>
              <a:t> </a:t>
            </a:r>
            <a:r>
              <a:rPr sz="1100" b="1" dirty="0">
                <a:solidFill>
                  <a:srgbClr val="FF0000"/>
                </a:solidFill>
                <a:latin typeface="Arial"/>
                <a:cs typeface="Arial"/>
              </a:rPr>
              <a:t>class</a:t>
            </a:r>
            <a:r>
              <a:rPr sz="1100" b="1" spc="-15" dirty="0">
                <a:solidFill>
                  <a:srgbClr val="FF0000"/>
                </a:solidFill>
                <a:latin typeface="Arial"/>
                <a:cs typeface="Arial"/>
              </a:rPr>
              <a:t> </a:t>
            </a:r>
            <a:r>
              <a:rPr sz="1100" b="1" spc="-5" dirty="0" err="1">
                <a:solidFill>
                  <a:srgbClr val="FF0000"/>
                </a:solidFill>
                <a:latin typeface="Arial"/>
                <a:cs typeface="Arial"/>
              </a:rPr>
              <a:t>ConstructorDemo</a:t>
            </a:r>
            <a:endParaRPr sz="1100" dirty="0">
              <a:latin typeface="Arial"/>
              <a:cs typeface="Arial"/>
            </a:endParaRPr>
          </a:p>
        </p:txBody>
      </p:sp>
      <p:sp>
        <p:nvSpPr>
          <p:cNvPr id="15" name="object 15"/>
          <p:cNvSpPr txBox="1"/>
          <p:nvPr/>
        </p:nvSpPr>
        <p:spPr>
          <a:xfrm>
            <a:off x="6895591" y="6231585"/>
            <a:ext cx="671830" cy="234038"/>
          </a:xfrm>
          <a:prstGeom prst="rect">
            <a:avLst/>
          </a:prstGeom>
        </p:spPr>
        <p:txBody>
          <a:bodyPr vert="horz" wrap="square" lIns="0" tIns="0" rIns="0" bIns="0" rtlCol="0">
            <a:spAutoFit/>
          </a:bodyPr>
          <a:lstStyle/>
          <a:p>
            <a:pPr marL="12700">
              <a:lnSpc>
                <a:spcPts val="1810"/>
              </a:lnSpc>
            </a:pPr>
            <a:r>
              <a:rPr b="1" dirty="0">
                <a:solidFill>
                  <a:srgbClr val="FF0000"/>
                </a:solidFill>
                <a:latin typeface="Calibri"/>
                <a:cs typeface="Calibri"/>
              </a:rPr>
              <a:t>1</a:t>
            </a:r>
            <a:r>
              <a:rPr b="1" spc="-70" dirty="0">
                <a:solidFill>
                  <a:srgbClr val="FF0000"/>
                </a:solidFill>
                <a:latin typeface="Calibri"/>
                <a:cs typeface="Calibri"/>
              </a:rPr>
              <a:t> </a:t>
            </a:r>
            <a:r>
              <a:rPr b="1" spc="-10" dirty="0">
                <a:solidFill>
                  <a:srgbClr val="FF0000"/>
                </a:solidFill>
                <a:latin typeface="Calibri"/>
                <a:cs typeface="Calibri"/>
              </a:rPr>
              <a:t>error</a:t>
            </a:r>
            <a:endParaRPr>
              <a:latin typeface="Calibri"/>
              <a:cs typeface="Calibri"/>
            </a:endParaRPr>
          </a:p>
        </p:txBody>
      </p:sp>
      <p:sp>
        <p:nvSpPr>
          <p:cNvPr id="18" name="Footer Placeholder 17">
            <a:extLst>
              <a:ext uri="{FF2B5EF4-FFF2-40B4-BE49-F238E27FC236}">
                <a16:creationId xmlns:a16="http://schemas.microsoft.com/office/drawing/2014/main" id="{4F618F5D-F08E-5A93-777B-A5FFFD2BD756}"/>
              </a:ext>
            </a:extLst>
          </p:cNvPr>
          <p:cNvSpPr>
            <a:spLocks noGrp="1"/>
          </p:cNvSpPr>
          <p:nvPr>
            <p:ph type="ftr" sz="quarter" idx="5"/>
          </p:nvPr>
        </p:nvSpPr>
        <p:spPr/>
        <p:txBody>
          <a:bodyPr/>
          <a:lstStyle/>
          <a:p>
            <a:pPr marL="12700">
              <a:lnSpc>
                <a:spcPts val="1240"/>
              </a:lnSpc>
            </a:pPr>
            <a:r>
              <a:rPr lang="en-IN" spc="-5"/>
              <a:t>Jasmita Chandran (I527874)</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1"/>
            <a:ext cx="5165725" cy="1031240"/>
          </a:xfrm>
          <a:prstGeom prst="rect">
            <a:avLst/>
          </a:prstGeom>
        </p:spPr>
        <p:txBody>
          <a:bodyPr vert="horz" wrap="square" lIns="0" tIns="104139" rIns="0" bIns="0" rtlCol="0" anchor="t">
            <a:spAutoFit/>
          </a:bodyPr>
          <a:lstStyle/>
          <a:p>
            <a:pPr marL="12700" marR="5080">
              <a:lnSpc>
                <a:spcPts val="3600"/>
              </a:lnSpc>
              <a:spcBef>
                <a:spcPts val="819"/>
              </a:spcBef>
            </a:pPr>
            <a:r>
              <a:rPr spc="-160" dirty="0"/>
              <a:t>C</a:t>
            </a:r>
            <a:r>
              <a:rPr spc="-165" dirty="0"/>
              <a:t>l</a:t>
            </a:r>
            <a:r>
              <a:rPr spc="-160" dirty="0"/>
              <a:t>as</a:t>
            </a:r>
            <a:r>
              <a:rPr spc="-5" dirty="0"/>
              <a:t>s</a:t>
            </a:r>
            <a:r>
              <a:rPr spc="-295" dirty="0"/>
              <a:t> </a:t>
            </a:r>
            <a:r>
              <a:rPr spc="-195" dirty="0"/>
              <a:t>W</a:t>
            </a:r>
            <a:r>
              <a:rPr spc="-165" dirty="0"/>
              <a:t>i</a:t>
            </a:r>
            <a:r>
              <a:rPr spc="-155" dirty="0"/>
              <a:t>t</a:t>
            </a:r>
            <a:r>
              <a:rPr dirty="0"/>
              <a:t>h</a:t>
            </a:r>
            <a:r>
              <a:rPr spc="-260" dirty="0"/>
              <a:t> </a:t>
            </a:r>
            <a:r>
              <a:rPr spc="-160" dirty="0"/>
              <a:t>Parame</a:t>
            </a:r>
            <a:r>
              <a:rPr spc="-155" dirty="0"/>
              <a:t>t</a:t>
            </a:r>
            <a:r>
              <a:rPr spc="-160" dirty="0"/>
              <a:t>er</a:t>
            </a:r>
            <a:r>
              <a:rPr spc="-165" dirty="0"/>
              <a:t>i</a:t>
            </a:r>
            <a:r>
              <a:rPr spc="-155" dirty="0"/>
              <a:t>z</a:t>
            </a:r>
            <a:r>
              <a:rPr spc="-160" dirty="0"/>
              <a:t>e</a:t>
            </a:r>
            <a:r>
              <a:rPr dirty="0"/>
              <a:t>d  </a:t>
            </a:r>
            <a:r>
              <a:rPr spc="-145" dirty="0"/>
              <a:t>Constructor</a:t>
            </a:r>
          </a:p>
        </p:txBody>
      </p:sp>
      <p:sp>
        <p:nvSpPr>
          <p:cNvPr id="3" name="object 3"/>
          <p:cNvSpPr txBox="1"/>
          <p:nvPr/>
        </p:nvSpPr>
        <p:spPr>
          <a:xfrm>
            <a:off x="1782268" y="1407414"/>
            <a:ext cx="3883025" cy="5168723"/>
          </a:xfrm>
          <a:prstGeom prst="rect">
            <a:avLst/>
          </a:prstGeom>
        </p:spPr>
        <p:txBody>
          <a:bodyPr vert="horz" wrap="square" lIns="0" tIns="13335" rIns="0" bIns="0" rtlCol="0">
            <a:spAutoFit/>
          </a:bodyPr>
          <a:lstStyle/>
          <a:p>
            <a:pPr marL="12700" marR="2269490">
              <a:spcBef>
                <a:spcPts val="105"/>
              </a:spcBef>
            </a:pPr>
            <a:r>
              <a:rPr sz="1100" b="1" dirty="0">
                <a:solidFill>
                  <a:srgbClr val="FF0000"/>
                </a:solidFill>
                <a:latin typeface="Arial"/>
                <a:cs typeface="Arial"/>
              </a:rPr>
              <a:t>//</a:t>
            </a:r>
            <a:r>
              <a:rPr sz="1100" b="1" spc="-45" dirty="0">
                <a:solidFill>
                  <a:srgbClr val="FF0000"/>
                </a:solidFill>
                <a:latin typeface="Arial"/>
                <a:cs typeface="Arial"/>
              </a:rPr>
              <a:t> </a:t>
            </a:r>
            <a:r>
              <a:rPr sz="1100" b="1" dirty="0">
                <a:solidFill>
                  <a:srgbClr val="FF0000"/>
                </a:solidFill>
                <a:latin typeface="Arial"/>
                <a:cs typeface="Arial"/>
              </a:rPr>
              <a:t>File</a:t>
            </a:r>
            <a:r>
              <a:rPr sz="1100" b="1" spc="-45" dirty="0">
                <a:solidFill>
                  <a:srgbClr val="FF0000"/>
                </a:solidFill>
                <a:latin typeface="Arial"/>
                <a:cs typeface="Arial"/>
              </a:rPr>
              <a:t> </a:t>
            </a:r>
            <a:r>
              <a:rPr sz="1100" b="1" dirty="0">
                <a:solidFill>
                  <a:srgbClr val="FF0000"/>
                </a:solidFill>
                <a:latin typeface="Arial"/>
                <a:cs typeface="Arial"/>
              </a:rPr>
              <a:t>Name</a:t>
            </a:r>
            <a:r>
              <a:rPr sz="1100" b="1" spc="-25" dirty="0">
                <a:solidFill>
                  <a:srgbClr val="FF0000"/>
                </a:solidFill>
                <a:latin typeface="Arial"/>
                <a:cs typeface="Arial"/>
              </a:rPr>
              <a:t> </a:t>
            </a:r>
            <a:r>
              <a:rPr sz="1100" b="1" dirty="0">
                <a:solidFill>
                  <a:srgbClr val="FF0000"/>
                </a:solidFill>
                <a:latin typeface="Arial"/>
                <a:cs typeface="Arial"/>
              </a:rPr>
              <a:t>:</a:t>
            </a:r>
            <a:r>
              <a:rPr sz="1100" b="1" spc="-30" dirty="0">
                <a:solidFill>
                  <a:srgbClr val="FF0000"/>
                </a:solidFill>
                <a:latin typeface="Arial"/>
                <a:cs typeface="Arial"/>
              </a:rPr>
              <a:t> </a:t>
            </a:r>
            <a:r>
              <a:rPr sz="1100" b="1" spc="-5" dirty="0">
                <a:solidFill>
                  <a:srgbClr val="FF0000"/>
                </a:solidFill>
                <a:latin typeface="Arial"/>
                <a:cs typeface="Arial"/>
              </a:rPr>
              <a:t>Demo.java </a:t>
            </a:r>
            <a:r>
              <a:rPr sz="1100" b="1" spc="-290" dirty="0">
                <a:solidFill>
                  <a:srgbClr val="FF0000"/>
                </a:solidFill>
                <a:latin typeface="Arial"/>
                <a:cs typeface="Arial"/>
              </a:rPr>
              <a:t> </a:t>
            </a:r>
            <a:r>
              <a:rPr sz="1100" b="1" dirty="0">
                <a:solidFill>
                  <a:srgbClr val="FF0000"/>
                </a:solidFill>
                <a:latin typeface="Arial"/>
                <a:cs typeface="Arial"/>
              </a:rPr>
              <a:t>class</a:t>
            </a:r>
            <a:r>
              <a:rPr sz="1100" b="1" spc="-25" dirty="0">
                <a:solidFill>
                  <a:srgbClr val="FF0000"/>
                </a:solidFill>
                <a:latin typeface="Arial"/>
                <a:cs typeface="Arial"/>
              </a:rPr>
              <a:t> </a:t>
            </a:r>
            <a:r>
              <a:rPr sz="1100" b="1" dirty="0">
                <a:solidFill>
                  <a:srgbClr val="FF0000"/>
                </a:solidFill>
                <a:latin typeface="Arial"/>
                <a:cs typeface="Arial"/>
              </a:rPr>
              <a:t>A</a:t>
            </a:r>
            <a:endParaRPr sz="1100">
              <a:latin typeface="Arial"/>
              <a:cs typeface="Arial"/>
            </a:endParaRPr>
          </a:p>
          <a:p>
            <a:pPr marL="12700"/>
            <a:r>
              <a:rPr sz="1100" b="1" dirty="0">
                <a:solidFill>
                  <a:srgbClr val="FF0000"/>
                </a:solidFill>
                <a:latin typeface="Arial"/>
                <a:cs typeface="Arial"/>
              </a:rPr>
              <a:t>{</a:t>
            </a:r>
            <a:endParaRPr sz="1100">
              <a:latin typeface="Arial"/>
              <a:cs typeface="Arial"/>
            </a:endParaRPr>
          </a:p>
          <a:p>
            <a:pPr marL="927100"/>
            <a:r>
              <a:rPr sz="1100" b="1" spc="-5" dirty="0">
                <a:solidFill>
                  <a:srgbClr val="FF0000"/>
                </a:solidFill>
                <a:latin typeface="Arial"/>
                <a:cs typeface="Arial"/>
              </a:rPr>
              <a:t>private</a:t>
            </a:r>
            <a:r>
              <a:rPr sz="1100" b="1" spc="-55" dirty="0">
                <a:solidFill>
                  <a:srgbClr val="FF0000"/>
                </a:solidFill>
                <a:latin typeface="Arial"/>
                <a:cs typeface="Arial"/>
              </a:rPr>
              <a:t> </a:t>
            </a:r>
            <a:r>
              <a:rPr sz="1100" b="1" dirty="0">
                <a:solidFill>
                  <a:srgbClr val="FF0000"/>
                </a:solidFill>
                <a:latin typeface="Arial"/>
                <a:cs typeface="Arial"/>
              </a:rPr>
              <a:t>int</a:t>
            </a:r>
            <a:r>
              <a:rPr sz="1100" b="1" spc="-55" dirty="0">
                <a:solidFill>
                  <a:srgbClr val="FF0000"/>
                </a:solidFill>
                <a:latin typeface="Arial"/>
                <a:cs typeface="Arial"/>
              </a:rPr>
              <a:t> </a:t>
            </a:r>
            <a:r>
              <a:rPr sz="1100" b="1" spc="-5" dirty="0">
                <a:solidFill>
                  <a:srgbClr val="FF0000"/>
                </a:solidFill>
                <a:latin typeface="Arial"/>
                <a:cs typeface="Arial"/>
              </a:rPr>
              <a:t>a;</a:t>
            </a:r>
            <a:endParaRPr sz="1100">
              <a:latin typeface="Arial"/>
              <a:cs typeface="Arial"/>
            </a:endParaRPr>
          </a:p>
          <a:p>
            <a:pPr marL="927100"/>
            <a:r>
              <a:rPr sz="1100" b="1" spc="-5" dirty="0">
                <a:solidFill>
                  <a:srgbClr val="FF0000"/>
                </a:solidFill>
                <a:latin typeface="Arial"/>
                <a:cs typeface="Arial"/>
              </a:rPr>
              <a:t>private</a:t>
            </a:r>
            <a:r>
              <a:rPr sz="1100" b="1" spc="-50" dirty="0">
                <a:solidFill>
                  <a:srgbClr val="FF0000"/>
                </a:solidFill>
                <a:latin typeface="Arial"/>
                <a:cs typeface="Arial"/>
              </a:rPr>
              <a:t> </a:t>
            </a:r>
            <a:r>
              <a:rPr sz="1100" b="1" dirty="0">
                <a:solidFill>
                  <a:srgbClr val="FF0000"/>
                </a:solidFill>
                <a:latin typeface="Arial"/>
                <a:cs typeface="Arial"/>
              </a:rPr>
              <a:t>int</a:t>
            </a:r>
            <a:r>
              <a:rPr sz="1100" b="1" spc="-60" dirty="0">
                <a:solidFill>
                  <a:srgbClr val="FF0000"/>
                </a:solidFill>
                <a:latin typeface="Arial"/>
                <a:cs typeface="Arial"/>
              </a:rPr>
              <a:t> </a:t>
            </a:r>
            <a:r>
              <a:rPr sz="1100" b="1" dirty="0">
                <a:solidFill>
                  <a:srgbClr val="FF0000"/>
                </a:solidFill>
                <a:latin typeface="Arial"/>
                <a:cs typeface="Arial"/>
              </a:rPr>
              <a:t>b;</a:t>
            </a:r>
            <a:endParaRPr sz="1100">
              <a:latin typeface="Arial"/>
              <a:cs typeface="Arial"/>
            </a:endParaRPr>
          </a:p>
          <a:p>
            <a:pPr>
              <a:spcBef>
                <a:spcPts val="55"/>
              </a:spcBef>
            </a:pPr>
            <a:endParaRPr sz="1100">
              <a:latin typeface="Arial"/>
              <a:cs typeface="Arial"/>
            </a:endParaRPr>
          </a:p>
          <a:p>
            <a:pPr marL="927100"/>
            <a:r>
              <a:rPr sz="1100" b="1" spc="-10" dirty="0">
                <a:solidFill>
                  <a:srgbClr val="FF0000"/>
                </a:solidFill>
                <a:latin typeface="Arial"/>
                <a:cs typeface="Arial"/>
              </a:rPr>
              <a:t>A(int</a:t>
            </a:r>
            <a:r>
              <a:rPr sz="1100" b="1" spc="-25" dirty="0">
                <a:solidFill>
                  <a:srgbClr val="FF0000"/>
                </a:solidFill>
                <a:latin typeface="Arial"/>
                <a:cs typeface="Arial"/>
              </a:rPr>
              <a:t> </a:t>
            </a:r>
            <a:r>
              <a:rPr sz="1100" b="1" dirty="0">
                <a:solidFill>
                  <a:srgbClr val="FF0000"/>
                </a:solidFill>
                <a:latin typeface="Arial"/>
                <a:cs typeface="Arial"/>
              </a:rPr>
              <a:t>a,</a:t>
            </a:r>
            <a:r>
              <a:rPr sz="1100" b="1" spc="-35" dirty="0">
                <a:solidFill>
                  <a:srgbClr val="FF0000"/>
                </a:solidFill>
                <a:latin typeface="Arial"/>
                <a:cs typeface="Arial"/>
              </a:rPr>
              <a:t> </a:t>
            </a:r>
            <a:r>
              <a:rPr sz="1100" b="1" dirty="0">
                <a:solidFill>
                  <a:srgbClr val="FF0000"/>
                </a:solidFill>
                <a:latin typeface="Arial"/>
                <a:cs typeface="Arial"/>
              </a:rPr>
              <a:t>int</a:t>
            </a:r>
            <a:r>
              <a:rPr sz="1100" b="1" spc="-45" dirty="0">
                <a:solidFill>
                  <a:srgbClr val="FF0000"/>
                </a:solidFill>
                <a:latin typeface="Arial"/>
                <a:cs typeface="Arial"/>
              </a:rPr>
              <a:t> </a:t>
            </a:r>
            <a:r>
              <a:rPr sz="1100" b="1" spc="-5" dirty="0">
                <a:solidFill>
                  <a:srgbClr val="FF0000"/>
                </a:solidFill>
                <a:latin typeface="Arial"/>
                <a:cs typeface="Arial"/>
              </a:rPr>
              <a:t>b)</a:t>
            </a:r>
            <a:endParaRPr sz="1100">
              <a:latin typeface="Arial"/>
              <a:cs typeface="Arial"/>
            </a:endParaRPr>
          </a:p>
          <a:p>
            <a:pPr marL="927100"/>
            <a:r>
              <a:rPr sz="1100" b="1" dirty="0">
                <a:solidFill>
                  <a:srgbClr val="FF0000"/>
                </a:solidFill>
                <a:latin typeface="Arial"/>
                <a:cs typeface="Arial"/>
              </a:rPr>
              <a:t>{</a:t>
            </a:r>
            <a:endParaRPr sz="1100">
              <a:latin typeface="Arial"/>
              <a:cs typeface="Arial"/>
            </a:endParaRPr>
          </a:p>
          <a:p>
            <a:pPr marL="1841500" marR="1371600"/>
            <a:r>
              <a:rPr sz="1100" b="1" dirty="0">
                <a:solidFill>
                  <a:srgbClr val="FF0000"/>
                </a:solidFill>
                <a:latin typeface="Arial"/>
                <a:cs typeface="Arial"/>
              </a:rPr>
              <a:t>this.a = a; </a:t>
            </a:r>
            <a:r>
              <a:rPr sz="1100" b="1" spc="-295" dirty="0">
                <a:solidFill>
                  <a:srgbClr val="FF0000"/>
                </a:solidFill>
                <a:latin typeface="Arial"/>
                <a:cs typeface="Arial"/>
              </a:rPr>
              <a:t> </a:t>
            </a:r>
            <a:r>
              <a:rPr sz="1100" b="1" dirty="0">
                <a:solidFill>
                  <a:srgbClr val="FF0000"/>
                </a:solidFill>
                <a:latin typeface="Arial"/>
                <a:cs typeface="Arial"/>
              </a:rPr>
              <a:t>this.b</a:t>
            </a:r>
            <a:r>
              <a:rPr sz="1100" b="1" spc="-70" dirty="0">
                <a:solidFill>
                  <a:srgbClr val="FF0000"/>
                </a:solidFill>
                <a:latin typeface="Arial"/>
                <a:cs typeface="Arial"/>
              </a:rPr>
              <a:t> </a:t>
            </a:r>
            <a:r>
              <a:rPr sz="1100" b="1" dirty="0">
                <a:solidFill>
                  <a:srgbClr val="FF0000"/>
                </a:solidFill>
                <a:latin typeface="Arial"/>
                <a:cs typeface="Arial"/>
              </a:rPr>
              <a:t>=</a:t>
            </a:r>
            <a:r>
              <a:rPr sz="1100" b="1" spc="-55" dirty="0">
                <a:solidFill>
                  <a:srgbClr val="FF0000"/>
                </a:solidFill>
                <a:latin typeface="Arial"/>
                <a:cs typeface="Arial"/>
              </a:rPr>
              <a:t> </a:t>
            </a:r>
            <a:r>
              <a:rPr sz="1100" b="1" dirty="0">
                <a:solidFill>
                  <a:srgbClr val="FF0000"/>
                </a:solidFill>
                <a:latin typeface="Arial"/>
                <a:cs typeface="Arial"/>
              </a:rPr>
              <a:t>b;</a:t>
            </a:r>
            <a:endParaRPr sz="1100">
              <a:latin typeface="Arial"/>
              <a:cs typeface="Arial"/>
            </a:endParaRPr>
          </a:p>
          <a:p>
            <a:pPr marL="1841500"/>
            <a:r>
              <a:rPr sz="1100" b="1" spc="-5" dirty="0">
                <a:solidFill>
                  <a:srgbClr val="FF0000"/>
                </a:solidFill>
                <a:latin typeface="Arial"/>
                <a:cs typeface="Arial"/>
              </a:rPr>
              <a:t>displayValues();</a:t>
            </a:r>
            <a:endParaRPr sz="1100">
              <a:latin typeface="Arial"/>
              <a:cs typeface="Arial"/>
            </a:endParaRPr>
          </a:p>
          <a:p>
            <a:pPr marL="927100"/>
            <a:r>
              <a:rPr sz="1100" b="1" dirty="0">
                <a:solidFill>
                  <a:srgbClr val="FF0000"/>
                </a:solidFill>
                <a:latin typeface="Arial"/>
                <a:cs typeface="Arial"/>
              </a:rPr>
              <a:t>}</a:t>
            </a:r>
            <a:r>
              <a:rPr sz="1100" b="1" spc="-25" dirty="0">
                <a:solidFill>
                  <a:srgbClr val="FF0000"/>
                </a:solidFill>
                <a:latin typeface="Arial"/>
                <a:cs typeface="Arial"/>
              </a:rPr>
              <a:t> </a:t>
            </a:r>
            <a:r>
              <a:rPr sz="1100" b="1" dirty="0">
                <a:solidFill>
                  <a:srgbClr val="FF0000"/>
                </a:solidFill>
                <a:latin typeface="Arial"/>
                <a:cs typeface="Arial"/>
              </a:rPr>
              <a:t>//</a:t>
            </a:r>
            <a:r>
              <a:rPr sz="1100" b="1" spc="-35" dirty="0">
                <a:solidFill>
                  <a:srgbClr val="FF0000"/>
                </a:solidFill>
                <a:latin typeface="Arial"/>
                <a:cs typeface="Arial"/>
              </a:rPr>
              <a:t> </a:t>
            </a:r>
            <a:r>
              <a:rPr sz="1100" b="1" dirty="0">
                <a:solidFill>
                  <a:srgbClr val="FF0000"/>
                </a:solidFill>
                <a:latin typeface="Arial"/>
                <a:cs typeface="Arial"/>
              </a:rPr>
              <a:t>End</a:t>
            </a:r>
            <a:r>
              <a:rPr sz="1100" b="1" spc="-5" dirty="0">
                <a:solidFill>
                  <a:srgbClr val="FF0000"/>
                </a:solidFill>
                <a:latin typeface="Arial"/>
                <a:cs typeface="Arial"/>
              </a:rPr>
              <a:t> </a:t>
            </a:r>
            <a:r>
              <a:rPr sz="1100" b="1" dirty="0">
                <a:solidFill>
                  <a:srgbClr val="FF0000"/>
                </a:solidFill>
                <a:latin typeface="Arial"/>
                <a:cs typeface="Arial"/>
              </a:rPr>
              <a:t>of</a:t>
            </a:r>
            <a:r>
              <a:rPr sz="1100" b="1" spc="-5" dirty="0">
                <a:solidFill>
                  <a:srgbClr val="FF0000"/>
                </a:solidFill>
                <a:latin typeface="Arial"/>
                <a:cs typeface="Arial"/>
              </a:rPr>
              <a:t> Constructor</a:t>
            </a:r>
            <a:r>
              <a:rPr sz="1100" b="1" spc="-25" dirty="0">
                <a:solidFill>
                  <a:srgbClr val="FF0000"/>
                </a:solidFill>
                <a:latin typeface="Arial"/>
                <a:cs typeface="Arial"/>
              </a:rPr>
              <a:t> </a:t>
            </a:r>
            <a:r>
              <a:rPr sz="1100" b="1" dirty="0">
                <a:solidFill>
                  <a:srgbClr val="FF0000"/>
                </a:solidFill>
                <a:latin typeface="Arial"/>
                <a:cs typeface="Arial"/>
              </a:rPr>
              <a:t>Method</a:t>
            </a:r>
            <a:endParaRPr sz="1100">
              <a:latin typeface="Arial"/>
              <a:cs typeface="Arial"/>
            </a:endParaRPr>
          </a:p>
          <a:p>
            <a:pPr>
              <a:lnSpc>
                <a:spcPct val="100000"/>
              </a:lnSpc>
            </a:pPr>
            <a:endParaRPr sz="1150">
              <a:latin typeface="Arial"/>
              <a:cs typeface="Arial"/>
            </a:endParaRPr>
          </a:p>
          <a:p>
            <a:pPr marL="927100" marR="128905"/>
            <a:r>
              <a:rPr sz="1100" b="1" dirty="0">
                <a:solidFill>
                  <a:srgbClr val="FF0000"/>
                </a:solidFill>
                <a:latin typeface="Arial"/>
                <a:cs typeface="Arial"/>
              </a:rPr>
              <a:t>/*</a:t>
            </a:r>
            <a:r>
              <a:rPr sz="1100" b="1" spc="-35" dirty="0">
                <a:solidFill>
                  <a:srgbClr val="FF0000"/>
                </a:solidFill>
                <a:latin typeface="Arial"/>
                <a:cs typeface="Arial"/>
              </a:rPr>
              <a:t> </a:t>
            </a:r>
            <a:r>
              <a:rPr sz="1100" b="1" dirty="0">
                <a:solidFill>
                  <a:srgbClr val="FF0000"/>
                </a:solidFill>
                <a:latin typeface="Arial"/>
                <a:cs typeface="Arial"/>
              </a:rPr>
              <a:t>Method</a:t>
            </a:r>
            <a:r>
              <a:rPr sz="1100" b="1" spc="-25" dirty="0">
                <a:solidFill>
                  <a:srgbClr val="FF0000"/>
                </a:solidFill>
                <a:latin typeface="Arial"/>
                <a:cs typeface="Arial"/>
              </a:rPr>
              <a:t> </a:t>
            </a:r>
            <a:r>
              <a:rPr sz="1100" b="1" dirty="0">
                <a:solidFill>
                  <a:srgbClr val="FF0000"/>
                </a:solidFill>
                <a:latin typeface="Arial"/>
                <a:cs typeface="Arial"/>
              </a:rPr>
              <a:t>to</a:t>
            </a:r>
            <a:r>
              <a:rPr sz="1100" b="1" spc="-10" dirty="0">
                <a:solidFill>
                  <a:srgbClr val="FF0000"/>
                </a:solidFill>
                <a:latin typeface="Arial"/>
                <a:cs typeface="Arial"/>
              </a:rPr>
              <a:t> </a:t>
            </a:r>
            <a:r>
              <a:rPr sz="1100" b="1" spc="-5" dirty="0">
                <a:solidFill>
                  <a:srgbClr val="FF0000"/>
                </a:solidFill>
                <a:latin typeface="Arial"/>
                <a:cs typeface="Arial"/>
              </a:rPr>
              <a:t>Display</a:t>
            </a:r>
            <a:r>
              <a:rPr sz="1100" b="1" spc="-30" dirty="0">
                <a:solidFill>
                  <a:srgbClr val="FF0000"/>
                </a:solidFill>
                <a:latin typeface="Arial"/>
                <a:cs typeface="Arial"/>
              </a:rPr>
              <a:t> </a:t>
            </a:r>
            <a:r>
              <a:rPr sz="1100" b="1" dirty="0">
                <a:solidFill>
                  <a:srgbClr val="FF0000"/>
                </a:solidFill>
                <a:latin typeface="Arial"/>
                <a:cs typeface="Arial"/>
              </a:rPr>
              <a:t>the</a:t>
            </a:r>
            <a:r>
              <a:rPr sz="1100" b="1" spc="-25" dirty="0">
                <a:solidFill>
                  <a:srgbClr val="FF0000"/>
                </a:solidFill>
                <a:latin typeface="Arial"/>
                <a:cs typeface="Arial"/>
              </a:rPr>
              <a:t> </a:t>
            </a:r>
            <a:r>
              <a:rPr sz="1100" b="1" spc="-5" dirty="0">
                <a:solidFill>
                  <a:srgbClr val="FF0000"/>
                </a:solidFill>
                <a:latin typeface="Arial"/>
                <a:cs typeface="Arial"/>
              </a:rPr>
              <a:t>Attribute</a:t>
            </a:r>
            <a:r>
              <a:rPr sz="1100" b="1" dirty="0">
                <a:solidFill>
                  <a:srgbClr val="FF0000"/>
                </a:solidFill>
                <a:latin typeface="Arial"/>
                <a:cs typeface="Arial"/>
              </a:rPr>
              <a:t> Values</a:t>
            </a:r>
            <a:r>
              <a:rPr sz="1100" b="1" spc="-15" dirty="0">
                <a:solidFill>
                  <a:srgbClr val="FF0000"/>
                </a:solidFill>
                <a:latin typeface="Arial"/>
                <a:cs typeface="Arial"/>
              </a:rPr>
              <a:t> </a:t>
            </a:r>
            <a:r>
              <a:rPr sz="1100" b="1" dirty="0">
                <a:solidFill>
                  <a:srgbClr val="FF0000"/>
                </a:solidFill>
                <a:latin typeface="Arial"/>
                <a:cs typeface="Arial"/>
              </a:rPr>
              <a:t>*/ </a:t>
            </a:r>
            <a:r>
              <a:rPr sz="1100" b="1" spc="-290" dirty="0">
                <a:solidFill>
                  <a:srgbClr val="FF0000"/>
                </a:solidFill>
                <a:latin typeface="Arial"/>
                <a:cs typeface="Arial"/>
              </a:rPr>
              <a:t> </a:t>
            </a:r>
            <a:r>
              <a:rPr sz="1100" b="1" dirty="0">
                <a:solidFill>
                  <a:srgbClr val="FF0000"/>
                </a:solidFill>
                <a:latin typeface="Arial"/>
                <a:cs typeface="Arial"/>
              </a:rPr>
              <a:t>public</a:t>
            </a:r>
            <a:r>
              <a:rPr sz="1100" b="1" spc="-25" dirty="0">
                <a:solidFill>
                  <a:srgbClr val="FF0000"/>
                </a:solidFill>
                <a:latin typeface="Arial"/>
                <a:cs typeface="Arial"/>
              </a:rPr>
              <a:t> </a:t>
            </a:r>
            <a:r>
              <a:rPr sz="1100" b="1" spc="-5" dirty="0">
                <a:solidFill>
                  <a:srgbClr val="FF0000"/>
                </a:solidFill>
                <a:latin typeface="Arial"/>
                <a:cs typeface="Arial"/>
              </a:rPr>
              <a:t>void displayValues()</a:t>
            </a:r>
            <a:endParaRPr sz="1100">
              <a:latin typeface="Arial"/>
              <a:cs typeface="Arial"/>
            </a:endParaRPr>
          </a:p>
          <a:p>
            <a:pPr marL="927100"/>
            <a:r>
              <a:rPr sz="1100" b="1" dirty="0">
                <a:solidFill>
                  <a:srgbClr val="FF0000"/>
                </a:solidFill>
                <a:latin typeface="Arial"/>
                <a:cs typeface="Arial"/>
              </a:rPr>
              <a:t>{</a:t>
            </a:r>
            <a:endParaRPr sz="1100">
              <a:latin typeface="Arial"/>
              <a:cs typeface="Arial"/>
            </a:endParaRPr>
          </a:p>
          <a:p>
            <a:pPr marL="1841500" marR="5080"/>
            <a:r>
              <a:rPr sz="1100" b="1" spc="-5" dirty="0">
                <a:solidFill>
                  <a:srgbClr val="FF0000"/>
                </a:solidFill>
                <a:latin typeface="Arial"/>
                <a:cs typeface="Arial"/>
              </a:rPr>
              <a:t>System.out.println(“ </a:t>
            </a:r>
            <a:r>
              <a:rPr sz="1100" b="1" dirty="0">
                <a:solidFill>
                  <a:srgbClr val="FF0000"/>
                </a:solidFill>
                <a:latin typeface="Arial"/>
                <a:cs typeface="Arial"/>
              </a:rPr>
              <a:t>a = “ + </a:t>
            </a:r>
            <a:r>
              <a:rPr sz="1100" b="1" spc="-5" dirty="0">
                <a:solidFill>
                  <a:srgbClr val="FF0000"/>
                </a:solidFill>
                <a:latin typeface="Arial"/>
                <a:cs typeface="Arial"/>
              </a:rPr>
              <a:t>a); </a:t>
            </a:r>
            <a:r>
              <a:rPr sz="1100" b="1" spc="-295" dirty="0">
                <a:solidFill>
                  <a:srgbClr val="FF0000"/>
                </a:solidFill>
                <a:latin typeface="Arial"/>
                <a:cs typeface="Arial"/>
              </a:rPr>
              <a:t> </a:t>
            </a:r>
            <a:r>
              <a:rPr sz="1100" b="1" spc="-5" dirty="0">
                <a:solidFill>
                  <a:srgbClr val="FF0000"/>
                </a:solidFill>
                <a:latin typeface="Arial"/>
                <a:cs typeface="Arial"/>
              </a:rPr>
              <a:t>System.out.println(“</a:t>
            </a:r>
            <a:r>
              <a:rPr sz="1100" b="1" spc="-50" dirty="0">
                <a:solidFill>
                  <a:srgbClr val="FF0000"/>
                </a:solidFill>
                <a:latin typeface="Arial"/>
                <a:cs typeface="Arial"/>
              </a:rPr>
              <a:t> </a:t>
            </a:r>
            <a:r>
              <a:rPr sz="1100" b="1" dirty="0">
                <a:solidFill>
                  <a:srgbClr val="FF0000"/>
                </a:solidFill>
                <a:latin typeface="Arial"/>
                <a:cs typeface="Arial"/>
              </a:rPr>
              <a:t>b</a:t>
            </a:r>
            <a:r>
              <a:rPr sz="1100" b="1" spc="-10" dirty="0">
                <a:solidFill>
                  <a:srgbClr val="FF0000"/>
                </a:solidFill>
                <a:latin typeface="Arial"/>
                <a:cs typeface="Arial"/>
              </a:rPr>
              <a:t> </a:t>
            </a:r>
            <a:r>
              <a:rPr sz="1100" b="1" dirty="0">
                <a:solidFill>
                  <a:srgbClr val="FF0000"/>
                </a:solidFill>
                <a:latin typeface="Arial"/>
                <a:cs typeface="Arial"/>
              </a:rPr>
              <a:t>=</a:t>
            </a:r>
            <a:r>
              <a:rPr sz="1100" b="1" spc="-5" dirty="0">
                <a:solidFill>
                  <a:srgbClr val="FF0000"/>
                </a:solidFill>
                <a:latin typeface="Arial"/>
                <a:cs typeface="Arial"/>
              </a:rPr>
              <a:t> </a:t>
            </a:r>
            <a:r>
              <a:rPr sz="1100" b="1" dirty="0">
                <a:solidFill>
                  <a:srgbClr val="FF0000"/>
                </a:solidFill>
                <a:latin typeface="Arial"/>
                <a:cs typeface="Arial"/>
              </a:rPr>
              <a:t>“</a:t>
            </a:r>
            <a:r>
              <a:rPr sz="1100" b="1" spc="-20" dirty="0">
                <a:solidFill>
                  <a:srgbClr val="FF0000"/>
                </a:solidFill>
                <a:latin typeface="Arial"/>
                <a:cs typeface="Arial"/>
              </a:rPr>
              <a:t> </a:t>
            </a:r>
            <a:r>
              <a:rPr sz="1100" b="1" dirty="0">
                <a:solidFill>
                  <a:srgbClr val="FF0000"/>
                </a:solidFill>
                <a:latin typeface="Arial"/>
                <a:cs typeface="Arial"/>
              </a:rPr>
              <a:t>+</a:t>
            </a:r>
            <a:r>
              <a:rPr sz="1100" b="1" spc="-10" dirty="0">
                <a:solidFill>
                  <a:srgbClr val="FF0000"/>
                </a:solidFill>
                <a:latin typeface="Arial"/>
                <a:cs typeface="Arial"/>
              </a:rPr>
              <a:t> </a:t>
            </a:r>
            <a:r>
              <a:rPr sz="1100" b="1" dirty="0">
                <a:solidFill>
                  <a:srgbClr val="FF0000"/>
                </a:solidFill>
                <a:latin typeface="Arial"/>
                <a:cs typeface="Arial"/>
              </a:rPr>
              <a:t>b);</a:t>
            </a:r>
            <a:endParaRPr sz="1100">
              <a:latin typeface="Arial"/>
              <a:cs typeface="Arial"/>
            </a:endParaRPr>
          </a:p>
          <a:p>
            <a:pPr marL="927100"/>
            <a:r>
              <a:rPr sz="1100" b="1" dirty="0">
                <a:solidFill>
                  <a:srgbClr val="FF0000"/>
                </a:solidFill>
                <a:latin typeface="Arial"/>
                <a:cs typeface="Arial"/>
              </a:rPr>
              <a:t>}//</a:t>
            </a:r>
            <a:r>
              <a:rPr sz="1100" b="1" spc="-55" dirty="0">
                <a:solidFill>
                  <a:srgbClr val="FF0000"/>
                </a:solidFill>
                <a:latin typeface="Arial"/>
                <a:cs typeface="Arial"/>
              </a:rPr>
              <a:t> </a:t>
            </a:r>
            <a:r>
              <a:rPr sz="1100" b="1" dirty="0">
                <a:solidFill>
                  <a:srgbClr val="FF0000"/>
                </a:solidFill>
                <a:latin typeface="Arial"/>
                <a:cs typeface="Arial"/>
              </a:rPr>
              <a:t>End</a:t>
            </a:r>
            <a:r>
              <a:rPr sz="1100" b="1" spc="-20" dirty="0">
                <a:solidFill>
                  <a:srgbClr val="FF0000"/>
                </a:solidFill>
                <a:latin typeface="Arial"/>
                <a:cs typeface="Arial"/>
              </a:rPr>
              <a:t> </a:t>
            </a:r>
            <a:r>
              <a:rPr sz="1100" b="1" dirty="0">
                <a:solidFill>
                  <a:srgbClr val="FF0000"/>
                </a:solidFill>
                <a:latin typeface="Arial"/>
                <a:cs typeface="Arial"/>
              </a:rPr>
              <a:t>of</a:t>
            </a:r>
            <a:r>
              <a:rPr sz="1100" b="1" spc="-20" dirty="0">
                <a:solidFill>
                  <a:srgbClr val="FF0000"/>
                </a:solidFill>
                <a:latin typeface="Arial"/>
                <a:cs typeface="Arial"/>
              </a:rPr>
              <a:t> </a:t>
            </a:r>
            <a:r>
              <a:rPr sz="1100" b="1" dirty="0">
                <a:solidFill>
                  <a:srgbClr val="FF0000"/>
                </a:solidFill>
                <a:latin typeface="Arial"/>
                <a:cs typeface="Arial"/>
              </a:rPr>
              <a:t>Method</a:t>
            </a:r>
            <a:endParaRPr sz="1100">
              <a:latin typeface="Arial"/>
              <a:cs typeface="Arial"/>
            </a:endParaRPr>
          </a:p>
          <a:p>
            <a:pPr marL="12700"/>
            <a:r>
              <a:rPr sz="1100" b="1" dirty="0">
                <a:solidFill>
                  <a:srgbClr val="FF0000"/>
                </a:solidFill>
                <a:latin typeface="Arial"/>
                <a:cs typeface="Arial"/>
              </a:rPr>
              <a:t>}//</a:t>
            </a:r>
            <a:r>
              <a:rPr sz="1100" b="1" spc="-55" dirty="0">
                <a:solidFill>
                  <a:srgbClr val="FF0000"/>
                </a:solidFill>
                <a:latin typeface="Arial"/>
                <a:cs typeface="Arial"/>
              </a:rPr>
              <a:t> </a:t>
            </a:r>
            <a:r>
              <a:rPr sz="1100" b="1" dirty="0">
                <a:solidFill>
                  <a:srgbClr val="FF0000"/>
                </a:solidFill>
                <a:latin typeface="Arial"/>
                <a:cs typeface="Arial"/>
              </a:rPr>
              <a:t>End</a:t>
            </a:r>
            <a:r>
              <a:rPr sz="1100" b="1" spc="-15" dirty="0">
                <a:solidFill>
                  <a:srgbClr val="FF0000"/>
                </a:solidFill>
                <a:latin typeface="Arial"/>
                <a:cs typeface="Arial"/>
              </a:rPr>
              <a:t> </a:t>
            </a:r>
            <a:r>
              <a:rPr sz="1100" b="1" dirty="0">
                <a:solidFill>
                  <a:srgbClr val="FF0000"/>
                </a:solidFill>
                <a:latin typeface="Arial"/>
                <a:cs typeface="Arial"/>
              </a:rPr>
              <a:t>of</a:t>
            </a:r>
            <a:r>
              <a:rPr sz="1100" b="1" spc="-20" dirty="0">
                <a:solidFill>
                  <a:srgbClr val="FF0000"/>
                </a:solidFill>
                <a:latin typeface="Arial"/>
                <a:cs typeface="Arial"/>
              </a:rPr>
              <a:t> </a:t>
            </a:r>
            <a:r>
              <a:rPr sz="1100" b="1" dirty="0">
                <a:solidFill>
                  <a:srgbClr val="FF0000"/>
                </a:solidFill>
                <a:latin typeface="Arial"/>
                <a:cs typeface="Arial"/>
              </a:rPr>
              <a:t>class</a:t>
            </a:r>
            <a:r>
              <a:rPr sz="1100" b="1" spc="-30" dirty="0">
                <a:solidFill>
                  <a:srgbClr val="FF0000"/>
                </a:solidFill>
                <a:latin typeface="Arial"/>
                <a:cs typeface="Arial"/>
              </a:rPr>
              <a:t> </a:t>
            </a:r>
            <a:r>
              <a:rPr sz="1100" b="1" dirty="0">
                <a:solidFill>
                  <a:srgbClr val="FF0000"/>
                </a:solidFill>
                <a:latin typeface="Arial"/>
                <a:cs typeface="Arial"/>
              </a:rPr>
              <a:t>A</a:t>
            </a:r>
            <a:endParaRPr sz="1100">
              <a:latin typeface="Arial"/>
              <a:cs typeface="Arial"/>
            </a:endParaRPr>
          </a:p>
          <a:p>
            <a:pPr>
              <a:lnSpc>
                <a:spcPct val="100000"/>
              </a:lnSpc>
            </a:pPr>
            <a:endParaRPr sz="1150">
              <a:latin typeface="Arial"/>
              <a:cs typeface="Arial"/>
            </a:endParaRPr>
          </a:p>
          <a:p>
            <a:pPr marL="12700"/>
            <a:r>
              <a:rPr sz="1100" b="1" dirty="0">
                <a:solidFill>
                  <a:srgbClr val="FF0000"/>
                </a:solidFill>
                <a:latin typeface="Arial"/>
                <a:cs typeface="Arial"/>
              </a:rPr>
              <a:t>class</a:t>
            </a:r>
            <a:r>
              <a:rPr sz="1100" b="1" spc="-30" dirty="0">
                <a:solidFill>
                  <a:srgbClr val="FF0000"/>
                </a:solidFill>
                <a:latin typeface="Arial"/>
                <a:cs typeface="Arial"/>
              </a:rPr>
              <a:t> </a:t>
            </a:r>
            <a:r>
              <a:rPr sz="1100" b="1" spc="-5" dirty="0">
                <a:solidFill>
                  <a:srgbClr val="FF0000"/>
                </a:solidFill>
                <a:latin typeface="Arial"/>
                <a:cs typeface="Arial"/>
              </a:rPr>
              <a:t>ConstructorDemo</a:t>
            </a:r>
            <a:endParaRPr sz="1100">
              <a:latin typeface="Arial"/>
              <a:cs typeface="Arial"/>
            </a:endParaRPr>
          </a:p>
          <a:p>
            <a:pPr marL="12700"/>
            <a:r>
              <a:rPr sz="1100" b="1" dirty="0">
                <a:solidFill>
                  <a:srgbClr val="FF0000"/>
                </a:solidFill>
                <a:latin typeface="Arial"/>
                <a:cs typeface="Arial"/>
              </a:rPr>
              <a:t>{</a:t>
            </a:r>
            <a:endParaRPr sz="1100">
              <a:latin typeface="Arial"/>
              <a:cs typeface="Arial"/>
            </a:endParaRPr>
          </a:p>
          <a:p>
            <a:pPr marL="127000"/>
            <a:r>
              <a:rPr sz="1100" b="1" dirty="0">
                <a:solidFill>
                  <a:srgbClr val="FF0000"/>
                </a:solidFill>
                <a:latin typeface="Arial"/>
                <a:cs typeface="Arial"/>
              </a:rPr>
              <a:t>public</a:t>
            </a:r>
            <a:r>
              <a:rPr sz="1100" b="1" spc="-30" dirty="0">
                <a:solidFill>
                  <a:srgbClr val="FF0000"/>
                </a:solidFill>
                <a:latin typeface="Arial"/>
                <a:cs typeface="Arial"/>
              </a:rPr>
              <a:t> </a:t>
            </a:r>
            <a:r>
              <a:rPr sz="1100" b="1" dirty="0">
                <a:solidFill>
                  <a:srgbClr val="FF0000"/>
                </a:solidFill>
                <a:latin typeface="Arial"/>
                <a:cs typeface="Arial"/>
              </a:rPr>
              <a:t>static</a:t>
            </a:r>
            <a:r>
              <a:rPr sz="1100" b="1" spc="-55" dirty="0">
                <a:solidFill>
                  <a:srgbClr val="FF0000"/>
                </a:solidFill>
                <a:latin typeface="Arial"/>
                <a:cs typeface="Arial"/>
              </a:rPr>
              <a:t> </a:t>
            </a:r>
            <a:r>
              <a:rPr sz="1100" b="1" spc="-5" dirty="0">
                <a:solidFill>
                  <a:srgbClr val="FF0000"/>
                </a:solidFill>
                <a:latin typeface="Arial"/>
                <a:cs typeface="Arial"/>
              </a:rPr>
              <a:t>void </a:t>
            </a:r>
            <a:r>
              <a:rPr sz="1100" b="1" dirty="0">
                <a:solidFill>
                  <a:srgbClr val="FF0000"/>
                </a:solidFill>
                <a:latin typeface="Arial"/>
                <a:cs typeface="Arial"/>
              </a:rPr>
              <a:t>main(String</a:t>
            </a:r>
            <a:r>
              <a:rPr sz="1100" b="1" spc="-50" dirty="0">
                <a:solidFill>
                  <a:srgbClr val="FF0000"/>
                </a:solidFill>
                <a:latin typeface="Arial"/>
                <a:cs typeface="Arial"/>
              </a:rPr>
              <a:t> </a:t>
            </a:r>
            <a:r>
              <a:rPr sz="1100" b="1" dirty="0">
                <a:solidFill>
                  <a:srgbClr val="FF0000"/>
                </a:solidFill>
                <a:latin typeface="Arial"/>
                <a:cs typeface="Arial"/>
              </a:rPr>
              <a:t>args[])</a:t>
            </a:r>
            <a:endParaRPr sz="1100">
              <a:latin typeface="Arial"/>
              <a:cs typeface="Arial"/>
            </a:endParaRPr>
          </a:p>
          <a:p>
            <a:pPr marL="127000">
              <a:lnSpc>
                <a:spcPts val="1310"/>
              </a:lnSpc>
            </a:pPr>
            <a:r>
              <a:rPr sz="1100" b="1" dirty="0">
                <a:solidFill>
                  <a:srgbClr val="FF0000"/>
                </a:solidFill>
                <a:latin typeface="Arial"/>
                <a:cs typeface="Arial"/>
              </a:rPr>
              <a:t>{</a:t>
            </a:r>
            <a:endParaRPr sz="1100">
              <a:latin typeface="Arial"/>
              <a:cs typeface="Arial"/>
            </a:endParaRPr>
          </a:p>
          <a:p>
            <a:pPr marL="927100">
              <a:lnSpc>
                <a:spcPts val="2150"/>
              </a:lnSpc>
            </a:pPr>
            <a:r>
              <a:rPr b="1" dirty="0">
                <a:solidFill>
                  <a:srgbClr val="FF0000"/>
                </a:solidFill>
                <a:latin typeface="Arial"/>
                <a:cs typeface="Arial"/>
              </a:rPr>
              <a:t>A</a:t>
            </a:r>
            <a:r>
              <a:rPr b="1" spc="-95" dirty="0">
                <a:solidFill>
                  <a:srgbClr val="FF0000"/>
                </a:solidFill>
                <a:latin typeface="Arial"/>
                <a:cs typeface="Arial"/>
              </a:rPr>
              <a:t> </a:t>
            </a:r>
            <a:r>
              <a:rPr b="1" spc="-5" dirty="0">
                <a:solidFill>
                  <a:srgbClr val="FF0000"/>
                </a:solidFill>
                <a:latin typeface="Arial"/>
                <a:cs typeface="Arial"/>
              </a:rPr>
              <a:t>a1</a:t>
            </a:r>
            <a:r>
              <a:rPr b="1" spc="475" dirty="0">
                <a:solidFill>
                  <a:srgbClr val="FF0000"/>
                </a:solidFill>
                <a:latin typeface="Arial"/>
                <a:cs typeface="Arial"/>
              </a:rPr>
              <a:t> </a:t>
            </a:r>
            <a:r>
              <a:rPr b="1" dirty="0">
                <a:solidFill>
                  <a:srgbClr val="FF0000"/>
                </a:solidFill>
                <a:latin typeface="Arial"/>
                <a:cs typeface="Arial"/>
              </a:rPr>
              <a:t>=</a:t>
            </a:r>
            <a:r>
              <a:rPr b="1" spc="-5" dirty="0">
                <a:solidFill>
                  <a:srgbClr val="FF0000"/>
                </a:solidFill>
                <a:latin typeface="Arial"/>
                <a:cs typeface="Arial"/>
              </a:rPr>
              <a:t> new</a:t>
            </a:r>
            <a:r>
              <a:rPr b="1" spc="-85" dirty="0">
                <a:solidFill>
                  <a:srgbClr val="FF0000"/>
                </a:solidFill>
                <a:latin typeface="Arial"/>
                <a:cs typeface="Arial"/>
              </a:rPr>
              <a:t> </a:t>
            </a:r>
            <a:r>
              <a:rPr b="1" spc="-10" dirty="0">
                <a:solidFill>
                  <a:srgbClr val="FF0000"/>
                </a:solidFill>
                <a:latin typeface="Arial"/>
                <a:cs typeface="Arial"/>
              </a:rPr>
              <a:t>A(20,40);</a:t>
            </a:r>
            <a:endParaRPr>
              <a:latin typeface="Arial"/>
              <a:cs typeface="Arial"/>
            </a:endParaRPr>
          </a:p>
          <a:p>
            <a:pPr marL="927100"/>
            <a:r>
              <a:rPr b="1" spc="-5" dirty="0">
                <a:solidFill>
                  <a:srgbClr val="FF0000"/>
                </a:solidFill>
                <a:latin typeface="Arial"/>
                <a:cs typeface="Arial"/>
              </a:rPr>
              <a:t>A</a:t>
            </a:r>
            <a:r>
              <a:rPr b="1" spc="-90" dirty="0">
                <a:solidFill>
                  <a:srgbClr val="FF0000"/>
                </a:solidFill>
                <a:latin typeface="Arial"/>
                <a:cs typeface="Arial"/>
              </a:rPr>
              <a:t> </a:t>
            </a:r>
            <a:r>
              <a:rPr b="1" spc="-5" dirty="0">
                <a:solidFill>
                  <a:srgbClr val="FF0000"/>
                </a:solidFill>
                <a:latin typeface="Arial"/>
                <a:cs typeface="Arial"/>
              </a:rPr>
              <a:t>a2</a:t>
            </a:r>
            <a:r>
              <a:rPr b="1" spc="-10" dirty="0">
                <a:solidFill>
                  <a:srgbClr val="FF0000"/>
                </a:solidFill>
                <a:latin typeface="Arial"/>
                <a:cs typeface="Arial"/>
              </a:rPr>
              <a:t> </a:t>
            </a:r>
            <a:r>
              <a:rPr b="1" dirty="0">
                <a:solidFill>
                  <a:srgbClr val="FF0000"/>
                </a:solidFill>
                <a:latin typeface="Arial"/>
                <a:cs typeface="Arial"/>
              </a:rPr>
              <a:t>=</a:t>
            </a:r>
            <a:r>
              <a:rPr b="1" spc="-15" dirty="0">
                <a:solidFill>
                  <a:srgbClr val="FF0000"/>
                </a:solidFill>
                <a:latin typeface="Arial"/>
                <a:cs typeface="Arial"/>
              </a:rPr>
              <a:t> </a:t>
            </a:r>
            <a:r>
              <a:rPr b="1" dirty="0">
                <a:solidFill>
                  <a:srgbClr val="FF0000"/>
                </a:solidFill>
                <a:latin typeface="Arial"/>
                <a:cs typeface="Arial"/>
              </a:rPr>
              <a:t>new</a:t>
            </a:r>
            <a:r>
              <a:rPr b="1" spc="-80" dirty="0">
                <a:solidFill>
                  <a:srgbClr val="FF0000"/>
                </a:solidFill>
                <a:latin typeface="Arial"/>
                <a:cs typeface="Arial"/>
              </a:rPr>
              <a:t> </a:t>
            </a:r>
            <a:r>
              <a:rPr b="1" spc="-10" dirty="0">
                <a:solidFill>
                  <a:srgbClr val="FF0000"/>
                </a:solidFill>
                <a:latin typeface="Arial"/>
                <a:cs typeface="Arial"/>
              </a:rPr>
              <a:t>A(10,6);</a:t>
            </a:r>
            <a:endParaRPr>
              <a:latin typeface="Arial"/>
              <a:cs typeface="Arial"/>
            </a:endParaRPr>
          </a:p>
          <a:p>
            <a:pPr marL="242570">
              <a:spcBef>
                <a:spcPts val="20"/>
              </a:spcBef>
            </a:pPr>
            <a:r>
              <a:rPr sz="1100" b="1" dirty="0">
                <a:solidFill>
                  <a:srgbClr val="FF0000"/>
                </a:solidFill>
                <a:latin typeface="Arial"/>
                <a:cs typeface="Arial"/>
              </a:rPr>
              <a:t>}</a:t>
            </a:r>
            <a:r>
              <a:rPr sz="1100" b="1" spc="-45" dirty="0">
                <a:solidFill>
                  <a:srgbClr val="FF0000"/>
                </a:solidFill>
                <a:latin typeface="Arial"/>
                <a:cs typeface="Arial"/>
              </a:rPr>
              <a:t> </a:t>
            </a:r>
            <a:r>
              <a:rPr sz="1100" b="1" dirty="0">
                <a:solidFill>
                  <a:srgbClr val="FF0000"/>
                </a:solidFill>
                <a:latin typeface="Arial"/>
                <a:cs typeface="Arial"/>
              </a:rPr>
              <a:t>//</a:t>
            </a:r>
            <a:r>
              <a:rPr sz="1100" b="1" spc="-45" dirty="0">
                <a:solidFill>
                  <a:srgbClr val="FF0000"/>
                </a:solidFill>
                <a:latin typeface="Arial"/>
                <a:cs typeface="Arial"/>
              </a:rPr>
              <a:t> </a:t>
            </a:r>
            <a:r>
              <a:rPr sz="1100" b="1" dirty="0">
                <a:solidFill>
                  <a:srgbClr val="FF0000"/>
                </a:solidFill>
                <a:latin typeface="Arial"/>
                <a:cs typeface="Arial"/>
              </a:rPr>
              <a:t>End</a:t>
            </a:r>
            <a:r>
              <a:rPr sz="1100" b="1" spc="-15" dirty="0">
                <a:solidFill>
                  <a:srgbClr val="FF0000"/>
                </a:solidFill>
                <a:latin typeface="Arial"/>
                <a:cs typeface="Arial"/>
              </a:rPr>
              <a:t> </a:t>
            </a:r>
            <a:r>
              <a:rPr sz="1100" b="1" dirty="0">
                <a:solidFill>
                  <a:srgbClr val="FF0000"/>
                </a:solidFill>
                <a:latin typeface="Arial"/>
                <a:cs typeface="Arial"/>
              </a:rPr>
              <a:t>of</a:t>
            </a:r>
            <a:r>
              <a:rPr sz="1100" b="1" spc="-20" dirty="0">
                <a:solidFill>
                  <a:srgbClr val="FF0000"/>
                </a:solidFill>
                <a:latin typeface="Arial"/>
                <a:cs typeface="Arial"/>
              </a:rPr>
              <a:t> </a:t>
            </a:r>
            <a:r>
              <a:rPr sz="1100" b="1" dirty="0">
                <a:solidFill>
                  <a:srgbClr val="FF0000"/>
                </a:solidFill>
                <a:latin typeface="Arial"/>
                <a:cs typeface="Arial"/>
              </a:rPr>
              <a:t>Method</a:t>
            </a:r>
            <a:endParaRPr sz="1100">
              <a:latin typeface="Arial"/>
              <a:cs typeface="Arial"/>
            </a:endParaRPr>
          </a:p>
          <a:p>
            <a:pPr marL="12700"/>
            <a:r>
              <a:rPr sz="1100" b="1" dirty="0">
                <a:solidFill>
                  <a:srgbClr val="FF0000"/>
                </a:solidFill>
                <a:latin typeface="Arial"/>
                <a:cs typeface="Arial"/>
              </a:rPr>
              <a:t>}//</a:t>
            </a:r>
            <a:r>
              <a:rPr sz="1100" b="1" spc="-45" dirty="0">
                <a:solidFill>
                  <a:srgbClr val="FF0000"/>
                </a:solidFill>
                <a:latin typeface="Arial"/>
                <a:cs typeface="Arial"/>
              </a:rPr>
              <a:t> </a:t>
            </a:r>
            <a:r>
              <a:rPr sz="1100" b="1" dirty="0">
                <a:solidFill>
                  <a:srgbClr val="FF0000"/>
                </a:solidFill>
                <a:latin typeface="Arial"/>
                <a:cs typeface="Arial"/>
              </a:rPr>
              <a:t>End of</a:t>
            </a:r>
            <a:r>
              <a:rPr sz="1100" b="1" spc="-5" dirty="0">
                <a:solidFill>
                  <a:srgbClr val="FF0000"/>
                </a:solidFill>
                <a:latin typeface="Arial"/>
                <a:cs typeface="Arial"/>
              </a:rPr>
              <a:t> </a:t>
            </a:r>
            <a:r>
              <a:rPr sz="1100" b="1" dirty="0">
                <a:solidFill>
                  <a:srgbClr val="FF0000"/>
                </a:solidFill>
                <a:latin typeface="Arial"/>
                <a:cs typeface="Arial"/>
              </a:rPr>
              <a:t>class</a:t>
            </a:r>
            <a:r>
              <a:rPr sz="1100" b="1" spc="-15" dirty="0">
                <a:solidFill>
                  <a:srgbClr val="FF0000"/>
                </a:solidFill>
                <a:latin typeface="Arial"/>
                <a:cs typeface="Arial"/>
              </a:rPr>
              <a:t> </a:t>
            </a:r>
            <a:r>
              <a:rPr sz="1100" b="1" spc="-5" dirty="0">
                <a:solidFill>
                  <a:srgbClr val="FF0000"/>
                </a:solidFill>
                <a:latin typeface="Arial"/>
                <a:cs typeface="Arial"/>
              </a:rPr>
              <a:t>ConstructorDemo</a:t>
            </a:r>
            <a:endParaRPr sz="1100">
              <a:latin typeface="Arial"/>
              <a:cs typeface="Arial"/>
            </a:endParaRPr>
          </a:p>
        </p:txBody>
      </p:sp>
      <p:grpSp>
        <p:nvGrpSpPr>
          <p:cNvPr id="4" name="object 4"/>
          <p:cNvGrpSpPr/>
          <p:nvPr/>
        </p:nvGrpSpPr>
        <p:grpSpPr>
          <a:xfrm>
            <a:off x="5030723" y="2141221"/>
            <a:ext cx="2780030" cy="4037329"/>
            <a:chOff x="3506723" y="2141220"/>
            <a:chExt cx="2780030" cy="4037329"/>
          </a:xfrm>
        </p:grpSpPr>
        <p:sp>
          <p:nvSpPr>
            <p:cNvPr id="5" name="object 5"/>
            <p:cNvSpPr/>
            <p:nvPr/>
          </p:nvSpPr>
          <p:spPr>
            <a:xfrm>
              <a:off x="3521201" y="5662422"/>
              <a:ext cx="1699260" cy="215265"/>
            </a:xfrm>
            <a:custGeom>
              <a:avLst/>
              <a:gdLst/>
              <a:ahLst/>
              <a:cxnLst/>
              <a:rect l="l" t="t" r="r" b="b"/>
              <a:pathLst>
                <a:path w="1699260" h="215264">
                  <a:moveTo>
                    <a:pt x="1591818" y="0"/>
                  </a:moveTo>
                  <a:lnTo>
                    <a:pt x="1591818" y="53720"/>
                  </a:lnTo>
                  <a:lnTo>
                    <a:pt x="0" y="53720"/>
                  </a:lnTo>
                  <a:lnTo>
                    <a:pt x="0" y="161162"/>
                  </a:lnTo>
                  <a:lnTo>
                    <a:pt x="1591818" y="161162"/>
                  </a:lnTo>
                  <a:lnTo>
                    <a:pt x="1591818" y="214883"/>
                  </a:lnTo>
                  <a:lnTo>
                    <a:pt x="1699260" y="107441"/>
                  </a:lnTo>
                  <a:lnTo>
                    <a:pt x="1591818" y="0"/>
                  </a:lnTo>
                  <a:close/>
                </a:path>
              </a:pathLst>
            </a:custGeom>
            <a:solidFill>
              <a:srgbClr val="4F81BC"/>
            </a:solidFill>
          </p:spPr>
          <p:txBody>
            <a:bodyPr wrap="square" lIns="0" tIns="0" rIns="0" bIns="0" rtlCol="0"/>
            <a:lstStyle/>
            <a:p>
              <a:endParaRPr/>
            </a:p>
          </p:txBody>
        </p:sp>
        <p:sp>
          <p:nvSpPr>
            <p:cNvPr id="6" name="object 6"/>
            <p:cNvSpPr/>
            <p:nvPr/>
          </p:nvSpPr>
          <p:spPr>
            <a:xfrm>
              <a:off x="3521201" y="5662422"/>
              <a:ext cx="1699260" cy="215265"/>
            </a:xfrm>
            <a:custGeom>
              <a:avLst/>
              <a:gdLst/>
              <a:ahLst/>
              <a:cxnLst/>
              <a:rect l="l" t="t" r="r" b="b"/>
              <a:pathLst>
                <a:path w="1699260" h="215264">
                  <a:moveTo>
                    <a:pt x="0" y="53720"/>
                  </a:moveTo>
                  <a:lnTo>
                    <a:pt x="1591818" y="53720"/>
                  </a:lnTo>
                  <a:lnTo>
                    <a:pt x="1591818" y="0"/>
                  </a:lnTo>
                  <a:lnTo>
                    <a:pt x="1699260" y="107441"/>
                  </a:lnTo>
                  <a:lnTo>
                    <a:pt x="1591818" y="214883"/>
                  </a:lnTo>
                  <a:lnTo>
                    <a:pt x="1591818" y="161162"/>
                  </a:lnTo>
                  <a:lnTo>
                    <a:pt x="0" y="161162"/>
                  </a:lnTo>
                  <a:lnTo>
                    <a:pt x="0" y="53720"/>
                  </a:lnTo>
                  <a:close/>
                </a:path>
              </a:pathLst>
            </a:custGeom>
            <a:ln w="25908">
              <a:solidFill>
                <a:srgbClr val="385D89"/>
              </a:solidFill>
            </a:ln>
          </p:spPr>
          <p:txBody>
            <a:bodyPr wrap="square" lIns="0" tIns="0" rIns="0" bIns="0" rtlCol="0"/>
            <a:lstStyle/>
            <a:p>
              <a:endParaRPr/>
            </a:p>
          </p:txBody>
        </p:sp>
        <p:sp>
          <p:nvSpPr>
            <p:cNvPr id="7" name="object 7"/>
            <p:cNvSpPr/>
            <p:nvPr/>
          </p:nvSpPr>
          <p:spPr>
            <a:xfrm>
              <a:off x="5293613" y="2154174"/>
              <a:ext cx="978535" cy="216535"/>
            </a:xfrm>
            <a:custGeom>
              <a:avLst/>
              <a:gdLst/>
              <a:ahLst/>
              <a:cxnLst/>
              <a:rect l="l" t="t" r="r" b="b"/>
              <a:pathLst>
                <a:path w="978535" h="216535">
                  <a:moveTo>
                    <a:pt x="870203" y="0"/>
                  </a:moveTo>
                  <a:lnTo>
                    <a:pt x="870203" y="54101"/>
                  </a:lnTo>
                  <a:lnTo>
                    <a:pt x="0" y="54101"/>
                  </a:lnTo>
                  <a:lnTo>
                    <a:pt x="0" y="162305"/>
                  </a:lnTo>
                  <a:lnTo>
                    <a:pt x="870203" y="162305"/>
                  </a:lnTo>
                  <a:lnTo>
                    <a:pt x="870203" y="216408"/>
                  </a:lnTo>
                  <a:lnTo>
                    <a:pt x="978408" y="108203"/>
                  </a:lnTo>
                  <a:lnTo>
                    <a:pt x="870203" y="0"/>
                  </a:lnTo>
                  <a:close/>
                </a:path>
              </a:pathLst>
            </a:custGeom>
            <a:solidFill>
              <a:srgbClr val="4F81BC"/>
            </a:solidFill>
          </p:spPr>
          <p:txBody>
            <a:bodyPr wrap="square" lIns="0" tIns="0" rIns="0" bIns="0" rtlCol="0"/>
            <a:lstStyle/>
            <a:p>
              <a:endParaRPr/>
            </a:p>
          </p:txBody>
        </p:sp>
        <p:sp>
          <p:nvSpPr>
            <p:cNvPr id="8" name="object 8"/>
            <p:cNvSpPr/>
            <p:nvPr/>
          </p:nvSpPr>
          <p:spPr>
            <a:xfrm>
              <a:off x="5293613" y="2154174"/>
              <a:ext cx="978535" cy="216535"/>
            </a:xfrm>
            <a:custGeom>
              <a:avLst/>
              <a:gdLst/>
              <a:ahLst/>
              <a:cxnLst/>
              <a:rect l="l" t="t" r="r" b="b"/>
              <a:pathLst>
                <a:path w="978535" h="216535">
                  <a:moveTo>
                    <a:pt x="0" y="54101"/>
                  </a:moveTo>
                  <a:lnTo>
                    <a:pt x="870203" y="54101"/>
                  </a:lnTo>
                  <a:lnTo>
                    <a:pt x="870203" y="0"/>
                  </a:lnTo>
                  <a:lnTo>
                    <a:pt x="978408" y="108203"/>
                  </a:lnTo>
                  <a:lnTo>
                    <a:pt x="870203" y="216408"/>
                  </a:lnTo>
                  <a:lnTo>
                    <a:pt x="870203" y="162305"/>
                  </a:lnTo>
                  <a:lnTo>
                    <a:pt x="0" y="162305"/>
                  </a:lnTo>
                  <a:lnTo>
                    <a:pt x="0" y="54101"/>
                  </a:lnTo>
                  <a:close/>
                </a:path>
              </a:pathLst>
            </a:custGeom>
            <a:ln w="25907">
              <a:solidFill>
                <a:srgbClr val="385D89"/>
              </a:solidFill>
            </a:ln>
          </p:spPr>
          <p:txBody>
            <a:bodyPr wrap="square" lIns="0" tIns="0" rIns="0" bIns="0" rtlCol="0"/>
            <a:lstStyle/>
            <a:p>
              <a:endParaRPr/>
            </a:p>
          </p:txBody>
        </p:sp>
        <p:sp>
          <p:nvSpPr>
            <p:cNvPr id="9" name="object 9"/>
            <p:cNvSpPr/>
            <p:nvPr/>
          </p:nvSpPr>
          <p:spPr>
            <a:xfrm>
              <a:off x="5185409" y="2370582"/>
              <a:ext cx="180340" cy="3400425"/>
            </a:xfrm>
            <a:custGeom>
              <a:avLst/>
              <a:gdLst/>
              <a:ahLst/>
              <a:cxnLst/>
              <a:rect l="l" t="t" r="r" b="b"/>
              <a:pathLst>
                <a:path w="180339" h="3400425">
                  <a:moveTo>
                    <a:pt x="89915" y="0"/>
                  </a:moveTo>
                  <a:lnTo>
                    <a:pt x="0" y="89915"/>
                  </a:lnTo>
                  <a:lnTo>
                    <a:pt x="44957" y="89915"/>
                  </a:lnTo>
                  <a:lnTo>
                    <a:pt x="44957" y="3400043"/>
                  </a:lnTo>
                  <a:lnTo>
                    <a:pt x="134874" y="3400043"/>
                  </a:lnTo>
                  <a:lnTo>
                    <a:pt x="134874" y="89915"/>
                  </a:lnTo>
                  <a:lnTo>
                    <a:pt x="179831" y="89915"/>
                  </a:lnTo>
                  <a:lnTo>
                    <a:pt x="89915" y="0"/>
                  </a:lnTo>
                  <a:close/>
                </a:path>
              </a:pathLst>
            </a:custGeom>
            <a:solidFill>
              <a:srgbClr val="4F81BC"/>
            </a:solidFill>
          </p:spPr>
          <p:txBody>
            <a:bodyPr wrap="square" lIns="0" tIns="0" rIns="0" bIns="0" rtlCol="0"/>
            <a:lstStyle/>
            <a:p>
              <a:endParaRPr/>
            </a:p>
          </p:txBody>
        </p:sp>
        <p:sp>
          <p:nvSpPr>
            <p:cNvPr id="10" name="object 10"/>
            <p:cNvSpPr/>
            <p:nvPr/>
          </p:nvSpPr>
          <p:spPr>
            <a:xfrm>
              <a:off x="5185409" y="2370582"/>
              <a:ext cx="180340" cy="3400425"/>
            </a:xfrm>
            <a:custGeom>
              <a:avLst/>
              <a:gdLst/>
              <a:ahLst/>
              <a:cxnLst/>
              <a:rect l="l" t="t" r="r" b="b"/>
              <a:pathLst>
                <a:path w="180339" h="3400425">
                  <a:moveTo>
                    <a:pt x="44957" y="3400043"/>
                  </a:moveTo>
                  <a:lnTo>
                    <a:pt x="44957" y="89915"/>
                  </a:lnTo>
                  <a:lnTo>
                    <a:pt x="0" y="89915"/>
                  </a:lnTo>
                  <a:lnTo>
                    <a:pt x="89915" y="0"/>
                  </a:lnTo>
                  <a:lnTo>
                    <a:pt x="179831" y="89915"/>
                  </a:lnTo>
                  <a:lnTo>
                    <a:pt x="134874" y="89915"/>
                  </a:lnTo>
                  <a:lnTo>
                    <a:pt x="134874" y="3400043"/>
                  </a:lnTo>
                  <a:lnTo>
                    <a:pt x="44957" y="3400043"/>
                  </a:lnTo>
                </a:path>
              </a:pathLst>
            </a:custGeom>
            <a:ln w="25907">
              <a:solidFill>
                <a:srgbClr val="385D89"/>
              </a:solidFill>
            </a:ln>
          </p:spPr>
          <p:txBody>
            <a:bodyPr wrap="square" lIns="0" tIns="0" rIns="0" bIns="0" rtlCol="0"/>
            <a:lstStyle/>
            <a:p>
              <a:endParaRPr/>
            </a:p>
          </p:txBody>
        </p:sp>
        <p:sp>
          <p:nvSpPr>
            <p:cNvPr id="11" name="object 11"/>
            <p:cNvSpPr/>
            <p:nvPr/>
          </p:nvSpPr>
          <p:spPr>
            <a:xfrm>
              <a:off x="3519677" y="5947410"/>
              <a:ext cx="2205355" cy="218440"/>
            </a:xfrm>
            <a:custGeom>
              <a:avLst/>
              <a:gdLst/>
              <a:ahLst/>
              <a:cxnLst/>
              <a:rect l="l" t="t" r="r" b="b"/>
              <a:pathLst>
                <a:path w="2205354" h="218439">
                  <a:moveTo>
                    <a:pt x="2096262" y="0"/>
                  </a:moveTo>
                  <a:lnTo>
                    <a:pt x="2096262" y="54482"/>
                  </a:lnTo>
                  <a:lnTo>
                    <a:pt x="0" y="54482"/>
                  </a:lnTo>
                  <a:lnTo>
                    <a:pt x="0" y="163448"/>
                  </a:lnTo>
                  <a:lnTo>
                    <a:pt x="2096262" y="163448"/>
                  </a:lnTo>
                  <a:lnTo>
                    <a:pt x="2096262" y="217931"/>
                  </a:lnTo>
                  <a:lnTo>
                    <a:pt x="2205228" y="108965"/>
                  </a:lnTo>
                  <a:lnTo>
                    <a:pt x="2096262" y="0"/>
                  </a:lnTo>
                  <a:close/>
                </a:path>
              </a:pathLst>
            </a:custGeom>
            <a:solidFill>
              <a:srgbClr val="4F81BC"/>
            </a:solidFill>
          </p:spPr>
          <p:txBody>
            <a:bodyPr wrap="square" lIns="0" tIns="0" rIns="0" bIns="0" rtlCol="0"/>
            <a:lstStyle/>
            <a:p>
              <a:endParaRPr/>
            </a:p>
          </p:txBody>
        </p:sp>
        <p:sp>
          <p:nvSpPr>
            <p:cNvPr id="12" name="object 12"/>
            <p:cNvSpPr/>
            <p:nvPr/>
          </p:nvSpPr>
          <p:spPr>
            <a:xfrm>
              <a:off x="3519677" y="5947410"/>
              <a:ext cx="2205355" cy="218440"/>
            </a:xfrm>
            <a:custGeom>
              <a:avLst/>
              <a:gdLst/>
              <a:ahLst/>
              <a:cxnLst/>
              <a:rect l="l" t="t" r="r" b="b"/>
              <a:pathLst>
                <a:path w="2205354" h="218439">
                  <a:moveTo>
                    <a:pt x="0" y="54482"/>
                  </a:moveTo>
                  <a:lnTo>
                    <a:pt x="2096262" y="54482"/>
                  </a:lnTo>
                  <a:lnTo>
                    <a:pt x="2096262" y="0"/>
                  </a:lnTo>
                  <a:lnTo>
                    <a:pt x="2205228" y="108965"/>
                  </a:lnTo>
                  <a:lnTo>
                    <a:pt x="2096262" y="217931"/>
                  </a:lnTo>
                  <a:lnTo>
                    <a:pt x="2096262" y="163448"/>
                  </a:lnTo>
                  <a:lnTo>
                    <a:pt x="0" y="163448"/>
                  </a:lnTo>
                  <a:lnTo>
                    <a:pt x="0" y="54482"/>
                  </a:lnTo>
                  <a:close/>
                </a:path>
              </a:pathLst>
            </a:custGeom>
            <a:ln w="25908">
              <a:solidFill>
                <a:srgbClr val="385D89"/>
              </a:solidFill>
            </a:ln>
          </p:spPr>
          <p:txBody>
            <a:bodyPr wrap="square" lIns="0" tIns="0" rIns="0" bIns="0" rtlCol="0"/>
            <a:lstStyle/>
            <a:p>
              <a:endParaRPr/>
            </a:p>
          </p:txBody>
        </p:sp>
        <p:sp>
          <p:nvSpPr>
            <p:cNvPr id="13" name="object 13"/>
            <p:cNvSpPr/>
            <p:nvPr/>
          </p:nvSpPr>
          <p:spPr>
            <a:xfrm>
              <a:off x="5683757" y="3374898"/>
              <a:ext cx="184785" cy="2647315"/>
            </a:xfrm>
            <a:custGeom>
              <a:avLst/>
              <a:gdLst/>
              <a:ahLst/>
              <a:cxnLst/>
              <a:rect l="l" t="t" r="r" b="b"/>
              <a:pathLst>
                <a:path w="184785" h="2647315">
                  <a:moveTo>
                    <a:pt x="92201" y="0"/>
                  </a:moveTo>
                  <a:lnTo>
                    <a:pt x="0" y="92201"/>
                  </a:lnTo>
                  <a:lnTo>
                    <a:pt x="46100" y="92201"/>
                  </a:lnTo>
                  <a:lnTo>
                    <a:pt x="46100" y="2647188"/>
                  </a:lnTo>
                  <a:lnTo>
                    <a:pt x="138302" y="2647188"/>
                  </a:lnTo>
                  <a:lnTo>
                    <a:pt x="138302" y="92201"/>
                  </a:lnTo>
                  <a:lnTo>
                    <a:pt x="184403" y="92201"/>
                  </a:lnTo>
                  <a:lnTo>
                    <a:pt x="92201" y="0"/>
                  </a:lnTo>
                  <a:close/>
                </a:path>
              </a:pathLst>
            </a:custGeom>
            <a:solidFill>
              <a:srgbClr val="4F81BC"/>
            </a:solidFill>
          </p:spPr>
          <p:txBody>
            <a:bodyPr wrap="square" lIns="0" tIns="0" rIns="0" bIns="0" rtlCol="0"/>
            <a:lstStyle/>
            <a:p>
              <a:endParaRPr/>
            </a:p>
          </p:txBody>
        </p:sp>
        <p:sp>
          <p:nvSpPr>
            <p:cNvPr id="14" name="object 14"/>
            <p:cNvSpPr/>
            <p:nvPr/>
          </p:nvSpPr>
          <p:spPr>
            <a:xfrm>
              <a:off x="5683757" y="3374898"/>
              <a:ext cx="184785" cy="2647315"/>
            </a:xfrm>
            <a:custGeom>
              <a:avLst/>
              <a:gdLst/>
              <a:ahLst/>
              <a:cxnLst/>
              <a:rect l="l" t="t" r="r" b="b"/>
              <a:pathLst>
                <a:path w="184785" h="2647315">
                  <a:moveTo>
                    <a:pt x="46100" y="2647188"/>
                  </a:moveTo>
                  <a:lnTo>
                    <a:pt x="46100" y="92201"/>
                  </a:lnTo>
                  <a:lnTo>
                    <a:pt x="0" y="92201"/>
                  </a:lnTo>
                  <a:lnTo>
                    <a:pt x="92201" y="0"/>
                  </a:lnTo>
                  <a:lnTo>
                    <a:pt x="184403" y="92201"/>
                  </a:lnTo>
                  <a:lnTo>
                    <a:pt x="138302" y="92201"/>
                  </a:lnTo>
                  <a:lnTo>
                    <a:pt x="138302" y="2647188"/>
                  </a:lnTo>
                  <a:lnTo>
                    <a:pt x="46100" y="2647188"/>
                  </a:lnTo>
                </a:path>
              </a:pathLst>
            </a:custGeom>
            <a:ln w="25908">
              <a:solidFill>
                <a:srgbClr val="385D89"/>
              </a:solidFill>
            </a:ln>
          </p:spPr>
          <p:txBody>
            <a:bodyPr wrap="square" lIns="0" tIns="0" rIns="0" bIns="0" rtlCol="0"/>
            <a:lstStyle/>
            <a:p>
              <a:endParaRPr/>
            </a:p>
          </p:txBody>
        </p:sp>
        <p:sp>
          <p:nvSpPr>
            <p:cNvPr id="15" name="object 15"/>
            <p:cNvSpPr/>
            <p:nvPr/>
          </p:nvSpPr>
          <p:spPr>
            <a:xfrm>
              <a:off x="5814822" y="3201162"/>
              <a:ext cx="459105" cy="219710"/>
            </a:xfrm>
            <a:custGeom>
              <a:avLst/>
              <a:gdLst/>
              <a:ahLst/>
              <a:cxnLst/>
              <a:rect l="l" t="t" r="r" b="b"/>
              <a:pathLst>
                <a:path w="459104" h="219710">
                  <a:moveTo>
                    <a:pt x="348995" y="0"/>
                  </a:moveTo>
                  <a:lnTo>
                    <a:pt x="348995" y="54863"/>
                  </a:lnTo>
                  <a:lnTo>
                    <a:pt x="0" y="54863"/>
                  </a:lnTo>
                  <a:lnTo>
                    <a:pt x="0" y="164591"/>
                  </a:lnTo>
                  <a:lnTo>
                    <a:pt x="348995" y="164591"/>
                  </a:lnTo>
                  <a:lnTo>
                    <a:pt x="348995" y="219455"/>
                  </a:lnTo>
                  <a:lnTo>
                    <a:pt x="458724" y="109727"/>
                  </a:lnTo>
                  <a:lnTo>
                    <a:pt x="348995" y="0"/>
                  </a:lnTo>
                  <a:close/>
                </a:path>
              </a:pathLst>
            </a:custGeom>
            <a:solidFill>
              <a:srgbClr val="4F81BC"/>
            </a:solidFill>
          </p:spPr>
          <p:txBody>
            <a:bodyPr wrap="square" lIns="0" tIns="0" rIns="0" bIns="0" rtlCol="0"/>
            <a:lstStyle/>
            <a:p>
              <a:endParaRPr/>
            </a:p>
          </p:txBody>
        </p:sp>
        <p:sp>
          <p:nvSpPr>
            <p:cNvPr id="16" name="object 16"/>
            <p:cNvSpPr/>
            <p:nvPr/>
          </p:nvSpPr>
          <p:spPr>
            <a:xfrm>
              <a:off x="5814822" y="3201162"/>
              <a:ext cx="459105" cy="219710"/>
            </a:xfrm>
            <a:custGeom>
              <a:avLst/>
              <a:gdLst/>
              <a:ahLst/>
              <a:cxnLst/>
              <a:rect l="l" t="t" r="r" b="b"/>
              <a:pathLst>
                <a:path w="459104" h="219710">
                  <a:moveTo>
                    <a:pt x="0" y="54863"/>
                  </a:moveTo>
                  <a:lnTo>
                    <a:pt x="348995" y="54863"/>
                  </a:lnTo>
                  <a:lnTo>
                    <a:pt x="348995" y="0"/>
                  </a:lnTo>
                  <a:lnTo>
                    <a:pt x="458724" y="109727"/>
                  </a:lnTo>
                  <a:lnTo>
                    <a:pt x="348995" y="219455"/>
                  </a:lnTo>
                  <a:lnTo>
                    <a:pt x="348995" y="164591"/>
                  </a:lnTo>
                  <a:lnTo>
                    <a:pt x="0" y="164591"/>
                  </a:lnTo>
                  <a:lnTo>
                    <a:pt x="0" y="54863"/>
                  </a:lnTo>
                  <a:close/>
                </a:path>
              </a:pathLst>
            </a:custGeom>
            <a:ln w="25908">
              <a:solidFill>
                <a:srgbClr val="385D89"/>
              </a:solidFill>
            </a:ln>
          </p:spPr>
          <p:txBody>
            <a:bodyPr wrap="square" lIns="0" tIns="0" rIns="0" bIns="0" rtlCol="0"/>
            <a:lstStyle/>
            <a:p>
              <a:endParaRPr/>
            </a:p>
          </p:txBody>
        </p:sp>
      </p:grpSp>
      <p:sp>
        <p:nvSpPr>
          <p:cNvPr id="17" name="object 17"/>
          <p:cNvSpPr txBox="1"/>
          <p:nvPr/>
        </p:nvSpPr>
        <p:spPr>
          <a:xfrm>
            <a:off x="7874890" y="2056257"/>
            <a:ext cx="363855" cy="391160"/>
          </a:xfrm>
          <a:prstGeom prst="rect">
            <a:avLst/>
          </a:prstGeom>
        </p:spPr>
        <p:txBody>
          <a:bodyPr vert="horz" wrap="square" lIns="0" tIns="12700" rIns="0" bIns="0" rtlCol="0">
            <a:spAutoFit/>
          </a:bodyPr>
          <a:lstStyle/>
          <a:p>
            <a:pPr marL="12700">
              <a:spcBef>
                <a:spcPts val="100"/>
              </a:spcBef>
            </a:pPr>
            <a:r>
              <a:rPr sz="2400" b="1" spc="-10" dirty="0">
                <a:solidFill>
                  <a:srgbClr val="FF0000"/>
                </a:solidFill>
                <a:latin typeface="Arial"/>
                <a:cs typeface="Arial"/>
              </a:rPr>
              <a:t>a1</a:t>
            </a:r>
            <a:endParaRPr sz="2400">
              <a:latin typeface="Arial"/>
              <a:cs typeface="Arial"/>
            </a:endParaRPr>
          </a:p>
        </p:txBody>
      </p:sp>
      <p:sp>
        <p:nvSpPr>
          <p:cNvPr id="18" name="object 18"/>
          <p:cNvSpPr/>
          <p:nvPr/>
        </p:nvSpPr>
        <p:spPr>
          <a:xfrm>
            <a:off x="8323327" y="2223517"/>
            <a:ext cx="437515" cy="78105"/>
          </a:xfrm>
          <a:custGeom>
            <a:avLst/>
            <a:gdLst/>
            <a:ahLst/>
            <a:cxnLst/>
            <a:rect l="l" t="t" r="r" b="b"/>
            <a:pathLst>
              <a:path w="437515" h="78105">
                <a:moveTo>
                  <a:pt x="359791" y="0"/>
                </a:moveTo>
                <a:lnTo>
                  <a:pt x="359791" y="77724"/>
                </a:lnTo>
                <a:lnTo>
                  <a:pt x="411606" y="51816"/>
                </a:lnTo>
                <a:lnTo>
                  <a:pt x="372745" y="51816"/>
                </a:lnTo>
                <a:lnTo>
                  <a:pt x="372745" y="25908"/>
                </a:lnTo>
                <a:lnTo>
                  <a:pt x="411607" y="25908"/>
                </a:lnTo>
                <a:lnTo>
                  <a:pt x="359791" y="0"/>
                </a:lnTo>
                <a:close/>
              </a:path>
              <a:path w="437515" h="78105">
                <a:moveTo>
                  <a:pt x="359791" y="25908"/>
                </a:moveTo>
                <a:lnTo>
                  <a:pt x="0" y="25908"/>
                </a:lnTo>
                <a:lnTo>
                  <a:pt x="0" y="51816"/>
                </a:lnTo>
                <a:lnTo>
                  <a:pt x="359791" y="51816"/>
                </a:lnTo>
                <a:lnTo>
                  <a:pt x="359791" y="25908"/>
                </a:lnTo>
                <a:close/>
              </a:path>
              <a:path w="437515" h="78105">
                <a:moveTo>
                  <a:pt x="411607" y="25908"/>
                </a:moveTo>
                <a:lnTo>
                  <a:pt x="372745" y="25908"/>
                </a:lnTo>
                <a:lnTo>
                  <a:pt x="372745" y="51816"/>
                </a:lnTo>
                <a:lnTo>
                  <a:pt x="411606" y="51816"/>
                </a:lnTo>
                <a:lnTo>
                  <a:pt x="437515" y="38862"/>
                </a:lnTo>
                <a:lnTo>
                  <a:pt x="411607" y="25908"/>
                </a:lnTo>
                <a:close/>
              </a:path>
            </a:pathLst>
          </a:custGeom>
          <a:solidFill>
            <a:srgbClr val="000000"/>
          </a:solidFill>
        </p:spPr>
        <p:txBody>
          <a:bodyPr wrap="square" lIns="0" tIns="0" rIns="0" bIns="0" rtlCol="0"/>
          <a:lstStyle/>
          <a:p>
            <a:endParaRPr/>
          </a:p>
        </p:txBody>
      </p:sp>
      <p:sp>
        <p:nvSpPr>
          <p:cNvPr id="19" name="object 19"/>
          <p:cNvSpPr txBox="1"/>
          <p:nvPr/>
        </p:nvSpPr>
        <p:spPr>
          <a:xfrm>
            <a:off x="8774431" y="2029206"/>
            <a:ext cx="634365" cy="362279"/>
          </a:xfrm>
          <a:prstGeom prst="rect">
            <a:avLst/>
          </a:prstGeom>
          <a:solidFill>
            <a:srgbClr val="4F81BC"/>
          </a:solidFill>
          <a:ln w="25907">
            <a:solidFill>
              <a:srgbClr val="385D89"/>
            </a:solidFill>
          </a:ln>
        </p:spPr>
        <p:txBody>
          <a:bodyPr vert="horz" wrap="square" lIns="0" tIns="84455" rIns="0" bIns="0" rtlCol="0">
            <a:spAutoFit/>
          </a:bodyPr>
          <a:lstStyle/>
          <a:p>
            <a:pPr marL="207645">
              <a:spcBef>
                <a:spcPts val="665"/>
              </a:spcBef>
            </a:pPr>
            <a:r>
              <a:rPr spc="-5" dirty="0">
                <a:solidFill>
                  <a:srgbClr val="FFFFFF"/>
                </a:solidFill>
                <a:latin typeface="Calibri"/>
                <a:cs typeface="Calibri"/>
              </a:rPr>
              <a:t>20</a:t>
            </a:r>
            <a:endParaRPr>
              <a:latin typeface="Calibri"/>
              <a:cs typeface="Calibri"/>
            </a:endParaRPr>
          </a:p>
        </p:txBody>
      </p:sp>
      <p:sp>
        <p:nvSpPr>
          <p:cNvPr id="20" name="object 20"/>
          <p:cNvSpPr txBox="1"/>
          <p:nvPr/>
        </p:nvSpPr>
        <p:spPr>
          <a:xfrm>
            <a:off x="9408415" y="2029206"/>
            <a:ext cx="649605" cy="362279"/>
          </a:xfrm>
          <a:prstGeom prst="rect">
            <a:avLst/>
          </a:prstGeom>
          <a:solidFill>
            <a:srgbClr val="4F81BC"/>
          </a:solidFill>
          <a:ln w="25907">
            <a:solidFill>
              <a:srgbClr val="385D89"/>
            </a:solidFill>
          </a:ln>
        </p:spPr>
        <p:txBody>
          <a:bodyPr vert="horz" wrap="square" lIns="0" tIns="84455" rIns="0" bIns="0" rtlCol="0">
            <a:spAutoFit/>
          </a:bodyPr>
          <a:lstStyle/>
          <a:p>
            <a:pPr marL="208279">
              <a:spcBef>
                <a:spcPts val="665"/>
              </a:spcBef>
            </a:pPr>
            <a:r>
              <a:rPr spc="-5" dirty="0">
                <a:solidFill>
                  <a:srgbClr val="FFFFFF"/>
                </a:solidFill>
                <a:latin typeface="Calibri"/>
                <a:cs typeface="Calibri"/>
              </a:rPr>
              <a:t>40</a:t>
            </a:r>
            <a:endParaRPr>
              <a:latin typeface="Calibri"/>
              <a:cs typeface="Calibri"/>
            </a:endParaRPr>
          </a:p>
        </p:txBody>
      </p:sp>
      <p:sp>
        <p:nvSpPr>
          <p:cNvPr id="21" name="object 21"/>
          <p:cNvSpPr txBox="1"/>
          <p:nvPr/>
        </p:nvSpPr>
        <p:spPr>
          <a:xfrm>
            <a:off x="9056370" y="2432430"/>
            <a:ext cx="135255" cy="299720"/>
          </a:xfrm>
          <a:prstGeom prst="rect">
            <a:avLst/>
          </a:prstGeom>
        </p:spPr>
        <p:txBody>
          <a:bodyPr vert="horz" wrap="square" lIns="0" tIns="12700" rIns="0" bIns="0" rtlCol="0">
            <a:spAutoFit/>
          </a:bodyPr>
          <a:lstStyle/>
          <a:p>
            <a:pPr marL="12700">
              <a:spcBef>
                <a:spcPts val="100"/>
              </a:spcBef>
            </a:pPr>
            <a:r>
              <a:rPr dirty="0">
                <a:latin typeface="Calibri"/>
                <a:cs typeface="Calibri"/>
              </a:rPr>
              <a:t>a</a:t>
            </a:r>
            <a:endParaRPr>
              <a:latin typeface="Calibri"/>
              <a:cs typeface="Calibri"/>
            </a:endParaRPr>
          </a:p>
        </p:txBody>
      </p:sp>
      <p:sp>
        <p:nvSpPr>
          <p:cNvPr id="22" name="object 22"/>
          <p:cNvSpPr txBox="1"/>
          <p:nvPr/>
        </p:nvSpPr>
        <p:spPr>
          <a:xfrm>
            <a:off x="9632442" y="2441575"/>
            <a:ext cx="146050" cy="299720"/>
          </a:xfrm>
          <a:prstGeom prst="rect">
            <a:avLst/>
          </a:prstGeom>
        </p:spPr>
        <p:txBody>
          <a:bodyPr vert="horz" wrap="square" lIns="0" tIns="12700" rIns="0" bIns="0" rtlCol="0">
            <a:spAutoFit/>
          </a:bodyPr>
          <a:lstStyle/>
          <a:p>
            <a:pPr marL="12700">
              <a:spcBef>
                <a:spcPts val="100"/>
              </a:spcBef>
            </a:pPr>
            <a:r>
              <a:rPr dirty="0">
                <a:latin typeface="Calibri"/>
                <a:cs typeface="Calibri"/>
              </a:rPr>
              <a:t>b</a:t>
            </a:r>
            <a:endParaRPr>
              <a:latin typeface="Calibri"/>
              <a:cs typeface="Calibri"/>
            </a:endParaRPr>
          </a:p>
        </p:txBody>
      </p:sp>
      <p:sp>
        <p:nvSpPr>
          <p:cNvPr id="23" name="object 23"/>
          <p:cNvSpPr txBox="1"/>
          <p:nvPr/>
        </p:nvSpPr>
        <p:spPr>
          <a:xfrm>
            <a:off x="9222994" y="1654252"/>
            <a:ext cx="348615" cy="391795"/>
          </a:xfrm>
          <a:prstGeom prst="rect">
            <a:avLst/>
          </a:prstGeom>
        </p:spPr>
        <p:txBody>
          <a:bodyPr vert="horz" wrap="square" lIns="0" tIns="12700" rIns="0" bIns="0" rtlCol="0">
            <a:spAutoFit/>
          </a:bodyPr>
          <a:lstStyle/>
          <a:p>
            <a:pPr marL="12700">
              <a:spcBef>
                <a:spcPts val="100"/>
              </a:spcBef>
            </a:pPr>
            <a:r>
              <a:rPr sz="2400" b="1" dirty="0">
                <a:latin typeface="Arial"/>
                <a:cs typeface="Arial"/>
              </a:rPr>
              <a:t>:A</a:t>
            </a:r>
            <a:endParaRPr sz="2400">
              <a:latin typeface="Arial"/>
              <a:cs typeface="Arial"/>
            </a:endParaRPr>
          </a:p>
        </p:txBody>
      </p:sp>
      <p:sp>
        <p:nvSpPr>
          <p:cNvPr id="24" name="object 24"/>
          <p:cNvSpPr txBox="1"/>
          <p:nvPr/>
        </p:nvSpPr>
        <p:spPr>
          <a:xfrm>
            <a:off x="7831964" y="3052953"/>
            <a:ext cx="363855" cy="391160"/>
          </a:xfrm>
          <a:prstGeom prst="rect">
            <a:avLst/>
          </a:prstGeom>
        </p:spPr>
        <p:txBody>
          <a:bodyPr vert="horz" wrap="square" lIns="0" tIns="12700" rIns="0" bIns="0" rtlCol="0">
            <a:spAutoFit/>
          </a:bodyPr>
          <a:lstStyle/>
          <a:p>
            <a:pPr marL="12700">
              <a:spcBef>
                <a:spcPts val="100"/>
              </a:spcBef>
            </a:pPr>
            <a:r>
              <a:rPr sz="2400" b="1" spc="-10" dirty="0">
                <a:solidFill>
                  <a:srgbClr val="FF0000"/>
                </a:solidFill>
                <a:latin typeface="Arial"/>
                <a:cs typeface="Arial"/>
              </a:rPr>
              <a:t>a2</a:t>
            </a:r>
            <a:endParaRPr sz="2400">
              <a:latin typeface="Arial"/>
              <a:cs typeface="Arial"/>
            </a:endParaRPr>
          </a:p>
        </p:txBody>
      </p:sp>
      <p:sp>
        <p:nvSpPr>
          <p:cNvPr id="25" name="object 25"/>
          <p:cNvSpPr/>
          <p:nvPr/>
        </p:nvSpPr>
        <p:spPr>
          <a:xfrm>
            <a:off x="8280655" y="3220212"/>
            <a:ext cx="437515" cy="78105"/>
          </a:xfrm>
          <a:custGeom>
            <a:avLst/>
            <a:gdLst/>
            <a:ahLst/>
            <a:cxnLst/>
            <a:rect l="l" t="t" r="r" b="b"/>
            <a:pathLst>
              <a:path w="437515" h="78104">
                <a:moveTo>
                  <a:pt x="359791" y="0"/>
                </a:moveTo>
                <a:lnTo>
                  <a:pt x="359791" y="77724"/>
                </a:lnTo>
                <a:lnTo>
                  <a:pt x="411607" y="51815"/>
                </a:lnTo>
                <a:lnTo>
                  <a:pt x="372745" y="51815"/>
                </a:lnTo>
                <a:lnTo>
                  <a:pt x="372745" y="25908"/>
                </a:lnTo>
                <a:lnTo>
                  <a:pt x="411607" y="25908"/>
                </a:lnTo>
                <a:lnTo>
                  <a:pt x="359791" y="0"/>
                </a:lnTo>
                <a:close/>
              </a:path>
              <a:path w="437515" h="78104">
                <a:moveTo>
                  <a:pt x="359791" y="25908"/>
                </a:moveTo>
                <a:lnTo>
                  <a:pt x="0" y="25908"/>
                </a:lnTo>
                <a:lnTo>
                  <a:pt x="0" y="51815"/>
                </a:lnTo>
                <a:lnTo>
                  <a:pt x="359791" y="51815"/>
                </a:lnTo>
                <a:lnTo>
                  <a:pt x="359791" y="25908"/>
                </a:lnTo>
                <a:close/>
              </a:path>
              <a:path w="437515" h="78104">
                <a:moveTo>
                  <a:pt x="411607" y="25908"/>
                </a:moveTo>
                <a:lnTo>
                  <a:pt x="372745" y="25908"/>
                </a:lnTo>
                <a:lnTo>
                  <a:pt x="372745" y="51815"/>
                </a:lnTo>
                <a:lnTo>
                  <a:pt x="411607" y="51815"/>
                </a:lnTo>
                <a:lnTo>
                  <a:pt x="437515" y="38862"/>
                </a:lnTo>
                <a:lnTo>
                  <a:pt x="411607" y="25908"/>
                </a:lnTo>
                <a:close/>
              </a:path>
            </a:pathLst>
          </a:custGeom>
          <a:solidFill>
            <a:srgbClr val="000000"/>
          </a:solidFill>
        </p:spPr>
        <p:txBody>
          <a:bodyPr wrap="square" lIns="0" tIns="0" rIns="0" bIns="0" rtlCol="0"/>
          <a:lstStyle/>
          <a:p>
            <a:endParaRPr/>
          </a:p>
        </p:txBody>
      </p:sp>
      <p:sp>
        <p:nvSpPr>
          <p:cNvPr id="26" name="object 26"/>
          <p:cNvSpPr txBox="1"/>
          <p:nvPr/>
        </p:nvSpPr>
        <p:spPr>
          <a:xfrm>
            <a:off x="8731758" y="3024378"/>
            <a:ext cx="634365" cy="363561"/>
          </a:xfrm>
          <a:prstGeom prst="rect">
            <a:avLst/>
          </a:prstGeom>
          <a:solidFill>
            <a:srgbClr val="4F81BC"/>
          </a:solidFill>
          <a:ln w="25907">
            <a:solidFill>
              <a:srgbClr val="385D89"/>
            </a:solidFill>
          </a:ln>
        </p:spPr>
        <p:txBody>
          <a:bodyPr vert="horz" wrap="square" lIns="0" tIns="85725" rIns="0" bIns="0" rtlCol="0">
            <a:spAutoFit/>
          </a:bodyPr>
          <a:lstStyle/>
          <a:p>
            <a:pPr marL="207010">
              <a:spcBef>
                <a:spcPts val="675"/>
              </a:spcBef>
            </a:pPr>
            <a:r>
              <a:rPr spc="-5" dirty="0">
                <a:solidFill>
                  <a:srgbClr val="FFFFFF"/>
                </a:solidFill>
                <a:latin typeface="Calibri"/>
                <a:cs typeface="Calibri"/>
              </a:rPr>
              <a:t>10</a:t>
            </a:r>
            <a:endParaRPr>
              <a:latin typeface="Calibri"/>
              <a:cs typeface="Calibri"/>
            </a:endParaRPr>
          </a:p>
        </p:txBody>
      </p:sp>
      <p:sp>
        <p:nvSpPr>
          <p:cNvPr id="27" name="object 27"/>
          <p:cNvSpPr txBox="1"/>
          <p:nvPr/>
        </p:nvSpPr>
        <p:spPr>
          <a:xfrm>
            <a:off x="9365743" y="3024378"/>
            <a:ext cx="649605" cy="363561"/>
          </a:xfrm>
          <a:prstGeom prst="rect">
            <a:avLst/>
          </a:prstGeom>
          <a:solidFill>
            <a:srgbClr val="4F81BC"/>
          </a:solidFill>
          <a:ln w="25907">
            <a:solidFill>
              <a:srgbClr val="385D89"/>
            </a:solidFill>
          </a:ln>
        </p:spPr>
        <p:txBody>
          <a:bodyPr vert="horz" wrap="square" lIns="0" tIns="85725" rIns="0" bIns="0" rtlCol="0">
            <a:spAutoFit/>
          </a:bodyPr>
          <a:lstStyle/>
          <a:p>
            <a:pPr algn="ctr">
              <a:spcBef>
                <a:spcPts val="675"/>
              </a:spcBef>
            </a:pPr>
            <a:r>
              <a:rPr dirty="0">
                <a:solidFill>
                  <a:srgbClr val="FFFFFF"/>
                </a:solidFill>
                <a:latin typeface="Calibri"/>
                <a:cs typeface="Calibri"/>
              </a:rPr>
              <a:t>6</a:t>
            </a:r>
            <a:endParaRPr>
              <a:latin typeface="Calibri"/>
              <a:cs typeface="Calibri"/>
            </a:endParaRPr>
          </a:p>
        </p:txBody>
      </p:sp>
      <p:sp>
        <p:nvSpPr>
          <p:cNvPr id="28" name="object 28"/>
          <p:cNvSpPr txBox="1"/>
          <p:nvPr/>
        </p:nvSpPr>
        <p:spPr>
          <a:xfrm>
            <a:off x="9013318" y="3429127"/>
            <a:ext cx="135255" cy="299720"/>
          </a:xfrm>
          <a:prstGeom prst="rect">
            <a:avLst/>
          </a:prstGeom>
        </p:spPr>
        <p:txBody>
          <a:bodyPr vert="horz" wrap="square" lIns="0" tIns="12700" rIns="0" bIns="0" rtlCol="0">
            <a:spAutoFit/>
          </a:bodyPr>
          <a:lstStyle/>
          <a:p>
            <a:pPr marL="12700">
              <a:spcBef>
                <a:spcPts val="100"/>
              </a:spcBef>
            </a:pPr>
            <a:r>
              <a:rPr dirty="0">
                <a:latin typeface="Calibri"/>
                <a:cs typeface="Calibri"/>
              </a:rPr>
              <a:t>a</a:t>
            </a:r>
            <a:endParaRPr>
              <a:latin typeface="Calibri"/>
              <a:cs typeface="Calibri"/>
            </a:endParaRPr>
          </a:p>
        </p:txBody>
      </p:sp>
      <p:sp>
        <p:nvSpPr>
          <p:cNvPr id="29" name="object 29"/>
          <p:cNvSpPr txBox="1"/>
          <p:nvPr/>
        </p:nvSpPr>
        <p:spPr>
          <a:xfrm>
            <a:off x="9589769" y="3437967"/>
            <a:ext cx="146050" cy="300355"/>
          </a:xfrm>
          <a:prstGeom prst="rect">
            <a:avLst/>
          </a:prstGeom>
        </p:spPr>
        <p:txBody>
          <a:bodyPr vert="horz" wrap="square" lIns="0" tIns="12700" rIns="0" bIns="0" rtlCol="0">
            <a:spAutoFit/>
          </a:bodyPr>
          <a:lstStyle/>
          <a:p>
            <a:pPr marL="12700">
              <a:spcBef>
                <a:spcPts val="100"/>
              </a:spcBef>
            </a:pPr>
            <a:r>
              <a:rPr dirty="0">
                <a:latin typeface="Calibri"/>
                <a:cs typeface="Calibri"/>
              </a:rPr>
              <a:t>b</a:t>
            </a:r>
            <a:endParaRPr>
              <a:latin typeface="Calibri"/>
              <a:cs typeface="Calibri"/>
            </a:endParaRPr>
          </a:p>
        </p:txBody>
      </p:sp>
      <p:sp>
        <p:nvSpPr>
          <p:cNvPr id="30" name="object 30"/>
          <p:cNvSpPr txBox="1"/>
          <p:nvPr/>
        </p:nvSpPr>
        <p:spPr>
          <a:xfrm>
            <a:off x="9180069" y="2651505"/>
            <a:ext cx="348615" cy="391160"/>
          </a:xfrm>
          <a:prstGeom prst="rect">
            <a:avLst/>
          </a:prstGeom>
        </p:spPr>
        <p:txBody>
          <a:bodyPr vert="horz" wrap="square" lIns="0" tIns="12700" rIns="0" bIns="0" rtlCol="0">
            <a:spAutoFit/>
          </a:bodyPr>
          <a:lstStyle/>
          <a:p>
            <a:pPr marL="12700">
              <a:spcBef>
                <a:spcPts val="100"/>
              </a:spcBef>
            </a:pPr>
            <a:r>
              <a:rPr sz="2400" b="1" spc="-5" dirty="0">
                <a:latin typeface="Arial"/>
                <a:cs typeface="Arial"/>
              </a:rPr>
              <a:t>:A</a:t>
            </a:r>
            <a:endParaRPr sz="2400">
              <a:latin typeface="Arial"/>
              <a:cs typeface="Arial"/>
            </a:endParaRPr>
          </a:p>
        </p:txBody>
      </p:sp>
      <p:sp>
        <p:nvSpPr>
          <p:cNvPr id="31" name="object 31"/>
          <p:cNvSpPr txBox="1"/>
          <p:nvPr/>
        </p:nvSpPr>
        <p:spPr>
          <a:xfrm>
            <a:off x="7831964" y="4527626"/>
            <a:ext cx="2469515" cy="1946910"/>
          </a:xfrm>
          <a:prstGeom prst="rect">
            <a:avLst/>
          </a:prstGeom>
        </p:spPr>
        <p:txBody>
          <a:bodyPr vert="horz" wrap="square" lIns="0" tIns="12700" rIns="0" bIns="0" rtlCol="0">
            <a:spAutoFit/>
          </a:bodyPr>
          <a:lstStyle/>
          <a:p>
            <a:pPr marL="12700" marR="5080" indent="996950">
              <a:spcBef>
                <a:spcPts val="100"/>
              </a:spcBef>
            </a:pPr>
            <a:r>
              <a:rPr b="1" dirty="0">
                <a:solidFill>
                  <a:srgbClr val="FF0000"/>
                </a:solidFill>
                <a:latin typeface="Calibri"/>
                <a:cs typeface="Calibri"/>
              </a:rPr>
              <a:t>Output </a:t>
            </a:r>
            <a:r>
              <a:rPr b="1" spc="5" dirty="0">
                <a:solidFill>
                  <a:srgbClr val="FF0000"/>
                </a:solidFill>
                <a:latin typeface="Calibri"/>
                <a:cs typeface="Calibri"/>
              </a:rPr>
              <a:t> </a:t>
            </a:r>
            <a:r>
              <a:rPr spc="-10" dirty="0">
                <a:solidFill>
                  <a:srgbClr val="FF0000"/>
                </a:solidFill>
                <a:latin typeface="Calibri"/>
                <a:cs typeface="Calibri"/>
              </a:rPr>
              <a:t>F:\&gt;javac Demo.java </a:t>
            </a:r>
            <a:r>
              <a:rPr spc="-5" dirty="0">
                <a:solidFill>
                  <a:srgbClr val="FF0000"/>
                </a:solidFill>
                <a:latin typeface="Calibri"/>
                <a:cs typeface="Calibri"/>
              </a:rPr>
              <a:t> </a:t>
            </a:r>
            <a:r>
              <a:rPr spc="-10" dirty="0">
                <a:solidFill>
                  <a:srgbClr val="FF0000"/>
                </a:solidFill>
                <a:latin typeface="Calibri"/>
                <a:cs typeface="Calibri"/>
              </a:rPr>
              <a:t>F:\&gt;java ConstructorDemo </a:t>
            </a:r>
            <a:r>
              <a:rPr spc="-395" dirty="0">
                <a:solidFill>
                  <a:srgbClr val="FF0000"/>
                </a:solidFill>
                <a:latin typeface="Calibri"/>
                <a:cs typeface="Calibri"/>
              </a:rPr>
              <a:t> </a:t>
            </a:r>
            <a:r>
              <a:rPr dirty="0">
                <a:solidFill>
                  <a:srgbClr val="FF0000"/>
                </a:solidFill>
                <a:latin typeface="Calibri"/>
                <a:cs typeface="Calibri"/>
              </a:rPr>
              <a:t>a</a:t>
            </a:r>
            <a:r>
              <a:rPr spc="-10" dirty="0">
                <a:solidFill>
                  <a:srgbClr val="FF0000"/>
                </a:solidFill>
                <a:latin typeface="Calibri"/>
                <a:cs typeface="Calibri"/>
              </a:rPr>
              <a:t> </a:t>
            </a:r>
            <a:r>
              <a:rPr dirty="0">
                <a:solidFill>
                  <a:srgbClr val="FF0000"/>
                </a:solidFill>
                <a:latin typeface="Calibri"/>
                <a:cs typeface="Calibri"/>
              </a:rPr>
              <a:t>=</a:t>
            </a:r>
            <a:r>
              <a:rPr spc="10" dirty="0">
                <a:solidFill>
                  <a:srgbClr val="FF0000"/>
                </a:solidFill>
                <a:latin typeface="Calibri"/>
                <a:cs typeface="Calibri"/>
              </a:rPr>
              <a:t> </a:t>
            </a:r>
            <a:r>
              <a:rPr dirty="0">
                <a:solidFill>
                  <a:srgbClr val="FF0000"/>
                </a:solidFill>
                <a:latin typeface="Calibri"/>
                <a:cs typeface="Calibri"/>
              </a:rPr>
              <a:t>20</a:t>
            </a:r>
            <a:endParaRPr>
              <a:latin typeface="Calibri"/>
              <a:cs typeface="Calibri"/>
            </a:endParaRPr>
          </a:p>
          <a:p>
            <a:pPr marL="12700">
              <a:spcBef>
                <a:spcPts val="5"/>
              </a:spcBef>
            </a:pPr>
            <a:r>
              <a:rPr dirty="0">
                <a:solidFill>
                  <a:srgbClr val="FF0000"/>
                </a:solidFill>
                <a:latin typeface="Calibri"/>
                <a:cs typeface="Calibri"/>
              </a:rPr>
              <a:t>b</a:t>
            </a:r>
            <a:r>
              <a:rPr spc="-45" dirty="0">
                <a:solidFill>
                  <a:srgbClr val="FF0000"/>
                </a:solidFill>
                <a:latin typeface="Calibri"/>
                <a:cs typeface="Calibri"/>
              </a:rPr>
              <a:t> </a:t>
            </a:r>
            <a:r>
              <a:rPr dirty="0">
                <a:solidFill>
                  <a:srgbClr val="FF0000"/>
                </a:solidFill>
                <a:latin typeface="Calibri"/>
                <a:cs typeface="Calibri"/>
              </a:rPr>
              <a:t>=</a:t>
            </a:r>
            <a:r>
              <a:rPr spc="-50" dirty="0">
                <a:solidFill>
                  <a:srgbClr val="FF0000"/>
                </a:solidFill>
                <a:latin typeface="Calibri"/>
                <a:cs typeface="Calibri"/>
              </a:rPr>
              <a:t> </a:t>
            </a:r>
            <a:r>
              <a:rPr dirty="0">
                <a:solidFill>
                  <a:srgbClr val="FF0000"/>
                </a:solidFill>
                <a:latin typeface="Calibri"/>
                <a:cs typeface="Calibri"/>
              </a:rPr>
              <a:t>40</a:t>
            </a:r>
            <a:endParaRPr>
              <a:latin typeface="Calibri"/>
              <a:cs typeface="Calibri"/>
            </a:endParaRPr>
          </a:p>
          <a:p>
            <a:pPr marL="12700"/>
            <a:r>
              <a:rPr dirty="0">
                <a:solidFill>
                  <a:srgbClr val="FF0000"/>
                </a:solidFill>
                <a:latin typeface="Calibri"/>
                <a:cs typeface="Calibri"/>
              </a:rPr>
              <a:t>a</a:t>
            </a:r>
            <a:r>
              <a:rPr spc="-50" dirty="0">
                <a:solidFill>
                  <a:srgbClr val="FF0000"/>
                </a:solidFill>
                <a:latin typeface="Calibri"/>
                <a:cs typeface="Calibri"/>
              </a:rPr>
              <a:t> </a:t>
            </a:r>
            <a:r>
              <a:rPr dirty="0">
                <a:solidFill>
                  <a:srgbClr val="FF0000"/>
                </a:solidFill>
                <a:latin typeface="Calibri"/>
                <a:cs typeface="Calibri"/>
              </a:rPr>
              <a:t>=</a:t>
            </a:r>
            <a:r>
              <a:rPr spc="-40" dirty="0">
                <a:solidFill>
                  <a:srgbClr val="FF0000"/>
                </a:solidFill>
                <a:latin typeface="Calibri"/>
                <a:cs typeface="Calibri"/>
              </a:rPr>
              <a:t> </a:t>
            </a:r>
            <a:r>
              <a:rPr dirty="0">
                <a:solidFill>
                  <a:srgbClr val="FF0000"/>
                </a:solidFill>
                <a:latin typeface="Calibri"/>
                <a:cs typeface="Calibri"/>
              </a:rPr>
              <a:t>10</a:t>
            </a:r>
            <a:endParaRPr>
              <a:latin typeface="Calibri"/>
              <a:cs typeface="Calibri"/>
            </a:endParaRPr>
          </a:p>
          <a:p>
            <a:pPr marL="12700"/>
            <a:r>
              <a:rPr dirty="0">
                <a:solidFill>
                  <a:srgbClr val="FF0000"/>
                </a:solidFill>
                <a:latin typeface="Calibri"/>
                <a:cs typeface="Calibri"/>
              </a:rPr>
              <a:t>b</a:t>
            </a:r>
            <a:r>
              <a:rPr spc="-20" dirty="0">
                <a:solidFill>
                  <a:srgbClr val="FF0000"/>
                </a:solidFill>
                <a:latin typeface="Calibri"/>
                <a:cs typeface="Calibri"/>
              </a:rPr>
              <a:t> </a:t>
            </a:r>
            <a:r>
              <a:rPr dirty="0">
                <a:solidFill>
                  <a:srgbClr val="FF0000"/>
                </a:solidFill>
                <a:latin typeface="Calibri"/>
                <a:cs typeface="Calibri"/>
              </a:rPr>
              <a:t>=</a:t>
            </a:r>
            <a:r>
              <a:rPr spc="-35" dirty="0">
                <a:solidFill>
                  <a:srgbClr val="FF0000"/>
                </a:solidFill>
                <a:latin typeface="Calibri"/>
                <a:cs typeface="Calibri"/>
              </a:rPr>
              <a:t> </a:t>
            </a:r>
            <a:r>
              <a:rPr dirty="0">
                <a:solidFill>
                  <a:srgbClr val="FF0000"/>
                </a:solidFill>
                <a:latin typeface="Calibri"/>
                <a:cs typeface="Calibri"/>
              </a:rPr>
              <a:t>6</a:t>
            </a:r>
            <a:endParaRPr>
              <a:latin typeface="Calibri"/>
              <a:cs typeface="Calibri"/>
            </a:endParaRPr>
          </a:p>
        </p:txBody>
      </p:sp>
      <p:sp>
        <p:nvSpPr>
          <p:cNvPr id="34" name="Footer Placeholder 33">
            <a:extLst>
              <a:ext uri="{FF2B5EF4-FFF2-40B4-BE49-F238E27FC236}">
                <a16:creationId xmlns:a16="http://schemas.microsoft.com/office/drawing/2014/main" id="{4E30EF28-3F05-4515-198A-F2A6A49FA812}"/>
              </a:ext>
            </a:extLst>
          </p:cNvPr>
          <p:cNvSpPr>
            <a:spLocks noGrp="1"/>
          </p:cNvSpPr>
          <p:nvPr>
            <p:ph type="ftr" sz="quarter" idx="5"/>
          </p:nvPr>
        </p:nvSpPr>
        <p:spPr/>
        <p:txBody>
          <a:bodyPr/>
          <a:lstStyle/>
          <a:p>
            <a:pPr marL="12700">
              <a:lnSpc>
                <a:spcPts val="1240"/>
              </a:lnSpc>
            </a:pPr>
            <a:r>
              <a:rPr lang="en-IN" spc="-5"/>
              <a:t>Jasmita Chandran (I527874)</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3182" y="1522298"/>
            <a:ext cx="8623935" cy="258404"/>
          </a:xfrm>
          <a:prstGeom prst="rect">
            <a:avLst/>
          </a:prstGeom>
        </p:spPr>
        <p:txBody>
          <a:bodyPr vert="horz" wrap="square" lIns="0" tIns="12065" rIns="0" bIns="0" rtlCol="0">
            <a:spAutoFit/>
          </a:bodyPr>
          <a:lstStyle/>
          <a:p>
            <a:pPr marL="355600" indent="-343535">
              <a:spcBef>
                <a:spcPts val="95"/>
              </a:spcBef>
              <a:buClr>
                <a:srgbClr val="0F1141"/>
              </a:buClr>
              <a:buFont typeface="Arial MT"/>
              <a:buChar char="•"/>
              <a:tabLst>
                <a:tab pos="355600" algn="l"/>
                <a:tab pos="356235" algn="l"/>
              </a:tabLst>
            </a:pPr>
            <a:r>
              <a:rPr sz="1600" b="1" spc="-5" dirty="0">
                <a:solidFill>
                  <a:srgbClr val="FF0000"/>
                </a:solidFill>
                <a:latin typeface="Arial"/>
                <a:cs typeface="Arial"/>
              </a:rPr>
              <a:t>Constructor</a:t>
            </a:r>
            <a:r>
              <a:rPr sz="1600" b="1" spc="30" dirty="0">
                <a:solidFill>
                  <a:srgbClr val="FF0000"/>
                </a:solidFill>
                <a:latin typeface="Arial"/>
                <a:cs typeface="Arial"/>
              </a:rPr>
              <a:t> </a:t>
            </a:r>
            <a:r>
              <a:rPr sz="1600" b="1" spc="-5" dirty="0">
                <a:solidFill>
                  <a:srgbClr val="FF0000"/>
                </a:solidFill>
                <a:latin typeface="Arial"/>
                <a:cs typeface="Arial"/>
              </a:rPr>
              <a:t>Methods</a:t>
            </a:r>
            <a:r>
              <a:rPr sz="1600" b="1" spc="25" dirty="0">
                <a:solidFill>
                  <a:srgbClr val="FF0000"/>
                </a:solidFill>
                <a:latin typeface="Arial"/>
                <a:cs typeface="Arial"/>
              </a:rPr>
              <a:t> </a:t>
            </a:r>
            <a:r>
              <a:rPr sz="1600" b="1" spc="-5" dirty="0">
                <a:solidFill>
                  <a:srgbClr val="FF0000"/>
                </a:solidFill>
                <a:latin typeface="Arial"/>
                <a:cs typeface="Arial"/>
              </a:rPr>
              <a:t>are</a:t>
            </a:r>
            <a:r>
              <a:rPr sz="1600" b="1" spc="15" dirty="0">
                <a:solidFill>
                  <a:srgbClr val="FF0000"/>
                </a:solidFill>
                <a:latin typeface="Arial"/>
                <a:cs typeface="Arial"/>
              </a:rPr>
              <a:t> </a:t>
            </a:r>
            <a:r>
              <a:rPr sz="1600" b="1" spc="-10" dirty="0">
                <a:solidFill>
                  <a:srgbClr val="FF0000"/>
                </a:solidFill>
                <a:latin typeface="Arial"/>
                <a:cs typeface="Arial"/>
              </a:rPr>
              <a:t>Overloaded</a:t>
            </a:r>
            <a:r>
              <a:rPr sz="1600" b="1" spc="70" dirty="0">
                <a:solidFill>
                  <a:srgbClr val="FF0000"/>
                </a:solidFill>
                <a:latin typeface="Arial"/>
                <a:cs typeface="Arial"/>
              </a:rPr>
              <a:t> </a:t>
            </a:r>
            <a:r>
              <a:rPr sz="1600" b="1" spc="-5" dirty="0">
                <a:solidFill>
                  <a:srgbClr val="FF0000"/>
                </a:solidFill>
                <a:latin typeface="Arial"/>
                <a:cs typeface="Arial"/>
              </a:rPr>
              <a:t>if</a:t>
            </a:r>
            <a:r>
              <a:rPr sz="1600" b="1" spc="20" dirty="0">
                <a:solidFill>
                  <a:srgbClr val="FF0000"/>
                </a:solidFill>
                <a:latin typeface="Arial"/>
                <a:cs typeface="Arial"/>
              </a:rPr>
              <a:t> </a:t>
            </a:r>
            <a:r>
              <a:rPr sz="1600" b="1" spc="-5" dirty="0">
                <a:solidFill>
                  <a:srgbClr val="FF0000"/>
                </a:solidFill>
                <a:latin typeface="Arial"/>
                <a:cs typeface="Arial"/>
              </a:rPr>
              <a:t>they</a:t>
            </a:r>
            <a:r>
              <a:rPr sz="1600" b="1" spc="10" dirty="0">
                <a:solidFill>
                  <a:srgbClr val="FF0000"/>
                </a:solidFill>
                <a:latin typeface="Arial"/>
                <a:cs typeface="Arial"/>
              </a:rPr>
              <a:t> </a:t>
            </a:r>
            <a:r>
              <a:rPr sz="1600" b="1" spc="-15" dirty="0">
                <a:solidFill>
                  <a:srgbClr val="FF0000"/>
                </a:solidFill>
                <a:latin typeface="Arial"/>
                <a:cs typeface="Arial"/>
              </a:rPr>
              <a:t>have</a:t>
            </a:r>
            <a:r>
              <a:rPr sz="1600" b="1" spc="40" dirty="0">
                <a:solidFill>
                  <a:srgbClr val="FF0000"/>
                </a:solidFill>
                <a:latin typeface="Arial"/>
                <a:cs typeface="Arial"/>
              </a:rPr>
              <a:t> </a:t>
            </a:r>
            <a:r>
              <a:rPr sz="1600" b="1" spc="-5" dirty="0">
                <a:solidFill>
                  <a:srgbClr val="FF0000"/>
                </a:solidFill>
                <a:latin typeface="Arial"/>
                <a:cs typeface="Arial"/>
              </a:rPr>
              <a:t>same</a:t>
            </a:r>
            <a:r>
              <a:rPr sz="1600" b="1" spc="10" dirty="0">
                <a:solidFill>
                  <a:srgbClr val="FF0000"/>
                </a:solidFill>
                <a:latin typeface="Arial"/>
                <a:cs typeface="Arial"/>
              </a:rPr>
              <a:t> </a:t>
            </a:r>
            <a:r>
              <a:rPr sz="1600" b="1" spc="-5" dirty="0">
                <a:solidFill>
                  <a:srgbClr val="FF0000"/>
                </a:solidFill>
                <a:latin typeface="Arial"/>
                <a:cs typeface="Arial"/>
              </a:rPr>
              <a:t>name</a:t>
            </a:r>
            <a:r>
              <a:rPr sz="1600" b="1" spc="10" dirty="0">
                <a:solidFill>
                  <a:srgbClr val="FF0000"/>
                </a:solidFill>
                <a:latin typeface="Arial"/>
                <a:cs typeface="Arial"/>
              </a:rPr>
              <a:t> </a:t>
            </a:r>
            <a:r>
              <a:rPr sz="1600" b="1" spc="-5" dirty="0">
                <a:solidFill>
                  <a:srgbClr val="FF0000"/>
                </a:solidFill>
                <a:latin typeface="Arial"/>
                <a:cs typeface="Arial"/>
              </a:rPr>
              <a:t>but</a:t>
            </a:r>
            <a:r>
              <a:rPr sz="1600" b="1" spc="20" dirty="0">
                <a:solidFill>
                  <a:srgbClr val="FF0000"/>
                </a:solidFill>
                <a:latin typeface="Arial"/>
                <a:cs typeface="Arial"/>
              </a:rPr>
              <a:t> </a:t>
            </a:r>
            <a:r>
              <a:rPr sz="1600" b="1" spc="-5" dirty="0">
                <a:solidFill>
                  <a:srgbClr val="FF0000"/>
                </a:solidFill>
                <a:latin typeface="Arial"/>
                <a:cs typeface="Arial"/>
              </a:rPr>
              <a:t>different</a:t>
            </a:r>
            <a:r>
              <a:rPr sz="1600" b="1" spc="40" dirty="0">
                <a:solidFill>
                  <a:srgbClr val="FF0000"/>
                </a:solidFill>
                <a:latin typeface="Arial"/>
                <a:cs typeface="Arial"/>
              </a:rPr>
              <a:t> </a:t>
            </a:r>
            <a:r>
              <a:rPr sz="1600" b="1" spc="-5" dirty="0">
                <a:solidFill>
                  <a:srgbClr val="FF0000"/>
                </a:solidFill>
                <a:latin typeface="Arial"/>
                <a:cs typeface="Arial"/>
              </a:rPr>
              <a:t>signatures</a:t>
            </a:r>
            <a:endParaRPr sz="1600">
              <a:latin typeface="Arial"/>
              <a:cs typeface="Arial"/>
            </a:endParaRPr>
          </a:p>
        </p:txBody>
      </p:sp>
      <p:sp>
        <p:nvSpPr>
          <p:cNvPr id="3" name="object 3"/>
          <p:cNvSpPr txBox="1">
            <a:spLocks noGrp="1"/>
          </p:cNvSpPr>
          <p:nvPr>
            <p:ph type="title"/>
          </p:nvPr>
        </p:nvSpPr>
        <p:spPr>
          <a:xfrm>
            <a:off x="1899517" y="571935"/>
            <a:ext cx="8170315" cy="581184"/>
          </a:xfrm>
          <a:prstGeom prst="rect">
            <a:avLst/>
          </a:prstGeom>
        </p:spPr>
        <p:txBody>
          <a:bodyPr vert="horz" wrap="square" lIns="0" tIns="104139" rIns="0" bIns="0" rtlCol="0" anchor="t">
            <a:spAutoFit/>
          </a:bodyPr>
          <a:lstStyle/>
          <a:p>
            <a:pPr marL="12700" marR="5080">
              <a:lnSpc>
                <a:spcPts val="3600"/>
              </a:lnSpc>
              <a:spcBef>
                <a:spcPts val="819"/>
              </a:spcBef>
            </a:pPr>
            <a:r>
              <a:rPr spc="-160" dirty="0"/>
              <a:t>C</a:t>
            </a:r>
            <a:r>
              <a:rPr spc="-165" dirty="0"/>
              <a:t>l</a:t>
            </a:r>
            <a:r>
              <a:rPr spc="-160" dirty="0"/>
              <a:t>as</a:t>
            </a:r>
            <a:r>
              <a:rPr spc="-5" dirty="0"/>
              <a:t>s</a:t>
            </a:r>
            <a:r>
              <a:rPr spc="-295" dirty="0"/>
              <a:t> </a:t>
            </a:r>
            <a:r>
              <a:rPr spc="-165" dirty="0"/>
              <a:t>wi</a:t>
            </a:r>
            <a:r>
              <a:rPr spc="-155" dirty="0"/>
              <a:t>t</a:t>
            </a:r>
            <a:r>
              <a:rPr dirty="0"/>
              <a:t>h</a:t>
            </a:r>
            <a:r>
              <a:rPr spc="-270" dirty="0"/>
              <a:t> </a:t>
            </a:r>
            <a:r>
              <a:rPr spc="-165" dirty="0"/>
              <a:t>O</a:t>
            </a:r>
            <a:r>
              <a:rPr spc="-160" dirty="0"/>
              <a:t>ver</a:t>
            </a:r>
            <a:r>
              <a:rPr spc="-165" dirty="0"/>
              <a:t>l</a:t>
            </a:r>
            <a:r>
              <a:rPr spc="-160" dirty="0"/>
              <a:t>oade</a:t>
            </a:r>
            <a:r>
              <a:rPr dirty="0"/>
              <a:t>d  </a:t>
            </a:r>
            <a:r>
              <a:rPr spc="-145" dirty="0"/>
              <a:t>Constructors</a:t>
            </a:r>
          </a:p>
        </p:txBody>
      </p:sp>
      <p:sp>
        <p:nvSpPr>
          <p:cNvPr id="4" name="object 4"/>
          <p:cNvSpPr txBox="1"/>
          <p:nvPr/>
        </p:nvSpPr>
        <p:spPr>
          <a:xfrm>
            <a:off x="1619503" y="1841957"/>
            <a:ext cx="1610360" cy="1123950"/>
          </a:xfrm>
          <a:prstGeom prst="rect">
            <a:avLst/>
          </a:prstGeom>
        </p:spPr>
        <p:txBody>
          <a:bodyPr vert="horz" wrap="square" lIns="0" tIns="12700" rIns="0" bIns="0" rtlCol="0">
            <a:spAutoFit/>
          </a:bodyPr>
          <a:lstStyle/>
          <a:p>
            <a:pPr marL="12700">
              <a:spcBef>
                <a:spcPts val="100"/>
              </a:spcBef>
            </a:pPr>
            <a:r>
              <a:rPr sz="1200" b="1" dirty="0">
                <a:latin typeface="Calibri"/>
                <a:cs typeface="Calibri"/>
              </a:rPr>
              <a:t>//</a:t>
            </a:r>
            <a:r>
              <a:rPr sz="1200" b="1" spc="-25" dirty="0">
                <a:latin typeface="Calibri"/>
                <a:cs typeface="Calibri"/>
              </a:rPr>
              <a:t> </a:t>
            </a:r>
            <a:r>
              <a:rPr sz="1200" b="1" dirty="0">
                <a:latin typeface="Calibri"/>
                <a:cs typeface="Calibri"/>
              </a:rPr>
              <a:t>File</a:t>
            </a:r>
            <a:r>
              <a:rPr sz="1200" b="1" spc="-15" dirty="0">
                <a:latin typeface="Calibri"/>
                <a:cs typeface="Calibri"/>
              </a:rPr>
              <a:t> </a:t>
            </a:r>
            <a:r>
              <a:rPr sz="1200" b="1" spc="-5" dirty="0">
                <a:latin typeface="Calibri"/>
                <a:cs typeface="Calibri"/>
              </a:rPr>
              <a:t>Name</a:t>
            </a:r>
            <a:r>
              <a:rPr sz="1200" b="1" spc="-15" dirty="0">
                <a:latin typeface="Calibri"/>
                <a:cs typeface="Calibri"/>
              </a:rPr>
              <a:t> </a:t>
            </a:r>
            <a:r>
              <a:rPr sz="1200" b="1" dirty="0">
                <a:latin typeface="Calibri"/>
                <a:cs typeface="Calibri"/>
              </a:rPr>
              <a:t>:</a:t>
            </a:r>
            <a:r>
              <a:rPr sz="1200" b="1" spc="-20" dirty="0">
                <a:latin typeface="Calibri"/>
                <a:cs typeface="Calibri"/>
              </a:rPr>
              <a:t> </a:t>
            </a:r>
            <a:r>
              <a:rPr sz="1200" b="1" spc="-10" dirty="0">
                <a:latin typeface="Calibri"/>
                <a:cs typeface="Calibri"/>
              </a:rPr>
              <a:t>Demo.java</a:t>
            </a:r>
            <a:endParaRPr sz="1200">
              <a:latin typeface="Calibri"/>
              <a:cs typeface="Calibri"/>
            </a:endParaRPr>
          </a:p>
          <a:p>
            <a:pPr marL="12700">
              <a:spcBef>
                <a:spcPts val="5"/>
              </a:spcBef>
            </a:pPr>
            <a:r>
              <a:rPr sz="1200" b="1" spc="-5" dirty="0">
                <a:latin typeface="Calibri"/>
                <a:cs typeface="Calibri"/>
              </a:rPr>
              <a:t>class</a:t>
            </a:r>
            <a:r>
              <a:rPr sz="1200" b="1" spc="-35" dirty="0">
                <a:latin typeface="Calibri"/>
                <a:cs typeface="Calibri"/>
              </a:rPr>
              <a:t> </a:t>
            </a:r>
            <a:r>
              <a:rPr sz="1200" b="1" spc="-10" dirty="0">
                <a:latin typeface="Calibri"/>
                <a:cs typeface="Calibri"/>
              </a:rPr>
              <a:t>Triangle</a:t>
            </a:r>
            <a:endParaRPr sz="1200">
              <a:latin typeface="Calibri"/>
              <a:cs typeface="Calibri"/>
            </a:endParaRPr>
          </a:p>
          <a:p>
            <a:pPr marL="12700"/>
            <a:r>
              <a:rPr sz="1200" b="1" dirty="0">
                <a:latin typeface="Calibri"/>
                <a:cs typeface="Calibri"/>
              </a:rPr>
              <a:t>{</a:t>
            </a:r>
            <a:endParaRPr sz="1200">
              <a:latin typeface="Calibri"/>
              <a:cs typeface="Calibri"/>
            </a:endParaRPr>
          </a:p>
          <a:p>
            <a:pPr marL="82550" marR="597535" algn="just"/>
            <a:r>
              <a:rPr sz="1200" b="1" dirty="0">
                <a:latin typeface="Calibri"/>
                <a:cs typeface="Calibri"/>
              </a:rPr>
              <a:t>pri</a:t>
            </a:r>
            <a:r>
              <a:rPr sz="1200" b="1" spc="-20" dirty="0">
                <a:latin typeface="Calibri"/>
                <a:cs typeface="Calibri"/>
              </a:rPr>
              <a:t>va</a:t>
            </a:r>
            <a:r>
              <a:rPr sz="1200" b="1" spc="-10" dirty="0">
                <a:latin typeface="Calibri"/>
                <a:cs typeface="Calibri"/>
              </a:rPr>
              <a:t>t</a:t>
            </a:r>
            <a:r>
              <a:rPr sz="1200" b="1" dirty="0">
                <a:latin typeface="Calibri"/>
                <a:cs typeface="Calibri"/>
              </a:rPr>
              <a:t>e</a:t>
            </a:r>
            <a:r>
              <a:rPr sz="1200" b="1" spc="-20" dirty="0">
                <a:latin typeface="Calibri"/>
                <a:cs typeface="Calibri"/>
              </a:rPr>
              <a:t> </a:t>
            </a:r>
            <a:r>
              <a:rPr sz="1200" b="1" dirty="0">
                <a:latin typeface="Calibri"/>
                <a:cs typeface="Calibri"/>
              </a:rPr>
              <a:t>do</a:t>
            </a:r>
            <a:r>
              <a:rPr sz="1200" b="1" spc="5" dirty="0">
                <a:latin typeface="Calibri"/>
                <a:cs typeface="Calibri"/>
              </a:rPr>
              <a:t>u</a:t>
            </a:r>
            <a:r>
              <a:rPr sz="1200" b="1" dirty="0">
                <a:latin typeface="Calibri"/>
                <a:cs typeface="Calibri"/>
              </a:rPr>
              <a:t>ble  pri</a:t>
            </a:r>
            <a:r>
              <a:rPr sz="1200" b="1" spc="-20" dirty="0">
                <a:latin typeface="Calibri"/>
                <a:cs typeface="Calibri"/>
              </a:rPr>
              <a:t>va</a:t>
            </a:r>
            <a:r>
              <a:rPr sz="1200" b="1" spc="-10" dirty="0">
                <a:latin typeface="Calibri"/>
                <a:cs typeface="Calibri"/>
              </a:rPr>
              <a:t>t</a:t>
            </a:r>
            <a:r>
              <a:rPr sz="1200" b="1" dirty="0">
                <a:latin typeface="Calibri"/>
                <a:cs typeface="Calibri"/>
              </a:rPr>
              <a:t>e</a:t>
            </a:r>
            <a:r>
              <a:rPr sz="1200" b="1" spc="-20" dirty="0">
                <a:latin typeface="Calibri"/>
                <a:cs typeface="Calibri"/>
              </a:rPr>
              <a:t> </a:t>
            </a:r>
            <a:r>
              <a:rPr sz="1200" b="1" dirty="0">
                <a:latin typeface="Calibri"/>
                <a:cs typeface="Calibri"/>
              </a:rPr>
              <a:t>do</a:t>
            </a:r>
            <a:r>
              <a:rPr sz="1200" b="1" spc="5" dirty="0">
                <a:latin typeface="Calibri"/>
                <a:cs typeface="Calibri"/>
              </a:rPr>
              <a:t>u</a:t>
            </a:r>
            <a:r>
              <a:rPr sz="1200" b="1" dirty="0">
                <a:latin typeface="Calibri"/>
                <a:cs typeface="Calibri"/>
              </a:rPr>
              <a:t>ble  pri</a:t>
            </a:r>
            <a:r>
              <a:rPr sz="1200" b="1" spc="-20" dirty="0">
                <a:latin typeface="Calibri"/>
                <a:cs typeface="Calibri"/>
              </a:rPr>
              <a:t>va</a:t>
            </a:r>
            <a:r>
              <a:rPr sz="1200" b="1" spc="-10" dirty="0">
                <a:latin typeface="Calibri"/>
                <a:cs typeface="Calibri"/>
              </a:rPr>
              <a:t>t</a:t>
            </a:r>
            <a:r>
              <a:rPr sz="1200" b="1" dirty="0">
                <a:latin typeface="Calibri"/>
                <a:cs typeface="Calibri"/>
              </a:rPr>
              <a:t>e</a:t>
            </a:r>
            <a:r>
              <a:rPr sz="1200" b="1" spc="-20" dirty="0">
                <a:latin typeface="Calibri"/>
                <a:cs typeface="Calibri"/>
              </a:rPr>
              <a:t> </a:t>
            </a:r>
            <a:r>
              <a:rPr sz="1200" b="1" dirty="0">
                <a:latin typeface="Calibri"/>
                <a:cs typeface="Calibri"/>
              </a:rPr>
              <a:t>do</a:t>
            </a:r>
            <a:r>
              <a:rPr sz="1200" b="1" spc="5" dirty="0">
                <a:latin typeface="Calibri"/>
                <a:cs typeface="Calibri"/>
              </a:rPr>
              <a:t>u</a:t>
            </a:r>
            <a:r>
              <a:rPr sz="1200" b="1" dirty="0">
                <a:latin typeface="Calibri"/>
                <a:cs typeface="Calibri"/>
              </a:rPr>
              <a:t>ble</a:t>
            </a:r>
            <a:endParaRPr sz="1200">
              <a:latin typeface="Calibri"/>
              <a:cs typeface="Calibri"/>
            </a:endParaRPr>
          </a:p>
        </p:txBody>
      </p:sp>
      <p:sp>
        <p:nvSpPr>
          <p:cNvPr id="5" name="object 5"/>
          <p:cNvSpPr txBox="1"/>
          <p:nvPr/>
        </p:nvSpPr>
        <p:spPr>
          <a:xfrm>
            <a:off x="3448558" y="2391283"/>
            <a:ext cx="150495" cy="574040"/>
          </a:xfrm>
          <a:prstGeom prst="rect">
            <a:avLst/>
          </a:prstGeom>
        </p:spPr>
        <p:txBody>
          <a:bodyPr vert="horz" wrap="square" lIns="0" tIns="12700" rIns="0" bIns="0" rtlCol="0">
            <a:spAutoFit/>
          </a:bodyPr>
          <a:lstStyle/>
          <a:p>
            <a:pPr marL="12700">
              <a:spcBef>
                <a:spcPts val="100"/>
              </a:spcBef>
            </a:pPr>
            <a:r>
              <a:rPr sz="1200" b="1" spc="-5" dirty="0">
                <a:latin typeface="Calibri"/>
                <a:cs typeface="Calibri"/>
              </a:rPr>
              <a:t>a;</a:t>
            </a:r>
            <a:endParaRPr sz="1200">
              <a:latin typeface="Calibri"/>
              <a:cs typeface="Calibri"/>
            </a:endParaRPr>
          </a:p>
          <a:p>
            <a:pPr marL="12700"/>
            <a:r>
              <a:rPr sz="1200" b="1" dirty="0">
                <a:latin typeface="Calibri"/>
                <a:cs typeface="Calibri"/>
              </a:rPr>
              <a:t>b;</a:t>
            </a:r>
            <a:endParaRPr sz="1200">
              <a:latin typeface="Calibri"/>
              <a:cs typeface="Calibri"/>
            </a:endParaRPr>
          </a:p>
          <a:p>
            <a:pPr marL="12700"/>
            <a:r>
              <a:rPr sz="1200" b="1" dirty="0">
                <a:latin typeface="Calibri"/>
                <a:cs typeface="Calibri"/>
              </a:rPr>
              <a:t>c;</a:t>
            </a:r>
            <a:endParaRPr sz="1200">
              <a:latin typeface="Calibri"/>
              <a:cs typeface="Calibri"/>
            </a:endParaRPr>
          </a:p>
        </p:txBody>
      </p:sp>
      <p:sp>
        <p:nvSpPr>
          <p:cNvPr id="6" name="object 6"/>
          <p:cNvSpPr txBox="1"/>
          <p:nvPr/>
        </p:nvSpPr>
        <p:spPr>
          <a:xfrm>
            <a:off x="4363339" y="2391283"/>
            <a:ext cx="1276350" cy="574040"/>
          </a:xfrm>
          <a:prstGeom prst="rect">
            <a:avLst/>
          </a:prstGeom>
        </p:spPr>
        <p:txBody>
          <a:bodyPr vert="horz" wrap="square" lIns="0" tIns="12700" rIns="0" bIns="0" rtlCol="0">
            <a:spAutoFit/>
          </a:bodyPr>
          <a:lstStyle/>
          <a:p>
            <a:pPr marL="12700">
              <a:spcBef>
                <a:spcPts val="100"/>
              </a:spcBef>
            </a:pPr>
            <a:r>
              <a:rPr sz="1200" b="1" dirty="0">
                <a:latin typeface="Calibri"/>
                <a:cs typeface="Calibri"/>
              </a:rPr>
              <a:t>//</a:t>
            </a:r>
            <a:r>
              <a:rPr sz="1200" b="1" spc="-35" dirty="0">
                <a:latin typeface="Calibri"/>
                <a:cs typeface="Calibri"/>
              </a:rPr>
              <a:t> </a:t>
            </a:r>
            <a:r>
              <a:rPr sz="1200" b="1" dirty="0">
                <a:latin typeface="Calibri"/>
                <a:cs typeface="Calibri"/>
              </a:rPr>
              <a:t>Side</a:t>
            </a:r>
            <a:r>
              <a:rPr sz="1200" b="1" spc="-25" dirty="0">
                <a:latin typeface="Calibri"/>
                <a:cs typeface="Calibri"/>
              </a:rPr>
              <a:t> </a:t>
            </a:r>
            <a:r>
              <a:rPr sz="1200" b="1" dirty="0">
                <a:latin typeface="Calibri"/>
                <a:cs typeface="Calibri"/>
              </a:rPr>
              <a:t>1</a:t>
            </a:r>
            <a:r>
              <a:rPr sz="1200" b="1" spc="-15" dirty="0">
                <a:latin typeface="Calibri"/>
                <a:cs typeface="Calibri"/>
              </a:rPr>
              <a:t> </a:t>
            </a:r>
            <a:r>
              <a:rPr sz="1200" b="1" dirty="0">
                <a:latin typeface="Calibri"/>
                <a:cs typeface="Calibri"/>
              </a:rPr>
              <a:t>of</a:t>
            </a:r>
            <a:r>
              <a:rPr sz="1200" b="1" spc="-10" dirty="0">
                <a:latin typeface="Calibri"/>
                <a:cs typeface="Calibri"/>
              </a:rPr>
              <a:t> Triangle</a:t>
            </a:r>
            <a:endParaRPr sz="1200">
              <a:latin typeface="Calibri"/>
              <a:cs typeface="Calibri"/>
            </a:endParaRPr>
          </a:p>
          <a:p>
            <a:pPr marL="12700"/>
            <a:r>
              <a:rPr sz="1200" b="1" dirty="0">
                <a:latin typeface="Calibri"/>
                <a:cs typeface="Calibri"/>
              </a:rPr>
              <a:t>//</a:t>
            </a:r>
            <a:r>
              <a:rPr sz="1200" b="1" spc="-35" dirty="0">
                <a:latin typeface="Calibri"/>
                <a:cs typeface="Calibri"/>
              </a:rPr>
              <a:t> </a:t>
            </a:r>
            <a:r>
              <a:rPr sz="1200" b="1" dirty="0">
                <a:latin typeface="Calibri"/>
                <a:cs typeface="Calibri"/>
              </a:rPr>
              <a:t>Side</a:t>
            </a:r>
            <a:r>
              <a:rPr sz="1200" b="1" spc="-25" dirty="0">
                <a:latin typeface="Calibri"/>
                <a:cs typeface="Calibri"/>
              </a:rPr>
              <a:t> </a:t>
            </a:r>
            <a:r>
              <a:rPr sz="1200" b="1" dirty="0">
                <a:latin typeface="Calibri"/>
                <a:cs typeface="Calibri"/>
              </a:rPr>
              <a:t>2</a:t>
            </a:r>
            <a:r>
              <a:rPr sz="1200" b="1" spc="-15" dirty="0">
                <a:latin typeface="Calibri"/>
                <a:cs typeface="Calibri"/>
              </a:rPr>
              <a:t> </a:t>
            </a:r>
            <a:r>
              <a:rPr sz="1200" b="1" dirty="0">
                <a:latin typeface="Calibri"/>
                <a:cs typeface="Calibri"/>
              </a:rPr>
              <a:t>of</a:t>
            </a:r>
            <a:r>
              <a:rPr sz="1200" b="1" spc="-10" dirty="0">
                <a:latin typeface="Calibri"/>
                <a:cs typeface="Calibri"/>
              </a:rPr>
              <a:t> Triangle</a:t>
            </a:r>
            <a:endParaRPr sz="1200">
              <a:latin typeface="Calibri"/>
              <a:cs typeface="Calibri"/>
            </a:endParaRPr>
          </a:p>
          <a:p>
            <a:pPr marL="12700"/>
            <a:r>
              <a:rPr sz="1200" b="1" dirty="0">
                <a:latin typeface="Calibri"/>
                <a:cs typeface="Calibri"/>
              </a:rPr>
              <a:t>//</a:t>
            </a:r>
            <a:r>
              <a:rPr sz="1200" b="1" spc="-35" dirty="0">
                <a:latin typeface="Calibri"/>
                <a:cs typeface="Calibri"/>
              </a:rPr>
              <a:t> </a:t>
            </a:r>
            <a:r>
              <a:rPr sz="1200" b="1" dirty="0">
                <a:latin typeface="Calibri"/>
                <a:cs typeface="Calibri"/>
              </a:rPr>
              <a:t>Side</a:t>
            </a:r>
            <a:r>
              <a:rPr sz="1200" b="1" spc="-25" dirty="0">
                <a:latin typeface="Calibri"/>
                <a:cs typeface="Calibri"/>
              </a:rPr>
              <a:t> </a:t>
            </a:r>
            <a:r>
              <a:rPr sz="1200" b="1" dirty="0">
                <a:latin typeface="Calibri"/>
                <a:cs typeface="Calibri"/>
              </a:rPr>
              <a:t>2</a:t>
            </a:r>
            <a:r>
              <a:rPr sz="1200" b="1" spc="-15" dirty="0">
                <a:latin typeface="Calibri"/>
                <a:cs typeface="Calibri"/>
              </a:rPr>
              <a:t> </a:t>
            </a:r>
            <a:r>
              <a:rPr sz="1200" b="1" dirty="0">
                <a:latin typeface="Calibri"/>
                <a:cs typeface="Calibri"/>
              </a:rPr>
              <a:t>of</a:t>
            </a:r>
            <a:r>
              <a:rPr sz="1200" b="1" spc="-10" dirty="0">
                <a:latin typeface="Calibri"/>
                <a:cs typeface="Calibri"/>
              </a:rPr>
              <a:t> Triangle</a:t>
            </a:r>
            <a:endParaRPr sz="1200">
              <a:latin typeface="Calibri"/>
              <a:cs typeface="Calibri"/>
            </a:endParaRPr>
          </a:p>
        </p:txBody>
      </p:sp>
      <p:sp>
        <p:nvSpPr>
          <p:cNvPr id="7" name="object 7"/>
          <p:cNvSpPr txBox="1"/>
          <p:nvPr/>
        </p:nvSpPr>
        <p:spPr>
          <a:xfrm>
            <a:off x="1689608" y="3122498"/>
            <a:ext cx="3890645" cy="3318510"/>
          </a:xfrm>
          <a:prstGeom prst="rect">
            <a:avLst/>
          </a:prstGeom>
        </p:spPr>
        <p:txBody>
          <a:bodyPr vert="horz" wrap="square" lIns="0" tIns="12700" rIns="0" bIns="0" rtlCol="0">
            <a:spAutoFit/>
          </a:bodyPr>
          <a:lstStyle/>
          <a:p>
            <a:pPr marL="12700">
              <a:spcBef>
                <a:spcPts val="100"/>
              </a:spcBef>
            </a:pPr>
            <a:r>
              <a:rPr sz="1200" b="1" spc="-5" dirty="0">
                <a:latin typeface="Calibri"/>
                <a:cs typeface="Calibri"/>
              </a:rPr>
              <a:t>//</a:t>
            </a:r>
            <a:r>
              <a:rPr sz="1200" b="1" spc="-10" dirty="0">
                <a:latin typeface="Calibri"/>
                <a:cs typeface="Calibri"/>
              </a:rPr>
              <a:t> </a:t>
            </a:r>
            <a:r>
              <a:rPr sz="1200" b="1" spc="-5" dirty="0">
                <a:latin typeface="Calibri"/>
                <a:cs typeface="Calibri"/>
              </a:rPr>
              <a:t>Constructor</a:t>
            </a:r>
            <a:r>
              <a:rPr sz="1200" b="1" spc="-10" dirty="0">
                <a:latin typeface="Calibri"/>
                <a:cs typeface="Calibri"/>
              </a:rPr>
              <a:t> </a:t>
            </a:r>
            <a:r>
              <a:rPr sz="1200" b="1" spc="-5" dirty="0">
                <a:latin typeface="Calibri"/>
                <a:cs typeface="Calibri"/>
              </a:rPr>
              <a:t>Method</a:t>
            </a:r>
            <a:r>
              <a:rPr sz="1200" b="1" spc="10" dirty="0">
                <a:latin typeface="Calibri"/>
                <a:cs typeface="Calibri"/>
              </a:rPr>
              <a:t> </a:t>
            </a:r>
            <a:r>
              <a:rPr sz="1200" b="1" dirty="0">
                <a:latin typeface="Calibri"/>
                <a:cs typeface="Calibri"/>
              </a:rPr>
              <a:t>- 1</a:t>
            </a:r>
            <a:r>
              <a:rPr sz="1200" b="1" spc="10" dirty="0">
                <a:latin typeface="Calibri"/>
                <a:cs typeface="Calibri"/>
              </a:rPr>
              <a:t> </a:t>
            </a:r>
            <a:r>
              <a:rPr sz="1200" b="1" spc="-5" dirty="0">
                <a:latin typeface="Calibri"/>
                <a:cs typeface="Calibri"/>
              </a:rPr>
              <a:t>Used</a:t>
            </a:r>
            <a:r>
              <a:rPr sz="1200" b="1" spc="15" dirty="0">
                <a:latin typeface="Calibri"/>
                <a:cs typeface="Calibri"/>
              </a:rPr>
              <a:t> </a:t>
            </a:r>
            <a:r>
              <a:rPr sz="1200" b="1" spc="-5" dirty="0">
                <a:latin typeface="Calibri"/>
                <a:cs typeface="Calibri"/>
              </a:rPr>
              <a:t>to </a:t>
            </a:r>
            <a:r>
              <a:rPr sz="1200" b="1" spc="-10" dirty="0">
                <a:latin typeface="Calibri"/>
                <a:cs typeface="Calibri"/>
              </a:rPr>
              <a:t>Create Equilateral</a:t>
            </a:r>
            <a:r>
              <a:rPr sz="1200" b="1" spc="-15" dirty="0">
                <a:latin typeface="Calibri"/>
                <a:cs typeface="Calibri"/>
              </a:rPr>
              <a:t> </a:t>
            </a:r>
            <a:r>
              <a:rPr sz="1200" b="1" spc="-10" dirty="0">
                <a:latin typeface="Calibri"/>
                <a:cs typeface="Calibri"/>
              </a:rPr>
              <a:t>Triangle</a:t>
            </a:r>
            <a:endParaRPr sz="1200">
              <a:latin typeface="Calibri"/>
              <a:cs typeface="Calibri"/>
            </a:endParaRPr>
          </a:p>
          <a:p>
            <a:pPr marL="12700">
              <a:spcBef>
                <a:spcPts val="5"/>
              </a:spcBef>
            </a:pPr>
            <a:r>
              <a:rPr sz="1200" b="1" spc="-5" dirty="0">
                <a:latin typeface="Calibri"/>
                <a:cs typeface="Calibri"/>
              </a:rPr>
              <a:t>Triangle(double</a:t>
            </a:r>
            <a:r>
              <a:rPr sz="1200" b="1" spc="-15" dirty="0">
                <a:latin typeface="Calibri"/>
                <a:cs typeface="Calibri"/>
              </a:rPr>
              <a:t> </a:t>
            </a:r>
            <a:r>
              <a:rPr sz="1200" b="1" spc="-5" dirty="0">
                <a:latin typeface="Calibri"/>
                <a:cs typeface="Calibri"/>
              </a:rPr>
              <a:t>side)</a:t>
            </a:r>
            <a:endParaRPr sz="1200">
              <a:latin typeface="Calibri"/>
              <a:cs typeface="Calibri"/>
            </a:endParaRPr>
          </a:p>
          <a:p>
            <a:pPr marL="12700"/>
            <a:r>
              <a:rPr sz="1200" b="1" dirty="0">
                <a:latin typeface="Calibri"/>
                <a:cs typeface="Calibri"/>
              </a:rPr>
              <a:t>{</a:t>
            </a:r>
            <a:endParaRPr sz="1200">
              <a:latin typeface="Calibri"/>
              <a:cs typeface="Calibri"/>
            </a:endParaRPr>
          </a:p>
          <a:p>
            <a:pPr marL="857250" marR="2066925"/>
            <a:r>
              <a:rPr sz="1200" b="1" dirty="0">
                <a:latin typeface="Calibri"/>
                <a:cs typeface="Calibri"/>
              </a:rPr>
              <a:t>a</a:t>
            </a:r>
            <a:r>
              <a:rPr sz="1200" b="1" spc="-20" dirty="0">
                <a:latin typeface="Calibri"/>
                <a:cs typeface="Calibri"/>
              </a:rPr>
              <a:t> </a:t>
            </a:r>
            <a:r>
              <a:rPr sz="1200" b="1" dirty="0">
                <a:latin typeface="Calibri"/>
                <a:cs typeface="Calibri"/>
              </a:rPr>
              <a:t>=</a:t>
            </a:r>
            <a:r>
              <a:rPr sz="1200" b="1" spc="-10" dirty="0">
                <a:latin typeface="Calibri"/>
                <a:cs typeface="Calibri"/>
              </a:rPr>
              <a:t> </a:t>
            </a:r>
            <a:r>
              <a:rPr sz="1200" b="1" dirty="0">
                <a:latin typeface="Calibri"/>
                <a:cs typeface="Calibri"/>
              </a:rPr>
              <a:t>b</a:t>
            </a:r>
            <a:r>
              <a:rPr sz="1200" b="1" spc="-10" dirty="0">
                <a:latin typeface="Calibri"/>
                <a:cs typeface="Calibri"/>
              </a:rPr>
              <a:t> </a:t>
            </a:r>
            <a:r>
              <a:rPr sz="1200" b="1" dirty="0">
                <a:latin typeface="Calibri"/>
                <a:cs typeface="Calibri"/>
              </a:rPr>
              <a:t>=</a:t>
            </a:r>
            <a:r>
              <a:rPr sz="1200" b="1" spc="-10" dirty="0">
                <a:latin typeface="Calibri"/>
                <a:cs typeface="Calibri"/>
              </a:rPr>
              <a:t> </a:t>
            </a:r>
            <a:r>
              <a:rPr sz="1200" b="1" dirty="0">
                <a:latin typeface="Calibri"/>
                <a:cs typeface="Calibri"/>
              </a:rPr>
              <a:t>c</a:t>
            </a:r>
            <a:r>
              <a:rPr sz="1200" b="1" spc="-25" dirty="0">
                <a:latin typeface="Calibri"/>
                <a:cs typeface="Calibri"/>
              </a:rPr>
              <a:t> </a:t>
            </a:r>
            <a:r>
              <a:rPr sz="1200" b="1" dirty="0">
                <a:latin typeface="Calibri"/>
                <a:cs typeface="Calibri"/>
              </a:rPr>
              <a:t>=</a:t>
            </a:r>
            <a:r>
              <a:rPr sz="1200" b="1" spc="-10" dirty="0">
                <a:latin typeface="Calibri"/>
                <a:cs typeface="Calibri"/>
              </a:rPr>
              <a:t> </a:t>
            </a:r>
            <a:r>
              <a:rPr sz="1200" b="1" dirty="0">
                <a:latin typeface="Calibri"/>
                <a:cs typeface="Calibri"/>
              </a:rPr>
              <a:t>side; </a:t>
            </a:r>
            <a:r>
              <a:rPr sz="1200" b="1" spc="-254" dirty="0">
                <a:latin typeface="Calibri"/>
                <a:cs typeface="Calibri"/>
              </a:rPr>
              <a:t> </a:t>
            </a:r>
            <a:r>
              <a:rPr sz="1200" b="1" spc="-5" dirty="0">
                <a:latin typeface="Calibri"/>
                <a:cs typeface="Calibri"/>
              </a:rPr>
              <a:t>displaySides();</a:t>
            </a:r>
            <a:endParaRPr sz="1200">
              <a:latin typeface="Calibri"/>
              <a:cs typeface="Calibri"/>
            </a:endParaRPr>
          </a:p>
          <a:p>
            <a:pPr marL="12700"/>
            <a:r>
              <a:rPr sz="1200" b="1" spc="-5" dirty="0">
                <a:latin typeface="Calibri"/>
                <a:cs typeface="Calibri"/>
              </a:rPr>
              <a:t>}//</a:t>
            </a:r>
            <a:r>
              <a:rPr sz="1200" b="1" spc="-15" dirty="0">
                <a:latin typeface="Calibri"/>
                <a:cs typeface="Calibri"/>
              </a:rPr>
              <a:t> </a:t>
            </a:r>
            <a:r>
              <a:rPr sz="1200" b="1" dirty="0">
                <a:latin typeface="Calibri"/>
                <a:cs typeface="Calibri"/>
              </a:rPr>
              <a:t>End</a:t>
            </a:r>
            <a:r>
              <a:rPr sz="1200" b="1" spc="-10" dirty="0">
                <a:latin typeface="Calibri"/>
                <a:cs typeface="Calibri"/>
              </a:rPr>
              <a:t> </a:t>
            </a:r>
            <a:r>
              <a:rPr sz="1200" b="1" dirty="0">
                <a:latin typeface="Calibri"/>
                <a:cs typeface="Calibri"/>
              </a:rPr>
              <a:t>of</a:t>
            </a:r>
            <a:r>
              <a:rPr sz="1200" b="1" spc="-20" dirty="0">
                <a:latin typeface="Calibri"/>
                <a:cs typeface="Calibri"/>
              </a:rPr>
              <a:t> </a:t>
            </a:r>
            <a:r>
              <a:rPr sz="1200" b="1" spc="-5" dirty="0">
                <a:latin typeface="Calibri"/>
                <a:cs typeface="Calibri"/>
              </a:rPr>
              <a:t>Constructor</a:t>
            </a:r>
            <a:endParaRPr sz="1200">
              <a:latin typeface="Calibri"/>
              <a:cs typeface="Calibri"/>
            </a:endParaRPr>
          </a:p>
          <a:p>
            <a:pPr marL="12700"/>
            <a:r>
              <a:rPr sz="1200" b="1" dirty="0">
                <a:latin typeface="Calibri"/>
                <a:cs typeface="Calibri"/>
              </a:rPr>
              <a:t>//</a:t>
            </a:r>
            <a:r>
              <a:rPr sz="1200" b="1" spc="-10" dirty="0">
                <a:latin typeface="Calibri"/>
                <a:cs typeface="Calibri"/>
              </a:rPr>
              <a:t> </a:t>
            </a:r>
            <a:r>
              <a:rPr sz="1200" b="1" spc="-5" dirty="0">
                <a:latin typeface="Calibri"/>
                <a:cs typeface="Calibri"/>
              </a:rPr>
              <a:t>Constructor</a:t>
            </a:r>
            <a:r>
              <a:rPr sz="1200" b="1" spc="-15" dirty="0">
                <a:latin typeface="Calibri"/>
                <a:cs typeface="Calibri"/>
              </a:rPr>
              <a:t> </a:t>
            </a:r>
            <a:r>
              <a:rPr sz="1200" b="1" spc="-5" dirty="0">
                <a:latin typeface="Calibri"/>
                <a:cs typeface="Calibri"/>
              </a:rPr>
              <a:t>Method</a:t>
            </a:r>
            <a:r>
              <a:rPr sz="1200" b="1" spc="20" dirty="0">
                <a:latin typeface="Calibri"/>
                <a:cs typeface="Calibri"/>
              </a:rPr>
              <a:t> </a:t>
            </a:r>
            <a:r>
              <a:rPr sz="1200" b="1" dirty="0">
                <a:latin typeface="Calibri"/>
                <a:cs typeface="Calibri"/>
              </a:rPr>
              <a:t>-</a:t>
            </a:r>
            <a:r>
              <a:rPr sz="1200" b="1" spc="-5" dirty="0">
                <a:latin typeface="Calibri"/>
                <a:cs typeface="Calibri"/>
              </a:rPr>
              <a:t> </a:t>
            </a:r>
            <a:r>
              <a:rPr sz="1200" b="1" dirty="0">
                <a:latin typeface="Calibri"/>
                <a:cs typeface="Calibri"/>
              </a:rPr>
              <a:t>1</a:t>
            </a:r>
            <a:r>
              <a:rPr sz="1200" b="1" spc="5" dirty="0">
                <a:latin typeface="Calibri"/>
                <a:cs typeface="Calibri"/>
              </a:rPr>
              <a:t> </a:t>
            </a:r>
            <a:r>
              <a:rPr sz="1200" b="1" spc="-5" dirty="0">
                <a:latin typeface="Calibri"/>
                <a:cs typeface="Calibri"/>
              </a:rPr>
              <a:t>Used</a:t>
            </a:r>
            <a:r>
              <a:rPr sz="1200" b="1" spc="20" dirty="0">
                <a:latin typeface="Calibri"/>
                <a:cs typeface="Calibri"/>
              </a:rPr>
              <a:t> </a:t>
            </a:r>
            <a:r>
              <a:rPr sz="1200" b="1" spc="-5" dirty="0">
                <a:latin typeface="Calibri"/>
                <a:cs typeface="Calibri"/>
              </a:rPr>
              <a:t>to </a:t>
            </a:r>
            <a:r>
              <a:rPr sz="1200" b="1" spc="-10" dirty="0">
                <a:latin typeface="Calibri"/>
                <a:cs typeface="Calibri"/>
              </a:rPr>
              <a:t>Create </a:t>
            </a:r>
            <a:r>
              <a:rPr sz="1200" b="1" spc="-5" dirty="0">
                <a:latin typeface="Calibri"/>
                <a:cs typeface="Calibri"/>
              </a:rPr>
              <a:t>Isosceles</a:t>
            </a:r>
            <a:r>
              <a:rPr sz="1200" b="1" spc="-15" dirty="0">
                <a:latin typeface="Calibri"/>
                <a:cs typeface="Calibri"/>
              </a:rPr>
              <a:t> </a:t>
            </a:r>
            <a:r>
              <a:rPr sz="1200" b="1" spc="-10" dirty="0">
                <a:latin typeface="Calibri"/>
                <a:cs typeface="Calibri"/>
              </a:rPr>
              <a:t>Triangle</a:t>
            </a:r>
            <a:endParaRPr sz="1200">
              <a:latin typeface="Calibri"/>
              <a:cs typeface="Calibri"/>
            </a:endParaRPr>
          </a:p>
          <a:p>
            <a:pPr marL="12700"/>
            <a:r>
              <a:rPr sz="1200" b="1" spc="-5" dirty="0">
                <a:latin typeface="Calibri"/>
                <a:cs typeface="Calibri"/>
              </a:rPr>
              <a:t>Triangle(double </a:t>
            </a:r>
            <a:r>
              <a:rPr sz="1200" b="1" dirty="0">
                <a:latin typeface="Calibri"/>
                <a:cs typeface="Calibri"/>
              </a:rPr>
              <a:t>side1,</a:t>
            </a:r>
            <a:r>
              <a:rPr sz="1200" b="1" spc="-5" dirty="0">
                <a:latin typeface="Calibri"/>
                <a:cs typeface="Calibri"/>
              </a:rPr>
              <a:t> </a:t>
            </a:r>
            <a:r>
              <a:rPr sz="1200" b="1" dirty="0">
                <a:latin typeface="Calibri"/>
                <a:cs typeface="Calibri"/>
              </a:rPr>
              <a:t>double</a:t>
            </a:r>
            <a:r>
              <a:rPr sz="1200" b="1" spc="-20" dirty="0">
                <a:latin typeface="Calibri"/>
                <a:cs typeface="Calibri"/>
              </a:rPr>
              <a:t> </a:t>
            </a:r>
            <a:r>
              <a:rPr sz="1200" b="1" dirty="0">
                <a:latin typeface="Calibri"/>
                <a:cs typeface="Calibri"/>
              </a:rPr>
              <a:t>side2)</a:t>
            </a:r>
            <a:endParaRPr sz="1200">
              <a:latin typeface="Calibri"/>
              <a:cs typeface="Calibri"/>
            </a:endParaRPr>
          </a:p>
          <a:p>
            <a:pPr marL="12700"/>
            <a:r>
              <a:rPr sz="1200" b="1" dirty="0">
                <a:latin typeface="Calibri"/>
                <a:cs typeface="Calibri"/>
              </a:rPr>
              <a:t>{</a:t>
            </a:r>
            <a:endParaRPr sz="1200">
              <a:latin typeface="Calibri"/>
              <a:cs typeface="Calibri"/>
            </a:endParaRPr>
          </a:p>
          <a:p>
            <a:pPr marL="857250" marR="1402715" indent="34925">
              <a:tabLst>
                <a:tab pos="1891030" algn="l"/>
              </a:tabLst>
            </a:pPr>
            <a:r>
              <a:rPr sz="1200" b="1" dirty="0">
                <a:latin typeface="Calibri"/>
                <a:cs typeface="Calibri"/>
              </a:rPr>
              <a:t>a =</a:t>
            </a:r>
            <a:r>
              <a:rPr sz="1200" b="1" spc="5" dirty="0">
                <a:latin typeface="Calibri"/>
                <a:cs typeface="Calibri"/>
              </a:rPr>
              <a:t> </a:t>
            </a:r>
            <a:r>
              <a:rPr sz="1200" b="1" dirty="0">
                <a:latin typeface="Calibri"/>
                <a:cs typeface="Calibri"/>
              </a:rPr>
              <a:t>b</a:t>
            </a:r>
            <a:r>
              <a:rPr sz="1200" b="1" spc="5" dirty="0">
                <a:latin typeface="Calibri"/>
                <a:cs typeface="Calibri"/>
              </a:rPr>
              <a:t> </a:t>
            </a:r>
            <a:r>
              <a:rPr sz="1200" b="1" dirty="0">
                <a:latin typeface="Calibri"/>
                <a:cs typeface="Calibri"/>
              </a:rPr>
              <a:t>=</a:t>
            </a:r>
            <a:r>
              <a:rPr sz="1200" b="1" spc="5" dirty="0">
                <a:latin typeface="Calibri"/>
                <a:cs typeface="Calibri"/>
              </a:rPr>
              <a:t> </a:t>
            </a:r>
            <a:r>
              <a:rPr sz="1200" b="1" dirty="0">
                <a:latin typeface="Calibri"/>
                <a:cs typeface="Calibri"/>
              </a:rPr>
              <a:t>side1;	c</a:t>
            </a:r>
            <a:r>
              <a:rPr sz="1200" b="1" spc="-35" dirty="0">
                <a:latin typeface="Calibri"/>
                <a:cs typeface="Calibri"/>
              </a:rPr>
              <a:t> </a:t>
            </a:r>
            <a:r>
              <a:rPr sz="1200" b="1" dirty="0">
                <a:latin typeface="Calibri"/>
                <a:cs typeface="Calibri"/>
              </a:rPr>
              <a:t>=</a:t>
            </a:r>
            <a:r>
              <a:rPr sz="1200" b="1" spc="-45" dirty="0">
                <a:latin typeface="Calibri"/>
                <a:cs typeface="Calibri"/>
              </a:rPr>
              <a:t> </a:t>
            </a:r>
            <a:r>
              <a:rPr sz="1200" b="1" dirty="0">
                <a:latin typeface="Calibri"/>
                <a:cs typeface="Calibri"/>
              </a:rPr>
              <a:t>side2; </a:t>
            </a:r>
            <a:r>
              <a:rPr sz="1200" b="1" spc="-254" dirty="0">
                <a:latin typeface="Calibri"/>
                <a:cs typeface="Calibri"/>
              </a:rPr>
              <a:t> </a:t>
            </a:r>
            <a:r>
              <a:rPr sz="1200" b="1" spc="-5" dirty="0">
                <a:latin typeface="Calibri"/>
                <a:cs typeface="Calibri"/>
              </a:rPr>
              <a:t>displaySides();</a:t>
            </a:r>
            <a:endParaRPr sz="1200">
              <a:latin typeface="Calibri"/>
              <a:cs typeface="Calibri"/>
            </a:endParaRPr>
          </a:p>
          <a:p>
            <a:pPr marL="12700"/>
            <a:r>
              <a:rPr sz="1200" b="1" spc="-5" dirty="0">
                <a:latin typeface="Calibri"/>
                <a:cs typeface="Calibri"/>
              </a:rPr>
              <a:t>}//</a:t>
            </a:r>
            <a:r>
              <a:rPr sz="1200" b="1" spc="-15" dirty="0">
                <a:latin typeface="Calibri"/>
                <a:cs typeface="Calibri"/>
              </a:rPr>
              <a:t> </a:t>
            </a:r>
            <a:r>
              <a:rPr sz="1200" b="1" dirty="0">
                <a:latin typeface="Calibri"/>
                <a:cs typeface="Calibri"/>
              </a:rPr>
              <a:t>End</a:t>
            </a:r>
            <a:r>
              <a:rPr sz="1200" b="1" spc="-10" dirty="0">
                <a:latin typeface="Calibri"/>
                <a:cs typeface="Calibri"/>
              </a:rPr>
              <a:t> </a:t>
            </a:r>
            <a:r>
              <a:rPr sz="1200" b="1" dirty="0">
                <a:latin typeface="Calibri"/>
                <a:cs typeface="Calibri"/>
              </a:rPr>
              <a:t>of</a:t>
            </a:r>
            <a:r>
              <a:rPr sz="1200" b="1" spc="-15" dirty="0">
                <a:latin typeface="Calibri"/>
                <a:cs typeface="Calibri"/>
              </a:rPr>
              <a:t> </a:t>
            </a:r>
            <a:r>
              <a:rPr sz="1200" b="1" spc="-5" dirty="0">
                <a:latin typeface="Calibri"/>
                <a:cs typeface="Calibri"/>
              </a:rPr>
              <a:t>Constructor</a:t>
            </a:r>
            <a:endParaRPr sz="1200">
              <a:latin typeface="Calibri"/>
              <a:cs typeface="Calibri"/>
            </a:endParaRPr>
          </a:p>
          <a:p>
            <a:pPr marL="47625" marR="164465"/>
            <a:r>
              <a:rPr sz="1200" b="1" dirty="0">
                <a:latin typeface="Calibri"/>
                <a:cs typeface="Calibri"/>
              </a:rPr>
              <a:t>//</a:t>
            </a:r>
            <a:r>
              <a:rPr sz="1200" b="1" spc="-15" dirty="0">
                <a:latin typeface="Calibri"/>
                <a:cs typeface="Calibri"/>
              </a:rPr>
              <a:t> </a:t>
            </a:r>
            <a:r>
              <a:rPr sz="1200" b="1" spc="-5" dirty="0">
                <a:latin typeface="Calibri"/>
                <a:cs typeface="Calibri"/>
              </a:rPr>
              <a:t>Constructor</a:t>
            </a:r>
            <a:r>
              <a:rPr sz="1200" b="1" spc="-15" dirty="0">
                <a:latin typeface="Calibri"/>
                <a:cs typeface="Calibri"/>
              </a:rPr>
              <a:t> </a:t>
            </a:r>
            <a:r>
              <a:rPr sz="1200" b="1" spc="-5" dirty="0">
                <a:latin typeface="Calibri"/>
                <a:cs typeface="Calibri"/>
              </a:rPr>
              <a:t>Method</a:t>
            </a:r>
            <a:r>
              <a:rPr sz="1200" b="1" spc="15" dirty="0">
                <a:latin typeface="Calibri"/>
                <a:cs typeface="Calibri"/>
              </a:rPr>
              <a:t> </a:t>
            </a:r>
            <a:r>
              <a:rPr sz="1200" b="1" dirty="0">
                <a:latin typeface="Calibri"/>
                <a:cs typeface="Calibri"/>
              </a:rPr>
              <a:t>-</a:t>
            </a:r>
            <a:r>
              <a:rPr sz="1200" b="1" spc="-5" dirty="0">
                <a:latin typeface="Calibri"/>
                <a:cs typeface="Calibri"/>
              </a:rPr>
              <a:t> </a:t>
            </a:r>
            <a:r>
              <a:rPr sz="1200" b="1" dirty="0">
                <a:latin typeface="Calibri"/>
                <a:cs typeface="Calibri"/>
              </a:rPr>
              <a:t>3 </a:t>
            </a:r>
            <a:r>
              <a:rPr sz="1200" b="1" spc="-5" dirty="0">
                <a:latin typeface="Calibri"/>
                <a:cs typeface="Calibri"/>
              </a:rPr>
              <a:t>Used</a:t>
            </a:r>
            <a:r>
              <a:rPr sz="1200" b="1" spc="15" dirty="0">
                <a:latin typeface="Calibri"/>
                <a:cs typeface="Calibri"/>
              </a:rPr>
              <a:t> </a:t>
            </a:r>
            <a:r>
              <a:rPr sz="1200" b="1" spc="-5" dirty="0">
                <a:latin typeface="Calibri"/>
                <a:cs typeface="Calibri"/>
              </a:rPr>
              <a:t>to </a:t>
            </a:r>
            <a:r>
              <a:rPr sz="1200" b="1" spc="-10" dirty="0">
                <a:latin typeface="Calibri"/>
                <a:cs typeface="Calibri"/>
              </a:rPr>
              <a:t>Create</a:t>
            </a:r>
            <a:r>
              <a:rPr sz="1200" b="1" spc="-15" dirty="0">
                <a:latin typeface="Calibri"/>
                <a:cs typeface="Calibri"/>
              </a:rPr>
              <a:t> </a:t>
            </a:r>
            <a:r>
              <a:rPr sz="1200" b="1" spc="-5" dirty="0">
                <a:latin typeface="Calibri"/>
                <a:cs typeface="Calibri"/>
              </a:rPr>
              <a:t>Scalene</a:t>
            </a:r>
            <a:r>
              <a:rPr sz="1200" b="1" dirty="0">
                <a:latin typeface="Calibri"/>
                <a:cs typeface="Calibri"/>
              </a:rPr>
              <a:t> </a:t>
            </a:r>
            <a:r>
              <a:rPr sz="1200" b="1" spc="-10" dirty="0">
                <a:latin typeface="Calibri"/>
                <a:cs typeface="Calibri"/>
              </a:rPr>
              <a:t>Triangle </a:t>
            </a:r>
            <a:r>
              <a:rPr sz="1200" b="1" spc="-260" dirty="0">
                <a:latin typeface="Calibri"/>
                <a:cs typeface="Calibri"/>
              </a:rPr>
              <a:t> </a:t>
            </a:r>
            <a:r>
              <a:rPr sz="1200" b="1" spc="-5" dirty="0">
                <a:latin typeface="Calibri"/>
                <a:cs typeface="Calibri"/>
              </a:rPr>
              <a:t>Triangle(double</a:t>
            </a:r>
            <a:r>
              <a:rPr sz="1200" b="1" spc="15" dirty="0">
                <a:latin typeface="Calibri"/>
                <a:cs typeface="Calibri"/>
              </a:rPr>
              <a:t> </a:t>
            </a:r>
            <a:r>
              <a:rPr sz="1200" b="1" spc="-5" dirty="0">
                <a:latin typeface="Calibri"/>
                <a:cs typeface="Calibri"/>
              </a:rPr>
              <a:t>side1,</a:t>
            </a:r>
            <a:r>
              <a:rPr sz="1200" b="1" spc="5" dirty="0">
                <a:latin typeface="Calibri"/>
                <a:cs typeface="Calibri"/>
              </a:rPr>
              <a:t> </a:t>
            </a:r>
            <a:r>
              <a:rPr sz="1200" b="1" dirty="0">
                <a:latin typeface="Calibri"/>
                <a:cs typeface="Calibri"/>
              </a:rPr>
              <a:t>double</a:t>
            </a:r>
            <a:r>
              <a:rPr sz="1200" b="1" spc="-5" dirty="0">
                <a:latin typeface="Calibri"/>
                <a:cs typeface="Calibri"/>
              </a:rPr>
              <a:t> side2,</a:t>
            </a:r>
            <a:r>
              <a:rPr sz="1200" b="1" spc="5" dirty="0">
                <a:latin typeface="Calibri"/>
                <a:cs typeface="Calibri"/>
              </a:rPr>
              <a:t> </a:t>
            </a:r>
            <a:r>
              <a:rPr sz="1200" b="1" dirty="0">
                <a:latin typeface="Calibri"/>
                <a:cs typeface="Calibri"/>
              </a:rPr>
              <a:t>double</a:t>
            </a:r>
            <a:r>
              <a:rPr sz="1200" b="1" spc="10" dirty="0">
                <a:latin typeface="Calibri"/>
                <a:cs typeface="Calibri"/>
              </a:rPr>
              <a:t> </a:t>
            </a:r>
            <a:r>
              <a:rPr sz="1200" b="1" spc="-5" dirty="0">
                <a:latin typeface="Calibri"/>
                <a:cs typeface="Calibri"/>
              </a:rPr>
              <a:t>side3)</a:t>
            </a:r>
            <a:endParaRPr sz="1200">
              <a:latin typeface="Calibri"/>
              <a:cs typeface="Calibri"/>
            </a:endParaRPr>
          </a:p>
          <a:p>
            <a:pPr marL="82550"/>
            <a:r>
              <a:rPr sz="1200" b="1" dirty="0">
                <a:latin typeface="Calibri"/>
                <a:cs typeface="Calibri"/>
              </a:rPr>
              <a:t>{</a:t>
            </a:r>
            <a:endParaRPr sz="1200">
              <a:latin typeface="Calibri"/>
              <a:cs typeface="Calibri"/>
            </a:endParaRPr>
          </a:p>
          <a:p>
            <a:pPr marL="857250" marR="957580">
              <a:spcBef>
                <a:spcPts val="5"/>
              </a:spcBef>
              <a:tabLst>
                <a:tab pos="1593215" algn="l"/>
                <a:tab pos="2338070" algn="l"/>
              </a:tabLst>
            </a:pPr>
            <a:r>
              <a:rPr sz="1200" b="1" dirty="0">
                <a:latin typeface="Calibri"/>
                <a:cs typeface="Calibri"/>
              </a:rPr>
              <a:t>a =</a:t>
            </a:r>
            <a:r>
              <a:rPr sz="1200" b="1" spc="5" dirty="0">
                <a:latin typeface="Calibri"/>
                <a:cs typeface="Calibri"/>
              </a:rPr>
              <a:t> </a:t>
            </a:r>
            <a:r>
              <a:rPr sz="1200" b="1" dirty="0">
                <a:latin typeface="Calibri"/>
                <a:cs typeface="Calibri"/>
              </a:rPr>
              <a:t>side1;	b</a:t>
            </a:r>
            <a:r>
              <a:rPr sz="1200" b="1" spc="5" dirty="0">
                <a:latin typeface="Calibri"/>
                <a:cs typeface="Calibri"/>
              </a:rPr>
              <a:t> </a:t>
            </a:r>
            <a:r>
              <a:rPr sz="1200" b="1" dirty="0">
                <a:latin typeface="Calibri"/>
                <a:cs typeface="Calibri"/>
              </a:rPr>
              <a:t>=</a:t>
            </a:r>
            <a:r>
              <a:rPr sz="1200" b="1" spc="5" dirty="0">
                <a:latin typeface="Calibri"/>
                <a:cs typeface="Calibri"/>
              </a:rPr>
              <a:t> </a:t>
            </a:r>
            <a:r>
              <a:rPr sz="1200" b="1" dirty="0">
                <a:latin typeface="Calibri"/>
                <a:cs typeface="Calibri"/>
              </a:rPr>
              <a:t>side2;	c</a:t>
            </a:r>
            <a:r>
              <a:rPr sz="1200" b="1" spc="-55" dirty="0">
                <a:latin typeface="Calibri"/>
                <a:cs typeface="Calibri"/>
              </a:rPr>
              <a:t> </a:t>
            </a:r>
            <a:r>
              <a:rPr sz="1200" b="1" dirty="0">
                <a:latin typeface="Calibri"/>
                <a:cs typeface="Calibri"/>
              </a:rPr>
              <a:t>=</a:t>
            </a:r>
            <a:r>
              <a:rPr sz="1200" b="1" spc="-40" dirty="0">
                <a:latin typeface="Calibri"/>
                <a:cs typeface="Calibri"/>
              </a:rPr>
              <a:t> </a:t>
            </a:r>
            <a:r>
              <a:rPr sz="1200" b="1" dirty="0">
                <a:latin typeface="Calibri"/>
                <a:cs typeface="Calibri"/>
              </a:rPr>
              <a:t>side3; </a:t>
            </a:r>
            <a:r>
              <a:rPr sz="1200" b="1" spc="-254" dirty="0">
                <a:latin typeface="Calibri"/>
                <a:cs typeface="Calibri"/>
              </a:rPr>
              <a:t> </a:t>
            </a:r>
            <a:r>
              <a:rPr sz="1200" b="1" spc="-5" dirty="0">
                <a:latin typeface="Calibri"/>
                <a:cs typeface="Calibri"/>
              </a:rPr>
              <a:t>displaySides();</a:t>
            </a:r>
            <a:endParaRPr sz="1200">
              <a:latin typeface="Calibri"/>
              <a:cs typeface="Calibri"/>
            </a:endParaRPr>
          </a:p>
          <a:p>
            <a:pPr marL="82550"/>
            <a:r>
              <a:rPr sz="1200" b="1" spc="-5" dirty="0">
                <a:latin typeface="Calibri"/>
                <a:cs typeface="Calibri"/>
              </a:rPr>
              <a:t>}//</a:t>
            </a:r>
            <a:r>
              <a:rPr sz="1200" b="1" spc="-25" dirty="0">
                <a:latin typeface="Calibri"/>
                <a:cs typeface="Calibri"/>
              </a:rPr>
              <a:t> </a:t>
            </a:r>
            <a:r>
              <a:rPr sz="1200" b="1" dirty="0">
                <a:latin typeface="Calibri"/>
                <a:cs typeface="Calibri"/>
              </a:rPr>
              <a:t>End of</a:t>
            </a:r>
            <a:r>
              <a:rPr sz="1200" b="1" spc="-10" dirty="0">
                <a:latin typeface="Calibri"/>
                <a:cs typeface="Calibri"/>
              </a:rPr>
              <a:t> </a:t>
            </a:r>
            <a:r>
              <a:rPr sz="1200" b="1" spc="-5" dirty="0">
                <a:latin typeface="Calibri"/>
                <a:cs typeface="Calibri"/>
              </a:rPr>
              <a:t>Constructor</a:t>
            </a:r>
            <a:endParaRPr sz="1200">
              <a:latin typeface="Calibri"/>
              <a:cs typeface="Calibri"/>
            </a:endParaRPr>
          </a:p>
        </p:txBody>
      </p:sp>
      <p:sp>
        <p:nvSpPr>
          <p:cNvPr id="8" name="object 8"/>
          <p:cNvSpPr txBox="1"/>
          <p:nvPr/>
        </p:nvSpPr>
        <p:spPr>
          <a:xfrm>
            <a:off x="6332221" y="1841957"/>
            <a:ext cx="2501265" cy="197490"/>
          </a:xfrm>
          <a:prstGeom prst="rect">
            <a:avLst/>
          </a:prstGeom>
        </p:spPr>
        <p:txBody>
          <a:bodyPr vert="horz" wrap="square" lIns="0" tIns="12700" rIns="0" bIns="0" rtlCol="0">
            <a:spAutoFit/>
          </a:bodyPr>
          <a:lstStyle/>
          <a:p>
            <a:pPr>
              <a:spcBef>
                <a:spcPts val="100"/>
              </a:spcBef>
            </a:pPr>
            <a:r>
              <a:rPr sz="1200" b="1" spc="-5" dirty="0">
                <a:latin typeface="Calibri"/>
                <a:cs typeface="Calibri"/>
              </a:rPr>
              <a:t>//</a:t>
            </a:r>
            <a:r>
              <a:rPr sz="1200" b="1" spc="-20" dirty="0">
                <a:latin typeface="Calibri"/>
                <a:cs typeface="Calibri"/>
              </a:rPr>
              <a:t> </a:t>
            </a:r>
            <a:r>
              <a:rPr sz="1200" b="1" spc="-5" dirty="0">
                <a:latin typeface="Calibri"/>
                <a:cs typeface="Calibri"/>
              </a:rPr>
              <a:t>Method</a:t>
            </a:r>
            <a:r>
              <a:rPr sz="1200" b="1" spc="5" dirty="0">
                <a:latin typeface="Calibri"/>
                <a:cs typeface="Calibri"/>
              </a:rPr>
              <a:t> </a:t>
            </a:r>
            <a:r>
              <a:rPr sz="1200" b="1" spc="-5" dirty="0">
                <a:latin typeface="Calibri"/>
                <a:cs typeface="Calibri"/>
              </a:rPr>
              <a:t>to</a:t>
            </a:r>
            <a:r>
              <a:rPr sz="1200" b="1" spc="-15" dirty="0">
                <a:latin typeface="Calibri"/>
                <a:cs typeface="Calibri"/>
              </a:rPr>
              <a:t> </a:t>
            </a:r>
            <a:r>
              <a:rPr sz="1200" b="1" dirty="0">
                <a:latin typeface="Calibri"/>
                <a:cs typeface="Calibri"/>
              </a:rPr>
              <a:t>print</a:t>
            </a:r>
            <a:r>
              <a:rPr sz="1200" b="1" spc="-5" dirty="0">
                <a:latin typeface="Calibri"/>
                <a:cs typeface="Calibri"/>
              </a:rPr>
              <a:t> </a:t>
            </a:r>
            <a:r>
              <a:rPr sz="1200" b="1" dirty="0">
                <a:latin typeface="Calibri"/>
                <a:cs typeface="Calibri"/>
              </a:rPr>
              <a:t>the</a:t>
            </a:r>
            <a:r>
              <a:rPr sz="1200" b="1" spc="-20" dirty="0">
                <a:latin typeface="Calibri"/>
                <a:cs typeface="Calibri"/>
              </a:rPr>
              <a:t> </a:t>
            </a:r>
            <a:r>
              <a:rPr sz="1200" b="1" dirty="0">
                <a:latin typeface="Calibri"/>
                <a:cs typeface="Calibri"/>
              </a:rPr>
              <a:t>sides</a:t>
            </a:r>
            <a:r>
              <a:rPr sz="1200" b="1" spc="-20" dirty="0">
                <a:latin typeface="Calibri"/>
                <a:cs typeface="Calibri"/>
              </a:rPr>
              <a:t> </a:t>
            </a:r>
            <a:r>
              <a:rPr sz="1200" b="1" dirty="0">
                <a:latin typeface="Calibri"/>
                <a:cs typeface="Calibri"/>
              </a:rPr>
              <a:t>of </a:t>
            </a:r>
            <a:r>
              <a:rPr sz="1200" b="1" spc="-10" dirty="0">
                <a:latin typeface="Calibri"/>
                <a:cs typeface="Calibri"/>
              </a:rPr>
              <a:t>Triangle</a:t>
            </a:r>
            <a:endParaRPr sz="1200">
              <a:latin typeface="Calibri"/>
              <a:cs typeface="Calibri"/>
            </a:endParaRPr>
          </a:p>
        </p:txBody>
      </p:sp>
      <p:sp>
        <p:nvSpPr>
          <p:cNvPr id="9" name="object 9"/>
          <p:cNvSpPr txBox="1"/>
          <p:nvPr/>
        </p:nvSpPr>
        <p:spPr>
          <a:xfrm>
            <a:off x="6332220" y="2025522"/>
            <a:ext cx="3168650" cy="3867150"/>
          </a:xfrm>
          <a:prstGeom prst="rect">
            <a:avLst/>
          </a:prstGeom>
        </p:spPr>
        <p:txBody>
          <a:bodyPr vert="horz" wrap="square" lIns="0" tIns="12700" rIns="0" bIns="0" rtlCol="0">
            <a:spAutoFit/>
          </a:bodyPr>
          <a:lstStyle/>
          <a:p>
            <a:pPr marL="69850">
              <a:spcBef>
                <a:spcPts val="100"/>
              </a:spcBef>
              <a:tabLst>
                <a:tab pos="914400" algn="l"/>
                <a:tab pos="1828800" algn="l"/>
              </a:tabLst>
            </a:pPr>
            <a:r>
              <a:rPr sz="1200" b="1" dirty="0">
                <a:latin typeface="Calibri"/>
                <a:cs typeface="Calibri"/>
              </a:rPr>
              <a:t>public	</a:t>
            </a:r>
            <a:r>
              <a:rPr sz="1200" b="1" spc="-5" dirty="0">
                <a:latin typeface="Calibri"/>
                <a:cs typeface="Calibri"/>
              </a:rPr>
              <a:t>void	displaySides()</a:t>
            </a:r>
            <a:endParaRPr sz="1200">
              <a:latin typeface="Calibri"/>
              <a:cs typeface="Calibri"/>
            </a:endParaRPr>
          </a:p>
          <a:p>
            <a:pPr marL="69850"/>
            <a:r>
              <a:rPr sz="1200" b="1" dirty="0">
                <a:latin typeface="Calibri"/>
                <a:cs typeface="Calibri"/>
              </a:rPr>
              <a:t>{</a:t>
            </a:r>
            <a:endParaRPr sz="1200">
              <a:latin typeface="Calibri"/>
              <a:cs typeface="Calibri"/>
            </a:endParaRPr>
          </a:p>
          <a:p>
            <a:pPr marL="139700" marR="905510" algn="just"/>
            <a:r>
              <a:rPr sz="1200" b="1" spc="-5" dirty="0">
                <a:latin typeface="Calibri"/>
                <a:cs typeface="Calibri"/>
              </a:rPr>
              <a:t>System.out.println("Side </a:t>
            </a:r>
            <a:r>
              <a:rPr sz="1200" b="1" dirty="0">
                <a:latin typeface="Calibri"/>
                <a:cs typeface="Calibri"/>
              </a:rPr>
              <a:t>1:" + </a:t>
            </a:r>
            <a:r>
              <a:rPr sz="1200" b="1" spc="-5" dirty="0">
                <a:latin typeface="Calibri"/>
                <a:cs typeface="Calibri"/>
              </a:rPr>
              <a:t>a); </a:t>
            </a:r>
            <a:r>
              <a:rPr sz="1200" b="1" spc="-260" dirty="0">
                <a:latin typeface="Calibri"/>
                <a:cs typeface="Calibri"/>
              </a:rPr>
              <a:t> </a:t>
            </a:r>
            <a:r>
              <a:rPr sz="1200" b="1" spc="-5" dirty="0">
                <a:latin typeface="Calibri"/>
                <a:cs typeface="Calibri"/>
              </a:rPr>
              <a:t>System.out.println("Side </a:t>
            </a:r>
            <a:r>
              <a:rPr sz="1200" b="1" dirty="0">
                <a:latin typeface="Calibri"/>
                <a:cs typeface="Calibri"/>
              </a:rPr>
              <a:t>2:" + b); </a:t>
            </a:r>
            <a:r>
              <a:rPr sz="1200" b="1" spc="-260" dirty="0">
                <a:latin typeface="Calibri"/>
                <a:cs typeface="Calibri"/>
              </a:rPr>
              <a:t> </a:t>
            </a:r>
            <a:r>
              <a:rPr sz="1200" b="1" spc="-5" dirty="0">
                <a:latin typeface="Calibri"/>
                <a:cs typeface="Calibri"/>
              </a:rPr>
              <a:t>System.out.println("Side</a:t>
            </a:r>
            <a:r>
              <a:rPr sz="1200" b="1" spc="-50" dirty="0">
                <a:latin typeface="Calibri"/>
                <a:cs typeface="Calibri"/>
              </a:rPr>
              <a:t> </a:t>
            </a:r>
            <a:r>
              <a:rPr sz="1200" b="1" dirty="0">
                <a:latin typeface="Calibri"/>
                <a:cs typeface="Calibri"/>
              </a:rPr>
              <a:t>3:"</a:t>
            </a:r>
            <a:r>
              <a:rPr sz="1200" b="1" spc="-20" dirty="0">
                <a:latin typeface="Calibri"/>
                <a:cs typeface="Calibri"/>
              </a:rPr>
              <a:t> </a:t>
            </a:r>
            <a:r>
              <a:rPr sz="1200" b="1" dirty="0">
                <a:latin typeface="Calibri"/>
                <a:cs typeface="Calibri"/>
              </a:rPr>
              <a:t>+</a:t>
            </a:r>
            <a:r>
              <a:rPr sz="1200" b="1" spc="-5" dirty="0">
                <a:latin typeface="Calibri"/>
                <a:cs typeface="Calibri"/>
              </a:rPr>
              <a:t> c);</a:t>
            </a:r>
            <a:endParaRPr sz="1200">
              <a:latin typeface="Calibri"/>
              <a:cs typeface="Calibri"/>
            </a:endParaRPr>
          </a:p>
          <a:p>
            <a:pPr marL="104775" algn="just"/>
            <a:r>
              <a:rPr sz="1200" b="1" spc="-5" dirty="0">
                <a:latin typeface="Calibri"/>
                <a:cs typeface="Calibri"/>
              </a:rPr>
              <a:t>}//</a:t>
            </a:r>
            <a:r>
              <a:rPr sz="1200" b="1" spc="-30" dirty="0">
                <a:latin typeface="Calibri"/>
                <a:cs typeface="Calibri"/>
              </a:rPr>
              <a:t> </a:t>
            </a:r>
            <a:r>
              <a:rPr sz="1200" b="1" dirty="0">
                <a:latin typeface="Calibri"/>
                <a:cs typeface="Calibri"/>
              </a:rPr>
              <a:t>End of</a:t>
            </a:r>
            <a:r>
              <a:rPr sz="1200" b="1" spc="-25" dirty="0">
                <a:latin typeface="Calibri"/>
                <a:cs typeface="Calibri"/>
              </a:rPr>
              <a:t> </a:t>
            </a:r>
            <a:r>
              <a:rPr sz="1200" b="1" spc="-5" dirty="0">
                <a:latin typeface="Calibri"/>
                <a:cs typeface="Calibri"/>
              </a:rPr>
              <a:t>Method</a:t>
            </a:r>
            <a:endParaRPr sz="1200">
              <a:latin typeface="Calibri"/>
              <a:cs typeface="Calibri"/>
            </a:endParaRPr>
          </a:p>
          <a:p>
            <a:pPr algn="just">
              <a:lnSpc>
                <a:spcPct val="100000"/>
              </a:lnSpc>
            </a:pPr>
            <a:r>
              <a:rPr sz="1200" b="1" spc="-5" dirty="0">
                <a:latin typeface="Calibri"/>
                <a:cs typeface="Calibri"/>
              </a:rPr>
              <a:t>}//</a:t>
            </a:r>
            <a:r>
              <a:rPr sz="1200" b="1" spc="-15" dirty="0">
                <a:latin typeface="Calibri"/>
                <a:cs typeface="Calibri"/>
              </a:rPr>
              <a:t> </a:t>
            </a:r>
            <a:r>
              <a:rPr sz="1200" b="1" dirty="0">
                <a:latin typeface="Calibri"/>
                <a:cs typeface="Calibri"/>
              </a:rPr>
              <a:t>End</a:t>
            </a:r>
            <a:r>
              <a:rPr sz="1200" b="1" spc="-10" dirty="0">
                <a:latin typeface="Calibri"/>
                <a:cs typeface="Calibri"/>
              </a:rPr>
              <a:t> </a:t>
            </a:r>
            <a:r>
              <a:rPr sz="1200" b="1" dirty="0">
                <a:latin typeface="Calibri"/>
                <a:cs typeface="Calibri"/>
              </a:rPr>
              <a:t>of</a:t>
            </a:r>
            <a:r>
              <a:rPr sz="1200" b="1" spc="-20" dirty="0">
                <a:latin typeface="Calibri"/>
                <a:cs typeface="Calibri"/>
              </a:rPr>
              <a:t> </a:t>
            </a:r>
            <a:r>
              <a:rPr sz="1200" b="1" spc="-5" dirty="0">
                <a:latin typeface="Calibri"/>
                <a:cs typeface="Calibri"/>
              </a:rPr>
              <a:t>Class</a:t>
            </a:r>
            <a:endParaRPr sz="1200">
              <a:latin typeface="Calibri"/>
              <a:cs typeface="Calibri"/>
            </a:endParaRPr>
          </a:p>
          <a:p>
            <a:pPr>
              <a:spcBef>
                <a:spcPts val="35"/>
              </a:spcBef>
            </a:pPr>
            <a:endParaRPr sz="1150">
              <a:latin typeface="Calibri"/>
              <a:cs typeface="Calibri"/>
            </a:endParaRPr>
          </a:p>
          <a:p>
            <a:pPr>
              <a:lnSpc>
                <a:spcPct val="100000"/>
              </a:lnSpc>
            </a:pPr>
            <a:r>
              <a:rPr sz="1200" b="1" dirty="0">
                <a:latin typeface="Calibri"/>
                <a:cs typeface="Calibri"/>
              </a:rPr>
              <a:t>/*</a:t>
            </a:r>
            <a:r>
              <a:rPr sz="1200" b="1" spc="-15" dirty="0">
                <a:latin typeface="Calibri"/>
                <a:cs typeface="Calibri"/>
              </a:rPr>
              <a:t> </a:t>
            </a:r>
            <a:r>
              <a:rPr sz="1200" b="1" spc="-5" dirty="0">
                <a:latin typeface="Calibri"/>
                <a:cs typeface="Calibri"/>
              </a:rPr>
              <a:t>Driver</a:t>
            </a:r>
            <a:r>
              <a:rPr sz="1200" b="1" spc="-25" dirty="0">
                <a:latin typeface="Calibri"/>
                <a:cs typeface="Calibri"/>
              </a:rPr>
              <a:t> </a:t>
            </a:r>
            <a:r>
              <a:rPr sz="1200" b="1" spc="-5" dirty="0">
                <a:latin typeface="Calibri"/>
                <a:cs typeface="Calibri"/>
              </a:rPr>
              <a:t>Class</a:t>
            </a:r>
            <a:r>
              <a:rPr sz="1200" b="1" spc="-25" dirty="0">
                <a:latin typeface="Calibri"/>
                <a:cs typeface="Calibri"/>
              </a:rPr>
              <a:t> </a:t>
            </a:r>
            <a:r>
              <a:rPr sz="1200" b="1" spc="-5" dirty="0">
                <a:latin typeface="Calibri"/>
                <a:cs typeface="Calibri"/>
              </a:rPr>
              <a:t>*/</a:t>
            </a:r>
            <a:endParaRPr sz="1200">
              <a:latin typeface="Calibri"/>
              <a:cs typeface="Calibri"/>
            </a:endParaRPr>
          </a:p>
          <a:p>
            <a:pPr>
              <a:lnSpc>
                <a:spcPct val="100000"/>
              </a:lnSpc>
            </a:pPr>
            <a:r>
              <a:rPr sz="1200" b="1" spc="-5" dirty="0">
                <a:latin typeface="Calibri"/>
                <a:cs typeface="Calibri"/>
              </a:rPr>
              <a:t>class</a:t>
            </a:r>
            <a:r>
              <a:rPr sz="1200" b="1" spc="-25" dirty="0">
                <a:latin typeface="Calibri"/>
                <a:cs typeface="Calibri"/>
              </a:rPr>
              <a:t> </a:t>
            </a:r>
            <a:r>
              <a:rPr sz="1200" b="1" spc="-5" dirty="0">
                <a:latin typeface="Calibri"/>
                <a:cs typeface="Calibri"/>
              </a:rPr>
              <a:t>ConstructorDemo</a:t>
            </a:r>
            <a:endParaRPr sz="1200">
              <a:latin typeface="Calibri"/>
              <a:cs typeface="Calibri"/>
            </a:endParaRPr>
          </a:p>
          <a:p>
            <a:pPr>
              <a:lnSpc>
                <a:spcPct val="100000"/>
              </a:lnSpc>
            </a:pPr>
            <a:r>
              <a:rPr sz="1200" b="1" dirty="0">
                <a:latin typeface="Calibri"/>
                <a:cs typeface="Calibri"/>
              </a:rPr>
              <a:t>{</a:t>
            </a:r>
            <a:endParaRPr sz="1200">
              <a:latin typeface="Calibri"/>
              <a:cs typeface="Calibri"/>
            </a:endParaRPr>
          </a:p>
          <a:p>
            <a:pPr marL="104775"/>
            <a:r>
              <a:rPr sz="1200" b="1" dirty="0">
                <a:latin typeface="Calibri"/>
                <a:cs typeface="Calibri"/>
              </a:rPr>
              <a:t>public</a:t>
            </a:r>
            <a:r>
              <a:rPr sz="1200" b="1" spc="-5" dirty="0">
                <a:latin typeface="Calibri"/>
                <a:cs typeface="Calibri"/>
              </a:rPr>
              <a:t> </a:t>
            </a:r>
            <a:r>
              <a:rPr sz="1200" b="1" spc="-10" dirty="0">
                <a:latin typeface="Calibri"/>
                <a:cs typeface="Calibri"/>
              </a:rPr>
              <a:t>static</a:t>
            </a:r>
            <a:r>
              <a:rPr sz="1200" b="1" spc="-25" dirty="0">
                <a:latin typeface="Calibri"/>
                <a:cs typeface="Calibri"/>
              </a:rPr>
              <a:t> </a:t>
            </a:r>
            <a:r>
              <a:rPr sz="1200" b="1" spc="-5" dirty="0">
                <a:latin typeface="Calibri"/>
                <a:cs typeface="Calibri"/>
              </a:rPr>
              <a:t>void</a:t>
            </a:r>
            <a:r>
              <a:rPr sz="1200" b="1" spc="5" dirty="0">
                <a:latin typeface="Calibri"/>
                <a:cs typeface="Calibri"/>
              </a:rPr>
              <a:t> </a:t>
            </a:r>
            <a:r>
              <a:rPr sz="1200" b="1" spc="-5" dirty="0">
                <a:latin typeface="Calibri"/>
                <a:cs typeface="Calibri"/>
              </a:rPr>
              <a:t>main(String</a:t>
            </a:r>
            <a:r>
              <a:rPr sz="1200" b="1" spc="10" dirty="0">
                <a:latin typeface="Calibri"/>
                <a:cs typeface="Calibri"/>
              </a:rPr>
              <a:t> </a:t>
            </a:r>
            <a:r>
              <a:rPr sz="1200" b="1" spc="-10" dirty="0">
                <a:latin typeface="Calibri"/>
                <a:cs typeface="Calibri"/>
              </a:rPr>
              <a:t>args[])</a:t>
            </a:r>
            <a:endParaRPr sz="1200">
              <a:latin typeface="Calibri"/>
              <a:cs typeface="Calibri"/>
            </a:endParaRPr>
          </a:p>
          <a:p>
            <a:pPr marL="104775"/>
            <a:r>
              <a:rPr sz="1200" b="1" dirty="0">
                <a:latin typeface="Calibri"/>
                <a:cs typeface="Calibri"/>
              </a:rPr>
              <a:t>{</a:t>
            </a:r>
            <a:endParaRPr sz="1200">
              <a:latin typeface="Calibri"/>
              <a:cs typeface="Calibri"/>
            </a:endParaRPr>
          </a:p>
          <a:p>
            <a:pPr>
              <a:spcBef>
                <a:spcPts val="10"/>
              </a:spcBef>
            </a:pPr>
            <a:endParaRPr sz="1150">
              <a:latin typeface="Calibri"/>
              <a:cs typeface="Calibri"/>
            </a:endParaRPr>
          </a:p>
          <a:p>
            <a:pPr marL="275590" marR="5080" indent="2540">
              <a:spcBef>
                <a:spcPts val="5"/>
              </a:spcBef>
            </a:pPr>
            <a:r>
              <a:rPr sz="1600" b="1" spc="-20" dirty="0">
                <a:solidFill>
                  <a:srgbClr val="FF0000"/>
                </a:solidFill>
                <a:latin typeface="Calibri"/>
                <a:cs typeface="Calibri"/>
              </a:rPr>
              <a:t>Triangle</a:t>
            </a:r>
            <a:r>
              <a:rPr sz="1600" b="1" spc="15" dirty="0">
                <a:solidFill>
                  <a:srgbClr val="FF0000"/>
                </a:solidFill>
                <a:latin typeface="Calibri"/>
                <a:cs typeface="Calibri"/>
              </a:rPr>
              <a:t> </a:t>
            </a:r>
            <a:r>
              <a:rPr sz="1600" b="1" spc="-5" dirty="0">
                <a:solidFill>
                  <a:srgbClr val="FF0000"/>
                </a:solidFill>
                <a:latin typeface="Calibri"/>
                <a:cs typeface="Calibri"/>
              </a:rPr>
              <a:t>T1</a:t>
            </a:r>
            <a:r>
              <a:rPr sz="1600" b="1" spc="-10" dirty="0">
                <a:solidFill>
                  <a:srgbClr val="FF0000"/>
                </a:solidFill>
                <a:latin typeface="Calibri"/>
                <a:cs typeface="Calibri"/>
              </a:rPr>
              <a:t> </a:t>
            </a:r>
            <a:r>
              <a:rPr sz="1600" b="1" spc="-5" dirty="0">
                <a:solidFill>
                  <a:srgbClr val="FF0000"/>
                </a:solidFill>
                <a:latin typeface="Calibri"/>
                <a:cs typeface="Calibri"/>
              </a:rPr>
              <a:t>= </a:t>
            </a:r>
            <a:r>
              <a:rPr sz="1600" b="1" spc="-10" dirty="0">
                <a:solidFill>
                  <a:srgbClr val="FF0000"/>
                </a:solidFill>
                <a:latin typeface="Calibri"/>
                <a:cs typeface="Calibri"/>
              </a:rPr>
              <a:t>new</a:t>
            </a:r>
            <a:r>
              <a:rPr sz="1600" b="1" spc="5" dirty="0">
                <a:solidFill>
                  <a:srgbClr val="FF0000"/>
                </a:solidFill>
                <a:latin typeface="Calibri"/>
                <a:cs typeface="Calibri"/>
              </a:rPr>
              <a:t> </a:t>
            </a:r>
            <a:r>
              <a:rPr sz="1600" b="1" spc="-15" dirty="0">
                <a:solidFill>
                  <a:srgbClr val="FF0000"/>
                </a:solidFill>
                <a:latin typeface="Calibri"/>
                <a:cs typeface="Calibri"/>
              </a:rPr>
              <a:t>Triangle(10); </a:t>
            </a:r>
            <a:r>
              <a:rPr sz="1600" b="1" spc="-10" dirty="0">
                <a:solidFill>
                  <a:srgbClr val="FF0000"/>
                </a:solidFill>
                <a:latin typeface="Calibri"/>
                <a:cs typeface="Calibri"/>
              </a:rPr>
              <a:t> </a:t>
            </a:r>
            <a:r>
              <a:rPr sz="1600" b="1" spc="-20" dirty="0">
                <a:solidFill>
                  <a:srgbClr val="FF0000"/>
                </a:solidFill>
                <a:latin typeface="Calibri"/>
                <a:cs typeface="Calibri"/>
              </a:rPr>
              <a:t>Triangle</a:t>
            </a:r>
            <a:r>
              <a:rPr sz="1600" b="1" dirty="0">
                <a:solidFill>
                  <a:srgbClr val="FF0000"/>
                </a:solidFill>
                <a:latin typeface="Calibri"/>
                <a:cs typeface="Calibri"/>
              </a:rPr>
              <a:t> </a:t>
            </a:r>
            <a:r>
              <a:rPr sz="1600" b="1" spc="-5" dirty="0">
                <a:solidFill>
                  <a:srgbClr val="FF0000"/>
                </a:solidFill>
                <a:latin typeface="Calibri"/>
                <a:cs typeface="Calibri"/>
              </a:rPr>
              <a:t>T2</a:t>
            </a:r>
            <a:r>
              <a:rPr sz="1600" b="1" dirty="0">
                <a:solidFill>
                  <a:srgbClr val="FF0000"/>
                </a:solidFill>
                <a:latin typeface="Calibri"/>
                <a:cs typeface="Calibri"/>
              </a:rPr>
              <a:t> </a:t>
            </a:r>
            <a:r>
              <a:rPr sz="1600" b="1" spc="-5" dirty="0">
                <a:solidFill>
                  <a:srgbClr val="FF0000"/>
                </a:solidFill>
                <a:latin typeface="Calibri"/>
                <a:cs typeface="Calibri"/>
              </a:rPr>
              <a:t>=</a:t>
            </a:r>
            <a:r>
              <a:rPr sz="1600" b="1" dirty="0">
                <a:solidFill>
                  <a:srgbClr val="FF0000"/>
                </a:solidFill>
                <a:latin typeface="Calibri"/>
                <a:cs typeface="Calibri"/>
              </a:rPr>
              <a:t> </a:t>
            </a:r>
            <a:r>
              <a:rPr sz="1600" b="1" spc="-10" dirty="0">
                <a:solidFill>
                  <a:srgbClr val="FF0000"/>
                </a:solidFill>
                <a:latin typeface="Calibri"/>
                <a:cs typeface="Calibri"/>
              </a:rPr>
              <a:t>new</a:t>
            </a:r>
            <a:r>
              <a:rPr sz="1600" b="1" dirty="0">
                <a:solidFill>
                  <a:srgbClr val="FF0000"/>
                </a:solidFill>
                <a:latin typeface="Calibri"/>
                <a:cs typeface="Calibri"/>
              </a:rPr>
              <a:t> </a:t>
            </a:r>
            <a:r>
              <a:rPr sz="1600" b="1" spc="-15" dirty="0">
                <a:solidFill>
                  <a:srgbClr val="FF0000"/>
                </a:solidFill>
                <a:latin typeface="Calibri"/>
                <a:cs typeface="Calibri"/>
              </a:rPr>
              <a:t>Triangle(20,</a:t>
            </a:r>
            <a:r>
              <a:rPr sz="1600" b="1" spc="20" dirty="0">
                <a:solidFill>
                  <a:srgbClr val="FF0000"/>
                </a:solidFill>
                <a:latin typeface="Calibri"/>
                <a:cs typeface="Calibri"/>
              </a:rPr>
              <a:t> </a:t>
            </a:r>
            <a:r>
              <a:rPr sz="1600" b="1" spc="-10" dirty="0">
                <a:solidFill>
                  <a:srgbClr val="FF0000"/>
                </a:solidFill>
                <a:latin typeface="Calibri"/>
                <a:cs typeface="Calibri"/>
              </a:rPr>
              <a:t>30); </a:t>
            </a:r>
            <a:r>
              <a:rPr sz="1600" b="1" spc="-345" dirty="0">
                <a:solidFill>
                  <a:srgbClr val="FF0000"/>
                </a:solidFill>
                <a:latin typeface="Calibri"/>
                <a:cs typeface="Calibri"/>
              </a:rPr>
              <a:t> </a:t>
            </a:r>
            <a:r>
              <a:rPr sz="1600" b="1" spc="-20" dirty="0">
                <a:solidFill>
                  <a:srgbClr val="FF0000"/>
                </a:solidFill>
                <a:latin typeface="Calibri"/>
                <a:cs typeface="Calibri"/>
              </a:rPr>
              <a:t>Triangle</a:t>
            </a:r>
            <a:r>
              <a:rPr sz="1600" b="1" spc="5" dirty="0">
                <a:solidFill>
                  <a:srgbClr val="FF0000"/>
                </a:solidFill>
                <a:latin typeface="Calibri"/>
                <a:cs typeface="Calibri"/>
              </a:rPr>
              <a:t> </a:t>
            </a:r>
            <a:r>
              <a:rPr sz="1600" b="1" spc="-5" dirty="0">
                <a:solidFill>
                  <a:srgbClr val="FF0000"/>
                </a:solidFill>
                <a:latin typeface="Calibri"/>
                <a:cs typeface="Calibri"/>
              </a:rPr>
              <a:t>T3</a:t>
            </a:r>
            <a:r>
              <a:rPr sz="1600" b="1" spc="5" dirty="0">
                <a:solidFill>
                  <a:srgbClr val="FF0000"/>
                </a:solidFill>
                <a:latin typeface="Calibri"/>
                <a:cs typeface="Calibri"/>
              </a:rPr>
              <a:t> </a:t>
            </a:r>
            <a:r>
              <a:rPr sz="1600" b="1" spc="-5" dirty="0">
                <a:solidFill>
                  <a:srgbClr val="FF0000"/>
                </a:solidFill>
                <a:latin typeface="Calibri"/>
                <a:cs typeface="Calibri"/>
              </a:rPr>
              <a:t>=</a:t>
            </a:r>
            <a:r>
              <a:rPr sz="1600" b="1" spc="5" dirty="0">
                <a:solidFill>
                  <a:srgbClr val="FF0000"/>
                </a:solidFill>
                <a:latin typeface="Calibri"/>
                <a:cs typeface="Calibri"/>
              </a:rPr>
              <a:t> </a:t>
            </a:r>
            <a:r>
              <a:rPr sz="1600" b="1" spc="-10" dirty="0">
                <a:solidFill>
                  <a:srgbClr val="FF0000"/>
                </a:solidFill>
                <a:latin typeface="Calibri"/>
                <a:cs typeface="Calibri"/>
              </a:rPr>
              <a:t>new</a:t>
            </a:r>
            <a:r>
              <a:rPr sz="1600" b="1" spc="5" dirty="0">
                <a:solidFill>
                  <a:srgbClr val="FF0000"/>
                </a:solidFill>
                <a:latin typeface="Calibri"/>
                <a:cs typeface="Calibri"/>
              </a:rPr>
              <a:t> </a:t>
            </a:r>
            <a:r>
              <a:rPr sz="1600" b="1" spc="-15" dirty="0">
                <a:solidFill>
                  <a:srgbClr val="FF0000"/>
                </a:solidFill>
                <a:latin typeface="Calibri"/>
                <a:cs typeface="Calibri"/>
              </a:rPr>
              <a:t>Triangle(10,6,8);</a:t>
            </a:r>
            <a:endParaRPr sz="1600">
              <a:latin typeface="Calibri"/>
              <a:cs typeface="Calibri"/>
            </a:endParaRPr>
          </a:p>
          <a:p>
            <a:pPr>
              <a:lnSpc>
                <a:spcPct val="100000"/>
              </a:lnSpc>
            </a:pPr>
            <a:endParaRPr sz="1200">
              <a:latin typeface="Calibri"/>
              <a:cs typeface="Calibri"/>
            </a:endParaRPr>
          </a:p>
          <a:p>
            <a:pPr marL="104775"/>
            <a:r>
              <a:rPr sz="1200" b="1" dirty="0">
                <a:latin typeface="Calibri"/>
                <a:cs typeface="Calibri"/>
              </a:rPr>
              <a:t>}</a:t>
            </a:r>
            <a:r>
              <a:rPr sz="1200" b="1" spc="-25" dirty="0">
                <a:latin typeface="Calibri"/>
                <a:cs typeface="Calibri"/>
              </a:rPr>
              <a:t> </a:t>
            </a:r>
            <a:r>
              <a:rPr sz="1200" b="1" dirty="0">
                <a:latin typeface="Calibri"/>
                <a:cs typeface="Calibri"/>
              </a:rPr>
              <a:t>//</a:t>
            </a:r>
            <a:r>
              <a:rPr sz="1200" b="1" spc="-25" dirty="0">
                <a:latin typeface="Calibri"/>
                <a:cs typeface="Calibri"/>
              </a:rPr>
              <a:t> </a:t>
            </a:r>
            <a:r>
              <a:rPr sz="1200" b="1" dirty="0">
                <a:latin typeface="Calibri"/>
                <a:cs typeface="Calibri"/>
              </a:rPr>
              <a:t>End of</a:t>
            </a:r>
            <a:r>
              <a:rPr sz="1200" b="1" spc="-20" dirty="0">
                <a:latin typeface="Calibri"/>
                <a:cs typeface="Calibri"/>
              </a:rPr>
              <a:t> </a:t>
            </a:r>
            <a:r>
              <a:rPr sz="1200" b="1" spc="-5" dirty="0">
                <a:latin typeface="Calibri"/>
                <a:cs typeface="Calibri"/>
              </a:rPr>
              <a:t>Method</a:t>
            </a:r>
            <a:endParaRPr sz="1200">
              <a:latin typeface="Calibri"/>
              <a:cs typeface="Calibri"/>
            </a:endParaRPr>
          </a:p>
          <a:p>
            <a:pPr algn="just">
              <a:lnSpc>
                <a:spcPct val="100000"/>
              </a:lnSpc>
            </a:pPr>
            <a:r>
              <a:rPr sz="1200" b="1" spc="-5" dirty="0">
                <a:latin typeface="Calibri"/>
                <a:cs typeface="Calibri"/>
              </a:rPr>
              <a:t>}// </a:t>
            </a:r>
            <a:r>
              <a:rPr sz="1200" b="1" dirty="0">
                <a:latin typeface="Calibri"/>
                <a:cs typeface="Calibri"/>
              </a:rPr>
              <a:t>End of</a:t>
            </a:r>
            <a:r>
              <a:rPr sz="1200" b="1" spc="-10" dirty="0">
                <a:latin typeface="Calibri"/>
                <a:cs typeface="Calibri"/>
              </a:rPr>
              <a:t> </a:t>
            </a:r>
            <a:r>
              <a:rPr sz="1200" b="1" spc="-5" dirty="0">
                <a:latin typeface="Calibri"/>
                <a:cs typeface="Calibri"/>
              </a:rPr>
              <a:t>class</a:t>
            </a:r>
            <a:r>
              <a:rPr sz="1200" b="1" spc="-10" dirty="0">
                <a:latin typeface="Calibri"/>
                <a:cs typeface="Calibri"/>
              </a:rPr>
              <a:t> </a:t>
            </a:r>
            <a:r>
              <a:rPr sz="1200" b="1" spc="-5" dirty="0">
                <a:latin typeface="Calibri"/>
                <a:cs typeface="Calibri"/>
              </a:rPr>
              <a:t>ConstructorDemo</a:t>
            </a:r>
            <a:endParaRPr sz="1200">
              <a:latin typeface="Calibri"/>
              <a:cs typeface="Calibri"/>
            </a:endParaRPr>
          </a:p>
        </p:txBody>
      </p:sp>
      <p:sp>
        <p:nvSpPr>
          <p:cNvPr id="10" name="object 10"/>
          <p:cNvSpPr/>
          <p:nvPr/>
        </p:nvSpPr>
        <p:spPr>
          <a:xfrm>
            <a:off x="1541525" y="1846327"/>
            <a:ext cx="4411980" cy="4681855"/>
          </a:xfrm>
          <a:custGeom>
            <a:avLst/>
            <a:gdLst/>
            <a:ahLst/>
            <a:cxnLst/>
            <a:rect l="l" t="t" r="r" b="b"/>
            <a:pathLst>
              <a:path w="4411980" h="4681855">
                <a:moveTo>
                  <a:pt x="0" y="4681728"/>
                </a:moveTo>
                <a:lnTo>
                  <a:pt x="4411980" y="4681728"/>
                </a:lnTo>
                <a:lnTo>
                  <a:pt x="4411980" y="0"/>
                </a:lnTo>
                <a:lnTo>
                  <a:pt x="0" y="0"/>
                </a:lnTo>
                <a:lnTo>
                  <a:pt x="0" y="4681728"/>
                </a:lnTo>
                <a:close/>
              </a:path>
            </a:pathLst>
          </a:custGeom>
          <a:ln w="25908">
            <a:solidFill>
              <a:srgbClr val="000000"/>
            </a:solidFill>
          </a:ln>
        </p:spPr>
        <p:txBody>
          <a:bodyPr wrap="square" lIns="0" tIns="0" rIns="0" bIns="0" rtlCol="0"/>
          <a:lstStyle/>
          <a:p>
            <a:endParaRPr/>
          </a:p>
        </p:txBody>
      </p:sp>
      <p:sp>
        <p:nvSpPr>
          <p:cNvPr id="11" name="object 11"/>
          <p:cNvSpPr/>
          <p:nvPr/>
        </p:nvSpPr>
        <p:spPr>
          <a:xfrm>
            <a:off x="6208014" y="1818895"/>
            <a:ext cx="4411980" cy="4681855"/>
          </a:xfrm>
          <a:custGeom>
            <a:avLst/>
            <a:gdLst/>
            <a:ahLst/>
            <a:cxnLst/>
            <a:rect l="l" t="t" r="r" b="b"/>
            <a:pathLst>
              <a:path w="4411980" h="4681855">
                <a:moveTo>
                  <a:pt x="0" y="4681728"/>
                </a:moveTo>
                <a:lnTo>
                  <a:pt x="4411980" y="4681728"/>
                </a:lnTo>
                <a:lnTo>
                  <a:pt x="4411980" y="0"/>
                </a:lnTo>
                <a:lnTo>
                  <a:pt x="0" y="0"/>
                </a:lnTo>
                <a:lnTo>
                  <a:pt x="0" y="4681728"/>
                </a:lnTo>
                <a:close/>
              </a:path>
            </a:pathLst>
          </a:custGeom>
          <a:ln w="25908">
            <a:solidFill>
              <a:srgbClr val="000000"/>
            </a:solidFill>
          </a:ln>
        </p:spPr>
        <p:txBody>
          <a:bodyPr wrap="square" lIns="0" tIns="0" rIns="0" bIns="0" rtlCol="0"/>
          <a:lstStyle/>
          <a:p>
            <a:endParaRPr/>
          </a:p>
        </p:txBody>
      </p:sp>
      <p:sp>
        <p:nvSpPr>
          <p:cNvPr id="14" name="Footer Placeholder 13">
            <a:extLst>
              <a:ext uri="{FF2B5EF4-FFF2-40B4-BE49-F238E27FC236}">
                <a16:creationId xmlns:a16="http://schemas.microsoft.com/office/drawing/2014/main" id="{069CBC14-64FE-754F-44A2-5515738D797E}"/>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0"/>
            <a:ext cx="6482080" cy="4292600"/>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dirty="0">
                <a:latin typeface="Arial MT"/>
                <a:cs typeface="Arial MT"/>
              </a:rPr>
              <a:t>Output</a:t>
            </a:r>
            <a:r>
              <a:rPr sz="2400" spc="-25" dirty="0">
                <a:latin typeface="Arial MT"/>
                <a:cs typeface="Arial MT"/>
              </a:rPr>
              <a:t> </a:t>
            </a:r>
            <a:r>
              <a:rPr sz="2400" dirty="0">
                <a:latin typeface="Arial MT"/>
                <a:cs typeface="Arial MT"/>
              </a:rPr>
              <a:t>of</a:t>
            </a:r>
            <a:r>
              <a:rPr sz="2400" spc="-10" dirty="0">
                <a:latin typeface="Arial MT"/>
                <a:cs typeface="Arial MT"/>
              </a:rPr>
              <a:t> </a:t>
            </a:r>
            <a:r>
              <a:rPr sz="2400" dirty="0">
                <a:latin typeface="Arial MT"/>
                <a:cs typeface="Arial MT"/>
              </a:rPr>
              <a:t>the</a:t>
            </a:r>
            <a:r>
              <a:rPr sz="2400" spc="-20" dirty="0">
                <a:latin typeface="Arial MT"/>
                <a:cs typeface="Arial MT"/>
              </a:rPr>
              <a:t> </a:t>
            </a:r>
            <a:r>
              <a:rPr sz="2400" dirty="0">
                <a:latin typeface="Arial MT"/>
                <a:cs typeface="Arial MT"/>
              </a:rPr>
              <a:t>Java</a:t>
            </a:r>
            <a:r>
              <a:rPr sz="2400" spc="5" dirty="0">
                <a:latin typeface="Arial MT"/>
                <a:cs typeface="Arial MT"/>
              </a:rPr>
              <a:t> </a:t>
            </a:r>
            <a:r>
              <a:rPr sz="2400" spc="-5" dirty="0">
                <a:latin typeface="Arial MT"/>
                <a:cs typeface="Arial MT"/>
              </a:rPr>
              <a:t>Program </a:t>
            </a:r>
            <a:r>
              <a:rPr sz="2400" dirty="0">
                <a:latin typeface="Arial MT"/>
                <a:cs typeface="Arial MT"/>
              </a:rPr>
              <a:t>of</a:t>
            </a:r>
            <a:r>
              <a:rPr sz="2400" spc="-10" dirty="0">
                <a:latin typeface="Arial MT"/>
                <a:cs typeface="Arial MT"/>
              </a:rPr>
              <a:t> </a:t>
            </a:r>
            <a:r>
              <a:rPr sz="2400" spc="-5" dirty="0">
                <a:latin typeface="Arial MT"/>
                <a:cs typeface="Arial MT"/>
              </a:rPr>
              <a:t>Previous</a:t>
            </a:r>
            <a:r>
              <a:rPr sz="2400" spc="15" dirty="0">
                <a:latin typeface="Arial MT"/>
                <a:cs typeface="Arial MT"/>
              </a:rPr>
              <a:t> </a:t>
            </a:r>
            <a:r>
              <a:rPr sz="2400" spc="-5" dirty="0">
                <a:latin typeface="Arial MT"/>
                <a:cs typeface="Arial MT"/>
              </a:rPr>
              <a:t>Slide</a:t>
            </a:r>
            <a:endParaRPr sz="2400">
              <a:latin typeface="Arial MT"/>
              <a:cs typeface="Arial MT"/>
            </a:endParaRPr>
          </a:p>
          <a:p>
            <a:pPr>
              <a:lnSpc>
                <a:spcPct val="100000"/>
              </a:lnSpc>
            </a:pPr>
            <a:endParaRPr sz="2700">
              <a:latin typeface="Arial MT"/>
              <a:cs typeface="Arial MT"/>
            </a:endParaRPr>
          </a:p>
          <a:p>
            <a:pPr marL="1841500">
              <a:spcBef>
                <a:spcPts val="1685"/>
              </a:spcBef>
            </a:pPr>
            <a:r>
              <a:rPr b="1" spc="-10" dirty="0">
                <a:solidFill>
                  <a:srgbClr val="FF0000"/>
                </a:solidFill>
                <a:latin typeface="Calibri"/>
                <a:cs typeface="Calibri"/>
              </a:rPr>
              <a:t>F:\&gt;javac</a:t>
            </a:r>
            <a:r>
              <a:rPr b="1" spc="-20" dirty="0">
                <a:solidFill>
                  <a:srgbClr val="FF0000"/>
                </a:solidFill>
                <a:latin typeface="Calibri"/>
                <a:cs typeface="Calibri"/>
              </a:rPr>
              <a:t> </a:t>
            </a:r>
            <a:r>
              <a:rPr b="1" spc="-10" dirty="0">
                <a:solidFill>
                  <a:srgbClr val="FF0000"/>
                </a:solidFill>
                <a:latin typeface="Calibri"/>
                <a:cs typeface="Calibri"/>
              </a:rPr>
              <a:t>Demo.java</a:t>
            </a:r>
            <a:endParaRPr>
              <a:latin typeface="Calibri"/>
              <a:cs typeface="Calibri"/>
            </a:endParaRPr>
          </a:p>
          <a:p>
            <a:pPr>
              <a:spcBef>
                <a:spcPts val="25"/>
              </a:spcBef>
            </a:pPr>
            <a:endParaRPr sz="1750">
              <a:latin typeface="Calibri"/>
              <a:cs typeface="Calibri"/>
            </a:endParaRPr>
          </a:p>
          <a:p>
            <a:pPr marL="1841500" marR="2129790">
              <a:spcBef>
                <a:spcPts val="5"/>
              </a:spcBef>
            </a:pPr>
            <a:r>
              <a:rPr b="1" spc="-10" dirty="0">
                <a:solidFill>
                  <a:srgbClr val="FF0000"/>
                </a:solidFill>
                <a:latin typeface="Calibri"/>
                <a:cs typeface="Calibri"/>
              </a:rPr>
              <a:t>F:\&gt;java ConstructorDemo </a:t>
            </a:r>
            <a:r>
              <a:rPr b="1" spc="-395" dirty="0">
                <a:solidFill>
                  <a:srgbClr val="FF0000"/>
                </a:solidFill>
                <a:latin typeface="Calibri"/>
                <a:cs typeface="Calibri"/>
              </a:rPr>
              <a:t> </a:t>
            </a:r>
            <a:r>
              <a:rPr b="1" dirty="0">
                <a:solidFill>
                  <a:srgbClr val="FF0000"/>
                </a:solidFill>
                <a:latin typeface="Calibri"/>
                <a:cs typeface="Calibri"/>
              </a:rPr>
              <a:t>Side</a:t>
            </a:r>
            <a:r>
              <a:rPr b="1" spc="-25" dirty="0">
                <a:solidFill>
                  <a:srgbClr val="FF0000"/>
                </a:solidFill>
                <a:latin typeface="Calibri"/>
                <a:cs typeface="Calibri"/>
              </a:rPr>
              <a:t> </a:t>
            </a:r>
            <a:r>
              <a:rPr b="1" spc="-5" dirty="0">
                <a:solidFill>
                  <a:srgbClr val="FF0000"/>
                </a:solidFill>
                <a:latin typeface="Calibri"/>
                <a:cs typeface="Calibri"/>
              </a:rPr>
              <a:t>1:10.0</a:t>
            </a:r>
            <a:endParaRPr>
              <a:latin typeface="Calibri"/>
              <a:cs typeface="Calibri"/>
            </a:endParaRPr>
          </a:p>
          <a:p>
            <a:pPr marL="1841500"/>
            <a:r>
              <a:rPr b="1" dirty="0">
                <a:solidFill>
                  <a:srgbClr val="FF0000"/>
                </a:solidFill>
                <a:latin typeface="Calibri"/>
                <a:cs typeface="Calibri"/>
              </a:rPr>
              <a:t>Side</a:t>
            </a:r>
            <a:r>
              <a:rPr b="1" spc="-95" dirty="0">
                <a:solidFill>
                  <a:srgbClr val="FF0000"/>
                </a:solidFill>
                <a:latin typeface="Calibri"/>
                <a:cs typeface="Calibri"/>
              </a:rPr>
              <a:t> </a:t>
            </a:r>
            <a:r>
              <a:rPr b="1" spc="-5" dirty="0">
                <a:solidFill>
                  <a:srgbClr val="FF0000"/>
                </a:solidFill>
                <a:latin typeface="Calibri"/>
                <a:cs typeface="Calibri"/>
              </a:rPr>
              <a:t>2:10.0</a:t>
            </a:r>
            <a:endParaRPr>
              <a:latin typeface="Calibri"/>
              <a:cs typeface="Calibri"/>
            </a:endParaRPr>
          </a:p>
          <a:p>
            <a:pPr marL="1841500"/>
            <a:r>
              <a:rPr b="1" dirty="0">
                <a:solidFill>
                  <a:srgbClr val="FF0000"/>
                </a:solidFill>
                <a:latin typeface="Calibri"/>
                <a:cs typeface="Calibri"/>
              </a:rPr>
              <a:t>Side</a:t>
            </a:r>
            <a:r>
              <a:rPr b="1" spc="-95" dirty="0">
                <a:solidFill>
                  <a:srgbClr val="FF0000"/>
                </a:solidFill>
                <a:latin typeface="Calibri"/>
                <a:cs typeface="Calibri"/>
              </a:rPr>
              <a:t> </a:t>
            </a:r>
            <a:r>
              <a:rPr b="1" spc="-5" dirty="0">
                <a:solidFill>
                  <a:srgbClr val="FF0000"/>
                </a:solidFill>
                <a:latin typeface="Calibri"/>
                <a:cs typeface="Calibri"/>
              </a:rPr>
              <a:t>3:10.0</a:t>
            </a:r>
            <a:endParaRPr>
              <a:latin typeface="Calibri"/>
              <a:cs typeface="Calibri"/>
            </a:endParaRPr>
          </a:p>
          <a:p>
            <a:pPr marL="1841500"/>
            <a:r>
              <a:rPr b="1" dirty="0">
                <a:solidFill>
                  <a:srgbClr val="FF0000"/>
                </a:solidFill>
                <a:latin typeface="Calibri"/>
                <a:cs typeface="Calibri"/>
              </a:rPr>
              <a:t>Side</a:t>
            </a:r>
            <a:r>
              <a:rPr b="1" spc="-95" dirty="0">
                <a:solidFill>
                  <a:srgbClr val="FF0000"/>
                </a:solidFill>
                <a:latin typeface="Calibri"/>
                <a:cs typeface="Calibri"/>
              </a:rPr>
              <a:t> </a:t>
            </a:r>
            <a:r>
              <a:rPr b="1" spc="-5" dirty="0">
                <a:solidFill>
                  <a:srgbClr val="FF0000"/>
                </a:solidFill>
                <a:latin typeface="Calibri"/>
                <a:cs typeface="Calibri"/>
              </a:rPr>
              <a:t>1:20.0</a:t>
            </a:r>
            <a:endParaRPr>
              <a:latin typeface="Calibri"/>
              <a:cs typeface="Calibri"/>
            </a:endParaRPr>
          </a:p>
          <a:p>
            <a:pPr marL="1841500"/>
            <a:r>
              <a:rPr b="1" dirty="0">
                <a:solidFill>
                  <a:srgbClr val="FF0000"/>
                </a:solidFill>
                <a:latin typeface="Calibri"/>
                <a:cs typeface="Calibri"/>
              </a:rPr>
              <a:t>Side</a:t>
            </a:r>
            <a:r>
              <a:rPr b="1" spc="-95" dirty="0">
                <a:solidFill>
                  <a:srgbClr val="FF0000"/>
                </a:solidFill>
                <a:latin typeface="Calibri"/>
                <a:cs typeface="Calibri"/>
              </a:rPr>
              <a:t> </a:t>
            </a:r>
            <a:r>
              <a:rPr b="1" spc="-5" dirty="0">
                <a:solidFill>
                  <a:srgbClr val="FF0000"/>
                </a:solidFill>
                <a:latin typeface="Calibri"/>
                <a:cs typeface="Calibri"/>
              </a:rPr>
              <a:t>2:20.0</a:t>
            </a:r>
            <a:endParaRPr>
              <a:latin typeface="Calibri"/>
              <a:cs typeface="Calibri"/>
            </a:endParaRPr>
          </a:p>
          <a:p>
            <a:pPr marL="1841500"/>
            <a:r>
              <a:rPr b="1" dirty="0">
                <a:solidFill>
                  <a:srgbClr val="FF0000"/>
                </a:solidFill>
                <a:latin typeface="Calibri"/>
                <a:cs typeface="Calibri"/>
              </a:rPr>
              <a:t>Side</a:t>
            </a:r>
            <a:r>
              <a:rPr b="1" spc="-95" dirty="0">
                <a:solidFill>
                  <a:srgbClr val="FF0000"/>
                </a:solidFill>
                <a:latin typeface="Calibri"/>
                <a:cs typeface="Calibri"/>
              </a:rPr>
              <a:t> </a:t>
            </a:r>
            <a:r>
              <a:rPr b="1" spc="-5" dirty="0">
                <a:solidFill>
                  <a:srgbClr val="FF0000"/>
                </a:solidFill>
                <a:latin typeface="Calibri"/>
                <a:cs typeface="Calibri"/>
              </a:rPr>
              <a:t>3:30.0</a:t>
            </a:r>
            <a:endParaRPr>
              <a:latin typeface="Calibri"/>
              <a:cs typeface="Calibri"/>
            </a:endParaRPr>
          </a:p>
          <a:p>
            <a:pPr marL="1841500"/>
            <a:r>
              <a:rPr b="1" dirty="0">
                <a:solidFill>
                  <a:srgbClr val="FF0000"/>
                </a:solidFill>
                <a:latin typeface="Calibri"/>
                <a:cs typeface="Calibri"/>
              </a:rPr>
              <a:t>Side</a:t>
            </a:r>
            <a:r>
              <a:rPr b="1" spc="-95" dirty="0">
                <a:solidFill>
                  <a:srgbClr val="FF0000"/>
                </a:solidFill>
                <a:latin typeface="Calibri"/>
                <a:cs typeface="Calibri"/>
              </a:rPr>
              <a:t> </a:t>
            </a:r>
            <a:r>
              <a:rPr b="1" spc="-5" dirty="0">
                <a:solidFill>
                  <a:srgbClr val="FF0000"/>
                </a:solidFill>
                <a:latin typeface="Calibri"/>
                <a:cs typeface="Calibri"/>
              </a:rPr>
              <a:t>1:10.0</a:t>
            </a:r>
            <a:endParaRPr>
              <a:latin typeface="Calibri"/>
              <a:cs typeface="Calibri"/>
            </a:endParaRPr>
          </a:p>
          <a:p>
            <a:pPr marL="1841500"/>
            <a:r>
              <a:rPr b="1" dirty="0">
                <a:solidFill>
                  <a:srgbClr val="FF0000"/>
                </a:solidFill>
                <a:latin typeface="Calibri"/>
                <a:cs typeface="Calibri"/>
              </a:rPr>
              <a:t>Side</a:t>
            </a:r>
            <a:r>
              <a:rPr b="1" spc="-100" dirty="0">
                <a:solidFill>
                  <a:srgbClr val="FF0000"/>
                </a:solidFill>
                <a:latin typeface="Calibri"/>
                <a:cs typeface="Calibri"/>
              </a:rPr>
              <a:t> </a:t>
            </a:r>
            <a:r>
              <a:rPr b="1" spc="-5" dirty="0">
                <a:solidFill>
                  <a:srgbClr val="FF0000"/>
                </a:solidFill>
                <a:latin typeface="Calibri"/>
                <a:cs typeface="Calibri"/>
              </a:rPr>
              <a:t>2:6.0</a:t>
            </a:r>
            <a:endParaRPr>
              <a:latin typeface="Calibri"/>
              <a:cs typeface="Calibri"/>
            </a:endParaRPr>
          </a:p>
          <a:p>
            <a:pPr marL="1841500"/>
            <a:r>
              <a:rPr b="1" dirty="0">
                <a:solidFill>
                  <a:srgbClr val="FF0000"/>
                </a:solidFill>
                <a:latin typeface="Calibri"/>
                <a:cs typeface="Calibri"/>
              </a:rPr>
              <a:t>Side</a:t>
            </a:r>
            <a:r>
              <a:rPr b="1" spc="-100" dirty="0">
                <a:solidFill>
                  <a:srgbClr val="FF0000"/>
                </a:solidFill>
                <a:latin typeface="Calibri"/>
                <a:cs typeface="Calibri"/>
              </a:rPr>
              <a:t> </a:t>
            </a:r>
            <a:r>
              <a:rPr b="1" spc="-5" dirty="0">
                <a:solidFill>
                  <a:srgbClr val="FF0000"/>
                </a:solidFill>
                <a:latin typeface="Calibri"/>
                <a:cs typeface="Calibri"/>
              </a:rPr>
              <a:t>3:8.0</a:t>
            </a:r>
            <a:endParaRPr>
              <a:latin typeface="Calibri"/>
              <a:cs typeface="Calibri"/>
            </a:endParaRPr>
          </a:p>
        </p:txBody>
      </p:sp>
      <p:sp>
        <p:nvSpPr>
          <p:cNvPr id="3" name="object 3"/>
          <p:cNvSpPr txBox="1">
            <a:spLocks noGrp="1"/>
          </p:cNvSpPr>
          <p:nvPr>
            <p:ph type="title"/>
          </p:nvPr>
        </p:nvSpPr>
        <p:spPr>
          <a:xfrm>
            <a:off x="1907540" y="464966"/>
            <a:ext cx="8520511" cy="581184"/>
          </a:xfrm>
          <a:prstGeom prst="rect">
            <a:avLst/>
          </a:prstGeom>
        </p:spPr>
        <p:txBody>
          <a:bodyPr vert="horz" wrap="square" lIns="0" tIns="104139" rIns="0" bIns="0" rtlCol="0" anchor="t">
            <a:spAutoFit/>
          </a:bodyPr>
          <a:lstStyle/>
          <a:p>
            <a:pPr marL="12700" marR="5080">
              <a:lnSpc>
                <a:spcPts val="3600"/>
              </a:lnSpc>
              <a:spcBef>
                <a:spcPts val="819"/>
              </a:spcBef>
            </a:pPr>
            <a:r>
              <a:rPr spc="-160" dirty="0"/>
              <a:t>C</a:t>
            </a:r>
            <a:r>
              <a:rPr spc="-165" dirty="0"/>
              <a:t>l</a:t>
            </a:r>
            <a:r>
              <a:rPr spc="-160" dirty="0"/>
              <a:t>as</a:t>
            </a:r>
            <a:r>
              <a:rPr spc="-5" dirty="0"/>
              <a:t>s</a:t>
            </a:r>
            <a:r>
              <a:rPr spc="-285" dirty="0"/>
              <a:t> </a:t>
            </a:r>
            <a:r>
              <a:rPr spc="-165" dirty="0"/>
              <a:t>wi</a:t>
            </a:r>
            <a:r>
              <a:rPr spc="-155" dirty="0"/>
              <a:t>t</a:t>
            </a:r>
            <a:r>
              <a:rPr dirty="0"/>
              <a:t>h</a:t>
            </a:r>
            <a:r>
              <a:rPr spc="-270" dirty="0"/>
              <a:t> </a:t>
            </a:r>
            <a:r>
              <a:rPr spc="-165" dirty="0"/>
              <a:t>O</a:t>
            </a:r>
            <a:r>
              <a:rPr spc="-160" dirty="0"/>
              <a:t>ver</a:t>
            </a:r>
            <a:r>
              <a:rPr spc="-165" dirty="0"/>
              <a:t>l</a:t>
            </a:r>
            <a:r>
              <a:rPr spc="-160" dirty="0"/>
              <a:t>oade</a:t>
            </a:r>
            <a:r>
              <a:rPr dirty="0"/>
              <a:t>d  </a:t>
            </a:r>
            <a:r>
              <a:rPr spc="-145" dirty="0"/>
              <a:t>Constructors</a:t>
            </a:r>
          </a:p>
        </p:txBody>
      </p:sp>
      <p:sp>
        <p:nvSpPr>
          <p:cNvPr id="6" name="Footer Placeholder 5">
            <a:extLst>
              <a:ext uri="{FF2B5EF4-FFF2-40B4-BE49-F238E27FC236}">
                <a16:creationId xmlns:a16="http://schemas.microsoft.com/office/drawing/2014/main" id="{93FE46C4-CDE5-BDBC-DE88-CFAB58EE9A85}"/>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150622"/>
            <a:ext cx="5280025"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Cons</a:t>
            </a:r>
            <a:r>
              <a:rPr spc="-155" dirty="0"/>
              <a:t>t</a:t>
            </a:r>
            <a:r>
              <a:rPr spc="-160" dirty="0"/>
              <a:t>ruc</a:t>
            </a:r>
            <a:r>
              <a:rPr spc="-155" dirty="0"/>
              <a:t>t</a:t>
            </a:r>
            <a:r>
              <a:rPr spc="-160" dirty="0"/>
              <a:t>or</a:t>
            </a:r>
            <a:r>
              <a:rPr spc="-5" dirty="0"/>
              <a:t>s</a:t>
            </a:r>
            <a:r>
              <a:rPr spc="-245" dirty="0"/>
              <a:t> </a:t>
            </a:r>
            <a:r>
              <a:rPr spc="-195" dirty="0"/>
              <a:t>W</a:t>
            </a:r>
            <a:r>
              <a:rPr spc="-165" dirty="0"/>
              <a:t>i</a:t>
            </a:r>
            <a:r>
              <a:rPr spc="-155" dirty="0"/>
              <a:t>t</a:t>
            </a:r>
            <a:r>
              <a:rPr dirty="0"/>
              <a:t>h</a:t>
            </a:r>
            <a:r>
              <a:rPr spc="-405" dirty="0"/>
              <a:t> </a:t>
            </a:r>
            <a:r>
              <a:rPr spc="-160" dirty="0"/>
              <a:t>Acces</a:t>
            </a:r>
            <a:r>
              <a:rPr spc="-5" dirty="0"/>
              <a:t>s  </a:t>
            </a:r>
            <a:r>
              <a:rPr spc="-145" dirty="0"/>
              <a:t>Modifiers</a:t>
            </a:r>
          </a:p>
        </p:txBody>
      </p:sp>
      <p:sp>
        <p:nvSpPr>
          <p:cNvPr id="3" name="object 3"/>
          <p:cNvSpPr txBox="1"/>
          <p:nvPr/>
        </p:nvSpPr>
        <p:spPr>
          <a:xfrm>
            <a:off x="1782267" y="1369568"/>
            <a:ext cx="2167890" cy="757555"/>
          </a:xfrm>
          <a:prstGeom prst="rect">
            <a:avLst/>
          </a:prstGeom>
        </p:spPr>
        <p:txBody>
          <a:bodyPr vert="horz" wrap="square" lIns="0" tIns="12700" rIns="0" bIns="0" rtlCol="0">
            <a:spAutoFit/>
          </a:bodyPr>
          <a:lstStyle/>
          <a:p>
            <a:pPr marL="12700" marR="403860">
              <a:spcBef>
                <a:spcPts val="100"/>
              </a:spcBef>
            </a:pPr>
            <a:r>
              <a:rPr sz="1200" b="1" dirty="0">
                <a:latin typeface="Arial"/>
                <a:cs typeface="Arial"/>
              </a:rPr>
              <a:t>//</a:t>
            </a:r>
            <a:r>
              <a:rPr sz="1200" b="1" spc="-20" dirty="0">
                <a:latin typeface="Arial"/>
                <a:cs typeface="Arial"/>
              </a:rPr>
              <a:t> </a:t>
            </a:r>
            <a:r>
              <a:rPr sz="1200" b="1" dirty="0">
                <a:latin typeface="Arial"/>
                <a:cs typeface="Arial"/>
              </a:rPr>
              <a:t>File</a:t>
            </a:r>
            <a:r>
              <a:rPr sz="1200" b="1" spc="-15" dirty="0">
                <a:latin typeface="Arial"/>
                <a:cs typeface="Arial"/>
              </a:rPr>
              <a:t> </a:t>
            </a:r>
            <a:r>
              <a:rPr sz="1200" b="1" spc="-5" dirty="0">
                <a:latin typeface="Arial"/>
                <a:cs typeface="Arial"/>
              </a:rPr>
              <a:t>Name</a:t>
            </a:r>
            <a:r>
              <a:rPr sz="1200" b="1" spc="-35" dirty="0">
                <a:latin typeface="Arial"/>
                <a:cs typeface="Arial"/>
              </a:rPr>
              <a:t> </a:t>
            </a:r>
            <a:r>
              <a:rPr sz="1200" b="1" dirty="0">
                <a:latin typeface="Arial"/>
                <a:cs typeface="Arial"/>
              </a:rPr>
              <a:t>:</a:t>
            </a:r>
            <a:r>
              <a:rPr sz="1200" b="1" spc="-10" dirty="0">
                <a:latin typeface="Arial"/>
                <a:cs typeface="Arial"/>
              </a:rPr>
              <a:t> </a:t>
            </a:r>
            <a:r>
              <a:rPr sz="1200" b="1" spc="-5" dirty="0">
                <a:latin typeface="Arial"/>
                <a:cs typeface="Arial"/>
              </a:rPr>
              <a:t>Demo.java </a:t>
            </a:r>
            <a:r>
              <a:rPr sz="1200" b="1" spc="-320" dirty="0">
                <a:latin typeface="Arial"/>
                <a:cs typeface="Arial"/>
              </a:rPr>
              <a:t> </a:t>
            </a:r>
            <a:r>
              <a:rPr sz="1200" b="1" dirty="0">
                <a:latin typeface="Arial"/>
                <a:cs typeface="Arial"/>
              </a:rPr>
              <a:t>class</a:t>
            </a:r>
            <a:r>
              <a:rPr sz="1200" b="1" spc="-35" dirty="0">
                <a:latin typeface="Arial"/>
                <a:cs typeface="Arial"/>
              </a:rPr>
              <a:t> </a:t>
            </a:r>
            <a:r>
              <a:rPr sz="1200" b="1" spc="-5" dirty="0">
                <a:latin typeface="Arial"/>
                <a:cs typeface="Arial"/>
              </a:rPr>
              <a:t>XYZ</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spc="-5" dirty="0">
                <a:latin typeface="Arial"/>
                <a:cs typeface="Arial"/>
              </a:rPr>
              <a:t>private</a:t>
            </a:r>
            <a:r>
              <a:rPr sz="1200" b="1" spc="-15" dirty="0">
                <a:latin typeface="Arial"/>
                <a:cs typeface="Arial"/>
              </a:rPr>
              <a:t> </a:t>
            </a:r>
            <a:r>
              <a:rPr sz="1200" b="1" dirty="0">
                <a:latin typeface="Arial"/>
                <a:cs typeface="Arial"/>
              </a:rPr>
              <a:t>int</a:t>
            </a:r>
            <a:r>
              <a:rPr sz="1200" b="1" spc="-10" dirty="0">
                <a:latin typeface="Arial"/>
                <a:cs typeface="Arial"/>
              </a:rPr>
              <a:t> </a:t>
            </a:r>
            <a:r>
              <a:rPr sz="1200" b="1" dirty="0">
                <a:latin typeface="Arial"/>
                <a:cs typeface="Arial"/>
              </a:rPr>
              <a:t>x,</a:t>
            </a:r>
            <a:r>
              <a:rPr sz="1200" b="1" spc="-15" dirty="0">
                <a:latin typeface="Arial"/>
                <a:cs typeface="Arial"/>
              </a:rPr>
              <a:t> </a:t>
            </a:r>
            <a:r>
              <a:rPr sz="1200" b="1" spc="-60" dirty="0">
                <a:latin typeface="Arial"/>
                <a:cs typeface="Arial"/>
              </a:rPr>
              <a:t>y,</a:t>
            </a:r>
            <a:r>
              <a:rPr sz="1200" b="1" spc="10" dirty="0">
                <a:latin typeface="Arial"/>
                <a:cs typeface="Arial"/>
              </a:rPr>
              <a:t> </a:t>
            </a:r>
            <a:r>
              <a:rPr sz="1200" b="1" dirty="0">
                <a:latin typeface="Arial"/>
                <a:cs typeface="Arial"/>
              </a:rPr>
              <a:t>z;</a:t>
            </a:r>
            <a:endParaRPr sz="1200">
              <a:latin typeface="Arial"/>
              <a:cs typeface="Arial"/>
            </a:endParaRPr>
          </a:p>
        </p:txBody>
      </p:sp>
      <p:sp>
        <p:nvSpPr>
          <p:cNvPr id="4" name="object 4"/>
          <p:cNvSpPr txBox="1"/>
          <p:nvPr/>
        </p:nvSpPr>
        <p:spPr>
          <a:xfrm>
            <a:off x="2696972" y="2284221"/>
            <a:ext cx="2628900" cy="939800"/>
          </a:xfrm>
          <a:prstGeom prst="rect">
            <a:avLst/>
          </a:prstGeom>
        </p:spPr>
        <p:txBody>
          <a:bodyPr vert="horz" wrap="square" lIns="0" tIns="12700" rIns="0" bIns="0" rtlCol="0">
            <a:spAutoFit/>
          </a:bodyPr>
          <a:lstStyle/>
          <a:p>
            <a:pPr marL="12700" marR="5080">
              <a:spcBef>
                <a:spcPts val="100"/>
              </a:spcBef>
            </a:pPr>
            <a:r>
              <a:rPr sz="1200" b="1" dirty="0">
                <a:latin typeface="Arial"/>
                <a:cs typeface="Arial"/>
              </a:rPr>
              <a:t>//</a:t>
            </a:r>
            <a:r>
              <a:rPr sz="1200" b="1" spc="-15" dirty="0">
                <a:latin typeface="Arial"/>
                <a:cs typeface="Arial"/>
              </a:rPr>
              <a:t> </a:t>
            </a:r>
            <a:r>
              <a:rPr sz="1200" b="1" spc="-5" dirty="0">
                <a:latin typeface="Arial"/>
                <a:cs typeface="Arial"/>
              </a:rPr>
              <a:t>Constructor</a:t>
            </a:r>
            <a:r>
              <a:rPr sz="1200" b="1" spc="-20" dirty="0">
                <a:latin typeface="Arial"/>
                <a:cs typeface="Arial"/>
              </a:rPr>
              <a:t> </a:t>
            </a:r>
            <a:r>
              <a:rPr sz="1200" b="1" spc="5" dirty="0">
                <a:latin typeface="Arial"/>
                <a:cs typeface="Arial"/>
              </a:rPr>
              <a:t>with</a:t>
            </a:r>
            <a:r>
              <a:rPr sz="1200" b="1" spc="-15" dirty="0">
                <a:latin typeface="Arial"/>
                <a:cs typeface="Arial"/>
              </a:rPr>
              <a:t> </a:t>
            </a:r>
            <a:r>
              <a:rPr sz="1200" b="1" spc="-5" dirty="0">
                <a:latin typeface="Arial"/>
                <a:cs typeface="Arial"/>
              </a:rPr>
              <a:t>‘private’</a:t>
            </a:r>
            <a:r>
              <a:rPr sz="1200" b="1" spc="-70" dirty="0">
                <a:latin typeface="Arial"/>
                <a:cs typeface="Arial"/>
              </a:rPr>
              <a:t> </a:t>
            </a:r>
            <a:r>
              <a:rPr sz="1200" b="1" dirty="0">
                <a:latin typeface="Arial"/>
                <a:cs typeface="Arial"/>
              </a:rPr>
              <a:t>Modifier </a:t>
            </a:r>
            <a:r>
              <a:rPr sz="1200" b="1" spc="-320" dirty="0">
                <a:latin typeface="Arial"/>
                <a:cs typeface="Arial"/>
              </a:rPr>
              <a:t> </a:t>
            </a:r>
            <a:r>
              <a:rPr sz="1200" b="1" spc="-5" dirty="0">
                <a:latin typeface="Arial"/>
                <a:cs typeface="Arial"/>
              </a:rPr>
              <a:t>private XYZ</a:t>
            </a:r>
            <a:r>
              <a:rPr sz="1200" b="1" spc="10" dirty="0">
                <a:latin typeface="Arial"/>
                <a:cs typeface="Arial"/>
              </a:rPr>
              <a:t> </a:t>
            </a:r>
            <a:r>
              <a:rPr sz="1200" b="1" dirty="0">
                <a:latin typeface="Arial"/>
                <a:cs typeface="Arial"/>
              </a:rPr>
              <a:t>(int</a:t>
            </a:r>
            <a:r>
              <a:rPr sz="1200" b="1" spc="5" dirty="0">
                <a:latin typeface="Arial"/>
                <a:cs typeface="Arial"/>
              </a:rPr>
              <a:t> </a:t>
            </a:r>
            <a:r>
              <a:rPr sz="1200" b="1" spc="-5" dirty="0">
                <a:latin typeface="Arial"/>
                <a:cs typeface="Arial"/>
              </a:rPr>
              <a:t>a)</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spc="-5" dirty="0">
                <a:latin typeface="Arial"/>
                <a:cs typeface="Arial"/>
              </a:rPr>
              <a:t>x</a:t>
            </a:r>
            <a:r>
              <a:rPr sz="1200" b="1" spc="-55" dirty="0">
                <a:latin typeface="Arial"/>
                <a:cs typeface="Arial"/>
              </a:rPr>
              <a:t> </a:t>
            </a:r>
            <a:r>
              <a:rPr sz="1200" b="1" dirty="0">
                <a:latin typeface="Arial"/>
                <a:cs typeface="Arial"/>
              </a:rPr>
              <a:t>=</a:t>
            </a:r>
            <a:r>
              <a:rPr sz="1200" b="1" spc="-40" dirty="0">
                <a:latin typeface="Arial"/>
                <a:cs typeface="Arial"/>
              </a:rPr>
              <a:t> </a:t>
            </a:r>
            <a:r>
              <a:rPr sz="1200" b="1" spc="-5" dirty="0">
                <a:latin typeface="Arial"/>
                <a:cs typeface="Arial"/>
              </a:rPr>
              <a:t>a;</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5" name="object 5"/>
          <p:cNvSpPr txBox="1"/>
          <p:nvPr/>
        </p:nvSpPr>
        <p:spPr>
          <a:xfrm>
            <a:off x="1782267" y="3381884"/>
            <a:ext cx="3595370" cy="2403475"/>
          </a:xfrm>
          <a:prstGeom prst="rect">
            <a:avLst/>
          </a:prstGeom>
        </p:spPr>
        <p:txBody>
          <a:bodyPr vert="horz" wrap="square" lIns="0" tIns="12700" rIns="0" bIns="0" rtlCol="0">
            <a:spAutoFit/>
          </a:bodyPr>
          <a:lstStyle/>
          <a:p>
            <a:pPr marL="927100" marR="180340">
              <a:spcBef>
                <a:spcPts val="100"/>
              </a:spcBef>
            </a:pPr>
            <a:r>
              <a:rPr sz="1200" b="1" dirty="0">
                <a:latin typeface="Arial"/>
                <a:cs typeface="Arial"/>
              </a:rPr>
              <a:t>//</a:t>
            </a:r>
            <a:r>
              <a:rPr sz="1200" b="1" spc="-5" dirty="0">
                <a:latin typeface="Arial"/>
                <a:cs typeface="Arial"/>
              </a:rPr>
              <a:t> Constructor</a:t>
            </a:r>
            <a:r>
              <a:rPr sz="1200" b="1" dirty="0">
                <a:latin typeface="Arial"/>
                <a:cs typeface="Arial"/>
              </a:rPr>
              <a:t> </a:t>
            </a:r>
            <a:r>
              <a:rPr sz="1200" b="1" spc="5" dirty="0">
                <a:latin typeface="Arial"/>
                <a:cs typeface="Arial"/>
              </a:rPr>
              <a:t>with</a:t>
            </a:r>
            <a:r>
              <a:rPr sz="1200" b="1" spc="-5" dirty="0">
                <a:latin typeface="Arial"/>
                <a:cs typeface="Arial"/>
              </a:rPr>
              <a:t> </a:t>
            </a:r>
            <a:r>
              <a:rPr sz="1200" b="1" dirty="0">
                <a:latin typeface="Arial"/>
                <a:cs typeface="Arial"/>
              </a:rPr>
              <a:t>public</a:t>
            </a:r>
            <a:r>
              <a:rPr sz="1200" b="1" spc="20" dirty="0">
                <a:latin typeface="Arial"/>
                <a:cs typeface="Arial"/>
              </a:rPr>
              <a:t> </a:t>
            </a:r>
            <a:r>
              <a:rPr sz="1200" b="1" spc="-5" dirty="0">
                <a:latin typeface="Arial"/>
                <a:cs typeface="Arial"/>
              </a:rPr>
              <a:t>Modifier </a:t>
            </a:r>
            <a:r>
              <a:rPr sz="1200" b="1" spc="-320" dirty="0">
                <a:latin typeface="Arial"/>
                <a:cs typeface="Arial"/>
              </a:rPr>
              <a:t> </a:t>
            </a:r>
            <a:r>
              <a:rPr sz="1200" b="1" dirty="0">
                <a:latin typeface="Arial"/>
                <a:cs typeface="Arial"/>
              </a:rPr>
              <a:t>public</a:t>
            </a:r>
            <a:r>
              <a:rPr sz="1200" b="1" spc="10" dirty="0">
                <a:latin typeface="Arial"/>
                <a:cs typeface="Arial"/>
              </a:rPr>
              <a:t> </a:t>
            </a:r>
            <a:r>
              <a:rPr sz="1200" b="1" spc="-5" dirty="0">
                <a:latin typeface="Arial"/>
                <a:cs typeface="Arial"/>
              </a:rPr>
              <a:t>XYZ</a:t>
            </a:r>
            <a:r>
              <a:rPr sz="1200" b="1" spc="5" dirty="0">
                <a:latin typeface="Arial"/>
                <a:cs typeface="Arial"/>
              </a:rPr>
              <a:t> </a:t>
            </a:r>
            <a:r>
              <a:rPr sz="1200" b="1" dirty="0">
                <a:latin typeface="Arial"/>
                <a:cs typeface="Arial"/>
              </a:rPr>
              <a:t>(int</a:t>
            </a:r>
            <a:r>
              <a:rPr sz="1200" b="1" spc="5" dirty="0">
                <a:latin typeface="Arial"/>
                <a:cs typeface="Arial"/>
              </a:rPr>
              <a:t> </a:t>
            </a:r>
            <a:r>
              <a:rPr sz="1200" b="1" spc="-60" dirty="0">
                <a:latin typeface="Arial"/>
                <a:cs typeface="Arial"/>
              </a:rPr>
              <a:t>y,</a:t>
            </a:r>
            <a:r>
              <a:rPr sz="1200" b="1" spc="20" dirty="0">
                <a:latin typeface="Arial"/>
                <a:cs typeface="Arial"/>
              </a:rPr>
              <a:t> </a:t>
            </a:r>
            <a:r>
              <a:rPr sz="1200" b="1" dirty="0">
                <a:latin typeface="Arial"/>
                <a:cs typeface="Arial"/>
              </a:rPr>
              <a:t>int</a:t>
            </a:r>
            <a:r>
              <a:rPr sz="1200" b="1" spc="10" dirty="0">
                <a:latin typeface="Arial"/>
                <a:cs typeface="Arial"/>
              </a:rPr>
              <a:t> </a:t>
            </a:r>
            <a:r>
              <a:rPr sz="1200" b="1" dirty="0">
                <a:latin typeface="Arial"/>
                <a:cs typeface="Arial"/>
              </a:rPr>
              <a:t>z)</a:t>
            </a:r>
            <a:endParaRPr sz="1200">
              <a:latin typeface="Arial"/>
              <a:cs typeface="Arial"/>
            </a:endParaRPr>
          </a:p>
          <a:p>
            <a:pPr marL="927100"/>
            <a:r>
              <a:rPr sz="1200" b="1" spc="-5" dirty="0">
                <a:latin typeface="Arial"/>
                <a:cs typeface="Arial"/>
              </a:rPr>
              <a:t>{</a:t>
            </a:r>
            <a:endParaRPr sz="1200">
              <a:latin typeface="Arial"/>
              <a:cs typeface="Arial"/>
            </a:endParaRPr>
          </a:p>
          <a:p>
            <a:pPr marL="1841500" marR="1044575"/>
            <a:r>
              <a:rPr sz="1200" b="1" dirty="0">
                <a:latin typeface="Arial"/>
                <a:cs typeface="Arial"/>
              </a:rPr>
              <a:t>this.y</a:t>
            </a:r>
            <a:r>
              <a:rPr sz="1200" b="1" spc="-35" dirty="0">
                <a:latin typeface="Arial"/>
                <a:cs typeface="Arial"/>
              </a:rPr>
              <a:t> </a:t>
            </a:r>
            <a:r>
              <a:rPr sz="1200" b="1" dirty="0">
                <a:latin typeface="Arial"/>
                <a:cs typeface="Arial"/>
              </a:rPr>
              <a:t>=</a:t>
            </a:r>
            <a:r>
              <a:rPr sz="1200" b="1" spc="-50" dirty="0">
                <a:latin typeface="Arial"/>
                <a:cs typeface="Arial"/>
              </a:rPr>
              <a:t> </a:t>
            </a:r>
            <a:r>
              <a:rPr sz="1200" b="1" spc="-40" dirty="0">
                <a:latin typeface="Arial"/>
                <a:cs typeface="Arial"/>
              </a:rPr>
              <a:t>y; </a:t>
            </a:r>
            <a:r>
              <a:rPr sz="1200" b="1" spc="-315" dirty="0">
                <a:latin typeface="Arial"/>
                <a:cs typeface="Arial"/>
              </a:rPr>
              <a:t> </a:t>
            </a:r>
            <a:r>
              <a:rPr sz="1200" b="1" dirty="0">
                <a:latin typeface="Arial"/>
                <a:cs typeface="Arial"/>
              </a:rPr>
              <a:t>this.z</a:t>
            </a:r>
            <a:r>
              <a:rPr sz="1200" b="1" spc="-45" dirty="0">
                <a:latin typeface="Arial"/>
                <a:cs typeface="Arial"/>
              </a:rPr>
              <a:t> </a:t>
            </a:r>
            <a:r>
              <a:rPr sz="1200" b="1" dirty="0">
                <a:latin typeface="Arial"/>
                <a:cs typeface="Arial"/>
              </a:rPr>
              <a:t>=</a:t>
            </a:r>
            <a:r>
              <a:rPr sz="1200" b="1" spc="-45" dirty="0">
                <a:latin typeface="Arial"/>
                <a:cs typeface="Arial"/>
              </a:rPr>
              <a:t> </a:t>
            </a:r>
            <a:r>
              <a:rPr sz="1200" b="1" dirty="0">
                <a:latin typeface="Arial"/>
                <a:cs typeface="Arial"/>
              </a:rPr>
              <a:t>z;</a:t>
            </a:r>
            <a:endParaRPr sz="1200">
              <a:latin typeface="Arial"/>
              <a:cs typeface="Arial"/>
            </a:endParaRPr>
          </a:p>
          <a:p>
            <a:pPr marL="927100"/>
            <a:r>
              <a:rPr sz="1200" b="1" spc="-5" dirty="0">
                <a:latin typeface="Arial"/>
                <a:cs typeface="Arial"/>
              </a:rPr>
              <a:t>}</a:t>
            </a:r>
            <a:endParaRPr sz="1200">
              <a:latin typeface="Arial"/>
              <a:cs typeface="Arial"/>
            </a:endParaRPr>
          </a:p>
          <a:p>
            <a:pPr marL="12700"/>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20" dirty="0">
                <a:latin typeface="Arial"/>
                <a:cs typeface="Arial"/>
              </a:rPr>
              <a:t> </a:t>
            </a:r>
            <a:r>
              <a:rPr sz="1200" b="1" spc="-5" dirty="0">
                <a:latin typeface="Arial"/>
                <a:cs typeface="Arial"/>
              </a:rPr>
              <a:t>XYZ</a:t>
            </a:r>
            <a:endParaRPr sz="1200">
              <a:latin typeface="Arial"/>
              <a:cs typeface="Arial"/>
            </a:endParaRPr>
          </a:p>
          <a:p>
            <a:pPr marL="12700" marR="2557780"/>
            <a:r>
              <a:rPr sz="1200" b="1" dirty="0">
                <a:latin typeface="Arial"/>
                <a:cs typeface="Arial"/>
              </a:rPr>
              <a:t>//</a:t>
            </a:r>
            <a:r>
              <a:rPr sz="1200" b="1" spc="-45" dirty="0">
                <a:latin typeface="Arial"/>
                <a:cs typeface="Arial"/>
              </a:rPr>
              <a:t> </a:t>
            </a:r>
            <a:r>
              <a:rPr sz="1200" b="1" spc="-5" dirty="0">
                <a:latin typeface="Arial"/>
                <a:cs typeface="Arial"/>
              </a:rPr>
              <a:t>Driver</a:t>
            </a:r>
            <a:r>
              <a:rPr sz="1200" b="1" spc="-40" dirty="0">
                <a:latin typeface="Arial"/>
                <a:cs typeface="Arial"/>
              </a:rPr>
              <a:t> </a:t>
            </a:r>
            <a:r>
              <a:rPr sz="1200" b="1" dirty="0">
                <a:latin typeface="Arial"/>
                <a:cs typeface="Arial"/>
              </a:rPr>
              <a:t>Class </a:t>
            </a:r>
            <a:r>
              <a:rPr sz="1200" b="1" spc="-320" dirty="0">
                <a:latin typeface="Arial"/>
                <a:cs typeface="Arial"/>
              </a:rPr>
              <a:t> </a:t>
            </a:r>
            <a:r>
              <a:rPr sz="1200" b="1" dirty="0">
                <a:latin typeface="Arial"/>
                <a:cs typeface="Arial"/>
              </a:rPr>
              <a:t>class</a:t>
            </a:r>
            <a:r>
              <a:rPr sz="1200" b="1" spc="-40" dirty="0">
                <a:latin typeface="Arial"/>
                <a:cs typeface="Arial"/>
              </a:rPr>
              <a:t> </a:t>
            </a:r>
            <a:r>
              <a:rPr sz="1200" b="1" spc="-25" dirty="0">
                <a:latin typeface="Arial"/>
                <a:cs typeface="Arial"/>
              </a:rPr>
              <a:t>Test</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dirty="0">
                <a:latin typeface="Arial"/>
                <a:cs typeface="Arial"/>
              </a:rPr>
              <a:t>//</a:t>
            </a:r>
            <a:r>
              <a:rPr sz="1200" b="1" spc="-25" dirty="0">
                <a:latin typeface="Arial"/>
                <a:cs typeface="Arial"/>
              </a:rPr>
              <a:t> </a:t>
            </a:r>
            <a:r>
              <a:rPr sz="1200" b="1" spc="-5" dirty="0">
                <a:latin typeface="Arial"/>
                <a:cs typeface="Arial"/>
              </a:rPr>
              <a:t>Driver</a:t>
            </a:r>
            <a:r>
              <a:rPr sz="1200" b="1" spc="-20" dirty="0">
                <a:latin typeface="Arial"/>
                <a:cs typeface="Arial"/>
              </a:rPr>
              <a:t> </a:t>
            </a:r>
            <a:r>
              <a:rPr sz="1200" b="1" spc="-5" dirty="0">
                <a:latin typeface="Arial"/>
                <a:cs typeface="Arial"/>
              </a:rPr>
              <a:t>Method</a:t>
            </a:r>
            <a:endParaRPr sz="1200">
              <a:latin typeface="Arial"/>
              <a:cs typeface="Arial"/>
            </a:endParaRPr>
          </a:p>
          <a:p>
            <a:pPr marL="927100"/>
            <a:r>
              <a:rPr sz="1200" b="1" dirty="0">
                <a:latin typeface="Arial"/>
                <a:cs typeface="Arial"/>
              </a:rPr>
              <a:t>public </a:t>
            </a:r>
            <a:r>
              <a:rPr sz="1200" b="1" spc="-5" dirty="0">
                <a:latin typeface="Arial"/>
                <a:cs typeface="Arial"/>
              </a:rPr>
              <a:t>static</a:t>
            </a:r>
            <a:r>
              <a:rPr sz="1200" b="1" spc="-25" dirty="0">
                <a:latin typeface="Arial"/>
                <a:cs typeface="Arial"/>
              </a:rPr>
              <a:t> </a:t>
            </a:r>
            <a:r>
              <a:rPr sz="1200" b="1" spc="-5" dirty="0">
                <a:latin typeface="Arial"/>
                <a:cs typeface="Arial"/>
              </a:rPr>
              <a:t>void</a:t>
            </a:r>
            <a:r>
              <a:rPr sz="1200" b="1" spc="20" dirty="0">
                <a:latin typeface="Arial"/>
                <a:cs typeface="Arial"/>
              </a:rPr>
              <a:t> </a:t>
            </a:r>
            <a:r>
              <a:rPr sz="1200" b="1" dirty="0">
                <a:latin typeface="Arial"/>
                <a:cs typeface="Arial"/>
              </a:rPr>
              <a:t>main(String </a:t>
            </a:r>
            <a:r>
              <a:rPr sz="1200" b="1" spc="-5" dirty="0">
                <a:latin typeface="Arial"/>
                <a:cs typeface="Arial"/>
              </a:rPr>
              <a:t>args[])</a:t>
            </a:r>
            <a:endParaRPr sz="1200">
              <a:latin typeface="Arial"/>
              <a:cs typeface="Arial"/>
            </a:endParaRPr>
          </a:p>
          <a:p>
            <a:pPr marL="927100"/>
            <a:r>
              <a:rPr sz="1200" b="1" spc="-5" dirty="0">
                <a:latin typeface="Arial"/>
                <a:cs typeface="Arial"/>
              </a:rPr>
              <a:t>{</a:t>
            </a:r>
            <a:endParaRPr sz="1200">
              <a:latin typeface="Arial"/>
              <a:cs typeface="Arial"/>
            </a:endParaRPr>
          </a:p>
        </p:txBody>
      </p:sp>
      <p:sp>
        <p:nvSpPr>
          <p:cNvPr id="6" name="object 6"/>
          <p:cNvSpPr txBox="1"/>
          <p:nvPr/>
        </p:nvSpPr>
        <p:spPr>
          <a:xfrm>
            <a:off x="4526026" y="5759297"/>
            <a:ext cx="251460" cy="513080"/>
          </a:xfrm>
          <a:prstGeom prst="rect">
            <a:avLst/>
          </a:prstGeom>
        </p:spPr>
        <p:txBody>
          <a:bodyPr vert="horz" wrap="square" lIns="0" tIns="12065" rIns="0" bIns="0" rtlCol="0">
            <a:spAutoFit/>
          </a:bodyPr>
          <a:lstStyle/>
          <a:p>
            <a:pPr marL="12700">
              <a:spcBef>
                <a:spcPts val="95"/>
              </a:spcBef>
            </a:pPr>
            <a:r>
              <a:rPr sz="1600" b="1" spc="-10" dirty="0">
                <a:solidFill>
                  <a:srgbClr val="FF0000"/>
                </a:solidFill>
                <a:latin typeface="Arial"/>
                <a:cs typeface="Arial"/>
              </a:rPr>
              <a:t>a1</a:t>
            </a:r>
            <a:endParaRPr sz="1600">
              <a:latin typeface="Arial"/>
              <a:cs typeface="Arial"/>
            </a:endParaRPr>
          </a:p>
          <a:p>
            <a:pPr marL="12700">
              <a:spcBef>
                <a:spcPts val="5"/>
              </a:spcBef>
            </a:pPr>
            <a:r>
              <a:rPr sz="1600" b="1" spc="-5" dirty="0">
                <a:solidFill>
                  <a:srgbClr val="FF0000"/>
                </a:solidFill>
                <a:latin typeface="Arial"/>
                <a:cs typeface="Arial"/>
              </a:rPr>
              <a:t>a2</a:t>
            </a:r>
            <a:endParaRPr sz="1600">
              <a:latin typeface="Arial"/>
              <a:cs typeface="Arial"/>
            </a:endParaRPr>
          </a:p>
        </p:txBody>
      </p:sp>
      <p:sp>
        <p:nvSpPr>
          <p:cNvPr id="7" name="object 7"/>
          <p:cNvSpPr txBox="1"/>
          <p:nvPr/>
        </p:nvSpPr>
        <p:spPr>
          <a:xfrm>
            <a:off x="2696972" y="5759298"/>
            <a:ext cx="1315720" cy="696595"/>
          </a:xfrm>
          <a:prstGeom prst="rect">
            <a:avLst/>
          </a:prstGeom>
        </p:spPr>
        <p:txBody>
          <a:bodyPr vert="horz" wrap="square" lIns="0" tIns="12065" rIns="0" bIns="0" rtlCol="0">
            <a:spAutoFit/>
          </a:bodyPr>
          <a:lstStyle/>
          <a:p>
            <a:pPr marL="927100">
              <a:spcBef>
                <a:spcPts val="95"/>
              </a:spcBef>
            </a:pPr>
            <a:r>
              <a:rPr sz="1600" b="1" spc="-5" dirty="0">
                <a:solidFill>
                  <a:srgbClr val="FF0000"/>
                </a:solidFill>
                <a:latin typeface="Arial"/>
                <a:cs typeface="Arial"/>
              </a:rPr>
              <a:t>A</a:t>
            </a:r>
            <a:endParaRPr sz="1600">
              <a:latin typeface="Arial"/>
              <a:cs typeface="Arial"/>
            </a:endParaRPr>
          </a:p>
          <a:p>
            <a:pPr marL="927100">
              <a:spcBef>
                <a:spcPts val="5"/>
              </a:spcBef>
            </a:pPr>
            <a:r>
              <a:rPr sz="1600" b="1" spc="-5" dirty="0">
                <a:solidFill>
                  <a:srgbClr val="FF0000"/>
                </a:solidFill>
                <a:latin typeface="Arial"/>
                <a:cs typeface="Arial"/>
              </a:rPr>
              <a:t>A</a:t>
            </a:r>
            <a:endParaRPr sz="1600">
              <a:latin typeface="Arial"/>
              <a:cs typeface="Arial"/>
            </a:endParaRPr>
          </a:p>
          <a:p>
            <a:pPr marL="12700">
              <a:spcBef>
                <a:spcPts val="5"/>
              </a:spcBef>
            </a:pPr>
            <a:r>
              <a:rPr sz="1200" b="1" spc="-5" dirty="0">
                <a:latin typeface="Arial"/>
                <a:cs typeface="Arial"/>
              </a:rPr>
              <a:t>}</a:t>
            </a:r>
            <a:r>
              <a:rPr sz="1200" b="1" spc="-20"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p:txBody>
      </p:sp>
      <p:sp>
        <p:nvSpPr>
          <p:cNvPr id="8" name="object 8"/>
          <p:cNvSpPr txBox="1"/>
          <p:nvPr/>
        </p:nvSpPr>
        <p:spPr>
          <a:xfrm>
            <a:off x="5440427" y="5759297"/>
            <a:ext cx="144145" cy="513080"/>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a:t>
            </a:r>
            <a:endParaRPr sz="1600">
              <a:latin typeface="Arial"/>
              <a:cs typeface="Arial"/>
            </a:endParaRPr>
          </a:p>
          <a:p>
            <a:pPr marL="12700">
              <a:spcBef>
                <a:spcPts val="5"/>
              </a:spcBef>
            </a:pPr>
            <a:r>
              <a:rPr sz="1600" b="1" spc="-5" dirty="0">
                <a:solidFill>
                  <a:srgbClr val="FF0000"/>
                </a:solidFill>
                <a:latin typeface="Arial"/>
                <a:cs typeface="Arial"/>
              </a:rPr>
              <a:t>=</a:t>
            </a:r>
            <a:endParaRPr sz="1600">
              <a:latin typeface="Arial"/>
              <a:cs typeface="Arial"/>
            </a:endParaRPr>
          </a:p>
        </p:txBody>
      </p:sp>
      <p:sp>
        <p:nvSpPr>
          <p:cNvPr id="9" name="object 9"/>
          <p:cNvSpPr txBox="1"/>
          <p:nvPr/>
        </p:nvSpPr>
        <p:spPr>
          <a:xfrm>
            <a:off x="6355207" y="5759297"/>
            <a:ext cx="419734" cy="513080"/>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n</a:t>
            </a:r>
            <a:r>
              <a:rPr sz="1600" b="1" spc="-10" dirty="0">
                <a:solidFill>
                  <a:srgbClr val="FF0000"/>
                </a:solidFill>
                <a:latin typeface="Arial"/>
                <a:cs typeface="Arial"/>
              </a:rPr>
              <a:t>e</a:t>
            </a:r>
            <a:r>
              <a:rPr sz="1600" b="1" spc="-5" dirty="0">
                <a:solidFill>
                  <a:srgbClr val="FF0000"/>
                </a:solidFill>
                <a:latin typeface="Arial"/>
                <a:cs typeface="Arial"/>
              </a:rPr>
              <a:t>w</a:t>
            </a:r>
            <a:endParaRPr sz="1600">
              <a:latin typeface="Arial"/>
              <a:cs typeface="Arial"/>
            </a:endParaRPr>
          </a:p>
          <a:p>
            <a:pPr marL="12700">
              <a:spcBef>
                <a:spcPts val="5"/>
              </a:spcBef>
            </a:pPr>
            <a:r>
              <a:rPr sz="1600" b="1" spc="-5" dirty="0">
                <a:solidFill>
                  <a:srgbClr val="FF0000"/>
                </a:solidFill>
                <a:latin typeface="Arial"/>
                <a:cs typeface="Arial"/>
              </a:rPr>
              <a:t>new</a:t>
            </a:r>
            <a:endParaRPr sz="1600">
              <a:latin typeface="Arial"/>
              <a:cs typeface="Arial"/>
            </a:endParaRPr>
          </a:p>
        </p:txBody>
      </p:sp>
      <p:sp>
        <p:nvSpPr>
          <p:cNvPr id="10" name="object 10"/>
          <p:cNvSpPr txBox="1"/>
          <p:nvPr/>
        </p:nvSpPr>
        <p:spPr>
          <a:xfrm>
            <a:off x="7269608" y="5759297"/>
            <a:ext cx="877569" cy="513080"/>
          </a:xfrm>
          <a:prstGeom prst="rect">
            <a:avLst/>
          </a:prstGeom>
        </p:spPr>
        <p:txBody>
          <a:bodyPr vert="horz" wrap="square" lIns="0" tIns="12065" rIns="0" bIns="0" rtlCol="0">
            <a:spAutoFit/>
          </a:bodyPr>
          <a:lstStyle/>
          <a:p>
            <a:pPr marL="12700">
              <a:spcBef>
                <a:spcPts val="95"/>
              </a:spcBef>
            </a:pPr>
            <a:r>
              <a:rPr sz="1600" b="1" spc="-15" dirty="0">
                <a:solidFill>
                  <a:srgbClr val="FF0000"/>
                </a:solidFill>
                <a:latin typeface="Arial"/>
                <a:cs typeface="Arial"/>
              </a:rPr>
              <a:t>A(10);</a:t>
            </a:r>
            <a:endParaRPr sz="1600">
              <a:latin typeface="Arial"/>
              <a:cs typeface="Arial"/>
            </a:endParaRPr>
          </a:p>
          <a:p>
            <a:pPr marL="12700">
              <a:spcBef>
                <a:spcPts val="5"/>
              </a:spcBef>
            </a:pPr>
            <a:r>
              <a:rPr sz="1600" b="1" spc="-10" dirty="0">
                <a:solidFill>
                  <a:srgbClr val="FF0000"/>
                </a:solidFill>
                <a:latin typeface="Arial"/>
                <a:cs typeface="Arial"/>
              </a:rPr>
              <a:t>A(10,40);</a:t>
            </a:r>
            <a:endParaRPr sz="1600">
              <a:latin typeface="Arial"/>
              <a:cs typeface="Arial"/>
            </a:endParaRPr>
          </a:p>
        </p:txBody>
      </p:sp>
      <p:sp>
        <p:nvSpPr>
          <p:cNvPr id="11" name="object 11"/>
          <p:cNvSpPr txBox="1"/>
          <p:nvPr/>
        </p:nvSpPr>
        <p:spPr>
          <a:xfrm>
            <a:off x="1782267" y="6430467"/>
            <a:ext cx="149987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t>
            </a:r>
            <a:r>
              <a:rPr sz="1200" b="1" spc="-15"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40" dirty="0">
                <a:latin typeface="Arial"/>
                <a:cs typeface="Arial"/>
              </a:rPr>
              <a:t> </a:t>
            </a:r>
            <a:r>
              <a:rPr sz="1200" b="1" spc="-25" dirty="0">
                <a:latin typeface="Arial"/>
                <a:cs typeface="Arial"/>
              </a:rPr>
              <a:t>Test</a:t>
            </a:r>
            <a:endParaRPr sz="1200">
              <a:latin typeface="Arial"/>
              <a:cs typeface="Arial"/>
            </a:endParaRPr>
          </a:p>
        </p:txBody>
      </p:sp>
      <p:sp>
        <p:nvSpPr>
          <p:cNvPr id="12" name="object 12"/>
          <p:cNvSpPr/>
          <p:nvPr/>
        </p:nvSpPr>
        <p:spPr>
          <a:xfrm>
            <a:off x="7383654" y="5368926"/>
            <a:ext cx="965835" cy="456565"/>
          </a:xfrm>
          <a:custGeom>
            <a:avLst/>
            <a:gdLst/>
            <a:ahLst/>
            <a:cxnLst/>
            <a:rect l="l" t="t" r="r" b="b"/>
            <a:pathLst>
              <a:path w="965834" h="456564">
                <a:moveTo>
                  <a:pt x="112522" y="367957"/>
                </a:moveTo>
                <a:lnTo>
                  <a:pt x="0" y="418757"/>
                </a:lnTo>
                <a:lnTo>
                  <a:pt x="17018" y="456260"/>
                </a:lnTo>
                <a:lnTo>
                  <a:pt x="129539" y="405460"/>
                </a:lnTo>
                <a:lnTo>
                  <a:pt x="112522" y="367957"/>
                </a:lnTo>
                <a:close/>
              </a:path>
              <a:path w="965834" h="456564">
                <a:moveTo>
                  <a:pt x="262509" y="300240"/>
                </a:moveTo>
                <a:lnTo>
                  <a:pt x="150113" y="351028"/>
                </a:lnTo>
                <a:lnTo>
                  <a:pt x="167005" y="388531"/>
                </a:lnTo>
                <a:lnTo>
                  <a:pt x="279526" y="337743"/>
                </a:lnTo>
                <a:lnTo>
                  <a:pt x="262509" y="300240"/>
                </a:lnTo>
                <a:close/>
              </a:path>
              <a:path w="965834" h="456564">
                <a:moveTo>
                  <a:pt x="412623" y="232511"/>
                </a:moveTo>
                <a:lnTo>
                  <a:pt x="300100" y="283311"/>
                </a:lnTo>
                <a:lnTo>
                  <a:pt x="316992" y="320814"/>
                </a:lnTo>
                <a:lnTo>
                  <a:pt x="429513" y="270014"/>
                </a:lnTo>
                <a:lnTo>
                  <a:pt x="412623" y="232511"/>
                </a:lnTo>
                <a:close/>
              </a:path>
              <a:path w="965834" h="456564">
                <a:moveTo>
                  <a:pt x="562610" y="164846"/>
                </a:moveTo>
                <a:lnTo>
                  <a:pt x="450088" y="215519"/>
                </a:lnTo>
                <a:lnTo>
                  <a:pt x="466979" y="253085"/>
                </a:lnTo>
                <a:lnTo>
                  <a:pt x="579501" y="202311"/>
                </a:lnTo>
                <a:lnTo>
                  <a:pt x="562610" y="164846"/>
                </a:lnTo>
                <a:close/>
              </a:path>
              <a:path w="965834" h="456564">
                <a:moveTo>
                  <a:pt x="712597" y="97028"/>
                </a:moveTo>
                <a:lnTo>
                  <a:pt x="600075" y="147828"/>
                </a:lnTo>
                <a:lnTo>
                  <a:pt x="616966" y="185419"/>
                </a:lnTo>
                <a:lnTo>
                  <a:pt x="729488" y="134619"/>
                </a:lnTo>
                <a:lnTo>
                  <a:pt x="712597" y="97028"/>
                </a:lnTo>
                <a:close/>
              </a:path>
              <a:path w="965834" h="456564">
                <a:moveTo>
                  <a:pt x="844468" y="37515"/>
                </a:moveTo>
                <a:lnTo>
                  <a:pt x="750062" y="80137"/>
                </a:lnTo>
                <a:lnTo>
                  <a:pt x="767079" y="117602"/>
                </a:lnTo>
                <a:lnTo>
                  <a:pt x="861400" y="75019"/>
                </a:lnTo>
                <a:lnTo>
                  <a:pt x="844468" y="37515"/>
                </a:lnTo>
                <a:close/>
              </a:path>
              <a:path w="965834" h="456564">
                <a:moveTo>
                  <a:pt x="946024" y="29337"/>
                </a:moveTo>
                <a:lnTo>
                  <a:pt x="862583" y="29337"/>
                </a:lnTo>
                <a:lnTo>
                  <a:pt x="879601" y="66802"/>
                </a:lnTo>
                <a:lnTo>
                  <a:pt x="861400" y="75019"/>
                </a:lnTo>
                <a:lnTo>
                  <a:pt x="878331" y="112522"/>
                </a:lnTo>
                <a:lnTo>
                  <a:pt x="946024" y="29337"/>
                </a:lnTo>
                <a:close/>
              </a:path>
              <a:path w="965834" h="456564">
                <a:moveTo>
                  <a:pt x="862583" y="29337"/>
                </a:moveTo>
                <a:lnTo>
                  <a:pt x="844468" y="37515"/>
                </a:lnTo>
                <a:lnTo>
                  <a:pt x="861400" y="75019"/>
                </a:lnTo>
                <a:lnTo>
                  <a:pt x="879601" y="66802"/>
                </a:lnTo>
                <a:lnTo>
                  <a:pt x="862583" y="29337"/>
                </a:lnTo>
                <a:close/>
              </a:path>
              <a:path w="965834" h="456564">
                <a:moveTo>
                  <a:pt x="827531" y="0"/>
                </a:moveTo>
                <a:lnTo>
                  <a:pt x="844468" y="37515"/>
                </a:lnTo>
                <a:lnTo>
                  <a:pt x="862583" y="29337"/>
                </a:lnTo>
                <a:lnTo>
                  <a:pt x="946024" y="29337"/>
                </a:lnTo>
                <a:lnTo>
                  <a:pt x="965453" y="5461"/>
                </a:lnTo>
                <a:lnTo>
                  <a:pt x="827531" y="0"/>
                </a:lnTo>
                <a:close/>
              </a:path>
            </a:pathLst>
          </a:custGeom>
          <a:solidFill>
            <a:srgbClr val="000000"/>
          </a:solidFill>
        </p:spPr>
        <p:txBody>
          <a:bodyPr wrap="square" lIns="0" tIns="0" rIns="0" bIns="0" rtlCol="0"/>
          <a:lstStyle/>
          <a:p>
            <a:endParaRPr/>
          </a:p>
        </p:txBody>
      </p:sp>
      <p:sp>
        <p:nvSpPr>
          <p:cNvPr id="13" name="object 13"/>
          <p:cNvSpPr txBox="1"/>
          <p:nvPr/>
        </p:nvSpPr>
        <p:spPr>
          <a:xfrm>
            <a:off x="8162670" y="4937583"/>
            <a:ext cx="2035810" cy="757555"/>
          </a:xfrm>
          <a:prstGeom prst="rect">
            <a:avLst/>
          </a:prstGeom>
        </p:spPr>
        <p:txBody>
          <a:bodyPr vert="horz" wrap="square" lIns="0" tIns="12700" rIns="0" bIns="0" rtlCol="0">
            <a:spAutoFit/>
          </a:bodyPr>
          <a:lstStyle/>
          <a:p>
            <a:pPr algn="ctr">
              <a:spcBef>
                <a:spcPts val="100"/>
              </a:spcBef>
            </a:pPr>
            <a:r>
              <a:rPr sz="2400" b="1" spc="-5" dirty="0">
                <a:solidFill>
                  <a:srgbClr val="FF0000"/>
                </a:solidFill>
                <a:latin typeface="Arial"/>
                <a:cs typeface="Arial"/>
              </a:rPr>
              <a:t>Compile-Time</a:t>
            </a:r>
            <a:endParaRPr sz="2400">
              <a:latin typeface="Arial"/>
              <a:cs typeface="Arial"/>
            </a:endParaRPr>
          </a:p>
          <a:p>
            <a:pPr algn="ctr">
              <a:spcBef>
                <a:spcPts val="5"/>
              </a:spcBef>
            </a:pPr>
            <a:r>
              <a:rPr sz="2400" b="1" spc="-5" dirty="0">
                <a:solidFill>
                  <a:srgbClr val="FF0000"/>
                </a:solidFill>
                <a:latin typeface="Arial"/>
                <a:cs typeface="Arial"/>
              </a:rPr>
              <a:t>Error</a:t>
            </a:r>
            <a:endParaRPr sz="2400">
              <a:latin typeface="Arial"/>
              <a:cs typeface="Arial"/>
            </a:endParaRPr>
          </a:p>
        </p:txBody>
      </p:sp>
      <p:sp>
        <p:nvSpPr>
          <p:cNvPr id="14" name="object 14"/>
          <p:cNvSpPr txBox="1"/>
          <p:nvPr/>
        </p:nvSpPr>
        <p:spPr>
          <a:xfrm>
            <a:off x="8135239" y="1367409"/>
            <a:ext cx="707390"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Out</a:t>
            </a:r>
            <a:r>
              <a:rPr b="1" dirty="0">
                <a:solidFill>
                  <a:srgbClr val="FF0000"/>
                </a:solidFill>
                <a:latin typeface="Calibri"/>
                <a:cs typeface="Calibri"/>
              </a:rPr>
              <a:t>put</a:t>
            </a:r>
            <a:endParaRPr>
              <a:latin typeface="Calibri"/>
              <a:cs typeface="Calibri"/>
            </a:endParaRPr>
          </a:p>
        </p:txBody>
      </p:sp>
      <p:sp>
        <p:nvSpPr>
          <p:cNvPr id="15" name="object 15"/>
          <p:cNvSpPr txBox="1"/>
          <p:nvPr/>
        </p:nvSpPr>
        <p:spPr>
          <a:xfrm>
            <a:off x="6642861" y="1916049"/>
            <a:ext cx="3633470" cy="1397635"/>
          </a:xfrm>
          <a:prstGeom prst="rect">
            <a:avLst/>
          </a:prstGeom>
        </p:spPr>
        <p:txBody>
          <a:bodyPr vert="horz" wrap="square" lIns="0" tIns="12700" rIns="0" bIns="0" rtlCol="0">
            <a:spAutoFit/>
          </a:bodyPr>
          <a:lstStyle/>
          <a:p>
            <a:pPr marL="12700" marR="374650">
              <a:spcBef>
                <a:spcPts val="100"/>
              </a:spcBef>
            </a:pPr>
            <a:r>
              <a:rPr b="1" spc="-10" dirty="0">
                <a:solidFill>
                  <a:srgbClr val="FF0000"/>
                </a:solidFill>
                <a:latin typeface="Calibri"/>
                <a:cs typeface="Calibri"/>
              </a:rPr>
              <a:t>F:\&gt;javac</a:t>
            </a:r>
            <a:r>
              <a:rPr b="1" spc="10" dirty="0">
                <a:solidFill>
                  <a:srgbClr val="FF0000"/>
                </a:solidFill>
                <a:latin typeface="Calibri"/>
                <a:cs typeface="Calibri"/>
              </a:rPr>
              <a:t> </a:t>
            </a:r>
            <a:r>
              <a:rPr b="1" spc="-10" dirty="0">
                <a:solidFill>
                  <a:srgbClr val="FF0000"/>
                </a:solidFill>
                <a:latin typeface="Calibri"/>
                <a:cs typeface="Calibri"/>
              </a:rPr>
              <a:t>Demo.java </a:t>
            </a:r>
            <a:r>
              <a:rPr b="1" spc="-5" dirty="0">
                <a:solidFill>
                  <a:srgbClr val="FF0000"/>
                </a:solidFill>
                <a:latin typeface="Calibri"/>
                <a:cs typeface="Calibri"/>
              </a:rPr>
              <a:t> </a:t>
            </a:r>
            <a:r>
              <a:rPr b="1" spc="-10" dirty="0">
                <a:solidFill>
                  <a:srgbClr val="FF0000"/>
                </a:solidFill>
                <a:latin typeface="Calibri"/>
                <a:cs typeface="Calibri"/>
              </a:rPr>
              <a:t>Demo.java:25: </a:t>
            </a:r>
            <a:r>
              <a:rPr b="1" spc="-5" dirty="0">
                <a:solidFill>
                  <a:srgbClr val="FF0000"/>
                </a:solidFill>
                <a:latin typeface="Calibri"/>
                <a:cs typeface="Calibri"/>
              </a:rPr>
              <a:t>cannot find symbol </a:t>
            </a:r>
            <a:r>
              <a:rPr b="1" spc="-395" dirty="0">
                <a:solidFill>
                  <a:srgbClr val="FF0000"/>
                </a:solidFill>
                <a:latin typeface="Calibri"/>
                <a:cs typeface="Calibri"/>
              </a:rPr>
              <a:t> </a:t>
            </a:r>
            <a:r>
              <a:rPr b="1" spc="-5" dirty="0">
                <a:solidFill>
                  <a:srgbClr val="FF0000"/>
                </a:solidFill>
                <a:latin typeface="Calibri"/>
                <a:cs typeface="Calibri"/>
              </a:rPr>
              <a:t>symbol</a:t>
            </a:r>
            <a:r>
              <a:rPr b="1" dirty="0">
                <a:solidFill>
                  <a:srgbClr val="FF0000"/>
                </a:solidFill>
                <a:latin typeface="Calibri"/>
                <a:cs typeface="Calibri"/>
              </a:rPr>
              <a:t> : </a:t>
            </a:r>
            <a:r>
              <a:rPr b="1" spc="-5" dirty="0">
                <a:solidFill>
                  <a:srgbClr val="FF0000"/>
                </a:solidFill>
                <a:latin typeface="Calibri"/>
                <a:cs typeface="Calibri"/>
              </a:rPr>
              <a:t>constructor A(int) </a:t>
            </a:r>
            <a:r>
              <a:rPr b="1" dirty="0">
                <a:solidFill>
                  <a:srgbClr val="FF0000"/>
                </a:solidFill>
                <a:latin typeface="Calibri"/>
                <a:cs typeface="Calibri"/>
              </a:rPr>
              <a:t> </a:t>
            </a:r>
            <a:r>
              <a:rPr b="1" spc="-5" dirty="0">
                <a:solidFill>
                  <a:srgbClr val="FF0000"/>
                </a:solidFill>
                <a:latin typeface="Calibri"/>
                <a:cs typeface="Calibri"/>
              </a:rPr>
              <a:t>location:</a:t>
            </a:r>
            <a:r>
              <a:rPr b="1" spc="-40" dirty="0">
                <a:solidFill>
                  <a:srgbClr val="FF0000"/>
                </a:solidFill>
                <a:latin typeface="Calibri"/>
                <a:cs typeface="Calibri"/>
              </a:rPr>
              <a:t> </a:t>
            </a:r>
            <a:r>
              <a:rPr b="1" spc="-5" dirty="0">
                <a:solidFill>
                  <a:srgbClr val="FF0000"/>
                </a:solidFill>
                <a:latin typeface="Calibri"/>
                <a:cs typeface="Calibri"/>
              </a:rPr>
              <a:t>class</a:t>
            </a:r>
            <a:r>
              <a:rPr b="1" spc="-25" dirty="0">
                <a:solidFill>
                  <a:srgbClr val="FF0000"/>
                </a:solidFill>
                <a:latin typeface="Calibri"/>
                <a:cs typeface="Calibri"/>
              </a:rPr>
              <a:t> </a:t>
            </a:r>
            <a:r>
              <a:rPr b="1" dirty="0">
                <a:solidFill>
                  <a:srgbClr val="FF0000"/>
                </a:solidFill>
                <a:latin typeface="Calibri"/>
                <a:cs typeface="Calibri"/>
              </a:rPr>
              <a:t>A</a:t>
            </a:r>
            <a:endParaRPr>
              <a:latin typeface="Calibri"/>
              <a:cs typeface="Calibri"/>
            </a:endParaRPr>
          </a:p>
          <a:p>
            <a:pPr marL="850900">
              <a:tabLst>
                <a:tab pos="1354455" algn="l"/>
                <a:tab pos="1898014" algn="l"/>
                <a:tab pos="2377440" algn="l"/>
                <a:tab pos="3044190" algn="l"/>
              </a:tabLst>
            </a:pPr>
            <a:r>
              <a:rPr b="1" dirty="0">
                <a:solidFill>
                  <a:srgbClr val="FF0000"/>
                </a:solidFill>
                <a:latin typeface="Calibri"/>
                <a:cs typeface="Calibri"/>
              </a:rPr>
              <a:t>A	a1	=	</a:t>
            </a:r>
            <a:r>
              <a:rPr b="1" spc="5" dirty="0">
                <a:solidFill>
                  <a:srgbClr val="FF0000"/>
                </a:solidFill>
                <a:latin typeface="Calibri"/>
                <a:cs typeface="Calibri"/>
              </a:rPr>
              <a:t>n</a:t>
            </a:r>
            <a:r>
              <a:rPr b="1" spc="-10" dirty="0">
                <a:solidFill>
                  <a:srgbClr val="FF0000"/>
                </a:solidFill>
                <a:latin typeface="Calibri"/>
                <a:cs typeface="Calibri"/>
              </a:rPr>
              <a:t>e</a:t>
            </a:r>
            <a:r>
              <a:rPr b="1" dirty="0">
                <a:solidFill>
                  <a:srgbClr val="FF0000"/>
                </a:solidFill>
                <a:latin typeface="Calibri"/>
                <a:cs typeface="Calibri"/>
              </a:rPr>
              <a:t>w	A(10);</a:t>
            </a:r>
            <a:endParaRPr>
              <a:latin typeface="Calibri"/>
              <a:cs typeface="Calibri"/>
            </a:endParaRPr>
          </a:p>
        </p:txBody>
      </p:sp>
      <p:sp>
        <p:nvSpPr>
          <p:cNvPr id="16" name="object 16"/>
          <p:cNvSpPr txBox="1"/>
          <p:nvPr/>
        </p:nvSpPr>
        <p:spPr>
          <a:xfrm>
            <a:off x="8738743" y="3288029"/>
            <a:ext cx="1397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a:t>
            </a:r>
            <a:endParaRPr>
              <a:latin typeface="Calibri"/>
              <a:cs typeface="Calibri"/>
            </a:endParaRPr>
          </a:p>
        </p:txBody>
      </p:sp>
      <p:sp>
        <p:nvSpPr>
          <p:cNvPr id="17" name="object 17"/>
          <p:cNvSpPr txBox="1"/>
          <p:nvPr/>
        </p:nvSpPr>
        <p:spPr>
          <a:xfrm>
            <a:off x="6642862" y="3562046"/>
            <a:ext cx="672465" cy="300355"/>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1</a:t>
            </a:r>
            <a:r>
              <a:rPr b="1" spc="-70" dirty="0">
                <a:solidFill>
                  <a:srgbClr val="FF0000"/>
                </a:solidFill>
                <a:latin typeface="Calibri"/>
                <a:cs typeface="Calibri"/>
              </a:rPr>
              <a:t> </a:t>
            </a:r>
            <a:r>
              <a:rPr b="1" spc="-10" dirty="0">
                <a:solidFill>
                  <a:srgbClr val="FF0000"/>
                </a:solidFill>
                <a:latin typeface="Calibri"/>
                <a:cs typeface="Calibri"/>
              </a:rPr>
              <a:t>error</a:t>
            </a:r>
            <a:endParaRPr>
              <a:latin typeface="Calibri"/>
              <a:cs typeface="Calibri"/>
            </a:endParaRPr>
          </a:p>
        </p:txBody>
      </p:sp>
      <p:sp>
        <p:nvSpPr>
          <p:cNvPr id="20" name="Footer Placeholder 19">
            <a:extLst>
              <a:ext uri="{FF2B5EF4-FFF2-40B4-BE49-F238E27FC236}">
                <a16:creationId xmlns:a16="http://schemas.microsoft.com/office/drawing/2014/main" id="{E571EE5B-4EA2-B830-9F44-7A30E419E19E}"/>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38401" y="1332991"/>
            <a:ext cx="1438910" cy="1562100"/>
          </a:xfrm>
          <a:prstGeom prst="rect">
            <a:avLst/>
          </a:prstGeom>
        </p:spPr>
        <p:txBody>
          <a:bodyPr vert="horz" wrap="square" lIns="0" tIns="48895" rIns="0" bIns="0" rtlCol="0">
            <a:spAutoFit/>
          </a:bodyPr>
          <a:lstStyle/>
          <a:p>
            <a:pPr marL="12700">
              <a:spcBef>
                <a:spcPts val="385"/>
              </a:spcBef>
            </a:pPr>
            <a:r>
              <a:rPr sz="1200" spc="-5" dirty="0">
                <a:latin typeface="Arial MT"/>
                <a:cs typeface="Arial MT"/>
              </a:rPr>
              <a:t>class</a:t>
            </a:r>
            <a:r>
              <a:rPr sz="1200" spc="-40" dirty="0">
                <a:latin typeface="Arial MT"/>
                <a:cs typeface="Arial MT"/>
              </a:rPr>
              <a:t> </a:t>
            </a:r>
            <a:r>
              <a:rPr sz="1200" spc="-5" dirty="0">
                <a:latin typeface="Arial MT"/>
                <a:cs typeface="Arial MT"/>
              </a:rPr>
              <a:t>Box</a:t>
            </a:r>
            <a:endParaRPr sz="1200" dirty="0">
              <a:latin typeface="Arial MT"/>
              <a:cs typeface="Arial MT"/>
            </a:endParaRPr>
          </a:p>
          <a:p>
            <a:pPr marL="12700">
              <a:spcBef>
                <a:spcPts val="290"/>
              </a:spcBef>
            </a:pPr>
            <a:r>
              <a:rPr sz="1200" dirty="0">
                <a:latin typeface="Arial MT"/>
                <a:cs typeface="Arial MT"/>
              </a:rPr>
              <a:t>{</a:t>
            </a:r>
          </a:p>
          <a:p>
            <a:pPr marL="355600" algn="just">
              <a:spcBef>
                <a:spcPts val="285"/>
              </a:spcBef>
            </a:pPr>
            <a:r>
              <a:rPr sz="1200" b="1" spc="-5" dirty="0">
                <a:solidFill>
                  <a:srgbClr val="FF0000"/>
                </a:solidFill>
                <a:latin typeface="Arial"/>
                <a:cs typeface="Arial"/>
              </a:rPr>
              <a:t>private</a:t>
            </a:r>
            <a:r>
              <a:rPr sz="1200" b="1" spc="180" dirty="0">
                <a:solidFill>
                  <a:srgbClr val="FF0000"/>
                </a:solidFill>
                <a:latin typeface="Arial"/>
                <a:cs typeface="Arial"/>
              </a:rPr>
              <a:t> </a:t>
            </a:r>
            <a:r>
              <a:rPr sz="1200" b="1" spc="-5" dirty="0">
                <a:solidFill>
                  <a:srgbClr val="FF0000"/>
                </a:solidFill>
                <a:latin typeface="Arial"/>
                <a:cs typeface="Arial"/>
              </a:rPr>
              <a:t>double</a:t>
            </a:r>
            <a:endParaRPr sz="1200" dirty="0">
              <a:latin typeface="Arial"/>
              <a:cs typeface="Arial"/>
            </a:endParaRPr>
          </a:p>
          <a:p>
            <a:pPr marL="355600" marR="5080" algn="just">
              <a:lnSpc>
                <a:spcPct val="120000"/>
              </a:lnSpc>
              <a:spcBef>
                <a:spcPts val="5"/>
              </a:spcBef>
            </a:pPr>
            <a:r>
              <a:rPr sz="1200" b="1" spc="-5" dirty="0">
                <a:solidFill>
                  <a:srgbClr val="FF0000"/>
                </a:solidFill>
                <a:latin typeface="Arial"/>
                <a:cs typeface="Arial"/>
              </a:rPr>
              <a:t>private double </a:t>
            </a:r>
            <a:r>
              <a:rPr sz="1200" b="1" spc="-320" dirty="0">
                <a:solidFill>
                  <a:srgbClr val="FF0000"/>
                </a:solidFill>
                <a:latin typeface="Arial"/>
                <a:cs typeface="Arial"/>
              </a:rPr>
              <a:t> </a:t>
            </a:r>
            <a:r>
              <a:rPr sz="1200" b="1" spc="-5" dirty="0">
                <a:solidFill>
                  <a:srgbClr val="FF0000"/>
                </a:solidFill>
                <a:latin typeface="Arial"/>
                <a:cs typeface="Arial"/>
              </a:rPr>
              <a:t>private double </a:t>
            </a:r>
            <a:r>
              <a:rPr sz="1200" b="1" spc="-320" dirty="0">
                <a:solidFill>
                  <a:srgbClr val="FF0000"/>
                </a:solidFill>
                <a:latin typeface="Arial"/>
                <a:cs typeface="Arial"/>
              </a:rPr>
              <a:t> </a:t>
            </a:r>
            <a:r>
              <a:rPr sz="1200" b="1" dirty="0">
                <a:solidFill>
                  <a:srgbClr val="001F5F"/>
                </a:solidFill>
                <a:latin typeface="Arial"/>
                <a:cs typeface="Arial"/>
              </a:rPr>
              <a:t>public</a:t>
            </a:r>
            <a:r>
              <a:rPr sz="1200" b="1" spc="555" dirty="0">
                <a:solidFill>
                  <a:srgbClr val="001F5F"/>
                </a:solidFill>
                <a:latin typeface="Arial"/>
                <a:cs typeface="Arial"/>
              </a:rPr>
              <a:t> </a:t>
            </a:r>
            <a:r>
              <a:rPr sz="1200" b="1" spc="-5" dirty="0">
                <a:solidFill>
                  <a:srgbClr val="001F5F"/>
                </a:solidFill>
                <a:latin typeface="Arial"/>
                <a:cs typeface="Arial"/>
              </a:rPr>
              <a:t>double</a:t>
            </a:r>
            <a:endParaRPr sz="1200" dirty="0">
              <a:latin typeface="Arial"/>
              <a:cs typeface="Arial"/>
            </a:endParaRPr>
          </a:p>
          <a:p>
            <a:pPr marL="355600">
              <a:spcBef>
                <a:spcPts val="290"/>
              </a:spcBef>
            </a:pPr>
            <a:r>
              <a:rPr sz="1200" b="1" spc="-5" dirty="0">
                <a:solidFill>
                  <a:srgbClr val="001F5F"/>
                </a:solidFill>
                <a:latin typeface="Arial"/>
                <a:cs typeface="Arial"/>
              </a:rPr>
              <a:t>{</a:t>
            </a:r>
            <a:endParaRPr sz="1200" dirty="0">
              <a:latin typeface="Arial"/>
              <a:cs typeface="Arial"/>
            </a:endParaRPr>
          </a:p>
        </p:txBody>
      </p:sp>
      <p:sp>
        <p:nvSpPr>
          <p:cNvPr id="3" name="object 3"/>
          <p:cNvSpPr txBox="1"/>
          <p:nvPr/>
        </p:nvSpPr>
        <p:spPr>
          <a:xfrm>
            <a:off x="3467481" y="1771649"/>
            <a:ext cx="534035" cy="904240"/>
          </a:xfrm>
          <a:prstGeom prst="rect">
            <a:avLst/>
          </a:prstGeom>
        </p:spPr>
        <p:txBody>
          <a:bodyPr vert="horz" wrap="square" lIns="0" tIns="12700" rIns="0" bIns="0" rtlCol="0">
            <a:spAutoFit/>
          </a:bodyPr>
          <a:lstStyle/>
          <a:p>
            <a:pPr marL="12700" marR="5080">
              <a:lnSpc>
                <a:spcPct val="120000"/>
              </a:lnSpc>
              <a:spcBef>
                <a:spcPts val="100"/>
              </a:spcBef>
            </a:pPr>
            <a:r>
              <a:rPr sz="1200" b="1" dirty="0">
                <a:solidFill>
                  <a:srgbClr val="FF0000"/>
                </a:solidFill>
                <a:latin typeface="Arial"/>
                <a:cs typeface="Arial"/>
              </a:rPr>
              <a:t>l</a:t>
            </a:r>
            <a:r>
              <a:rPr sz="1200" b="1" spc="5" dirty="0">
                <a:solidFill>
                  <a:srgbClr val="FF0000"/>
                </a:solidFill>
                <a:latin typeface="Arial"/>
                <a:cs typeface="Arial"/>
              </a:rPr>
              <a:t>e</a:t>
            </a:r>
            <a:r>
              <a:rPr sz="1200" b="1" dirty="0">
                <a:solidFill>
                  <a:srgbClr val="FF0000"/>
                </a:solidFill>
                <a:latin typeface="Arial"/>
                <a:cs typeface="Arial"/>
              </a:rPr>
              <a:t>ng</a:t>
            </a:r>
            <a:r>
              <a:rPr sz="1200" b="1" spc="-10" dirty="0">
                <a:solidFill>
                  <a:srgbClr val="FF0000"/>
                </a:solidFill>
                <a:latin typeface="Arial"/>
                <a:cs typeface="Arial"/>
              </a:rPr>
              <a:t>t</a:t>
            </a:r>
            <a:r>
              <a:rPr sz="1200" b="1" dirty="0">
                <a:solidFill>
                  <a:srgbClr val="FF0000"/>
                </a:solidFill>
                <a:latin typeface="Arial"/>
                <a:cs typeface="Arial"/>
              </a:rPr>
              <a:t>h;  width; </a:t>
            </a:r>
            <a:r>
              <a:rPr sz="1200" b="1" spc="5" dirty="0">
                <a:solidFill>
                  <a:srgbClr val="FF0000"/>
                </a:solidFill>
                <a:latin typeface="Arial"/>
                <a:cs typeface="Arial"/>
              </a:rPr>
              <a:t> </a:t>
            </a:r>
            <a:r>
              <a:rPr sz="1200" b="1" dirty="0">
                <a:solidFill>
                  <a:srgbClr val="FF0000"/>
                </a:solidFill>
                <a:latin typeface="Arial"/>
                <a:cs typeface="Arial"/>
              </a:rPr>
              <a:t>height;  </a:t>
            </a:r>
            <a:r>
              <a:rPr sz="1200" b="1" spc="-5" dirty="0">
                <a:solidFill>
                  <a:srgbClr val="001F5F"/>
                </a:solidFill>
                <a:latin typeface="Arial"/>
                <a:cs typeface="Arial"/>
              </a:rPr>
              <a:t>area()</a:t>
            </a:r>
            <a:endParaRPr sz="1200">
              <a:latin typeface="Arial"/>
              <a:cs typeface="Arial"/>
            </a:endParaRPr>
          </a:p>
        </p:txBody>
      </p:sp>
      <p:sp>
        <p:nvSpPr>
          <p:cNvPr id="4" name="object 4"/>
          <p:cNvSpPr txBox="1"/>
          <p:nvPr/>
        </p:nvSpPr>
        <p:spPr>
          <a:xfrm>
            <a:off x="2552801" y="2906014"/>
            <a:ext cx="4260850" cy="197490"/>
          </a:xfrm>
          <a:prstGeom prst="rect">
            <a:avLst/>
          </a:prstGeom>
        </p:spPr>
        <p:txBody>
          <a:bodyPr vert="horz" wrap="square" lIns="0" tIns="12700" rIns="0" bIns="0" rtlCol="0">
            <a:spAutoFit/>
          </a:bodyPr>
          <a:lstStyle/>
          <a:p>
            <a:pPr marL="12700">
              <a:spcBef>
                <a:spcPts val="100"/>
              </a:spcBef>
            </a:pPr>
            <a:r>
              <a:rPr sz="1200" b="1" spc="-5" dirty="0">
                <a:solidFill>
                  <a:srgbClr val="001F5F"/>
                </a:solidFill>
                <a:latin typeface="Arial"/>
                <a:cs typeface="Arial"/>
              </a:rPr>
              <a:t>return</a:t>
            </a:r>
            <a:r>
              <a:rPr sz="1200" b="1" dirty="0">
                <a:solidFill>
                  <a:srgbClr val="001F5F"/>
                </a:solidFill>
                <a:latin typeface="Arial"/>
                <a:cs typeface="Arial"/>
              </a:rPr>
              <a:t> 2*</a:t>
            </a:r>
            <a:r>
              <a:rPr sz="1200" b="1" spc="-10" dirty="0">
                <a:solidFill>
                  <a:srgbClr val="001F5F"/>
                </a:solidFill>
                <a:latin typeface="Arial"/>
                <a:cs typeface="Arial"/>
              </a:rPr>
              <a:t> </a:t>
            </a:r>
            <a:r>
              <a:rPr sz="1200" b="1" spc="-5" dirty="0">
                <a:solidFill>
                  <a:srgbClr val="001F5F"/>
                </a:solidFill>
                <a:latin typeface="Arial"/>
                <a:cs typeface="Arial"/>
              </a:rPr>
              <a:t>(length</a:t>
            </a:r>
            <a:r>
              <a:rPr sz="1200" b="1" spc="10" dirty="0">
                <a:solidFill>
                  <a:srgbClr val="001F5F"/>
                </a:solidFill>
                <a:latin typeface="Arial"/>
                <a:cs typeface="Arial"/>
              </a:rPr>
              <a:t> </a:t>
            </a:r>
            <a:r>
              <a:rPr sz="1200" b="1" spc="-5" dirty="0">
                <a:solidFill>
                  <a:srgbClr val="001F5F"/>
                </a:solidFill>
                <a:latin typeface="Arial"/>
                <a:cs typeface="Arial"/>
              </a:rPr>
              <a:t>*</a:t>
            </a:r>
            <a:r>
              <a:rPr sz="1200" b="1" dirty="0">
                <a:solidFill>
                  <a:srgbClr val="001F5F"/>
                </a:solidFill>
                <a:latin typeface="Arial"/>
                <a:cs typeface="Arial"/>
              </a:rPr>
              <a:t> </a:t>
            </a:r>
            <a:r>
              <a:rPr sz="1200" b="1" spc="5" dirty="0">
                <a:solidFill>
                  <a:srgbClr val="001F5F"/>
                </a:solidFill>
                <a:latin typeface="Arial"/>
                <a:cs typeface="Arial"/>
              </a:rPr>
              <a:t>width</a:t>
            </a:r>
            <a:r>
              <a:rPr sz="1200" b="1" spc="-15" dirty="0">
                <a:solidFill>
                  <a:srgbClr val="001F5F"/>
                </a:solidFill>
                <a:latin typeface="Arial"/>
                <a:cs typeface="Arial"/>
              </a:rPr>
              <a:t> </a:t>
            </a:r>
            <a:r>
              <a:rPr sz="1200" b="1" dirty="0">
                <a:solidFill>
                  <a:srgbClr val="001F5F"/>
                </a:solidFill>
                <a:latin typeface="Arial"/>
                <a:cs typeface="Arial"/>
              </a:rPr>
              <a:t>+</a:t>
            </a:r>
            <a:r>
              <a:rPr sz="1200" b="1" spc="5" dirty="0">
                <a:solidFill>
                  <a:srgbClr val="001F5F"/>
                </a:solidFill>
                <a:latin typeface="Arial"/>
                <a:cs typeface="Arial"/>
              </a:rPr>
              <a:t> width</a:t>
            </a:r>
            <a:r>
              <a:rPr sz="1200" b="1" spc="-15" dirty="0">
                <a:solidFill>
                  <a:srgbClr val="001F5F"/>
                </a:solidFill>
                <a:latin typeface="Arial"/>
                <a:cs typeface="Arial"/>
              </a:rPr>
              <a:t> </a:t>
            </a:r>
            <a:r>
              <a:rPr sz="1200" b="1" spc="-5" dirty="0">
                <a:solidFill>
                  <a:srgbClr val="001F5F"/>
                </a:solidFill>
                <a:latin typeface="Arial"/>
                <a:cs typeface="Arial"/>
              </a:rPr>
              <a:t>*</a:t>
            </a:r>
            <a:r>
              <a:rPr sz="1200" b="1" dirty="0">
                <a:solidFill>
                  <a:srgbClr val="001F5F"/>
                </a:solidFill>
                <a:latin typeface="Arial"/>
                <a:cs typeface="Arial"/>
              </a:rPr>
              <a:t> height</a:t>
            </a:r>
            <a:r>
              <a:rPr sz="1200" b="1" spc="5" dirty="0">
                <a:solidFill>
                  <a:srgbClr val="001F5F"/>
                </a:solidFill>
                <a:latin typeface="Arial"/>
                <a:cs typeface="Arial"/>
              </a:rPr>
              <a:t> </a:t>
            </a:r>
            <a:r>
              <a:rPr sz="1200" b="1" dirty="0">
                <a:solidFill>
                  <a:srgbClr val="001F5F"/>
                </a:solidFill>
                <a:latin typeface="Arial"/>
                <a:cs typeface="Arial"/>
              </a:rPr>
              <a:t>+</a:t>
            </a:r>
            <a:r>
              <a:rPr sz="1200" b="1" spc="5" dirty="0">
                <a:solidFill>
                  <a:srgbClr val="001F5F"/>
                </a:solidFill>
                <a:latin typeface="Arial"/>
                <a:cs typeface="Arial"/>
              </a:rPr>
              <a:t> </a:t>
            </a:r>
            <a:r>
              <a:rPr sz="1200" b="1" dirty="0">
                <a:solidFill>
                  <a:srgbClr val="001F5F"/>
                </a:solidFill>
                <a:latin typeface="Arial"/>
                <a:cs typeface="Arial"/>
              </a:rPr>
              <a:t>height</a:t>
            </a:r>
            <a:r>
              <a:rPr sz="1200" b="1" spc="5" dirty="0">
                <a:solidFill>
                  <a:srgbClr val="001F5F"/>
                </a:solidFill>
                <a:latin typeface="Arial"/>
                <a:cs typeface="Arial"/>
              </a:rPr>
              <a:t> </a:t>
            </a:r>
            <a:r>
              <a:rPr sz="1200" b="1" spc="-5" dirty="0">
                <a:solidFill>
                  <a:srgbClr val="001F5F"/>
                </a:solidFill>
                <a:latin typeface="Arial"/>
                <a:cs typeface="Arial"/>
              </a:rPr>
              <a:t>*</a:t>
            </a:r>
            <a:r>
              <a:rPr sz="1200" b="1" dirty="0">
                <a:solidFill>
                  <a:srgbClr val="001F5F"/>
                </a:solidFill>
                <a:latin typeface="Arial"/>
                <a:cs typeface="Arial"/>
              </a:rPr>
              <a:t> </a:t>
            </a:r>
            <a:r>
              <a:rPr sz="1200" b="1" spc="-5" dirty="0">
                <a:solidFill>
                  <a:srgbClr val="001F5F"/>
                </a:solidFill>
                <a:latin typeface="Arial"/>
                <a:cs typeface="Arial"/>
              </a:rPr>
              <a:t>length);</a:t>
            </a:r>
            <a:endParaRPr sz="1200">
              <a:latin typeface="Arial"/>
              <a:cs typeface="Arial"/>
            </a:endParaRPr>
          </a:p>
        </p:txBody>
      </p:sp>
      <p:sp>
        <p:nvSpPr>
          <p:cNvPr id="5" name="object 5"/>
          <p:cNvSpPr txBox="1"/>
          <p:nvPr/>
        </p:nvSpPr>
        <p:spPr>
          <a:xfrm>
            <a:off x="1981301" y="3088513"/>
            <a:ext cx="1096010" cy="684530"/>
          </a:xfrm>
          <a:prstGeom prst="rect">
            <a:avLst/>
          </a:prstGeom>
        </p:spPr>
        <p:txBody>
          <a:bodyPr vert="horz" wrap="square" lIns="0" tIns="49530" rIns="0" bIns="0" rtlCol="0">
            <a:spAutoFit/>
          </a:bodyPr>
          <a:lstStyle/>
          <a:p>
            <a:pPr marL="12700">
              <a:spcBef>
                <a:spcPts val="390"/>
              </a:spcBef>
            </a:pPr>
            <a:r>
              <a:rPr sz="1200" b="1" spc="-5" dirty="0">
                <a:solidFill>
                  <a:srgbClr val="001F5F"/>
                </a:solidFill>
                <a:latin typeface="Arial"/>
                <a:cs typeface="Arial"/>
              </a:rPr>
              <a:t>}</a:t>
            </a:r>
            <a:endParaRPr sz="1200">
              <a:latin typeface="Arial"/>
              <a:cs typeface="Arial"/>
            </a:endParaRPr>
          </a:p>
          <a:p>
            <a:pPr marL="12700">
              <a:spcBef>
                <a:spcPts val="290"/>
              </a:spcBef>
            </a:pPr>
            <a:r>
              <a:rPr sz="1200" b="1" dirty="0">
                <a:solidFill>
                  <a:srgbClr val="001F5F"/>
                </a:solidFill>
                <a:latin typeface="Arial"/>
                <a:cs typeface="Arial"/>
              </a:rPr>
              <a:t>public</a:t>
            </a:r>
            <a:r>
              <a:rPr sz="1200" b="1" spc="565" dirty="0">
                <a:solidFill>
                  <a:srgbClr val="001F5F"/>
                </a:solidFill>
                <a:latin typeface="Arial"/>
                <a:cs typeface="Arial"/>
              </a:rPr>
              <a:t> </a:t>
            </a:r>
            <a:r>
              <a:rPr sz="1200" b="1" spc="-5" dirty="0">
                <a:solidFill>
                  <a:srgbClr val="001F5F"/>
                </a:solidFill>
                <a:latin typeface="Arial"/>
                <a:cs typeface="Arial"/>
              </a:rPr>
              <a:t>double</a:t>
            </a:r>
            <a:endParaRPr sz="1200">
              <a:latin typeface="Arial"/>
              <a:cs typeface="Arial"/>
            </a:endParaRPr>
          </a:p>
          <a:p>
            <a:pPr marL="12700">
              <a:spcBef>
                <a:spcPts val="290"/>
              </a:spcBef>
            </a:pPr>
            <a:r>
              <a:rPr sz="1200" b="1" spc="-5" dirty="0">
                <a:solidFill>
                  <a:srgbClr val="001F5F"/>
                </a:solidFill>
                <a:latin typeface="Arial"/>
                <a:cs typeface="Arial"/>
              </a:rPr>
              <a:t>{</a:t>
            </a:r>
            <a:endParaRPr sz="1200">
              <a:latin typeface="Arial"/>
              <a:cs typeface="Arial"/>
            </a:endParaRPr>
          </a:p>
        </p:txBody>
      </p:sp>
      <p:sp>
        <p:nvSpPr>
          <p:cNvPr id="6" name="object 6"/>
          <p:cNvSpPr txBox="1"/>
          <p:nvPr/>
        </p:nvSpPr>
        <p:spPr>
          <a:xfrm>
            <a:off x="3467480" y="3345307"/>
            <a:ext cx="659130" cy="197490"/>
          </a:xfrm>
          <a:prstGeom prst="rect">
            <a:avLst/>
          </a:prstGeom>
        </p:spPr>
        <p:txBody>
          <a:bodyPr vert="horz" wrap="square" lIns="0" tIns="12700" rIns="0" bIns="0" rtlCol="0">
            <a:spAutoFit/>
          </a:bodyPr>
          <a:lstStyle/>
          <a:p>
            <a:pPr marL="12700">
              <a:spcBef>
                <a:spcPts val="100"/>
              </a:spcBef>
            </a:pPr>
            <a:r>
              <a:rPr sz="1200" b="1" spc="-25" dirty="0">
                <a:solidFill>
                  <a:srgbClr val="001F5F"/>
                </a:solidFill>
                <a:latin typeface="Arial"/>
                <a:cs typeface="Arial"/>
              </a:rPr>
              <a:t>v</a:t>
            </a:r>
            <a:r>
              <a:rPr sz="1200" b="1" dirty="0">
                <a:solidFill>
                  <a:srgbClr val="001F5F"/>
                </a:solidFill>
                <a:latin typeface="Arial"/>
                <a:cs typeface="Arial"/>
              </a:rPr>
              <a:t>olume()</a:t>
            </a:r>
            <a:endParaRPr sz="1200">
              <a:latin typeface="Arial"/>
              <a:cs typeface="Arial"/>
            </a:endParaRPr>
          </a:p>
        </p:txBody>
      </p:sp>
      <p:sp>
        <p:nvSpPr>
          <p:cNvPr id="7" name="object 7"/>
          <p:cNvSpPr txBox="1"/>
          <p:nvPr/>
        </p:nvSpPr>
        <p:spPr>
          <a:xfrm>
            <a:off x="2552801" y="3784219"/>
            <a:ext cx="2164080" cy="197490"/>
          </a:xfrm>
          <a:prstGeom prst="rect">
            <a:avLst/>
          </a:prstGeom>
        </p:spPr>
        <p:txBody>
          <a:bodyPr vert="horz" wrap="square" lIns="0" tIns="12700" rIns="0" bIns="0" rtlCol="0">
            <a:spAutoFit/>
          </a:bodyPr>
          <a:lstStyle/>
          <a:p>
            <a:pPr marL="12700">
              <a:spcBef>
                <a:spcPts val="100"/>
              </a:spcBef>
            </a:pPr>
            <a:r>
              <a:rPr sz="1200" b="1" spc="-5" dirty="0">
                <a:solidFill>
                  <a:srgbClr val="001F5F"/>
                </a:solidFill>
                <a:latin typeface="Arial"/>
                <a:cs typeface="Arial"/>
              </a:rPr>
              <a:t>return</a:t>
            </a:r>
            <a:r>
              <a:rPr sz="1200" b="1" spc="-10" dirty="0">
                <a:solidFill>
                  <a:srgbClr val="001F5F"/>
                </a:solidFill>
                <a:latin typeface="Arial"/>
                <a:cs typeface="Arial"/>
              </a:rPr>
              <a:t> </a:t>
            </a:r>
            <a:r>
              <a:rPr sz="1200" b="1" spc="-5" dirty="0">
                <a:solidFill>
                  <a:srgbClr val="001F5F"/>
                </a:solidFill>
                <a:latin typeface="Arial"/>
                <a:cs typeface="Arial"/>
              </a:rPr>
              <a:t>length</a:t>
            </a:r>
            <a:r>
              <a:rPr sz="1200" b="1" dirty="0">
                <a:solidFill>
                  <a:srgbClr val="001F5F"/>
                </a:solidFill>
                <a:latin typeface="Arial"/>
                <a:cs typeface="Arial"/>
              </a:rPr>
              <a:t> </a:t>
            </a:r>
            <a:r>
              <a:rPr sz="1200" b="1" spc="-5" dirty="0">
                <a:solidFill>
                  <a:srgbClr val="001F5F"/>
                </a:solidFill>
                <a:latin typeface="Arial"/>
                <a:cs typeface="Arial"/>
              </a:rPr>
              <a:t>*</a:t>
            </a:r>
            <a:r>
              <a:rPr sz="1200" b="1" spc="-15" dirty="0">
                <a:solidFill>
                  <a:srgbClr val="001F5F"/>
                </a:solidFill>
                <a:latin typeface="Arial"/>
                <a:cs typeface="Arial"/>
              </a:rPr>
              <a:t> </a:t>
            </a:r>
            <a:r>
              <a:rPr sz="1200" b="1" spc="5" dirty="0">
                <a:solidFill>
                  <a:srgbClr val="001F5F"/>
                </a:solidFill>
                <a:latin typeface="Arial"/>
                <a:cs typeface="Arial"/>
              </a:rPr>
              <a:t>width</a:t>
            </a:r>
            <a:r>
              <a:rPr sz="1200" b="1" spc="-10" dirty="0">
                <a:solidFill>
                  <a:srgbClr val="001F5F"/>
                </a:solidFill>
                <a:latin typeface="Arial"/>
                <a:cs typeface="Arial"/>
              </a:rPr>
              <a:t> </a:t>
            </a:r>
            <a:r>
              <a:rPr sz="1200" b="1" spc="-5" dirty="0">
                <a:solidFill>
                  <a:srgbClr val="001F5F"/>
                </a:solidFill>
                <a:latin typeface="Arial"/>
                <a:cs typeface="Arial"/>
              </a:rPr>
              <a:t>*</a:t>
            </a:r>
            <a:r>
              <a:rPr sz="1200" b="1" spc="-10" dirty="0">
                <a:solidFill>
                  <a:srgbClr val="001F5F"/>
                </a:solidFill>
                <a:latin typeface="Arial"/>
                <a:cs typeface="Arial"/>
              </a:rPr>
              <a:t> </a:t>
            </a:r>
            <a:r>
              <a:rPr sz="1200" b="1" dirty="0">
                <a:solidFill>
                  <a:srgbClr val="001F5F"/>
                </a:solidFill>
                <a:latin typeface="Arial"/>
                <a:cs typeface="Arial"/>
              </a:rPr>
              <a:t>height;</a:t>
            </a:r>
            <a:endParaRPr sz="1200">
              <a:latin typeface="Arial"/>
              <a:cs typeface="Arial"/>
            </a:endParaRPr>
          </a:p>
        </p:txBody>
      </p:sp>
      <p:sp>
        <p:nvSpPr>
          <p:cNvPr id="8" name="object 8"/>
          <p:cNvSpPr txBox="1"/>
          <p:nvPr/>
        </p:nvSpPr>
        <p:spPr>
          <a:xfrm>
            <a:off x="1638401" y="3967098"/>
            <a:ext cx="1033144" cy="464820"/>
          </a:xfrm>
          <a:prstGeom prst="rect">
            <a:avLst/>
          </a:prstGeom>
        </p:spPr>
        <p:txBody>
          <a:bodyPr vert="horz" wrap="square" lIns="0" tIns="48895" rIns="0" bIns="0" rtlCol="0">
            <a:spAutoFit/>
          </a:bodyPr>
          <a:lstStyle/>
          <a:p>
            <a:pPr marR="254635" algn="ctr">
              <a:spcBef>
                <a:spcPts val="385"/>
              </a:spcBef>
            </a:pPr>
            <a:r>
              <a:rPr sz="1200" b="1" spc="-5" dirty="0">
                <a:solidFill>
                  <a:srgbClr val="001F5F"/>
                </a:solidFill>
                <a:latin typeface="Arial"/>
                <a:cs typeface="Arial"/>
              </a:rPr>
              <a:t>}</a:t>
            </a:r>
            <a:endParaRPr sz="1200" dirty="0">
              <a:latin typeface="Arial"/>
              <a:cs typeface="Arial"/>
            </a:endParaRPr>
          </a:p>
          <a:p>
            <a:pPr marL="12700">
              <a:spcBef>
                <a:spcPts val="290"/>
              </a:spcBef>
            </a:pPr>
            <a:r>
              <a:rPr sz="1200" spc="-5" dirty="0">
                <a:latin typeface="Arial MT"/>
                <a:cs typeface="Arial MT"/>
              </a:rPr>
              <a:t>}// End</a:t>
            </a:r>
            <a:r>
              <a:rPr sz="1200" spc="-35" dirty="0">
                <a:latin typeface="Arial MT"/>
                <a:cs typeface="Arial MT"/>
              </a:rPr>
              <a:t> </a:t>
            </a:r>
            <a:r>
              <a:rPr sz="1200" dirty="0">
                <a:latin typeface="Arial MT"/>
                <a:cs typeface="Arial MT"/>
              </a:rPr>
              <a:t>of</a:t>
            </a:r>
            <a:r>
              <a:rPr sz="1200" spc="-20" dirty="0">
                <a:latin typeface="Arial MT"/>
                <a:cs typeface="Arial MT"/>
              </a:rPr>
              <a:t> </a:t>
            </a:r>
            <a:r>
              <a:rPr sz="1200" spc="-5" dirty="0">
                <a:latin typeface="Arial MT"/>
                <a:cs typeface="Arial MT"/>
              </a:rPr>
              <a:t>class</a:t>
            </a:r>
            <a:endParaRPr sz="1200" dirty="0">
              <a:latin typeface="Arial MT"/>
              <a:cs typeface="Arial MT"/>
            </a:endParaRPr>
          </a:p>
        </p:txBody>
      </p:sp>
      <p:sp>
        <p:nvSpPr>
          <p:cNvPr id="9" name="object 9"/>
          <p:cNvSpPr txBox="1">
            <a:spLocks noGrp="1"/>
          </p:cNvSpPr>
          <p:nvPr>
            <p:ph type="title"/>
          </p:nvPr>
        </p:nvSpPr>
        <p:spPr>
          <a:xfrm>
            <a:off x="1907541" y="379222"/>
            <a:ext cx="7485124"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60" dirty="0"/>
              <a:t>Examp</a:t>
            </a:r>
            <a:r>
              <a:rPr spc="-165" dirty="0"/>
              <a:t>l</a:t>
            </a:r>
            <a:r>
              <a:rPr spc="-5" dirty="0"/>
              <a:t>e</a:t>
            </a:r>
            <a:r>
              <a:rPr spc="-270" dirty="0"/>
              <a:t> </a:t>
            </a:r>
            <a:r>
              <a:rPr dirty="0"/>
              <a:t>:</a:t>
            </a:r>
            <a:r>
              <a:rPr spc="-305" dirty="0"/>
              <a:t> </a:t>
            </a:r>
            <a:r>
              <a:rPr spc="-160" dirty="0"/>
              <a:t>Bo</a:t>
            </a:r>
            <a:r>
              <a:rPr spc="-5" dirty="0"/>
              <a:t>x</a:t>
            </a:r>
            <a:r>
              <a:rPr spc="-295" dirty="0"/>
              <a:t> </a:t>
            </a:r>
            <a:r>
              <a:rPr spc="-160" dirty="0"/>
              <a:t>C</a:t>
            </a:r>
            <a:r>
              <a:rPr spc="-165" dirty="0"/>
              <a:t>l</a:t>
            </a:r>
            <a:r>
              <a:rPr spc="-160" dirty="0"/>
              <a:t>as</a:t>
            </a:r>
            <a:r>
              <a:rPr spc="-5" dirty="0"/>
              <a:t>s</a:t>
            </a:r>
          </a:p>
        </p:txBody>
      </p:sp>
      <p:sp>
        <p:nvSpPr>
          <p:cNvPr id="10" name="object 10"/>
          <p:cNvSpPr txBox="1"/>
          <p:nvPr/>
        </p:nvSpPr>
        <p:spPr>
          <a:xfrm>
            <a:off x="1923695" y="4802885"/>
            <a:ext cx="3112135" cy="391160"/>
          </a:xfrm>
          <a:prstGeom prst="rect">
            <a:avLst/>
          </a:prstGeom>
        </p:spPr>
        <p:txBody>
          <a:bodyPr vert="horz" wrap="square" lIns="0" tIns="12700" rIns="0" bIns="0" rtlCol="0">
            <a:spAutoFit/>
          </a:bodyPr>
          <a:lstStyle/>
          <a:p>
            <a:pPr marL="12700">
              <a:spcBef>
                <a:spcPts val="100"/>
              </a:spcBef>
              <a:tabLst>
                <a:tab pos="1196975" algn="l"/>
                <a:tab pos="1543050" algn="l"/>
              </a:tabLst>
            </a:pPr>
            <a:r>
              <a:rPr sz="2400" b="1" spc="-5" dirty="0">
                <a:latin typeface="Arial"/>
                <a:cs typeface="Arial"/>
              </a:rPr>
              <a:t>Box</a:t>
            </a:r>
            <a:r>
              <a:rPr sz="2400" b="1" dirty="0">
                <a:latin typeface="Arial"/>
                <a:cs typeface="Arial"/>
              </a:rPr>
              <a:t> b1	=	new</a:t>
            </a:r>
            <a:r>
              <a:rPr sz="2400" b="1" spc="-90" dirty="0">
                <a:latin typeface="Arial"/>
                <a:cs typeface="Arial"/>
              </a:rPr>
              <a:t> </a:t>
            </a:r>
            <a:r>
              <a:rPr sz="2400" b="1" spc="-5" dirty="0">
                <a:latin typeface="Arial"/>
                <a:cs typeface="Arial"/>
              </a:rPr>
              <a:t>Box();</a:t>
            </a:r>
            <a:endParaRPr sz="2400">
              <a:latin typeface="Arial"/>
              <a:cs typeface="Arial"/>
            </a:endParaRPr>
          </a:p>
        </p:txBody>
      </p:sp>
      <p:sp>
        <p:nvSpPr>
          <p:cNvPr id="11" name="object 11"/>
          <p:cNvSpPr txBox="1"/>
          <p:nvPr/>
        </p:nvSpPr>
        <p:spPr>
          <a:xfrm>
            <a:off x="6103366" y="4790694"/>
            <a:ext cx="431165" cy="391160"/>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Black"/>
                <a:cs typeface="Arial Black"/>
              </a:rPr>
              <a:t>b1</a:t>
            </a:r>
            <a:endParaRPr sz="2400">
              <a:latin typeface="Arial Black"/>
              <a:cs typeface="Arial Black"/>
            </a:endParaRPr>
          </a:p>
        </p:txBody>
      </p:sp>
      <p:sp>
        <p:nvSpPr>
          <p:cNvPr id="12" name="object 12"/>
          <p:cNvSpPr/>
          <p:nvPr/>
        </p:nvSpPr>
        <p:spPr>
          <a:xfrm>
            <a:off x="6722746" y="4961001"/>
            <a:ext cx="671195" cy="114300"/>
          </a:xfrm>
          <a:custGeom>
            <a:avLst/>
            <a:gdLst/>
            <a:ahLst/>
            <a:cxnLst/>
            <a:rect l="l" t="t" r="r" b="b"/>
            <a:pathLst>
              <a:path w="671195" h="114300">
                <a:moveTo>
                  <a:pt x="557656" y="0"/>
                </a:moveTo>
                <a:lnTo>
                  <a:pt x="556978" y="38154"/>
                </a:lnTo>
                <a:lnTo>
                  <a:pt x="575944" y="38481"/>
                </a:lnTo>
                <a:lnTo>
                  <a:pt x="575309" y="76581"/>
                </a:lnTo>
                <a:lnTo>
                  <a:pt x="556295" y="76581"/>
                </a:lnTo>
                <a:lnTo>
                  <a:pt x="555625" y="114300"/>
                </a:lnTo>
                <a:lnTo>
                  <a:pt x="634539" y="76581"/>
                </a:lnTo>
                <a:lnTo>
                  <a:pt x="575309" y="76581"/>
                </a:lnTo>
                <a:lnTo>
                  <a:pt x="556301" y="76253"/>
                </a:lnTo>
                <a:lnTo>
                  <a:pt x="635224" y="76253"/>
                </a:lnTo>
                <a:lnTo>
                  <a:pt x="670940" y="59181"/>
                </a:lnTo>
                <a:lnTo>
                  <a:pt x="557656" y="0"/>
                </a:lnTo>
                <a:close/>
              </a:path>
              <a:path w="671195" h="114300">
                <a:moveTo>
                  <a:pt x="556978" y="38154"/>
                </a:moveTo>
                <a:lnTo>
                  <a:pt x="556301" y="76253"/>
                </a:lnTo>
                <a:lnTo>
                  <a:pt x="575309" y="76581"/>
                </a:lnTo>
                <a:lnTo>
                  <a:pt x="575944" y="38481"/>
                </a:lnTo>
                <a:lnTo>
                  <a:pt x="556978" y="38154"/>
                </a:lnTo>
                <a:close/>
              </a:path>
              <a:path w="671195" h="114300">
                <a:moveTo>
                  <a:pt x="762" y="28575"/>
                </a:moveTo>
                <a:lnTo>
                  <a:pt x="0" y="66675"/>
                </a:lnTo>
                <a:lnTo>
                  <a:pt x="556301" y="76253"/>
                </a:lnTo>
                <a:lnTo>
                  <a:pt x="556978" y="38154"/>
                </a:lnTo>
                <a:lnTo>
                  <a:pt x="762" y="28575"/>
                </a:lnTo>
                <a:close/>
              </a:path>
            </a:pathLst>
          </a:custGeom>
          <a:solidFill>
            <a:srgbClr val="FF0000"/>
          </a:solidFill>
        </p:spPr>
        <p:txBody>
          <a:bodyPr wrap="square" lIns="0" tIns="0" rIns="0" bIns="0" rtlCol="0"/>
          <a:lstStyle/>
          <a:p>
            <a:endParaRPr/>
          </a:p>
        </p:txBody>
      </p:sp>
      <p:graphicFrame>
        <p:nvGraphicFramePr>
          <p:cNvPr id="13" name="object 13"/>
          <p:cNvGraphicFramePr>
            <a:graphicFrameLocks noGrp="1"/>
          </p:cNvGraphicFramePr>
          <p:nvPr/>
        </p:nvGraphicFramePr>
        <p:xfrm>
          <a:off x="7379208" y="4692396"/>
          <a:ext cx="2098674" cy="533400"/>
        </p:xfrm>
        <a:graphic>
          <a:graphicData uri="http://schemas.openxmlformats.org/drawingml/2006/table">
            <a:tbl>
              <a:tblPr firstRow="1" bandRow="1">
                <a:tableStyleId>{2D5ABB26-0587-4C30-8999-92F81FD0307C}</a:tableStyleId>
              </a:tblPr>
              <a:tblGrid>
                <a:gridCol w="701675">
                  <a:extLst>
                    <a:ext uri="{9D8B030D-6E8A-4147-A177-3AD203B41FA5}">
                      <a16:colId xmlns:a16="http://schemas.microsoft.com/office/drawing/2014/main" val="20000"/>
                    </a:ext>
                  </a:extLst>
                </a:gridCol>
                <a:gridCol w="700405">
                  <a:extLst>
                    <a:ext uri="{9D8B030D-6E8A-4147-A177-3AD203B41FA5}">
                      <a16:colId xmlns:a16="http://schemas.microsoft.com/office/drawing/2014/main" val="20001"/>
                    </a:ext>
                  </a:extLst>
                </a:gridCol>
                <a:gridCol w="696594">
                  <a:extLst>
                    <a:ext uri="{9D8B030D-6E8A-4147-A177-3AD203B41FA5}">
                      <a16:colId xmlns:a16="http://schemas.microsoft.com/office/drawing/2014/main" val="20002"/>
                    </a:ext>
                  </a:extLst>
                </a:gridCol>
              </a:tblGrid>
              <a:tr h="533400">
                <a:tc>
                  <a:txBody>
                    <a:bodyPr/>
                    <a:lstStyle/>
                    <a:p>
                      <a:pPr>
                        <a:lnSpc>
                          <a:spcPct val="100000"/>
                        </a:lnSpc>
                        <a:spcBef>
                          <a:spcPts val="25"/>
                        </a:spcBef>
                      </a:pPr>
                      <a:endParaRPr sz="1200">
                        <a:latin typeface="Times New Roman"/>
                        <a:cs typeface="Times New Roman"/>
                      </a:endParaRPr>
                    </a:p>
                    <a:p>
                      <a:pPr marL="139700">
                        <a:lnSpc>
                          <a:spcPct val="100000"/>
                        </a:lnSpc>
                        <a:spcBef>
                          <a:spcPts val="5"/>
                        </a:spcBef>
                      </a:pPr>
                      <a:r>
                        <a:rPr sz="1100" b="1" dirty="0">
                          <a:solidFill>
                            <a:srgbClr val="FF0000"/>
                          </a:solidFill>
                          <a:latin typeface="Arial"/>
                          <a:cs typeface="Arial"/>
                        </a:rPr>
                        <a:t>length</a:t>
                      </a:r>
                      <a:endParaRPr sz="1100">
                        <a:latin typeface="Arial"/>
                        <a:cs typeface="Arial"/>
                      </a:endParaRPr>
                    </a:p>
                  </a:txBody>
                  <a:tcPr marL="0" marR="0" marT="3175"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tcPr>
                </a:tc>
                <a:tc>
                  <a:txBody>
                    <a:bodyPr/>
                    <a:lstStyle/>
                    <a:p>
                      <a:pPr>
                        <a:lnSpc>
                          <a:spcPct val="100000"/>
                        </a:lnSpc>
                        <a:spcBef>
                          <a:spcPts val="25"/>
                        </a:spcBef>
                      </a:pPr>
                      <a:endParaRPr sz="1200">
                        <a:latin typeface="Times New Roman"/>
                        <a:cs typeface="Times New Roman"/>
                      </a:endParaRPr>
                    </a:p>
                    <a:p>
                      <a:pPr marL="169545">
                        <a:lnSpc>
                          <a:spcPct val="100000"/>
                        </a:lnSpc>
                        <a:spcBef>
                          <a:spcPts val="5"/>
                        </a:spcBef>
                      </a:pPr>
                      <a:r>
                        <a:rPr sz="1100" b="1" dirty="0">
                          <a:solidFill>
                            <a:srgbClr val="FF0000"/>
                          </a:solidFill>
                          <a:latin typeface="Arial"/>
                          <a:cs typeface="Arial"/>
                        </a:rPr>
                        <a:t>width</a:t>
                      </a:r>
                      <a:endParaRPr sz="1100">
                        <a:latin typeface="Arial"/>
                        <a:cs typeface="Arial"/>
                      </a:endParaRPr>
                    </a:p>
                  </a:txBody>
                  <a:tcPr marL="0" marR="0" marT="3175" marB="0">
                    <a:lnL w="38100">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tcPr>
                </a:tc>
                <a:tc>
                  <a:txBody>
                    <a:bodyPr/>
                    <a:lstStyle/>
                    <a:p>
                      <a:pPr>
                        <a:lnSpc>
                          <a:spcPct val="100000"/>
                        </a:lnSpc>
                        <a:spcBef>
                          <a:spcPts val="25"/>
                        </a:spcBef>
                      </a:pPr>
                      <a:endParaRPr sz="1200">
                        <a:latin typeface="Times New Roman"/>
                        <a:cs typeface="Times New Roman"/>
                      </a:endParaRPr>
                    </a:p>
                    <a:p>
                      <a:pPr marL="137795">
                        <a:lnSpc>
                          <a:spcPct val="100000"/>
                        </a:lnSpc>
                        <a:spcBef>
                          <a:spcPts val="5"/>
                        </a:spcBef>
                      </a:pPr>
                      <a:r>
                        <a:rPr sz="1100" b="1" spc="-5" dirty="0">
                          <a:solidFill>
                            <a:srgbClr val="FF0000"/>
                          </a:solidFill>
                          <a:latin typeface="Arial"/>
                          <a:cs typeface="Arial"/>
                        </a:rPr>
                        <a:t>height</a:t>
                      </a:r>
                      <a:endParaRPr sz="1100">
                        <a:latin typeface="Arial"/>
                        <a:cs typeface="Arial"/>
                      </a:endParaRPr>
                    </a:p>
                  </a:txBody>
                  <a:tcPr marL="0" marR="0" marT="3175"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tcPr>
                </a:tc>
                <a:extLst>
                  <a:ext uri="{0D108BD9-81ED-4DB2-BD59-A6C34878D82A}">
                    <a16:rowId xmlns:a16="http://schemas.microsoft.com/office/drawing/2014/main" val="10000"/>
                  </a:ext>
                </a:extLst>
              </a:tr>
            </a:tbl>
          </a:graphicData>
        </a:graphic>
      </p:graphicFrame>
      <p:sp>
        <p:nvSpPr>
          <p:cNvPr id="14" name="object 14"/>
          <p:cNvSpPr txBox="1"/>
          <p:nvPr/>
        </p:nvSpPr>
        <p:spPr>
          <a:xfrm>
            <a:off x="8059293" y="4234433"/>
            <a:ext cx="760730" cy="391160"/>
          </a:xfrm>
          <a:prstGeom prst="rect">
            <a:avLst/>
          </a:prstGeom>
        </p:spPr>
        <p:txBody>
          <a:bodyPr vert="horz" wrap="square" lIns="0" tIns="12700" rIns="0" bIns="0" rtlCol="0">
            <a:spAutoFit/>
          </a:bodyPr>
          <a:lstStyle/>
          <a:p>
            <a:pPr marL="12700">
              <a:spcBef>
                <a:spcPts val="100"/>
              </a:spcBef>
            </a:pPr>
            <a:r>
              <a:rPr sz="2400" dirty="0">
                <a:solidFill>
                  <a:srgbClr val="FF0000"/>
                </a:solidFill>
                <a:latin typeface="Arial Black"/>
                <a:cs typeface="Arial Black"/>
              </a:rPr>
              <a:t>:</a:t>
            </a:r>
            <a:r>
              <a:rPr sz="2400" spc="5" dirty="0">
                <a:solidFill>
                  <a:srgbClr val="FF0000"/>
                </a:solidFill>
                <a:latin typeface="Arial Black"/>
                <a:cs typeface="Arial Black"/>
              </a:rPr>
              <a:t>B</a:t>
            </a:r>
            <a:r>
              <a:rPr sz="2400" spc="-90" dirty="0">
                <a:solidFill>
                  <a:srgbClr val="FF0000"/>
                </a:solidFill>
                <a:latin typeface="Arial Black"/>
                <a:cs typeface="Arial Black"/>
              </a:rPr>
              <a:t>o</a:t>
            </a:r>
            <a:r>
              <a:rPr sz="2400" dirty="0">
                <a:solidFill>
                  <a:srgbClr val="FF0000"/>
                </a:solidFill>
                <a:latin typeface="Arial Black"/>
                <a:cs typeface="Arial Black"/>
              </a:rPr>
              <a:t>x</a:t>
            </a:r>
            <a:endParaRPr sz="2400">
              <a:latin typeface="Arial Black"/>
              <a:cs typeface="Arial Black"/>
            </a:endParaRPr>
          </a:p>
        </p:txBody>
      </p:sp>
      <p:sp>
        <p:nvSpPr>
          <p:cNvPr id="15" name="object 15"/>
          <p:cNvSpPr txBox="1"/>
          <p:nvPr/>
        </p:nvSpPr>
        <p:spPr>
          <a:xfrm>
            <a:off x="1923695" y="5853785"/>
            <a:ext cx="3112135" cy="391160"/>
          </a:xfrm>
          <a:prstGeom prst="rect">
            <a:avLst/>
          </a:prstGeom>
        </p:spPr>
        <p:txBody>
          <a:bodyPr vert="horz" wrap="square" lIns="0" tIns="12700" rIns="0" bIns="0" rtlCol="0">
            <a:spAutoFit/>
          </a:bodyPr>
          <a:lstStyle/>
          <a:p>
            <a:pPr marL="12700">
              <a:spcBef>
                <a:spcPts val="100"/>
              </a:spcBef>
              <a:tabLst>
                <a:tab pos="1196975" algn="l"/>
                <a:tab pos="1543050" algn="l"/>
              </a:tabLst>
            </a:pPr>
            <a:r>
              <a:rPr sz="2400" b="1" spc="-5" dirty="0">
                <a:latin typeface="Arial"/>
                <a:cs typeface="Arial"/>
              </a:rPr>
              <a:t>Box</a:t>
            </a:r>
            <a:r>
              <a:rPr sz="2400" b="1" dirty="0">
                <a:latin typeface="Arial"/>
                <a:cs typeface="Arial"/>
              </a:rPr>
              <a:t> b2	=	new</a:t>
            </a:r>
            <a:r>
              <a:rPr sz="2400" b="1" spc="-90" dirty="0">
                <a:latin typeface="Arial"/>
                <a:cs typeface="Arial"/>
              </a:rPr>
              <a:t> </a:t>
            </a:r>
            <a:r>
              <a:rPr sz="2400" b="1" spc="-5" dirty="0">
                <a:latin typeface="Arial"/>
                <a:cs typeface="Arial"/>
              </a:rPr>
              <a:t>Box();</a:t>
            </a:r>
            <a:endParaRPr sz="2400">
              <a:latin typeface="Arial"/>
              <a:cs typeface="Arial"/>
            </a:endParaRPr>
          </a:p>
        </p:txBody>
      </p:sp>
      <p:sp>
        <p:nvSpPr>
          <p:cNvPr id="16" name="object 16"/>
          <p:cNvSpPr txBox="1"/>
          <p:nvPr/>
        </p:nvSpPr>
        <p:spPr>
          <a:xfrm>
            <a:off x="6103366" y="5841593"/>
            <a:ext cx="431165" cy="391160"/>
          </a:xfrm>
          <a:prstGeom prst="rect">
            <a:avLst/>
          </a:prstGeom>
        </p:spPr>
        <p:txBody>
          <a:bodyPr vert="horz" wrap="square" lIns="0" tIns="12700" rIns="0" bIns="0" rtlCol="0">
            <a:spAutoFit/>
          </a:bodyPr>
          <a:lstStyle/>
          <a:p>
            <a:pPr marL="12700">
              <a:spcBef>
                <a:spcPts val="100"/>
              </a:spcBef>
            </a:pPr>
            <a:r>
              <a:rPr sz="2400" spc="-5" dirty="0">
                <a:solidFill>
                  <a:srgbClr val="FF0000"/>
                </a:solidFill>
                <a:latin typeface="Arial Black"/>
                <a:cs typeface="Arial Black"/>
              </a:rPr>
              <a:t>b2</a:t>
            </a:r>
            <a:endParaRPr sz="2400">
              <a:latin typeface="Arial Black"/>
              <a:cs typeface="Arial Black"/>
            </a:endParaRPr>
          </a:p>
        </p:txBody>
      </p:sp>
      <p:sp>
        <p:nvSpPr>
          <p:cNvPr id="17" name="object 17"/>
          <p:cNvSpPr/>
          <p:nvPr/>
        </p:nvSpPr>
        <p:spPr>
          <a:xfrm>
            <a:off x="6722746" y="6011087"/>
            <a:ext cx="671195" cy="114300"/>
          </a:xfrm>
          <a:custGeom>
            <a:avLst/>
            <a:gdLst/>
            <a:ahLst/>
            <a:cxnLst/>
            <a:rect l="l" t="t" r="r" b="b"/>
            <a:pathLst>
              <a:path w="671195" h="114300">
                <a:moveTo>
                  <a:pt x="557656" y="0"/>
                </a:moveTo>
                <a:lnTo>
                  <a:pt x="556979" y="38091"/>
                </a:lnTo>
                <a:lnTo>
                  <a:pt x="575944" y="38417"/>
                </a:lnTo>
                <a:lnTo>
                  <a:pt x="575309" y="76517"/>
                </a:lnTo>
                <a:lnTo>
                  <a:pt x="556296" y="76517"/>
                </a:lnTo>
                <a:lnTo>
                  <a:pt x="555625" y="114274"/>
                </a:lnTo>
                <a:lnTo>
                  <a:pt x="634546" y="76517"/>
                </a:lnTo>
                <a:lnTo>
                  <a:pt x="575309" y="76517"/>
                </a:lnTo>
                <a:lnTo>
                  <a:pt x="556302" y="76190"/>
                </a:lnTo>
                <a:lnTo>
                  <a:pt x="635229" y="76190"/>
                </a:lnTo>
                <a:lnTo>
                  <a:pt x="670940" y="59105"/>
                </a:lnTo>
                <a:lnTo>
                  <a:pt x="557656" y="0"/>
                </a:lnTo>
                <a:close/>
              </a:path>
              <a:path w="671195" h="114300">
                <a:moveTo>
                  <a:pt x="556979" y="38091"/>
                </a:moveTo>
                <a:lnTo>
                  <a:pt x="556302" y="76190"/>
                </a:lnTo>
                <a:lnTo>
                  <a:pt x="575309" y="76517"/>
                </a:lnTo>
                <a:lnTo>
                  <a:pt x="575944" y="38417"/>
                </a:lnTo>
                <a:lnTo>
                  <a:pt x="556979" y="38091"/>
                </a:lnTo>
                <a:close/>
              </a:path>
              <a:path w="671195" h="114300">
                <a:moveTo>
                  <a:pt x="762" y="28524"/>
                </a:moveTo>
                <a:lnTo>
                  <a:pt x="0" y="66624"/>
                </a:lnTo>
                <a:lnTo>
                  <a:pt x="556302" y="76190"/>
                </a:lnTo>
                <a:lnTo>
                  <a:pt x="556979" y="38091"/>
                </a:lnTo>
                <a:lnTo>
                  <a:pt x="762" y="28524"/>
                </a:lnTo>
                <a:close/>
              </a:path>
            </a:pathLst>
          </a:custGeom>
          <a:solidFill>
            <a:srgbClr val="FF0000"/>
          </a:solidFill>
        </p:spPr>
        <p:txBody>
          <a:bodyPr wrap="square" lIns="0" tIns="0" rIns="0" bIns="0" rtlCol="0"/>
          <a:lstStyle/>
          <a:p>
            <a:endParaRPr/>
          </a:p>
        </p:txBody>
      </p:sp>
      <p:graphicFrame>
        <p:nvGraphicFramePr>
          <p:cNvPr id="18" name="object 18"/>
          <p:cNvGraphicFramePr>
            <a:graphicFrameLocks noGrp="1"/>
          </p:cNvGraphicFramePr>
          <p:nvPr/>
        </p:nvGraphicFramePr>
        <p:xfrm>
          <a:off x="7379208" y="5742433"/>
          <a:ext cx="2098674" cy="533399"/>
        </p:xfrm>
        <a:graphic>
          <a:graphicData uri="http://schemas.openxmlformats.org/drawingml/2006/table">
            <a:tbl>
              <a:tblPr firstRow="1" bandRow="1">
                <a:tableStyleId>{2D5ABB26-0587-4C30-8999-92F81FD0307C}</a:tableStyleId>
              </a:tblPr>
              <a:tblGrid>
                <a:gridCol w="701675">
                  <a:extLst>
                    <a:ext uri="{9D8B030D-6E8A-4147-A177-3AD203B41FA5}">
                      <a16:colId xmlns:a16="http://schemas.microsoft.com/office/drawing/2014/main" val="20000"/>
                    </a:ext>
                  </a:extLst>
                </a:gridCol>
                <a:gridCol w="700405">
                  <a:extLst>
                    <a:ext uri="{9D8B030D-6E8A-4147-A177-3AD203B41FA5}">
                      <a16:colId xmlns:a16="http://schemas.microsoft.com/office/drawing/2014/main" val="20001"/>
                    </a:ext>
                  </a:extLst>
                </a:gridCol>
                <a:gridCol w="696594">
                  <a:extLst>
                    <a:ext uri="{9D8B030D-6E8A-4147-A177-3AD203B41FA5}">
                      <a16:colId xmlns:a16="http://schemas.microsoft.com/office/drawing/2014/main" val="20002"/>
                    </a:ext>
                  </a:extLst>
                </a:gridCol>
              </a:tblGrid>
              <a:tr h="533399">
                <a:tc>
                  <a:txBody>
                    <a:bodyPr/>
                    <a:lstStyle/>
                    <a:p>
                      <a:pPr>
                        <a:lnSpc>
                          <a:spcPct val="100000"/>
                        </a:lnSpc>
                        <a:spcBef>
                          <a:spcPts val="35"/>
                        </a:spcBef>
                      </a:pPr>
                      <a:endParaRPr sz="1200">
                        <a:latin typeface="Times New Roman"/>
                        <a:cs typeface="Times New Roman"/>
                      </a:endParaRPr>
                    </a:p>
                    <a:p>
                      <a:pPr marL="139700">
                        <a:lnSpc>
                          <a:spcPct val="100000"/>
                        </a:lnSpc>
                      </a:pPr>
                      <a:r>
                        <a:rPr sz="1100" b="1" dirty="0">
                          <a:solidFill>
                            <a:srgbClr val="FF0000"/>
                          </a:solidFill>
                          <a:latin typeface="Arial"/>
                          <a:cs typeface="Arial"/>
                        </a:rPr>
                        <a:t>length</a:t>
                      </a:r>
                      <a:endParaRPr sz="1100">
                        <a:latin typeface="Arial"/>
                        <a:cs typeface="Arial"/>
                      </a:endParaRPr>
                    </a:p>
                  </a:txBody>
                  <a:tcPr marL="0" marR="0" marT="4445" marB="0">
                    <a:lnL w="28575">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tcPr>
                </a:tc>
                <a:tc>
                  <a:txBody>
                    <a:bodyPr/>
                    <a:lstStyle/>
                    <a:p>
                      <a:pPr>
                        <a:lnSpc>
                          <a:spcPct val="100000"/>
                        </a:lnSpc>
                        <a:spcBef>
                          <a:spcPts val="35"/>
                        </a:spcBef>
                      </a:pPr>
                      <a:endParaRPr sz="1200">
                        <a:latin typeface="Times New Roman"/>
                        <a:cs typeface="Times New Roman"/>
                      </a:endParaRPr>
                    </a:p>
                    <a:p>
                      <a:pPr marL="169545">
                        <a:lnSpc>
                          <a:spcPct val="100000"/>
                        </a:lnSpc>
                      </a:pPr>
                      <a:r>
                        <a:rPr sz="1100" b="1" dirty="0">
                          <a:solidFill>
                            <a:srgbClr val="FF0000"/>
                          </a:solidFill>
                          <a:latin typeface="Arial"/>
                          <a:cs typeface="Arial"/>
                        </a:rPr>
                        <a:t>width</a:t>
                      </a:r>
                      <a:endParaRPr sz="1100">
                        <a:latin typeface="Arial"/>
                        <a:cs typeface="Arial"/>
                      </a:endParaRPr>
                    </a:p>
                  </a:txBody>
                  <a:tcPr marL="0" marR="0" marT="4445" marB="0">
                    <a:lnL w="38100">
                      <a:solidFill>
                        <a:srgbClr val="385D89"/>
                      </a:solidFill>
                      <a:prstDash val="solid"/>
                    </a:lnL>
                    <a:lnR w="38100">
                      <a:solidFill>
                        <a:srgbClr val="385D89"/>
                      </a:solidFill>
                      <a:prstDash val="solid"/>
                    </a:lnR>
                    <a:lnT w="28575">
                      <a:solidFill>
                        <a:srgbClr val="385D89"/>
                      </a:solidFill>
                      <a:prstDash val="solid"/>
                    </a:lnT>
                    <a:lnB w="28575">
                      <a:solidFill>
                        <a:srgbClr val="385D89"/>
                      </a:solidFill>
                      <a:prstDash val="solid"/>
                    </a:lnB>
                  </a:tcPr>
                </a:tc>
                <a:tc>
                  <a:txBody>
                    <a:bodyPr/>
                    <a:lstStyle/>
                    <a:p>
                      <a:pPr>
                        <a:lnSpc>
                          <a:spcPct val="100000"/>
                        </a:lnSpc>
                        <a:spcBef>
                          <a:spcPts val="35"/>
                        </a:spcBef>
                      </a:pPr>
                      <a:endParaRPr sz="1200">
                        <a:latin typeface="Times New Roman"/>
                        <a:cs typeface="Times New Roman"/>
                      </a:endParaRPr>
                    </a:p>
                    <a:p>
                      <a:pPr marL="137795">
                        <a:lnSpc>
                          <a:spcPct val="100000"/>
                        </a:lnSpc>
                      </a:pPr>
                      <a:r>
                        <a:rPr sz="1100" b="1" spc="-5" dirty="0">
                          <a:solidFill>
                            <a:srgbClr val="FF0000"/>
                          </a:solidFill>
                          <a:latin typeface="Arial"/>
                          <a:cs typeface="Arial"/>
                        </a:rPr>
                        <a:t>height</a:t>
                      </a:r>
                      <a:endParaRPr sz="1100">
                        <a:latin typeface="Arial"/>
                        <a:cs typeface="Arial"/>
                      </a:endParaRPr>
                    </a:p>
                  </a:txBody>
                  <a:tcPr marL="0" marR="0" marT="4445" marB="0">
                    <a:lnL w="38100">
                      <a:solidFill>
                        <a:srgbClr val="385D89"/>
                      </a:solidFill>
                      <a:prstDash val="solid"/>
                    </a:lnL>
                    <a:lnR w="28575">
                      <a:solidFill>
                        <a:srgbClr val="385D89"/>
                      </a:solidFill>
                      <a:prstDash val="solid"/>
                    </a:lnR>
                    <a:lnT w="28575">
                      <a:solidFill>
                        <a:srgbClr val="385D89"/>
                      </a:solidFill>
                      <a:prstDash val="solid"/>
                    </a:lnT>
                    <a:lnB w="28575">
                      <a:solidFill>
                        <a:srgbClr val="385D89"/>
                      </a:solidFill>
                      <a:prstDash val="solid"/>
                    </a:lnB>
                  </a:tcPr>
                </a:tc>
                <a:extLst>
                  <a:ext uri="{0D108BD9-81ED-4DB2-BD59-A6C34878D82A}">
                    <a16:rowId xmlns:a16="http://schemas.microsoft.com/office/drawing/2014/main" val="10000"/>
                  </a:ext>
                </a:extLst>
              </a:tr>
            </a:tbl>
          </a:graphicData>
        </a:graphic>
      </p:graphicFrame>
      <p:sp>
        <p:nvSpPr>
          <p:cNvPr id="19" name="object 19"/>
          <p:cNvSpPr txBox="1"/>
          <p:nvPr/>
        </p:nvSpPr>
        <p:spPr>
          <a:xfrm>
            <a:off x="8059293" y="5285333"/>
            <a:ext cx="760730" cy="391160"/>
          </a:xfrm>
          <a:prstGeom prst="rect">
            <a:avLst/>
          </a:prstGeom>
        </p:spPr>
        <p:txBody>
          <a:bodyPr vert="horz" wrap="square" lIns="0" tIns="12700" rIns="0" bIns="0" rtlCol="0">
            <a:spAutoFit/>
          </a:bodyPr>
          <a:lstStyle/>
          <a:p>
            <a:pPr marL="12700">
              <a:spcBef>
                <a:spcPts val="100"/>
              </a:spcBef>
            </a:pPr>
            <a:r>
              <a:rPr sz="2400" dirty="0">
                <a:solidFill>
                  <a:srgbClr val="FF0000"/>
                </a:solidFill>
                <a:latin typeface="Arial Black"/>
                <a:cs typeface="Arial Black"/>
              </a:rPr>
              <a:t>:</a:t>
            </a:r>
            <a:r>
              <a:rPr sz="2400" spc="5" dirty="0">
                <a:solidFill>
                  <a:srgbClr val="FF0000"/>
                </a:solidFill>
                <a:latin typeface="Arial Black"/>
                <a:cs typeface="Arial Black"/>
              </a:rPr>
              <a:t>B</a:t>
            </a:r>
            <a:r>
              <a:rPr sz="2400" spc="-90" dirty="0">
                <a:solidFill>
                  <a:srgbClr val="FF0000"/>
                </a:solidFill>
                <a:latin typeface="Arial Black"/>
                <a:cs typeface="Arial Black"/>
              </a:rPr>
              <a:t>o</a:t>
            </a:r>
            <a:r>
              <a:rPr sz="2400" dirty="0">
                <a:solidFill>
                  <a:srgbClr val="FF0000"/>
                </a:solidFill>
                <a:latin typeface="Arial Black"/>
                <a:cs typeface="Arial Black"/>
              </a:rPr>
              <a:t>x</a:t>
            </a:r>
            <a:endParaRPr sz="2400">
              <a:latin typeface="Arial Black"/>
              <a:cs typeface="Arial Black"/>
            </a:endParaRPr>
          </a:p>
        </p:txBody>
      </p:sp>
      <p:graphicFrame>
        <p:nvGraphicFramePr>
          <p:cNvPr id="20" name="object 20"/>
          <p:cNvGraphicFramePr>
            <a:graphicFrameLocks noGrp="1"/>
          </p:cNvGraphicFramePr>
          <p:nvPr/>
        </p:nvGraphicFramePr>
        <p:xfrm>
          <a:off x="6973824" y="1513333"/>
          <a:ext cx="2345055" cy="1833371"/>
        </p:xfrm>
        <a:graphic>
          <a:graphicData uri="http://schemas.openxmlformats.org/drawingml/2006/table">
            <a:tbl>
              <a:tblPr firstRow="1" bandRow="1">
                <a:tableStyleId>{2D5ABB26-0587-4C30-8999-92F81FD0307C}</a:tableStyleId>
              </a:tblPr>
              <a:tblGrid>
                <a:gridCol w="2223770">
                  <a:extLst>
                    <a:ext uri="{9D8B030D-6E8A-4147-A177-3AD203B41FA5}">
                      <a16:colId xmlns:a16="http://schemas.microsoft.com/office/drawing/2014/main" val="20000"/>
                    </a:ext>
                  </a:extLst>
                </a:gridCol>
                <a:gridCol w="121285">
                  <a:extLst>
                    <a:ext uri="{9D8B030D-6E8A-4147-A177-3AD203B41FA5}">
                      <a16:colId xmlns:a16="http://schemas.microsoft.com/office/drawing/2014/main" val="20001"/>
                    </a:ext>
                  </a:extLst>
                </a:gridCol>
              </a:tblGrid>
              <a:tr h="552450">
                <a:tc>
                  <a:txBody>
                    <a:bodyPr/>
                    <a:lstStyle/>
                    <a:p>
                      <a:pPr marL="1905" algn="ctr">
                        <a:lnSpc>
                          <a:spcPct val="100000"/>
                        </a:lnSpc>
                        <a:spcBef>
                          <a:spcPts val="1035"/>
                        </a:spcBef>
                      </a:pPr>
                      <a:r>
                        <a:rPr sz="1800" b="1" spc="-5" dirty="0">
                          <a:solidFill>
                            <a:srgbClr val="FFFFFF"/>
                          </a:solidFill>
                          <a:latin typeface="Arial"/>
                          <a:cs typeface="Arial"/>
                        </a:rPr>
                        <a:t>Box</a:t>
                      </a:r>
                      <a:endParaRPr sz="1800">
                        <a:latin typeface="Arial"/>
                        <a:cs typeface="Arial"/>
                      </a:endParaRPr>
                    </a:p>
                  </a:txBody>
                  <a:tcPr marL="0" marR="0" marT="131445" marB="0">
                    <a:lnL w="28575">
                      <a:solidFill>
                        <a:srgbClr val="385D89"/>
                      </a:solidFill>
                      <a:prstDash val="solid"/>
                    </a:lnL>
                    <a:lnR w="28575">
                      <a:solidFill>
                        <a:srgbClr val="385D89"/>
                      </a:solidFill>
                      <a:prstDash val="solid"/>
                    </a:lnR>
                    <a:lnT w="28575">
                      <a:solidFill>
                        <a:srgbClr val="385D89"/>
                      </a:solidFill>
                      <a:prstDash val="solid"/>
                    </a:lnT>
                    <a:lnB w="38100">
                      <a:solidFill>
                        <a:srgbClr val="385D89"/>
                      </a:solidFill>
                      <a:prstDash val="solid"/>
                    </a:lnB>
                    <a:solidFill>
                      <a:srgbClr val="4F81BC"/>
                    </a:solidFill>
                  </a:tcPr>
                </a:tc>
                <a:tc>
                  <a:txBody>
                    <a:bodyPr/>
                    <a:lstStyle/>
                    <a:p>
                      <a:pPr>
                        <a:lnSpc>
                          <a:spcPct val="100000"/>
                        </a:lnSpc>
                      </a:pPr>
                      <a:endParaRPr sz="1400">
                        <a:latin typeface="Times New Roman"/>
                        <a:cs typeface="Times New Roman"/>
                      </a:endParaRPr>
                    </a:p>
                  </a:txBody>
                  <a:tcPr marL="0" marR="0" marT="0" marB="0">
                    <a:lnL w="28575">
                      <a:solidFill>
                        <a:srgbClr val="385D89"/>
                      </a:solidFill>
                      <a:prstDash val="solid"/>
                    </a:lnL>
                  </a:tcPr>
                </a:tc>
                <a:extLst>
                  <a:ext uri="{0D108BD9-81ED-4DB2-BD59-A6C34878D82A}">
                    <a16:rowId xmlns:a16="http://schemas.microsoft.com/office/drawing/2014/main" val="10000"/>
                  </a:ext>
                </a:extLst>
              </a:tr>
              <a:tr h="756665">
                <a:tc>
                  <a:txBody>
                    <a:bodyPr/>
                    <a:lstStyle/>
                    <a:p>
                      <a:pPr marL="728980" indent="-287020">
                        <a:lnSpc>
                          <a:spcPct val="100000"/>
                        </a:lnSpc>
                        <a:spcBef>
                          <a:spcPts val="755"/>
                        </a:spcBef>
                        <a:buFont typeface="Arial MT"/>
                        <a:buChar char="-"/>
                        <a:tabLst>
                          <a:tab pos="728345" algn="l"/>
                          <a:tab pos="728980" algn="l"/>
                        </a:tabLst>
                      </a:pPr>
                      <a:r>
                        <a:rPr sz="1200" b="1" spc="-5" dirty="0">
                          <a:solidFill>
                            <a:srgbClr val="FFFFFF"/>
                          </a:solidFill>
                          <a:latin typeface="Arial"/>
                          <a:cs typeface="Arial"/>
                        </a:rPr>
                        <a:t>length:</a:t>
                      </a:r>
                      <a:r>
                        <a:rPr sz="1200" b="1" spc="-30" dirty="0">
                          <a:solidFill>
                            <a:srgbClr val="FFFFFF"/>
                          </a:solidFill>
                          <a:latin typeface="Arial"/>
                          <a:cs typeface="Arial"/>
                        </a:rPr>
                        <a:t> </a:t>
                      </a:r>
                      <a:r>
                        <a:rPr sz="1200" b="1" dirty="0">
                          <a:solidFill>
                            <a:srgbClr val="FFFFFF"/>
                          </a:solidFill>
                          <a:latin typeface="Arial"/>
                          <a:cs typeface="Arial"/>
                        </a:rPr>
                        <a:t>double</a:t>
                      </a:r>
                      <a:endParaRPr sz="1200">
                        <a:latin typeface="Arial"/>
                        <a:cs typeface="Arial"/>
                      </a:endParaRPr>
                    </a:p>
                    <a:p>
                      <a:pPr marL="758190" indent="-287020">
                        <a:lnSpc>
                          <a:spcPct val="100000"/>
                        </a:lnSpc>
                        <a:buFont typeface="Arial MT"/>
                        <a:buChar char="-"/>
                        <a:tabLst>
                          <a:tab pos="757555" algn="l"/>
                          <a:tab pos="758190" algn="l"/>
                        </a:tabLst>
                      </a:pPr>
                      <a:r>
                        <a:rPr sz="1200" b="1" dirty="0">
                          <a:solidFill>
                            <a:srgbClr val="FFFFFF"/>
                          </a:solidFill>
                          <a:latin typeface="Arial"/>
                          <a:cs typeface="Arial"/>
                        </a:rPr>
                        <a:t>width:</a:t>
                      </a:r>
                      <a:r>
                        <a:rPr sz="1200" b="1" spc="-35" dirty="0">
                          <a:solidFill>
                            <a:srgbClr val="FFFFFF"/>
                          </a:solidFill>
                          <a:latin typeface="Arial"/>
                          <a:cs typeface="Arial"/>
                        </a:rPr>
                        <a:t> </a:t>
                      </a:r>
                      <a:r>
                        <a:rPr sz="1200" b="1" spc="-5" dirty="0">
                          <a:solidFill>
                            <a:srgbClr val="FFFFFF"/>
                          </a:solidFill>
                          <a:latin typeface="Arial"/>
                          <a:cs typeface="Arial"/>
                        </a:rPr>
                        <a:t>double</a:t>
                      </a:r>
                      <a:endParaRPr sz="1200">
                        <a:latin typeface="Arial"/>
                        <a:cs typeface="Arial"/>
                      </a:endParaRPr>
                    </a:p>
                    <a:p>
                      <a:pPr marL="721360" indent="-287020">
                        <a:lnSpc>
                          <a:spcPct val="100000"/>
                        </a:lnSpc>
                        <a:buFont typeface="Arial MT"/>
                        <a:buChar char="-"/>
                        <a:tabLst>
                          <a:tab pos="720725" algn="l"/>
                          <a:tab pos="721360" algn="l"/>
                        </a:tabLst>
                      </a:pPr>
                      <a:r>
                        <a:rPr sz="1200" b="1" spc="-5" dirty="0">
                          <a:solidFill>
                            <a:srgbClr val="FFFFFF"/>
                          </a:solidFill>
                          <a:latin typeface="Arial"/>
                          <a:cs typeface="Arial"/>
                        </a:rPr>
                        <a:t>Height:</a:t>
                      </a:r>
                      <a:r>
                        <a:rPr sz="1200" b="1" spc="-30" dirty="0">
                          <a:solidFill>
                            <a:srgbClr val="FFFFFF"/>
                          </a:solidFill>
                          <a:latin typeface="Arial"/>
                          <a:cs typeface="Arial"/>
                        </a:rPr>
                        <a:t> </a:t>
                      </a:r>
                      <a:r>
                        <a:rPr sz="1200" b="1" dirty="0">
                          <a:solidFill>
                            <a:srgbClr val="FFFFFF"/>
                          </a:solidFill>
                          <a:latin typeface="Arial"/>
                          <a:cs typeface="Arial"/>
                        </a:rPr>
                        <a:t>double</a:t>
                      </a:r>
                      <a:endParaRPr sz="1200">
                        <a:latin typeface="Arial"/>
                        <a:cs typeface="Arial"/>
                      </a:endParaRPr>
                    </a:p>
                  </a:txBody>
                  <a:tcPr marL="0" marR="0" marT="95885" marB="0">
                    <a:lnL w="28575">
                      <a:solidFill>
                        <a:srgbClr val="385D89"/>
                      </a:solidFill>
                      <a:prstDash val="solid"/>
                    </a:lnL>
                    <a:lnR w="28575">
                      <a:solidFill>
                        <a:srgbClr val="385D89"/>
                      </a:solidFill>
                      <a:prstDash val="solid"/>
                    </a:lnR>
                    <a:lnT w="38100">
                      <a:solidFill>
                        <a:srgbClr val="385D89"/>
                      </a:solidFill>
                      <a:prstDash val="solid"/>
                    </a:lnT>
                    <a:lnB w="53975">
                      <a:solidFill>
                        <a:srgbClr val="385D89"/>
                      </a:solidFill>
                      <a:prstDash val="solid"/>
                    </a:lnB>
                    <a:solidFill>
                      <a:srgbClr val="4F81BC"/>
                    </a:solidFill>
                  </a:tcPr>
                </a:tc>
                <a:tc rowSpan="2">
                  <a:txBody>
                    <a:bodyPr/>
                    <a:lstStyle/>
                    <a:p>
                      <a:pPr>
                        <a:lnSpc>
                          <a:spcPct val="100000"/>
                        </a:lnSpc>
                      </a:pPr>
                      <a:endParaRPr sz="1400">
                        <a:latin typeface="Times New Roman"/>
                        <a:cs typeface="Times New Roman"/>
                      </a:endParaRPr>
                    </a:p>
                  </a:txBody>
                  <a:tcPr marL="0" marR="0" marT="0" marB="0">
                    <a:lnL w="28575">
                      <a:solidFill>
                        <a:srgbClr val="385D89"/>
                      </a:solidFill>
                      <a:prstDash val="solid"/>
                    </a:lnL>
                  </a:tcPr>
                </a:tc>
                <a:extLst>
                  <a:ext uri="{0D108BD9-81ED-4DB2-BD59-A6C34878D82A}">
                    <a16:rowId xmlns:a16="http://schemas.microsoft.com/office/drawing/2014/main" val="10001"/>
                  </a:ext>
                </a:extLst>
              </a:tr>
              <a:tr h="524256">
                <a:tc>
                  <a:txBody>
                    <a:bodyPr/>
                    <a:lstStyle/>
                    <a:p>
                      <a:pPr algn="ctr">
                        <a:lnSpc>
                          <a:spcPct val="100000"/>
                        </a:lnSpc>
                        <a:spcBef>
                          <a:spcPts val="620"/>
                        </a:spcBef>
                      </a:pPr>
                      <a:r>
                        <a:rPr sz="1200" b="1" spc="-5" dirty="0">
                          <a:solidFill>
                            <a:srgbClr val="FFFFFF"/>
                          </a:solidFill>
                          <a:latin typeface="Arial"/>
                          <a:cs typeface="Arial"/>
                        </a:rPr>
                        <a:t>+area()</a:t>
                      </a:r>
                      <a:r>
                        <a:rPr sz="1200" b="1" spc="-55" dirty="0">
                          <a:solidFill>
                            <a:srgbClr val="FFFFFF"/>
                          </a:solidFill>
                          <a:latin typeface="Arial"/>
                          <a:cs typeface="Arial"/>
                        </a:rPr>
                        <a:t> </a:t>
                      </a:r>
                      <a:r>
                        <a:rPr sz="1200" b="1" dirty="0">
                          <a:solidFill>
                            <a:srgbClr val="FFFFFF"/>
                          </a:solidFill>
                          <a:latin typeface="Arial"/>
                          <a:cs typeface="Arial"/>
                        </a:rPr>
                        <a:t>:</a:t>
                      </a:r>
                      <a:r>
                        <a:rPr sz="1200" b="1" spc="-15" dirty="0">
                          <a:solidFill>
                            <a:srgbClr val="FFFFFF"/>
                          </a:solidFill>
                          <a:latin typeface="Arial"/>
                          <a:cs typeface="Arial"/>
                        </a:rPr>
                        <a:t> </a:t>
                      </a:r>
                      <a:r>
                        <a:rPr sz="1200" b="1" dirty="0">
                          <a:solidFill>
                            <a:srgbClr val="FFFFFF"/>
                          </a:solidFill>
                          <a:latin typeface="Arial"/>
                          <a:cs typeface="Arial"/>
                        </a:rPr>
                        <a:t>double</a:t>
                      </a:r>
                      <a:endParaRPr sz="1200" dirty="0">
                        <a:latin typeface="Arial"/>
                        <a:cs typeface="Arial"/>
                      </a:endParaRPr>
                    </a:p>
                    <a:p>
                      <a:pPr algn="ctr">
                        <a:lnSpc>
                          <a:spcPct val="100000"/>
                        </a:lnSpc>
                      </a:pPr>
                      <a:r>
                        <a:rPr sz="1200" b="1" spc="-5" dirty="0">
                          <a:solidFill>
                            <a:srgbClr val="FFFFFF"/>
                          </a:solidFill>
                          <a:latin typeface="Arial"/>
                          <a:cs typeface="Arial"/>
                        </a:rPr>
                        <a:t>+volume():</a:t>
                      </a:r>
                      <a:r>
                        <a:rPr sz="1200" b="1" spc="-10" dirty="0">
                          <a:solidFill>
                            <a:srgbClr val="FFFFFF"/>
                          </a:solidFill>
                          <a:latin typeface="Arial"/>
                          <a:cs typeface="Arial"/>
                        </a:rPr>
                        <a:t> </a:t>
                      </a:r>
                      <a:r>
                        <a:rPr sz="1200" b="1" spc="-5" dirty="0">
                          <a:solidFill>
                            <a:srgbClr val="FFFFFF"/>
                          </a:solidFill>
                          <a:latin typeface="Arial"/>
                          <a:cs typeface="Arial"/>
                        </a:rPr>
                        <a:t>double</a:t>
                      </a:r>
                      <a:endParaRPr sz="1200" dirty="0">
                        <a:latin typeface="Arial"/>
                        <a:cs typeface="Arial"/>
                      </a:endParaRPr>
                    </a:p>
                  </a:txBody>
                  <a:tcPr marL="0" marR="0" marT="78740" marB="0">
                    <a:lnL w="28575">
                      <a:solidFill>
                        <a:srgbClr val="385D89"/>
                      </a:solidFill>
                      <a:prstDash val="solid"/>
                    </a:lnL>
                    <a:lnR w="28575">
                      <a:solidFill>
                        <a:srgbClr val="385D89"/>
                      </a:solidFill>
                      <a:prstDash val="solid"/>
                    </a:lnR>
                    <a:lnT w="53975">
                      <a:solidFill>
                        <a:srgbClr val="385D89"/>
                      </a:solidFill>
                      <a:prstDash val="solid"/>
                    </a:lnT>
                    <a:lnB w="28575">
                      <a:solidFill>
                        <a:srgbClr val="385D89"/>
                      </a:solidFill>
                      <a:prstDash val="solid"/>
                    </a:lnB>
                    <a:solidFill>
                      <a:srgbClr val="4F81BC"/>
                    </a:solidFill>
                  </a:tcPr>
                </a:tc>
                <a:tc vMerge="1">
                  <a:txBody>
                    <a:bodyPr/>
                    <a:lstStyle/>
                    <a:p>
                      <a:endParaRPr/>
                    </a:p>
                  </a:txBody>
                  <a:tcPr marL="0" marR="0" marT="0" marB="0">
                    <a:lnL w="28575">
                      <a:solidFill>
                        <a:srgbClr val="385D89"/>
                      </a:solidFill>
                      <a:prstDash val="solid"/>
                    </a:lnL>
                  </a:tcPr>
                </a:tc>
                <a:extLst>
                  <a:ext uri="{0D108BD9-81ED-4DB2-BD59-A6C34878D82A}">
                    <a16:rowId xmlns:a16="http://schemas.microsoft.com/office/drawing/2014/main" val="10002"/>
                  </a:ext>
                </a:extLst>
              </a:tr>
            </a:tbl>
          </a:graphicData>
        </a:graphic>
      </p:graphicFrame>
      <p:sp>
        <p:nvSpPr>
          <p:cNvPr id="21" name="object 21"/>
          <p:cNvSpPr/>
          <p:nvPr/>
        </p:nvSpPr>
        <p:spPr>
          <a:xfrm>
            <a:off x="9255252" y="1525525"/>
            <a:ext cx="152400" cy="550545"/>
          </a:xfrm>
          <a:custGeom>
            <a:avLst/>
            <a:gdLst/>
            <a:ahLst/>
            <a:cxnLst/>
            <a:rect l="l" t="t" r="r" b="b"/>
            <a:pathLst>
              <a:path w="152400" h="550544">
                <a:moveTo>
                  <a:pt x="0" y="0"/>
                </a:moveTo>
                <a:lnTo>
                  <a:pt x="29640" y="1002"/>
                </a:lnTo>
                <a:lnTo>
                  <a:pt x="53863" y="3730"/>
                </a:lnTo>
                <a:lnTo>
                  <a:pt x="70205" y="7768"/>
                </a:lnTo>
                <a:lnTo>
                  <a:pt x="76200" y="12700"/>
                </a:lnTo>
                <a:lnTo>
                  <a:pt x="76200" y="262381"/>
                </a:lnTo>
                <a:lnTo>
                  <a:pt x="82194" y="267313"/>
                </a:lnTo>
                <a:lnTo>
                  <a:pt x="98536" y="271351"/>
                </a:lnTo>
                <a:lnTo>
                  <a:pt x="122759" y="274079"/>
                </a:lnTo>
                <a:lnTo>
                  <a:pt x="152400" y="275081"/>
                </a:lnTo>
                <a:lnTo>
                  <a:pt x="122759" y="276084"/>
                </a:lnTo>
                <a:lnTo>
                  <a:pt x="98536" y="278812"/>
                </a:lnTo>
                <a:lnTo>
                  <a:pt x="82194" y="282850"/>
                </a:lnTo>
                <a:lnTo>
                  <a:pt x="76200" y="287781"/>
                </a:lnTo>
                <a:lnTo>
                  <a:pt x="76200" y="537463"/>
                </a:lnTo>
                <a:lnTo>
                  <a:pt x="70205" y="542395"/>
                </a:lnTo>
                <a:lnTo>
                  <a:pt x="53863" y="546433"/>
                </a:lnTo>
                <a:lnTo>
                  <a:pt x="29640" y="549161"/>
                </a:lnTo>
                <a:lnTo>
                  <a:pt x="0" y="550163"/>
                </a:lnTo>
              </a:path>
            </a:pathLst>
          </a:custGeom>
          <a:ln w="9144">
            <a:solidFill>
              <a:srgbClr val="497DBA"/>
            </a:solidFill>
          </a:ln>
        </p:spPr>
        <p:txBody>
          <a:bodyPr wrap="square" lIns="0" tIns="0" rIns="0" bIns="0" rtlCol="0"/>
          <a:lstStyle/>
          <a:p>
            <a:endParaRPr/>
          </a:p>
        </p:txBody>
      </p:sp>
      <p:sp>
        <p:nvSpPr>
          <p:cNvPr id="22" name="object 22"/>
          <p:cNvSpPr txBox="1"/>
          <p:nvPr/>
        </p:nvSpPr>
        <p:spPr>
          <a:xfrm>
            <a:off x="9504045" y="1634109"/>
            <a:ext cx="109283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Class</a:t>
            </a:r>
            <a:r>
              <a:rPr spc="-80" dirty="0">
                <a:latin typeface="Calibri"/>
                <a:cs typeface="Calibri"/>
              </a:rPr>
              <a:t> </a:t>
            </a:r>
            <a:r>
              <a:rPr dirty="0">
                <a:latin typeface="Calibri"/>
                <a:cs typeface="Calibri"/>
              </a:rPr>
              <a:t>Name</a:t>
            </a:r>
            <a:endParaRPr>
              <a:latin typeface="Calibri"/>
              <a:cs typeface="Calibri"/>
            </a:endParaRPr>
          </a:p>
        </p:txBody>
      </p:sp>
      <p:sp>
        <p:nvSpPr>
          <p:cNvPr id="23" name="object 23"/>
          <p:cNvSpPr/>
          <p:nvPr/>
        </p:nvSpPr>
        <p:spPr>
          <a:xfrm>
            <a:off x="9264395" y="2133600"/>
            <a:ext cx="128270" cy="1225550"/>
          </a:xfrm>
          <a:custGeom>
            <a:avLst/>
            <a:gdLst/>
            <a:ahLst/>
            <a:cxnLst/>
            <a:rect l="l" t="t" r="r" b="b"/>
            <a:pathLst>
              <a:path w="128270" h="1225550">
                <a:moveTo>
                  <a:pt x="0" y="0"/>
                </a:moveTo>
                <a:lnTo>
                  <a:pt x="24895" y="845"/>
                </a:lnTo>
                <a:lnTo>
                  <a:pt x="45243" y="3143"/>
                </a:lnTo>
                <a:lnTo>
                  <a:pt x="58971" y="6536"/>
                </a:lnTo>
                <a:lnTo>
                  <a:pt x="64007" y="10667"/>
                </a:lnTo>
                <a:lnTo>
                  <a:pt x="64007" y="344424"/>
                </a:lnTo>
                <a:lnTo>
                  <a:pt x="69044" y="348555"/>
                </a:lnTo>
                <a:lnTo>
                  <a:pt x="82772" y="351948"/>
                </a:lnTo>
                <a:lnTo>
                  <a:pt x="103120" y="354246"/>
                </a:lnTo>
                <a:lnTo>
                  <a:pt x="128015" y="355091"/>
                </a:lnTo>
                <a:lnTo>
                  <a:pt x="103120" y="355937"/>
                </a:lnTo>
                <a:lnTo>
                  <a:pt x="82772" y="358235"/>
                </a:lnTo>
                <a:lnTo>
                  <a:pt x="69044" y="361628"/>
                </a:lnTo>
                <a:lnTo>
                  <a:pt x="64007" y="365760"/>
                </a:lnTo>
                <a:lnTo>
                  <a:pt x="64007" y="699515"/>
                </a:lnTo>
                <a:lnTo>
                  <a:pt x="58971" y="703647"/>
                </a:lnTo>
                <a:lnTo>
                  <a:pt x="45243" y="707040"/>
                </a:lnTo>
                <a:lnTo>
                  <a:pt x="24895" y="709338"/>
                </a:lnTo>
                <a:lnTo>
                  <a:pt x="0" y="710184"/>
                </a:lnTo>
              </a:path>
              <a:path w="128270" h="1225550">
                <a:moveTo>
                  <a:pt x="4572" y="752855"/>
                </a:moveTo>
                <a:lnTo>
                  <a:pt x="27122" y="753614"/>
                </a:lnTo>
                <a:lnTo>
                  <a:pt x="45529" y="755681"/>
                </a:lnTo>
                <a:lnTo>
                  <a:pt x="57935" y="758749"/>
                </a:lnTo>
                <a:lnTo>
                  <a:pt x="62483" y="762508"/>
                </a:lnTo>
                <a:lnTo>
                  <a:pt x="62483" y="979424"/>
                </a:lnTo>
                <a:lnTo>
                  <a:pt x="67032" y="983182"/>
                </a:lnTo>
                <a:lnTo>
                  <a:pt x="79438" y="986250"/>
                </a:lnTo>
                <a:lnTo>
                  <a:pt x="97845" y="988317"/>
                </a:lnTo>
                <a:lnTo>
                  <a:pt x="120396" y="989076"/>
                </a:lnTo>
                <a:lnTo>
                  <a:pt x="97845" y="989834"/>
                </a:lnTo>
                <a:lnTo>
                  <a:pt x="79438" y="991901"/>
                </a:lnTo>
                <a:lnTo>
                  <a:pt x="67032" y="994969"/>
                </a:lnTo>
                <a:lnTo>
                  <a:pt x="62483" y="998727"/>
                </a:lnTo>
                <a:lnTo>
                  <a:pt x="62483" y="1215644"/>
                </a:lnTo>
                <a:lnTo>
                  <a:pt x="57935" y="1219402"/>
                </a:lnTo>
                <a:lnTo>
                  <a:pt x="45529" y="1222470"/>
                </a:lnTo>
                <a:lnTo>
                  <a:pt x="27122" y="1224537"/>
                </a:lnTo>
                <a:lnTo>
                  <a:pt x="4572" y="1225296"/>
                </a:lnTo>
              </a:path>
            </a:pathLst>
          </a:custGeom>
          <a:ln w="9144">
            <a:solidFill>
              <a:srgbClr val="497DBA"/>
            </a:solidFill>
          </a:ln>
        </p:spPr>
        <p:txBody>
          <a:bodyPr wrap="square" lIns="0" tIns="0" rIns="0" bIns="0" rtlCol="0"/>
          <a:lstStyle/>
          <a:p>
            <a:endParaRPr/>
          </a:p>
        </p:txBody>
      </p:sp>
      <p:sp>
        <p:nvSpPr>
          <p:cNvPr id="24" name="object 24"/>
          <p:cNvSpPr txBox="1"/>
          <p:nvPr/>
        </p:nvSpPr>
        <p:spPr>
          <a:xfrm>
            <a:off x="9529699" y="2330322"/>
            <a:ext cx="949325" cy="299720"/>
          </a:xfrm>
          <a:prstGeom prst="rect">
            <a:avLst/>
          </a:prstGeom>
        </p:spPr>
        <p:txBody>
          <a:bodyPr vert="horz" wrap="square" lIns="0" tIns="12700" rIns="0" bIns="0" rtlCol="0">
            <a:spAutoFit/>
          </a:bodyPr>
          <a:lstStyle/>
          <a:p>
            <a:pPr marL="12700">
              <a:spcBef>
                <a:spcPts val="100"/>
              </a:spcBef>
            </a:pPr>
            <a:r>
              <a:rPr spc="-15" dirty="0">
                <a:latin typeface="Calibri"/>
                <a:cs typeface="Calibri"/>
              </a:rPr>
              <a:t>Attributes</a:t>
            </a:r>
            <a:endParaRPr>
              <a:latin typeface="Calibri"/>
              <a:cs typeface="Calibri"/>
            </a:endParaRPr>
          </a:p>
        </p:txBody>
      </p:sp>
      <p:sp>
        <p:nvSpPr>
          <p:cNvPr id="25" name="object 25"/>
          <p:cNvSpPr txBox="1"/>
          <p:nvPr/>
        </p:nvSpPr>
        <p:spPr>
          <a:xfrm>
            <a:off x="9562593" y="2943605"/>
            <a:ext cx="860425" cy="299720"/>
          </a:xfrm>
          <a:prstGeom prst="rect">
            <a:avLst/>
          </a:prstGeom>
        </p:spPr>
        <p:txBody>
          <a:bodyPr vert="horz" wrap="square" lIns="0" tIns="12700" rIns="0" bIns="0" rtlCol="0">
            <a:spAutoFit/>
          </a:bodyPr>
          <a:lstStyle/>
          <a:p>
            <a:pPr marL="12700">
              <a:spcBef>
                <a:spcPts val="100"/>
              </a:spcBef>
            </a:pPr>
            <a:r>
              <a:rPr dirty="0">
                <a:latin typeface="Calibri"/>
                <a:cs typeface="Calibri"/>
              </a:rPr>
              <a:t>M</a:t>
            </a:r>
            <a:r>
              <a:rPr spc="-15" dirty="0">
                <a:latin typeface="Calibri"/>
                <a:cs typeface="Calibri"/>
              </a:rPr>
              <a:t>e</a:t>
            </a:r>
            <a:r>
              <a:rPr dirty="0">
                <a:latin typeface="Calibri"/>
                <a:cs typeface="Calibri"/>
              </a:rPr>
              <a:t>thods</a:t>
            </a:r>
            <a:endParaRPr>
              <a:latin typeface="Calibri"/>
              <a:cs typeface="Calibri"/>
            </a:endParaRPr>
          </a:p>
        </p:txBody>
      </p:sp>
      <p:sp>
        <p:nvSpPr>
          <p:cNvPr id="29" name="Footer Placeholder 28">
            <a:extLst>
              <a:ext uri="{FF2B5EF4-FFF2-40B4-BE49-F238E27FC236}">
                <a16:creationId xmlns:a16="http://schemas.microsoft.com/office/drawing/2014/main" id="{28DF9654-18E6-72B2-38C4-6C6765CA29E6}"/>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3660" y="1922487"/>
            <a:ext cx="7754620" cy="1343025"/>
          </a:xfrm>
          <a:prstGeom prst="rect">
            <a:avLst/>
          </a:prstGeom>
        </p:spPr>
        <p:txBody>
          <a:bodyPr vert="horz" wrap="square" lIns="0" tIns="86360" rIns="0" bIns="0" rtlCol="0">
            <a:spAutoFit/>
          </a:bodyPr>
          <a:lstStyle/>
          <a:p>
            <a:pPr marL="355600" indent="-342900">
              <a:spcBef>
                <a:spcPts val="680"/>
              </a:spcBef>
              <a:buClr>
                <a:srgbClr val="0F1141"/>
              </a:buClr>
              <a:buChar char="•"/>
              <a:tabLst>
                <a:tab pos="354965" algn="l"/>
                <a:tab pos="355600" algn="l"/>
              </a:tabLst>
            </a:pPr>
            <a:r>
              <a:rPr sz="2400" dirty="0">
                <a:latin typeface="Arial MT"/>
                <a:cs typeface="Arial MT"/>
              </a:rPr>
              <a:t>Method</a:t>
            </a:r>
            <a:r>
              <a:rPr sz="2400" spc="-5" dirty="0">
                <a:latin typeface="Arial MT"/>
                <a:cs typeface="Arial MT"/>
              </a:rPr>
              <a:t> </a:t>
            </a:r>
            <a:r>
              <a:rPr sz="2400" dirty="0">
                <a:latin typeface="Arial MT"/>
                <a:cs typeface="Arial MT"/>
              </a:rPr>
              <a:t>of</a:t>
            </a:r>
            <a:r>
              <a:rPr sz="2400" spc="-10" dirty="0">
                <a:latin typeface="Arial MT"/>
                <a:cs typeface="Arial MT"/>
              </a:rPr>
              <a:t> </a:t>
            </a:r>
            <a:r>
              <a:rPr sz="2400" dirty="0">
                <a:latin typeface="Arial MT"/>
                <a:cs typeface="Arial MT"/>
              </a:rPr>
              <a:t>a</a:t>
            </a:r>
            <a:r>
              <a:rPr sz="2400" spc="-15" dirty="0">
                <a:latin typeface="Arial MT"/>
                <a:cs typeface="Arial MT"/>
              </a:rPr>
              <a:t> </a:t>
            </a:r>
            <a:r>
              <a:rPr sz="2400" spc="-5" dirty="0">
                <a:latin typeface="Arial MT"/>
                <a:cs typeface="Arial MT"/>
              </a:rPr>
              <a:t>class</a:t>
            </a:r>
            <a:r>
              <a:rPr sz="2400" spc="5" dirty="0">
                <a:latin typeface="Arial MT"/>
                <a:cs typeface="Arial MT"/>
              </a:rPr>
              <a:t> </a:t>
            </a:r>
            <a:r>
              <a:rPr sz="2400" spc="-5" dirty="0">
                <a:latin typeface="Arial MT"/>
                <a:cs typeface="Arial MT"/>
              </a:rPr>
              <a:t>having</a:t>
            </a:r>
            <a:r>
              <a:rPr sz="2400" spc="20" dirty="0">
                <a:latin typeface="Arial MT"/>
                <a:cs typeface="Arial MT"/>
              </a:rPr>
              <a:t> </a:t>
            </a:r>
            <a:r>
              <a:rPr sz="2400" dirty="0">
                <a:latin typeface="Arial MT"/>
                <a:cs typeface="Arial MT"/>
              </a:rPr>
              <a:t>same name</a:t>
            </a:r>
            <a:r>
              <a:rPr sz="2400" spc="-5" dirty="0">
                <a:latin typeface="Arial MT"/>
                <a:cs typeface="Arial MT"/>
              </a:rPr>
              <a:t> </a:t>
            </a:r>
            <a:r>
              <a:rPr sz="2400" dirty="0">
                <a:latin typeface="Arial MT"/>
                <a:cs typeface="Arial MT"/>
              </a:rPr>
              <a:t>as</a:t>
            </a:r>
            <a:r>
              <a:rPr sz="2400" spc="-15" dirty="0">
                <a:latin typeface="Arial MT"/>
                <a:cs typeface="Arial MT"/>
              </a:rPr>
              <a:t> </a:t>
            </a:r>
            <a:r>
              <a:rPr sz="2400" dirty="0">
                <a:latin typeface="Arial MT"/>
                <a:cs typeface="Arial MT"/>
              </a:rPr>
              <a:t>that </a:t>
            </a:r>
            <a:r>
              <a:rPr sz="2400" spc="-5" dirty="0">
                <a:latin typeface="Arial MT"/>
                <a:cs typeface="Arial MT"/>
              </a:rPr>
              <a:t>of class</a:t>
            </a:r>
            <a:endParaRPr sz="2400" dirty="0">
              <a:latin typeface="Arial MT"/>
              <a:cs typeface="Arial MT"/>
            </a:endParaRPr>
          </a:p>
          <a:p>
            <a:pPr marL="355600" indent="-342900">
              <a:spcBef>
                <a:spcPts val="575"/>
              </a:spcBef>
              <a:buClr>
                <a:srgbClr val="0F1141"/>
              </a:buClr>
              <a:buChar char="•"/>
              <a:tabLst>
                <a:tab pos="354965" algn="l"/>
                <a:tab pos="355600" algn="l"/>
              </a:tabLst>
            </a:pPr>
            <a:r>
              <a:rPr sz="2400" spc="-5" dirty="0">
                <a:latin typeface="Arial MT"/>
                <a:cs typeface="Arial MT"/>
              </a:rPr>
              <a:t>No</a:t>
            </a:r>
            <a:r>
              <a:rPr sz="2400" spc="-10" dirty="0">
                <a:latin typeface="Arial MT"/>
                <a:cs typeface="Arial MT"/>
              </a:rPr>
              <a:t> </a:t>
            </a:r>
            <a:r>
              <a:rPr sz="2400" dirty="0">
                <a:latin typeface="Arial MT"/>
                <a:cs typeface="Arial MT"/>
              </a:rPr>
              <a:t>return</a:t>
            </a:r>
            <a:r>
              <a:rPr sz="2400" spc="5" dirty="0">
                <a:latin typeface="Arial MT"/>
                <a:cs typeface="Arial MT"/>
              </a:rPr>
              <a:t> </a:t>
            </a:r>
            <a:r>
              <a:rPr sz="2400" dirty="0">
                <a:latin typeface="Arial MT"/>
                <a:cs typeface="Arial MT"/>
              </a:rPr>
              <a:t>type</a:t>
            </a:r>
            <a:r>
              <a:rPr sz="2400" spc="5" dirty="0">
                <a:latin typeface="Arial MT"/>
                <a:cs typeface="Arial MT"/>
              </a:rPr>
              <a:t> </a:t>
            </a:r>
            <a:r>
              <a:rPr sz="2400" dirty="0">
                <a:latin typeface="Arial MT"/>
                <a:cs typeface="Arial MT"/>
              </a:rPr>
              <a:t>(not</a:t>
            </a:r>
            <a:r>
              <a:rPr sz="2400" spc="-10" dirty="0">
                <a:latin typeface="Arial MT"/>
                <a:cs typeface="Arial MT"/>
              </a:rPr>
              <a:t> </a:t>
            </a:r>
            <a:r>
              <a:rPr sz="2400" spc="-5" dirty="0">
                <a:latin typeface="Arial MT"/>
                <a:cs typeface="Arial MT"/>
              </a:rPr>
              <a:t>even</a:t>
            </a:r>
            <a:r>
              <a:rPr sz="2400" spc="10" dirty="0">
                <a:latin typeface="Arial MT"/>
                <a:cs typeface="Arial MT"/>
              </a:rPr>
              <a:t> </a:t>
            </a:r>
            <a:r>
              <a:rPr sz="2400" spc="-5" dirty="0">
                <a:latin typeface="Arial MT"/>
                <a:cs typeface="Arial MT"/>
              </a:rPr>
              <a:t>void)</a:t>
            </a:r>
            <a:r>
              <a:rPr sz="2400" spc="5" dirty="0">
                <a:latin typeface="Arial MT"/>
                <a:cs typeface="Arial MT"/>
              </a:rPr>
              <a:t> </a:t>
            </a:r>
            <a:r>
              <a:rPr sz="2400" dirty="0">
                <a:latin typeface="Arial MT"/>
                <a:cs typeface="Arial MT"/>
              </a:rPr>
              <a:t>for</a:t>
            </a:r>
            <a:r>
              <a:rPr sz="2400" spc="10" dirty="0">
                <a:latin typeface="Arial MT"/>
                <a:cs typeface="Arial MT"/>
              </a:rPr>
              <a:t> </a:t>
            </a:r>
            <a:r>
              <a:rPr sz="2400" spc="-5" dirty="0">
                <a:latin typeface="Arial MT"/>
                <a:cs typeface="Arial MT"/>
              </a:rPr>
              <a:t>Constructor</a:t>
            </a:r>
            <a:r>
              <a:rPr sz="2400" spc="5" dirty="0">
                <a:latin typeface="Arial MT"/>
                <a:cs typeface="Arial MT"/>
              </a:rPr>
              <a:t> </a:t>
            </a:r>
            <a:r>
              <a:rPr sz="2400" spc="-5" dirty="0">
                <a:latin typeface="Arial MT"/>
                <a:cs typeface="Arial MT"/>
              </a:rPr>
              <a:t>Methods</a:t>
            </a:r>
            <a:endParaRPr sz="2400" dirty="0">
              <a:latin typeface="Arial MT"/>
              <a:cs typeface="Arial MT"/>
            </a:endParaRPr>
          </a:p>
          <a:p>
            <a:pPr marL="355600" indent="-342900">
              <a:spcBef>
                <a:spcPts val="580"/>
              </a:spcBef>
              <a:buClr>
                <a:srgbClr val="0F1141"/>
              </a:buClr>
              <a:buChar char="•"/>
              <a:tabLst>
                <a:tab pos="354965" algn="l"/>
                <a:tab pos="355600" algn="l"/>
              </a:tabLst>
            </a:pPr>
            <a:r>
              <a:rPr sz="2400" spc="-5" dirty="0">
                <a:latin typeface="Arial MT"/>
                <a:cs typeface="Arial MT"/>
              </a:rPr>
              <a:t>Can</a:t>
            </a:r>
            <a:r>
              <a:rPr sz="2400" spc="10" dirty="0">
                <a:latin typeface="Arial MT"/>
                <a:cs typeface="Arial MT"/>
              </a:rPr>
              <a:t> </a:t>
            </a:r>
            <a:r>
              <a:rPr sz="2400" spc="-5" dirty="0">
                <a:latin typeface="Arial MT"/>
                <a:cs typeface="Arial MT"/>
              </a:rPr>
              <a:t>have</a:t>
            </a:r>
            <a:r>
              <a:rPr sz="2400" spc="-10" dirty="0">
                <a:latin typeface="Arial MT"/>
                <a:cs typeface="Arial MT"/>
              </a:rPr>
              <a:t> </a:t>
            </a:r>
            <a:r>
              <a:rPr sz="2400" dirty="0">
                <a:latin typeface="Arial MT"/>
                <a:cs typeface="Arial MT"/>
              </a:rPr>
              <a:t>access</a:t>
            </a:r>
            <a:r>
              <a:rPr sz="2400" spc="10" dirty="0">
                <a:latin typeface="Arial MT"/>
                <a:cs typeface="Arial MT"/>
              </a:rPr>
              <a:t> </a:t>
            </a:r>
            <a:r>
              <a:rPr sz="2400" spc="-5" dirty="0">
                <a:latin typeface="Arial MT"/>
                <a:cs typeface="Arial MT"/>
              </a:rPr>
              <a:t>Specifiers</a:t>
            </a:r>
            <a:r>
              <a:rPr sz="2400" spc="15" dirty="0">
                <a:latin typeface="Arial MT"/>
                <a:cs typeface="Arial MT"/>
              </a:rPr>
              <a:t> </a:t>
            </a:r>
            <a:r>
              <a:rPr sz="2400" spc="-5" dirty="0">
                <a:latin typeface="Arial MT"/>
                <a:cs typeface="Arial MT"/>
              </a:rPr>
              <a:t>(Modifiers)</a:t>
            </a:r>
            <a:endParaRPr sz="2400" dirty="0">
              <a:latin typeface="Arial MT"/>
              <a:cs typeface="Arial MT"/>
            </a:endParaRPr>
          </a:p>
        </p:txBody>
      </p:sp>
      <p:sp>
        <p:nvSpPr>
          <p:cNvPr id="3" name="object 3"/>
          <p:cNvSpPr txBox="1">
            <a:spLocks noGrp="1"/>
          </p:cNvSpPr>
          <p:nvPr>
            <p:ph type="title"/>
          </p:nvPr>
        </p:nvSpPr>
        <p:spPr>
          <a:xfrm>
            <a:off x="1936724" y="787784"/>
            <a:ext cx="5777310" cy="689932"/>
          </a:xfrm>
          <a:prstGeom prst="rect">
            <a:avLst/>
          </a:prstGeom>
        </p:spPr>
        <p:txBody>
          <a:bodyPr vert="horz" wrap="square" lIns="0" tIns="12700" rIns="0" bIns="0" rtlCol="0" anchor="t">
            <a:spAutoFit/>
          </a:bodyPr>
          <a:lstStyle/>
          <a:p>
            <a:pPr marL="12700">
              <a:lnSpc>
                <a:spcPct val="100000"/>
              </a:lnSpc>
              <a:spcBef>
                <a:spcPts val="100"/>
              </a:spcBef>
            </a:pPr>
            <a:r>
              <a:rPr spc="-160" dirty="0"/>
              <a:t>Cons</a:t>
            </a:r>
            <a:r>
              <a:rPr spc="-155" dirty="0"/>
              <a:t>t</a:t>
            </a:r>
            <a:r>
              <a:rPr spc="-160" dirty="0"/>
              <a:t>ruc</a:t>
            </a:r>
            <a:r>
              <a:rPr spc="-155" dirty="0"/>
              <a:t>t</a:t>
            </a:r>
            <a:r>
              <a:rPr spc="-160" dirty="0"/>
              <a:t>o</a:t>
            </a:r>
            <a:r>
              <a:rPr spc="-5" dirty="0"/>
              <a:t>r</a:t>
            </a:r>
            <a:r>
              <a:rPr spc="-245" dirty="0"/>
              <a:t> </a:t>
            </a:r>
            <a:r>
              <a:rPr spc="-160" dirty="0"/>
              <a:t>Summar</a:t>
            </a:r>
            <a:r>
              <a:rPr spc="-5" dirty="0"/>
              <a:t>y</a:t>
            </a:r>
          </a:p>
        </p:txBody>
      </p:sp>
      <p:sp>
        <p:nvSpPr>
          <p:cNvPr id="6" name="Footer Placeholder 5">
            <a:extLst>
              <a:ext uri="{FF2B5EF4-FFF2-40B4-BE49-F238E27FC236}">
                <a16:creationId xmlns:a16="http://schemas.microsoft.com/office/drawing/2014/main" id="{7B30BA28-560C-EEBC-02E8-C8E2FAF5E201}"/>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7917395" cy="689932"/>
          </a:xfrm>
          <a:prstGeom prst="rect">
            <a:avLst/>
          </a:prstGeom>
        </p:spPr>
        <p:txBody>
          <a:bodyPr vert="horz" wrap="square" lIns="0" tIns="12700" rIns="0" bIns="0" rtlCol="0" anchor="t">
            <a:spAutoFit/>
          </a:bodyPr>
          <a:lstStyle/>
          <a:p>
            <a:pPr marL="355600" indent="-342900">
              <a:lnSpc>
                <a:spcPct val="100000"/>
              </a:lnSpc>
              <a:spcBef>
                <a:spcPts val="915"/>
              </a:spcBef>
              <a:buClr>
                <a:srgbClr val="0F1141"/>
              </a:buClr>
              <a:buChar char="•"/>
              <a:tabLst>
                <a:tab pos="354965" algn="l"/>
                <a:tab pos="355600" algn="l"/>
              </a:tabLst>
            </a:pPr>
            <a:r>
              <a:rPr lang="en-IN" sz="4400" dirty="0">
                <a:latin typeface="Arial MT"/>
                <a:cs typeface="Arial MT"/>
              </a:rPr>
              <a:t>Accessing</a:t>
            </a:r>
            <a:r>
              <a:rPr lang="en-IN" sz="4400" spc="-50" dirty="0">
                <a:latin typeface="Arial MT"/>
                <a:cs typeface="Arial MT"/>
              </a:rPr>
              <a:t> </a:t>
            </a:r>
            <a:r>
              <a:rPr lang="en-IN" sz="4400" dirty="0">
                <a:latin typeface="Arial MT"/>
                <a:cs typeface="Arial MT"/>
              </a:rPr>
              <a:t>Class</a:t>
            </a:r>
            <a:r>
              <a:rPr lang="en-IN" sz="4400" spc="-30" dirty="0">
                <a:latin typeface="Arial MT"/>
                <a:cs typeface="Arial MT"/>
              </a:rPr>
              <a:t> </a:t>
            </a:r>
            <a:r>
              <a:rPr lang="en-IN" sz="4400" spc="-5" dirty="0">
                <a:latin typeface="Arial MT"/>
                <a:cs typeface="Arial MT"/>
              </a:rPr>
              <a:t>Members</a:t>
            </a:r>
            <a:endParaRPr lang="en-IN" sz="4400" dirty="0">
              <a:latin typeface="Arial MT"/>
              <a:cs typeface="Arial MT"/>
            </a:endParaRPr>
          </a:p>
        </p:txBody>
      </p:sp>
      <p:sp>
        <p:nvSpPr>
          <p:cNvPr id="3" name="object 3"/>
          <p:cNvSpPr txBox="1"/>
          <p:nvPr/>
        </p:nvSpPr>
        <p:spPr>
          <a:xfrm>
            <a:off x="5077459" y="1336676"/>
            <a:ext cx="742950" cy="391795"/>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30" dirty="0">
                <a:latin typeface="Arial"/>
                <a:cs typeface="Arial"/>
              </a:rPr>
              <a:t> </a:t>
            </a:r>
            <a:r>
              <a:rPr sz="1200" b="1" dirty="0">
                <a:latin typeface="Arial"/>
                <a:cs typeface="Arial"/>
              </a:rPr>
              <a:t>X</a:t>
            </a:r>
            <a:r>
              <a:rPr sz="1200" b="1" spc="-10" dirty="0">
                <a:latin typeface="Arial"/>
                <a:cs typeface="Arial"/>
              </a:rPr>
              <a:t>Y</a:t>
            </a:r>
            <a:r>
              <a:rPr sz="1200" b="1" dirty="0">
                <a:latin typeface="Arial"/>
                <a:cs typeface="Arial"/>
              </a:rPr>
              <a:t>Z</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4" name="object 4"/>
          <p:cNvSpPr txBox="1"/>
          <p:nvPr/>
        </p:nvSpPr>
        <p:spPr>
          <a:xfrm>
            <a:off x="5992115" y="1702689"/>
            <a:ext cx="523875" cy="391160"/>
          </a:xfrm>
          <a:prstGeom prst="rect">
            <a:avLst/>
          </a:prstGeom>
        </p:spPr>
        <p:txBody>
          <a:bodyPr vert="horz" wrap="square" lIns="0" tIns="12700" rIns="0" bIns="0" rtlCol="0">
            <a:spAutoFit/>
          </a:bodyPr>
          <a:lstStyle/>
          <a:p>
            <a:pPr marL="12700" marR="5080">
              <a:spcBef>
                <a:spcPts val="100"/>
              </a:spcBef>
            </a:pPr>
            <a:r>
              <a:rPr sz="1200" b="1" dirty="0">
                <a:latin typeface="Arial"/>
                <a:cs typeface="Arial"/>
              </a:rPr>
              <a:t>pri</a:t>
            </a:r>
            <a:r>
              <a:rPr sz="1200" b="1" spc="-20" dirty="0">
                <a:latin typeface="Arial"/>
                <a:cs typeface="Arial"/>
              </a:rPr>
              <a:t>v</a:t>
            </a:r>
            <a:r>
              <a:rPr sz="1200" b="1" spc="-5" dirty="0">
                <a:latin typeface="Arial"/>
                <a:cs typeface="Arial"/>
              </a:rPr>
              <a:t>ate  </a:t>
            </a:r>
            <a:r>
              <a:rPr sz="1200" b="1" dirty="0">
                <a:latin typeface="Arial"/>
                <a:cs typeface="Arial"/>
              </a:rPr>
              <a:t>pri</a:t>
            </a:r>
            <a:r>
              <a:rPr sz="1200" b="1" spc="-20" dirty="0">
                <a:latin typeface="Arial"/>
                <a:cs typeface="Arial"/>
              </a:rPr>
              <a:t>v</a:t>
            </a:r>
            <a:r>
              <a:rPr sz="1200" b="1" spc="-5" dirty="0">
                <a:latin typeface="Arial"/>
                <a:cs typeface="Arial"/>
              </a:rPr>
              <a:t>ate</a:t>
            </a:r>
            <a:endParaRPr sz="1200">
              <a:latin typeface="Arial"/>
              <a:cs typeface="Arial"/>
            </a:endParaRPr>
          </a:p>
        </p:txBody>
      </p:sp>
      <p:sp>
        <p:nvSpPr>
          <p:cNvPr id="5" name="object 5"/>
          <p:cNvSpPr txBox="1"/>
          <p:nvPr/>
        </p:nvSpPr>
        <p:spPr>
          <a:xfrm>
            <a:off x="6906514" y="1702689"/>
            <a:ext cx="524510" cy="391160"/>
          </a:xfrm>
          <a:prstGeom prst="rect">
            <a:avLst/>
          </a:prstGeom>
        </p:spPr>
        <p:txBody>
          <a:bodyPr vert="horz" wrap="square" lIns="0" tIns="12700" rIns="0" bIns="0" rtlCol="0">
            <a:spAutoFit/>
          </a:bodyPr>
          <a:lstStyle/>
          <a:p>
            <a:pPr marL="12700" marR="5080">
              <a:spcBef>
                <a:spcPts val="100"/>
              </a:spcBef>
            </a:pPr>
            <a:r>
              <a:rPr sz="1200" b="1" dirty="0">
                <a:latin typeface="Arial"/>
                <a:cs typeface="Arial"/>
              </a:rPr>
              <a:t>int </a:t>
            </a:r>
            <a:r>
              <a:rPr sz="1200" b="1" spc="5" dirty="0">
                <a:latin typeface="Arial"/>
                <a:cs typeface="Arial"/>
              </a:rPr>
              <a:t> </a:t>
            </a:r>
            <a:r>
              <a:rPr sz="1200" b="1" dirty="0">
                <a:latin typeface="Arial"/>
                <a:cs typeface="Arial"/>
              </a:rPr>
              <a:t>dou</a:t>
            </a:r>
            <a:r>
              <a:rPr sz="1200" b="1" spc="-5" dirty="0">
                <a:latin typeface="Arial"/>
                <a:cs typeface="Arial"/>
              </a:rPr>
              <a:t>b</a:t>
            </a:r>
            <a:r>
              <a:rPr sz="1200" b="1" dirty="0">
                <a:latin typeface="Arial"/>
                <a:cs typeface="Arial"/>
              </a:rPr>
              <a:t>le</a:t>
            </a:r>
            <a:endParaRPr sz="1200">
              <a:latin typeface="Arial"/>
              <a:cs typeface="Arial"/>
            </a:endParaRPr>
          </a:p>
        </p:txBody>
      </p:sp>
      <p:sp>
        <p:nvSpPr>
          <p:cNvPr id="6" name="object 6"/>
          <p:cNvSpPr txBox="1"/>
          <p:nvPr/>
        </p:nvSpPr>
        <p:spPr>
          <a:xfrm>
            <a:off x="7821295" y="1702689"/>
            <a:ext cx="162560" cy="39116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x;</a:t>
            </a:r>
            <a:endParaRPr sz="1200">
              <a:latin typeface="Arial"/>
              <a:cs typeface="Arial"/>
            </a:endParaRPr>
          </a:p>
          <a:p>
            <a:pPr marL="12700"/>
            <a:r>
              <a:rPr sz="1200" b="1" spc="-40" dirty="0">
                <a:latin typeface="Arial"/>
                <a:cs typeface="Arial"/>
              </a:rPr>
              <a:t>y;</a:t>
            </a:r>
            <a:endParaRPr sz="1200">
              <a:latin typeface="Arial"/>
              <a:cs typeface="Arial"/>
            </a:endParaRPr>
          </a:p>
        </p:txBody>
      </p:sp>
      <p:sp>
        <p:nvSpPr>
          <p:cNvPr id="7" name="object 7"/>
          <p:cNvSpPr txBox="1"/>
          <p:nvPr/>
        </p:nvSpPr>
        <p:spPr>
          <a:xfrm>
            <a:off x="5992114" y="2068449"/>
            <a:ext cx="1692910" cy="940435"/>
          </a:xfrm>
          <a:prstGeom prst="rect">
            <a:avLst/>
          </a:prstGeom>
        </p:spPr>
        <p:txBody>
          <a:bodyPr vert="horz" wrap="square" lIns="0" tIns="12700" rIns="0" bIns="0" rtlCol="0">
            <a:spAutoFit/>
          </a:bodyPr>
          <a:lstStyle/>
          <a:p>
            <a:pPr marL="12700" marR="88265">
              <a:spcBef>
                <a:spcPts val="100"/>
              </a:spcBef>
            </a:pPr>
            <a:r>
              <a:rPr sz="1200" b="1" dirty="0">
                <a:latin typeface="Arial"/>
                <a:cs typeface="Arial"/>
              </a:rPr>
              <a:t>//</a:t>
            </a:r>
            <a:r>
              <a:rPr sz="1200" b="1" spc="-15" dirty="0">
                <a:latin typeface="Arial"/>
                <a:cs typeface="Arial"/>
              </a:rPr>
              <a:t> </a:t>
            </a:r>
            <a:r>
              <a:rPr sz="1200" b="1" spc="-5" dirty="0">
                <a:latin typeface="Arial"/>
                <a:cs typeface="Arial"/>
              </a:rPr>
              <a:t>Constructor</a:t>
            </a:r>
            <a:r>
              <a:rPr sz="1200" b="1" spc="-10" dirty="0">
                <a:latin typeface="Arial"/>
                <a:cs typeface="Arial"/>
              </a:rPr>
              <a:t> </a:t>
            </a:r>
            <a:r>
              <a:rPr sz="1200" b="1" spc="-5" dirty="0">
                <a:latin typeface="Arial"/>
                <a:cs typeface="Arial"/>
              </a:rPr>
              <a:t>Method </a:t>
            </a:r>
            <a:r>
              <a:rPr sz="1200" b="1" spc="-320" dirty="0">
                <a:latin typeface="Arial"/>
                <a:cs typeface="Arial"/>
              </a:rPr>
              <a:t> </a:t>
            </a:r>
            <a:r>
              <a:rPr sz="1200" b="1" spc="-5" dirty="0">
                <a:latin typeface="Arial"/>
                <a:cs typeface="Arial"/>
              </a:rPr>
              <a:t>XYZ(int</a:t>
            </a:r>
            <a:r>
              <a:rPr sz="1200" b="1" spc="10" dirty="0">
                <a:latin typeface="Arial"/>
                <a:cs typeface="Arial"/>
              </a:rPr>
              <a:t> </a:t>
            </a:r>
            <a:r>
              <a:rPr sz="1200" b="1" dirty="0">
                <a:latin typeface="Arial"/>
                <a:cs typeface="Arial"/>
              </a:rPr>
              <a:t>a,</a:t>
            </a:r>
            <a:r>
              <a:rPr sz="1200" b="1" spc="-10" dirty="0">
                <a:latin typeface="Arial"/>
                <a:cs typeface="Arial"/>
              </a:rPr>
              <a:t> </a:t>
            </a:r>
            <a:r>
              <a:rPr sz="1200" b="1" spc="-5" dirty="0">
                <a:latin typeface="Arial"/>
                <a:cs typeface="Arial"/>
              </a:rPr>
              <a:t>double</a:t>
            </a:r>
            <a:r>
              <a:rPr sz="1200" b="1" spc="10" dirty="0">
                <a:latin typeface="Arial"/>
                <a:cs typeface="Arial"/>
              </a:rPr>
              <a:t> </a:t>
            </a:r>
            <a:r>
              <a:rPr sz="1200" b="1" dirty="0">
                <a:latin typeface="Arial"/>
                <a:cs typeface="Arial"/>
              </a:rPr>
              <a:t>b)</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spc="-5" dirty="0">
                <a:latin typeface="Arial"/>
                <a:cs typeface="Arial"/>
              </a:rPr>
              <a:t>x=a;</a:t>
            </a:r>
            <a:r>
              <a:rPr sz="1200" b="1" spc="-40" dirty="0">
                <a:latin typeface="Arial"/>
                <a:cs typeface="Arial"/>
              </a:rPr>
              <a:t> </a:t>
            </a:r>
            <a:r>
              <a:rPr sz="1200" b="1" spc="-5" dirty="0">
                <a:latin typeface="Arial"/>
                <a:cs typeface="Arial"/>
              </a:rPr>
              <a:t>y</a:t>
            </a:r>
            <a:r>
              <a:rPr sz="1200" b="1" spc="-20" dirty="0">
                <a:latin typeface="Arial"/>
                <a:cs typeface="Arial"/>
              </a:rPr>
              <a:t> </a:t>
            </a:r>
            <a:r>
              <a:rPr sz="1200" b="1" dirty="0">
                <a:latin typeface="Arial"/>
                <a:cs typeface="Arial"/>
              </a:rPr>
              <a:t>=</a:t>
            </a:r>
            <a:r>
              <a:rPr sz="1200" b="1" spc="-30" dirty="0">
                <a:latin typeface="Arial"/>
                <a:cs typeface="Arial"/>
              </a:rPr>
              <a:t> </a:t>
            </a:r>
            <a:r>
              <a:rPr sz="1200" b="1" dirty="0">
                <a:latin typeface="Arial"/>
                <a:cs typeface="Arial"/>
              </a:rPr>
              <a:t>b;</a:t>
            </a:r>
            <a:endParaRPr sz="1200">
              <a:latin typeface="Arial"/>
              <a:cs typeface="Arial"/>
            </a:endParaRPr>
          </a:p>
          <a:p>
            <a:pPr marL="12700"/>
            <a:r>
              <a:rPr sz="1200" b="1" dirty="0">
                <a:latin typeface="Arial"/>
                <a:cs typeface="Arial"/>
              </a:rPr>
              <a:t>}//</a:t>
            </a:r>
            <a:r>
              <a:rPr sz="1200" b="1" spc="-10" dirty="0">
                <a:latin typeface="Arial"/>
                <a:cs typeface="Arial"/>
              </a:rPr>
              <a:t> </a:t>
            </a:r>
            <a:r>
              <a:rPr sz="1200" b="1" dirty="0">
                <a:latin typeface="Arial"/>
                <a:cs typeface="Arial"/>
              </a:rPr>
              <a:t>End</a:t>
            </a:r>
            <a:r>
              <a:rPr sz="1200" b="1" spc="-5" dirty="0">
                <a:latin typeface="Arial"/>
                <a:cs typeface="Arial"/>
              </a:rPr>
              <a:t> </a:t>
            </a:r>
            <a:r>
              <a:rPr sz="1200" b="1" dirty="0">
                <a:latin typeface="Arial"/>
                <a:cs typeface="Arial"/>
              </a:rPr>
              <a:t>of</a:t>
            </a:r>
            <a:r>
              <a:rPr sz="1200" b="1" spc="-5" dirty="0">
                <a:latin typeface="Arial"/>
                <a:cs typeface="Arial"/>
              </a:rPr>
              <a:t> Constructor</a:t>
            </a:r>
            <a:endParaRPr sz="1200">
              <a:latin typeface="Arial"/>
              <a:cs typeface="Arial"/>
            </a:endParaRPr>
          </a:p>
        </p:txBody>
      </p:sp>
      <p:sp>
        <p:nvSpPr>
          <p:cNvPr id="8" name="object 8"/>
          <p:cNvSpPr txBox="1"/>
          <p:nvPr/>
        </p:nvSpPr>
        <p:spPr>
          <a:xfrm>
            <a:off x="5077460" y="2983230"/>
            <a:ext cx="3281679" cy="2586355"/>
          </a:xfrm>
          <a:prstGeom prst="rect">
            <a:avLst/>
          </a:prstGeom>
        </p:spPr>
        <p:txBody>
          <a:bodyPr vert="horz" wrap="square" lIns="0" tIns="12700" rIns="0" bIns="0" rtlCol="0">
            <a:spAutoFit/>
          </a:bodyPr>
          <a:lstStyle/>
          <a:p>
            <a:pPr marL="927100" marR="5080">
              <a:spcBef>
                <a:spcPts val="100"/>
              </a:spcBef>
              <a:tabLst>
                <a:tab pos="1841500" algn="l"/>
                <a:tab pos="2755900" algn="l"/>
              </a:tabLst>
            </a:pPr>
            <a:r>
              <a:rPr sz="1200" b="1" dirty="0">
                <a:latin typeface="Arial"/>
                <a:cs typeface="Arial"/>
              </a:rPr>
              <a:t>// </a:t>
            </a:r>
            <a:r>
              <a:rPr sz="1200" b="1" spc="-5" dirty="0">
                <a:latin typeface="Arial"/>
                <a:cs typeface="Arial"/>
              </a:rPr>
              <a:t>Method </a:t>
            </a:r>
            <a:r>
              <a:rPr sz="1200" b="1" dirty="0">
                <a:latin typeface="Arial"/>
                <a:cs typeface="Arial"/>
              </a:rPr>
              <a:t>to Read </a:t>
            </a:r>
            <a:r>
              <a:rPr sz="1200" b="1" spc="-5" dirty="0">
                <a:latin typeface="Arial"/>
                <a:cs typeface="Arial"/>
              </a:rPr>
              <a:t>the </a:t>
            </a:r>
            <a:r>
              <a:rPr sz="1200" b="1" spc="-15" dirty="0">
                <a:latin typeface="Arial"/>
                <a:cs typeface="Arial"/>
              </a:rPr>
              <a:t>Value </a:t>
            </a:r>
            <a:r>
              <a:rPr sz="1200" b="1" dirty="0">
                <a:latin typeface="Arial"/>
                <a:cs typeface="Arial"/>
              </a:rPr>
              <a:t>of</a:t>
            </a:r>
            <a:r>
              <a:rPr sz="1200" b="1" spc="5" dirty="0">
                <a:latin typeface="Arial"/>
                <a:cs typeface="Arial"/>
              </a:rPr>
              <a:t> </a:t>
            </a:r>
            <a:r>
              <a:rPr sz="1200" b="1" spc="-5" dirty="0">
                <a:latin typeface="Arial"/>
                <a:cs typeface="Arial"/>
              </a:rPr>
              <a:t>x </a:t>
            </a:r>
            <a:r>
              <a:rPr sz="1200" b="1" spc="-320" dirty="0">
                <a:latin typeface="Arial"/>
                <a:cs typeface="Arial"/>
              </a:rPr>
              <a:t> </a:t>
            </a:r>
            <a:r>
              <a:rPr sz="1200" b="1" dirty="0">
                <a:latin typeface="Arial"/>
                <a:cs typeface="Arial"/>
              </a:rPr>
              <a:t>public	int	</a:t>
            </a:r>
            <a:r>
              <a:rPr sz="1200" b="1" spc="-5" dirty="0">
                <a:latin typeface="Arial"/>
                <a:cs typeface="Arial"/>
              </a:rPr>
              <a:t>getX()</a:t>
            </a:r>
            <a:endParaRPr sz="1200">
              <a:latin typeface="Arial"/>
              <a:cs typeface="Arial"/>
            </a:endParaRPr>
          </a:p>
          <a:p>
            <a:pPr marL="927100"/>
            <a:r>
              <a:rPr sz="1200" b="1" spc="-5" dirty="0">
                <a:latin typeface="Arial"/>
                <a:cs typeface="Arial"/>
              </a:rPr>
              <a:t>{</a:t>
            </a:r>
            <a:endParaRPr sz="1200">
              <a:latin typeface="Arial"/>
              <a:cs typeface="Arial"/>
            </a:endParaRPr>
          </a:p>
          <a:p>
            <a:pPr marL="1841500"/>
            <a:r>
              <a:rPr sz="1200" b="1" spc="-5" dirty="0">
                <a:latin typeface="Arial"/>
                <a:cs typeface="Arial"/>
              </a:rPr>
              <a:t>return</a:t>
            </a:r>
            <a:r>
              <a:rPr sz="1200" b="1" spc="-35" dirty="0">
                <a:latin typeface="Arial"/>
                <a:cs typeface="Arial"/>
              </a:rPr>
              <a:t> </a:t>
            </a:r>
            <a:r>
              <a:rPr sz="1200" b="1" dirty="0">
                <a:latin typeface="Arial"/>
                <a:cs typeface="Arial"/>
              </a:rPr>
              <a:t>x;</a:t>
            </a:r>
            <a:endParaRPr sz="1200">
              <a:latin typeface="Arial"/>
              <a:cs typeface="Arial"/>
            </a:endParaRPr>
          </a:p>
          <a:p>
            <a:pPr marL="927100"/>
            <a:r>
              <a:rPr sz="1200" b="1" spc="-5" dirty="0">
                <a:latin typeface="Arial"/>
                <a:cs typeface="Arial"/>
              </a:rPr>
              <a:t>}</a:t>
            </a:r>
            <a:r>
              <a:rPr sz="1200" b="1" spc="-15"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5"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a:p>
            <a:pPr marL="927100"/>
            <a:r>
              <a:rPr sz="1200" b="1" dirty="0">
                <a:latin typeface="Arial"/>
                <a:cs typeface="Arial"/>
              </a:rPr>
              <a:t>//</a:t>
            </a:r>
            <a:r>
              <a:rPr sz="1200" b="1" spc="-5" dirty="0">
                <a:latin typeface="Arial"/>
                <a:cs typeface="Arial"/>
              </a:rPr>
              <a:t> Method</a:t>
            </a:r>
            <a:r>
              <a:rPr sz="1200" b="1" spc="15" dirty="0">
                <a:latin typeface="Arial"/>
                <a:cs typeface="Arial"/>
              </a:rPr>
              <a:t> </a:t>
            </a:r>
            <a:r>
              <a:rPr sz="1200" b="1" dirty="0">
                <a:latin typeface="Arial"/>
                <a:cs typeface="Arial"/>
              </a:rPr>
              <a:t>to get</a:t>
            </a:r>
            <a:r>
              <a:rPr sz="1200" b="1" spc="-5" dirty="0">
                <a:latin typeface="Arial"/>
                <a:cs typeface="Arial"/>
              </a:rPr>
              <a:t> the value</a:t>
            </a:r>
            <a:r>
              <a:rPr sz="1200" b="1" dirty="0">
                <a:latin typeface="Arial"/>
                <a:cs typeface="Arial"/>
              </a:rPr>
              <a:t> of </a:t>
            </a:r>
            <a:r>
              <a:rPr sz="1200" b="1" spc="-5" dirty="0">
                <a:latin typeface="Arial"/>
                <a:cs typeface="Arial"/>
              </a:rPr>
              <a:t>y</a:t>
            </a:r>
            <a:endParaRPr sz="1200">
              <a:latin typeface="Arial"/>
              <a:cs typeface="Arial"/>
            </a:endParaRPr>
          </a:p>
          <a:p>
            <a:pPr marL="927100">
              <a:tabLst>
                <a:tab pos="1841500" algn="l"/>
                <a:tab pos="2755900" algn="l"/>
              </a:tabLst>
            </a:pPr>
            <a:r>
              <a:rPr sz="1200" b="1" dirty="0">
                <a:latin typeface="Arial"/>
                <a:cs typeface="Arial"/>
              </a:rPr>
              <a:t>public	int	</a:t>
            </a:r>
            <a:r>
              <a:rPr sz="1200" b="1" spc="-5" dirty="0">
                <a:latin typeface="Arial"/>
                <a:cs typeface="Arial"/>
              </a:rPr>
              <a:t>getY()</a:t>
            </a:r>
            <a:endParaRPr sz="1200">
              <a:latin typeface="Arial"/>
              <a:cs typeface="Arial"/>
            </a:endParaRPr>
          </a:p>
          <a:p>
            <a:pPr marL="927100"/>
            <a:r>
              <a:rPr sz="1200" b="1" spc="-5" dirty="0">
                <a:latin typeface="Arial"/>
                <a:cs typeface="Arial"/>
              </a:rPr>
              <a:t>{</a:t>
            </a:r>
            <a:endParaRPr sz="1200">
              <a:latin typeface="Arial"/>
              <a:cs typeface="Arial"/>
            </a:endParaRPr>
          </a:p>
          <a:p>
            <a:pPr marL="1841500"/>
            <a:r>
              <a:rPr sz="1200" b="1" spc="-5" dirty="0">
                <a:latin typeface="Arial"/>
                <a:cs typeface="Arial"/>
              </a:rPr>
              <a:t>return</a:t>
            </a:r>
            <a:r>
              <a:rPr sz="1200" b="1" spc="-30" dirty="0">
                <a:latin typeface="Arial"/>
                <a:cs typeface="Arial"/>
              </a:rPr>
              <a:t> </a:t>
            </a:r>
            <a:r>
              <a:rPr sz="1200" b="1" spc="-40" dirty="0">
                <a:latin typeface="Arial"/>
                <a:cs typeface="Arial"/>
              </a:rPr>
              <a:t>y;</a:t>
            </a:r>
            <a:endParaRPr sz="1200">
              <a:latin typeface="Arial"/>
              <a:cs typeface="Arial"/>
            </a:endParaRPr>
          </a:p>
          <a:p>
            <a:pPr marL="927100"/>
            <a:r>
              <a:rPr sz="1200" b="1" spc="-5" dirty="0">
                <a:latin typeface="Arial"/>
                <a:cs typeface="Arial"/>
              </a:rPr>
              <a:t>}</a:t>
            </a:r>
            <a:endParaRPr sz="1200">
              <a:latin typeface="Arial"/>
              <a:cs typeface="Arial"/>
            </a:endParaRPr>
          </a:p>
          <a:p>
            <a:pPr marL="12700"/>
            <a:r>
              <a:rPr sz="1200" b="1" dirty="0">
                <a:latin typeface="Arial"/>
                <a:cs typeface="Arial"/>
              </a:rPr>
              <a:t>}//</a:t>
            </a:r>
            <a:r>
              <a:rPr sz="1200" b="1" spc="-15" dirty="0">
                <a:latin typeface="Arial"/>
                <a:cs typeface="Arial"/>
              </a:rPr>
              <a:t> </a:t>
            </a:r>
            <a:r>
              <a:rPr sz="1200" b="1" dirty="0">
                <a:latin typeface="Arial"/>
                <a:cs typeface="Arial"/>
              </a:rPr>
              <a:t>End</a:t>
            </a:r>
            <a:r>
              <a:rPr sz="1200" b="1" spc="-5"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25" dirty="0">
                <a:latin typeface="Arial"/>
                <a:cs typeface="Arial"/>
              </a:rPr>
              <a:t> </a:t>
            </a:r>
            <a:r>
              <a:rPr sz="1200" b="1" spc="-5" dirty="0">
                <a:latin typeface="Arial"/>
                <a:cs typeface="Arial"/>
              </a:rPr>
              <a:t>XYZ</a:t>
            </a:r>
            <a:endParaRPr sz="1200">
              <a:latin typeface="Arial"/>
              <a:cs typeface="Arial"/>
            </a:endParaRPr>
          </a:p>
          <a:p>
            <a:pPr marL="12700" marR="2244090"/>
            <a:r>
              <a:rPr sz="1200" b="1" dirty="0">
                <a:latin typeface="Arial"/>
                <a:cs typeface="Arial"/>
              </a:rPr>
              <a:t>//</a:t>
            </a:r>
            <a:r>
              <a:rPr sz="1200" b="1" spc="-45" dirty="0">
                <a:latin typeface="Arial"/>
                <a:cs typeface="Arial"/>
              </a:rPr>
              <a:t> </a:t>
            </a:r>
            <a:r>
              <a:rPr sz="1200" b="1" spc="-5" dirty="0">
                <a:latin typeface="Arial"/>
                <a:cs typeface="Arial"/>
              </a:rPr>
              <a:t>Driver</a:t>
            </a:r>
            <a:r>
              <a:rPr sz="1200" b="1" spc="-40" dirty="0">
                <a:latin typeface="Arial"/>
                <a:cs typeface="Arial"/>
              </a:rPr>
              <a:t> </a:t>
            </a:r>
            <a:r>
              <a:rPr sz="1200" b="1" dirty="0">
                <a:latin typeface="Arial"/>
                <a:cs typeface="Arial"/>
              </a:rPr>
              <a:t>Class </a:t>
            </a:r>
            <a:r>
              <a:rPr sz="1200" b="1" spc="-320" dirty="0">
                <a:latin typeface="Arial"/>
                <a:cs typeface="Arial"/>
              </a:rPr>
              <a:t> </a:t>
            </a:r>
            <a:r>
              <a:rPr sz="1200" b="1" dirty="0">
                <a:latin typeface="Arial"/>
                <a:cs typeface="Arial"/>
              </a:rPr>
              <a:t>class</a:t>
            </a:r>
            <a:r>
              <a:rPr sz="1200" b="1" spc="-40" dirty="0">
                <a:latin typeface="Arial"/>
                <a:cs typeface="Arial"/>
              </a:rPr>
              <a:t> </a:t>
            </a:r>
            <a:r>
              <a:rPr sz="1200" b="1" spc="-25" dirty="0">
                <a:latin typeface="Arial"/>
                <a:cs typeface="Arial"/>
              </a:rPr>
              <a:t>Test</a:t>
            </a:r>
            <a:endParaRPr sz="1200">
              <a:latin typeface="Arial"/>
              <a:cs typeface="Arial"/>
            </a:endParaRPr>
          </a:p>
          <a:p>
            <a:pPr marL="12700"/>
            <a:r>
              <a:rPr sz="1200" b="1" dirty="0">
                <a:latin typeface="Arial"/>
                <a:cs typeface="Arial"/>
              </a:rPr>
              <a:t>{</a:t>
            </a:r>
            <a:endParaRPr sz="1200">
              <a:latin typeface="Arial"/>
              <a:cs typeface="Arial"/>
            </a:endParaRPr>
          </a:p>
        </p:txBody>
      </p:sp>
      <p:sp>
        <p:nvSpPr>
          <p:cNvPr id="9" name="object 9"/>
          <p:cNvSpPr txBox="1"/>
          <p:nvPr/>
        </p:nvSpPr>
        <p:spPr>
          <a:xfrm>
            <a:off x="5077460" y="5544108"/>
            <a:ext cx="5451475" cy="939800"/>
          </a:xfrm>
          <a:prstGeom prst="rect">
            <a:avLst/>
          </a:prstGeom>
        </p:spPr>
        <p:txBody>
          <a:bodyPr vert="horz" wrap="square" lIns="0" tIns="12700" rIns="0" bIns="0" rtlCol="0">
            <a:spAutoFit/>
          </a:bodyPr>
          <a:lstStyle/>
          <a:p>
            <a:pPr marL="927100">
              <a:spcBef>
                <a:spcPts val="100"/>
              </a:spcBef>
            </a:pPr>
            <a:r>
              <a:rPr sz="1200" b="1" dirty="0">
                <a:latin typeface="Arial"/>
                <a:cs typeface="Arial"/>
              </a:rPr>
              <a:t>public</a:t>
            </a:r>
            <a:r>
              <a:rPr sz="1200" b="1" spc="5" dirty="0">
                <a:latin typeface="Arial"/>
                <a:cs typeface="Arial"/>
              </a:rPr>
              <a:t> </a:t>
            </a:r>
            <a:r>
              <a:rPr sz="1200" b="1" spc="-5" dirty="0">
                <a:latin typeface="Arial"/>
                <a:cs typeface="Arial"/>
              </a:rPr>
              <a:t>static</a:t>
            </a:r>
            <a:r>
              <a:rPr sz="1200" b="1" spc="-30" dirty="0">
                <a:latin typeface="Arial"/>
                <a:cs typeface="Arial"/>
              </a:rPr>
              <a:t> </a:t>
            </a:r>
            <a:r>
              <a:rPr sz="1200" b="1" spc="-5" dirty="0">
                <a:latin typeface="Arial"/>
                <a:cs typeface="Arial"/>
              </a:rPr>
              <a:t>void</a:t>
            </a:r>
            <a:r>
              <a:rPr sz="1200" b="1" spc="25" dirty="0">
                <a:latin typeface="Arial"/>
                <a:cs typeface="Arial"/>
              </a:rPr>
              <a:t> </a:t>
            </a:r>
            <a:r>
              <a:rPr sz="1200" b="1" dirty="0">
                <a:latin typeface="Arial"/>
                <a:cs typeface="Arial"/>
              </a:rPr>
              <a:t>main(String</a:t>
            </a:r>
            <a:r>
              <a:rPr sz="1200" b="1" spc="5" dirty="0">
                <a:latin typeface="Arial"/>
                <a:cs typeface="Arial"/>
              </a:rPr>
              <a:t> </a:t>
            </a:r>
            <a:r>
              <a:rPr sz="1200" b="1" spc="-5" dirty="0">
                <a:latin typeface="Arial"/>
                <a:cs typeface="Arial"/>
              </a:rPr>
              <a:t>args[])</a:t>
            </a:r>
            <a:endParaRPr sz="1200">
              <a:latin typeface="Arial"/>
              <a:cs typeface="Arial"/>
            </a:endParaRPr>
          </a:p>
          <a:p>
            <a:pPr marL="927100"/>
            <a:r>
              <a:rPr sz="1200" b="1" spc="-5" dirty="0">
                <a:latin typeface="Arial"/>
                <a:cs typeface="Arial"/>
              </a:rPr>
              <a:t>{</a:t>
            </a:r>
            <a:endParaRPr sz="1200">
              <a:latin typeface="Arial"/>
              <a:cs typeface="Arial"/>
            </a:endParaRPr>
          </a:p>
          <a:p>
            <a:pPr marL="927100"/>
            <a:r>
              <a:rPr sz="1200" b="1" u="heavy" dirty="0">
                <a:solidFill>
                  <a:srgbClr val="FF0000"/>
                </a:solidFill>
                <a:uFill>
                  <a:solidFill>
                    <a:srgbClr val="FF0000"/>
                  </a:solidFill>
                </a:uFill>
                <a:latin typeface="Arial"/>
                <a:cs typeface="Arial"/>
              </a:rPr>
              <a:t>//</a:t>
            </a:r>
            <a:r>
              <a:rPr sz="1200" b="1" u="heavy" spc="-5"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How</a:t>
            </a:r>
            <a:r>
              <a:rPr sz="1200" b="1" u="heavy" spc="10"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to</a:t>
            </a:r>
            <a:r>
              <a:rPr sz="1200" b="1" u="heavy" spc="-40" dirty="0">
                <a:solidFill>
                  <a:srgbClr val="FF0000"/>
                </a:solidFill>
                <a:uFill>
                  <a:solidFill>
                    <a:srgbClr val="FF0000"/>
                  </a:solidFill>
                </a:uFill>
                <a:latin typeface="Arial"/>
                <a:cs typeface="Arial"/>
              </a:rPr>
              <a:t> </a:t>
            </a:r>
            <a:r>
              <a:rPr sz="1200" b="1" u="heavy" spc="-10" dirty="0">
                <a:solidFill>
                  <a:srgbClr val="FF0000"/>
                </a:solidFill>
                <a:uFill>
                  <a:solidFill>
                    <a:srgbClr val="FF0000"/>
                  </a:solidFill>
                </a:uFill>
                <a:latin typeface="Arial"/>
                <a:cs typeface="Arial"/>
              </a:rPr>
              <a:t>Access</a:t>
            </a:r>
            <a:r>
              <a:rPr sz="1200" b="1" u="heavy" spc="-15" dirty="0">
                <a:solidFill>
                  <a:srgbClr val="FF0000"/>
                </a:solidFill>
                <a:uFill>
                  <a:solidFill>
                    <a:srgbClr val="FF0000"/>
                  </a:solidFill>
                </a:uFill>
                <a:latin typeface="Arial"/>
                <a:cs typeface="Arial"/>
              </a:rPr>
              <a:t> </a:t>
            </a:r>
            <a:r>
              <a:rPr sz="1200" b="1" u="heavy" spc="-5" dirty="0">
                <a:solidFill>
                  <a:srgbClr val="FF0000"/>
                </a:solidFill>
                <a:uFill>
                  <a:solidFill>
                    <a:srgbClr val="FF0000"/>
                  </a:solidFill>
                </a:uFill>
                <a:latin typeface="Arial"/>
                <a:cs typeface="Arial"/>
              </a:rPr>
              <a:t>the</a:t>
            </a:r>
            <a:r>
              <a:rPr sz="1200" b="1" u="heavy" dirty="0">
                <a:solidFill>
                  <a:srgbClr val="FF0000"/>
                </a:solidFill>
                <a:uFill>
                  <a:solidFill>
                    <a:srgbClr val="FF0000"/>
                  </a:solidFill>
                </a:uFill>
                <a:latin typeface="Arial"/>
                <a:cs typeface="Arial"/>
              </a:rPr>
              <a:t> Instance</a:t>
            </a:r>
            <a:r>
              <a:rPr sz="1200" b="1" u="heavy" spc="-15"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Fields</a:t>
            </a:r>
            <a:r>
              <a:rPr sz="1200" b="1" u="heavy" spc="-5"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and</a:t>
            </a:r>
            <a:r>
              <a:rPr sz="1200" b="1" u="heavy" spc="10" dirty="0">
                <a:solidFill>
                  <a:srgbClr val="FF0000"/>
                </a:solidFill>
                <a:uFill>
                  <a:solidFill>
                    <a:srgbClr val="FF0000"/>
                  </a:solidFill>
                </a:uFill>
                <a:latin typeface="Arial"/>
                <a:cs typeface="Arial"/>
              </a:rPr>
              <a:t> </a:t>
            </a:r>
            <a:r>
              <a:rPr sz="1200" b="1" u="heavy" spc="-5" dirty="0">
                <a:solidFill>
                  <a:srgbClr val="FF0000"/>
                </a:solidFill>
                <a:uFill>
                  <a:solidFill>
                    <a:srgbClr val="FF0000"/>
                  </a:solidFill>
                </a:uFill>
                <a:latin typeface="Arial"/>
                <a:cs typeface="Arial"/>
              </a:rPr>
              <a:t>Methods </a:t>
            </a:r>
            <a:r>
              <a:rPr sz="1200" b="1" u="heavy" dirty="0">
                <a:solidFill>
                  <a:srgbClr val="FF0000"/>
                </a:solidFill>
                <a:uFill>
                  <a:solidFill>
                    <a:srgbClr val="FF0000"/>
                  </a:solidFill>
                </a:uFill>
                <a:latin typeface="Arial"/>
                <a:cs typeface="Arial"/>
              </a:rPr>
              <a:t>of</a:t>
            </a:r>
            <a:r>
              <a:rPr sz="1200" b="1" u="heavy" spc="5" dirty="0">
                <a:solidFill>
                  <a:srgbClr val="FF0000"/>
                </a:solidFill>
                <a:uFill>
                  <a:solidFill>
                    <a:srgbClr val="FF0000"/>
                  </a:solidFill>
                </a:uFill>
                <a:latin typeface="Arial"/>
                <a:cs typeface="Arial"/>
              </a:rPr>
              <a:t> </a:t>
            </a:r>
            <a:r>
              <a:rPr sz="1200" b="1" u="heavy" spc="-5" dirty="0">
                <a:solidFill>
                  <a:srgbClr val="FF0000"/>
                </a:solidFill>
                <a:uFill>
                  <a:solidFill>
                    <a:srgbClr val="FF0000"/>
                  </a:solidFill>
                </a:uFill>
                <a:latin typeface="Arial"/>
                <a:cs typeface="Arial"/>
              </a:rPr>
              <a:t>XYZ</a:t>
            </a:r>
            <a:r>
              <a:rPr sz="1200" b="1" u="heavy" spc="10" dirty="0">
                <a:solidFill>
                  <a:srgbClr val="FF0000"/>
                </a:solidFill>
                <a:uFill>
                  <a:solidFill>
                    <a:srgbClr val="FF0000"/>
                  </a:solidFill>
                </a:uFill>
                <a:latin typeface="Arial"/>
                <a:cs typeface="Arial"/>
              </a:rPr>
              <a:t> </a:t>
            </a:r>
            <a:r>
              <a:rPr sz="1200" b="1" u="heavy" spc="-5" dirty="0">
                <a:solidFill>
                  <a:srgbClr val="FF0000"/>
                </a:solidFill>
                <a:uFill>
                  <a:solidFill>
                    <a:srgbClr val="FF0000"/>
                  </a:solidFill>
                </a:uFill>
                <a:latin typeface="Arial"/>
                <a:cs typeface="Arial"/>
              </a:rPr>
              <a:t>Here</a:t>
            </a:r>
            <a:endParaRPr sz="1200">
              <a:latin typeface="Arial"/>
              <a:cs typeface="Arial"/>
            </a:endParaRPr>
          </a:p>
          <a:p>
            <a:pPr marL="927100"/>
            <a:r>
              <a:rPr sz="1200" b="1" spc="-5" dirty="0">
                <a:latin typeface="Arial"/>
                <a:cs typeface="Arial"/>
              </a:rPr>
              <a:t>}</a:t>
            </a:r>
            <a:r>
              <a:rPr sz="1200" b="1" spc="-15"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5"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a:p>
            <a:pPr marL="12700"/>
            <a:r>
              <a:rPr sz="1200" b="1" dirty="0">
                <a:latin typeface="Arial"/>
                <a:cs typeface="Arial"/>
              </a:rPr>
              <a:t>}//</a:t>
            </a:r>
            <a:r>
              <a:rPr sz="1200" b="1" spc="-15" dirty="0">
                <a:latin typeface="Arial"/>
                <a:cs typeface="Arial"/>
              </a:rPr>
              <a:t> </a:t>
            </a:r>
            <a:r>
              <a:rPr sz="1200" b="1" dirty="0">
                <a:latin typeface="Arial"/>
                <a:cs typeface="Arial"/>
              </a:rPr>
              <a:t>end</a:t>
            </a:r>
            <a:r>
              <a:rPr sz="1200" b="1" spc="-15" dirty="0">
                <a:latin typeface="Arial"/>
                <a:cs typeface="Arial"/>
              </a:rPr>
              <a:t> </a:t>
            </a:r>
            <a:r>
              <a:rPr sz="1200" b="1" dirty="0">
                <a:latin typeface="Arial"/>
                <a:cs typeface="Arial"/>
              </a:rPr>
              <a:t>of</a:t>
            </a:r>
            <a:r>
              <a:rPr sz="1200" b="1" spc="-10" dirty="0">
                <a:latin typeface="Arial"/>
                <a:cs typeface="Arial"/>
              </a:rPr>
              <a:t> </a:t>
            </a:r>
            <a:r>
              <a:rPr sz="1200" b="1" dirty="0">
                <a:latin typeface="Arial"/>
                <a:cs typeface="Arial"/>
              </a:rPr>
              <a:t>class</a:t>
            </a:r>
            <a:r>
              <a:rPr sz="1200" b="1" spc="-45" dirty="0">
                <a:latin typeface="Arial"/>
                <a:cs typeface="Arial"/>
              </a:rPr>
              <a:t> </a:t>
            </a:r>
            <a:r>
              <a:rPr sz="1200" b="1" spc="-25" dirty="0">
                <a:latin typeface="Arial"/>
                <a:cs typeface="Arial"/>
              </a:rPr>
              <a:t>Test</a:t>
            </a:r>
            <a:endParaRPr sz="1200">
              <a:latin typeface="Arial"/>
              <a:cs typeface="Arial"/>
            </a:endParaRPr>
          </a:p>
        </p:txBody>
      </p:sp>
      <p:grpSp>
        <p:nvGrpSpPr>
          <p:cNvPr id="10" name="object 10"/>
          <p:cNvGrpSpPr/>
          <p:nvPr/>
        </p:nvGrpSpPr>
        <p:grpSpPr>
          <a:xfrm>
            <a:off x="4788408" y="5864353"/>
            <a:ext cx="963294" cy="314325"/>
            <a:chOff x="3264408" y="5864352"/>
            <a:chExt cx="963294" cy="314325"/>
          </a:xfrm>
        </p:grpSpPr>
        <p:sp>
          <p:nvSpPr>
            <p:cNvPr id="11" name="object 11"/>
            <p:cNvSpPr/>
            <p:nvPr/>
          </p:nvSpPr>
          <p:spPr>
            <a:xfrm>
              <a:off x="3277362" y="5877306"/>
              <a:ext cx="937260" cy="288290"/>
            </a:xfrm>
            <a:custGeom>
              <a:avLst/>
              <a:gdLst/>
              <a:ahLst/>
              <a:cxnLst/>
              <a:rect l="l" t="t" r="r" b="b"/>
              <a:pathLst>
                <a:path w="937260" h="288289">
                  <a:moveTo>
                    <a:pt x="793241" y="0"/>
                  </a:moveTo>
                  <a:lnTo>
                    <a:pt x="793241" y="72009"/>
                  </a:lnTo>
                  <a:lnTo>
                    <a:pt x="0" y="72009"/>
                  </a:lnTo>
                  <a:lnTo>
                    <a:pt x="0" y="216027"/>
                  </a:lnTo>
                  <a:lnTo>
                    <a:pt x="793241" y="216027"/>
                  </a:lnTo>
                  <a:lnTo>
                    <a:pt x="793241" y="288036"/>
                  </a:lnTo>
                  <a:lnTo>
                    <a:pt x="937260" y="144018"/>
                  </a:lnTo>
                  <a:lnTo>
                    <a:pt x="793241" y="0"/>
                  </a:lnTo>
                  <a:close/>
                </a:path>
              </a:pathLst>
            </a:custGeom>
            <a:solidFill>
              <a:srgbClr val="4F81BC"/>
            </a:solidFill>
          </p:spPr>
          <p:txBody>
            <a:bodyPr wrap="square" lIns="0" tIns="0" rIns="0" bIns="0" rtlCol="0"/>
            <a:lstStyle/>
            <a:p>
              <a:endParaRPr/>
            </a:p>
          </p:txBody>
        </p:sp>
        <p:sp>
          <p:nvSpPr>
            <p:cNvPr id="12" name="object 12"/>
            <p:cNvSpPr/>
            <p:nvPr/>
          </p:nvSpPr>
          <p:spPr>
            <a:xfrm>
              <a:off x="3277362" y="5877306"/>
              <a:ext cx="937260" cy="288290"/>
            </a:xfrm>
            <a:custGeom>
              <a:avLst/>
              <a:gdLst/>
              <a:ahLst/>
              <a:cxnLst/>
              <a:rect l="l" t="t" r="r" b="b"/>
              <a:pathLst>
                <a:path w="937260" h="288289">
                  <a:moveTo>
                    <a:pt x="0" y="72009"/>
                  </a:moveTo>
                  <a:lnTo>
                    <a:pt x="793241" y="72009"/>
                  </a:lnTo>
                  <a:lnTo>
                    <a:pt x="793241" y="0"/>
                  </a:lnTo>
                  <a:lnTo>
                    <a:pt x="937260" y="144018"/>
                  </a:lnTo>
                  <a:lnTo>
                    <a:pt x="793241" y="288036"/>
                  </a:lnTo>
                  <a:lnTo>
                    <a:pt x="793241" y="216027"/>
                  </a:lnTo>
                  <a:lnTo>
                    <a:pt x="0" y="216027"/>
                  </a:lnTo>
                  <a:lnTo>
                    <a:pt x="0" y="72009"/>
                  </a:lnTo>
                  <a:close/>
                </a:path>
              </a:pathLst>
            </a:custGeom>
            <a:ln w="25908">
              <a:solidFill>
                <a:srgbClr val="385D89"/>
              </a:solidFill>
            </a:ln>
          </p:spPr>
          <p:txBody>
            <a:bodyPr wrap="square" lIns="0" tIns="0" rIns="0" bIns="0" rtlCol="0"/>
            <a:lstStyle/>
            <a:p>
              <a:endParaRPr/>
            </a:p>
          </p:txBody>
        </p:sp>
      </p:grpSp>
      <p:sp>
        <p:nvSpPr>
          <p:cNvPr id="13" name="object 13"/>
          <p:cNvSpPr txBox="1"/>
          <p:nvPr/>
        </p:nvSpPr>
        <p:spPr>
          <a:xfrm>
            <a:off x="1904492" y="5632197"/>
            <a:ext cx="2839085" cy="757555"/>
          </a:xfrm>
          <a:prstGeom prst="rect">
            <a:avLst/>
          </a:prstGeom>
        </p:spPr>
        <p:txBody>
          <a:bodyPr vert="horz" wrap="square" lIns="0" tIns="12700" rIns="0" bIns="0" rtlCol="0">
            <a:spAutoFit/>
          </a:bodyPr>
          <a:lstStyle/>
          <a:p>
            <a:pPr marR="76835" algn="ctr">
              <a:spcBef>
                <a:spcPts val="100"/>
              </a:spcBef>
            </a:pPr>
            <a:r>
              <a:rPr sz="2400" b="1" spc="-5" dirty="0">
                <a:solidFill>
                  <a:srgbClr val="FF0000"/>
                </a:solidFill>
                <a:latin typeface="Arial"/>
                <a:cs typeface="Arial"/>
              </a:rPr>
              <a:t>What</a:t>
            </a:r>
            <a:r>
              <a:rPr sz="2400" b="1" spc="-25" dirty="0">
                <a:solidFill>
                  <a:srgbClr val="FF0000"/>
                </a:solidFill>
                <a:latin typeface="Arial"/>
                <a:cs typeface="Arial"/>
              </a:rPr>
              <a:t> </a:t>
            </a:r>
            <a:r>
              <a:rPr sz="2400" b="1" dirty="0">
                <a:solidFill>
                  <a:srgbClr val="FF0000"/>
                </a:solidFill>
                <a:latin typeface="Arial"/>
                <a:cs typeface="Arial"/>
              </a:rPr>
              <a:t>is</a:t>
            </a:r>
            <a:r>
              <a:rPr sz="2400" b="1" spc="-40" dirty="0">
                <a:solidFill>
                  <a:srgbClr val="FF0000"/>
                </a:solidFill>
                <a:latin typeface="Arial"/>
                <a:cs typeface="Arial"/>
              </a:rPr>
              <a:t> </a:t>
            </a:r>
            <a:r>
              <a:rPr sz="2400" b="1" dirty="0">
                <a:solidFill>
                  <a:srgbClr val="FF0000"/>
                </a:solidFill>
                <a:latin typeface="Arial"/>
                <a:cs typeface="Arial"/>
              </a:rPr>
              <a:t>the</a:t>
            </a:r>
            <a:endParaRPr sz="2400">
              <a:latin typeface="Arial"/>
              <a:cs typeface="Arial"/>
            </a:endParaRPr>
          </a:p>
          <a:p>
            <a:pPr algn="ctr">
              <a:spcBef>
                <a:spcPts val="5"/>
              </a:spcBef>
            </a:pPr>
            <a:r>
              <a:rPr sz="2400" b="1" spc="-5" dirty="0">
                <a:solidFill>
                  <a:srgbClr val="FF0000"/>
                </a:solidFill>
                <a:latin typeface="Arial"/>
                <a:cs typeface="Arial"/>
              </a:rPr>
              <a:t>Access</a:t>
            </a:r>
            <a:r>
              <a:rPr sz="2400" b="1" spc="-55" dirty="0">
                <a:solidFill>
                  <a:srgbClr val="FF0000"/>
                </a:solidFill>
                <a:latin typeface="Arial"/>
                <a:cs typeface="Arial"/>
              </a:rPr>
              <a:t> </a:t>
            </a:r>
            <a:r>
              <a:rPr sz="2400" b="1" dirty="0">
                <a:solidFill>
                  <a:srgbClr val="FF0000"/>
                </a:solidFill>
                <a:latin typeface="Arial"/>
                <a:cs typeface="Arial"/>
              </a:rPr>
              <a:t>Mechanism</a:t>
            </a:r>
            <a:endParaRPr sz="2400">
              <a:latin typeface="Arial"/>
              <a:cs typeface="Arial"/>
            </a:endParaRPr>
          </a:p>
        </p:txBody>
      </p:sp>
      <p:sp>
        <p:nvSpPr>
          <p:cNvPr id="14" name="object 14"/>
          <p:cNvSpPr/>
          <p:nvPr/>
        </p:nvSpPr>
        <p:spPr>
          <a:xfrm>
            <a:off x="4584955" y="1739646"/>
            <a:ext cx="1450975" cy="329565"/>
          </a:xfrm>
          <a:custGeom>
            <a:avLst/>
            <a:gdLst/>
            <a:ahLst/>
            <a:cxnLst/>
            <a:rect l="l" t="t" r="r" b="b"/>
            <a:pathLst>
              <a:path w="1450975" h="329564">
                <a:moveTo>
                  <a:pt x="1450847" y="329183"/>
                </a:moveTo>
                <a:lnTo>
                  <a:pt x="1371797" y="328701"/>
                </a:lnTo>
                <a:lnTo>
                  <a:pt x="1295214" y="327286"/>
                </a:lnTo>
                <a:lnTo>
                  <a:pt x="1221540" y="324989"/>
                </a:lnTo>
                <a:lnTo>
                  <a:pt x="1151219" y="321861"/>
                </a:lnTo>
                <a:lnTo>
                  <a:pt x="1084692" y="317951"/>
                </a:lnTo>
                <a:lnTo>
                  <a:pt x="1022402" y="313310"/>
                </a:lnTo>
                <a:lnTo>
                  <a:pt x="964791" y="307987"/>
                </a:lnTo>
                <a:lnTo>
                  <a:pt x="912302" y="302032"/>
                </a:lnTo>
                <a:lnTo>
                  <a:pt x="865375" y="295497"/>
                </a:lnTo>
                <a:lnTo>
                  <a:pt x="824455" y="288431"/>
                </a:lnTo>
                <a:lnTo>
                  <a:pt x="762402" y="272905"/>
                </a:lnTo>
                <a:lnTo>
                  <a:pt x="725423" y="246887"/>
                </a:lnTo>
                <a:lnTo>
                  <a:pt x="688445" y="220870"/>
                </a:lnTo>
                <a:lnTo>
                  <a:pt x="626392" y="205344"/>
                </a:lnTo>
                <a:lnTo>
                  <a:pt x="585472" y="198278"/>
                </a:lnTo>
                <a:lnTo>
                  <a:pt x="538545" y="191743"/>
                </a:lnTo>
                <a:lnTo>
                  <a:pt x="486056" y="185788"/>
                </a:lnTo>
                <a:lnTo>
                  <a:pt x="428445" y="180465"/>
                </a:lnTo>
                <a:lnTo>
                  <a:pt x="366155" y="175824"/>
                </a:lnTo>
                <a:lnTo>
                  <a:pt x="299628" y="171914"/>
                </a:lnTo>
                <a:lnTo>
                  <a:pt x="229307" y="168786"/>
                </a:lnTo>
                <a:lnTo>
                  <a:pt x="155633" y="166489"/>
                </a:lnTo>
                <a:lnTo>
                  <a:pt x="79050" y="165074"/>
                </a:lnTo>
                <a:lnTo>
                  <a:pt x="0" y="164591"/>
                </a:lnTo>
                <a:lnTo>
                  <a:pt x="79050" y="164109"/>
                </a:lnTo>
                <a:lnTo>
                  <a:pt x="155633" y="162694"/>
                </a:lnTo>
                <a:lnTo>
                  <a:pt x="229307" y="160397"/>
                </a:lnTo>
                <a:lnTo>
                  <a:pt x="299628" y="157269"/>
                </a:lnTo>
                <a:lnTo>
                  <a:pt x="366155" y="153359"/>
                </a:lnTo>
                <a:lnTo>
                  <a:pt x="428445" y="148718"/>
                </a:lnTo>
                <a:lnTo>
                  <a:pt x="486056" y="143395"/>
                </a:lnTo>
                <a:lnTo>
                  <a:pt x="538545" y="137440"/>
                </a:lnTo>
                <a:lnTo>
                  <a:pt x="585472" y="130905"/>
                </a:lnTo>
                <a:lnTo>
                  <a:pt x="626392" y="123839"/>
                </a:lnTo>
                <a:lnTo>
                  <a:pt x="688445" y="108313"/>
                </a:lnTo>
                <a:lnTo>
                  <a:pt x="725423" y="82295"/>
                </a:lnTo>
                <a:lnTo>
                  <a:pt x="762402" y="56278"/>
                </a:lnTo>
                <a:lnTo>
                  <a:pt x="824455" y="40752"/>
                </a:lnTo>
                <a:lnTo>
                  <a:pt x="865375" y="33686"/>
                </a:lnTo>
                <a:lnTo>
                  <a:pt x="912302" y="27151"/>
                </a:lnTo>
                <a:lnTo>
                  <a:pt x="964791" y="21196"/>
                </a:lnTo>
                <a:lnTo>
                  <a:pt x="1022402" y="15873"/>
                </a:lnTo>
                <a:lnTo>
                  <a:pt x="1084692" y="11232"/>
                </a:lnTo>
                <a:lnTo>
                  <a:pt x="1151219" y="7322"/>
                </a:lnTo>
                <a:lnTo>
                  <a:pt x="1221540" y="4194"/>
                </a:lnTo>
                <a:lnTo>
                  <a:pt x="1295214" y="1897"/>
                </a:lnTo>
                <a:lnTo>
                  <a:pt x="1371797" y="482"/>
                </a:lnTo>
                <a:lnTo>
                  <a:pt x="1450847" y="0"/>
                </a:lnTo>
              </a:path>
            </a:pathLst>
          </a:custGeom>
          <a:ln w="38100">
            <a:solidFill>
              <a:srgbClr val="000000"/>
            </a:solidFill>
            <a:prstDash val="lgDash"/>
          </a:ln>
        </p:spPr>
        <p:txBody>
          <a:bodyPr wrap="square" lIns="0" tIns="0" rIns="0" bIns="0" rtlCol="0"/>
          <a:lstStyle/>
          <a:p>
            <a:endParaRPr/>
          </a:p>
        </p:txBody>
      </p:sp>
      <p:sp>
        <p:nvSpPr>
          <p:cNvPr id="15" name="object 15"/>
          <p:cNvSpPr txBox="1"/>
          <p:nvPr/>
        </p:nvSpPr>
        <p:spPr>
          <a:xfrm>
            <a:off x="1907541" y="1216237"/>
            <a:ext cx="2632075" cy="803275"/>
          </a:xfrm>
          <a:prstGeom prst="rect">
            <a:avLst/>
          </a:prstGeom>
        </p:spPr>
        <p:txBody>
          <a:bodyPr vert="horz" wrap="square" lIns="0" tIns="90805" rIns="0" bIns="0" rtlCol="0">
            <a:spAutoFit/>
          </a:bodyPr>
          <a:lstStyle/>
          <a:p>
            <a:pPr marL="355600" indent="-342900">
              <a:spcBef>
                <a:spcPts val="715"/>
              </a:spcBef>
              <a:buClr>
                <a:srgbClr val="0F1141"/>
              </a:buClr>
              <a:buChar char="•"/>
              <a:tabLst>
                <a:tab pos="354965" algn="l"/>
                <a:tab pos="355600" algn="l"/>
              </a:tabLst>
            </a:pPr>
            <a:r>
              <a:rPr sz="2400" spc="-5" dirty="0">
                <a:latin typeface="Arial MT"/>
                <a:cs typeface="Arial MT"/>
              </a:rPr>
              <a:t>Problem</a:t>
            </a:r>
            <a:endParaRPr sz="2400">
              <a:latin typeface="Arial MT"/>
              <a:cs typeface="Arial MT"/>
            </a:endParaRPr>
          </a:p>
          <a:p>
            <a:pPr marL="1255395">
              <a:spcBef>
                <a:spcPts val="465"/>
              </a:spcBef>
            </a:pPr>
            <a:r>
              <a:rPr spc="-10" dirty="0">
                <a:latin typeface="Calibri"/>
                <a:cs typeface="Calibri"/>
              </a:rPr>
              <a:t>Instance</a:t>
            </a:r>
            <a:r>
              <a:rPr spc="-40" dirty="0">
                <a:latin typeface="Calibri"/>
                <a:cs typeface="Calibri"/>
              </a:rPr>
              <a:t> </a:t>
            </a:r>
            <a:r>
              <a:rPr spc="-5" dirty="0">
                <a:latin typeface="Calibri"/>
                <a:cs typeface="Calibri"/>
              </a:rPr>
              <a:t>Fields</a:t>
            </a:r>
            <a:endParaRPr>
              <a:latin typeface="Calibri"/>
              <a:cs typeface="Calibri"/>
            </a:endParaRPr>
          </a:p>
        </p:txBody>
      </p:sp>
      <p:sp>
        <p:nvSpPr>
          <p:cNvPr id="16" name="object 16"/>
          <p:cNvSpPr/>
          <p:nvPr/>
        </p:nvSpPr>
        <p:spPr>
          <a:xfrm>
            <a:off x="4584955" y="2234946"/>
            <a:ext cx="1450975" cy="763905"/>
          </a:xfrm>
          <a:custGeom>
            <a:avLst/>
            <a:gdLst/>
            <a:ahLst/>
            <a:cxnLst/>
            <a:rect l="l" t="t" r="r" b="b"/>
            <a:pathLst>
              <a:path w="1450975" h="763905">
                <a:moveTo>
                  <a:pt x="1450847" y="763524"/>
                </a:moveTo>
                <a:lnTo>
                  <a:pt x="1380977" y="762650"/>
                </a:lnTo>
                <a:lnTo>
                  <a:pt x="1312988" y="760081"/>
                </a:lnTo>
                <a:lnTo>
                  <a:pt x="1247183" y="755898"/>
                </a:lnTo>
                <a:lnTo>
                  <a:pt x="1183866" y="750181"/>
                </a:lnTo>
                <a:lnTo>
                  <a:pt x="1123341" y="743010"/>
                </a:lnTo>
                <a:lnTo>
                  <a:pt x="1065912" y="734464"/>
                </a:lnTo>
                <a:lnTo>
                  <a:pt x="1011883" y="724624"/>
                </a:lnTo>
                <a:lnTo>
                  <a:pt x="961558" y="713569"/>
                </a:lnTo>
                <a:lnTo>
                  <a:pt x="915240" y="701381"/>
                </a:lnTo>
                <a:lnTo>
                  <a:pt x="873233" y="688138"/>
                </a:lnTo>
                <a:lnTo>
                  <a:pt x="835841" y="673921"/>
                </a:lnTo>
                <a:lnTo>
                  <a:pt x="776118" y="642884"/>
                </a:lnTo>
                <a:lnTo>
                  <a:pt x="738502" y="608911"/>
                </a:lnTo>
                <a:lnTo>
                  <a:pt x="725423" y="572642"/>
                </a:lnTo>
                <a:lnTo>
                  <a:pt x="712345" y="536374"/>
                </a:lnTo>
                <a:lnTo>
                  <a:pt x="674729" y="502401"/>
                </a:lnTo>
                <a:lnTo>
                  <a:pt x="615006" y="471364"/>
                </a:lnTo>
                <a:lnTo>
                  <a:pt x="577614" y="457147"/>
                </a:lnTo>
                <a:lnTo>
                  <a:pt x="535607" y="443904"/>
                </a:lnTo>
                <a:lnTo>
                  <a:pt x="489289" y="431716"/>
                </a:lnTo>
                <a:lnTo>
                  <a:pt x="438964" y="420661"/>
                </a:lnTo>
                <a:lnTo>
                  <a:pt x="384935" y="410821"/>
                </a:lnTo>
                <a:lnTo>
                  <a:pt x="327506" y="402275"/>
                </a:lnTo>
                <a:lnTo>
                  <a:pt x="266981" y="395104"/>
                </a:lnTo>
                <a:lnTo>
                  <a:pt x="203664" y="389387"/>
                </a:lnTo>
                <a:lnTo>
                  <a:pt x="137859" y="385204"/>
                </a:lnTo>
                <a:lnTo>
                  <a:pt x="69870" y="382635"/>
                </a:lnTo>
                <a:lnTo>
                  <a:pt x="0" y="381762"/>
                </a:lnTo>
                <a:lnTo>
                  <a:pt x="69870" y="380888"/>
                </a:lnTo>
                <a:lnTo>
                  <a:pt x="137859" y="378319"/>
                </a:lnTo>
                <a:lnTo>
                  <a:pt x="203664" y="374136"/>
                </a:lnTo>
                <a:lnTo>
                  <a:pt x="266981" y="368419"/>
                </a:lnTo>
                <a:lnTo>
                  <a:pt x="327506" y="361248"/>
                </a:lnTo>
                <a:lnTo>
                  <a:pt x="384935" y="352702"/>
                </a:lnTo>
                <a:lnTo>
                  <a:pt x="438964" y="342862"/>
                </a:lnTo>
                <a:lnTo>
                  <a:pt x="489289" y="331807"/>
                </a:lnTo>
                <a:lnTo>
                  <a:pt x="535607" y="319619"/>
                </a:lnTo>
                <a:lnTo>
                  <a:pt x="577614" y="306376"/>
                </a:lnTo>
                <a:lnTo>
                  <a:pt x="615006" y="292159"/>
                </a:lnTo>
                <a:lnTo>
                  <a:pt x="674729" y="261122"/>
                </a:lnTo>
                <a:lnTo>
                  <a:pt x="712345" y="227149"/>
                </a:lnTo>
                <a:lnTo>
                  <a:pt x="725423" y="190880"/>
                </a:lnTo>
                <a:lnTo>
                  <a:pt x="738502" y="154612"/>
                </a:lnTo>
                <a:lnTo>
                  <a:pt x="776118" y="120639"/>
                </a:lnTo>
                <a:lnTo>
                  <a:pt x="835841" y="89602"/>
                </a:lnTo>
                <a:lnTo>
                  <a:pt x="873233" y="75385"/>
                </a:lnTo>
                <a:lnTo>
                  <a:pt x="915240" y="62142"/>
                </a:lnTo>
                <a:lnTo>
                  <a:pt x="961558" y="49954"/>
                </a:lnTo>
                <a:lnTo>
                  <a:pt x="1011883" y="38899"/>
                </a:lnTo>
                <a:lnTo>
                  <a:pt x="1065912" y="29059"/>
                </a:lnTo>
                <a:lnTo>
                  <a:pt x="1123341" y="20513"/>
                </a:lnTo>
                <a:lnTo>
                  <a:pt x="1183866" y="13342"/>
                </a:lnTo>
                <a:lnTo>
                  <a:pt x="1247183" y="7625"/>
                </a:lnTo>
                <a:lnTo>
                  <a:pt x="1312988" y="3442"/>
                </a:lnTo>
                <a:lnTo>
                  <a:pt x="1380977" y="873"/>
                </a:lnTo>
                <a:lnTo>
                  <a:pt x="1450847" y="0"/>
                </a:lnTo>
              </a:path>
            </a:pathLst>
          </a:custGeom>
          <a:ln w="38100">
            <a:solidFill>
              <a:srgbClr val="000000"/>
            </a:solidFill>
            <a:prstDash val="lgDash"/>
          </a:ln>
        </p:spPr>
        <p:txBody>
          <a:bodyPr wrap="square" lIns="0" tIns="0" rIns="0" bIns="0" rtlCol="0"/>
          <a:lstStyle/>
          <a:p>
            <a:endParaRPr/>
          </a:p>
        </p:txBody>
      </p:sp>
      <p:sp>
        <p:nvSpPr>
          <p:cNvPr id="17" name="object 17"/>
          <p:cNvSpPr txBox="1"/>
          <p:nvPr/>
        </p:nvSpPr>
        <p:spPr>
          <a:xfrm>
            <a:off x="3245611" y="2295271"/>
            <a:ext cx="1121410" cy="574040"/>
          </a:xfrm>
          <a:prstGeom prst="rect">
            <a:avLst/>
          </a:prstGeom>
        </p:spPr>
        <p:txBody>
          <a:bodyPr vert="horz" wrap="square" lIns="0" tIns="12700" rIns="0" bIns="0" rtlCol="0">
            <a:spAutoFit/>
          </a:bodyPr>
          <a:lstStyle/>
          <a:p>
            <a:pPr marL="12700" marR="5080">
              <a:spcBef>
                <a:spcPts val="100"/>
              </a:spcBef>
            </a:pPr>
            <a:r>
              <a:rPr spc="-5" dirty="0">
                <a:latin typeface="Calibri"/>
                <a:cs typeface="Calibri"/>
              </a:rPr>
              <a:t>Con</a:t>
            </a:r>
            <a:r>
              <a:rPr spc="-20" dirty="0">
                <a:latin typeface="Calibri"/>
                <a:cs typeface="Calibri"/>
              </a:rPr>
              <a:t>s</a:t>
            </a:r>
            <a:r>
              <a:rPr dirty="0">
                <a:latin typeface="Calibri"/>
                <a:cs typeface="Calibri"/>
              </a:rPr>
              <a:t>t</a:t>
            </a:r>
            <a:r>
              <a:rPr spc="-10" dirty="0">
                <a:latin typeface="Calibri"/>
                <a:cs typeface="Calibri"/>
              </a:rPr>
              <a:t>r</a:t>
            </a:r>
            <a:r>
              <a:rPr spc="-5" dirty="0">
                <a:latin typeface="Calibri"/>
                <a:cs typeface="Calibri"/>
              </a:rPr>
              <a:t>uc</a:t>
            </a:r>
            <a:r>
              <a:rPr spc="-20" dirty="0">
                <a:latin typeface="Calibri"/>
                <a:cs typeface="Calibri"/>
              </a:rPr>
              <a:t>t</a:t>
            </a:r>
            <a:r>
              <a:rPr spc="-5" dirty="0">
                <a:latin typeface="Calibri"/>
                <a:cs typeface="Calibri"/>
              </a:rPr>
              <a:t>or  Method</a:t>
            </a:r>
            <a:endParaRPr>
              <a:latin typeface="Calibri"/>
              <a:cs typeface="Calibri"/>
            </a:endParaRPr>
          </a:p>
        </p:txBody>
      </p:sp>
      <p:sp>
        <p:nvSpPr>
          <p:cNvPr id="21" name="Footer Placeholder 20">
            <a:extLst>
              <a:ext uri="{FF2B5EF4-FFF2-40B4-BE49-F238E27FC236}">
                <a16:creationId xmlns:a16="http://schemas.microsoft.com/office/drawing/2014/main" id="{9033F718-5730-F340-60BC-E6C8BA376DBC}"/>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0"/>
            <a:ext cx="8478520" cy="4854575"/>
          </a:xfrm>
          <a:prstGeom prst="rect">
            <a:avLst/>
          </a:prstGeom>
        </p:spPr>
        <p:txBody>
          <a:bodyPr vert="horz" wrap="square" lIns="0" tIns="12065" rIns="0" bIns="0" rtlCol="0">
            <a:spAutoFit/>
          </a:bodyPr>
          <a:lstStyle/>
          <a:p>
            <a:pPr marL="355600" indent="-342900">
              <a:spcBef>
                <a:spcPts val="95"/>
              </a:spcBef>
              <a:buClr>
                <a:srgbClr val="0F1141"/>
              </a:buClr>
              <a:buChar char="•"/>
              <a:tabLst>
                <a:tab pos="354965" algn="l"/>
                <a:tab pos="355600" algn="l"/>
              </a:tabLst>
            </a:pPr>
            <a:r>
              <a:rPr sz="2200" spc="-5" dirty="0">
                <a:latin typeface="Arial MT"/>
                <a:cs typeface="Arial MT"/>
              </a:rPr>
              <a:t>Within</a:t>
            </a:r>
            <a:r>
              <a:rPr sz="2200" dirty="0">
                <a:latin typeface="Arial MT"/>
                <a:cs typeface="Arial MT"/>
              </a:rPr>
              <a:t> </a:t>
            </a:r>
            <a:r>
              <a:rPr sz="2200" spc="-5" dirty="0">
                <a:latin typeface="Arial MT"/>
                <a:cs typeface="Arial MT"/>
              </a:rPr>
              <a:t>(Inside</a:t>
            </a:r>
            <a:r>
              <a:rPr sz="2200" spc="20" dirty="0">
                <a:latin typeface="Arial MT"/>
                <a:cs typeface="Arial MT"/>
              </a:rPr>
              <a:t> </a:t>
            </a:r>
            <a:r>
              <a:rPr sz="2200" spc="-5" dirty="0">
                <a:latin typeface="Arial MT"/>
                <a:cs typeface="Arial MT"/>
              </a:rPr>
              <a:t>the</a:t>
            </a:r>
            <a:r>
              <a:rPr sz="2200" dirty="0">
                <a:latin typeface="Arial MT"/>
                <a:cs typeface="Arial MT"/>
              </a:rPr>
              <a:t> class) </a:t>
            </a:r>
            <a:r>
              <a:rPr sz="2200" spc="-5" dirty="0">
                <a:latin typeface="Arial MT"/>
                <a:cs typeface="Arial MT"/>
              </a:rPr>
              <a:t>the</a:t>
            </a:r>
            <a:r>
              <a:rPr sz="2200" dirty="0">
                <a:latin typeface="Arial MT"/>
                <a:cs typeface="Arial MT"/>
              </a:rPr>
              <a:t> </a:t>
            </a:r>
            <a:r>
              <a:rPr sz="2200" spc="-5" dirty="0">
                <a:latin typeface="Arial MT"/>
                <a:cs typeface="Arial MT"/>
              </a:rPr>
              <a:t>class</a:t>
            </a:r>
            <a:r>
              <a:rPr sz="2200" dirty="0">
                <a:latin typeface="Arial MT"/>
                <a:cs typeface="Arial MT"/>
              </a:rPr>
              <a:t> </a:t>
            </a:r>
            <a:r>
              <a:rPr sz="2200" spc="-5" dirty="0">
                <a:latin typeface="Arial MT"/>
                <a:cs typeface="Arial MT"/>
              </a:rPr>
              <a:t>every</a:t>
            </a:r>
            <a:r>
              <a:rPr sz="2200" spc="20" dirty="0">
                <a:latin typeface="Arial MT"/>
                <a:cs typeface="Arial MT"/>
              </a:rPr>
              <a:t> </a:t>
            </a:r>
            <a:r>
              <a:rPr sz="2200" dirty="0">
                <a:latin typeface="Arial MT"/>
                <a:cs typeface="Arial MT"/>
              </a:rPr>
              <a:t>instance</a:t>
            </a:r>
            <a:r>
              <a:rPr sz="2200" spc="-5" dirty="0">
                <a:latin typeface="Arial MT"/>
                <a:cs typeface="Arial MT"/>
              </a:rPr>
              <a:t> </a:t>
            </a:r>
            <a:r>
              <a:rPr sz="2200" dirty="0">
                <a:latin typeface="Arial MT"/>
                <a:cs typeface="Arial MT"/>
              </a:rPr>
              <a:t>field </a:t>
            </a:r>
            <a:r>
              <a:rPr sz="2200" spc="-5" dirty="0">
                <a:latin typeface="Arial MT"/>
                <a:cs typeface="Arial MT"/>
              </a:rPr>
              <a:t>(even</a:t>
            </a:r>
            <a:r>
              <a:rPr sz="2200" spc="15" dirty="0">
                <a:latin typeface="Arial MT"/>
                <a:cs typeface="Arial MT"/>
              </a:rPr>
              <a:t> </a:t>
            </a:r>
            <a:r>
              <a:rPr sz="2200" spc="-5" dirty="0">
                <a:latin typeface="Arial MT"/>
                <a:cs typeface="Arial MT"/>
              </a:rPr>
              <a:t>if</a:t>
            </a:r>
            <a:r>
              <a:rPr sz="2200" dirty="0">
                <a:latin typeface="Arial MT"/>
                <a:cs typeface="Arial MT"/>
              </a:rPr>
              <a:t> it </a:t>
            </a:r>
            <a:r>
              <a:rPr sz="2200" spc="-5" dirty="0">
                <a:latin typeface="Arial MT"/>
                <a:cs typeface="Arial MT"/>
              </a:rPr>
              <a:t>is</a:t>
            </a:r>
            <a:endParaRPr sz="2200" dirty="0">
              <a:latin typeface="Arial MT"/>
              <a:cs typeface="Arial MT"/>
            </a:endParaRPr>
          </a:p>
          <a:p>
            <a:pPr marL="355600">
              <a:spcBef>
                <a:spcPts val="5"/>
              </a:spcBef>
            </a:pPr>
            <a:r>
              <a:rPr sz="2200" spc="-5" dirty="0">
                <a:latin typeface="Arial MT"/>
                <a:cs typeface="Arial MT"/>
              </a:rPr>
              <a:t>private)</a:t>
            </a:r>
            <a:r>
              <a:rPr sz="2200" spc="35" dirty="0">
                <a:latin typeface="Arial MT"/>
                <a:cs typeface="Arial MT"/>
              </a:rPr>
              <a:t> </a:t>
            </a:r>
            <a:r>
              <a:rPr sz="2200" spc="-5" dirty="0">
                <a:latin typeface="Arial MT"/>
                <a:cs typeface="Arial MT"/>
              </a:rPr>
              <a:t>and</a:t>
            </a:r>
            <a:r>
              <a:rPr sz="2200" spc="15" dirty="0">
                <a:latin typeface="Arial MT"/>
                <a:cs typeface="Arial MT"/>
              </a:rPr>
              <a:t> </a:t>
            </a:r>
            <a:r>
              <a:rPr sz="2200" spc="-5">
                <a:latin typeface="Arial MT"/>
                <a:cs typeface="Arial MT"/>
              </a:rPr>
              <a:t>every</a:t>
            </a:r>
            <a:r>
              <a:rPr sz="2200" spc="25">
                <a:latin typeface="Arial MT"/>
                <a:cs typeface="Arial MT"/>
              </a:rPr>
              <a:t> </a:t>
            </a:r>
            <a:r>
              <a:rPr sz="2200" spc="-5">
                <a:latin typeface="Arial MT"/>
                <a:cs typeface="Arial MT"/>
              </a:rPr>
              <a:t>object</a:t>
            </a:r>
            <a:r>
              <a:rPr sz="2200">
                <a:latin typeface="Arial MT"/>
                <a:cs typeface="Arial MT"/>
              </a:rPr>
              <a:t> </a:t>
            </a:r>
            <a:r>
              <a:rPr sz="2200" spc="-5" dirty="0">
                <a:latin typeface="Arial MT"/>
                <a:cs typeface="Arial MT"/>
              </a:rPr>
              <a:t>method</a:t>
            </a:r>
            <a:r>
              <a:rPr sz="2200" spc="40" dirty="0">
                <a:latin typeface="Arial MT"/>
                <a:cs typeface="Arial MT"/>
              </a:rPr>
              <a:t> </a:t>
            </a:r>
            <a:r>
              <a:rPr sz="2200" spc="-5" dirty="0">
                <a:latin typeface="Arial MT"/>
                <a:cs typeface="Arial MT"/>
              </a:rPr>
              <a:t>is</a:t>
            </a:r>
            <a:r>
              <a:rPr sz="2200" spc="5" dirty="0">
                <a:latin typeface="Arial MT"/>
                <a:cs typeface="Arial MT"/>
              </a:rPr>
              <a:t> </a:t>
            </a:r>
            <a:r>
              <a:rPr sz="2200" spc="-5" dirty="0">
                <a:latin typeface="Arial MT"/>
                <a:cs typeface="Arial MT"/>
              </a:rPr>
              <a:t>directly</a:t>
            </a:r>
            <a:r>
              <a:rPr sz="2200" spc="20" dirty="0">
                <a:latin typeface="Arial MT"/>
                <a:cs typeface="Arial MT"/>
              </a:rPr>
              <a:t> </a:t>
            </a:r>
            <a:r>
              <a:rPr sz="2200" spc="-5" dirty="0">
                <a:latin typeface="Arial MT"/>
                <a:cs typeface="Arial MT"/>
              </a:rPr>
              <a:t>accessible.</a:t>
            </a:r>
            <a:endParaRPr sz="2200" dirty="0">
              <a:latin typeface="Arial MT"/>
              <a:cs typeface="Arial MT"/>
            </a:endParaRPr>
          </a:p>
          <a:p>
            <a:pPr marL="355600" marR="86360" indent="-342900">
              <a:spcBef>
                <a:spcPts val="525"/>
              </a:spcBef>
              <a:buClr>
                <a:srgbClr val="0F1141"/>
              </a:buClr>
              <a:buChar char="•"/>
              <a:tabLst>
                <a:tab pos="354965" algn="l"/>
                <a:tab pos="355600" algn="l"/>
              </a:tabLst>
            </a:pPr>
            <a:r>
              <a:rPr sz="2200" spc="-5" dirty="0">
                <a:latin typeface="Arial MT"/>
                <a:cs typeface="Arial MT"/>
              </a:rPr>
              <a:t>Outside</a:t>
            </a:r>
            <a:r>
              <a:rPr sz="2200" spc="5" dirty="0">
                <a:latin typeface="Arial MT"/>
                <a:cs typeface="Arial MT"/>
              </a:rPr>
              <a:t> </a:t>
            </a:r>
            <a:r>
              <a:rPr sz="2200" spc="-5" dirty="0">
                <a:latin typeface="Arial MT"/>
                <a:cs typeface="Arial MT"/>
              </a:rPr>
              <a:t>the</a:t>
            </a:r>
            <a:r>
              <a:rPr sz="2200" spc="20" dirty="0">
                <a:latin typeface="Arial MT"/>
                <a:cs typeface="Arial MT"/>
              </a:rPr>
              <a:t> </a:t>
            </a:r>
            <a:r>
              <a:rPr sz="2200" dirty="0">
                <a:latin typeface="Arial MT"/>
                <a:cs typeface="Arial MT"/>
              </a:rPr>
              <a:t>class</a:t>
            </a:r>
            <a:r>
              <a:rPr sz="2200" spc="-15" dirty="0">
                <a:latin typeface="Arial MT"/>
                <a:cs typeface="Arial MT"/>
              </a:rPr>
              <a:t> </a:t>
            </a:r>
            <a:r>
              <a:rPr sz="2200" spc="-5" dirty="0">
                <a:latin typeface="Arial MT"/>
                <a:cs typeface="Arial MT"/>
              </a:rPr>
              <a:t>only</a:t>
            </a:r>
            <a:r>
              <a:rPr sz="2200" spc="10" dirty="0">
                <a:latin typeface="Arial MT"/>
                <a:cs typeface="Arial MT"/>
              </a:rPr>
              <a:t> </a:t>
            </a:r>
            <a:r>
              <a:rPr sz="2200" spc="-5" dirty="0">
                <a:latin typeface="Arial MT"/>
                <a:cs typeface="Arial MT"/>
              </a:rPr>
              <a:t>those</a:t>
            </a:r>
            <a:r>
              <a:rPr sz="2200" spc="10" dirty="0">
                <a:latin typeface="Arial MT"/>
                <a:cs typeface="Arial MT"/>
              </a:rPr>
              <a:t> </a:t>
            </a:r>
            <a:r>
              <a:rPr sz="2200" spc="-5" dirty="0">
                <a:latin typeface="Arial MT"/>
                <a:cs typeface="Arial MT"/>
              </a:rPr>
              <a:t>Instance</a:t>
            </a:r>
            <a:r>
              <a:rPr sz="2200" spc="15" dirty="0">
                <a:latin typeface="Arial MT"/>
                <a:cs typeface="Arial MT"/>
              </a:rPr>
              <a:t> </a:t>
            </a:r>
            <a:r>
              <a:rPr sz="2200" spc="-5" dirty="0">
                <a:latin typeface="Arial MT"/>
                <a:cs typeface="Arial MT"/>
              </a:rPr>
              <a:t>Fields</a:t>
            </a:r>
            <a:r>
              <a:rPr sz="2200" dirty="0">
                <a:latin typeface="Arial MT"/>
                <a:cs typeface="Arial MT"/>
              </a:rPr>
              <a:t> </a:t>
            </a:r>
            <a:r>
              <a:rPr sz="2200" spc="-5">
                <a:latin typeface="Arial MT"/>
                <a:cs typeface="Arial MT"/>
              </a:rPr>
              <a:t>and</a:t>
            </a:r>
            <a:r>
              <a:rPr sz="2200" spc="20">
                <a:latin typeface="Arial MT"/>
                <a:cs typeface="Arial MT"/>
              </a:rPr>
              <a:t> </a:t>
            </a:r>
            <a:r>
              <a:rPr sz="2200" spc="-5">
                <a:latin typeface="Arial MT"/>
                <a:cs typeface="Arial MT"/>
              </a:rPr>
              <a:t>Object</a:t>
            </a:r>
            <a:r>
              <a:rPr sz="2200" spc="5">
                <a:latin typeface="Arial MT"/>
                <a:cs typeface="Arial MT"/>
              </a:rPr>
              <a:t> </a:t>
            </a:r>
            <a:r>
              <a:rPr sz="2200" spc="-5" dirty="0">
                <a:latin typeface="Arial MT"/>
                <a:cs typeface="Arial MT"/>
              </a:rPr>
              <a:t>methods </a:t>
            </a:r>
            <a:r>
              <a:rPr sz="2200" spc="-595" dirty="0">
                <a:latin typeface="Arial MT"/>
                <a:cs typeface="Arial MT"/>
              </a:rPr>
              <a:t> </a:t>
            </a:r>
            <a:r>
              <a:rPr sz="2200" spc="-5" dirty="0">
                <a:latin typeface="Arial MT"/>
                <a:cs typeface="Arial MT"/>
              </a:rPr>
              <a:t>are</a:t>
            </a:r>
            <a:r>
              <a:rPr sz="2200" spc="10" dirty="0">
                <a:latin typeface="Arial MT"/>
                <a:cs typeface="Arial MT"/>
              </a:rPr>
              <a:t> </a:t>
            </a:r>
            <a:r>
              <a:rPr sz="2200" spc="-5" dirty="0">
                <a:latin typeface="Arial MT"/>
                <a:cs typeface="Arial MT"/>
              </a:rPr>
              <a:t>accessible</a:t>
            </a:r>
            <a:r>
              <a:rPr sz="2200" spc="-20" dirty="0">
                <a:latin typeface="Arial MT"/>
                <a:cs typeface="Arial MT"/>
              </a:rPr>
              <a:t> </a:t>
            </a:r>
            <a:r>
              <a:rPr sz="2200" spc="-5" dirty="0">
                <a:latin typeface="Arial MT"/>
                <a:cs typeface="Arial MT"/>
              </a:rPr>
              <a:t>which are not</a:t>
            </a:r>
            <a:r>
              <a:rPr sz="2200" spc="10" dirty="0">
                <a:latin typeface="Arial MT"/>
                <a:cs typeface="Arial MT"/>
              </a:rPr>
              <a:t> </a:t>
            </a:r>
            <a:r>
              <a:rPr sz="2200" spc="-5" dirty="0">
                <a:latin typeface="Arial MT"/>
                <a:cs typeface="Arial MT"/>
              </a:rPr>
              <a:t>private.</a:t>
            </a:r>
            <a:endParaRPr sz="2200" dirty="0">
              <a:latin typeface="Arial MT"/>
              <a:cs typeface="Arial MT"/>
            </a:endParaRPr>
          </a:p>
          <a:p>
            <a:pPr marL="355600" marR="485140" indent="-342900">
              <a:spcBef>
                <a:spcPts val="535"/>
              </a:spcBef>
              <a:buClr>
                <a:srgbClr val="0F1141"/>
              </a:buClr>
              <a:buChar char="•"/>
              <a:tabLst>
                <a:tab pos="354965" algn="l"/>
                <a:tab pos="355600" algn="l"/>
              </a:tabLst>
            </a:pPr>
            <a:r>
              <a:rPr sz="2200" spc="-5" dirty="0">
                <a:latin typeface="Arial MT"/>
                <a:cs typeface="Arial MT"/>
              </a:rPr>
              <a:t>Outside</a:t>
            </a:r>
            <a:r>
              <a:rPr sz="2200" spc="5" dirty="0">
                <a:latin typeface="Arial MT"/>
                <a:cs typeface="Arial MT"/>
              </a:rPr>
              <a:t> </a:t>
            </a:r>
            <a:r>
              <a:rPr sz="2200" spc="-5" dirty="0">
                <a:latin typeface="Arial MT"/>
                <a:cs typeface="Arial MT"/>
              </a:rPr>
              <a:t>the</a:t>
            </a:r>
            <a:r>
              <a:rPr sz="2200" spc="15" dirty="0">
                <a:latin typeface="Arial MT"/>
                <a:cs typeface="Arial MT"/>
              </a:rPr>
              <a:t> </a:t>
            </a:r>
            <a:r>
              <a:rPr sz="2200" dirty="0">
                <a:latin typeface="Arial MT"/>
                <a:cs typeface="Arial MT"/>
              </a:rPr>
              <a:t>class</a:t>
            </a:r>
            <a:r>
              <a:rPr sz="2200" spc="-15" dirty="0">
                <a:latin typeface="Arial MT"/>
                <a:cs typeface="Arial MT"/>
              </a:rPr>
              <a:t> </a:t>
            </a:r>
            <a:r>
              <a:rPr sz="2200" spc="-5" dirty="0">
                <a:latin typeface="Arial MT"/>
                <a:cs typeface="Arial MT"/>
              </a:rPr>
              <a:t>the</a:t>
            </a:r>
            <a:r>
              <a:rPr sz="2200" spc="45" dirty="0">
                <a:latin typeface="Arial MT"/>
                <a:cs typeface="Arial MT"/>
              </a:rPr>
              <a:t> </a:t>
            </a:r>
            <a:r>
              <a:rPr sz="2200" spc="-5" dirty="0">
                <a:latin typeface="Arial MT"/>
                <a:cs typeface="Arial MT"/>
              </a:rPr>
              <a:t>Instance Fields</a:t>
            </a:r>
            <a:r>
              <a:rPr sz="2200" spc="15" dirty="0">
                <a:latin typeface="Arial MT"/>
                <a:cs typeface="Arial MT"/>
              </a:rPr>
              <a:t> </a:t>
            </a:r>
            <a:r>
              <a:rPr sz="2200" spc="-5">
                <a:latin typeface="Arial MT"/>
                <a:cs typeface="Arial MT"/>
              </a:rPr>
              <a:t>and</a:t>
            </a:r>
            <a:r>
              <a:rPr sz="2200">
                <a:latin typeface="Arial MT"/>
                <a:cs typeface="Arial MT"/>
              </a:rPr>
              <a:t> </a:t>
            </a:r>
            <a:r>
              <a:rPr sz="2200" spc="-5">
                <a:latin typeface="Arial MT"/>
                <a:cs typeface="Arial MT"/>
              </a:rPr>
              <a:t>Object</a:t>
            </a:r>
            <a:r>
              <a:rPr sz="2200" spc="15">
                <a:latin typeface="Arial MT"/>
                <a:cs typeface="Arial MT"/>
              </a:rPr>
              <a:t> </a:t>
            </a:r>
            <a:r>
              <a:rPr sz="2200" spc="-5" dirty="0">
                <a:latin typeface="Arial MT"/>
                <a:cs typeface="Arial MT"/>
              </a:rPr>
              <a:t>methods</a:t>
            </a:r>
            <a:r>
              <a:rPr sz="2200" spc="20" dirty="0">
                <a:latin typeface="Arial MT"/>
                <a:cs typeface="Arial MT"/>
              </a:rPr>
              <a:t> </a:t>
            </a:r>
            <a:r>
              <a:rPr sz="2200" spc="-5" dirty="0">
                <a:latin typeface="Arial MT"/>
                <a:cs typeface="Arial MT"/>
              </a:rPr>
              <a:t>are </a:t>
            </a:r>
            <a:r>
              <a:rPr sz="2200" spc="-595" dirty="0">
                <a:latin typeface="Arial MT"/>
                <a:cs typeface="Arial MT"/>
              </a:rPr>
              <a:t> </a:t>
            </a:r>
            <a:r>
              <a:rPr sz="2200" spc="-5" dirty="0">
                <a:latin typeface="Arial MT"/>
                <a:cs typeface="Arial MT"/>
              </a:rPr>
              <a:t>accessed </a:t>
            </a:r>
            <a:r>
              <a:rPr sz="2200" spc="-5">
                <a:latin typeface="Arial MT"/>
                <a:cs typeface="Arial MT"/>
              </a:rPr>
              <a:t>using</a:t>
            </a:r>
            <a:r>
              <a:rPr sz="2200">
                <a:latin typeface="Arial MT"/>
                <a:cs typeface="Arial MT"/>
              </a:rPr>
              <a:t> object-references </a:t>
            </a:r>
            <a:r>
              <a:rPr sz="2200" spc="-5" dirty="0">
                <a:latin typeface="Arial MT"/>
                <a:cs typeface="Arial MT"/>
              </a:rPr>
              <a:t>of</a:t>
            </a:r>
            <a:r>
              <a:rPr sz="2200" spc="10" dirty="0">
                <a:latin typeface="Arial MT"/>
                <a:cs typeface="Arial MT"/>
              </a:rPr>
              <a:t> </a:t>
            </a:r>
            <a:r>
              <a:rPr sz="2200" spc="-5" dirty="0">
                <a:latin typeface="Arial MT"/>
                <a:cs typeface="Arial MT"/>
              </a:rPr>
              <a:t>that class</a:t>
            </a:r>
            <a:endParaRPr sz="2200" dirty="0">
              <a:latin typeface="Arial MT"/>
              <a:cs typeface="Arial MT"/>
            </a:endParaRPr>
          </a:p>
          <a:p>
            <a:pPr marL="355600" indent="-342900">
              <a:spcBef>
                <a:spcPts val="525"/>
              </a:spcBef>
              <a:buClr>
                <a:srgbClr val="0F1141"/>
              </a:buClr>
              <a:buChar char="•"/>
              <a:tabLst>
                <a:tab pos="354965" algn="l"/>
                <a:tab pos="355600" algn="l"/>
              </a:tabLst>
            </a:pPr>
            <a:r>
              <a:rPr sz="2200" spc="-5" dirty="0">
                <a:latin typeface="Arial MT"/>
                <a:cs typeface="Arial MT"/>
              </a:rPr>
              <a:t>Syntax</a:t>
            </a:r>
            <a:r>
              <a:rPr sz="2200" spc="5" dirty="0">
                <a:latin typeface="Arial MT"/>
                <a:cs typeface="Arial MT"/>
              </a:rPr>
              <a:t> </a:t>
            </a:r>
            <a:r>
              <a:rPr sz="2200" spc="-5" dirty="0">
                <a:latin typeface="Arial MT"/>
                <a:cs typeface="Arial MT"/>
              </a:rPr>
              <a:t>for</a:t>
            </a:r>
            <a:r>
              <a:rPr sz="2200" spc="-100" dirty="0">
                <a:latin typeface="Arial MT"/>
                <a:cs typeface="Arial MT"/>
              </a:rPr>
              <a:t> </a:t>
            </a:r>
            <a:r>
              <a:rPr sz="2200" spc="-5" dirty="0">
                <a:latin typeface="Arial MT"/>
                <a:cs typeface="Arial MT"/>
              </a:rPr>
              <a:t>Accessing</a:t>
            </a:r>
            <a:r>
              <a:rPr sz="2200" spc="-15" dirty="0">
                <a:latin typeface="Arial MT"/>
                <a:cs typeface="Arial MT"/>
              </a:rPr>
              <a:t> </a:t>
            </a:r>
            <a:r>
              <a:rPr sz="2200" dirty="0">
                <a:latin typeface="Arial MT"/>
                <a:cs typeface="Arial MT"/>
              </a:rPr>
              <a:t>Non-private</a:t>
            </a:r>
            <a:r>
              <a:rPr sz="2200" spc="25" dirty="0">
                <a:latin typeface="Arial MT"/>
                <a:cs typeface="Arial MT"/>
              </a:rPr>
              <a:t> </a:t>
            </a:r>
            <a:r>
              <a:rPr sz="2200" spc="-5" dirty="0">
                <a:latin typeface="Arial MT"/>
                <a:cs typeface="Arial MT"/>
              </a:rPr>
              <a:t>Instance</a:t>
            </a:r>
            <a:r>
              <a:rPr sz="2200" spc="10" dirty="0">
                <a:latin typeface="Arial MT"/>
                <a:cs typeface="Arial MT"/>
              </a:rPr>
              <a:t> </a:t>
            </a:r>
            <a:r>
              <a:rPr sz="2200" spc="-5" dirty="0">
                <a:latin typeface="Arial MT"/>
                <a:cs typeface="Arial MT"/>
              </a:rPr>
              <a:t>Fields</a:t>
            </a:r>
            <a:r>
              <a:rPr sz="2200" spc="10" dirty="0">
                <a:latin typeface="Arial MT"/>
                <a:cs typeface="Arial MT"/>
              </a:rPr>
              <a:t> </a:t>
            </a:r>
            <a:r>
              <a:rPr sz="2200" spc="-5" dirty="0">
                <a:latin typeface="Arial MT"/>
                <a:cs typeface="Arial MT"/>
              </a:rPr>
              <a:t>Outside</a:t>
            </a:r>
            <a:r>
              <a:rPr sz="2200" spc="5" dirty="0">
                <a:latin typeface="Arial MT"/>
                <a:cs typeface="Arial MT"/>
              </a:rPr>
              <a:t> </a:t>
            </a:r>
            <a:r>
              <a:rPr sz="2200" spc="-5" dirty="0">
                <a:latin typeface="Arial MT"/>
                <a:cs typeface="Arial MT"/>
              </a:rPr>
              <a:t>the</a:t>
            </a:r>
            <a:endParaRPr sz="2200" dirty="0">
              <a:latin typeface="Arial MT"/>
              <a:cs typeface="Arial MT"/>
            </a:endParaRPr>
          </a:p>
          <a:p>
            <a:pPr marL="355600"/>
            <a:r>
              <a:rPr sz="2200" dirty="0">
                <a:latin typeface="Arial MT"/>
                <a:cs typeface="Arial MT"/>
              </a:rPr>
              <a:t>class</a:t>
            </a:r>
          </a:p>
          <a:p>
            <a:pPr marL="927100">
              <a:spcBef>
                <a:spcPts val="530"/>
              </a:spcBef>
            </a:pPr>
            <a:r>
              <a:rPr sz="2200" spc="-5">
                <a:solidFill>
                  <a:srgbClr val="FF0000"/>
                </a:solidFill>
                <a:latin typeface="Arial MT"/>
                <a:cs typeface="Arial MT"/>
              </a:rPr>
              <a:t>&lt;object-reference-name</a:t>
            </a:r>
            <a:r>
              <a:rPr sz="2200" spc="-5" dirty="0">
                <a:solidFill>
                  <a:srgbClr val="FF0000"/>
                </a:solidFill>
                <a:latin typeface="Arial MT"/>
                <a:cs typeface="Arial MT"/>
              </a:rPr>
              <a:t>&gt;.&lt;instance-field-name&gt;</a:t>
            </a:r>
            <a:endParaRPr sz="2200" dirty="0">
              <a:latin typeface="Arial MT"/>
              <a:cs typeface="Arial MT"/>
            </a:endParaRPr>
          </a:p>
          <a:p>
            <a:pPr marL="433070" indent="-421005">
              <a:spcBef>
                <a:spcPts val="530"/>
              </a:spcBef>
              <a:buClr>
                <a:srgbClr val="0F1141"/>
              </a:buClr>
              <a:buChar char="•"/>
              <a:tabLst>
                <a:tab pos="433070" algn="l"/>
                <a:tab pos="433705" algn="l"/>
              </a:tabLst>
            </a:pPr>
            <a:r>
              <a:rPr sz="2200" spc="-5" dirty="0">
                <a:latin typeface="Arial MT"/>
                <a:cs typeface="Arial MT"/>
              </a:rPr>
              <a:t>Syntax</a:t>
            </a:r>
            <a:r>
              <a:rPr sz="2200" spc="10" dirty="0">
                <a:latin typeface="Arial MT"/>
                <a:cs typeface="Arial MT"/>
              </a:rPr>
              <a:t> </a:t>
            </a:r>
            <a:r>
              <a:rPr sz="2200" spc="-5" dirty="0">
                <a:latin typeface="Arial MT"/>
                <a:cs typeface="Arial MT"/>
              </a:rPr>
              <a:t>for</a:t>
            </a:r>
            <a:r>
              <a:rPr sz="2200" spc="-105" dirty="0">
                <a:latin typeface="Arial MT"/>
                <a:cs typeface="Arial MT"/>
              </a:rPr>
              <a:t> </a:t>
            </a:r>
            <a:r>
              <a:rPr sz="2200" dirty="0">
                <a:latin typeface="Arial MT"/>
                <a:cs typeface="Arial MT"/>
              </a:rPr>
              <a:t>Accessing</a:t>
            </a:r>
            <a:r>
              <a:rPr sz="2200" spc="-25" dirty="0">
                <a:latin typeface="Arial MT"/>
                <a:cs typeface="Arial MT"/>
              </a:rPr>
              <a:t> </a:t>
            </a:r>
            <a:r>
              <a:rPr sz="2200" spc="-5">
                <a:latin typeface="Arial MT"/>
                <a:cs typeface="Arial MT"/>
              </a:rPr>
              <a:t>Non-private</a:t>
            </a:r>
            <a:r>
              <a:rPr sz="2200" spc="35">
                <a:latin typeface="Arial MT"/>
                <a:cs typeface="Arial MT"/>
              </a:rPr>
              <a:t> </a:t>
            </a:r>
            <a:r>
              <a:rPr sz="2200" spc="-5">
                <a:latin typeface="Arial MT"/>
                <a:cs typeface="Arial MT"/>
              </a:rPr>
              <a:t>Object</a:t>
            </a:r>
            <a:r>
              <a:rPr sz="2200" spc="20">
                <a:latin typeface="Arial MT"/>
                <a:cs typeface="Arial MT"/>
              </a:rPr>
              <a:t> </a:t>
            </a:r>
            <a:r>
              <a:rPr sz="2200" spc="-5" dirty="0">
                <a:latin typeface="Arial MT"/>
                <a:cs typeface="Arial MT"/>
              </a:rPr>
              <a:t>Methods</a:t>
            </a:r>
            <a:r>
              <a:rPr sz="2200" spc="25" dirty="0">
                <a:latin typeface="Arial MT"/>
                <a:cs typeface="Arial MT"/>
              </a:rPr>
              <a:t> </a:t>
            </a:r>
            <a:r>
              <a:rPr sz="2200" spc="-5" dirty="0">
                <a:latin typeface="Arial MT"/>
                <a:cs typeface="Arial MT"/>
              </a:rPr>
              <a:t>Outside</a:t>
            </a:r>
            <a:r>
              <a:rPr sz="2200" spc="5" dirty="0">
                <a:latin typeface="Arial MT"/>
                <a:cs typeface="Arial MT"/>
              </a:rPr>
              <a:t> </a:t>
            </a:r>
            <a:r>
              <a:rPr sz="2200" spc="-5" dirty="0">
                <a:latin typeface="Arial MT"/>
                <a:cs typeface="Arial MT"/>
              </a:rPr>
              <a:t>the</a:t>
            </a:r>
            <a:endParaRPr sz="2200" dirty="0">
              <a:latin typeface="Arial MT"/>
              <a:cs typeface="Arial MT"/>
            </a:endParaRPr>
          </a:p>
          <a:p>
            <a:pPr marL="355600"/>
            <a:r>
              <a:rPr sz="2200" dirty="0">
                <a:latin typeface="Arial MT"/>
                <a:cs typeface="Arial MT"/>
              </a:rPr>
              <a:t>class</a:t>
            </a:r>
          </a:p>
          <a:p>
            <a:pPr marL="22860" algn="ctr">
              <a:spcBef>
                <a:spcPts val="530"/>
              </a:spcBef>
            </a:pPr>
            <a:r>
              <a:rPr sz="2200" spc="-5">
                <a:solidFill>
                  <a:srgbClr val="FF0000"/>
                </a:solidFill>
                <a:latin typeface="Arial MT"/>
                <a:cs typeface="Arial MT"/>
              </a:rPr>
              <a:t>&lt;object-reference-name&gt;.object-method-name</a:t>
            </a:r>
            <a:r>
              <a:rPr sz="2200" spc="-5" dirty="0">
                <a:solidFill>
                  <a:srgbClr val="FF0000"/>
                </a:solidFill>
                <a:latin typeface="Arial MT"/>
                <a:cs typeface="Arial MT"/>
              </a:rPr>
              <a:t>();</a:t>
            </a:r>
            <a:endParaRPr sz="2200" dirty="0">
              <a:latin typeface="Arial MT"/>
              <a:cs typeface="Arial MT"/>
            </a:endParaRPr>
          </a:p>
          <a:p>
            <a:pPr marL="20320" algn="ctr">
              <a:spcBef>
                <a:spcPts val="525"/>
              </a:spcBef>
            </a:pPr>
            <a:r>
              <a:rPr sz="2200">
                <a:solidFill>
                  <a:srgbClr val="FF0000"/>
                </a:solidFill>
                <a:latin typeface="Arial MT"/>
                <a:cs typeface="Arial MT"/>
              </a:rPr>
              <a:t>&lt;object-reference-name&gt;.object-method-name</a:t>
            </a:r>
            <a:r>
              <a:rPr sz="2200" dirty="0">
                <a:solidFill>
                  <a:srgbClr val="FF0000"/>
                </a:solidFill>
                <a:latin typeface="Arial MT"/>
                <a:cs typeface="Arial MT"/>
              </a:rPr>
              <a:t>(parameters);</a:t>
            </a:r>
            <a:endParaRPr sz="2200" dirty="0">
              <a:latin typeface="Arial MT"/>
              <a:cs typeface="Arial MT"/>
            </a:endParaRPr>
          </a:p>
        </p:txBody>
      </p:sp>
      <p:sp>
        <p:nvSpPr>
          <p:cNvPr id="3" name="object 3"/>
          <p:cNvSpPr txBox="1">
            <a:spLocks noGrp="1"/>
          </p:cNvSpPr>
          <p:nvPr>
            <p:ph type="title"/>
          </p:nvPr>
        </p:nvSpPr>
        <p:spPr>
          <a:xfrm>
            <a:off x="1014297" y="484175"/>
            <a:ext cx="11067457" cy="581184"/>
          </a:xfrm>
          <a:prstGeom prst="rect">
            <a:avLst/>
          </a:prstGeom>
        </p:spPr>
        <p:txBody>
          <a:bodyPr vert="horz" wrap="square" lIns="0" tIns="104139" rIns="0" bIns="0" rtlCol="0" anchor="t">
            <a:spAutoFit/>
          </a:bodyPr>
          <a:lstStyle/>
          <a:p>
            <a:pPr marL="12700" marR="5080">
              <a:lnSpc>
                <a:spcPts val="3600"/>
              </a:lnSpc>
              <a:spcBef>
                <a:spcPts val="819"/>
              </a:spcBef>
            </a:pPr>
            <a:r>
              <a:rPr spc="-160"/>
              <a:t>Access</a:t>
            </a:r>
            <a:r>
              <a:rPr spc="-165"/>
              <a:t>i</a:t>
            </a:r>
            <a:r>
              <a:rPr spc="-160"/>
              <a:t>n</a:t>
            </a:r>
            <a:r>
              <a:t>g</a:t>
            </a:r>
            <a:r>
              <a:rPr spc="-270"/>
              <a:t> </a:t>
            </a:r>
            <a:r>
              <a:rPr spc="-165"/>
              <a:t>O</a:t>
            </a:r>
            <a:r>
              <a:rPr spc="-160"/>
              <a:t>b</a:t>
            </a:r>
            <a:r>
              <a:rPr spc="-165"/>
              <a:t>j</a:t>
            </a:r>
            <a:r>
              <a:rPr spc="-160"/>
              <a:t>ec</a:t>
            </a:r>
            <a:r>
              <a:t>t</a:t>
            </a:r>
            <a:r>
              <a:rPr spc="-254"/>
              <a:t> </a:t>
            </a:r>
            <a:r>
              <a:rPr spc="-160" dirty="0"/>
              <a:t>Me</a:t>
            </a:r>
            <a:r>
              <a:rPr spc="-155" dirty="0"/>
              <a:t>t</a:t>
            </a:r>
            <a:r>
              <a:rPr spc="-160" dirty="0"/>
              <a:t>hod</a:t>
            </a:r>
            <a:r>
              <a:rPr spc="-5" dirty="0"/>
              <a:t>s  </a:t>
            </a:r>
            <a:r>
              <a:rPr spc="-160" dirty="0"/>
              <a:t>an</a:t>
            </a:r>
            <a:r>
              <a:rPr dirty="0"/>
              <a:t>d</a:t>
            </a:r>
            <a:r>
              <a:rPr spc="-285" dirty="0"/>
              <a:t> </a:t>
            </a:r>
            <a:r>
              <a:rPr spc="-160" dirty="0"/>
              <a:t>F</a:t>
            </a:r>
            <a:r>
              <a:rPr spc="-165" dirty="0"/>
              <a:t>i</a:t>
            </a:r>
            <a:r>
              <a:rPr spc="-160" dirty="0"/>
              <a:t>e</a:t>
            </a:r>
            <a:r>
              <a:rPr spc="-165" dirty="0"/>
              <a:t>l</a:t>
            </a:r>
            <a:r>
              <a:rPr spc="-160" dirty="0"/>
              <a:t>d</a:t>
            </a:r>
            <a:r>
              <a:rPr spc="-5" dirty="0"/>
              <a:t>s</a:t>
            </a:r>
            <a:r>
              <a:rPr spc="-270" dirty="0"/>
              <a:t> </a:t>
            </a:r>
            <a:r>
              <a:rPr spc="-160" dirty="0"/>
              <a:t>o</a:t>
            </a:r>
            <a:r>
              <a:rPr dirty="0"/>
              <a:t>f</a:t>
            </a:r>
            <a:r>
              <a:rPr spc="-295" dirty="0"/>
              <a:t> </a:t>
            </a:r>
            <a:r>
              <a:rPr spc="-5" dirty="0"/>
              <a:t>a</a:t>
            </a:r>
            <a:r>
              <a:rPr spc="-305" dirty="0"/>
              <a:t> </a:t>
            </a:r>
            <a:r>
              <a:rPr spc="-160" dirty="0"/>
              <a:t>C</a:t>
            </a:r>
            <a:r>
              <a:rPr spc="-165" dirty="0"/>
              <a:t>l</a:t>
            </a:r>
            <a:r>
              <a:rPr spc="-160" dirty="0"/>
              <a:t>as</a:t>
            </a:r>
            <a:r>
              <a:rPr spc="-5" dirty="0"/>
              <a:t>s</a:t>
            </a:r>
          </a:p>
        </p:txBody>
      </p:sp>
      <p:sp>
        <p:nvSpPr>
          <p:cNvPr id="7" name="Footer Placeholder 6">
            <a:extLst>
              <a:ext uri="{FF2B5EF4-FFF2-40B4-BE49-F238E27FC236}">
                <a16:creationId xmlns:a16="http://schemas.microsoft.com/office/drawing/2014/main" id="{9D8C8C4A-AC09-6A6F-9614-8988EB53D0AA}"/>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2906394" cy="689932"/>
          </a:xfrm>
          <a:prstGeom prst="rect">
            <a:avLst/>
          </a:prstGeom>
        </p:spPr>
        <p:txBody>
          <a:bodyPr vert="horz" wrap="square" lIns="0" tIns="12700" rIns="0" bIns="0" rtlCol="0" anchor="t">
            <a:spAutoFit/>
          </a:bodyPr>
          <a:lstStyle/>
          <a:p>
            <a:pPr marL="12700">
              <a:lnSpc>
                <a:spcPct val="100000"/>
              </a:lnSpc>
              <a:spcBef>
                <a:spcPts val="100"/>
              </a:spcBef>
            </a:pPr>
            <a:r>
              <a:rPr spc="-160" dirty="0"/>
              <a:t>Examp</a:t>
            </a:r>
            <a:r>
              <a:rPr spc="-165" dirty="0"/>
              <a:t>l</a:t>
            </a:r>
            <a:r>
              <a:rPr spc="-5" dirty="0"/>
              <a:t>e</a:t>
            </a:r>
            <a:r>
              <a:rPr spc="-270" dirty="0"/>
              <a:t> </a:t>
            </a:r>
            <a:r>
              <a:rPr spc="-5" dirty="0"/>
              <a:t>1</a:t>
            </a:r>
          </a:p>
        </p:txBody>
      </p:sp>
      <p:sp>
        <p:nvSpPr>
          <p:cNvPr id="3" name="object 3"/>
          <p:cNvSpPr txBox="1"/>
          <p:nvPr/>
        </p:nvSpPr>
        <p:spPr>
          <a:xfrm>
            <a:off x="1907540" y="1384173"/>
            <a:ext cx="1726564" cy="940435"/>
          </a:xfrm>
          <a:prstGeom prst="rect">
            <a:avLst/>
          </a:prstGeom>
        </p:spPr>
        <p:txBody>
          <a:bodyPr vert="horz" wrap="square" lIns="0" tIns="12700" rIns="0" bIns="0" rtlCol="0">
            <a:spAutoFit/>
          </a:bodyPr>
          <a:lstStyle/>
          <a:p>
            <a:pPr marL="12700" marR="5080">
              <a:spcBef>
                <a:spcPts val="100"/>
              </a:spcBef>
            </a:pPr>
            <a:r>
              <a:rPr sz="1200" b="1" dirty="0">
                <a:latin typeface="Arial"/>
                <a:cs typeface="Arial"/>
              </a:rPr>
              <a:t>//</a:t>
            </a:r>
            <a:r>
              <a:rPr sz="1200" b="1" spc="-20" dirty="0">
                <a:latin typeface="Arial"/>
                <a:cs typeface="Arial"/>
              </a:rPr>
              <a:t> </a:t>
            </a:r>
            <a:r>
              <a:rPr sz="1200" b="1" dirty="0">
                <a:latin typeface="Arial"/>
                <a:cs typeface="Arial"/>
              </a:rPr>
              <a:t>Fie</a:t>
            </a:r>
            <a:r>
              <a:rPr sz="1200" b="1" spc="-10" dirty="0">
                <a:latin typeface="Arial"/>
                <a:cs typeface="Arial"/>
              </a:rPr>
              <a:t> </a:t>
            </a:r>
            <a:r>
              <a:rPr sz="1200" b="1" spc="-5" dirty="0">
                <a:latin typeface="Arial"/>
                <a:cs typeface="Arial"/>
              </a:rPr>
              <a:t>Name</a:t>
            </a:r>
            <a:r>
              <a:rPr sz="1200" b="1" spc="-35" dirty="0">
                <a:latin typeface="Arial"/>
                <a:cs typeface="Arial"/>
              </a:rPr>
              <a:t> </a:t>
            </a:r>
            <a:r>
              <a:rPr sz="1200" b="1" dirty="0">
                <a:latin typeface="Arial"/>
                <a:cs typeface="Arial"/>
              </a:rPr>
              <a:t>:</a:t>
            </a:r>
            <a:r>
              <a:rPr sz="1200" b="1" spc="-10" dirty="0">
                <a:latin typeface="Arial"/>
                <a:cs typeface="Arial"/>
              </a:rPr>
              <a:t> </a:t>
            </a:r>
            <a:r>
              <a:rPr sz="1200" b="1" spc="-5" dirty="0">
                <a:latin typeface="Arial"/>
                <a:cs typeface="Arial"/>
              </a:rPr>
              <a:t>Demo.java </a:t>
            </a:r>
            <a:r>
              <a:rPr sz="1200" b="1" spc="-320" dirty="0">
                <a:latin typeface="Arial"/>
                <a:cs typeface="Arial"/>
              </a:rPr>
              <a:t> </a:t>
            </a:r>
            <a:r>
              <a:rPr sz="1200" b="1" dirty="0">
                <a:latin typeface="Arial"/>
                <a:cs typeface="Arial"/>
              </a:rPr>
              <a:t>class</a:t>
            </a:r>
            <a:r>
              <a:rPr sz="1200" b="1" spc="-35" dirty="0">
                <a:latin typeface="Arial"/>
                <a:cs typeface="Arial"/>
              </a:rPr>
              <a:t> </a:t>
            </a:r>
            <a:r>
              <a:rPr sz="1200" b="1" spc="-5" dirty="0">
                <a:latin typeface="Arial"/>
                <a:cs typeface="Arial"/>
              </a:rPr>
              <a:t>XYZ</a:t>
            </a:r>
            <a:endParaRPr sz="1200">
              <a:latin typeface="Arial"/>
              <a:cs typeface="Arial"/>
            </a:endParaRPr>
          </a:p>
          <a:p>
            <a:pPr marL="12700"/>
            <a:r>
              <a:rPr sz="1200" b="1" dirty="0">
                <a:latin typeface="Arial"/>
                <a:cs typeface="Arial"/>
              </a:rPr>
              <a:t>{</a:t>
            </a:r>
            <a:endParaRPr sz="1200">
              <a:latin typeface="Arial"/>
              <a:cs typeface="Arial"/>
            </a:endParaRPr>
          </a:p>
          <a:p>
            <a:pPr marL="927100" marR="292735"/>
            <a:r>
              <a:rPr sz="1200" b="1" dirty="0">
                <a:latin typeface="Arial"/>
                <a:cs typeface="Arial"/>
              </a:rPr>
              <a:t>pri</a:t>
            </a:r>
            <a:r>
              <a:rPr sz="1200" b="1" spc="-20" dirty="0">
                <a:latin typeface="Arial"/>
                <a:cs typeface="Arial"/>
              </a:rPr>
              <a:t>v</a:t>
            </a:r>
            <a:r>
              <a:rPr sz="1200" b="1" spc="-5" dirty="0">
                <a:latin typeface="Arial"/>
                <a:cs typeface="Arial"/>
              </a:rPr>
              <a:t>ate  </a:t>
            </a:r>
            <a:r>
              <a:rPr sz="1200" b="1" dirty="0">
                <a:latin typeface="Arial"/>
                <a:cs typeface="Arial"/>
              </a:rPr>
              <a:t>pri</a:t>
            </a:r>
            <a:r>
              <a:rPr sz="1200" b="1" spc="-20" dirty="0">
                <a:latin typeface="Arial"/>
                <a:cs typeface="Arial"/>
              </a:rPr>
              <a:t>v</a:t>
            </a:r>
            <a:r>
              <a:rPr sz="1200" b="1" spc="-5" dirty="0">
                <a:latin typeface="Arial"/>
                <a:cs typeface="Arial"/>
              </a:rPr>
              <a:t>ate</a:t>
            </a:r>
            <a:endParaRPr sz="1200">
              <a:latin typeface="Arial"/>
              <a:cs typeface="Arial"/>
            </a:endParaRPr>
          </a:p>
        </p:txBody>
      </p:sp>
      <p:sp>
        <p:nvSpPr>
          <p:cNvPr id="4" name="object 4"/>
          <p:cNvSpPr txBox="1"/>
          <p:nvPr/>
        </p:nvSpPr>
        <p:spPr>
          <a:xfrm>
            <a:off x="3736594" y="1933194"/>
            <a:ext cx="524510" cy="391160"/>
          </a:xfrm>
          <a:prstGeom prst="rect">
            <a:avLst/>
          </a:prstGeom>
        </p:spPr>
        <p:txBody>
          <a:bodyPr vert="horz" wrap="square" lIns="0" tIns="12700" rIns="0" bIns="0" rtlCol="0">
            <a:spAutoFit/>
          </a:bodyPr>
          <a:lstStyle/>
          <a:p>
            <a:pPr marL="12700" marR="5080">
              <a:spcBef>
                <a:spcPts val="100"/>
              </a:spcBef>
            </a:pPr>
            <a:r>
              <a:rPr sz="1200" b="1" dirty="0">
                <a:latin typeface="Arial"/>
                <a:cs typeface="Arial"/>
              </a:rPr>
              <a:t>int </a:t>
            </a:r>
            <a:r>
              <a:rPr sz="1200" b="1" spc="5" dirty="0">
                <a:latin typeface="Arial"/>
                <a:cs typeface="Arial"/>
              </a:rPr>
              <a:t> </a:t>
            </a:r>
            <a:r>
              <a:rPr sz="1200" b="1" dirty="0">
                <a:latin typeface="Arial"/>
                <a:cs typeface="Arial"/>
              </a:rPr>
              <a:t>dou</a:t>
            </a:r>
            <a:r>
              <a:rPr sz="1200" b="1" spc="-5" dirty="0">
                <a:latin typeface="Arial"/>
                <a:cs typeface="Arial"/>
              </a:rPr>
              <a:t>b</a:t>
            </a:r>
            <a:r>
              <a:rPr sz="1200" b="1" dirty="0">
                <a:latin typeface="Arial"/>
                <a:cs typeface="Arial"/>
              </a:rPr>
              <a:t>le</a:t>
            </a:r>
            <a:endParaRPr sz="1200">
              <a:latin typeface="Arial"/>
              <a:cs typeface="Arial"/>
            </a:endParaRPr>
          </a:p>
        </p:txBody>
      </p:sp>
      <p:sp>
        <p:nvSpPr>
          <p:cNvPr id="5" name="object 5"/>
          <p:cNvSpPr txBox="1"/>
          <p:nvPr/>
        </p:nvSpPr>
        <p:spPr>
          <a:xfrm>
            <a:off x="4651375" y="1933194"/>
            <a:ext cx="162560" cy="39116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x;</a:t>
            </a:r>
            <a:endParaRPr sz="1200">
              <a:latin typeface="Arial"/>
              <a:cs typeface="Arial"/>
            </a:endParaRPr>
          </a:p>
          <a:p>
            <a:pPr marL="12700"/>
            <a:r>
              <a:rPr sz="1200" b="1" spc="-40" dirty="0">
                <a:latin typeface="Arial"/>
                <a:cs typeface="Arial"/>
              </a:rPr>
              <a:t>y;</a:t>
            </a:r>
            <a:endParaRPr sz="1200">
              <a:latin typeface="Arial"/>
              <a:cs typeface="Arial"/>
            </a:endParaRPr>
          </a:p>
        </p:txBody>
      </p:sp>
      <p:sp>
        <p:nvSpPr>
          <p:cNvPr id="6" name="object 6"/>
          <p:cNvSpPr txBox="1"/>
          <p:nvPr/>
        </p:nvSpPr>
        <p:spPr>
          <a:xfrm>
            <a:off x="2822194" y="2298954"/>
            <a:ext cx="1609090" cy="1123315"/>
          </a:xfrm>
          <a:prstGeom prst="rect">
            <a:avLst/>
          </a:prstGeom>
        </p:spPr>
        <p:txBody>
          <a:bodyPr vert="horz" wrap="square" lIns="0" tIns="12700" rIns="0" bIns="0" rtlCol="0">
            <a:spAutoFit/>
          </a:bodyPr>
          <a:lstStyle/>
          <a:p>
            <a:pPr marL="12700" marR="5080">
              <a:spcBef>
                <a:spcPts val="100"/>
              </a:spcBef>
            </a:pPr>
            <a:r>
              <a:rPr sz="1200" b="1" dirty="0">
                <a:latin typeface="Arial"/>
                <a:cs typeface="Arial"/>
              </a:rPr>
              <a:t>//</a:t>
            </a:r>
            <a:r>
              <a:rPr sz="1200" b="1" spc="-15" dirty="0">
                <a:latin typeface="Arial"/>
                <a:cs typeface="Arial"/>
              </a:rPr>
              <a:t> </a:t>
            </a:r>
            <a:r>
              <a:rPr sz="1200" b="1" spc="-5" dirty="0">
                <a:latin typeface="Arial"/>
                <a:cs typeface="Arial"/>
              </a:rPr>
              <a:t>Constructor</a:t>
            </a:r>
            <a:r>
              <a:rPr sz="1200" b="1" spc="-10" dirty="0">
                <a:latin typeface="Arial"/>
                <a:cs typeface="Arial"/>
              </a:rPr>
              <a:t> </a:t>
            </a:r>
            <a:r>
              <a:rPr sz="1200" b="1" spc="-5" dirty="0">
                <a:latin typeface="Arial"/>
                <a:cs typeface="Arial"/>
              </a:rPr>
              <a:t>Method </a:t>
            </a:r>
            <a:r>
              <a:rPr sz="1200" b="1" spc="-320" dirty="0">
                <a:latin typeface="Arial"/>
                <a:cs typeface="Arial"/>
              </a:rPr>
              <a:t> </a:t>
            </a:r>
            <a:r>
              <a:rPr sz="1200" b="1" spc="-5" dirty="0">
                <a:latin typeface="Arial"/>
                <a:cs typeface="Arial"/>
              </a:rPr>
              <a:t>XYZ(int</a:t>
            </a:r>
            <a:r>
              <a:rPr sz="1200" b="1" spc="10" dirty="0">
                <a:latin typeface="Arial"/>
                <a:cs typeface="Arial"/>
              </a:rPr>
              <a:t> </a:t>
            </a:r>
            <a:r>
              <a:rPr sz="1200" b="1" dirty="0">
                <a:latin typeface="Arial"/>
                <a:cs typeface="Arial"/>
              </a:rPr>
              <a:t>a,</a:t>
            </a:r>
            <a:r>
              <a:rPr sz="1200" b="1" spc="-10" dirty="0">
                <a:latin typeface="Arial"/>
                <a:cs typeface="Arial"/>
              </a:rPr>
              <a:t> </a:t>
            </a:r>
            <a:r>
              <a:rPr sz="1200" b="1" spc="-5" dirty="0">
                <a:latin typeface="Arial"/>
                <a:cs typeface="Arial"/>
              </a:rPr>
              <a:t>double</a:t>
            </a:r>
            <a:r>
              <a:rPr sz="1200" b="1" spc="10" dirty="0">
                <a:latin typeface="Arial"/>
                <a:cs typeface="Arial"/>
              </a:rPr>
              <a:t> </a:t>
            </a:r>
            <a:r>
              <a:rPr sz="1200" b="1" dirty="0">
                <a:latin typeface="Arial"/>
                <a:cs typeface="Arial"/>
              </a:rPr>
              <a:t>b)</a:t>
            </a:r>
            <a:endParaRPr sz="1200">
              <a:latin typeface="Arial"/>
              <a:cs typeface="Arial"/>
            </a:endParaRPr>
          </a:p>
          <a:p>
            <a:pPr marL="12700"/>
            <a:r>
              <a:rPr sz="1200" b="1" spc="-5" dirty="0">
                <a:latin typeface="Arial"/>
                <a:cs typeface="Arial"/>
              </a:rPr>
              <a:t>{</a:t>
            </a:r>
            <a:endParaRPr sz="1200">
              <a:latin typeface="Arial"/>
              <a:cs typeface="Arial"/>
            </a:endParaRPr>
          </a:p>
          <a:p>
            <a:pPr marL="927100"/>
            <a:r>
              <a:rPr sz="1200" b="1" spc="-5" dirty="0">
                <a:latin typeface="Arial"/>
                <a:cs typeface="Arial"/>
              </a:rPr>
              <a:t>x=a;</a:t>
            </a:r>
            <a:endParaRPr sz="1200">
              <a:latin typeface="Arial"/>
              <a:cs typeface="Arial"/>
            </a:endParaRPr>
          </a:p>
          <a:p>
            <a:pPr marL="927100"/>
            <a:r>
              <a:rPr sz="1200" b="1" dirty="0">
                <a:latin typeface="Arial"/>
                <a:cs typeface="Arial"/>
              </a:rPr>
              <a:t>y</a:t>
            </a:r>
            <a:r>
              <a:rPr sz="1200" b="1" spc="-40" dirty="0">
                <a:latin typeface="Arial"/>
                <a:cs typeface="Arial"/>
              </a:rPr>
              <a:t> </a:t>
            </a:r>
            <a:r>
              <a:rPr sz="1200" b="1" dirty="0">
                <a:latin typeface="Arial"/>
                <a:cs typeface="Arial"/>
              </a:rPr>
              <a:t>=</a:t>
            </a:r>
            <a:r>
              <a:rPr sz="1200" b="1" spc="-25" dirty="0">
                <a:latin typeface="Arial"/>
                <a:cs typeface="Arial"/>
              </a:rPr>
              <a:t> </a:t>
            </a:r>
            <a:r>
              <a:rPr sz="1200" b="1" dirty="0">
                <a:latin typeface="Arial"/>
                <a:cs typeface="Arial"/>
              </a:rPr>
              <a:t>b;</a:t>
            </a:r>
            <a:endParaRPr sz="1200">
              <a:latin typeface="Arial"/>
              <a:cs typeface="Arial"/>
            </a:endParaRPr>
          </a:p>
          <a:p>
            <a:pPr marL="12700"/>
            <a:r>
              <a:rPr sz="1200" b="1" dirty="0">
                <a:latin typeface="Arial"/>
                <a:cs typeface="Arial"/>
              </a:rPr>
              <a:t>}//</a:t>
            </a:r>
            <a:r>
              <a:rPr sz="1200" b="1" spc="-15" dirty="0">
                <a:latin typeface="Arial"/>
                <a:cs typeface="Arial"/>
              </a:rPr>
              <a:t> </a:t>
            </a:r>
            <a:r>
              <a:rPr sz="1200" b="1" dirty="0">
                <a:latin typeface="Arial"/>
                <a:cs typeface="Arial"/>
              </a:rPr>
              <a:t>End</a:t>
            </a:r>
            <a:r>
              <a:rPr sz="1200" b="1" spc="-5"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Constructor</a:t>
            </a:r>
            <a:endParaRPr sz="1200">
              <a:latin typeface="Arial"/>
              <a:cs typeface="Arial"/>
            </a:endParaRPr>
          </a:p>
        </p:txBody>
      </p:sp>
      <p:sp>
        <p:nvSpPr>
          <p:cNvPr id="7" name="object 7"/>
          <p:cNvSpPr txBox="1"/>
          <p:nvPr/>
        </p:nvSpPr>
        <p:spPr>
          <a:xfrm>
            <a:off x="2822194" y="3396488"/>
            <a:ext cx="2367280" cy="19749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r>
              <a:rPr sz="1200" b="1" spc="-5" dirty="0">
                <a:latin typeface="Arial"/>
                <a:cs typeface="Arial"/>
              </a:rPr>
              <a:t> Method</a:t>
            </a:r>
            <a:r>
              <a:rPr sz="1200" b="1" spc="15" dirty="0">
                <a:latin typeface="Arial"/>
                <a:cs typeface="Arial"/>
              </a:rPr>
              <a:t> </a:t>
            </a:r>
            <a:r>
              <a:rPr sz="1200" b="1" dirty="0">
                <a:latin typeface="Arial"/>
                <a:cs typeface="Arial"/>
              </a:rPr>
              <a:t>to Read</a:t>
            </a:r>
            <a:r>
              <a:rPr sz="1200" b="1" spc="-20" dirty="0">
                <a:latin typeface="Arial"/>
                <a:cs typeface="Arial"/>
              </a:rPr>
              <a:t> </a:t>
            </a:r>
            <a:r>
              <a:rPr sz="1200" b="1" spc="-5" dirty="0">
                <a:latin typeface="Arial"/>
                <a:cs typeface="Arial"/>
              </a:rPr>
              <a:t>the </a:t>
            </a:r>
            <a:r>
              <a:rPr sz="1200" b="1" spc="-15" dirty="0">
                <a:latin typeface="Arial"/>
                <a:cs typeface="Arial"/>
              </a:rPr>
              <a:t>Value</a:t>
            </a:r>
            <a:r>
              <a:rPr sz="1200" b="1" spc="-20" dirty="0">
                <a:latin typeface="Arial"/>
                <a:cs typeface="Arial"/>
              </a:rPr>
              <a:t> </a:t>
            </a:r>
            <a:r>
              <a:rPr sz="1200" b="1" dirty="0">
                <a:latin typeface="Arial"/>
                <a:cs typeface="Arial"/>
              </a:rPr>
              <a:t>of</a:t>
            </a:r>
            <a:r>
              <a:rPr sz="1200" b="1" spc="330" dirty="0">
                <a:latin typeface="Arial"/>
                <a:cs typeface="Arial"/>
              </a:rPr>
              <a:t> </a:t>
            </a:r>
            <a:r>
              <a:rPr sz="1200" b="1" spc="-5" dirty="0">
                <a:latin typeface="Arial"/>
                <a:cs typeface="Arial"/>
              </a:rPr>
              <a:t>x</a:t>
            </a:r>
            <a:endParaRPr sz="1200">
              <a:latin typeface="Arial"/>
              <a:cs typeface="Arial"/>
            </a:endParaRPr>
          </a:p>
        </p:txBody>
      </p:sp>
      <p:sp>
        <p:nvSpPr>
          <p:cNvPr id="8" name="object 8"/>
          <p:cNvSpPr txBox="1"/>
          <p:nvPr/>
        </p:nvSpPr>
        <p:spPr>
          <a:xfrm>
            <a:off x="2822194" y="3579367"/>
            <a:ext cx="2286000" cy="391160"/>
          </a:xfrm>
          <a:prstGeom prst="rect">
            <a:avLst/>
          </a:prstGeom>
        </p:spPr>
        <p:txBody>
          <a:bodyPr vert="horz" wrap="square" lIns="0" tIns="12700" rIns="0" bIns="0" rtlCol="0">
            <a:spAutoFit/>
          </a:bodyPr>
          <a:lstStyle/>
          <a:p>
            <a:pPr marL="12700">
              <a:spcBef>
                <a:spcPts val="100"/>
              </a:spcBef>
              <a:tabLst>
                <a:tab pos="926465" algn="l"/>
                <a:tab pos="1841500" algn="l"/>
              </a:tabLst>
            </a:pPr>
            <a:r>
              <a:rPr sz="1200" b="1" dirty="0">
                <a:latin typeface="Arial"/>
                <a:cs typeface="Arial"/>
              </a:rPr>
              <a:t>public	int	getX</a:t>
            </a:r>
            <a:r>
              <a:rPr sz="1200" b="1" spc="-5" dirty="0">
                <a:latin typeface="Arial"/>
                <a:cs typeface="Arial"/>
              </a:rPr>
              <a:t>()</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9" name="object 9"/>
          <p:cNvSpPr txBox="1"/>
          <p:nvPr/>
        </p:nvSpPr>
        <p:spPr>
          <a:xfrm>
            <a:off x="3736595" y="3945128"/>
            <a:ext cx="644525"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return</a:t>
            </a:r>
            <a:r>
              <a:rPr sz="1200" b="1" spc="-55" dirty="0">
                <a:latin typeface="Arial"/>
                <a:cs typeface="Arial"/>
              </a:rPr>
              <a:t> </a:t>
            </a:r>
            <a:r>
              <a:rPr sz="1200" b="1" dirty="0">
                <a:latin typeface="Arial"/>
                <a:cs typeface="Arial"/>
              </a:rPr>
              <a:t>x;</a:t>
            </a:r>
            <a:endParaRPr sz="1200">
              <a:latin typeface="Arial"/>
              <a:cs typeface="Arial"/>
            </a:endParaRPr>
          </a:p>
        </p:txBody>
      </p:sp>
      <p:sp>
        <p:nvSpPr>
          <p:cNvPr id="10" name="object 10"/>
          <p:cNvSpPr txBox="1"/>
          <p:nvPr/>
        </p:nvSpPr>
        <p:spPr>
          <a:xfrm>
            <a:off x="2822194" y="4128007"/>
            <a:ext cx="131572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t>
            </a:r>
            <a:r>
              <a:rPr sz="1200" b="1" spc="-20"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p:txBody>
      </p:sp>
      <p:sp>
        <p:nvSpPr>
          <p:cNvPr id="11" name="object 11"/>
          <p:cNvSpPr txBox="1"/>
          <p:nvPr/>
        </p:nvSpPr>
        <p:spPr>
          <a:xfrm>
            <a:off x="2822194" y="4310583"/>
            <a:ext cx="2174240" cy="19749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r>
              <a:rPr sz="1200" b="1" spc="-10" dirty="0">
                <a:latin typeface="Arial"/>
                <a:cs typeface="Arial"/>
              </a:rPr>
              <a:t> </a:t>
            </a:r>
            <a:r>
              <a:rPr sz="1200" b="1" spc="-5" dirty="0">
                <a:latin typeface="Arial"/>
                <a:cs typeface="Arial"/>
              </a:rPr>
              <a:t>Method</a:t>
            </a:r>
            <a:r>
              <a:rPr sz="1200" b="1" spc="15" dirty="0">
                <a:latin typeface="Arial"/>
                <a:cs typeface="Arial"/>
              </a:rPr>
              <a:t> </a:t>
            </a:r>
            <a:r>
              <a:rPr sz="1200" b="1" spc="-5" dirty="0">
                <a:latin typeface="Arial"/>
                <a:cs typeface="Arial"/>
              </a:rPr>
              <a:t>to</a:t>
            </a:r>
            <a:r>
              <a:rPr sz="1200" b="1" spc="5" dirty="0">
                <a:latin typeface="Arial"/>
                <a:cs typeface="Arial"/>
              </a:rPr>
              <a:t> </a:t>
            </a:r>
            <a:r>
              <a:rPr sz="1200" b="1" dirty="0">
                <a:latin typeface="Arial"/>
                <a:cs typeface="Arial"/>
              </a:rPr>
              <a:t>get</a:t>
            </a:r>
            <a:r>
              <a:rPr sz="1200" b="1" spc="-10" dirty="0">
                <a:latin typeface="Arial"/>
                <a:cs typeface="Arial"/>
              </a:rPr>
              <a:t> </a:t>
            </a:r>
            <a:r>
              <a:rPr sz="1200" b="1" spc="-5" dirty="0">
                <a:latin typeface="Arial"/>
                <a:cs typeface="Arial"/>
              </a:rPr>
              <a:t>the value </a:t>
            </a:r>
            <a:r>
              <a:rPr sz="1200" b="1" dirty="0">
                <a:latin typeface="Arial"/>
                <a:cs typeface="Arial"/>
              </a:rPr>
              <a:t>of y</a:t>
            </a:r>
            <a:endParaRPr sz="1200">
              <a:latin typeface="Arial"/>
              <a:cs typeface="Arial"/>
            </a:endParaRPr>
          </a:p>
        </p:txBody>
      </p:sp>
      <p:sp>
        <p:nvSpPr>
          <p:cNvPr id="12" name="object 12"/>
          <p:cNvSpPr txBox="1"/>
          <p:nvPr/>
        </p:nvSpPr>
        <p:spPr>
          <a:xfrm>
            <a:off x="2822194" y="4494021"/>
            <a:ext cx="2284730" cy="391160"/>
          </a:xfrm>
          <a:prstGeom prst="rect">
            <a:avLst/>
          </a:prstGeom>
        </p:spPr>
        <p:txBody>
          <a:bodyPr vert="horz" wrap="square" lIns="0" tIns="12700" rIns="0" bIns="0" rtlCol="0">
            <a:spAutoFit/>
          </a:bodyPr>
          <a:lstStyle/>
          <a:p>
            <a:pPr marL="12700">
              <a:spcBef>
                <a:spcPts val="100"/>
              </a:spcBef>
              <a:tabLst>
                <a:tab pos="926465" algn="l"/>
                <a:tab pos="1841500" algn="l"/>
              </a:tabLst>
            </a:pPr>
            <a:r>
              <a:rPr sz="1200" b="1" dirty="0">
                <a:latin typeface="Arial"/>
                <a:cs typeface="Arial"/>
              </a:rPr>
              <a:t>public	int	get</a:t>
            </a:r>
            <a:r>
              <a:rPr sz="1200" b="1" spc="-15" dirty="0">
                <a:latin typeface="Arial"/>
                <a:cs typeface="Arial"/>
              </a:rPr>
              <a:t>Y</a:t>
            </a:r>
            <a:r>
              <a:rPr sz="1200" b="1" spc="-5" dirty="0">
                <a:latin typeface="Arial"/>
                <a:cs typeface="Arial"/>
              </a:rPr>
              <a:t>()</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13" name="object 13"/>
          <p:cNvSpPr txBox="1"/>
          <p:nvPr/>
        </p:nvSpPr>
        <p:spPr>
          <a:xfrm>
            <a:off x="3736594" y="4859782"/>
            <a:ext cx="63627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return</a:t>
            </a:r>
            <a:r>
              <a:rPr sz="1200" b="1" spc="-50" dirty="0">
                <a:latin typeface="Arial"/>
                <a:cs typeface="Arial"/>
              </a:rPr>
              <a:t> </a:t>
            </a:r>
            <a:r>
              <a:rPr sz="1200" b="1" spc="-40" dirty="0">
                <a:latin typeface="Arial"/>
                <a:cs typeface="Arial"/>
              </a:rPr>
              <a:t>y;</a:t>
            </a:r>
            <a:endParaRPr sz="1200">
              <a:latin typeface="Arial"/>
              <a:cs typeface="Arial"/>
            </a:endParaRPr>
          </a:p>
        </p:txBody>
      </p:sp>
      <p:sp>
        <p:nvSpPr>
          <p:cNvPr id="14" name="object 14"/>
          <p:cNvSpPr txBox="1"/>
          <p:nvPr/>
        </p:nvSpPr>
        <p:spPr>
          <a:xfrm>
            <a:off x="2822194" y="5042661"/>
            <a:ext cx="131572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t>
            </a:r>
            <a:r>
              <a:rPr sz="1200" b="1" spc="-20" dirty="0">
                <a:latin typeface="Arial"/>
                <a:cs typeface="Arial"/>
              </a:rPr>
              <a:t> </a:t>
            </a:r>
            <a:r>
              <a:rPr sz="1200" b="1" dirty="0">
                <a:latin typeface="Arial"/>
                <a:cs typeface="Arial"/>
              </a:rPr>
              <a:t>//</a:t>
            </a:r>
            <a:r>
              <a:rPr sz="1200" b="1" spc="-15"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p:txBody>
      </p:sp>
      <p:sp>
        <p:nvSpPr>
          <p:cNvPr id="15" name="object 15"/>
          <p:cNvSpPr txBox="1"/>
          <p:nvPr/>
        </p:nvSpPr>
        <p:spPr>
          <a:xfrm>
            <a:off x="1907540" y="5408421"/>
            <a:ext cx="1452880" cy="19749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r>
              <a:rPr sz="1200" b="1" spc="-20" dirty="0">
                <a:latin typeface="Arial"/>
                <a:cs typeface="Arial"/>
              </a:rPr>
              <a:t> </a:t>
            </a:r>
            <a:r>
              <a:rPr sz="1200" b="1" dirty="0">
                <a:latin typeface="Arial"/>
                <a:cs typeface="Arial"/>
              </a:rPr>
              <a:t>End</a:t>
            </a:r>
            <a:r>
              <a:rPr sz="1200" b="1" spc="-10"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30" dirty="0">
                <a:latin typeface="Arial"/>
                <a:cs typeface="Arial"/>
              </a:rPr>
              <a:t> </a:t>
            </a:r>
            <a:r>
              <a:rPr sz="1200" b="1" spc="-5" dirty="0">
                <a:latin typeface="Arial"/>
                <a:cs typeface="Arial"/>
              </a:rPr>
              <a:t>XYZ</a:t>
            </a:r>
            <a:endParaRPr sz="1200">
              <a:latin typeface="Arial"/>
              <a:cs typeface="Arial"/>
            </a:endParaRPr>
          </a:p>
        </p:txBody>
      </p:sp>
      <p:sp>
        <p:nvSpPr>
          <p:cNvPr id="16" name="object 16"/>
          <p:cNvSpPr txBox="1"/>
          <p:nvPr/>
        </p:nvSpPr>
        <p:spPr>
          <a:xfrm>
            <a:off x="6319521" y="1384173"/>
            <a:ext cx="2853055" cy="940435"/>
          </a:xfrm>
          <a:prstGeom prst="rect">
            <a:avLst/>
          </a:prstGeom>
        </p:spPr>
        <p:txBody>
          <a:bodyPr vert="horz" wrap="square" lIns="0" tIns="12700" rIns="0" bIns="0" rtlCol="0">
            <a:spAutoFit/>
          </a:bodyPr>
          <a:lstStyle/>
          <a:p>
            <a:pPr marL="12700" marR="1815464">
              <a:spcBef>
                <a:spcPts val="100"/>
              </a:spcBef>
            </a:pPr>
            <a:r>
              <a:rPr sz="1200" b="1" dirty="0">
                <a:latin typeface="Arial"/>
                <a:cs typeface="Arial"/>
              </a:rPr>
              <a:t>//</a:t>
            </a:r>
            <a:r>
              <a:rPr sz="1200" b="1" spc="-45" dirty="0">
                <a:latin typeface="Arial"/>
                <a:cs typeface="Arial"/>
              </a:rPr>
              <a:t> </a:t>
            </a:r>
            <a:r>
              <a:rPr sz="1200" b="1" spc="-5" dirty="0">
                <a:latin typeface="Arial"/>
                <a:cs typeface="Arial"/>
              </a:rPr>
              <a:t>Driver</a:t>
            </a:r>
            <a:r>
              <a:rPr sz="1200" b="1" spc="-40" dirty="0">
                <a:latin typeface="Arial"/>
                <a:cs typeface="Arial"/>
              </a:rPr>
              <a:t> </a:t>
            </a:r>
            <a:r>
              <a:rPr sz="1200" b="1" dirty="0">
                <a:latin typeface="Arial"/>
                <a:cs typeface="Arial"/>
              </a:rPr>
              <a:t>Class </a:t>
            </a:r>
            <a:r>
              <a:rPr sz="1200" b="1" spc="-320" dirty="0">
                <a:latin typeface="Arial"/>
                <a:cs typeface="Arial"/>
              </a:rPr>
              <a:t> </a:t>
            </a:r>
            <a:r>
              <a:rPr sz="1200" b="1" dirty="0">
                <a:latin typeface="Arial"/>
                <a:cs typeface="Arial"/>
              </a:rPr>
              <a:t>class</a:t>
            </a:r>
            <a:r>
              <a:rPr sz="1200" b="1" spc="-40" dirty="0">
                <a:latin typeface="Arial"/>
                <a:cs typeface="Arial"/>
              </a:rPr>
              <a:t> </a:t>
            </a:r>
            <a:r>
              <a:rPr sz="1200" b="1" spc="-25" dirty="0">
                <a:latin typeface="Arial"/>
                <a:cs typeface="Arial"/>
              </a:rPr>
              <a:t>Test</a:t>
            </a:r>
            <a:endParaRPr sz="1200">
              <a:latin typeface="Arial"/>
              <a:cs typeface="Arial"/>
            </a:endParaRPr>
          </a:p>
          <a:p>
            <a:pPr marL="12700"/>
            <a:r>
              <a:rPr sz="1200" b="1" dirty="0">
                <a:latin typeface="Arial"/>
                <a:cs typeface="Arial"/>
              </a:rPr>
              <a:t>{</a:t>
            </a:r>
            <a:endParaRPr sz="1200">
              <a:latin typeface="Arial"/>
              <a:cs typeface="Arial"/>
            </a:endParaRPr>
          </a:p>
          <a:p>
            <a:pPr marL="182880"/>
            <a:r>
              <a:rPr sz="1200" b="1" dirty="0">
                <a:latin typeface="Arial"/>
                <a:cs typeface="Arial"/>
              </a:rPr>
              <a:t>public</a:t>
            </a:r>
            <a:r>
              <a:rPr sz="1200" b="1" spc="10" dirty="0">
                <a:latin typeface="Arial"/>
                <a:cs typeface="Arial"/>
              </a:rPr>
              <a:t> </a:t>
            </a:r>
            <a:r>
              <a:rPr sz="1200" b="1" spc="-5" dirty="0">
                <a:latin typeface="Arial"/>
                <a:cs typeface="Arial"/>
              </a:rPr>
              <a:t>static</a:t>
            </a:r>
            <a:r>
              <a:rPr sz="1200" b="1" spc="-20" dirty="0">
                <a:latin typeface="Arial"/>
                <a:cs typeface="Arial"/>
              </a:rPr>
              <a:t> </a:t>
            </a:r>
            <a:r>
              <a:rPr sz="1200" b="1" spc="-5" dirty="0">
                <a:latin typeface="Arial"/>
                <a:cs typeface="Arial"/>
              </a:rPr>
              <a:t>void</a:t>
            </a:r>
            <a:r>
              <a:rPr sz="1200" b="1" spc="15" dirty="0">
                <a:latin typeface="Arial"/>
                <a:cs typeface="Arial"/>
              </a:rPr>
              <a:t> </a:t>
            </a:r>
            <a:r>
              <a:rPr sz="1200" b="1" dirty="0">
                <a:latin typeface="Arial"/>
                <a:cs typeface="Arial"/>
              </a:rPr>
              <a:t>main(String</a:t>
            </a:r>
            <a:r>
              <a:rPr sz="1200" b="1" spc="5" dirty="0">
                <a:latin typeface="Arial"/>
                <a:cs typeface="Arial"/>
              </a:rPr>
              <a:t> </a:t>
            </a:r>
            <a:r>
              <a:rPr sz="1200" b="1" spc="-5" dirty="0">
                <a:latin typeface="Arial"/>
                <a:cs typeface="Arial"/>
              </a:rPr>
              <a:t>args[])</a:t>
            </a:r>
            <a:endParaRPr sz="1200">
              <a:latin typeface="Arial"/>
              <a:cs typeface="Arial"/>
            </a:endParaRPr>
          </a:p>
          <a:p>
            <a:pPr marL="182880"/>
            <a:r>
              <a:rPr sz="1200" b="1" spc="-5" dirty="0">
                <a:latin typeface="Arial"/>
                <a:cs typeface="Arial"/>
              </a:rPr>
              <a:t>{</a:t>
            </a:r>
            <a:endParaRPr sz="1200">
              <a:latin typeface="Arial"/>
              <a:cs typeface="Arial"/>
            </a:endParaRPr>
          </a:p>
        </p:txBody>
      </p:sp>
      <p:sp>
        <p:nvSpPr>
          <p:cNvPr id="17" name="object 17"/>
          <p:cNvSpPr txBox="1"/>
          <p:nvPr/>
        </p:nvSpPr>
        <p:spPr>
          <a:xfrm>
            <a:off x="7234174" y="2481834"/>
            <a:ext cx="2813685" cy="39116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How to</a:t>
            </a:r>
            <a:r>
              <a:rPr sz="1200" b="1" spc="-50" dirty="0">
                <a:solidFill>
                  <a:srgbClr val="FF0000"/>
                </a:solidFill>
                <a:latin typeface="Arial"/>
                <a:cs typeface="Arial"/>
              </a:rPr>
              <a:t> </a:t>
            </a:r>
            <a:r>
              <a:rPr sz="1200" b="1" spc="-10" dirty="0">
                <a:solidFill>
                  <a:srgbClr val="FF0000"/>
                </a:solidFill>
                <a:latin typeface="Arial"/>
                <a:cs typeface="Arial"/>
              </a:rPr>
              <a:t>Access</a:t>
            </a:r>
            <a:r>
              <a:rPr sz="1200" b="1" spc="-20" dirty="0">
                <a:solidFill>
                  <a:srgbClr val="FF0000"/>
                </a:solidFill>
                <a:latin typeface="Arial"/>
                <a:cs typeface="Arial"/>
              </a:rPr>
              <a:t> </a:t>
            </a:r>
            <a:r>
              <a:rPr sz="1200" b="1" dirty="0">
                <a:solidFill>
                  <a:srgbClr val="FF0000"/>
                </a:solidFill>
                <a:latin typeface="Arial"/>
                <a:cs typeface="Arial"/>
              </a:rPr>
              <a:t>Instance</a:t>
            </a:r>
            <a:r>
              <a:rPr sz="1200" b="1" spc="-25" dirty="0">
                <a:solidFill>
                  <a:srgbClr val="FF0000"/>
                </a:solidFill>
                <a:latin typeface="Arial"/>
                <a:cs typeface="Arial"/>
              </a:rPr>
              <a:t> </a:t>
            </a:r>
            <a:r>
              <a:rPr sz="1200" b="1" dirty="0">
                <a:solidFill>
                  <a:srgbClr val="FF0000"/>
                </a:solidFill>
                <a:latin typeface="Arial"/>
                <a:cs typeface="Arial"/>
              </a:rPr>
              <a:t>Fields</a:t>
            </a:r>
            <a:r>
              <a:rPr sz="1200" b="1" spc="-15" dirty="0">
                <a:solidFill>
                  <a:srgbClr val="FF0000"/>
                </a:solidFill>
                <a:latin typeface="Arial"/>
                <a:cs typeface="Arial"/>
              </a:rPr>
              <a:t> </a:t>
            </a:r>
            <a:r>
              <a:rPr sz="1200" b="1" dirty="0">
                <a:solidFill>
                  <a:srgbClr val="FF0000"/>
                </a:solidFill>
                <a:latin typeface="Arial"/>
                <a:cs typeface="Arial"/>
              </a:rPr>
              <a:t>and</a:t>
            </a:r>
            <a:endParaRPr sz="1200">
              <a:latin typeface="Arial"/>
              <a:cs typeface="Arial"/>
            </a:endParaRPr>
          </a:p>
          <a:p>
            <a:pPr marL="12700"/>
            <a:r>
              <a:rPr sz="1200" b="1" dirty="0">
                <a:solidFill>
                  <a:srgbClr val="FF0000"/>
                </a:solidFill>
                <a:latin typeface="Arial"/>
                <a:cs typeface="Arial"/>
              </a:rPr>
              <a:t>//</a:t>
            </a:r>
            <a:r>
              <a:rPr sz="1200" b="1" spc="-10" dirty="0">
                <a:solidFill>
                  <a:srgbClr val="FF0000"/>
                </a:solidFill>
                <a:latin typeface="Arial"/>
                <a:cs typeface="Arial"/>
              </a:rPr>
              <a:t> </a:t>
            </a:r>
            <a:r>
              <a:rPr sz="1200" b="1" spc="-5" dirty="0">
                <a:solidFill>
                  <a:srgbClr val="FF0000"/>
                </a:solidFill>
                <a:latin typeface="Arial"/>
                <a:cs typeface="Arial"/>
              </a:rPr>
              <a:t>Methods</a:t>
            </a:r>
            <a:r>
              <a:rPr sz="1200" b="1" spc="10" dirty="0">
                <a:solidFill>
                  <a:srgbClr val="FF0000"/>
                </a:solidFill>
                <a:latin typeface="Arial"/>
                <a:cs typeface="Arial"/>
              </a:rPr>
              <a:t> </a:t>
            </a:r>
            <a:r>
              <a:rPr sz="1200" b="1" dirty="0">
                <a:solidFill>
                  <a:srgbClr val="FF0000"/>
                </a:solidFill>
                <a:latin typeface="Arial"/>
                <a:cs typeface="Arial"/>
              </a:rPr>
              <a:t>of </a:t>
            </a:r>
            <a:r>
              <a:rPr sz="1200" b="1" spc="-5" dirty="0">
                <a:solidFill>
                  <a:srgbClr val="FF0000"/>
                </a:solidFill>
                <a:latin typeface="Arial"/>
                <a:cs typeface="Arial"/>
              </a:rPr>
              <a:t>XYZ</a:t>
            </a:r>
            <a:r>
              <a:rPr sz="1200" b="1" spc="5" dirty="0">
                <a:solidFill>
                  <a:srgbClr val="FF0000"/>
                </a:solidFill>
                <a:latin typeface="Arial"/>
                <a:cs typeface="Arial"/>
              </a:rPr>
              <a:t> </a:t>
            </a:r>
            <a:r>
              <a:rPr sz="1200" b="1" dirty="0">
                <a:solidFill>
                  <a:srgbClr val="FF0000"/>
                </a:solidFill>
                <a:latin typeface="Arial"/>
                <a:cs typeface="Arial"/>
              </a:rPr>
              <a:t>class</a:t>
            </a:r>
            <a:r>
              <a:rPr sz="1200" b="1" spc="-35" dirty="0">
                <a:solidFill>
                  <a:srgbClr val="FF0000"/>
                </a:solidFill>
                <a:latin typeface="Arial"/>
                <a:cs typeface="Arial"/>
              </a:rPr>
              <a:t> </a:t>
            </a:r>
            <a:r>
              <a:rPr sz="1200" b="1" dirty="0">
                <a:solidFill>
                  <a:srgbClr val="FF0000"/>
                </a:solidFill>
                <a:latin typeface="Arial"/>
                <a:cs typeface="Arial"/>
              </a:rPr>
              <a:t>in</a:t>
            </a:r>
            <a:r>
              <a:rPr sz="1200" b="1" spc="5" dirty="0">
                <a:solidFill>
                  <a:srgbClr val="FF0000"/>
                </a:solidFill>
                <a:latin typeface="Arial"/>
                <a:cs typeface="Arial"/>
              </a:rPr>
              <a:t> </a:t>
            </a:r>
            <a:r>
              <a:rPr sz="1200" b="1" spc="-25" dirty="0">
                <a:solidFill>
                  <a:srgbClr val="FF0000"/>
                </a:solidFill>
                <a:latin typeface="Arial"/>
                <a:cs typeface="Arial"/>
              </a:rPr>
              <a:t>Test</a:t>
            </a:r>
            <a:r>
              <a:rPr sz="1200" b="1" spc="-20" dirty="0">
                <a:solidFill>
                  <a:srgbClr val="FF0000"/>
                </a:solidFill>
                <a:latin typeface="Arial"/>
                <a:cs typeface="Arial"/>
              </a:rPr>
              <a:t> </a:t>
            </a:r>
            <a:r>
              <a:rPr sz="1200" b="1" dirty="0">
                <a:solidFill>
                  <a:srgbClr val="FF0000"/>
                </a:solidFill>
                <a:latin typeface="Arial"/>
                <a:cs typeface="Arial"/>
              </a:rPr>
              <a:t>class</a:t>
            </a:r>
            <a:r>
              <a:rPr sz="1200" b="1" spc="-15" dirty="0">
                <a:solidFill>
                  <a:srgbClr val="FF0000"/>
                </a:solidFill>
                <a:latin typeface="Arial"/>
                <a:cs typeface="Arial"/>
              </a:rPr>
              <a:t> </a:t>
            </a:r>
            <a:r>
              <a:rPr sz="1200" b="1" dirty="0">
                <a:solidFill>
                  <a:srgbClr val="FF0000"/>
                </a:solidFill>
                <a:latin typeface="Arial"/>
                <a:cs typeface="Arial"/>
              </a:rPr>
              <a:t>?</a:t>
            </a:r>
            <a:endParaRPr sz="1200">
              <a:latin typeface="Arial"/>
              <a:cs typeface="Arial"/>
            </a:endParaRPr>
          </a:p>
        </p:txBody>
      </p:sp>
      <p:sp>
        <p:nvSpPr>
          <p:cNvPr id="18" name="object 18"/>
          <p:cNvSpPr txBox="1"/>
          <p:nvPr/>
        </p:nvSpPr>
        <p:spPr>
          <a:xfrm>
            <a:off x="7234174" y="3030169"/>
            <a:ext cx="3051175" cy="396712"/>
          </a:xfrm>
          <a:prstGeom prst="rect">
            <a:avLst/>
          </a:prstGeom>
        </p:spPr>
        <p:txBody>
          <a:bodyPr vert="horz" wrap="square" lIns="0" tIns="12700" rIns="0" bIns="0" rtlCol="0">
            <a:spAutoFit/>
          </a:bodyPr>
          <a:lstStyle/>
          <a:p>
            <a:pPr marL="12700">
              <a:lnSpc>
                <a:spcPts val="1435"/>
              </a:lnSpc>
              <a:spcBef>
                <a:spcPts val="100"/>
              </a:spcBef>
            </a:pPr>
            <a:r>
              <a:rPr sz="1200" b="1" u="heavy" dirty="0">
                <a:solidFill>
                  <a:srgbClr val="FF0000"/>
                </a:solidFill>
                <a:uFill>
                  <a:solidFill>
                    <a:srgbClr val="FF0000"/>
                  </a:solidFill>
                </a:uFill>
                <a:latin typeface="Arial"/>
                <a:cs typeface="Arial"/>
              </a:rPr>
              <a:t>//</a:t>
            </a:r>
            <a:r>
              <a:rPr sz="1200" b="1" u="heavy" spc="-10"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Step</a:t>
            </a:r>
            <a:r>
              <a:rPr sz="1200" b="1" u="heavy" spc="-5"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1</a:t>
            </a:r>
            <a:r>
              <a:rPr sz="1200" b="1" u="heavy" spc="-15"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 Create</a:t>
            </a:r>
            <a:r>
              <a:rPr sz="1200" b="1" u="heavy" spc="-40"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an</a:t>
            </a:r>
            <a:r>
              <a:rPr sz="1200" b="1" u="heavy" spc="-5"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Instance</a:t>
            </a:r>
            <a:r>
              <a:rPr sz="1200" b="1" u="heavy" spc="-20" dirty="0">
                <a:solidFill>
                  <a:srgbClr val="FF0000"/>
                </a:solidFill>
                <a:uFill>
                  <a:solidFill>
                    <a:srgbClr val="FF0000"/>
                  </a:solidFill>
                </a:uFill>
                <a:latin typeface="Arial"/>
                <a:cs typeface="Arial"/>
              </a:rPr>
              <a:t> </a:t>
            </a:r>
            <a:r>
              <a:rPr sz="1200" b="1" u="heavy" dirty="0">
                <a:solidFill>
                  <a:srgbClr val="FF0000"/>
                </a:solidFill>
                <a:uFill>
                  <a:solidFill>
                    <a:srgbClr val="FF0000"/>
                  </a:solidFill>
                </a:uFill>
                <a:latin typeface="Arial"/>
                <a:cs typeface="Arial"/>
              </a:rPr>
              <a:t>of class</a:t>
            </a:r>
            <a:r>
              <a:rPr sz="1200" b="1" u="heavy" spc="-15" dirty="0">
                <a:solidFill>
                  <a:srgbClr val="FF0000"/>
                </a:solidFill>
                <a:uFill>
                  <a:solidFill>
                    <a:srgbClr val="FF0000"/>
                  </a:solidFill>
                </a:uFill>
                <a:latin typeface="Arial"/>
                <a:cs typeface="Arial"/>
              </a:rPr>
              <a:t> </a:t>
            </a:r>
            <a:r>
              <a:rPr sz="1200" b="1" u="heavy" spc="-5" dirty="0">
                <a:solidFill>
                  <a:srgbClr val="FF0000"/>
                </a:solidFill>
                <a:uFill>
                  <a:solidFill>
                    <a:srgbClr val="FF0000"/>
                  </a:solidFill>
                </a:uFill>
                <a:latin typeface="Arial"/>
                <a:cs typeface="Arial"/>
              </a:rPr>
              <a:t>XYZ</a:t>
            </a:r>
            <a:endParaRPr sz="1200">
              <a:latin typeface="Arial"/>
              <a:cs typeface="Arial"/>
            </a:endParaRPr>
          </a:p>
          <a:p>
            <a:pPr marL="12700">
              <a:lnSpc>
                <a:spcPts val="1675"/>
              </a:lnSpc>
            </a:pPr>
            <a:r>
              <a:rPr sz="1400" b="1" dirty="0">
                <a:solidFill>
                  <a:srgbClr val="FF0000"/>
                </a:solidFill>
                <a:latin typeface="Arial"/>
                <a:cs typeface="Arial"/>
              </a:rPr>
              <a:t>XYZ</a:t>
            </a:r>
            <a:r>
              <a:rPr sz="1400" b="1" spc="360" dirty="0">
                <a:solidFill>
                  <a:srgbClr val="FF0000"/>
                </a:solidFill>
                <a:latin typeface="Arial"/>
                <a:cs typeface="Arial"/>
              </a:rPr>
              <a:t> </a:t>
            </a:r>
            <a:r>
              <a:rPr sz="1400" b="1" dirty="0">
                <a:solidFill>
                  <a:srgbClr val="FF0000"/>
                </a:solidFill>
                <a:latin typeface="Arial"/>
                <a:cs typeface="Arial"/>
              </a:rPr>
              <a:t>x1</a:t>
            </a:r>
            <a:r>
              <a:rPr sz="1400" b="1" spc="-25" dirty="0">
                <a:solidFill>
                  <a:srgbClr val="FF0000"/>
                </a:solidFill>
                <a:latin typeface="Arial"/>
                <a:cs typeface="Arial"/>
              </a:rPr>
              <a:t> </a:t>
            </a:r>
            <a:r>
              <a:rPr sz="1400" b="1" dirty="0">
                <a:solidFill>
                  <a:srgbClr val="FF0000"/>
                </a:solidFill>
                <a:latin typeface="Arial"/>
                <a:cs typeface="Arial"/>
              </a:rPr>
              <a:t>=</a:t>
            </a:r>
            <a:r>
              <a:rPr sz="1400" b="1" spc="535" dirty="0">
                <a:solidFill>
                  <a:srgbClr val="FF0000"/>
                </a:solidFill>
                <a:latin typeface="Arial"/>
                <a:cs typeface="Arial"/>
              </a:rPr>
              <a:t> </a:t>
            </a:r>
            <a:r>
              <a:rPr sz="1400" b="1" spc="-5" dirty="0">
                <a:solidFill>
                  <a:srgbClr val="FF0000"/>
                </a:solidFill>
                <a:latin typeface="Arial"/>
                <a:cs typeface="Arial"/>
              </a:rPr>
              <a:t>new</a:t>
            </a:r>
            <a:r>
              <a:rPr sz="1400" b="1" spc="-25" dirty="0">
                <a:solidFill>
                  <a:srgbClr val="FF0000"/>
                </a:solidFill>
                <a:latin typeface="Arial"/>
                <a:cs typeface="Arial"/>
              </a:rPr>
              <a:t> </a:t>
            </a:r>
            <a:r>
              <a:rPr sz="1400" b="1" dirty="0">
                <a:solidFill>
                  <a:srgbClr val="FF0000"/>
                </a:solidFill>
                <a:latin typeface="Arial"/>
                <a:cs typeface="Arial"/>
              </a:rPr>
              <a:t>XYZ(10,</a:t>
            </a:r>
            <a:r>
              <a:rPr sz="1400" b="1" spc="-20" dirty="0">
                <a:solidFill>
                  <a:srgbClr val="FF0000"/>
                </a:solidFill>
                <a:latin typeface="Arial"/>
                <a:cs typeface="Arial"/>
              </a:rPr>
              <a:t> </a:t>
            </a:r>
            <a:r>
              <a:rPr sz="1400" b="1" dirty="0">
                <a:solidFill>
                  <a:srgbClr val="FF0000"/>
                </a:solidFill>
                <a:latin typeface="Arial"/>
                <a:cs typeface="Arial"/>
              </a:rPr>
              <a:t>10);</a:t>
            </a:r>
            <a:endParaRPr sz="1400">
              <a:latin typeface="Arial"/>
              <a:cs typeface="Arial"/>
            </a:endParaRPr>
          </a:p>
        </p:txBody>
      </p:sp>
      <p:sp>
        <p:nvSpPr>
          <p:cNvPr id="19" name="object 19"/>
          <p:cNvSpPr/>
          <p:nvPr/>
        </p:nvSpPr>
        <p:spPr>
          <a:xfrm>
            <a:off x="7245858" y="3847211"/>
            <a:ext cx="3316604" cy="18415"/>
          </a:xfrm>
          <a:custGeom>
            <a:avLst/>
            <a:gdLst/>
            <a:ahLst/>
            <a:cxnLst/>
            <a:rect l="l" t="t" r="r" b="b"/>
            <a:pathLst>
              <a:path w="3316604" h="18414">
                <a:moveTo>
                  <a:pt x="3316223" y="0"/>
                </a:moveTo>
                <a:lnTo>
                  <a:pt x="0" y="0"/>
                </a:lnTo>
                <a:lnTo>
                  <a:pt x="0" y="18287"/>
                </a:lnTo>
                <a:lnTo>
                  <a:pt x="3316223" y="18287"/>
                </a:lnTo>
                <a:lnTo>
                  <a:pt x="3316223" y="0"/>
                </a:lnTo>
                <a:close/>
              </a:path>
            </a:pathLst>
          </a:custGeom>
          <a:solidFill>
            <a:srgbClr val="FF0000"/>
          </a:solidFill>
        </p:spPr>
        <p:txBody>
          <a:bodyPr wrap="square" lIns="0" tIns="0" rIns="0" bIns="0" rtlCol="0"/>
          <a:lstStyle/>
          <a:p>
            <a:endParaRPr/>
          </a:p>
        </p:txBody>
      </p:sp>
      <p:sp>
        <p:nvSpPr>
          <p:cNvPr id="20" name="object 20"/>
          <p:cNvSpPr txBox="1"/>
          <p:nvPr/>
        </p:nvSpPr>
        <p:spPr>
          <a:xfrm>
            <a:off x="7234174" y="3638804"/>
            <a:ext cx="3340735" cy="452755"/>
          </a:xfrm>
          <a:prstGeom prst="rect">
            <a:avLst/>
          </a:prstGeom>
        </p:spPr>
        <p:txBody>
          <a:bodyPr vert="horz" wrap="square" lIns="0" tIns="12700" rIns="0" bIns="0" rtlCol="0">
            <a:spAutoFit/>
          </a:bodyPr>
          <a:lstStyle/>
          <a:p>
            <a:pPr marL="12700" marR="5080">
              <a:spcBef>
                <a:spcPts val="100"/>
              </a:spcBef>
              <a:tabLst>
                <a:tab pos="474345" algn="l"/>
                <a:tab pos="926465" algn="l"/>
              </a:tabLst>
            </a:pPr>
            <a:r>
              <a:rPr sz="1400" b="1" dirty="0">
                <a:solidFill>
                  <a:srgbClr val="FF0000"/>
                </a:solidFill>
                <a:latin typeface="Arial"/>
                <a:cs typeface="Arial"/>
              </a:rPr>
              <a:t>//</a:t>
            </a:r>
            <a:r>
              <a:rPr sz="1400" b="1" spc="-20" dirty="0">
                <a:solidFill>
                  <a:srgbClr val="FF0000"/>
                </a:solidFill>
                <a:latin typeface="Arial"/>
                <a:cs typeface="Arial"/>
              </a:rPr>
              <a:t> </a:t>
            </a:r>
            <a:r>
              <a:rPr sz="1400" b="1" dirty="0">
                <a:solidFill>
                  <a:srgbClr val="FF0000"/>
                </a:solidFill>
                <a:latin typeface="Arial"/>
                <a:cs typeface="Arial"/>
              </a:rPr>
              <a:t>Step</a:t>
            </a:r>
            <a:r>
              <a:rPr sz="1400" b="1" spc="-25" dirty="0">
                <a:solidFill>
                  <a:srgbClr val="FF0000"/>
                </a:solidFill>
                <a:latin typeface="Arial"/>
                <a:cs typeface="Arial"/>
              </a:rPr>
              <a:t> </a:t>
            </a:r>
            <a:r>
              <a:rPr sz="1400" b="1" dirty="0">
                <a:solidFill>
                  <a:srgbClr val="FF0000"/>
                </a:solidFill>
                <a:latin typeface="Arial"/>
                <a:cs typeface="Arial"/>
              </a:rPr>
              <a:t>2:</a:t>
            </a:r>
            <a:r>
              <a:rPr sz="1400" b="1" spc="-70" dirty="0">
                <a:solidFill>
                  <a:srgbClr val="FF0000"/>
                </a:solidFill>
                <a:latin typeface="Arial"/>
                <a:cs typeface="Arial"/>
              </a:rPr>
              <a:t> </a:t>
            </a:r>
            <a:r>
              <a:rPr sz="1400" b="1" spc="-10" dirty="0">
                <a:solidFill>
                  <a:srgbClr val="FF0000"/>
                </a:solidFill>
                <a:latin typeface="Arial"/>
                <a:cs typeface="Arial"/>
              </a:rPr>
              <a:t>Access</a:t>
            </a:r>
            <a:r>
              <a:rPr sz="1400" b="1" spc="5" dirty="0">
                <a:solidFill>
                  <a:srgbClr val="FF0000"/>
                </a:solidFill>
                <a:latin typeface="Arial"/>
                <a:cs typeface="Arial"/>
              </a:rPr>
              <a:t> </a:t>
            </a:r>
            <a:r>
              <a:rPr sz="1400" b="1" spc="-5" dirty="0">
                <a:solidFill>
                  <a:srgbClr val="FF0000"/>
                </a:solidFill>
                <a:latin typeface="Arial"/>
                <a:cs typeface="Arial"/>
              </a:rPr>
              <a:t>via</a:t>
            </a:r>
            <a:r>
              <a:rPr sz="1400" b="1" spc="-10" dirty="0">
                <a:solidFill>
                  <a:srgbClr val="FF0000"/>
                </a:solidFill>
                <a:latin typeface="Arial"/>
                <a:cs typeface="Arial"/>
              </a:rPr>
              <a:t> </a:t>
            </a:r>
            <a:r>
              <a:rPr sz="1400" b="1" spc="-5" dirty="0">
                <a:solidFill>
                  <a:srgbClr val="FF0000"/>
                </a:solidFill>
                <a:latin typeface="Arial"/>
                <a:cs typeface="Arial"/>
              </a:rPr>
              <a:t>instance</a:t>
            </a:r>
            <a:r>
              <a:rPr sz="1400" b="1" spc="-45" dirty="0">
                <a:solidFill>
                  <a:srgbClr val="FF0000"/>
                </a:solidFill>
                <a:latin typeface="Arial"/>
                <a:cs typeface="Arial"/>
              </a:rPr>
              <a:t> </a:t>
            </a:r>
            <a:r>
              <a:rPr sz="1400" b="1" dirty="0">
                <a:solidFill>
                  <a:srgbClr val="FF0000"/>
                </a:solidFill>
                <a:latin typeface="Arial"/>
                <a:cs typeface="Arial"/>
              </a:rPr>
              <a:t>reference </a:t>
            </a:r>
            <a:r>
              <a:rPr sz="1400" b="1" spc="-375" dirty="0">
                <a:solidFill>
                  <a:srgbClr val="FF0000"/>
                </a:solidFill>
                <a:latin typeface="Arial"/>
                <a:cs typeface="Arial"/>
              </a:rPr>
              <a:t> </a:t>
            </a:r>
            <a:r>
              <a:rPr sz="1400" b="1" spc="-5" dirty="0">
                <a:solidFill>
                  <a:srgbClr val="FF0000"/>
                </a:solidFill>
                <a:latin typeface="Arial"/>
                <a:cs typeface="Arial"/>
              </a:rPr>
              <a:t>int	</a:t>
            </a:r>
            <a:r>
              <a:rPr sz="1400" b="1" dirty="0">
                <a:solidFill>
                  <a:srgbClr val="FF0000"/>
                </a:solidFill>
                <a:latin typeface="Arial"/>
                <a:cs typeface="Arial"/>
              </a:rPr>
              <a:t>a</a:t>
            </a:r>
            <a:r>
              <a:rPr sz="1400" b="1" spc="385" dirty="0">
                <a:solidFill>
                  <a:srgbClr val="FF0000"/>
                </a:solidFill>
                <a:latin typeface="Arial"/>
                <a:cs typeface="Arial"/>
              </a:rPr>
              <a:t> </a:t>
            </a:r>
            <a:r>
              <a:rPr sz="1400" b="1" dirty="0">
                <a:solidFill>
                  <a:srgbClr val="FF0000"/>
                </a:solidFill>
                <a:latin typeface="Arial"/>
                <a:cs typeface="Arial"/>
              </a:rPr>
              <a:t>=	x1.getX();</a:t>
            </a:r>
            <a:endParaRPr sz="1400">
              <a:latin typeface="Arial"/>
              <a:cs typeface="Arial"/>
            </a:endParaRPr>
          </a:p>
        </p:txBody>
      </p:sp>
      <p:sp>
        <p:nvSpPr>
          <p:cNvPr id="21" name="object 21"/>
          <p:cNvSpPr txBox="1"/>
          <p:nvPr/>
        </p:nvSpPr>
        <p:spPr>
          <a:xfrm>
            <a:off x="8148573" y="4278580"/>
            <a:ext cx="838200" cy="228909"/>
          </a:xfrm>
          <a:prstGeom prst="rect">
            <a:avLst/>
          </a:prstGeom>
        </p:spPr>
        <p:txBody>
          <a:bodyPr vert="horz" wrap="square" lIns="0" tIns="13335" rIns="0" bIns="0" rtlCol="0">
            <a:spAutoFit/>
          </a:bodyPr>
          <a:lstStyle/>
          <a:p>
            <a:pPr marL="12700">
              <a:spcBef>
                <a:spcPts val="105"/>
              </a:spcBef>
            </a:pPr>
            <a:r>
              <a:rPr sz="1400" b="1" dirty="0">
                <a:solidFill>
                  <a:srgbClr val="FF0000"/>
                </a:solidFill>
                <a:latin typeface="Arial"/>
                <a:cs typeface="Arial"/>
              </a:rPr>
              <a:t>x1.</a:t>
            </a:r>
            <a:r>
              <a:rPr sz="1400" b="1" spc="-10" dirty="0">
                <a:solidFill>
                  <a:srgbClr val="FF0000"/>
                </a:solidFill>
                <a:latin typeface="Arial"/>
                <a:cs typeface="Arial"/>
              </a:rPr>
              <a:t>g</a:t>
            </a:r>
            <a:r>
              <a:rPr sz="1400" b="1" dirty="0">
                <a:solidFill>
                  <a:srgbClr val="FF0000"/>
                </a:solidFill>
                <a:latin typeface="Arial"/>
                <a:cs typeface="Arial"/>
              </a:rPr>
              <a:t>et</a:t>
            </a:r>
            <a:r>
              <a:rPr sz="1400" b="1" spc="-5" dirty="0">
                <a:solidFill>
                  <a:srgbClr val="FF0000"/>
                </a:solidFill>
                <a:latin typeface="Arial"/>
                <a:cs typeface="Arial"/>
              </a:rPr>
              <a:t>Y</a:t>
            </a:r>
            <a:r>
              <a:rPr sz="1400" b="1" dirty="0">
                <a:solidFill>
                  <a:srgbClr val="FF0000"/>
                </a:solidFill>
                <a:latin typeface="Arial"/>
                <a:cs typeface="Arial"/>
              </a:rPr>
              <a:t>();</a:t>
            </a:r>
            <a:endParaRPr sz="1400">
              <a:latin typeface="Arial"/>
              <a:cs typeface="Arial"/>
            </a:endParaRPr>
          </a:p>
        </p:txBody>
      </p:sp>
      <p:sp>
        <p:nvSpPr>
          <p:cNvPr id="22" name="object 22"/>
          <p:cNvSpPr txBox="1"/>
          <p:nvPr/>
        </p:nvSpPr>
        <p:spPr>
          <a:xfrm>
            <a:off x="6319520" y="4278580"/>
            <a:ext cx="1713864" cy="820419"/>
          </a:xfrm>
          <a:prstGeom prst="rect">
            <a:avLst/>
          </a:prstGeom>
        </p:spPr>
        <p:txBody>
          <a:bodyPr vert="horz" wrap="square" lIns="0" tIns="13335" rIns="0" bIns="0" rtlCol="0">
            <a:spAutoFit/>
          </a:bodyPr>
          <a:lstStyle/>
          <a:p>
            <a:pPr marL="927100">
              <a:spcBef>
                <a:spcPts val="105"/>
              </a:spcBef>
              <a:tabLst>
                <a:tab pos="1388745" algn="l"/>
              </a:tabLst>
            </a:pPr>
            <a:r>
              <a:rPr sz="1400" b="1" spc="-5" dirty="0">
                <a:solidFill>
                  <a:srgbClr val="FF0000"/>
                </a:solidFill>
                <a:latin typeface="Arial"/>
                <a:cs typeface="Arial"/>
              </a:rPr>
              <a:t>int	</a:t>
            </a:r>
            <a:r>
              <a:rPr sz="1400" b="1" dirty="0">
                <a:solidFill>
                  <a:srgbClr val="FF0000"/>
                </a:solidFill>
                <a:latin typeface="Arial"/>
                <a:cs typeface="Arial"/>
              </a:rPr>
              <a:t>b</a:t>
            </a:r>
            <a:r>
              <a:rPr sz="1400" b="1" spc="295" dirty="0">
                <a:solidFill>
                  <a:srgbClr val="FF0000"/>
                </a:solidFill>
                <a:latin typeface="Arial"/>
                <a:cs typeface="Arial"/>
              </a:rPr>
              <a:t> </a:t>
            </a:r>
            <a:r>
              <a:rPr sz="1400" b="1" dirty="0">
                <a:solidFill>
                  <a:srgbClr val="FF0000"/>
                </a:solidFill>
                <a:latin typeface="Arial"/>
                <a:cs typeface="Arial"/>
              </a:rPr>
              <a:t>=</a:t>
            </a:r>
            <a:endParaRPr sz="1400">
              <a:latin typeface="Arial"/>
              <a:cs typeface="Arial"/>
            </a:endParaRPr>
          </a:p>
          <a:p>
            <a:pPr>
              <a:spcBef>
                <a:spcPts val="20"/>
              </a:spcBef>
            </a:pPr>
            <a:endParaRPr sz="1450">
              <a:latin typeface="Arial"/>
              <a:cs typeface="Arial"/>
            </a:endParaRPr>
          </a:p>
          <a:p>
            <a:pPr marR="231775" algn="r">
              <a:spcBef>
                <a:spcPts val="5"/>
              </a:spcBef>
            </a:pPr>
            <a:r>
              <a:rPr sz="1200" b="1" spc="-5" dirty="0">
                <a:latin typeface="Arial"/>
                <a:cs typeface="Arial"/>
              </a:rPr>
              <a:t>}</a:t>
            </a:r>
            <a:r>
              <a:rPr sz="1200" b="1" spc="-15" dirty="0">
                <a:latin typeface="Arial"/>
                <a:cs typeface="Arial"/>
              </a:rPr>
              <a:t> </a:t>
            </a:r>
            <a:r>
              <a:rPr sz="1200" b="1" dirty="0">
                <a:latin typeface="Arial"/>
                <a:cs typeface="Arial"/>
              </a:rPr>
              <a:t>// End</a:t>
            </a:r>
            <a:r>
              <a:rPr sz="1200" b="1" spc="-15" dirty="0">
                <a:latin typeface="Arial"/>
                <a:cs typeface="Arial"/>
              </a:rPr>
              <a:t> </a:t>
            </a:r>
            <a:r>
              <a:rPr sz="1200" b="1" dirty="0">
                <a:latin typeface="Arial"/>
                <a:cs typeface="Arial"/>
              </a:rPr>
              <a:t>of</a:t>
            </a:r>
            <a:r>
              <a:rPr sz="1200" b="1" spc="-10" dirty="0">
                <a:latin typeface="Arial"/>
                <a:cs typeface="Arial"/>
              </a:rPr>
              <a:t> </a:t>
            </a:r>
            <a:r>
              <a:rPr sz="1200" b="1" spc="-5" dirty="0">
                <a:latin typeface="Arial"/>
                <a:cs typeface="Arial"/>
              </a:rPr>
              <a:t>Method</a:t>
            </a:r>
            <a:endParaRPr sz="1200">
              <a:latin typeface="Arial"/>
              <a:cs typeface="Arial"/>
            </a:endParaRPr>
          </a:p>
          <a:p>
            <a:pPr marR="279400" algn="r"/>
            <a:r>
              <a:rPr sz="1200" b="1" dirty="0">
                <a:latin typeface="Arial"/>
                <a:cs typeface="Arial"/>
              </a:rPr>
              <a:t>}//</a:t>
            </a:r>
            <a:r>
              <a:rPr sz="1200" b="1" spc="-15" dirty="0">
                <a:latin typeface="Arial"/>
                <a:cs typeface="Arial"/>
              </a:rPr>
              <a:t> </a:t>
            </a:r>
            <a:r>
              <a:rPr sz="1200" b="1" dirty="0">
                <a:latin typeface="Arial"/>
                <a:cs typeface="Arial"/>
              </a:rPr>
              <a:t>end</a:t>
            </a:r>
            <a:r>
              <a:rPr sz="1200" b="1" spc="-20"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45" dirty="0">
                <a:latin typeface="Arial"/>
                <a:cs typeface="Arial"/>
              </a:rPr>
              <a:t> </a:t>
            </a:r>
            <a:r>
              <a:rPr sz="1200" b="1" spc="-25" dirty="0">
                <a:latin typeface="Arial"/>
                <a:cs typeface="Arial"/>
              </a:rPr>
              <a:t>Test</a:t>
            </a:r>
            <a:endParaRPr sz="1200">
              <a:latin typeface="Arial"/>
              <a:cs typeface="Arial"/>
            </a:endParaRPr>
          </a:p>
        </p:txBody>
      </p:sp>
      <p:sp>
        <p:nvSpPr>
          <p:cNvPr id="23" name="object 23"/>
          <p:cNvSpPr txBox="1"/>
          <p:nvPr/>
        </p:nvSpPr>
        <p:spPr>
          <a:xfrm>
            <a:off x="5270120" y="5811723"/>
            <a:ext cx="292735" cy="331470"/>
          </a:xfrm>
          <a:prstGeom prst="rect">
            <a:avLst/>
          </a:prstGeom>
        </p:spPr>
        <p:txBody>
          <a:bodyPr vert="horz" wrap="square" lIns="0" tIns="13335" rIns="0" bIns="0" rtlCol="0">
            <a:spAutoFit/>
          </a:bodyPr>
          <a:lstStyle/>
          <a:p>
            <a:pPr marL="12700">
              <a:spcBef>
                <a:spcPts val="105"/>
              </a:spcBef>
            </a:pPr>
            <a:r>
              <a:rPr sz="2000" spc="-10" dirty="0">
                <a:latin typeface="Arial MT"/>
                <a:cs typeface="Arial MT"/>
              </a:rPr>
              <a:t>x1</a:t>
            </a:r>
            <a:endParaRPr sz="2000">
              <a:latin typeface="Arial MT"/>
              <a:cs typeface="Arial MT"/>
            </a:endParaRPr>
          </a:p>
        </p:txBody>
      </p:sp>
      <p:sp>
        <p:nvSpPr>
          <p:cNvPr id="24" name="object 24"/>
          <p:cNvSpPr/>
          <p:nvPr/>
        </p:nvSpPr>
        <p:spPr>
          <a:xfrm>
            <a:off x="5646421" y="5946647"/>
            <a:ext cx="984885" cy="76200"/>
          </a:xfrm>
          <a:custGeom>
            <a:avLst/>
            <a:gdLst/>
            <a:ahLst/>
            <a:cxnLst/>
            <a:rect l="l" t="t" r="r" b="b"/>
            <a:pathLst>
              <a:path w="984885" h="76200">
                <a:moveTo>
                  <a:pt x="908430" y="0"/>
                </a:moveTo>
                <a:lnTo>
                  <a:pt x="908430" y="76199"/>
                </a:lnTo>
                <a:lnTo>
                  <a:pt x="971930" y="44449"/>
                </a:lnTo>
                <a:lnTo>
                  <a:pt x="921130" y="44449"/>
                </a:lnTo>
                <a:lnTo>
                  <a:pt x="921130" y="31749"/>
                </a:lnTo>
                <a:lnTo>
                  <a:pt x="971930" y="31749"/>
                </a:lnTo>
                <a:lnTo>
                  <a:pt x="908430" y="0"/>
                </a:lnTo>
                <a:close/>
              </a:path>
              <a:path w="984885" h="76200">
                <a:moveTo>
                  <a:pt x="908430" y="31749"/>
                </a:moveTo>
                <a:lnTo>
                  <a:pt x="0" y="31749"/>
                </a:lnTo>
                <a:lnTo>
                  <a:pt x="0" y="44449"/>
                </a:lnTo>
                <a:lnTo>
                  <a:pt x="908430" y="44449"/>
                </a:lnTo>
                <a:lnTo>
                  <a:pt x="908430" y="31749"/>
                </a:lnTo>
                <a:close/>
              </a:path>
              <a:path w="984885" h="76200">
                <a:moveTo>
                  <a:pt x="971930" y="31749"/>
                </a:moveTo>
                <a:lnTo>
                  <a:pt x="921130" y="31749"/>
                </a:lnTo>
                <a:lnTo>
                  <a:pt x="921130" y="44449"/>
                </a:lnTo>
                <a:lnTo>
                  <a:pt x="971930" y="44449"/>
                </a:lnTo>
                <a:lnTo>
                  <a:pt x="984630" y="38099"/>
                </a:lnTo>
                <a:lnTo>
                  <a:pt x="971930" y="31749"/>
                </a:lnTo>
                <a:close/>
              </a:path>
            </a:pathLst>
          </a:custGeom>
          <a:solidFill>
            <a:srgbClr val="497DBA"/>
          </a:solidFill>
        </p:spPr>
        <p:txBody>
          <a:bodyPr wrap="square" lIns="0" tIns="0" rIns="0" bIns="0" rtlCol="0"/>
          <a:lstStyle/>
          <a:p>
            <a:endParaRPr/>
          </a:p>
        </p:txBody>
      </p:sp>
      <p:sp>
        <p:nvSpPr>
          <p:cNvPr id="25" name="object 25"/>
          <p:cNvSpPr txBox="1"/>
          <p:nvPr/>
        </p:nvSpPr>
        <p:spPr>
          <a:xfrm>
            <a:off x="6631686" y="5792724"/>
            <a:ext cx="688975" cy="321883"/>
          </a:xfrm>
          <a:prstGeom prst="rect">
            <a:avLst/>
          </a:prstGeom>
          <a:solidFill>
            <a:srgbClr val="4F81BC"/>
          </a:solidFill>
          <a:ln w="25907">
            <a:solidFill>
              <a:srgbClr val="385D89"/>
            </a:solidFill>
          </a:ln>
        </p:spPr>
        <p:txBody>
          <a:bodyPr vert="horz" wrap="square" lIns="0" tIns="44450" rIns="0" bIns="0" rtlCol="0">
            <a:spAutoFit/>
          </a:bodyPr>
          <a:lstStyle/>
          <a:p>
            <a:pPr marL="227329">
              <a:spcBef>
                <a:spcPts val="350"/>
              </a:spcBef>
            </a:pPr>
            <a:r>
              <a:rPr spc="-5" dirty="0">
                <a:solidFill>
                  <a:srgbClr val="FFFFFF"/>
                </a:solidFill>
                <a:latin typeface="Calibri"/>
                <a:cs typeface="Calibri"/>
              </a:rPr>
              <a:t>10</a:t>
            </a:r>
            <a:endParaRPr>
              <a:latin typeface="Calibri"/>
              <a:cs typeface="Calibri"/>
            </a:endParaRPr>
          </a:p>
        </p:txBody>
      </p:sp>
      <p:sp>
        <p:nvSpPr>
          <p:cNvPr id="26" name="object 26"/>
          <p:cNvSpPr txBox="1"/>
          <p:nvPr/>
        </p:nvSpPr>
        <p:spPr>
          <a:xfrm>
            <a:off x="7320534" y="5792724"/>
            <a:ext cx="690880" cy="323807"/>
          </a:xfrm>
          <a:prstGeom prst="rect">
            <a:avLst/>
          </a:prstGeom>
          <a:solidFill>
            <a:srgbClr val="4F81BC"/>
          </a:solidFill>
          <a:ln w="25907">
            <a:solidFill>
              <a:srgbClr val="385D89"/>
            </a:solidFill>
          </a:ln>
        </p:spPr>
        <p:txBody>
          <a:bodyPr vert="horz" wrap="square" lIns="0" tIns="46355" rIns="0" bIns="0" rtlCol="0">
            <a:spAutoFit/>
          </a:bodyPr>
          <a:lstStyle/>
          <a:p>
            <a:pPr marL="227965">
              <a:spcBef>
                <a:spcPts val="365"/>
              </a:spcBef>
            </a:pPr>
            <a:r>
              <a:rPr spc="-5" dirty="0">
                <a:solidFill>
                  <a:srgbClr val="FFFFFF"/>
                </a:solidFill>
                <a:latin typeface="Calibri"/>
                <a:cs typeface="Calibri"/>
              </a:rPr>
              <a:t>10</a:t>
            </a:r>
            <a:endParaRPr>
              <a:latin typeface="Calibri"/>
              <a:cs typeface="Calibri"/>
            </a:endParaRPr>
          </a:p>
        </p:txBody>
      </p:sp>
      <p:sp>
        <p:nvSpPr>
          <p:cNvPr id="27" name="object 27"/>
          <p:cNvSpPr txBox="1"/>
          <p:nvPr/>
        </p:nvSpPr>
        <p:spPr>
          <a:xfrm>
            <a:off x="6916039" y="6124752"/>
            <a:ext cx="127000" cy="258404"/>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x</a:t>
            </a:r>
            <a:endParaRPr sz="1600">
              <a:latin typeface="Arial MT"/>
              <a:cs typeface="Arial MT"/>
            </a:endParaRPr>
          </a:p>
        </p:txBody>
      </p:sp>
      <p:sp>
        <p:nvSpPr>
          <p:cNvPr id="28" name="object 28"/>
          <p:cNvSpPr txBox="1"/>
          <p:nvPr/>
        </p:nvSpPr>
        <p:spPr>
          <a:xfrm>
            <a:off x="7612126" y="6125667"/>
            <a:ext cx="127000" cy="258404"/>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y</a:t>
            </a:r>
            <a:endParaRPr sz="1600">
              <a:latin typeface="Arial MT"/>
              <a:cs typeface="Arial MT"/>
            </a:endParaRPr>
          </a:p>
        </p:txBody>
      </p:sp>
      <p:sp>
        <p:nvSpPr>
          <p:cNvPr id="29" name="object 29"/>
          <p:cNvSpPr txBox="1"/>
          <p:nvPr/>
        </p:nvSpPr>
        <p:spPr>
          <a:xfrm>
            <a:off x="7099173" y="5463337"/>
            <a:ext cx="441325" cy="300355"/>
          </a:xfrm>
          <a:prstGeom prst="rect">
            <a:avLst/>
          </a:prstGeom>
        </p:spPr>
        <p:txBody>
          <a:bodyPr vert="horz" wrap="square" lIns="0" tIns="12700" rIns="0" bIns="0" rtlCol="0">
            <a:spAutoFit/>
          </a:bodyPr>
          <a:lstStyle/>
          <a:p>
            <a:pPr marL="12700">
              <a:spcBef>
                <a:spcPts val="100"/>
              </a:spcBef>
            </a:pPr>
            <a:r>
              <a:rPr b="1" spc="-10" dirty="0">
                <a:latin typeface="Calibri"/>
                <a:cs typeface="Calibri"/>
              </a:rPr>
              <a:t>:</a:t>
            </a:r>
            <a:r>
              <a:rPr b="1" dirty="0">
                <a:latin typeface="Calibri"/>
                <a:cs typeface="Calibri"/>
              </a:rPr>
              <a:t>X</a:t>
            </a:r>
            <a:r>
              <a:rPr b="1" spc="-15" dirty="0">
                <a:latin typeface="Calibri"/>
                <a:cs typeface="Calibri"/>
              </a:rPr>
              <a:t>Y</a:t>
            </a:r>
            <a:r>
              <a:rPr b="1" dirty="0">
                <a:latin typeface="Calibri"/>
                <a:cs typeface="Calibri"/>
              </a:rPr>
              <a:t>Z</a:t>
            </a:r>
            <a:endParaRPr>
              <a:latin typeface="Calibri"/>
              <a:cs typeface="Calibri"/>
            </a:endParaRPr>
          </a:p>
        </p:txBody>
      </p:sp>
      <p:grpSp>
        <p:nvGrpSpPr>
          <p:cNvPr id="30" name="object 30"/>
          <p:cNvGrpSpPr/>
          <p:nvPr/>
        </p:nvGrpSpPr>
        <p:grpSpPr>
          <a:xfrm>
            <a:off x="8886443" y="3852671"/>
            <a:ext cx="829310" cy="1606550"/>
            <a:chOff x="7362443" y="3852671"/>
            <a:chExt cx="829310" cy="1606550"/>
          </a:xfrm>
        </p:grpSpPr>
        <p:sp>
          <p:nvSpPr>
            <p:cNvPr id="31" name="object 31"/>
            <p:cNvSpPr/>
            <p:nvPr/>
          </p:nvSpPr>
          <p:spPr>
            <a:xfrm>
              <a:off x="7381493" y="3871721"/>
              <a:ext cx="588645" cy="710565"/>
            </a:xfrm>
            <a:custGeom>
              <a:avLst/>
              <a:gdLst/>
              <a:ahLst/>
              <a:cxnLst/>
              <a:rect l="l" t="t" r="r" b="b"/>
              <a:pathLst>
                <a:path w="588645" h="710564">
                  <a:moveTo>
                    <a:pt x="0" y="0"/>
                  </a:moveTo>
                  <a:lnTo>
                    <a:pt x="59274" y="3607"/>
                  </a:lnTo>
                  <a:lnTo>
                    <a:pt x="114484" y="13954"/>
                  </a:lnTo>
                  <a:lnTo>
                    <a:pt x="164446" y="30325"/>
                  </a:lnTo>
                  <a:lnTo>
                    <a:pt x="207978" y="52006"/>
                  </a:lnTo>
                  <a:lnTo>
                    <a:pt x="243895" y="78283"/>
                  </a:lnTo>
                  <a:lnTo>
                    <a:pt x="271016" y="108442"/>
                  </a:lnTo>
                  <a:lnTo>
                    <a:pt x="294131" y="177545"/>
                  </a:lnTo>
                  <a:lnTo>
                    <a:pt x="317247" y="246649"/>
                  </a:lnTo>
                  <a:lnTo>
                    <a:pt x="344368" y="276808"/>
                  </a:lnTo>
                  <a:lnTo>
                    <a:pt x="380285" y="303085"/>
                  </a:lnTo>
                  <a:lnTo>
                    <a:pt x="423817" y="324766"/>
                  </a:lnTo>
                  <a:lnTo>
                    <a:pt x="473779" y="341137"/>
                  </a:lnTo>
                  <a:lnTo>
                    <a:pt x="528989" y="351484"/>
                  </a:lnTo>
                  <a:lnTo>
                    <a:pt x="588263" y="355091"/>
                  </a:lnTo>
                  <a:lnTo>
                    <a:pt x="528989" y="358699"/>
                  </a:lnTo>
                  <a:lnTo>
                    <a:pt x="473779" y="369046"/>
                  </a:lnTo>
                  <a:lnTo>
                    <a:pt x="423817" y="385417"/>
                  </a:lnTo>
                  <a:lnTo>
                    <a:pt x="380285" y="407098"/>
                  </a:lnTo>
                  <a:lnTo>
                    <a:pt x="344368" y="433375"/>
                  </a:lnTo>
                  <a:lnTo>
                    <a:pt x="317247" y="463534"/>
                  </a:lnTo>
                  <a:lnTo>
                    <a:pt x="294131" y="532638"/>
                  </a:lnTo>
                  <a:lnTo>
                    <a:pt x="271016" y="601741"/>
                  </a:lnTo>
                  <a:lnTo>
                    <a:pt x="243895" y="631900"/>
                  </a:lnTo>
                  <a:lnTo>
                    <a:pt x="207978" y="658177"/>
                  </a:lnTo>
                  <a:lnTo>
                    <a:pt x="164446" y="679858"/>
                  </a:lnTo>
                  <a:lnTo>
                    <a:pt x="114484" y="696229"/>
                  </a:lnTo>
                  <a:lnTo>
                    <a:pt x="59274" y="706576"/>
                  </a:lnTo>
                  <a:lnTo>
                    <a:pt x="0" y="710183"/>
                  </a:lnTo>
                </a:path>
              </a:pathLst>
            </a:custGeom>
            <a:ln w="38100">
              <a:solidFill>
                <a:srgbClr val="000000"/>
              </a:solidFill>
              <a:prstDash val="lgDash"/>
            </a:ln>
          </p:spPr>
          <p:txBody>
            <a:bodyPr wrap="square" lIns="0" tIns="0" rIns="0" bIns="0" rtlCol="0"/>
            <a:lstStyle/>
            <a:p>
              <a:endParaRPr/>
            </a:p>
          </p:txBody>
        </p:sp>
        <p:sp>
          <p:nvSpPr>
            <p:cNvPr id="32" name="object 32"/>
            <p:cNvSpPr/>
            <p:nvPr/>
          </p:nvSpPr>
          <p:spPr>
            <a:xfrm>
              <a:off x="7890509" y="4222241"/>
              <a:ext cx="288290" cy="1224280"/>
            </a:xfrm>
            <a:custGeom>
              <a:avLst/>
              <a:gdLst/>
              <a:ahLst/>
              <a:cxnLst/>
              <a:rect l="l" t="t" r="r" b="b"/>
              <a:pathLst>
                <a:path w="288290" h="1224279">
                  <a:moveTo>
                    <a:pt x="216026" y="0"/>
                  </a:moveTo>
                  <a:lnTo>
                    <a:pt x="72009" y="0"/>
                  </a:lnTo>
                  <a:lnTo>
                    <a:pt x="72009" y="1079753"/>
                  </a:lnTo>
                  <a:lnTo>
                    <a:pt x="0" y="1079753"/>
                  </a:lnTo>
                  <a:lnTo>
                    <a:pt x="144018" y="1223771"/>
                  </a:lnTo>
                  <a:lnTo>
                    <a:pt x="288036" y="1079753"/>
                  </a:lnTo>
                  <a:lnTo>
                    <a:pt x="216026" y="1079753"/>
                  </a:lnTo>
                  <a:lnTo>
                    <a:pt x="216026" y="0"/>
                  </a:lnTo>
                  <a:close/>
                </a:path>
              </a:pathLst>
            </a:custGeom>
            <a:solidFill>
              <a:srgbClr val="4F81BC"/>
            </a:solidFill>
          </p:spPr>
          <p:txBody>
            <a:bodyPr wrap="square" lIns="0" tIns="0" rIns="0" bIns="0" rtlCol="0"/>
            <a:lstStyle/>
            <a:p>
              <a:endParaRPr/>
            </a:p>
          </p:txBody>
        </p:sp>
        <p:sp>
          <p:nvSpPr>
            <p:cNvPr id="33" name="object 33"/>
            <p:cNvSpPr/>
            <p:nvPr/>
          </p:nvSpPr>
          <p:spPr>
            <a:xfrm>
              <a:off x="7890509" y="4222241"/>
              <a:ext cx="288290" cy="1224280"/>
            </a:xfrm>
            <a:custGeom>
              <a:avLst/>
              <a:gdLst/>
              <a:ahLst/>
              <a:cxnLst/>
              <a:rect l="l" t="t" r="r" b="b"/>
              <a:pathLst>
                <a:path w="288290" h="1224279">
                  <a:moveTo>
                    <a:pt x="216026" y="0"/>
                  </a:moveTo>
                  <a:lnTo>
                    <a:pt x="216026" y="1079753"/>
                  </a:lnTo>
                  <a:lnTo>
                    <a:pt x="288036" y="1079753"/>
                  </a:lnTo>
                  <a:lnTo>
                    <a:pt x="144018" y="1223771"/>
                  </a:lnTo>
                  <a:lnTo>
                    <a:pt x="0" y="1079753"/>
                  </a:lnTo>
                  <a:lnTo>
                    <a:pt x="72009" y="1079753"/>
                  </a:lnTo>
                  <a:lnTo>
                    <a:pt x="72009" y="0"/>
                  </a:lnTo>
                  <a:lnTo>
                    <a:pt x="216026" y="0"/>
                  </a:lnTo>
                  <a:close/>
                </a:path>
              </a:pathLst>
            </a:custGeom>
            <a:ln w="25908">
              <a:solidFill>
                <a:srgbClr val="385D89"/>
              </a:solidFill>
            </a:ln>
          </p:spPr>
          <p:txBody>
            <a:bodyPr wrap="square" lIns="0" tIns="0" rIns="0" bIns="0" rtlCol="0"/>
            <a:lstStyle/>
            <a:p>
              <a:endParaRPr/>
            </a:p>
          </p:txBody>
        </p:sp>
      </p:grpSp>
      <p:sp>
        <p:nvSpPr>
          <p:cNvPr id="34" name="object 34"/>
          <p:cNvSpPr txBox="1"/>
          <p:nvPr/>
        </p:nvSpPr>
        <p:spPr>
          <a:xfrm>
            <a:off x="8408035" y="5464251"/>
            <a:ext cx="2153285" cy="1123315"/>
          </a:xfrm>
          <a:prstGeom prst="rect">
            <a:avLst/>
          </a:prstGeom>
        </p:spPr>
        <p:txBody>
          <a:bodyPr vert="horz" wrap="square" lIns="0" tIns="12700" rIns="0" bIns="0" rtlCol="0">
            <a:spAutoFit/>
          </a:bodyPr>
          <a:lstStyle/>
          <a:p>
            <a:pPr marL="12700" marR="577215">
              <a:spcBef>
                <a:spcPts val="100"/>
              </a:spcBef>
            </a:pPr>
            <a:r>
              <a:rPr spc="-5" dirty="0">
                <a:latin typeface="Calibri"/>
                <a:cs typeface="Calibri"/>
              </a:rPr>
              <a:t>getX()</a:t>
            </a:r>
            <a:r>
              <a:rPr spc="-30" dirty="0">
                <a:latin typeface="Calibri"/>
                <a:cs typeface="Calibri"/>
              </a:rPr>
              <a:t> </a:t>
            </a:r>
            <a:r>
              <a:rPr dirty="0">
                <a:latin typeface="Calibri"/>
                <a:cs typeface="Calibri"/>
              </a:rPr>
              <a:t>and</a:t>
            </a:r>
            <a:r>
              <a:rPr spc="-20" dirty="0">
                <a:latin typeface="Calibri"/>
                <a:cs typeface="Calibri"/>
              </a:rPr>
              <a:t> </a:t>
            </a:r>
            <a:r>
              <a:rPr spc="-10" dirty="0">
                <a:latin typeface="Calibri"/>
                <a:cs typeface="Calibri"/>
              </a:rPr>
              <a:t>getY() </a:t>
            </a:r>
            <a:r>
              <a:rPr spc="-390" dirty="0">
                <a:latin typeface="Calibri"/>
                <a:cs typeface="Calibri"/>
              </a:rPr>
              <a:t> </a:t>
            </a:r>
            <a:r>
              <a:rPr spc="-5" dirty="0">
                <a:latin typeface="Calibri"/>
                <a:cs typeface="Calibri"/>
              </a:rPr>
              <a:t>Methods</a:t>
            </a:r>
            <a:r>
              <a:rPr dirty="0">
                <a:latin typeface="Calibri"/>
                <a:cs typeface="Calibri"/>
              </a:rPr>
              <a:t> </a:t>
            </a:r>
            <a:r>
              <a:rPr spc="-10" dirty="0">
                <a:latin typeface="Calibri"/>
                <a:cs typeface="Calibri"/>
              </a:rPr>
              <a:t>are </a:t>
            </a:r>
            <a:r>
              <a:rPr spc="-5" dirty="0">
                <a:latin typeface="Calibri"/>
                <a:cs typeface="Calibri"/>
              </a:rPr>
              <a:t> accessed</a:t>
            </a:r>
            <a:endParaRPr dirty="0">
              <a:latin typeface="Calibri"/>
              <a:cs typeface="Calibri"/>
            </a:endParaRPr>
          </a:p>
          <a:p>
            <a:pPr marL="12700"/>
            <a:r>
              <a:rPr>
                <a:latin typeface="Calibri"/>
                <a:cs typeface="Calibri"/>
              </a:rPr>
              <a:t>via</a:t>
            </a:r>
            <a:r>
              <a:rPr spc="-35">
                <a:latin typeface="Calibri"/>
                <a:cs typeface="Calibri"/>
              </a:rPr>
              <a:t> </a:t>
            </a:r>
            <a:r>
              <a:rPr spc="-10">
                <a:latin typeface="Calibri"/>
                <a:cs typeface="Calibri"/>
              </a:rPr>
              <a:t>object-reference</a:t>
            </a:r>
            <a:r>
              <a:rPr spc="-15">
                <a:latin typeface="Calibri"/>
                <a:cs typeface="Calibri"/>
              </a:rPr>
              <a:t> </a:t>
            </a:r>
            <a:r>
              <a:rPr spc="-5" dirty="0">
                <a:latin typeface="Calibri"/>
                <a:cs typeface="Calibri"/>
              </a:rPr>
              <a:t>x1</a:t>
            </a:r>
            <a:endParaRPr dirty="0">
              <a:latin typeface="Calibri"/>
              <a:cs typeface="Calibri"/>
            </a:endParaRPr>
          </a:p>
        </p:txBody>
      </p:sp>
      <p:sp>
        <p:nvSpPr>
          <p:cNvPr id="38" name="Footer Placeholder 37">
            <a:extLst>
              <a:ext uri="{FF2B5EF4-FFF2-40B4-BE49-F238E27FC236}">
                <a16:creationId xmlns:a16="http://schemas.microsoft.com/office/drawing/2014/main" id="{86ACAEC2-1E0A-F0D2-2FDE-BD6068440124}"/>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1"/>
            <a:ext cx="7978775" cy="2300605"/>
          </a:xfrm>
          <a:prstGeom prst="rect">
            <a:avLst/>
          </a:prstGeom>
        </p:spPr>
        <p:txBody>
          <a:bodyPr vert="horz" wrap="square" lIns="0" tIns="12700" rIns="0" bIns="0" rtlCol="0">
            <a:spAutoFit/>
          </a:bodyPr>
          <a:lstStyle/>
          <a:p>
            <a:pPr marL="355600" marR="5080" indent="-342900" algn="just">
              <a:spcBef>
                <a:spcPts val="100"/>
              </a:spcBef>
              <a:buClr>
                <a:srgbClr val="0F1141"/>
              </a:buClr>
              <a:buChar char="•"/>
              <a:tabLst>
                <a:tab pos="355600" algn="l"/>
              </a:tabLst>
            </a:pPr>
            <a:r>
              <a:rPr sz="2400" spc="-5">
                <a:latin typeface="Arial MT"/>
                <a:cs typeface="Arial MT"/>
              </a:rPr>
              <a:t>Any</a:t>
            </a:r>
            <a:r>
              <a:rPr sz="2400" spc="-10">
                <a:latin typeface="Arial MT"/>
                <a:cs typeface="Arial MT"/>
              </a:rPr>
              <a:t> </a:t>
            </a:r>
            <a:r>
              <a:rPr sz="2400">
                <a:latin typeface="Arial MT"/>
                <a:cs typeface="Arial MT"/>
              </a:rPr>
              <a:t>object</a:t>
            </a:r>
            <a:r>
              <a:rPr sz="2400" spc="-10">
                <a:latin typeface="Arial MT"/>
                <a:cs typeface="Arial MT"/>
              </a:rPr>
              <a:t> </a:t>
            </a:r>
            <a:r>
              <a:rPr sz="2400" dirty="0">
                <a:latin typeface="Arial MT"/>
                <a:cs typeface="Arial MT"/>
              </a:rPr>
              <a:t>in</a:t>
            </a:r>
            <a:r>
              <a:rPr sz="2400" spc="-10" dirty="0">
                <a:latin typeface="Arial MT"/>
                <a:cs typeface="Arial MT"/>
              </a:rPr>
              <a:t> </a:t>
            </a:r>
            <a:r>
              <a:rPr sz="2400" dirty="0">
                <a:latin typeface="Arial MT"/>
                <a:cs typeface="Arial MT"/>
              </a:rPr>
              <a:t>memory</a:t>
            </a:r>
            <a:r>
              <a:rPr sz="2400" spc="-15" dirty="0">
                <a:latin typeface="Arial MT"/>
                <a:cs typeface="Arial MT"/>
              </a:rPr>
              <a:t> </a:t>
            </a:r>
            <a:r>
              <a:rPr sz="2400" dirty="0">
                <a:latin typeface="Arial MT"/>
                <a:cs typeface="Arial MT"/>
              </a:rPr>
              <a:t>referenced by</a:t>
            </a:r>
            <a:r>
              <a:rPr sz="2400" spc="-25" dirty="0">
                <a:latin typeface="Arial MT"/>
                <a:cs typeface="Arial MT"/>
              </a:rPr>
              <a:t> </a:t>
            </a:r>
            <a:r>
              <a:rPr sz="2400">
                <a:latin typeface="Arial MT"/>
                <a:cs typeface="Arial MT"/>
              </a:rPr>
              <a:t>a</a:t>
            </a:r>
            <a:r>
              <a:rPr sz="2400" spc="640">
                <a:latin typeface="Arial MT"/>
                <a:cs typeface="Arial MT"/>
              </a:rPr>
              <a:t> </a:t>
            </a:r>
            <a:r>
              <a:rPr sz="2400">
                <a:latin typeface="Arial MT"/>
                <a:cs typeface="Arial MT"/>
              </a:rPr>
              <a:t>object-reference- </a:t>
            </a:r>
            <a:r>
              <a:rPr sz="2400" spc="-655">
                <a:latin typeface="Arial MT"/>
                <a:cs typeface="Arial MT"/>
              </a:rPr>
              <a:t> </a:t>
            </a:r>
            <a:r>
              <a:rPr sz="2400" spc="-5" dirty="0">
                <a:latin typeface="Arial MT"/>
                <a:cs typeface="Arial MT"/>
              </a:rPr>
              <a:t>variable </a:t>
            </a:r>
            <a:r>
              <a:rPr sz="2400" spc="25" dirty="0">
                <a:latin typeface="Arial MT"/>
                <a:cs typeface="Arial MT"/>
              </a:rPr>
              <a:t>‘r’ </a:t>
            </a:r>
            <a:r>
              <a:rPr sz="2400" spc="-5" dirty="0">
                <a:latin typeface="Arial MT"/>
                <a:cs typeface="Arial MT"/>
              </a:rPr>
              <a:t>is </a:t>
            </a:r>
            <a:r>
              <a:rPr sz="2400" dirty="0">
                <a:latin typeface="Arial MT"/>
                <a:cs typeface="Arial MT"/>
              </a:rPr>
              <a:t>the </a:t>
            </a:r>
            <a:r>
              <a:rPr sz="2400" spc="-10" dirty="0">
                <a:latin typeface="Arial MT"/>
                <a:cs typeface="Arial MT"/>
              </a:rPr>
              <a:t>implicit </a:t>
            </a:r>
            <a:r>
              <a:rPr sz="2400" spc="-5" dirty="0">
                <a:latin typeface="Arial MT"/>
                <a:cs typeface="Arial MT"/>
              </a:rPr>
              <a:t>parameter </a:t>
            </a:r>
            <a:r>
              <a:rPr sz="2400" spc="5" dirty="0">
                <a:latin typeface="Arial MT"/>
                <a:cs typeface="Arial MT"/>
              </a:rPr>
              <a:t>to </a:t>
            </a:r>
            <a:r>
              <a:rPr sz="2400" spc="-5" dirty="0">
                <a:latin typeface="Arial MT"/>
                <a:cs typeface="Arial MT"/>
              </a:rPr>
              <a:t>any method </a:t>
            </a:r>
            <a:r>
              <a:rPr sz="2400" spc="-10" dirty="0">
                <a:latin typeface="Arial MT"/>
                <a:cs typeface="Arial MT"/>
              </a:rPr>
              <a:t>which </a:t>
            </a:r>
            <a:r>
              <a:rPr sz="2400" spc="-655" dirty="0">
                <a:latin typeface="Arial MT"/>
                <a:cs typeface="Arial MT"/>
              </a:rPr>
              <a:t> </a:t>
            </a:r>
            <a:r>
              <a:rPr sz="2400" spc="-5" dirty="0">
                <a:latin typeface="Arial MT"/>
                <a:cs typeface="Arial MT"/>
              </a:rPr>
              <a:t>is</a:t>
            </a:r>
            <a:r>
              <a:rPr sz="2400" spc="-10" dirty="0">
                <a:latin typeface="Arial MT"/>
                <a:cs typeface="Arial MT"/>
              </a:rPr>
              <a:t> </a:t>
            </a:r>
            <a:r>
              <a:rPr sz="2400" spc="-5" dirty="0">
                <a:latin typeface="Arial MT"/>
                <a:cs typeface="Arial MT"/>
              </a:rPr>
              <a:t>invoked</a:t>
            </a:r>
            <a:r>
              <a:rPr sz="2400" spc="20" dirty="0">
                <a:latin typeface="Arial MT"/>
                <a:cs typeface="Arial MT"/>
              </a:rPr>
              <a:t> </a:t>
            </a:r>
            <a:r>
              <a:rPr sz="2400" dirty="0">
                <a:latin typeface="Arial MT"/>
                <a:cs typeface="Arial MT"/>
              </a:rPr>
              <a:t>via</a:t>
            </a:r>
            <a:r>
              <a:rPr sz="2400" spc="-10" dirty="0">
                <a:latin typeface="Arial MT"/>
                <a:cs typeface="Arial MT"/>
              </a:rPr>
              <a:t> </a:t>
            </a:r>
            <a:r>
              <a:rPr sz="2400" spc="25" dirty="0">
                <a:latin typeface="Arial MT"/>
                <a:cs typeface="Arial MT"/>
              </a:rPr>
              <a:t>‘r’</a:t>
            </a:r>
            <a:endParaRPr sz="2400" dirty="0">
              <a:latin typeface="Arial MT"/>
              <a:cs typeface="Arial MT"/>
            </a:endParaRPr>
          </a:p>
          <a:p>
            <a:pPr marL="355600" indent="-342900" algn="just">
              <a:spcBef>
                <a:spcPts val="580"/>
              </a:spcBef>
              <a:buClr>
                <a:srgbClr val="0F1141"/>
              </a:buClr>
              <a:buChar char="•"/>
              <a:tabLst>
                <a:tab pos="355600" algn="l"/>
              </a:tabLst>
            </a:pPr>
            <a:r>
              <a:rPr sz="2400" spc="-5" dirty="0">
                <a:latin typeface="Arial MT"/>
                <a:cs typeface="Arial MT"/>
              </a:rPr>
              <a:t>Explicit</a:t>
            </a:r>
            <a:r>
              <a:rPr sz="2400" spc="35" dirty="0">
                <a:latin typeface="Arial MT"/>
                <a:cs typeface="Arial MT"/>
              </a:rPr>
              <a:t> </a:t>
            </a:r>
            <a:r>
              <a:rPr sz="2400" dirty="0">
                <a:latin typeface="Arial MT"/>
                <a:cs typeface="Arial MT"/>
              </a:rPr>
              <a:t>parameters</a:t>
            </a:r>
            <a:r>
              <a:rPr sz="2400" spc="-5" dirty="0">
                <a:latin typeface="Arial MT"/>
                <a:cs typeface="Arial MT"/>
              </a:rPr>
              <a:t> </a:t>
            </a:r>
            <a:r>
              <a:rPr sz="2400" dirty="0">
                <a:latin typeface="Arial MT"/>
                <a:cs typeface="Arial MT"/>
              </a:rPr>
              <a:t>are</a:t>
            </a:r>
            <a:r>
              <a:rPr sz="2400" spc="-5" dirty="0">
                <a:latin typeface="Arial MT"/>
                <a:cs typeface="Arial MT"/>
              </a:rPr>
              <a:t> </a:t>
            </a:r>
            <a:r>
              <a:rPr sz="2400" dirty="0">
                <a:latin typeface="Arial MT"/>
                <a:cs typeface="Arial MT"/>
              </a:rPr>
              <a:t>the</a:t>
            </a:r>
            <a:r>
              <a:rPr sz="2400" spc="-20" dirty="0">
                <a:latin typeface="Arial MT"/>
                <a:cs typeface="Arial MT"/>
              </a:rPr>
              <a:t> </a:t>
            </a:r>
            <a:r>
              <a:rPr sz="2400" spc="-5" dirty="0">
                <a:latin typeface="Arial MT"/>
                <a:cs typeface="Arial MT"/>
              </a:rPr>
              <a:t>part</a:t>
            </a:r>
            <a:r>
              <a:rPr sz="2400" spc="-10" dirty="0">
                <a:latin typeface="Arial MT"/>
                <a:cs typeface="Arial MT"/>
              </a:rPr>
              <a:t> </a:t>
            </a:r>
            <a:r>
              <a:rPr sz="2400" dirty="0">
                <a:latin typeface="Arial MT"/>
                <a:cs typeface="Arial MT"/>
              </a:rPr>
              <a:t>of</a:t>
            </a:r>
            <a:r>
              <a:rPr sz="2400" spc="-15" dirty="0">
                <a:latin typeface="Arial MT"/>
                <a:cs typeface="Arial MT"/>
              </a:rPr>
              <a:t> </a:t>
            </a:r>
            <a:r>
              <a:rPr sz="2400" dirty="0">
                <a:latin typeface="Arial MT"/>
                <a:cs typeface="Arial MT"/>
              </a:rPr>
              <a:t>method</a:t>
            </a:r>
            <a:r>
              <a:rPr sz="2400" spc="-5" dirty="0">
                <a:latin typeface="Arial MT"/>
                <a:cs typeface="Arial MT"/>
              </a:rPr>
              <a:t> signature</a:t>
            </a:r>
            <a:endParaRPr sz="2400" dirty="0">
              <a:latin typeface="Arial MT"/>
              <a:cs typeface="Arial MT"/>
            </a:endParaRPr>
          </a:p>
          <a:p>
            <a:pPr marL="355600" indent="-342900" algn="just">
              <a:spcBef>
                <a:spcPts val="580"/>
              </a:spcBef>
              <a:buClr>
                <a:srgbClr val="0F1141"/>
              </a:buClr>
              <a:buChar char="•"/>
              <a:tabLst>
                <a:tab pos="355600" algn="l"/>
              </a:tabLst>
            </a:pPr>
            <a:r>
              <a:rPr sz="2400" spc="-5" dirty="0">
                <a:latin typeface="Arial MT"/>
                <a:cs typeface="Arial MT"/>
              </a:rPr>
              <a:t>Example</a:t>
            </a:r>
            <a:endParaRPr sz="2400" dirty="0">
              <a:latin typeface="Arial MT"/>
              <a:cs typeface="Arial MT"/>
            </a:endParaRPr>
          </a:p>
          <a:p>
            <a:pPr marL="1687195">
              <a:spcBef>
                <a:spcPts val="190"/>
              </a:spcBef>
            </a:pPr>
            <a:r>
              <a:rPr spc="-5" dirty="0">
                <a:latin typeface="Calibri"/>
                <a:cs typeface="Calibri"/>
              </a:rPr>
              <a:t>class</a:t>
            </a:r>
            <a:r>
              <a:rPr spc="-35" dirty="0">
                <a:latin typeface="Calibri"/>
                <a:cs typeface="Calibri"/>
              </a:rPr>
              <a:t> </a:t>
            </a:r>
            <a:r>
              <a:rPr spc="-10" dirty="0">
                <a:latin typeface="Calibri"/>
                <a:cs typeface="Calibri"/>
              </a:rPr>
              <a:t>XYZ</a:t>
            </a:r>
            <a:endParaRPr dirty="0">
              <a:latin typeface="Calibri"/>
              <a:cs typeface="Calibri"/>
            </a:endParaRPr>
          </a:p>
        </p:txBody>
      </p:sp>
      <p:sp>
        <p:nvSpPr>
          <p:cNvPr id="3" name="object 3"/>
          <p:cNvSpPr txBox="1">
            <a:spLocks noGrp="1"/>
          </p:cNvSpPr>
          <p:nvPr>
            <p:ph type="title"/>
          </p:nvPr>
        </p:nvSpPr>
        <p:spPr>
          <a:xfrm>
            <a:off x="1907540" y="150622"/>
            <a:ext cx="5269230" cy="1042849"/>
          </a:xfrm>
          <a:prstGeom prst="rect">
            <a:avLst/>
          </a:prstGeom>
        </p:spPr>
        <p:txBody>
          <a:bodyPr vert="horz" wrap="square" lIns="0" tIns="104139" rIns="0" bIns="0" rtlCol="0" anchor="t">
            <a:spAutoFit/>
          </a:bodyPr>
          <a:lstStyle/>
          <a:p>
            <a:pPr marL="12700" marR="5080">
              <a:lnSpc>
                <a:spcPts val="3600"/>
              </a:lnSpc>
              <a:spcBef>
                <a:spcPts val="819"/>
              </a:spcBef>
            </a:pPr>
            <a:r>
              <a:rPr spc="-165" dirty="0"/>
              <a:t>I</a:t>
            </a:r>
            <a:r>
              <a:rPr spc="-160" dirty="0"/>
              <a:t>mp</a:t>
            </a:r>
            <a:r>
              <a:rPr spc="-165" dirty="0"/>
              <a:t>li</a:t>
            </a:r>
            <a:r>
              <a:rPr spc="-160" dirty="0"/>
              <a:t>c</a:t>
            </a:r>
            <a:r>
              <a:rPr spc="-165" dirty="0"/>
              <a:t>i</a:t>
            </a:r>
            <a:r>
              <a:rPr dirty="0"/>
              <a:t>t</a:t>
            </a:r>
            <a:r>
              <a:rPr spc="-240" dirty="0"/>
              <a:t> </a:t>
            </a:r>
            <a:r>
              <a:rPr spc="-160" dirty="0"/>
              <a:t>v</a:t>
            </a:r>
            <a:r>
              <a:rPr spc="-5" dirty="0"/>
              <a:t>s</a:t>
            </a:r>
            <a:r>
              <a:rPr spc="-305" dirty="0"/>
              <a:t> </a:t>
            </a:r>
            <a:r>
              <a:rPr spc="-155" dirty="0"/>
              <a:t>E</a:t>
            </a:r>
            <a:r>
              <a:rPr spc="-160" dirty="0"/>
              <a:t>xp</a:t>
            </a:r>
            <a:r>
              <a:rPr spc="-165" dirty="0"/>
              <a:t>li</a:t>
            </a:r>
            <a:r>
              <a:rPr spc="-160" dirty="0"/>
              <a:t>c</a:t>
            </a:r>
            <a:r>
              <a:rPr spc="-165" dirty="0"/>
              <a:t>i</a:t>
            </a:r>
            <a:r>
              <a:rPr dirty="0"/>
              <a:t>t</a:t>
            </a:r>
            <a:r>
              <a:rPr spc="-245" dirty="0"/>
              <a:t> </a:t>
            </a:r>
            <a:r>
              <a:rPr spc="-160" dirty="0"/>
              <a:t>Me</a:t>
            </a:r>
            <a:r>
              <a:rPr spc="-155" dirty="0"/>
              <a:t>t</a:t>
            </a:r>
            <a:r>
              <a:rPr spc="-160" dirty="0"/>
              <a:t>ho</a:t>
            </a:r>
            <a:r>
              <a:rPr dirty="0"/>
              <a:t>d  </a:t>
            </a:r>
            <a:r>
              <a:rPr spc="-145" dirty="0"/>
              <a:t>Parameters</a:t>
            </a:r>
          </a:p>
        </p:txBody>
      </p:sp>
      <p:sp>
        <p:nvSpPr>
          <p:cNvPr id="4" name="object 4"/>
          <p:cNvSpPr txBox="1"/>
          <p:nvPr/>
        </p:nvSpPr>
        <p:spPr>
          <a:xfrm>
            <a:off x="3582161" y="3793694"/>
            <a:ext cx="97790" cy="300355"/>
          </a:xfrm>
          <a:prstGeom prst="rect">
            <a:avLst/>
          </a:prstGeom>
        </p:spPr>
        <p:txBody>
          <a:bodyPr vert="horz" wrap="square" lIns="0" tIns="12700" rIns="0" bIns="0" rtlCol="0">
            <a:spAutoFit/>
          </a:bodyPr>
          <a:lstStyle/>
          <a:p>
            <a:pPr marL="12700">
              <a:spcBef>
                <a:spcPts val="100"/>
              </a:spcBef>
            </a:pPr>
            <a:r>
              <a:rPr dirty="0">
                <a:latin typeface="Calibri"/>
                <a:cs typeface="Calibri"/>
              </a:rPr>
              <a:t>{</a:t>
            </a:r>
            <a:endParaRPr>
              <a:latin typeface="Calibri"/>
              <a:cs typeface="Calibri"/>
            </a:endParaRPr>
          </a:p>
        </p:txBody>
      </p:sp>
      <p:sp>
        <p:nvSpPr>
          <p:cNvPr id="5" name="object 5"/>
          <p:cNvSpPr txBox="1"/>
          <p:nvPr/>
        </p:nvSpPr>
        <p:spPr>
          <a:xfrm>
            <a:off x="4496817" y="4068571"/>
            <a:ext cx="1334135" cy="848360"/>
          </a:xfrm>
          <a:prstGeom prst="rect">
            <a:avLst/>
          </a:prstGeom>
        </p:spPr>
        <p:txBody>
          <a:bodyPr vert="horz" wrap="square" lIns="0" tIns="12700" rIns="0" bIns="0" rtlCol="0">
            <a:spAutoFit/>
          </a:bodyPr>
          <a:lstStyle/>
          <a:p>
            <a:pPr marL="12700" marR="5080">
              <a:spcBef>
                <a:spcPts val="100"/>
              </a:spcBef>
              <a:tabLst>
                <a:tab pos="926465" algn="l"/>
              </a:tabLst>
            </a:pPr>
            <a:r>
              <a:rPr spc="-5" dirty="0">
                <a:latin typeface="Calibri"/>
                <a:cs typeface="Calibri"/>
              </a:rPr>
              <a:t>……………… </a:t>
            </a:r>
            <a:r>
              <a:rPr dirty="0">
                <a:latin typeface="Calibri"/>
                <a:cs typeface="Calibri"/>
              </a:rPr>
              <a:t> </a:t>
            </a:r>
            <a:r>
              <a:rPr spc="-5" dirty="0">
                <a:latin typeface="Calibri"/>
                <a:cs typeface="Calibri"/>
              </a:rPr>
              <a:t>p</a:t>
            </a:r>
            <a:r>
              <a:rPr dirty="0">
                <a:latin typeface="Calibri"/>
                <a:cs typeface="Calibri"/>
              </a:rPr>
              <a:t>u</a:t>
            </a:r>
            <a:r>
              <a:rPr spc="-5" dirty="0">
                <a:latin typeface="Calibri"/>
                <a:cs typeface="Calibri"/>
              </a:rPr>
              <a:t>bl</a:t>
            </a:r>
            <a:r>
              <a:rPr spc="-10" dirty="0">
                <a:latin typeface="Calibri"/>
                <a:cs typeface="Calibri"/>
              </a:rPr>
              <a:t>i</a:t>
            </a:r>
            <a:r>
              <a:rPr dirty="0">
                <a:latin typeface="Calibri"/>
                <a:cs typeface="Calibri"/>
              </a:rPr>
              <a:t>c	</a:t>
            </a:r>
            <a:r>
              <a:rPr spc="-10" dirty="0">
                <a:latin typeface="Calibri"/>
                <a:cs typeface="Calibri"/>
              </a:rPr>
              <a:t>v</a:t>
            </a:r>
            <a:r>
              <a:rPr spc="-5" dirty="0">
                <a:latin typeface="Calibri"/>
                <a:cs typeface="Calibri"/>
              </a:rPr>
              <a:t>o</a:t>
            </a:r>
            <a:r>
              <a:rPr spc="-10" dirty="0">
                <a:latin typeface="Calibri"/>
                <a:cs typeface="Calibri"/>
              </a:rPr>
              <a:t>i</a:t>
            </a:r>
            <a:r>
              <a:rPr dirty="0">
                <a:latin typeface="Calibri"/>
                <a:cs typeface="Calibri"/>
              </a:rPr>
              <a:t>d</a:t>
            </a:r>
            <a:endParaRPr>
              <a:latin typeface="Calibri"/>
              <a:cs typeface="Calibri"/>
            </a:endParaRPr>
          </a:p>
          <a:p>
            <a:pPr marL="12700"/>
            <a:r>
              <a:rPr dirty="0">
                <a:latin typeface="Calibri"/>
                <a:cs typeface="Calibri"/>
              </a:rPr>
              <a:t>{</a:t>
            </a:r>
            <a:endParaRPr>
              <a:latin typeface="Calibri"/>
              <a:cs typeface="Calibri"/>
            </a:endParaRPr>
          </a:p>
        </p:txBody>
      </p:sp>
      <p:sp>
        <p:nvSpPr>
          <p:cNvPr id="6" name="object 6"/>
          <p:cNvSpPr txBox="1"/>
          <p:nvPr/>
        </p:nvSpPr>
        <p:spPr>
          <a:xfrm>
            <a:off x="6325870" y="4342892"/>
            <a:ext cx="1554480"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doS(</a:t>
            </a:r>
            <a:r>
              <a:rPr spc="-15" dirty="0">
                <a:latin typeface="Calibri"/>
                <a:cs typeface="Calibri"/>
              </a:rPr>
              <a:t> </a:t>
            </a:r>
            <a:r>
              <a:rPr spc="-5" dirty="0">
                <a:latin typeface="Calibri"/>
                <a:cs typeface="Calibri"/>
              </a:rPr>
              <a:t>int</a:t>
            </a:r>
            <a:r>
              <a:rPr spc="-10" dirty="0">
                <a:latin typeface="Calibri"/>
                <a:cs typeface="Calibri"/>
              </a:rPr>
              <a:t> </a:t>
            </a:r>
            <a:r>
              <a:rPr dirty="0">
                <a:latin typeface="Calibri"/>
                <a:cs typeface="Calibri"/>
              </a:rPr>
              <a:t>a,</a:t>
            </a:r>
            <a:r>
              <a:rPr spc="-15" dirty="0">
                <a:latin typeface="Calibri"/>
                <a:cs typeface="Calibri"/>
              </a:rPr>
              <a:t> </a:t>
            </a:r>
            <a:r>
              <a:rPr spc="-5" dirty="0">
                <a:latin typeface="Calibri"/>
                <a:cs typeface="Calibri"/>
              </a:rPr>
              <a:t>int</a:t>
            </a:r>
            <a:r>
              <a:rPr spc="-20" dirty="0">
                <a:latin typeface="Calibri"/>
                <a:cs typeface="Calibri"/>
              </a:rPr>
              <a:t> </a:t>
            </a:r>
            <a:r>
              <a:rPr dirty="0">
                <a:latin typeface="Calibri"/>
                <a:cs typeface="Calibri"/>
              </a:rPr>
              <a:t>b</a:t>
            </a:r>
            <a:r>
              <a:rPr spc="-5" dirty="0">
                <a:latin typeface="Calibri"/>
                <a:cs typeface="Calibri"/>
              </a:rPr>
              <a:t> </a:t>
            </a:r>
            <a:r>
              <a:rPr dirty="0">
                <a:latin typeface="Calibri"/>
                <a:cs typeface="Calibri"/>
              </a:rPr>
              <a:t>)</a:t>
            </a:r>
            <a:endParaRPr>
              <a:latin typeface="Calibri"/>
              <a:cs typeface="Calibri"/>
            </a:endParaRPr>
          </a:p>
        </p:txBody>
      </p:sp>
      <p:sp>
        <p:nvSpPr>
          <p:cNvPr id="7" name="object 7"/>
          <p:cNvSpPr txBox="1"/>
          <p:nvPr/>
        </p:nvSpPr>
        <p:spPr>
          <a:xfrm>
            <a:off x="3582161" y="4891532"/>
            <a:ext cx="2686050" cy="848994"/>
          </a:xfrm>
          <a:prstGeom prst="rect">
            <a:avLst/>
          </a:prstGeom>
        </p:spPr>
        <p:txBody>
          <a:bodyPr vert="horz" wrap="square" lIns="0" tIns="12700" rIns="0" bIns="0" rtlCol="0">
            <a:spAutoFit/>
          </a:bodyPr>
          <a:lstStyle/>
          <a:p>
            <a:pPr marL="1841500">
              <a:spcBef>
                <a:spcPts val="100"/>
              </a:spcBef>
            </a:pPr>
            <a:r>
              <a:rPr spc="5" dirty="0">
                <a:latin typeface="Calibri"/>
                <a:cs typeface="Calibri"/>
              </a:rPr>
              <a:t>…….</a:t>
            </a:r>
            <a:endParaRPr>
              <a:latin typeface="Calibri"/>
              <a:cs typeface="Calibri"/>
            </a:endParaRPr>
          </a:p>
          <a:p>
            <a:pPr marL="927100"/>
            <a:r>
              <a:rPr dirty="0">
                <a:latin typeface="Calibri"/>
                <a:cs typeface="Calibri"/>
              </a:rPr>
              <a:t>}</a:t>
            </a:r>
            <a:r>
              <a:rPr spc="-20" dirty="0">
                <a:latin typeface="Calibri"/>
                <a:cs typeface="Calibri"/>
              </a:rPr>
              <a:t> </a:t>
            </a:r>
            <a:r>
              <a:rPr spc="-5" dirty="0">
                <a:latin typeface="Calibri"/>
                <a:cs typeface="Calibri"/>
              </a:rPr>
              <a:t>//</a:t>
            </a:r>
            <a:r>
              <a:rPr dirty="0">
                <a:latin typeface="Calibri"/>
                <a:cs typeface="Calibri"/>
              </a:rPr>
              <a:t> </a:t>
            </a:r>
            <a:r>
              <a:rPr spc="-5" dirty="0">
                <a:latin typeface="Calibri"/>
                <a:cs typeface="Calibri"/>
              </a:rPr>
              <a:t>End of</a:t>
            </a:r>
            <a:r>
              <a:rPr spc="-15" dirty="0">
                <a:latin typeface="Calibri"/>
                <a:cs typeface="Calibri"/>
              </a:rPr>
              <a:t> </a:t>
            </a:r>
            <a:r>
              <a:rPr spc="-5" dirty="0">
                <a:latin typeface="Calibri"/>
                <a:cs typeface="Calibri"/>
              </a:rPr>
              <a:t>Method</a:t>
            </a:r>
            <a:endParaRPr>
              <a:latin typeface="Calibri"/>
              <a:cs typeface="Calibri"/>
            </a:endParaRPr>
          </a:p>
          <a:p>
            <a:pPr marL="12700"/>
            <a:r>
              <a:rPr spc="-5" dirty="0">
                <a:latin typeface="Calibri"/>
                <a:cs typeface="Calibri"/>
              </a:rPr>
              <a:t>}// End</a:t>
            </a:r>
            <a:r>
              <a:rPr dirty="0">
                <a:latin typeface="Calibri"/>
                <a:cs typeface="Calibri"/>
              </a:rPr>
              <a:t> </a:t>
            </a:r>
            <a:r>
              <a:rPr spc="-5" dirty="0">
                <a:latin typeface="Calibri"/>
                <a:cs typeface="Calibri"/>
              </a:rPr>
              <a:t>of</a:t>
            </a:r>
            <a:r>
              <a:rPr spc="-15" dirty="0">
                <a:latin typeface="Calibri"/>
                <a:cs typeface="Calibri"/>
              </a:rPr>
              <a:t> </a:t>
            </a:r>
            <a:r>
              <a:rPr spc="-5" dirty="0">
                <a:latin typeface="Calibri"/>
                <a:cs typeface="Calibri"/>
              </a:rPr>
              <a:t>class</a:t>
            </a:r>
            <a:r>
              <a:rPr spc="-10" dirty="0">
                <a:latin typeface="Calibri"/>
                <a:cs typeface="Calibri"/>
              </a:rPr>
              <a:t> XYZ</a:t>
            </a:r>
            <a:endParaRPr>
              <a:latin typeface="Calibri"/>
              <a:cs typeface="Calibri"/>
            </a:endParaRPr>
          </a:p>
        </p:txBody>
      </p:sp>
      <p:sp>
        <p:nvSpPr>
          <p:cNvPr id="8" name="object 8"/>
          <p:cNvSpPr/>
          <p:nvPr/>
        </p:nvSpPr>
        <p:spPr>
          <a:xfrm>
            <a:off x="6768847" y="4077462"/>
            <a:ext cx="1009015" cy="360045"/>
          </a:xfrm>
          <a:custGeom>
            <a:avLst/>
            <a:gdLst/>
            <a:ahLst/>
            <a:cxnLst/>
            <a:rect l="l" t="t" r="r" b="b"/>
            <a:pathLst>
              <a:path w="1009014" h="360045">
                <a:moveTo>
                  <a:pt x="0" y="359663"/>
                </a:moveTo>
                <a:lnTo>
                  <a:pt x="5107" y="311859"/>
                </a:lnTo>
                <a:lnTo>
                  <a:pt x="19520" y="268901"/>
                </a:lnTo>
                <a:lnTo>
                  <a:pt x="41878" y="232505"/>
                </a:lnTo>
                <a:lnTo>
                  <a:pt x="70818" y="204385"/>
                </a:lnTo>
                <a:lnTo>
                  <a:pt x="104980" y="186256"/>
                </a:lnTo>
                <a:lnTo>
                  <a:pt x="143001" y="179831"/>
                </a:lnTo>
                <a:lnTo>
                  <a:pt x="361441" y="179831"/>
                </a:lnTo>
                <a:lnTo>
                  <a:pt x="399463" y="173407"/>
                </a:lnTo>
                <a:lnTo>
                  <a:pt x="433625" y="155278"/>
                </a:lnTo>
                <a:lnTo>
                  <a:pt x="462565" y="127158"/>
                </a:lnTo>
                <a:lnTo>
                  <a:pt x="484923" y="90762"/>
                </a:lnTo>
                <a:lnTo>
                  <a:pt x="499336" y="47804"/>
                </a:lnTo>
                <a:lnTo>
                  <a:pt x="504443" y="0"/>
                </a:lnTo>
                <a:lnTo>
                  <a:pt x="509551" y="47804"/>
                </a:lnTo>
                <a:lnTo>
                  <a:pt x="523964" y="90762"/>
                </a:lnTo>
                <a:lnTo>
                  <a:pt x="546322" y="127158"/>
                </a:lnTo>
                <a:lnTo>
                  <a:pt x="575262" y="155278"/>
                </a:lnTo>
                <a:lnTo>
                  <a:pt x="609424" y="173407"/>
                </a:lnTo>
                <a:lnTo>
                  <a:pt x="647445" y="179831"/>
                </a:lnTo>
                <a:lnTo>
                  <a:pt x="865886" y="179831"/>
                </a:lnTo>
                <a:lnTo>
                  <a:pt x="903907" y="186256"/>
                </a:lnTo>
                <a:lnTo>
                  <a:pt x="938069" y="204385"/>
                </a:lnTo>
                <a:lnTo>
                  <a:pt x="967009" y="232505"/>
                </a:lnTo>
                <a:lnTo>
                  <a:pt x="989367" y="268901"/>
                </a:lnTo>
                <a:lnTo>
                  <a:pt x="1003780" y="311859"/>
                </a:lnTo>
                <a:lnTo>
                  <a:pt x="1008888" y="359663"/>
                </a:lnTo>
              </a:path>
            </a:pathLst>
          </a:custGeom>
          <a:ln w="38100">
            <a:solidFill>
              <a:srgbClr val="000000"/>
            </a:solidFill>
            <a:prstDash val="lgDash"/>
          </a:ln>
        </p:spPr>
        <p:txBody>
          <a:bodyPr wrap="square" lIns="0" tIns="0" rIns="0" bIns="0" rtlCol="0"/>
          <a:lstStyle/>
          <a:p>
            <a:endParaRPr/>
          </a:p>
        </p:txBody>
      </p:sp>
      <p:sp>
        <p:nvSpPr>
          <p:cNvPr id="9" name="object 9"/>
          <p:cNvSpPr txBox="1"/>
          <p:nvPr/>
        </p:nvSpPr>
        <p:spPr>
          <a:xfrm>
            <a:off x="6391402" y="3663188"/>
            <a:ext cx="271145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Explicit</a:t>
            </a:r>
            <a:r>
              <a:rPr b="1" spc="-60" dirty="0">
                <a:solidFill>
                  <a:srgbClr val="FF0000"/>
                </a:solidFill>
                <a:latin typeface="Calibri"/>
                <a:cs typeface="Calibri"/>
              </a:rPr>
              <a:t> </a:t>
            </a:r>
            <a:r>
              <a:rPr b="1" spc="-15" dirty="0">
                <a:solidFill>
                  <a:srgbClr val="FF0000"/>
                </a:solidFill>
                <a:latin typeface="Calibri"/>
                <a:cs typeface="Calibri"/>
              </a:rPr>
              <a:t>Parameters</a:t>
            </a:r>
            <a:r>
              <a:rPr b="1" spc="-50" dirty="0">
                <a:solidFill>
                  <a:srgbClr val="FF0000"/>
                </a:solidFill>
                <a:latin typeface="Calibri"/>
                <a:cs typeface="Calibri"/>
              </a:rPr>
              <a:t> </a:t>
            </a:r>
            <a:r>
              <a:rPr b="1" spc="-10" dirty="0">
                <a:solidFill>
                  <a:srgbClr val="FF0000"/>
                </a:solidFill>
                <a:latin typeface="Calibri"/>
                <a:cs typeface="Calibri"/>
              </a:rPr>
              <a:t>for </a:t>
            </a:r>
            <a:r>
              <a:rPr b="1" dirty="0">
                <a:solidFill>
                  <a:srgbClr val="FF0000"/>
                </a:solidFill>
                <a:latin typeface="Calibri"/>
                <a:cs typeface="Calibri"/>
              </a:rPr>
              <a:t>doS()</a:t>
            </a:r>
            <a:endParaRPr>
              <a:latin typeface="Calibri"/>
              <a:cs typeface="Calibri"/>
            </a:endParaRPr>
          </a:p>
        </p:txBody>
      </p:sp>
      <p:sp>
        <p:nvSpPr>
          <p:cNvPr id="10" name="object 10"/>
          <p:cNvSpPr txBox="1"/>
          <p:nvPr/>
        </p:nvSpPr>
        <p:spPr>
          <a:xfrm>
            <a:off x="7486904" y="4966842"/>
            <a:ext cx="2635885" cy="574040"/>
          </a:xfrm>
          <a:prstGeom prst="rect">
            <a:avLst/>
          </a:prstGeom>
        </p:spPr>
        <p:txBody>
          <a:bodyPr vert="horz" wrap="square" lIns="0" tIns="12700" rIns="0" bIns="0" rtlCol="0">
            <a:spAutoFit/>
          </a:bodyPr>
          <a:lstStyle/>
          <a:p>
            <a:pPr marL="12700">
              <a:spcBef>
                <a:spcPts val="100"/>
              </a:spcBef>
            </a:pPr>
            <a:r>
              <a:rPr b="1" dirty="0">
                <a:solidFill>
                  <a:srgbClr val="FF0000"/>
                </a:solidFill>
                <a:latin typeface="Arial"/>
                <a:cs typeface="Arial"/>
              </a:rPr>
              <a:t>//</a:t>
            </a:r>
            <a:r>
              <a:rPr b="1" spc="-35" dirty="0">
                <a:solidFill>
                  <a:srgbClr val="FF0000"/>
                </a:solidFill>
                <a:latin typeface="Arial"/>
                <a:cs typeface="Arial"/>
              </a:rPr>
              <a:t> </a:t>
            </a:r>
            <a:r>
              <a:rPr b="1" spc="-10" dirty="0">
                <a:solidFill>
                  <a:srgbClr val="FF0000"/>
                </a:solidFill>
                <a:latin typeface="Arial"/>
                <a:cs typeface="Arial"/>
              </a:rPr>
              <a:t>Driver</a:t>
            </a:r>
            <a:r>
              <a:rPr b="1" spc="10" dirty="0">
                <a:solidFill>
                  <a:srgbClr val="FF0000"/>
                </a:solidFill>
                <a:latin typeface="Arial"/>
                <a:cs typeface="Arial"/>
              </a:rPr>
              <a:t> </a:t>
            </a:r>
            <a:r>
              <a:rPr b="1" dirty="0">
                <a:solidFill>
                  <a:srgbClr val="FF0000"/>
                </a:solidFill>
                <a:latin typeface="Arial"/>
                <a:cs typeface="Arial"/>
              </a:rPr>
              <a:t>Code</a:t>
            </a:r>
            <a:endParaRPr>
              <a:latin typeface="Arial"/>
              <a:cs typeface="Arial"/>
            </a:endParaRPr>
          </a:p>
          <a:p>
            <a:pPr marL="12700">
              <a:tabLst>
                <a:tab pos="927100" algn="l"/>
              </a:tabLst>
            </a:pPr>
            <a:r>
              <a:rPr b="1" dirty="0">
                <a:solidFill>
                  <a:srgbClr val="FF0000"/>
                </a:solidFill>
                <a:latin typeface="Arial"/>
                <a:cs typeface="Arial"/>
              </a:rPr>
              <a:t>XYZ	</a:t>
            </a:r>
            <a:r>
              <a:rPr b="1" spc="-5" dirty="0">
                <a:solidFill>
                  <a:srgbClr val="FF0000"/>
                </a:solidFill>
                <a:latin typeface="Arial"/>
                <a:cs typeface="Arial"/>
              </a:rPr>
              <a:t>x1</a:t>
            </a:r>
            <a:r>
              <a:rPr b="1" spc="-40" dirty="0">
                <a:solidFill>
                  <a:srgbClr val="FF0000"/>
                </a:solidFill>
                <a:latin typeface="Arial"/>
                <a:cs typeface="Arial"/>
              </a:rPr>
              <a:t> </a:t>
            </a:r>
            <a:r>
              <a:rPr b="1" dirty="0">
                <a:solidFill>
                  <a:srgbClr val="FF0000"/>
                </a:solidFill>
                <a:latin typeface="Arial"/>
                <a:cs typeface="Arial"/>
              </a:rPr>
              <a:t>=</a:t>
            </a:r>
            <a:r>
              <a:rPr b="1" spc="-35" dirty="0">
                <a:solidFill>
                  <a:srgbClr val="FF0000"/>
                </a:solidFill>
                <a:latin typeface="Arial"/>
                <a:cs typeface="Arial"/>
              </a:rPr>
              <a:t> </a:t>
            </a:r>
            <a:r>
              <a:rPr b="1" dirty="0">
                <a:solidFill>
                  <a:srgbClr val="FF0000"/>
                </a:solidFill>
                <a:latin typeface="Arial"/>
                <a:cs typeface="Arial"/>
              </a:rPr>
              <a:t>new</a:t>
            </a:r>
            <a:r>
              <a:rPr b="1" spc="-20" dirty="0">
                <a:solidFill>
                  <a:srgbClr val="FF0000"/>
                </a:solidFill>
                <a:latin typeface="Arial"/>
                <a:cs typeface="Arial"/>
              </a:rPr>
              <a:t> </a:t>
            </a:r>
            <a:r>
              <a:rPr b="1" dirty="0">
                <a:solidFill>
                  <a:srgbClr val="FF0000"/>
                </a:solidFill>
                <a:latin typeface="Arial"/>
                <a:cs typeface="Arial"/>
              </a:rPr>
              <a:t>XYZ();</a:t>
            </a:r>
            <a:endParaRPr>
              <a:latin typeface="Arial"/>
              <a:cs typeface="Arial"/>
            </a:endParaRPr>
          </a:p>
        </p:txBody>
      </p:sp>
      <p:sp>
        <p:nvSpPr>
          <p:cNvPr id="11" name="object 11"/>
          <p:cNvSpPr/>
          <p:nvPr/>
        </p:nvSpPr>
        <p:spPr>
          <a:xfrm>
            <a:off x="6883909" y="5927699"/>
            <a:ext cx="653415" cy="231140"/>
          </a:xfrm>
          <a:custGeom>
            <a:avLst/>
            <a:gdLst/>
            <a:ahLst/>
            <a:cxnLst/>
            <a:rect l="l" t="t" r="r" b="b"/>
            <a:pathLst>
              <a:path w="653414" h="231139">
                <a:moveTo>
                  <a:pt x="538352" y="36567"/>
                </a:moveTo>
                <a:lnTo>
                  <a:pt x="0" y="194081"/>
                </a:lnTo>
                <a:lnTo>
                  <a:pt x="10667" y="230644"/>
                </a:lnTo>
                <a:lnTo>
                  <a:pt x="549023" y="73142"/>
                </a:lnTo>
                <a:lnTo>
                  <a:pt x="538352" y="36567"/>
                </a:lnTo>
                <a:close/>
              </a:path>
              <a:path w="653414" h="231139">
                <a:moveTo>
                  <a:pt x="644297" y="31216"/>
                </a:moveTo>
                <a:lnTo>
                  <a:pt x="556640" y="31216"/>
                </a:lnTo>
                <a:lnTo>
                  <a:pt x="567308" y="67792"/>
                </a:lnTo>
                <a:lnTo>
                  <a:pt x="549023" y="73142"/>
                </a:lnTo>
                <a:lnTo>
                  <a:pt x="559688" y="109702"/>
                </a:lnTo>
                <a:lnTo>
                  <a:pt x="644297" y="31216"/>
                </a:lnTo>
                <a:close/>
              </a:path>
              <a:path w="653414" h="231139">
                <a:moveTo>
                  <a:pt x="556640" y="31216"/>
                </a:moveTo>
                <a:lnTo>
                  <a:pt x="538352" y="36567"/>
                </a:lnTo>
                <a:lnTo>
                  <a:pt x="549023" y="73142"/>
                </a:lnTo>
                <a:lnTo>
                  <a:pt x="567308" y="67792"/>
                </a:lnTo>
                <a:lnTo>
                  <a:pt x="556640" y="31216"/>
                </a:lnTo>
                <a:close/>
              </a:path>
              <a:path w="653414" h="231139">
                <a:moveTo>
                  <a:pt x="527684" y="0"/>
                </a:moveTo>
                <a:lnTo>
                  <a:pt x="538352" y="36567"/>
                </a:lnTo>
                <a:lnTo>
                  <a:pt x="556640" y="31216"/>
                </a:lnTo>
                <a:lnTo>
                  <a:pt x="644297" y="31216"/>
                </a:lnTo>
                <a:lnTo>
                  <a:pt x="653414" y="22758"/>
                </a:lnTo>
                <a:lnTo>
                  <a:pt x="527684" y="0"/>
                </a:lnTo>
                <a:close/>
              </a:path>
            </a:pathLst>
          </a:custGeom>
          <a:solidFill>
            <a:srgbClr val="000000"/>
          </a:solidFill>
        </p:spPr>
        <p:txBody>
          <a:bodyPr wrap="square" lIns="0" tIns="0" rIns="0" bIns="0" rtlCol="0"/>
          <a:lstStyle/>
          <a:p>
            <a:endParaRPr/>
          </a:p>
        </p:txBody>
      </p:sp>
      <p:sp>
        <p:nvSpPr>
          <p:cNvPr id="12" name="object 12"/>
          <p:cNvSpPr txBox="1"/>
          <p:nvPr/>
        </p:nvSpPr>
        <p:spPr>
          <a:xfrm>
            <a:off x="5023230" y="5660238"/>
            <a:ext cx="3784600" cy="833119"/>
          </a:xfrm>
          <a:prstGeom prst="rect">
            <a:avLst/>
          </a:prstGeom>
        </p:spPr>
        <p:txBody>
          <a:bodyPr vert="horz" wrap="square" lIns="0" tIns="142240" rIns="0" bIns="0" rtlCol="0">
            <a:spAutoFit/>
          </a:bodyPr>
          <a:lstStyle/>
          <a:p>
            <a:pPr marL="2475865">
              <a:spcBef>
                <a:spcPts val="1120"/>
              </a:spcBef>
            </a:pPr>
            <a:r>
              <a:rPr b="1" spc="-5" dirty="0">
                <a:solidFill>
                  <a:srgbClr val="FF0000"/>
                </a:solidFill>
                <a:latin typeface="Arial"/>
                <a:cs typeface="Arial"/>
              </a:rPr>
              <a:t>x1.doS(4,6);</a:t>
            </a:r>
            <a:endParaRPr>
              <a:latin typeface="Arial"/>
              <a:cs typeface="Arial"/>
            </a:endParaRPr>
          </a:p>
          <a:p>
            <a:pPr marL="12700">
              <a:spcBef>
                <a:spcPts val="1020"/>
              </a:spcBef>
            </a:pPr>
            <a:r>
              <a:rPr b="1" spc="-5" dirty="0">
                <a:solidFill>
                  <a:srgbClr val="FF0000"/>
                </a:solidFill>
                <a:latin typeface="Arial"/>
                <a:cs typeface="Arial"/>
              </a:rPr>
              <a:t>‘x1’</a:t>
            </a:r>
            <a:r>
              <a:rPr b="1" spc="-114" dirty="0">
                <a:solidFill>
                  <a:srgbClr val="FF0000"/>
                </a:solidFill>
                <a:latin typeface="Arial"/>
                <a:cs typeface="Arial"/>
              </a:rPr>
              <a:t> </a:t>
            </a:r>
            <a:r>
              <a:rPr b="1" dirty="0">
                <a:solidFill>
                  <a:srgbClr val="FF0000"/>
                </a:solidFill>
                <a:latin typeface="Arial"/>
                <a:cs typeface="Arial"/>
              </a:rPr>
              <a:t>is</a:t>
            </a:r>
            <a:r>
              <a:rPr b="1" spc="-15" dirty="0">
                <a:solidFill>
                  <a:srgbClr val="FF0000"/>
                </a:solidFill>
                <a:latin typeface="Arial"/>
                <a:cs typeface="Arial"/>
              </a:rPr>
              <a:t> </a:t>
            </a:r>
            <a:r>
              <a:rPr b="1" spc="-5" dirty="0">
                <a:solidFill>
                  <a:srgbClr val="FF0000"/>
                </a:solidFill>
                <a:latin typeface="Arial"/>
                <a:cs typeface="Arial"/>
              </a:rPr>
              <a:t>implicit</a:t>
            </a:r>
            <a:r>
              <a:rPr b="1" spc="-20" dirty="0">
                <a:solidFill>
                  <a:srgbClr val="FF0000"/>
                </a:solidFill>
                <a:latin typeface="Arial"/>
                <a:cs typeface="Arial"/>
              </a:rPr>
              <a:t> </a:t>
            </a:r>
            <a:r>
              <a:rPr b="1" spc="-5" dirty="0">
                <a:solidFill>
                  <a:srgbClr val="FF0000"/>
                </a:solidFill>
                <a:latin typeface="Arial"/>
                <a:cs typeface="Arial"/>
              </a:rPr>
              <a:t>parameter</a:t>
            </a:r>
            <a:endParaRPr>
              <a:latin typeface="Arial"/>
              <a:cs typeface="Arial"/>
            </a:endParaRPr>
          </a:p>
        </p:txBody>
      </p:sp>
      <p:sp>
        <p:nvSpPr>
          <p:cNvPr id="16" name="Footer Placeholder 15">
            <a:extLst>
              <a:ext uri="{FF2B5EF4-FFF2-40B4-BE49-F238E27FC236}">
                <a16:creationId xmlns:a16="http://schemas.microsoft.com/office/drawing/2014/main" id="{397C0588-7CA6-41E9-A416-53C5390F71FE}"/>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22299"/>
            <a:ext cx="4015104" cy="3927475"/>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a:t>
            </a:r>
            <a:r>
              <a:rPr sz="1600" dirty="0">
                <a:latin typeface="Arial MT"/>
                <a:cs typeface="Arial MT"/>
              </a:rPr>
              <a:t> </a:t>
            </a:r>
            <a:r>
              <a:rPr sz="1600" spc="-5" dirty="0">
                <a:latin typeface="Arial MT"/>
                <a:cs typeface="Arial MT"/>
              </a:rPr>
              <a:t>File</a:t>
            </a:r>
            <a:r>
              <a:rPr sz="1600" spc="-10" dirty="0">
                <a:latin typeface="Arial MT"/>
                <a:cs typeface="Arial MT"/>
              </a:rPr>
              <a:t> </a:t>
            </a:r>
            <a:r>
              <a:rPr sz="1600" spc="-5" dirty="0">
                <a:latin typeface="Arial MT"/>
                <a:cs typeface="Arial MT"/>
              </a:rPr>
              <a:t>Name</a:t>
            </a:r>
            <a:r>
              <a:rPr sz="1600" spc="-10" dirty="0">
                <a:latin typeface="Arial MT"/>
                <a:cs typeface="Arial MT"/>
              </a:rPr>
              <a:t> </a:t>
            </a:r>
            <a:r>
              <a:rPr sz="1600" spc="-5" dirty="0">
                <a:latin typeface="Arial MT"/>
                <a:cs typeface="Arial MT"/>
              </a:rPr>
              <a:t>:</a:t>
            </a:r>
            <a:r>
              <a:rPr sz="1600" dirty="0">
                <a:latin typeface="Arial MT"/>
                <a:cs typeface="Arial MT"/>
              </a:rPr>
              <a:t> </a:t>
            </a:r>
            <a:r>
              <a:rPr sz="1600" spc="-5" dirty="0">
                <a:latin typeface="Arial MT"/>
                <a:cs typeface="Arial MT"/>
              </a:rPr>
              <a:t>Demo.java</a:t>
            </a:r>
            <a:endParaRPr sz="1600">
              <a:latin typeface="Arial MT"/>
              <a:cs typeface="Arial MT"/>
            </a:endParaRPr>
          </a:p>
          <a:p>
            <a:pPr marL="12700">
              <a:spcBef>
                <a:spcPts val="5"/>
              </a:spcBef>
            </a:pPr>
            <a:r>
              <a:rPr sz="1600" spc="-5" dirty="0">
                <a:latin typeface="Arial MT"/>
                <a:cs typeface="Arial MT"/>
              </a:rPr>
              <a:t>class</a:t>
            </a:r>
            <a:r>
              <a:rPr sz="1600" spc="-105" dirty="0">
                <a:latin typeface="Arial MT"/>
                <a:cs typeface="Arial MT"/>
              </a:rPr>
              <a:t> </a:t>
            </a:r>
            <a:r>
              <a:rPr sz="1600" spc="-5" dirty="0">
                <a:latin typeface="Arial MT"/>
                <a:cs typeface="Arial MT"/>
              </a:rPr>
              <a:t>AB</a:t>
            </a:r>
            <a:endParaRPr sz="1600">
              <a:latin typeface="Arial MT"/>
              <a:cs typeface="Arial MT"/>
            </a:endParaRPr>
          </a:p>
          <a:p>
            <a:pPr marL="12700"/>
            <a:r>
              <a:rPr sz="1600" spc="-5" dirty="0">
                <a:latin typeface="Arial MT"/>
                <a:cs typeface="Arial MT"/>
              </a:rPr>
              <a:t>{</a:t>
            </a:r>
            <a:endParaRPr sz="1600">
              <a:latin typeface="Arial MT"/>
              <a:cs typeface="Arial MT"/>
            </a:endParaRPr>
          </a:p>
          <a:p>
            <a:pPr marL="355600"/>
            <a:r>
              <a:rPr sz="1600" spc="-5" dirty="0">
                <a:latin typeface="Arial MT"/>
                <a:cs typeface="Arial MT"/>
              </a:rPr>
              <a:t>private</a:t>
            </a:r>
            <a:r>
              <a:rPr sz="1600" dirty="0">
                <a:latin typeface="Arial MT"/>
                <a:cs typeface="Arial MT"/>
              </a:rPr>
              <a:t> </a:t>
            </a:r>
            <a:r>
              <a:rPr sz="1600" spc="-5" dirty="0">
                <a:latin typeface="Arial MT"/>
                <a:cs typeface="Arial MT"/>
              </a:rPr>
              <a:t>int</a:t>
            </a:r>
            <a:r>
              <a:rPr sz="1600" spc="10" dirty="0">
                <a:latin typeface="Arial MT"/>
                <a:cs typeface="Arial MT"/>
              </a:rPr>
              <a:t> </a:t>
            </a:r>
            <a:r>
              <a:rPr sz="1600" spc="-5" dirty="0">
                <a:latin typeface="Arial MT"/>
                <a:cs typeface="Arial MT"/>
              </a:rPr>
              <a:t>a,</a:t>
            </a:r>
            <a:r>
              <a:rPr sz="1600" spc="10" dirty="0">
                <a:latin typeface="Arial MT"/>
                <a:cs typeface="Arial MT"/>
              </a:rPr>
              <a:t> </a:t>
            </a:r>
            <a:r>
              <a:rPr sz="1600" spc="-5" dirty="0">
                <a:latin typeface="Arial MT"/>
                <a:cs typeface="Arial MT"/>
              </a:rPr>
              <a:t>b;</a:t>
            </a:r>
            <a:r>
              <a:rPr sz="1600" spc="455" dirty="0">
                <a:latin typeface="Arial MT"/>
                <a:cs typeface="Arial MT"/>
              </a:rPr>
              <a:t> </a:t>
            </a:r>
            <a:r>
              <a:rPr sz="1600" spc="-5" dirty="0">
                <a:latin typeface="Arial MT"/>
                <a:cs typeface="Arial MT"/>
              </a:rPr>
              <a:t>//</a:t>
            </a:r>
            <a:r>
              <a:rPr sz="1600" spc="20" dirty="0">
                <a:latin typeface="Arial MT"/>
                <a:cs typeface="Arial MT"/>
              </a:rPr>
              <a:t> </a:t>
            </a:r>
            <a:r>
              <a:rPr sz="1600" spc="-5" dirty="0">
                <a:latin typeface="Arial MT"/>
                <a:cs typeface="Arial MT"/>
              </a:rPr>
              <a:t>Instance</a:t>
            </a:r>
            <a:r>
              <a:rPr sz="1600" dirty="0">
                <a:latin typeface="Arial MT"/>
                <a:cs typeface="Arial MT"/>
              </a:rPr>
              <a:t> </a:t>
            </a:r>
            <a:r>
              <a:rPr sz="1600" spc="-5" dirty="0">
                <a:latin typeface="Arial MT"/>
                <a:cs typeface="Arial MT"/>
              </a:rPr>
              <a:t>Fields</a:t>
            </a:r>
            <a:endParaRPr sz="1600">
              <a:latin typeface="Arial MT"/>
              <a:cs typeface="Arial MT"/>
            </a:endParaRPr>
          </a:p>
          <a:p>
            <a:pPr marL="355600" marR="1695450"/>
            <a:r>
              <a:rPr sz="1600" spc="-5" dirty="0">
                <a:latin typeface="Arial MT"/>
                <a:cs typeface="Arial MT"/>
              </a:rPr>
              <a:t>//</a:t>
            </a:r>
            <a:r>
              <a:rPr sz="1600" spc="-10" dirty="0">
                <a:latin typeface="Arial MT"/>
                <a:cs typeface="Arial MT"/>
              </a:rPr>
              <a:t> </a:t>
            </a:r>
            <a:r>
              <a:rPr sz="1600" spc="-5" dirty="0">
                <a:latin typeface="Arial MT"/>
                <a:cs typeface="Arial MT"/>
              </a:rPr>
              <a:t>Constructor</a:t>
            </a:r>
            <a:r>
              <a:rPr sz="1600" spc="5" dirty="0">
                <a:latin typeface="Arial MT"/>
                <a:cs typeface="Arial MT"/>
              </a:rPr>
              <a:t> </a:t>
            </a:r>
            <a:r>
              <a:rPr sz="1600" spc="-5" dirty="0">
                <a:latin typeface="Arial MT"/>
                <a:cs typeface="Arial MT"/>
              </a:rPr>
              <a:t>Method </a:t>
            </a:r>
            <a:r>
              <a:rPr sz="1600" spc="-430" dirty="0">
                <a:latin typeface="Arial MT"/>
                <a:cs typeface="Arial MT"/>
              </a:rPr>
              <a:t> </a:t>
            </a:r>
            <a:r>
              <a:rPr sz="1600" spc="-5" dirty="0">
                <a:latin typeface="Arial MT"/>
                <a:cs typeface="Arial MT"/>
              </a:rPr>
              <a:t>AB(int </a:t>
            </a:r>
            <a:r>
              <a:rPr sz="1600" spc="-10" dirty="0">
                <a:latin typeface="Arial MT"/>
                <a:cs typeface="Arial MT"/>
              </a:rPr>
              <a:t>x,</a:t>
            </a:r>
            <a:r>
              <a:rPr sz="1600" spc="15" dirty="0">
                <a:latin typeface="Arial MT"/>
                <a:cs typeface="Arial MT"/>
              </a:rPr>
              <a:t> </a:t>
            </a:r>
            <a:r>
              <a:rPr sz="1600" spc="-5" dirty="0">
                <a:latin typeface="Arial MT"/>
                <a:cs typeface="Arial MT"/>
              </a:rPr>
              <a:t>int </a:t>
            </a:r>
            <a:r>
              <a:rPr sz="1600" spc="-25" dirty="0">
                <a:latin typeface="Arial MT"/>
                <a:cs typeface="Arial MT"/>
              </a:rPr>
              <a:t>y)</a:t>
            </a:r>
            <a:endParaRPr sz="1600">
              <a:latin typeface="Arial MT"/>
              <a:cs typeface="Arial MT"/>
            </a:endParaRPr>
          </a:p>
          <a:p>
            <a:pPr marL="355600"/>
            <a:r>
              <a:rPr sz="1600" spc="-5" dirty="0">
                <a:latin typeface="Arial MT"/>
                <a:cs typeface="Arial MT"/>
              </a:rPr>
              <a:t>{</a:t>
            </a:r>
            <a:endParaRPr sz="1600">
              <a:latin typeface="Arial MT"/>
              <a:cs typeface="Arial MT"/>
            </a:endParaRPr>
          </a:p>
          <a:p>
            <a:pPr marL="927100"/>
            <a:r>
              <a:rPr sz="1600" spc="-5" dirty="0">
                <a:latin typeface="Arial MT"/>
                <a:cs typeface="Arial MT"/>
              </a:rPr>
              <a:t>a</a:t>
            </a:r>
            <a:r>
              <a:rPr sz="1600" spc="-20" dirty="0">
                <a:latin typeface="Arial MT"/>
                <a:cs typeface="Arial MT"/>
              </a:rPr>
              <a:t> </a:t>
            </a:r>
            <a:r>
              <a:rPr sz="1600" spc="-5" dirty="0">
                <a:latin typeface="Arial MT"/>
                <a:cs typeface="Arial MT"/>
              </a:rPr>
              <a:t>=</a:t>
            </a:r>
            <a:r>
              <a:rPr sz="1600" dirty="0">
                <a:latin typeface="Arial MT"/>
                <a:cs typeface="Arial MT"/>
              </a:rPr>
              <a:t> </a:t>
            </a:r>
            <a:r>
              <a:rPr sz="1600" spc="-10" dirty="0">
                <a:latin typeface="Arial MT"/>
                <a:cs typeface="Arial MT"/>
              </a:rPr>
              <a:t>x;</a:t>
            </a:r>
            <a:r>
              <a:rPr sz="1600" spc="5" dirty="0">
                <a:latin typeface="Arial MT"/>
                <a:cs typeface="Arial MT"/>
              </a:rPr>
              <a:t> </a:t>
            </a:r>
            <a:r>
              <a:rPr sz="1600" spc="-5" dirty="0">
                <a:latin typeface="Arial MT"/>
                <a:cs typeface="Arial MT"/>
              </a:rPr>
              <a:t>b</a:t>
            </a:r>
            <a:r>
              <a:rPr sz="1600" spc="-15" dirty="0">
                <a:latin typeface="Arial MT"/>
                <a:cs typeface="Arial MT"/>
              </a:rPr>
              <a:t> </a:t>
            </a:r>
            <a:r>
              <a:rPr sz="1600" spc="-5" dirty="0">
                <a:latin typeface="Arial MT"/>
                <a:cs typeface="Arial MT"/>
              </a:rPr>
              <a:t>= </a:t>
            </a:r>
            <a:r>
              <a:rPr sz="1600" spc="-15" dirty="0">
                <a:latin typeface="Arial MT"/>
                <a:cs typeface="Arial MT"/>
              </a:rPr>
              <a:t>y;</a:t>
            </a:r>
            <a:endParaRPr sz="1600">
              <a:latin typeface="Arial MT"/>
              <a:cs typeface="Arial MT"/>
            </a:endParaRPr>
          </a:p>
          <a:p>
            <a:pPr marL="355600"/>
            <a:r>
              <a:rPr sz="1600" spc="-5" dirty="0">
                <a:latin typeface="Arial MT"/>
                <a:cs typeface="Arial MT"/>
              </a:rPr>
              <a:t>}//</a:t>
            </a:r>
            <a:r>
              <a:rPr sz="1600" dirty="0">
                <a:latin typeface="Arial MT"/>
                <a:cs typeface="Arial MT"/>
              </a:rPr>
              <a:t> </a:t>
            </a:r>
            <a:r>
              <a:rPr sz="1600" spc="-5" dirty="0">
                <a:latin typeface="Arial MT"/>
                <a:cs typeface="Arial MT"/>
              </a:rPr>
              <a:t>End</a:t>
            </a:r>
            <a:r>
              <a:rPr sz="1600" spc="-15" dirty="0">
                <a:latin typeface="Arial MT"/>
                <a:cs typeface="Arial MT"/>
              </a:rPr>
              <a:t> </a:t>
            </a:r>
            <a:r>
              <a:rPr sz="1600" spc="-5" dirty="0">
                <a:latin typeface="Arial MT"/>
                <a:cs typeface="Arial MT"/>
              </a:rPr>
              <a:t>of Method</a:t>
            </a:r>
            <a:endParaRPr sz="1600">
              <a:latin typeface="Arial MT"/>
              <a:cs typeface="Arial MT"/>
            </a:endParaRPr>
          </a:p>
          <a:p>
            <a:pPr marL="355600" marR="5080"/>
            <a:r>
              <a:rPr sz="1600" spc="-5" dirty="0">
                <a:latin typeface="Arial MT"/>
                <a:cs typeface="Arial MT"/>
              </a:rPr>
              <a:t>//</a:t>
            </a:r>
            <a:r>
              <a:rPr sz="1600" spc="10" dirty="0">
                <a:latin typeface="Arial MT"/>
                <a:cs typeface="Arial MT"/>
              </a:rPr>
              <a:t> </a:t>
            </a:r>
            <a:r>
              <a:rPr sz="1600" spc="-5" dirty="0">
                <a:latin typeface="Arial MT"/>
                <a:cs typeface="Arial MT"/>
              </a:rPr>
              <a:t>Method</a:t>
            </a:r>
            <a:r>
              <a:rPr sz="1600" spc="25" dirty="0">
                <a:latin typeface="Arial MT"/>
                <a:cs typeface="Arial MT"/>
              </a:rPr>
              <a:t> </a:t>
            </a:r>
            <a:r>
              <a:rPr sz="1600" spc="-5" dirty="0">
                <a:latin typeface="Arial MT"/>
                <a:cs typeface="Arial MT"/>
              </a:rPr>
              <a:t>to</a:t>
            </a:r>
            <a:r>
              <a:rPr sz="1600" spc="10" dirty="0">
                <a:latin typeface="Arial MT"/>
                <a:cs typeface="Arial MT"/>
              </a:rPr>
              <a:t> </a:t>
            </a:r>
            <a:r>
              <a:rPr sz="1600" spc="-5" dirty="0">
                <a:latin typeface="Arial MT"/>
                <a:cs typeface="Arial MT"/>
              </a:rPr>
              <a:t>display</a:t>
            </a:r>
            <a:r>
              <a:rPr sz="1600" spc="-15" dirty="0">
                <a:latin typeface="Arial MT"/>
                <a:cs typeface="Arial MT"/>
              </a:rPr>
              <a:t> </a:t>
            </a:r>
            <a:r>
              <a:rPr sz="1600" spc="-5" dirty="0">
                <a:latin typeface="Arial MT"/>
                <a:cs typeface="Arial MT"/>
              </a:rPr>
              <a:t>instance</a:t>
            </a:r>
            <a:r>
              <a:rPr sz="1600" spc="-15" dirty="0">
                <a:latin typeface="Arial MT"/>
                <a:cs typeface="Arial MT"/>
              </a:rPr>
              <a:t> </a:t>
            </a:r>
            <a:r>
              <a:rPr sz="1600" spc="-5" dirty="0">
                <a:latin typeface="Arial MT"/>
                <a:cs typeface="Arial MT"/>
              </a:rPr>
              <a:t>field</a:t>
            </a:r>
            <a:r>
              <a:rPr sz="1600" spc="-10" dirty="0">
                <a:latin typeface="Arial MT"/>
                <a:cs typeface="Arial MT"/>
              </a:rPr>
              <a:t> </a:t>
            </a:r>
            <a:r>
              <a:rPr sz="1600" spc="-5" dirty="0">
                <a:latin typeface="Arial MT"/>
                <a:cs typeface="Arial MT"/>
              </a:rPr>
              <a:t>values </a:t>
            </a:r>
            <a:r>
              <a:rPr sz="1600" spc="-430" dirty="0">
                <a:latin typeface="Arial MT"/>
                <a:cs typeface="Arial MT"/>
              </a:rPr>
              <a:t> </a:t>
            </a:r>
            <a:r>
              <a:rPr sz="1600" spc="-5" dirty="0">
                <a:latin typeface="Arial MT"/>
                <a:cs typeface="Arial MT"/>
              </a:rPr>
              <a:t>public</a:t>
            </a:r>
            <a:r>
              <a:rPr sz="1600" spc="-25" dirty="0">
                <a:latin typeface="Arial MT"/>
                <a:cs typeface="Arial MT"/>
              </a:rPr>
              <a:t> </a:t>
            </a:r>
            <a:r>
              <a:rPr sz="1600" spc="-5" dirty="0">
                <a:latin typeface="Arial MT"/>
                <a:cs typeface="Arial MT"/>
              </a:rPr>
              <a:t>void display()</a:t>
            </a:r>
            <a:endParaRPr sz="1600">
              <a:latin typeface="Arial MT"/>
              <a:cs typeface="Arial MT"/>
            </a:endParaRPr>
          </a:p>
          <a:p>
            <a:pPr marL="355600"/>
            <a:r>
              <a:rPr sz="1600" spc="-5" dirty="0">
                <a:latin typeface="Arial MT"/>
                <a:cs typeface="Arial MT"/>
              </a:rPr>
              <a:t>{</a:t>
            </a:r>
            <a:endParaRPr sz="1600">
              <a:latin typeface="Arial MT"/>
              <a:cs typeface="Arial MT"/>
            </a:endParaRPr>
          </a:p>
          <a:p>
            <a:pPr marL="927100" marR="432434">
              <a:spcBef>
                <a:spcPts val="5"/>
              </a:spcBef>
            </a:pPr>
            <a:r>
              <a:rPr sz="1600" spc="-5" dirty="0">
                <a:latin typeface="Arial MT"/>
                <a:cs typeface="Arial MT"/>
              </a:rPr>
              <a:t>System.out.println(“</a:t>
            </a:r>
            <a:r>
              <a:rPr sz="1600" spc="40" dirty="0">
                <a:latin typeface="Arial MT"/>
                <a:cs typeface="Arial MT"/>
              </a:rPr>
              <a:t> </a:t>
            </a:r>
            <a:r>
              <a:rPr sz="1600" spc="-5" dirty="0">
                <a:latin typeface="Arial MT"/>
                <a:cs typeface="Arial MT"/>
              </a:rPr>
              <a:t>a=</a:t>
            </a:r>
            <a:r>
              <a:rPr sz="1600" spc="10" dirty="0">
                <a:latin typeface="Arial MT"/>
                <a:cs typeface="Arial MT"/>
              </a:rPr>
              <a:t> </a:t>
            </a:r>
            <a:r>
              <a:rPr sz="1600" spc="-5" dirty="0">
                <a:latin typeface="Arial MT"/>
                <a:cs typeface="Arial MT"/>
              </a:rPr>
              <a:t>“+</a:t>
            </a:r>
            <a:r>
              <a:rPr sz="1600" spc="5" dirty="0">
                <a:latin typeface="Arial MT"/>
                <a:cs typeface="Arial MT"/>
              </a:rPr>
              <a:t> </a:t>
            </a:r>
            <a:r>
              <a:rPr sz="1600" spc="-10" dirty="0">
                <a:latin typeface="Arial MT"/>
                <a:cs typeface="Arial MT"/>
              </a:rPr>
              <a:t>a); </a:t>
            </a:r>
            <a:r>
              <a:rPr sz="1600" spc="-430" dirty="0">
                <a:latin typeface="Arial MT"/>
                <a:cs typeface="Arial MT"/>
              </a:rPr>
              <a:t> </a:t>
            </a:r>
            <a:r>
              <a:rPr sz="1600" spc="-5" dirty="0">
                <a:latin typeface="Arial MT"/>
                <a:cs typeface="Arial MT"/>
              </a:rPr>
              <a:t>System.out.println(“</a:t>
            </a:r>
            <a:r>
              <a:rPr sz="1600" spc="45" dirty="0">
                <a:latin typeface="Arial MT"/>
                <a:cs typeface="Arial MT"/>
              </a:rPr>
              <a:t> </a:t>
            </a:r>
            <a:r>
              <a:rPr sz="1600" spc="-5" dirty="0">
                <a:latin typeface="Arial MT"/>
                <a:cs typeface="Arial MT"/>
              </a:rPr>
              <a:t>b</a:t>
            </a:r>
            <a:r>
              <a:rPr sz="1600" spc="-10" dirty="0">
                <a:latin typeface="Arial MT"/>
                <a:cs typeface="Arial MT"/>
              </a:rPr>
              <a:t> </a:t>
            </a:r>
            <a:r>
              <a:rPr sz="1600" spc="-5" dirty="0">
                <a:latin typeface="Arial MT"/>
                <a:cs typeface="Arial MT"/>
              </a:rPr>
              <a:t>=</a:t>
            </a:r>
            <a:r>
              <a:rPr sz="1600" spc="5" dirty="0">
                <a:latin typeface="Arial MT"/>
                <a:cs typeface="Arial MT"/>
              </a:rPr>
              <a:t> </a:t>
            </a:r>
            <a:r>
              <a:rPr sz="1600" spc="-5" dirty="0">
                <a:latin typeface="Arial MT"/>
                <a:cs typeface="Arial MT"/>
              </a:rPr>
              <a:t>“</a:t>
            </a:r>
            <a:r>
              <a:rPr sz="1600" dirty="0">
                <a:latin typeface="Arial MT"/>
                <a:cs typeface="Arial MT"/>
              </a:rPr>
              <a:t> </a:t>
            </a:r>
            <a:r>
              <a:rPr sz="1600" spc="-5" dirty="0">
                <a:latin typeface="Arial MT"/>
                <a:cs typeface="Arial MT"/>
              </a:rPr>
              <a:t>+b);</a:t>
            </a:r>
            <a:endParaRPr sz="1600">
              <a:latin typeface="Arial MT"/>
              <a:cs typeface="Arial MT"/>
            </a:endParaRPr>
          </a:p>
          <a:p>
            <a:pPr marL="355600"/>
            <a:r>
              <a:rPr sz="1600" spc="-5" dirty="0">
                <a:latin typeface="Arial MT"/>
                <a:cs typeface="Arial MT"/>
              </a:rPr>
              <a:t>}//</a:t>
            </a:r>
            <a:r>
              <a:rPr sz="1600" dirty="0">
                <a:latin typeface="Arial MT"/>
                <a:cs typeface="Arial MT"/>
              </a:rPr>
              <a:t> </a:t>
            </a:r>
            <a:r>
              <a:rPr sz="1600" spc="-5" dirty="0">
                <a:latin typeface="Arial MT"/>
                <a:cs typeface="Arial MT"/>
              </a:rPr>
              <a:t>End</a:t>
            </a:r>
            <a:r>
              <a:rPr sz="1600" spc="-15" dirty="0">
                <a:latin typeface="Arial MT"/>
                <a:cs typeface="Arial MT"/>
              </a:rPr>
              <a:t> </a:t>
            </a:r>
            <a:r>
              <a:rPr sz="1600" spc="-5" dirty="0">
                <a:latin typeface="Arial MT"/>
                <a:cs typeface="Arial MT"/>
              </a:rPr>
              <a:t>of Method</a:t>
            </a:r>
            <a:endParaRPr sz="1600">
              <a:latin typeface="Arial MT"/>
              <a:cs typeface="Arial MT"/>
            </a:endParaRPr>
          </a:p>
          <a:p>
            <a:pPr marL="12700"/>
            <a:r>
              <a:rPr sz="1600" spc="-10" dirty="0">
                <a:latin typeface="Arial MT"/>
                <a:cs typeface="Arial MT"/>
              </a:rPr>
              <a:t>}</a:t>
            </a:r>
            <a:r>
              <a:rPr sz="1600" spc="-5" dirty="0">
                <a:latin typeface="Arial MT"/>
                <a:cs typeface="Arial MT"/>
              </a:rPr>
              <a:t>//</a:t>
            </a:r>
            <a:r>
              <a:rPr sz="1600" spc="20" dirty="0">
                <a:latin typeface="Arial MT"/>
                <a:cs typeface="Arial MT"/>
              </a:rPr>
              <a:t> </a:t>
            </a:r>
            <a:r>
              <a:rPr sz="1600" spc="-5" dirty="0">
                <a:latin typeface="Arial MT"/>
                <a:cs typeface="Arial MT"/>
              </a:rPr>
              <a:t>End</a:t>
            </a:r>
            <a:r>
              <a:rPr sz="1600" dirty="0">
                <a:latin typeface="Arial MT"/>
                <a:cs typeface="Arial MT"/>
              </a:rPr>
              <a:t> </a:t>
            </a:r>
            <a:r>
              <a:rPr sz="1600" spc="-5" dirty="0">
                <a:latin typeface="Arial MT"/>
                <a:cs typeface="Arial MT"/>
              </a:rPr>
              <a:t>of</a:t>
            </a:r>
            <a:r>
              <a:rPr sz="1600" spc="10" dirty="0">
                <a:latin typeface="Arial MT"/>
                <a:cs typeface="Arial MT"/>
              </a:rPr>
              <a:t> </a:t>
            </a:r>
            <a:r>
              <a:rPr sz="1600" spc="-5" dirty="0">
                <a:latin typeface="Arial MT"/>
                <a:cs typeface="Arial MT"/>
              </a:rPr>
              <a:t>class</a:t>
            </a:r>
            <a:r>
              <a:rPr sz="1600" spc="-105" dirty="0">
                <a:latin typeface="Arial MT"/>
                <a:cs typeface="Arial MT"/>
              </a:rPr>
              <a:t> </a:t>
            </a:r>
            <a:r>
              <a:rPr sz="1600" spc="-5" dirty="0">
                <a:latin typeface="Arial MT"/>
                <a:cs typeface="Arial MT"/>
              </a:rPr>
              <a:t>AB</a:t>
            </a:r>
            <a:endParaRPr sz="1600">
              <a:latin typeface="Arial MT"/>
              <a:cs typeface="Arial MT"/>
            </a:endParaRPr>
          </a:p>
        </p:txBody>
      </p:sp>
      <p:sp>
        <p:nvSpPr>
          <p:cNvPr id="3" name="object 3"/>
          <p:cNvSpPr txBox="1">
            <a:spLocks noGrp="1"/>
          </p:cNvSpPr>
          <p:nvPr>
            <p:ph type="title"/>
          </p:nvPr>
        </p:nvSpPr>
        <p:spPr>
          <a:xfrm>
            <a:off x="1907540" y="379222"/>
            <a:ext cx="7150100"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mp</a:t>
            </a:r>
            <a:r>
              <a:rPr spc="-165" dirty="0"/>
              <a:t>li</a:t>
            </a:r>
            <a:r>
              <a:rPr spc="-160" dirty="0"/>
              <a:t>c</a:t>
            </a:r>
            <a:r>
              <a:rPr spc="-165" dirty="0"/>
              <a:t>i</a:t>
            </a:r>
            <a:r>
              <a:rPr dirty="0"/>
              <a:t>t</a:t>
            </a:r>
            <a:r>
              <a:rPr spc="-245" dirty="0"/>
              <a:t> </a:t>
            </a:r>
            <a:r>
              <a:rPr spc="-160" dirty="0"/>
              <a:t>Parame</a:t>
            </a:r>
            <a:r>
              <a:rPr spc="-155" dirty="0"/>
              <a:t>t</a:t>
            </a:r>
            <a:r>
              <a:rPr spc="-160" dirty="0"/>
              <a:t>e</a:t>
            </a:r>
            <a:r>
              <a:rPr spc="-5" dirty="0"/>
              <a:t>r</a:t>
            </a:r>
            <a:r>
              <a:rPr spc="-280" dirty="0"/>
              <a:t> </a:t>
            </a:r>
            <a:r>
              <a:rPr spc="-160" dirty="0"/>
              <a:t>Examp</a:t>
            </a:r>
            <a:r>
              <a:rPr spc="-165" dirty="0"/>
              <a:t>l</a:t>
            </a:r>
            <a:r>
              <a:rPr spc="-160" dirty="0"/>
              <a:t>e</a:t>
            </a:r>
            <a:r>
              <a:rPr spc="-5" dirty="0"/>
              <a:t>s</a:t>
            </a:r>
          </a:p>
        </p:txBody>
      </p:sp>
      <p:sp>
        <p:nvSpPr>
          <p:cNvPr id="4" name="object 4"/>
          <p:cNvSpPr txBox="1"/>
          <p:nvPr/>
        </p:nvSpPr>
        <p:spPr>
          <a:xfrm>
            <a:off x="6172328" y="1497914"/>
            <a:ext cx="4217035" cy="1366520"/>
          </a:xfrm>
          <a:prstGeom prst="rect">
            <a:avLst/>
          </a:prstGeom>
        </p:spPr>
        <p:txBody>
          <a:bodyPr vert="horz" wrap="square" lIns="0" tIns="12065" rIns="0" bIns="0" rtlCol="0">
            <a:spAutoFit/>
          </a:bodyPr>
          <a:lstStyle/>
          <a:p>
            <a:pPr marL="12700">
              <a:lnSpc>
                <a:spcPts val="1825"/>
              </a:lnSpc>
              <a:spcBef>
                <a:spcPts val="95"/>
              </a:spcBef>
            </a:pPr>
            <a:r>
              <a:rPr sz="1600" spc="-5" dirty="0">
                <a:latin typeface="Arial MT"/>
                <a:cs typeface="Arial MT"/>
              </a:rPr>
              <a:t>//</a:t>
            </a:r>
            <a:r>
              <a:rPr sz="1600" spc="-15" dirty="0">
                <a:latin typeface="Arial MT"/>
                <a:cs typeface="Arial MT"/>
              </a:rPr>
              <a:t> </a:t>
            </a:r>
            <a:r>
              <a:rPr sz="1600" spc="-5" dirty="0">
                <a:latin typeface="Arial MT"/>
                <a:cs typeface="Arial MT"/>
              </a:rPr>
              <a:t>Driver</a:t>
            </a:r>
            <a:r>
              <a:rPr sz="1600" spc="-20" dirty="0">
                <a:latin typeface="Arial MT"/>
                <a:cs typeface="Arial MT"/>
              </a:rPr>
              <a:t> </a:t>
            </a:r>
            <a:r>
              <a:rPr sz="1600" spc="-5" dirty="0">
                <a:latin typeface="Arial MT"/>
                <a:cs typeface="Arial MT"/>
              </a:rPr>
              <a:t>Code</a:t>
            </a:r>
            <a:endParaRPr sz="1600">
              <a:latin typeface="Arial MT"/>
              <a:cs typeface="Arial MT"/>
            </a:endParaRPr>
          </a:p>
          <a:p>
            <a:pPr marL="12700">
              <a:lnSpc>
                <a:spcPts val="1730"/>
              </a:lnSpc>
            </a:pPr>
            <a:r>
              <a:rPr sz="1600" spc="-5" dirty="0">
                <a:latin typeface="Arial MT"/>
                <a:cs typeface="Arial MT"/>
              </a:rPr>
              <a:t>class</a:t>
            </a:r>
            <a:r>
              <a:rPr sz="1600" spc="-80" dirty="0">
                <a:latin typeface="Arial MT"/>
                <a:cs typeface="Arial MT"/>
              </a:rPr>
              <a:t> </a:t>
            </a:r>
            <a:r>
              <a:rPr sz="1600" spc="-50" dirty="0">
                <a:latin typeface="Arial MT"/>
                <a:cs typeface="Arial MT"/>
              </a:rPr>
              <a:t>Test</a:t>
            </a:r>
            <a:endParaRPr sz="1600">
              <a:latin typeface="Arial MT"/>
              <a:cs typeface="Arial MT"/>
            </a:endParaRPr>
          </a:p>
          <a:p>
            <a:pPr marL="12700">
              <a:lnSpc>
                <a:spcPts val="1730"/>
              </a:lnSpc>
            </a:pPr>
            <a:r>
              <a:rPr sz="1600" spc="-5" dirty="0">
                <a:latin typeface="Arial MT"/>
                <a:cs typeface="Arial MT"/>
              </a:rPr>
              <a:t>{</a:t>
            </a:r>
            <a:endParaRPr sz="1600">
              <a:latin typeface="Arial MT"/>
              <a:cs typeface="Arial MT"/>
            </a:endParaRPr>
          </a:p>
          <a:p>
            <a:pPr marL="355600">
              <a:lnSpc>
                <a:spcPts val="1730"/>
              </a:lnSpc>
            </a:pPr>
            <a:r>
              <a:rPr sz="1600" spc="-5" dirty="0">
                <a:latin typeface="Arial MT"/>
                <a:cs typeface="Arial MT"/>
              </a:rPr>
              <a:t>public</a:t>
            </a:r>
            <a:r>
              <a:rPr sz="1600" spc="-20" dirty="0">
                <a:latin typeface="Arial MT"/>
                <a:cs typeface="Arial MT"/>
              </a:rPr>
              <a:t> </a:t>
            </a:r>
            <a:r>
              <a:rPr sz="1600" spc="-5" dirty="0">
                <a:latin typeface="Arial MT"/>
                <a:cs typeface="Arial MT"/>
              </a:rPr>
              <a:t>static</a:t>
            </a:r>
            <a:r>
              <a:rPr sz="1600" spc="5" dirty="0">
                <a:latin typeface="Arial MT"/>
                <a:cs typeface="Arial MT"/>
              </a:rPr>
              <a:t> </a:t>
            </a:r>
            <a:r>
              <a:rPr sz="1600" spc="-5" dirty="0">
                <a:latin typeface="Arial MT"/>
                <a:cs typeface="Arial MT"/>
              </a:rPr>
              <a:t>void main(String</a:t>
            </a:r>
            <a:r>
              <a:rPr sz="1600" spc="20" dirty="0">
                <a:latin typeface="Arial MT"/>
                <a:cs typeface="Arial MT"/>
              </a:rPr>
              <a:t> </a:t>
            </a:r>
            <a:r>
              <a:rPr sz="1600" spc="-5" dirty="0">
                <a:latin typeface="Arial MT"/>
                <a:cs typeface="Arial MT"/>
              </a:rPr>
              <a:t>args[])</a:t>
            </a:r>
            <a:endParaRPr sz="1600">
              <a:latin typeface="Arial MT"/>
              <a:cs typeface="Arial MT"/>
            </a:endParaRPr>
          </a:p>
          <a:p>
            <a:pPr marL="355600">
              <a:lnSpc>
                <a:spcPts val="1730"/>
              </a:lnSpc>
            </a:pPr>
            <a:r>
              <a:rPr sz="1600" spc="-5" dirty="0">
                <a:latin typeface="Arial MT"/>
                <a:cs typeface="Arial MT"/>
              </a:rPr>
              <a:t>{</a:t>
            </a:r>
            <a:endParaRPr sz="1600">
              <a:latin typeface="Arial MT"/>
              <a:cs typeface="Arial MT"/>
            </a:endParaRPr>
          </a:p>
          <a:p>
            <a:pPr marL="927100">
              <a:lnSpc>
                <a:spcPts val="1825"/>
              </a:lnSpc>
              <a:tabLst>
                <a:tab pos="1841500" algn="l"/>
                <a:tab pos="2755900" algn="l"/>
                <a:tab pos="3288029" algn="l"/>
              </a:tabLst>
            </a:pPr>
            <a:r>
              <a:rPr sz="1600" spc="-5" dirty="0">
                <a:latin typeface="Arial MT"/>
                <a:cs typeface="Arial MT"/>
              </a:rPr>
              <a:t>AB	a1</a:t>
            </a:r>
            <a:r>
              <a:rPr sz="1600" spc="455" dirty="0">
                <a:latin typeface="Arial MT"/>
                <a:cs typeface="Arial MT"/>
              </a:rPr>
              <a:t> </a:t>
            </a:r>
            <a:r>
              <a:rPr sz="1600" spc="-5" dirty="0">
                <a:latin typeface="Arial MT"/>
                <a:cs typeface="Arial MT"/>
              </a:rPr>
              <a:t>=	new	AB(</a:t>
            </a:r>
            <a:r>
              <a:rPr sz="1600" spc="-25" dirty="0">
                <a:latin typeface="Arial MT"/>
                <a:cs typeface="Arial MT"/>
              </a:rPr>
              <a:t> </a:t>
            </a:r>
            <a:r>
              <a:rPr sz="1600" spc="-5" dirty="0">
                <a:latin typeface="Arial MT"/>
                <a:cs typeface="Arial MT"/>
              </a:rPr>
              <a:t>4</a:t>
            </a:r>
            <a:r>
              <a:rPr sz="1600" spc="-20" dirty="0">
                <a:latin typeface="Arial MT"/>
                <a:cs typeface="Arial MT"/>
              </a:rPr>
              <a:t> </a:t>
            </a:r>
            <a:r>
              <a:rPr sz="1600" spc="-5" dirty="0">
                <a:latin typeface="Arial MT"/>
                <a:cs typeface="Arial MT"/>
              </a:rPr>
              <a:t>,</a:t>
            </a:r>
            <a:r>
              <a:rPr sz="1600" spc="-15" dirty="0">
                <a:latin typeface="Arial MT"/>
                <a:cs typeface="Arial MT"/>
              </a:rPr>
              <a:t> </a:t>
            </a:r>
            <a:r>
              <a:rPr sz="1600" spc="-5" dirty="0">
                <a:latin typeface="Arial MT"/>
                <a:cs typeface="Arial MT"/>
              </a:rPr>
              <a:t>8);</a:t>
            </a:r>
            <a:endParaRPr sz="1600">
              <a:latin typeface="Arial MT"/>
              <a:cs typeface="Arial MT"/>
            </a:endParaRPr>
          </a:p>
        </p:txBody>
      </p:sp>
      <p:graphicFrame>
        <p:nvGraphicFramePr>
          <p:cNvPr id="5" name="object 5"/>
          <p:cNvGraphicFramePr>
            <a:graphicFrameLocks noGrp="1"/>
          </p:cNvGraphicFramePr>
          <p:nvPr/>
        </p:nvGraphicFramePr>
        <p:xfrm>
          <a:off x="7067931" y="2846834"/>
          <a:ext cx="3454399" cy="666013"/>
        </p:xfrm>
        <a:graphic>
          <a:graphicData uri="http://schemas.openxmlformats.org/drawingml/2006/table">
            <a:tbl>
              <a:tblPr firstRow="1" bandRow="1">
                <a:tableStyleId>{2D5ABB26-0587-4C30-8999-92F81FD0307C}</a:tableStyleId>
              </a:tblPr>
              <a:tblGrid>
                <a:gridCol w="62484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680085">
                  <a:extLst>
                    <a:ext uri="{9D8B030D-6E8A-4147-A177-3AD203B41FA5}">
                      <a16:colId xmlns:a16="http://schemas.microsoft.com/office/drawing/2014/main" val="20002"/>
                    </a:ext>
                  </a:extLst>
                </a:gridCol>
                <a:gridCol w="1141094">
                  <a:extLst>
                    <a:ext uri="{9D8B030D-6E8A-4147-A177-3AD203B41FA5}">
                      <a16:colId xmlns:a16="http://schemas.microsoft.com/office/drawing/2014/main" val="20003"/>
                    </a:ext>
                  </a:extLst>
                </a:gridCol>
              </a:tblGrid>
              <a:tr h="223449">
                <a:tc>
                  <a:txBody>
                    <a:bodyPr/>
                    <a:lstStyle/>
                    <a:p>
                      <a:pPr marL="31750">
                        <a:lnSpc>
                          <a:spcPts val="1660"/>
                        </a:lnSpc>
                      </a:pPr>
                      <a:r>
                        <a:rPr sz="1600" spc="-5" dirty="0">
                          <a:latin typeface="Arial MT"/>
                          <a:cs typeface="Arial MT"/>
                        </a:rPr>
                        <a:t>AB</a:t>
                      </a:r>
                      <a:endParaRPr sz="1600">
                        <a:latin typeface="Arial MT"/>
                        <a:cs typeface="Arial MT"/>
                      </a:endParaRPr>
                    </a:p>
                  </a:txBody>
                  <a:tcPr marL="0" marR="0" marT="0" marB="0"/>
                </a:tc>
                <a:tc>
                  <a:txBody>
                    <a:bodyPr/>
                    <a:lstStyle/>
                    <a:p>
                      <a:pPr marR="220345" algn="r">
                        <a:lnSpc>
                          <a:spcPts val="1660"/>
                        </a:lnSpc>
                      </a:pPr>
                      <a:r>
                        <a:rPr sz="1600" spc="-5" dirty="0">
                          <a:latin typeface="Arial MT"/>
                          <a:cs typeface="Arial MT"/>
                        </a:rPr>
                        <a:t>a2</a:t>
                      </a:r>
                      <a:r>
                        <a:rPr sz="1600" spc="395" dirty="0">
                          <a:latin typeface="Arial MT"/>
                          <a:cs typeface="Arial MT"/>
                        </a:rPr>
                        <a:t> </a:t>
                      </a:r>
                      <a:r>
                        <a:rPr sz="1600" spc="-5" dirty="0">
                          <a:latin typeface="Arial MT"/>
                          <a:cs typeface="Arial MT"/>
                        </a:rPr>
                        <a:t>=</a:t>
                      </a:r>
                      <a:endParaRPr sz="1600">
                        <a:latin typeface="Arial MT"/>
                        <a:cs typeface="Arial MT"/>
                      </a:endParaRPr>
                    </a:p>
                  </a:txBody>
                  <a:tcPr marL="0" marR="0" marT="0" marB="0"/>
                </a:tc>
                <a:tc>
                  <a:txBody>
                    <a:bodyPr/>
                    <a:lstStyle/>
                    <a:p>
                      <a:pPr marR="71755" algn="r">
                        <a:lnSpc>
                          <a:spcPts val="1660"/>
                        </a:lnSpc>
                      </a:pPr>
                      <a:r>
                        <a:rPr sz="1600" spc="-5" dirty="0">
                          <a:latin typeface="Arial MT"/>
                          <a:cs typeface="Arial MT"/>
                        </a:rPr>
                        <a:t>new</a:t>
                      </a:r>
                      <a:endParaRPr sz="1600">
                        <a:latin typeface="Arial MT"/>
                        <a:cs typeface="Arial MT"/>
                      </a:endParaRPr>
                    </a:p>
                  </a:txBody>
                  <a:tcPr marL="0" marR="0" marT="0" marB="0"/>
                </a:tc>
                <a:tc>
                  <a:txBody>
                    <a:bodyPr/>
                    <a:lstStyle/>
                    <a:p>
                      <a:pPr marL="79375">
                        <a:lnSpc>
                          <a:spcPts val="1660"/>
                        </a:lnSpc>
                      </a:pPr>
                      <a:r>
                        <a:rPr sz="1600" spc="-5" dirty="0">
                          <a:latin typeface="Arial MT"/>
                          <a:cs typeface="Arial MT"/>
                        </a:rPr>
                        <a:t>AB(</a:t>
                      </a:r>
                      <a:r>
                        <a:rPr sz="1600" spc="-20" dirty="0">
                          <a:latin typeface="Arial MT"/>
                          <a:cs typeface="Arial MT"/>
                        </a:rPr>
                        <a:t> </a:t>
                      </a:r>
                      <a:r>
                        <a:rPr sz="1600" spc="-5" dirty="0">
                          <a:latin typeface="Arial MT"/>
                          <a:cs typeface="Arial MT"/>
                        </a:rPr>
                        <a:t>3 ,</a:t>
                      </a:r>
                      <a:r>
                        <a:rPr sz="1600" spc="-10" dirty="0">
                          <a:latin typeface="Arial MT"/>
                          <a:cs typeface="Arial MT"/>
                        </a:rPr>
                        <a:t> </a:t>
                      </a:r>
                      <a:r>
                        <a:rPr sz="1600" spc="-5" dirty="0">
                          <a:latin typeface="Arial MT"/>
                          <a:cs typeface="Arial MT"/>
                        </a:rPr>
                        <a:t>5);</a:t>
                      </a:r>
                      <a:endParaRPr sz="1600">
                        <a:latin typeface="Arial MT"/>
                        <a:cs typeface="Arial MT"/>
                      </a:endParaRPr>
                    </a:p>
                  </a:txBody>
                  <a:tcPr marL="0" marR="0" marT="0" marB="0"/>
                </a:tc>
                <a:extLst>
                  <a:ext uri="{0D108BD9-81ED-4DB2-BD59-A6C34878D82A}">
                    <a16:rowId xmlns:a16="http://schemas.microsoft.com/office/drawing/2014/main" val="10000"/>
                  </a:ext>
                </a:extLst>
              </a:tr>
              <a:tr h="219614">
                <a:tc>
                  <a:txBody>
                    <a:bodyPr/>
                    <a:lstStyle/>
                    <a:p>
                      <a:pPr marL="31750">
                        <a:lnSpc>
                          <a:spcPts val="1630"/>
                        </a:lnSpc>
                      </a:pPr>
                      <a:r>
                        <a:rPr sz="1600" spc="-5" dirty="0">
                          <a:latin typeface="Arial MT"/>
                          <a:cs typeface="Arial MT"/>
                        </a:rPr>
                        <a:t>AB</a:t>
                      </a:r>
                      <a:endParaRPr sz="1600">
                        <a:latin typeface="Arial MT"/>
                        <a:cs typeface="Arial MT"/>
                      </a:endParaRPr>
                    </a:p>
                  </a:txBody>
                  <a:tcPr marL="0" marR="0" marT="0" marB="0"/>
                </a:tc>
                <a:tc>
                  <a:txBody>
                    <a:bodyPr/>
                    <a:lstStyle/>
                    <a:p>
                      <a:pPr marR="220345" algn="r">
                        <a:lnSpc>
                          <a:spcPts val="1630"/>
                        </a:lnSpc>
                      </a:pPr>
                      <a:r>
                        <a:rPr sz="1600" spc="-5" dirty="0">
                          <a:latin typeface="Arial MT"/>
                          <a:cs typeface="Arial MT"/>
                        </a:rPr>
                        <a:t>a3</a:t>
                      </a:r>
                      <a:r>
                        <a:rPr sz="1600" spc="395" dirty="0">
                          <a:latin typeface="Arial MT"/>
                          <a:cs typeface="Arial MT"/>
                        </a:rPr>
                        <a:t> </a:t>
                      </a:r>
                      <a:r>
                        <a:rPr sz="1600" spc="-5" dirty="0">
                          <a:latin typeface="Arial MT"/>
                          <a:cs typeface="Arial MT"/>
                        </a:rPr>
                        <a:t>=</a:t>
                      </a:r>
                      <a:endParaRPr sz="1600">
                        <a:latin typeface="Arial MT"/>
                        <a:cs typeface="Arial MT"/>
                      </a:endParaRPr>
                    </a:p>
                  </a:txBody>
                  <a:tcPr marL="0" marR="0" marT="0" marB="0"/>
                </a:tc>
                <a:tc>
                  <a:txBody>
                    <a:bodyPr/>
                    <a:lstStyle/>
                    <a:p>
                      <a:pPr marR="72390" algn="r">
                        <a:lnSpc>
                          <a:spcPts val="1630"/>
                        </a:lnSpc>
                      </a:pPr>
                      <a:r>
                        <a:rPr sz="1600" spc="-5" dirty="0">
                          <a:latin typeface="Arial MT"/>
                          <a:cs typeface="Arial MT"/>
                        </a:rPr>
                        <a:t>new</a:t>
                      </a:r>
                      <a:endParaRPr sz="1600">
                        <a:latin typeface="Arial MT"/>
                        <a:cs typeface="Arial MT"/>
                      </a:endParaRPr>
                    </a:p>
                  </a:txBody>
                  <a:tcPr marL="0" marR="0" marT="0" marB="0"/>
                </a:tc>
                <a:tc>
                  <a:txBody>
                    <a:bodyPr/>
                    <a:lstStyle/>
                    <a:p>
                      <a:pPr marL="79375">
                        <a:lnSpc>
                          <a:spcPts val="1630"/>
                        </a:lnSpc>
                      </a:pPr>
                      <a:r>
                        <a:rPr sz="1600" spc="-5" dirty="0">
                          <a:latin typeface="Arial MT"/>
                          <a:cs typeface="Arial MT"/>
                        </a:rPr>
                        <a:t>AB(</a:t>
                      </a:r>
                      <a:r>
                        <a:rPr sz="1600" spc="-25" dirty="0">
                          <a:latin typeface="Arial MT"/>
                          <a:cs typeface="Arial MT"/>
                        </a:rPr>
                        <a:t> </a:t>
                      </a:r>
                      <a:r>
                        <a:rPr sz="1600" spc="-5" dirty="0">
                          <a:latin typeface="Arial MT"/>
                          <a:cs typeface="Arial MT"/>
                        </a:rPr>
                        <a:t>7</a:t>
                      </a:r>
                      <a:r>
                        <a:rPr sz="1600" spc="-10" dirty="0">
                          <a:latin typeface="Arial MT"/>
                          <a:cs typeface="Arial MT"/>
                        </a:rPr>
                        <a:t> </a:t>
                      </a:r>
                      <a:r>
                        <a:rPr sz="1600" spc="-5" dirty="0">
                          <a:latin typeface="Arial MT"/>
                          <a:cs typeface="Arial MT"/>
                        </a:rPr>
                        <a:t>,</a:t>
                      </a:r>
                      <a:r>
                        <a:rPr sz="1600" spc="-10" dirty="0">
                          <a:latin typeface="Arial MT"/>
                          <a:cs typeface="Arial MT"/>
                        </a:rPr>
                        <a:t> </a:t>
                      </a:r>
                      <a:r>
                        <a:rPr sz="1600" spc="-5" dirty="0">
                          <a:latin typeface="Arial MT"/>
                          <a:cs typeface="Arial MT"/>
                        </a:rPr>
                        <a:t>21);</a:t>
                      </a:r>
                      <a:endParaRPr sz="1600">
                        <a:latin typeface="Arial MT"/>
                        <a:cs typeface="Arial MT"/>
                      </a:endParaRPr>
                    </a:p>
                  </a:txBody>
                  <a:tcPr marL="0" marR="0" marT="0" marB="0"/>
                </a:tc>
                <a:extLst>
                  <a:ext uri="{0D108BD9-81ED-4DB2-BD59-A6C34878D82A}">
                    <a16:rowId xmlns:a16="http://schemas.microsoft.com/office/drawing/2014/main" val="10001"/>
                  </a:ext>
                </a:extLst>
              </a:tr>
              <a:tr h="222950">
                <a:tc>
                  <a:txBody>
                    <a:bodyPr/>
                    <a:lstStyle/>
                    <a:p>
                      <a:pPr marL="31750">
                        <a:lnSpc>
                          <a:spcPts val="1655"/>
                        </a:lnSpc>
                      </a:pPr>
                      <a:r>
                        <a:rPr sz="1600" spc="-5" dirty="0">
                          <a:latin typeface="Arial MT"/>
                          <a:cs typeface="Arial MT"/>
                        </a:rPr>
                        <a:t>AB</a:t>
                      </a:r>
                      <a:endParaRPr sz="1600">
                        <a:latin typeface="Arial MT"/>
                        <a:cs typeface="Arial MT"/>
                      </a:endParaRPr>
                    </a:p>
                  </a:txBody>
                  <a:tcPr marL="0" marR="0" marT="0" marB="0"/>
                </a:tc>
                <a:tc>
                  <a:txBody>
                    <a:bodyPr/>
                    <a:lstStyle/>
                    <a:p>
                      <a:pPr marR="220345" algn="r">
                        <a:lnSpc>
                          <a:spcPts val="1655"/>
                        </a:lnSpc>
                      </a:pPr>
                      <a:r>
                        <a:rPr sz="1600" spc="-5" dirty="0">
                          <a:latin typeface="Arial MT"/>
                          <a:cs typeface="Arial MT"/>
                        </a:rPr>
                        <a:t>a4</a:t>
                      </a:r>
                      <a:r>
                        <a:rPr sz="1600" spc="395" dirty="0">
                          <a:latin typeface="Arial MT"/>
                          <a:cs typeface="Arial MT"/>
                        </a:rPr>
                        <a:t> </a:t>
                      </a:r>
                      <a:r>
                        <a:rPr sz="1600" spc="-5" dirty="0">
                          <a:latin typeface="Arial MT"/>
                          <a:cs typeface="Arial MT"/>
                        </a:rPr>
                        <a:t>=</a:t>
                      </a:r>
                      <a:endParaRPr sz="1600">
                        <a:latin typeface="Arial MT"/>
                        <a:cs typeface="Arial MT"/>
                      </a:endParaRPr>
                    </a:p>
                  </a:txBody>
                  <a:tcPr marL="0" marR="0" marT="0" marB="0"/>
                </a:tc>
                <a:tc>
                  <a:txBody>
                    <a:bodyPr/>
                    <a:lstStyle/>
                    <a:p>
                      <a:pPr marR="72390" algn="r">
                        <a:lnSpc>
                          <a:spcPts val="1655"/>
                        </a:lnSpc>
                      </a:pPr>
                      <a:r>
                        <a:rPr sz="1600" spc="-5" dirty="0">
                          <a:latin typeface="Arial MT"/>
                          <a:cs typeface="Arial MT"/>
                        </a:rPr>
                        <a:t>new</a:t>
                      </a:r>
                      <a:endParaRPr sz="1600">
                        <a:latin typeface="Arial MT"/>
                        <a:cs typeface="Arial MT"/>
                      </a:endParaRPr>
                    </a:p>
                  </a:txBody>
                  <a:tcPr marL="0" marR="0" marT="0" marB="0"/>
                </a:tc>
                <a:tc>
                  <a:txBody>
                    <a:bodyPr/>
                    <a:lstStyle/>
                    <a:p>
                      <a:pPr marL="79375">
                        <a:lnSpc>
                          <a:spcPts val="1655"/>
                        </a:lnSpc>
                      </a:pPr>
                      <a:r>
                        <a:rPr sz="1600" spc="-5" dirty="0">
                          <a:latin typeface="Arial MT"/>
                          <a:cs typeface="Arial MT"/>
                        </a:rPr>
                        <a:t>AB(</a:t>
                      </a:r>
                      <a:r>
                        <a:rPr sz="1600" spc="-25" dirty="0">
                          <a:latin typeface="Arial MT"/>
                          <a:cs typeface="Arial MT"/>
                        </a:rPr>
                        <a:t> </a:t>
                      </a:r>
                      <a:r>
                        <a:rPr sz="1600" spc="-5" dirty="0">
                          <a:latin typeface="Arial MT"/>
                          <a:cs typeface="Arial MT"/>
                        </a:rPr>
                        <a:t>2</a:t>
                      </a:r>
                      <a:r>
                        <a:rPr sz="1600" spc="-10" dirty="0">
                          <a:latin typeface="Arial MT"/>
                          <a:cs typeface="Arial MT"/>
                        </a:rPr>
                        <a:t> </a:t>
                      </a:r>
                      <a:r>
                        <a:rPr sz="1600" spc="-5" dirty="0">
                          <a:latin typeface="Arial MT"/>
                          <a:cs typeface="Arial MT"/>
                        </a:rPr>
                        <a:t>, 9);</a:t>
                      </a:r>
                      <a:endParaRPr sz="1600">
                        <a:latin typeface="Arial MT"/>
                        <a:cs typeface="Arial MT"/>
                      </a:endParaRPr>
                    </a:p>
                  </a:txBody>
                  <a:tcPr marL="0" marR="0" marT="0" marB="0"/>
                </a:tc>
                <a:extLst>
                  <a:ext uri="{0D108BD9-81ED-4DB2-BD59-A6C34878D82A}">
                    <a16:rowId xmlns:a16="http://schemas.microsoft.com/office/drawing/2014/main" val="10002"/>
                  </a:ext>
                </a:extLst>
              </a:tr>
            </a:tbl>
          </a:graphicData>
        </a:graphic>
      </p:graphicFrame>
      <p:sp>
        <p:nvSpPr>
          <p:cNvPr id="6" name="object 6"/>
          <p:cNvSpPr txBox="1"/>
          <p:nvPr/>
        </p:nvSpPr>
        <p:spPr>
          <a:xfrm>
            <a:off x="6515480" y="3688842"/>
            <a:ext cx="1929130" cy="1480820"/>
          </a:xfrm>
          <a:prstGeom prst="rect">
            <a:avLst/>
          </a:prstGeom>
        </p:spPr>
        <p:txBody>
          <a:bodyPr vert="horz" wrap="square" lIns="0" tIns="12700" rIns="0" bIns="0" rtlCol="0">
            <a:spAutoFit/>
          </a:bodyPr>
          <a:lstStyle/>
          <a:p>
            <a:pPr marL="584200">
              <a:lnSpc>
                <a:spcPts val="2050"/>
              </a:lnSpc>
              <a:spcBef>
                <a:spcPts val="100"/>
              </a:spcBef>
            </a:pPr>
            <a:r>
              <a:rPr b="1" spc="-5" dirty="0">
                <a:solidFill>
                  <a:srgbClr val="FF0000"/>
                </a:solidFill>
                <a:latin typeface="Arial"/>
                <a:cs typeface="Arial"/>
              </a:rPr>
              <a:t>a1.display();</a:t>
            </a:r>
            <a:endParaRPr>
              <a:latin typeface="Arial"/>
              <a:cs typeface="Arial"/>
            </a:endParaRPr>
          </a:p>
          <a:p>
            <a:pPr marL="584200">
              <a:lnSpc>
                <a:spcPts val="1945"/>
              </a:lnSpc>
            </a:pPr>
            <a:r>
              <a:rPr b="1" spc="-5" dirty="0">
                <a:solidFill>
                  <a:srgbClr val="FF0000"/>
                </a:solidFill>
                <a:latin typeface="Arial"/>
                <a:cs typeface="Arial"/>
              </a:rPr>
              <a:t>a2.display();</a:t>
            </a:r>
            <a:endParaRPr>
              <a:latin typeface="Arial"/>
              <a:cs typeface="Arial"/>
            </a:endParaRPr>
          </a:p>
          <a:p>
            <a:pPr marL="584200">
              <a:lnSpc>
                <a:spcPts val="1945"/>
              </a:lnSpc>
            </a:pPr>
            <a:r>
              <a:rPr b="1" spc="-5" dirty="0">
                <a:solidFill>
                  <a:srgbClr val="FF0000"/>
                </a:solidFill>
                <a:latin typeface="Arial"/>
                <a:cs typeface="Arial"/>
              </a:rPr>
              <a:t>a3.display();</a:t>
            </a:r>
            <a:endParaRPr>
              <a:latin typeface="Arial"/>
              <a:cs typeface="Arial"/>
            </a:endParaRPr>
          </a:p>
          <a:p>
            <a:pPr marL="584200">
              <a:lnSpc>
                <a:spcPts val="2055"/>
              </a:lnSpc>
            </a:pPr>
            <a:r>
              <a:rPr b="1" spc="-5" dirty="0">
                <a:solidFill>
                  <a:srgbClr val="FF0000"/>
                </a:solidFill>
                <a:latin typeface="Arial"/>
                <a:cs typeface="Arial"/>
              </a:rPr>
              <a:t>a4.display();</a:t>
            </a:r>
            <a:endParaRPr>
              <a:latin typeface="Arial"/>
              <a:cs typeface="Arial"/>
            </a:endParaRPr>
          </a:p>
          <a:p>
            <a:pPr marL="12700">
              <a:spcBef>
                <a:spcPts val="1540"/>
              </a:spcBef>
            </a:pPr>
            <a:r>
              <a:rPr sz="1600" spc="-5" dirty="0">
                <a:latin typeface="Arial MT"/>
                <a:cs typeface="Arial MT"/>
              </a:rPr>
              <a:t>}//</a:t>
            </a:r>
            <a:r>
              <a:rPr sz="1600" dirty="0">
                <a:latin typeface="Arial MT"/>
                <a:cs typeface="Arial MT"/>
              </a:rPr>
              <a:t> </a:t>
            </a:r>
            <a:r>
              <a:rPr sz="1600" spc="-5" dirty="0">
                <a:latin typeface="Arial MT"/>
                <a:cs typeface="Arial MT"/>
              </a:rPr>
              <a:t>End</a:t>
            </a:r>
            <a:r>
              <a:rPr sz="1600" spc="-15" dirty="0">
                <a:latin typeface="Arial MT"/>
                <a:cs typeface="Arial MT"/>
              </a:rPr>
              <a:t> </a:t>
            </a:r>
            <a:r>
              <a:rPr sz="1600" spc="-5" dirty="0">
                <a:latin typeface="Arial MT"/>
                <a:cs typeface="Arial MT"/>
              </a:rPr>
              <a:t>of Method</a:t>
            </a:r>
            <a:endParaRPr sz="1600">
              <a:latin typeface="Arial MT"/>
              <a:cs typeface="Arial MT"/>
            </a:endParaRPr>
          </a:p>
        </p:txBody>
      </p:sp>
      <p:sp>
        <p:nvSpPr>
          <p:cNvPr id="7" name="object 7"/>
          <p:cNvSpPr txBox="1"/>
          <p:nvPr/>
        </p:nvSpPr>
        <p:spPr>
          <a:xfrm>
            <a:off x="6172328" y="5339588"/>
            <a:ext cx="1795145" cy="258404"/>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a:t>
            </a:r>
            <a:r>
              <a:rPr sz="1600" spc="5" dirty="0">
                <a:latin typeface="Arial MT"/>
                <a:cs typeface="Arial MT"/>
              </a:rPr>
              <a:t> </a:t>
            </a:r>
            <a:r>
              <a:rPr sz="1600" spc="-5" dirty="0">
                <a:latin typeface="Arial MT"/>
                <a:cs typeface="Arial MT"/>
              </a:rPr>
              <a:t>End</a:t>
            </a:r>
            <a:r>
              <a:rPr sz="1600" spc="-15" dirty="0">
                <a:latin typeface="Arial MT"/>
                <a:cs typeface="Arial MT"/>
              </a:rPr>
              <a:t> </a:t>
            </a:r>
            <a:r>
              <a:rPr sz="1600" spc="-5" dirty="0">
                <a:latin typeface="Arial MT"/>
                <a:cs typeface="Arial MT"/>
              </a:rPr>
              <a:t>of class</a:t>
            </a:r>
            <a:r>
              <a:rPr sz="1600" spc="-55" dirty="0">
                <a:latin typeface="Arial MT"/>
                <a:cs typeface="Arial MT"/>
              </a:rPr>
              <a:t> </a:t>
            </a:r>
            <a:r>
              <a:rPr sz="1600" spc="-50" dirty="0">
                <a:latin typeface="Arial MT"/>
                <a:cs typeface="Arial MT"/>
              </a:rPr>
              <a:t>Test</a:t>
            </a:r>
            <a:endParaRPr sz="1600">
              <a:latin typeface="Arial MT"/>
              <a:cs typeface="Arial MT"/>
            </a:endParaRPr>
          </a:p>
        </p:txBody>
      </p:sp>
      <p:sp>
        <p:nvSpPr>
          <p:cNvPr id="8" name="object 8"/>
          <p:cNvSpPr txBox="1"/>
          <p:nvPr/>
        </p:nvSpPr>
        <p:spPr>
          <a:xfrm>
            <a:off x="2646680" y="5907430"/>
            <a:ext cx="6410960"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Arial"/>
                <a:cs typeface="Arial"/>
              </a:rPr>
              <a:t>states</a:t>
            </a:r>
            <a:r>
              <a:rPr b="1" spc="65" dirty="0">
                <a:solidFill>
                  <a:srgbClr val="FF0000"/>
                </a:solidFill>
                <a:latin typeface="Arial"/>
                <a:cs typeface="Arial"/>
              </a:rPr>
              <a:t> </a:t>
            </a:r>
            <a:r>
              <a:rPr b="1" dirty="0">
                <a:solidFill>
                  <a:srgbClr val="FF0000"/>
                </a:solidFill>
                <a:latin typeface="Arial"/>
                <a:cs typeface="Arial"/>
              </a:rPr>
              <a:t>of</a:t>
            </a:r>
            <a:r>
              <a:rPr b="1" spc="80" dirty="0">
                <a:solidFill>
                  <a:srgbClr val="FF0000"/>
                </a:solidFill>
                <a:latin typeface="Arial"/>
                <a:cs typeface="Arial"/>
              </a:rPr>
              <a:t> </a:t>
            </a:r>
            <a:r>
              <a:rPr b="1">
                <a:solidFill>
                  <a:srgbClr val="FF0000"/>
                </a:solidFill>
                <a:latin typeface="Arial"/>
                <a:cs typeface="Arial"/>
              </a:rPr>
              <a:t>the</a:t>
            </a:r>
            <a:r>
              <a:rPr b="1" spc="90">
                <a:solidFill>
                  <a:srgbClr val="FF0000"/>
                </a:solidFill>
                <a:latin typeface="Arial"/>
                <a:cs typeface="Arial"/>
              </a:rPr>
              <a:t> </a:t>
            </a:r>
            <a:r>
              <a:rPr b="1" spc="-5">
                <a:solidFill>
                  <a:srgbClr val="FF0000"/>
                </a:solidFill>
                <a:latin typeface="Arial"/>
                <a:cs typeface="Arial"/>
              </a:rPr>
              <a:t>objects</a:t>
            </a:r>
            <a:r>
              <a:rPr b="1" spc="75">
                <a:solidFill>
                  <a:srgbClr val="FF0000"/>
                </a:solidFill>
                <a:latin typeface="Arial"/>
                <a:cs typeface="Arial"/>
              </a:rPr>
              <a:t> </a:t>
            </a:r>
            <a:r>
              <a:rPr b="1" spc="-5" dirty="0">
                <a:solidFill>
                  <a:srgbClr val="FF0000"/>
                </a:solidFill>
                <a:latin typeface="Arial"/>
                <a:cs typeface="Arial"/>
              </a:rPr>
              <a:t>referenced</a:t>
            </a:r>
            <a:r>
              <a:rPr b="1" spc="85" dirty="0">
                <a:solidFill>
                  <a:srgbClr val="FF0000"/>
                </a:solidFill>
                <a:latin typeface="Arial"/>
                <a:cs typeface="Arial"/>
              </a:rPr>
              <a:t> </a:t>
            </a:r>
            <a:r>
              <a:rPr b="1" dirty="0">
                <a:solidFill>
                  <a:srgbClr val="FF0000"/>
                </a:solidFill>
                <a:latin typeface="Arial"/>
                <a:cs typeface="Arial"/>
              </a:rPr>
              <a:t>by</a:t>
            </a:r>
            <a:r>
              <a:rPr b="1" spc="80" dirty="0">
                <a:solidFill>
                  <a:srgbClr val="FF0000"/>
                </a:solidFill>
                <a:latin typeface="Arial"/>
                <a:cs typeface="Arial"/>
              </a:rPr>
              <a:t> </a:t>
            </a:r>
            <a:r>
              <a:rPr b="1" spc="-5" dirty="0">
                <a:solidFill>
                  <a:srgbClr val="FF0000"/>
                </a:solidFill>
                <a:latin typeface="Arial"/>
                <a:cs typeface="Arial"/>
              </a:rPr>
              <a:t>variables</a:t>
            </a:r>
            <a:r>
              <a:rPr b="1" spc="75" dirty="0">
                <a:solidFill>
                  <a:srgbClr val="FF0000"/>
                </a:solidFill>
                <a:latin typeface="Arial"/>
                <a:cs typeface="Arial"/>
              </a:rPr>
              <a:t> </a:t>
            </a:r>
            <a:r>
              <a:rPr b="1" spc="-5" dirty="0">
                <a:solidFill>
                  <a:srgbClr val="FF0000"/>
                </a:solidFill>
                <a:latin typeface="Arial"/>
                <a:cs typeface="Arial"/>
              </a:rPr>
              <a:t>‘a1’</a:t>
            </a:r>
            <a:r>
              <a:rPr b="1" spc="-15" dirty="0">
                <a:solidFill>
                  <a:srgbClr val="FF0000"/>
                </a:solidFill>
                <a:latin typeface="Arial"/>
                <a:cs typeface="Arial"/>
              </a:rPr>
              <a:t> </a:t>
            </a:r>
            <a:r>
              <a:rPr b="1" dirty="0">
                <a:solidFill>
                  <a:srgbClr val="FF0000"/>
                </a:solidFill>
                <a:latin typeface="Arial"/>
                <a:cs typeface="Arial"/>
              </a:rPr>
              <a:t>..</a:t>
            </a:r>
            <a:r>
              <a:rPr b="1" spc="85" dirty="0">
                <a:solidFill>
                  <a:srgbClr val="FF0000"/>
                </a:solidFill>
                <a:latin typeface="Arial"/>
                <a:cs typeface="Arial"/>
              </a:rPr>
              <a:t> </a:t>
            </a:r>
            <a:r>
              <a:rPr b="1" spc="-5" dirty="0">
                <a:solidFill>
                  <a:srgbClr val="FF0000"/>
                </a:solidFill>
                <a:latin typeface="Arial"/>
                <a:cs typeface="Arial"/>
              </a:rPr>
              <a:t>‘a4’</a:t>
            </a:r>
            <a:r>
              <a:rPr b="1" spc="-30" dirty="0">
                <a:solidFill>
                  <a:srgbClr val="FF0000"/>
                </a:solidFill>
                <a:latin typeface="Arial"/>
                <a:cs typeface="Arial"/>
              </a:rPr>
              <a:t> </a:t>
            </a:r>
            <a:r>
              <a:rPr b="1" spc="-5" dirty="0">
                <a:solidFill>
                  <a:srgbClr val="FF0000"/>
                </a:solidFill>
                <a:latin typeface="Arial"/>
                <a:cs typeface="Arial"/>
              </a:rPr>
              <a:t>are</a:t>
            </a:r>
            <a:endParaRPr dirty="0">
              <a:latin typeface="Arial"/>
              <a:cs typeface="Arial"/>
            </a:endParaRPr>
          </a:p>
        </p:txBody>
      </p:sp>
      <p:grpSp>
        <p:nvGrpSpPr>
          <p:cNvPr id="9" name="object 9"/>
          <p:cNvGrpSpPr/>
          <p:nvPr/>
        </p:nvGrpSpPr>
        <p:grpSpPr>
          <a:xfrm>
            <a:off x="5908547" y="3698747"/>
            <a:ext cx="1300480" cy="2181860"/>
            <a:chOff x="4384547" y="3698747"/>
            <a:chExt cx="1300480" cy="2181860"/>
          </a:xfrm>
        </p:grpSpPr>
        <p:sp>
          <p:nvSpPr>
            <p:cNvPr id="10" name="object 10"/>
            <p:cNvSpPr/>
            <p:nvPr/>
          </p:nvSpPr>
          <p:spPr>
            <a:xfrm>
              <a:off x="4441697" y="3717797"/>
              <a:ext cx="1224280" cy="1007744"/>
            </a:xfrm>
            <a:custGeom>
              <a:avLst/>
              <a:gdLst/>
              <a:ahLst/>
              <a:cxnLst/>
              <a:rect l="l" t="t" r="r" b="b"/>
              <a:pathLst>
                <a:path w="1224279" h="1007745">
                  <a:moveTo>
                    <a:pt x="1223772" y="1007363"/>
                  </a:moveTo>
                  <a:lnTo>
                    <a:pt x="1157098" y="1005885"/>
                  </a:lnTo>
                  <a:lnTo>
                    <a:pt x="1092504" y="1001554"/>
                  </a:lnTo>
                  <a:lnTo>
                    <a:pt x="1030364" y="994522"/>
                  </a:lnTo>
                  <a:lnTo>
                    <a:pt x="971050" y="984945"/>
                  </a:lnTo>
                  <a:lnTo>
                    <a:pt x="914936" y="972975"/>
                  </a:lnTo>
                  <a:lnTo>
                    <a:pt x="862395" y="958766"/>
                  </a:lnTo>
                  <a:lnTo>
                    <a:pt x="813799" y="942473"/>
                  </a:lnTo>
                  <a:lnTo>
                    <a:pt x="769524" y="924248"/>
                  </a:lnTo>
                  <a:lnTo>
                    <a:pt x="729941" y="904247"/>
                  </a:lnTo>
                  <a:lnTo>
                    <a:pt x="695423" y="882621"/>
                  </a:lnTo>
                  <a:lnTo>
                    <a:pt x="643079" y="835115"/>
                  </a:lnTo>
                  <a:lnTo>
                    <a:pt x="615476" y="782959"/>
                  </a:lnTo>
                  <a:lnTo>
                    <a:pt x="611886" y="755522"/>
                  </a:lnTo>
                  <a:lnTo>
                    <a:pt x="597773" y="701504"/>
                  </a:lnTo>
                  <a:lnTo>
                    <a:pt x="557426" y="651519"/>
                  </a:lnTo>
                  <a:lnTo>
                    <a:pt x="493830" y="606798"/>
                  </a:lnTo>
                  <a:lnTo>
                    <a:pt x="454247" y="586797"/>
                  </a:lnTo>
                  <a:lnTo>
                    <a:pt x="409972" y="568572"/>
                  </a:lnTo>
                  <a:lnTo>
                    <a:pt x="361376" y="552279"/>
                  </a:lnTo>
                  <a:lnTo>
                    <a:pt x="308835" y="538070"/>
                  </a:lnTo>
                  <a:lnTo>
                    <a:pt x="252721" y="526100"/>
                  </a:lnTo>
                  <a:lnTo>
                    <a:pt x="193407" y="516523"/>
                  </a:lnTo>
                  <a:lnTo>
                    <a:pt x="131267" y="509491"/>
                  </a:lnTo>
                  <a:lnTo>
                    <a:pt x="66673" y="505160"/>
                  </a:lnTo>
                  <a:lnTo>
                    <a:pt x="0" y="503681"/>
                  </a:lnTo>
                  <a:lnTo>
                    <a:pt x="66673" y="502203"/>
                  </a:lnTo>
                  <a:lnTo>
                    <a:pt x="131267" y="497872"/>
                  </a:lnTo>
                  <a:lnTo>
                    <a:pt x="193407" y="490840"/>
                  </a:lnTo>
                  <a:lnTo>
                    <a:pt x="252721" y="481263"/>
                  </a:lnTo>
                  <a:lnTo>
                    <a:pt x="308835" y="469293"/>
                  </a:lnTo>
                  <a:lnTo>
                    <a:pt x="361376" y="455084"/>
                  </a:lnTo>
                  <a:lnTo>
                    <a:pt x="409972" y="438791"/>
                  </a:lnTo>
                  <a:lnTo>
                    <a:pt x="454247" y="420566"/>
                  </a:lnTo>
                  <a:lnTo>
                    <a:pt x="493830" y="400565"/>
                  </a:lnTo>
                  <a:lnTo>
                    <a:pt x="528348" y="378939"/>
                  </a:lnTo>
                  <a:lnTo>
                    <a:pt x="580692" y="331433"/>
                  </a:lnTo>
                  <a:lnTo>
                    <a:pt x="608295" y="279277"/>
                  </a:lnTo>
                  <a:lnTo>
                    <a:pt x="611886" y="251840"/>
                  </a:lnTo>
                  <a:lnTo>
                    <a:pt x="625998" y="197822"/>
                  </a:lnTo>
                  <a:lnTo>
                    <a:pt x="666345" y="147837"/>
                  </a:lnTo>
                  <a:lnTo>
                    <a:pt x="729941" y="103116"/>
                  </a:lnTo>
                  <a:lnTo>
                    <a:pt x="769524" y="83115"/>
                  </a:lnTo>
                  <a:lnTo>
                    <a:pt x="813799" y="64890"/>
                  </a:lnTo>
                  <a:lnTo>
                    <a:pt x="862395" y="48597"/>
                  </a:lnTo>
                  <a:lnTo>
                    <a:pt x="914936" y="34388"/>
                  </a:lnTo>
                  <a:lnTo>
                    <a:pt x="971050" y="22418"/>
                  </a:lnTo>
                  <a:lnTo>
                    <a:pt x="1030364" y="12841"/>
                  </a:lnTo>
                  <a:lnTo>
                    <a:pt x="1092504" y="5809"/>
                  </a:lnTo>
                  <a:lnTo>
                    <a:pt x="1157098" y="1478"/>
                  </a:lnTo>
                  <a:lnTo>
                    <a:pt x="1223772" y="0"/>
                  </a:lnTo>
                </a:path>
              </a:pathLst>
            </a:custGeom>
            <a:ln w="38100">
              <a:solidFill>
                <a:srgbClr val="000000"/>
              </a:solidFill>
              <a:prstDash val="lgDash"/>
            </a:ln>
          </p:spPr>
          <p:txBody>
            <a:bodyPr wrap="square" lIns="0" tIns="0" rIns="0" bIns="0" rtlCol="0"/>
            <a:lstStyle/>
            <a:p>
              <a:endParaRPr/>
            </a:p>
          </p:txBody>
        </p:sp>
        <p:sp>
          <p:nvSpPr>
            <p:cNvPr id="11" name="object 11"/>
            <p:cNvSpPr/>
            <p:nvPr/>
          </p:nvSpPr>
          <p:spPr>
            <a:xfrm>
              <a:off x="4384547" y="4222241"/>
              <a:ext cx="114300" cy="1657985"/>
            </a:xfrm>
            <a:custGeom>
              <a:avLst/>
              <a:gdLst/>
              <a:ahLst/>
              <a:cxnLst/>
              <a:rect l="l" t="t" r="r" b="b"/>
              <a:pathLst>
                <a:path w="114300" h="1657985">
                  <a:moveTo>
                    <a:pt x="76200" y="0"/>
                  </a:moveTo>
                  <a:lnTo>
                    <a:pt x="38100" y="0"/>
                  </a:lnTo>
                  <a:lnTo>
                    <a:pt x="38100" y="114299"/>
                  </a:lnTo>
                  <a:lnTo>
                    <a:pt x="76200" y="114299"/>
                  </a:lnTo>
                  <a:lnTo>
                    <a:pt x="76200" y="0"/>
                  </a:lnTo>
                  <a:close/>
                </a:path>
                <a:path w="114300" h="1657985">
                  <a:moveTo>
                    <a:pt x="76200" y="152399"/>
                  </a:moveTo>
                  <a:lnTo>
                    <a:pt x="38100" y="152399"/>
                  </a:lnTo>
                  <a:lnTo>
                    <a:pt x="38100" y="266699"/>
                  </a:lnTo>
                  <a:lnTo>
                    <a:pt x="76200" y="266699"/>
                  </a:lnTo>
                  <a:lnTo>
                    <a:pt x="76200" y="152399"/>
                  </a:lnTo>
                  <a:close/>
                </a:path>
                <a:path w="114300" h="1657985">
                  <a:moveTo>
                    <a:pt x="76200" y="304799"/>
                  </a:moveTo>
                  <a:lnTo>
                    <a:pt x="38100" y="304799"/>
                  </a:lnTo>
                  <a:lnTo>
                    <a:pt x="38100" y="419099"/>
                  </a:lnTo>
                  <a:lnTo>
                    <a:pt x="76200" y="419099"/>
                  </a:lnTo>
                  <a:lnTo>
                    <a:pt x="76200" y="304799"/>
                  </a:lnTo>
                  <a:close/>
                </a:path>
                <a:path w="114300" h="1657985">
                  <a:moveTo>
                    <a:pt x="76200" y="457199"/>
                  </a:moveTo>
                  <a:lnTo>
                    <a:pt x="38100" y="457199"/>
                  </a:lnTo>
                  <a:lnTo>
                    <a:pt x="38100" y="571499"/>
                  </a:lnTo>
                  <a:lnTo>
                    <a:pt x="76200" y="571499"/>
                  </a:lnTo>
                  <a:lnTo>
                    <a:pt x="76200" y="457199"/>
                  </a:lnTo>
                  <a:close/>
                </a:path>
                <a:path w="114300" h="1657985">
                  <a:moveTo>
                    <a:pt x="76200" y="609599"/>
                  </a:moveTo>
                  <a:lnTo>
                    <a:pt x="38100" y="609599"/>
                  </a:lnTo>
                  <a:lnTo>
                    <a:pt x="38100" y="723899"/>
                  </a:lnTo>
                  <a:lnTo>
                    <a:pt x="76200" y="723899"/>
                  </a:lnTo>
                  <a:lnTo>
                    <a:pt x="76200" y="609599"/>
                  </a:lnTo>
                  <a:close/>
                </a:path>
                <a:path w="114300" h="1657985">
                  <a:moveTo>
                    <a:pt x="76200" y="761999"/>
                  </a:moveTo>
                  <a:lnTo>
                    <a:pt x="38100" y="761999"/>
                  </a:lnTo>
                  <a:lnTo>
                    <a:pt x="38100" y="876299"/>
                  </a:lnTo>
                  <a:lnTo>
                    <a:pt x="76200" y="876299"/>
                  </a:lnTo>
                  <a:lnTo>
                    <a:pt x="76200" y="761999"/>
                  </a:lnTo>
                  <a:close/>
                </a:path>
                <a:path w="114300" h="1657985">
                  <a:moveTo>
                    <a:pt x="76200" y="914399"/>
                  </a:moveTo>
                  <a:lnTo>
                    <a:pt x="38100" y="914399"/>
                  </a:lnTo>
                  <a:lnTo>
                    <a:pt x="38100" y="1028699"/>
                  </a:lnTo>
                  <a:lnTo>
                    <a:pt x="76200" y="1028699"/>
                  </a:lnTo>
                  <a:lnTo>
                    <a:pt x="76200" y="914399"/>
                  </a:lnTo>
                  <a:close/>
                </a:path>
                <a:path w="114300" h="1657985">
                  <a:moveTo>
                    <a:pt x="76200" y="1066799"/>
                  </a:moveTo>
                  <a:lnTo>
                    <a:pt x="38100" y="1066799"/>
                  </a:lnTo>
                  <a:lnTo>
                    <a:pt x="38100" y="1181099"/>
                  </a:lnTo>
                  <a:lnTo>
                    <a:pt x="76200" y="1181099"/>
                  </a:lnTo>
                  <a:lnTo>
                    <a:pt x="76200" y="1066799"/>
                  </a:lnTo>
                  <a:close/>
                </a:path>
                <a:path w="114300" h="1657985">
                  <a:moveTo>
                    <a:pt x="76200" y="1219199"/>
                  </a:moveTo>
                  <a:lnTo>
                    <a:pt x="38100" y="1219199"/>
                  </a:lnTo>
                  <a:lnTo>
                    <a:pt x="38100" y="1333499"/>
                  </a:lnTo>
                  <a:lnTo>
                    <a:pt x="76200" y="1333499"/>
                  </a:lnTo>
                  <a:lnTo>
                    <a:pt x="76200" y="1219199"/>
                  </a:lnTo>
                  <a:close/>
                </a:path>
                <a:path w="114300" h="1657985">
                  <a:moveTo>
                    <a:pt x="76200" y="1371599"/>
                  </a:moveTo>
                  <a:lnTo>
                    <a:pt x="38100" y="1371599"/>
                  </a:lnTo>
                  <a:lnTo>
                    <a:pt x="38100" y="1485899"/>
                  </a:lnTo>
                  <a:lnTo>
                    <a:pt x="76200" y="1485899"/>
                  </a:lnTo>
                  <a:lnTo>
                    <a:pt x="76200" y="1371599"/>
                  </a:lnTo>
                  <a:close/>
                </a:path>
                <a:path w="114300" h="1657985">
                  <a:moveTo>
                    <a:pt x="38100" y="1543621"/>
                  </a:moveTo>
                  <a:lnTo>
                    <a:pt x="0" y="1543621"/>
                  </a:lnTo>
                  <a:lnTo>
                    <a:pt x="57150" y="1657921"/>
                  </a:lnTo>
                  <a:lnTo>
                    <a:pt x="104775" y="1562671"/>
                  </a:lnTo>
                  <a:lnTo>
                    <a:pt x="38100" y="1562671"/>
                  </a:lnTo>
                  <a:lnTo>
                    <a:pt x="38100" y="1543621"/>
                  </a:lnTo>
                  <a:close/>
                </a:path>
                <a:path w="114300" h="1657985">
                  <a:moveTo>
                    <a:pt x="76200" y="1523999"/>
                  </a:moveTo>
                  <a:lnTo>
                    <a:pt x="38100" y="1523999"/>
                  </a:lnTo>
                  <a:lnTo>
                    <a:pt x="38100" y="1562671"/>
                  </a:lnTo>
                  <a:lnTo>
                    <a:pt x="76200" y="1562671"/>
                  </a:lnTo>
                  <a:lnTo>
                    <a:pt x="76200" y="1523999"/>
                  </a:lnTo>
                  <a:close/>
                </a:path>
                <a:path w="114300" h="1657985">
                  <a:moveTo>
                    <a:pt x="114300" y="1543621"/>
                  </a:moveTo>
                  <a:lnTo>
                    <a:pt x="76200" y="1543621"/>
                  </a:lnTo>
                  <a:lnTo>
                    <a:pt x="76200" y="1562671"/>
                  </a:lnTo>
                  <a:lnTo>
                    <a:pt x="104775" y="1562671"/>
                  </a:lnTo>
                  <a:lnTo>
                    <a:pt x="114300" y="1543621"/>
                  </a:lnTo>
                  <a:close/>
                </a:path>
              </a:pathLst>
            </a:custGeom>
            <a:solidFill>
              <a:srgbClr val="000000"/>
            </a:solidFill>
          </p:spPr>
          <p:txBody>
            <a:bodyPr wrap="square" lIns="0" tIns="0" rIns="0" bIns="0" rtlCol="0"/>
            <a:lstStyle/>
            <a:p>
              <a:endParaRPr/>
            </a:p>
          </p:txBody>
        </p:sp>
      </p:grpSp>
      <p:sp>
        <p:nvSpPr>
          <p:cNvPr id="12" name="object 12"/>
          <p:cNvSpPr txBox="1"/>
          <p:nvPr/>
        </p:nvSpPr>
        <p:spPr>
          <a:xfrm>
            <a:off x="2107184" y="6203406"/>
            <a:ext cx="5683885" cy="269304"/>
          </a:xfrm>
          <a:prstGeom prst="rect">
            <a:avLst/>
          </a:prstGeom>
        </p:spPr>
        <p:txBody>
          <a:bodyPr vert="horz" wrap="square" lIns="0" tIns="0" rIns="0" bIns="0" rtlCol="0">
            <a:spAutoFit/>
          </a:bodyPr>
          <a:lstStyle/>
          <a:p>
            <a:pPr marL="551815">
              <a:lnSpc>
                <a:spcPts val="2090"/>
              </a:lnSpc>
            </a:pPr>
            <a:r>
              <a:rPr b="1" dirty="0">
                <a:solidFill>
                  <a:srgbClr val="FF0000"/>
                </a:solidFill>
                <a:latin typeface="Arial"/>
                <a:cs typeface="Arial"/>
              </a:rPr>
              <a:t>the</a:t>
            </a:r>
            <a:r>
              <a:rPr b="1" spc="-5" dirty="0">
                <a:solidFill>
                  <a:srgbClr val="FF0000"/>
                </a:solidFill>
                <a:latin typeface="Arial"/>
                <a:cs typeface="Arial"/>
              </a:rPr>
              <a:t> </a:t>
            </a:r>
            <a:r>
              <a:rPr b="1" dirty="0">
                <a:solidFill>
                  <a:srgbClr val="FF0000"/>
                </a:solidFill>
                <a:latin typeface="Arial"/>
                <a:cs typeface="Arial"/>
              </a:rPr>
              <a:t>default</a:t>
            </a:r>
            <a:r>
              <a:rPr b="1" spc="-10" dirty="0">
                <a:solidFill>
                  <a:srgbClr val="FF0000"/>
                </a:solidFill>
                <a:latin typeface="Arial"/>
                <a:cs typeface="Arial"/>
              </a:rPr>
              <a:t> </a:t>
            </a:r>
            <a:r>
              <a:rPr b="1" spc="-5" dirty="0">
                <a:solidFill>
                  <a:srgbClr val="FF0000"/>
                </a:solidFill>
                <a:latin typeface="Arial"/>
                <a:cs typeface="Arial"/>
              </a:rPr>
              <a:t>parameters</a:t>
            </a:r>
            <a:r>
              <a:rPr b="1" spc="20" dirty="0">
                <a:solidFill>
                  <a:srgbClr val="FF0000"/>
                </a:solidFill>
                <a:latin typeface="Arial"/>
                <a:cs typeface="Arial"/>
              </a:rPr>
              <a:t> </a:t>
            </a:r>
            <a:r>
              <a:rPr b="1" dirty="0">
                <a:solidFill>
                  <a:srgbClr val="FF0000"/>
                </a:solidFill>
                <a:latin typeface="Arial"/>
                <a:cs typeface="Arial"/>
              </a:rPr>
              <a:t>for</a:t>
            </a:r>
            <a:r>
              <a:rPr b="1" spc="-5" dirty="0">
                <a:solidFill>
                  <a:srgbClr val="FF0000"/>
                </a:solidFill>
                <a:latin typeface="Arial"/>
                <a:cs typeface="Arial"/>
              </a:rPr>
              <a:t> </a:t>
            </a:r>
            <a:r>
              <a:rPr b="1" dirty="0">
                <a:solidFill>
                  <a:srgbClr val="FF0000"/>
                </a:solidFill>
                <a:latin typeface="Arial"/>
                <a:cs typeface="Arial"/>
              </a:rPr>
              <a:t>the</a:t>
            </a:r>
            <a:r>
              <a:rPr b="1" spc="-15" dirty="0">
                <a:solidFill>
                  <a:srgbClr val="FF0000"/>
                </a:solidFill>
                <a:latin typeface="Arial"/>
                <a:cs typeface="Arial"/>
              </a:rPr>
              <a:t> </a:t>
            </a:r>
            <a:r>
              <a:rPr b="1" spc="-5" dirty="0">
                <a:solidFill>
                  <a:srgbClr val="FF0000"/>
                </a:solidFill>
                <a:latin typeface="Arial"/>
                <a:cs typeface="Arial"/>
              </a:rPr>
              <a:t>display()</a:t>
            </a:r>
            <a:r>
              <a:rPr b="1" spc="15" dirty="0">
                <a:solidFill>
                  <a:srgbClr val="FF0000"/>
                </a:solidFill>
                <a:latin typeface="Arial"/>
                <a:cs typeface="Arial"/>
              </a:rPr>
              <a:t> </a:t>
            </a:r>
            <a:r>
              <a:rPr b="1" spc="-5" dirty="0">
                <a:solidFill>
                  <a:srgbClr val="FF0000"/>
                </a:solidFill>
                <a:latin typeface="Arial"/>
                <a:cs typeface="Arial"/>
              </a:rPr>
              <a:t>method</a:t>
            </a:r>
            <a:endParaRPr dirty="0">
              <a:latin typeface="Arial"/>
              <a:cs typeface="Arial"/>
            </a:endParaRPr>
          </a:p>
        </p:txBody>
      </p:sp>
      <p:sp>
        <p:nvSpPr>
          <p:cNvPr id="15" name="Footer Placeholder 14">
            <a:extLst>
              <a:ext uri="{FF2B5EF4-FFF2-40B4-BE49-F238E27FC236}">
                <a16:creationId xmlns:a16="http://schemas.microsoft.com/office/drawing/2014/main" id="{0CF89812-DF8F-DB18-078C-F7FE61D6DE71}"/>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332992"/>
            <a:ext cx="8072120" cy="1949450"/>
          </a:xfrm>
          <a:prstGeom prst="rect">
            <a:avLst/>
          </a:prstGeom>
        </p:spPr>
        <p:txBody>
          <a:bodyPr vert="horz" wrap="square" lIns="0" tIns="12065" rIns="0" bIns="0" rtlCol="0">
            <a:spAutoFit/>
          </a:bodyPr>
          <a:lstStyle/>
          <a:p>
            <a:pPr marL="355600" indent="-342900">
              <a:lnSpc>
                <a:spcPts val="2510"/>
              </a:lnSpc>
              <a:spcBef>
                <a:spcPts val="95"/>
              </a:spcBef>
              <a:buClr>
                <a:srgbClr val="0F1141"/>
              </a:buClr>
              <a:buChar char="•"/>
              <a:tabLst>
                <a:tab pos="354965" algn="l"/>
                <a:tab pos="355600" algn="l"/>
                <a:tab pos="1049020" algn="l"/>
                <a:tab pos="1393190" algn="l"/>
                <a:tab pos="1692275" algn="l"/>
                <a:tab pos="2425700" algn="l"/>
                <a:tab pos="3656965" algn="l"/>
                <a:tab pos="4514850" algn="l"/>
                <a:tab pos="5511800" algn="l"/>
                <a:tab pos="6402070" algn="l"/>
                <a:tab pos="6778625" algn="l"/>
                <a:tab pos="7310755" algn="l"/>
              </a:tabLst>
            </a:pPr>
            <a:r>
              <a:rPr sz="2200" spc="-10" dirty="0">
                <a:latin typeface="Arial MT"/>
                <a:cs typeface="Arial MT"/>
              </a:rPr>
              <a:t>‘t</a:t>
            </a:r>
            <a:r>
              <a:rPr sz="2200" dirty="0">
                <a:latin typeface="Arial MT"/>
                <a:cs typeface="Arial MT"/>
              </a:rPr>
              <a:t>h</a:t>
            </a:r>
            <a:r>
              <a:rPr sz="2200" spc="-10" dirty="0">
                <a:latin typeface="Arial MT"/>
                <a:cs typeface="Arial MT"/>
              </a:rPr>
              <a:t>i</a:t>
            </a:r>
            <a:r>
              <a:rPr sz="2200" dirty="0">
                <a:latin typeface="Arial MT"/>
                <a:cs typeface="Arial MT"/>
              </a:rPr>
              <a:t>s</a:t>
            </a:r>
            <a:r>
              <a:rPr sz="2200" spc="-5" dirty="0">
                <a:latin typeface="Arial MT"/>
                <a:cs typeface="Arial MT"/>
              </a:rPr>
              <a:t>’</a:t>
            </a:r>
            <a:r>
              <a:rPr sz="2200" dirty="0">
                <a:latin typeface="Arial MT"/>
                <a:cs typeface="Arial MT"/>
              </a:rPr>
              <a:t>	</a:t>
            </a:r>
            <a:r>
              <a:rPr sz="2200" spc="-15" dirty="0">
                <a:latin typeface="Arial MT"/>
                <a:cs typeface="Arial MT"/>
              </a:rPr>
              <a:t>i</a:t>
            </a:r>
            <a:r>
              <a:rPr sz="2200" spc="-5" dirty="0">
                <a:latin typeface="Arial MT"/>
                <a:cs typeface="Arial MT"/>
              </a:rPr>
              <a:t>s</a:t>
            </a:r>
            <a:r>
              <a:rPr sz="2200" dirty="0">
                <a:latin typeface="Arial MT"/>
                <a:cs typeface="Arial MT"/>
              </a:rPr>
              <a:t>	</a:t>
            </a:r>
            <a:r>
              <a:rPr sz="2200" spc="-5" dirty="0">
                <a:latin typeface="Arial MT"/>
                <a:cs typeface="Arial MT"/>
              </a:rPr>
              <a:t>a</a:t>
            </a:r>
            <a:r>
              <a:rPr sz="2200" dirty="0">
                <a:latin typeface="Arial MT"/>
                <a:cs typeface="Arial MT"/>
              </a:rPr>
              <a:t>	</a:t>
            </a:r>
            <a:r>
              <a:rPr sz="2200" spc="-5" dirty="0">
                <a:latin typeface="Arial MT"/>
                <a:cs typeface="Arial MT"/>
              </a:rPr>
              <a:t>J</a:t>
            </a:r>
            <a:r>
              <a:rPr sz="2200" dirty="0">
                <a:latin typeface="Arial MT"/>
                <a:cs typeface="Arial MT"/>
              </a:rPr>
              <a:t>a</a:t>
            </a:r>
            <a:r>
              <a:rPr sz="2200" spc="-5" dirty="0">
                <a:latin typeface="Arial MT"/>
                <a:cs typeface="Arial MT"/>
              </a:rPr>
              <a:t>va</a:t>
            </a:r>
            <a:r>
              <a:rPr sz="2200" dirty="0">
                <a:latin typeface="Arial MT"/>
                <a:cs typeface="Arial MT"/>
              </a:rPr>
              <a:t>	</a:t>
            </a:r>
            <a:r>
              <a:rPr sz="2200" spc="-5" dirty="0">
                <a:latin typeface="Arial MT"/>
                <a:cs typeface="Arial MT"/>
              </a:rPr>
              <a:t>K</a:t>
            </a:r>
            <a:r>
              <a:rPr sz="2200" spc="5" dirty="0">
                <a:latin typeface="Arial MT"/>
                <a:cs typeface="Arial MT"/>
              </a:rPr>
              <a:t>e</a:t>
            </a:r>
            <a:r>
              <a:rPr sz="2200" spc="-5" dirty="0">
                <a:latin typeface="Arial MT"/>
                <a:cs typeface="Arial MT"/>
              </a:rPr>
              <a:t>y</a:t>
            </a:r>
            <a:r>
              <a:rPr sz="2200" spc="-15" dirty="0">
                <a:latin typeface="Arial MT"/>
                <a:cs typeface="Arial MT"/>
              </a:rPr>
              <a:t>w</a:t>
            </a:r>
            <a:r>
              <a:rPr sz="2200" spc="-5" dirty="0">
                <a:latin typeface="Arial MT"/>
                <a:cs typeface="Arial MT"/>
              </a:rPr>
              <a:t>o</a:t>
            </a:r>
            <a:r>
              <a:rPr sz="2200" spc="5" dirty="0">
                <a:latin typeface="Arial MT"/>
                <a:cs typeface="Arial MT"/>
              </a:rPr>
              <a:t>r</a:t>
            </a:r>
            <a:r>
              <a:rPr sz="2200" spc="-5" dirty="0">
                <a:latin typeface="Arial MT"/>
                <a:cs typeface="Arial MT"/>
              </a:rPr>
              <a:t>d</a:t>
            </a:r>
            <a:r>
              <a:rPr sz="2200" dirty="0">
                <a:latin typeface="Arial MT"/>
                <a:cs typeface="Arial MT"/>
              </a:rPr>
              <a:t>	</a:t>
            </a:r>
            <a:r>
              <a:rPr sz="2200" spc="-5" dirty="0">
                <a:latin typeface="Arial MT"/>
                <a:cs typeface="Arial MT"/>
              </a:rPr>
              <a:t>whi</a:t>
            </a:r>
            <a:r>
              <a:rPr sz="2200" dirty="0">
                <a:latin typeface="Arial MT"/>
                <a:cs typeface="Arial MT"/>
              </a:rPr>
              <a:t>c</a:t>
            </a:r>
            <a:r>
              <a:rPr sz="2200" spc="-5" dirty="0">
                <a:latin typeface="Arial MT"/>
                <a:cs typeface="Arial MT"/>
              </a:rPr>
              <a:t>h</a:t>
            </a:r>
            <a:r>
              <a:rPr sz="2200" dirty="0">
                <a:latin typeface="Arial MT"/>
                <a:cs typeface="Arial MT"/>
              </a:rPr>
              <a:t>	</a:t>
            </a:r>
            <a:r>
              <a:rPr sz="2200" spc="-5" dirty="0">
                <a:latin typeface="Arial MT"/>
                <a:cs typeface="Arial MT"/>
              </a:rPr>
              <a:t>always</a:t>
            </a:r>
            <a:r>
              <a:rPr sz="2200" dirty="0">
                <a:latin typeface="Arial MT"/>
                <a:cs typeface="Arial MT"/>
              </a:rPr>
              <a:t>	</a:t>
            </a:r>
            <a:r>
              <a:rPr sz="2200" spc="-5" dirty="0">
                <a:latin typeface="Arial MT"/>
                <a:cs typeface="Arial MT"/>
              </a:rPr>
              <a:t>po</a:t>
            </a:r>
            <a:r>
              <a:rPr sz="2200" dirty="0">
                <a:latin typeface="Arial MT"/>
                <a:cs typeface="Arial MT"/>
              </a:rPr>
              <a:t>i</a:t>
            </a:r>
            <a:r>
              <a:rPr sz="2200" spc="-5" dirty="0">
                <a:latin typeface="Arial MT"/>
                <a:cs typeface="Arial MT"/>
              </a:rPr>
              <a:t>nts</a:t>
            </a:r>
            <a:r>
              <a:rPr sz="2200" dirty="0">
                <a:latin typeface="Arial MT"/>
                <a:cs typeface="Arial MT"/>
              </a:rPr>
              <a:t>	</a:t>
            </a:r>
            <a:r>
              <a:rPr sz="2200" spc="-5" dirty="0">
                <a:latin typeface="Arial MT"/>
                <a:cs typeface="Arial MT"/>
              </a:rPr>
              <a:t>to</a:t>
            </a:r>
            <a:r>
              <a:rPr sz="2200" dirty="0">
                <a:latin typeface="Arial MT"/>
                <a:cs typeface="Arial MT"/>
              </a:rPr>
              <a:t>	</a:t>
            </a:r>
            <a:r>
              <a:rPr sz="2200" spc="-5" dirty="0">
                <a:latin typeface="Arial MT"/>
                <a:cs typeface="Arial MT"/>
              </a:rPr>
              <a:t>the</a:t>
            </a:r>
            <a:r>
              <a:rPr sz="2200">
                <a:latin typeface="Arial MT"/>
                <a:cs typeface="Arial MT"/>
              </a:rPr>
              <a:t>	</a:t>
            </a:r>
            <a:r>
              <a:rPr sz="2200" spc="-5">
                <a:latin typeface="Arial MT"/>
                <a:cs typeface="Arial MT"/>
              </a:rPr>
              <a:t>ob</a:t>
            </a:r>
            <a:r>
              <a:rPr sz="2200" spc="10">
                <a:latin typeface="Arial MT"/>
                <a:cs typeface="Arial MT"/>
              </a:rPr>
              <a:t>j</a:t>
            </a:r>
            <a:r>
              <a:rPr sz="2200" spc="-5">
                <a:latin typeface="Arial MT"/>
                <a:cs typeface="Arial MT"/>
              </a:rPr>
              <a:t>e</a:t>
            </a:r>
            <a:r>
              <a:rPr sz="2200">
                <a:latin typeface="Arial MT"/>
                <a:cs typeface="Arial MT"/>
              </a:rPr>
              <a:t>c</a:t>
            </a:r>
            <a:r>
              <a:rPr sz="2200" spc="-5">
                <a:latin typeface="Arial MT"/>
                <a:cs typeface="Arial MT"/>
              </a:rPr>
              <a:t>t</a:t>
            </a:r>
            <a:endParaRPr sz="2200" dirty="0">
              <a:latin typeface="Arial MT"/>
              <a:cs typeface="Arial MT"/>
            </a:endParaRPr>
          </a:p>
          <a:p>
            <a:pPr marL="355600">
              <a:lnSpc>
                <a:spcPts val="2510"/>
              </a:lnSpc>
            </a:pPr>
            <a:r>
              <a:rPr sz="2200" spc="-5" dirty="0">
                <a:latin typeface="Arial MT"/>
                <a:cs typeface="Arial MT"/>
              </a:rPr>
              <a:t>invoking</a:t>
            </a:r>
            <a:r>
              <a:rPr sz="2200" spc="10" dirty="0">
                <a:latin typeface="Arial MT"/>
                <a:cs typeface="Arial MT"/>
              </a:rPr>
              <a:t> </a:t>
            </a:r>
            <a:r>
              <a:rPr sz="2200" spc="-5" dirty="0">
                <a:latin typeface="Arial MT"/>
                <a:cs typeface="Arial MT"/>
              </a:rPr>
              <a:t>the</a:t>
            </a:r>
            <a:r>
              <a:rPr sz="2200" spc="10" dirty="0">
                <a:latin typeface="Arial MT"/>
                <a:cs typeface="Arial MT"/>
              </a:rPr>
              <a:t> </a:t>
            </a:r>
            <a:r>
              <a:rPr sz="2200" spc="-5" dirty="0">
                <a:latin typeface="Arial MT"/>
                <a:cs typeface="Arial MT"/>
              </a:rPr>
              <a:t>method</a:t>
            </a:r>
            <a:r>
              <a:rPr sz="2200" spc="40" dirty="0">
                <a:latin typeface="Arial MT"/>
                <a:cs typeface="Arial MT"/>
              </a:rPr>
              <a:t> </a:t>
            </a:r>
            <a:r>
              <a:rPr sz="2200" spc="-5" dirty="0">
                <a:latin typeface="Arial MT"/>
                <a:cs typeface="Arial MT"/>
              </a:rPr>
              <a:t>(i.e.</a:t>
            </a:r>
            <a:r>
              <a:rPr sz="2200" spc="5" dirty="0">
                <a:latin typeface="Arial MT"/>
                <a:cs typeface="Arial MT"/>
              </a:rPr>
              <a:t> </a:t>
            </a:r>
            <a:r>
              <a:rPr sz="2200" spc="-5" dirty="0">
                <a:latin typeface="Arial MT"/>
                <a:cs typeface="Arial MT"/>
              </a:rPr>
              <a:t>implicit</a:t>
            </a:r>
            <a:r>
              <a:rPr sz="2200" spc="15" dirty="0">
                <a:latin typeface="Arial MT"/>
                <a:cs typeface="Arial MT"/>
              </a:rPr>
              <a:t> </a:t>
            </a:r>
            <a:r>
              <a:rPr sz="2200" spc="-5" dirty="0">
                <a:latin typeface="Arial MT"/>
                <a:cs typeface="Arial MT"/>
              </a:rPr>
              <a:t>parameter</a:t>
            </a:r>
            <a:r>
              <a:rPr sz="2200" spc="35" dirty="0">
                <a:latin typeface="Arial MT"/>
                <a:cs typeface="Arial MT"/>
              </a:rPr>
              <a:t> </a:t>
            </a:r>
            <a:r>
              <a:rPr sz="2200" spc="-5" dirty="0">
                <a:latin typeface="Arial MT"/>
                <a:cs typeface="Arial MT"/>
              </a:rPr>
              <a:t>)</a:t>
            </a:r>
            <a:endParaRPr sz="2200" dirty="0">
              <a:latin typeface="Arial MT"/>
              <a:cs typeface="Arial MT"/>
            </a:endParaRPr>
          </a:p>
          <a:p>
            <a:pPr marL="355600" marR="5080" indent="-342900">
              <a:lnSpc>
                <a:spcPts val="2380"/>
              </a:lnSpc>
              <a:spcBef>
                <a:spcPts val="560"/>
              </a:spcBef>
              <a:buClr>
                <a:srgbClr val="0F1141"/>
              </a:buClr>
              <a:buChar char="•"/>
              <a:tabLst>
                <a:tab pos="354965" algn="l"/>
                <a:tab pos="355600" algn="l"/>
                <a:tab pos="1057910" algn="l"/>
                <a:tab pos="2063750" algn="l"/>
                <a:tab pos="2885440" algn="l"/>
                <a:tab pos="3271520" algn="l"/>
                <a:tab pos="5019675" algn="l"/>
                <a:tab pos="5560695" algn="l"/>
                <a:tab pos="7501255" algn="l"/>
              </a:tabLst>
            </a:pPr>
            <a:r>
              <a:rPr sz="2200" spc="-10" dirty="0">
                <a:latin typeface="Arial MT"/>
                <a:cs typeface="Arial MT"/>
              </a:rPr>
              <a:t>‘t</a:t>
            </a:r>
            <a:r>
              <a:rPr sz="2200" dirty="0">
                <a:latin typeface="Arial MT"/>
                <a:cs typeface="Arial MT"/>
              </a:rPr>
              <a:t>h</a:t>
            </a:r>
            <a:r>
              <a:rPr sz="2200" spc="-10" dirty="0">
                <a:latin typeface="Arial MT"/>
                <a:cs typeface="Arial MT"/>
              </a:rPr>
              <a:t>i</a:t>
            </a:r>
            <a:r>
              <a:rPr sz="2200" dirty="0">
                <a:latin typeface="Arial MT"/>
                <a:cs typeface="Arial MT"/>
              </a:rPr>
              <a:t>s</a:t>
            </a:r>
            <a:r>
              <a:rPr sz="2200" spc="-5" dirty="0">
                <a:latin typeface="Arial MT"/>
                <a:cs typeface="Arial MT"/>
              </a:rPr>
              <a:t>’</a:t>
            </a:r>
            <a:r>
              <a:rPr sz="2200" dirty="0">
                <a:latin typeface="Arial MT"/>
                <a:cs typeface="Arial MT"/>
              </a:rPr>
              <a:t>	</a:t>
            </a:r>
            <a:r>
              <a:rPr sz="2200" spc="-5" dirty="0">
                <a:latin typeface="Arial MT"/>
                <a:cs typeface="Arial MT"/>
              </a:rPr>
              <a:t>pointer</a:t>
            </a:r>
            <a:r>
              <a:rPr sz="2200" dirty="0">
                <a:latin typeface="Arial MT"/>
                <a:cs typeface="Arial MT"/>
              </a:rPr>
              <a:t>	</a:t>
            </a:r>
            <a:r>
              <a:rPr sz="2200" spc="-5" dirty="0">
                <a:latin typeface="Arial MT"/>
                <a:cs typeface="Arial MT"/>
              </a:rPr>
              <a:t>he</a:t>
            </a:r>
            <a:r>
              <a:rPr sz="2200" dirty="0">
                <a:latin typeface="Arial MT"/>
                <a:cs typeface="Arial MT"/>
              </a:rPr>
              <a:t>l</a:t>
            </a:r>
            <a:r>
              <a:rPr sz="2200" spc="-5" dirty="0">
                <a:latin typeface="Arial MT"/>
                <a:cs typeface="Arial MT"/>
              </a:rPr>
              <a:t>ps</a:t>
            </a:r>
            <a:r>
              <a:rPr sz="2200" dirty="0">
                <a:latin typeface="Arial MT"/>
                <a:cs typeface="Arial MT"/>
              </a:rPr>
              <a:t>	</a:t>
            </a:r>
            <a:r>
              <a:rPr sz="2200" spc="-5" dirty="0">
                <a:latin typeface="Arial MT"/>
                <a:cs typeface="Arial MT"/>
              </a:rPr>
              <a:t>to</a:t>
            </a:r>
            <a:r>
              <a:rPr sz="2200" dirty="0">
                <a:latin typeface="Arial MT"/>
                <a:cs typeface="Arial MT"/>
              </a:rPr>
              <a:t>	</a:t>
            </a:r>
            <a:r>
              <a:rPr sz="2200" spc="-15" dirty="0">
                <a:latin typeface="Arial MT"/>
                <a:cs typeface="Arial MT"/>
              </a:rPr>
              <a:t>d</a:t>
            </a:r>
            <a:r>
              <a:rPr sz="2200" spc="-5" dirty="0">
                <a:latin typeface="Arial MT"/>
                <a:cs typeface="Arial MT"/>
              </a:rPr>
              <a:t>i</a:t>
            </a:r>
            <a:r>
              <a:rPr sz="2200" spc="-40" dirty="0">
                <a:latin typeface="Arial MT"/>
                <a:cs typeface="Arial MT"/>
              </a:rPr>
              <a:t>f</a:t>
            </a:r>
            <a:r>
              <a:rPr sz="2200" spc="-5" dirty="0">
                <a:latin typeface="Arial MT"/>
                <a:cs typeface="Arial MT"/>
              </a:rPr>
              <a:t>fer</a:t>
            </a:r>
            <a:r>
              <a:rPr sz="2200" dirty="0">
                <a:latin typeface="Arial MT"/>
                <a:cs typeface="Arial MT"/>
              </a:rPr>
              <a:t>e</a:t>
            </a:r>
            <a:r>
              <a:rPr sz="2200" spc="-5" dirty="0">
                <a:latin typeface="Arial MT"/>
                <a:cs typeface="Arial MT"/>
              </a:rPr>
              <a:t>nt</a:t>
            </a:r>
            <a:r>
              <a:rPr sz="2200" dirty="0">
                <a:latin typeface="Arial MT"/>
                <a:cs typeface="Arial MT"/>
              </a:rPr>
              <a:t>i</a:t>
            </a:r>
            <a:r>
              <a:rPr sz="2200" spc="-5" dirty="0">
                <a:latin typeface="Arial MT"/>
                <a:cs typeface="Arial MT"/>
              </a:rPr>
              <a:t>ates</a:t>
            </a:r>
            <a:r>
              <a:rPr sz="2200" dirty="0">
                <a:latin typeface="Arial MT"/>
                <a:cs typeface="Arial MT"/>
              </a:rPr>
              <a:t>	</a:t>
            </a:r>
            <a:r>
              <a:rPr sz="2200" spc="-5" dirty="0">
                <a:latin typeface="Arial MT"/>
                <a:cs typeface="Arial MT"/>
              </a:rPr>
              <a:t>the</a:t>
            </a:r>
            <a:r>
              <a:rPr sz="2200" dirty="0">
                <a:latin typeface="Arial MT"/>
                <a:cs typeface="Arial MT"/>
              </a:rPr>
              <a:t>	</a:t>
            </a:r>
            <a:r>
              <a:rPr sz="2200" spc="-5" dirty="0">
                <a:latin typeface="Arial MT"/>
                <a:cs typeface="Arial MT"/>
              </a:rPr>
              <a:t>loc</a:t>
            </a:r>
            <a:r>
              <a:rPr sz="2200" dirty="0">
                <a:latin typeface="Arial MT"/>
                <a:cs typeface="Arial MT"/>
              </a:rPr>
              <a:t>a</a:t>
            </a:r>
            <a:r>
              <a:rPr sz="2200" spc="5" dirty="0">
                <a:latin typeface="Arial MT"/>
                <a:cs typeface="Arial MT"/>
              </a:rPr>
              <a:t>l</a:t>
            </a:r>
            <a:r>
              <a:rPr sz="2200" spc="-5" dirty="0">
                <a:latin typeface="Arial MT"/>
                <a:cs typeface="Arial MT"/>
              </a:rPr>
              <a:t>-varia</a:t>
            </a:r>
            <a:r>
              <a:rPr sz="2200" dirty="0">
                <a:latin typeface="Arial MT"/>
                <a:cs typeface="Arial MT"/>
              </a:rPr>
              <a:t>b</a:t>
            </a:r>
            <a:r>
              <a:rPr sz="2200" spc="-5" dirty="0">
                <a:latin typeface="Arial MT"/>
                <a:cs typeface="Arial MT"/>
              </a:rPr>
              <a:t>les</a:t>
            </a:r>
            <a:r>
              <a:rPr sz="2200" dirty="0">
                <a:latin typeface="Arial MT"/>
                <a:cs typeface="Arial MT"/>
              </a:rPr>
              <a:t>	</a:t>
            </a:r>
            <a:r>
              <a:rPr sz="2200" spc="-5" dirty="0">
                <a:latin typeface="Arial MT"/>
                <a:cs typeface="Arial MT"/>
              </a:rPr>
              <a:t>from  instance</a:t>
            </a:r>
            <a:r>
              <a:rPr sz="2200" dirty="0">
                <a:latin typeface="Arial MT"/>
                <a:cs typeface="Arial MT"/>
              </a:rPr>
              <a:t> </a:t>
            </a:r>
            <a:r>
              <a:rPr sz="2200" spc="-5" dirty="0">
                <a:latin typeface="Arial MT"/>
                <a:cs typeface="Arial MT"/>
              </a:rPr>
              <a:t>fields</a:t>
            </a:r>
            <a:r>
              <a:rPr sz="2200" spc="15" dirty="0">
                <a:latin typeface="Arial MT"/>
                <a:cs typeface="Arial MT"/>
              </a:rPr>
              <a:t> </a:t>
            </a:r>
            <a:r>
              <a:rPr sz="2200" spc="-5" dirty="0">
                <a:latin typeface="Arial MT"/>
                <a:cs typeface="Arial MT"/>
              </a:rPr>
              <a:t>especially when</a:t>
            </a:r>
            <a:r>
              <a:rPr sz="2200" spc="15" dirty="0">
                <a:latin typeface="Arial MT"/>
                <a:cs typeface="Arial MT"/>
              </a:rPr>
              <a:t> </a:t>
            </a:r>
            <a:r>
              <a:rPr sz="2200" spc="-5" dirty="0">
                <a:latin typeface="Arial MT"/>
                <a:cs typeface="Arial MT"/>
              </a:rPr>
              <a:t>they</a:t>
            </a:r>
            <a:r>
              <a:rPr sz="2200" spc="5" dirty="0">
                <a:latin typeface="Arial MT"/>
                <a:cs typeface="Arial MT"/>
              </a:rPr>
              <a:t> </a:t>
            </a:r>
            <a:r>
              <a:rPr sz="2200" spc="-5" dirty="0">
                <a:latin typeface="Arial MT"/>
                <a:cs typeface="Arial MT"/>
              </a:rPr>
              <a:t>have</a:t>
            </a:r>
            <a:r>
              <a:rPr sz="2200" spc="20" dirty="0">
                <a:latin typeface="Arial MT"/>
                <a:cs typeface="Arial MT"/>
              </a:rPr>
              <a:t> </a:t>
            </a:r>
            <a:r>
              <a:rPr sz="2200" spc="-5" dirty="0">
                <a:latin typeface="Arial MT"/>
                <a:cs typeface="Arial MT"/>
              </a:rPr>
              <a:t>same</a:t>
            </a:r>
            <a:r>
              <a:rPr sz="2200" spc="15" dirty="0">
                <a:latin typeface="Arial MT"/>
                <a:cs typeface="Arial MT"/>
              </a:rPr>
              <a:t> </a:t>
            </a:r>
            <a:r>
              <a:rPr sz="2200" spc="-5" dirty="0">
                <a:latin typeface="Arial MT"/>
                <a:cs typeface="Arial MT"/>
              </a:rPr>
              <a:t>name</a:t>
            </a:r>
            <a:endParaRPr sz="2200" dirty="0">
              <a:latin typeface="Arial MT"/>
              <a:cs typeface="Arial MT"/>
            </a:endParaRPr>
          </a:p>
          <a:p>
            <a:pPr marL="355600" indent="-342900">
              <a:lnSpc>
                <a:spcPts val="2415"/>
              </a:lnSpc>
              <a:spcBef>
                <a:spcPts val="225"/>
              </a:spcBef>
              <a:buClr>
                <a:srgbClr val="0F1141"/>
              </a:buClr>
              <a:buChar char="•"/>
              <a:tabLst>
                <a:tab pos="354965" algn="l"/>
                <a:tab pos="355600" algn="l"/>
              </a:tabLst>
            </a:pPr>
            <a:r>
              <a:rPr sz="2200" spc="-5" dirty="0">
                <a:latin typeface="Arial MT"/>
                <a:cs typeface="Arial MT"/>
              </a:rPr>
              <a:t>Example</a:t>
            </a:r>
            <a:endParaRPr sz="2200" dirty="0">
              <a:latin typeface="Arial MT"/>
              <a:cs typeface="Arial MT"/>
            </a:endParaRPr>
          </a:p>
          <a:p>
            <a:pPr marL="1831975">
              <a:lnSpc>
                <a:spcPts val="2175"/>
              </a:lnSpc>
            </a:pPr>
            <a:r>
              <a:rPr sz="2000" b="1" dirty="0">
                <a:latin typeface="Arial"/>
                <a:cs typeface="Arial"/>
              </a:rPr>
              <a:t>class</a:t>
            </a:r>
            <a:r>
              <a:rPr sz="2000" b="1" spc="-135" dirty="0">
                <a:latin typeface="Arial"/>
                <a:cs typeface="Arial"/>
              </a:rPr>
              <a:t> </a:t>
            </a:r>
            <a:r>
              <a:rPr sz="2000" b="1" dirty="0">
                <a:latin typeface="Arial"/>
                <a:cs typeface="Arial"/>
              </a:rPr>
              <a:t>AB</a:t>
            </a:r>
            <a:endParaRPr sz="2000" dirty="0">
              <a:latin typeface="Arial"/>
              <a:cs typeface="Arial"/>
            </a:endParaRPr>
          </a:p>
        </p:txBody>
      </p:sp>
      <p:sp>
        <p:nvSpPr>
          <p:cNvPr id="3" name="object 3"/>
          <p:cNvSpPr txBox="1">
            <a:spLocks noGrp="1"/>
          </p:cNvSpPr>
          <p:nvPr>
            <p:ph type="title"/>
          </p:nvPr>
        </p:nvSpPr>
        <p:spPr>
          <a:xfrm>
            <a:off x="1907540" y="379222"/>
            <a:ext cx="5122036" cy="689932"/>
          </a:xfrm>
          <a:prstGeom prst="rect">
            <a:avLst/>
          </a:prstGeom>
        </p:spPr>
        <p:txBody>
          <a:bodyPr vert="horz" wrap="square" lIns="0" tIns="12700" rIns="0" bIns="0" rtlCol="0" anchor="t">
            <a:spAutoFit/>
          </a:bodyPr>
          <a:lstStyle/>
          <a:p>
            <a:pPr marL="12700">
              <a:lnSpc>
                <a:spcPct val="100000"/>
              </a:lnSpc>
              <a:spcBef>
                <a:spcPts val="100"/>
              </a:spcBef>
            </a:pPr>
            <a:r>
              <a:rPr spc="-160" dirty="0"/>
              <a:t>Us</a:t>
            </a:r>
            <a:r>
              <a:rPr spc="-5" dirty="0"/>
              <a:t>e</a:t>
            </a:r>
            <a:r>
              <a:rPr spc="-305" dirty="0"/>
              <a:t> </a:t>
            </a:r>
            <a:r>
              <a:rPr spc="-160" dirty="0"/>
              <a:t>o</a:t>
            </a:r>
            <a:r>
              <a:rPr dirty="0"/>
              <a:t>f</a:t>
            </a:r>
            <a:r>
              <a:rPr spc="-295" dirty="0"/>
              <a:t> </a:t>
            </a:r>
            <a:r>
              <a:rPr spc="-155" dirty="0"/>
              <a:t>t</a:t>
            </a:r>
            <a:r>
              <a:rPr spc="-160" dirty="0"/>
              <a:t>h</a:t>
            </a:r>
            <a:r>
              <a:rPr spc="-165" dirty="0"/>
              <a:t>i</a:t>
            </a:r>
            <a:r>
              <a:rPr spc="-5" dirty="0"/>
              <a:t>s</a:t>
            </a:r>
            <a:r>
              <a:rPr spc="-270" dirty="0"/>
              <a:t> </a:t>
            </a:r>
            <a:r>
              <a:rPr spc="-160" dirty="0"/>
              <a:t>po</a:t>
            </a:r>
            <a:r>
              <a:rPr spc="-165" dirty="0"/>
              <a:t>i</a:t>
            </a:r>
            <a:r>
              <a:rPr spc="-160" dirty="0"/>
              <a:t>n</a:t>
            </a:r>
            <a:r>
              <a:rPr spc="-155" dirty="0"/>
              <a:t>t</a:t>
            </a:r>
            <a:r>
              <a:rPr spc="-160" dirty="0"/>
              <a:t>e</a:t>
            </a:r>
            <a:r>
              <a:rPr spc="-5" dirty="0"/>
              <a:t>r</a:t>
            </a:r>
          </a:p>
        </p:txBody>
      </p:sp>
      <p:sp>
        <p:nvSpPr>
          <p:cNvPr id="4" name="object 4"/>
          <p:cNvSpPr txBox="1"/>
          <p:nvPr/>
        </p:nvSpPr>
        <p:spPr>
          <a:xfrm>
            <a:off x="3726942" y="3256027"/>
            <a:ext cx="124460" cy="330835"/>
          </a:xfrm>
          <a:prstGeom prst="rect">
            <a:avLst/>
          </a:prstGeom>
        </p:spPr>
        <p:txBody>
          <a:bodyPr vert="horz" wrap="square" lIns="0" tIns="13335" rIns="0" bIns="0" rtlCol="0">
            <a:spAutoFit/>
          </a:bodyPr>
          <a:lstStyle/>
          <a:p>
            <a:pPr marL="12700">
              <a:spcBef>
                <a:spcPts val="105"/>
              </a:spcBef>
            </a:pPr>
            <a:r>
              <a:rPr sz="2000" b="1" dirty="0">
                <a:latin typeface="Arial"/>
                <a:cs typeface="Arial"/>
              </a:rPr>
              <a:t>{</a:t>
            </a:r>
            <a:endParaRPr sz="2000">
              <a:latin typeface="Arial"/>
              <a:cs typeface="Arial"/>
            </a:endParaRPr>
          </a:p>
        </p:txBody>
      </p:sp>
      <p:sp>
        <p:nvSpPr>
          <p:cNvPr id="5" name="object 5"/>
          <p:cNvSpPr txBox="1"/>
          <p:nvPr/>
        </p:nvSpPr>
        <p:spPr>
          <a:xfrm>
            <a:off x="3726943" y="3580282"/>
            <a:ext cx="3578225" cy="2952750"/>
          </a:xfrm>
          <a:prstGeom prst="rect">
            <a:avLst/>
          </a:prstGeom>
        </p:spPr>
        <p:txBody>
          <a:bodyPr vert="horz" wrap="square" lIns="0" tIns="13335" rIns="0" bIns="0" rtlCol="0">
            <a:spAutoFit/>
          </a:bodyPr>
          <a:lstStyle/>
          <a:p>
            <a:pPr marL="927100">
              <a:spcBef>
                <a:spcPts val="105"/>
              </a:spcBef>
            </a:pPr>
            <a:r>
              <a:rPr sz="2000" b="1" spc="-5" dirty="0">
                <a:latin typeface="Arial"/>
                <a:cs typeface="Arial"/>
              </a:rPr>
              <a:t>private</a:t>
            </a:r>
            <a:r>
              <a:rPr sz="2000" b="1" spc="-40" dirty="0">
                <a:latin typeface="Arial"/>
                <a:cs typeface="Arial"/>
              </a:rPr>
              <a:t> </a:t>
            </a:r>
            <a:r>
              <a:rPr sz="2000" b="1" dirty="0">
                <a:latin typeface="Arial"/>
                <a:cs typeface="Arial"/>
              </a:rPr>
              <a:t>int</a:t>
            </a:r>
            <a:r>
              <a:rPr sz="2000" b="1" spc="-55" dirty="0">
                <a:latin typeface="Arial"/>
                <a:cs typeface="Arial"/>
              </a:rPr>
              <a:t> </a:t>
            </a:r>
            <a:r>
              <a:rPr sz="2000" b="1" dirty="0">
                <a:latin typeface="Arial"/>
                <a:cs typeface="Arial"/>
              </a:rPr>
              <a:t>a;</a:t>
            </a:r>
            <a:endParaRPr sz="2000" dirty="0">
              <a:latin typeface="Arial"/>
              <a:cs typeface="Arial"/>
            </a:endParaRPr>
          </a:p>
          <a:p>
            <a:pPr marL="927100"/>
            <a:r>
              <a:rPr sz="2000" b="1" spc="-5" dirty="0">
                <a:latin typeface="Arial"/>
                <a:cs typeface="Arial"/>
              </a:rPr>
              <a:t>private</a:t>
            </a:r>
            <a:r>
              <a:rPr sz="2000" b="1" spc="-35" dirty="0">
                <a:latin typeface="Arial"/>
                <a:cs typeface="Arial"/>
              </a:rPr>
              <a:t> </a:t>
            </a:r>
            <a:r>
              <a:rPr sz="2000" b="1" spc="-5" dirty="0">
                <a:latin typeface="Arial"/>
                <a:cs typeface="Arial"/>
              </a:rPr>
              <a:t>int</a:t>
            </a:r>
            <a:r>
              <a:rPr sz="2000" b="1" spc="-45" dirty="0">
                <a:latin typeface="Arial"/>
                <a:cs typeface="Arial"/>
              </a:rPr>
              <a:t> </a:t>
            </a:r>
            <a:r>
              <a:rPr sz="2000" b="1" dirty="0">
                <a:latin typeface="Arial"/>
                <a:cs typeface="Arial"/>
              </a:rPr>
              <a:t>b;</a:t>
            </a:r>
            <a:endParaRPr sz="2000" dirty="0">
              <a:latin typeface="Arial"/>
              <a:cs typeface="Arial"/>
            </a:endParaRPr>
          </a:p>
          <a:p>
            <a:pPr marL="927100">
              <a:lnSpc>
                <a:spcPts val="2400"/>
              </a:lnSpc>
            </a:pPr>
            <a:r>
              <a:rPr sz="2000" b="1" dirty="0">
                <a:latin typeface="Arial"/>
                <a:cs typeface="Arial"/>
              </a:rPr>
              <a:t>//</a:t>
            </a:r>
            <a:r>
              <a:rPr sz="2000" b="1" spc="-55" dirty="0">
                <a:latin typeface="Arial"/>
                <a:cs typeface="Arial"/>
              </a:rPr>
              <a:t> </a:t>
            </a:r>
            <a:r>
              <a:rPr sz="2000" b="1" dirty="0">
                <a:latin typeface="Arial"/>
                <a:cs typeface="Arial"/>
              </a:rPr>
              <a:t>Constructor</a:t>
            </a:r>
            <a:r>
              <a:rPr sz="2000" b="1" spc="-55" dirty="0">
                <a:latin typeface="Arial"/>
                <a:cs typeface="Arial"/>
              </a:rPr>
              <a:t> </a:t>
            </a:r>
            <a:r>
              <a:rPr sz="2000" b="1" dirty="0">
                <a:latin typeface="Arial"/>
                <a:cs typeface="Arial"/>
              </a:rPr>
              <a:t>Method</a:t>
            </a:r>
            <a:endParaRPr sz="2000" dirty="0">
              <a:latin typeface="Arial"/>
              <a:cs typeface="Arial"/>
            </a:endParaRPr>
          </a:p>
          <a:p>
            <a:pPr marL="927100">
              <a:lnSpc>
                <a:spcPts val="2880"/>
              </a:lnSpc>
            </a:pPr>
            <a:r>
              <a:rPr sz="2400" b="1" spc="-5" dirty="0">
                <a:solidFill>
                  <a:srgbClr val="FF0000"/>
                </a:solidFill>
                <a:latin typeface="Arial"/>
                <a:cs typeface="Arial"/>
              </a:rPr>
              <a:t>AB(int</a:t>
            </a:r>
            <a:r>
              <a:rPr sz="2400" b="1" spc="-20" dirty="0">
                <a:solidFill>
                  <a:srgbClr val="FF0000"/>
                </a:solidFill>
                <a:latin typeface="Arial"/>
                <a:cs typeface="Arial"/>
              </a:rPr>
              <a:t> </a:t>
            </a:r>
            <a:r>
              <a:rPr sz="2400" b="1" dirty="0">
                <a:solidFill>
                  <a:srgbClr val="FF0000"/>
                </a:solidFill>
                <a:latin typeface="Arial"/>
                <a:cs typeface="Arial"/>
              </a:rPr>
              <a:t>a,</a:t>
            </a:r>
            <a:r>
              <a:rPr sz="2400" b="1" spc="-25" dirty="0">
                <a:solidFill>
                  <a:srgbClr val="FF0000"/>
                </a:solidFill>
                <a:latin typeface="Arial"/>
                <a:cs typeface="Arial"/>
              </a:rPr>
              <a:t> </a:t>
            </a:r>
            <a:r>
              <a:rPr sz="2400" b="1" dirty="0">
                <a:solidFill>
                  <a:srgbClr val="FF0000"/>
                </a:solidFill>
                <a:latin typeface="Arial"/>
                <a:cs typeface="Arial"/>
              </a:rPr>
              <a:t>int</a:t>
            </a:r>
            <a:r>
              <a:rPr sz="2400" b="1" spc="-30" dirty="0">
                <a:solidFill>
                  <a:srgbClr val="FF0000"/>
                </a:solidFill>
                <a:latin typeface="Arial"/>
                <a:cs typeface="Arial"/>
              </a:rPr>
              <a:t> </a:t>
            </a:r>
            <a:r>
              <a:rPr sz="2400" b="1" spc="-5" dirty="0">
                <a:solidFill>
                  <a:srgbClr val="FF0000"/>
                </a:solidFill>
                <a:latin typeface="Arial"/>
                <a:cs typeface="Arial"/>
              </a:rPr>
              <a:t>b)</a:t>
            </a:r>
            <a:endParaRPr sz="2400" dirty="0">
              <a:latin typeface="Arial"/>
              <a:cs typeface="Arial"/>
            </a:endParaRPr>
          </a:p>
          <a:p>
            <a:pPr marL="927100">
              <a:lnSpc>
                <a:spcPts val="2400"/>
              </a:lnSpc>
              <a:spcBef>
                <a:spcPts val="5"/>
              </a:spcBef>
            </a:pPr>
            <a:r>
              <a:rPr sz="2000" b="1" dirty="0">
                <a:latin typeface="Arial"/>
                <a:cs typeface="Arial"/>
              </a:rPr>
              <a:t>{</a:t>
            </a:r>
            <a:endParaRPr sz="2000" dirty="0">
              <a:latin typeface="Arial"/>
              <a:cs typeface="Arial"/>
            </a:endParaRPr>
          </a:p>
          <a:p>
            <a:pPr marL="1841500" marR="284480">
              <a:lnSpc>
                <a:spcPts val="2880"/>
              </a:lnSpc>
              <a:spcBef>
                <a:spcPts val="95"/>
              </a:spcBef>
            </a:pPr>
            <a:r>
              <a:rPr sz="2400" b="1" dirty="0">
                <a:solidFill>
                  <a:srgbClr val="FF0000"/>
                </a:solidFill>
                <a:latin typeface="Arial"/>
                <a:cs typeface="Arial"/>
              </a:rPr>
              <a:t>this.a = </a:t>
            </a:r>
            <a:r>
              <a:rPr sz="2400" b="1" spc="-10" dirty="0">
                <a:solidFill>
                  <a:srgbClr val="FF0000"/>
                </a:solidFill>
                <a:latin typeface="Arial"/>
                <a:cs typeface="Arial"/>
              </a:rPr>
              <a:t>a; </a:t>
            </a:r>
            <a:r>
              <a:rPr sz="2400" b="1" spc="-655" dirty="0">
                <a:solidFill>
                  <a:srgbClr val="FF0000"/>
                </a:solidFill>
                <a:latin typeface="Arial"/>
                <a:cs typeface="Arial"/>
              </a:rPr>
              <a:t> </a:t>
            </a:r>
            <a:r>
              <a:rPr sz="2400" b="1" dirty="0">
                <a:solidFill>
                  <a:srgbClr val="FF0000"/>
                </a:solidFill>
                <a:latin typeface="Arial"/>
                <a:cs typeface="Arial"/>
              </a:rPr>
              <a:t>this.b</a:t>
            </a:r>
            <a:r>
              <a:rPr sz="2400" b="1" spc="-80" dirty="0">
                <a:solidFill>
                  <a:srgbClr val="FF0000"/>
                </a:solidFill>
                <a:latin typeface="Arial"/>
                <a:cs typeface="Arial"/>
              </a:rPr>
              <a:t> </a:t>
            </a:r>
            <a:r>
              <a:rPr sz="2400" b="1" dirty="0">
                <a:solidFill>
                  <a:srgbClr val="FF0000"/>
                </a:solidFill>
                <a:latin typeface="Arial"/>
                <a:cs typeface="Arial"/>
              </a:rPr>
              <a:t>=</a:t>
            </a:r>
            <a:r>
              <a:rPr sz="2400" b="1" spc="-50" dirty="0">
                <a:solidFill>
                  <a:srgbClr val="FF0000"/>
                </a:solidFill>
                <a:latin typeface="Arial"/>
                <a:cs typeface="Arial"/>
              </a:rPr>
              <a:t> </a:t>
            </a:r>
            <a:r>
              <a:rPr sz="2400" b="1" spc="-5" dirty="0">
                <a:solidFill>
                  <a:srgbClr val="FF0000"/>
                </a:solidFill>
                <a:latin typeface="Arial"/>
                <a:cs typeface="Arial"/>
              </a:rPr>
              <a:t>b;</a:t>
            </a:r>
            <a:endParaRPr sz="2400" dirty="0">
              <a:latin typeface="Arial"/>
              <a:cs typeface="Arial"/>
            </a:endParaRPr>
          </a:p>
          <a:p>
            <a:pPr marL="927100">
              <a:lnSpc>
                <a:spcPts val="2310"/>
              </a:lnSpc>
            </a:pPr>
            <a:r>
              <a:rPr sz="2000" b="1" dirty="0">
                <a:latin typeface="Arial"/>
                <a:cs typeface="Arial"/>
              </a:rPr>
              <a:t>}//</a:t>
            </a:r>
            <a:r>
              <a:rPr sz="2000" b="1" spc="-50" dirty="0">
                <a:latin typeface="Arial"/>
                <a:cs typeface="Arial"/>
              </a:rPr>
              <a:t> </a:t>
            </a:r>
            <a:r>
              <a:rPr sz="2000" b="1" dirty="0">
                <a:latin typeface="Arial"/>
                <a:cs typeface="Arial"/>
              </a:rPr>
              <a:t>End</a:t>
            </a:r>
            <a:r>
              <a:rPr sz="2000" b="1" spc="-15" dirty="0">
                <a:latin typeface="Arial"/>
                <a:cs typeface="Arial"/>
              </a:rPr>
              <a:t> </a:t>
            </a:r>
            <a:r>
              <a:rPr sz="2000" b="1" dirty="0">
                <a:latin typeface="Arial"/>
                <a:cs typeface="Arial"/>
              </a:rPr>
              <a:t>of</a:t>
            </a:r>
            <a:r>
              <a:rPr sz="2000" b="1" spc="-30" dirty="0">
                <a:latin typeface="Arial"/>
                <a:cs typeface="Arial"/>
              </a:rPr>
              <a:t> </a:t>
            </a:r>
            <a:r>
              <a:rPr sz="2000" b="1" dirty="0">
                <a:latin typeface="Arial"/>
                <a:cs typeface="Arial"/>
              </a:rPr>
              <a:t>Method</a:t>
            </a:r>
            <a:endParaRPr sz="2000" dirty="0">
              <a:latin typeface="Arial"/>
              <a:cs typeface="Arial"/>
            </a:endParaRPr>
          </a:p>
          <a:p>
            <a:pPr marL="12700"/>
            <a:r>
              <a:rPr sz="2000" b="1" dirty="0">
                <a:latin typeface="Arial"/>
                <a:cs typeface="Arial"/>
              </a:rPr>
              <a:t>}//</a:t>
            </a:r>
            <a:r>
              <a:rPr sz="2000" b="1" spc="-45" dirty="0">
                <a:latin typeface="Arial"/>
                <a:cs typeface="Arial"/>
              </a:rPr>
              <a:t> </a:t>
            </a:r>
            <a:r>
              <a:rPr sz="2000" b="1" dirty="0">
                <a:latin typeface="Arial"/>
                <a:cs typeface="Arial"/>
              </a:rPr>
              <a:t>End</a:t>
            </a:r>
            <a:r>
              <a:rPr sz="2000" b="1" spc="-15" dirty="0">
                <a:latin typeface="Arial"/>
                <a:cs typeface="Arial"/>
              </a:rPr>
              <a:t> </a:t>
            </a:r>
            <a:r>
              <a:rPr sz="2000" b="1" dirty="0">
                <a:latin typeface="Arial"/>
                <a:cs typeface="Arial"/>
              </a:rPr>
              <a:t>of</a:t>
            </a:r>
            <a:r>
              <a:rPr sz="2000" b="1" spc="-30" dirty="0">
                <a:latin typeface="Arial"/>
                <a:cs typeface="Arial"/>
              </a:rPr>
              <a:t> </a:t>
            </a:r>
            <a:r>
              <a:rPr sz="2000" b="1" dirty="0">
                <a:latin typeface="Arial"/>
                <a:cs typeface="Arial"/>
              </a:rPr>
              <a:t>class</a:t>
            </a:r>
            <a:r>
              <a:rPr sz="2000" b="1" spc="-110" dirty="0">
                <a:latin typeface="Arial"/>
                <a:cs typeface="Arial"/>
              </a:rPr>
              <a:t> </a:t>
            </a:r>
            <a:r>
              <a:rPr sz="2000" b="1" dirty="0">
                <a:latin typeface="Arial"/>
                <a:cs typeface="Arial"/>
              </a:rPr>
              <a:t>AB</a:t>
            </a:r>
            <a:endParaRPr sz="2000" dirty="0">
              <a:latin typeface="Arial"/>
              <a:cs typeface="Arial"/>
            </a:endParaRPr>
          </a:p>
        </p:txBody>
      </p:sp>
      <p:grpSp>
        <p:nvGrpSpPr>
          <p:cNvPr id="6" name="object 6"/>
          <p:cNvGrpSpPr/>
          <p:nvPr/>
        </p:nvGrpSpPr>
        <p:grpSpPr>
          <a:xfrm>
            <a:off x="6220967" y="3546347"/>
            <a:ext cx="2468880" cy="1165860"/>
            <a:chOff x="4696967" y="3546347"/>
            <a:chExt cx="2468880" cy="1165860"/>
          </a:xfrm>
        </p:grpSpPr>
        <p:sp>
          <p:nvSpPr>
            <p:cNvPr id="7" name="object 7"/>
            <p:cNvSpPr/>
            <p:nvPr/>
          </p:nvSpPr>
          <p:spPr>
            <a:xfrm>
              <a:off x="5356732" y="3789425"/>
              <a:ext cx="1809114" cy="922655"/>
            </a:xfrm>
            <a:custGeom>
              <a:avLst/>
              <a:gdLst/>
              <a:ahLst/>
              <a:cxnLst/>
              <a:rect l="l" t="t" r="r" b="b"/>
              <a:pathLst>
                <a:path w="1809115" h="922654">
                  <a:moveTo>
                    <a:pt x="102107" y="837184"/>
                  </a:moveTo>
                  <a:lnTo>
                    <a:pt x="0" y="888619"/>
                  </a:lnTo>
                  <a:lnTo>
                    <a:pt x="17017" y="922655"/>
                  </a:lnTo>
                  <a:lnTo>
                    <a:pt x="119125" y="871219"/>
                  </a:lnTo>
                  <a:lnTo>
                    <a:pt x="102107" y="837184"/>
                  </a:lnTo>
                  <a:close/>
                </a:path>
                <a:path w="1809115" h="922654">
                  <a:moveTo>
                    <a:pt x="238251" y="768731"/>
                  </a:moveTo>
                  <a:lnTo>
                    <a:pt x="136143" y="820166"/>
                  </a:lnTo>
                  <a:lnTo>
                    <a:pt x="153162" y="854201"/>
                  </a:lnTo>
                  <a:lnTo>
                    <a:pt x="255269" y="802767"/>
                  </a:lnTo>
                  <a:lnTo>
                    <a:pt x="238251" y="768731"/>
                  </a:lnTo>
                  <a:close/>
                </a:path>
                <a:path w="1809115" h="922654">
                  <a:moveTo>
                    <a:pt x="374395" y="700278"/>
                  </a:moveTo>
                  <a:lnTo>
                    <a:pt x="272288" y="751586"/>
                  </a:lnTo>
                  <a:lnTo>
                    <a:pt x="289305" y="785622"/>
                  </a:lnTo>
                  <a:lnTo>
                    <a:pt x="391413" y="734313"/>
                  </a:lnTo>
                  <a:lnTo>
                    <a:pt x="374395" y="700278"/>
                  </a:lnTo>
                  <a:close/>
                </a:path>
                <a:path w="1809115" h="922654">
                  <a:moveTo>
                    <a:pt x="510539" y="631825"/>
                  </a:moveTo>
                  <a:lnTo>
                    <a:pt x="408431" y="683132"/>
                  </a:lnTo>
                  <a:lnTo>
                    <a:pt x="425450" y="717169"/>
                  </a:lnTo>
                  <a:lnTo>
                    <a:pt x="527557" y="665861"/>
                  </a:lnTo>
                  <a:lnTo>
                    <a:pt x="510539" y="631825"/>
                  </a:lnTo>
                  <a:close/>
                </a:path>
                <a:path w="1809115" h="922654">
                  <a:moveTo>
                    <a:pt x="646683" y="563244"/>
                  </a:moveTo>
                  <a:lnTo>
                    <a:pt x="544576" y="614680"/>
                  </a:lnTo>
                  <a:lnTo>
                    <a:pt x="561593" y="648716"/>
                  </a:lnTo>
                  <a:lnTo>
                    <a:pt x="663701" y="597281"/>
                  </a:lnTo>
                  <a:lnTo>
                    <a:pt x="646683" y="563244"/>
                  </a:lnTo>
                  <a:close/>
                </a:path>
                <a:path w="1809115" h="922654">
                  <a:moveTo>
                    <a:pt x="782827" y="494792"/>
                  </a:moveTo>
                  <a:lnTo>
                    <a:pt x="680719" y="546100"/>
                  </a:lnTo>
                  <a:lnTo>
                    <a:pt x="697738" y="580136"/>
                  </a:lnTo>
                  <a:lnTo>
                    <a:pt x="799845" y="528828"/>
                  </a:lnTo>
                  <a:lnTo>
                    <a:pt x="782827" y="494792"/>
                  </a:lnTo>
                  <a:close/>
                </a:path>
                <a:path w="1809115" h="922654">
                  <a:moveTo>
                    <a:pt x="918971" y="426338"/>
                  </a:moveTo>
                  <a:lnTo>
                    <a:pt x="816863" y="477647"/>
                  </a:lnTo>
                  <a:lnTo>
                    <a:pt x="833881" y="511682"/>
                  </a:lnTo>
                  <a:lnTo>
                    <a:pt x="935989" y="460375"/>
                  </a:lnTo>
                  <a:lnTo>
                    <a:pt x="918971" y="426338"/>
                  </a:lnTo>
                  <a:close/>
                </a:path>
                <a:path w="1809115" h="922654">
                  <a:moveTo>
                    <a:pt x="1055115" y="357759"/>
                  </a:moveTo>
                  <a:lnTo>
                    <a:pt x="953007" y="409194"/>
                  </a:lnTo>
                  <a:lnTo>
                    <a:pt x="970026" y="443230"/>
                  </a:lnTo>
                  <a:lnTo>
                    <a:pt x="1072133" y="391794"/>
                  </a:lnTo>
                  <a:lnTo>
                    <a:pt x="1055115" y="357759"/>
                  </a:lnTo>
                  <a:close/>
                </a:path>
                <a:path w="1809115" h="922654">
                  <a:moveTo>
                    <a:pt x="1191260" y="289306"/>
                  </a:moveTo>
                  <a:lnTo>
                    <a:pt x="1089152" y="340741"/>
                  </a:lnTo>
                  <a:lnTo>
                    <a:pt x="1106169" y="374776"/>
                  </a:lnTo>
                  <a:lnTo>
                    <a:pt x="1208277" y="323342"/>
                  </a:lnTo>
                  <a:lnTo>
                    <a:pt x="1191260" y="289306"/>
                  </a:lnTo>
                  <a:close/>
                </a:path>
                <a:path w="1809115" h="922654">
                  <a:moveTo>
                    <a:pt x="1327403" y="220853"/>
                  </a:moveTo>
                  <a:lnTo>
                    <a:pt x="1225295" y="272161"/>
                  </a:lnTo>
                  <a:lnTo>
                    <a:pt x="1242314" y="306197"/>
                  </a:lnTo>
                  <a:lnTo>
                    <a:pt x="1344421" y="254888"/>
                  </a:lnTo>
                  <a:lnTo>
                    <a:pt x="1327403" y="220853"/>
                  </a:lnTo>
                  <a:close/>
                </a:path>
                <a:path w="1809115" h="922654">
                  <a:moveTo>
                    <a:pt x="1463547" y="152400"/>
                  </a:moveTo>
                  <a:lnTo>
                    <a:pt x="1361439" y="203707"/>
                  </a:lnTo>
                  <a:lnTo>
                    <a:pt x="1378458" y="237744"/>
                  </a:lnTo>
                  <a:lnTo>
                    <a:pt x="1480565" y="186436"/>
                  </a:lnTo>
                  <a:lnTo>
                    <a:pt x="1463547" y="152400"/>
                  </a:lnTo>
                  <a:close/>
                </a:path>
                <a:path w="1809115" h="922654">
                  <a:moveTo>
                    <a:pt x="1599691" y="83819"/>
                  </a:moveTo>
                  <a:lnTo>
                    <a:pt x="1497584" y="135255"/>
                  </a:lnTo>
                  <a:lnTo>
                    <a:pt x="1514601" y="169291"/>
                  </a:lnTo>
                  <a:lnTo>
                    <a:pt x="1616710" y="117856"/>
                  </a:lnTo>
                  <a:lnTo>
                    <a:pt x="1599691" y="83819"/>
                  </a:lnTo>
                  <a:close/>
                </a:path>
                <a:path w="1809115" h="922654">
                  <a:moveTo>
                    <a:pt x="1789478" y="25781"/>
                  </a:moveTo>
                  <a:lnTo>
                    <a:pt x="1715008" y="25781"/>
                  </a:lnTo>
                  <a:lnTo>
                    <a:pt x="1732152" y="59817"/>
                  </a:lnTo>
                  <a:lnTo>
                    <a:pt x="1715184" y="68340"/>
                  </a:lnTo>
                  <a:lnTo>
                    <a:pt x="1732280" y="102362"/>
                  </a:lnTo>
                  <a:lnTo>
                    <a:pt x="1789478" y="25781"/>
                  </a:lnTo>
                  <a:close/>
                </a:path>
                <a:path w="1809115" h="922654">
                  <a:moveTo>
                    <a:pt x="1698078" y="34298"/>
                  </a:moveTo>
                  <a:lnTo>
                    <a:pt x="1633727" y="66675"/>
                  </a:lnTo>
                  <a:lnTo>
                    <a:pt x="1650745" y="100711"/>
                  </a:lnTo>
                  <a:lnTo>
                    <a:pt x="1715184" y="68340"/>
                  </a:lnTo>
                  <a:lnTo>
                    <a:pt x="1698078" y="34298"/>
                  </a:lnTo>
                  <a:close/>
                </a:path>
                <a:path w="1809115" h="922654">
                  <a:moveTo>
                    <a:pt x="1715008" y="25781"/>
                  </a:moveTo>
                  <a:lnTo>
                    <a:pt x="1698078" y="34298"/>
                  </a:lnTo>
                  <a:lnTo>
                    <a:pt x="1715184" y="68340"/>
                  </a:lnTo>
                  <a:lnTo>
                    <a:pt x="1732152" y="59817"/>
                  </a:lnTo>
                  <a:lnTo>
                    <a:pt x="1715008" y="25781"/>
                  </a:lnTo>
                  <a:close/>
                </a:path>
                <a:path w="1809115" h="922654">
                  <a:moveTo>
                    <a:pt x="1808734" y="0"/>
                  </a:moveTo>
                  <a:lnTo>
                    <a:pt x="1680971" y="254"/>
                  </a:lnTo>
                  <a:lnTo>
                    <a:pt x="1698078" y="34298"/>
                  </a:lnTo>
                  <a:lnTo>
                    <a:pt x="1715008" y="25781"/>
                  </a:lnTo>
                  <a:lnTo>
                    <a:pt x="1789478" y="25781"/>
                  </a:lnTo>
                  <a:lnTo>
                    <a:pt x="1808734" y="0"/>
                  </a:lnTo>
                  <a:close/>
                </a:path>
              </a:pathLst>
            </a:custGeom>
            <a:solidFill>
              <a:srgbClr val="000000"/>
            </a:solidFill>
          </p:spPr>
          <p:txBody>
            <a:bodyPr wrap="square" lIns="0" tIns="0" rIns="0" bIns="0" rtlCol="0"/>
            <a:lstStyle/>
            <a:p>
              <a:endParaRPr/>
            </a:p>
          </p:txBody>
        </p:sp>
        <p:sp>
          <p:nvSpPr>
            <p:cNvPr id="8" name="object 8"/>
            <p:cNvSpPr/>
            <p:nvPr/>
          </p:nvSpPr>
          <p:spPr>
            <a:xfrm>
              <a:off x="4716017" y="3565397"/>
              <a:ext cx="792480" cy="676910"/>
            </a:xfrm>
            <a:custGeom>
              <a:avLst/>
              <a:gdLst/>
              <a:ahLst/>
              <a:cxnLst/>
              <a:rect l="l" t="t" r="r" b="b"/>
              <a:pathLst>
                <a:path w="792479" h="676910">
                  <a:moveTo>
                    <a:pt x="0" y="0"/>
                  </a:moveTo>
                  <a:lnTo>
                    <a:pt x="64268" y="2212"/>
                  </a:lnTo>
                  <a:lnTo>
                    <a:pt x="125236" y="8619"/>
                  </a:lnTo>
                  <a:lnTo>
                    <a:pt x="182087" y="18873"/>
                  </a:lnTo>
                  <a:lnTo>
                    <a:pt x="234007" y="32625"/>
                  </a:lnTo>
                  <a:lnTo>
                    <a:pt x="280177" y="49530"/>
                  </a:lnTo>
                  <a:lnTo>
                    <a:pt x="319783" y="69238"/>
                  </a:lnTo>
                  <a:lnTo>
                    <a:pt x="352009" y="91403"/>
                  </a:lnTo>
                  <a:lnTo>
                    <a:pt x="391053" y="141713"/>
                  </a:lnTo>
                  <a:lnTo>
                    <a:pt x="396240" y="169163"/>
                  </a:lnTo>
                  <a:lnTo>
                    <a:pt x="416442" y="222650"/>
                  </a:lnTo>
                  <a:lnTo>
                    <a:pt x="472696" y="269089"/>
                  </a:lnTo>
                  <a:lnTo>
                    <a:pt x="512302" y="288798"/>
                  </a:lnTo>
                  <a:lnTo>
                    <a:pt x="558472" y="305702"/>
                  </a:lnTo>
                  <a:lnTo>
                    <a:pt x="610392" y="319454"/>
                  </a:lnTo>
                  <a:lnTo>
                    <a:pt x="667243" y="329708"/>
                  </a:lnTo>
                  <a:lnTo>
                    <a:pt x="728211" y="336115"/>
                  </a:lnTo>
                  <a:lnTo>
                    <a:pt x="792480" y="338327"/>
                  </a:lnTo>
                  <a:lnTo>
                    <a:pt x="728211" y="340540"/>
                  </a:lnTo>
                  <a:lnTo>
                    <a:pt x="667243" y="346947"/>
                  </a:lnTo>
                  <a:lnTo>
                    <a:pt x="610392" y="357201"/>
                  </a:lnTo>
                  <a:lnTo>
                    <a:pt x="558472" y="370953"/>
                  </a:lnTo>
                  <a:lnTo>
                    <a:pt x="512302" y="387857"/>
                  </a:lnTo>
                  <a:lnTo>
                    <a:pt x="472696" y="407566"/>
                  </a:lnTo>
                  <a:lnTo>
                    <a:pt x="440470" y="429731"/>
                  </a:lnTo>
                  <a:lnTo>
                    <a:pt x="401426" y="480041"/>
                  </a:lnTo>
                  <a:lnTo>
                    <a:pt x="396240" y="507491"/>
                  </a:lnTo>
                  <a:lnTo>
                    <a:pt x="376037" y="560978"/>
                  </a:lnTo>
                  <a:lnTo>
                    <a:pt x="319783" y="607417"/>
                  </a:lnTo>
                  <a:lnTo>
                    <a:pt x="280177" y="627126"/>
                  </a:lnTo>
                  <a:lnTo>
                    <a:pt x="234007" y="644030"/>
                  </a:lnTo>
                  <a:lnTo>
                    <a:pt x="182087" y="657782"/>
                  </a:lnTo>
                  <a:lnTo>
                    <a:pt x="125236" y="668036"/>
                  </a:lnTo>
                  <a:lnTo>
                    <a:pt x="64268" y="674443"/>
                  </a:lnTo>
                  <a:lnTo>
                    <a:pt x="0" y="676656"/>
                  </a:lnTo>
                </a:path>
              </a:pathLst>
            </a:custGeom>
            <a:ln w="38100">
              <a:solidFill>
                <a:srgbClr val="000000"/>
              </a:solidFill>
              <a:prstDash val="lgDash"/>
            </a:ln>
          </p:spPr>
          <p:txBody>
            <a:bodyPr wrap="square" lIns="0" tIns="0" rIns="0" bIns="0" rtlCol="0"/>
            <a:lstStyle/>
            <a:p>
              <a:endParaRPr/>
            </a:p>
          </p:txBody>
        </p:sp>
        <p:sp>
          <p:nvSpPr>
            <p:cNvPr id="9" name="object 9"/>
            <p:cNvSpPr/>
            <p:nvPr/>
          </p:nvSpPr>
          <p:spPr>
            <a:xfrm>
              <a:off x="5505576" y="3598417"/>
              <a:ext cx="1659255" cy="318770"/>
            </a:xfrm>
            <a:custGeom>
              <a:avLst/>
              <a:gdLst/>
              <a:ahLst/>
              <a:cxnLst/>
              <a:rect l="l" t="t" r="r" b="b"/>
              <a:pathLst>
                <a:path w="1659254" h="318770">
                  <a:moveTo>
                    <a:pt x="112902" y="262890"/>
                  </a:moveTo>
                  <a:lnTo>
                    <a:pt x="0" y="280670"/>
                  </a:lnTo>
                  <a:lnTo>
                    <a:pt x="5842" y="318262"/>
                  </a:lnTo>
                  <a:lnTo>
                    <a:pt x="118745" y="300482"/>
                  </a:lnTo>
                  <a:lnTo>
                    <a:pt x="112902" y="262890"/>
                  </a:lnTo>
                  <a:close/>
                </a:path>
                <a:path w="1659254" h="318770">
                  <a:moveTo>
                    <a:pt x="263398" y="239141"/>
                  </a:moveTo>
                  <a:lnTo>
                    <a:pt x="150495" y="256921"/>
                  </a:lnTo>
                  <a:lnTo>
                    <a:pt x="156463" y="294640"/>
                  </a:lnTo>
                  <a:lnTo>
                    <a:pt x="269367" y="276860"/>
                  </a:lnTo>
                  <a:lnTo>
                    <a:pt x="263398" y="239141"/>
                  </a:lnTo>
                  <a:close/>
                </a:path>
                <a:path w="1659254" h="318770">
                  <a:moveTo>
                    <a:pt x="413893" y="215519"/>
                  </a:moveTo>
                  <a:lnTo>
                    <a:pt x="300989" y="233299"/>
                  </a:lnTo>
                  <a:lnTo>
                    <a:pt x="306959" y="270891"/>
                  </a:lnTo>
                  <a:lnTo>
                    <a:pt x="419862" y="253111"/>
                  </a:lnTo>
                  <a:lnTo>
                    <a:pt x="413893" y="215519"/>
                  </a:lnTo>
                  <a:close/>
                </a:path>
                <a:path w="1659254" h="318770">
                  <a:moveTo>
                    <a:pt x="564514" y="191770"/>
                  </a:moveTo>
                  <a:lnTo>
                    <a:pt x="451612" y="209550"/>
                  </a:lnTo>
                  <a:lnTo>
                    <a:pt x="457453" y="247142"/>
                  </a:lnTo>
                  <a:lnTo>
                    <a:pt x="570484" y="229362"/>
                  </a:lnTo>
                  <a:lnTo>
                    <a:pt x="564514" y="191770"/>
                  </a:lnTo>
                  <a:close/>
                </a:path>
                <a:path w="1659254" h="318770">
                  <a:moveTo>
                    <a:pt x="715010" y="168021"/>
                  </a:moveTo>
                  <a:lnTo>
                    <a:pt x="602107" y="185801"/>
                  </a:lnTo>
                  <a:lnTo>
                    <a:pt x="608076" y="223520"/>
                  </a:lnTo>
                  <a:lnTo>
                    <a:pt x="720978" y="205613"/>
                  </a:lnTo>
                  <a:lnTo>
                    <a:pt x="715010" y="168021"/>
                  </a:lnTo>
                  <a:close/>
                </a:path>
                <a:path w="1659254" h="318770">
                  <a:moveTo>
                    <a:pt x="865632" y="144272"/>
                  </a:moveTo>
                  <a:lnTo>
                    <a:pt x="752728" y="162052"/>
                  </a:lnTo>
                  <a:lnTo>
                    <a:pt x="758571" y="199771"/>
                  </a:lnTo>
                  <a:lnTo>
                    <a:pt x="871474" y="181991"/>
                  </a:lnTo>
                  <a:lnTo>
                    <a:pt x="865632" y="144272"/>
                  </a:lnTo>
                  <a:close/>
                </a:path>
                <a:path w="1659254" h="318770">
                  <a:moveTo>
                    <a:pt x="1016126" y="120650"/>
                  </a:moveTo>
                  <a:lnTo>
                    <a:pt x="903224" y="138430"/>
                  </a:lnTo>
                  <a:lnTo>
                    <a:pt x="909193" y="176022"/>
                  </a:lnTo>
                  <a:lnTo>
                    <a:pt x="1022096" y="158242"/>
                  </a:lnTo>
                  <a:lnTo>
                    <a:pt x="1016126" y="120650"/>
                  </a:lnTo>
                  <a:close/>
                </a:path>
                <a:path w="1659254" h="318770">
                  <a:moveTo>
                    <a:pt x="1166622" y="96901"/>
                  </a:moveTo>
                  <a:lnTo>
                    <a:pt x="1053719" y="114681"/>
                  </a:lnTo>
                  <a:lnTo>
                    <a:pt x="1059688" y="152273"/>
                  </a:lnTo>
                  <a:lnTo>
                    <a:pt x="1172591" y="134493"/>
                  </a:lnTo>
                  <a:lnTo>
                    <a:pt x="1166622" y="96901"/>
                  </a:lnTo>
                  <a:close/>
                </a:path>
                <a:path w="1659254" h="318770">
                  <a:moveTo>
                    <a:pt x="1317244" y="73152"/>
                  </a:moveTo>
                  <a:lnTo>
                    <a:pt x="1204341" y="90932"/>
                  </a:lnTo>
                  <a:lnTo>
                    <a:pt x="1210182" y="128651"/>
                  </a:lnTo>
                  <a:lnTo>
                    <a:pt x="1323086" y="110871"/>
                  </a:lnTo>
                  <a:lnTo>
                    <a:pt x="1317244" y="73152"/>
                  </a:lnTo>
                  <a:close/>
                </a:path>
                <a:path w="1659254" h="318770">
                  <a:moveTo>
                    <a:pt x="1467739" y="49403"/>
                  </a:moveTo>
                  <a:lnTo>
                    <a:pt x="1354836" y="67310"/>
                  </a:lnTo>
                  <a:lnTo>
                    <a:pt x="1360804" y="104902"/>
                  </a:lnTo>
                  <a:lnTo>
                    <a:pt x="1473707" y="87122"/>
                  </a:lnTo>
                  <a:lnTo>
                    <a:pt x="1467739" y="49403"/>
                  </a:lnTo>
                  <a:close/>
                </a:path>
                <a:path w="1659254" h="318770">
                  <a:moveTo>
                    <a:pt x="1646708" y="34671"/>
                  </a:moveTo>
                  <a:lnTo>
                    <a:pt x="1562100" y="34671"/>
                  </a:lnTo>
                  <a:lnTo>
                    <a:pt x="1567942" y="72263"/>
                  </a:lnTo>
                  <a:lnTo>
                    <a:pt x="1549178" y="75207"/>
                  </a:lnTo>
                  <a:lnTo>
                    <a:pt x="1555115" y="112903"/>
                  </a:lnTo>
                  <a:lnTo>
                    <a:pt x="1659127" y="38608"/>
                  </a:lnTo>
                  <a:lnTo>
                    <a:pt x="1646708" y="34671"/>
                  </a:lnTo>
                  <a:close/>
                </a:path>
                <a:path w="1659254" h="318770">
                  <a:moveTo>
                    <a:pt x="1543259" y="37621"/>
                  </a:moveTo>
                  <a:lnTo>
                    <a:pt x="1505330" y="43561"/>
                  </a:lnTo>
                  <a:lnTo>
                    <a:pt x="1511300" y="81153"/>
                  </a:lnTo>
                  <a:lnTo>
                    <a:pt x="1549178" y="75207"/>
                  </a:lnTo>
                  <a:lnTo>
                    <a:pt x="1543259" y="37621"/>
                  </a:lnTo>
                  <a:close/>
                </a:path>
                <a:path w="1659254" h="318770">
                  <a:moveTo>
                    <a:pt x="1562100" y="34671"/>
                  </a:moveTo>
                  <a:lnTo>
                    <a:pt x="1543259" y="37621"/>
                  </a:lnTo>
                  <a:lnTo>
                    <a:pt x="1549178" y="75207"/>
                  </a:lnTo>
                  <a:lnTo>
                    <a:pt x="1567942" y="72263"/>
                  </a:lnTo>
                  <a:lnTo>
                    <a:pt x="1562100" y="34671"/>
                  </a:lnTo>
                  <a:close/>
                </a:path>
                <a:path w="1659254" h="318770">
                  <a:moveTo>
                    <a:pt x="1537334" y="0"/>
                  </a:moveTo>
                  <a:lnTo>
                    <a:pt x="1543259" y="37621"/>
                  </a:lnTo>
                  <a:lnTo>
                    <a:pt x="1562100" y="34671"/>
                  </a:lnTo>
                  <a:lnTo>
                    <a:pt x="1646708" y="34671"/>
                  </a:lnTo>
                  <a:lnTo>
                    <a:pt x="1537334" y="0"/>
                  </a:lnTo>
                  <a:close/>
                </a:path>
              </a:pathLst>
            </a:custGeom>
            <a:solidFill>
              <a:srgbClr val="000000"/>
            </a:solidFill>
          </p:spPr>
          <p:txBody>
            <a:bodyPr wrap="square" lIns="0" tIns="0" rIns="0" bIns="0" rtlCol="0"/>
            <a:lstStyle/>
            <a:p>
              <a:endParaRPr/>
            </a:p>
          </p:txBody>
        </p:sp>
      </p:grpSp>
      <p:sp>
        <p:nvSpPr>
          <p:cNvPr id="10" name="object 10"/>
          <p:cNvSpPr txBox="1"/>
          <p:nvPr/>
        </p:nvSpPr>
        <p:spPr>
          <a:xfrm>
            <a:off x="8779510" y="3068524"/>
            <a:ext cx="1571625" cy="1123315"/>
          </a:xfrm>
          <a:prstGeom prst="rect">
            <a:avLst/>
          </a:prstGeom>
        </p:spPr>
        <p:txBody>
          <a:bodyPr vert="horz" wrap="square" lIns="0" tIns="12700" rIns="0" bIns="0" rtlCol="0">
            <a:spAutoFit/>
          </a:bodyPr>
          <a:lstStyle/>
          <a:p>
            <a:pPr marL="12700" marR="5080">
              <a:spcBef>
                <a:spcPts val="100"/>
              </a:spcBef>
            </a:pPr>
            <a:r>
              <a:rPr b="1" spc="-5" dirty="0">
                <a:solidFill>
                  <a:srgbClr val="FF0000"/>
                </a:solidFill>
                <a:latin typeface="Calibri"/>
                <a:cs typeface="Calibri"/>
              </a:rPr>
              <a:t>Instance </a:t>
            </a:r>
            <a:r>
              <a:rPr b="1" dirty="0">
                <a:solidFill>
                  <a:srgbClr val="FF0000"/>
                </a:solidFill>
                <a:latin typeface="Calibri"/>
                <a:cs typeface="Calibri"/>
              </a:rPr>
              <a:t>Fields </a:t>
            </a:r>
            <a:r>
              <a:rPr b="1" spc="5" dirty="0">
                <a:solidFill>
                  <a:srgbClr val="FF0000"/>
                </a:solidFill>
                <a:latin typeface="Calibri"/>
                <a:cs typeface="Calibri"/>
              </a:rPr>
              <a:t> </a:t>
            </a:r>
            <a:r>
              <a:rPr b="1" dirty="0">
                <a:solidFill>
                  <a:srgbClr val="FF0000"/>
                </a:solidFill>
                <a:latin typeface="Calibri"/>
                <a:cs typeface="Calibri"/>
              </a:rPr>
              <a:t>and </a:t>
            </a:r>
            <a:r>
              <a:rPr b="1" spc="-10" dirty="0">
                <a:solidFill>
                  <a:srgbClr val="FF0000"/>
                </a:solidFill>
                <a:latin typeface="Calibri"/>
                <a:cs typeface="Calibri"/>
              </a:rPr>
              <a:t>constructor </a:t>
            </a:r>
            <a:r>
              <a:rPr b="1" spc="-395" dirty="0">
                <a:solidFill>
                  <a:srgbClr val="FF0000"/>
                </a:solidFill>
                <a:latin typeface="Calibri"/>
                <a:cs typeface="Calibri"/>
              </a:rPr>
              <a:t> </a:t>
            </a:r>
            <a:r>
              <a:rPr b="1" spc="-10" dirty="0">
                <a:solidFill>
                  <a:srgbClr val="FF0000"/>
                </a:solidFill>
                <a:latin typeface="Calibri"/>
                <a:cs typeface="Calibri"/>
              </a:rPr>
              <a:t>Arguments</a:t>
            </a:r>
            <a:r>
              <a:rPr b="1" spc="-60" dirty="0">
                <a:solidFill>
                  <a:srgbClr val="FF0000"/>
                </a:solidFill>
                <a:latin typeface="Calibri"/>
                <a:cs typeface="Calibri"/>
              </a:rPr>
              <a:t> </a:t>
            </a:r>
            <a:r>
              <a:rPr b="1" spc="-15" dirty="0">
                <a:solidFill>
                  <a:srgbClr val="FF0000"/>
                </a:solidFill>
                <a:latin typeface="Calibri"/>
                <a:cs typeface="Calibri"/>
              </a:rPr>
              <a:t>have </a:t>
            </a:r>
            <a:r>
              <a:rPr b="1" spc="-390" dirty="0">
                <a:solidFill>
                  <a:srgbClr val="FF0000"/>
                </a:solidFill>
                <a:latin typeface="Calibri"/>
                <a:cs typeface="Calibri"/>
              </a:rPr>
              <a:t> </a:t>
            </a:r>
            <a:r>
              <a:rPr b="1" dirty="0">
                <a:solidFill>
                  <a:srgbClr val="FF0000"/>
                </a:solidFill>
                <a:latin typeface="Calibri"/>
                <a:cs typeface="Calibri"/>
              </a:rPr>
              <a:t>Same</a:t>
            </a:r>
            <a:r>
              <a:rPr b="1" spc="-20" dirty="0">
                <a:solidFill>
                  <a:srgbClr val="FF0000"/>
                </a:solidFill>
                <a:latin typeface="Calibri"/>
                <a:cs typeface="Calibri"/>
              </a:rPr>
              <a:t> </a:t>
            </a:r>
            <a:r>
              <a:rPr b="1" dirty="0">
                <a:solidFill>
                  <a:srgbClr val="FF0000"/>
                </a:solidFill>
                <a:latin typeface="Calibri"/>
                <a:cs typeface="Calibri"/>
              </a:rPr>
              <a:t>name</a:t>
            </a:r>
            <a:endParaRPr>
              <a:latin typeface="Calibri"/>
              <a:cs typeface="Calibri"/>
            </a:endParaRPr>
          </a:p>
        </p:txBody>
      </p:sp>
      <p:grpSp>
        <p:nvGrpSpPr>
          <p:cNvPr id="11" name="object 11"/>
          <p:cNvGrpSpPr/>
          <p:nvPr/>
        </p:nvGrpSpPr>
        <p:grpSpPr>
          <a:xfrm>
            <a:off x="6923533" y="5247132"/>
            <a:ext cx="1116965" cy="715010"/>
            <a:chOff x="5399532" y="5247132"/>
            <a:chExt cx="1116965" cy="715010"/>
          </a:xfrm>
        </p:grpSpPr>
        <p:sp>
          <p:nvSpPr>
            <p:cNvPr id="12" name="object 12"/>
            <p:cNvSpPr/>
            <p:nvPr/>
          </p:nvSpPr>
          <p:spPr>
            <a:xfrm>
              <a:off x="6198235" y="5378958"/>
              <a:ext cx="318135" cy="240665"/>
            </a:xfrm>
            <a:custGeom>
              <a:avLst/>
              <a:gdLst/>
              <a:ahLst/>
              <a:cxnLst/>
              <a:rect l="l" t="t" r="r" b="b"/>
              <a:pathLst>
                <a:path w="318134" h="240664">
                  <a:moveTo>
                    <a:pt x="92201" y="142112"/>
                  </a:moveTo>
                  <a:lnTo>
                    <a:pt x="0" y="209651"/>
                  </a:lnTo>
                  <a:lnTo>
                    <a:pt x="22605" y="240372"/>
                  </a:lnTo>
                  <a:lnTo>
                    <a:pt x="114680" y="172719"/>
                  </a:lnTo>
                  <a:lnTo>
                    <a:pt x="92201" y="142112"/>
                  </a:lnTo>
                  <a:close/>
                </a:path>
                <a:path w="318134" h="240664">
                  <a:moveTo>
                    <a:pt x="214713" y="52253"/>
                  </a:moveTo>
                  <a:lnTo>
                    <a:pt x="122936" y="119506"/>
                  </a:lnTo>
                  <a:lnTo>
                    <a:pt x="145414" y="150240"/>
                  </a:lnTo>
                  <a:lnTo>
                    <a:pt x="237220" y="82967"/>
                  </a:lnTo>
                  <a:lnTo>
                    <a:pt x="214713" y="52253"/>
                  </a:lnTo>
                  <a:close/>
                </a:path>
                <a:path w="318134" h="240664">
                  <a:moveTo>
                    <a:pt x="291438" y="51942"/>
                  </a:moveTo>
                  <a:lnTo>
                    <a:pt x="215137" y="51942"/>
                  </a:lnTo>
                  <a:lnTo>
                    <a:pt x="237616" y="82676"/>
                  </a:lnTo>
                  <a:lnTo>
                    <a:pt x="237220" y="82967"/>
                  </a:lnTo>
                  <a:lnTo>
                    <a:pt x="259714" y="113664"/>
                  </a:lnTo>
                  <a:lnTo>
                    <a:pt x="291438" y="51942"/>
                  </a:lnTo>
                  <a:close/>
                </a:path>
                <a:path w="318134" h="240664">
                  <a:moveTo>
                    <a:pt x="215137" y="51942"/>
                  </a:moveTo>
                  <a:lnTo>
                    <a:pt x="214713" y="52253"/>
                  </a:lnTo>
                  <a:lnTo>
                    <a:pt x="237220" y="82967"/>
                  </a:lnTo>
                  <a:lnTo>
                    <a:pt x="237616" y="82676"/>
                  </a:lnTo>
                  <a:lnTo>
                    <a:pt x="215137" y="51942"/>
                  </a:lnTo>
                  <a:close/>
                </a:path>
                <a:path w="318134" h="240664">
                  <a:moveTo>
                    <a:pt x="318135" y="0"/>
                  </a:moveTo>
                  <a:lnTo>
                    <a:pt x="192150" y="21462"/>
                  </a:lnTo>
                  <a:lnTo>
                    <a:pt x="214713" y="52253"/>
                  </a:lnTo>
                  <a:lnTo>
                    <a:pt x="215137" y="51942"/>
                  </a:lnTo>
                  <a:lnTo>
                    <a:pt x="291438" y="51942"/>
                  </a:lnTo>
                  <a:lnTo>
                    <a:pt x="318135" y="0"/>
                  </a:lnTo>
                  <a:close/>
                </a:path>
              </a:pathLst>
            </a:custGeom>
            <a:solidFill>
              <a:srgbClr val="000000"/>
            </a:solidFill>
          </p:spPr>
          <p:txBody>
            <a:bodyPr wrap="square" lIns="0" tIns="0" rIns="0" bIns="0" rtlCol="0"/>
            <a:lstStyle/>
            <a:p>
              <a:endParaRPr/>
            </a:p>
          </p:txBody>
        </p:sp>
        <p:sp>
          <p:nvSpPr>
            <p:cNvPr id="13" name="object 13"/>
            <p:cNvSpPr/>
            <p:nvPr/>
          </p:nvSpPr>
          <p:spPr>
            <a:xfrm>
              <a:off x="5418582" y="5266182"/>
              <a:ext cx="791210" cy="676910"/>
            </a:xfrm>
            <a:custGeom>
              <a:avLst/>
              <a:gdLst/>
              <a:ahLst/>
              <a:cxnLst/>
              <a:rect l="l" t="t" r="r" b="b"/>
              <a:pathLst>
                <a:path w="791210" h="676910">
                  <a:moveTo>
                    <a:pt x="0" y="0"/>
                  </a:moveTo>
                  <a:lnTo>
                    <a:pt x="64154" y="2212"/>
                  </a:lnTo>
                  <a:lnTo>
                    <a:pt x="125010" y="8619"/>
                  </a:lnTo>
                  <a:lnTo>
                    <a:pt x="181755" y="18873"/>
                  </a:lnTo>
                  <a:lnTo>
                    <a:pt x="233574" y="32625"/>
                  </a:lnTo>
                  <a:lnTo>
                    <a:pt x="279653" y="49530"/>
                  </a:lnTo>
                  <a:lnTo>
                    <a:pt x="319180" y="69238"/>
                  </a:lnTo>
                  <a:lnTo>
                    <a:pt x="351339" y="91403"/>
                  </a:lnTo>
                  <a:lnTo>
                    <a:pt x="390302" y="141713"/>
                  </a:lnTo>
                  <a:lnTo>
                    <a:pt x="395477" y="169164"/>
                  </a:lnTo>
                  <a:lnTo>
                    <a:pt x="415637" y="222650"/>
                  </a:lnTo>
                  <a:lnTo>
                    <a:pt x="471775" y="269089"/>
                  </a:lnTo>
                  <a:lnTo>
                    <a:pt x="511301" y="288798"/>
                  </a:lnTo>
                  <a:lnTo>
                    <a:pt x="557381" y="305702"/>
                  </a:lnTo>
                  <a:lnTo>
                    <a:pt x="609200" y="319454"/>
                  </a:lnTo>
                  <a:lnTo>
                    <a:pt x="665945" y="329708"/>
                  </a:lnTo>
                  <a:lnTo>
                    <a:pt x="726801" y="336115"/>
                  </a:lnTo>
                  <a:lnTo>
                    <a:pt x="790955" y="338328"/>
                  </a:lnTo>
                  <a:lnTo>
                    <a:pt x="726801" y="340541"/>
                  </a:lnTo>
                  <a:lnTo>
                    <a:pt x="665945" y="346951"/>
                  </a:lnTo>
                  <a:lnTo>
                    <a:pt x="609200" y="357208"/>
                  </a:lnTo>
                  <a:lnTo>
                    <a:pt x="557381" y="370964"/>
                  </a:lnTo>
                  <a:lnTo>
                    <a:pt x="511302" y="387872"/>
                  </a:lnTo>
                  <a:lnTo>
                    <a:pt x="471775" y="407582"/>
                  </a:lnTo>
                  <a:lnTo>
                    <a:pt x="439616" y="429748"/>
                  </a:lnTo>
                  <a:lnTo>
                    <a:pt x="400653" y="480050"/>
                  </a:lnTo>
                  <a:lnTo>
                    <a:pt x="395477" y="507492"/>
                  </a:lnTo>
                  <a:lnTo>
                    <a:pt x="375318" y="560958"/>
                  </a:lnTo>
                  <a:lnTo>
                    <a:pt x="319180" y="607395"/>
                  </a:lnTo>
                  <a:lnTo>
                    <a:pt x="279653" y="627106"/>
                  </a:lnTo>
                  <a:lnTo>
                    <a:pt x="233574" y="644015"/>
                  </a:lnTo>
                  <a:lnTo>
                    <a:pt x="181755" y="657773"/>
                  </a:lnTo>
                  <a:lnTo>
                    <a:pt x="125010" y="668031"/>
                  </a:lnTo>
                  <a:lnTo>
                    <a:pt x="64154" y="674441"/>
                  </a:lnTo>
                  <a:lnTo>
                    <a:pt x="0" y="676656"/>
                  </a:lnTo>
                </a:path>
              </a:pathLst>
            </a:custGeom>
            <a:ln w="38100">
              <a:solidFill>
                <a:srgbClr val="000000"/>
              </a:solidFill>
              <a:prstDash val="lgDash"/>
            </a:ln>
          </p:spPr>
          <p:txBody>
            <a:bodyPr wrap="square" lIns="0" tIns="0" rIns="0" bIns="0" rtlCol="0"/>
            <a:lstStyle/>
            <a:p>
              <a:endParaRPr/>
            </a:p>
          </p:txBody>
        </p:sp>
      </p:grpSp>
      <p:sp>
        <p:nvSpPr>
          <p:cNvPr id="14" name="object 14"/>
          <p:cNvSpPr txBox="1"/>
          <p:nvPr/>
        </p:nvSpPr>
        <p:spPr>
          <a:xfrm>
            <a:off x="8165718" y="4634865"/>
            <a:ext cx="1581150" cy="574040"/>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this.a </a:t>
            </a:r>
            <a:r>
              <a:rPr b="1" spc="-20" dirty="0">
                <a:solidFill>
                  <a:srgbClr val="FF0000"/>
                </a:solidFill>
                <a:latin typeface="Calibri"/>
                <a:cs typeface="Calibri"/>
              </a:rPr>
              <a:t>refers </a:t>
            </a:r>
            <a:r>
              <a:rPr b="1" spc="-5" dirty="0">
                <a:solidFill>
                  <a:srgbClr val="FF0000"/>
                </a:solidFill>
                <a:latin typeface="Calibri"/>
                <a:cs typeface="Calibri"/>
              </a:rPr>
              <a:t>to </a:t>
            </a:r>
            <a:r>
              <a:rPr b="1" dirty="0">
                <a:solidFill>
                  <a:srgbClr val="FF0000"/>
                </a:solidFill>
                <a:latin typeface="Calibri"/>
                <a:cs typeface="Calibri"/>
              </a:rPr>
              <a:t> </a:t>
            </a:r>
            <a:r>
              <a:rPr b="1" spc="-10" dirty="0">
                <a:solidFill>
                  <a:srgbClr val="FF0000"/>
                </a:solidFill>
                <a:latin typeface="Calibri"/>
                <a:cs typeface="Calibri"/>
              </a:rPr>
              <a:t>instance-field</a:t>
            </a:r>
            <a:r>
              <a:rPr b="1" spc="-70" dirty="0">
                <a:solidFill>
                  <a:srgbClr val="FF0000"/>
                </a:solidFill>
                <a:latin typeface="Calibri"/>
                <a:cs typeface="Calibri"/>
              </a:rPr>
              <a:t> </a:t>
            </a:r>
            <a:r>
              <a:rPr b="1" spc="-15" dirty="0">
                <a:solidFill>
                  <a:srgbClr val="FF0000"/>
                </a:solidFill>
                <a:latin typeface="Calibri"/>
                <a:cs typeface="Calibri"/>
              </a:rPr>
              <a:t>‘a’</a:t>
            </a:r>
            <a:endParaRPr>
              <a:latin typeface="Calibri"/>
              <a:cs typeface="Calibri"/>
            </a:endParaRPr>
          </a:p>
        </p:txBody>
      </p:sp>
      <p:sp>
        <p:nvSpPr>
          <p:cNvPr id="15" name="object 15"/>
          <p:cNvSpPr txBox="1"/>
          <p:nvPr/>
        </p:nvSpPr>
        <p:spPr>
          <a:xfrm>
            <a:off x="8165718" y="5458155"/>
            <a:ext cx="1597660" cy="574040"/>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this.b</a:t>
            </a:r>
            <a:r>
              <a:rPr b="1" spc="5" dirty="0">
                <a:solidFill>
                  <a:srgbClr val="FF0000"/>
                </a:solidFill>
                <a:latin typeface="Calibri"/>
                <a:cs typeface="Calibri"/>
              </a:rPr>
              <a:t> </a:t>
            </a:r>
            <a:r>
              <a:rPr b="1" spc="-20" dirty="0">
                <a:solidFill>
                  <a:srgbClr val="FF0000"/>
                </a:solidFill>
                <a:latin typeface="Calibri"/>
                <a:cs typeface="Calibri"/>
              </a:rPr>
              <a:t>refers </a:t>
            </a:r>
            <a:r>
              <a:rPr b="1" spc="-10" dirty="0">
                <a:solidFill>
                  <a:srgbClr val="FF0000"/>
                </a:solidFill>
                <a:latin typeface="Calibri"/>
                <a:cs typeface="Calibri"/>
              </a:rPr>
              <a:t>to </a:t>
            </a:r>
            <a:r>
              <a:rPr b="1" spc="-5" dirty="0">
                <a:solidFill>
                  <a:srgbClr val="FF0000"/>
                </a:solidFill>
                <a:latin typeface="Calibri"/>
                <a:cs typeface="Calibri"/>
              </a:rPr>
              <a:t> </a:t>
            </a:r>
            <a:r>
              <a:rPr b="1" spc="-10" dirty="0">
                <a:solidFill>
                  <a:srgbClr val="FF0000"/>
                </a:solidFill>
                <a:latin typeface="Calibri"/>
                <a:cs typeface="Calibri"/>
              </a:rPr>
              <a:t>instance-field</a:t>
            </a:r>
            <a:r>
              <a:rPr b="1" spc="-55" dirty="0">
                <a:solidFill>
                  <a:srgbClr val="FF0000"/>
                </a:solidFill>
                <a:latin typeface="Calibri"/>
                <a:cs typeface="Calibri"/>
              </a:rPr>
              <a:t> </a:t>
            </a:r>
            <a:r>
              <a:rPr b="1" dirty="0">
                <a:solidFill>
                  <a:srgbClr val="FF0000"/>
                </a:solidFill>
                <a:latin typeface="Calibri"/>
                <a:cs typeface="Calibri"/>
              </a:rPr>
              <a:t>‘b’</a:t>
            </a:r>
            <a:endParaRPr>
              <a:latin typeface="Calibri"/>
              <a:cs typeface="Calibri"/>
            </a:endParaRPr>
          </a:p>
        </p:txBody>
      </p:sp>
      <p:sp>
        <p:nvSpPr>
          <p:cNvPr id="18" name="Footer Placeholder 17">
            <a:extLst>
              <a:ext uri="{FF2B5EF4-FFF2-40B4-BE49-F238E27FC236}">
                <a16:creationId xmlns:a16="http://schemas.microsoft.com/office/drawing/2014/main" id="{45B2E811-1851-3B93-3514-660B352CBC55}"/>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907540" y="379222"/>
            <a:ext cx="5757856" cy="689932"/>
          </a:xfrm>
          <a:prstGeom prst="rect">
            <a:avLst/>
          </a:prstGeom>
        </p:spPr>
        <p:txBody>
          <a:bodyPr vert="horz" wrap="square" lIns="0" tIns="12700" rIns="0" bIns="0" rtlCol="0" anchor="t">
            <a:spAutoFit/>
          </a:bodyPr>
          <a:lstStyle/>
          <a:p>
            <a:pPr marL="12700">
              <a:lnSpc>
                <a:spcPct val="100000"/>
              </a:lnSpc>
              <a:spcBef>
                <a:spcPts val="100"/>
              </a:spcBef>
            </a:pPr>
            <a:r>
              <a:rPr spc="-155" dirty="0"/>
              <a:t>t</a:t>
            </a:r>
            <a:r>
              <a:rPr spc="-160" dirty="0"/>
              <a:t>h</a:t>
            </a:r>
            <a:r>
              <a:rPr spc="-165" dirty="0"/>
              <a:t>i</a:t>
            </a:r>
            <a:r>
              <a:rPr spc="-5" dirty="0"/>
              <a:t>s</a:t>
            </a:r>
            <a:r>
              <a:rPr spc="-285" dirty="0"/>
              <a:t> </a:t>
            </a:r>
            <a:r>
              <a:rPr spc="-160" dirty="0"/>
              <a:t>po</a:t>
            </a:r>
            <a:r>
              <a:rPr spc="-165" dirty="0"/>
              <a:t>i</a:t>
            </a:r>
            <a:r>
              <a:rPr spc="-160" dirty="0"/>
              <a:t>n</a:t>
            </a:r>
            <a:r>
              <a:rPr spc="-155" dirty="0"/>
              <a:t>t</a:t>
            </a:r>
            <a:r>
              <a:rPr spc="-160" dirty="0"/>
              <a:t>e</a:t>
            </a:r>
            <a:r>
              <a:rPr spc="-5" dirty="0"/>
              <a:t>r</a:t>
            </a:r>
            <a:r>
              <a:rPr spc="-254" dirty="0"/>
              <a:t> </a:t>
            </a:r>
            <a:r>
              <a:rPr spc="-160" dirty="0"/>
              <a:t>Examp</a:t>
            </a:r>
            <a:r>
              <a:rPr spc="-165" dirty="0"/>
              <a:t>l</a:t>
            </a:r>
            <a:r>
              <a:rPr spc="-5" dirty="0"/>
              <a:t>e</a:t>
            </a:r>
          </a:p>
        </p:txBody>
      </p:sp>
      <p:sp>
        <p:nvSpPr>
          <p:cNvPr id="14" name="object 14"/>
          <p:cNvSpPr txBox="1"/>
          <p:nvPr/>
        </p:nvSpPr>
        <p:spPr>
          <a:xfrm>
            <a:off x="2718613" y="1331799"/>
            <a:ext cx="3819525" cy="2498725"/>
          </a:xfrm>
          <a:prstGeom prst="rect">
            <a:avLst/>
          </a:prstGeom>
        </p:spPr>
        <p:txBody>
          <a:bodyPr vert="horz" wrap="square" lIns="0" tIns="12700" rIns="0" bIns="0" rtlCol="0">
            <a:spAutoFit/>
          </a:bodyPr>
          <a:lstStyle/>
          <a:p>
            <a:pPr marL="12700">
              <a:spcBef>
                <a:spcPts val="100"/>
              </a:spcBef>
            </a:pPr>
            <a:r>
              <a:rPr spc="-5" dirty="0">
                <a:latin typeface="Calibri"/>
                <a:cs typeface="Calibri"/>
              </a:rPr>
              <a:t>//</a:t>
            </a:r>
            <a:r>
              <a:rPr dirty="0">
                <a:latin typeface="Calibri"/>
                <a:cs typeface="Calibri"/>
              </a:rPr>
              <a:t> </a:t>
            </a:r>
            <a:r>
              <a:rPr spc="-10" dirty="0">
                <a:latin typeface="Calibri"/>
                <a:cs typeface="Calibri"/>
              </a:rPr>
              <a:t>File</a:t>
            </a:r>
            <a:r>
              <a:rPr dirty="0">
                <a:latin typeface="Calibri"/>
                <a:cs typeface="Calibri"/>
              </a:rPr>
              <a:t> Name</a:t>
            </a:r>
            <a:r>
              <a:rPr spc="-10" dirty="0">
                <a:latin typeface="Calibri"/>
                <a:cs typeface="Calibri"/>
              </a:rPr>
              <a:t> </a:t>
            </a:r>
            <a:r>
              <a:rPr dirty="0">
                <a:latin typeface="Calibri"/>
                <a:cs typeface="Calibri"/>
              </a:rPr>
              <a:t>: </a:t>
            </a:r>
            <a:r>
              <a:rPr spc="-10" dirty="0">
                <a:latin typeface="Calibri"/>
                <a:cs typeface="Calibri"/>
              </a:rPr>
              <a:t>Demo.java</a:t>
            </a:r>
            <a:endParaRPr>
              <a:latin typeface="Calibri"/>
              <a:cs typeface="Calibri"/>
            </a:endParaRPr>
          </a:p>
          <a:p>
            <a:pPr marL="12700">
              <a:spcBef>
                <a:spcPts val="5"/>
              </a:spcBef>
            </a:pPr>
            <a:r>
              <a:rPr spc="-5" dirty="0">
                <a:latin typeface="Calibri"/>
                <a:cs typeface="Calibri"/>
              </a:rPr>
              <a:t>class</a:t>
            </a:r>
            <a:r>
              <a:rPr spc="-40" dirty="0">
                <a:latin typeface="Calibri"/>
                <a:cs typeface="Calibri"/>
              </a:rPr>
              <a:t> </a:t>
            </a:r>
            <a:r>
              <a:rPr dirty="0">
                <a:latin typeface="Calibri"/>
                <a:cs typeface="Calibri"/>
              </a:rPr>
              <a:t>AB</a:t>
            </a:r>
            <a:endParaRPr>
              <a:latin typeface="Calibri"/>
              <a:cs typeface="Calibri"/>
            </a:endParaRPr>
          </a:p>
          <a:p>
            <a:pPr marL="12700"/>
            <a:r>
              <a:rPr dirty="0">
                <a:latin typeface="Calibri"/>
                <a:cs typeface="Calibri"/>
              </a:rPr>
              <a:t>{</a:t>
            </a:r>
            <a:endParaRPr>
              <a:latin typeface="Calibri"/>
              <a:cs typeface="Calibri"/>
            </a:endParaRPr>
          </a:p>
          <a:p>
            <a:pPr marL="926465"/>
            <a:r>
              <a:rPr spc="-15" dirty="0">
                <a:latin typeface="Calibri"/>
                <a:cs typeface="Calibri"/>
              </a:rPr>
              <a:t>private </a:t>
            </a:r>
            <a:r>
              <a:rPr spc="-5" dirty="0">
                <a:latin typeface="Calibri"/>
                <a:cs typeface="Calibri"/>
              </a:rPr>
              <a:t>int</a:t>
            </a:r>
            <a:r>
              <a:rPr spc="-20" dirty="0">
                <a:latin typeface="Calibri"/>
                <a:cs typeface="Calibri"/>
              </a:rPr>
              <a:t> </a:t>
            </a:r>
            <a:r>
              <a:rPr dirty="0">
                <a:latin typeface="Calibri"/>
                <a:cs typeface="Calibri"/>
              </a:rPr>
              <a:t>a;</a:t>
            </a:r>
            <a:endParaRPr>
              <a:latin typeface="Calibri"/>
              <a:cs typeface="Calibri"/>
            </a:endParaRPr>
          </a:p>
          <a:p>
            <a:pPr marL="926465"/>
            <a:r>
              <a:rPr spc="-15" dirty="0">
                <a:latin typeface="Calibri"/>
                <a:cs typeface="Calibri"/>
              </a:rPr>
              <a:t>private</a:t>
            </a:r>
            <a:r>
              <a:rPr spc="5" dirty="0">
                <a:latin typeface="Calibri"/>
                <a:cs typeface="Calibri"/>
              </a:rPr>
              <a:t> </a:t>
            </a:r>
            <a:r>
              <a:rPr spc="-5" dirty="0">
                <a:latin typeface="Calibri"/>
                <a:cs typeface="Calibri"/>
              </a:rPr>
              <a:t>int</a:t>
            </a:r>
            <a:r>
              <a:rPr dirty="0">
                <a:latin typeface="Calibri"/>
                <a:cs typeface="Calibri"/>
              </a:rPr>
              <a:t> b;</a:t>
            </a:r>
            <a:r>
              <a:rPr spc="409" dirty="0">
                <a:latin typeface="Calibri"/>
                <a:cs typeface="Calibri"/>
              </a:rPr>
              <a:t> </a:t>
            </a:r>
            <a:r>
              <a:rPr spc="-5" dirty="0">
                <a:latin typeface="Calibri"/>
                <a:cs typeface="Calibri"/>
              </a:rPr>
              <a:t>//</a:t>
            </a:r>
            <a:r>
              <a:rPr spc="5" dirty="0">
                <a:latin typeface="Calibri"/>
                <a:cs typeface="Calibri"/>
              </a:rPr>
              <a:t> </a:t>
            </a:r>
            <a:r>
              <a:rPr spc="-10" dirty="0">
                <a:latin typeface="Calibri"/>
                <a:cs typeface="Calibri"/>
              </a:rPr>
              <a:t>Instance</a:t>
            </a:r>
            <a:r>
              <a:rPr spc="5" dirty="0">
                <a:latin typeface="Calibri"/>
                <a:cs typeface="Calibri"/>
              </a:rPr>
              <a:t> </a:t>
            </a:r>
            <a:r>
              <a:rPr spc="-10" dirty="0">
                <a:latin typeface="Calibri"/>
                <a:cs typeface="Calibri"/>
              </a:rPr>
              <a:t>Fields</a:t>
            </a:r>
            <a:endParaRPr>
              <a:latin typeface="Calibri"/>
              <a:cs typeface="Calibri"/>
            </a:endParaRPr>
          </a:p>
          <a:p>
            <a:pPr marL="926465"/>
            <a:r>
              <a:rPr spc="-5" dirty="0">
                <a:latin typeface="Calibri"/>
                <a:cs typeface="Calibri"/>
              </a:rPr>
              <a:t>// </a:t>
            </a:r>
            <a:r>
              <a:rPr spc="-10" dirty="0">
                <a:latin typeface="Calibri"/>
                <a:cs typeface="Calibri"/>
              </a:rPr>
              <a:t>Constructor </a:t>
            </a:r>
            <a:r>
              <a:rPr spc="-5" dirty="0">
                <a:latin typeface="Calibri"/>
                <a:cs typeface="Calibri"/>
              </a:rPr>
              <a:t>Method</a:t>
            </a:r>
            <a:endParaRPr>
              <a:latin typeface="Calibri"/>
              <a:cs typeface="Calibri"/>
            </a:endParaRPr>
          </a:p>
          <a:p>
            <a:pPr marL="926465"/>
            <a:r>
              <a:rPr spc="-5" dirty="0">
                <a:latin typeface="Calibri"/>
                <a:cs typeface="Calibri"/>
              </a:rPr>
              <a:t>AB(int</a:t>
            </a:r>
            <a:r>
              <a:rPr spc="-25" dirty="0">
                <a:latin typeface="Calibri"/>
                <a:cs typeface="Calibri"/>
              </a:rPr>
              <a:t> </a:t>
            </a:r>
            <a:r>
              <a:rPr spc="-5" dirty="0">
                <a:latin typeface="Calibri"/>
                <a:cs typeface="Calibri"/>
              </a:rPr>
              <a:t>x,</a:t>
            </a:r>
            <a:r>
              <a:rPr spc="-15" dirty="0">
                <a:latin typeface="Calibri"/>
                <a:cs typeface="Calibri"/>
              </a:rPr>
              <a:t> </a:t>
            </a:r>
            <a:r>
              <a:rPr spc="-5" dirty="0">
                <a:latin typeface="Calibri"/>
                <a:cs typeface="Calibri"/>
              </a:rPr>
              <a:t>int</a:t>
            </a:r>
            <a:r>
              <a:rPr spc="-20" dirty="0">
                <a:latin typeface="Calibri"/>
                <a:cs typeface="Calibri"/>
              </a:rPr>
              <a:t> </a:t>
            </a:r>
            <a:r>
              <a:rPr dirty="0">
                <a:latin typeface="Calibri"/>
                <a:cs typeface="Calibri"/>
              </a:rPr>
              <a:t>y)</a:t>
            </a:r>
            <a:endParaRPr>
              <a:latin typeface="Calibri"/>
              <a:cs typeface="Calibri"/>
            </a:endParaRPr>
          </a:p>
          <a:p>
            <a:pPr marL="926465"/>
            <a:r>
              <a:rPr dirty="0">
                <a:latin typeface="Calibri"/>
                <a:cs typeface="Calibri"/>
              </a:rPr>
              <a:t>{</a:t>
            </a:r>
            <a:endParaRPr>
              <a:latin typeface="Calibri"/>
              <a:cs typeface="Calibri"/>
            </a:endParaRPr>
          </a:p>
          <a:p>
            <a:pPr marL="1841500">
              <a:spcBef>
                <a:spcPts val="25"/>
              </a:spcBef>
            </a:pPr>
            <a:r>
              <a:rPr b="1" dirty="0">
                <a:solidFill>
                  <a:srgbClr val="FF0000"/>
                </a:solidFill>
                <a:latin typeface="Arial"/>
                <a:cs typeface="Arial"/>
              </a:rPr>
              <a:t>this.a</a:t>
            </a:r>
            <a:r>
              <a:rPr b="1" spc="-45" dirty="0">
                <a:solidFill>
                  <a:srgbClr val="FF0000"/>
                </a:solidFill>
                <a:latin typeface="Arial"/>
                <a:cs typeface="Arial"/>
              </a:rPr>
              <a:t> </a:t>
            </a:r>
            <a:r>
              <a:rPr b="1" dirty="0">
                <a:solidFill>
                  <a:srgbClr val="FF0000"/>
                </a:solidFill>
                <a:latin typeface="Arial"/>
                <a:cs typeface="Arial"/>
              </a:rPr>
              <a:t>=</a:t>
            </a:r>
            <a:r>
              <a:rPr b="1" spc="-25" dirty="0">
                <a:solidFill>
                  <a:srgbClr val="FF0000"/>
                </a:solidFill>
                <a:latin typeface="Arial"/>
                <a:cs typeface="Arial"/>
              </a:rPr>
              <a:t> </a:t>
            </a:r>
            <a:r>
              <a:rPr b="1" spc="-10" dirty="0">
                <a:solidFill>
                  <a:srgbClr val="FF0000"/>
                </a:solidFill>
                <a:latin typeface="Arial"/>
                <a:cs typeface="Arial"/>
              </a:rPr>
              <a:t>x;</a:t>
            </a:r>
            <a:endParaRPr>
              <a:latin typeface="Arial"/>
              <a:cs typeface="Arial"/>
            </a:endParaRPr>
          </a:p>
        </p:txBody>
      </p:sp>
      <p:sp>
        <p:nvSpPr>
          <p:cNvPr id="15" name="object 15"/>
          <p:cNvSpPr txBox="1"/>
          <p:nvPr/>
        </p:nvSpPr>
        <p:spPr>
          <a:xfrm>
            <a:off x="3632962" y="3810762"/>
            <a:ext cx="2426335" cy="839469"/>
          </a:xfrm>
          <a:prstGeom prst="rect">
            <a:avLst/>
          </a:prstGeom>
        </p:spPr>
        <p:txBody>
          <a:bodyPr vert="horz" wrap="square" lIns="0" tIns="12700" rIns="0" bIns="0" rtlCol="0">
            <a:spAutoFit/>
          </a:bodyPr>
          <a:lstStyle/>
          <a:p>
            <a:pPr marL="927100" marR="5080">
              <a:spcBef>
                <a:spcPts val="100"/>
              </a:spcBef>
            </a:pPr>
            <a:r>
              <a:rPr b="1" dirty="0">
                <a:solidFill>
                  <a:srgbClr val="FF0000"/>
                </a:solidFill>
                <a:latin typeface="Arial"/>
                <a:cs typeface="Arial"/>
              </a:rPr>
              <a:t>this.b = </a:t>
            </a:r>
            <a:r>
              <a:rPr b="1" spc="-15" dirty="0">
                <a:solidFill>
                  <a:srgbClr val="FF0000"/>
                </a:solidFill>
                <a:latin typeface="Arial"/>
                <a:cs typeface="Arial"/>
              </a:rPr>
              <a:t>y; </a:t>
            </a:r>
            <a:r>
              <a:rPr b="1" spc="-10" dirty="0">
                <a:solidFill>
                  <a:srgbClr val="FF0000"/>
                </a:solidFill>
                <a:latin typeface="Arial"/>
                <a:cs typeface="Arial"/>
              </a:rPr>
              <a:t> </a:t>
            </a:r>
            <a:r>
              <a:rPr b="1" dirty="0">
                <a:solidFill>
                  <a:srgbClr val="FF0000"/>
                </a:solidFill>
                <a:latin typeface="Arial"/>
                <a:cs typeface="Arial"/>
              </a:rPr>
              <a:t>th</a:t>
            </a:r>
            <a:r>
              <a:rPr b="1" spc="5" dirty="0">
                <a:solidFill>
                  <a:srgbClr val="FF0000"/>
                </a:solidFill>
                <a:latin typeface="Arial"/>
                <a:cs typeface="Arial"/>
              </a:rPr>
              <a:t>i</a:t>
            </a:r>
            <a:r>
              <a:rPr b="1" dirty="0">
                <a:solidFill>
                  <a:srgbClr val="FF0000"/>
                </a:solidFill>
                <a:latin typeface="Arial"/>
                <a:cs typeface="Arial"/>
              </a:rPr>
              <a:t>s.d</a:t>
            </a:r>
            <a:r>
              <a:rPr b="1" spc="5" dirty="0">
                <a:solidFill>
                  <a:srgbClr val="FF0000"/>
                </a:solidFill>
                <a:latin typeface="Arial"/>
                <a:cs typeface="Arial"/>
              </a:rPr>
              <a:t>i</a:t>
            </a:r>
            <a:r>
              <a:rPr b="1" dirty="0">
                <a:solidFill>
                  <a:srgbClr val="FF0000"/>
                </a:solidFill>
                <a:latin typeface="Arial"/>
                <a:cs typeface="Arial"/>
              </a:rPr>
              <a:t>spla</a:t>
            </a:r>
            <a:r>
              <a:rPr b="1" spc="-20" dirty="0">
                <a:solidFill>
                  <a:srgbClr val="FF0000"/>
                </a:solidFill>
                <a:latin typeface="Arial"/>
                <a:cs typeface="Arial"/>
              </a:rPr>
              <a:t>y</a:t>
            </a:r>
            <a:r>
              <a:rPr b="1" dirty="0">
                <a:solidFill>
                  <a:srgbClr val="FF0000"/>
                </a:solidFill>
                <a:latin typeface="Arial"/>
                <a:cs typeface="Arial"/>
              </a:rPr>
              <a:t>();</a:t>
            </a:r>
            <a:endParaRPr>
              <a:latin typeface="Arial"/>
              <a:cs typeface="Arial"/>
            </a:endParaRPr>
          </a:p>
          <a:p>
            <a:pPr marL="12700">
              <a:lnSpc>
                <a:spcPts val="2090"/>
              </a:lnSpc>
            </a:pPr>
            <a:r>
              <a:rPr spc="-5" dirty="0">
                <a:latin typeface="Calibri"/>
                <a:cs typeface="Calibri"/>
              </a:rPr>
              <a:t>}// End of</a:t>
            </a:r>
            <a:r>
              <a:rPr spc="-20" dirty="0">
                <a:latin typeface="Calibri"/>
                <a:cs typeface="Calibri"/>
              </a:rPr>
              <a:t> </a:t>
            </a:r>
            <a:r>
              <a:rPr spc="-5" dirty="0">
                <a:latin typeface="Calibri"/>
                <a:cs typeface="Calibri"/>
              </a:rPr>
              <a:t>Method</a:t>
            </a:r>
            <a:endParaRPr>
              <a:latin typeface="Calibri"/>
              <a:cs typeface="Calibri"/>
            </a:endParaRPr>
          </a:p>
        </p:txBody>
      </p:sp>
      <p:sp>
        <p:nvSpPr>
          <p:cNvPr id="16" name="object 16"/>
          <p:cNvSpPr txBox="1"/>
          <p:nvPr/>
        </p:nvSpPr>
        <p:spPr>
          <a:xfrm>
            <a:off x="6376796" y="4085335"/>
            <a:ext cx="3786504" cy="299720"/>
          </a:xfrm>
          <a:prstGeom prst="rect">
            <a:avLst/>
          </a:prstGeom>
        </p:spPr>
        <p:txBody>
          <a:bodyPr vert="horz" wrap="square" lIns="0" tIns="12700" rIns="0" bIns="0" rtlCol="0">
            <a:spAutoFit/>
          </a:bodyPr>
          <a:lstStyle/>
          <a:p>
            <a:pPr marL="12700">
              <a:spcBef>
                <a:spcPts val="100"/>
              </a:spcBef>
            </a:pPr>
            <a:r>
              <a:rPr dirty="0">
                <a:latin typeface="Arial MT"/>
                <a:cs typeface="Arial MT"/>
              </a:rPr>
              <a:t>//</a:t>
            </a:r>
            <a:r>
              <a:rPr spc="-15" dirty="0">
                <a:latin typeface="Arial MT"/>
                <a:cs typeface="Arial MT"/>
              </a:rPr>
              <a:t> </a:t>
            </a:r>
            <a:r>
              <a:rPr spc="-10" dirty="0">
                <a:latin typeface="Arial MT"/>
                <a:cs typeface="Arial MT"/>
              </a:rPr>
              <a:t>you</a:t>
            </a:r>
            <a:r>
              <a:rPr spc="10" dirty="0">
                <a:latin typeface="Arial MT"/>
                <a:cs typeface="Arial MT"/>
              </a:rPr>
              <a:t> </a:t>
            </a:r>
            <a:r>
              <a:rPr dirty="0">
                <a:latin typeface="Arial MT"/>
                <a:cs typeface="Arial MT"/>
              </a:rPr>
              <a:t>can </a:t>
            </a:r>
            <a:r>
              <a:rPr spc="-10" dirty="0">
                <a:latin typeface="Arial MT"/>
                <a:cs typeface="Arial MT"/>
              </a:rPr>
              <a:t>write</a:t>
            </a:r>
            <a:r>
              <a:rPr spc="25" dirty="0">
                <a:latin typeface="Arial MT"/>
                <a:cs typeface="Arial MT"/>
              </a:rPr>
              <a:t> </a:t>
            </a:r>
            <a:r>
              <a:rPr spc="-5" dirty="0">
                <a:latin typeface="Arial MT"/>
                <a:cs typeface="Arial MT"/>
              </a:rPr>
              <a:t>simple</a:t>
            </a:r>
            <a:r>
              <a:rPr dirty="0">
                <a:latin typeface="Arial MT"/>
                <a:cs typeface="Arial MT"/>
              </a:rPr>
              <a:t> </a:t>
            </a:r>
            <a:r>
              <a:rPr spc="-10" dirty="0">
                <a:latin typeface="Arial MT"/>
                <a:cs typeface="Arial MT"/>
              </a:rPr>
              <a:t>‘display()’</a:t>
            </a:r>
            <a:r>
              <a:rPr spc="-30" dirty="0">
                <a:latin typeface="Arial MT"/>
                <a:cs typeface="Arial MT"/>
              </a:rPr>
              <a:t> </a:t>
            </a:r>
            <a:r>
              <a:rPr spc="-5" dirty="0">
                <a:latin typeface="Arial MT"/>
                <a:cs typeface="Arial MT"/>
              </a:rPr>
              <a:t>also</a:t>
            </a:r>
            <a:endParaRPr>
              <a:latin typeface="Arial MT"/>
              <a:cs typeface="Arial MT"/>
            </a:endParaRPr>
          </a:p>
        </p:txBody>
      </p:sp>
      <p:sp>
        <p:nvSpPr>
          <p:cNvPr id="17" name="object 17"/>
          <p:cNvSpPr txBox="1"/>
          <p:nvPr/>
        </p:nvSpPr>
        <p:spPr>
          <a:xfrm>
            <a:off x="3632961" y="4624832"/>
            <a:ext cx="3869690" cy="574040"/>
          </a:xfrm>
          <a:prstGeom prst="rect">
            <a:avLst/>
          </a:prstGeom>
        </p:spPr>
        <p:txBody>
          <a:bodyPr vert="horz" wrap="square" lIns="0" tIns="12700" rIns="0" bIns="0" rtlCol="0">
            <a:spAutoFit/>
          </a:bodyPr>
          <a:lstStyle/>
          <a:p>
            <a:pPr marL="12700" marR="5080">
              <a:spcBef>
                <a:spcPts val="100"/>
              </a:spcBef>
            </a:pPr>
            <a:r>
              <a:rPr spc="-5" dirty="0">
                <a:latin typeface="Calibri"/>
                <a:cs typeface="Calibri"/>
              </a:rPr>
              <a:t>//</a:t>
            </a:r>
            <a:r>
              <a:rPr dirty="0">
                <a:latin typeface="Calibri"/>
                <a:cs typeface="Calibri"/>
              </a:rPr>
              <a:t> </a:t>
            </a:r>
            <a:r>
              <a:rPr spc="-5" dirty="0">
                <a:latin typeface="Calibri"/>
                <a:cs typeface="Calibri"/>
              </a:rPr>
              <a:t>Method</a:t>
            </a:r>
            <a:r>
              <a:rPr spc="5" dirty="0">
                <a:latin typeface="Calibri"/>
                <a:cs typeface="Calibri"/>
              </a:rPr>
              <a:t> </a:t>
            </a:r>
            <a:r>
              <a:rPr spc="-10" dirty="0">
                <a:latin typeface="Calibri"/>
                <a:cs typeface="Calibri"/>
              </a:rPr>
              <a:t>to</a:t>
            </a:r>
            <a:r>
              <a:rPr spc="-15" dirty="0">
                <a:latin typeface="Calibri"/>
                <a:cs typeface="Calibri"/>
              </a:rPr>
              <a:t> </a:t>
            </a:r>
            <a:r>
              <a:rPr spc="-10" dirty="0">
                <a:latin typeface="Calibri"/>
                <a:cs typeface="Calibri"/>
              </a:rPr>
              <a:t>display</a:t>
            </a:r>
            <a:r>
              <a:rPr spc="5" dirty="0">
                <a:latin typeface="Calibri"/>
                <a:cs typeface="Calibri"/>
              </a:rPr>
              <a:t> </a:t>
            </a:r>
            <a:r>
              <a:rPr spc="-10" dirty="0">
                <a:latin typeface="Calibri"/>
                <a:cs typeface="Calibri"/>
              </a:rPr>
              <a:t>instance</a:t>
            </a:r>
            <a:r>
              <a:rPr dirty="0">
                <a:latin typeface="Calibri"/>
                <a:cs typeface="Calibri"/>
              </a:rPr>
              <a:t> </a:t>
            </a:r>
            <a:r>
              <a:rPr spc="-5" dirty="0">
                <a:latin typeface="Calibri"/>
                <a:cs typeface="Calibri"/>
              </a:rPr>
              <a:t>field</a:t>
            </a:r>
            <a:r>
              <a:rPr spc="5" dirty="0">
                <a:latin typeface="Calibri"/>
                <a:cs typeface="Calibri"/>
              </a:rPr>
              <a:t> </a:t>
            </a:r>
            <a:r>
              <a:rPr spc="-5" dirty="0">
                <a:latin typeface="Calibri"/>
                <a:cs typeface="Calibri"/>
              </a:rPr>
              <a:t>values </a:t>
            </a:r>
            <a:r>
              <a:rPr spc="-395" dirty="0">
                <a:latin typeface="Calibri"/>
                <a:cs typeface="Calibri"/>
              </a:rPr>
              <a:t> </a:t>
            </a:r>
            <a:r>
              <a:rPr spc="-5" dirty="0">
                <a:latin typeface="Calibri"/>
                <a:cs typeface="Calibri"/>
              </a:rPr>
              <a:t>public</a:t>
            </a:r>
            <a:r>
              <a:rPr spc="10" dirty="0">
                <a:latin typeface="Calibri"/>
                <a:cs typeface="Calibri"/>
              </a:rPr>
              <a:t> </a:t>
            </a:r>
            <a:r>
              <a:rPr spc="-10" dirty="0">
                <a:latin typeface="Calibri"/>
                <a:cs typeface="Calibri"/>
              </a:rPr>
              <a:t>void</a:t>
            </a:r>
            <a:r>
              <a:rPr spc="10" dirty="0">
                <a:latin typeface="Calibri"/>
                <a:cs typeface="Calibri"/>
              </a:rPr>
              <a:t> </a:t>
            </a:r>
            <a:r>
              <a:rPr spc="-10" dirty="0">
                <a:latin typeface="Calibri"/>
                <a:cs typeface="Calibri"/>
              </a:rPr>
              <a:t>display()</a:t>
            </a:r>
            <a:endParaRPr>
              <a:latin typeface="Calibri"/>
              <a:cs typeface="Calibri"/>
            </a:endParaRPr>
          </a:p>
        </p:txBody>
      </p:sp>
      <p:sp>
        <p:nvSpPr>
          <p:cNvPr id="18" name="object 18"/>
          <p:cNvSpPr txBox="1"/>
          <p:nvPr/>
        </p:nvSpPr>
        <p:spPr>
          <a:xfrm>
            <a:off x="3632961" y="5173168"/>
            <a:ext cx="97790" cy="300355"/>
          </a:xfrm>
          <a:prstGeom prst="rect">
            <a:avLst/>
          </a:prstGeom>
        </p:spPr>
        <p:txBody>
          <a:bodyPr vert="horz" wrap="square" lIns="0" tIns="12700" rIns="0" bIns="0" rtlCol="0">
            <a:spAutoFit/>
          </a:bodyPr>
          <a:lstStyle/>
          <a:p>
            <a:pPr marL="12700">
              <a:spcBef>
                <a:spcPts val="100"/>
              </a:spcBef>
            </a:pPr>
            <a:r>
              <a:rPr dirty="0">
                <a:latin typeface="Calibri"/>
                <a:cs typeface="Calibri"/>
              </a:rPr>
              <a:t>{</a:t>
            </a:r>
            <a:endParaRPr>
              <a:latin typeface="Calibri"/>
              <a:cs typeface="Calibri"/>
            </a:endParaRPr>
          </a:p>
        </p:txBody>
      </p:sp>
      <p:grpSp>
        <p:nvGrpSpPr>
          <p:cNvPr id="19" name="object 19"/>
          <p:cNvGrpSpPr/>
          <p:nvPr/>
        </p:nvGrpSpPr>
        <p:grpSpPr>
          <a:xfrm>
            <a:off x="3083053" y="3515867"/>
            <a:ext cx="1525905" cy="952500"/>
            <a:chOff x="1559052" y="3515867"/>
            <a:chExt cx="1525905" cy="952500"/>
          </a:xfrm>
        </p:grpSpPr>
        <p:sp>
          <p:nvSpPr>
            <p:cNvPr id="20" name="object 20"/>
            <p:cNvSpPr/>
            <p:nvPr/>
          </p:nvSpPr>
          <p:spPr>
            <a:xfrm>
              <a:off x="1572006" y="3649217"/>
              <a:ext cx="1173480" cy="685800"/>
            </a:xfrm>
            <a:custGeom>
              <a:avLst/>
              <a:gdLst/>
              <a:ahLst/>
              <a:cxnLst/>
              <a:rect l="l" t="t" r="r" b="b"/>
              <a:pathLst>
                <a:path w="1173480" h="685800">
                  <a:moveTo>
                    <a:pt x="830580" y="0"/>
                  </a:moveTo>
                  <a:lnTo>
                    <a:pt x="830580" y="171449"/>
                  </a:lnTo>
                  <a:lnTo>
                    <a:pt x="0" y="171449"/>
                  </a:lnTo>
                  <a:lnTo>
                    <a:pt x="0" y="514349"/>
                  </a:lnTo>
                  <a:lnTo>
                    <a:pt x="830580" y="514349"/>
                  </a:lnTo>
                  <a:lnTo>
                    <a:pt x="830580" y="685799"/>
                  </a:lnTo>
                  <a:lnTo>
                    <a:pt x="1173480" y="342899"/>
                  </a:lnTo>
                  <a:lnTo>
                    <a:pt x="830580" y="0"/>
                  </a:lnTo>
                  <a:close/>
                </a:path>
              </a:pathLst>
            </a:custGeom>
            <a:solidFill>
              <a:srgbClr val="4F81BC"/>
            </a:solidFill>
          </p:spPr>
          <p:txBody>
            <a:bodyPr wrap="square" lIns="0" tIns="0" rIns="0" bIns="0" rtlCol="0"/>
            <a:lstStyle/>
            <a:p>
              <a:endParaRPr/>
            </a:p>
          </p:txBody>
        </p:sp>
        <p:sp>
          <p:nvSpPr>
            <p:cNvPr id="21" name="object 21"/>
            <p:cNvSpPr/>
            <p:nvPr/>
          </p:nvSpPr>
          <p:spPr>
            <a:xfrm>
              <a:off x="1572006" y="3649217"/>
              <a:ext cx="1173480" cy="685800"/>
            </a:xfrm>
            <a:custGeom>
              <a:avLst/>
              <a:gdLst/>
              <a:ahLst/>
              <a:cxnLst/>
              <a:rect l="l" t="t" r="r" b="b"/>
              <a:pathLst>
                <a:path w="1173480" h="685800">
                  <a:moveTo>
                    <a:pt x="0" y="171449"/>
                  </a:moveTo>
                  <a:lnTo>
                    <a:pt x="830580" y="171449"/>
                  </a:lnTo>
                  <a:lnTo>
                    <a:pt x="830580" y="0"/>
                  </a:lnTo>
                  <a:lnTo>
                    <a:pt x="1173480" y="342899"/>
                  </a:lnTo>
                  <a:lnTo>
                    <a:pt x="830580" y="685799"/>
                  </a:lnTo>
                  <a:lnTo>
                    <a:pt x="830580" y="514349"/>
                  </a:lnTo>
                  <a:lnTo>
                    <a:pt x="0" y="514349"/>
                  </a:lnTo>
                  <a:lnTo>
                    <a:pt x="0" y="171449"/>
                  </a:lnTo>
                  <a:close/>
                </a:path>
              </a:pathLst>
            </a:custGeom>
            <a:ln w="25908">
              <a:solidFill>
                <a:srgbClr val="385D89"/>
              </a:solidFill>
            </a:ln>
          </p:spPr>
          <p:txBody>
            <a:bodyPr wrap="square" lIns="0" tIns="0" rIns="0" bIns="0" rtlCol="0"/>
            <a:lstStyle/>
            <a:p>
              <a:endParaRPr/>
            </a:p>
          </p:txBody>
        </p:sp>
        <p:sp>
          <p:nvSpPr>
            <p:cNvPr id="22" name="object 22"/>
            <p:cNvSpPr/>
            <p:nvPr/>
          </p:nvSpPr>
          <p:spPr>
            <a:xfrm>
              <a:off x="2766822" y="3534917"/>
              <a:ext cx="299085" cy="914400"/>
            </a:xfrm>
            <a:custGeom>
              <a:avLst/>
              <a:gdLst/>
              <a:ahLst/>
              <a:cxnLst/>
              <a:rect l="l" t="t" r="r" b="b"/>
              <a:pathLst>
                <a:path w="299085" h="914400">
                  <a:moveTo>
                    <a:pt x="298703" y="914400"/>
                  </a:moveTo>
                  <a:lnTo>
                    <a:pt x="259021" y="907125"/>
                  </a:lnTo>
                  <a:lnTo>
                    <a:pt x="223350" y="886596"/>
                  </a:lnTo>
                  <a:lnTo>
                    <a:pt x="193119" y="854757"/>
                  </a:lnTo>
                  <a:lnTo>
                    <a:pt x="169756" y="813552"/>
                  </a:lnTo>
                  <a:lnTo>
                    <a:pt x="154691" y="764925"/>
                  </a:lnTo>
                  <a:lnTo>
                    <a:pt x="149351" y="710819"/>
                  </a:lnTo>
                  <a:lnTo>
                    <a:pt x="149351" y="660781"/>
                  </a:lnTo>
                  <a:lnTo>
                    <a:pt x="144012" y="606674"/>
                  </a:lnTo>
                  <a:lnTo>
                    <a:pt x="128947" y="558047"/>
                  </a:lnTo>
                  <a:lnTo>
                    <a:pt x="105584" y="516842"/>
                  </a:lnTo>
                  <a:lnTo>
                    <a:pt x="75353" y="485003"/>
                  </a:lnTo>
                  <a:lnTo>
                    <a:pt x="39682" y="464474"/>
                  </a:lnTo>
                  <a:lnTo>
                    <a:pt x="0" y="457200"/>
                  </a:lnTo>
                  <a:lnTo>
                    <a:pt x="39682" y="449925"/>
                  </a:lnTo>
                  <a:lnTo>
                    <a:pt x="75353" y="429396"/>
                  </a:lnTo>
                  <a:lnTo>
                    <a:pt x="105584" y="397557"/>
                  </a:lnTo>
                  <a:lnTo>
                    <a:pt x="128947" y="356352"/>
                  </a:lnTo>
                  <a:lnTo>
                    <a:pt x="144012" y="307725"/>
                  </a:lnTo>
                  <a:lnTo>
                    <a:pt x="149351" y="253619"/>
                  </a:lnTo>
                  <a:lnTo>
                    <a:pt x="149351" y="203581"/>
                  </a:lnTo>
                  <a:lnTo>
                    <a:pt x="154691" y="149474"/>
                  </a:lnTo>
                  <a:lnTo>
                    <a:pt x="169756" y="100847"/>
                  </a:lnTo>
                  <a:lnTo>
                    <a:pt x="193119" y="59642"/>
                  </a:lnTo>
                  <a:lnTo>
                    <a:pt x="223350" y="27803"/>
                  </a:lnTo>
                  <a:lnTo>
                    <a:pt x="259021" y="7274"/>
                  </a:lnTo>
                  <a:lnTo>
                    <a:pt x="298703" y="0"/>
                  </a:lnTo>
                </a:path>
              </a:pathLst>
            </a:custGeom>
            <a:ln w="38099">
              <a:solidFill>
                <a:srgbClr val="1F487C"/>
              </a:solidFill>
            </a:ln>
          </p:spPr>
          <p:txBody>
            <a:bodyPr wrap="square" lIns="0" tIns="0" rIns="0" bIns="0" rtlCol="0"/>
            <a:lstStyle/>
            <a:p>
              <a:endParaRPr/>
            </a:p>
          </p:txBody>
        </p:sp>
      </p:grpSp>
      <p:sp>
        <p:nvSpPr>
          <p:cNvPr id="23" name="object 23"/>
          <p:cNvSpPr txBox="1"/>
          <p:nvPr/>
        </p:nvSpPr>
        <p:spPr>
          <a:xfrm>
            <a:off x="2718613" y="5451144"/>
            <a:ext cx="5592445" cy="1387046"/>
          </a:xfrm>
          <a:prstGeom prst="rect">
            <a:avLst/>
          </a:prstGeom>
        </p:spPr>
        <p:txBody>
          <a:bodyPr vert="horz" wrap="square" lIns="0" tIns="6350" rIns="0" bIns="0" rtlCol="0">
            <a:spAutoFit/>
          </a:bodyPr>
          <a:lstStyle/>
          <a:p>
            <a:pPr marL="1841500" marR="5080">
              <a:lnSpc>
                <a:spcPct val="102200"/>
              </a:lnSpc>
              <a:spcBef>
                <a:spcPts val="50"/>
              </a:spcBef>
              <a:tabLst>
                <a:tab pos="4490085" algn="l"/>
              </a:tabLst>
            </a:pPr>
            <a:r>
              <a:rPr b="1" spc="-5" dirty="0">
                <a:solidFill>
                  <a:srgbClr val="FF0000"/>
                </a:solidFill>
                <a:latin typeface="Arial"/>
                <a:cs typeface="Arial"/>
              </a:rPr>
              <a:t>System.out.println(“</a:t>
            </a:r>
            <a:r>
              <a:rPr b="1" spc="20" dirty="0">
                <a:solidFill>
                  <a:srgbClr val="FF0000"/>
                </a:solidFill>
                <a:latin typeface="Arial"/>
                <a:cs typeface="Arial"/>
              </a:rPr>
              <a:t> </a:t>
            </a:r>
            <a:r>
              <a:rPr b="1" spc="-5" dirty="0">
                <a:solidFill>
                  <a:srgbClr val="FF0000"/>
                </a:solidFill>
                <a:latin typeface="Arial"/>
                <a:cs typeface="Arial"/>
              </a:rPr>
              <a:t>a=	</a:t>
            </a:r>
            <a:r>
              <a:rPr b="1" dirty="0">
                <a:solidFill>
                  <a:srgbClr val="FF0000"/>
                </a:solidFill>
                <a:latin typeface="Arial"/>
                <a:cs typeface="Arial"/>
              </a:rPr>
              <a:t>“+ this.a); </a:t>
            </a:r>
            <a:r>
              <a:rPr b="1" spc="-484" dirty="0">
                <a:solidFill>
                  <a:srgbClr val="FF0000"/>
                </a:solidFill>
                <a:latin typeface="Arial"/>
                <a:cs typeface="Arial"/>
              </a:rPr>
              <a:t> </a:t>
            </a:r>
            <a:r>
              <a:rPr b="1" spc="-5" dirty="0">
                <a:solidFill>
                  <a:srgbClr val="FF0000"/>
                </a:solidFill>
                <a:latin typeface="Arial"/>
                <a:cs typeface="Arial"/>
              </a:rPr>
              <a:t>System.out.println(“</a:t>
            </a:r>
            <a:r>
              <a:rPr b="1" spc="-10" dirty="0">
                <a:solidFill>
                  <a:srgbClr val="FF0000"/>
                </a:solidFill>
                <a:latin typeface="Arial"/>
                <a:cs typeface="Arial"/>
              </a:rPr>
              <a:t> </a:t>
            </a:r>
            <a:r>
              <a:rPr b="1" dirty="0">
                <a:solidFill>
                  <a:srgbClr val="FF0000"/>
                </a:solidFill>
                <a:latin typeface="Arial"/>
                <a:cs typeface="Arial"/>
              </a:rPr>
              <a:t>b</a:t>
            </a:r>
            <a:r>
              <a:rPr b="1" spc="5" dirty="0">
                <a:solidFill>
                  <a:srgbClr val="FF0000"/>
                </a:solidFill>
                <a:latin typeface="Arial"/>
                <a:cs typeface="Arial"/>
              </a:rPr>
              <a:t> </a:t>
            </a:r>
            <a:r>
              <a:rPr b="1" dirty="0">
                <a:solidFill>
                  <a:srgbClr val="FF0000"/>
                </a:solidFill>
                <a:latin typeface="Arial"/>
                <a:cs typeface="Arial"/>
              </a:rPr>
              <a:t>=</a:t>
            </a:r>
            <a:r>
              <a:rPr b="1" spc="5" dirty="0">
                <a:solidFill>
                  <a:srgbClr val="FF0000"/>
                </a:solidFill>
                <a:latin typeface="Arial"/>
                <a:cs typeface="Arial"/>
              </a:rPr>
              <a:t> </a:t>
            </a:r>
            <a:r>
              <a:rPr b="1" dirty="0">
                <a:solidFill>
                  <a:srgbClr val="FF0000"/>
                </a:solidFill>
                <a:latin typeface="Arial"/>
                <a:cs typeface="Arial"/>
              </a:rPr>
              <a:t>“ +this.b);</a:t>
            </a:r>
            <a:endParaRPr dirty="0">
              <a:latin typeface="Arial"/>
              <a:cs typeface="Arial"/>
            </a:endParaRPr>
          </a:p>
          <a:p>
            <a:pPr marL="926465">
              <a:lnSpc>
                <a:spcPts val="2090"/>
              </a:lnSpc>
            </a:pPr>
            <a:r>
              <a:rPr spc="-5" dirty="0">
                <a:latin typeface="Calibri"/>
                <a:cs typeface="Calibri"/>
              </a:rPr>
              <a:t>}// End of</a:t>
            </a:r>
            <a:r>
              <a:rPr spc="-20" dirty="0">
                <a:latin typeface="Calibri"/>
                <a:cs typeface="Calibri"/>
              </a:rPr>
              <a:t> </a:t>
            </a:r>
            <a:r>
              <a:rPr spc="-5" dirty="0">
                <a:latin typeface="Calibri"/>
                <a:cs typeface="Calibri"/>
              </a:rPr>
              <a:t>Method</a:t>
            </a:r>
            <a:endParaRPr lang="en-US" spc="-5" dirty="0">
              <a:latin typeface="Calibri"/>
              <a:cs typeface="Calibri"/>
            </a:endParaRPr>
          </a:p>
          <a:p>
            <a:pPr marL="926465">
              <a:lnSpc>
                <a:spcPts val="2090"/>
              </a:lnSpc>
            </a:pPr>
            <a:r>
              <a:rPr lang="en-IN" spc="-5" dirty="0">
                <a:latin typeface="Calibri"/>
                <a:cs typeface="Calibri"/>
              </a:rPr>
              <a:t>}// End</a:t>
            </a:r>
            <a:r>
              <a:rPr lang="en-IN" dirty="0">
                <a:latin typeface="Calibri"/>
                <a:cs typeface="Calibri"/>
              </a:rPr>
              <a:t> </a:t>
            </a:r>
            <a:r>
              <a:rPr lang="en-IN" spc="-85" dirty="0">
                <a:latin typeface="Calibri"/>
                <a:cs typeface="Calibri"/>
              </a:rPr>
              <a:t>of class AB</a:t>
            </a:r>
            <a:endParaRPr lang="en-IN" dirty="0">
              <a:latin typeface="Calibri"/>
              <a:cs typeface="Calibri"/>
            </a:endParaRPr>
          </a:p>
          <a:p>
            <a:pPr marL="926465">
              <a:lnSpc>
                <a:spcPts val="2090"/>
              </a:lnSpc>
            </a:pPr>
            <a:endParaRPr dirty="0">
              <a:latin typeface="Calibri"/>
              <a:cs typeface="Calibri"/>
            </a:endParaRPr>
          </a:p>
        </p:txBody>
      </p:sp>
      <p:sp>
        <p:nvSpPr>
          <p:cNvPr id="24" name="object 24"/>
          <p:cNvSpPr txBox="1"/>
          <p:nvPr/>
        </p:nvSpPr>
        <p:spPr>
          <a:xfrm>
            <a:off x="1602739" y="3555619"/>
            <a:ext cx="781050" cy="299720"/>
          </a:xfrm>
          <a:prstGeom prst="rect">
            <a:avLst/>
          </a:prstGeom>
        </p:spPr>
        <p:txBody>
          <a:bodyPr vert="horz" wrap="square" lIns="0" tIns="12700" rIns="0" bIns="0" rtlCol="0">
            <a:spAutoFit/>
          </a:bodyPr>
          <a:lstStyle/>
          <a:p>
            <a:pPr marL="12700">
              <a:spcBef>
                <a:spcPts val="100"/>
              </a:spcBef>
            </a:pPr>
            <a:r>
              <a:rPr b="1" spc="-20" dirty="0">
                <a:solidFill>
                  <a:srgbClr val="FF0000"/>
                </a:solidFill>
                <a:latin typeface="Calibri"/>
                <a:cs typeface="Calibri"/>
              </a:rPr>
              <a:t>Refer</a:t>
            </a:r>
            <a:r>
              <a:rPr b="1" spc="-70" dirty="0">
                <a:solidFill>
                  <a:srgbClr val="FF0000"/>
                </a:solidFill>
                <a:latin typeface="Calibri"/>
                <a:cs typeface="Calibri"/>
              </a:rPr>
              <a:t> </a:t>
            </a:r>
            <a:r>
              <a:rPr b="1" spc="-10" dirty="0">
                <a:solidFill>
                  <a:srgbClr val="FF0000"/>
                </a:solidFill>
                <a:latin typeface="Calibri"/>
                <a:cs typeface="Calibri"/>
              </a:rPr>
              <a:t>to</a:t>
            </a:r>
            <a:endParaRPr>
              <a:latin typeface="Calibri"/>
              <a:cs typeface="Calibri"/>
            </a:endParaRPr>
          </a:p>
        </p:txBody>
      </p:sp>
      <p:sp>
        <p:nvSpPr>
          <p:cNvPr id="25" name="object 25"/>
          <p:cNvSpPr txBox="1"/>
          <p:nvPr/>
        </p:nvSpPr>
        <p:spPr>
          <a:xfrm>
            <a:off x="1602739" y="3830192"/>
            <a:ext cx="1404620" cy="574040"/>
          </a:xfrm>
          <a:prstGeom prst="rect">
            <a:avLst/>
          </a:prstGeom>
        </p:spPr>
        <p:txBody>
          <a:bodyPr vert="horz" wrap="square" lIns="0" tIns="12700" rIns="0" bIns="0" rtlCol="0">
            <a:spAutoFit/>
          </a:bodyPr>
          <a:lstStyle/>
          <a:p>
            <a:pPr marL="12700" marR="5080">
              <a:spcBef>
                <a:spcPts val="100"/>
              </a:spcBef>
            </a:pPr>
            <a:r>
              <a:rPr b="1" dirty="0">
                <a:solidFill>
                  <a:srgbClr val="FF0000"/>
                </a:solidFill>
                <a:latin typeface="Calibri"/>
                <a:cs typeface="Calibri"/>
              </a:rPr>
              <a:t>In</a:t>
            </a:r>
            <a:r>
              <a:rPr b="1" spc="-20" dirty="0">
                <a:solidFill>
                  <a:srgbClr val="FF0000"/>
                </a:solidFill>
                <a:latin typeface="Calibri"/>
                <a:cs typeface="Calibri"/>
              </a:rPr>
              <a:t>s</a:t>
            </a:r>
            <a:r>
              <a:rPr b="1" spc="-15" dirty="0">
                <a:solidFill>
                  <a:srgbClr val="FF0000"/>
                </a:solidFill>
                <a:latin typeface="Calibri"/>
                <a:cs typeface="Calibri"/>
              </a:rPr>
              <a:t>t</a:t>
            </a:r>
            <a:r>
              <a:rPr b="1" dirty="0">
                <a:solidFill>
                  <a:srgbClr val="FF0000"/>
                </a:solidFill>
                <a:latin typeface="Calibri"/>
                <a:cs typeface="Calibri"/>
              </a:rPr>
              <a:t>an</a:t>
            </a:r>
            <a:r>
              <a:rPr b="1" spc="5" dirty="0">
                <a:solidFill>
                  <a:srgbClr val="FF0000"/>
                </a:solidFill>
                <a:latin typeface="Calibri"/>
                <a:cs typeface="Calibri"/>
              </a:rPr>
              <a:t>c</a:t>
            </a:r>
            <a:r>
              <a:rPr b="1" spc="-5" dirty="0">
                <a:solidFill>
                  <a:srgbClr val="FF0000"/>
                </a:solidFill>
                <a:latin typeface="Calibri"/>
                <a:cs typeface="Calibri"/>
              </a:rPr>
              <a:t>e</a:t>
            </a:r>
            <a:r>
              <a:rPr b="1" dirty="0">
                <a:solidFill>
                  <a:srgbClr val="FF0000"/>
                </a:solidFill>
                <a:latin typeface="Calibri"/>
                <a:cs typeface="Calibri"/>
              </a:rPr>
              <a:t>-</a:t>
            </a:r>
            <a:r>
              <a:rPr b="1" spc="-5" dirty="0">
                <a:solidFill>
                  <a:srgbClr val="FF0000"/>
                </a:solidFill>
                <a:latin typeface="Calibri"/>
                <a:cs typeface="Calibri"/>
              </a:rPr>
              <a:t>fi</a:t>
            </a:r>
            <a:r>
              <a:rPr b="1" spc="-10" dirty="0">
                <a:solidFill>
                  <a:srgbClr val="FF0000"/>
                </a:solidFill>
                <a:latin typeface="Calibri"/>
                <a:cs typeface="Calibri"/>
              </a:rPr>
              <a:t>e</a:t>
            </a:r>
            <a:r>
              <a:rPr b="1" spc="-15" dirty="0">
                <a:solidFill>
                  <a:srgbClr val="FF0000"/>
                </a:solidFill>
                <a:latin typeface="Calibri"/>
                <a:cs typeface="Calibri"/>
              </a:rPr>
              <a:t>l</a:t>
            </a:r>
            <a:r>
              <a:rPr b="1" dirty="0">
                <a:solidFill>
                  <a:srgbClr val="FF0000"/>
                </a:solidFill>
                <a:latin typeface="Calibri"/>
                <a:cs typeface="Calibri"/>
              </a:rPr>
              <a:t>ds  </a:t>
            </a:r>
            <a:r>
              <a:rPr b="1" spc="-5" dirty="0">
                <a:solidFill>
                  <a:srgbClr val="FF0000"/>
                </a:solidFill>
                <a:latin typeface="Calibri"/>
                <a:cs typeface="Calibri"/>
              </a:rPr>
              <a:t>via</a:t>
            </a:r>
            <a:r>
              <a:rPr b="1" spc="-15" dirty="0">
                <a:solidFill>
                  <a:srgbClr val="FF0000"/>
                </a:solidFill>
                <a:latin typeface="Calibri"/>
                <a:cs typeface="Calibri"/>
              </a:rPr>
              <a:t> </a:t>
            </a:r>
            <a:r>
              <a:rPr b="1" dirty="0">
                <a:solidFill>
                  <a:srgbClr val="FF0000"/>
                </a:solidFill>
                <a:latin typeface="Calibri"/>
                <a:cs typeface="Calibri"/>
              </a:rPr>
              <a:t>‘this’</a:t>
            </a:r>
            <a:endParaRPr>
              <a:latin typeface="Calibri"/>
              <a:cs typeface="Calibri"/>
            </a:endParaRPr>
          </a:p>
        </p:txBody>
      </p:sp>
      <p:grpSp>
        <p:nvGrpSpPr>
          <p:cNvPr id="26" name="object 26"/>
          <p:cNvGrpSpPr/>
          <p:nvPr/>
        </p:nvGrpSpPr>
        <p:grpSpPr>
          <a:xfrm>
            <a:off x="8237220" y="5282184"/>
            <a:ext cx="896619" cy="952500"/>
            <a:chOff x="6713219" y="5282184"/>
            <a:chExt cx="896619" cy="952500"/>
          </a:xfrm>
        </p:grpSpPr>
        <p:sp>
          <p:nvSpPr>
            <p:cNvPr id="27" name="object 27"/>
            <p:cNvSpPr/>
            <p:nvPr/>
          </p:nvSpPr>
          <p:spPr>
            <a:xfrm>
              <a:off x="6918197" y="5417058"/>
              <a:ext cx="678180" cy="684530"/>
            </a:xfrm>
            <a:custGeom>
              <a:avLst/>
              <a:gdLst/>
              <a:ahLst/>
              <a:cxnLst/>
              <a:rect l="l" t="t" r="r" b="b"/>
              <a:pathLst>
                <a:path w="678179" h="684529">
                  <a:moveTo>
                    <a:pt x="339090" y="0"/>
                  </a:moveTo>
                  <a:lnTo>
                    <a:pt x="0" y="342137"/>
                  </a:lnTo>
                  <a:lnTo>
                    <a:pt x="339090" y="684275"/>
                  </a:lnTo>
                  <a:lnTo>
                    <a:pt x="339090" y="513206"/>
                  </a:lnTo>
                  <a:lnTo>
                    <a:pt x="678179" y="513206"/>
                  </a:lnTo>
                  <a:lnTo>
                    <a:pt x="678179" y="171068"/>
                  </a:lnTo>
                  <a:lnTo>
                    <a:pt x="339090" y="171068"/>
                  </a:lnTo>
                  <a:lnTo>
                    <a:pt x="339090" y="0"/>
                  </a:lnTo>
                  <a:close/>
                </a:path>
              </a:pathLst>
            </a:custGeom>
            <a:solidFill>
              <a:srgbClr val="4F81BC"/>
            </a:solidFill>
          </p:spPr>
          <p:txBody>
            <a:bodyPr wrap="square" lIns="0" tIns="0" rIns="0" bIns="0" rtlCol="0"/>
            <a:lstStyle/>
            <a:p>
              <a:endParaRPr/>
            </a:p>
          </p:txBody>
        </p:sp>
        <p:sp>
          <p:nvSpPr>
            <p:cNvPr id="28" name="object 28"/>
            <p:cNvSpPr/>
            <p:nvPr/>
          </p:nvSpPr>
          <p:spPr>
            <a:xfrm>
              <a:off x="6918197" y="5417058"/>
              <a:ext cx="678180" cy="684530"/>
            </a:xfrm>
            <a:custGeom>
              <a:avLst/>
              <a:gdLst/>
              <a:ahLst/>
              <a:cxnLst/>
              <a:rect l="l" t="t" r="r" b="b"/>
              <a:pathLst>
                <a:path w="678179" h="684529">
                  <a:moveTo>
                    <a:pt x="678179" y="513206"/>
                  </a:moveTo>
                  <a:lnTo>
                    <a:pt x="339090" y="513206"/>
                  </a:lnTo>
                  <a:lnTo>
                    <a:pt x="339090" y="684275"/>
                  </a:lnTo>
                  <a:lnTo>
                    <a:pt x="0" y="342137"/>
                  </a:lnTo>
                  <a:lnTo>
                    <a:pt x="339090" y="0"/>
                  </a:lnTo>
                  <a:lnTo>
                    <a:pt x="339090" y="171068"/>
                  </a:lnTo>
                  <a:lnTo>
                    <a:pt x="678179" y="171068"/>
                  </a:lnTo>
                  <a:lnTo>
                    <a:pt x="678179" y="513206"/>
                  </a:lnTo>
                  <a:close/>
                </a:path>
              </a:pathLst>
            </a:custGeom>
            <a:ln w="25908">
              <a:solidFill>
                <a:srgbClr val="385D89"/>
              </a:solidFill>
            </a:ln>
          </p:spPr>
          <p:txBody>
            <a:bodyPr wrap="square" lIns="0" tIns="0" rIns="0" bIns="0" rtlCol="0"/>
            <a:lstStyle/>
            <a:p>
              <a:endParaRPr/>
            </a:p>
          </p:txBody>
        </p:sp>
        <p:sp>
          <p:nvSpPr>
            <p:cNvPr id="29" name="object 29"/>
            <p:cNvSpPr/>
            <p:nvPr/>
          </p:nvSpPr>
          <p:spPr>
            <a:xfrm>
              <a:off x="6732269" y="5301234"/>
              <a:ext cx="173990" cy="914400"/>
            </a:xfrm>
            <a:custGeom>
              <a:avLst/>
              <a:gdLst/>
              <a:ahLst/>
              <a:cxnLst/>
              <a:rect l="l" t="t" r="r" b="b"/>
              <a:pathLst>
                <a:path w="173990" h="914400">
                  <a:moveTo>
                    <a:pt x="0" y="0"/>
                  </a:moveTo>
                  <a:lnTo>
                    <a:pt x="33825" y="9296"/>
                  </a:lnTo>
                  <a:lnTo>
                    <a:pt x="61436" y="34655"/>
                  </a:lnTo>
                  <a:lnTo>
                    <a:pt x="80045" y="72276"/>
                  </a:lnTo>
                  <a:lnTo>
                    <a:pt x="86868" y="118363"/>
                  </a:lnTo>
                  <a:lnTo>
                    <a:pt x="86868" y="338810"/>
                  </a:lnTo>
                  <a:lnTo>
                    <a:pt x="93690" y="384890"/>
                  </a:lnTo>
                  <a:lnTo>
                    <a:pt x="112299" y="422522"/>
                  </a:lnTo>
                  <a:lnTo>
                    <a:pt x="139910" y="447895"/>
                  </a:lnTo>
                  <a:lnTo>
                    <a:pt x="173735" y="457199"/>
                  </a:lnTo>
                  <a:lnTo>
                    <a:pt x="139910" y="466504"/>
                  </a:lnTo>
                  <a:lnTo>
                    <a:pt x="112299" y="491877"/>
                  </a:lnTo>
                  <a:lnTo>
                    <a:pt x="93690" y="529509"/>
                  </a:lnTo>
                  <a:lnTo>
                    <a:pt x="86868" y="575589"/>
                  </a:lnTo>
                  <a:lnTo>
                    <a:pt x="86868" y="796010"/>
                  </a:lnTo>
                  <a:lnTo>
                    <a:pt x="80045" y="842090"/>
                  </a:lnTo>
                  <a:lnTo>
                    <a:pt x="61436" y="879722"/>
                  </a:lnTo>
                  <a:lnTo>
                    <a:pt x="33825" y="905095"/>
                  </a:lnTo>
                  <a:lnTo>
                    <a:pt x="0" y="914399"/>
                  </a:lnTo>
                </a:path>
              </a:pathLst>
            </a:custGeom>
            <a:ln w="38100">
              <a:solidFill>
                <a:srgbClr val="1F487C"/>
              </a:solidFill>
            </a:ln>
          </p:spPr>
          <p:txBody>
            <a:bodyPr wrap="square" lIns="0" tIns="0" rIns="0" bIns="0" rtlCol="0"/>
            <a:lstStyle/>
            <a:p>
              <a:endParaRPr/>
            </a:p>
          </p:txBody>
        </p:sp>
      </p:grpSp>
      <p:sp>
        <p:nvSpPr>
          <p:cNvPr id="30" name="object 30"/>
          <p:cNvSpPr txBox="1"/>
          <p:nvPr/>
        </p:nvSpPr>
        <p:spPr>
          <a:xfrm>
            <a:off x="9285223" y="5333238"/>
            <a:ext cx="781050" cy="299720"/>
          </a:xfrm>
          <a:prstGeom prst="rect">
            <a:avLst/>
          </a:prstGeom>
        </p:spPr>
        <p:txBody>
          <a:bodyPr vert="horz" wrap="square" lIns="0" tIns="12700" rIns="0" bIns="0" rtlCol="0">
            <a:spAutoFit/>
          </a:bodyPr>
          <a:lstStyle/>
          <a:p>
            <a:pPr marL="12700">
              <a:spcBef>
                <a:spcPts val="100"/>
              </a:spcBef>
            </a:pPr>
            <a:r>
              <a:rPr b="1" spc="-20" dirty="0">
                <a:solidFill>
                  <a:srgbClr val="FF0000"/>
                </a:solidFill>
                <a:latin typeface="Calibri"/>
                <a:cs typeface="Calibri"/>
              </a:rPr>
              <a:t>Refer</a:t>
            </a:r>
            <a:r>
              <a:rPr b="1" spc="-70" dirty="0">
                <a:solidFill>
                  <a:srgbClr val="FF0000"/>
                </a:solidFill>
                <a:latin typeface="Calibri"/>
                <a:cs typeface="Calibri"/>
              </a:rPr>
              <a:t> </a:t>
            </a:r>
            <a:r>
              <a:rPr b="1" spc="-10" dirty="0">
                <a:solidFill>
                  <a:srgbClr val="FF0000"/>
                </a:solidFill>
                <a:latin typeface="Calibri"/>
                <a:cs typeface="Calibri"/>
              </a:rPr>
              <a:t>to</a:t>
            </a:r>
            <a:endParaRPr>
              <a:latin typeface="Calibri"/>
              <a:cs typeface="Calibri"/>
            </a:endParaRPr>
          </a:p>
        </p:txBody>
      </p:sp>
      <p:sp>
        <p:nvSpPr>
          <p:cNvPr id="31" name="object 31"/>
          <p:cNvSpPr txBox="1"/>
          <p:nvPr/>
        </p:nvSpPr>
        <p:spPr>
          <a:xfrm>
            <a:off x="9285223" y="5607507"/>
            <a:ext cx="140462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In</a:t>
            </a:r>
            <a:r>
              <a:rPr b="1" spc="-20" dirty="0">
                <a:solidFill>
                  <a:srgbClr val="FF0000"/>
                </a:solidFill>
                <a:latin typeface="Calibri"/>
                <a:cs typeface="Calibri"/>
              </a:rPr>
              <a:t>s</a:t>
            </a:r>
            <a:r>
              <a:rPr b="1" spc="-15" dirty="0">
                <a:solidFill>
                  <a:srgbClr val="FF0000"/>
                </a:solidFill>
                <a:latin typeface="Calibri"/>
                <a:cs typeface="Calibri"/>
              </a:rPr>
              <a:t>t</a:t>
            </a:r>
            <a:r>
              <a:rPr b="1" dirty="0">
                <a:solidFill>
                  <a:srgbClr val="FF0000"/>
                </a:solidFill>
                <a:latin typeface="Calibri"/>
                <a:cs typeface="Calibri"/>
              </a:rPr>
              <a:t>an</a:t>
            </a:r>
            <a:r>
              <a:rPr b="1" spc="5" dirty="0">
                <a:solidFill>
                  <a:srgbClr val="FF0000"/>
                </a:solidFill>
                <a:latin typeface="Calibri"/>
                <a:cs typeface="Calibri"/>
              </a:rPr>
              <a:t>c</a:t>
            </a:r>
            <a:r>
              <a:rPr b="1" spc="-5" dirty="0">
                <a:solidFill>
                  <a:srgbClr val="FF0000"/>
                </a:solidFill>
                <a:latin typeface="Calibri"/>
                <a:cs typeface="Calibri"/>
              </a:rPr>
              <a:t>e</a:t>
            </a:r>
            <a:r>
              <a:rPr b="1" dirty="0">
                <a:solidFill>
                  <a:srgbClr val="FF0000"/>
                </a:solidFill>
                <a:latin typeface="Calibri"/>
                <a:cs typeface="Calibri"/>
              </a:rPr>
              <a:t>-</a:t>
            </a:r>
            <a:r>
              <a:rPr b="1" spc="-5" dirty="0">
                <a:solidFill>
                  <a:srgbClr val="FF0000"/>
                </a:solidFill>
                <a:latin typeface="Calibri"/>
                <a:cs typeface="Calibri"/>
              </a:rPr>
              <a:t>fi</a:t>
            </a:r>
            <a:r>
              <a:rPr b="1" spc="-10" dirty="0">
                <a:solidFill>
                  <a:srgbClr val="FF0000"/>
                </a:solidFill>
                <a:latin typeface="Calibri"/>
                <a:cs typeface="Calibri"/>
              </a:rPr>
              <a:t>e</a:t>
            </a:r>
            <a:r>
              <a:rPr b="1" spc="-15" dirty="0">
                <a:solidFill>
                  <a:srgbClr val="FF0000"/>
                </a:solidFill>
                <a:latin typeface="Calibri"/>
                <a:cs typeface="Calibri"/>
              </a:rPr>
              <a:t>l</a:t>
            </a:r>
            <a:r>
              <a:rPr b="1" dirty="0">
                <a:solidFill>
                  <a:srgbClr val="FF0000"/>
                </a:solidFill>
                <a:latin typeface="Calibri"/>
                <a:cs typeface="Calibri"/>
              </a:rPr>
              <a:t>ds</a:t>
            </a:r>
            <a:endParaRPr>
              <a:latin typeface="Calibri"/>
              <a:cs typeface="Calibri"/>
            </a:endParaRPr>
          </a:p>
        </p:txBody>
      </p:sp>
      <p:sp>
        <p:nvSpPr>
          <p:cNvPr id="32" name="object 32"/>
          <p:cNvSpPr txBox="1"/>
          <p:nvPr/>
        </p:nvSpPr>
        <p:spPr>
          <a:xfrm>
            <a:off x="9285223" y="5881827"/>
            <a:ext cx="822960"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via</a:t>
            </a:r>
            <a:r>
              <a:rPr b="1" spc="-80" dirty="0">
                <a:solidFill>
                  <a:srgbClr val="FF0000"/>
                </a:solidFill>
                <a:latin typeface="Calibri"/>
                <a:cs typeface="Calibri"/>
              </a:rPr>
              <a:t> </a:t>
            </a:r>
            <a:r>
              <a:rPr b="1" dirty="0">
                <a:solidFill>
                  <a:srgbClr val="FF0000"/>
                </a:solidFill>
                <a:latin typeface="Calibri"/>
                <a:cs typeface="Calibri"/>
              </a:rPr>
              <a:t>‘this’</a:t>
            </a:r>
            <a:endParaRPr>
              <a:latin typeface="Calibri"/>
              <a:cs typeface="Calibri"/>
            </a:endParaRPr>
          </a:p>
        </p:txBody>
      </p:sp>
      <p:sp>
        <p:nvSpPr>
          <p:cNvPr id="35" name="Footer Placeholder 34">
            <a:extLst>
              <a:ext uri="{FF2B5EF4-FFF2-40B4-BE49-F238E27FC236}">
                <a16:creationId xmlns:a16="http://schemas.microsoft.com/office/drawing/2014/main" id="{BEE6BE59-3BD5-DC79-B7F4-F32EE6461F02}"/>
              </a:ext>
            </a:extLst>
          </p:cNvPr>
          <p:cNvSpPr>
            <a:spLocks noGrp="1"/>
          </p:cNvSpPr>
          <p:nvPr>
            <p:ph type="ftr" sz="quarter" idx="11"/>
          </p:nvPr>
        </p:nvSpPr>
        <p:spPr/>
        <p:txBody>
          <a:bodyPr/>
          <a:lstStyle/>
          <a:p>
            <a:r>
              <a:rPr lang="en-US" dirty="0"/>
              <a:t>Jasmita Chandran (I527874)</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C43E9-3C85-16C3-C9B0-0E53B2A631CE}"/>
              </a:ext>
            </a:extLst>
          </p:cNvPr>
          <p:cNvSpPr>
            <a:spLocks noGrp="1"/>
          </p:cNvSpPr>
          <p:nvPr>
            <p:ph idx="1"/>
          </p:nvPr>
        </p:nvSpPr>
        <p:spPr>
          <a:xfrm>
            <a:off x="3278221" y="2071991"/>
            <a:ext cx="5359940" cy="1867711"/>
          </a:xfrm>
        </p:spPr>
        <p:txBody>
          <a:bodyPr/>
          <a:lstStyle/>
          <a:p>
            <a:pPr marL="355600" indent="-342900">
              <a:lnSpc>
                <a:spcPct val="100000"/>
              </a:lnSpc>
              <a:spcBef>
                <a:spcPts val="865"/>
              </a:spcBef>
              <a:buClr>
                <a:srgbClr val="0F1141"/>
              </a:buClr>
              <a:buChar char="•"/>
              <a:tabLst>
                <a:tab pos="354965" algn="l"/>
                <a:tab pos="355600" algn="l"/>
              </a:tabLst>
            </a:pPr>
            <a:r>
              <a:rPr lang="en-IN" sz="2000" dirty="0">
                <a:latin typeface="Arial MT"/>
                <a:cs typeface="Arial MT"/>
              </a:rPr>
              <a:t>What</a:t>
            </a:r>
            <a:r>
              <a:rPr lang="en-IN" sz="2000" spc="-20" dirty="0">
                <a:latin typeface="Arial MT"/>
                <a:cs typeface="Arial MT"/>
              </a:rPr>
              <a:t> </a:t>
            </a:r>
            <a:r>
              <a:rPr lang="en-IN" sz="2000" dirty="0">
                <a:latin typeface="Arial MT"/>
                <a:cs typeface="Arial MT"/>
              </a:rPr>
              <a:t>are</a:t>
            </a:r>
            <a:r>
              <a:rPr lang="en-IN" sz="2000" spc="-30" dirty="0">
                <a:latin typeface="Arial MT"/>
                <a:cs typeface="Arial MT"/>
              </a:rPr>
              <a:t> </a:t>
            </a:r>
            <a:r>
              <a:rPr lang="en-IN" sz="2000" spc="-5" dirty="0">
                <a:latin typeface="Arial MT"/>
                <a:cs typeface="Arial MT"/>
              </a:rPr>
              <a:t>Mutable</a:t>
            </a:r>
            <a:r>
              <a:rPr lang="en-IN" sz="2000" spc="-15" dirty="0">
                <a:latin typeface="Arial MT"/>
                <a:cs typeface="Arial MT"/>
              </a:rPr>
              <a:t> </a:t>
            </a:r>
            <a:r>
              <a:rPr lang="en-IN" sz="2000" spc="-5" dirty="0">
                <a:latin typeface="Arial MT"/>
                <a:cs typeface="Arial MT"/>
              </a:rPr>
              <a:t>and</a:t>
            </a:r>
            <a:r>
              <a:rPr lang="en-IN" sz="2000" dirty="0">
                <a:latin typeface="Arial MT"/>
                <a:cs typeface="Arial MT"/>
              </a:rPr>
              <a:t> </a:t>
            </a:r>
            <a:r>
              <a:rPr lang="en-IN" sz="2000" spc="-5">
                <a:latin typeface="Arial MT"/>
                <a:cs typeface="Arial MT"/>
              </a:rPr>
              <a:t>Immutable</a:t>
            </a:r>
            <a:r>
              <a:rPr lang="en-IN" sz="2000" spc="-30">
                <a:latin typeface="Arial MT"/>
                <a:cs typeface="Arial MT"/>
              </a:rPr>
              <a:t> </a:t>
            </a:r>
            <a:r>
              <a:rPr lang="en-IN" sz="2000">
                <a:latin typeface="Arial MT"/>
                <a:cs typeface="Arial MT"/>
              </a:rPr>
              <a:t>Objects</a:t>
            </a:r>
            <a:r>
              <a:rPr lang="en-IN" sz="2000" dirty="0">
                <a:latin typeface="Arial MT"/>
                <a:cs typeface="Arial MT"/>
              </a:rPr>
              <a:t>?</a:t>
            </a:r>
          </a:p>
          <a:p>
            <a:pPr marL="355600" indent="-342900">
              <a:lnSpc>
                <a:spcPct val="100000"/>
              </a:lnSpc>
              <a:spcBef>
                <a:spcPts val="770"/>
              </a:spcBef>
              <a:buClr>
                <a:srgbClr val="0F1141"/>
              </a:buClr>
              <a:buChar char="•"/>
              <a:tabLst>
                <a:tab pos="354965" algn="l"/>
                <a:tab pos="355600" algn="l"/>
                <a:tab pos="3039745" algn="l"/>
              </a:tabLst>
            </a:pPr>
            <a:r>
              <a:rPr lang="en-IN" sz="2000" dirty="0">
                <a:latin typeface="Arial MT"/>
                <a:cs typeface="Arial MT"/>
              </a:rPr>
              <a:t>Accessor</a:t>
            </a:r>
            <a:r>
              <a:rPr lang="en-IN" sz="2000" spc="-25" dirty="0">
                <a:latin typeface="Arial MT"/>
                <a:cs typeface="Arial MT"/>
              </a:rPr>
              <a:t> </a:t>
            </a:r>
            <a:r>
              <a:rPr lang="en-IN" sz="2000" spc="-5" dirty="0">
                <a:latin typeface="Arial MT"/>
                <a:cs typeface="Arial MT"/>
              </a:rPr>
              <a:t>and Mutator</a:t>
            </a:r>
            <a:r>
              <a:rPr lang="en-IN" sz="2000" spc="-25" dirty="0">
                <a:latin typeface="Arial MT"/>
                <a:cs typeface="Arial MT"/>
              </a:rPr>
              <a:t> </a:t>
            </a:r>
            <a:r>
              <a:rPr lang="en-IN" sz="2000" spc="-5" dirty="0">
                <a:latin typeface="Arial MT"/>
                <a:cs typeface="Arial MT"/>
              </a:rPr>
              <a:t>Methods</a:t>
            </a:r>
            <a:r>
              <a:rPr lang="en-IN" sz="2000" spc="-40" dirty="0">
                <a:latin typeface="Arial MT"/>
                <a:cs typeface="Arial MT"/>
              </a:rPr>
              <a:t> </a:t>
            </a:r>
            <a:r>
              <a:rPr lang="en-IN" sz="2000" dirty="0">
                <a:latin typeface="Arial MT"/>
                <a:cs typeface="Arial MT"/>
              </a:rPr>
              <a:t>?</a:t>
            </a:r>
          </a:p>
          <a:p>
            <a:pPr marL="355600" indent="-342900">
              <a:lnSpc>
                <a:spcPct val="100000"/>
              </a:lnSpc>
              <a:spcBef>
                <a:spcPts val="765"/>
              </a:spcBef>
              <a:buClr>
                <a:srgbClr val="0F1141"/>
              </a:buClr>
              <a:buChar char="•"/>
              <a:tabLst>
                <a:tab pos="354965" algn="l"/>
                <a:tab pos="355600" algn="l"/>
              </a:tabLst>
            </a:pPr>
            <a:r>
              <a:rPr lang="en-IN" sz="2000" dirty="0">
                <a:latin typeface="Arial MT"/>
                <a:cs typeface="Arial MT"/>
              </a:rPr>
              <a:t>How</a:t>
            </a:r>
            <a:r>
              <a:rPr lang="en-IN" sz="2000" spc="-20" dirty="0">
                <a:latin typeface="Arial MT"/>
                <a:cs typeface="Arial MT"/>
              </a:rPr>
              <a:t> </a:t>
            </a:r>
            <a:r>
              <a:rPr lang="en-IN" sz="2000" dirty="0">
                <a:latin typeface="Arial MT"/>
                <a:cs typeface="Arial MT"/>
              </a:rPr>
              <a:t>to</a:t>
            </a:r>
            <a:r>
              <a:rPr lang="en-IN" sz="2000" spc="-15" dirty="0">
                <a:latin typeface="Arial MT"/>
                <a:cs typeface="Arial MT"/>
              </a:rPr>
              <a:t> </a:t>
            </a:r>
            <a:r>
              <a:rPr lang="en-IN" sz="2000" spc="-5" dirty="0">
                <a:latin typeface="Arial MT"/>
                <a:cs typeface="Arial MT"/>
              </a:rPr>
              <a:t>make</a:t>
            </a:r>
            <a:r>
              <a:rPr lang="en-IN" sz="2000" spc="-20" dirty="0">
                <a:latin typeface="Arial MT"/>
                <a:cs typeface="Arial MT"/>
              </a:rPr>
              <a:t> </a:t>
            </a:r>
            <a:r>
              <a:rPr lang="en-IN" sz="2000" dirty="0">
                <a:latin typeface="Arial MT"/>
                <a:cs typeface="Arial MT"/>
              </a:rPr>
              <a:t>a</a:t>
            </a:r>
            <a:r>
              <a:rPr lang="en-IN" sz="2000" spc="-15" dirty="0">
                <a:latin typeface="Arial MT"/>
                <a:cs typeface="Arial MT"/>
              </a:rPr>
              <a:t> </a:t>
            </a:r>
            <a:r>
              <a:rPr lang="en-IN" sz="2000" dirty="0">
                <a:latin typeface="Arial MT"/>
                <a:cs typeface="Arial MT"/>
              </a:rPr>
              <a:t>class</a:t>
            </a:r>
            <a:r>
              <a:rPr lang="en-IN" sz="2000" spc="-25" dirty="0">
                <a:latin typeface="Arial MT"/>
                <a:cs typeface="Arial MT"/>
              </a:rPr>
              <a:t> </a:t>
            </a:r>
            <a:r>
              <a:rPr lang="en-IN" sz="2000" spc="-5" dirty="0">
                <a:latin typeface="Arial MT"/>
                <a:cs typeface="Arial MT"/>
              </a:rPr>
              <a:t>Mutable</a:t>
            </a:r>
            <a:r>
              <a:rPr lang="en-IN" sz="2000" spc="-15" dirty="0">
                <a:latin typeface="Arial MT"/>
                <a:cs typeface="Arial MT"/>
              </a:rPr>
              <a:t> </a:t>
            </a:r>
            <a:r>
              <a:rPr lang="en-IN" sz="2000" dirty="0">
                <a:latin typeface="Arial MT"/>
                <a:cs typeface="Arial MT"/>
              </a:rPr>
              <a:t>?</a:t>
            </a:r>
          </a:p>
          <a:p>
            <a:endParaRPr lang="en-US" dirty="0"/>
          </a:p>
        </p:txBody>
      </p:sp>
      <p:sp>
        <p:nvSpPr>
          <p:cNvPr id="4" name="Footer Placeholder 3">
            <a:extLst>
              <a:ext uri="{FF2B5EF4-FFF2-40B4-BE49-F238E27FC236}">
                <a16:creationId xmlns:a16="http://schemas.microsoft.com/office/drawing/2014/main" id="{D2F8D704-02B2-B97D-259A-64ABFB2C5681}"/>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34939879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7726"/>
            <a:ext cx="8173720" cy="2807970"/>
          </a:xfrm>
          <a:prstGeom prst="rect">
            <a:avLst/>
          </a:prstGeom>
        </p:spPr>
        <p:txBody>
          <a:bodyPr vert="horz" wrap="square" lIns="0" tIns="12700" rIns="0" bIns="0" rtlCol="0">
            <a:spAutoFit/>
          </a:bodyPr>
          <a:lstStyle/>
          <a:p>
            <a:pPr marL="355600" indent="-342900">
              <a:spcBef>
                <a:spcPts val="100"/>
              </a:spcBef>
              <a:buClr>
                <a:srgbClr val="0F1141"/>
              </a:buClr>
              <a:buChar char="•"/>
              <a:tabLst>
                <a:tab pos="354965" algn="l"/>
                <a:tab pos="355600" algn="l"/>
              </a:tabLst>
            </a:pPr>
            <a:r>
              <a:rPr sz="2400">
                <a:latin typeface="Arial MT"/>
                <a:cs typeface="Arial MT"/>
              </a:rPr>
              <a:t>Mutable</a:t>
            </a:r>
            <a:r>
              <a:rPr sz="2400" spc="-5">
                <a:latin typeface="Arial MT"/>
                <a:cs typeface="Arial MT"/>
              </a:rPr>
              <a:t> </a:t>
            </a:r>
            <a:r>
              <a:rPr sz="2400">
                <a:latin typeface="Arial MT"/>
                <a:cs typeface="Arial MT"/>
              </a:rPr>
              <a:t>Object</a:t>
            </a:r>
            <a:r>
              <a:rPr sz="2400" spc="-20">
                <a:latin typeface="Arial MT"/>
                <a:cs typeface="Arial MT"/>
              </a:rPr>
              <a:t> </a:t>
            </a:r>
            <a:r>
              <a:rPr sz="2400">
                <a:latin typeface="Wingdings"/>
                <a:cs typeface="Wingdings"/>
              </a:rPr>
              <a:t></a:t>
            </a:r>
            <a:r>
              <a:rPr sz="2400" spc="55">
                <a:latin typeface="Times New Roman"/>
                <a:cs typeface="Times New Roman"/>
              </a:rPr>
              <a:t> </a:t>
            </a:r>
            <a:r>
              <a:rPr sz="2400">
                <a:latin typeface="Arial MT"/>
                <a:cs typeface="Arial MT"/>
              </a:rPr>
              <a:t>Object</a:t>
            </a:r>
            <a:r>
              <a:rPr sz="2400" spc="-20">
                <a:latin typeface="Arial MT"/>
                <a:cs typeface="Arial MT"/>
              </a:rPr>
              <a:t> </a:t>
            </a:r>
            <a:r>
              <a:rPr sz="2400" spc="-5" dirty="0">
                <a:latin typeface="Arial MT"/>
                <a:cs typeface="Arial MT"/>
              </a:rPr>
              <a:t>whose</a:t>
            </a:r>
            <a:r>
              <a:rPr sz="2400" spc="10" dirty="0">
                <a:latin typeface="Arial MT"/>
                <a:cs typeface="Arial MT"/>
              </a:rPr>
              <a:t> </a:t>
            </a:r>
            <a:r>
              <a:rPr sz="2400" dirty="0">
                <a:latin typeface="Arial MT"/>
                <a:cs typeface="Arial MT"/>
              </a:rPr>
              <a:t>state</a:t>
            </a:r>
            <a:r>
              <a:rPr sz="2400" spc="-20" dirty="0">
                <a:latin typeface="Arial MT"/>
                <a:cs typeface="Arial MT"/>
              </a:rPr>
              <a:t> </a:t>
            </a:r>
            <a:r>
              <a:rPr sz="2400" dirty="0">
                <a:latin typeface="Arial MT"/>
                <a:cs typeface="Arial MT"/>
              </a:rPr>
              <a:t>(attribute</a:t>
            </a:r>
            <a:r>
              <a:rPr sz="2400" spc="-15" dirty="0">
                <a:latin typeface="Arial MT"/>
                <a:cs typeface="Arial MT"/>
              </a:rPr>
              <a:t> </a:t>
            </a:r>
            <a:r>
              <a:rPr sz="2400" spc="-5" dirty="0">
                <a:latin typeface="Arial MT"/>
                <a:cs typeface="Arial MT"/>
              </a:rPr>
              <a:t>values)</a:t>
            </a:r>
            <a:endParaRPr sz="2400" dirty="0">
              <a:latin typeface="Arial MT"/>
              <a:cs typeface="Arial MT"/>
            </a:endParaRPr>
          </a:p>
          <a:p>
            <a:pPr marL="355600">
              <a:spcBef>
                <a:spcPts val="15"/>
              </a:spcBef>
            </a:pPr>
            <a:r>
              <a:rPr sz="2400" spc="-5" dirty="0">
                <a:latin typeface="Arial MT"/>
                <a:cs typeface="Arial MT"/>
              </a:rPr>
              <a:t>can be changed</a:t>
            </a:r>
            <a:r>
              <a:rPr sz="2400" spc="15" dirty="0">
                <a:latin typeface="Arial MT"/>
                <a:cs typeface="Arial MT"/>
              </a:rPr>
              <a:t> </a:t>
            </a:r>
            <a:r>
              <a:rPr sz="2400" dirty="0">
                <a:latin typeface="Arial MT"/>
                <a:cs typeface="Arial MT"/>
              </a:rPr>
              <a:t>after</a:t>
            </a:r>
            <a:r>
              <a:rPr sz="2400" spc="-25" dirty="0">
                <a:latin typeface="Arial MT"/>
                <a:cs typeface="Arial MT"/>
              </a:rPr>
              <a:t> </a:t>
            </a:r>
            <a:r>
              <a:rPr sz="2400" spc="-5" dirty="0">
                <a:latin typeface="Arial MT"/>
                <a:cs typeface="Arial MT"/>
              </a:rPr>
              <a:t>creation</a:t>
            </a:r>
            <a:endParaRPr sz="2400" dirty="0">
              <a:latin typeface="Arial MT"/>
              <a:cs typeface="Arial MT"/>
            </a:endParaRPr>
          </a:p>
          <a:p>
            <a:pPr marL="355600" marR="5080" indent="-342900">
              <a:lnSpc>
                <a:spcPct val="100400"/>
              </a:lnSpc>
              <a:spcBef>
                <a:spcPts val="550"/>
              </a:spcBef>
              <a:buClr>
                <a:srgbClr val="0F1141"/>
              </a:buClr>
              <a:buChar char="•"/>
              <a:tabLst>
                <a:tab pos="354965" algn="l"/>
                <a:tab pos="355600" algn="l"/>
              </a:tabLst>
            </a:pPr>
            <a:r>
              <a:rPr sz="2400">
                <a:latin typeface="Arial MT"/>
                <a:cs typeface="Arial MT"/>
              </a:rPr>
              <a:t>Immutable</a:t>
            </a:r>
            <a:r>
              <a:rPr sz="2400" spc="-15">
                <a:latin typeface="Arial MT"/>
                <a:cs typeface="Arial MT"/>
              </a:rPr>
              <a:t> </a:t>
            </a:r>
            <a:r>
              <a:rPr sz="2400">
                <a:latin typeface="Arial MT"/>
                <a:cs typeface="Arial MT"/>
              </a:rPr>
              <a:t>Object</a:t>
            </a:r>
            <a:r>
              <a:rPr sz="2400" spc="-15">
                <a:latin typeface="Arial MT"/>
                <a:cs typeface="Arial MT"/>
              </a:rPr>
              <a:t> </a:t>
            </a:r>
            <a:r>
              <a:rPr sz="2400">
                <a:latin typeface="Wingdings"/>
                <a:cs typeface="Wingdings"/>
              </a:rPr>
              <a:t></a:t>
            </a:r>
            <a:r>
              <a:rPr sz="2400" spc="60">
                <a:latin typeface="Times New Roman"/>
                <a:cs typeface="Times New Roman"/>
              </a:rPr>
              <a:t> </a:t>
            </a:r>
            <a:r>
              <a:rPr sz="2400">
                <a:latin typeface="Arial MT"/>
                <a:cs typeface="Arial MT"/>
              </a:rPr>
              <a:t>Object</a:t>
            </a:r>
            <a:r>
              <a:rPr sz="2400" spc="-20">
                <a:latin typeface="Arial MT"/>
                <a:cs typeface="Arial MT"/>
              </a:rPr>
              <a:t> </a:t>
            </a:r>
            <a:r>
              <a:rPr sz="2400" spc="-5" dirty="0">
                <a:latin typeface="Arial MT"/>
                <a:cs typeface="Arial MT"/>
              </a:rPr>
              <a:t>whose</a:t>
            </a:r>
            <a:r>
              <a:rPr sz="2400" spc="25" dirty="0">
                <a:latin typeface="Arial MT"/>
                <a:cs typeface="Arial MT"/>
              </a:rPr>
              <a:t> </a:t>
            </a:r>
            <a:r>
              <a:rPr sz="2400" dirty="0">
                <a:latin typeface="Arial MT"/>
                <a:cs typeface="Arial MT"/>
              </a:rPr>
              <a:t>state</a:t>
            </a:r>
            <a:r>
              <a:rPr sz="2400" spc="-20" dirty="0">
                <a:latin typeface="Arial MT"/>
                <a:cs typeface="Arial MT"/>
              </a:rPr>
              <a:t> </a:t>
            </a:r>
            <a:r>
              <a:rPr sz="2400" dirty="0">
                <a:latin typeface="Arial MT"/>
                <a:cs typeface="Arial MT"/>
              </a:rPr>
              <a:t>(attribute</a:t>
            </a:r>
            <a:r>
              <a:rPr sz="2400" spc="-10" dirty="0">
                <a:latin typeface="Arial MT"/>
                <a:cs typeface="Arial MT"/>
              </a:rPr>
              <a:t> </a:t>
            </a:r>
            <a:r>
              <a:rPr sz="2400" spc="-5" dirty="0">
                <a:latin typeface="Arial MT"/>
                <a:cs typeface="Arial MT"/>
              </a:rPr>
              <a:t>values) </a:t>
            </a:r>
            <a:r>
              <a:rPr sz="2400" spc="-655" dirty="0">
                <a:latin typeface="Arial MT"/>
                <a:cs typeface="Arial MT"/>
              </a:rPr>
              <a:t> </a:t>
            </a:r>
            <a:r>
              <a:rPr sz="2400" dirty="0">
                <a:latin typeface="Arial MT"/>
                <a:cs typeface="Arial MT"/>
              </a:rPr>
              <a:t>can</a:t>
            </a:r>
            <a:r>
              <a:rPr sz="2400" spc="-10" dirty="0">
                <a:latin typeface="Arial MT"/>
                <a:cs typeface="Arial MT"/>
              </a:rPr>
              <a:t> </a:t>
            </a:r>
            <a:r>
              <a:rPr sz="2400" spc="-5" dirty="0">
                <a:latin typeface="Arial MT"/>
                <a:cs typeface="Arial MT"/>
              </a:rPr>
              <a:t>not</a:t>
            </a:r>
            <a:r>
              <a:rPr sz="2400" dirty="0">
                <a:latin typeface="Arial MT"/>
                <a:cs typeface="Arial MT"/>
              </a:rPr>
              <a:t> </a:t>
            </a:r>
            <a:r>
              <a:rPr sz="2400" spc="-5" dirty="0">
                <a:latin typeface="Arial MT"/>
                <a:cs typeface="Arial MT"/>
              </a:rPr>
              <a:t>be</a:t>
            </a:r>
            <a:r>
              <a:rPr sz="2400" spc="10" dirty="0">
                <a:latin typeface="Arial MT"/>
                <a:cs typeface="Arial MT"/>
              </a:rPr>
              <a:t> </a:t>
            </a:r>
            <a:r>
              <a:rPr sz="2400" spc="-5" dirty="0">
                <a:latin typeface="Arial MT"/>
                <a:cs typeface="Arial MT"/>
              </a:rPr>
              <a:t>changed</a:t>
            </a:r>
            <a:r>
              <a:rPr sz="2400" spc="20" dirty="0">
                <a:latin typeface="Arial MT"/>
                <a:cs typeface="Arial MT"/>
              </a:rPr>
              <a:t> </a:t>
            </a:r>
            <a:r>
              <a:rPr sz="2400" dirty="0">
                <a:latin typeface="Arial MT"/>
                <a:cs typeface="Arial MT"/>
              </a:rPr>
              <a:t>after</a:t>
            </a:r>
            <a:r>
              <a:rPr sz="2400" spc="-10" dirty="0">
                <a:latin typeface="Arial MT"/>
                <a:cs typeface="Arial MT"/>
              </a:rPr>
              <a:t> </a:t>
            </a:r>
            <a:r>
              <a:rPr sz="2400" spc="-5" dirty="0">
                <a:latin typeface="Arial MT"/>
                <a:cs typeface="Arial MT"/>
              </a:rPr>
              <a:t>creation</a:t>
            </a:r>
            <a:endParaRPr sz="2400" dirty="0">
              <a:latin typeface="Arial MT"/>
              <a:cs typeface="Arial MT"/>
            </a:endParaRPr>
          </a:p>
          <a:p>
            <a:pPr marL="355600" indent="-342900">
              <a:spcBef>
                <a:spcPts val="580"/>
              </a:spcBef>
              <a:buClr>
                <a:srgbClr val="0F1141"/>
              </a:buClr>
              <a:buChar char="•"/>
              <a:tabLst>
                <a:tab pos="354965" algn="l"/>
                <a:tab pos="355600" algn="l"/>
              </a:tabLst>
            </a:pPr>
            <a:r>
              <a:rPr sz="2400">
                <a:latin typeface="Arial MT"/>
                <a:cs typeface="Arial MT"/>
              </a:rPr>
              <a:t>Immutable</a:t>
            </a:r>
            <a:r>
              <a:rPr sz="2400" spc="-25">
                <a:latin typeface="Arial MT"/>
                <a:cs typeface="Arial MT"/>
              </a:rPr>
              <a:t> </a:t>
            </a:r>
            <a:r>
              <a:rPr sz="2400">
                <a:latin typeface="Arial MT"/>
                <a:cs typeface="Arial MT"/>
              </a:rPr>
              <a:t>Objects</a:t>
            </a:r>
            <a:r>
              <a:rPr sz="2400" spc="-30">
                <a:latin typeface="Arial MT"/>
                <a:cs typeface="Arial MT"/>
              </a:rPr>
              <a:t> </a:t>
            </a:r>
            <a:r>
              <a:rPr sz="2400" spc="-5" dirty="0">
                <a:latin typeface="Arial MT"/>
                <a:cs typeface="Arial MT"/>
              </a:rPr>
              <a:t>read</a:t>
            </a:r>
            <a:r>
              <a:rPr sz="2400" spc="-10" dirty="0">
                <a:latin typeface="Arial MT"/>
                <a:cs typeface="Arial MT"/>
              </a:rPr>
              <a:t> </a:t>
            </a:r>
            <a:r>
              <a:rPr sz="2400" spc="-5">
                <a:latin typeface="Arial MT"/>
                <a:cs typeface="Arial MT"/>
              </a:rPr>
              <a:t>only </a:t>
            </a:r>
            <a:r>
              <a:rPr sz="2400">
                <a:latin typeface="Arial MT"/>
                <a:cs typeface="Arial MT"/>
              </a:rPr>
              <a:t>objects</a:t>
            </a:r>
            <a:r>
              <a:rPr sz="2400" dirty="0">
                <a:latin typeface="Arial MT"/>
                <a:cs typeface="Arial MT"/>
              </a:rPr>
              <a:t>.</a:t>
            </a:r>
          </a:p>
          <a:p>
            <a:pPr marL="355600" marR="337820" indent="-342900">
              <a:spcBef>
                <a:spcPts val="575"/>
              </a:spcBef>
              <a:buClr>
                <a:srgbClr val="0F1141"/>
              </a:buClr>
              <a:buChar char="•"/>
              <a:tabLst>
                <a:tab pos="354965" algn="l"/>
                <a:tab pos="355600" algn="l"/>
              </a:tabLst>
            </a:pPr>
            <a:r>
              <a:rPr sz="2400">
                <a:latin typeface="Arial MT"/>
                <a:cs typeface="Arial MT"/>
              </a:rPr>
              <a:t>Immutable</a:t>
            </a:r>
            <a:r>
              <a:rPr sz="2400" spc="-5">
                <a:latin typeface="Arial MT"/>
                <a:cs typeface="Arial MT"/>
              </a:rPr>
              <a:t> </a:t>
            </a:r>
            <a:r>
              <a:rPr sz="2400">
                <a:latin typeface="Arial MT"/>
                <a:cs typeface="Arial MT"/>
              </a:rPr>
              <a:t>Objects</a:t>
            </a:r>
            <a:r>
              <a:rPr sz="2400" spc="-15">
                <a:latin typeface="Arial MT"/>
                <a:cs typeface="Arial MT"/>
              </a:rPr>
              <a:t> </a:t>
            </a:r>
            <a:r>
              <a:rPr sz="2400" spc="-5" dirty="0">
                <a:latin typeface="Arial MT"/>
                <a:cs typeface="Arial MT"/>
              </a:rPr>
              <a:t>can</a:t>
            </a:r>
            <a:r>
              <a:rPr sz="2400" spc="5" dirty="0">
                <a:latin typeface="Arial MT"/>
                <a:cs typeface="Arial MT"/>
              </a:rPr>
              <a:t> </a:t>
            </a:r>
            <a:r>
              <a:rPr sz="2400" spc="-5" dirty="0">
                <a:latin typeface="Arial MT"/>
                <a:cs typeface="Arial MT"/>
              </a:rPr>
              <a:t>be</a:t>
            </a:r>
            <a:r>
              <a:rPr sz="2400" spc="5" dirty="0">
                <a:latin typeface="Arial MT"/>
                <a:cs typeface="Arial MT"/>
              </a:rPr>
              <a:t> </a:t>
            </a:r>
            <a:r>
              <a:rPr sz="2400" spc="-5" dirty="0">
                <a:latin typeface="Arial MT"/>
                <a:cs typeface="Arial MT"/>
              </a:rPr>
              <a:t>freely</a:t>
            </a:r>
            <a:r>
              <a:rPr sz="2400" spc="5" dirty="0">
                <a:latin typeface="Arial MT"/>
                <a:cs typeface="Arial MT"/>
              </a:rPr>
              <a:t> </a:t>
            </a:r>
            <a:r>
              <a:rPr sz="2400" spc="-5" dirty="0">
                <a:latin typeface="Arial MT"/>
                <a:cs typeface="Arial MT"/>
              </a:rPr>
              <a:t>shared</a:t>
            </a:r>
            <a:r>
              <a:rPr sz="2400" spc="20" dirty="0">
                <a:latin typeface="Arial MT"/>
                <a:cs typeface="Arial MT"/>
              </a:rPr>
              <a:t> </a:t>
            </a:r>
            <a:r>
              <a:rPr sz="2400" spc="-5" dirty="0">
                <a:latin typeface="Arial MT"/>
                <a:cs typeface="Arial MT"/>
              </a:rPr>
              <a:t>among</a:t>
            </a:r>
            <a:r>
              <a:rPr sz="2400" spc="5" dirty="0">
                <a:latin typeface="Arial MT"/>
                <a:cs typeface="Arial MT"/>
              </a:rPr>
              <a:t> </a:t>
            </a:r>
            <a:r>
              <a:rPr sz="2400" spc="-5" dirty="0">
                <a:latin typeface="Arial MT"/>
                <a:cs typeface="Arial MT"/>
              </a:rPr>
              <a:t>various </a:t>
            </a:r>
            <a:r>
              <a:rPr sz="2400" spc="-655" dirty="0">
                <a:latin typeface="Arial MT"/>
                <a:cs typeface="Arial MT"/>
              </a:rPr>
              <a:t> </a:t>
            </a:r>
            <a:r>
              <a:rPr sz="2400" spc="-5" dirty="0">
                <a:latin typeface="Arial MT"/>
                <a:cs typeface="Arial MT"/>
              </a:rPr>
              <a:t>clients</a:t>
            </a:r>
            <a:endParaRPr sz="2400" dirty="0">
              <a:latin typeface="Arial MT"/>
              <a:cs typeface="Arial MT"/>
            </a:endParaRPr>
          </a:p>
        </p:txBody>
      </p:sp>
      <p:sp>
        <p:nvSpPr>
          <p:cNvPr id="3" name="object 3"/>
          <p:cNvSpPr txBox="1">
            <a:spLocks noGrp="1"/>
          </p:cNvSpPr>
          <p:nvPr>
            <p:ph type="title"/>
          </p:nvPr>
        </p:nvSpPr>
        <p:spPr>
          <a:xfrm>
            <a:off x="1907538" y="150622"/>
            <a:ext cx="7586657" cy="581184"/>
          </a:xfrm>
          <a:prstGeom prst="rect">
            <a:avLst/>
          </a:prstGeom>
        </p:spPr>
        <p:txBody>
          <a:bodyPr vert="horz" wrap="square" lIns="0" tIns="104139" rIns="0" bIns="0" rtlCol="0" anchor="t">
            <a:spAutoFit/>
          </a:bodyPr>
          <a:lstStyle/>
          <a:p>
            <a:pPr marL="12700" marR="5080">
              <a:lnSpc>
                <a:spcPts val="3600"/>
              </a:lnSpc>
              <a:spcBef>
                <a:spcPts val="819"/>
              </a:spcBef>
            </a:pPr>
            <a:r>
              <a:rPr spc="-155" dirty="0"/>
              <a:t>M</a:t>
            </a:r>
            <a:r>
              <a:rPr spc="-160" dirty="0"/>
              <a:t>u</a:t>
            </a:r>
            <a:r>
              <a:rPr spc="-155" dirty="0"/>
              <a:t>t</a:t>
            </a:r>
            <a:r>
              <a:rPr spc="-160" dirty="0"/>
              <a:t>ab</a:t>
            </a:r>
            <a:r>
              <a:rPr spc="-165" dirty="0"/>
              <a:t>l</a:t>
            </a:r>
            <a:r>
              <a:rPr spc="-5" dirty="0"/>
              <a:t>e</a:t>
            </a:r>
            <a:r>
              <a:rPr spc="-254" dirty="0"/>
              <a:t> </a:t>
            </a:r>
            <a:r>
              <a:rPr spc="-160" dirty="0"/>
              <a:t>an</a:t>
            </a:r>
            <a:r>
              <a:rPr dirty="0"/>
              <a:t>d</a:t>
            </a:r>
            <a:r>
              <a:rPr spc="-295" dirty="0"/>
              <a:t> </a:t>
            </a:r>
            <a:r>
              <a:rPr spc="-165"/>
              <a:t>I</a:t>
            </a:r>
            <a:r>
              <a:rPr spc="-160"/>
              <a:t>mmu</a:t>
            </a:r>
            <a:r>
              <a:rPr spc="-155"/>
              <a:t>t</a:t>
            </a:r>
            <a:r>
              <a:rPr spc="-160"/>
              <a:t>ab</a:t>
            </a:r>
            <a:r>
              <a:rPr spc="-165"/>
              <a:t>l</a:t>
            </a:r>
            <a:r>
              <a:rPr spc="-5"/>
              <a:t>e  </a:t>
            </a:r>
            <a:r>
              <a:rPr spc="-140"/>
              <a:t>Objects</a:t>
            </a:r>
            <a:endParaRPr spc="-1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197637"/>
            <a:ext cx="3996690" cy="1929130"/>
          </a:xfrm>
          <a:prstGeom prst="rect">
            <a:avLst/>
          </a:prstGeom>
        </p:spPr>
        <p:txBody>
          <a:bodyPr vert="horz" wrap="square" lIns="0" tIns="86360" rIns="0" bIns="0" rtlCol="0">
            <a:spAutoFit/>
          </a:bodyPr>
          <a:lstStyle/>
          <a:p>
            <a:pPr marL="342265" indent="-342265">
              <a:spcBef>
                <a:spcPts val="680"/>
              </a:spcBef>
              <a:buClr>
                <a:srgbClr val="0F1141"/>
              </a:buClr>
              <a:buChar char="•"/>
              <a:tabLst>
                <a:tab pos="342265" algn="l"/>
                <a:tab pos="342900" algn="l"/>
              </a:tabLst>
            </a:pPr>
            <a:r>
              <a:rPr sz="2400" spc="-5" dirty="0">
                <a:latin typeface="Arial MT"/>
                <a:cs typeface="Arial MT"/>
              </a:rPr>
              <a:t>Broad</a:t>
            </a:r>
            <a:r>
              <a:rPr sz="2400" dirty="0">
                <a:latin typeface="Arial MT"/>
                <a:cs typeface="Arial MT"/>
              </a:rPr>
              <a:t> </a:t>
            </a:r>
            <a:r>
              <a:rPr sz="2400" spc="-5" dirty="0">
                <a:latin typeface="Arial MT"/>
                <a:cs typeface="Arial MT"/>
              </a:rPr>
              <a:t>Category </a:t>
            </a:r>
            <a:r>
              <a:rPr sz="2400" dirty="0">
                <a:latin typeface="Arial MT"/>
                <a:cs typeface="Arial MT"/>
              </a:rPr>
              <a:t>of</a:t>
            </a:r>
            <a:r>
              <a:rPr sz="2400" spc="-20" dirty="0">
                <a:latin typeface="Arial MT"/>
                <a:cs typeface="Arial MT"/>
              </a:rPr>
              <a:t> </a:t>
            </a:r>
            <a:r>
              <a:rPr sz="2400" spc="-5" dirty="0">
                <a:latin typeface="Arial MT"/>
                <a:cs typeface="Arial MT"/>
              </a:rPr>
              <a:t>Classes</a:t>
            </a:r>
            <a:endParaRPr sz="2400" dirty="0">
              <a:latin typeface="Arial MT"/>
              <a:cs typeface="Arial MT"/>
            </a:endParaRPr>
          </a:p>
          <a:p>
            <a:pPr marL="456565" indent="-456565">
              <a:spcBef>
                <a:spcPts val="484"/>
              </a:spcBef>
              <a:buClr>
                <a:srgbClr val="0F1141"/>
              </a:buClr>
              <a:buAutoNum type="arabicPeriod"/>
              <a:tabLst>
                <a:tab pos="456565" algn="l"/>
                <a:tab pos="457200" algn="l"/>
              </a:tabLst>
            </a:pPr>
            <a:r>
              <a:rPr sz="2000" dirty="0">
                <a:latin typeface="Arial MT"/>
                <a:cs typeface="Arial MT"/>
              </a:rPr>
              <a:t>Outer</a:t>
            </a:r>
            <a:r>
              <a:rPr sz="2000" spc="-65" dirty="0">
                <a:latin typeface="Arial MT"/>
                <a:cs typeface="Arial MT"/>
              </a:rPr>
              <a:t> </a:t>
            </a:r>
            <a:r>
              <a:rPr sz="2000" dirty="0">
                <a:latin typeface="Arial MT"/>
                <a:cs typeface="Arial MT"/>
              </a:rPr>
              <a:t>Classes</a:t>
            </a:r>
          </a:p>
          <a:p>
            <a:pPr marL="456565" indent="-456565">
              <a:spcBef>
                <a:spcPts val="480"/>
              </a:spcBef>
              <a:buClr>
                <a:srgbClr val="0F1141"/>
              </a:buClr>
              <a:buAutoNum type="arabicPeriod"/>
              <a:tabLst>
                <a:tab pos="456565" algn="l"/>
                <a:tab pos="457200" algn="l"/>
              </a:tabLst>
            </a:pPr>
            <a:r>
              <a:rPr sz="2000" dirty="0">
                <a:latin typeface="Arial MT"/>
                <a:cs typeface="Arial MT"/>
              </a:rPr>
              <a:t>Nested</a:t>
            </a:r>
            <a:r>
              <a:rPr sz="2000" spc="-45" dirty="0">
                <a:latin typeface="Arial MT"/>
                <a:cs typeface="Arial MT"/>
              </a:rPr>
              <a:t> </a:t>
            </a:r>
            <a:r>
              <a:rPr sz="2000" dirty="0">
                <a:latin typeface="Arial MT"/>
                <a:cs typeface="Arial MT"/>
              </a:rPr>
              <a:t>Classes</a:t>
            </a:r>
          </a:p>
          <a:p>
            <a:pPr marL="857885" lvl="1" indent="-457834">
              <a:spcBef>
                <a:spcPts val="480"/>
              </a:spcBef>
              <a:buAutoNum type="alphaLcPeriod"/>
              <a:tabLst>
                <a:tab pos="857885" algn="l"/>
                <a:tab pos="858519" algn="l"/>
              </a:tabLst>
            </a:pPr>
            <a:r>
              <a:rPr sz="2000" spc="-5" dirty="0">
                <a:latin typeface="Arial MT"/>
                <a:cs typeface="Arial MT"/>
              </a:rPr>
              <a:t>Static</a:t>
            </a:r>
            <a:r>
              <a:rPr sz="2000" spc="-30" dirty="0">
                <a:latin typeface="Arial MT"/>
                <a:cs typeface="Arial MT"/>
              </a:rPr>
              <a:t> </a:t>
            </a:r>
            <a:r>
              <a:rPr sz="2000" dirty="0">
                <a:latin typeface="Arial MT"/>
                <a:cs typeface="Arial MT"/>
              </a:rPr>
              <a:t>Nested</a:t>
            </a:r>
            <a:r>
              <a:rPr sz="2000" spc="-50" dirty="0">
                <a:latin typeface="Arial MT"/>
                <a:cs typeface="Arial MT"/>
              </a:rPr>
              <a:t> </a:t>
            </a:r>
            <a:r>
              <a:rPr sz="2000" dirty="0">
                <a:latin typeface="Arial MT"/>
                <a:cs typeface="Arial MT"/>
              </a:rPr>
              <a:t>Classes</a:t>
            </a:r>
          </a:p>
          <a:p>
            <a:pPr marL="857885" lvl="1" indent="-457834">
              <a:spcBef>
                <a:spcPts val="480"/>
              </a:spcBef>
              <a:buAutoNum type="alphaLcPeriod"/>
              <a:tabLst>
                <a:tab pos="857885" algn="l"/>
                <a:tab pos="858519" algn="l"/>
              </a:tabLst>
            </a:pPr>
            <a:r>
              <a:rPr sz="2000" dirty="0">
                <a:latin typeface="Arial MT"/>
                <a:cs typeface="Arial MT"/>
              </a:rPr>
              <a:t>Non</a:t>
            </a:r>
            <a:r>
              <a:rPr sz="2000" spc="-35" dirty="0">
                <a:latin typeface="Arial MT"/>
                <a:cs typeface="Arial MT"/>
              </a:rPr>
              <a:t> </a:t>
            </a:r>
            <a:r>
              <a:rPr sz="2000" dirty="0">
                <a:latin typeface="Arial MT"/>
                <a:cs typeface="Arial MT"/>
              </a:rPr>
              <a:t>static</a:t>
            </a:r>
            <a:r>
              <a:rPr sz="2000" spc="-35" dirty="0">
                <a:latin typeface="Arial MT"/>
                <a:cs typeface="Arial MT"/>
              </a:rPr>
              <a:t> </a:t>
            </a:r>
            <a:r>
              <a:rPr sz="2000" dirty="0">
                <a:latin typeface="Arial MT"/>
                <a:cs typeface="Arial MT"/>
              </a:rPr>
              <a:t>Nested</a:t>
            </a:r>
            <a:r>
              <a:rPr sz="2000" spc="-40" dirty="0">
                <a:latin typeface="Arial MT"/>
                <a:cs typeface="Arial MT"/>
              </a:rPr>
              <a:t> </a:t>
            </a:r>
            <a:r>
              <a:rPr sz="2000" dirty="0">
                <a:latin typeface="Arial MT"/>
                <a:cs typeface="Arial MT"/>
              </a:rPr>
              <a:t>Classes</a:t>
            </a:r>
          </a:p>
        </p:txBody>
      </p:sp>
      <p:sp>
        <p:nvSpPr>
          <p:cNvPr id="3" name="object 3"/>
          <p:cNvSpPr txBox="1">
            <a:spLocks noGrp="1"/>
          </p:cNvSpPr>
          <p:nvPr>
            <p:ph type="title"/>
          </p:nvPr>
        </p:nvSpPr>
        <p:spPr>
          <a:xfrm>
            <a:off x="1907540" y="379222"/>
            <a:ext cx="4729234" cy="689932"/>
          </a:xfrm>
          <a:prstGeom prst="rect">
            <a:avLst/>
          </a:prstGeom>
        </p:spPr>
        <p:txBody>
          <a:bodyPr vert="horz" wrap="square" lIns="0" tIns="12700" rIns="0" bIns="0" rtlCol="0" anchor="t">
            <a:spAutoFit/>
          </a:bodyPr>
          <a:lstStyle/>
          <a:p>
            <a:pPr marL="12700">
              <a:lnSpc>
                <a:spcPct val="100000"/>
              </a:lnSpc>
              <a:spcBef>
                <a:spcPts val="100"/>
              </a:spcBef>
            </a:pPr>
            <a:r>
              <a:rPr spc="-425" dirty="0"/>
              <a:t>T</a:t>
            </a:r>
            <a:r>
              <a:rPr spc="-160" dirty="0"/>
              <a:t>ype</a:t>
            </a:r>
            <a:r>
              <a:rPr spc="-5" dirty="0"/>
              <a:t>s</a:t>
            </a:r>
            <a:r>
              <a:rPr spc="-285" dirty="0"/>
              <a:t> </a:t>
            </a:r>
            <a:r>
              <a:rPr spc="-160" dirty="0"/>
              <a:t>o</a:t>
            </a:r>
            <a:r>
              <a:rPr dirty="0"/>
              <a:t>f</a:t>
            </a:r>
            <a:r>
              <a:rPr spc="-295" dirty="0"/>
              <a:t> </a:t>
            </a:r>
            <a:r>
              <a:rPr spc="-160" dirty="0"/>
              <a:t>C</a:t>
            </a:r>
            <a:r>
              <a:rPr spc="-165" dirty="0"/>
              <a:t>l</a:t>
            </a:r>
            <a:r>
              <a:rPr spc="-160" dirty="0"/>
              <a:t>asse</a:t>
            </a:r>
            <a:r>
              <a:rPr spc="-5" dirty="0"/>
              <a:t>s</a:t>
            </a:r>
          </a:p>
        </p:txBody>
      </p:sp>
      <p:sp>
        <p:nvSpPr>
          <p:cNvPr id="4" name="object 4"/>
          <p:cNvSpPr/>
          <p:nvPr/>
        </p:nvSpPr>
        <p:spPr>
          <a:xfrm>
            <a:off x="1829562" y="3859530"/>
            <a:ext cx="2898775" cy="2593975"/>
          </a:xfrm>
          <a:custGeom>
            <a:avLst/>
            <a:gdLst/>
            <a:ahLst/>
            <a:cxnLst/>
            <a:rect l="l" t="t" r="r" b="b"/>
            <a:pathLst>
              <a:path w="2898775" h="2593975">
                <a:moveTo>
                  <a:pt x="0" y="432308"/>
                </a:moveTo>
                <a:lnTo>
                  <a:pt x="2536" y="385202"/>
                </a:lnTo>
                <a:lnTo>
                  <a:pt x="9970" y="339566"/>
                </a:lnTo>
                <a:lnTo>
                  <a:pt x="22039" y="295664"/>
                </a:lnTo>
                <a:lnTo>
                  <a:pt x="38477" y="253758"/>
                </a:lnTo>
                <a:lnTo>
                  <a:pt x="59022" y="214112"/>
                </a:lnTo>
                <a:lnTo>
                  <a:pt x="83410" y="176991"/>
                </a:lnTo>
                <a:lnTo>
                  <a:pt x="111377" y="142657"/>
                </a:lnTo>
                <a:lnTo>
                  <a:pt x="142659" y="111376"/>
                </a:lnTo>
                <a:lnTo>
                  <a:pt x="176994" y="83409"/>
                </a:lnTo>
                <a:lnTo>
                  <a:pt x="214116" y="59022"/>
                </a:lnTo>
                <a:lnTo>
                  <a:pt x="253763" y="38477"/>
                </a:lnTo>
                <a:lnTo>
                  <a:pt x="295670" y="22039"/>
                </a:lnTo>
                <a:lnTo>
                  <a:pt x="339575" y="9970"/>
                </a:lnTo>
                <a:lnTo>
                  <a:pt x="385213" y="2536"/>
                </a:lnTo>
                <a:lnTo>
                  <a:pt x="432320" y="0"/>
                </a:lnTo>
                <a:lnTo>
                  <a:pt x="2466340" y="0"/>
                </a:lnTo>
                <a:lnTo>
                  <a:pt x="2513445" y="2536"/>
                </a:lnTo>
                <a:lnTo>
                  <a:pt x="2559081" y="9970"/>
                </a:lnTo>
                <a:lnTo>
                  <a:pt x="2602983" y="22039"/>
                </a:lnTo>
                <a:lnTo>
                  <a:pt x="2644889" y="38477"/>
                </a:lnTo>
                <a:lnTo>
                  <a:pt x="2684535" y="59022"/>
                </a:lnTo>
                <a:lnTo>
                  <a:pt x="2721656" y="83409"/>
                </a:lnTo>
                <a:lnTo>
                  <a:pt x="2755990" y="111376"/>
                </a:lnTo>
                <a:lnTo>
                  <a:pt x="2787271" y="142657"/>
                </a:lnTo>
                <a:lnTo>
                  <a:pt x="2815238" y="176991"/>
                </a:lnTo>
                <a:lnTo>
                  <a:pt x="2839625" y="214112"/>
                </a:lnTo>
                <a:lnTo>
                  <a:pt x="2860170" y="253758"/>
                </a:lnTo>
                <a:lnTo>
                  <a:pt x="2876608" y="295664"/>
                </a:lnTo>
                <a:lnTo>
                  <a:pt x="2888677" y="339566"/>
                </a:lnTo>
                <a:lnTo>
                  <a:pt x="2896111" y="385202"/>
                </a:lnTo>
                <a:lnTo>
                  <a:pt x="2898648" y="432308"/>
                </a:lnTo>
                <a:lnTo>
                  <a:pt x="2898648" y="2161527"/>
                </a:lnTo>
                <a:lnTo>
                  <a:pt x="2896111" y="2208632"/>
                </a:lnTo>
                <a:lnTo>
                  <a:pt x="2888677" y="2254268"/>
                </a:lnTo>
                <a:lnTo>
                  <a:pt x="2876608" y="2298172"/>
                </a:lnTo>
                <a:lnTo>
                  <a:pt x="2860170" y="2340079"/>
                </a:lnTo>
                <a:lnTo>
                  <a:pt x="2839625" y="2379726"/>
                </a:lnTo>
                <a:lnTo>
                  <a:pt x="2815238" y="2416848"/>
                </a:lnTo>
                <a:lnTo>
                  <a:pt x="2787271" y="2451183"/>
                </a:lnTo>
                <a:lnTo>
                  <a:pt x="2755990" y="2482466"/>
                </a:lnTo>
                <a:lnTo>
                  <a:pt x="2721656" y="2510433"/>
                </a:lnTo>
                <a:lnTo>
                  <a:pt x="2684535" y="2534822"/>
                </a:lnTo>
                <a:lnTo>
                  <a:pt x="2644889" y="2555368"/>
                </a:lnTo>
                <a:lnTo>
                  <a:pt x="2602983" y="2571807"/>
                </a:lnTo>
                <a:lnTo>
                  <a:pt x="2559081" y="2583876"/>
                </a:lnTo>
                <a:lnTo>
                  <a:pt x="2513445" y="2591311"/>
                </a:lnTo>
                <a:lnTo>
                  <a:pt x="2466340" y="2593848"/>
                </a:lnTo>
                <a:lnTo>
                  <a:pt x="432320" y="2593848"/>
                </a:lnTo>
                <a:lnTo>
                  <a:pt x="385213" y="2591311"/>
                </a:lnTo>
                <a:lnTo>
                  <a:pt x="339575" y="2583876"/>
                </a:lnTo>
                <a:lnTo>
                  <a:pt x="295670" y="2571807"/>
                </a:lnTo>
                <a:lnTo>
                  <a:pt x="253763" y="2555368"/>
                </a:lnTo>
                <a:lnTo>
                  <a:pt x="214116" y="2534822"/>
                </a:lnTo>
                <a:lnTo>
                  <a:pt x="176994" y="2510433"/>
                </a:lnTo>
                <a:lnTo>
                  <a:pt x="142659" y="2482466"/>
                </a:lnTo>
                <a:lnTo>
                  <a:pt x="111377" y="2451183"/>
                </a:lnTo>
                <a:lnTo>
                  <a:pt x="83410" y="2416848"/>
                </a:lnTo>
                <a:lnTo>
                  <a:pt x="59022" y="2379726"/>
                </a:lnTo>
                <a:lnTo>
                  <a:pt x="38477" y="2340079"/>
                </a:lnTo>
                <a:lnTo>
                  <a:pt x="22039" y="2298172"/>
                </a:lnTo>
                <a:lnTo>
                  <a:pt x="9970" y="2254268"/>
                </a:lnTo>
                <a:lnTo>
                  <a:pt x="2536" y="2208632"/>
                </a:lnTo>
                <a:lnTo>
                  <a:pt x="0" y="2161527"/>
                </a:lnTo>
                <a:lnTo>
                  <a:pt x="0" y="432308"/>
                </a:lnTo>
                <a:close/>
              </a:path>
            </a:pathLst>
          </a:custGeom>
          <a:ln w="25908">
            <a:solidFill>
              <a:srgbClr val="385D89"/>
            </a:solidFill>
          </a:ln>
        </p:spPr>
        <p:txBody>
          <a:bodyPr wrap="square" lIns="0" tIns="0" rIns="0" bIns="0" rtlCol="0"/>
          <a:lstStyle/>
          <a:p>
            <a:endParaRPr/>
          </a:p>
        </p:txBody>
      </p:sp>
      <p:sp>
        <p:nvSpPr>
          <p:cNvPr id="5" name="object 5"/>
          <p:cNvSpPr txBox="1"/>
          <p:nvPr/>
        </p:nvSpPr>
        <p:spPr>
          <a:xfrm>
            <a:off x="2131263" y="3359473"/>
            <a:ext cx="2404110" cy="2995295"/>
          </a:xfrm>
          <a:prstGeom prst="rect">
            <a:avLst/>
          </a:prstGeom>
        </p:spPr>
        <p:txBody>
          <a:bodyPr vert="horz" wrap="square" lIns="0" tIns="111760" rIns="0" bIns="0" rtlCol="0">
            <a:spAutoFit/>
          </a:bodyPr>
          <a:lstStyle/>
          <a:p>
            <a:pPr marL="121920">
              <a:spcBef>
                <a:spcPts val="880"/>
              </a:spcBef>
            </a:pPr>
            <a:r>
              <a:rPr sz="2400" b="1" dirty="0">
                <a:latin typeface="Arial"/>
                <a:cs typeface="Arial"/>
              </a:rPr>
              <a:t>Outer</a:t>
            </a:r>
            <a:r>
              <a:rPr sz="2400" b="1" spc="-45" dirty="0">
                <a:latin typeface="Arial"/>
                <a:cs typeface="Arial"/>
              </a:rPr>
              <a:t> </a:t>
            </a:r>
            <a:r>
              <a:rPr sz="2400" b="1" spc="-5" dirty="0">
                <a:latin typeface="Arial"/>
                <a:cs typeface="Arial"/>
              </a:rPr>
              <a:t>Classes</a:t>
            </a:r>
            <a:endParaRPr sz="2400">
              <a:latin typeface="Arial"/>
              <a:cs typeface="Arial"/>
            </a:endParaRPr>
          </a:p>
          <a:p>
            <a:pPr marL="12700" marR="5080">
              <a:spcBef>
                <a:spcPts val="520"/>
              </a:spcBef>
            </a:pPr>
            <a:r>
              <a:rPr sz="1600" b="1" spc="-5" dirty="0">
                <a:latin typeface="Arial"/>
                <a:cs typeface="Arial"/>
              </a:rPr>
              <a:t>// File</a:t>
            </a:r>
            <a:r>
              <a:rPr sz="1600" b="1" spc="5" dirty="0">
                <a:latin typeface="Arial"/>
                <a:cs typeface="Arial"/>
              </a:rPr>
              <a:t> </a:t>
            </a:r>
            <a:r>
              <a:rPr sz="1600" b="1" spc="-5" dirty="0">
                <a:latin typeface="Arial"/>
                <a:cs typeface="Arial"/>
              </a:rPr>
              <a:t>Name:</a:t>
            </a:r>
            <a:r>
              <a:rPr sz="1600" b="1" spc="5" dirty="0">
                <a:latin typeface="Arial"/>
                <a:cs typeface="Arial"/>
              </a:rPr>
              <a:t> </a:t>
            </a:r>
            <a:r>
              <a:rPr sz="1600" b="1" spc="-10" dirty="0">
                <a:latin typeface="Arial"/>
                <a:cs typeface="Arial"/>
              </a:rPr>
              <a:t>Demo1.java </a:t>
            </a:r>
            <a:r>
              <a:rPr sz="1600" b="1" spc="-430" dirty="0">
                <a:latin typeface="Arial"/>
                <a:cs typeface="Arial"/>
              </a:rPr>
              <a:t> </a:t>
            </a:r>
            <a:r>
              <a:rPr sz="1600" b="1" spc="-5" dirty="0">
                <a:latin typeface="Arial"/>
                <a:cs typeface="Arial"/>
              </a:rPr>
              <a:t>class</a:t>
            </a:r>
            <a:r>
              <a:rPr sz="1600" b="1" spc="-55" dirty="0">
                <a:latin typeface="Arial"/>
                <a:cs typeface="Arial"/>
              </a:rPr>
              <a:t> </a:t>
            </a:r>
            <a:r>
              <a:rPr sz="1600" b="1" spc="-5" dirty="0">
                <a:latin typeface="Arial"/>
                <a:cs typeface="Arial"/>
              </a:rPr>
              <a:t>A</a:t>
            </a:r>
            <a:endParaRPr sz="1600">
              <a:latin typeface="Arial"/>
              <a:cs typeface="Arial"/>
            </a:endParaRPr>
          </a:p>
          <a:p>
            <a:pPr marL="12700"/>
            <a:r>
              <a:rPr sz="1600" b="1" spc="-5" dirty="0">
                <a:latin typeface="Arial"/>
                <a:cs typeface="Arial"/>
              </a:rPr>
              <a:t>{</a:t>
            </a:r>
            <a:endParaRPr sz="1600">
              <a:latin typeface="Arial"/>
              <a:cs typeface="Arial"/>
            </a:endParaRPr>
          </a:p>
          <a:p>
            <a:pPr marL="12700"/>
            <a:r>
              <a:rPr sz="1600" b="1" spc="-5" dirty="0">
                <a:latin typeface="Arial"/>
                <a:cs typeface="Arial"/>
              </a:rPr>
              <a:t>}//</a:t>
            </a:r>
            <a:r>
              <a:rPr sz="1600" b="1" spc="10" dirty="0">
                <a:latin typeface="Arial"/>
                <a:cs typeface="Arial"/>
              </a:rPr>
              <a:t> </a:t>
            </a:r>
            <a:r>
              <a:rPr sz="1600" b="1" spc="-5" dirty="0">
                <a:latin typeface="Arial"/>
                <a:cs typeface="Arial"/>
              </a:rPr>
              <a:t>End</a:t>
            </a:r>
            <a:r>
              <a:rPr sz="1600" b="1" spc="-15" dirty="0">
                <a:latin typeface="Arial"/>
                <a:cs typeface="Arial"/>
              </a:rPr>
              <a:t> </a:t>
            </a:r>
            <a:r>
              <a:rPr sz="1600" b="1" spc="-10" dirty="0">
                <a:latin typeface="Arial"/>
                <a:cs typeface="Arial"/>
              </a:rPr>
              <a:t>of</a:t>
            </a:r>
            <a:r>
              <a:rPr sz="1600" b="1" spc="5" dirty="0">
                <a:latin typeface="Arial"/>
                <a:cs typeface="Arial"/>
              </a:rPr>
              <a:t> </a:t>
            </a:r>
            <a:r>
              <a:rPr sz="1600" b="1" spc="-5" dirty="0">
                <a:latin typeface="Arial"/>
                <a:cs typeface="Arial"/>
              </a:rPr>
              <a:t>class</a:t>
            </a:r>
            <a:r>
              <a:rPr sz="1600" b="1" spc="-60" dirty="0">
                <a:latin typeface="Arial"/>
                <a:cs typeface="Arial"/>
              </a:rPr>
              <a:t> </a:t>
            </a:r>
            <a:r>
              <a:rPr sz="1600" b="1" spc="-5" dirty="0">
                <a:latin typeface="Arial"/>
                <a:cs typeface="Arial"/>
              </a:rPr>
              <a:t>A</a:t>
            </a:r>
            <a:endParaRPr sz="1600">
              <a:latin typeface="Arial"/>
              <a:cs typeface="Arial"/>
            </a:endParaRPr>
          </a:p>
          <a:p>
            <a:pPr marL="12700"/>
            <a:r>
              <a:rPr sz="1600" b="1" spc="-5" dirty="0">
                <a:latin typeface="Arial"/>
                <a:cs typeface="Arial"/>
              </a:rPr>
              <a:t>class</a:t>
            </a:r>
            <a:r>
              <a:rPr sz="1600" b="1" spc="-75" dirty="0">
                <a:latin typeface="Arial"/>
                <a:cs typeface="Arial"/>
              </a:rPr>
              <a:t> </a:t>
            </a:r>
            <a:r>
              <a:rPr sz="1600" b="1" spc="-5" dirty="0">
                <a:latin typeface="Arial"/>
                <a:cs typeface="Arial"/>
              </a:rPr>
              <a:t>B</a:t>
            </a:r>
            <a:endParaRPr sz="1600">
              <a:latin typeface="Arial"/>
              <a:cs typeface="Arial"/>
            </a:endParaRPr>
          </a:p>
          <a:p>
            <a:pPr marL="12700"/>
            <a:r>
              <a:rPr sz="1600" b="1" spc="-5" dirty="0">
                <a:latin typeface="Arial"/>
                <a:cs typeface="Arial"/>
              </a:rPr>
              <a:t>{</a:t>
            </a:r>
            <a:endParaRPr sz="1600">
              <a:latin typeface="Arial"/>
              <a:cs typeface="Arial"/>
            </a:endParaRPr>
          </a:p>
          <a:p>
            <a:pPr marL="12700" marR="675640"/>
            <a:r>
              <a:rPr sz="1600" b="1" spc="-5" dirty="0">
                <a:latin typeface="Arial"/>
                <a:cs typeface="Arial"/>
              </a:rPr>
              <a:t>} //</a:t>
            </a:r>
            <a:r>
              <a:rPr sz="1600" b="1" dirty="0">
                <a:latin typeface="Arial"/>
                <a:cs typeface="Arial"/>
              </a:rPr>
              <a:t> </a:t>
            </a:r>
            <a:r>
              <a:rPr sz="1600" b="1" spc="-5" dirty="0">
                <a:latin typeface="Arial"/>
                <a:cs typeface="Arial"/>
              </a:rPr>
              <a:t>End of</a:t>
            </a:r>
            <a:r>
              <a:rPr sz="1600" b="1" spc="-15" dirty="0">
                <a:latin typeface="Arial"/>
                <a:cs typeface="Arial"/>
              </a:rPr>
              <a:t> </a:t>
            </a:r>
            <a:r>
              <a:rPr sz="1600" b="1" spc="-5" dirty="0">
                <a:latin typeface="Arial"/>
                <a:cs typeface="Arial"/>
              </a:rPr>
              <a:t>class</a:t>
            </a:r>
            <a:r>
              <a:rPr sz="1600" b="1" dirty="0">
                <a:latin typeface="Arial"/>
                <a:cs typeface="Arial"/>
              </a:rPr>
              <a:t> </a:t>
            </a:r>
            <a:r>
              <a:rPr sz="1600" b="1" spc="-5" dirty="0">
                <a:latin typeface="Arial"/>
                <a:cs typeface="Arial"/>
              </a:rPr>
              <a:t>B </a:t>
            </a:r>
            <a:r>
              <a:rPr sz="1600" b="1" spc="-430" dirty="0">
                <a:latin typeface="Arial"/>
                <a:cs typeface="Arial"/>
              </a:rPr>
              <a:t> </a:t>
            </a:r>
            <a:r>
              <a:rPr sz="1600" b="1" spc="-5" dirty="0">
                <a:latin typeface="Arial"/>
                <a:cs typeface="Arial"/>
              </a:rPr>
              <a:t>class</a:t>
            </a:r>
            <a:r>
              <a:rPr sz="1600" b="1" spc="5" dirty="0">
                <a:latin typeface="Arial"/>
                <a:cs typeface="Arial"/>
              </a:rPr>
              <a:t> </a:t>
            </a:r>
            <a:r>
              <a:rPr sz="1600" b="1" spc="-5" dirty="0">
                <a:latin typeface="Arial"/>
                <a:cs typeface="Arial"/>
              </a:rPr>
              <a:t>C</a:t>
            </a:r>
            <a:endParaRPr sz="1600">
              <a:latin typeface="Arial"/>
              <a:cs typeface="Arial"/>
            </a:endParaRPr>
          </a:p>
          <a:p>
            <a:pPr marL="12700"/>
            <a:r>
              <a:rPr sz="1600" b="1" spc="-5" dirty="0">
                <a:latin typeface="Arial"/>
                <a:cs typeface="Arial"/>
              </a:rPr>
              <a:t>{</a:t>
            </a:r>
            <a:endParaRPr sz="1600">
              <a:latin typeface="Arial"/>
              <a:cs typeface="Arial"/>
            </a:endParaRPr>
          </a:p>
          <a:p>
            <a:pPr marL="12700"/>
            <a:r>
              <a:rPr sz="1600" b="1" spc="-5" dirty="0">
                <a:latin typeface="Arial"/>
                <a:cs typeface="Arial"/>
              </a:rPr>
              <a:t>}//</a:t>
            </a:r>
            <a:r>
              <a:rPr sz="1600" b="1" spc="10" dirty="0">
                <a:latin typeface="Arial"/>
                <a:cs typeface="Arial"/>
              </a:rPr>
              <a:t> </a:t>
            </a:r>
            <a:r>
              <a:rPr sz="1600" b="1" spc="-5" dirty="0">
                <a:latin typeface="Arial"/>
                <a:cs typeface="Arial"/>
              </a:rPr>
              <a:t>End</a:t>
            </a:r>
            <a:r>
              <a:rPr sz="1600" b="1" spc="-20" dirty="0">
                <a:latin typeface="Arial"/>
                <a:cs typeface="Arial"/>
              </a:rPr>
              <a:t> </a:t>
            </a:r>
            <a:r>
              <a:rPr sz="1600" b="1" spc="-5" dirty="0">
                <a:latin typeface="Arial"/>
                <a:cs typeface="Arial"/>
              </a:rPr>
              <a:t>of</a:t>
            </a:r>
            <a:r>
              <a:rPr sz="1600" b="1" spc="5" dirty="0">
                <a:latin typeface="Arial"/>
                <a:cs typeface="Arial"/>
              </a:rPr>
              <a:t> </a:t>
            </a:r>
            <a:r>
              <a:rPr sz="1600" b="1" spc="-5" dirty="0">
                <a:latin typeface="Arial"/>
                <a:cs typeface="Arial"/>
              </a:rPr>
              <a:t>class</a:t>
            </a:r>
            <a:r>
              <a:rPr sz="1600" b="1" spc="-15" dirty="0">
                <a:latin typeface="Arial"/>
                <a:cs typeface="Arial"/>
              </a:rPr>
              <a:t> </a:t>
            </a:r>
            <a:r>
              <a:rPr sz="1600" b="1" spc="-5" dirty="0">
                <a:latin typeface="Arial"/>
                <a:cs typeface="Arial"/>
              </a:rPr>
              <a:t>C</a:t>
            </a:r>
            <a:endParaRPr sz="1600">
              <a:latin typeface="Arial"/>
              <a:cs typeface="Arial"/>
            </a:endParaRPr>
          </a:p>
        </p:txBody>
      </p:sp>
      <p:sp>
        <p:nvSpPr>
          <p:cNvPr id="6" name="object 6"/>
          <p:cNvSpPr txBox="1"/>
          <p:nvPr/>
        </p:nvSpPr>
        <p:spPr>
          <a:xfrm>
            <a:off x="5303646" y="3760978"/>
            <a:ext cx="2404110" cy="756920"/>
          </a:xfrm>
          <a:prstGeom prst="rect">
            <a:avLst/>
          </a:prstGeom>
        </p:spPr>
        <p:txBody>
          <a:bodyPr vert="horz" wrap="square" lIns="0" tIns="12065" rIns="0" bIns="0" rtlCol="0">
            <a:spAutoFit/>
          </a:bodyPr>
          <a:lstStyle/>
          <a:p>
            <a:pPr marL="12700" marR="5080">
              <a:spcBef>
                <a:spcPts val="95"/>
              </a:spcBef>
            </a:pPr>
            <a:r>
              <a:rPr sz="1600" b="1" spc="-5" dirty="0">
                <a:latin typeface="Arial"/>
                <a:cs typeface="Arial"/>
              </a:rPr>
              <a:t>// File</a:t>
            </a:r>
            <a:r>
              <a:rPr sz="1600" b="1" spc="5" dirty="0">
                <a:latin typeface="Arial"/>
                <a:cs typeface="Arial"/>
              </a:rPr>
              <a:t> </a:t>
            </a:r>
            <a:r>
              <a:rPr sz="1600" b="1" spc="-5" dirty="0">
                <a:latin typeface="Arial"/>
                <a:cs typeface="Arial"/>
              </a:rPr>
              <a:t>Name:</a:t>
            </a:r>
            <a:r>
              <a:rPr sz="1600" b="1" spc="5" dirty="0">
                <a:latin typeface="Arial"/>
                <a:cs typeface="Arial"/>
              </a:rPr>
              <a:t> </a:t>
            </a:r>
            <a:r>
              <a:rPr sz="1600" b="1" spc="-10" dirty="0">
                <a:latin typeface="Arial"/>
                <a:cs typeface="Arial"/>
              </a:rPr>
              <a:t>Demo2.java </a:t>
            </a:r>
            <a:r>
              <a:rPr sz="1600" b="1" spc="-430" dirty="0">
                <a:latin typeface="Arial"/>
                <a:cs typeface="Arial"/>
              </a:rPr>
              <a:t> </a:t>
            </a:r>
            <a:r>
              <a:rPr sz="1600" b="1" spc="-5" dirty="0">
                <a:latin typeface="Arial"/>
                <a:cs typeface="Arial"/>
              </a:rPr>
              <a:t>class</a:t>
            </a:r>
            <a:r>
              <a:rPr sz="1600" b="1" spc="-55" dirty="0">
                <a:latin typeface="Arial"/>
                <a:cs typeface="Arial"/>
              </a:rPr>
              <a:t> </a:t>
            </a:r>
            <a:r>
              <a:rPr sz="1600" b="1" spc="-5" dirty="0">
                <a:latin typeface="Arial"/>
                <a:cs typeface="Arial"/>
              </a:rPr>
              <a:t>A</a:t>
            </a:r>
            <a:endParaRPr sz="1600">
              <a:latin typeface="Arial"/>
              <a:cs typeface="Arial"/>
            </a:endParaRPr>
          </a:p>
          <a:p>
            <a:pPr marL="12700"/>
            <a:r>
              <a:rPr sz="1600" b="1" spc="-5" dirty="0">
                <a:latin typeface="Arial"/>
                <a:cs typeface="Arial"/>
              </a:rPr>
              <a:t>{</a:t>
            </a:r>
            <a:endParaRPr sz="1600">
              <a:latin typeface="Arial"/>
              <a:cs typeface="Arial"/>
            </a:endParaRPr>
          </a:p>
        </p:txBody>
      </p:sp>
      <p:sp>
        <p:nvSpPr>
          <p:cNvPr id="7" name="object 7"/>
          <p:cNvSpPr txBox="1"/>
          <p:nvPr/>
        </p:nvSpPr>
        <p:spPr>
          <a:xfrm>
            <a:off x="6218301" y="4492193"/>
            <a:ext cx="836930" cy="258404"/>
          </a:xfrm>
          <a:prstGeom prst="rect">
            <a:avLst/>
          </a:prstGeom>
        </p:spPr>
        <p:txBody>
          <a:bodyPr vert="horz" wrap="square" lIns="0" tIns="12065" rIns="0" bIns="0" rtlCol="0">
            <a:spAutoFit/>
          </a:bodyPr>
          <a:lstStyle/>
          <a:p>
            <a:pPr marL="12700">
              <a:spcBef>
                <a:spcPts val="95"/>
              </a:spcBef>
            </a:pPr>
            <a:r>
              <a:rPr sz="1600" b="1" spc="-5" dirty="0">
                <a:latin typeface="Arial"/>
                <a:cs typeface="Arial"/>
              </a:rPr>
              <a:t>class</a:t>
            </a:r>
            <a:r>
              <a:rPr sz="1600" b="1" spc="-55" dirty="0">
                <a:latin typeface="Arial"/>
                <a:cs typeface="Arial"/>
              </a:rPr>
              <a:t> A</a:t>
            </a:r>
            <a:r>
              <a:rPr sz="1600" b="1" spc="-5" dirty="0">
                <a:latin typeface="Arial"/>
                <a:cs typeface="Arial"/>
              </a:rPr>
              <a:t>1</a:t>
            </a:r>
            <a:endParaRPr sz="1600">
              <a:latin typeface="Arial"/>
              <a:cs typeface="Arial"/>
            </a:endParaRPr>
          </a:p>
        </p:txBody>
      </p:sp>
      <p:sp>
        <p:nvSpPr>
          <p:cNvPr id="8" name="object 8"/>
          <p:cNvSpPr txBox="1"/>
          <p:nvPr/>
        </p:nvSpPr>
        <p:spPr>
          <a:xfrm>
            <a:off x="6218302" y="4736719"/>
            <a:ext cx="1776095" cy="513080"/>
          </a:xfrm>
          <a:prstGeom prst="rect">
            <a:avLst/>
          </a:prstGeom>
        </p:spPr>
        <p:txBody>
          <a:bodyPr vert="horz" wrap="square" lIns="0" tIns="12065" rIns="0" bIns="0" rtlCol="0">
            <a:spAutoFit/>
          </a:bodyPr>
          <a:lstStyle/>
          <a:p>
            <a:pPr marL="12700">
              <a:spcBef>
                <a:spcPts val="95"/>
              </a:spcBef>
            </a:pPr>
            <a:r>
              <a:rPr sz="1600" b="1" spc="-5" dirty="0">
                <a:latin typeface="Arial"/>
                <a:cs typeface="Arial"/>
              </a:rPr>
              <a:t>{</a:t>
            </a:r>
            <a:endParaRPr sz="1600">
              <a:latin typeface="Arial"/>
              <a:cs typeface="Arial"/>
            </a:endParaRPr>
          </a:p>
          <a:p>
            <a:pPr marL="12700"/>
            <a:r>
              <a:rPr sz="1600" b="1" spc="-5" dirty="0">
                <a:latin typeface="Arial"/>
                <a:cs typeface="Arial"/>
              </a:rPr>
              <a:t>}//</a:t>
            </a:r>
            <a:r>
              <a:rPr sz="1600" b="1" spc="10" dirty="0">
                <a:latin typeface="Arial"/>
                <a:cs typeface="Arial"/>
              </a:rPr>
              <a:t> </a:t>
            </a:r>
            <a:r>
              <a:rPr sz="1600" b="1" spc="-5" dirty="0">
                <a:latin typeface="Arial"/>
                <a:cs typeface="Arial"/>
              </a:rPr>
              <a:t>End</a:t>
            </a:r>
            <a:r>
              <a:rPr sz="1600" b="1" spc="-20" dirty="0">
                <a:latin typeface="Arial"/>
                <a:cs typeface="Arial"/>
              </a:rPr>
              <a:t> </a:t>
            </a:r>
            <a:r>
              <a:rPr sz="1600" b="1" spc="-10" dirty="0">
                <a:latin typeface="Arial"/>
                <a:cs typeface="Arial"/>
              </a:rPr>
              <a:t>of</a:t>
            </a:r>
            <a:r>
              <a:rPr sz="1600" b="1" dirty="0">
                <a:latin typeface="Arial"/>
                <a:cs typeface="Arial"/>
              </a:rPr>
              <a:t> </a:t>
            </a:r>
            <a:r>
              <a:rPr sz="1600" b="1" spc="-5" dirty="0">
                <a:latin typeface="Arial"/>
                <a:cs typeface="Arial"/>
              </a:rPr>
              <a:t>class</a:t>
            </a:r>
            <a:r>
              <a:rPr sz="1600" b="1" spc="-60" dirty="0">
                <a:latin typeface="Arial"/>
                <a:cs typeface="Arial"/>
              </a:rPr>
              <a:t> </a:t>
            </a:r>
            <a:r>
              <a:rPr sz="1600" b="1" spc="-30" dirty="0">
                <a:latin typeface="Arial"/>
                <a:cs typeface="Arial"/>
              </a:rPr>
              <a:t>A1</a:t>
            </a:r>
            <a:endParaRPr sz="1600">
              <a:latin typeface="Arial"/>
              <a:cs typeface="Arial"/>
            </a:endParaRPr>
          </a:p>
        </p:txBody>
      </p:sp>
      <p:sp>
        <p:nvSpPr>
          <p:cNvPr id="9" name="object 9"/>
          <p:cNvSpPr txBox="1"/>
          <p:nvPr/>
        </p:nvSpPr>
        <p:spPr>
          <a:xfrm>
            <a:off x="6096761" y="5476495"/>
            <a:ext cx="2880360" cy="742511"/>
          </a:xfrm>
          <a:prstGeom prst="rect">
            <a:avLst/>
          </a:prstGeom>
          <a:ln w="25907">
            <a:solidFill>
              <a:srgbClr val="000000"/>
            </a:solidFill>
          </a:ln>
        </p:spPr>
        <p:txBody>
          <a:bodyPr vert="horz" wrap="square" lIns="0" tIns="3810" rIns="0" bIns="0" rtlCol="0">
            <a:spAutoFit/>
          </a:bodyPr>
          <a:lstStyle/>
          <a:p>
            <a:pPr marL="133985">
              <a:spcBef>
                <a:spcPts val="30"/>
              </a:spcBef>
            </a:pPr>
            <a:r>
              <a:rPr sz="1600" b="1" spc="-5" dirty="0">
                <a:latin typeface="Arial"/>
                <a:cs typeface="Arial"/>
              </a:rPr>
              <a:t>static class</a:t>
            </a:r>
            <a:r>
              <a:rPr sz="1600" b="1" spc="-70" dirty="0">
                <a:latin typeface="Arial"/>
                <a:cs typeface="Arial"/>
              </a:rPr>
              <a:t> </a:t>
            </a:r>
            <a:r>
              <a:rPr sz="1600" b="1" spc="-30" dirty="0">
                <a:latin typeface="Arial"/>
                <a:cs typeface="Arial"/>
              </a:rPr>
              <a:t>A2</a:t>
            </a:r>
            <a:endParaRPr sz="1600">
              <a:latin typeface="Arial"/>
              <a:cs typeface="Arial"/>
            </a:endParaRPr>
          </a:p>
          <a:p>
            <a:pPr marL="133985"/>
            <a:r>
              <a:rPr sz="1600" b="1" spc="-5" dirty="0">
                <a:latin typeface="Arial"/>
                <a:cs typeface="Arial"/>
              </a:rPr>
              <a:t>{</a:t>
            </a:r>
            <a:endParaRPr sz="1600">
              <a:latin typeface="Arial"/>
              <a:cs typeface="Arial"/>
            </a:endParaRPr>
          </a:p>
          <a:p>
            <a:pPr marL="133985"/>
            <a:r>
              <a:rPr sz="1600" b="1" spc="-5" dirty="0">
                <a:latin typeface="Arial"/>
                <a:cs typeface="Arial"/>
              </a:rPr>
              <a:t>}//</a:t>
            </a:r>
            <a:r>
              <a:rPr sz="1600" b="1" spc="10" dirty="0">
                <a:latin typeface="Arial"/>
                <a:cs typeface="Arial"/>
              </a:rPr>
              <a:t> </a:t>
            </a:r>
            <a:r>
              <a:rPr sz="1600" b="1" spc="-5" dirty="0">
                <a:latin typeface="Arial"/>
                <a:cs typeface="Arial"/>
              </a:rPr>
              <a:t>End</a:t>
            </a:r>
            <a:r>
              <a:rPr sz="1600" b="1" spc="-15" dirty="0">
                <a:latin typeface="Arial"/>
                <a:cs typeface="Arial"/>
              </a:rPr>
              <a:t> </a:t>
            </a:r>
            <a:r>
              <a:rPr sz="1600" b="1" spc="-10" dirty="0">
                <a:latin typeface="Arial"/>
                <a:cs typeface="Arial"/>
              </a:rPr>
              <a:t>of</a:t>
            </a:r>
            <a:r>
              <a:rPr sz="1600" b="1" spc="5" dirty="0">
                <a:latin typeface="Arial"/>
                <a:cs typeface="Arial"/>
              </a:rPr>
              <a:t> </a:t>
            </a:r>
            <a:r>
              <a:rPr sz="1600" b="1" spc="-5" dirty="0">
                <a:latin typeface="Arial"/>
                <a:cs typeface="Arial"/>
              </a:rPr>
              <a:t>class</a:t>
            </a:r>
            <a:r>
              <a:rPr sz="1600" b="1" spc="-60" dirty="0">
                <a:latin typeface="Arial"/>
                <a:cs typeface="Arial"/>
              </a:rPr>
              <a:t> </a:t>
            </a:r>
            <a:r>
              <a:rPr sz="1600" b="1" spc="-30" dirty="0">
                <a:latin typeface="Arial"/>
                <a:cs typeface="Arial"/>
              </a:rPr>
              <a:t>A2</a:t>
            </a:r>
            <a:endParaRPr sz="1600">
              <a:latin typeface="Arial"/>
              <a:cs typeface="Arial"/>
            </a:endParaRPr>
          </a:p>
        </p:txBody>
      </p:sp>
      <p:sp>
        <p:nvSpPr>
          <p:cNvPr id="10" name="object 10"/>
          <p:cNvSpPr txBox="1"/>
          <p:nvPr/>
        </p:nvSpPr>
        <p:spPr>
          <a:xfrm>
            <a:off x="5303646" y="6200038"/>
            <a:ext cx="1670050" cy="258404"/>
          </a:xfrm>
          <a:prstGeom prst="rect">
            <a:avLst/>
          </a:prstGeom>
        </p:spPr>
        <p:txBody>
          <a:bodyPr vert="horz" wrap="square" lIns="0" tIns="12065" rIns="0" bIns="0" rtlCol="0">
            <a:spAutoFit/>
          </a:bodyPr>
          <a:lstStyle/>
          <a:p>
            <a:pPr marL="12700">
              <a:spcBef>
                <a:spcPts val="95"/>
              </a:spcBef>
            </a:pPr>
            <a:r>
              <a:rPr sz="1600" b="1" spc="-5" dirty="0">
                <a:latin typeface="Arial"/>
                <a:cs typeface="Arial"/>
              </a:rPr>
              <a:t>}//</a:t>
            </a:r>
            <a:r>
              <a:rPr sz="1600" b="1" spc="10" dirty="0">
                <a:latin typeface="Arial"/>
                <a:cs typeface="Arial"/>
              </a:rPr>
              <a:t> </a:t>
            </a:r>
            <a:r>
              <a:rPr sz="1600" b="1" spc="-5" dirty="0">
                <a:latin typeface="Arial"/>
                <a:cs typeface="Arial"/>
              </a:rPr>
              <a:t>End</a:t>
            </a:r>
            <a:r>
              <a:rPr sz="1600" b="1" spc="-20" dirty="0">
                <a:latin typeface="Arial"/>
                <a:cs typeface="Arial"/>
              </a:rPr>
              <a:t> </a:t>
            </a:r>
            <a:r>
              <a:rPr sz="1600" b="1" spc="-10" dirty="0">
                <a:latin typeface="Arial"/>
                <a:cs typeface="Arial"/>
              </a:rPr>
              <a:t>of</a:t>
            </a:r>
            <a:r>
              <a:rPr sz="1600" b="1" dirty="0">
                <a:latin typeface="Arial"/>
                <a:cs typeface="Arial"/>
              </a:rPr>
              <a:t> </a:t>
            </a:r>
            <a:r>
              <a:rPr sz="1600" b="1" spc="-5" dirty="0">
                <a:latin typeface="Arial"/>
                <a:cs typeface="Arial"/>
              </a:rPr>
              <a:t>class</a:t>
            </a:r>
            <a:r>
              <a:rPr sz="1600" b="1" spc="-60" dirty="0">
                <a:latin typeface="Arial"/>
                <a:cs typeface="Arial"/>
              </a:rPr>
              <a:t> </a:t>
            </a:r>
            <a:r>
              <a:rPr sz="1600" b="1" spc="-5" dirty="0">
                <a:latin typeface="Arial"/>
                <a:cs typeface="Arial"/>
              </a:rPr>
              <a:t>A</a:t>
            </a:r>
            <a:endParaRPr sz="1600" dirty="0">
              <a:latin typeface="Arial"/>
              <a:cs typeface="Arial"/>
            </a:endParaRPr>
          </a:p>
        </p:txBody>
      </p:sp>
      <p:grpSp>
        <p:nvGrpSpPr>
          <p:cNvPr id="11" name="object 11"/>
          <p:cNvGrpSpPr/>
          <p:nvPr/>
        </p:nvGrpSpPr>
        <p:grpSpPr>
          <a:xfrm>
            <a:off x="4998212" y="3557810"/>
            <a:ext cx="4363720" cy="3097883"/>
            <a:chOff x="3479291" y="3735323"/>
            <a:chExt cx="4363720" cy="2748280"/>
          </a:xfrm>
        </p:grpSpPr>
        <p:sp>
          <p:nvSpPr>
            <p:cNvPr id="12" name="object 12"/>
            <p:cNvSpPr/>
            <p:nvPr/>
          </p:nvSpPr>
          <p:spPr>
            <a:xfrm>
              <a:off x="3492245" y="3748277"/>
              <a:ext cx="3313429" cy="2722245"/>
            </a:xfrm>
            <a:custGeom>
              <a:avLst/>
              <a:gdLst/>
              <a:ahLst/>
              <a:cxnLst/>
              <a:rect l="l" t="t" r="r" b="b"/>
              <a:pathLst>
                <a:path w="3313429" h="2722245">
                  <a:moveTo>
                    <a:pt x="0" y="453644"/>
                  </a:moveTo>
                  <a:lnTo>
                    <a:pt x="2341" y="407256"/>
                  </a:lnTo>
                  <a:lnTo>
                    <a:pt x="9215" y="362210"/>
                  </a:lnTo>
                  <a:lnTo>
                    <a:pt x="20392" y="318732"/>
                  </a:lnTo>
                  <a:lnTo>
                    <a:pt x="35645" y="277052"/>
                  </a:lnTo>
                  <a:lnTo>
                    <a:pt x="54746" y="237396"/>
                  </a:lnTo>
                  <a:lnTo>
                    <a:pt x="77467" y="199993"/>
                  </a:lnTo>
                  <a:lnTo>
                    <a:pt x="103580" y="165071"/>
                  </a:lnTo>
                  <a:lnTo>
                    <a:pt x="132857" y="132857"/>
                  </a:lnTo>
                  <a:lnTo>
                    <a:pt x="165071" y="103580"/>
                  </a:lnTo>
                  <a:lnTo>
                    <a:pt x="199993" y="77467"/>
                  </a:lnTo>
                  <a:lnTo>
                    <a:pt x="237396" y="54746"/>
                  </a:lnTo>
                  <a:lnTo>
                    <a:pt x="277052" y="35645"/>
                  </a:lnTo>
                  <a:lnTo>
                    <a:pt x="318732" y="20392"/>
                  </a:lnTo>
                  <a:lnTo>
                    <a:pt x="362210" y="9215"/>
                  </a:lnTo>
                  <a:lnTo>
                    <a:pt x="407256" y="2341"/>
                  </a:lnTo>
                  <a:lnTo>
                    <a:pt x="453643" y="0"/>
                  </a:lnTo>
                  <a:lnTo>
                    <a:pt x="2859531" y="0"/>
                  </a:lnTo>
                  <a:lnTo>
                    <a:pt x="2905919" y="2341"/>
                  </a:lnTo>
                  <a:lnTo>
                    <a:pt x="2950965" y="9215"/>
                  </a:lnTo>
                  <a:lnTo>
                    <a:pt x="2994443" y="20392"/>
                  </a:lnTo>
                  <a:lnTo>
                    <a:pt x="3036123" y="35645"/>
                  </a:lnTo>
                  <a:lnTo>
                    <a:pt x="3075779" y="54746"/>
                  </a:lnTo>
                  <a:lnTo>
                    <a:pt x="3113182" y="77467"/>
                  </a:lnTo>
                  <a:lnTo>
                    <a:pt x="3148104" y="103580"/>
                  </a:lnTo>
                  <a:lnTo>
                    <a:pt x="3180318" y="132857"/>
                  </a:lnTo>
                  <a:lnTo>
                    <a:pt x="3209595" y="165071"/>
                  </a:lnTo>
                  <a:lnTo>
                    <a:pt x="3235708" y="199993"/>
                  </a:lnTo>
                  <a:lnTo>
                    <a:pt x="3258429" y="237396"/>
                  </a:lnTo>
                  <a:lnTo>
                    <a:pt x="3277530" y="277052"/>
                  </a:lnTo>
                  <a:lnTo>
                    <a:pt x="3292783" y="318732"/>
                  </a:lnTo>
                  <a:lnTo>
                    <a:pt x="3303960" y="362210"/>
                  </a:lnTo>
                  <a:lnTo>
                    <a:pt x="3310834" y="407256"/>
                  </a:lnTo>
                  <a:lnTo>
                    <a:pt x="3313176" y="453644"/>
                  </a:lnTo>
                  <a:lnTo>
                    <a:pt x="3313176" y="2268207"/>
                  </a:lnTo>
                  <a:lnTo>
                    <a:pt x="3310834" y="2314590"/>
                  </a:lnTo>
                  <a:lnTo>
                    <a:pt x="3303960" y="2359634"/>
                  </a:lnTo>
                  <a:lnTo>
                    <a:pt x="3292783" y="2403110"/>
                  </a:lnTo>
                  <a:lnTo>
                    <a:pt x="3277530" y="2444790"/>
                  </a:lnTo>
                  <a:lnTo>
                    <a:pt x="3258429" y="2484446"/>
                  </a:lnTo>
                  <a:lnTo>
                    <a:pt x="3235708" y="2521850"/>
                  </a:lnTo>
                  <a:lnTo>
                    <a:pt x="3209595" y="2556774"/>
                  </a:lnTo>
                  <a:lnTo>
                    <a:pt x="3180318" y="2588990"/>
                  </a:lnTo>
                  <a:lnTo>
                    <a:pt x="3148104" y="2618270"/>
                  </a:lnTo>
                  <a:lnTo>
                    <a:pt x="3113182" y="2644386"/>
                  </a:lnTo>
                  <a:lnTo>
                    <a:pt x="3075779" y="2667109"/>
                  </a:lnTo>
                  <a:lnTo>
                    <a:pt x="3036123" y="2686213"/>
                  </a:lnTo>
                  <a:lnTo>
                    <a:pt x="2994443" y="2701468"/>
                  </a:lnTo>
                  <a:lnTo>
                    <a:pt x="2950965" y="2712647"/>
                  </a:lnTo>
                  <a:lnTo>
                    <a:pt x="2905919" y="2719521"/>
                  </a:lnTo>
                  <a:lnTo>
                    <a:pt x="2859531" y="2721864"/>
                  </a:lnTo>
                  <a:lnTo>
                    <a:pt x="453643" y="2721864"/>
                  </a:lnTo>
                  <a:lnTo>
                    <a:pt x="407256" y="2719521"/>
                  </a:lnTo>
                  <a:lnTo>
                    <a:pt x="362210" y="2712647"/>
                  </a:lnTo>
                  <a:lnTo>
                    <a:pt x="318732" y="2701468"/>
                  </a:lnTo>
                  <a:lnTo>
                    <a:pt x="277052" y="2686213"/>
                  </a:lnTo>
                  <a:lnTo>
                    <a:pt x="237396" y="2667109"/>
                  </a:lnTo>
                  <a:lnTo>
                    <a:pt x="199993" y="2644386"/>
                  </a:lnTo>
                  <a:lnTo>
                    <a:pt x="165071" y="2618270"/>
                  </a:lnTo>
                  <a:lnTo>
                    <a:pt x="132857" y="2588990"/>
                  </a:lnTo>
                  <a:lnTo>
                    <a:pt x="103580" y="2556774"/>
                  </a:lnTo>
                  <a:lnTo>
                    <a:pt x="77467" y="2521850"/>
                  </a:lnTo>
                  <a:lnTo>
                    <a:pt x="54746" y="2484446"/>
                  </a:lnTo>
                  <a:lnTo>
                    <a:pt x="35645" y="2444790"/>
                  </a:lnTo>
                  <a:lnTo>
                    <a:pt x="20392" y="2403110"/>
                  </a:lnTo>
                  <a:lnTo>
                    <a:pt x="9215" y="2359634"/>
                  </a:lnTo>
                  <a:lnTo>
                    <a:pt x="2341" y="2314590"/>
                  </a:lnTo>
                  <a:lnTo>
                    <a:pt x="0" y="2268207"/>
                  </a:lnTo>
                  <a:lnTo>
                    <a:pt x="0" y="453644"/>
                  </a:lnTo>
                  <a:close/>
                </a:path>
              </a:pathLst>
            </a:custGeom>
            <a:ln w="25908">
              <a:solidFill>
                <a:srgbClr val="385D89"/>
              </a:solidFill>
            </a:ln>
          </p:spPr>
          <p:txBody>
            <a:bodyPr wrap="square" lIns="0" tIns="0" rIns="0" bIns="0" rtlCol="0"/>
            <a:lstStyle/>
            <a:p>
              <a:endParaRPr/>
            </a:p>
          </p:txBody>
        </p:sp>
        <p:sp>
          <p:nvSpPr>
            <p:cNvPr id="13" name="object 13"/>
            <p:cNvSpPr/>
            <p:nvPr/>
          </p:nvSpPr>
          <p:spPr>
            <a:xfrm>
              <a:off x="4572761" y="4581905"/>
              <a:ext cx="3256915" cy="1671955"/>
            </a:xfrm>
            <a:custGeom>
              <a:avLst/>
              <a:gdLst/>
              <a:ahLst/>
              <a:cxnLst/>
              <a:rect l="l" t="t" r="r" b="b"/>
              <a:pathLst>
                <a:path w="3256915" h="1671954">
                  <a:moveTo>
                    <a:pt x="0" y="777240"/>
                  </a:moveTo>
                  <a:lnTo>
                    <a:pt x="2880360" y="777240"/>
                  </a:lnTo>
                  <a:lnTo>
                    <a:pt x="2880360" y="0"/>
                  </a:lnTo>
                  <a:lnTo>
                    <a:pt x="0" y="0"/>
                  </a:lnTo>
                  <a:lnTo>
                    <a:pt x="0" y="777240"/>
                  </a:lnTo>
                  <a:close/>
                </a:path>
                <a:path w="3256915" h="1671954">
                  <a:moveTo>
                    <a:pt x="2941319" y="0"/>
                  </a:moveTo>
                  <a:lnTo>
                    <a:pt x="3000934" y="2006"/>
                  </a:lnTo>
                  <a:lnTo>
                    <a:pt x="3049619" y="7477"/>
                  </a:lnTo>
                  <a:lnTo>
                    <a:pt x="3082444" y="15591"/>
                  </a:lnTo>
                  <a:lnTo>
                    <a:pt x="3094482" y="25527"/>
                  </a:lnTo>
                  <a:lnTo>
                    <a:pt x="3094482" y="363093"/>
                  </a:lnTo>
                  <a:lnTo>
                    <a:pt x="3106519" y="373028"/>
                  </a:lnTo>
                  <a:lnTo>
                    <a:pt x="3139344" y="381142"/>
                  </a:lnTo>
                  <a:lnTo>
                    <a:pt x="3188029" y="386613"/>
                  </a:lnTo>
                  <a:lnTo>
                    <a:pt x="3247643" y="388620"/>
                  </a:lnTo>
                  <a:lnTo>
                    <a:pt x="3188029" y="390626"/>
                  </a:lnTo>
                  <a:lnTo>
                    <a:pt x="3139344" y="396097"/>
                  </a:lnTo>
                  <a:lnTo>
                    <a:pt x="3106519" y="404211"/>
                  </a:lnTo>
                  <a:lnTo>
                    <a:pt x="3094482" y="414147"/>
                  </a:lnTo>
                  <a:lnTo>
                    <a:pt x="3094482" y="751713"/>
                  </a:lnTo>
                  <a:lnTo>
                    <a:pt x="3082444" y="761648"/>
                  </a:lnTo>
                  <a:lnTo>
                    <a:pt x="3049619" y="769762"/>
                  </a:lnTo>
                  <a:lnTo>
                    <a:pt x="3000934" y="775233"/>
                  </a:lnTo>
                  <a:lnTo>
                    <a:pt x="2941319" y="777240"/>
                  </a:lnTo>
                </a:path>
                <a:path w="3256915" h="1671954">
                  <a:moveTo>
                    <a:pt x="2950464" y="894588"/>
                  </a:moveTo>
                  <a:lnTo>
                    <a:pt x="3010078" y="896594"/>
                  </a:lnTo>
                  <a:lnTo>
                    <a:pt x="3058763" y="902065"/>
                  </a:lnTo>
                  <a:lnTo>
                    <a:pt x="3091588" y="910179"/>
                  </a:lnTo>
                  <a:lnTo>
                    <a:pt x="3103626" y="920115"/>
                  </a:lnTo>
                  <a:lnTo>
                    <a:pt x="3103626" y="1257681"/>
                  </a:lnTo>
                  <a:lnTo>
                    <a:pt x="3115663" y="1267616"/>
                  </a:lnTo>
                  <a:lnTo>
                    <a:pt x="3148488" y="1275730"/>
                  </a:lnTo>
                  <a:lnTo>
                    <a:pt x="3197173" y="1281201"/>
                  </a:lnTo>
                  <a:lnTo>
                    <a:pt x="3256788" y="1283208"/>
                  </a:lnTo>
                  <a:lnTo>
                    <a:pt x="3197173" y="1285214"/>
                  </a:lnTo>
                  <a:lnTo>
                    <a:pt x="3148488" y="1290685"/>
                  </a:lnTo>
                  <a:lnTo>
                    <a:pt x="3115663" y="1298799"/>
                  </a:lnTo>
                  <a:lnTo>
                    <a:pt x="3103626" y="1308735"/>
                  </a:lnTo>
                  <a:lnTo>
                    <a:pt x="3103626" y="1646301"/>
                  </a:lnTo>
                  <a:lnTo>
                    <a:pt x="3091588" y="1656236"/>
                  </a:lnTo>
                  <a:lnTo>
                    <a:pt x="3058763" y="1664350"/>
                  </a:lnTo>
                  <a:lnTo>
                    <a:pt x="3010078" y="1669821"/>
                  </a:lnTo>
                  <a:lnTo>
                    <a:pt x="2950464" y="1671828"/>
                  </a:lnTo>
                </a:path>
              </a:pathLst>
            </a:custGeom>
            <a:ln w="25908">
              <a:solidFill>
                <a:srgbClr val="000000"/>
              </a:solidFill>
              <a:prstDash val="sysDash"/>
            </a:ln>
          </p:spPr>
          <p:txBody>
            <a:bodyPr wrap="square" lIns="0" tIns="0" rIns="0" bIns="0" rtlCol="0"/>
            <a:lstStyle/>
            <a:p>
              <a:endParaRPr/>
            </a:p>
          </p:txBody>
        </p:sp>
      </p:grpSp>
      <p:sp>
        <p:nvSpPr>
          <p:cNvPr id="14" name="object 14"/>
          <p:cNvSpPr txBox="1"/>
          <p:nvPr/>
        </p:nvSpPr>
        <p:spPr>
          <a:xfrm>
            <a:off x="5603339" y="3136484"/>
            <a:ext cx="2278380" cy="391795"/>
          </a:xfrm>
          <a:prstGeom prst="rect">
            <a:avLst/>
          </a:prstGeom>
        </p:spPr>
        <p:txBody>
          <a:bodyPr vert="horz" wrap="square" lIns="0" tIns="12700" rIns="0" bIns="0" rtlCol="0">
            <a:spAutoFit/>
          </a:bodyPr>
          <a:lstStyle/>
          <a:p>
            <a:pPr marL="12700">
              <a:spcBef>
                <a:spcPts val="100"/>
              </a:spcBef>
            </a:pPr>
            <a:r>
              <a:rPr sz="2400" b="1" spc="-5" dirty="0">
                <a:latin typeface="Arial"/>
                <a:cs typeface="Arial"/>
              </a:rPr>
              <a:t>Nested</a:t>
            </a:r>
            <a:r>
              <a:rPr sz="2400" b="1" spc="-40" dirty="0">
                <a:latin typeface="Arial"/>
                <a:cs typeface="Arial"/>
              </a:rPr>
              <a:t> </a:t>
            </a:r>
            <a:r>
              <a:rPr sz="2400" b="1" spc="-5" dirty="0">
                <a:latin typeface="Arial"/>
                <a:cs typeface="Arial"/>
              </a:rPr>
              <a:t>Classes</a:t>
            </a:r>
            <a:endParaRPr sz="2400" dirty="0">
              <a:latin typeface="Arial"/>
              <a:cs typeface="Arial"/>
            </a:endParaRPr>
          </a:p>
        </p:txBody>
      </p:sp>
      <p:sp>
        <p:nvSpPr>
          <p:cNvPr id="15" name="object 15"/>
          <p:cNvSpPr txBox="1"/>
          <p:nvPr/>
        </p:nvSpPr>
        <p:spPr>
          <a:xfrm>
            <a:off x="9425431" y="4610862"/>
            <a:ext cx="1037590" cy="1621155"/>
          </a:xfrm>
          <a:prstGeom prst="rect">
            <a:avLst/>
          </a:prstGeom>
        </p:spPr>
        <p:txBody>
          <a:bodyPr vert="horz" wrap="square" lIns="0" tIns="12065" rIns="0" bIns="0" rtlCol="0">
            <a:spAutoFit/>
          </a:bodyPr>
          <a:lstStyle/>
          <a:p>
            <a:pPr marL="12700" marR="5080">
              <a:spcBef>
                <a:spcPts val="95"/>
              </a:spcBef>
            </a:pPr>
            <a:r>
              <a:rPr sz="1600" b="1" spc="-5" dirty="0">
                <a:solidFill>
                  <a:srgbClr val="FF0000"/>
                </a:solidFill>
                <a:latin typeface="Arial"/>
                <a:cs typeface="Arial"/>
              </a:rPr>
              <a:t>No</a:t>
            </a:r>
            <a:r>
              <a:rPr sz="1600" b="1" spc="-15" dirty="0">
                <a:solidFill>
                  <a:srgbClr val="FF0000"/>
                </a:solidFill>
                <a:latin typeface="Arial"/>
                <a:cs typeface="Arial"/>
              </a:rPr>
              <a:t>n</a:t>
            </a:r>
            <a:r>
              <a:rPr sz="1600" b="1" spc="-10" dirty="0">
                <a:solidFill>
                  <a:srgbClr val="FF0000"/>
                </a:solidFill>
                <a:latin typeface="Arial"/>
                <a:cs typeface="Arial"/>
              </a:rPr>
              <a:t>-</a:t>
            </a:r>
            <a:r>
              <a:rPr sz="1600" b="1" spc="-5" dirty="0">
                <a:solidFill>
                  <a:srgbClr val="FF0000"/>
                </a:solidFill>
                <a:latin typeface="Arial"/>
                <a:cs typeface="Arial"/>
              </a:rPr>
              <a:t>Static  Nested </a:t>
            </a:r>
            <a:r>
              <a:rPr sz="1600" b="1" dirty="0">
                <a:solidFill>
                  <a:srgbClr val="FF0000"/>
                </a:solidFill>
                <a:latin typeface="Arial"/>
                <a:cs typeface="Arial"/>
              </a:rPr>
              <a:t> </a:t>
            </a:r>
            <a:r>
              <a:rPr sz="1600" b="1" spc="-10" dirty="0">
                <a:solidFill>
                  <a:srgbClr val="FF0000"/>
                </a:solidFill>
                <a:latin typeface="Arial"/>
                <a:cs typeface="Arial"/>
              </a:rPr>
              <a:t>Class</a:t>
            </a:r>
            <a:endParaRPr sz="1600">
              <a:latin typeface="Arial"/>
              <a:cs typeface="Arial"/>
            </a:endParaRPr>
          </a:p>
          <a:p>
            <a:pPr marL="84455" marR="269240">
              <a:spcBef>
                <a:spcPts val="1045"/>
              </a:spcBef>
            </a:pPr>
            <a:r>
              <a:rPr sz="1600" b="1" spc="-5" dirty="0">
                <a:solidFill>
                  <a:srgbClr val="FF0000"/>
                </a:solidFill>
                <a:latin typeface="Arial"/>
                <a:cs typeface="Arial"/>
              </a:rPr>
              <a:t>Static </a:t>
            </a:r>
            <a:r>
              <a:rPr sz="1600" b="1" dirty="0">
                <a:solidFill>
                  <a:srgbClr val="FF0000"/>
                </a:solidFill>
                <a:latin typeface="Arial"/>
                <a:cs typeface="Arial"/>
              </a:rPr>
              <a:t> </a:t>
            </a:r>
            <a:r>
              <a:rPr sz="1600" b="1" spc="-5" dirty="0">
                <a:solidFill>
                  <a:srgbClr val="FF0000"/>
                </a:solidFill>
                <a:latin typeface="Arial"/>
                <a:cs typeface="Arial"/>
              </a:rPr>
              <a:t>Nested  </a:t>
            </a:r>
            <a:r>
              <a:rPr sz="1600" b="1" spc="-10" dirty="0">
                <a:solidFill>
                  <a:srgbClr val="FF0000"/>
                </a:solidFill>
                <a:latin typeface="Arial"/>
                <a:cs typeface="Arial"/>
              </a:rPr>
              <a:t>Class</a:t>
            </a:r>
            <a:endParaRPr sz="1600">
              <a:latin typeface="Arial"/>
              <a:cs typeface="Arial"/>
            </a:endParaRPr>
          </a:p>
        </p:txBody>
      </p:sp>
      <p:sp>
        <p:nvSpPr>
          <p:cNvPr id="18" name="Footer Placeholder 17">
            <a:extLst>
              <a:ext uri="{FF2B5EF4-FFF2-40B4-BE49-F238E27FC236}">
                <a16:creationId xmlns:a16="http://schemas.microsoft.com/office/drawing/2014/main" id="{DA935342-D4C7-5A0B-A3D0-F6098BAD8FEE}"/>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82674"/>
            <a:ext cx="8072120" cy="1452880"/>
          </a:xfrm>
          <a:prstGeom prst="rect">
            <a:avLst/>
          </a:prstGeom>
        </p:spPr>
        <p:txBody>
          <a:bodyPr vert="horz" wrap="square" lIns="0" tIns="54610" rIns="0" bIns="0" rtlCol="0">
            <a:spAutoFit/>
          </a:bodyPr>
          <a:lstStyle/>
          <a:p>
            <a:pPr marL="355600" marR="5080" indent="-342900" algn="just">
              <a:lnSpc>
                <a:spcPts val="2590"/>
              </a:lnSpc>
              <a:spcBef>
                <a:spcPts val="430"/>
              </a:spcBef>
              <a:buClr>
                <a:srgbClr val="0F1141"/>
              </a:buClr>
              <a:buChar char="•"/>
              <a:tabLst>
                <a:tab pos="355600" algn="l"/>
              </a:tabLst>
            </a:pPr>
            <a:r>
              <a:rPr sz="2400" spc="-5" dirty="0">
                <a:latin typeface="Arial MT"/>
                <a:cs typeface="Arial MT"/>
              </a:rPr>
              <a:t>Accessor</a:t>
            </a:r>
            <a:r>
              <a:rPr sz="2400" dirty="0">
                <a:latin typeface="Arial MT"/>
                <a:cs typeface="Arial MT"/>
              </a:rPr>
              <a:t> Method</a:t>
            </a:r>
            <a:r>
              <a:rPr sz="2400" spc="5" dirty="0">
                <a:latin typeface="Arial MT"/>
                <a:cs typeface="Arial MT"/>
              </a:rPr>
              <a:t> </a:t>
            </a:r>
            <a:r>
              <a:rPr sz="2400" spc="-5" dirty="0">
                <a:latin typeface="Arial MT"/>
                <a:cs typeface="Arial MT"/>
              </a:rPr>
              <a:t>accesses/gets/reads</a:t>
            </a:r>
            <a:r>
              <a:rPr sz="2400" dirty="0">
                <a:latin typeface="Arial MT"/>
                <a:cs typeface="Arial MT"/>
              </a:rPr>
              <a:t> </a:t>
            </a:r>
            <a:r>
              <a:rPr sz="2400" spc="-5" dirty="0">
                <a:latin typeface="Arial MT"/>
                <a:cs typeface="Arial MT"/>
              </a:rPr>
              <a:t>the</a:t>
            </a:r>
            <a:r>
              <a:rPr sz="2400" dirty="0">
                <a:latin typeface="Arial MT"/>
                <a:cs typeface="Arial MT"/>
              </a:rPr>
              <a:t> </a:t>
            </a:r>
            <a:r>
              <a:rPr sz="2400" spc="-5" dirty="0">
                <a:latin typeface="Arial MT"/>
                <a:cs typeface="Arial MT"/>
              </a:rPr>
              <a:t>values</a:t>
            </a:r>
            <a:r>
              <a:rPr sz="2400" dirty="0">
                <a:latin typeface="Arial MT"/>
                <a:cs typeface="Arial MT"/>
              </a:rPr>
              <a:t> </a:t>
            </a:r>
            <a:r>
              <a:rPr sz="2400" spc="-5">
                <a:latin typeface="Arial MT"/>
                <a:cs typeface="Arial MT"/>
              </a:rPr>
              <a:t>of </a:t>
            </a:r>
            <a:r>
              <a:rPr sz="2400">
                <a:latin typeface="Arial MT"/>
                <a:cs typeface="Arial MT"/>
              </a:rPr>
              <a:t> </a:t>
            </a:r>
            <a:r>
              <a:rPr sz="2400" spc="-10">
                <a:latin typeface="Arial MT"/>
                <a:cs typeface="Arial MT"/>
              </a:rPr>
              <a:t>object’s </a:t>
            </a:r>
            <a:r>
              <a:rPr sz="2400" spc="-5" dirty="0">
                <a:latin typeface="Arial MT"/>
                <a:cs typeface="Arial MT"/>
              </a:rPr>
              <a:t>attributes </a:t>
            </a:r>
            <a:r>
              <a:rPr sz="2400" dirty="0">
                <a:latin typeface="Arial MT"/>
                <a:cs typeface="Arial MT"/>
              </a:rPr>
              <a:t>especially when </a:t>
            </a:r>
            <a:r>
              <a:rPr sz="2400" spc="-5" dirty="0">
                <a:latin typeface="Arial MT"/>
                <a:cs typeface="Arial MT"/>
              </a:rPr>
              <a:t>their Access Modifier </a:t>
            </a:r>
            <a:r>
              <a:rPr sz="2400" dirty="0">
                <a:latin typeface="Arial MT"/>
                <a:cs typeface="Arial MT"/>
              </a:rPr>
              <a:t> </a:t>
            </a:r>
            <a:r>
              <a:rPr sz="2400" spc="-5" dirty="0">
                <a:latin typeface="Arial MT"/>
                <a:cs typeface="Arial MT"/>
              </a:rPr>
              <a:t>is</a:t>
            </a:r>
            <a:r>
              <a:rPr sz="2400" dirty="0">
                <a:latin typeface="Arial MT"/>
                <a:cs typeface="Arial MT"/>
              </a:rPr>
              <a:t> </a:t>
            </a:r>
            <a:r>
              <a:rPr sz="2400" spc="-5" dirty="0">
                <a:latin typeface="Arial MT"/>
                <a:cs typeface="Arial MT"/>
              </a:rPr>
              <a:t>private</a:t>
            </a:r>
            <a:endParaRPr sz="2400" dirty="0">
              <a:latin typeface="Arial MT"/>
              <a:cs typeface="Arial MT"/>
            </a:endParaRPr>
          </a:p>
          <a:p>
            <a:pPr marL="355600" indent="-342900" algn="just">
              <a:spcBef>
                <a:spcPts val="254"/>
              </a:spcBef>
              <a:buClr>
                <a:srgbClr val="0F1141"/>
              </a:buClr>
              <a:buChar char="•"/>
              <a:tabLst>
                <a:tab pos="355600" algn="l"/>
              </a:tabLst>
            </a:pPr>
            <a:r>
              <a:rPr sz="2400" spc="-5">
                <a:latin typeface="Arial MT"/>
                <a:cs typeface="Arial MT"/>
              </a:rPr>
              <a:t>Each</a:t>
            </a:r>
            <a:r>
              <a:rPr sz="2400" spc="40">
                <a:latin typeface="Arial MT"/>
                <a:cs typeface="Arial MT"/>
              </a:rPr>
              <a:t> </a:t>
            </a:r>
            <a:r>
              <a:rPr sz="2400">
                <a:latin typeface="Arial MT"/>
                <a:cs typeface="Arial MT"/>
              </a:rPr>
              <a:t>Object</a:t>
            </a:r>
            <a:r>
              <a:rPr sz="2400" spc="35">
                <a:latin typeface="Arial MT"/>
                <a:cs typeface="Arial MT"/>
              </a:rPr>
              <a:t> </a:t>
            </a:r>
            <a:r>
              <a:rPr sz="2400" spc="-5" dirty="0">
                <a:latin typeface="Arial MT"/>
                <a:cs typeface="Arial MT"/>
              </a:rPr>
              <a:t>Field</a:t>
            </a:r>
            <a:r>
              <a:rPr sz="2400" spc="45" dirty="0">
                <a:latin typeface="Arial MT"/>
                <a:cs typeface="Arial MT"/>
              </a:rPr>
              <a:t> </a:t>
            </a:r>
            <a:r>
              <a:rPr sz="2400" dirty="0">
                <a:latin typeface="Arial MT"/>
                <a:cs typeface="Arial MT"/>
              </a:rPr>
              <a:t>/</a:t>
            </a:r>
            <a:r>
              <a:rPr sz="2400" spc="35" dirty="0">
                <a:latin typeface="Arial MT"/>
                <a:cs typeface="Arial MT"/>
              </a:rPr>
              <a:t> </a:t>
            </a:r>
            <a:r>
              <a:rPr sz="2400" spc="-5" dirty="0">
                <a:latin typeface="Arial MT"/>
                <a:cs typeface="Arial MT"/>
              </a:rPr>
              <a:t>Instance</a:t>
            </a:r>
            <a:r>
              <a:rPr sz="2400" spc="40" dirty="0">
                <a:latin typeface="Arial MT"/>
                <a:cs typeface="Arial MT"/>
              </a:rPr>
              <a:t> </a:t>
            </a:r>
            <a:r>
              <a:rPr sz="2400" spc="-5" dirty="0">
                <a:latin typeface="Arial MT"/>
                <a:cs typeface="Arial MT"/>
              </a:rPr>
              <a:t>Field</a:t>
            </a:r>
            <a:r>
              <a:rPr sz="2400" spc="45" dirty="0">
                <a:latin typeface="Arial MT"/>
                <a:cs typeface="Arial MT"/>
              </a:rPr>
              <a:t> </a:t>
            </a:r>
            <a:r>
              <a:rPr sz="2400" dirty="0">
                <a:latin typeface="Arial MT"/>
                <a:cs typeface="Arial MT"/>
              </a:rPr>
              <a:t>/</a:t>
            </a:r>
            <a:r>
              <a:rPr sz="2400" spc="30" dirty="0">
                <a:latin typeface="Arial MT"/>
                <a:cs typeface="Arial MT"/>
              </a:rPr>
              <a:t> </a:t>
            </a:r>
            <a:r>
              <a:rPr sz="2400" spc="-5" dirty="0">
                <a:latin typeface="Arial MT"/>
                <a:cs typeface="Arial MT"/>
              </a:rPr>
              <a:t>Attribute</a:t>
            </a:r>
            <a:r>
              <a:rPr sz="2400" spc="45" dirty="0">
                <a:latin typeface="Arial MT"/>
                <a:cs typeface="Arial MT"/>
              </a:rPr>
              <a:t> </a:t>
            </a:r>
            <a:r>
              <a:rPr sz="2400" spc="-5" dirty="0">
                <a:latin typeface="Arial MT"/>
                <a:cs typeface="Arial MT"/>
              </a:rPr>
              <a:t>can</a:t>
            </a:r>
            <a:r>
              <a:rPr sz="2400" spc="35" dirty="0">
                <a:latin typeface="Arial MT"/>
                <a:cs typeface="Arial MT"/>
              </a:rPr>
              <a:t> </a:t>
            </a:r>
            <a:r>
              <a:rPr sz="2400" spc="-5" dirty="0">
                <a:latin typeface="Arial MT"/>
                <a:cs typeface="Arial MT"/>
              </a:rPr>
              <a:t>have</a:t>
            </a:r>
            <a:r>
              <a:rPr sz="2400" spc="50" dirty="0">
                <a:latin typeface="Arial MT"/>
                <a:cs typeface="Arial MT"/>
              </a:rPr>
              <a:t> </a:t>
            </a:r>
            <a:r>
              <a:rPr sz="2400" dirty="0">
                <a:latin typeface="Arial MT"/>
                <a:cs typeface="Arial MT"/>
              </a:rPr>
              <a:t>its</a:t>
            </a:r>
          </a:p>
        </p:txBody>
      </p:sp>
      <p:sp>
        <p:nvSpPr>
          <p:cNvPr id="3" name="object 3"/>
          <p:cNvSpPr txBox="1"/>
          <p:nvPr/>
        </p:nvSpPr>
        <p:spPr>
          <a:xfrm>
            <a:off x="1907541" y="2836926"/>
            <a:ext cx="3605529" cy="830580"/>
          </a:xfrm>
          <a:prstGeom prst="rect">
            <a:avLst/>
          </a:prstGeom>
        </p:spPr>
        <p:txBody>
          <a:bodyPr vert="horz" wrap="square" lIns="0" tIns="48895" rIns="0" bIns="0" rtlCol="0">
            <a:spAutoFit/>
          </a:bodyPr>
          <a:lstStyle/>
          <a:p>
            <a:pPr marL="355600">
              <a:spcBef>
                <a:spcPts val="385"/>
              </a:spcBef>
            </a:pPr>
            <a:r>
              <a:rPr sz="2400" spc="-5" dirty="0">
                <a:latin typeface="Arial MT"/>
                <a:cs typeface="Arial MT"/>
              </a:rPr>
              <a:t>own</a:t>
            </a:r>
            <a:r>
              <a:rPr sz="2400" spc="5" dirty="0">
                <a:latin typeface="Arial MT"/>
                <a:cs typeface="Arial MT"/>
              </a:rPr>
              <a:t> </a:t>
            </a:r>
            <a:r>
              <a:rPr sz="2400" spc="-5" dirty="0">
                <a:latin typeface="Arial MT"/>
                <a:cs typeface="Arial MT"/>
              </a:rPr>
              <a:t>accessor</a:t>
            </a:r>
            <a:r>
              <a:rPr sz="2400" spc="-10" dirty="0">
                <a:latin typeface="Arial MT"/>
                <a:cs typeface="Arial MT"/>
              </a:rPr>
              <a:t> </a:t>
            </a:r>
            <a:r>
              <a:rPr sz="2400" spc="-5" dirty="0">
                <a:latin typeface="Arial MT"/>
                <a:cs typeface="Arial MT"/>
              </a:rPr>
              <a:t>Method</a:t>
            </a:r>
            <a:endParaRPr sz="2400">
              <a:latin typeface="Arial MT"/>
              <a:cs typeface="Arial MT"/>
            </a:endParaRPr>
          </a:p>
          <a:p>
            <a:pPr marL="355600" indent="-342900">
              <a:spcBef>
                <a:spcPts val="290"/>
              </a:spcBef>
              <a:buClr>
                <a:srgbClr val="0F1141"/>
              </a:buClr>
              <a:buChar char="•"/>
              <a:tabLst>
                <a:tab pos="354965" algn="l"/>
                <a:tab pos="355600" algn="l"/>
              </a:tabLst>
            </a:pPr>
            <a:r>
              <a:rPr sz="2400" spc="-5" dirty="0">
                <a:latin typeface="Arial MT"/>
                <a:cs typeface="Arial MT"/>
              </a:rPr>
              <a:t>General</a:t>
            </a:r>
            <a:r>
              <a:rPr sz="2400" spc="-20" dirty="0">
                <a:latin typeface="Arial MT"/>
                <a:cs typeface="Arial MT"/>
              </a:rPr>
              <a:t> </a:t>
            </a:r>
            <a:r>
              <a:rPr sz="2400" dirty="0">
                <a:latin typeface="Arial MT"/>
                <a:cs typeface="Arial MT"/>
              </a:rPr>
              <a:t>Preferred</a:t>
            </a:r>
            <a:r>
              <a:rPr sz="2400" spc="-40" dirty="0">
                <a:latin typeface="Arial MT"/>
                <a:cs typeface="Arial MT"/>
              </a:rPr>
              <a:t> </a:t>
            </a:r>
            <a:r>
              <a:rPr sz="2400" dirty="0">
                <a:latin typeface="Arial MT"/>
                <a:cs typeface="Arial MT"/>
              </a:rPr>
              <a:t>Form</a:t>
            </a:r>
            <a:endParaRPr sz="2400">
              <a:latin typeface="Arial MT"/>
              <a:cs typeface="Arial MT"/>
            </a:endParaRPr>
          </a:p>
        </p:txBody>
      </p:sp>
      <p:sp>
        <p:nvSpPr>
          <p:cNvPr id="4" name="object 4"/>
          <p:cNvSpPr txBox="1"/>
          <p:nvPr/>
        </p:nvSpPr>
        <p:spPr>
          <a:xfrm>
            <a:off x="2822195" y="3641939"/>
            <a:ext cx="6633845" cy="1635125"/>
          </a:xfrm>
          <a:prstGeom prst="rect">
            <a:avLst/>
          </a:prstGeom>
        </p:spPr>
        <p:txBody>
          <a:bodyPr vert="horz" wrap="square" lIns="0" tIns="48895" rIns="0" bIns="0" rtlCol="0">
            <a:spAutoFit/>
          </a:bodyPr>
          <a:lstStyle/>
          <a:p>
            <a:pPr marL="12700">
              <a:spcBef>
                <a:spcPts val="385"/>
              </a:spcBef>
            </a:pPr>
            <a:r>
              <a:rPr sz="2400" spc="-5" dirty="0">
                <a:latin typeface="Arial MT"/>
                <a:cs typeface="Arial MT"/>
              </a:rPr>
              <a:t>public</a:t>
            </a:r>
            <a:r>
              <a:rPr sz="2400" spc="30" dirty="0">
                <a:latin typeface="Arial MT"/>
                <a:cs typeface="Arial MT"/>
              </a:rPr>
              <a:t> </a:t>
            </a:r>
            <a:r>
              <a:rPr sz="2400" dirty="0">
                <a:latin typeface="Arial MT"/>
                <a:cs typeface="Arial MT"/>
              </a:rPr>
              <a:t>&lt;return-type&gt;</a:t>
            </a:r>
            <a:r>
              <a:rPr sz="2400" spc="-15" dirty="0">
                <a:latin typeface="Arial MT"/>
                <a:cs typeface="Arial MT"/>
              </a:rPr>
              <a:t> </a:t>
            </a:r>
            <a:r>
              <a:rPr sz="2400" spc="-5" dirty="0">
                <a:latin typeface="Arial MT"/>
                <a:cs typeface="Arial MT"/>
              </a:rPr>
              <a:t>get&lt;Instance-Field-Name&gt;()</a:t>
            </a:r>
            <a:endParaRPr sz="2400">
              <a:latin typeface="Arial MT"/>
              <a:cs typeface="Arial MT"/>
            </a:endParaRPr>
          </a:p>
          <a:p>
            <a:pPr marL="12700">
              <a:spcBef>
                <a:spcPts val="285"/>
              </a:spcBef>
            </a:pPr>
            <a:r>
              <a:rPr sz="2400" dirty="0">
                <a:latin typeface="Arial MT"/>
                <a:cs typeface="Arial MT"/>
              </a:rPr>
              <a:t>{</a:t>
            </a:r>
            <a:endParaRPr sz="2400">
              <a:latin typeface="Arial MT"/>
              <a:cs typeface="Arial MT"/>
            </a:endParaRPr>
          </a:p>
          <a:p>
            <a:pPr marL="927100">
              <a:spcBef>
                <a:spcPts val="290"/>
              </a:spcBef>
            </a:pPr>
            <a:r>
              <a:rPr sz="2400" dirty="0">
                <a:latin typeface="Arial MT"/>
                <a:cs typeface="Arial MT"/>
              </a:rPr>
              <a:t>return</a:t>
            </a:r>
            <a:r>
              <a:rPr sz="2400" spc="-10" dirty="0">
                <a:latin typeface="Arial MT"/>
                <a:cs typeface="Arial MT"/>
              </a:rPr>
              <a:t> </a:t>
            </a:r>
            <a:r>
              <a:rPr sz="2400" spc="-5" dirty="0">
                <a:latin typeface="Arial MT"/>
                <a:cs typeface="Arial MT"/>
              </a:rPr>
              <a:t>this.&lt;Instance-Field-Name&gt;;</a:t>
            </a:r>
            <a:endParaRPr sz="2400">
              <a:latin typeface="Arial MT"/>
              <a:cs typeface="Arial MT"/>
            </a:endParaRPr>
          </a:p>
          <a:p>
            <a:pPr marL="12700">
              <a:spcBef>
                <a:spcPts val="290"/>
              </a:spcBef>
            </a:pPr>
            <a:r>
              <a:rPr sz="2400" dirty="0">
                <a:latin typeface="Arial MT"/>
                <a:cs typeface="Arial MT"/>
              </a:rPr>
              <a:t>}</a:t>
            </a:r>
            <a:endParaRPr sz="2400">
              <a:latin typeface="Arial MT"/>
              <a:cs typeface="Arial MT"/>
            </a:endParaRPr>
          </a:p>
        </p:txBody>
      </p:sp>
      <p:sp>
        <p:nvSpPr>
          <p:cNvPr id="5" name="object 5"/>
          <p:cNvSpPr txBox="1">
            <a:spLocks noGrp="1"/>
          </p:cNvSpPr>
          <p:nvPr>
            <p:ph type="title"/>
          </p:nvPr>
        </p:nvSpPr>
        <p:spPr>
          <a:xfrm>
            <a:off x="1907539" y="379222"/>
            <a:ext cx="7501381"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0" dirty="0"/>
              <a:t>ar</a:t>
            </a:r>
            <a:r>
              <a:rPr spc="-5" dirty="0"/>
              <a:t>e</a:t>
            </a:r>
            <a:r>
              <a:rPr spc="-434" dirty="0"/>
              <a:t> </a:t>
            </a:r>
            <a:r>
              <a:rPr spc="-160" dirty="0"/>
              <a:t>Accesso</a:t>
            </a:r>
            <a:r>
              <a:rPr spc="-5" dirty="0"/>
              <a:t>r</a:t>
            </a:r>
            <a:r>
              <a:rPr spc="-270" dirty="0"/>
              <a:t> </a:t>
            </a:r>
            <a:r>
              <a:rPr spc="-155" dirty="0"/>
              <a:t>M</a:t>
            </a:r>
            <a:r>
              <a:rPr spc="-160" dirty="0"/>
              <a:t>e</a:t>
            </a:r>
            <a:r>
              <a:rPr spc="-155" dirty="0"/>
              <a:t>t</a:t>
            </a:r>
            <a:r>
              <a:rPr spc="-160" dirty="0"/>
              <a:t>hods</a:t>
            </a:r>
            <a:r>
              <a:rPr dirty="0"/>
              <a:t>?</a:t>
            </a:r>
          </a:p>
        </p:txBody>
      </p:sp>
      <p:grpSp>
        <p:nvGrpSpPr>
          <p:cNvPr id="6" name="object 6"/>
          <p:cNvGrpSpPr/>
          <p:nvPr/>
        </p:nvGrpSpPr>
        <p:grpSpPr>
          <a:xfrm>
            <a:off x="2686811" y="3666744"/>
            <a:ext cx="1035050" cy="2157730"/>
            <a:chOff x="1162811" y="3666744"/>
            <a:chExt cx="1035050" cy="2157730"/>
          </a:xfrm>
        </p:grpSpPr>
        <p:sp>
          <p:nvSpPr>
            <p:cNvPr id="7" name="object 7"/>
            <p:cNvSpPr/>
            <p:nvPr/>
          </p:nvSpPr>
          <p:spPr>
            <a:xfrm>
              <a:off x="1175765" y="3679698"/>
              <a:ext cx="1009015" cy="433070"/>
            </a:xfrm>
            <a:custGeom>
              <a:avLst/>
              <a:gdLst/>
              <a:ahLst/>
              <a:cxnLst/>
              <a:rect l="l" t="t" r="r" b="b"/>
              <a:pathLst>
                <a:path w="1009014" h="433070">
                  <a:moveTo>
                    <a:pt x="0" y="216407"/>
                  </a:moveTo>
                  <a:lnTo>
                    <a:pt x="15403" y="163126"/>
                  </a:lnTo>
                  <a:lnTo>
                    <a:pt x="59095" y="114678"/>
                  </a:lnTo>
                  <a:lnTo>
                    <a:pt x="90368" y="92774"/>
                  </a:lnTo>
                  <a:lnTo>
                    <a:pt x="127295" y="72687"/>
                  </a:lnTo>
                  <a:lnTo>
                    <a:pt x="169406" y="54620"/>
                  </a:lnTo>
                  <a:lnTo>
                    <a:pt x="216226" y="38776"/>
                  </a:lnTo>
                  <a:lnTo>
                    <a:pt x="267284" y="25357"/>
                  </a:lnTo>
                  <a:lnTo>
                    <a:pt x="322107" y="14568"/>
                  </a:lnTo>
                  <a:lnTo>
                    <a:pt x="380223" y="6610"/>
                  </a:lnTo>
                  <a:lnTo>
                    <a:pt x="441159" y="1686"/>
                  </a:lnTo>
                  <a:lnTo>
                    <a:pt x="504444" y="0"/>
                  </a:lnTo>
                  <a:lnTo>
                    <a:pt x="567728" y="1686"/>
                  </a:lnTo>
                  <a:lnTo>
                    <a:pt x="628664" y="6610"/>
                  </a:lnTo>
                  <a:lnTo>
                    <a:pt x="686780" y="14568"/>
                  </a:lnTo>
                  <a:lnTo>
                    <a:pt x="741603" y="25357"/>
                  </a:lnTo>
                  <a:lnTo>
                    <a:pt x="792661" y="38776"/>
                  </a:lnTo>
                  <a:lnTo>
                    <a:pt x="839481" y="54620"/>
                  </a:lnTo>
                  <a:lnTo>
                    <a:pt x="881592" y="72687"/>
                  </a:lnTo>
                  <a:lnTo>
                    <a:pt x="918519" y="92774"/>
                  </a:lnTo>
                  <a:lnTo>
                    <a:pt x="949792" y="114678"/>
                  </a:lnTo>
                  <a:lnTo>
                    <a:pt x="993484" y="163126"/>
                  </a:lnTo>
                  <a:lnTo>
                    <a:pt x="1008888" y="216407"/>
                  </a:lnTo>
                  <a:lnTo>
                    <a:pt x="1004958" y="243551"/>
                  </a:lnTo>
                  <a:lnTo>
                    <a:pt x="974938" y="294618"/>
                  </a:lnTo>
                  <a:lnTo>
                    <a:pt x="918519" y="340041"/>
                  </a:lnTo>
                  <a:lnTo>
                    <a:pt x="881592" y="360128"/>
                  </a:lnTo>
                  <a:lnTo>
                    <a:pt x="839481" y="378195"/>
                  </a:lnTo>
                  <a:lnTo>
                    <a:pt x="792661" y="394039"/>
                  </a:lnTo>
                  <a:lnTo>
                    <a:pt x="741603" y="407458"/>
                  </a:lnTo>
                  <a:lnTo>
                    <a:pt x="686780" y="418247"/>
                  </a:lnTo>
                  <a:lnTo>
                    <a:pt x="628664" y="426205"/>
                  </a:lnTo>
                  <a:lnTo>
                    <a:pt x="567728" y="431129"/>
                  </a:lnTo>
                  <a:lnTo>
                    <a:pt x="504444" y="432815"/>
                  </a:lnTo>
                  <a:lnTo>
                    <a:pt x="441159" y="431129"/>
                  </a:lnTo>
                  <a:lnTo>
                    <a:pt x="380223" y="426205"/>
                  </a:lnTo>
                  <a:lnTo>
                    <a:pt x="322107" y="418247"/>
                  </a:lnTo>
                  <a:lnTo>
                    <a:pt x="267284" y="407458"/>
                  </a:lnTo>
                  <a:lnTo>
                    <a:pt x="216226" y="394039"/>
                  </a:lnTo>
                  <a:lnTo>
                    <a:pt x="169406" y="378195"/>
                  </a:lnTo>
                  <a:lnTo>
                    <a:pt x="127295" y="360128"/>
                  </a:lnTo>
                  <a:lnTo>
                    <a:pt x="90368" y="340041"/>
                  </a:lnTo>
                  <a:lnTo>
                    <a:pt x="59095" y="318137"/>
                  </a:lnTo>
                  <a:lnTo>
                    <a:pt x="15403" y="269689"/>
                  </a:lnTo>
                  <a:lnTo>
                    <a:pt x="0" y="216407"/>
                  </a:lnTo>
                  <a:close/>
                </a:path>
              </a:pathLst>
            </a:custGeom>
            <a:ln w="25908">
              <a:solidFill>
                <a:srgbClr val="FF0000"/>
              </a:solidFill>
              <a:prstDash val="sysDash"/>
            </a:ln>
          </p:spPr>
          <p:txBody>
            <a:bodyPr wrap="square" lIns="0" tIns="0" rIns="0" bIns="0" rtlCol="0"/>
            <a:lstStyle/>
            <a:p>
              <a:endParaRPr/>
            </a:p>
          </p:txBody>
        </p:sp>
        <p:sp>
          <p:nvSpPr>
            <p:cNvPr id="8" name="object 8"/>
            <p:cNvSpPr/>
            <p:nvPr/>
          </p:nvSpPr>
          <p:spPr>
            <a:xfrm>
              <a:off x="1667509" y="4110227"/>
              <a:ext cx="337820" cy="1714500"/>
            </a:xfrm>
            <a:custGeom>
              <a:avLst/>
              <a:gdLst/>
              <a:ahLst/>
              <a:cxnLst/>
              <a:rect l="l" t="t" r="r" b="b"/>
              <a:pathLst>
                <a:path w="337819" h="1714500">
                  <a:moveTo>
                    <a:pt x="25400" y="0"/>
                  </a:moveTo>
                  <a:lnTo>
                    <a:pt x="0" y="4572"/>
                  </a:lnTo>
                  <a:lnTo>
                    <a:pt x="13334" y="81026"/>
                  </a:lnTo>
                  <a:lnTo>
                    <a:pt x="38862" y="76581"/>
                  </a:lnTo>
                  <a:lnTo>
                    <a:pt x="25400" y="0"/>
                  </a:lnTo>
                  <a:close/>
                </a:path>
                <a:path w="337819" h="1714500">
                  <a:moveTo>
                    <a:pt x="43306" y="102108"/>
                  </a:moveTo>
                  <a:lnTo>
                    <a:pt x="17906" y="106553"/>
                  </a:lnTo>
                  <a:lnTo>
                    <a:pt x="31241" y="183134"/>
                  </a:lnTo>
                  <a:lnTo>
                    <a:pt x="56768" y="178689"/>
                  </a:lnTo>
                  <a:lnTo>
                    <a:pt x="43306" y="102108"/>
                  </a:lnTo>
                  <a:close/>
                </a:path>
                <a:path w="337819" h="1714500">
                  <a:moveTo>
                    <a:pt x="61213" y="204216"/>
                  </a:moveTo>
                  <a:lnTo>
                    <a:pt x="35687" y="208661"/>
                  </a:lnTo>
                  <a:lnTo>
                    <a:pt x="49148" y="285242"/>
                  </a:lnTo>
                  <a:lnTo>
                    <a:pt x="74675" y="280797"/>
                  </a:lnTo>
                  <a:lnTo>
                    <a:pt x="61213" y="204216"/>
                  </a:lnTo>
                  <a:close/>
                </a:path>
                <a:path w="337819" h="1714500">
                  <a:moveTo>
                    <a:pt x="79120" y="306324"/>
                  </a:moveTo>
                  <a:lnTo>
                    <a:pt x="53593" y="310769"/>
                  </a:lnTo>
                  <a:lnTo>
                    <a:pt x="67056" y="387350"/>
                  </a:lnTo>
                  <a:lnTo>
                    <a:pt x="92582" y="382778"/>
                  </a:lnTo>
                  <a:lnTo>
                    <a:pt x="79120" y="306324"/>
                  </a:lnTo>
                  <a:close/>
                </a:path>
                <a:path w="337819" h="1714500">
                  <a:moveTo>
                    <a:pt x="97027" y="408305"/>
                  </a:moveTo>
                  <a:lnTo>
                    <a:pt x="71500" y="412877"/>
                  </a:lnTo>
                  <a:lnTo>
                    <a:pt x="84962" y="489331"/>
                  </a:lnTo>
                  <a:lnTo>
                    <a:pt x="110489" y="484886"/>
                  </a:lnTo>
                  <a:lnTo>
                    <a:pt x="97027" y="408305"/>
                  </a:lnTo>
                  <a:close/>
                </a:path>
                <a:path w="337819" h="1714500">
                  <a:moveTo>
                    <a:pt x="114934" y="510413"/>
                  </a:moveTo>
                  <a:lnTo>
                    <a:pt x="89407" y="514858"/>
                  </a:lnTo>
                  <a:lnTo>
                    <a:pt x="102869" y="591439"/>
                  </a:lnTo>
                  <a:lnTo>
                    <a:pt x="128396" y="586994"/>
                  </a:lnTo>
                  <a:lnTo>
                    <a:pt x="114934" y="510413"/>
                  </a:lnTo>
                  <a:close/>
                </a:path>
                <a:path w="337819" h="1714500">
                  <a:moveTo>
                    <a:pt x="132841" y="612521"/>
                  </a:moveTo>
                  <a:lnTo>
                    <a:pt x="107314" y="616966"/>
                  </a:lnTo>
                  <a:lnTo>
                    <a:pt x="120776" y="693547"/>
                  </a:lnTo>
                  <a:lnTo>
                    <a:pt x="146303" y="689102"/>
                  </a:lnTo>
                  <a:lnTo>
                    <a:pt x="132841" y="612521"/>
                  </a:lnTo>
                  <a:close/>
                </a:path>
                <a:path w="337819" h="1714500">
                  <a:moveTo>
                    <a:pt x="150748" y="714502"/>
                  </a:moveTo>
                  <a:lnTo>
                    <a:pt x="125221" y="719074"/>
                  </a:lnTo>
                  <a:lnTo>
                    <a:pt x="138683" y="795655"/>
                  </a:lnTo>
                  <a:lnTo>
                    <a:pt x="164210" y="791083"/>
                  </a:lnTo>
                  <a:lnTo>
                    <a:pt x="150748" y="714502"/>
                  </a:lnTo>
                  <a:close/>
                </a:path>
                <a:path w="337819" h="1714500">
                  <a:moveTo>
                    <a:pt x="168656" y="816610"/>
                  </a:moveTo>
                  <a:lnTo>
                    <a:pt x="143128" y="821055"/>
                  </a:lnTo>
                  <a:lnTo>
                    <a:pt x="156590" y="897636"/>
                  </a:lnTo>
                  <a:lnTo>
                    <a:pt x="182117" y="893191"/>
                  </a:lnTo>
                  <a:lnTo>
                    <a:pt x="168656" y="816610"/>
                  </a:lnTo>
                  <a:close/>
                </a:path>
                <a:path w="337819" h="1714500">
                  <a:moveTo>
                    <a:pt x="186562" y="918718"/>
                  </a:moveTo>
                  <a:lnTo>
                    <a:pt x="161035" y="923163"/>
                  </a:lnTo>
                  <a:lnTo>
                    <a:pt x="174497" y="999744"/>
                  </a:lnTo>
                  <a:lnTo>
                    <a:pt x="200025" y="995299"/>
                  </a:lnTo>
                  <a:lnTo>
                    <a:pt x="186562" y="918718"/>
                  </a:lnTo>
                  <a:close/>
                </a:path>
                <a:path w="337819" h="1714500">
                  <a:moveTo>
                    <a:pt x="204469" y="1020826"/>
                  </a:moveTo>
                  <a:lnTo>
                    <a:pt x="178942" y="1025271"/>
                  </a:lnTo>
                  <a:lnTo>
                    <a:pt x="192404" y="1101852"/>
                  </a:lnTo>
                  <a:lnTo>
                    <a:pt x="217931" y="1097280"/>
                  </a:lnTo>
                  <a:lnTo>
                    <a:pt x="204469" y="1020826"/>
                  </a:lnTo>
                  <a:close/>
                </a:path>
                <a:path w="337819" h="1714500">
                  <a:moveTo>
                    <a:pt x="222376" y="1122807"/>
                  </a:moveTo>
                  <a:lnTo>
                    <a:pt x="196850" y="1127379"/>
                  </a:lnTo>
                  <a:lnTo>
                    <a:pt x="210312" y="1203833"/>
                  </a:lnTo>
                  <a:lnTo>
                    <a:pt x="235838" y="1199388"/>
                  </a:lnTo>
                  <a:lnTo>
                    <a:pt x="222376" y="1122807"/>
                  </a:lnTo>
                  <a:close/>
                </a:path>
                <a:path w="337819" h="1714500">
                  <a:moveTo>
                    <a:pt x="240283" y="1224915"/>
                  </a:moveTo>
                  <a:lnTo>
                    <a:pt x="214756" y="1229360"/>
                  </a:lnTo>
                  <a:lnTo>
                    <a:pt x="228219" y="1305941"/>
                  </a:lnTo>
                  <a:lnTo>
                    <a:pt x="253745" y="1301496"/>
                  </a:lnTo>
                  <a:lnTo>
                    <a:pt x="240283" y="1224915"/>
                  </a:lnTo>
                  <a:close/>
                </a:path>
                <a:path w="337819" h="1714500">
                  <a:moveTo>
                    <a:pt x="258190" y="1327023"/>
                  </a:moveTo>
                  <a:lnTo>
                    <a:pt x="232663" y="1331468"/>
                  </a:lnTo>
                  <a:lnTo>
                    <a:pt x="246125" y="1408049"/>
                  </a:lnTo>
                  <a:lnTo>
                    <a:pt x="271652" y="1403604"/>
                  </a:lnTo>
                  <a:lnTo>
                    <a:pt x="258190" y="1327023"/>
                  </a:lnTo>
                  <a:close/>
                </a:path>
                <a:path w="337819" h="1714500">
                  <a:moveTo>
                    <a:pt x="276097" y="1429131"/>
                  </a:moveTo>
                  <a:lnTo>
                    <a:pt x="250570" y="1433576"/>
                  </a:lnTo>
                  <a:lnTo>
                    <a:pt x="264032" y="1510106"/>
                  </a:lnTo>
                  <a:lnTo>
                    <a:pt x="289559" y="1505635"/>
                  </a:lnTo>
                  <a:lnTo>
                    <a:pt x="276097" y="1429131"/>
                  </a:lnTo>
                  <a:close/>
                </a:path>
                <a:path w="337819" h="1714500">
                  <a:moveTo>
                    <a:pt x="294004" y="1531150"/>
                  </a:moveTo>
                  <a:lnTo>
                    <a:pt x="268477" y="1535633"/>
                  </a:lnTo>
                  <a:lnTo>
                    <a:pt x="281939" y="1612188"/>
                  </a:lnTo>
                  <a:lnTo>
                    <a:pt x="307466" y="1607705"/>
                  </a:lnTo>
                  <a:lnTo>
                    <a:pt x="294004" y="1531150"/>
                  </a:lnTo>
                  <a:close/>
                </a:path>
                <a:path w="337819" h="1714500">
                  <a:moveTo>
                    <a:pt x="286717" y="1639620"/>
                  </a:moveTo>
                  <a:lnTo>
                    <a:pt x="261238" y="1644091"/>
                  </a:lnTo>
                  <a:lnTo>
                    <a:pt x="312927" y="1713928"/>
                  </a:lnTo>
                  <a:lnTo>
                    <a:pt x="331328" y="1652371"/>
                  </a:lnTo>
                  <a:lnTo>
                    <a:pt x="288925" y="1652371"/>
                  </a:lnTo>
                  <a:lnTo>
                    <a:pt x="286717" y="1639620"/>
                  </a:lnTo>
                  <a:close/>
                </a:path>
                <a:path w="337819" h="1714500">
                  <a:moveTo>
                    <a:pt x="312244" y="1635141"/>
                  </a:moveTo>
                  <a:lnTo>
                    <a:pt x="286717" y="1639620"/>
                  </a:lnTo>
                  <a:lnTo>
                    <a:pt x="288925" y="1652371"/>
                  </a:lnTo>
                  <a:lnTo>
                    <a:pt x="314451" y="1647901"/>
                  </a:lnTo>
                  <a:lnTo>
                    <a:pt x="312244" y="1635141"/>
                  </a:lnTo>
                  <a:close/>
                </a:path>
                <a:path w="337819" h="1714500">
                  <a:moveTo>
                    <a:pt x="337819" y="1630654"/>
                  </a:moveTo>
                  <a:lnTo>
                    <a:pt x="312244" y="1635141"/>
                  </a:lnTo>
                  <a:lnTo>
                    <a:pt x="314451" y="1647901"/>
                  </a:lnTo>
                  <a:lnTo>
                    <a:pt x="288925" y="1652371"/>
                  </a:lnTo>
                  <a:lnTo>
                    <a:pt x="331328" y="1652371"/>
                  </a:lnTo>
                  <a:lnTo>
                    <a:pt x="337819" y="1630654"/>
                  </a:lnTo>
                  <a:close/>
                </a:path>
                <a:path w="337819" h="1714500">
                  <a:moveTo>
                    <a:pt x="311912" y="1633220"/>
                  </a:moveTo>
                  <a:lnTo>
                    <a:pt x="286384" y="1637703"/>
                  </a:lnTo>
                  <a:lnTo>
                    <a:pt x="286717" y="1639620"/>
                  </a:lnTo>
                  <a:lnTo>
                    <a:pt x="312244" y="1635141"/>
                  </a:lnTo>
                  <a:lnTo>
                    <a:pt x="311912" y="1633220"/>
                  </a:lnTo>
                  <a:close/>
                </a:path>
              </a:pathLst>
            </a:custGeom>
            <a:solidFill>
              <a:srgbClr val="FF0000"/>
            </a:solidFill>
          </p:spPr>
          <p:txBody>
            <a:bodyPr wrap="square" lIns="0" tIns="0" rIns="0" bIns="0" rtlCol="0"/>
            <a:lstStyle/>
            <a:p>
              <a:endParaRPr/>
            </a:p>
          </p:txBody>
        </p:sp>
      </p:grpSp>
      <p:sp>
        <p:nvSpPr>
          <p:cNvPr id="9" name="object 9"/>
          <p:cNvSpPr txBox="1"/>
          <p:nvPr/>
        </p:nvSpPr>
        <p:spPr>
          <a:xfrm>
            <a:off x="1907541" y="5759297"/>
            <a:ext cx="4825365" cy="299720"/>
          </a:xfrm>
          <a:prstGeom prst="rect">
            <a:avLst/>
          </a:prstGeom>
        </p:spPr>
        <p:txBody>
          <a:bodyPr vert="horz" wrap="square" lIns="0" tIns="12700" rIns="0" bIns="0" rtlCol="0">
            <a:spAutoFit/>
          </a:bodyPr>
          <a:lstStyle/>
          <a:p>
            <a:pPr marL="12700">
              <a:spcBef>
                <a:spcPts val="100"/>
              </a:spcBef>
            </a:pPr>
            <a:r>
              <a:rPr spc="-5" dirty="0">
                <a:solidFill>
                  <a:srgbClr val="FF0000"/>
                </a:solidFill>
                <a:latin typeface="Arial MT"/>
                <a:cs typeface="Arial MT"/>
              </a:rPr>
              <a:t>Generally</a:t>
            </a:r>
            <a:r>
              <a:rPr spc="-85" dirty="0">
                <a:solidFill>
                  <a:srgbClr val="FF0000"/>
                </a:solidFill>
                <a:latin typeface="Arial MT"/>
                <a:cs typeface="Arial MT"/>
              </a:rPr>
              <a:t> </a:t>
            </a:r>
            <a:r>
              <a:rPr spc="-5" dirty="0">
                <a:solidFill>
                  <a:srgbClr val="FF0000"/>
                </a:solidFill>
                <a:latin typeface="Arial MT"/>
                <a:cs typeface="Arial MT"/>
              </a:rPr>
              <a:t>Accessor Methods</a:t>
            </a:r>
            <a:r>
              <a:rPr spc="5" dirty="0">
                <a:solidFill>
                  <a:srgbClr val="FF0000"/>
                </a:solidFill>
                <a:latin typeface="Arial MT"/>
                <a:cs typeface="Arial MT"/>
              </a:rPr>
              <a:t> </a:t>
            </a:r>
            <a:r>
              <a:rPr spc="-5" dirty="0">
                <a:solidFill>
                  <a:srgbClr val="FF0000"/>
                </a:solidFill>
                <a:latin typeface="Arial MT"/>
                <a:cs typeface="Arial MT"/>
              </a:rPr>
              <a:t>have</a:t>
            </a:r>
            <a:r>
              <a:rPr spc="5" dirty="0">
                <a:solidFill>
                  <a:srgbClr val="FF0000"/>
                </a:solidFill>
                <a:latin typeface="Arial MT"/>
                <a:cs typeface="Arial MT"/>
              </a:rPr>
              <a:t> </a:t>
            </a:r>
            <a:r>
              <a:rPr spc="-5" dirty="0">
                <a:solidFill>
                  <a:srgbClr val="FF0000"/>
                </a:solidFill>
                <a:latin typeface="Arial MT"/>
                <a:cs typeface="Arial MT"/>
              </a:rPr>
              <a:t>public</a:t>
            </a:r>
            <a:r>
              <a:rPr spc="10" dirty="0">
                <a:solidFill>
                  <a:srgbClr val="FF0000"/>
                </a:solidFill>
                <a:latin typeface="Arial MT"/>
                <a:cs typeface="Arial MT"/>
              </a:rPr>
              <a:t> </a:t>
            </a:r>
            <a:r>
              <a:rPr spc="-5" dirty="0">
                <a:solidFill>
                  <a:srgbClr val="FF0000"/>
                </a:solidFill>
                <a:latin typeface="Arial MT"/>
                <a:cs typeface="Arial MT"/>
              </a:rPr>
              <a:t>scope</a:t>
            </a:r>
            <a:endParaRPr>
              <a:latin typeface="Arial MT"/>
              <a:cs typeface="Arial MT"/>
            </a:endParaRPr>
          </a:p>
        </p:txBody>
      </p:sp>
      <p:sp>
        <p:nvSpPr>
          <p:cNvPr id="10" name="object 10"/>
          <p:cNvSpPr/>
          <p:nvPr/>
        </p:nvSpPr>
        <p:spPr>
          <a:xfrm>
            <a:off x="4723258" y="3993896"/>
            <a:ext cx="4001135" cy="1654810"/>
          </a:xfrm>
          <a:custGeom>
            <a:avLst/>
            <a:gdLst/>
            <a:ahLst/>
            <a:cxnLst/>
            <a:rect l="l" t="t" r="r" b="b"/>
            <a:pathLst>
              <a:path w="4001134" h="1654810">
                <a:moveTo>
                  <a:pt x="9906" y="0"/>
                </a:moveTo>
                <a:lnTo>
                  <a:pt x="0" y="23875"/>
                </a:lnTo>
                <a:lnTo>
                  <a:pt x="72008" y="53339"/>
                </a:lnTo>
                <a:lnTo>
                  <a:pt x="81788" y="29463"/>
                </a:lnTo>
                <a:lnTo>
                  <a:pt x="9906" y="0"/>
                </a:lnTo>
                <a:close/>
              </a:path>
              <a:path w="4001134" h="1654810">
                <a:moveTo>
                  <a:pt x="105791" y="39242"/>
                </a:moveTo>
                <a:lnTo>
                  <a:pt x="95884" y="63245"/>
                </a:lnTo>
                <a:lnTo>
                  <a:pt x="167894" y="92709"/>
                </a:lnTo>
                <a:lnTo>
                  <a:pt x="177672" y="68706"/>
                </a:lnTo>
                <a:lnTo>
                  <a:pt x="105791" y="39242"/>
                </a:lnTo>
                <a:close/>
              </a:path>
              <a:path w="4001134" h="1654810">
                <a:moveTo>
                  <a:pt x="201676" y="78485"/>
                </a:moveTo>
                <a:lnTo>
                  <a:pt x="191896" y="102488"/>
                </a:lnTo>
                <a:lnTo>
                  <a:pt x="263779" y="131952"/>
                </a:lnTo>
                <a:lnTo>
                  <a:pt x="273557" y="107949"/>
                </a:lnTo>
                <a:lnTo>
                  <a:pt x="201676" y="78485"/>
                </a:lnTo>
                <a:close/>
              </a:path>
              <a:path w="4001134" h="1654810">
                <a:moveTo>
                  <a:pt x="297560" y="117728"/>
                </a:moveTo>
                <a:lnTo>
                  <a:pt x="287781" y="141731"/>
                </a:lnTo>
                <a:lnTo>
                  <a:pt x="359664" y="171195"/>
                </a:lnTo>
                <a:lnTo>
                  <a:pt x="369443" y="147192"/>
                </a:lnTo>
                <a:lnTo>
                  <a:pt x="297560" y="117728"/>
                </a:lnTo>
                <a:close/>
              </a:path>
              <a:path w="4001134" h="1654810">
                <a:moveTo>
                  <a:pt x="393445" y="156971"/>
                </a:moveTo>
                <a:lnTo>
                  <a:pt x="383667" y="180974"/>
                </a:lnTo>
                <a:lnTo>
                  <a:pt x="455548" y="210438"/>
                </a:lnTo>
                <a:lnTo>
                  <a:pt x="465455" y="186435"/>
                </a:lnTo>
                <a:lnTo>
                  <a:pt x="393445" y="156971"/>
                </a:lnTo>
                <a:close/>
              </a:path>
              <a:path w="4001134" h="1654810">
                <a:moveTo>
                  <a:pt x="489331" y="196341"/>
                </a:moveTo>
                <a:lnTo>
                  <a:pt x="479552" y="220217"/>
                </a:lnTo>
                <a:lnTo>
                  <a:pt x="551433" y="249681"/>
                </a:lnTo>
                <a:lnTo>
                  <a:pt x="561340" y="225805"/>
                </a:lnTo>
                <a:lnTo>
                  <a:pt x="489331" y="196341"/>
                </a:lnTo>
                <a:close/>
              </a:path>
              <a:path w="4001134" h="1654810">
                <a:moveTo>
                  <a:pt x="585343" y="235584"/>
                </a:moveTo>
                <a:lnTo>
                  <a:pt x="575437" y="259587"/>
                </a:lnTo>
                <a:lnTo>
                  <a:pt x="647445" y="289051"/>
                </a:lnTo>
                <a:lnTo>
                  <a:pt x="657225" y="265048"/>
                </a:lnTo>
                <a:lnTo>
                  <a:pt x="585343" y="235584"/>
                </a:lnTo>
                <a:close/>
              </a:path>
              <a:path w="4001134" h="1654810">
                <a:moveTo>
                  <a:pt x="681228" y="274827"/>
                </a:moveTo>
                <a:lnTo>
                  <a:pt x="671321" y="298830"/>
                </a:lnTo>
                <a:lnTo>
                  <a:pt x="743331" y="328294"/>
                </a:lnTo>
                <a:lnTo>
                  <a:pt x="753109" y="304291"/>
                </a:lnTo>
                <a:lnTo>
                  <a:pt x="681228" y="274827"/>
                </a:lnTo>
                <a:close/>
              </a:path>
              <a:path w="4001134" h="1654810">
                <a:moveTo>
                  <a:pt x="777113" y="314070"/>
                </a:moveTo>
                <a:lnTo>
                  <a:pt x="767207" y="338073"/>
                </a:lnTo>
                <a:lnTo>
                  <a:pt x="839216" y="367537"/>
                </a:lnTo>
                <a:lnTo>
                  <a:pt x="848994" y="343534"/>
                </a:lnTo>
                <a:lnTo>
                  <a:pt x="777113" y="314070"/>
                </a:lnTo>
                <a:close/>
              </a:path>
              <a:path w="4001134" h="1654810">
                <a:moveTo>
                  <a:pt x="872997" y="353313"/>
                </a:moveTo>
                <a:lnTo>
                  <a:pt x="863219" y="377316"/>
                </a:lnTo>
                <a:lnTo>
                  <a:pt x="935101" y="406780"/>
                </a:lnTo>
                <a:lnTo>
                  <a:pt x="944880" y="382777"/>
                </a:lnTo>
                <a:lnTo>
                  <a:pt x="872997" y="353313"/>
                </a:lnTo>
                <a:close/>
              </a:path>
              <a:path w="4001134" h="1654810">
                <a:moveTo>
                  <a:pt x="968882" y="392683"/>
                </a:moveTo>
                <a:lnTo>
                  <a:pt x="959104" y="416559"/>
                </a:lnTo>
                <a:lnTo>
                  <a:pt x="1030985" y="446023"/>
                </a:lnTo>
                <a:lnTo>
                  <a:pt x="1040765" y="422147"/>
                </a:lnTo>
                <a:lnTo>
                  <a:pt x="968882" y="392683"/>
                </a:lnTo>
                <a:close/>
              </a:path>
              <a:path w="4001134" h="1654810">
                <a:moveTo>
                  <a:pt x="1064768" y="431926"/>
                </a:moveTo>
                <a:lnTo>
                  <a:pt x="1054989" y="455929"/>
                </a:lnTo>
                <a:lnTo>
                  <a:pt x="1126870" y="485393"/>
                </a:lnTo>
                <a:lnTo>
                  <a:pt x="1136777" y="461390"/>
                </a:lnTo>
                <a:lnTo>
                  <a:pt x="1064768" y="431926"/>
                </a:lnTo>
                <a:close/>
              </a:path>
              <a:path w="4001134" h="1654810">
                <a:moveTo>
                  <a:pt x="1160653" y="471169"/>
                </a:moveTo>
                <a:lnTo>
                  <a:pt x="1150873" y="495172"/>
                </a:lnTo>
                <a:lnTo>
                  <a:pt x="1222756" y="524636"/>
                </a:lnTo>
                <a:lnTo>
                  <a:pt x="1232662" y="500633"/>
                </a:lnTo>
                <a:lnTo>
                  <a:pt x="1160653" y="471169"/>
                </a:lnTo>
                <a:close/>
              </a:path>
              <a:path w="4001134" h="1654810">
                <a:moveTo>
                  <a:pt x="1256665" y="510412"/>
                </a:moveTo>
                <a:lnTo>
                  <a:pt x="1246758" y="534415"/>
                </a:lnTo>
                <a:lnTo>
                  <a:pt x="1318768" y="563879"/>
                </a:lnTo>
                <a:lnTo>
                  <a:pt x="1328546" y="539876"/>
                </a:lnTo>
                <a:lnTo>
                  <a:pt x="1256665" y="510412"/>
                </a:lnTo>
                <a:close/>
              </a:path>
              <a:path w="4001134" h="1654810">
                <a:moveTo>
                  <a:pt x="1352550" y="549782"/>
                </a:moveTo>
                <a:lnTo>
                  <a:pt x="1342644" y="573658"/>
                </a:lnTo>
                <a:lnTo>
                  <a:pt x="1414653" y="603122"/>
                </a:lnTo>
                <a:lnTo>
                  <a:pt x="1424432" y="579119"/>
                </a:lnTo>
                <a:lnTo>
                  <a:pt x="1352550" y="549782"/>
                </a:lnTo>
                <a:close/>
              </a:path>
              <a:path w="4001134" h="1654810">
                <a:moveTo>
                  <a:pt x="1448434" y="589026"/>
                </a:moveTo>
                <a:lnTo>
                  <a:pt x="1438656" y="613028"/>
                </a:lnTo>
                <a:lnTo>
                  <a:pt x="1510538" y="642365"/>
                </a:lnTo>
                <a:lnTo>
                  <a:pt x="1520317" y="618489"/>
                </a:lnTo>
                <a:lnTo>
                  <a:pt x="1448434" y="589026"/>
                </a:lnTo>
                <a:close/>
              </a:path>
              <a:path w="4001134" h="1654810">
                <a:moveTo>
                  <a:pt x="1544320" y="628268"/>
                </a:moveTo>
                <a:lnTo>
                  <a:pt x="1534541" y="652271"/>
                </a:lnTo>
                <a:lnTo>
                  <a:pt x="1606422" y="681735"/>
                </a:lnTo>
                <a:lnTo>
                  <a:pt x="1616202" y="657732"/>
                </a:lnTo>
                <a:lnTo>
                  <a:pt x="1544320" y="628268"/>
                </a:lnTo>
                <a:close/>
              </a:path>
              <a:path w="4001134" h="1654810">
                <a:moveTo>
                  <a:pt x="1640205" y="667511"/>
                </a:moveTo>
                <a:lnTo>
                  <a:pt x="1630426" y="691514"/>
                </a:lnTo>
                <a:lnTo>
                  <a:pt x="1702308" y="720978"/>
                </a:lnTo>
                <a:lnTo>
                  <a:pt x="1712087" y="696976"/>
                </a:lnTo>
                <a:lnTo>
                  <a:pt x="1640205" y="667511"/>
                </a:lnTo>
                <a:close/>
              </a:path>
              <a:path w="4001134" h="1654810">
                <a:moveTo>
                  <a:pt x="1736090" y="706754"/>
                </a:moveTo>
                <a:lnTo>
                  <a:pt x="1726310" y="730757"/>
                </a:lnTo>
                <a:lnTo>
                  <a:pt x="1798193" y="760221"/>
                </a:lnTo>
                <a:lnTo>
                  <a:pt x="1808098" y="736218"/>
                </a:lnTo>
                <a:lnTo>
                  <a:pt x="1736090" y="706754"/>
                </a:lnTo>
                <a:close/>
              </a:path>
              <a:path w="4001134" h="1654810">
                <a:moveTo>
                  <a:pt x="1831975" y="746124"/>
                </a:moveTo>
                <a:lnTo>
                  <a:pt x="1822195" y="770001"/>
                </a:lnTo>
                <a:lnTo>
                  <a:pt x="1894078" y="799464"/>
                </a:lnTo>
                <a:lnTo>
                  <a:pt x="1903983" y="775588"/>
                </a:lnTo>
                <a:lnTo>
                  <a:pt x="1831975" y="746124"/>
                </a:lnTo>
                <a:close/>
              </a:path>
              <a:path w="4001134" h="1654810">
                <a:moveTo>
                  <a:pt x="1927987" y="785367"/>
                </a:moveTo>
                <a:lnTo>
                  <a:pt x="1918081" y="809370"/>
                </a:lnTo>
                <a:lnTo>
                  <a:pt x="1990090" y="838834"/>
                </a:lnTo>
                <a:lnTo>
                  <a:pt x="1999869" y="814831"/>
                </a:lnTo>
                <a:lnTo>
                  <a:pt x="1927987" y="785367"/>
                </a:lnTo>
                <a:close/>
              </a:path>
              <a:path w="4001134" h="1654810">
                <a:moveTo>
                  <a:pt x="2023871" y="824610"/>
                </a:moveTo>
                <a:lnTo>
                  <a:pt x="2013966" y="848613"/>
                </a:lnTo>
                <a:lnTo>
                  <a:pt x="2085975" y="878077"/>
                </a:lnTo>
                <a:lnTo>
                  <a:pt x="2095754" y="854074"/>
                </a:lnTo>
                <a:lnTo>
                  <a:pt x="2023871" y="824610"/>
                </a:lnTo>
                <a:close/>
              </a:path>
              <a:path w="4001134" h="1654810">
                <a:moveTo>
                  <a:pt x="2119757" y="863853"/>
                </a:moveTo>
                <a:lnTo>
                  <a:pt x="2109978" y="887856"/>
                </a:lnTo>
                <a:lnTo>
                  <a:pt x="2181860" y="917320"/>
                </a:lnTo>
                <a:lnTo>
                  <a:pt x="2191639" y="893317"/>
                </a:lnTo>
                <a:lnTo>
                  <a:pt x="2119757" y="863853"/>
                </a:lnTo>
                <a:close/>
              </a:path>
              <a:path w="4001134" h="1654810">
                <a:moveTo>
                  <a:pt x="2215642" y="903096"/>
                </a:moveTo>
                <a:lnTo>
                  <a:pt x="2205863" y="927099"/>
                </a:lnTo>
                <a:lnTo>
                  <a:pt x="2277745" y="956563"/>
                </a:lnTo>
                <a:lnTo>
                  <a:pt x="2287523" y="932560"/>
                </a:lnTo>
                <a:lnTo>
                  <a:pt x="2215642" y="903096"/>
                </a:lnTo>
                <a:close/>
              </a:path>
              <a:path w="4001134" h="1654810">
                <a:moveTo>
                  <a:pt x="2311527" y="942466"/>
                </a:moveTo>
                <a:lnTo>
                  <a:pt x="2301747" y="966342"/>
                </a:lnTo>
                <a:lnTo>
                  <a:pt x="2373630" y="995806"/>
                </a:lnTo>
                <a:lnTo>
                  <a:pt x="2383409" y="971930"/>
                </a:lnTo>
                <a:lnTo>
                  <a:pt x="2311527" y="942466"/>
                </a:lnTo>
                <a:close/>
              </a:path>
              <a:path w="4001134" h="1654810">
                <a:moveTo>
                  <a:pt x="2407412" y="981709"/>
                </a:moveTo>
                <a:lnTo>
                  <a:pt x="2397633" y="1005712"/>
                </a:lnTo>
                <a:lnTo>
                  <a:pt x="2469515" y="1035176"/>
                </a:lnTo>
                <a:lnTo>
                  <a:pt x="2479421" y="1011173"/>
                </a:lnTo>
                <a:lnTo>
                  <a:pt x="2407412" y="981709"/>
                </a:lnTo>
                <a:close/>
              </a:path>
              <a:path w="4001134" h="1654810">
                <a:moveTo>
                  <a:pt x="2503297" y="1020952"/>
                </a:moveTo>
                <a:lnTo>
                  <a:pt x="2493518" y="1044955"/>
                </a:lnTo>
                <a:lnTo>
                  <a:pt x="2565400" y="1074420"/>
                </a:lnTo>
                <a:lnTo>
                  <a:pt x="2575306" y="1050416"/>
                </a:lnTo>
                <a:lnTo>
                  <a:pt x="2503297" y="1020952"/>
                </a:lnTo>
                <a:close/>
              </a:path>
              <a:path w="4001134" h="1654810">
                <a:moveTo>
                  <a:pt x="2599309" y="1060195"/>
                </a:moveTo>
                <a:lnTo>
                  <a:pt x="2589403" y="1084198"/>
                </a:lnTo>
                <a:lnTo>
                  <a:pt x="2661412" y="1113662"/>
                </a:lnTo>
                <a:lnTo>
                  <a:pt x="2671191" y="1089659"/>
                </a:lnTo>
                <a:lnTo>
                  <a:pt x="2599309" y="1060195"/>
                </a:lnTo>
                <a:close/>
              </a:path>
              <a:path w="4001134" h="1654810">
                <a:moveTo>
                  <a:pt x="2695194" y="1099565"/>
                </a:moveTo>
                <a:lnTo>
                  <a:pt x="2685288" y="1123441"/>
                </a:lnTo>
                <a:lnTo>
                  <a:pt x="2757297" y="1152905"/>
                </a:lnTo>
                <a:lnTo>
                  <a:pt x="2767076" y="1128902"/>
                </a:lnTo>
                <a:lnTo>
                  <a:pt x="2695194" y="1099565"/>
                </a:lnTo>
                <a:close/>
              </a:path>
              <a:path w="4001134" h="1654810">
                <a:moveTo>
                  <a:pt x="2791079" y="1138808"/>
                </a:moveTo>
                <a:lnTo>
                  <a:pt x="2781300" y="1162811"/>
                </a:lnTo>
                <a:lnTo>
                  <a:pt x="2853182" y="1192148"/>
                </a:lnTo>
                <a:lnTo>
                  <a:pt x="2862960" y="1168272"/>
                </a:lnTo>
                <a:lnTo>
                  <a:pt x="2791079" y="1138808"/>
                </a:lnTo>
                <a:close/>
              </a:path>
              <a:path w="4001134" h="1654810">
                <a:moveTo>
                  <a:pt x="2886964" y="1178052"/>
                </a:moveTo>
                <a:lnTo>
                  <a:pt x="2877185" y="1202054"/>
                </a:lnTo>
                <a:lnTo>
                  <a:pt x="2949067" y="1231518"/>
                </a:lnTo>
                <a:lnTo>
                  <a:pt x="2958846" y="1207515"/>
                </a:lnTo>
                <a:lnTo>
                  <a:pt x="2886964" y="1178052"/>
                </a:lnTo>
                <a:close/>
              </a:path>
              <a:path w="4001134" h="1654810">
                <a:moveTo>
                  <a:pt x="2982848" y="1217295"/>
                </a:moveTo>
                <a:lnTo>
                  <a:pt x="2973070" y="1241297"/>
                </a:lnTo>
                <a:lnTo>
                  <a:pt x="3044952" y="1270761"/>
                </a:lnTo>
                <a:lnTo>
                  <a:pt x="3054731" y="1246758"/>
                </a:lnTo>
                <a:lnTo>
                  <a:pt x="2982848" y="1217295"/>
                </a:lnTo>
                <a:close/>
              </a:path>
              <a:path w="4001134" h="1654810">
                <a:moveTo>
                  <a:pt x="3078734" y="1256537"/>
                </a:moveTo>
                <a:lnTo>
                  <a:pt x="3068955" y="1280540"/>
                </a:lnTo>
                <a:lnTo>
                  <a:pt x="3140837" y="1310004"/>
                </a:lnTo>
                <a:lnTo>
                  <a:pt x="3150743" y="1286001"/>
                </a:lnTo>
                <a:lnTo>
                  <a:pt x="3078734" y="1256537"/>
                </a:lnTo>
                <a:close/>
              </a:path>
              <a:path w="4001134" h="1654810">
                <a:moveTo>
                  <a:pt x="3174619" y="1295907"/>
                </a:moveTo>
                <a:lnTo>
                  <a:pt x="3164840" y="1319783"/>
                </a:lnTo>
                <a:lnTo>
                  <a:pt x="3236722" y="1349247"/>
                </a:lnTo>
                <a:lnTo>
                  <a:pt x="3246628" y="1325244"/>
                </a:lnTo>
                <a:lnTo>
                  <a:pt x="3174619" y="1295907"/>
                </a:lnTo>
                <a:close/>
              </a:path>
              <a:path w="4001134" h="1654810">
                <a:moveTo>
                  <a:pt x="3270630" y="1335150"/>
                </a:moveTo>
                <a:lnTo>
                  <a:pt x="3260725" y="1359153"/>
                </a:lnTo>
                <a:lnTo>
                  <a:pt x="3332734" y="1388490"/>
                </a:lnTo>
                <a:lnTo>
                  <a:pt x="3342513" y="1364614"/>
                </a:lnTo>
                <a:lnTo>
                  <a:pt x="3270630" y="1335150"/>
                </a:lnTo>
                <a:close/>
              </a:path>
              <a:path w="4001134" h="1654810">
                <a:moveTo>
                  <a:pt x="3366516" y="1374393"/>
                </a:moveTo>
                <a:lnTo>
                  <a:pt x="3356610" y="1398396"/>
                </a:lnTo>
                <a:lnTo>
                  <a:pt x="3428619" y="1427860"/>
                </a:lnTo>
                <a:lnTo>
                  <a:pt x="3438398" y="1403857"/>
                </a:lnTo>
                <a:lnTo>
                  <a:pt x="3366516" y="1374393"/>
                </a:lnTo>
                <a:close/>
              </a:path>
              <a:path w="4001134" h="1654810">
                <a:moveTo>
                  <a:pt x="3462401" y="1413636"/>
                </a:moveTo>
                <a:lnTo>
                  <a:pt x="3452622" y="1437639"/>
                </a:lnTo>
                <a:lnTo>
                  <a:pt x="3524504" y="1467103"/>
                </a:lnTo>
                <a:lnTo>
                  <a:pt x="3534283" y="1443100"/>
                </a:lnTo>
                <a:lnTo>
                  <a:pt x="3462401" y="1413636"/>
                </a:lnTo>
                <a:close/>
              </a:path>
              <a:path w="4001134" h="1654810">
                <a:moveTo>
                  <a:pt x="3558286" y="1452879"/>
                </a:moveTo>
                <a:lnTo>
                  <a:pt x="3548507" y="1476882"/>
                </a:lnTo>
                <a:lnTo>
                  <a:pt x="3620389" y="1506346"/>
                </a:lnTo>
                <a:lnTo>
                  <a:pt x="3630168" y="1482343"/>
                </a:lnTo>
                <a:lnTo>
                  <a:pt x="3558286" y="1452879"/>
                </a:lnTo>
                <a:close/>
              </a:path>
              <a:path w="4001134" h="1654810">
                <a:moveTo>
                  <a:pt x="3654171" y="1492249"/>
                </a:moveTo>
                <a:lnTo>
                  <a:pt x="3644392" y="1516125"/>
                </a:lnTo>
                <a:lnTo>
                  <a:pt x="3716274" y="1545589"/>
                </a:lnTo>
                <a:lnTo>
                  <a:pt x="3726179" y="1521713"/>
                </a:lnTo>
                <a:lnTo>
                  <a:pt x="3654171" y="1492249"/>
                </a:lnTo>
                <a:close/>
              </a:path>
              <a:path w="4001134" h="1654810">
                <a:moveTo>
                  <a:pt x="3750056" y="1531492"/>
                </a:moveTo>
                <a:lnTo>
                  <a:pt x="3740277" y="1555495"/>
                </a:lnTo>
                <a:lnTo>
                  <a:pt x="3812159" y="1584959"/>
                </a:lnTo>
                <a:lnTo>
                  <a:pt x="3822065" y="1560956"/>
                </a:lnTo>
                <a:lnTo>
                  <a:pt x="3750056" y="1531492"/>
                </a:lnTo>
                <a:close/>
              </a:path>
              <a:path w="4001134" h="1654810">
                <a:moveTo>
                  <a:pt x="3943731" y="1582800"/>
                </a:moveTo>
                <a:lnTo>
                  <a:pt x="3914267" y="1654670"/>
                </a:lnTo>
                <a:lnTo>
                  <a:pt x="4000881" y="1648167"/>
                </a:lnTo>
                <a:lnTo>
                  <a:pt x="3989910" y="1635620"/>
                </a:lnTo>
                <a:lnTo>
                  <a:pt x="3936111" y="1635620"/>
                </a:lnTo>
                <a:lnTo>
                  <a:pt x="3932047" y="1633994"/>
                </a:lnTo>
                <a:lnTo>
                  <a:pt x="3941953" y="1610017"/>
                </a:lnTo>
                <a:lnTo>
                  <a:pt x="3967525" y="1610017"/>
                </a:lnTo>
                <a:lnTo>
                  <a:pt x="3943731" y="1582800"/>
                </a:lnTo>
                <a:close/>
              </a:path>
              <a:path w="4001134" h="1654810">
                <a:moveTo>
                  <a:pt x="3941953" y="1610017"/>
                </a:moveTo>
                <a:lnTo>
                  <a:pt x="3932047" y="1633994"/>
                </a:lnTo>
                <a:lnTo>
                  <a:pt x="3936111" y="1635620"/>
                </a:lnTo>
                <a:lnTo>
                  <a:pt x="3945890" y="1611642"/>
                </a:lnTo>
                <a:lnTo>
                  <a:pt x="3941953" y="1610017"/>
                </a:lnTo>
                <a:close/>
              </a:path>
              <a:path w="4001134" h="1654810">
                <a:moveTo>
                  <a:pt x="3967525" y="1610017"/>
                </a:moveTo>
                <a:lnTo>
                  <a:pt x="3941953" y="1610017"/>
                </a:lnTo>
                <a:lnTo>
                  <a:pt x="3945890" y="1611642"/>
                </a:lnTo>
                <a:lnTo>
                  <a:pt x="3936111" y="1635620"/>
                </a:lnTo>
                <a:lnTo>
                  <a:pt x="3989910" y="1635620"/>
                </a:lnTo>
                <a:lnTo>
                  <a:pt x="3967525" y="1610017"/>
                </a:lnTo>
                <a:close/>
              </a:path>
              <a:path w="4001134" h="1654810">
                <a:moveTo>
                  <a:pt x="3845941" y="1570735"/>
                </a:moveTo>
                <a:lnTo>
                  <a:pt x="3836162" y="1594713"/>
                </a:lnTo>
                <a:lnTo>
                  <a:pt x="3908171" y="1624177"/>
                </a:lnTo>
                <a:lnTo>
                  <a:pt x="3917950" y="1600199"/>
                </a:lnTo>
                <a:lnTo>
                  <a:pt x="3845941" y="1570735"/>
                </a:lnTo>
                <a:close/>
              </a:path>
            </a:pathLst>
          </a:custGeom>
          <a:solidFill>
            <a:srgbClr val="FF0000"/>
          </a:solidFill>
        </p:spPr>
        <p:txBody>
          <a:bodyPr wrap="square" lIns="0" tIns="0" rIns="0" bIns="0" rtlCol="0"/>
          <a:lstStyle/>
          <a:p>
            <a:endParaRPr/>
          </a:p>
        </p:txBody>
      </p:sp>
      <p:sp>
        <p:nvSpPr>
          <p:cNvPr id="11" name="object 11"/>
          <p:cNvSpPr txBox="1"/>
          <p:nvPr/>
        </p:nvSpPr>
        <p:spPr>
          <a:xfrm>
            <a:off x="6859271" y="5669686"/>
            <a:ext cx="3537585" cy="574040"/>
          </a:xfrm>
          <a:prstGeom prst="rect">
            <a:avLst/>
          </a:prstGeom>
        </p:spPr>
        <p:txBody>
          <a:bodyPr vert="horz" wrap="square" lIns="0" tIns="12700" rIns="0" bIns="0" rtlCol="0">
            <a:spAutoFit/>
          </a:bodyPr>
          <a:lstStyle/>
          <a:p>
            <a:pPr marL="12700" marR="5080">
              <a:spcBef>
                <a:spcPts val="100"/>
              </a:spcBef>
            </a:pPr>
            <a:r>
              <a:rPr spc="-30" dirty="0">
                <a:solidFill>
                  <a:srgbClr val="FF0000"/>
                </a:solidFill>
                <a:latin typeface="Arial MT"/>
                <a:cs typeface="Arial MT"/>
              </a:rPr>
              <a:t>Type</a:t>
            </a:r>
            <a:r>
              <a:rPr dirty="0">
                <a:solidFill>
                  <a:srgbClr val="FF0000"/>
                </a:solidFill>
                <a:latin typeface="Arial MT"/>
                <a:cs typeface="Arial MT"/>
              </a:rPr>
              <a:t> of</a:t>
            </a:r>
            <a:r>
              <a:rPr spc="-15" dirty="0">
                <a:solidFill>
                  <a:srgbClr val="FF0000"/>
                </a:solidFill>
                <a:latin typeface="Arial MT"/>
                <a:cs typeface="Arial MT"/>
              </a:rPr>
              <a:t> </a:t>
            </a:r>
            <a:r>
              <a:rPr dirty="0">
                <a:solidFill>
                  <a:srgbClr val="FF0000"/>
                </a:solidFill>
                <a:latin typeface="Arial MT"/>
                <a:cs typeface="Arial MT"/>
              </a:rPr>
              <a:t>the</a:t>
            </a:r>
            <a:r>
              <a:rPr spc="-15" dirty="0">
                <a:solidFill>
                  <a:srgbClr val="FF0000"/>
                </a:solidFill>
                <a:latin typeface="Arial MT"/>
                <a:cs typeface="Arial MT"/>
              </a:rPr>
              <a:t> </a:t>
            </a:r>
            <a:r>
              <a:rPr spc="-5" dirty="0">
                <a:solidFill>
                  <a:srgbClr val="FF0000"/>
                </a:solidFill>
                <a:latin typeface="Arial MT"/>
                <a:cs typeface="Arial MT"/>
              </a:rPr>
              <a:t>instance-field</a:t>
            </a:r>
            <a:r>
              <a:rPr spc="15" dirty="0">
                <a:solidFill>
                  <a:srgbClr val="FF0000"/>
                </a:solidFill>
                <a:latin typeface="Arial MT"/>
                <a:cs typeface="Arial MT"/>
              </a:rPr>
              <a:t> </a:t>
            </a:r>
            <a:r>
              <a:rPr dirty="0">
                <a:solidFill>
                  <a:srgbClr val="FF0000"/>
                </a:solidFill>
                <a:latin typeface="Arial MT"/>
                <a:cs typeface="Arial MT"/>
              </a:rPr>
              <a:t>for</a:t>
            </a:r>
            <a:r>
              <a:rPr spc="-5" dirty="0">
                <a:solidFill>
                  <a:srgbClr val="FF0000"/>
                </a:solidFill>
                <a:latin typeface="Arial MT"/>
                <a:cs typeface="Arial MT"/>
              </a:rPr>
              <a:t> </a:t>
            </a:r>
            <a:r>
              <a:rPr spc="-15" dirty="0">
                <a:solidFill>
                  <a:srgbClr val="FF0000"/>
                </a:solidFill>
                <a:latin typeface="Arial MT"/>
                <a:cs typeface="Arial MT"/>
              </a:rPr>
              <a:t>which </a:t>
            </a:r>
            <a:r>
              <a:rPr spc="-484" dirty="0">
                <a:solidFill>
                  <a:srgbClr val="FF0000"/>
                </a:solidFill>
                <a:latin typeface="Arial MT"/>
                <a:cs typeface="Arial MT"/>
              </a:rPr>
              <a:t> </a:t>
            </a:r>
            <a:r>
              <a:rPr spc="-5" dirty="0">
                <a:solidFill>
                  <a:srgbClr val="FF0000"/>
                </a:solidFill>
                <a:latin typeface="Arial MT"/>
                <a:cs typeface="Arial MT"/>
              </a:rPr>
              <a:t>accessor</a:t>
            </a:r>
            <a:r>
              <a:rPr spc="5" dirty="0">
                <a:solidFill>
                  <a:srgbClr val="FF0000"/>
                </a:solidFill>
                <a:latin typeface="Arial MT"/>
                <a:cs typeface="Arial MT"/>
              </a:rPr>
              <a:t> </a:t>
            </a:r>
            <a:r>
              <a:rPr spc="-5" dirty="0">
                <a:solidFill>
                  <a:srgbClr val="FF0000"/>
                </a:solidFill>
                <a:latin typeface="Arial MT"/>
                <a:cs typeface="Arial MT"/>
              </a:rPr>
              <a:t>method</a:t>
            </a:r>
            <a:r>
              <a:rPr spc="-15" dirty="0">
                <a:solidFill>
                  <a:srgbClr val="FF0000"/>
                </a:solidFill>
                <a:latin typeface="Arial MT"/>
                <a:cs typeface="Arial MT"/>
              </a:rPr>
              <a:t> </a:t>
            </a:r>
            <a:r>
              <a:rPr spc="-5" dirty="0">
                <a:solidFill>
                  <a:srgbClr val="FF0000"/>
                </a:solidFill>
                <a:latin typeface="Arial MT"/>
                <a:cs typeface="Arial MT"/>
              </a:rPr>
              <a:t>is</a:t>
            </a:r>
            <a:r>
              <a:rPr dirty="0">
                <a:solidFill>
                  <a:srgbClr val="FF0000"/>
                </a:solidFill>
                <a:latin typeface="Arial MT"/>
                <a:cs typeface="Arial MT"/>
              </a:rPr>
              <a:t> </a:t>
            </a:r>
            <a:r>
              <a:rPr spc="-5" dirty="0">
                <a:solidFill>
                  <a:srgbClr val="FF0000"/>
                </a:solidFill>
                <a:latin typeface="Arial MT"/>
                <a:cs typeface="Arial MT"/>
              </a:rPr>
              <a:t>supplied</a:t>
            </a:r>
            <a:endParaRPr>
              <a:latin typeface="Arial MT"/>
              <a:cs typeface="Arial MT"/>
            </a:endParaRPr>
          </a:p>
        </p:txBody>
      </p:sp>
      <p:sp>
        <p:nvSpPr>
          <p:cNvPr id="12" name="object 12"/>
          <p:cNvSpPr txBox="1"/>
          <p:nvPr/>
        </p:nvSpPr>
        <p:spPr>
          <a:xfrm>
            <a:off x="6260338" y="2835909"/>
            <a:ext cx="2508250" cy="299720"/>
          </a:xfrm>
          <a:prstGeom prst="rect">
            <a:avLst/>
          </a:prstGeom>
        </p:spPr>
        <p:txBody>
          <a:bodyPr vert="horz" wrap="square" lIns="0" tIns="12700" rIns="0" bIns="0" rtlCol="0">
            <a:spAutoFit/>
          </a:bodyPr>
          <a:lstStyle/>
          <a:p>
            <a:pPr marL="12700">
              <a:spcBef>
                <a:spcPts val="100"/>
              </a:spcBef>
            </a:pPr>
            <a:r>
              <a:rPr dirty="0">
                <a:solidFill>
                  <a:srgbClr val="FF0000"/>
                </a:solidFill>
                <a:latin typeface="Calibri"/>
                <a:cs typeface="Calibri"/>
              </a:rPr>
              <a:t>Name</a:t>
            </a:r>
            <a:r>
              <a:rPr spc="-15" dirty="0">
                <a:solidFill>
                  <a:srgbClr val="FF0000"/>
                </a:solidFill>
                <a:latin typeface="Calibri"/>
                <a:cs typeface="Calibri"/>
              </a:rPr>
              <a:t> </a:t>
            </a:r>
            <a:r>
              <a:rPr spc="-5" dirty="0">
                <a:solidFill>
                  <a:srgbClr val="FF0000"/>
                </a:solidFill>
                <a:latin typeface="Calibri"/>
                <a:cs typeface="Calibri"/>
              </a:rPr>
              <a:t>of</a:t>
            </a:r>
            <a:r>
              <a:rPr spc="-20" dirty="0">
                <a:solidFill>
                  <a:srgbClr val="FF0000"/>
                </a:solidFill>
                <a:latin typeface="Calibri"/>
                <a:cs typeface="Calibri"/>
              </a:rPr>
              <a:t> </a:t>
            </a:r>
            <a:r>
              <a:rPr spc="-5" dirty="0">
                <a:solidFill>
                  <a:srgbClr val="FF0000"/>
                </a:solidFill>
                <a:latin typeface="Calibri"/>
                <a:cs typeface="Calibri"/>
              </a:rPr>
              <a:t>Accessor-Method</a:t>
            </a:r>
            <a:endParaRPr>
              <a:latin typeface="Calibri"/>
              <a:cs typeface="Calibri"/>
            </a:endParaRPr>
          </a:p>
        </p:txBody>
      </p:sp>
      <p:sp>
        <p:nvSpPr>
          <p:cNvPr id="13" name="object 13"/>
          <p:cNvSpPr/>
          <p:nvPr/>
        </p:nvSpPr>
        <p:spPr>
          <a:xfrm>
            <a:off x="5639561" y="3204210"/>
            <a:ext cx="3769360" cy="494030"/>
          </a:xfrm>
          <a:custGeom>
            <a:avLst/>
            <a:gdLst/>
            <a:ahLst/>
            <a:cxnLst/>
            <a:rect l="l" t="t" r="r" b="b"/>
            <a:pathLst>
              <a:path w="3769359" h="494029">
                <a:moveTo>
                  <a:pt x="0" y="493775"/>
                </a:moveTo>
                <a:lnTo>
                  <a:pt x="4149" y="449385"/>
                </a:lnTo>
                <a:lnTo>
                  <a:pt x="16112" y="407610"/>
                </a:lnTo>
                <a:lnTo>
                  <a:pt x="35160" y="369146"/>
                </a:lnTo>
                <a:lnTo>
                  <a:pt x="60564" y="334690"/>
                </a:lnTo>
                <a:lnTo>
                  <a:pt x="91595" y="304937"/>
                </a:lnTo>
                <a:lnTo>
                  <a:pt x="127526" y="280585"/>
                </a:lnTo>
                <a:lnTo>
                  <a:pt x="167628" y="262328"/>
                </a:lnTo>
                <a:lnTo>
                  <a:pt x="211171" y="250864"/>
                </a:lnTo>
                <a:lnTo>
                  <a:pt x="257428" y="246887"/>
                </a:lnTo>
                <a:lnTo>
                  <a:pt x="1626997" y="246887"/>
                </a:lnTo>
                <a:lnTo>
                  <a:pt x="1673254" y="242911"/>
                </a:lnTo>
                <a:lnTo>
                  <a:pt x="1716797" y="231447"/>
                </a:lnTo>
                <a:lnTo>
                  <a:pt x="1756899" y="213190"/>
                </a:lnTo>
                <a:lnTo>
                  <a:pt x="1792830" y="188838"/>
                </a:lnTo>
                <a:lnTo>
                  <a:pt x="1823861" y="159085"/>
                </a:lnTo>
                <a:lnTo>
                  <a:pt x="1849265" y="124629"/>
                </a:lnTo>
                <a:lnTo>
                  <a:pt x="1868313" y="86165"/>
                </a:lnTo>
                <a:lnTo>
                  <a:pt x="1880276" y="44390"/>
                </a:lnTo>
                <a:lnTo>
                  <a:pt x="1884426" y="0"/>
                </a:lnTo>
                <a:lnTo>
                  <a:pt x="1888575" y="44390"/>
                </a:lnTo>
                <a:lnTo>
                  <a:pt x="1900538" y="86165"/>
                </a:lnTo>
                <a:lnTo>
                  <a:pt x="1919586" y="124629"/>
                </a:lnTo>
                <a:lnTo>
                  <a:pt x="1944990" y="159085"/>
                </a:lnTo>
                <a:lnTo>
                  <a:pt x="1976021" y="188838"/>
                </a:lnTo>
                <a:lnTo>
                  <a:pt x="2011952" y="213190"/>
                </a:lnTo>
                <a:lnTo>
                  <a:pt x="2052054" y="231447"/>
                </a:lnTo>
                <a:lnTo>
                  <a:pt x="2095597" y="242911"/>
                </a:lnTo>
                <a:lnTo>
                  <a:pt x="2141854" y="246887"/>
                </a:lnTo>
                <a:lnTo>
                  <a:pt x="3511422" y="246887"/>
                </a:lnTo>
                <a:lnTo>
                  <a:pt x="3557680" y="250864"/>
                </a:lnTo>
                <a:lnTo>
                  <a:pt x="3601223" y="262328"/>
                </a:lnTo>
                <a:lnTo>
                  <a:pt x="3641325" y="280585"/>
                </a:lnTo>
                <a:lnTo>
                  <a:pt x="3677256" y="304937"/>
                </a:lnTo>
                <a:lnTo>
                  <a:pt x="3708287" y="334690"/>
                </a:lnTo>
                <a:lnTo>
                  <a:pt x="3733691" y="369146"/>
                </a:lnTo>
                <a:lnTo>
                  <a:pt x="3752739" y="407610"/>
                </a:lnTo>
                <a:lnTo>
                  <a:pt x="3764702" y="449385"/>
                </a:lnTo>
                <a:lnTo>
                  <a:pt x="3768852" y="493775"/>
                </a:lnTo>
              </a:path>
            </a:pathLst>
          </a:custGeom>
          <a:ln w="25908">
            <a:solidFill>
              <a:srgbClr val="FF0000"/>
            </a:solidFill>
            <a:prstDash val="sysDash"/>
          </a:ln>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366520"/>
            <a:ext cx="8502650" cy="5055235"/>
          </a:xfrm>
          <a:prstGeom prst="rect">
            <a:avLst/>
          </a:prstGeom>
        </p:spPr>
        <p:txBody>
          <a:bodyPr vert="horz" wrap="square" lIns="0" tIns="12065" rIns="0" bIns="0" rtlCol="0">
            <a:spAutoFit/>
          </a:bodyPr>
          <a:lstStyle/>
          <a:p>
            <a:pPr marL="355600" indent="-342900" algn="just">
              <a:spcBef>
                <a:spcPts val="95"/>
              </a:spcBef>
              <a:buClr>
                <a:srgbClr val="0F1141"/>
              </a:buClr>
              <a:buChar char="•"/>
              <a:tabLst>
                <a:tab pos="355600" algn="l"/>
              </a:tabLst>
            </a:pPr>
            <a:r>
              <a:rPr sz="2200" spc="-5" dirty="0">
                <a:latin typeface="Arial MT"/>
                <a:cs typeface="Arial MT"/>
              </a:rPr>
              <a:t>In</a:t>
            </a:r>
            <a:r>
              <a:rPr sz="2200" spc="465" dirty="0">
                <a:latin typeface="Arial MT"/>
                <a:cs typeface="Arial MT"/>
              </a:rPr>
              <a:t> </a:t>
            </a:r>
            <a:r>
              <a:rPr sz="2200" spc="-5" dirty="0">
                <a:latin typeface="Arial MT"/>
                <a:cs typeface="Arial MT"/>
              </a:rPr>
              <a:t>Java,</a:t>
            </a:r>
            <a:r>
              <a:rPr sz="2200" spc="465" dirty="0">
                <a:latin typeface="Arial MT"/>
                <a:cs typeface="Arial MT"/>
              </a:rPr>
              <a:t> </a:t>
            </a:r>
            <a:r>
              <a:rPr sz="2200" dirty="0">
                <a:latin typeface="Arial MT"/>
                <a:cs typeface="Arial MT"/>
              </a:rPr>
              <a:t>the</a:t>
            </a:r>
            <a:r>
              <a:rPr sz="2200" spc="465" dirty="0">
                <a:latin typeface="Arial MT"/>
                <a:cs typeface="Arial MT"/>
              </a:rPr>
              <a:t> </a:t>
            </a:r>
            <a:r>
              <a:rPr sz="2200" spc="-5" dirty="0">
                <a:latin typeface="Arial MT"/>
                <a:cs typeface="Arial MT"/>
              </a:rPr>
              <a:t>instance-fields</a:t>
            </a:r>
            <a:r>
              <a:rPr sz="2200" spc="475" dirty="0">
                <a:latin typeface="Arial MT"/>
                <a:cs typeface="Arial MT"/>
              </a:rPr>
              <a:t> </a:t>
            </a:r>
            <a:r>
              <a:rPr sz="2200" spc="-5" dirty="0">
                <a:latin typeface="Arial MT"/>
                <a:cs typeface="Arial MT"/>
              </a:rPr>
              <a:t>are</a:t>
            </a:r>
            <a:r>
              <a:rPr sz="2200" spc="470" dirty="0">
                <a:latin typeface="Arial MT"/>
                <a:cs typeface="Arial MT"/>
              </a:rPr>
              <a:t> </a:t>
            </a:r>
            <a:r>
              <a:rPr sz="2200" spc="-5" dirty="0">
                <a:latin typeface="Arial MT"/>
                <a:cs typeface="Arial MT"/>
              </a:rPr>
              <a:t>generally</a:t>
            </a:r>
            <a:r>
              <a:rPr sz="2200" spc="459" dirty="0">
                <a:latin typeface="Arial MT"/>
                <a:cs typeface="Arial MT"/>
              </a:rPr>
              <a:t> </a:t>
            </a:r>
            <a:r>
              <a:rPr sz="2200" dirty="0">
                <a:latin typeface="Arial MT"/>
                <a:cs typeface="Arial MT"/>
              </a:rPr>
              <a:t>named</a:t>
            </a:r>
            <a:r>
              <a:rPr sz="2200" spc="480" dirty="0">
                <a:latin typeface="Arial MT"/>
                <a:cs typeface="Arial MT"/>
              </a:rPr>
              <a:t> </a:t>
            </a:r>
            <a:r>
              <a:rPr sz="2200" spc="-5" dirty="0">
                <a:latin typeface="Arial MT"/>
                <a:cs typeface="Arial MT"/>
              </a:rPr>
              <a:t>in</a:t>
            </a:r>
            <a:r>
              <a:rPr sz="2200" spc="465" dirty="0">
                <a:latin typeface="Arial MT"/>
                <a:cs typeface="Arial MT"/>
              </a:rPr>
              <a:t> </a:t>
            </a:r>
            <a:r>
              <a:rPr sz="2200" dirty="0">
                <a:latin typeface="Arial MT"/>
                <a:cs typeface="Arial MT"/>
              </a:rPr>
              <a:t>lower-case</a:t>
            </a:r>
            <a:endParaRPr sz="2200">
              <a:latin typeface="Arial MT"/>
              <a:cs typeface="Arial MT"/>
            </a:endParaRPr>
          </a:p>
          <a:p>
            <a:pPr marL="355600" algn="just"/>
            <a:r>
              <a:rPr sz="2200" spc="-5" dirty="0">
                <a:latin typeface="Arial MT"/>
                <a:cs typeface="Arial MT"/>
              </a:rPr>
              <a:t>letters</a:t>
            </a:r>
            <a:r>
              <a:rPr sz="2200" spc="10" dirty="0">
                <a:latin typeface="Arial MT"/>
                <a:cs typeface="Arial MT"/>
              </a:rPr>
              <a:t> </a:t>
            </a:r>
            <a:r>
              <a:rPr sz="2200" spc="-5" dirty="0">
                <a:latin typeface="Arial MT"/>
                <a:cs typeface="Arial MT"/>
              </a:rPr>
              <a:t>(For</a:t>
            </a:r>
            <a:r>
              <a:rPr sz="2200" spc="30" dirty="0">
                <a:latin typeface="Arial MT"/>
                <a:cs typeface="Arial MT"/>
              </a:rPr>
              <a:t> </a:t>
            </a:r>
            <a:r>
              <a:rPr sz="2200" spc="-5" dirty="0">
                <a:latin typeface="Arial MT"/>
                <a:cs typeface="Arial MT"/>
              </a:rPr>
              <a:t>Example</a:t>
            </a:r>
            <a:r>
              <a:rPr sz="2200" spc="20" dirty="0">
                <a:latin typeface="Arial MT"/>
                <a:cs typeface="Arial MT"/>
              </a:rPr>
              <a:t> </a:t>
            </a:r>
            <a:r>
              <a:rPr sz="2200" spc="-5" dirty="0">
                <a:latin typeface="Arial MT"/>
                <a:cs typeface="Arial MT"/>
              </a:rPr>
              <a:t>‘name’</a:t>
            </a:r>
            <a:r>
              <a:rPr sz="2200" spc="-60" dirty="0">
                <a:latin typeface="Arial MT"/>
                <a:cs typeface="Arial MT"/>
              </a:rPr>
              <a:t> </a:t>
            </a:r>
            <a:r>
              <a:rPr sz="2200" spc="-5" dirty="0">
                <a:latin typeface="Arial MT"/>
                <a:cs typeface="Arial MT"/>
              </a:rPr>
              <a:t>,’age’</a:t>
            </a:r>
            <a:r>
              <a:rPr sz="2200" spc="-80" dirty="0">
                <a:latin typeface="Arial MT"/>
                <a:cs typeface="Arial MT"/>
              </a:rPr>
              <a:t> </a:t>
            </a:r>
            <a:r>
              <a:rPr sz="2200" spc="-5" dirty="0">
                <a:latin typeface="Arial MT"/>
                <a:cs typeface="Arial MT"/>
              </a:rPr>
              <a:t>,</a:t>
            </a:r>
            <a:r>
              <a:rPr sz="2200" spc="5" dirty="0">
                <a:latin typeface="Arial MT"/>
                <a:cs typeface="Arial MT"/>
              </a:rPr>
              <a:t> </a:t>
            </a:r>
            <a:r>
              <a:rPr sz="2200" spc="-5" dirty="0">
                <a:latin typeface="Arial MT"/>
                <a:cs typeface="Arial MT"/>
              </a:rPr>
              <a:t>‘sex’</a:t>
            </a:r>
            <a:r>
              <a:rPr sz="2200" spc="-80" dirty="0">
                <a:latin typeface="Arial MT"/>
                <a:cs typeface="Arial MT"/>
              </a:rPr>
              <a:t> </a:t>
            </a:r>
            <a:r>
              <a:rPr sz="2200" spc="-5" dirty="0">
                <a:latin typeface="Arial MT"/>
                <a:cs typeface="Arial MT"/>
              </a:rPr>
              <a:t>etc.)</a:t>
            </a:r>
            <a:endParaRPr sz="2200">
              <a:latin typeface="Arial MT"/>
              <a:cs typeface="Arial MT"/>
            </a:endParaRPr>
          </a:p>
          <a:p>
            <a:pPr marL="355600" marR="5080" indent="-342900" algn="just">
              <a:spcBef>
                <a:spcPts val="530"/>
              </a:spcBef>
              <a:buClr>
                <a:srgbClr val="0F1141"/>
              </a:buClr>
              <a:buChar char="•"/>
              <a:tabLst>
                <a:tab pos="355600" algn="l"/>
              </a:tabLst>
            </a:pPr>
            <a:r>
              <a:rPr sz="2200" spc="-125" dirty="0">
                <a:latin typeface="Arial MT"/>
                <a:cs typeface="Arial MT"/>
              </a:rPr>
              <a:t>To</a:t>
            </a:r>
            <a:r>
              <a:rPr sz="2200" spc="360" dirty="0">
                <a:latin typeface="Arial MT"/>
                <a:cs typeface="Arial MT"/>
              </a:rPr>
              <a:t> </a:t>
            </a:r>
            <a:r>
              <a:rPr sz="2200" dirty="0">
                <a:latin typeface="Arial MT"/>
                <a:cs typeface="Arial MT"/>
              </a:rPr>
              <a:t>name an </a:t>
            </a:r>
            <a:r>
              <a:rPr sz="2200" spc="-5" dirty="0">
                <a:latin typeface="Arial MT"/>
                <a:cs typeface="Arial MT"/>
              </a:rPr>
              <a:t>accessor</a:t>
            </a:r>
            <a:r>
              <a:rPr sz="2200" spc="605" dirty="0">
                <a:latin typeface="Arial MT"/>
                <a:cs typeface="Arial MT"/>
              </a:rPr>
              <a:t> </a:t>
            </a:r>
            <a:r>
              <a:rPr sz="2200" dirty="0">
                <a:latin typeface="Arial MT"/>
                <a:cs typeface="Arial MT"/>
              </a:rPr>
              <a:t>method </a:t>
            </a:r>
            <a:r>
              <a:rPr sz="2200" spc="-5" dirty="0">
                <a:latin typeface="Arial MT"/>
                <a:cs typeface="Arial MT"/>
              </a:rPr>
              <a:t>for any field, insert any </a:t>
            </a:r>
            <a:r>
              <a:rPr sz="2200" spc="5" dirty="0">
                <a:latin typeface="Arial MT"/>
                <a:cs typeface="Arial MT"/>
              </a:rPr>
              <a:t>of </a:t>
            </a:r>
            <a:r>
              <a:rPr sz="2200" spc="-5" dirty="0">
                <a:latin typeface="Arial MT"/>
                <a:cs typeface="Arial MT"/>
              </a:rPr>
              <a:t>the </a:t>
            </a:r>
            <a:r>
              <a:rPr sz="2200" dirty="0">
                <a:latin typeface="Arial MT"/>
                <a:cs typeface="Arial MT"/>
              </a:rPr>
              <a:t> </a:t>
            </a:r>
            <a:r>
              <a:rPr sz="2200" spc="-5" dirty="0">
                <a:latin typeface="Arial MT"/>
                <a:cs typeface="Arial MT"/>
              </a:rPr>
              <a:t>words ‘get’ / ‘read’ before ‘instance-field’ name </a:t>
            </a:r>
            <a:r>
              <a:rPr sz="2200" spc="5" dirty="0">
                <a:latin typeface="Arial MT"/>
                <a:cs typeface="Arial MT"/>
              </a:rPr>
              <a:t>by </a:t>
            </a:r>
            <a:r>
              <a:rPr sz="2200" spc="-5" dirty="0">
                <a:latin typeface="Arial MT"/>
                <a:cs typeface="Arial MT"/>
              </a:rPr>
              <a:t>making </a:t>
            </a:r>
            <a:r>
              <a:rPr sz="2200" dirty="0">
                <a:latin typeface="Arial MT"/>
                <a:cs typeface="Arial MT"/>
              </a:rPr>
              <a:t>the </a:t>
            </a:r>
            <a:r>
              <a:rPr sz="2200" spc="-5" dirty="0">
                <a:latin typeface="Arial MT"/>
                <a:cs typeface="Arial MT"/>
              </a:rPr>
              <a:t>first </a:t>
            </a:r>
            <a:r>
              <a:rPr sz="2200" spc="-600" dirty="0">
                <a:latin typeface="Arial MT"/>
                <a:cs typeface="Arial MT"/>
              </a:rPr>
              <a:t> </a:t>
            </a:r>
            <a:r>
              <a:rPr sz="2200" spc="-5" dirty="0">
                <a:latin typeface="Arial MT"/>
                <a:cs typeface="Arial MT"/>
              </a:rPr>
              <a:t>letter</a:t>
            </a:r>
            <a:r>
              <a:rPr sz="2200" spc="10" dirty="0">
                <a:latin typeface="Arial MT"/>
                <a:cs typeface="Arial MT"/>
              </a:rPr>
              <a:t> </a:t>
            </a:r>
            <a:r>
              <a:rPr sz="2200" spc="-5" dirty="0">
                <a:latin typeface="Arial MT"/>
                <a:cs typeface="Arial MT"/>
              </a:rPr>
              <a:t>of</a:t>
            </a:r>
            <a:r>
              <a:rPr sz="2200" spc="10" dirty="0">
                <a:latin typeface="Arial MT"/>
                <a:cs typeface="Arial MT"/>
              </a:rPr>
              <a:t> </a:t>
            </a:r>
            <a:r>
              <a:rPr sz="2200" spc="-5" dirty="0">
                <a:latin typeface="Arial MT"/>
                <a:cs typeface="Arial MT"/>
              </a:rPr>
              <a:t>the</a:t>
            </a:r>
            <a:r>
              <a:rPr sz="2200" spc="5" dirty="0">
                <a:latin typeface="Arial MT"/>
                <a:cs typeface="Arial MT"/>
              </a:rPr>
              <a:t> </a:t>
            </a:r>
            <a:r>
              <a:rPr sz="2200" spc="-5" dirty="0">
                <a:latin typeface="Arial MT"/>
                <a:cs typeface="Arial MT"/>
              </a:rPr>
              <a:t>‘instance-field’</a:t>
            </a:r>
            <a:r>
              <a:rPr sz="2200" spc="-90" dirty="0">
                <a:latin typeface="Arial MT"/>
                <a:cs typeface="Arial MT"/>
              </a:rPr>
              <a:t> </a:t>
            </a:r>
            <a:r>
              <a:rPr sz="2200" spc="-5" dirty="0">
                <a:latin typeface="Arial MT"/>
                <a:cs typeface="Arial MT"/>
              </a:rPr>
              <a:t>name</a:t>
            </a:r>
            <a:r>
              <a:rPr sz="2200" spc="20" dirty="0">
                <a:latin typeface="Arial MT"/>
                <a:cs typeface="Arial MT"/>
              </a:rPr>
              <a:t> </a:t>
            </a:r>
            <a:r>
              <a:rPr sz="2200" spc="-5" dirty="0">
                <a:latin typeface="Arial MT"/>
                <a:cs typeface="Arial MT"/>
              </a:rPr>
              <a:t>as</a:t>
            </a:r>
            <a:r>
              <a:rPr sz="2200" spc="5" dirty="0">
                <a:latin typeface="Arial MT"/>
                <a:cs typeface="Arial MT"/>
              </a:rPr>
              <a:t> </a:t>
            </a:r>
            <a:r>
              <a:rPr sz="2200" spc="-5" dirty="0">
                <a:latin typeface="Arial MT"/>
                <a:cs typeface="Arial MT"/>
              </a:rPr>
              <a:t>capital</a:t>
            </a:r>
            <a:endParaRPr sz="2200">
              <a:latin typeface="Arial MT"/>
              <a:cs typeface="Arial MT"/>
            </a:endParaRPr>
          </a:p>
          <a:p>
            <a:pPr marL="355600" marR="6985" indent="-342900" algn="just">
              <a:spcBef>
                <a:spcPts val="530"/>
              </a:spcBef>
              <a:buClr>
                <a:srgbClr val="0F1141"/>
              </a:buClr>
              <a:buChar char="•"/>
              <a:tabLst>
                <a:tab pos="355600" algn="l"/>
              </a:tabLst>
            </a:pPr>
            <a:r>
              <a:rPr sz="2200" spc="-5" dirty="0">
                <a:latin typeface="Arial MT"/>
                <a:cs typeface="Arial MT"/>
              </a:rPr>
              <a:t>For </a:t>
            </a:r>
            <a:r>
              <a:rPr sz="2200" dirty="0">
                <a:latin typeface="Arial MT"/>
                <a:cs typeface="Arial MT"/>
              </a:rPr>
              <a:t>Example, </a:t>
            </a:r>
            <a:r>
              <a:rPr sz="2200" spc="-5" dirty="0">
                <a:latin typeface="Arial MT"/>
                <a:cs typeface="Arial MT"/>
              </a:rPr>
              <a:t>if the instance-field is </a:t>
            </a:r>
            <a:r>
              <a:rPr sz="2200" spc="-10" dirty="0">
                <a:latin typeface="Arial MT"/>
                <a:cs typeface="Arial MT"/>
              </a:rPr>
              <a:t>‘name’ </a:t>
            </a:r>
            <a:r>
              <a:rPr sz="2200" dirty="0">
                <a:latin typeface="Arial MT"/>
                <a:cs typeface="Arial MT"/>
              </a:rPr>
              <a:t>then </a:t>
            </a:r>
            <a:r>
              <a:rPr sz="2200" spc="-5" dirty="0">
                <a:latin typeface="Arial MT"/>
                <a:cs typeface="Arial MT"/>
              </a:rPr>
              <a:t>its corresponding </a:t>
            </a:r>
            <a:r>
              <a:rPr sz="2200" dirty="0">
                <a:latin typeface="Arial MT"/>
                <a:cs typeface="Arial MT"/>
              </a:rPr>
              <a:t> </a:t>
            </a:r>
            <a:r>
              <a:rPr sz="2200" spc="-5" dirty="0">
                <a:latin typeface="Arial MT"/>
                <a:cs typeface="Arial MT"/>
              </a:rPr>
              <a:t>accessor</a:t>
            </a:r>
            <a:r>
              <a:rPr sz="2200" dirty="0">
                <a:latin typeface="Arial MT"/>
                <a:cs typeface="Arial MT"/>
              </a:rPr>
              <a:t> </a:t>
            </a:r>
            <a:r>
              <a:rPr sz="2200" spc="-5" dirty="0">
                <a:latin typeface="Arial MT"/>
                <a:cs typeface="Arial MT"/>
              </a:rPr>
              <a:t>method</a:t>
            </a:r>
            <a:r>
              <a:rPr sz="2200" spc="35" dirty="0">
                <a:latin typeface="Arial MT"/>
                <a:cs typeface="Arial MT"/>
              </a:rPr>
              <a:t> </a:t>
            </a:r>
            <a:r>
              <a:rPr sz="2200" spc="-5" dirty="0">
                <a:latin typeface="Arial MT"/>
                <a:cs typeface="Arial MT"/>
              </a:rPr>
              <a:t>name</a:t>
            </a:r>
            <a:r>
              <a:rPr sz="2200" spc="20" dirty="0">
                <a:latin typeface="Arial MT"/>
                <a:cs typeface="Arial MT"/>
              </a:rPr>
              <a:t> </a:t>
            </a:r>
            <a:r>
              <a:rPr sz="2200" spc="-5" dirty="0">
                <a:latin typeface="Arial MT"/>
                <a:cs typeface="Arial MT"/>
              </a:rPr>
              <a:t>can</a:t>
            </a:r>
            <a:r>
              <a:rPr sz="2200" spc="5" dirty="0">
                <a:latin typeface="Arial MT"/>
                <a:cs typeface="Arial MT"/>
              </a:rPr>
              <a:t> </a:t>
            </a:r>
            <a:r>
              <a:rPr sz="2200" spc="-5" dirty="0">
                <a:latin typeface="Arial MT"/>
                <a:cs typeface="Arial MT"/>
              </a:rPr>
              <a:t>be</a:t>
            </a:r>
            <a:r>
              <a:rPr sz="2200" spc="5" dirty="0">
                <a:latin typeface="Arial MT"/>
                <a:cs typeface="Arial MT"/>
              </a:rPr>
              <a:t> </a:t>
            </a:r>
            <a:r>
              <a:rPr sz="2200" spc="-5" dirty="0">
                <a:latin typeface="Arial MT"/>
                <a:cs typeface="Arial MT"/>
              </a:rPr>
              <a:t>getName()</a:t>
            </a:r>
            <a:r>
              <a:rPr sz="2200" spc="45" dirty="0">
                <a:latin typeface="Arial MT"/>
                <a:cs typeface="Arial MT"/>
              </a:rPr>
              <a:t> </a:t>
            </a:r>
            <a:r>
              <a:rPr sz="2200" spc="-5" dirty="0">
                <a:latin typeface="Arial MT"/>
                <a:cs typeface="Arial MT"/>
              </a:rPr>
              <a:t>/</a:t>
            </a:r>
            <a:r>
              <a:rPr sz="2200" spc="5" dirty="0">
                <a:latin typeface="Arial MT"/>
                <a:cs typeface="Arial MT"/>
              </a:rPr>
              <a:t> </a:t>
            </a:r>
            <a:r>
              <a:rPr sz="2200" spc="-5" dirty="0">
                <a:latin typeface="Arial MT"/>
                <a:cs typeface="Arial MT"/>
              </a:rPr>
              <a:t>readName()</a:t>
            </a:r>
            <a:endParaRPr sz="2200">
              <a:latin typeface="Arial MT"/>
              <a:cs typeface="Arial MT"/>
            </a:endParaRPr>
          </a:p>
          <a:p>
            <a:pPr marL="355600" indent="-342900" algn="just">
              <a:spcBef>
                <a:spcPts val="530"/>
              </a:spcBef>
              <a:buClr>
                <a:srgbClr val="0F1141"/>
              </a:buClr>
              <a:buChar char="•"/>
              <a:tabLst>
                <a:tab pos="355600" algn="l"/>
              </a:tabLst>
            </a:pPr>
            <a:r>
              <a:rPr sz="2200" spc="-5" dirty="0">
                <a:latin typeface="Arial MT"/>
                <a:cs typeface="Arial MT"/>
              </a:rPr>
              <a:t>For</a:t>
            </a:r>
            <a:r>
              <a:rPr sz="2200" spc="254" dirty="0">
                <a:latin typeface="Arial MT"/>
                <a:cs typeface="Arial MT"/>
              </a:rPr>
              <a:t> </a:t>
            </a:r>
            <a:r>
              <a:rPr sz="2200" dirty="0">
                <a:latin typeface="Arial MT"/>
                <a:cs typeface="Arial MT"/>
              </a:rPr>
              <a:t>Example,</a:t>
            </a:r>
            <a:r>
              <a:rPr sz="2200" spc="270" dirty="0">
                <a:latin typeface="Arial MT"/>
                <a:cs typeface="Arial MT"/>
              </a:rPr>
              <a:t> </a:t>
            </a:r>
            <a:r>
              <a:rPr sz="2200" spc="-5" dirty="0">
                <a:latin typeface="Arial MT"/>
                <a:cs typeface="Arial MT"/>
              </a:rPr>
              <a:t>if</a:t>
            </a:r>
            <a:r>
              <a:rPr sz="2200" spc="254" dirty="0">
                <a:latin typeface="Arial MT"/>
                <a:cs typeface="Arial MT"/>
              </a:rPr>
              <a:t> </a:t>
            </a:r>
            <a:r>
              <a:rPr sz="2200" spc="-5" dirty="0">
                <a:latin typeface="Arial MT"/>
                <a:cs typeface="Arial MT"/>
              </a:rPr>
              <a:t>the</a:t>
            </a:r>
            <a:r>
              <a:rPr sz="2200" spc="265" dirty="0">
                <a:latin typeface="Arial MT"/>
                <a:cs typeface="Arial MT"/>
              </a:rPr>
              <a:t> </a:t>
            </a:r>
            <a:r>
              <a:rPr sz="2200" spc="-5" dirty="0">
                <a:latin typeface="Arial MT"/>
                <a:cs typeface="Arial MT"/>
              </a:rPr>
              <a:t>instance-field</a:t>
            </a:r>
            <a:r>
              <a:rPr sz="2200" spc="260" dirty="0">
                <a:latin typeface="Arial MT"/>
                <a:cs typeface="Arial MT"/>
              </a:rPr>
              <a:t> </a:t>
            </a:r>
            <a:r>
              <a:rPr sz="2200" spc="-5" dirty="0">
                <a:latin typeface="Arial MT"/>
                <a:cs typeface="Arial MT"/>
              </a:rPr>
              <a:t>is</a:t>
            </a:r>
            <a:r>
              <a:rPr sz="2200" spc="250" dirty="0">
                <a:latin typeface="Arial MT"/>
                <a:cs typeface="Arial MT"/>
              </a:rPr>
              <a:t> </a:t>
            </a:r>
            <a:r>
              <a:rPr sz="2200" spc="-5" dirty="0">
                <a:latin typeface="Arial MT"/>
                <a:cs typeface="Arial MT"/>
              </a:rPr>
              <a:t>‘age’</a:t>
            </a:r>
            <a:r>
              <a:rPr sz="2200" spc="180" dirty="0">
                <a:latin typeface="Arial MT"/>
                <a:cs typeface="Arial MT"/>
              </a:rPr>
              <a:t> </a:t>
            </a:r>
            <a:r>
              <a:rPr sz="2200" spc="-5" dirty="0">
                <a:latin typeface="Arial MT"/>
                <a:cs typeface="Arial MT"/>
              </a:rPr>
              <a:t>then</a:t>
            </a:r>
            <a:r>
              <a:rPr sz="2200" spc="265" dirty="0">
                <a:latin typeface="Arial MT"/>
                <a:cs typeface="Arial MT"/>
              </a:rPr>
              <a:t> </a:t>
            </a:r>
            <a:r>
              <a:rPr sz="2200" spc="-5" dirty="0">
                <a:latin typeface="Arial MT"/>
                <a:cs typeface="Arial MT"/>
              </a:rPr>
              <a:t>its</a:t>
            </a:r>
            <a:r>
              <a:rPr sz="2200" spc="260" dirty="0">
                <a:latin typeface="Arial MT"/>
                <a:cs typeface="Arial MT"/>
              </a:rPr>
              <a:t> </a:t>
            </a:r>
            <a:r>
              <a:rPr sz="2200" dirty="0">
                <a:latin typeface="Arial MT"/>
                <a:cs typeface="Arial MT"/>
              </a:rPr>
              <a:t>corresponding</a:t>
            </a:r>
            <a:endParaRPr sz="2200">
              <a:latin typeface="Arial MT"/>
              <a:cs typeface="Arial MT"/>
            </a:endParaRPr>
          </a:p>
          <a:p>
            <a:pPr marL="355600" algn="just"/>
            <a:r>
              <a:rPr sz="2200" dirty="0">
                <a:latin typeface="Arial MT"/>
                <a:cs typeface="Arial MT"/>
              </a:rPr>
              <a:t>accessor</a:t>
            </a:r>
            <a:r>
              <a:rPr sz="2200" spc="-5" dirty="0">
                <a:latin typeface="Arial MT"/>
                <a:cs typeface="Arial MT"/>
              </a:rPr>
              <a:t> method</a:t>
            </a:r>
            <a:r>
              <a:rPr sz="2200" spc="30" dirty="0">
                <a:latin typeface="Arial MT"/>
                <a:cs typeface="Arial MT"/>
              </a:rPr>
              <a:t> </a:t>
            </a:r>
            <a:r>
              <a:rPr sz="2200" spc="-5" dirty="0">
                <a:latin typeface="Arial MT"/>
                <a:cs typeface="Arial MT"/>
              </a:rPr>
              <a:t>name</a:t>
            </a:r>
            <a:r>
              <a:rPr sz="2200" spc="15" dirty="0">
                <a:latin typeface="Arial MT"/>
                <a:cs typeface="Arial MT"/>
              </a:rPr>
              <a:t> </a:t>
            </a:r>
            <a:r>
              <a:rPr sz="2200" spc="-5" dirty="0">
                <a:latin typeface="Arial MT"/>
                <a:cs typeface="Arial MT"/>
              </a:rPr>
              <a:t>can</a:t>
            </a:r>
            <a:r>
              <a:rPr sz="2200" spc="5" dirty="0">
                <a:latin typeface="Arial MT"/>
                <a:cs typeface="Arial MT"/>
              </a:rPr>
              <a:t> </a:t>
            </a:r>
            <a:r>
              <a:rPr sz="2200" spc="-5" dirty="0">
                <a:latin typeface="Arial MT"/>
                <a:cs typeface="Arial MT"/>
              </a:rPr>
              <a:t>be</a:t>
            </a:r>
            <a:r>
              <a:rPr sz="2200" spc="5" dirty="0">
                <a:latin typeface="Arial MT"/>
                <a:cs typeface="Arial MT"/>
              </a:rPr>
              <a:t> </a:t>
            </a:r>
            <a:r>
              <a:rPr sz="2200" spc="-5" dirty="0">
                <a:latin typeface="Arial MT"/>
                <a:cs typeface="Arial MT"/>
              </a:rPr>
              <a:t>getAge()</a:t>
            </a:r>
            <a:r>
              <a:rPr sz="2200" spc="20" dirty="0">
                <a:latin typeface="Arial MT"/>
                <a:cs typeface="Arial MT"/>
              </a:rPr>
              <a:t> </a:t>
            </a:r>
            <a:r>
              <a:rPr sz="2200" spc="-5" dirty="0">
                <a:latin typeface="Arial MT"/>
                <a:cs typeface="Arial MT"/>
              </a:rPr>
              <a:t>/</a:t>
            </a:r>
            <a:r>
              <a:rPr sz="2200" spc="5" dirty="0">
                <a:latin typeface="Arial MT"/>
                <a:cs typeface="Arial MT"/>
              </a:rPr>
              <a:t> </a:t>
            </a:r>
            <a:r>
              <a:rPr sz="2200" spc="-5" dirty="0">
                <a:latin typeface="Arial MT"/>
                <a:cs typeface="Arial MT"/>
              </a:rPr>
              <a:t>readAge()</a:t>
            </a:r>
            <a:endParaRPr sz="2200">
              <a:latin typeface="Arial MT"/>
              <a:cs typeface="Arial MT"/>
            </a:endParaRPr>
          </a:p>
          <a:p>
            <a:pPr marL="355600" marR="5080" indent="-342900" algn="just">
              <a:spcBef>
                <a:spcPts val="530"/>
              </a:spcBef>
              <a:buClr>
                <a:srgbClr val="0F1141"/>
              </a:buClr>
              <a:buChar char="•"/>
              <a:tabLst>
                <a:tab pos="355600" algn="l"/>
              </a:tabLst>
            </a:pPr>
            <a:r>
              <a:rPr sz="2200" spc="-5" dirty="0">
                <a:latin typeface="Arial MT"/>
                <a:cs typeface="Arial MT"/>
              </a:rPr>
              <a:t>For</a:t>
            </a:r>
            <a:r>
              <a:rPr sz="2200" dirty="0">
                <a:latin typeface="Arial MT"/>
                <a:cs typeface="Arial MT"/>
              </a:rPr>
              <a:t> </a:t>
            </a:r>
            <a:r>
              <a:rPr sz="2200" spc="-5" dirty="0">
                <a:latin typeface="Arial MT"/>
                <a:cs typeface="Arial MT"/>
              </a:rPr>
              <a:t>Example,</a:t>
            </a:r>
            <a:r>
              <a:rPr sz="2200" dirty="0">
                <a:latin typeface="Arial MT"/>
                <a:cs typeface="Arial MT"/>
              </a:rPr>
              <a:t> </a:t>
            </a:r>
            <a:r>
              <a:rPr sz="2200" spc="-5" dirty="0">
                <a:latin typeface="Arial MT"/>
                <a:cs typeface="Arial MT"/>
              </a:rPr>
              <a:t>if</a:t>
            </a:r>
            <a:r>
              <a:rPr sz="2200" dirty="0">
                <a:latin typeface="Arial MT"/>
                <a:cs typeface="Arial MT"/>
              </a:rPr>
              <a:t> </a:t>
            </a:r>
            <a:r>
              <a:rPr sz="2200" spc="-5" dirty="0">
                <a:latin typeface="Arial MT"/>
                <a:cs typeface="Arial MT"/>
              </a:rPr>
              <a:t>the</a:t>
            </a:r>
            <a:r>
              <a:rPr sz="2200" dirty="0">
                <a:latin typeface="Arial MT"/>
                <a:cs typeface="Arial MT"/>
              </a:rPr>
              <a:t> </a:t>
            </a:r>
            <a:r>
              <a:rPr sz="2200" spc="-5" dirty="0">
                <a:latin typeface="Arial MT"/>
                <a:cs typeface="Arial MT"/>
              </a:rPr>
              <a:t>instance-field</a:t>
            </a:r>
            <a:r>
              <a:rPr sz="2200" dirty="0">
                <a:latin typeface="Arial MT"/>
                <a:cs typeface="Arial MT"/>
              </a:rPr>
              <a:t> </a:t>
            </a:r>
            <a:r>
              <a:rPr sz="2200" spc="-5" dirty="0">
                <a:latin typeface="Arial MT"/>
                <a:cs typeface="Arial MT"/>
              </a:rPr>
              <a:t>is</a:t>
            </a:r>
            <a:r>
              <a:rPr sz="2200" dirty="0">
                <a:latin typeface="Arial MT"/>
                <a:cs typeface="Arial MT"/>
              </a:rPr>
              <a:t> </a:t>
            </a:r>
            <a:r>
              <a:rPr sz="2200" spc="-5" dirty="0">
                <a:latin typeface="Arial MT"/>
                <a:cs typeface="Arial MT"/>
              </a:rPr>
              <a:t>‘address’</a:t>
            </a:r>
            <a:r>
              <a:rPr sz="2200" dirty="0">
                <a:latin typeface="Arial MT"/>
                <a:cs typeface="Arial MT"/>
              </a:rPr>
              <a:t> </a:t>
            </a:r>
            <a:r>
              <a:rPr sz="2200" spc="-5" dirty="0">
                <a:latin typeface="Arial MT"/>
                <a:cs typeface="Arial MT"/>
              </a:rPr>
              <a:t>then</a:t>
            </a:r>
            <a:r>
              <a:rPr sz="2200" dirty="0">
                <a:latin typeface="Arial MT"/>
                <a:cs typeface="Arial MT"/>
              </a:rPr>
              <a:t> </a:t>
            </a:r>
            <a:r>
              <a:rPr sz="2200" spc="-5" dirty="0">
                <a:latin typeface="Arial MT"/>
                <a:cs typeface="Arial MT"/>
              </a:rPr>
              <a:t>its </a:t>
            </a:r>
            <a:r>
              <a:rPr sz="2200" dirty="0">
                <a:latin typeface="Arial MT"/>
                <a:cs typeface="Arial MT"/>
              </a:rPr>
              <a:t> </a:t>
            </a:r>
            <a:r>
              <a:rPr sz="2200" spc="-5" dirty="0">
                <a:latin typeface="Arial MT"/>
                <a:cs typeface="Arial MT"/>
              </a:rPr>
              <a:t>corresponding</a:t>
            </a:r>
            <a:r>
              <a:rPr sz="2200" dirty="0">
                <a:latin typeface="Arial MT"/>
                <a:cs typeface="Arial MT"/>
              </a:rPr>
              <a:t> accessor</a:t>
            </a:r>
            <a:r>
              <a:rPr sz="2200" spc="5" dirty="0">
                <a:latin typeface="Arial MT"/>
                <a:cs typeface="Arial MT"/>
              </a:rPr>
              <a:t> </a:t>
            </a:r>
            <a:r>
              <a:rPr sz="2200" spc="-5" dirty="0">
                <a:latin typeface="Arial MT"/>
                <a:cs typeface="Arial MT"/>
              </a:rPr>
              <a:t>method</a:t>
            </a:r>
            <a:r>
              <a:rPr sz="2200" dirty="0">
                <a:latin typeface="Arial MT"/>
                <a:cs typeface="Arial MT"/>
              </a:rPr>
              <a:t> </a:t>
            </a:r>
            <a:r>
              <a:rPr sz="2200" spc="-5" dirty="0">
                <a:latin typeface="Arial MT"/>
                <a:cs typeface="Arial MT"/>
              </a:rPr>
              <a:t>name</a:t>
            </a:r>
            <a:r>
              <a:rPr sz="2200" dirty="0">
                <a:latin typeface="Arial MT"/>
                <a:cs typeface="Arial MT"/>
              </a:rPr>
              <a:t> </a:t>
            </a:r>
            <a:r>
              <a:rPr sz="2200" spc="-5" dirty="0">
                <a:latin typeface="Arial MT"/>
                <a:cs typeface="Arial MT"/>
              </a:rPr>
              <a:t>can</a:t>
            </a:r>
            <a:r>
              <a:rPr sz="2200" dirty="0">
                <a:latin typeface="Arial MT"/>
                <a:cs typeface="Arial MT"/>
              </a:rPr>
              <a:t> be</a:t>
            </a:r>
            <a:r>
              <a:rPr sz="2200" spc="5" dirty="0">
                <a:latin typeface="Arial MT"/>
                <a:cs typeface="Arial MT"/>
              </a:rPr>
              <a:t> </a:t>
            </a:r>
            <a:r>
              <a:rPr sz="2200" dirty="0">
                <a:latin typeface="Arial MT"/>
                <a:cs typeface="Arial MT"/>
              </a:rPr>
              <a:t>getAddress()</a:t>
            </a:r>
            <a:r>
              <a:rPr sz="2200" spc="5" dirty="0">
                <a:latin typeface="Arial MT"/>
                <a:cs typeface="Arial MT"/>
              </a:rPr>
              <a:t> </a:t>
            </a:r>
            <a:r>
              <a:rPr sz="2200" spc="-5" dirty="0">
                <a:latin typeface="Arial MT"/>
                <a:cs typeface="Arial MT"/>
              </a:rPr>
              <a:t>/ </a:t>
            </a:r>
            <a:r>
              <a:rPr sz="2200" dirty="0">
                <a:latin typeface="Arial MT"/>
                <a:cs typeface="Arial MT"/>
              </a:rPr>
              <a:t> </a:t>
            </a:r>
            <a:r>
              <a:rPr sz="2200" spc="-5" dirty="0">
                <a:latin typeface="Arial MT"/>
                <a:cs typeface="Arial MT"/>
              </a:rPr>
              <a:t>readAddress()</a:t>
            </a:r>
            <a:endParaRPr sz="2200">
              <a:latin typeface="Arial MT"/>
              <a:cs typeface="Arial MT"/>
            </a:endParaRPr>
          </a:p>
          <a:p>
            <a:pPr marL="355600" marR="5715" indent="-342900" algn="just">
              <a:spcBef>
                <a:spcPts val="530"/>
              </a:spcBef>
              <a:buClr>
                <a:srgbClr val="0F1141"/>
              </a:buClr>
              <a:buChar char="•"/>
              <a:tabLst>
                <a:tab pos="355600" algn="l"/>
              </a:tabLst>
            </a:pPr>
            <a:r>
              <a:rPr sz="2200" spc="-5" dirty="0">
                <a:latin typeface="Arial MT"/>
                <a:cs typeface="Arial MT"/>
              </a:rPr>
              <a:t>‘get’ is used as a preferred </a:t>
            </a:r>
            <a:r>
              <a:rPr sz="2200" dirty="0">
                <a:latin typeface="Arial MT"/>
                <a:cs typeface="Arial MT"/>
              </a:rPr>
              <a:t>word </a:t>
            </a:r>
            <a:r>
              <a:rPr sz="2200" spc="-5" dirty="0">
                <a:latin typeface="Arial MT"/>
                <a:cs typeface="Arial MT"/>
              </a:rPr>
              <a:t>for accessor methods in the </a:t>
            </a:r>
            <a:r>
              <a:rPr sz="2200" dirty="0">
                <a:latin typeface="Arial MT"/>
                <a:cs typeface="Arial MT"/>
              </a:rPr>
              <a:t> </a:t>
            </a:r>
            <a:r>
              <a:rPr sz="2200" spc="-5" dirty="0">
                <a:latin typeface="Arial MT"/>
                <a:cs typeface="Arial MT"/>
              </a:rPr>
              <a:t>examples</a:t>
            </a:r>
            <a:r>
              <a:rPr sz="2200" spc="25" dirty="0">
                <a:latin typeface="Arial MT"/>
                <a:cs typeface="Arial MT"/>
              </a:rPr>
              <a:t> </a:t>
            </a:r>
            <a:r>
              <a:rPr sz="2200" spc="-5" dirty="0">
                <a:latin typeface="Arial MT"/>
                <a:cs typeface="Arial MT"/>
              </a:rPr>
              <a:t>shown</a:t>
            </a:r>
            <a:r>
              <a:rPr sz="2200" spc="20" dirty="0">
                <a:latin typeface="Arial MT"/>
                <a:cs typeface="Arial MT"/>
              </a:rPr>
              <a:t> </a:t>
            </a:r>
            <a:r>
              <a:rPr sz="2200" spc="-5" dirty="0">
                <a:latin typeface="Arial MT"/>
                <a:cs typeface="Arial MT"/>
              </a:rPr>
              <a:t>in</a:t>
            </a:r>
            <a:r>
              <a:rPr sz="2200" spc="-10" dirty="0">
                <a:latin typeface="Arial MT"/>
                <a:cs typeface="Arial MT"/>
              </a:rPr>
              <a:t> </a:t>
            </a:r>
            <a:r>
              <a:rPr sz="2200" spc="-5" dirty="0">
                <a:latin typeface="Arial MT"/>
                <a:cs typeface="Arial MT"/>
              </a:rPr>
              <a:t>the</a:t>
            </a:r>
            <a:r>
              <a:rPr sz="2200" spc="20" dirty="0">
                <a:latin typeface="Arial MT"/>
                <a:cs typeface="Arial MT"/>
              </a:rPr>
              <a:t> </a:t>
            </a:r>
            <a:r>
              <a:rPr sz="2200" spc="-5" dirty="0">
                <a:latin typeface="Arial MT"/>
                <a:cs typeface="Arial MT"/>
              </a:rPr>
              <a:t>succeeding</a:t>
            </a:r>
            <a:r>
              <a:rPr sz="2200" spc="5" dirty="0">
                <a:latin typeface="Arial MT"/>
                <a:cs typeface="Arial MT"/>
              </a:rPr>
              <a:t> </a:t>
            </a:r>
            <a:r>
              <a:rPr sz="2200" spc="-5" dirty="0">
                <a:latin typeface="Arial MT"/>
                <a:cs typeface="Arial MT"/>
              </a:rPr>
              <a:t>slides</a:t>
            </a:r>
            <a:endParaRPr sz="2200">
              <a:latin typeface="Arial MT"/>
              <a:cs typeface="Arial MT"/>
            </a:endParaRPr>
          </a:p>
        </p:txBody>
      </p:sp>
      <p:sp>
        <p:nvSpPr>
          <p:cNvPr id="3" name="object 3"/>
          <p:cNvSpPr txBox="1">
            <a:spLocks noGrp="1"/>
          </p:cNvSpPr>
          <p:nvPr>
            <p:ph type="title"/>
          </p:nvPr>
        </p:nvSpPr>
        <p:spPr>
          <a:xfrm>
            <a:off x="1907540" y="150622"/>
            <a:ext cx="8150859" cy="581184"/>
          </a:xfrm>
          <a:prstGeom prst="rect">
            <a:avLst/>
          </a:prstGeom>
        </p:spPr>
        <p:txBody>
          <a:bodyPr vert="horz" wrap="square" lIns="0" tIns="104139" rIns="0" bIns="0" rtlCol="0" anchor="t">
            <a:spAutoFit/>
          </a:bodyPr>
          <a:lstStyle/>
          <a:p>
            <a:pPr marL="12700" marR="5080">
              <a:lnSpc>
                <a:spcPts val="3600"/>
              </a:lnSpc>
              <a:spcBef>
                <a:spcPts val="819"/>
              </a:spcBef>
            </a:pPr>
            <a:r>
              <a:rPr spc="-160" dirty="0"/>
              <a:t>Ho</a:t>
            </a:r>
            <a:r>
              <a:rPr dirty="0"/>
              <a:t>w</a:t>
            </a:r>
            <a:r>
              <a:rPr spc="-290" dirty="0"/>
              <a:t> </a:t>
            </a:r>
            <a:r>
              <a:rPr spc="-155" dirty="0"/>
              <a:t>t</a:t>
            </a:r>
            <a:r>
              <a:rPr dirty="0"/>
              <a:t>o</a:t>
            </a:r>
            <a:r>
              <a:rPr spc="-295" dirty="0"/>
              <a:t> </a:t>
            </a:r>
            <a:r>
              <a:rPr spc="-160" dirty="0"/>
              <a:t>Nam</a:t>
            </a:r>
            <a:r>
              <a:rPr spc="-5" dirty="0"/>
              <a:t>e</a:t>
            </a:r>
            <a:r>
              <a:rPr spc="-305" dirty="0"/>
              <a:t> </a:t>
            </a:r>
            <a:r>
              <a:rPr spc="-160" dirty="0"/>
              <a:t>a</a:t>
            </a:r>
            <a:r>
              <a:rPr dirty="0"/>
              <a:t>n</a:t>
            </a:r>
            <a:r>
              <a:rPr spc="-425" dirty="0"/>
              <a:t> </a:t>
            </a:r>
            <a:r>
              <a:rPr spc="-160" dirty="0"/>
              <a:t>Accesso</a:t>
            </a:r>
            <a:r>
              <a:rPr spc="-5" dirty="0"/>
              <a:t>r  </a:t>
            </a:r>
            <a:r>
              <a:rPr spc="-135" dirty="0"/>
              <a:t>Method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99439"/>
            <a:ext cx="914400" cy="460375"/>
          </a:xfrm>
          <a:prstGeom prst="rect">
            <a:avLst/>
          </a:prstGeom>
        </p:spPr>
        <p:txBody>
          <a:bodyPr vert="horz" wrap="square" lIns="0" tIns="12700" rIns="0" bIns="0" rtlCol="0">
            <a:spAutoFit/>
          </a:bodyPr>
          <a:lstStyle/>
          <a:p>
            <a:pPr marL="12700">
              <a:lnSpc>
                <a:spcPts val="1710"/>
              </a:lnSpc>
              <a:spcBef>
                <a:spcPts val="100"/>
              </a:spcBef>
            </a:pPr>
            <a:r>
              <a:rPr sz="1500" b="1" dirty="0">
                <a:latin typeface="Arial"/>
                <a:cs typeface="Arial"/>
              </a:rPr>
              <a:t>class</a:t>
            </a:r>
            <a:r>
              <a:rPr sz="1500" b="1" spc="-90" dirty="0">
                <a:latin typeface="Arial"/>
                <a:cs typeface="Arial"/>
              </a:rPr>
              <a:t> </a:t>
            </a:r>
            <a:r>
              <a:rPr sz="1500" b="1" spc="-5" dirty="0">
                <a:latin typeface="Arial"/>
                <a:cs typeface="Arial"/>
              </a:rPr>
              <a:t>Box</a:t>
            </a:r>
            <a:endParaRPr sz="1500">
              <a:latin typeface="Arial"/>
              <a:cs typeface="Arial"/>
            </a:endParaRPr>
          </a:p>
          <a:p>
            <a:pPr marL="12700">
              <a:lnSpc>
                <a:spcPts val="1710"/>
              </a:lnSpc>
            </a:pPr>
            <a:r>
              <a:rPr sz="1500" b="1" spc="-5" dirty="0">
                <a:latin typeface="Arial"/>
                <a:cs typeface="Arial"/>
              </a:rPr>
              <a:t>{</a:t>
            </a:r>
            <a:endParaRPr sz="1500">
              <a:latin typeface="Arial"/>
              <a:cs typeface="Arial"/>
            </a:endParaRPr>
          </a:p>
        </p:txBody>
      </p:sp>
      <p:graphicFrame>
        <p:nvGraphicFramePr>
          <p:cNvPr id="3" name="object 3"/>
          <p:cNvGraphicFramePr>
            <a:graphicFrameLocks noGrp="1"/>
          </p:cNvGraphicFramePr>
          <p:nvPr/>
        </p:nvGraphicFramePr>
        <p:xfrm>
          <a:off x="2231391" y="1942223"/>
          <a:ext cx="3099435" cy="624303"/>
        </p:xfrm>
        <a:graphic>
          <a:graphicData uri="http://schemas.openxmlformats.org/drawingml/2006/table">
            <a:tbl>
              <a:tblPr firstRow="1" bandRow="1">
                <a:tableStyleId>{2D5ABB26-0587-4C30-8999-92F81FD0307C}</a:tableStyleId>
              </a:tblPr>
              <a:tblGrid>
                <a:gridCol w="1085850">
                  <a:extLst>
                    <a:ext uri="{9D8B030D-6E8A-4147-A177-3AD203B41FA5}">
                      <a16:colId xmlns:a16="http://schemas.microsoft.com/office/drawing/2014/main" val="20000"/>
                    </a:ext>
                  </a:extLst>
                </a:gridCol>
                <a:gridCol w="1200785">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209282">
                <a:tc>
                  <a:txBody>
                    <a:bodyPr/>
                    <a:lstStyle/>
                    <a:p>
                      <a:pPr marL="31750">
                        <a:lnSpc>
                          <a:spcPts val="1550"/>
                        </a:lnSpc>
                      </a:pPr>
                      <a:r>
                        <a:rPr sz="1500" b="1" spc="-5" dirty="0">
                          <a:latin typeface="Arial"/>
                          <a:cs typeface="Arial"/>
                        </a:rPr>
                        <a:t>private</a:t>
                      </a:r>
                      <a:endParaRPr sz="1500">
                        <a:latin typeface="Arial"/>
                        <a:cs typeface="Arial"/>
                      </a:endParaRPr>
                    </a:p>
                  </a:txBody>
                  <a:tcPr marL="0" marR="0" marT="0" marB="0"/>
                </a:tc>
                <a:tc>
                  <a:txBody>
                    <a:bodyPr/>
                    <a:lstStyle/>
                    <a:p>
                      <a:pPr marR="138430" algn="r">
                        <a:lnSpc>
                          <a:spcPts val="1550"/>
                        </a:lnSpc>
                      </a:pPr>
                      <a:r>
                        <a:rPr sz="1500" b="1" spc="-5" dirty="0">
                          <a:latin typeface="Arial"/>
                          <a:cs typeface="Arial"/>
                        </a:rPr>
                        <a:t>double</a:t>
                      </a:r>
                      <a:endParaRPr sz="1500">
                        <a:latin typeface="Arial"/>
                        <a:cs typeface="Arial"/>
                      </a:endParaRPr>
                    </a:p>
                  </a:txBody>
                  <a:tcPr marL="0" marR="0" marT="0" marB="0"/>
                </a:tc>
                <a:tc>
                  <a:txBody>
                    <a:bodyPr/>
                    <a:lstStyle/>
                    <a:p>
                      <a:pPr marL="146050">
                        <a:lnSpc>
                          <a:spcPts val="1550"/>
                        </a:lnSpc>
                      </a:pPr>
                      <a:r>
                        <a:rPr sz="1500" b="1" spc="-5" dirty="0">
                          <a:latin typeface="Arial"/>
                          <a:cs typeface="Arial"/>
                        </a:rPr>
                        <a:t>length;</a:t>
                      </a:r>
                      <a:endParaRPr sz="1500" dirty="0">
                        <a:latin typeface="Arial"/>
                        <a:cs typeface="Arial"/>
                      </a:endParaRPr>
                    </a:p>
                  </a:txBody>
                  <a:tcPr marL="0" marR="0" marT="0" marB="0"/>
                </a:tc>
                <a:extLst>
                  <a:ext uri="{0D108BD9-81ED-4DB2-BD59-A6C34878D82A}">
                    <a16:rowId xmlns:a16="http://schemas.microsoft.com/office/drawing/2014/main" val="10000"/>
                  </a:ext>
                </a:extLst>
              </a:tr>
              <a:tr h="205739">
                <a:tc>
                  <a:txBody>
                    <a:bodyPr/>
                    <a:lstStyle/>
                    <a:p>
                      <a:pPr marL="31750">
                        <a:lnSpc>
                          <a:spcPts val="1520"/>
                        </a:lnSpc>
                      </a:pPr>
                      <a:r>
                        <a:rPr sz="1500" b="1" spc="-5" dirty="0">
                          <a:latin typeface="Arial"/>
                          <a:cs typeface="Arial"/>
                        </a:rPr>
                        <a:t>private</a:t>
                      </a:r>
                      <a:endParaRPr sz="1500">
                        <a:latin typeface="Arial"/>
                        <a:cs typeface="Arial"/>
                      </a:endParaRPr>
                    </a:p>
                  </a:txBody>
                  <a:tcPr marL="0" marR="0" marT="0" marB="0"/>
                </a:tc>
                <a:tc>
                  <a:txBody>
                    <a:bodyPr/>
                    <a:lstStyle/>
                    <a:p>
                      <a:pPr marR="138430" algn="r">
                        <a:lnSpc>
                          <a:spcPts val="1520"/>
                        </a:lnSpc>
                      </a:pPr>
                      <a:r>
                        <a:rPr sz="1500" b="1" spc="-5" dirty="0">
                          <a:latin typeface="Arial"/>
                          <a:cs typeface="Arial"/>
                        </a:rPr>
                        <a:t>double</a:t>
                      </a:r>
                      <a:endParaRPr sz="1500">
                        <a:latin typeface="Arial"/>
                        <a:cs typeface="Arial"/>
                      </a:endParaRPr>
                    </a:p>
                  </a:txBody>
                  <a:tcPr marL="0" marR="0" marT="0" marB="0"/>
                </a:tc>
                <a:tc>
                  <a:txBody>
                    <a:bodyPr/>
                    <a:lstStyle/>
                    <a:p>
                      <a:pPr marL="146050">
                        <a:lnSpc>
                          <a:spcPts val="1520"/>
                        </a:lnSpc>
                      </a:pPr>
                      <a:r>
                        <a:rPr sz="1500" b="1" dirty="0">
                          <a:latin typeface="Arial"/>
                          <a:cs typeface="Arial"/>
                        </a:rPr>
                        <a:t>width;</a:t>
                      </a:r>
                      <a:endParaRPr sz="1500">
                        <a:latin typeface="Arial"/>
                        <a:cs typeface="Arial"/>
                      </a:endParaRPr>
                    </a:p>
                  </a:txBody>
                  <a:tcPr marL="0" marR="0" marT="0" marB="0"/>
                </a:tc>
                <a:extLst>
                  <a:ext uri="{0D108BD9-81ED-4DB2-BD59-A6C34878D82A}">
                    <a16:rowId xmlns:a16="http://schemas.microsoft.com/office/drawing/2014/main" val="10001"/>
                  </a:ext>
                </a:extLst>
              </a:tr>
              <a:tr h="209282">
                <a:tc>
                  <a:txBody>
                    <a:bodyPr/>
                    <a:lstStyle/>
                    <a:p>
                      <a:pPr marL="31750">
                        <a:lnSpc>
                          <a:spcPts val="1550"/>
                        </a:lnSpc>
                      </a:pPr>
                      <a:r>
                        <a:rPr sz="1500" b="1" spc="-5" dirty="0">
                          <a:latin typeface="Arial"/>
                          <a:cs typeface="Arial"/>
                        </a:rPr>
                        <a:t>private</a:t>
                      </a:r>
                      <a:endParaRPr sz="1500">
                        <a:latin typeface="Arial"/>
                        <a:cs typeface="Arial"/>
                      </a:endParaRPr>
                    </a:p>
                  </a:txBody>
                  <a:tcPr marL="0" marR="0" marT="0" marB="0"/>
                </a:tc>
                <a:tc>
                  <a:txBody>
                    <a:bodyPr/>
                    <a:lstStyle/>
                    <a:p>
                      <a:pPr marR="138430" algn="r">
                        <a:lnSpc>
                          <a:spcPts val="1550"/>
                        </a:lnSpc>
                      </a:pPr>
                      <a:r>
                        <a:rPr sz="1500" b="1" spc="-5" dirty="0">
                          <a:latin typeface="Arial"/>
                          <a:cs typeface="Arial"/>
                        </a:rPr>
                        <a:t>double</a:t>
                      </a:r>
                      <a:endParaRPr sz="1500">
                        <a:latin typeface="Arial"/>
                        <a:cs typeface="Arial"/>
                      </a:endParaRPr>
                    </a:p>
                  </a:txBody>
                  <a:tcPr marL="0" marR="0" marT="0" marB="0"/>
                </a:tc>
                <a:tc>
                  <a:txBody>
                    <a:bodyPr/>
                    <a:lstStyle/>
                    <a:p>
                      <a:pPr marL="146050">
                        <a:lnSpc>
                          <a:spcPts val="1550"/>
                        </a:lnSpc>
                      </a:pPr>
                      <a:r>
                        <a:rPr sz="1500" b="1" spc="-5" dirty="0">
                          <a:latin typeface="Arial"/>
                          <a:cs typeface="Arial"/>
                        </a:rPr>
                        <a:t>height;</a:t>
                      </a:r>
                      <a:endParaRPr sz="1500" dirty="0">
                        <a:latin typeface="Arial"/>
                        <a:cs typeface="Arial"/>
                      </a:endParaRPr>
                    </a:p>
                  </a:txBody>
                  <a:tcPr marL="0" marR="0" marT="0" marB="0"/>
                </a:tc>
                <a:extLst>
                  <a:ext uri="{0D108BD9-81ED-4DB2-BD59-A6C34878D82A}">
                    <a16:rowId xmlns:a16="http://schemas.microsoft.com/office/drawing/2014/main" val="10002"/>
                  </a:ext>
                </a:extLst>
              </a:tr>
            </a:tbl>
          </a:graphicData>
        </a:graphic>
      </p:graphicFrame>
      <p:sp>
        <p:nvSpPr>
          <p:cNvPr id="4" name="object 4"/>
          <p:cNvSpPr txBox="1"/>
          <p:nvPr/>
        </p:nvSpPr>
        <p:spPr>
          <a:xfrm>
            <a:off x="2250441" y="2732912"/>
            <a:ext cx="2874645" cy="258404"/>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a:t>
            </a:r>
            <a:r>
              <a:rPr sz="1600" b="1" spc="-45" dirty="0">
                <a:solidFill>
                  <a:srgbClr val="FF0000"/>
                </a:solidFill>
                <a:latin typeface="Arial"/>
                <a:cs typeface="Arial"/>
              </a:rPr>
              <a:t> </a:t>
            </a:r>
            <a:r>
              <a:rPr sz="1600" b="1" spc="-10" dirty="0">
                <a:solidFill>
                  <a:srgbClr val="FF0000"/>
                </a:solidFill>
                <a:latin typeface="Arial"/>
                <a:cs typeface="Arial"/>
              </a:rPr>
              <a:t>Accessor</a:t>
            </a:r>
            <a:r>
              <a:rPr sz="1600" b="1" spc="30" dirty="0">
                <a:solidFill>
                  <a:srgbClr val="FF0000"/>
                </a:solidFill>
                <a:latin typeface="Arial"/>
                <a:cs typeface="Arial"/>
              </a:rPr>
              <a:t> </a:t>
            </a:r>
            <a:r>
              <a:rPr sz="1600" b="1" spc="-5" dirty="0">
                <a:solidFill>
                  <a:srgbClr val="FF0000"/>
                </a:solidFill>
                <a:latin typeface="Arial"/>
                <a:cs typeface="Arial"/>
              </a:rPr>
              <a:t>Method</a:t>
            </a:r>
            <a:r>
              <a:rPr sz="1600" b="1" spc="5" dirty="0">
                <a:solidFill>
                  <a:srgbClr val="FF0000"/>
                </a:solidFill>
                <a:latin typeface="Arial"/>
                <a:cs typeface="Arial"/>
              </a:rPr>
              <a:t> </a:t>
            </a:r>
            <a:r>
              <a:rPr sz="1600" b="1" spc="-10" dirty="0">
                <a:solidFill>
                  <a:srgbClr val="FF0000"/>
                </a:solidFill>
                <a:latin typeface="Arial"/>
                <a:cs typeface="Arial"/>
              </a:rPr>
              <a:t>for</a:t>
            </a:r>
            <a:r>
              <a:rPr sz="1600" b="1" spc="10" dirty="0">
                <a:solidFill>
                  <a:srgbClr val="FF0000"/>
                </a:solidFill>
                <a:latin typeface="Arial"/>
                <a:cs typeface="Arial"/>
              </a:rPr>
              <a:t> </a:t>
            </a:r>
            <a:r>
              <a:rPr sz="1600" b="1" spc="-5" dirty="0">
                <a:solidFill>
                  <a:srgbClr val="FF0000"/>
                </a:solidFill>
                <a:latin typeface="Arial"/>
                <a:cs typeface="Arial"/>
              </a:rPr>
              <a:t>length</a:t>
            </a:r>
            <a:endParaRPr sz="1600" dirty="0">
              <a:latin typeface="Arial"/>
              <a:cs typeface="Arial"/>
            </a:endParaRPr>
          </a:p>
        </p:txBody>
      </p:sp>
      <p:sp>
        <p:nvSpPr>
          <p:cNvPr id="5" name="object 5"/>
          <p:cNvSpPr txBox="1"/>
          <p:nvPr/>
        </p:nvSpPr>
        <p:spPr>
          <a:xfrm>
            <a:off x="2962910" y="2952749"/>
            <a:ext cx="688340" cy="258404"/>
          </a:xfrm>
          <a:prstGeom prst="rect">
            <a:avLst/>
          </a:prstGeom>
        </p:spPr>
        <p:txBody>
          <a:bodyPr vert="horz" wrap="square" lIns="0" tIns="12065" rIns="0" bIns="0" rtlCol="0">
            <a:spAutoFit/>
          </a:bodyPr>
          <a:lstStyle/>
          <a:p>
            <a:pPr marL="12700">
              <a:spcBef>
                <a:spcPts val="95"/>
              </a:spcBef>
            </a:pPr>
            <a:r>
              <a:rPr sz="1600" b="1" spc="-10" dirty="0">
                <a:solidFill>
                  <a:srgbClr val="FF0000"/>
                </a:solidFill>
                <a:latin typeface="Arial"/>
                <a:cs typeface="Arial"/>
              </a:rPr>
              <a:t>double</a:t>
            </a:r>
            <a:endParaRPr sz="1600" dirty="0">
              <a:latin typeface="Arial"/>
              <a:cs typeface="Arial"/>
            </a:endParaRPr>
          </a:p>
        </p:txBody>
      </p:sp>
      <p:sp>
        <p:nvSpPr>
          <p:cNvPr id="6" name="object 6"/>
          <p:cNvSpPr txBox="1"/>
          <p:nvPr/>
        </p:nvSpPr>
        <p:spPr>
          <a:xfrm>
            <a:off x="2250441" y="2952750"/>
            <a:ext cx="5253607" cy="708025"/>
          </a:xfrm>
          <a:prstGeom prst="rect">
            <a:avLst/>
          </a:prstGeom>
        </p:spPr>
        <p:txBody>
          <a:bodyPr vert="horz" wrap="square" lIns="0" tIns="12065" rIns="0" bIns="0" rtlCol="0">
            <a:spAutoFit/>
          </a:bodyPr>
          <a:lstStyle/>
          <a:p>
            <a:pPr marL="12700">
              <a:lnSpc>
                <a:spcPts val="1825"/>
              </a:lnSpc>
              <a:spcBef>
                <a:spcPts val="95"/>
              </a:spcBef>
            </a:pPr>
            <a:r>
              <a:rPr sz="1600" b="1" spc="-5" dirty="0">
                <a:solidFill>
                  <a:srgbClr val="FF0000"/>
                </a:solidFill>
                <a:latin typeface="Arial"/>
                <a:cs typeface="Arial"/>
              </a:rPr>
              <a:t>public</a:t>
            </a:r>
            <a:endParaRPr sz="1600" dirty="0">
              <a:latin typeface="Arial"/>
              <a:cs typeface="Arial"/>
            </a:endParaRPr>
          </a:p>
          <a:p>
            <a:pPr marL="12700">
              <a:lnSpc>
                <a:spcPts val="1730"/>
              </a:lnSpc>
            </a:pPr>
            <a:r>
              <a:rPr sz="1600" b="1" spc="-5" dirty="0">
                <a:solidFill>
                  <a:srgbClr val="FF0000"/>
                </a:solidFill>
                <a:latin typeface="Arial"/>
                <a:cs typeface="Arial"/>
              </a:rPr>
              <a:t>{</a:t>
            </a:r>
            <a:endParaRPr sz="1600" dirty="0">
              <a:latin typeface="Arial"/>
              <a:cs typeface="Arial"/>
            </a:endParaRPr>
          </a:p>
          <a:p>
            <a:pPr marL="584200">
              <a:lnSpc>
                <a:spcPts val="1825"/>
              </a:lnSpc>
            </a:pPr>
            <a:r>
              <a:rPr sz="1600" b="1" spc="-5" dirty="0">
                <a:solidFill>
                  <a:srgbClr val="FF0000"/>
                </a:solidFill>
                <a:latin typeface="Arial"/>
                <a:cs typeface="Arial"/>
              </a:rPr>
              <a:t>return</a:t>
            </a:r>
            <a:r>
              <a:rPr sz="1600" b="1" spc="-35" dirty="0">
                <a:solidFill>
                  <a:srgbClr val="FF0000"/>
                </a:solidFill>
                <a:latin typeface="Arial"/>
                <a:cs typeface="Arial"/>
              </a:rPr>
              <a:t> </a:t>
            </a:r>
            <a:r>
              <a:rPr sz="1600" b="1" spc="-5" dirty="0">
                <a:solidFill>
                  <a:srgbClr val="FF0000"/>
                </a:solidFill>
                <a:latin typeface="Arial"/>
                <a:cs typeface="Arial"/>
              </a:rPr>
              <a:t>this.length;</a:t>
            </a:r>
            <a:endParaRPr sz="1600" dirty="0">
              <a:latin typeface="Arial"/>
              <a:cs typeface="Arial"/>
            </a:endParaRPr>
          </a:p>
        </p:txBody>
      </p:sp>
      <p:sp>
        <p:nvSpPr>
          <p:cNvPr id="7" name="object 7"/>
          <p:cNvSpPr txBox="1"/>
          <p:nvPr/>
        </p:nvSpPr>
        <p:spPr>
          <a:xfrm>
            <a:off x="3740594" y="2943707"/>
            <a:ext cx="1136650" cy="258404"/>
          </a:xfrm>
          <a:prstGeom prst="rect">
            <a:avLst/>
          </a:prstGeom>
        </p:spPr>
        <p:txBody>
          <a:bodyPr vert="horz" wrap="square" lIns="0" tIns="12065" rIns="0" bIns="0" rtlCol="0">
            <a:spAutoFit/>
          </a:bodyPr>
          <a:lstStyle/>
          <a:p>
            <a:pPr marL="12700">
              <a:spcBef>
                <a:spcPts val="95"/>
              </a:spcBef>
            </a:pPr>
            <a:r>
              <a:rPr sz="1600" b="1" spc="-10" dirty="0">
                <a:solidFill>
                  <a:srgbClr val="FF0000"/>
                </a:solidFill>
                <a:latin typeface="Arial"/>
                <a:cs typeface="Arial"/>
              </a:rPr>
              <a:t>getLength()</a:t>
            </a:r>
            <a:endParaRPr sz="1600" dirty="0">
              <a:latin typeface="Arial"/>
              <a:cs typeface="Arial"/>
            </a:endParaRPr>
          </a:p>
        </p:txBody>
      </p:sp>
      <p:sp>
        <p:nvSpPr>
          <p:cNvPr id="8" name="object 8"/>
          <p:cNvSpPr txBox="1"/>
          <p:nvPr/>
        </p:nvSpPr>
        <p:spPr>
          <a:xfrm>
            <a:off x="2250440" y="3611118"/>
            <a:ext cx="2801620" cy="488315"/>
          </a:xfrm>
          <a:prstGeom prst="rect">
            <a:avLst/>
          </a:prstGeom>
        </p:spPr>
        <p:txBody>
          <a:bodyPr vert="horz" wrap="square" lIns="0" tIns="12065" rIns="0" bIns="0" rtlCol="0">
            <a:spAutoFit/>
          </a:bodyPr>
          <a:lstStyle/>
          <a:p>
            <a:pPr marL="12700">
              <a:lnSpc>
                <a:spcPts val="1825"/>
              </a:lnSpc>
              <a:spcBef>
                <a:spcPts val="95"/>
              </a:spcBef>
            </a:pPr>
            <a:r>
              <a:rPr sz="1600" b="1" spc="-5" dirty="0">
                <a:solidFill>
                  <a:srgbClr val="FF0000"/>
                </a:solidFill>
                <a:latin typeface="Arial"/>
                <a:cs typeface="Arial"/>
              </a:rPr>
              <a:t>}</a:t>
            </a:r>
            <a:endParaRPr sz="1600" dirty="0">
              <a:latin typeface="Arial"/>
              <a:cs typeface="Arial"/>
            </a:endParaRPr>
          </a:p>
          <a:p>
            <a:pPr marL="12700">
              <a:lnSpc>
                <a:spcPts val="1825"/>
              </a:lnSpc>
            </a:pPr>
            <a:r>
              <a:rPr sz="1600" b="1" spc="-5" dirty="0">
                <a:solidFill>
                  <a:srgbClr val="FF0000"/>
                </a:solidFill>
                <a:latin typeface="Arial"/>
                <a:cs typeface="Arial"/>
              </a:rPr>
              <a:t>//</a:t>
            </a:r>
            <a:r>
              <a:rPr sz="1600" b="1" spc="-45" dirty="0">
                <a:solidFill>
                  <a:srgbClr val="FF0000"/>
                </a:solidFill>
                <a:latin typeface="Arial"/>
                <a:cs typeface="Arial"/>
              </a:rPr>
              <a:t> </a:t>
            </a:r>
            <a:r>
              <a:rPr sz="1600" b="1" spc="-10" dirty="0">
                <a:solidFill>
                  <a:srgbClr val="FF0000"/>
                </a:solidFill>
                <a:latin typeface="Arial"/>
                <a:cs typeface="Arial"/>
              </a:rPr>
              <a:t>Accessor</a:t>
            </a:r>
            <a:r>
              <a:rPr sz="1600" b="1" spc="35" dirty="0">
                <a:solidFill>
                  <a:srgbClr val="FF0000"/>
                </a:solidFill>
                <a:latin typeface="Arial"/>
                <a:cs typeface="Arial"/>
              </a:rPr>
              <a:t> </a:t>
            </a:r>
            <a:r>
              <a:rPr sz="1600" b="1" spc="-5" dirty="0">
                <a:solidFill>
                  <a:srgbClr val="FF0000"/>
                </a:solidFill>
                <a:latin typeface="Arial"/>
                <a:cs typeface="Arial"/>
              </a:rPr>
              <a:t>Method</a:t>
            </a:r>
            <a:r>
              <a:rPr sz="1600" b="1" spc="5" dirty="0">
                <a:solidFill>
                  <a:srgbClr val="FF0000"/>
                </a:solidFill>
                <a:latin typeface="Arial"/>
                <a:cs typeface="Arial"/>
              </a:rPr>
              <a:t> </a:t>
            </a:r>
            <a:r>
              <a:rPr sz="1600" b="1" spc="-10" dirty="0">
                <a:solidFill>
                  <a:srgbClr val="FF0000"/>
                </a:solidFill>
                <a:latin typeface="Arial"/>
                <a:cs typeface="Arial"/>
              </a:rPr>
              <a:t>for</a:t>
            </a:r>
            <a:r>
              <a:rPr sz="1600" b="1" spc="20" dirty="0">
                <a:solidFill>
                  <a:srgbClr val="FF0000"/>
                </a:solidFill>
                <a:latin typeface="Arial"/>
                <a:cs typeface="Arial"/>
              </a:rPr>
              <a:t> </a:t>
            </a:r>
            <a:r>
              <a:rPr sz="1600" b="1" dirty="0">
                <a:solidFill>
                  <a:srgbClr val="FF0000"/>
                </a:solidFill>
                <a:latin typeface="Arial"/>
                <a:cs typeface="Arial"/>
              </a:rPr>
              <a:t>width</a:t>
            </a:r>
            <a:endParaRPr sz="1600" dirty="0">
              <a:latin typeface="Arial"/>
              <a:cs typeface="Arial"/>
            </a:endParaRPr>
          </a:p>
        </p:txBody>
      </p:sp>
      <p:sp>
        <p:nvSpPr>
          <p:cNvPr id="9" name="object 9"/>
          <p:cNvSpPr txBox="1"/>
          <p:nvPr/>
        </p:nvSpPr>
        <p:spPr>
          <a:xfrm>
            <a:off x="2962910" y="4050029"/>
            <a:ext cx="688340" cy="258404"/>
          </a:xfrm>
          <a:prstGeom prst="rect">
            <a:avLst/>
          </a:prstGeom>
        </p:spPr>
        <p:txBody>
          <a:bodyPr vert="horz" wrap="square" lIns="0" tIns="12065" rIns="0" bIns="0" rtlCol="0">
            <a:spAutoFit/>
          </a:bodyPr>
          <a:lstStyle/>
          <a:p>
            <a:pPr marL="12700">
              <a:spcBef>
                <a:spcPts val="95"/>
              </a:spcBef>
            </a:pPr>
            <a:r>
              <a:rPr sz="1600" b="1" spc="-10" dirty="0">
                <a:solidFill>
                  <a:srgbClr val="FF0000"/>
                </a:solidFill>
                <a:latin typeface="Arial"/>
                <a:cs typeface="Arial"/>
              </a:rPr>
              <a:t>double</a:t>
            </a:r>
            <a:endParaRPr sz="1600" dirty="0">
              <a:latin typeface="Arial"/>
              <a:cs typeface="Arial"/>
            </a:endParaRPr>
          </a:p>
        </p:txBody>
      </p:sp>
      <p:sp>
        <p:nvSpPr>
          <p:cNvPr id="10" name="object 10"/>
          <p:cNvSpPr txBox="1"/>
          <p:nvPr/>
        </p:nvSpPr>
        <p:spPr>
          <a:xfrm>
            <a:off x="2250440" y="4050030"/>
            <a:ext cx="2259330" cy="708025"/>
          </a:xfrm>
          <a:prstGeom prst="rect">
            <a:avLst/>
          </a:prstGeom>
        </p:spPr>
        <p:txBody>
          <a:bodyPr vert="horz" wrap="square" lIns="0" tIns="12065" rIns="0" bIns="0" rtlCol="0">
            <a:spAutoFit/>
          </a:bodyPr>
          <a:lstStyle/>
          <a:p>
            <a:pPr marL="12700">
              <a:lnSpc>
                <a:spcPts val="1825"/>
              </a:lnSpc>
              <a:spcBef>
                <a:spcPts val="95"/>
              </a:spcBef>
            </a:pPr>
            <a:r>
              <a:rPr sz="1600" b="1" spc="-5" dirty="0">
                <a:solidFill>
                  <a:srgbClr val="FF0000"/>
                </a:solidFill>
                <a:latin typeface="Arial"/>
                <a:cs typeface="Arial"/>
              </a:rPr>
              <a:t>public</a:t>
            </a:r>
            <a:endParaRPr sz="1600" dirty="0">
              <a:latin typeface="Arial"/>
              <a:cs typeface="Arial"/>
            </a:endParaRPr>
          </a:p>
          <a:p>
            <a:pPr marL="12700">
              <a:lnSpc>
                <a:spcPts val="1730"/>
              </a:lnSpc>
            </a:pPr>
            <a:r>
              <a:rPr sz="1600" b="1" spc="-5" dirty="0">
                <a:solidFill>
                  <a:srgbClr val="FF0000"/>
                </a:solidFill>
                <a:latin typeface="Arial"/>
                <a:cs typeface="Arial"/>
              </a:rPr>
              <a:t>{</a:t>
            </a:r>
            <a:endParaRPr sz="1600" dirty="0">
              <a:latin typeface="Arial"/>
              <a:cs typeface="Arial"/>
            </a:endParaRPr>
          </a:p>
          <a:p>
            <a:pPr marL="584200">
              <a:lnSpc>
                <a:spcPts val="1825"/>
              </a:lnSpc>
            </a:pPr>
            <a:r>
              <a:rPr sz="1600" b="1" spc="-5" dirty="0">
                <a:solidFill>
                  <a:srgbClr val="FF0000"/>
                </a:solidFill>
                <a:latin typeface="Arial"/>
                <a:cs typeface="Arial"/>
              </a:rPr>
              <a:t>return</a:t>
            </a:r>
            <a:r>
              <a:rPr sz="1600" b="1" spc="-45" dirty="0">
                <a:solidFill>
                  <a:srgbClr val="FF0000"/>
                </a:solidFill>
                <a:latin typeface="Arial"/>
                <a:cs typeface="Arial"/>
              </a:rPr>
              <a:t> </a:t>
            </a:r>
            <a:r>
              <a:rPr sz="1600" b="1" dirty="0">
                <a:solidFill>
                  <a:srgbClr val="FF0000"/>
                </a:solidFill>
                <a:latin typeface="Arial"/>
                <a:cs typeface="Arial"/>
              </a:rPr>
              <a:t>this.width;</a:t>
            </a:r>
            <a:endParaRPr sz="1600" dirty="0">
              <a:latin typeface="Arial"/>
              <a:cs typeface="Arial"/>
            </a:endParaRPr>
          </a:p>
        </p:txBody>
      </p:sp>
      <p:sp>
        <p:nvSpPr>
          <p:cNvPr id="11" name="object 11"/>
          <p:cNvSpPr txBox="1"/>
          <p:nvPr/>
        </p:nvSpPr>
        <p:spPr>
          <a:xfrm>
            <a:off x="3687763" y="4041138"/>
            <a:ext cx="1023619" cy="258404"/>
          </a:xfrm>
          <a:prstGeom prst="rect">
            <a:avLst/>
          </a:prstGeom>
        </p:spPr>
        <p:txBody>
          <a:bodyPr vert="horz" wrap="square" lIns="0" tIns="12065" rIns="0" bIns="0" rtlCol="0">
            <a:spAutoFit/>
          </a:bodyPr>
          <a:lstStyle/>
          <a:p>
            <a:pPr marL="12700">
              <a:spcBef>
                <a:spcPts val="95"/>
              </a:spcBef>
            </a:pPr>
            <a:r>
              <a:rPr sz="1600" b="1" spc="-10" dirty="0">
                <a:solidFill>
                  <a:srgbClr val="FF0000"/>
                </a:solidFill>
                <a:latin typeface="Arial"/>
                <a:cs typeface="Arial"/>
              </a:rPr>
              <a:t>getWidth()</a:t>
            </a:r>
            <a:endParaRPr sz="1600" dirty="0">
              <a:latin typeface="Arial"/>
              <a:cs typeface="Arial"/>
            </a:endParaRPr>
          </a:p>
        </p:txBody>
      </p:sp>
      <p:sp>
        <p:nvSpPr>
          <p:cNvPr id="12" name="object 12"/>
          <p:cNvSpPr txBox="1"/>
          <p:nvPr/>
        </p:nvSpPr>
        <p:spPr>
          <a:xfrm>
            <a:off x="2250441" y="4708653"/>
            <a:ext cx="2875915" cy="488315"/>
          </a:xfrm>
          <a:prstGeom prst="rect">
            <a:avLst/>
          </a:prstGeom>
        </p:spPr>
        <p:txBody>
          <a:bodyPr vert="horz" wrap="square" lIns="0" tIns="12065" rIns="0" bIns="0" rtlCol="0">
            <a:spAutoFit/>
          </a:bodyPr>
          <a:lstStyle/>
          <a:p>
            <a:pPr marL="12700">
              <a:lnSpc>
                <a:spcPts val="1825"/>
              </a:lnSpc>
              <a:spcBef>
                <a:spcPts val="95"/>
              </a:spcBef>
            </a:pPr>
            <a:r>
              <a:rPr sz="1600" b="1" spc="-5" dirty="0">
                <a:solidFill>
                  <a:srgbClr val="FF0000"/>
                </a:solidFill>
                <a:latin typeface="Arial"/>
                <a:cs typeface="Arial"/>
              </a:rPr>
              <a:t>}</a:t>
            </a:r>
            <a:endParaRPr sz="1600" dirty="0">
              <a:latin typeface="Arial"/>
              <a:cs typeface="Arial"/>
            </a:endParaRPr>
          </a:p>
          <a:p>
            <a:pPr marL="12700">
              <a:lnSpc>
                <a:spcPts val="1825"/>
              </a:lnSpc>
            </a:pPr>
            <a:r>
              <a:rPr sz="1600" b="1" spc="-5" dirty="0">
                <a:solidFill>
                  <a:srgbClr val="FF0000"/>
                </a:solidFill>
                <a:latin typeface="Arial"/>
                <a:cs typeface="Arial"/>
              </a:rPr>
              <a:t>//</a:t>
            </a:r>
            <a:r>
              <a:rPr sz="1600" b="1" spc="-45" dirty="0">
                <a:solidFill>
                  <a:srgbClr val="FF0000"/>
                </a:solidFill>
                <a:latin typeface="Arial"/>
                <a:cs typeface="Arial"/>
              </a:rPr>
              <a:t> </a:t>
            </a:r>
            <a:r>
              <a:rPr sz="1600" b="1" spc="-10" dirty="0">
                <a:solidFill>
                  <a:srgbClr val="FF0000"/>
                </a:solidFill>
                <a:latin typeface="Arial"/>
                <a:cs typeface="Arial"/>
              </a:rPr>
              <a:t>Accessor</a:t>
            </a:r>
            <a:r>
              <a:rPr sz="1600" b="1" spc="30" dirty="0">
                <a:solidFill>
                  <a:srgbClr val="FF0000"/>
                </a:solidFill>
                <a:latin typeface="Arial"/>
                <a:cs typeface="Arial"/>
              </a:rPr>
              <a:t> </a:t>
            </a:r>
            <a:r>
              <a:rPr sz="1600" b="1" spc="-5" dirty="0">
                <a:solidFill>
                  <a:srgbClr val="FF0000"/>
                </a:solidFill>
                <a:latin typeface="Arial"/>
                <a:cs typeface="Arial"/>
              </a:rPr>
              <a:t>Method</a:t>
            </a:r>
            <a:r>
              <a:rPr sz="1600" b="1" spc="5" dirty="0">
                <a:solidFill>
                  <a:srgbClr val="FF0000"/>
                </a:solidFill>
                <a:latin typeface="Arial"/>
                <a:cs typeface="Arial"/>
              </a:rPr>
              <a:t> </a:t>
            </a:r>
            <a:r>
              <a:rPr sz="1600" b="1" spc="-10" dirty="0">
                <a:solidFill>
                  <a:srgbClr val="FF0000"/>
                </a:solidFill>
                <a:latin typeface="Arial"/>
                <a:cs typeface="Arial"/>
              </a:rPr>
              <a:t>for</a:t>
            </a:r>
            <a:r>
              <a:rPr sz="1600" b="1" spc="20" dirty="0">
                <a:solidFill>
                  <a:srgbClr val="FF0000"/>
                </a:solidFill>
                <a:latin typeface="Arial"/>
                <a:cs typeface="Arial"/>
              </a:rPr>
              <a:t> </a:t>
            </a:r>
            <a:r>
              <a:rPr sz="1600" b="1" spc="-5" dirty="0">
                <a:solidFill>
                  <a:srgbClr val="FF0000"/>
                </a:solidFill>
                <a:latin typeface="Arial"/>
                <a:cs typeface="Arial"/>
              </a:rPr>
              <a:t>height</a:t>
            </a:r>
            <a:endParaRPr sz="1600" dirty="0">
              <a:latin typeface="Arial"/>
              <a:cs typeface="Arial"/>
            </a:endParaRPr>
          </a:p>
        </p:txBody>
      </p:sp>
      <p:sp>
        <p:nvSpPr>
          <p:cNvPr id="13" name="object 13"/>
          <p:cNvSpPr txBox="1"/>
          <p:nvPr/>
        </p:nvSpPr>
        <p:spPr>
          <a:xfrm>
            <a:off x="2900998" y="5147564"/>
            <a:ext cx="688340" cy="258404"/>
          </a:xfrm>
          <a:prstGeom prst="rect">
            <a:avLst/>
          </a:prstGeom>
        </p:spPr>
        <p:txBody>
          <a:bodyPr vert="horz" wrap="square" lIns="0" tIns="12065" rIns="0" bIns="0" rtlCol="0">
            <a:spAutoFit/>
          </a:bodyPr>
          <a:lstStyle/>
          <a:p>
            <a:pPr marL="12700">
              <a:spcBef>
                <a:spcPts val="95"/>
              </a:spcBef>
            </a:pPr>
            <a:r>
              <a:rPr sz="1600" b="1" spc="-10" dirty="0">
                <a:solidFill>
                  <a:srgbClr val="FF0000"/>
                </a:solidFill>
                <a:latin typeface="Arial"/>
                <a:cs typeface="Arial"/>
              </a:rPr>
              <a:t>double</a:t>
            </a:r>
            <a:endParaRPr sz="1600" dirty="0">
              <a:latin typeface="Arial"/>
              <a:cs typeface="Arial"/>
            </a:endParaRPr>
          </a:p>
        </p:txBody>
      </p:sp>
      <p:sp>
        <p:nvSpPr>
          <p:cNvPr id="14" name="object 14"/>
          <p:cNvSpPr txBox="1"/>
          <p:nvPr/>
        </p:nvSpPr>
        <p:spPr>
          <a:xfrm>
            <a:off x="1907541" y="5147564"/>
            <a:ext cx="2675255" cy="1339850"/>
          </a:xfrm>
          <a:prstGeom prst="rect">
            <a:avLst/>
          </a:prstGeom>
        </p:spPr>
        <p:txBody>
          <a:bodyPr vert="horz" wrap="square" lIns="0" tIns="12065" rIns="0" bIns="0" rtlCol="0">
            <a:spAutoFit/>
          </a:bodyPr>
          <a:lstStyle/>
          <a:p>
            <a:pPr marL="355600">
              <a:lnSpc>
                <a:spcPts val="1825"/>
              </a:lnSpc>
              <a:spcBef>
                <a:spcPts val="95"/>
              </a:spcBef>
            </a:pPr>
            <a:r>
              <a:rPr sz="1600" b="1" spc="-5" dirty="0">
                <a:solidFill>
                  <a:srgbClr val="FF0000"/>
                </a:solidFill>
                <a:latin typeface="Arial"/>
                <a:cs typeface="Arial"/>
              </a:rPr>
              <a:t>public</a:t>
            </a:r>
            <a:endParaRPr sz="1600" dirty="0">
              <a:latin typeface="Arial"/>
              <a:cs typeface="Arial"/>
            </a:endParaRPr>
          </a:p>
          <a:p>
            <a:pPr marL="355600">
              <a:lnSpc>
                <a:spcPts val="1730"/>
              </a:lnSpc>
            </a:pPr>
            <a:r>
              <a:rPr sz="1600" b="1" spc="-5" dirty="0">
                <a:solidFill>
                  <a:srgbClr val="FF0000"/>
                </a:solidFill>
                <a:latin typeface="Arial"/>
                <a:cs typeface="Arial"/>
              </a:rPr>
              <a:t>{</a:t>
            </a:r>
            <a:endParaRPr sz="1600" dirty="0">
              <a:latin typeface="Arial"/>
              <a:cs typeface="Arial"/>
            </a:endParaRPr>
          </a:p>
          <a:p>
            <a:pPr marL="927100">
              <a:lnSpc>
                <a:spcPts val="1730"/>
              </a:lnSpc>
            </a:pPr>
            <a:r>
              <a:rPr sz="1600" b="1" spc="-5" dirty="0">
                <a:solidFill>
                  <a:srgbClr val="FF0000"/>
                </a:solidFill>
                <a:latin typeface="Arial"/>
                <a:cs typeface="Arial"/>
              </a:rPr>
              <a:t>return</a:t>
            </a:r>
            <a:r>
              <a:rPr sz="1600" b="1" spc="-35" dirty="0">
                <a:solidFill>
                  <a:srgbClr val="FF0000"/>
                </a:solidFill>
                <a:latin typeface="Arial"/>
                <a:cs typeface="Arial"/>
              </a:rPr>
              <a:t> </a:t>
            </a:r>
            <a:r>
              <a:rPr sz="1600" b="1" spc="-5" dirty="0">
                <a:solidFill>
                  <a:srgbClr val="FF0000"/>
                </a:solidFill>
                <a:latin typeface="Arial"/>
                <a:cs typeface="Arial"/>
              </a:rPr>
              <a:t>this.height;</a:t>
            </a:r>
            <a:endParaRPr sz="1600" dirty="0">
              <a:latin typeface="Arial"/>
              <a:cs typeface="Arial"/>
            </a:endParaRPr>
          </a:p>
          <a:p>
            <a:pPr marL="355600">
              <a:lnSpc>
                <a:spcPts val="1735"/>
              </a:lnSpc>
            </a:pPr>
            <a:r>
              <a:rPr sz="1600" b="1" spc="-5" dirty="0">
                <a:solidFill>
                  <a:srgbClr val="FF0000"/>
                </a:solidFill>
                <a:latin typeface="Arial"/>
                <a:cs typeface="Arial"/>
              </a:rPr>
              <a:t>}</a:t>
            </a:r>
            <a:endParaRPr sz="1600" dirty="0">
              <a:latin typeface="Arial"/>
              <a:cs typeface="Arial"/>
            </a:endParaRPr>
          </a:p>
          <a:p>
            <a:pPr marL="355600">
              <a:lnSpc>
                <a:spcPts val="1620"/>
              </a:lnSpc>
            </a:pPr>
            <a:r>
              <a:rPr sz="1500" b="1" dirty="0">
                <a:latin typeface="Arial"/>
                <a:cs typeface="Arial"/>
              </a:rPr>
              <a:t>………..</a:t>
            </a:r>
            <a:endParaRPr sz="1500" dirty="0">
              <a:latin typeface="Arial"/>
              <a:cs typeface="Arial"/>
            </a:endParaRPr>
          </a:p>
          <a:p>
            <a:pPr marL="12700">
              <a:lnSpc>
                <a:spcPts val="1710"/>
              </a:lnSpc>
            </a:pPr>
            <a:r>
              <a:rPr sz="1500" b="1" dirty="0">
                <a:latin typeface="Arial"/>
                <a:cs typeface="Arial"/>
              </a:rPr>
              <a:t>}//</a:t>
            </a:r>
            <a:r>
              <a:rPr sz="1500" b="1" spc="-35" dirty="0">
                <a:latin typeface="Arial"/>
                <a:cs typeface="Arial"/>
              </a:rPr>
              <a:t> </a:t>
            </a:r>
            <a:r>
              <a:rPr sz="1500" b="1" spc="-5" dirty="0">
                <a:latin typeface="Arial"/>
                <a:cs typeface="Arial"/>
              </a:rPr>
              <a:t>End</a:t>
            </a:r>
            <a:r>
              <a:rPr sz="1500" b="1" spc="-25" dirty="0">
                <a:latin typeface="Arial"/>
                <a:cs typeface="Arial"/>
              </a:rPr>
              <a:t> </a:t>
            </a:r>
            <a:r>
              <a:rPr sz="1500" b="1" dirty="0">
                <a:latin typeface="Arial"/>
                <a:cs typeface="Arial"/>
              </a:rPr>
              <a:t>of</a:t>
            </a:r>
            <a:r>
              <a:rPr sz="1500" b="1" spc="-25" dirty="0">
                <a:latin typeface="Arial"/>
                <a:cs typeface="Arial"/>
              </a:rPr>
              <a:t> </a:t>
            </a:r>
            <a:r>
              <a:rPr sz="1500" b="1" dirty="0">
                <a:latin typeface="Arial"/>
                <a:cs typeface="Arial"/>
              </a:rPr>
              <a:t>class</a:t>
            </a:r>
            <a:r>
              <a:rPr sz="1500" b="1" spc="-35" dirty="0">
                <a:latin typeface="Arial"/>
                <a:cs typeface="Arial"/>
              </a:rPr>
              <a:t> </a:t>
            </a:r>
            <a:r>
              <a:rPr sz="1500" b="1" spc="-5" dirty="0">
                <a:latin typeface="Arial"/>
                <a:cs typeface="Arial"/>
              </a:rPr>
              <a:t>Box</a:t>
            </a:r>
            <a:endParaRPr sz="1500" dirty="0">
              <a:latin typeface="Arial"/>
              <a:cs typeface="Arial"/>
            </a:endParaRPr>
          </a:p>
        </p:txBody>
      </p:sp>
      <p:sp>
        <p:nvSpPr>
          <p:cNvPr id="15" name="object 15"/>
          <p:cNvSpPr txBox="1"/>
          <p:nvPr/>
        </p:nvSpPr>
        <p:spPr>
          <a:xfrm>
            <a:off x="3619182" y="5144025"/>
            <a:ext cx="1092200" cy="258404"/>
          </a:xfrm>
          <a:prstGeom prst="rect">
            <a:avLst/>
          </a:prstGeom>
        </p:spPr>
        <p:txBody>
          <a:bodyPr vert="horz" wrap="square" lIns="0" tIns="12065" rIns="0" bIns="0" rtlCol="0">
            <a:spAutoFit/>
          </a:bodyPr>
          <a:lstStyle/>
          <a:p>
            <a:pPr marL="12700">
              <a:spcBef>
                <a:spcPts val="95"/>
              </a:spcBef>
            </a:pPr>
            <a:r>
              <a:rPr sz="1600" b="1" spc="-10" dirty="0">
                <a:solidFill>
                  <a:srgbClr val="FF0000"/>
                </a:solidFill>
                <a:latin typeface="Arial"/>
                <a:cs typeface="Arial"/>
              </a:rPr>
              <a:t>getHeight()</a:t>
            </a:r>
            <a:endParaRPr sz="1600" dirty="0">
              <a:latin typeface="Arial"/>
              <a:cs typeface="Arial"/>
            </a:endParaRPr>
          </a:p>
        </p:txBody>
      </p:sp>
      <p:sp>
        <p:nvSpPr>
          <p:cNvPr id="16" name="object 16"/>
          <p:cNvSpPr txBox="1">
            <a:spLocks noGrp="1"/>
          </p:cNvSpPr>
          <p:nvPr>
            <p:ph type="title"/>
          </p:nvPr>
        </p:nvSpPr>
        <p:spPr>
          <a:xfrm>
            <a:off x="1907541" y="379222"/>
            <a:ext cx="8218953" cy="689932"/>
          </a:xfrm>
          <a:prstGeom prst="rect">
            <a:avLst/>
          </a:prstGeom>
        </p:spPr>
        <p:txBody>
          <a:bodyPr vert="horz" wrap="square" lIns="0" tIns="12700" rIns="0" bIns="0" rtlCol="0" anchor="t">
            <a:spAutoFit/>
          </a:bodyPr>
          <a:lstStyle/>
          <a:p>
            <a:pPr marL="12700">
              <a:lnSpc>
                <a:spcPct val="100000"/>
              </a:lnSpc>
              <a:spcBef>
                <a:spcPts val="100"/>
              </a:spcBef>
            </a:pPr>
            <a:r>
              <a:rPr spc="-160" dirty="0"/>
              <a:t>Accesso</a:t>
            </a:r>
            <a:r>
              <a:rPr spc="-5" dirty="0"/>
              <a:t>r</a:t>
            </a:r>
            <a:r>
              <a:rPr spc="-270" dirty="0"/>
              <a:t> </a:t>
            </a:r>
            <a:r>
              <a:rPr spc="-155" dirty="0"/>
              <a:t>M</a:t>
            </a:r>
            <a:r>
              <a:rPr spc="-160" dirty="0"/>
              <a:t>e</a:t>
            </a:r>
            <a:r>
              <a:rPr spc="-155" dirty="0"/>
              <a:t>t</a:t>
            </a:r>
            <a:r>
              <a:rPr spc="-160" dirty="0"/>
              <a:t>hod</a:t>
            </a:r>
            <a:r>
              <a:rPr spc="-5" dirty="0"/>
              <a:t>s</a:t>
            </a:r>
            <a:r>
              <a:rPr spc="-254" dirty="0"/>
              <a:t> </a:t>
            </a:r>
            <a:r>
              <a:rPr dirty="0"/>
              <a:t>:</a:t>
            </a:r>
            <a:r>
              <a:rPr spc="-305" dirty="0"/>
              <a:t> </a:t>
            </a:r>
            <a:r>
              <a:rPr spc="-160" dirty="0"/>
              <a:t>Examp</a:t>
            </a:r>
            <a:r>
              <a:rPr spc="-165" dirty="0"/>
              <a:t>l</a:t>
            </a:r>
            <a:r>
              <a:rPr spc="-5" dirty="0"/>
              <a:t>e</a:t>
            </a:r>
            <a:r>
              <a:rPr spc="-270" dirty="0"/>
              <a:t> </a:t>
            </a:r>
            <a:endParaRPr spc="-5"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46098"/>
            <a:ext cx="8361045" cy="4751070"/>
          </a:xfrm>
          <a:prstGeom prst="rect">
            <a:avLst/>
          </a:prstGeom>
        </p:spPr>
        <p:txBody>
          <a:bodyPr vert="horz" wrap="square" lIns="0" tIns="12700" rIns="0" bIns="0" rtlCol="0">
            <a:spAutoFit/>
          </a:bodyPr>
          <a:lstStyle/>
          <a:p>
            <a:pPr marL="355600" indent="-342900" algn="just">
              <a:lnSpc>
                <a:spcPts val="2595"/>
              </a:lnSpc>
              <a:spcBef>
                <a:spcPts val="100"/>
              </a:spcBef>
              <a:buClr>
                <a:srgbClr val="0F1141"/>
              </a:buClr>
              <a:buChar char="•"/>
              <a:tabLst>
                <a:tab pos="355600" algn="l"/>
              </a:tabLst>
            </a:pPr>
            <a:r>
              <a:rPr sz="2400" dirty="0">
                <a:latin typeface="Arial MT"/>
                <a:cs typeface="Arial MT"/>
              </a:rPr>
              <a:t>Mutator</a:t>
            </a:r>
            <a:r>
              <a:rPr sz="2400" spc="1265" dirty="0">
                <a:latin typeface="Arial MT"/>
                <a:cs typeface="Arial MT"/>
              </a:rPr>
              <a:t> </a:t>
            </a:r>
            <a:r>
              <a:rPr sz="2400" spc="-5" dirty="0">
                <a:latin typeface="Arial MT"/>
                <a:cs typeface="Arial MT"/>
              </a:rPr>
              <a:t>Methods</a:t>
            </a:r>
            <a:r>
              <a:rPr sz="2400" spc="1270" dirty="0">
                <a:latin typeface="Arial MT"/>
                <a:cs typeface="Arial MT"/>
              </a:rPr>
              <a:t> </a:t>
            </a:r>
            <a:r>
              <a:rPr sz="2400" dirty="0">
                <a:latin typeface="Arial MT"/>
                <a:cs typeface="Arial MT"/>
              </a:rPr>
              <a:t>change</a:t>
            </a:r>
            <a:r>
              <a:rPr sz="2400" spc="1270" dirty="0">
                <a:latin typeface="Arial MT"/>
                <a:cs typeface="Arial MT"/>
              </a:rPr>
              <a:t> </a:t>
            </a:r>
            <a:r>
              <a:rPr sz="2400" dirty="0">
                <a:latin typeface="Arial MT"/>
                <a:cs typeface="Arial MT"/>
              </a:rPr>
              <a:t>the</a:t>
            </a:r>
            <a:r>
              <a:rPr sz="2400" spc="1280" dirty="0">
                <a:latin typeface="Arial MT"/>
                <a:cs typeface="Arial MT"/>
              </a:rPr>
              <a:t> </a:t>
            </a:r>
            <a:r>
              <a:rPr sz="2400" spc="-5" dirty="0">
                <a:latin typeface="Arial MT"/>
                <a:cs typeface="Arial MT"/>
              </a:rPr>
              <a:t>state</a:t>
            </a:r>
            <a:r>
              <a:rPr sz="2400" spc="1270" dirty="0">
                <a:latin typeface="Arial MT"/>
                <a:cs typeface="Arial MT"/>
              </a:rPr>
              <a:t> </a:t>
            </a:r>
            <a:r>
              <a:rPr sz="2400" spc="-5" dirty="0">
                <a:latin typeface="Arial MT"/>
                <a:cs typeface="Arial MT"/>
              </a:rPr>
              <a:t>of</a:t>
            </a:r>
            <a:r>
              <a:rPr sz="2400" spc="1265" dirty="0">
                <a:latin typeface="Arial MT"/>
                <a:cs typeface="Arial MT"/>
              </a:rPr>
              <a:t> </a:t>
            </a:r>
            <a:r>
              <a:rPr sz="2400" spc="-5">
                <a:latin typeface="Arial MT"/>
                <a:cs typeface="Arial MT"/>
              </a:rPr>
              <a:t>an</a:t>
            </a:r>
            <a:r>
              <a:rPr sz="2400" spc="1270">
                <a:latin typeface="Arial MT"/>
                <a:cs typeface="Arial MT"/>
              </a:rPr>
              <a:t> </a:t>
            </a:r>
            <a:r>
              <a:rPr sz="2400">
                <a:latin typeface="Arial MT"/>
                <a:cs typeface="Arial MT"/>
              </a:rPr>
              <a:t>object</a:t>
            </a:r>
            <a:r>
              <a:rPr sz="2400" spc="1280">
                <a:latin typeface="Arial MT"/>
                <a:cs typeface="Arial MT"/>
              </a:rPr>
              <a:t> </a:t>
            </a:r>
            <a:r>
              <a:rPr sz="2400" spc="-5" dirty="0">
                <a:latin typeface="Arial MT"/>
                <a:cs typeface="Arial MT"/>
              </a:rPr>
              <a:t>by</a:t>
            </a:r>
            <a:endParaRPr sz="2400" dirty="0">
              <a:latin typeface="Arial MT"/>
              <a:cs typeface="Arial MT"/>
            </a:endParaRPr>
          </a:p>
          <a:p>
            <a:pPr marL="355600" algn="just">
              <a:lnSpc>
                <a:spcPts val="2595"/>
              </a:lnSpc>
            </a:pPr>
            <a:r>
              <a:rPr sz="2400" spc="-5" dirty="0">
                <a:latin typeface="Arial MT"/>
                <a:cs typeface="Arial MT"/>
              </a:rPr>
              <a:t>changing</a:t>
            </a:r>
            <a:r>
              <a:rPr sz="2400" spc="40" dirty="0">
                <a:latin typeface="Arial MT"/>
                <a:cs typeface="Arial MT"/>
              </a:rPr>
              <a:t> </a:t>
            </a:r>
            <a:r>
              <a:rPr sz="2400" spc="-5" dirty="0">
                <a:latin typeface="Arial MT"/>
                <a:cs typeface="Arial MT"/>
              </a:rPr>
              <a:t>their</a:t>
            </a:r>
            <a:r>
              <a:rPr sz="2400" spc="5" dirty="0">
                <a:latin typeface="Arial MT"/>
                <a:cs typeface="Arial MT"/>
              </a:rPr>
              <a:t> </a:t>
            </a:r>
            <a:r>
              <a:rPr sz="2400" spc="-5" dirty="0">
                <a:latin typeface="Arial MT"/>
                <a:cs typeface="Arial MT"/>
              </a:rPr>
              <a:t>attribute</a:t>
            </a:r>
            <a:r>
              <a:rPr sz="2400" spc="-10" dirty="0">
                <a:latin typeface="Arial MT"/>
                <a:cs typeface="Arial MT"/>
              </a:rPr>
              <a:t> </a:t>
            </a:r>
            <a:r>
              <a:rPr sz="2400" spc="-5" dirty="0">
                <a:latin typeface="Arial MT"/>
                <a:cs typeface="Arial MT"/>
              </a:rPr>
              <a:t>values</a:t>
            </a:r>
            <a:endParaRPr sz="2400" dirty="0">
              <a:latin typeface="Arial MT"/>
              <a:cs typeface="Arial MT"/>
            </a:endParaRPr>
          </a:p>
          <a:p>
            <a:pPr marL="355600" indent="-342900" algn="just">
              <a:buClr>
                <a:srgbClr val="0F1141"/>
              </a:buClr>
              <a:buChar char="•"/>
              <a:tabLst>
                <a:tab pos="355600" algn="l"/>
              </a:tabLst>
            </a:pPr>
            <a:r>
              <a:rPr sz="2400" dirty="0">
                <a:latin typeface="Arial MT"/>
                <a:cs typeface="Arial MT"/>
              </a:rPr>
              <a:t>Mutator</a:t>
            </a:r>
            <a:r>
              <a:rPr sz="2400" spc="-15" dirty="0">
                <a:latin typeface="Arial MT"/>
                <a:cs typeface="Arial MT"/>
              </a:rPr>
              <a:t> </a:t>
            </a:r>
            <a:r>
              <a:rPr sz="2400" spc="-5" dirty="0">
                <a:latin typeface="Arial MT"/>
                <a:cs typeface="Arial MT"/>
              </a:rPr>
              <a:t>Methods</a:t>
            </a:r>
            <a:r>
              <a:rPr sz="2400" spc="10" dirty="0">
                <a:latin typeface="Arial MT"/>
                <a:cs typeface="Arial MT"/>
              </a:rPr>
              <a:t> </a:t>
            </a:r>
            <a:r>
              <a:rPr sz="2400" spc="-5" dirty="0">
                <a:latin typeface="Arial MT"/>
                <a:cs typeface="Arial MT"/>
              </a:rPr>
              <a:t>should</a:t>
            </a:r>
            <a:r>
              <a:rPr sz="2400" spc="25" dirty="0">
                <a:latin typeface="Arial MT"/>
                <a:cs typeface="Arial MT"/>
              </a:rPr>
              <a:t> </a:t>
            </a:r>
            <a:r>
              <a:rPr sz="2400" spc="-5" dirty="0">
                <a:latin typeface="Arial MT"/>
                <a:cs typeface="Arial MT"/>
              </a:rPr>
              <a:t>have</a:t>
            </a:r>
            <a:r>
              <a:rPr sz="2400" spc="10" dirty="0">
                <a:latin typeface="Arial MT"/>
                <a:cs typeface="Arial MT"/>
              </a:rPr>
              <a:t> </a:t>
            </a:r>
            <a:r>
              <a:rPr sz="2400" dirty="0">
                <a:latin typeface="Arial MT"/>
                <a:cs typeface="Arial MT"/>
              </a:rPr>
              <a:t>return</a:t>
            </a:r>
            <a:r>
              <a:rPr sz="2400" spc="-10" dirty="0">
                <a:latin typeface="Arial MT"/>
                <a:cs typeface="Arial MT"/>
              </a:rPr>
              <a:t> </a:t>
            </a:r>
            <a:r>
              <a:rPr sz="2400" dirty="0">
                <a:latin typeface="Arial MT"/>
                <a:cs typeface="Arial MT"/>
              </a:rPr>
              <a:t>type</a:t>
            </a:r>
            <a:r>
              <a:rPr sz="2400" spc="-10" dirty="0">
                <a:latin typeface="Arial MT"/>
                <a:cs typeface="Arial MT"/>
              </a:rPr>
              <a:t> </a:t>
            </a:r>
            <a:r>
              <a:rPr sz="2400" spc="-5" dirty="0">
                <a:latin typeface="Arial MT"/>
                <a:cs typeface="Arial MT"/>
              </a:rPr>
              <a:t>as</a:t>
            </a:r>
            <a:r>
              <a:rPr sz="2400" spc="5" dirty="0">
                <a:latin typeface="Arial MT"/>
                <a:cs typeface="Arial MT"/>
              </a:rPr>
              <a:t> </a:t>
            </a:r>
            <a:r>
              <a:rPr sz="2400" spc="-10" dirty="0">
                <a:latin typeface="Arial MT"/>
                <a:cs typeface="Arial MT"/>
              </a:rPr>
              <a:t>‘void’</a:t>
            </a:r>
            <a:endParaRPr sz="2400" dirty="0">
              <a:latin typeface="Arial MT"/>
              <a:cs typeface="Arial MT"/>
            </a:endParaRPr>
          </a:p>
          <a:p>
            <a:pPr marL="355600" marR="5080" indent="-342900" algn="just">
              <a:lnSpc>
                <a:spcPct val="80000"/>
              </a:lnSpc>
              <a:spcBef>
                <a:spcPts val="575"/>
              </a:spcBef>
              <a:buClr>
                <a:srgbClr val="0F1141"/>
              </a:buClr>
              <a:buChar char="•"/>
              <a:tabLst>
                <a:tab pos="355600" algn="l"/>
              </a:tabLst>
            </a:pPr>
            <a:r>
              <a:rPr sz="2400" spc="-135" dirty="0">
                <a:latin typeface="Arial MT"/>
                <a:cs typeface="Arial MT"/>
              </a:rPr>
              <a:t>To</a:t>
            </a:r>
            <a:r>
              <a:rPr sz="2400" spc="-130" dirty="0">
                <a:latin typeface="Arial MT"/>
                <a:cs typeface="Arial MT"/>
              </a:rPr>
              <a:t> </a:t>
            </a:r>
            <a:r>
              <a:rPr sz="2400" spc="-5" dirty="0">
                <a:latin typeface="Arial MT"/>
                <a:cs typeface="Arial MT"/>
              </a:rPr>
              <a:t>name a</a:t>
            </a:r>
            <a:r>
              <a:rPr sz="2400" dirty="0">
                <a:latin typeface="Arial MT"/>
                <a:cs typeface="Arial MT"/>
              </a:rPr>
              <a:t> mutator </a:t>
            </a:r>
            <a:r>
              <a:rPr sz="2400" spc="-5" dirty="0">
                <a:latin typeface="Arial MT"/>
                <a:cs typeface="Arial MT"/>
              </a:rPr>
              <a:t>for</a:t>
            </a:r>
            <a:r>
              <a:rPr sz="2400" dirty="0">
                <a:latin typeface="Arial MT"/>
                <a:cs typeface="Arial MT"/>
              </a:rPr>
              <a:t> </a:t>
            </a:r>
            <a:r>
              <a:rPr sz="2400" spc="-5" dirty="0">
                <a:latin typeface="Arial MT"/>
                <a:cs typeface="Arial MT"/>
              </a:rPr>
              <a:t>an</a:t>
            </a:r>
            <a:r>
              <a:rPr sz="2400" dirty="0">
                <a:latin typeface="Arial MT"/>
                <a:cs typeface="Arial MT"/>
              </a:rPr>
              <a:t> </a:t>
            </a:r>
            <a:r>
              <a:rPr sz="2400" spc="-5" dirty="0">
                <a:latin typeface="Arial MT"/>
                <a:cs typeface="Arial MT"/>
              </a:rPr>
              <a:t>instance field,</a:t>
            </a:r>
            <a:r>
              <a:rPr sz="2400" dirty="0">
                <a:latin typeface="Arial MT"/>
                <a:cs typeface="Arial MT"/>
              </a:rPr>
              <a:t> simply</a:t>
            </a:r>
            <a:r>
              <a:rPr sz="2400" spc="665" dirty="0">
                <a:latin typeface="Arial MT"/>
                <a:cs typeface="Arial MT"/>
              </a:rPr>
              <a:t> </a:t>
            </a:r>
            <a:r>
              <a:rPr sz="2400" spc="-5" dirty="0">
                <a:latin typeface="Arial MT"/>
                <a:cs typeface="Arial MT"/>
              </a:rPr>
              <a:t>insert</a:t>
            </a:r>
            <a:r>
              <a:rPr sz="2400" spc="655" dirty="0">
                <a:latin typeface="Arial MT"/>
                <a:cs typeface="Arial MT"/>
              </a:rPr>
              <a:t> </a:t>
            </a:r>
            <a:r>
              <a:rPr sz="2400" spc="-5" dirty="0">
                <a:latin typeface="Arial MT"/>
                <a:cs typeface="Arial MT"/>
              </a:rPr>
              <a:t>a </a:t>
            </a:r>
            <a:r>
              <a:rPr sz="2400" spc="-655" dirty="0">
                <a:latin typeface="Arial MT"/>
                <a:cs typeface="Arial MT"/>
              </a:rPr>
              <a:t> </a:t>
            </a:r>
            <a:r>
              <a:rPr sz="2400" spc="-5" dirty="0">
                <a:latin typeface="Arial MT"/>
                <a:cs typeface="Arial MT"/>
              </a:rPr>
              <a:t>‘set’ </a:t>
            </a:r>
            <a:r>
              <a:rPr sz="2400" dirty="0">
                <a:latin typeface="Arial MT"/>
                <a:cs typeface="Arial MT"/>
              </a:rPr>
              <a:t>[or </a:t>
            </a:r>
            <a:r>
              <a:rPr sz="2400" spc="-5" dirty="0">
                <a:latin typeface="Arial MT"/>
                <a:cs typeface="Arial MT"/>
              </a:rPr>
              <a:t>any </a:t>
            </a:r>
            <a:r>
              <a:rPr sz="2400" dirty="0">
                <a:latin typeface="Arial MT"/>
                <a:cs typeface="Arial MT"/>
              </a:rPr>
              <a:t>other suitable word such </a:t>
            </a:r>
            <a:r>
              <a:rPr sz="2400" spc="-5" dirty="0">
                <a:latin typeface="Arial MT"/>
                <a:cs typeface="Arial MT"/>
              </a:rPr>
              <a:t>as ‘write’ or ‘update’] </a:t>
            </a:r>
            <a:r>
              <a:rPr sz="2400" dirty="0">
                <a:latin typeface="Arial MT"/>
                <a:cs typeface="Arial MT"/>
              </a:rPr>
              <a:t> </a:t>
            </a:r>
            <a:r>
              <a:rPr sz="2400" spc="-5" dirty="0">
                <a:latin typeface="Arial MT"/>
                <a:cs typeface="Arial MT"/>
              </a:rPr>
              <a:t>before </a:t>
            </a:r>
            <a:r>
              <a:rPr sz="2400" dirty="0">
                <a:latin typeface="Arial MT"/>
                <a:cs typeface="Arial MT"/>
              </a:rPr>
              <a:t>the </a:t>
            </a:r>
            <a:r>
              <a:rPr sz="2400" spc="-5" dirty="0">
                <a:latin typeface="Arial MT"/>
                <a:cs typeface="Arial MT"/>
              </a:rPr>
              <a:t>instance </a:t>
            </a:r>
            <a:r>
              <a:rPr sz="2400" dirty="0">
                <a:latin typeface="Arial MT"/>
                <a:cs typeface="Arial MT"/>
              </a:rPr>
              <a:t>field </a:t>
            </a:r>
            <a:r>
              <a:rPr sz="2400" spc="-5" dirty="0">
                <a:latin typeface="Arial MT"/>
                <a:cs typeface="Arial MT"/>
              </a:rPr>
              <a:t>by making </a:t>
            </a:r>
            <a:r>
              <a:rPr sz="2400" dirty="0">
                <a:latin typeface="Arial MT"/>
                <a:cs typeface="Arial MT"/>
              </a:rPr>
              <a:t>the first </a:t>
            </a:r>
            <a:r>
              <a:rPr sz="2400" spc="-5" dirty="0">
                <a:latin typeface="Arial MT"/>
                <a:cs typeface="Arial MT"/>
              </a:rPr>
              <a:t>letter of </a:t>
            </a:r>
            <a:r>
              <a:rPr sz="2400" dirty="0">
                <a:latin typeface="Arial MT"/>
                <a:cs typeface="Arial MT"/>
              </a:rPr>
              <a:t>the </a:t>
            </a:r>
            <a:r>
              <a:rPr sz="2400" spc="5" dirty="0">
                <a:latin typeface="Arial MT"/>
                <a:cs typeface="Arial MT"/>
              </a:rPr>
              <a:t> </a:t>
            </a:r>
            <a:r>
              <a:rPr sz="2400" spc="-5" dirty="0">
                <a:latin typeface="Arial MT"/>
                <a:cs typeface="Arial MT"/>
              </a:rPr>
              <a:t>instance</a:t>
            </a:r>
            <a:r>
              <a:rPr sz="2400" spc="10" dirty="0">
                <a:latin typeface="Arial MT"/>
                <a:cs typeface="Arial MT"/>
              </a:rPr>
              <a:t> </a:t>
            </a:r>
            <a:r>
              <a:rPr sz="2400" spc="-5" dirty="0">
                <a:latin typeface="Arial MT"/>
                <a:cs typeface="Arial MT"/>
              </a:rPr>
              <a:t>field</a:t>
            </a:r>
            <a:r>
              <a:rPr sz="2400" spc="5" dirty="0">
                <a:latin typeface="Arial MT"/>
                <a:cs typeface="Arial MT"/>
              </a:rPr>
              <a:t> </a:t>
            </a:r>
            <a:r>
              <a:rPr sz="2400" spc="-5" dirty="0">
                <a:latin typeface="Arial MT"/>
                <a:cs typeface="Arial MT"/>
              </a:rPr>
              <a:t>name</a:t>
            </a:r>
            <a:r>
              <a:rPr sz="2400" spc="5" dirty="0">
                <a:latin typeface="Arial MT"/>
                <a:cs typeface="Arial MT"/>
              </a:rPr>
              <a:t> </a:t>
            </a:r>
            <a:r>
              <a:rPr sz="2400" dirty="0">
                <a:latin typeface="Arial MT"/>
                <a:cs typeface="Arial MT"/>
              </a:rPr>
              <a:t>to</a:t>
            </a:r>
            <a:r>
              <a:rPr sz="2400" spc="-10" dirty="0">
                <a:latin typeface="Arial MT"/>
                <a:cs typeface="Arial MT"/>
              </a:rPr>
              <a:t> </a:t>
            </a:r>
            <a:r>
              <a:rPr sz="2400" spc="-5" dirty="0">
                <a:latin typeface="Arial MT"/>
                <a:cs typeface="Arial MT"/>
              </a:rPr>
              <a:t>upper</a:t>
            </a:r>
            <a:r>
              <a:rPr sz="2400" spc="20" dirty="0">
                <a:latin typeface="Arial MT"/>
                <a:cs typeface="Arial MT"/>
              </a:rPr>
              <a:t> </a:t>
            </a:r>
            <a:r>
              <a:rPr sz="2400" spc="-5" dirty="0">
                <a:latin typeface="Arial MT"/>
                <a:cs typeface="Arial MT"/>
              </a:rPr>
              <a:t>case</a:t>
            </a:r>
            <a:endParaRPr sz="2400" dirty="0">
              <a:latin typeface="Arial MT"/>
              <a:cs typeface="Arial MT"/>
            </a:endParaRPr>
          </a:p>
          <a:p>
            <a:pPr marL="355600" marR="5080" indent="-342900" algn="just">
              <a:lnSpc>
                <a:spcPct val="80000"/>
              </a:lnSpc>
              <a:spcBef>
                <a:spcPts val="580"/>
              </a:spcBef>
              <a:buClr>
                <a:srgbClr val="0F1141"/>
              </a:buClr>
              <a:buChar char="•"/>
              <a:tabLst>
                <a:tab pos="355600" algn="l"/>
              </a:tabLst>
            </a:pPr>
            <a:r>
              <a:rPr sz="2400" spc="-5" dirty="0">
                <a:latin typeface="Arial MT"/>
                <a:cs typeface="Arial MT"/>
              </a:rPr>
              <a:t>For example </a:t>
            </a:r>
            <a:r>
              <a:rPr sz="2400" dirty="0">
                <a:latin typeface="Arial MT"/>
                <a:cs typeface="Arial MT"/>
              </a:rPr>
              <a:t>for </a:t>
            </a:r>
            <a:r>
              <a:rPr sz="2400" spc="-5" dirty="0">
                <a:latin typeface="Arial MT"/>
                <a:cs typeface="Arial MT"/>
              </a:rPr>
              <a:t>an instance </a:t>
            </a:r>
            <a:r>
              <a:rPr sz="2400" dirty="0">
                <a:latin typeface="Arial MT"/>
                <a:cs typeface="Arial MT"/>
              </a:rPr>
              <a:t>field named ‘x’, the </a:t>
            </a:r>
            <a:r>
              <a:rPr sz="2400" spc="-5" dirty="0">
                <a:latin typeface="Arial MT"/>
                <a:cs typeface="Arial MT"/>
              </a:rPr>
              <a:t>mutator </a:t>
            </a:r>
            <a:r>
              <a:rPr sz="2400" dirty="0">
                <a:latin typeface="Arial MT"/>
                <a:cs typeface="Arial MT"/>
              </a:rPr>
              <a:t> method</a:t>
            </a:r>
            <a:r>
              <a:rPr sz="2400" spc="-10" dirty="0">
                <a:latin typeface="Arial MT"/>
                <a:cs typeface="Arial MT"/>
              </a:rPr>
              <a:t> </a:t>
            </a:r>
            <a:r>
              <a:rPr sz="2400" spc="-5" dirty="0">
                <a:latin typeface="Arial MT"/>
                <a:cs typeface="Arial MT"/>
              </a:rPr>
              <a:t>should</a:t>
            </a:r>
            <a:r>
              <a:rPr sz="2400" spc="30" dirty="0">
                <a:latin typeface="Arial MT"/>
                <a:cs typeface="Arial MT"/>
              </a:rPr>
              <a:t> </a:t>
            </a:r>
            <a:r>
              <a:rPr sz="2400" spc="-5" dirty="0">
                <a:latin typeface="Arial MT"/>
                <a:cs typeface="Arial MT"/>
              </a:rPr>
              <a:t>be</a:t>
            </a:r>
            <a:endParaRPr sz="2400" dirty="0">
              <a:latin typeface="Arial MT"/>
              <a:cs typeface="Arial MT"/>
            </a:endParaRPr>
          </a:p>
          <a:p>
            <a:pPr marL="1841500"/>
            <a:r>
              <a:rPr sz="2400" spc="-5" dirty="0">
                <a:solidFill>
                  <a:srgbClr val="FF0000"/>
                </a:solidFill>
                <a:latin typeface="Arial MT"/>
                <a:cs typeface="Arial MT"/>
              </a:rPr>
              <a:t>public</a:t>
            </a:r>
            <a:r>
              <a:rPr sz="2400" spc="5" dirty="0">
                <a:solidFill>
                  <a:srgbClr val="FF0000"/>
                </a:solidFill>
                <a:latin typeface="Arial MT"/>
                <a:cs typeface="Arial MT"/>
              </a:rPr>
              <a:t> </a:t>
            </a:r>
            <a:r>
              <a:rPr sz="2400" spc="-5" dirty="0">
                <a:solidFill>
                  <a:srgbClr val="FF0000"/>
                </a:solidFill>
                <a:latin typeface="Arial MT"/>
                <a:cs typeface="Arial MT"/>
              </a:rPr>
              <a:t>void </a:t>
            </a:r>
            <a:r>
              <a:rPr sz="2400" dirty="0">
                <a:solidFill>
                  <a:srgbClr val="FF0000"/>
                </a:solidFill>
                <a:latin typeface="Arial MT"/>
                <a:cs typeface="Arial MT"/>
              </a:rPr>
              <a:t>setX(type</a:t>
            </a:r>
            <a:r>
              <a:rPr sz="2400" spc="-30" dirty="0">
                <a:solidFill>
                  <a:srgbClr val="FF0000"/>
                </a:solidFill>
                <a:latin typeface="Arial MT"/>
                <a:cs typeface="Arial MT"/>
              </a:rPr>
              <a:t> </a:t>
            </a:r>
            <a:r>
              <a:rPr sz="2400" spc="-5" dirty="0">
                <a:solidFill>
                  <a:srgbClr val="FF0000"/>
                </a:solidFill>
                <a:latin typeface="Arial MT"/>
                <a:cs typeface="Arial MT"/>
              </a:rPr>
              <a:t>a)</a:t>
            </a:r>
            <a:endParaRPr sz="2400" dirty="0">
              <a:latin typeface="Arial MT"/>
              <a:cs typeface="Arial MT"/>
            </a:endParaRPr>
          </a:p>
          <a:p>
            <a:pPr marL="1841500"/>
            <a:r>
              <a:rPr sz="2400" dirty="0">
                <a:solidFill>
                  <a:srgbClr val="FF0000"/>
                </a:solidFill>
                <a:latin typeface="Arial MT"/>
                <a:cs typeface="Arial MT"/>
              </a:rPr>
              <a:t>{</a:t>
            </a:r>
            <a:endParaRPr sz="2400" dirty="0">
              <a:latin typeface="Arial MT"/>
              <a:cs typeface="Arial MT"/>
            </a:endParaRPr>
          </a:p>
          <a:p>
            <a:pPr marL="2756535"/>
            <a:r>
              <a:rPr sz="2400" dirty="0">
                <a:solidFill>
                  <a:srgbClr val="FF0000"/>
                </a:solidFill>
                <a:latin typeface="Arial MT"/>
                <a:cs typeface="Arial MT"/>
              </a:rPr>
              <a:t>this.x</a:t>
            </a:r>
            <a:r>
              <a:rPr sz="2400" spc="-35" dirty="0">
                <a:solidFill>
                  <a:srgbClr val="FF0000"/>
                </a:solidFill>
                <a:latin typeface="Arial MT"/>
                <a:cs typeface="Arial MT"/>
              </a:rPr>
              <a:t> </a:t>
            </a:r>
            <a:r>
              <a:rPr sz="2400" dirty="0">
                <a:solidFill>
                  <a:srgbClr val="FF0000"/>
                </a:solidFill>
                <a:latin typeface="Arial MT"/>
                <a:cs typeface="Arial MT"/>
              </a:rPr>
              <a:t>=</a:t>
            </a:r>
            <a:r>
              <a:rPr sz="2400" spc="-30" dirty="0">
                <a:solidFill>
                  <a:srgbClr val="FF0000"/>
                </a:solidFill>
                <a:latin typeface="Arial MT"/>
                <a:cs typeface="Arial MT"/>
              </a:rPr>
              <a:t> </a:t>
            </a:r>
            <a:r>
              <a:rPr sz="2400" spc="-10" dirty="0">
                <a:solidFill>
                  <a:srgbClr val="FF0000"/>
                </a:solidFill>
                <a:latin typeface="Arial MT"/>
                <a:cs typeface="Arial MT"/>
              </a:rPr>
              <a:t>a)</a:t>
            </a:r>
            <a:endParaRPr sz="2400" dirty="0">
              <a:latin typeface="Arial MT"/>
              <a:cs typeface="Arial MT"/>
            </a:endParaRPr>
          </a:p>
          <a:p>
            <a:pPr marL="1841500">
              <a:lnSpc>
                <a:spcPts val="2880"/>
              </a:lnSpc>
            </a:pPr>
            <a:r>
              <a:rPr sz="2400" dirty="0">
                <a:solidFill>
                  <a:srgbClr val="FF0000"/>
                </a:solidFill>
                <a:latin typeface="Arial MT"/>
                <a:cs typeface="Arial MT"/>
              </a:rPr>
              <a:t>}</a:t>
            </a:r>
            <a:endParaRPr sz="2400" dirty="0">
              <a:latin typeface="Arial MT"/>
              <a:cs typeface="Arial MT"/>
            </a:endParaRPr>
          </a:p>
          <a:p>
            <a:pPr marL="417830" indent="-405765">
              <a:lnSpc>
                <a:spcPts val="2640"/>
              </a:lnSpc>
              <a:buClr>
                <a:srgbClr val="0F1141"/>
              </a:buClr>
              <a:buChar char="•"/>
              <a:tabLst>
                <a:tab pos="417830" algn="l"/>
                <a:tab pos="418465" algn="l"/>
              </a:tabLst>
            </a:pPr>
            <a:r>
              <a:rPr sz="2200" spc="-5" dirty="0">
                <a:latin typeface="Arial MT"/>
                <a:cs typeface="Arial MT"/>
              </a:rPr>
              <a:t>Arguments</a:t>
            </a:r>
            <a:r>
              <a:rPr sz="2200" spc="20" dirty="0">
                <a:latin typeface="Arial MT"/>
                <a:cs typeface="Arial MT"/>
              </a:rPr>
              <a:t> </a:t>
            </a:r>
            <a:r>
              <a:rPr sz="2200" spc="-5" dirty="0">
                <a:latin typeface="Arial MT"/>
                <a:cs typeface="Arial MT"/>
              </a:rPr>
              <a:t>to</a:t>
            </a:r>
            <a:r>
              <a:rPr sz="2200" spc="15" dirty="0">
                <a:latin typeface="Arial MT"/>
                <a:cs typeface="Arial MT"/>
              </a:rPr>
              <a:t> </a:t>
            </a:r>
            <a:r>
              <a:rPr sz="2200" spc="-5" dirty="0">
                <a:latin typeface="Arial MT"/>
                <a:cs typeface="Arial MT"/>
              </a:rPr>
              <a:t>a</a:t>
            </a:r>
            <a:r>
              <a:rPr sz="2200" spc="10" dirty="0">
                <a:latin typeface="Arial MT"/>
                <a:cs typeface="Arial MT"/>
              </a:rPr>
              <a:t> </a:t>
            </a:r>
            <a:r>
              <a:rPr sz="2200" spc="-5" dirty="0">
                <a:latin typeface="Arial MT"/>
                <a:cs typeface="Arial MT"/>
              </a:rPr>
              <a:t>mutator</a:t>
            </a:r>
            <a:r>
              <a:rPr sz="2200" spc="30" dirty="0">
                <a:latin typeface="Arial MT"/>
                <a:cs typeface="Arial MT"/>
              </a:rPr>
              <a:t> </a:t>
            </a:r>
            <a:r>
              <a:rPr sz="2200" spc="-5" dirty="0">
                <a:latin typeface="Arial MT"/>
                <a:cs typeface="Arial MT"/>
              </a:rPr>
              <a:t>method</a:t>
            </a:r>
            <a:r>
              <a:rPr sz="2200" spc="25" dirty="0">
                <a:latin typeface="Arial MT"/>
                <a:cs typeface="Arial MT"/>
              </a:rPr>
              <a:t> </a:t>
            </a:r>
            <a:r>
              <a:rPr sz="2200" spc="-5" dirty="0">
                <a:latin typeface="Arial MT"/>
                <a:cs typeface="Arial MT"/>
              </a:rPr>
              <a:t>should</a:t>
            </a:r>
            <a:r>
              <a:rPr sz="2200" dirty="0">
                <a:latin typeface="Arial MT"/>
                <a:cs typeface="Arial MT"/>
              </a:rPr>
              <a:t> </a:t>
            </a:r>
            <a:r>
              <a:rPr sz="2200" spc="-5" dirty="0">
                <a:latin typeface="Arial MT"/>
                <a:cs typeface="Arial MT"/>
              </a:rPr>
              <a:t>be</a:t>
            </a:r>
            <a:r>
              <a:rPr sz="2200" dirty="0">
                <a:latin typeface="Arial MT"/>
                <a:cs typeface="Arial MT"/>
              </a:rPr>
              <a:t> </a:t>
            </a:r>
            <a:r>
              <a:rPr sz="2200" spc="-5" dirty="0">
                <a:latin typeface="Arial MT"/>
                <a:cs typeface="Arial MT"/>
              </a:rPr>
              <a:t>the</a:t>
            </a:r>
            <a:r>
              <a:rPr sz="2200" spc="5" dirty="0">
                <a:latin typeface="Arial MT"/>
                <a:cs typeface="Arial MT"/>
              </a:rPr>
              <a:t> </a:t>
            </a:r>
            <a:r>
              <a:rPr sz="2200" spc="-5" dirty="0">
                <a:latin typeface="Arial MT"/>
                <a:cs typeface="Arial MT"/>
              </a:rPr>
              <a:t>type</a:t>
            </a:r>
            <a:r>
              <a:rPr sz="2200" spc="20" dirty="0">
                <a:latin typeface="Arial MT"/>
                <a:cs typeface="Arial MT"/>
              </a:rPr>
              <a:t> </a:t>
            </a:r>
            <a:r>
              <a:rPr sz="2200" spc="-5" dirty="0">
                <a:latin typeface="Arial MT"/>
                <a:cs typeface="Arial MT"/>
              </a:rPr>
              <a:t>of</a:t>
            </a:r>
            <a:r>
              <a:rPr sz="2200" spc="5" dirty="0">
                <a:latin typeface="Arial MT"/>
                <a:cs typeface="Arial MT"/>
              </a:rPr>
              <a:t> </a:t>
            </a:r>
            <a:r>
              <a:rPr sz="2200" spc="-5" dirty="0">
                <a:latin typeface="Arial MT"/>
                <a:cs typeface="Arial MT"/>
              </a:rPr>
              <a:t>instance</a:t>
            </a:r>
            <a:endParaRPr sz="2200" dirty="0">
              <a:latin typeface="Arial MT"/>
              <a:cs typeface="Arial MT"/>
            </a:endParaRPr>
          </a:p>
        </p:txBody>
      </p:sp>
      <p:sp>
        <p:nvSpPr>
          <p:cNvPr id="4" name="object 4"/>
          <p:cNvSpPr txBox="1"/>
          <p:nvPr/>
        </p:nvSpPr>
        <p:spPr>
          <a:xfrm>
            <a:off x="2029460" y="6131359"/>
            <a:ext cx="2560955" cy="707390"/>
          </a:xfrm>
          <a:prstGeom prst="rect">
            <a:avLst/>
          </a:prstGeom>
        </p:spPr>
        <p:txBody>
          <a:bodyPr vert="horz" wrap="square" lIns="0" tIns="0" rIns="0" bIns="0" rtlCol="0">
            <a:spAutoFit/>
          </a:bodyPr>
          <a:lstStyle/>
          <a:p>
            <a:pPr marL="233679">
              <a:lnSpc>
                <a:spcPts val="2530"/>
              </a:lnSpc>
            </a:pPr>
            <a:r>
              <a:rPr sz="2200" spc="-5" dirty="0">
                <a:latin typeface="Arial MT"/>
                <a:cs typeface="Arial MT"/>
              </a:rPr>
              <a:t>field</a:t>
            </a:r>
            <a:endParaRPr sz="2200" dirty="0">
              <a:latin typeface="Arial MT"/>
              <a:cs typeface="Arial MT"/>
            </a:endParaRPr>
          </a:p>
          <a:p>
            <a:pPr marL="12700">
              <a:spcBef>
                <a:spcPts val="1440"/>
              </a:spcBef>
            </a:pPr>
            <a:endParaRPr sz="1200" dirty="0">
              <a:latin typeface="Calibri"/>
              <a:cs typeface="Calibri"/>
            </a:endParaRPr>
          </a:p>
        </p:txBody>
      </p:sp>
      <p:sp>
        <p:nvSpPr>
          <p:cNvPr id="3" name="object 3"/>
          <p:cNvSpPr txBox="1">
            <a:spLocks noGrp="1"/>
          </p:cNvSpPr>
          <p:nvPr>
            <p:ph type="title"/>
          </p:nvPr>
        </p:nvSpPr>
        <p:spPr>
          <a:xfrm>
            <a:off x="1907541" y="379222"/>
            <a:ext cx="7022450" cy="689932"/>
          </a:xfrm>
          <a:prstGeom prst="rect">
            <a:avLst/>
          </a:prstGeom>
        </p:spPr>
        <p:txBody>
          <a:bodyPr vert="horz" wrap="square" lIns="0" tIns="12700" rIns="0" bIns="0" rtlCol="0" anchor="t">
            <a:spAutoFit/>
          </a:bodyPr>
          <a:lstStyle/>
          <a:p>
            <a:pPr marL="12700">
              <a:lnSpc>
                <a:spcPct val="100000"/>
              </a:lnSpc>
              <a:spcBef>
                <a:spcPts val="100"/>
              </a:spcBef>
            </a:pPr>
            <a:r>
              <a:rPr spc="-160" dirty="0"/>
              <a:t>Wha</a:t>
            </a:r>
            <a:r>
              <a:rPr dirty="0"/>
              <a:t>t</a:t>
            </a:r>
            <a:r>
              <a:rPr spc="-285" dirty="0"/>
              <a:t> </a:t>
            </a:r>
            <a:r>
              <a:rPr spc="-160" dirty="0"/>
              <a:t>ar</a:t>
            </a:r>
            <a:r>
              <a:rPr spc="-5" dirty="0"/>
              <a:t>e</a:t>
            </a:r>
            <a:r>
              <a:rPr spc="-290" dirty="0"/>
              <a:t> </a:t>
            </a:r>
            <a:r>
              <a:rPr spc="-155" dirty="0"/>
              <a:t>M</a:t>
            </a:r>
            <a:r>
              <a:rPr spc="-160" dirty="0"/>
              <a:t>u</a:t>
            </a:r>
            <a:r>
              <a:rPr spc="-155" dirty="0"/>
              <a:t>t</a:t>
            </a:r>
            <a:r>
              <a:rPr spc="-160" dirty="0"/>
              <a:t>a</a:t>
            </a:r>
            <a:r>
              <a:rPr spc="-155" dirty="0"/>
              <a:t>t</a:t>
            </a:r>
            <a:r>
              <a:rPr spc="-160" dirty="0"/>
              <a:t>o</a:t>
            </a:r>
            <a:r>
              <a:rPr spc="-5" dirty="0"/>
              <a:t>r</a:t>
            </a:r>
            <a:r>
              <a:rPr spc="-265" dirty="0"/>
              <a:t> </a:t>
            </a:r>
            <a:r>
              <a:rPr spc="-155" dirty="0"/>
              <a:t>M</a:t>
            </a:r>
            <a:r>
              <a:rPr spc="-160" dirty="0"/>
              <a:t>e</a:t>
            </a:r>
            <a:r>
              <a:rPr spc="-155" dirty="0"/>
              <a:t>t</a:t>
            </a:r>
            <a:r>
              <a:rPr spc="-160" dirty="0"/>
              <a:t>hods</a:t>
            </a:r>
            <a:r>
              <a:rPr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27734"/>
            <a:ext cx="914400" cy="459740"/>
          </a:xfrm>
          <a:prstGeom prst="rect">
            <a:avLst/>
          </a:prstGeom>
        </p:spPr>
        <p:txBody>
          <a:bodyPr vert="horz" wrap="square" lIns="0" tIns="12700" rIns="0" bIns="0" rtlCol="0">
            <a:spAutoFit/>
          </a:bodyPr>
          <a:lstStyle/>
          <a:p>
            <a:pPr marL="12700">
              <a:lnSpc>
                <a:spcPts val="1710"/>
              </a:lnSpc>
              <a:spcBef>
                <a:spcPts val="100"/>
              </a:spcBef>
            </a:pPr>
            <a:r>
              <a:rPr sz="1500" b="1" dirty="0">
                <a:latin typeface="Arial"/>
                <a:cs typeface="Arial"/>
              </a:rPr>
              <a:t>class</a:t>
            </a:r>
            <a:r>
              <a:rPr sz="1500" b="1" spc="-90" dirty="0">
                <a:latin typeface="Arial"/>
                <a:cs typeface="Arial"/>
              </a:rPr>
              <a:t> </a:t>
            </a:r>
            <a:r>
              <a:rPr sz="1500" b="1" spc="-5" dirty="0">
                <a:latin typeface="Arial"/>
                <a:cs typeface="Arial"/>
              </a:rPr>
              <a:t>Box</a:t>
            </a:r>
            <a:endParaRPr sz="1500">
              <a:latin typeface="Arial"/>
              <a:cs typeface="Arial"/>
            </a:endParaRPr>
          </a:p>
          <a:p>
            <a:pPr marL="12700">
              <a:lnSpc>
                <a:spcPts val="1710"/>
              </a:lnSpc>
            </a:pPr>
            <a:r>
              <a:rPr sz="1500" b="1" spc="-5" dirty="0">
                <a:latin typeface="Arial"/>
                <a:cs typeface="Arial"/>
              </a:rPr>
              <a:t>{</a:t>
            </a:r>
            <a:endParaRPr sz="1500">
              <a:latin typeface="Arial"/>
              <a:cs typeface="Arial"/>
            </a:endParaRPr>
          </a:p>
        </p:txBody>
      </p:sp>
      <p:graphicFrame>
        <p:nvGraphicFramePr>
          <p:cNvPr id="3" name="object 3"/>
          <p:cNvGraphicFramePr>
            <a:graphicFrameLocks noGrp="1"/>
          </p:cNvGraphicFramePr>
          <p:nvPr/>
        </p:nvGraphicFramePr>
        <p:xfrm>
          <a:off x="2231390" y="1869683"/>
          <a:ext cx="3100070" cy="624960"/>
        </p:xfrm>
        <a:graphic>
          <a:graphicData uri="http://schemas.openxmlformats.org/drawingml/2006/table">
            <a:tbl>
              <a:tblPr firstRow="1" bandRow="1">
                <a:tableStyleId>{2D5ABB26-0587-4C30-8999-92F81FD0307C}</a:tableStyleId>
              </a:tblPr>
              <a:tblGrid>
                <a:gridCol w="1085850">
                  <a:extLst>
                    <a:ext uri="{9D8B030D-6E8A-4147-A177-3AD203B41FA5}">
                      <a16:colId xmlns:a16="http://schemas.microsoft.com/office/drawing/2014/main" val="20000"/>
                    </a:ext>
                  </a:extLst>
                </a:gridCol>
                <a:gridCol w="1200785">
                  <a:extLst>
                    <a:ext uri="{9D8B030D-6E8A-4147-A177-3AD203B41FA5}">
                      <a16:colId xmlns:a16="http://schemas.microsoft.com/office/drawing/2014/main" val="20001"/>
                    </a:ext>
                  </a:extLst>
                </a:gridCol>
                <a:gridCol w="813435">
                  <a:extLst>
                    <a:ext uri="{9D8B030D-6E8A-4147-A177-3AD203B41FA5}">
                      <a16:colId xmlns:a16="http://schemas.microsoft.com/office/drawing/2014/main" val="20002"/>
                    </a:ext>
                  </a:extLst>
                </a:gridCol>
              </a:tblGrid>
              <a:tr h="209780">
                <a:tc>
                  <a:txBody>
                    <a:bodyPr/>
                    <a:lstStyle/>
                    <a:p>
                      <a:pPr marL="31750">
                        <a:lnSpc>
                          <a:spcPts val="1550"/>
                        </a:lnSpc>
                      </a:pPr>
                      <a:r>
                        <a:rPr sz="1500" b="1" spc="-10" dirty="0">
                          <a:latin typeface="Arial"/>
                          <a:cs typeface="Arial"/>
                        </a:rPr>
                        <a:t>private</a:t>
                      </a:r>
                      <a:endParaRPr sz="1500">
                        <a:latin typeface="Arial"/>
                        <a:cs typeface="Arial"/>
                      </a:endParaRPr>
                    </a:p>
                  </a:txBody>
                  <a:tcPr marL="0" marR="0" marT="0" marB="0"/>
                </a:tc>
                <a:tc>
                  <a:txBody>
                    <a:bodyPr/>
                    <a:lstStyle/>
                    <a:p>
                      <a:pPr marR="138430" algn="r">
                        <a:lnSpc>
                          <a:spcPts val="1550"/>
                        </a:lnSpc>
                      </a:pPr>
                      <a:r>
                        <a:rPr sz="1500" b="1" spc="-10" dirty="0">
                          <a:latin typeface="Arial"/>
                          <a:cs typeface="Arial"/>
                        </a:rPr>
                        <a:t>double</a:t>
                      </a:r>
                      <a:endParaRPr sz="1500">
                        <a:latin typeface="Arial"/>
                        <a:cs typeface="Arial"/>
                      </a:endParaRPr>
                    </a:p>
                  </a:txBody>
                  <a:tcPr marL="0" marR="0" marT="0" marB="0"/>
                </a:tc>
                <a:tc>
                  <a:txBody>
                    <a:bodyPr/>
                    <a:lstStyle/>
                    <a:p>
                      <a:pPr marL="146050">
                        <a:lnSpc>
                          <a:spcPts val="1550"/>
                        </a:lnSpc>
                      </a:pPr>
                      <a:r>
                        <a:rPr sz="1500" b="1" spc="-5" dirty="0">
                          <a:latin typeface="Arial"/>
                          <a:cs typeface="Arial"/>
                        </a:rPr>
                        <a:t>length;</a:t>
                      </a:r>
                      <a:endParaRPr sz="1500">
                        <a:latin typeface="Arial"/>
                        <a:cs typeface="Arial"/>
                      </a:endParaRPr>
                    </a:p>
                  </a:txBody>
                  <a:tcPr marL="0" marR="0" marT="0" marB="0"/>
                </a:tc>
                <a:extLst>
                  <a:ext uri="{0D108BD9-81ED-4DB2-BD59-A6C34878D82A}">
                    <a16:rowId xmlns:a16="http://schemas.microsoft.com/office/drawing/2014/main" val="10000"/>
                  </a:ext>
                </a:extLst>
              </a:tr>
              <a:tr h="205898">
                <a:tc>
                  <a:txBody>
                    <a:bodyPr/>
                    <a:lstStyle/>
                    <a:p>
                      <a:pPr marL="31750">
                        <a:lnSpc>
                          <a:spcPts val="1520"/>
                        </a:lnSpc>
                      </a:pPr>
                      <a:r>
                        <a:rPr sz="1500" b="1" spc="-5" dirty="0">
                          <a:latin typeface="Arial"/>
                          <a:cs typeface="Arial"/>
                        </a:rPr>
                        <a:t>private</a:t>
                      </a:r>
                      <a:endParaRPr sz="1500">
                        <a:latin typeface="Arial"/>
                        <a:cs typeface="Arial"/>
                      </a:endParaRPr>
                    </a:p>
                  </a:txBody>
                  <a:tcPr marL="0" marR="0" marT="0" marB="0"/>
                </a:tc>
                <a:tc>
                  <a:txBody>
                    <a:bodyPr/>
                    <a:lstStyle/>
                    <a:p>
                      <a:pPr marR="138430" algn="r">
                        <a:lnSpc>
                          <a:spcPts val="1520"/>
                        </a:lnSpc>
                      </a:pPr>
                      <a:r>
                        <a:rPr sz="1500" b="1" spc="-5" dirty="0">
                          <a:latin typeface="Arial"/>
                          <a:cs typeface="Arial"/>
                        </a:rPr>
                        <a:t>double</a:t>
                      </a:r>
                      <a:endParaRPr sz="1500">
                        <a:latin typeface="Arial"/>
                        <a:cs typeface="Arial"/>
                      </a:endParaRPr>
                    </a:p>
                  </a:txBody>
                  <a:tcPr marL="0" marR="0" marT="0" marB="0"/>
                </a:tc>
                <a:tc>
                  <a:txBody>
                    <a:bodyPr/>
                    <a:lstStyle/>
                    <a:p>
                      <a:pPr marL="146050">
                        <a:lnSpc>
                          <a:spcPts val="1520"/>
                        </a:lnSpc>
                      </a:pPr>
                      <a:r>
                        <a:rPr sz="1500" b="1" dirty="0">
                          <a:latin typeface="Arial"/>
                          <a:cs typeface="Arial"/>
                        </a:rPr>
                        <a:t>width;</a:t>
                      </a:r>
                      <a:endParaRPr sz="1500">
                        <a:latin typeface="Arial"/>
                        <a:cs typeface="Arial"/>
                      </a:endParaRPr>
                    </a:p>
                  </a:txBody>
                  <a:tcPr marL="0" marR="0" marT="0" marB="0"/>
                </a:tc>
                <a:extLst>
                  <a:ext uri="{0D108BD9-81ED-4DB2-BD59-A6C34878D82A}">
                    <a16:rowId xmlns:a16="http://schemas.microsoft.com/office/drawing/2014/main" val="10001"/>
                  </a:ext>
                </a:extLst>
              </a:tr>
              <a:tr h="209282">
                <a:tc>
                  <a:txBody>
                    <a:bodyPr/>
                    <a:lstStyle/>
                    <a:p>
                      <a:pPr marL="31750">
                        <a:lnSpc>
                          <a:spcPts val="1550"/>
                        </a:lnSpc>
                      </a:pPr>
                      <a:r>
                        <a:rPr sz="1500" b="1" spc="-5" dirty="0">
                          <a:latin typeface="Arial"/>
                          <a:cs typeface="Arial"/>
                        </a:rPr>
                        <a:t>private</a:t>
                      </a:r>
                      <a:endParaRPr sz="1500">
                        <a:latin typeface="Arial"/>
                        <a:cs typeface="Arial"/>
                      </a:endParaRPr>
                    </a:p>
                  </a:txBody>
                  <a:tcPr marL="0" marR="0" marT="0" marB="0"/>
                </a:tc>
                <a:tc>
                  <a:txBody>
                    <a:bodyPr/>
                    <a:lstStyle/>
                    <a:p>
                      <a:pPr marR="138430" algn="r">
                        <a:lnSpc>
                          <a:spcPts val="1550"/>
                        </a:lnSpc>
                      </a:pPr>
                      <a:r>
                        <a:rPr sz="1500" b="1" spc="-5" dirty="0">
                          <a:latin typeface="Arial"/>
                          <a:cs typeface="Arial"/>
                        </a:rPr>
                        <a:t>double</a:t>
                      </a:r>
                      <a:endParaRPr sz="1500">
                        <a:latin typeface="Arial"/>
                        <a:cs typeface="Arial"/>
                      </a:endParaRPr>
                    </a:p>
                  </a:txBody>
                  <a:tcPr marL="0" marR="0" marT="0" marB="0"/>
                </a:tc>
                <a:tc>
                  <a:txBody>
                    <a:bodyPr/>
                    <a:lstStyle/>
                    <a:p>
                      <a:pPr marL="146050">
                        <a:lnSpc>
                          <a:spcPts val="1550"/>
                        </a:lnSpc>
                      </a:pPr>
                      <a:r>
                        <a:rPr sz="1500" b="1" spc="-5" dirty="0">
                          <a:latin typeface="Arial"/>
                          <a:cs typeface="Arial"/>
                        </a:rPr>
                        <a:t>height;</a:t>
                      </a:r>
                      <a:endParaRPr sz="1500">
                        <a:latin typeface="Arial"/>
                        <a:cs typeface="Arial"/>
                      </a:endParaRPr>
                    </a:p>
                  </a:txBody>
                  <a:tcPr marL="0" marR="0" marT="0" marB="0"/>
                </a:tc>
                <a:extLst>
                  <a:ext uri="{0D108BD9-81ED-4DB2-BD59-A6C34878D82A}">
                    <a16:rowId xmlns:a16="http://schemas.microsoft.com/office/drawing/2014/main" val="10002"/>
                  </a:ext>
                </a:extLst>
              </a:tr>
            </a:tbl>
          </a:graphicData>
        </a:graphic>
      </p:graphicFrame>
      <p:sp>
        <p:nvSpPr>
          <p:cNvPr id="4" name="object 4"/>
          <p:cNvSpPr txBox="1"/>
          <p:nvPr/>
        </p:nvSpPr>
        <p:spPr>
          <a:xfrm>
            <a:off x="2250440" y="2661030"/>
            <a:ext cx="2716530" cy="258404"/>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 Mutator</a:t>
            </a:r>
            <a:r>
              <a:rPr sz="1600" b="1" spc="35" dirty="0">
                <a:solidFill>
                  <a:srgbClr val="FF0000"/>
                </a:solidFill>
                <a:latin typeface="Arial"/>
                <a:cs typeface="Arial"/>
              </a:rPr>
              <a:t> </a:t>
            </a:r>
            <a:r>
              <a:rPr sz="1600" b="1" spc="-5" dirty="0">
                <a:solidFill>
                  <a:srgbClr val="FF0000"/>
                </a:solidFill>
                <a:latin typeface="Arial"/>
                <a:cs typeface="Arial"/>
              </a:rPr>
              <a:t>Method</a:t>
            </a:r>
            <a:r>
              <a:rPr sz="1600" b="1" spc="5" dirty="0">
                <a:solidFill>
                  <a:srgbClr val="FF0000"/>
                </a:solidFill>
                <a:latin typeface="Arial"/>
                <a:cs typeface="Arial"/>
              </a:rPr>
              <a:t> </a:t>
            </a:r>
            <a:r>
              <a:rPr sz="1600" b="1" spc="-10" dirty="0">
                <a:solidFill>
                  <a:srgbClr val="FF0000"/>
                </a:solidFill>
                <a:latin typeface="Arial"/>
                <a:cs typeface="Arial"/>
              </a:rPr>
              <a:t>for</a:t>
            </a:r>
            <a:r>
              <a:rPr sz="1600" b="1" spc="10" dirty="0">
                <a:solidFill>
                  <a:srgbClr val="FF0000"/>
                </a:solidFill>
                <a:latin typeface="Arial"/>
                <a:cs typeface="Arial"/>
              </a:rPr>
              <a:t> </a:t>
            </a:r>
            <a:r>
              <a:rPr sz="1600" b="1" spc="-5" dirty="0">
                <a:solidFill>
                  <a:srgbClr val="FF0000"/>
                </a:solidFill>
                <a:latin typeface="Arial"/>
                <a:cs typeface="Arial"/>
              </a:rPr>
              <a:t>length</a:t>
            </a:r>
            <a:endParaRPr sz="1600">
              <a:latin typeface="Arial"/>
              <a:cs typeface="Arial"/>
            </a:endParaRPr>
          </a:p>
        </p:txBody>
      </p:sp>
      <p:sp>
        <p:nvSpPr>
          <p:cNvPr id="5" name="object 5"/>
          <p:cNvSpPr txBox="1"/>
          <p:nvPr/>
        </p:nvSpPr>
        <p:spPr>
          <a:xfrm>
            <a:off x="2250441" y="2880486"/>
            <a:ext cx="2839085" cy="258404"/>
          </a:xfrm>
          <a:prstGeom prst="rect">
            <a:avLst/>
          </a:prstGeom>
        </p:spPr>
        <p:txBody>
          <a:bodyPr vert="horz" wrap="square" lIns="0" tIns="12065" rIns="0" bIns="0" rtlCol="0">
            <a:spAutoFit/>
          </a:bodyPr>
          <a:lstStyle/>
          <a:p>
            <a:pPr marL="12700">
              <a:spcBef>
                <a:spcPts val="95"/>
              </a:spcBef>
              <a:tabLst>
                <a:tab pos="2413000" algn="l"/>
              </a:tabLst>
            </a:pPr>
            <a:r>
              <a:rPr sz="1600" b="1" spc="-5" dirty="0">
                <a:solidFill>
                  <a:srgbClr val="FF0000"/>
                </a:solidFill>
                <a:latin typeface="Arial"/>
                <a:cs typeface="Arial"/>
              </a:rPr>
              <a:t>p</a:t>
            </a:r>
            <a:r>
              <a:rPr sz="1600" b="1" spc="-15" dirty="0">
                <a:solidFill>
                  <a:srgbClr val="FF0000"/>
                </a:solidFill>
                <a:latin typeface="Arial"/>
                <a:cs typeface="Arial"/>
              </a:rPr>
              <a:t>u</a:t>
            </a:r>
            <a:r>
              <a:rPr sz="1600" b="1" spc="-5" dirty="0">
                <a:solidFill>
                  <a:srgbClr val="FF0000"/>
                </a:solidFill>
                <a:latin typeface="Arial"/>
                <a:cs typeface="Arial"/>
              </a:rPr>
              <a:t>blic</a:t>
            </a:r>
            <a:r>
              <a:rPr sz="1600" b="1" dirty="0">
                <a:solidFill>
                  <a:srgbClr val="FF0000"/>
                </a:solidFill>
                <a:latin typeface="Arial"/>
                <a:cs typeface="Arial"/>
              </a:rPr>
              <a:t>	</a:t>
            </a:r>
            <a:r>
              <a:rPr sz="1600" b="1" spc="-45" dirty="0">
                <a:solidFill>
                  <a:srgbClr val="FF0000"/>
                </a:solidFill>
                <a:latin typeface="Arial"/>
                <a:cs typeface="Arial"/>
              </a:rPr>
              <a:t>v</a:t>
            </a:r>
            <a:r>
              <a:rPr sz="1600" b="1" spc="-5" dirty="0">
                <a:solidFill>
                  <a:srgbClr val="FF0000"/>
                </a:solidFill>
                <a:latin typeface="Arial"/>
                <a:cs typeface="Arial"/>
              </a:rPr>
              <a:t>oid</a:t>
            </a:r>
            <a:endParaRPr sz="1600">
              <a:latin typeface="Arial"/>
              <a:cs typeface="Arial"/>
            </a:endParaRPr>
          </a:p>
        </p:txBody>
      </p:sp>
      <p:sp>
        <p:nvSpPr>
          <p:cNvPr id="6" name="object 6"/>
          <p:cNvSpPr txBox="1"/>
          <p:nvPr/>
        </p:nvSpPr>
        <p:spPr>
          <a:xfrm>
            <a:off x="6480428" y="2880486"/>
            <a:ext cx="2459990" cy="258404"/>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setLength(double</a:t>
            </a:r>
            <a:r>
              <a:rPr sz="1600" b="1" spc="-20" dirty="0">
                <a:solidFill>
                  <a:srgbClr val="FF0000"/>
                </a:solidFill>
                <a:latin typeface="Arial"/>
                <a:cs typeface="Arial"/>
              </a:rPr>
              <a:t> </a:t>
            </a:r>
            <a:r>
              <a:rPr sz="1600" b="1" spc="-5" dirty="0">
                <a:solidFill>
                  <a:srgbClr val="FF0000"/>
                </a:solidFill>
                <a:latin typeface="Arial"/>
                <a:cs typeface="Arial"/>
              </a:rPr>
              <a:t>length)</a:t>
            </a:r>
            <a:endParaRPr sz="1600">
              <a:latin typeface="Arial"/>
              <a:cs typeface="Arial"/>
            </a:endParaRPr>
          </a:p>
        </p:txBody>
      </p:sp>
      <p:sp>
        <p:nvSpPr>
          <p:cNvPr id="7" name="object 7"/>
          <p:cNvSpPr txBox="1"/>
          <p:nvPr/>
        </p:nvSpPr>
        <p:spPr>
          <a:xfrm>
            <a:off x="2250441" y="3099639"/>
            <a:ext cx="2643505" cy="927735"/>
          </a:xfrm>
          <a:prstGeom prst="rect">
            <a:avLst/>
          </a:prstGeom>
        </p:spPr>
        <p:txBody>
          <a:bodyPr vert="horz" wrap="square" lIns="0" tIns="12065" rIns="0" bIns="0" rtlCol="0">
            <a:spAutoFit/>
          </a:bodyPr>
          <a:lstStyle/>
          <a:p>
            <a:pPr marL="12700">
              <a:lnSpc>
                <a:spcPts val="1825"/>
              </a:lnSpc>
              <a:spcBef>
                <a:spcPts val="95"/>
              </a:spcBef>
            </a:pPr>
            <a:r>
              <a:rPr sz="1600" b="1" spc="-5" dirty="0">
                <a:solidFill>
                  <a:srgbClr val="FF0000"/>
                </a:solidFill>
                <a:latin typeface="Arial"/>
                <a:cs typeface="Arial"/>
              </a:rPr>
              <a:t>{</a:t>
            </a:r>
            <a:endParaRPr sz="1600">
              <a:latin typeface="Arial"/>
              <a:cs typeface="Arial"/>
            </a:endParaRPr>
          </a:p>
          <a:p>
            <a:pPr marL="584200">
              <a:lnSpc>
                <a:spcPts val="1730"/>
              </a:lnSpc>
            </a:pPr>
            <a:r>
              <a:rPr sz="1600" b="1" spc="-5" dirty="0">
                <a:solidFill>
                  <a:srgbClr val="FF0000"/>
                </a:solidFill>
                <a:latin typeface="Arial"/>
                <a:cs typeface="Arial"/>
              </a:rPr>
              <a:t>this.length</a:t>
            </a:r>
            <a:r>
              <a:rPr sz="1600" b="1" spc="15" dirty="0">
                <a:solidFill>
                  <a:srgbClr val="FF0000"/>
                </a:solidFill>
                <a:latin typeface="Arial"/>
                <a:cs typeface="Arial"/>
              </a:rPr>
              <a:t> </a:t>
            </a:r>
            <a:r>
              <a:rPr sz="1600" b="1" spc="-5" dirty="0">
                <a:solidFill>
                  <a:srgbClr val="FF0000"/>
                </a:solidFill>
                <a:latin typeface="Arial"/>
                <a:cs typeface="Arial"/>
              </a:rPr>
              <a:t>=</a:t>
            </a:r>
            <a:r>
              <a:rPr sz="1600" b="1" spc="-15" dirty="0">
                <a:solidFill>
                  <a:srgbClr val="FF0000"/>
                </a:solidFill>
                <a:latin typeface="Arial"/>
                <a:cs typeface="Arial"/>
              </a:rPr>
              <a:t> </a:t>
            </a:r>
            <a:r>
              <a:rPr sz="1600" b="1" spc="-5" dirty="0">
                <a:solidFill>
                  <a:srgbClr val="FF0000"/>
                </a:solidFill>
                <a:latin typeface="Arial"/>
                <a:cs typeface="Arial"/>
              </a:rPr>
              <a:t>length;</a:t>
            </a:r>
            <a:endParaRPr sz="1600">
              <a:latin typeface="Arial"/>
              <a:cs typeface="Arial"/>
            </a:endParaRPr>
          </a:p>
          <a:p>
            <a:pPr marL="12700">
              <a:lnSpc>
                <a:spcPts val="1730"/>
              </a:lnSpc>
            </a:pPr>
            <a:r>
              <a:rPr sz="1600" b="1" spc="-5" dirty="0">
                <a:solidFill>
                  <a:srgbClr val="FF0000"/>
                </a:solidFill>
                <a:latin typeface="Arial"/>
                <a:cs typeface="Arial"/>
              </a:rPr>
              <a:t>}</a:t>
            </a:r>
            <a:endParaRPr sz="1600">
              <a:latin typeface="Arial"/>
              <a:cs typeface="Arial"/>
            </a:endParaRPr>
          </a:p>
          <a:p>
            <a:pPr marL="12700">
              <a:lnSpc>
                <a:spcPts val="1825"/>
              </a:lnSpc>
            </a:pPr>
            <a:r>
              <a:rPr sz="1600" b="1" spc="-5" dirty="0">
                <a:solidFill>
                  <a:srgbClr val="FF0000"/>
                </a:solidFill>
                <a:latin typeface="Arial"/>
                <a:cs typeface="Arial"/>
              </a:rPr>
              <a:t>//</a:t>
            </a:r>
            <a:r>
              <a:rPr sz="1600" b="1" dirty="0">
                <a:solidFill>
                  <a:srgbClr val="FF0000"/>
                </a:solidFill>
                <a:latin typeface="Arial"/>
                <a:cs typeface="Arial"/>
              </a:rPr>
              <a:t> </a:t>
            </a:r>
            <a:r>
              <a:rPr sz="1600" b="1" spc="-5" dirty="0">
                <a:solidFill>
                  <a:srgbClr val="FF0000"/>
                </a:solidFill>
                <a:latin typeface="Arial"/>
                <a:cs typeface="Arial"/>
              </a:rPr>
              <a:t>Mutator</a:t>
            </a:r>
            <a:r>
              <a:rPr sz="1600" b="1" spc="35" dirty="0">
                <a:solidFill>
                  <a:srgbClr val="FF0000"/>
                </a:solidFill>
                <a:latin typeface="Arial"/>
                <a:cs typeface="Arial"/>
              </a:rPr>
              <a:t> </a:t>
            </a:r>
            <a:r>
              <a:rPr sz="1600" b="1" spc="-5" dirty="0">
                <a:solidFill>
                  <a:srgbClr val="FF0000"/>
                </a:solidFill>
                <a:latin typeface="Arial"/>
                <a:cs typeface="Arial"/>
              </a:rPr>
              <a:t>Method</a:t>
            </a:r>
            <a:r>
              <a:rPr sz="1600" b="1" spc="5" dirty="0">
                <a:solidFill>
                  <a:srgbClr val="FF0000"/>
                </a:solidFill>
                <a:latin typeface="Arial"/>
                <a:cs typeface="Arial"/>
              </a:rPr>
              <a:t> </a:t>
            </a:r>
            <a:r>
              <a:rPr sz="1600" b="1" spc="-10" dirty="0">
                <a:solidFill>
                  <a:srgbClr val="FF0000"/>
                </a:solidFill>
                <a:latin typeface="Arial"/>
                <a:cs typeface="Arial"/>
              </a:rPr>
              <a:t>for</a:t>
            </a:r>
            <a:r>
              <a:rPr sz="1600" b="1" spc="20" dirty="0">
                <a:solidFill>
                  <a:srgbClr val="FF0000"/>
                </a:solidFill>
                <a:latin typeface="Arial"/>
                <a:cs typeface="Arial"/>
              </a:rPr>
              <a:t> </a:t>
            </a:r>
            <a:r>
              <a:rPr sz="1600" b="1" dirty="0">
                <a:solidFill>
                  <a:srgbClr val="FF0000"/>
                </a:solidFill>
                <a:latin typeface="Arial"/>
                <a:cs typeface="Arial"/>
              </a:rPr>
              <a:t>width</a:t>
            </a:r>
            <a:endParaRPr sz="1600">
              <a:latin typeface="Arial"/>
              <a:cs typeface="Arial"/>
            </a:endParaRPr>
          </a:p>
        </p:txBody>
      </p:sp>
      <p:sp>
        <p:nvSpPr>
          <p:cNvPr id="8" name="object 8"/>
          <p:cNvSpPr txBox="1"/>
          <p:nvPr/>
        </p:nvSpPr>
        <p:spPr>
          <a:xfrm>
            <a:off x="4651375" y="3978021"/>
            <a:ext cx="438150" cy="258404"/>
          </a:xfrm>
          <a:prstGeom prst="rect">
            <a:avLst/>
          </a:prstGeom>
        </p:spPr>
        <p:txBody>
          <a:bodyPr vert="horz" wrap="square" lIns="0" tIns="12065" rIns="0" bIns="0" rtlCol="0">
            <a:spAutoFit/>
          </a:bodyPr>
          <a:lstStyle/>
          <a:p>
            <a:pPr marL="12700">
              <a:spcBef>
                <a:spcPts val="95"/>
              </a:spcBef>
            </a:pPr>
            <a:r>
              <a:rPr sz="1600" b="1" spc="-45" dirty="0">
                <a:solidFill>
                  <a:srgbClr val="FF0000"/>
                </a:solidFill>
                <a:latin typeface="Arial"/>
                <a:cs typeface="Arial"/>
              </a:rPr>
              <a:t>v</a:t>
            </a:r>
            <a:r>
              <a:rPr sz="1600" b="1" spc="-5" dirty="0">
                <a:solidFill>
                  <a:srgbClr val="FF0000"/>
                </a:solidFill>
                <a:latin typeface="Arial"/>
                <a:cs typeface="Arial"/>
              </a:rPr>
              <a:t>oid</a:t>
            </a:r>
            <a:endParaRPr sz="1600">
              <a:latin typeface="Arial"/>
              <a:cs typeface="Arial"/>
            </a:endParaRPr>
          </a:p>
        </p:txBody>
      </p:sp>
      <p:sp>
        <p:nvSpPr>
          <p:cNvPr id="9" name="object 9"/>
          <p:cNvSpPr txBox="1"/>
          <p:nvPr/>
        </p:nvSpPr>
        <p:spPr>
          <a:xfrm>
            <a:off x="2250441" y="3978022"/>
            <a:ext cx="2381885" cy="708025"/>
          </a:xfrm>
          <a:prstGeom prst="rect">
            <a:avLst/>
          </a:prstGeom>
        </p:spPr>
        <p:txBody>
          <a:bodyPr vert="horz" wrap="square" lIns="0" tIns="12065" rIns="0" bIns="0" rtlCol="0">
            <a:spAutoFit/>
          </a:bodyPr>
          <a:lstStyle/>
          <a:p>
            <a:pPr marL="12700">
              <a:lnSpc>
                <a:spcPts val="1825"/>
              </a:lnSpc>
              <a:spcBef>
                <a:spcPts val="95"/>
              </a:spcBef>
            </a:pPr>
            <a:r>
              <a:rPr sz="1600" b="1" spc="-5" dirty="0">
                <a:solidFill>
                  <a:srgbClr val="FF0000"/>
                </a:solidFill>
                <a:latin typeface="Arial"/>
                <a:cs typeface="Arial"/>
              </a:rPr>
              <a:t>public</a:t>
            </a:r>
            <a:endParaRPr sz="1600">
              <a:latin typeface="Arial"/>
              <a:cs typeface="Arial"/>
            </a:endParaRPr>
          </a:p>
          <a:p>
            <a:pPr marL="12700">
              <a:lnSpc>
                <a:spcPts val="1730"/>
              </a:lnSpc>
            </a:pPr>
            <a:r>
              <a:rPr sz="1600" b="1" spc="-5" dirty="0">
                <a:solidFill>
                  <a:srgbClr val="FF0000"/>
                </a:solidFill>
                <a:latin typeface="Arial"/>
                <a:cs typeface="Arial"/>
              </a:rPr>
              <a:t>{</a:t>
            </a:r>
            <a:endParaRPr sz="1600">
              <a:latin typeface="Arial"/>
              <a:cs typeface="Arial"/>
            </a:endParaRPr>
          </a:p>
          <a:p>
            <a:pPr marL="584200">
              <a:lnSpc>
                <a:spcPts val="1825"/>
              </a:lnSpc>
            </a:pPr>
            <a:r>
              <a:rPr sz="1600" b="1" dirty="0">
                <a:solidFill>
                  <a:srgbClr val="FF0000"/>
                </a:solidFill>
                <a:latin typeface="Arial"/>
                <a:cs typeface="Arial"/>
              </a:rPr>
              <a:t>this.width</a:t>
            </a:r>
            <a:r>
              <a:rPr sz="1600" b="1" spc="-25" dirty="0">
                <a:solidFill>
                  <a:srgbClr val="FF0000"/>
                </a:solidFill>
                <a:latin typeface="Arial"/>
                <a:cs typeface="Arial"/>
              </a:rPr>
              <a:t> </a:t>
            </a:r>
            <a:r>
              <a:rPr sz="1600" b="1" spc="-5" dirty="0">
                <a:solidFill>
                  <a:srgbClr val="FF0000"/>
                </a:solidFill>
                <a:latin typeface="Arial"/>
                <a:cs typeface="Arial"/>
              </a:rPr>
              <a:t>=</a:t>
            </a:r>
            <a:r>
              <a:rPr sz="1600" b="1" spc="-20" dirty="0">
                <a:solidFill>
                  <a:srgbClr val="FF0000"/>
                </a:solidFill>
                <a:latin typeface="Arial"/>
                <a:cs typeface="Arial"/>
              </a:rPr>
              <a:t> </a:t>
            </a:r>
            <a:r>
              <a:rPr sz="1600" b="1" dirty="0">
                <a:solidFill>
                  <a:srgbClr val="FF0000"/>
                </a:solidFill>
                <a:latin typeface="Arial"/>
                <a:cs typeface="Arial"/>
              </a:rPr>
              <a:t>width;</a:t>
            </a:r>
            <a:endParaRPr sz="1600">
              <a:latin typeface="Arial"/>
              <a:cs typeface="Arial"/>
            </a:endParaRPr>
          </a:p>
        </p:txBody>
      </p:sp>
      <p:sp>
        <p:nvSpPr>
          <p:cNvPr id="10" name="object 10"/>
          <p:cNvSpPr txBox="1"/>
          <p:nvPr/>
        </p:nvSpPr>
        <p:spPr>
          <a:xfrm>
            <a:off x="6480429" y="3978021"/>
            <a:ext cx="2273935" cy="258404"/>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setWidth(double</a:t>
            </a:r>
            <a:r>
              <a:rPr sz="1600" b="1" spc="-10" dirty="0">
                <a:solidFill>
                  <a:srgbClr val="FF0000"/>
                </a:solidFill>
                <a:latin typeface="Arial"/>
                <a:cs typeface="Arial"/>
              </a:rPr>
              <a:t> </a:t>
            </a:r>
            <a:r>
              <a:rPr sz="1600" b="1" dirty="0">
                <a:solidFill>
                  <a:srgbClr val="FF0000"/>
                </a:solidFill>
                <a:latin typeface="Arial"/>
                <a:cs typeface="Arial"/>
              </a:rPr>
              <a:t>width)</a:t>
            </a:r>
            <a:endParaRPr sz="1600">
              <a:latin typeface="Arial"/>
              <a:cs typeface="Arial"/>
            </a:endParaRPr>
          </a:p>
        </p:txBody>
      </p:sp>
      <p:sp>
        <p:nvSpPr>
          <p:cNvPr id="11" name="object 11"/>
          <p:cNvSpPr txBox="1"/>
          <p:nvPr/>
        </p:nvSpPr>
        <p:spPr>
          <a:xfrm>
            <a:off x="2250441" y="4636771"/>
            <a:ext cx="2717165" cy="488315"/>
          </a:xfrm>
          <a:prstGeom prst="rect">
            <a:avLst/>
          </a:prstGeom>
        </p:spPr>
        <p:txBody>
          <a:bodyPr vert="horz" wrap="square" lIns="0" tIns="12065" rIns="0" bIns="0" rtlCol="0">
            <a:spAutoFit/>
          </a:bodyPr>
          <a:lstStyle/>
          <a:p>
            <a:pPr marL="12700">
              <a:lnSpc>
                <a:spcPts val="1825"/>
              </a:lnSpc>
              <a:spcBef>
                <a:spcPts val="95"/>
              </a:spcBef>
            </a:pPr>
            <a:r>
              <a:rPr sz="1600" b="1" spc="-5" dirty="0">
                <a:solidFill>
                  <a:srgbClr val="FF0000"/>
                </a:solidFill>
                <a:latin typeface="Arial"/>
                <a:cs typeface="Arial"/>
              </a:rPr>
              <a:t>}</a:t>
            </a:r>
            <a:endParaRPr sz="1600">
              <a:latin typeface="Arial"/>
              <a:cs typeface="Arial"/>
            </a:endParaRPr>
          </a:p>
          <a:p>
            <a:pPr marL="12700">
              <a:lnSpc>
                <a:spcPts val="1825"/>
              </a:lnSpc>
            </a:pPr>
            <a:r>
              <a:rPr sz="1600" b="1" spc="-5" dirty="0">
                <a:solidFill>
                  <a:srgbClr val="FF0000"/>
                </a:solidFill>
                <a:latin typeface="Arial"/>
                <a:cs typeface="Arial"/>
              </a:rPr>
              <a:t>// Mutator</a:t>
            </a:r>
            <a:r>
              <a:rPr sz="1600" b="1" spc="35" dirty="0">
                <a:solidFill>
                  <a:srgbClr val="FF0000"/>
                </a:solidFill>
                <a:latin typeface="Arial"/>
                <a:cs typeface="Arial"/>
              </a:rPr>
              <a:t> </a:t>
            </a:r>
            <a:r>
              <a:rPr sz="1600" b="1" spc="-5" dirty="0">
                <a:solidFill>
                  <a:srgbClr val="FF0000"/>
                </a:solidFill>
                <a:latin typeface="Arial"/>
                <a:cs typeface="Arial"/>
              </a:rPr>
              <a:t>Method</a:t>
            </a:r>
            <a:r>
              <a:rPr sz="1600" b="1" spc="5" dirty="0">
                <a:solidFill>
                  <a:srgbClr val="FF0000"/>
                </a:solidFill>
                <a:latin typeface="Arial"/>
                <a:cs typeface="Arial"/>
              </a:rPr>
              <a:t> </a:t>
            </a:r>
            <a:r>
              <a:rPr sz="1600" b="1" spc="-10" dirty="0">
                <a:solidFill>
                  <a:srgbClr val="FF0000"/>
                </a:solidFill>
                <a:latin typeface="Arial"/>
                <a:cs typeface="Arial"/>
              </a:rPr>
              <a:t>for</a:t>
            </a:r>
            <a:r>
              <a:rPr sz="1600" b="1" spc="20" dirty="0">
                <a:solidFill>
                  <a:srgbClr val="FF0000"/>
                </a:solidFill>
                <a:latin typeface="Arial"/>
                <a:cs typeface="Arial"/>
              </a:rPr>
              <a:t> </a:t>
            </a:r>
            <a:r>
              <a:rPr sz="1600" b="1" spc="-5" dirty="0">
                <a:solidFill>
                  <a:srgbClr val="FF0000"/>
                </a:solidFill>
                <a:latin typeface="Arial"/>
                <a:cs typeface="Arial"/>
              </a:rPr>
              <a:t>height</a:t>
            </a:r>
            <a:endParaRPr sz="1600">
              <a:latin typeface="Arial"/>
              <a:cs typeface="Arial"/>
            </a:endParaRPr>
          </a:p>
        </p:txBody>
      </p:sp>
      <p:sp>
        <p:nvSpPr>
          <p:cNvPr id="12" name="object 12"/>
          <p:cNvSpPr txBox="1"/>
          <p:nvPr/>
        </p:nvSpPr>
        <p:spPr>
          <a:xfrm>
            <a:off x="2250441" y="5075682"/>
            <a:ext cx="2839085" cy="258404"/>
          </a:xfrm>
          <a:prstGeom prst="rect">
            <a:avLst/>
          </a:prstGeom>
        </p:spPr>
        <p:txBody>
          <a:bodyPr vert="horz" wrap="square" lIns="0" tIns="12065" rIns="0" bIns="0" rtlCol="0">
            <a:spAutoFit/>
          </a:bodyPr>
          <a:lstStyle/>
          <a:p>
            <a:pPr marL="12700">
              <a:spcBef>
                <a:spcPts val="95"/>
              </a:spcBef>
              <a:tabLst>
                <a:tab pos="2413000" algn="l"/>
              </a:tabLst>
            </a:pPr>
            <a:r>
              <a:rPr sz="1600" b="1" spc="-5" dirty="0">
                <a:solidFill>
                  <a:srgbClr val="FF0000"/>
                </a:solidFill>
                <a:latin typeface="Arial"/>
                <a:cs typeface="Arial"/>
              </a:rPr>
              <a:t>p</a:t>
            </a:r>
            <a:r>
              <a:rPr sz="1600" b="1" spc="-15" dirty="0">
                <a:solidFill>
                  <a:srgbClr val="FF0000"/>
                </a:solidFill>
                <a:latin typeface="Arial"/>
                <a:cs typeface="Arial"/>
              </a:rPr>
              <a:t>u</a:t>
            </a:r>
            <a:r>
              <a:rPr sz="1600" b="1" spc="-5" dirty="0">
                <a:solidFill>
                  <a:srgbClr val="FF0000"/>
                </a:solidFill>
                <a:latin typeface="Arial"/>
                <a:cs typeface="Arial"/>
              </a:rPr>
              <a:t>blic</a:t>
            </a:r>
            <a:r>
              <a:rPr sz="1600" b="1" dirty="0">
                <a:solidFill>
                  <a:srgbClr val="FF0000"/>
                </a:solidFill>
                <a:latin typeface="Arial"/>
                <a:cs typeface="Arial"/>
              </a:rPr>
              <a:t>	</a:t>
            </a:r>
            <a:r>
              <a:rPr sz="1600" b="1" spc="-45" dirty="0">
                <a:solidFill>
                  <a:srgbClr val="FF0000"/>
                </a:solidFill>
                <a:latin typeface="Arial"/>
                <a:cs typeface="Arial"/>
              </a:rPr>
              <a:t>v</a:t>
            </a:r>
            <a:r>
              <a:rPr sz="1600" b="1" spc="-5" dirty="0">
                <a:solidFill>
                  <a:srgbClr val="FF0000"/>
                </a:solidFill>
                <a:latin typeface="Arial"/>
                <a:cs typeface="Arial"/>
              </a:rPr>
              <a:t>oid</a:t>
            </a:r>
            <a:endParaRPr sz="1600">
              <a:latin typeface="Arial"/>
              <a:cs typeface="Arial"/>
            </a:endParaRPr>
          </a:p>
        </p:txBody>
      </p:sp>
      <p:sp>
        <p:nvSpPr>
          <p:cNvPr id="13" name="object 13"/>
          <p:cNvSpPr txBox="1"/>
          <p:nvPr/>
        </p:nvSpPr>
        <p:spPr>
          <a:xfrm>
            <a:off x="6480428" y="5075682"/>
            <a:ext cx="2415540" cy="258404"/>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setHeight(double</a:t>
            </a:r>
            <a:r>
              <a:rPr sz="1600" b="1" spc="-10" dirty="0">
                <a:solidFill>
                  <a:srgbClr val="FF0000"/>
                </a:solidFill>
                <a:latin typeface="Arial"/>
                <a:cs typeface="Arial"/>
              </a:rPr>
              <a:t> </a:t>
            </a:r>
            <a:r>
              <a:rPr sz="1600" b="1" spc="-5" dirty="0">
                <a:solidFill>
                  <a:srgbClr val="FF0000"/>
                </a:solidFill>
                <a:latin typeface="Arial"/>
                <a:cs typeface="Arial"/>
              </a:rPr>
              <a:t>height)</a:t>
            </a:r>
            <a:endParaRPr sz="1600">
              <a:latin typeface="Arial"/>
              <a:cs typeface="Arial"/>
            </a:endParaRPr>
          </a:p>
        </p:txBody>
      </p:sp>
      <p:sp>
        <p:nvSpPr>
          <p:cNvPr id="14" name="object 14"/>
          <p:cNvSpPr txBox="1"/>
          <p:nvPr/>
        </p:nvSpPr>
        <p:spPr>
          <a:xfrm>
            <a:off x="1907541" y="5295138"/>
            <a:ext cx="2875915" cy="1120140"/>
          </a:xfrm>
          <a:prstGeom prst="rect">
            <a:avLst/>
          </a:prstGeom>
        </p:spPr>
        <p:txBody>
          <a:bodyPr vert="horz" wrap="square" lIns="0" tIns="12065" rIns="0" bIns="0" rtlCol="0">
            <a:spAutoFit/>
          </a:bodyPr>
          <a:lstStyle/>
          <a:p>
            <a:pPr marL="355600">
              <a:lnSpc>
                <a:spcPts val="1825"/>
              </a:lnSpc>
              <a:spcBef>
                <a:spcPts val="95"/>
              </a:spcBef>
            </a:pPr>
            <a:r>
              <a:rPr sz="1600" b="1" spc="-5" dirty="0">
                <a:solidFill>
                  <a:srgbClr val="FF0000"/>
                </a:solidFill>
                <a:latin typeface="Arial"/>
                <a:cs typeface="Arial"/>
              </a:rPr>
              <a:t>{</a:t>
            </a:r>
            <a:endParaRPr sz="1600">
              <a:latin typeface="Arial"/>
              <a:cs typeface="Arial"/>
            </a:endParaRPr>
          </a:p>
          <a:p>
            <a:pPr marL="927100">
              <a:lnSpc>
                <a:spcPts val="1730"/>
              </a:lnSpc>
            </a:pPr>
            <a:r>
              <a:rPr sz="1600" b="1" spc="-5" dirty="0">
                <a:solidFill>
                  <a:srgbClr val="FF0000"/>
                </a:solidFill>
                <a:latin typeface="Arial"/>
                <a:cs typeface="Arial"/>
              </a:rPr>
              <a:t>this.height</a:t>
            </a:r>
            <a:r>
              <a:rPr sz="1600" b="1" spc="5" dirty="0">
                <a:solidFill>
                  <a:srgbClr val="FF0000"/>
                </a:solidFill>
                <a:latin typeface="Arial"/>
                <a:cs typeface="Arial"/>
              </a:rPr>
              <a:t> </a:t>
            </a:r>
            <a:r>
              <a:rPr sz="1600" b="1" spc="-5" dirty="0">
                <a:solidFill>
                  <a:srgbClr val="FF0000"/>
                </a:solidFill>
                <a:latin typeface="Arial"/>
                <a:cs typeface="Arial"/>
              </a:rPr>
              <a:t>=</a:t>
            </a:r>
            <a:r>
              <a:rPr sz="1600" b="1" spc="-25" dirty="0">
                <a:solidFill>
                  <a:srgbClr val="FF0000"/>
                </a:solidFill>
                <a:latin typeface="Arial"/>
                <a:cs typeface="Arial"/>
              </a:rPr>
              <a:t> </a:t>
            </a:r>
            <a:r>
              <a:rPr sz="1600" b="1" spc="-5" dirty="0">
                <a:solidFill>
                  <a:srgbClr val="FF0000"/>
                </a:solidFill>
                <a:latin typeface="Arial"/>
                <a:cs typeface="Arial"/>
              </a:rPr>
              <a:t>height;</a:t>
            </a:r>
            <a:endParaRPr sz="1600">
              <a:latin typeface="Arial"/>
              <a:cs typeface="Arial"/>
            </a:endParaRPr>
          </a:p>
          <a:p>
            <a:pPr marL="355600">
              <a:lnSpc>
                <a:spcPts val="1735"/>
              </a:lnSpc>
            </a:pPr>
            <a:r>
              <a:rPr sz="1600" b="1" spc="-5" dirty="0">
                <a:solidFill>
                  <a:srgbClr val="FF0000"/>
                </a:solidFill>
                <a:latin typeface="Arial"/>
                <a:cs typeface="Arial"/>
              </a:rPr>
              <a:t>}</a:t>
            </a:r>
            <a:endParaRPr sz="1600">
              <a:latin typeface="Arial"/>
              <a:cs typeface="Arial"/>
            </a:endParaRPr>
          </a:p>
          <a:p>
            <a:pPr marL="355600">
              <a:lnSpc>
                <a:spcPts val="1625"/>
              </a:lnSpc>
            </a:pPr>
            <a:r>
              <a:rPr sz="1500" b="1" dirty="0">
                <a:latin typeface="Arial"/>
                <a:cs typeface="Arial"/>
              </a:rPr>
              <a:t>………..</a:t>
            </a:r>
            <a:endParaRPr sz="1500">
              <a:latin typeface="Arial"/>
              <a:cs typeface="Arial"/>
            </a:endParaRPr>
          </a:p>
          <a:p>
            <a:pPr marL="12700">
              <a:lnSpc>
                <a:spcPts val="1710"/>
              </a:lnSpc>
            </a:pPr>
            <a:r>
              <a:rPr sz="1500" b="1" dirty="0">
                <a:latin typeface="Arial"/>
                <a:cs typeface="Arial"/>
              </a:rPr>
              <a:t>}//</a:t>
            </a:r>
            <a:r>
              <a:rPr sz="1500" b="1" spc="-35" dirty="0">
                <a:latin typeface="Arial"/>
                <a:cs typeface="Arial"/>
              </a:rPr>
              <a:t> </a:t>
            </a:r>
            <a:r>
              <a:rPr sz="1500" b="1" spc="-5" dirty="0">
                <a:latin typeface="Arial"/>
                <a:cs typeface="Arial"/>
              </a:rPr>
              <a:t>End</a:t>
            </a:r>
            <a:r>
              <a:rPr sz="1500" b="1" spc="-25" dirty="0">
                <a:latin typeface="Arial"/>
                <a:cs typeface="Arial"/>
              </a:rPr>
              <a:t> </a:t>
            </a:r>
            <a:r>
              <a:rPr sz="1500" b="1" dirty="0">
                <a:latin typeface="Arial"/>
                <a:cs typeface="Arial"/>
              </a:rPr>
              <a:t>of</a:t>
            </a:r>
            <a:r>
              <a:rPr sz="1500" b="1" spc="-25" dirty="0">
                <a:latin typeface="Arial"/>
                <a:cs typeface="Arial"/>
              </a:rPr>
              <a:t> </a:t>
            </a:r>
            <a:r>
              <a:rPr sz="1500" b="1" dirty="0">
                <a:latin typeface="Arial"/>
                <a:cs typeface="Arial"/>
              </a:rPr>
              <a:t>class</a:t>
            </a:r>
            <a:r>
              <a:rPr sz="1500" b="1" spc="-35" dirty="0">
                <a:latin typeface="Arial"/>
                <a:cs typeface="Arial"/>
              </a:rPr>
              <a:t> </a:t>
            </a:r>
            <a:r>
              <a:rPr sz="1500" b="1" spc="-5" dirty="0">
                <a:latin typeface="Arial"/>
                <a:cs typeface="Arial"/>
              </a:rPr>
              <a:t>Box</a:t>
            </a:r>
            <a:endParaRPr sz="1500">
              <a:latin typeface="Arial"/>
              <a:cs typeface="Arial"/>
            </a:endParaRPr>
          </a:p>
        </p:txBody>
      </p:sp>
      <p:sp>
        <p:nvSpPr>
          <p:cNvPr id="15" name="object 15"/>
          <p:cNvSpPr txBox="1">
            <a:spLocks noGrp="1"/>
          </p:cNvSpPr>
          <p:nvPr>
            <p:ph type="title"/>
          </p:nvPr>
        </p:nvSpPr>
        <p:spPr>
          <a:xfrm>
            <a:off x="1907541" y="379222"/>
            <a:ext cx="7538016" cy="689932"/>
          </a:xfrm>
          <a:prstGeom prst="rect">
            <a:avLst/>
          </a:prstGeom>
        </p:spPr>
        <p:txBody>
          <a:bodyPr vert="horz" wrap="square" lIns="0" tIns="12700" rIns="0" bIns="0" rtlCol="0" anchor="t">
            <a:spAutoFit/>
          </a:bodyPr>
          <a:lstStyle/>
          <a:p>
            <a:pPr marL="12700">
              <a:lnSpc>
                <a:spcPct val="100000"/>
              </a:lnSpc>
              <a:spcBef>
                <a:spcPts val="100"/>
              </a:spcBef>
            </a:pPr>
            <a:r>
              <a:rPr spc="-155" dirty="0"/>
              <a:t>M</a:t>
            </a:r>
            <a:r>
              <a:rPr spc="-160" dirty="0"/>
              <a:t>u</a:t>
            </a:r>
            <a:r>
              <a:rPr spc="-155" dirty="0"/>
              <a:t>t</a:t>
            </a:r>
            <a:r>
              <a:rPr spc="-160" dirty="0"/>
              <a:t>a</a:t>
            </a:r>
            <a:r>
              <a:rPr spc="-155" dirty="0"/>
              <a:t>t</a:t>
            </a:r>
            <a:r>
              <a:rPr spc="-160" dirty="0"/>
              <a:t>o</a:t>
            </a:r>
            <a:r>
              <a:rPr spc="-5" dirty="0"/>
              <a:t>r</a:t>
            </a:r>
            <a:r>
              <a:rPr spc="-265" dirty="0"/>
              <a:t> </a:t>
            </a:r>
            <a:r>
              <a:rPr spc="-155" dirty="0"/>
              <a:t>M</a:t>
            </a:r>
            <a:r>
              <a:rPr spc="-160" dirty="0"/>
              <a:t>e</a:t>
            </a:r>
            <a:r>
              <a:rPr spc="-155" dirty="0"/>
              <a:t>t</a:t>
            </a:r>
            <a:r>
              <a:rPr spc="-160" dirty="0"/>
              <a:t>hod</a:t>
            </a:r>
            <a:r>
              <a:rPr spc="-5" dirty="0"/>
              <a:t>s</a:t>
            </a:r>
            <a:r>
              <a:rPr spc="-254" dirty="0"/>
              <a:t> </a:t>
            </a:r>
            <a:r>
              <a:rPr dirty="0"/>
              <a:t>:</a:t>
            </a:r>
            <a:r>
              <a:rPr spc="-305" dirty="0"/>
              <a:t> </a:t>
            </a:r>
            <a:r>
              <a:rPr spc="-160" dirty="0"/>
              <a:t>Examp</a:t>
            </a:r>
            <a:r>
              <a:rPr spc="-165" dirty="0"/>
              <a:t>l</a:t>
            </a:r>
            <a:r>
              <a:rPr spc="-5" dirty="0"/>
              <a:t>e</a:t>
            </a:r>
            <a:r>
              <a:rPr spc="-270" dirty="0"/>
              <a:t> </a:t>
            </a:r>
            <a:endParaRPr spc="-5"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18310"/>
            <a:ext cx="8042275" cy="3244850"/>
          </a:xfrm>
          <a:prstGeom prst="rect">
            <a:avLst/>
          </a:prstGeom>
        </p:spPr>
        <p:txBody>
          <a:bodyPr vert="horz" wrap="square" lIns="0" tIns="109855" rIns="0" bIns="0" rtlCol="0">
            <a:spAutoFit/>
          </a:bodyPr>
          <a:lstStyle/>
          <a:p>
            <a:pPr marL="355600" indent="-342900">
              <a:spcBef>
                <a:spcPts val="865"/>
              </a:spcBef>
              <a:buClr>
                <a:srgbClr val="0F1141"/>
              </a:buClr>
              <a:buChar char="•"/>
              <a:tabLst>
                <a:tab pos="354965" algn="l"/>
                <a:tab pos="355600" algn="l"/>
              </a:tabLst>
            </a:pPr>
            <a:r>
              <a:rPr sz="3200" dirty="0">
                <a:latin typeface="Arial MT"/>
                <a:cs typeface="Arial MT"/>
              </a:rPr>
              <a:t>Make</a:t>
            </a:r>
            <a:r>
              <a:rPr sz="3200" spc="-30" dirty="0">
                <a:latin typeface="Arial MT"/>
                <a:cs typeface="Arial MT"/>
              </a:rPr>
              <a:t> </a:t>
            </a:r>
            <a:r>
              <a:rPr sz="3200" dirty="0">
                <a:latin typeface="Arial MT"/>
                <a:cs typeface="Arial MT"/>
              </a:rPr>
              <a:t>the</a:t>
            </a:r>
            <a:r>
              <a:rPr sz="3200" spc="-20" dirty="0">
                <a:latin typeface="Arial MT"/>
                <a:cs typeface="Arial MT"/>
              </a:rPr>
              <a:t> </a:t>
            </a:r>
            <a:r>
              <a:rPr sz="3200" spc="-5" dirty="0">
                <a:latin typeface="Arial MT"/>
                <a:cs typeface="Arial MT"/>
              </a:rPr>
              <a:t>instance</a:t>
            </a:r>
            <a:r>
              <a:rPr sz="3200" spc="-40" dirty="0">
                <a:latin typeface="Arial MT"/>
                <a:cs typeface="Arial MT"/>
              </a:rPr>
              <a:t> </a:t>
            </a:r>
            <a:r>
              <a:rPr sz="3200" spc="-5" dirty="0">
                <a:latin typeface="Arial MT"/>
                <a:cs typeface="Arial MT"/>
              </a:rPr>
              <a:t>fields </a:t>
            </a:r>
            <a:r>
              <a:rPr sz="3200" dirty="0">
                <a:latin typeface="Arial MT"/>
                <a:cs typeface="Arial MT"/>
              </a:rPr>
              <a:t>private</a:t>
            </a:r>
            <a:endParaRPr sz="3200">
              <a:latin typeface="Arial MT"/>
              <a:cs typeface="Arial MT"/>
            </a:endParaRPr>
          </a:p>
          <a:p>
            <a:pPr marL="355600" marR="5080" indent="-342900">
              <a:spcBef>
                <a:spcPts val="770"/>
              </a:spcBef>
              <a:buClr>
                <a:srgbClr val="0F1141"/>
              </a:buClr>
              <a:buChar char="•"/>
              <a:tabLst>
                <a:tab pos="354965" algn="l"/>
                <a:tab pos="355600" algn="l"/>
              </a:tabLst>
            </a:pPr>
            <a:r>
              <a:rPr sz="3200" spc="-5" dirty="0">
                <a:latin typeface="Arial MT"/>
                <a:cs typeface="Arial MT"/>
              </a:rPr>
              <a:t>Supply only</a:t>
            </a:r>
            <a:r>
              <a:rPr sz="3200" spc="-190" dirty="0">
                <a:latin typeface="Arial MT"/>
                <a:cs typeface="Arial MT"/>
              </a:rPr>
              <a:t> </a:t>
            </a:r>
            <a:r>
              <a:rPr sz="3200" dirty="0">
                <a:latin typeface="Arial MT"/>
                <a:cs typeface="Arial MT"/>
              </a:rPr>
              <a:t>Accessor</a:t>
            </a:r>
            <a:r>
              <a:rPr sz="3200" spc="-30" dirty="0">
                <a:latin typeface="Arial MT"/>
                <a:cs typeface="Arial MT"/>
              </a:rPr>
              <a:t> </a:t>
            </a:r>
            <a:r>
              <a:rPr sz="3200" spc="-5" dirty="0">
                <a:latin typeface="Arial MT"/>
                <a:cs typeface="Arial MT"/>
              </a:rPr>
              <a:t>Methods</a:t>
            </a:r>
            <a:r>
              <a:rPr sz="3200" spc="-15" dirty="0">
                <a:latin typeface="Arial MT"/>
                <a:cs typeface="Arial MT"/>
              </a:rPr>
              <a:t> </a:t>
            </a:r>
            <a:r>
              <a:rPr sz="3200" dirty="0">
                <a:latin typeface="Arial MT"/>
                <a:cs typeface="Arial MT"/>
              </a:rPr>
              <a:t>in</a:t>
            </a:r>
            <a:r>
              <a:rPr sz="3200" spc="-15" dirty="0">
                <a:latin typeface="Arial MT"/>
                <a:cs typeface="Arial MT"/>
              </a:rPr>
              <a:t> </a:t>
            </a:r>
            <a:r>
              <a:rPr sz="3200" dirty="0">
                <a:latin typeface="Arial MT"/>
                <a:cs typeface="Arial MT"/>
              </a:rPr>
              <a:t>the</a:t>
            </a:r>
            <a:r>
              <a:rPr sz="3200" spc="-15" dirty="0">
                <a:latin typeface="Arial MT"/>
                <a:cs typeface="Arial MT"/>
              </a:rPr>
              <a:t> </a:t>
            </a:r>
            <a:r>
              <a:rPr sz="3200" dirty="0">
                <a:latin typeface="Arial MT"/>
                <a:cs typeface="Arial MT"/>
              </a:rPr>
              <a:t>class </a:t>
            </a:r>
            <a:r>
              <a:rPr sz="3200" spc="-875" dirty="0">
                <a:latin typeface="Arial MT"/>
                <a:cs typeface="Arial MT"/>
              </a:rPr>
              <a:t> </a:t>
            </a:r>
            <a:r>
              <a:rPr sz="3200" spc="-5" dirty="0">
                <a:latin typeface="Arial MT"/>
                <a:cs typeface="Arial MT"/>
              </a:rPr>
              <a:t>for getting/reading the </a:t>
            </a:r>
            <a:r>
              <a:rPr sz="3200" dirty="0">
                <a:latin typeface="Arial MT"/>
                <a:cs typeface="Arial MT"/>
              </a:rPr>
              <a:t>values of </a:t>
            </a:r>
            <a:r>
              <a:rPr sz="3200" spc="-5" dirty="0">
                <a:latin typeface="Arial MT"/>
                <a:cs typeface="Arial MT"/>
              </a:rPr>
              <a:t>instance </a:t>
            </a:r>
            <a:r>
              <a:rPr sz="3200" dirty="0">
                <a:latin typeface="Arial MT"/>
                <a:cs typeface="Arial MT"/>
              </a:rPr>
              <a:t> </a:t>
            </a:r>
            <a:r>
              <a:rPr sz="3200" spc="-5" dirty="0">
                <a:latin typeface="Arial MT"/>
                <a:cs typeface="Arial MT"/>
              </a:rPr>
              <a:t>fields</a:t>
            </a:r>
            <a:endParaRPr sz="3200">
              <a:latin typeface="Arial MT"/>
              <a:cs typeface="Arial MT"/>
            </a:endParaRPr>
          </a:p>
          <a:p>
            <a:pPr marL="355600" marR="300990" indent="-342900">
              <a:spcBef>
                <a:spcPts val="770"/>
              </a:spcBef>
              <a:buClr>
                <a:srgbClr val="0F1141"/>
              </a:buClr>
              <a:buChar char="•"/>
              <a:tabLst>
                <a:tab pos="354965" algn="l"/>
                <a:tab pos="355600" algn="l"/>
              </a:tabLst>
            </a:pPr>
            <a:r>
              <a:rPr sz="3200" dirty="0">
                <a:latin typeface="Arial MT"/>
                <a:cs typeface="Arial MT"/>
              </a:rPr>
              <a:t>Do </a:t>
            </a:r>
            <a:r>
              <a:rPr sz="3200" spc="-5" dirty="0">
                <a:latin typeface="Arial MT"/>
                <a:cs typeface="Arial MT"/>
              </a:rPr>
              <a:t>not supply any mutator method inside </a:t>
            </a:r>
            <a:r>
              <a:rPr sz="3200" spc="-875" dirty="0">
                <a:latin typeface="Arial MT"/>
                <a:cs typeface="Arial MT"/>
              </a:rPr>
              <a:t> </a:t>
            </a:r>
            <a:r>
              <a:rPr sz="3200" dirty="0">
                <a:latin typeface="Arial MT"/>
                <a:cs typeface="Arial MT"/>
              </a:rPr>
              <a:t>the</a:t>
            </a:r>
            <a:r>
              <a:rPr sz="3200" spc="-20" dirty="0">
                <a:latin typeface="Arial MT"/>
                <a:cs typeface="Arial MT"/>
              </a:rPr>
              <a:t> </a:t>
            </a:r>
            <a:r>
              <a:rPr sz="3200" dirty="0">
                <a:latin typeface="Arial MT"/>
                <a:cs typeface="Arial MT"/>
              </a:rPr>
              <a:t>class</a:t>
            </a:r>
            <a:endParaRPr sz="3200">
              <a:latin typeface="Arial MT"/>
              <a:cs typeface="Arial MT"/>
            </a:endParaRPr>
          </a:p>
        </p:txBody>
      </p:sp>
      <p:sp>
        <p:nvSpPr>
          <p:cNvPr id="3" name="object 3"/>
          <p:cNvSpPr txBox="1">
            <a:spLocks noGrp="1"/>
          </p:cNvSpPr>
          <p:nvPr>
            <p:ph type="title"/>
          </p:nvPr>
        </p:nvSpPr>
        <p:spPr>
          <a:xfrm>
            <a:off x="1907541" y="375461"/>
            <a:ext cx="5602212" cy="1042849"/>
          </a:xfrm>
          <a:prstGeom prst="rect">
            <a:avLst/>
          </a:prstGeom>
        </p:spPr>
        <p:txBody>
          <a:bodyPr vert="horz" wrap="square" lIns="0" tIns="104139" rIns="0" bIns="0" rtlCol="0" anchor="t">
            <a:spAutoFit/>
          </a:bodyPr>
          <a:lstStyle/>
          <a:p>
            <a:pPr marL="12700" marR="5080">
              <a:lnSpc>
                <a:spcPts val="3600"/>
              </a:lnSpc>
              <a:spcBef>
                <a:spcPts val="819"/>
              </a:spcBef>
            </a:pPr>
            <a:r>
              <a:rPr spc="-160" dirty="0"/>
              <a:t>Ho</a:t>
            </a:r>
            <a:r>
              <a:rPr dirty="0"/>
              <a:t>w</a:t>
            </a:r>
            <a:r>
              <a:rPr spc="-290" dirty="0"/>
              <a:t> </a:t>
            </a:r>
            <a:r>
              <a:rPr spc="-155" dirty="0"/>
              <a:t>t</a:t>
            </a:r>
            <a:r>
              <a:rPr dirty="0"/>
              <a:t>o</a:t>
            </a:r>
            <a:r>
              <a:rPr spc="-295" dirty="0"/>
              <a:t> </a:t>
            </a:r>
            <a:r>
              <a:rPr spc="-155" dirty="0"/>
              <a:t>M</a:t>
            </a:r>
            <a:r>
              <a:rPr spc="-160" dirty="0"/>
              <a:t>ak</a:t>
            </a:r>
            <a:r>
              <a:rPr spc="-5" dirty="0"/>
              <a:t>e</a:t>
            </a:r>
            <a:r>
              <a:rPr spc="-295" dirty="0"/>
              <a:t> </a:t>
            </a:r>
            <a:r>
              <a:rPr spc="-5" dirty="0"/>
              <a:t>a</a:t>
            </a:r>
            <a:r>
              <a:rPr spc="-305" dirty="0"/>
              <a:t> </a:t>
            </a:r>
            <a:r>
              <a:rPr spc="-160" dirty="0"/>
              <a:t>c</a:t>
            </a:r>
            <a:r>
              <a:rPr spc="-165" dirty="0"/>
              <a:t>l</a:t>
            </a:r>
            <a:r>
              <a:rPr spc="-160" dirty="0"/>
              <a:t>as</a:t>
            </a:r>
            <a:r>
              <a:rPr spc="-5" dirty="0"/>
              <a:t>s  </a:t>
            </a:r>
            <a:r>
              <a:rPr spc="-145" dirty="0"/>
              <a:t>Immutable?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035E8-39CF-62B0-0127-A4CFDB41DA63}"/>
              </a:ext>
            </a:extLst>
          </p:cNvPr>
          <p:cNvSpPr>
            <a:spLocks noGrp="1"/>
          </p:cNvSpPr>
          <p:nvPr>
            <p:ph idx="1"/>
          </p:nvPr>
        </p:nvSpPr>
        <p:spPr/>
        <p:txBody>
          <a:bodyPr>
            <a:normAutofit/>
          </a:bodyPr>
          <a:lstStyle/>
          <a:p>
            <a:r>
              <a:rPr lang="en-IN" sz="4000" spc="-5" dirty="0">
                <a:latin typeface="Arial MT"/>
                <a:cs typeface="Arial MT"/>
              </a:rPr>
              <a:t>Inheritance</a:t>
            </a:r>
            <a:r>
              <a:rPr lang="en-IN" sz="4000" spc="-40" dirty="0">
                <a:latin typeface="Arial MT"/>
                <a:cs typeface="Arial MT"/>
              </a:rPr>
              <a:t> </a:t>
            </a:r>
            <a:r>
              <a:rPr lang="en-IN" sz="4000" dirty="0">
                <a:latin typeface="Arial MT"/>
                <a:cs typeface="Arial MT"/>
              </a:rPr>
              <a:t>in</a:t>
            </a:r>
            <a:r>
              <a:rPr lang="en-IN" sz="4000" spc="-40" dirty="0">
                <a:latin typeface="Arial MT"/>
                <a:cs typeface="Arial MT"/>
              </a:rPr>
              <a:t> </a:t>
            </a:r>
            <a:r>
              <a:rPr lang="en-IN" sz="4000" dirty="0">
                <a:latin typeface="Arial MT"/>
                <a:cs typeface="Arial MT"/>
              </a:rPr>
              <a:t>Java</a:t>
            </a:r>
          </a:p>
          <a:p>
            <a:endParaRPr lang="en-US" sz="4000" dirty="0"/>
          </a:p>
        </p:txBody>
      </p:sp>
      <p:sp>
        <p:nvSpPr>
          <p:cNvPr id="4" name="Footer Placeholder 3">
            <a:extLst>
              <a:ext uri="{FF2B5EF4-FFF2-40B4-BE49-F238E27FC236}">
                <a16:creationId xmlns:a16="http://schemas.microsoft.com/office/drawing/2014/main" id="{0C72111D-9F1B-8E7D-58FB-47645847AD97}"/>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4502827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934902"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mmu</a:t>
            </a:r>
            <a:r>
              <a:rPr spc="-155" dirty="0"/>
              <a:t>t</a:t>
            </a:r>
            <a:r>
              <a:rPr spc="-160" dirty="0"/>
              <a:t>ab</a:t>
            </a:r>
            <a:r>
              <a:rPr spc="-165" dirty="0"/>
              <a:t>l</a:t>
            </a:r>
            <a:r>
              <a:rPr spc="-5" dirty="0"/>
              <a:t>e</a:t>
            </a:r>
            <a:r>
              <a:rPr spc="-254" dirty="0"/>
              <a:t> </a:t>
            </a:r>
            <a:r>
              <a:rPr spc="-160" dirty="0"/>
              <a:t>c</a:t>
            </a:r>
            <a:r>
              <a:rPr spc="-165" dirty="0"/>
              <a:t>l</a:t>
            </a:r>
            <a:r>
              <a:rPr spc="-160" dirty="0"/>
              <a:t>as</a:t>
            </a:r>
            <a:r>
              <a:rPr spc="-5" dirty="0"/>
              <a:t>s</a:t>
            </a:r>
            <a:r>
              <a:rPr spc="-285" dirty="0"/>
              <a:t> </a:t>
            </a:r>
            <a:r>
              <a:rPr spc="-160" dirty="0"/>
              <a:t>Examp</a:t>
            </a:r>
            <a:r>
              <a:rPr spc="-165" dirty="0"/>
              <a:t>l</a:t>
            </a:r>
            <a:r>
              <a:rPr spc="-5" dirty="0"/>
              <a:t>e</a:t>
            </a:r>
          </a:p>
        </p:txBody>
      </p:sp>
      <p:sp>
        <p:nvSpPr>
          <p:cNvPr id="3" name="object 3"/>
          <p:cNvSpPr txBox="1"/>
          <p:nvPr/>
        </p:nvSpPr>
        <p:spPr>
          <a:xfrm>
            <a:off x="1854200" y="1427175"/>
            <a:ext cx="821690" cy="453390"/>
          </a:xfrm>
          <a:prstGeom prst="rect">
            <a:avLst/>
          </a:prstGeom>
        </p:spPr>
        <p:txBody>
          <a:bodyPr vert="horz" wrap="square" lIns="0" tIns="13335" rIns="0" bIns="0" rtlCol="0">
            <a:spAutoFit/>
          </a:bodyPr>
          <a:lstStyle/>
          <a:p>
            <a:pPr marL="12700">
              <a:spcBef>
                <a:spcPts val="105"/>
              </a:spcBef>
            </a:pPr>
            <a:r>
              <a:rPr sz="1400" b="1" spc="-5" dirty="0">
                <a:latin typeface="Calibri"/>
                <a:cs typeface="Calibri"/>
              </a:rPr>
              <a:t>class</a:t>
            </a:r>
            <a:r>
              <a:rPr sz="1400" b="1" spc="-70" dirty="0">
                <a:latin typeface="Calibri"/>
                <a:cs typeface="Calibri"/>
              </a:rPr>
              <a:t> </a:t>
            </a:r>
            <a:r>
              <a:rPr sz="1400" b="1" spc="-5" dirty="0">
                <a:latin typeface="Calibri"/>
                <a:cs typeface="Calibri"/>
              </a:rPr>
              <a:t>Circle</a:t>
            </a:r>
            <a:endParaRPr sz="1400">
              <a:latin typeface="Calibri"/>
              <a:cs typeface="Calibri"/>
            </a:endParaRPr>
          </a:p>
          <a:p>
            <a:pPr marL="12700"/>
            <a:r>
              <a:rPr sz="1400" b="1" dirty="0">
                <a:latin typeface="Calibri"/>
                <a:cs typeface="Calibri"/>
              </a:rPr>
              <a:t>{</a:t>
            </a:r>
            <a:endParaRPr sz="1400">
              <a:latin typeface="Calibri"/>
              <a:cs typeface="Calibri"/>
            </a:endParaRPr>
          </a:p>
        </p:txBody>
      </p:sp>
      <p:sp>
        <p:nvSpPr>
          <p:cNvPr id="4" name="object 4"/>
          <p:cNvSpPr txBox="1"/>
          <p:nvPr/>
        </p:nvSpPr>
        <p:spPr>
          <a:xfrm>
            <a:off x="2768905" y="1854455"/>
            <a:ext cx="2359025" cy="228909"/>
          </a:xfrm>
          <a:prstGeom prst="rect">
            <a:avLst/>
          </a:prstGeom>
        </p:spPr>
        <p:txBody>
          <a:bodyPr vert="horz" wrap="square" lIns="0" tIns="13335" rIns="0" bIns="0" rtlCol="0">
            <a:spAutoFit/>
          </a:bodyPr>
          <a:lstStyle/>
          <a:p>
            <a:pPr marL="12700">
              <a:spcBef>
                <a:spcPts val="105"/>
              </a:spcBef>
              <a:tabLst>
                <a:tab pos="926465" algn="l"/>
                <a:tab pos="1841500" algn="l"/>
              </a:tabLst>
            </a:pPr>
            <a:r>
              <a:rPr sz="1400" b="1" dirty="0">
                <a:solidFill>
                  <a:srgbClr val="FF0000"/>
                </a:solidFill>
                <a:latin typeface="Calibri"/>
                <a:cs typeface="Calibri"/>
              </a:rPr>
              <a:t>p</a:t>
            </a:r>
            <a:r>
              <a:rPr sz="1400" b="1" spc="5" dirty="0">
                <a:solidFill>
                  <a:srgbClr val="FF0000"/>
                </a:solidFill>
                <a:latin typeface="Calibri"/>
                <a:cs typeface="Calibri"/>
              </a:rPr>
              <a:t>r</a:t>
            </a:r>
            <a:r>
              <a:rPr sz="1400" b="1" dirty="0">
                <a:solidFill>
                  <a:srgbClr val="FF0000"/>
                </a:solidFill>
                <a:latin typeface="Calibri"/>
                <a:cs typeface="Calibri"/>
              </a:rPr>
              <a:t>i</a:t>
            </a:r>
            <a:r>
              <a:rPr sz="1400" b="1" spc="-25" dirty="0">
                <a:solidFill>
                  <a:srgbClr val="FF0000"/>
                </a:solidFill>
                <a:latin typeface="Calibri"/>
                <a:cs typeface="Calibri"/>
              </a:rPr>
              <a:t>v</a:t>
            </a:r>
            <a:r>
              <a:rPr sz="1400" b="1" spc="-10" dirty="0">
                <a:solidFill>
                  <a:srgbClr val="FF0000"/>
                </a:solidFill>
                <a:latin typeface="Calibri"/>
                <a:cs typeface="Calibri"/>
              </a:rPr>
              <a:t>at</a:t>
            </a:r>
            <a:r>
              <a:rPr sz="1400" b="1" dirty="0">
                <a:solidFill>
                  <a:srgbClr val="FF0000"/>
                </a:solidFill>
                <a:latin typeface="Calibri"/>
                <a:cs typeface="Calibri"/>
              </a:rPr>
              <a:t>e	double	</a:t>
            </a:r>
            <a:r>
              <a:rPr sz="1400" b="1" spc="-35" dirty="0">
                <a:solidFill>
                  <a:srgbClr val="FF0000"/>
                </a:solidFill>
                <a:latin typeface="Calibri"/>
                <a:cs typeface="Calibri"/>
              </a:rPr>
              <a:t>r</a:t>
            </a:r>
            <a:r>
              <a:rPr sz="1400" b="1" dirty="0">
                <a:solidFill>
                  <a:srgbClr val="FF0000"/>
                </a:solidFill>
                <a:latin typeface="Calibri"/>
                <a:cs typeface="Calibri"/>
              </a:rPr>
              <a:t>adius;</a:t>
            </a:r>
            <a:endParaRPr sz="1400">
              <a:latin typeface="Calibri"/>
              <a:cs typeface="Calibri"/>
            </a:endParaRPr>
          </a:p>
        </p:txBody>
      </p:sp>
      <p:sp>
        <p:nvSpPr>
          <p:cNvPr id="5" name="object 5"/>
          <p:cNvSpPr txBox="1"/>
          <p:nvPr/>
        </p:nvSpPr>
        <p:spPr>
          <a:xfrm>
            <a:off x="2768905" y="2067813"/>
            <a:ext cx="2386965" cy="1306830"/>
          </a:xfrm>
          <a:prstGeom prst="rect">
            <a:avLst/>
          </a:prstGeom>
        </p:spPr>
        <p:txBody>
          <a:bodyPr vert="horz" wrap="square" lIns="0" tIns="13335" rIns="0" bIns="0" rtlCol="0">
            <a:spAutoFit/>
          </a:bodyPr>
          <a:lstStyle/>
          <a:p>
            <a:pPr marL="12700" marR="669925">
              <a:spcBef>
                <a:spcPts val="105"/>
              </a:spcBef>
            </a:pPr>
            <a:r>
              <a:rPr sz="1400" b="1" dirty="0">
                <a:solidFill>
                  <a:srgbClr val="FF0000"/>
                </a:solidFill>
                <a:latin typeface="Calibri"/>
                <a:cs typeface="Calibri"/>
              </a:rPr>
              <a:t>//</a:t>
            </a:r>
            <a:r>
              <a:rPr sz="1400" b="1" spc="-35" dirty="0">
                <a:solidFill>
                  <a:srgbClr val="FF0000"/>
                </a:solidFill>
                <a:latin typeface="Calibri"/>
                <a:cs typeface="Calibri"/>
              </a:rPr>
              <a:t> </a:t>
            </a:r>
            <a:r>
              <a:rPr sz="1400" b="1" spc="-5" dirty="0">
                <a:solidFill>
                  <a:srgbClr val="FF0000"/>
                </a:solidFill>
                <a:latin typeface="Calibri"/>
                <a:cs typeface="Calibri"/>
              </a:rPr>
              <a:t>Constructor</a:t>
            </a:r>
            <a:r>
              <a:rPr sz="1400" b="1" spc="-30" dirty="0">
                <a:solidFill>
                  <a:srgbClr val="FF0000"/>
                </a:solidFill>
                <a:latin typeface="Calibri"/>
                <a:cs typeface="Calibri"/>
              </a:rPr>
              <a:t> </a:t>
            </a:r>
            <a:r>
              <a:rPr sz="1400" b="1" spc="-5" dirty="0">
                <a:solidFill>
                  <a:srgbClr val="FF0000"/>
                </a:solidFill>
                <a:latin typeface="Calibri"/>
                <a:cs typeface="Calibri"/>
              </a:rPr>
              <a:t>Method </a:t>
            </a:r>
            <a:r>
              <a:rPr sz="1400" b="1" spc="-305" dirty="0">
                <a:solidFill>
                  <a:srgbClr val="FF0000"/>
                </a:solidFill>
                <a:latin typeface="Calibri"/>
                <a:cs typeface="Calibri"/>
              </a:rPr>
              <a:t> </a:t>
            </a:r>
            <a:r>
              <a:rPr sz="1400" b="1" spc="-5" dirty="0">
                <a:solidFill>
                  <a:srgbClr val="FF0000"/>
                </a:solidFill>
                <a:latin typeface="Calibri"/>
                <a:cs typeface="Calibri"/>
              </a:rPr>
              <a:t>Circle(double</a:t>
            </a:r>
            <a:r>
              <a:rPr sz="1400" b="1" spc="-50" dirty="0">
                <a:solidFill>
                  <a:srgbClr val="FF0000"/>
                </a:solidFill>
                <a:latin typeface="Calibri"/>
                <a:cs typeface="Calibri"/>
              </a:rPr>
              <a:t> </a:t>
            </a:r>
            <a:r>
              <a:rPr sz="1400" b="1" spc="-5" dirty="0">
                <a:solidFill>
                  <a:srgbClr val="FF0000"/>
                </a:solidFill>
                <a:latin typeface="Calibri"/>
                <a:cs typeface="Calibri"/>
              </a:rPr>
              <a:t>radius)</a:t>
            </a:r>
            <a:endParaRPr sz="1400">
              <a:latin typeface="Calibri"/>
              <a:cs typeface="Calibri"/>
            </a:endParaRPr>
          </a:p>
          <a:p>
            <a:pPr marL="12700"/>
            <a:r>
              <a:rPr sz="1400" b="1" dirty="0">
                <a:solidFill>
                  <a:srgbClr val="FF0000"/>
                </a:solidFill>
                <a:latin typeface="Calibri"/>
                <a:cs typeface="Calibri"/>
              </a:rPr>
              <a:t>{</a:t>
            </a:r>
            <a:endParaRPr sz="1400">
              <a:latin typeface="Calibri"/>
              <a:cs typeface="Calibri"/>
            </a:endParaRPr>
          </a:p>
          <a:p>
            <a:pPr marL="926465"/>
            <a:r>
              <a:rPr sz="1400" b="1" spc="-5" dirty="0">
                <a:solidFill>
                  <a:srgbClr val="FF0000"/>
                </a:solidFill>
                <a:latin typeface="Calibri"/>
                <a:cs typeface="Calibri"/>
              </a:rPr>
              <a:t>this.radius</a:t>
            </a:r>
            <a:r>
              <a:rPr sz="1400" b="1" spc="-40" dirty="0">
                <a:solidFill>
                  <a:srgbClr val="FF0000"/>
                </a:solidFill>
                <a:latin typeface="Calibri"/>
                <a:cs typeface="Calibri"/>
              </a:rPr>
              <a:t> </a:t>
            </a:r>
            <a:r>
              <a:rPr sz="1400" b="1" dirty="0">
                <a:solidFill>
                  <a:srgbClr val="FF0000"/>
                </a:solidFill>
                <a:latin typeface="Calibri"/>
                <a:cs typeface="Calibri"/>
              </a:rPr>
              <a:t>=</a:t>
            </a:r>
            <a:r>
              <a:rPr sz="1400" b="1" spc="-25" dirty="0">
                <a:solidFill>
                  <a:srgbClr val="FF0000"/>
                </a:solidFill>
                <a:latin typeface="Calibri"/>
                <a:cs typeface="Calibri"/>
              </a:rPr>
              <a:t> </a:t>
            </a:r>
            <a:r>
              <a:rPr sz="1400" b="1" spc="-5" dirty="0">
                <a:solidFill>
                  <a:srgbClr val="FF0000"/>
                </a:solidFill>
                <a:latin typeface="Calibri"/>
                <a:cs typeface="Calibri"/>
              </a:rPr>
              <a:t>radius;</a:t>
            </a:r>
            <a:endParaRPr sz="1400">
              <a:latin typeface="Calibri"/>
              <a:cs typeface="Calibri"/>
            </a:endParaRPr>
          </a:p>
          <a:p>
            <a:pPr marL="12700"/>
            <a:r>
              <a:rPr sz="1400" b="1" dirty="0">
                <a:solidFill>
                  <a:srgbClr val="FF0000"/>
                </a:solidFill>
                <a:latin typeface="Calibri"/>
                <a:cs typeface="Calibri"/>
              </a:rPr>
              <a:t>}</a:t>
            </a:r>
            <a:endParaRPr sz="1400">
              <a:latin typeface="Calibri"/>
              <a:cs typeface="Calibri"/>
            </a:endParaRPr>
          </a:p>
          <a:p>
            <a:pPr marL="12700"/>
            <a:r>
              <a:rPr sz="1400" b="1" spc="-5" dirty="0">
                <a:solidFill>
                  <a:srgbClr val="FF0000"/>
                </a:solidFill>
                <a:latin typeface="Calibri"/>
                <a:cs typeface="Calibri"/>
              </a:rPr>
              <a:t>//</a:t>
            </a:r>
            <a:r>
              <a:rPr sz="1400" b="1" spc="-25" dirty="0">
                <a:solidFill>
                  <a:srgbClr val="FF0000"/>
                </a:solidFill>
                <a:latin typeface="Calibri"/>
                <a:cs typeface="Calibri"/>
              </a:rPr>
              <a:t> </a:t>
            </a:r>
            <a:r>
              <a:rPr sz="1400" b="1" dirty="0">
                <a:solidFill>
                  <a:srgbClr val="FF0000"/>
                </a:solidFill>
                <a:latin typeface="Calibri"/>
                <a:cs typeface="Calibri"/>
              </a:rPr>
              <a:t>Accessor</a:t>
            </a:r>
            <a:r>
              <a:rPr sz="1400" b="1" spc="-35" dirty="0">
                <a:solidFill>
                  <a:srgbClr val="FF0000"/>
                </a:solidFill>
                <a:latin typeface="Calibri"/>
                <a:cs typeface="Calibri"/>
              </a:rPr>
              <a:t> </a:t>
            </a:r>
            <a:r>
              <a:rPr sz="1400" b="1" spc="-5" dirty="0">
                <a:solidFill>
                  <a:srgbClr val="FF0000"/>
                </a:solidFill>
                <a:latin typeface="Calibri"/>
                <a:cs typeface="Calibri"/>
              </a:rPr>
              <a:t>Method</a:t>
            </a:r>
            <a:endParaRPr sz="1400">
              <a:latin typeface="Calibri"/>
              <a:cs typeface="Calibri"/>
            </a:endParaRPr>
          </a:p>
        </p:txBody>
      </p:sp>
      <p:sp>
        <p:nvSpPr>
          <p:cNvPr id="6" name="object 6"/>
          <p:cNvSpPr txBox="1"/>
          <p:nvPr/>
        </p:nvSpPr>
        <p:spPr>
          <a:xfrm>
            <a:off x="2768905" y="3348355"/>
            <a:ext cx="2694305" cy="452755"/>
          </a:xfrm>
          <a:prstGeom prst="rect">
            <a:avLst/>
          </a:prstGeom>
        </p:spPr>
        <p:txBody>
          <a:bodyPr vert="horz" wrap="square" lIns="0" tIns="13335" rIns="0" bIns="0" rtlCol="0">
            <a:spAutoFit/>
          </a:bodyPr>
          <a:lstStyle/>
          <a:p>
            <a:pPr marL="12700">
              <a:spcBef>
                <a:spcPts val="105"/>
              </a:spcBef>
              <a:tabLst>
                <a:tab pos="926465" algn="l"/>
                <a:tab pos="1841500" algn="l"/>
              </a:tabLst>
            </a:pPr>
            <a:r>
              <a:rPr sz="1400" b="1" dirty="0">
                <a:solidFill>
                  <a:srgbClr val="FF0000"/>
                </a:solidFill>
                <a:latin typeface="Calibri"/>
                <a:cs typeface="Calibri"/>
              </a:rPr>
              <a:t>public	double	</a:t>
            </a:r>
            <a:r>
              <a:rPr sz="1400" b="1" spc="-5" dirty="0">
                <a:solidFill>
                  <a:srgbClr val="FF0000"/>
                </a:solidFill>
                <a:latin typeface="Calibri"/>
                <a:cs typeface="Calibri"/>
              </a:rPr>
              <a:t>getRadius()</a:t>
            </a:r>
            <a:endParaRPr sz="1400">
              <a:latin typeface="Calibri"/>
              <a:cs typeface="Calibri"/>
            </a:endParaRPr>
          </a:p>
          <a:p>
            <a:pPr marL="12700"/>
            <a:r>
              <a:rPr sz="1400" b="1" dirty="0">
                <a:solidFill>
                  <a:srgbClr val="FF0000"/>
                </a:solidFill>
                <a:latin typeface="Calibri"/>
                <a:cs typeface="Calibri"/>
              </a:rPr>
              <a:t>{</a:t>
            </a:r>
            <a:endParaRPr sz="1400">
              <a:latin typeface="Calibri"/>
              <a:cs typeface="Calibri"/>
            </a:endParaRPr>
          </a:p>
        </p:txBody>
      </p:sp>
      <p:sp>
        <p:nvSpPr>
          <p:cNvPr id="7" name="object 7"/>
          <p:cNvSpPr txBox="1"/>
          <p:nvPr/>
        </p:nvSpPr>
        <p:spPr>
          <a:xfrm>
            <a:off x="2768905" y="3775075"/>
            <a:ext cx="2271395" cy="666750"/>
          </a:xfrm>
          <a:prstGeom prst="rect">
            <a:avLst/>
          </a:prstGeom>
        </p:spPr>
        <p:txBody>
          <a:bodyPr vert="horz" wrap="square" lIns="0" tIns="12700" rIns="0" bIns="0" rtlCol="0">
            <a:spAutoFit/>
          </a:bodyPr>
          <a:lstStyle/>
          <a:p>
            <a:pPr marL="926465">
              <a:spcBef>
                <a:spcPts val="100"/>
              </a:spcBef>
            </a:pPr>
            <a:r>
              <a:rPr sz="1400" b="1" spc="-5" dirty="0">
                <a:solidFill>
                  <a:srgbClr val="FF0000"/>
                </a:solidFill>
                <a:latin typeface="Calibri"/>
                <a:cs typeface="Calibri"/>
              </a:rPr>
              <a:t>return</a:t>
            </a:r>
            <a:r>
              <a:rPr sz="1400" b="1" spc="-50" dirty="0">
                <a:solidFill>
                  <a:srgbClr val="FF0000"/>
                </a:solidFill>
                <a:latin typeface="Calibri"/>
                <a:cs typeface="Calibri"/>
              </a:rPr>
              <a:t> </a:t>
            </a:r>
            <a:r>
              <a:rPr sz="1400" b="1" spc="-5" dirty="0">
                <a:solidFill>
                  <a:srgbClr val="FF0000"/>
                </a:solidFill>
                <a:latin typeface="Calibri"/>
                <a:cs typeface="Calibri"/>
              </a:rPr>
              <a:t>this.radius;</a:t>
            </a:r>
            <a:endParaRPr sz="1400">
              <a:latin typeface="Calibri"/>
              <a:cs typeface="Calibri"/>
            </a:endParaRPr>
          </a:p>
          <a:p>
            <a:pPr marL="12700">
              <a:spcBef>
                <a:spcPts val="5"/>
              </a:spcBef>
            </a:pPr>
            <a:r>
              <a:rPr sz="1400" b="1" spc="-5" dirty="0">
                <a:solidFill>
                  <a:srgbClr val="FF0000"/>
                </a:solidFill>
                <a:latin typeface="Calibri"/>
                <a:cs typeface="Calibri"/>
              </a:rPr>
              <a:t>}//</a:t>
            </a:r>
            <a:r>
              <a:rPr sz="1400" b="1" spc="-15" dirty="0">
                <a:solidFill>
                  <a:srgbClr val="FF0000"/>
                </a:solidFill>
                <a:latin typeface="Calibri"/>
                <a:cs typeface="Calibri"/>
              </a:rPr>
              <a:t> </a:t>
            </a:r>
            <a:r>
              <a:rPr sz="1400" b="1" dirty="0">
                <a:solidFill>
                  <a:srgbClr val="FF0000"/>
                </a:solidFill>
                <a:latin typeface="Calibri"/>
                <a:cs typeface="Calibri"/>
              </a:rPr>
              <a:t>End</a:t>
            </a:r>
            <a:r>
              <a:rPr sz="1400" b="1" spc="-25" dirty="0">
                <a:solidFill>
                  <a:srgbClr val="FF0000"/>
                </a:solidFill>
                <a:latin typeface="Calibri"/>
                <a:cs typeface="Calibri"/>
              </a:rPr>
              <a:t> </a:t>
            </a:r>
            <a:r>
              <a:rPr sz="1400" b="1" dirty="0">
                <a:solidFill>
                  <a:srgbClr val="FF0000"/>
                </a:solidFill>
                <a:latin typeface="Calibri"/>
                <a:cs typeface="Calibri"/>
              </a:rPr>
              <a:t>of</a:t>
            </a:r>
            <a:r>
              <a:rPr sz="1400" b="1" spc="-25" dirty="0">
                <a:solidFill>
                  <a:srgbClr val="FF0000"/>
                </a:solidFill>
                <a:latin typeface="Calibri"/>
                <a:cs typeface="Calibri"/>
              </a:rPr>
              <a:t> </a:t>
            </a:r>
            <a:r>
              <a:rPr sz="1400" b="1" spc="-5" dirty="0">
                <a:solidFill>
                  <a:srgbClr val="FF0000"/>
                </a:solidFill>
                <a:latin typeface="Calibri"/>
                <a:cs typeface="Calibri"/>
              </a:rPr>
              <a:t>Method</a:t>
            </a:r>
            <a:endParaRPr sz="1400">
              <a:latin typeface="Calibri"/>
              <a:cs typeface="Calibri"/>
            </a:endParaRPr>
          </a:p>
          <a:p>
            <a:pPr marL="12700"/>
            <a:r>
              <a:rPr sz="1400" b="1" dirty="0">
                <a:solidFill>
                  <a:srgbClr val="FF0000"/>
                </a:solidFill>
                <a:latin typeface="Calibri"/>
                <a:cs typeface="Calibri"/>
              </a:rPr>
              <a:t>//</a:t>
            </a:r>
            <a:r>
              <a:rPr sz="1400" b="1" spc="-30" dirty="0">
                <a:solidFill>
                  <a:srgbClr val="FF0000"/>
                </a:solidFill>
                <a:latin typeface="Calibri"/>
                <a:cs typeface="Calibri"/>
              </a:rPr>
              <a:t> </a:t>
            </a:r>
            <a:r>
              <a:rPr sz="1400" b="1" spc="-5" dirty="0">
                <a:solidFill>
                  <a:srgbClr val="FF0000"/>
                </a:solidFill>
                <a:latin typeface="Calibri"/>
                <a:cs typeface="Calibri"/>
              </a:rPr>
              <a:t>Method</a:t>
            </a:r>
            <a:r>
              <a:rPr sz="1400" b="1" spc="-40" dirty="0">
                <a:solidFill>
                  <a:srgbClr val="FF0000"/>
                </a:solidFill>
                <a:latin typeface="Calibri"/>
                <a:cs typeface="Calibri"/>
              </a:rPr>
              <a:t> </a:t>
            </a:r>
            <a:r>
              <a:rPr sz="1400" b="1" spc="-5" dirty="0">
                <a:solidFill>
                  <a:srgbClr val="FF0000"/>
                </a:solidFill>
                <a:latin typeface="Calibri"/>
                <a:cs typeface="Calibri"/>
              </a:rPr>
              <a:t>to</a:t>
            </a:r>
            <a:r>
              <a:rPr sz="1400" b="1" spc="-25" dirty="0">
                <a:solidFill>
                  <a:srgbClr val="FF0000"/>
                </a:solidFill>
                <a:latin typeface="Calibri"/>
                <a:cs typeface="Calibri"/>
              </a:rPr>
              <a:t> </a:t>
            </a:r>
            <a:r>
              <a:rPr sz="1400" b="1" dirty="0">
                <a:solidFill>
                  <a:srgbClr val="FF0000"/>
                </a:solidFill>
                <a:latin typeface="Calibri"/>
                <a:cs typeface="Calibri"/>
              </a:rPr>
              <a:t>compute</a:t>
            </a:r>
            <a:r>
              <a:rPr sz="1400" b="1" spc="-55" dirty="0">
                <a:solidFill>
                  <a:srgbClr val="FF0000"/>
                </a:solidFill>
                <a:latin typeface="Calibri"/>
                <a:cs typeface="Calibri"/>
              </a:rPr>
              <a:t> </a:t>
            </a:r>
            <a:r>
              <a:rPr sz="1400" b="1" dirty="0">
                <a:solidFill>
                  <a:srgbClr val="FF0000"/>
                </a:solidFill>
                <a:latin typeface="Calibri"/>
                <a:cs typeface="Calibri"/>
              </a:rPr>
              <a:t>area</a:t>
            </a:r>
            <a:endParaRPr sz="1400">
              <a:latin typeface="Calibri"/>
              <a:cs typeface="Calibri"/>
            </a:endParaRPr>
          </a:p>
        </p:txBody>
      </p:sp>
      <p:sp>
        <p:nvSpPr>
          <p:cNvPr id="8" name="object 8"/>
          <p:cNvSpPr txBox="1"/>
          <p:nvPr/>
        </p:nvSpPr>
        <p:spPr>
          <a:xfrm>
            <a:off x="2768904" y="4415410"/>
            <a:ext cx="2294890" cy="452755"/>
          </a:xfrm>
          <a:prstGeom prst="rect">
            <a:avLst/>
          </a:prstGeom>
        </p:spPr>
        <p:txBody>
          <a:bodyPr vert="horz" wrap="square" lIns="0" tIns="12700" rIns="0" bIns="0" rtlCol="0">
            <a:spAutoFit/>
          </a:bodyPr>
          <a:lstStyle/>
          <a:p>
            <a:pPr marL="12700">
              <a:spcBef>
                <a:spcPts val="100"/>
              </a:spcBef>
              <a:tabLst>
                <a:tab pos="926465" algn="l"/>
                <a:tab pos="1841500" algn="l"/>
              </a:tabLst>
            </a:pPr>
            <a:r>
              <a:rPr sz="1400" b="1" dirty="0">
                <a:solidFill>
                  <a:srgbClr val="FF0000"/>
                </a:solidFill>
                <a:latin typeface="Calibri"/>
                <a:cs typeface="Calibri"/>
              </a:rPr>
              <a:t>public	double	area</a:t>
            </a:r>
            <a:r>
              <a:rPr sz="1400" b="1" spc="-10" dirty="0">
                <a:solidFill>
                  <a:srgbClr val="FF0000"/>
                </a:solidFill>
                <a:latin typeface="Calibri"/>
                <a:cs typeface="Calibri"/>
              </a:rPr>
              <a:t>(</a:t>
            </a:r>
            <a:r>
              <a:rPr sz="1400" b="1" dirty="0">
                <a:solidFill>
                  <a:srgbClr val="FF0000"/>
                </a:solidFill>
                <a:latin typeface="Calibri"/>
                <a:cs typeface="Calibri"/>
              </a:rPr>
              <a:t>)</a:t>
            </a:r>
            <a:endParaRPr sz="1400">
              <a:latin typeface="Calibri"/>
              <a:cs typeface="Calibri"/>
            </a:endParaRPr>
          </a:p>
          <a:p>
            <a:pPr marL="12700"/>
            <a:r>
              <a:rPr sz="1400" b="1" dirty="0">
                <a:solidFill>
                  <a:srgbClr val="FF0000"/>
                </a:solidFill>
                <a:latin typeface="Calibri"/>
                <a:cs typeface="Calibri"/>
              </a:rPr>
              <a:t>{</a:t>
            </a:r>
            <a:endParaRPr sz="1400">
              <a:latin typeface="Calibri"/>
              <a:cs typeface="Calibri"/>
            </a:endParaRPr>
          </a:p>
        </p:txBody>
      </p:sp>
      <p:sp>
        <p:nvSpPr>
          <p:cNvPr id="9" name="object 9"/>
          <p:cNvSpPr txBox="1"/>
          <p:nvPr/>
        </p:nvSpPr>
        <p:spPr>
          <a:xfrm>
            <a:off x="2768904" y="4842129"/>
            <a:ext cx="3238500" cy="666115"/>
          </a:xfrm>
          <a:prstGeom prst="rect">
            <a:avLst/>
          </a:prstGeom>
        </p:spPr>
        <p:txBody>
          <a:bodyPr vert="horz" wrap="square" lIns="0" tIns="12700" rIns="0" bIns="0" rtlCol="0">
            <a:spAutoFit/>
          </a:bodyPr>
          <a:lstStyle/>
          <a:p>
            <a:pPr marL="926465">
              <a:spcBef>
                <a:spcPts val="100"/>
              </a:spcBef>
            </a:pPr>
            <a:r>
              <a:rPr sz="1400" b="1" spc="-5" dirty="0">
                <a:solidFill>
                  <a:srgbClr val="FF0000"/>
                </a:solidFill>
                <a:latin typeface="Calibri"/>
                <a:cs typeface="Calibri"/>
              </a:rPr>
              <a:t>return</a:t>
            </a:r>
            <a:r>
              <a:rPr sz="1400" b="1" spc="-45" dirty="0">
                <a:solidFill>
                  <a:srgbClr val="FF0000"/>
                </a:solidFill>
                <a:latin typeface="Calibri"/>
                <a:cs typeface="Calibri"/>
              </a:rPr>
              <a:t> </a:t>
            </a:r>
            <a:r>
              <a:rPr sz="1400" b="1" spc="-5" dirty="0">
                <a:solidFill>
                  <a:srgbClr val="FF0000"/>
                </a:solidFill>
                <a:latin typeface="Calibri"/>
                <a:cs typeface="Calibri"/>
              </a:rPr>
              <a:t>3.1456</a:t>
            </a:r>
            <a:r>
              <a:rPr sz="1400" b="1" spc="5" dirty="0">
                <a:solidFill>
                  <a:srgbClr val="FF0000"/>
                </a:solidFill>
                <a:latin typeface="Calibri"/>
                <a:cs typeface="Calibri"/>
              </a:rPr>
              <a:t> </a:t>
            </a:r>
            <a:r>
              <a:rPr sz="1400" b="1" dirty="0">
                <a:solidFill>
                  <a:srgbClr val="FF0000"/>
                </a:solidFill>
                <a:latin typeface="Calibri"/>
                <a:cs typeface="Calibri"/>
              </a:rPr>
              <a:t>*</a:t>
            </a:r>
            <a:r>
              <a:rPr sz="1400" b="1" spc="-10" dirty="0">
                <a:solidFill>
                  <a:srgbClr val="FF0000"/>
                </a:solidFill>
                <a:latin typeface="Calibri"/>
                <a:cs typeface="Calibri"/>
              </a:rPr>
              <a:t> </a:t>
            </a:r>
            <a:r>
              <a:rPr sz="1400" b="1" spc="-5" dirty="0">
                <a:solidFill>
                  <a:srgbClr val="FF0000"/>
                </a:solidFill>
                <a:latin typeface="Calibri"/>
                <a:cs typeface="Calibri"/>
              </a:rPr>
              <a:t>radius</a:t>
            </a:r>
            <a:r>
              <a:rPr sz="1400" b="1" spc="-25" dirty="0">
                <a:solidFill>
                  <a:srgbClr val="FF0000"/>
                </a:solidFill>
                <a:latin typeface="Calibri"/>
                <a:cs typeface="Calibri"/>
              </a:rPr>
              <a:t> </a:t>
            </a:r>
            <a:r>
              <a:rPr sz="1400" b="1" dirty="0">
                <a:solidFill>
                  <a:srgbClr val="FF0000"/>
                </a:solidFill>
                <a:latin typeface="Calibri"/>
                <a:cs typeface="Calibri"/>
              </a:rPr>
              <a:t>*</a:t>
            </a:r>
            <a:r>
              <a:rPr sz="1400" b="1" spc="-10" dirty="0">
                <a:solidFill>
                  <a:srgbClr val="FF0000"/>
                </a:solidFill>
                <a:latin typeface="Calibri"/>
                <a:cs typeface="Calibri"/>
              </a:rPr>
              <a:t> </a:t>
            </a:r>
            <a:r>
              <a:rPr sz="1400" b="1" spc="-5" dirty="0">
                <a:solidFill>
                  <a:srgbClr val="FF0000"/>
                </a:solidFill>
                <a:latin typeface="Calibri"/>
                <a:cs typeface="Calibri"/>
              </a:rPr>
              <a:t>radius;</a:t>
            </a:r>
            <a:endParaRPr sz="1400">
              <a:latin typeface="Calibri"/>
              <a:cs typeface="Calibri"/>
            </a:endParaRPr>
          </a:p>
          <a:p>
            <a:pPr marL="12700">
              <a:spcBef>
                <a:spcPts val="5"/>
              </a:spcBef>
            </a:pPr>
            <a:r>
              <a:rPr sz="1400" b="1" spc="-5" dirty="0">
                <a:solidFill>
                  <a:srgbClr val="FF0000"/>
                </a:solidFill>
                <a:latin typeface="Calibri"/>
                <a:cs typeface="Calibri"/>
              </a:rPr>
              <a:t>}//</a:t>
            </a:r>
            <a:r>
              <a:rPr sz="1400" b="1" spc="-15" dirty="0">
                <a:solidFill>
                  <a:srgbClr val="FF0000"/>
                </a:solidFill>
                <a:latin typeface="Calibri"/>
                <a:cs typeface="Calibri"/>
              </a:rPr>
              <a:t> </a:t>
            </a:r>
            <a:r>
              <a:rPr sz="1400" b="1" dirty="0">
                <a:solidFill>
                  <a:srgbClr val="FF0000"/>
                </a:solidFill>
                <a:latin typeface="Calibri"/>
                <a:cs typeface="Calibri"/>
              </a:rPr>
              <a:t>End</a:t>
            </a:r>
            <a:r>
              <a:rPr sz="1400" b="1" spc="-25" dirty="0">
                <a:solidFill>
                  <a:srgbClr val="FF0000"/>
                </a:solidFill>
                <a:latin typeface="Calibri"/>
                <a:cs typeface="Calibri"/>
              </a:rPr>
              <a:t> </a:t>
            </a:r>
            <a:r>
              <a:rPr sz="1400" b="1" dirty="0">
                <a:solidFill>
                  <a:srgbClr val="FF0000"/>
                </a:solidFill>
                <a:latin typeface="Calibri"/>
                <a:cs typeface="Calibri"/>
              </a:rPr>
              <a:t>of</a:t>
            </a:r>
            <a:r>
              <a:rPr sz="1400" b="1" spc="-25" dirty="0">
                <a:solidFill>
                  <a:srgbClr val="FF0000"/>
                </a:solidFill>
                <a:latin typeface="Calibri"/>
                <a:cs typeface="Calibri"/>
              </a:rPr>
              <a:t> </a:t>
            </a:r>
            <a:r>
              <a:rPr sz="1400" b="1" spc="-5" dirty="0">
                <a:solidFill>
                  <a:srgbClr val="FF0000"/>
                </a:solidFill>
                <a:latin typeface="Calibri"/>
                <a:cs typeface="Calibri"/>
              </a:rPr>
              <a:t>Method</a:t>
            </a:r>
            <a:endParaRPr sz="1400">
              <a:latin typeface="Calibri"/>
              <a:cs typeface="Calibri"/>
            </a:endParaRPr>
          </a:p>
          <a:p>
            <a:pPr marL="12700"/>
            <a:r>
              <a:rPr sz="1400" b="1" dirty="0">
                <a:solidFill>
                  <a:srgbClr val="FF0000"/>
                </a:solidFill>
                <a:latin typeface="Calibri"/>
                <a:cs typeface="Calibri"/>
              </a:rPr>
              <a:t>//</a:t>
            </a:r>
            <a:r>
              <a:rPr sz="1400" b="1" spc="-30" dirty="0">
                <a:solidFill>
                  <a:srgbClr val="FF0000"/>
                </a:solidFill>
                <a:latin typeface="Calibri"/>
                <a:cs typeface="Calibri"/>
              </a:rPr>
              <a:t> </a:t>
            </a:r>
            <a:r>
              <a:rPr sz="1400" b="1" spc="-5" dirty="0">
                <a:solidFill>
                  <a:srgbClr val="FF0000"/>
                </a:solidFill>
                <a:latin typeface="Calibri"/>
                <a:cs typeface="Calibri"/>
              </a:rPr>
              <a:t>Method</a:t>
            </a:r>
            <a:r>
              <a:rPr sz="1400" b="1" spc="-45" dirty="0">
                <a:solidFill>
                  <a:srgbClr val="FF0000"/>
                </a:solidFill>
                <a:latin typeface="Calibri"/>
                <a:cs typeface="Calibri"/>
              </a:rPr>
              <a:t> </a:t>
            </a:r>
            <a:r>
              <a:rPr sz="1400" b="1" spc="-5" dirty="0">
                <a:solidFill>
                  <a:srgbClr val="FF0000"/>
                </a:solidFill>
                <a:latin typeface="Calibri"/>
                <a:cs typeface="Calibri"/>
              </a:rPr>
              <a:t>to</a:t>
            </a:r>
            <a:r>
              <a:rPr sz="1400" b="1" spc="-30" dirty="0">
                <a:solidFill>
                  <a:srgbClr val="FF0000"/>
                </a:solidFill>
                <a:latin typeface="Calibri"/>
                <a:cs typeface="Calibri"/>
              </a:rPr>
              <a:t> </a:t>
            </a:r>
            <a:r>
              <a:rPr sz="1400" b="1" spc="-5" dirty="0">
                <a:solidFill>
                  <a:srgbClr val="FF0000"/>
                </a:solidFill>
                <a:latin typeface="Calibri"/>
                <a:cs typeface="Calibri"/>
              </a:rPr>
              <a:t>Perimeter</a:t>
            </a:r>
            <a:endParaRPr sz="1400">
              <a:latin typeface="Calibri"/>
              <a:cs typeface="Calibri"/>
            </a:endParaRPr>
          </a:p>
        </p:txBody>
      </p:sp>
      <p:sp>
        <p:nvSpPr>
          <p:cNvPr id="10" name="object 10"/>
          <p:cNvSpPr txBox="1"/>
          <p:nvPr/>
        </p:nvSpPr>
        <p:spPr>
          <a:xfrm>
            <a:off x="1854200" y="5482540"/>
            <a:ext cx="3790950" cy="1092835"/>
          </a:xfrm>
          <a:prstGeom prst="rect">
            <a:avLst/>
          </a:prstGeom>
        </p:spPr>
        <p:txBody>
          <a:bodyPr vert="horz" wrap="square" lIns="0" tIns="12700" rIns="0" bIns="0" rtlCol="0">
            <a:spAutoFit/>
          </a:bodyPr>
          <a:lstStyle/>
          <a:p>
            <a:pPr marL="927100">
              <a:spcBef>
                <a:spcPts val="100"/>
              </a:spcBef>
              <a:tabLst>
                <a:tab pos="1841500" algn="l"/>
                <a:tab pos="2755900" algn="l"/>
              </a:tabLst>
            </a:pPr>
            <a:r>
              <a:rPr sz="1400" b="1" dirty="0">
                <a:solidFill>
                  <a:srgbClr val="FF0000"/>
                </a:solidFill>
                <a:latin typeface="Calibri"/>
                <a:cs typeface="Calibri"/>
              </a:rPr>
              <a:t>public	double	</a:t>
            </a:r>
            <a:r>
              <a:rPr sz="1400" b="1" spc="-5" dirty="0">
                <a:solidFill>
                  <a:srgbClr val="FF0000"/>
                </a:solidFill>
                <a:latin typeface="Calibri"/>
                <a:cs typeface="Calibri"/>
              </a:rPr>
              <a:t>perimeter()</a:t>
            </a:r>
            <a:endParaRPr sz="1400">
              <a:latin typeface="Calibri"/>
              <a:cs typeface="Calibri"/>
            </a:endParaRPr>
          </a:p>
          <a:p>
            <a:pPr marL="927100">
              <a:spcBef>
                <a:spcPts val="5"/>
              </a:spcBef>
            </a:pPr>
            <a:r>
              <a:rPr sz="1400" b="1" dirty="0">
                <a:solidFill>
                  <a:srgbClr val="FF0000"/>
                </a:solidFill>
                <a:latin typeface="Calibri"/>
                <a:cs typeface="Calibri"/>
              </a:rPr>
              <a:t>{</a:t>
            </a:r>
            <a:endParaRPr sz="1400">
              <a:latin typeface="Calibri"/>
              <a:cs typeface="Calibri"/>
            </a:endParaRPr>
          </a:p>
          <a:p>
            <a:pPr marL="1841500"/>
            <a:r>
              <a:rPr sz="1400" b="1" spc="-5" dirty="0">
                <a:solidFill>
                  <a:srgbClr val="FF0000"/>
                </a:solidFill>
                <a:latin typeface="Calibri"/>
                <a:cs typeface="Calibri"/>
              </a:rPr>
              <a:t>return</a:t>
            </a:r>
            <a:r>
              <a:rPr sz="1400" b="1" spc="-50" dirty="0">
                <a:solidFill>
                  <a:srgbClr val="FF0000"/>
                </a:solidFill>
                <a:latin typeface="Calibri"/>
                <a:cs typeface="Calibri"/>
              </a:rPr>
              <a:t> </a:t>
            </a:r>
            <a:r>
              <a:rPr sz="1400" b="1" dirty="0">
                <a:solidFill>
                  <a:srgbClr val="FF0000"/>
                </a:solidFill>
                <a:latin typeface="Calibri"/>
                <a:cs typeface="Calibri"/>
              </a:rPr>
              <a:t>2</a:t>
            </a:r>
            <a:r>
              <a:rPr sz="1400" b="1" spc="-5" dirty="0">
                <a:solidFill>
                  <a:srgbClr val="FF0000"/>
                </a:solidFill>
                <a:latin typeface="Calibri"/>
                <a:cs typeface="Calibri"/>
              </a:rPr>
              <a:t> </a:t>
            </a:r>
            <a:r>
              <a:rPr sz="1400" b="1" dirty="0">
                <a:solidFill>
                  <a:srgbClr val="FF0000"/>
                </a:solidFill>
                <a:latin typeface="Calibri"/>
                <a:cs typeface="Calibri"/>
              </a:rPr>
              <a:t>*</a:t>
            </a:r>
            <a:r>
              <a:rPr sz="1400" b="1" spc="-10" dirty="0">
                <a:solidFill>
                  <a:srgbClr val="FF0000"/>
                </a:solidFill>
                <a:latin typeface="Calibri"/>
                <a:cs typeface="Calibri"/>
              </a:rPr>
              <a:t> </a:t>
            </a:r>
            <a:r>
              <a:rPr sz="1400" b="1" spc="-5" dirty="0">
                <a:solidFill>
                  <a:srgbClr val="FF0000"/>
                </a:solidFill>
                <a:latin typeface="Calibri"/>
                <a:cs typeface="Calibri"/>
              </a:rPr>
              <a:t>3.1456</a:t>
            </a:r>
            <a:r>
              <a:rPr sz="1400" b="1" dirty="0">
                <a:solidFill>
                  <a:srgbClr val="FF0000"/>
                </a:solidFill>
                <a:latin typeface="Calibri"/>
                <a:cs typeface="Calibri"/>
              </a:rPr>
              <a:t> *</a:t>
            </a:r>
            <a:r>
              <a:rPr sz="1400" b="1" spc="-5" dirty="0">
                <a:solidFill>
                  <a:srgbClr val="FF0000"/>
                </a:solidFill>
                <a:latin typeface="Calibri"/>
                <a:cs typeface="Calibri"/>
              </a:rPr>
              <a:t> radius;</a:t>
            </a:r>
            <a:endParaRPr sz="1400">
              <a:latin typeface="Calibri"/>
              <a:cs typeface="Calibri"/>
            </a:endParaRPr>
          </a:p>
          <a:p>
            <a:pPr marL="927100"/>
            <a:r>
              <a:rPr sz="1400" b="1" spc="-5" dirty="0">
                <a:solidFill>
                  <a:srgbClr val="FF0000"/>
                </a:solidFill>
                <a:latin typeface="Calibri"/>
                <a:cs typeface="Calibri"/>
              </a:rPr>
              <a:t>}//</a:t>
            </a:r>
            <a:r>
              <a:rPr sz="1400" b="1" spc="-15" dirty="0">
                <a:solidFill>
                  <a:srgbClr val="FF0000"/>
                </a:solidFill>
                <a:latin typeface="Calibri"/>
                <a:cs typeface="Calibri"/>
              </a:rPr>
              <a:t> </a:t>
            </a:r>
            <a:r>
              <a:rPr sz="1400" b="1" dirty="0">
                <a:solidFill>
                  <a:srgbClr val="FF0000"/>
                </a:solidFill>
                <a:latin typeface="Calibri"/>
                <a:cs typeface="Calibri"/>
              </a:rPr>
              <a:t>End</a:t>
            </a:r>
            <a:r>
              <a:rPr sz="1400" b="1" spc="-25" dirty="0">
                <a:solidFill>
                  <a:srgbClr val="FF0000"/>
                </a:solidFill>
                <a:latin typeface="Calibri"/>
                <a:cs typeface="Calibri"/>
              </a:rPr>
              <a:t> </a:t>
            </a:r>
            <a:r>
              <a:rPr sz="1400" b="1" dirty="0">
                <a:solidFill>
                  <a:srgbClr val="FF0000"/>
                </a:solidFill>
                <a:latin typeface="Calibri"/>
                <a:cs typeface="Calibri"/>
              </a:rPr>
              <a:t>of</a:t>
            </a:r>
            <a:r>
              <a:rPr sz="1400" b="1" spc="-25" dirty="0">
                <a:solidFill>
                  <a:srgbClr val="FF0000"/>
                </a:solidFill>
                <a:latin typeface="Calibri"/>
                <a:cs typeface="Calibri"/>
              </a:rPr>
              <a:t> </a:t>
            </a:r>
            <a:r>
              <a:rPr sz="1400" b="1" spc="-5" dirty="0">
                <a:solidFill>
                  <a:srgbClr val="FF0000"/>
                </a:solidFill>
                <a:latin typeface="Calibri"/>
                <a:cs typeface="Calibri"/>
              </a:rPr>
              <a:t>Method</a:t>
            </a:r>
            <a:endParaRPr sz="1400">
              <a:latin typeface="Calibri"/>
              <a:cs typeface="Calibri"/>
            </a:endParaRPr>
          </a:p>
          <a:p>
            <a:pPr marL="12700"/>
            <a:r>
              <a:rPr sz="1400" b="1" spc="-5" dirty="0">
                <a:latin typeface="Calibri"/>
                <a:cs typeface="Calibri"/>
              </a:rPr>
              <a:t>}//</a:t>
            </a:r>
            <a:r>
              <a:rPr sz="1400" b="1" spc="-10" dirty="0">
                <a:latin typeface="Calibri"/>
                <a:cs typeface="Calibri"/>
              </a:rPr>
              <a:t> </a:t>
            </a:r>
            <a:r>
              <a:rPr sz="1400" b="1" dirty="0">
                <a:latin typeface="Calibri"/>
                <a:cs typeface="Calibri"/>
              </a:rPr>
              <a:t>End</a:t>
            </a:r>
            <a:r>
              <a:rPr sz="1400" b="1" spc="-20" dirty="0">
                <a:latin typeface="Calibri"/>
                <a:cs typeface="Calibri"/>
              </a:rPr>
              <a:t> </a:t>
            </a:r>
            <a:r>
              <a:rPr sz="1400" b="1" dirty="0">
                <a:latin typeface="Calibri"/>
                <a:cs typeface="Calibri"/>
              </a:rPr>
              <a:t>of</a:t>
            </a:r>
            <a:r>
              <a:rPr sz="1400" b="1" spc="-20" dirty="0">
                <a:latin typeface="Calibri"/>
                <a:cs typeface="Calibri"/>
              </a:rPr>
              <a:t> </a:t>
            </a:r>
            <a:r>
              <a:rPr sz="1400" b="1" spc="-5" dirty="0">
                <a:latin typeface="Calibri"/>
                <a:cs typeface="Calibri"/>
              </a:rPr>
              <a:t>class</a:t>
            </a:r>
            <a:r>
              <a:rPr sz="1400" b="1" spc="-20" dirty="0">
                <a:latin typeface="Calibri"/>
                <a:cs typeface="Calibri"/>
              </a:rPr>
              <a:t> </a:t>
            </a:r>
            <a:r>
              <a:rPr sz="1400" b="1" spc="-10" dirty="0">
                <a:latin typeface="Calibri"/>
                <a:cs typeface="Calibri"/>
              </a:rPr>
              <a:t>Circle</a:t>
            </a:r>
            <a:endParaRPr sz="1400">
              <a:latin typeface="Calibri"/>
              <a:cs typeface="Calibri"/>
            </a:endParaRPr>
          </a:p>
        </p:txBody>
      </p:sp>
      <p:grpSp>
        <p:nvGrpSpPr>
          <p:cNvPr id="11" name="object 11"/>
          <p:cNvGrpSpPr/>
          <p:nvPr/>
        </p:nvGrpSpPr>
        <p:grpSpPr>
          <a:xfrm>
            <a:off x="5291328" y="1905000"/>
            <a:ext cx="2330450" cy="242570"/>
            <a:chOff x="3767328" y="1905000"/>
            <a:chExt cx="2330450" cy="242570"/>
          </a:xfrm>
        </p:grpSpPr>
        <p:sp>
          <p:nvSpPr>
            <p:cNvPr id="12" name="object 12"/>
            <p:cNvSpPr/>
            <p:nvPr/>
          </p:nvSpPr>
          <p:spPr>
            <a:xfrm>
              <a:off x="3780282" y="1917953"/>
              <a:ext cx="2304415" cy="216535"/>
            </a:xfrm>
            <a:custGeom>
              <a:avLst/>
              <a:gdLst/>
              <a:ahLst/>
              <a:cxnLst/>
              <a:rect l="l" t="t" r="r" b="b"/>
              <a:pathLst>
                <a:path w="2304415" h="216535">
                  <a:moveTo>
                    <a:pt x="2196083" y="0"/>
                  </a:moveTo>
                  <a:lnTo>
                    <a:pt x="2196083" y="54101"/>
                  </a:lnTo>
                  <a:lnTo>
                    <a:pt x="0" y="54101"/>
                  </a:lnTo>
                  <a:lnTo>
                    <a:pt x="0" y="162306"/>
                  </a:lnTo>
                  <a:lnTo>
                    <a:pt x="2196083" y="162306"/>
                  </a:lnTo>
                  <a:lnTo>
                    <a:pt x="2196083" y="216408"/>
                  </a:lnTo>
                  <a:lnTo>
                    <a:pt x="2304288" y="108204"/>
                  </a:lnTo>
                  <a:lnTo>
                    <a:pt x="2196083" y="0"/>
                  </a:lnTo>
                  <a:close/>
                </a:path>
              </a:pathLst>
            </a:custGeom>
            <a:solidFill>
              <a:srgbClr val="4F81BC"/>
            </a:solidFill>
          </p:spPr>
          <p:txBody>
            <a:bodyPr wrap="square" lIns="0" tIns="0" rIns="0" bIns="0" rtlCol="0"/>
            <a:lstStyle/>
            <a:p>
              <a:endParaRPr/>
            </a:p>
          </p:txBody>
        </p:sp>
        <p:sp>
          <p:nvSpPr>
            <p:cNvPr id="13" name="object 13"/>
            <p:cNvSpPr/>
            <p:nvPr/>
          </p:nvSpPr>
          <p:spPr>
            <a:xfrm>
              <a:off x="3780282" y="1917953"/>
              <a:ext cx="2304415" cy="216535"/>
            </a:xfrm>
            <a:custGeom>
              <a:avLst/>
              <a:gdLst/>
              <a:ahLst/>
              <a:cxnLst/>
              <a:rect l="l" t="t" r="r" b="b"/>
              <a:pathLst>
                <a:path w="2304415" h="216535">
                  <a:moveTo>
                    <a:pt x="0" y="54101"/>
                  </a:moveTo>
                  <a:lnTo>
                    <a:pt x="2196083" y="54101"/>
                  </a:lnTo>
                  <a:lnTo>
                    <a:pt x="2196083" y="0"/>
                  </a:lnTo>
                  <a:lnTo>
                    <a:pt x="2304288" y="108204"/>
                  </a:lnTo>
                  <a:lnTo>
                    <a:pt x="2196083" y="216408"/>
                  </a:lnTo>
                  <a:lnTo>
                    <a:pt x="2196083" y="162306"/>
                  </a:lnTo>
                  <a:lnTo>
                    <a:pt x="0" y="162306"/>
                  </a:lnTo>
                  <a:lnTo>
                    <a:pt x="0" y="54101"/>
                  </a:lnTo>
                  <a:close/>
                </a:path>
              </a:pathLst>
            </a:custGeom>
            <a:ln w="25907">
              <a:solidFill>
                <a:srgbClr val="385D89"/>
              </a:solidFill>
            </a:ln>
          </p:spPr>
          <p:txBody>
            <a:bodyPr wrap="square" lIns="0" tIns="0" rIns="0" bIns="0" rtlCol="0"/>
            <a:lstStyle/>
            <a:p>
              <a:endParaRPr/>
            </a:p>
          </p:txBody>
        </p:sp>
      </p:grpSp>
      <p:sp>
        <p:nvSpPr>
          <p:cNvPr id="14" name="object 14"/>
          <p:cNvSpPr txBox="1"/>
          <p:nvPr/>
        </p:nvSpPr>
        <p:spPr>
          <a:xfrm>
            <a:off x="7688071" y="1820926"/>
            <a:ext cx="283972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Step</a:t>
            </a:r>
            <a:r>
              <a:rPr b="1" spc="-25" dirty="0">
                <a:solidFill>
                  <a:srgbClr val="FF0000"/>
                </a:solidFill>
                <a:latin typeface="Calibri"/>
                <a:cs typeface="Calibri"/>
              </a:rPr>
              <a:t> </a:t>
            </a:r>
            <a:r>
              <a:rPr b="1" dirty="0">
                <a:solidFill>
                  <a:srgbClr val="FF0000"/>
                </a:solidFill>
                <a:latin typeface="Calibri"/>
                <a:cs typeface="Calibri"/>
              </a:rPr>
              <a:t>1:</a:t>
            </a:r>
            <a:r>
              <a:rPr b="1" spc="-5" dirty="0">
                <a:solidFill>
                  <a:srgbClr val="FF0000"/>
                </a:solidFill>
                <a:latin typeface="Calibri"/>
                <a:cs typeface="Calibri"/>
              </a:rPr>
              <a:t> Instance</a:t>
            </a:r>
            <a:r>
              <a:rPr b="1" spc="-55" dirty="0">
                <a:solidFill>
                  <a:srgbClr val="FF0000"/>
                </a:solidFill>
                <a:latin typeface="Calibri"/>
                <a:cs typeface="Calibri"/>
              </a:rPr>
              <a:t> </a:t>
            </a:r>
            <a:r>
              <a:rPr b="1" dirty="0">
                <a:solidFill>
                  <a:srgbClr val="FF0000"/>
                </a:solidFill>
                <a:latin typeface="Calibri"/>
                <a:cs typeface="Calibri"/>
              </a:rPr>
              <a:t>Fields</a:t>
            </a:r>
            <a:r>
              <a:rPr b="1" spc="-25" dirty="0">
                <a:solidFill>
                  <a:srgbClr val="FF0000"/>
                </a:solidFill>
                <a:latin typeface="Calibri"/>
                <a:cs typeface="Calibri"/>
              </a:rPr>
              <a:t> </a:t>
            </a:r>
            <a:r>
              <a:rPr b="1" spc="-15" dirty="0">
                <a:solidFill>
                  <a:srgbClr val="FF0000"/>
                </a:solidFill>
                <a:latin typeface="Calibri"/>
                <a:cs typeface="Calibri"/>
              </a:rPr>
              <a:t>private</a:t>
            </a:r>
            <a:endParaRPr>
              <a:latin typeface="Calibri"/>
              <a:cs typeface="Calibri"/>
            </a:endParaRPr>
          </a:p>
        </p:txBody>
      </p:sp>
      <p:sp>
        <p:nvSpPr>
          <p:cNvPr id="15" name="object 15"/>
          <p:cNvSpPr/>
          <p:nvPr/>
        </p:nvSpPr>
        <p:spPr>
          <a:xfrm>
            <a:off x="5292090" y="3358134"/>
            <a:ext cx="2316480" cy="935990"/>
          </a:xfrm>
          <a:custGeom>
            <a:avLst/>
            <a:gdLst/>
            <a:ahLst/>
            <a:cxnLst/>
            <a:rect l="l" t="t" r="r" b="b"/>
            <a:pathLst>
              <a:path w="2316479" h="935989">
                <a:moveTo>
                  <a:pt x="0" y="0"/>
                </a:moveTo>
                <a:lnTo>
                  <a:pt x="76156" y="458"/>
                </a:lnTo>
                <a:lnTo>
                  <a:pt x="150998" y="1815"/>
                </a:lnTo>
                <a:lnTo>
                  <a:pt x="224370" y="4041"/>
                </a:lnTo>
                <a:lnTo>
                  <a:pt x="296122" y="7109"/>
                </a:lnTo>
                <a:lnTo>
                  <a:pt x="366101" y="10991"/>
                </a:lnTo>
                <a:lnTo>
                  <a:pt x="434153" y="15656"/>
                </a:lnTo>
                <a:lnTo>
                  <a:pt x="500127" y="21078"/>
                </a:lnTo>
                <a:lnTo>
                  <a:pt x="563869" y="27228"/>
                </a:lnTo>
                <a:lnTo>
                  <a:pt x="625228" y="34078"/>
                </a:lnTo>
                <a:lnTo>
                  <a:pt x="684050" y="41599"/>
                </a:lnTo>
                <a:lnTo>
                  <a:pt x="740183" y="49762"/>
                </a:lnTo>
                <a:lnTo>
                  <a:pt x="793474" y="58540"/>
                </a:lnTo>
                <a:lnTo>
                  <a:pt x="843771" y="67904"/>
                </a:lnTo>
                <a:lnTo>
                  <a:pt x="890922" y="77825"/>
                </a:lnTo>
                <a:lnTo>
                  <a:pt x="934772" y="88276"/>
                </a:lnTo>
                <a:lnTo>
                  <a:pt x="975171" y="99227"/>
                </a:lnTo>
                <a:lnTo>
                  <a:pt x="1011965" y="110651"/>
                </a:lnTo>
                <a:lnTo>
                  <a:pt x="1074129" y="134803"/>
                </a:lnTo>
                <a:lnTo>
                  <a:pt x="1120043" y="160504"/>
                </a:lnTo>
                <a:lnTo>
                  <a:pt x="1148487" y="187527"/>
                </a:lnTo>
                <a:lnTo>
                  <a:pt x="1158239" y="215645"/>
                </a:lnTo>
                <a:lnTo>
                  <a:pt x="1158239" y="288797"/>
                </a:lnTo>
                <a:lnTo>
                  <a:pt x="1160703" y="302979"/>
                </a:lnTo>
                <a:lnTo>
                  <a:pt x="1196436" y="343939"/>
                </a:lnTo>
                <a:lnTo>
                  <a:pt x="1242350" y="369640"/>
                </a:lnTo>
                <a:lnTo>
                  <a:pt x="1304514" y="393792"/>
                </a:lnTo>
                <a:lnTo>
                  <a:pt x="1341308" y="405216"/>
                </a:lnTo>
                <a:lnTo>
                  <a:pt x="1381707" y="416167"/>
                </a:lnTo>
                <a:lnTo>
                  <a:pt x="1425557" y="426618"/>
                </a:lnTo>
                <a:lnTo>
                  <a:pt x="1472708" y="436539"/>
                </a:lnTo>
                <a:lnTo>
                  <a:pt x="1523005" y="445903"/>
                </a:lnTo>
                <a:lnTo>
                  <a:pt x="1576296" y="454681"/>
                </a:lnTo>
                <a:lnTo>
                  <a:pt x="1632429" y="462844"/>
                </a:lnTo>
                <a:lnTo>
                  <a:pt x="1691251" y="470365"/>
                </a:lnTo>
                <a:lnTo>
                  <a:pt x="1752610" y="477215"/>
                </a:lnTo>
                <a:lnTo>
                  <a:pt x="1816352" y="483365"/>
                </a:lnTo>
                <a:lnTo>
                  <a:pt x="1882326" y="488787"/>
                </a:lnTo>
                <a:lnTo>
                  <a:pt x="1950378" y="493452"/>
                </a:lnTo>
                <a:lnTo>
                  <a:pt x="2020357" y="497334"/>
                </a:lnTo>
                <a:lnTo>
                  <a:pt x="2092109" y="500402"/>
                </a:lnTo>
                <a:lnTo>
                  <a:pt x="2165481" y="502628"/>
                </a:lnTo>
                <a:lnTo>
                  <a:pt x="2240323" y="503985"/>
                </a:lnTo>
                <a:lnTo>
                  <a:pt x="2316480" y="504443"/>
                </a:lnTo>
                <a:lnTo>
                  <a:pt x="2240323" y="504902"/>
                </a:lnTo>
                <a:lnTo>
                  <a:pt x="2165481" y="506259"/>
                </a:lnTo>
                <a:lnTo>
                  <a:pt x="2092109" y="508485"/>
                </a:lnTo>
                <a:lnTo>
                  <a:pt x="2020357" y="511553"/>
                </a:lnTo>
                <a:lnTo>
                  <a:pt x="1950378" y="515435"/>
                </a:lnTo>
                <a:lnTo>
                  <a:pt x="1882326" y="520100"/>
                </a:lnTo>
                <a:lnTo>
                  <a:pt x="1816352" y="525522"/>
                </a:lnTo>
                <a:lnTo>
                  <a:pt x="1752610" y="531672"/>
                </a:lnTo>
                <a:lnTo>
                  <a:pt x="1691251" y="538522"/>
                </a:lnTo>
                <a:lnTo>
                  <a:pt x="1632429" y="546043"/>
                </a:lnTo>
                <a:lnTo>
                  <a:pt x="1576296" y="554206"/>
                </a:lnTo>
                <a:lnTo>
                  <a:pt x="1523005" y="562984"/>
                </a:lnTo>
                <a:lnTo>
                  <a:pt x="1472708" y="572348"/>
                </a:lnTo>
                <a:lnTo>
                  <a:pt x="1425557" y="582269"/>
                </a:lnTo>
                <a:lnTo>
                  <a:pt x="1381707" y="592720"/>
                </a:lnTo>
                <a:lnTo>
                  <a:pt x="1341308" y="603671"/>
                </a:lnTo>
                <a:lnTo>
                  <a:pt x="1304514" y="615095"/>
                </a:lnTo>
                <a:lnTo>
                  <a:pt x="1242350" y="639247"/>
                </a:lnTo>
                <a:lnTo>
                  <a:pt x="1196436" y="664948"/>
                </a:lnTo>
                <a:lnTo>
                  <a:pt x="1167992" y="691971"/>
                </a:lnTo>
                <a:lnTo>
                  <a:pt x="1158239" y="720089"/>
                </a:lnTo>
                <a:lnTo>
                  <a:pt x="1136525" y="761871"/>
                </a:lnTo>
                <a:lnTo>
                  <a:pt x="1099194" y="788261"/>
                </a:lnTo>
                <a:lnTo>
                  <a:pt x="1045002" y="813216"/>
                </a:lnTo>
                <a:lnTo>
                  <a:pt x="975171" y="836508"/>
                </a:lnTo>
                <a:lnTo>
                  <a:pt x="934772" y="847459"/>
                </a:lnTo>
                <a:lnTo>
                  <a:pt x="890922" y="857910"/>
                </a:lnTo>
                <a:lnTo>
                  <a:pt x="843771" y="867831"/>
                </a:lnTo>
                <a:lnTo>
                  <a:pt x="793474" y="877195"/>
                </a:lnTo>
                <a:lnTo>
                  <a:pt x="740183" y="885973"/>
                </a:lnTo>
                <a:lnTo>
                  <a:pt x="684050" y="894136"/>
                </a:lnTo>
                <a:lnTo>
                  <a:pt x="625228" y="901657"/>
                </a:lnTo>
                <a:lnTo>
                  <a:pt x="563869" y="908507"/>
                </a:lnTo>
                <a:lnTo>
                  <a:pt x="500127" y="914657"/>
                </a:lnTo>
                <a:lnTo>
                  <a:pt x="434153" y="920079"/>
                </a:lnTo>
                <a:lnTo>
                  <a:pt x="366101" y="924744"/>
                </a:lnTo>
                <a:lnTo>
                  <a:pt x="296122" y="928626"/>
                </a:lnTo>
                <a:lnTo>
                  <a:pt x="224370" y="931694"/>
                </a:lnTo>
                <a:lnTo>
                  <a:pt x="150998" y="933920"/>
                </a:lnTo>
                <a:lnTo>
                  <a:pt x="76156" y="935277"/>
                </a:lnTo>
                <a:lnTo>
                  <a:pt x="0" y="935735"/>
                </a:lnTo>
              </a:path>
            </a:pathLst>
          </a:custGeom>
          <a:ln w="25908">
            <a:solidFill>
              <a:srgbClr val="FF0000"/>
            </a:solidFill>
            <a:prstDash val="sysDash"/>
          </a:ln>
        </p:spPr>
        <p:txBody>
          <a:bodyPr wrap="square" lIns="0" tIns="0" rIns="0" bIns="0" rtlCol="0"/>
          <a:lstStyle/>
          <a:p>
            <a:endParaRPr/>
          </a:p>
        </p:txBody>
      </p:sp>
      <p:sp>
        <p:nvSpPr>
          <p:cNvPr id="16" name="object 16"/>
          <p:cNvSpPr txBox="1"/>
          <p:nvPr/>
        </p:nvSpPr>
        <p:spPr>
          <a:xfrm>
            <a:off x="7615809" y="3659251"/>
            <a:ext cx="295783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Step</a:t>
            </a:r>
            <a:r>
              <a:rPr b="1" spc="-20" dirty="0">
                <a:solidFill>
                  <a:srgbClr val="FF0000"/>
                </a:solidFill>
                <a:latin typeface="Calibri"/>
                <a:cs typeface="Calibri"/>
              </a:rPr>
              <a:t> </a:t>
            </a:r>
            <a:r>
              <a:rPr b="1" dirty="0">
                <a:solidFill>
                  <a:srgbClr val="FF0000"/>
                </a:solidFill>
                <a:latin typeface="Calibri"/>
                <a:cs typeface="Calibri"/>
              </a:rPr>
              <a:t>2: </a:t>
            </a:r>
            <a:r>
              <a:rPr b="1" spc="-5" dirty="0">
                <a:solidFill>
                  <a:srgbClr val="FF0000"/>
                </a:solidFill>
                <a:latin typeface="Calibri"/>
                <a:cs typeface="Calibri"/>
              </a:rPr>
              <a:t>Only Accessor</a:t>
            </a:r>
            <a:r>
              <a:rPr b="1" spc="-30" dirty="0">
                <a:solidFill>
                  <a:srgbClr val="FF0000"/>
                </a:solidFill>
                <a:latin typeface="Calibri"/>
                <a:cs typeface="Calibri"/>
              </a:rPr>
              <a:t> </a:t>
            </a:r>
            <a:r>
              <a:rPr b="1" spc="-5" dirty="0">
                <a:solidFill>
                  <a:srgbClr val="FF0000"/>
                </a:solidFill>
                <a:latin typeface="Calibri"/>
                <a:cs typeface="Calibri"/>
              </a:rPr>
              <a:t>Methods</a:t>
            </a:r>
            <a:endParaRPr>
              <a:latin typeface="Calibri"/>
              <a:cs typeface="Calibri"/>
            </a:endParaRPr>
          </a:p>
        </p:txBody>
      </p:sp>
      <p:sp>
        <p:nvSpPr>
          <p:cNvPr id="17" name="object 17"/>
          <p:cNvSpPr txBox="1"/>
          <p:nvPr/>
        </p:nvSpPr>
        <p:spPr>
          <a:xfrm>
            <a:off x="7688071" y="5224653"/>
            <a:ext cx="2586990" cy="299720"/>
          </a:xfrm>
          <a:prstGeom prst="rect">
            <a:avLst/>
          </a:prstGeom>
        </p:spPr>
        <p:txBody>
          <a:bodyPr vert="horz" wrap="square" lIns="0" tIns="12700" rIns="0" bIns="0" rtlCol="0">
            <a:spAutoFit/>
          </a:bodyPr>
          <a:lstStyle/>
          <a:p>
            <a:pPr marL="12700">
              <a:spcBef>
                <a:spcPts val="100"/>
              </a:spcBef>
            </a:pPr>
            <a:r>
              <a:rPr b="1" spc="-10" dirty="0">
                <a:solidFill>
                  <a:srgbClr val="FF0000"/>
                </a:solidFill>
                <a:latin typeface="Calibri"/>
                <a:cs typeface="Calibri"/>
              </a:rPr>
              <a:t>Step</a:t>
            </a:r>
            <a:r>
              <a:rPr b="1" spc="-20" dirty="0">
                <a:solidFill>
                  <a:srgbClr val="FF0000"/>
                </a:solidFill>
                <a:latin typeface="Calibri"/>
                <a:cs typeface="Calibri"/>
              </a:rPr>
              <a:t> </a:t>
            </a:r>
            <a:r>
              <a:rPr b="1" dirty="0">
                <a:solidFill>
                  <a:srgbClr val="FF0000"/>
                </a:solidFill>
                <a:latin typeface="Calibri"/>
                <a:cs typeface="Calibri"/>
              </a:rPr>
              <a:t>3:</a:t>
            </a:r>
            <a:r>
              <a:rPr b="1" spc="-5" dirty="0">
                <a:solidFill>
                  <a:srgbClr val="FF0000"/>
                </a:solidFill>
                <a:latin typeface="Calibri"/>
                <a:cs typeface="Calibri"/>
              </a:rPr>
              <a:t> </a:t>
            </a:r>
            <a:r>
              <a:rPr b="1" dirty="0">
                <a:solidFill>
                  <a:srgbClr val="FF0000"/>
                </a:solidFill>
                <a:latin typeface="Calibri"/>
                <a:cs typeface="Calibri"/>
              </a:rPr>
              <a:t>No</a:t>
            </a:r>
            <a:r>
              <a:rPr b="1" spc="-15" dirty="0">
                <a:solidFill>
                  <a:srgbClr val="FF0000"/>
                </a:solidFill>
                <a:latin typeface="Calibri"/>
                <a:cs typeface="Calibri"/>
              </a:rPr>
              <a:t> </a:t>
            </a:r>
            <a:r>
              <a:rPr b="1" spc="-5" dirty="0">
                <a:solidFill>
                  <a:srgbClr val="FF0000"/>
                </a:solidFill>
                <a:latin typeface="Calibri"/>
                <a:cs typeface="Calibri"/>
              </a:rPr>
              <a:t>Mutaor</a:t>
            </a:r>
            <a:r>
              <a:rPr b="1" spc="-20" dirty="0">
                <a:solidFill>
                  <a:srgbClr val="FF0000"/>
                </a:solidFill>
                <a:latin typeface="Calibri"/>
                <a:cs typeface="Calibri"/>
              </a:rPr>
              <a:t> </a:t>
            </a:r>
            <a:r>
              <a:rPr b="1" spc="-5" dirty="0">
                <a:solidFill>
                  <a:srgbClr val="FF0000"/>
                </a:solidFill>
                <a:latin typeface="Calibri"/>
                <a:cs typeface="Calibri"/>
              </a:rPr>
              <a:t>Method</a:t>
            </a:r>
            <a:endParaRPr>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0334" y="1475054"/>
            <a:ext cx="8751570" cy="4250690"/>
          </a:xfrm>
          <a:prstGeom prst="rect">
            <a:avLst/>
          </a:prstGeom>
        </p:spPr>
        <p:txBody>
          <a:bodyPr vert="horz" wrap="square" lIns="0" tIns="60325" rIns="0" bIns="0" rtlCol="0">
            <a:spAutoFit/>
          </a:bodyPr>
          <a:lstStyle/>
          <a:p>
            <a:pPr marL="622300" marR="307340" indent="-609600">
              <a:lnSpc>
                <a:spcPts val="3030"/>
              </a:lnSpc>
              <a:spcBef>
                <a:spcPts val="475"/>
              </a:spcBef>
              <a:buClr>
                <a:srgbClr val="0F1141"/>
              </a:buClr>
              <a:buFont typeface="Arial MT"/>
              <a:buChar char="•"/>
              <a:tabLst>
                <a:tab pos="621665" algn="l"/>
                <a:tab pos="622300" algn="l"/>
              </a:tabLst>
            </a:pPr>
            <a:r>
              <a:rPr sz="2800" b="1" spc="-5" dirty="0">
                <a:latin typeface="Arial"/>
                <a:cs typeface="Arial"/>
              </a:rPr>
              <a:t>Process</a:t>
            </a:r>
            <a:r>
              <a:rPr sz="2800" b="1" spc="10" dirty="0">
                <a:latin typeface="Arial"/>
                <a:cs typeface="Arial"/>
              </a:rPr>
              <a:t> </a:t>
            </a:r>
            <a:r>
              <a:rPr sz="2800" b="1" spc="-5" dirty="0">
                <a:latin typeface="Arial"/>
                <a:cs typeface="Arial"/>
              </a:rPr>
              <a:t>by</a:t>
            </a:r>
            <a:r>
              <a:rPr sz="2800" b="1" dirty="0">
                <a:latin typeface="Arial"/>
                <a:cs typeface="Arial"/>
              </a:rPr>
              <a:t> </a:t>
            </a:r>
            <a:r>
              <a:rPr sz="2800" b="1" spc="-5" dirty="0">
                <a:latin typeface="Arial"/>
                <a:cs typeface="Arial"/>
              </a:rPr>
              <a:t>which</a:t>
            </a:r>
            <a:r>
              <a:rPr sz="2800" b="1" spc="35" dirty="0">
                <a:latin typeface="Arial"/>
                <a:cs typeface="Arial"/>
              </a:rPr>
              <a:t> </a:t>
            </a:r>
            <a:r>
              <a:rPr sz="2800" b="1" spc="-5">
                <a:latin typeface="Arial"/>
                <a:cs typeface="Arial"/>
              </a:rPr>
              <a:t>an</a:t>
            </a:r>
            <a:r>
              <a:rPr sz="2800" b="1">
                <a:latin typeface="Arial"/>
                <a:cs typeface="Arial"/>
              </a:rPr>
              <a:t> </a:t>
            </a:r>
            <a:r>
              <a:rPr sz="2800" b="1" spc="-5">
                <a:latin typeface="Arial"/>
                <a:cs typeface="Arial"/>
              </a:rPr>
              <a:t>object</a:t>
            </a:r>
            <a:r>
              <a:rPr sz="2800" b="1" spc="10">
                <a:latin typeface="Arial"/>
                <a:cs typeface="Arial"/>
              </a:rPr>
              <a:t> </a:t>
            </a:r>
            <a:r>
              <a:rPr sz="2800" b="1" spc="-5" dirty="0">
                <a:latin typeface="Arial"/>
                <a:cs typeface="Arial"/>
              </a:rPr>
              <a:t>of</a:t>
            </a:r>
            <a:r>
              <a:rPr sz="2800" b="1" spc="5" dirty="0">
                <a:latin typeface="Arial"/>
                <a:cs typeface="Arial"/>
              </a:rPr>
              <a:t> </a:t>
            </a:r>
            <a:r>
              <a:rPr sz="2800" b="1" spc="-10" dirty="0">
                <a:latin typeface="Arial"/>
                <a:cs typeface="Arial"/>
              </a:rPr>
              <a:t>one</a:t>
            </a:r>
            <a:r>
              <a:rPr sz="2800" b="1" spc="10" dirty="0">
                <a:latin typeface="Arial"/>
                <a:cs typeface="Arial"/>
              </a:rPr>
              <a:t> </a:t>
            </a:r>
            <a:r>
              <a:rPr sz="2800" b="1" spc="-5" dirty="0">
                <a:latin typeface="Arial"/>
                <a:cs typeface="Arial"/>
              </a:rPr>
              <a:t>class </a:t>
            </a:r>
            <a:r>
              <a:rPr sz="2800" b="1" dirty="0">
                <a:latin typeface="Arial"/>
                <a:cs typeface="Arial"/>
              </a:rPr>
              <a:t> </a:t>
            </a:r>
            <a:r>
              <a:rPr sz="2800" b="1" spc="-5" dirty="0">
                <a:latin typeface="Arial"/>
                <a:cs typeface="Arial"/>
              </a:rPr>
              <a:t>acquires</a:t>
            </a:r>
            <a:r>
              <a:rPr sz="2800" b="1" spc="30" dirty="0">
                <a:latin typeface="Arial"/>
                <a:cs typeface="Arial"/>
              </a:rPr>
              <a:t> </a:t>
            </a:r>
            <a:r>
              <a:rPr sz="2800" b="1" spc="-5" dirty="0">
                <a:latin typeface="Arial"/>
                <a:cs typeface="Arial"/>
              </a:rPr>
              <a:t>properties</a:t>
            </a:r>
            <a:r>
              <a:rPr sz="2800" b="1" spc="20" dirty="0">
                <a:latin typeface="Arial"/>
                <a:cs typeface="Arial"/>
              </a:rPr>
              <a:t> </a:t>
            </a:r>
            <a:r>
              <a:rPr sz="2800" b="1" spc="-5" dirty="0">
                <a:latin typeface="Arial"/>
                <a:cs typeface="Arial"/>
              </a:rPr>
              <a:t>of</a:t>
            </a:r>
            <a:r>
              <a:rPr sz="2800" b="1" spc="30" dirty="0">
                <a:latin typeface="Arial"/>
                <a:cs typeface="Arial"/>
              </a:rPr>
              <a:t> </a:t>
            </a:r>
            <a:r>
              <a:rPr sz="2800" b="1" spc="-5">
                <a:latin typeface="Arial"/>
                <a:cs typeface="Arial"/>
              </a:rPr>
              <a:t>an</a:t>
            </a:r>
            <a:r>
              <a:rPr sz="2800" b="1">
                <a:latin typeface="Arial"/>
                <a:cs typeface="Arial"/>
              </a:rPr>
              <a:t> </a:t>
            </a:r>
            <a:r>
              <a:rPr sz="2800" b="1" spc="-5">
                <a:latin typeface="Arial"/>
                <a:cs typeface="Arial"/>
              </a:rPr>
              <a:t>object</a:t>
            </a:r>
            <a:r>
              <a:rPr sz="2800" b="1" spc="20">
                <a:latin typeface="Arial"/>
                <a:cs typeface="Arial"/>
              </a:rPr>
              <a:t> </a:t>
            </a:r>
            <a:r>
              <a:rPr sz="2800" b="1" spc="-5" dirty="0">
                <a:latin typeface="Arial"/>
                <a:cs typeface="Arial"/>
              </a:rPr>
              <a:t>of</a:t>
            </a:r>
            <a:r>
              <a:rPr sz="2800" b="1" spc="15" dirty="0">
                <a:latin typeface="Arial"/>
                <a:cs typeface="Arial"/>
              </a:rPr>
              <a:t> </a:t>
            </a:r>
            <a:r>
              <a:rPr sz="2800" b="1" spc="-5" dirty="0">
                <a:latin typeface="Arial"/>
                <a:cs typeface="Arial"/>
              </a:rPr>
              <a:t>other</a:t>
            </a:r>
            <a:r>
              <a:rPr sz="2800" b="1" spc="20" dirty="0">
                <a:latin typeface="Arial"/>
                <a:cs typeface="Arial"/>
              </a:rPr>
              <a:t> </a:t>
            </a:r>
            <a:r>
              <a:rPr sz="2800" b="1" spc="-5" dirty="0">
                <a:latin typeface="Arial"/>
                <a:cs typeface="Arial"/>
              </a:rPr>
              <a:t>class</a:t>
            </a:r>
            <a:endParaRPr sz="2800" dirty="0">
              <a:latin typeface="Arial"/>
              <a:cs typeface="Arial"/>
            </a:endParaRPr>
          </a:p>
          <a:p>
            <a:pPr marL="622300" indent="-609600">
              <a:spcBef>
                <a:spcPts val="285"/>
              </a:spcBef>
              <a:buClr>
                <a:srgbClr val="0F1141"/>
              </a:buClr>
              <a:buFont typeface="Arial MT"/>
              <a:buChar char="•"/>
              <a:tabLst>
                <a:tab pos="621665" algn="l"/>
                <a:tab pos="622300" algn="l"/>
              </a:tabLst>
            </a:pPr>
            <a:r>
              <a:rPr sz="2800" b="1" spc="-5" dirty="0">
                <a:latin typeface="Arial"/>
                <a:cs typeface="Arial"/>
              </a:rPr>
              <a:t>Supports</a:t>
            </a:r>
            <a:r>
              <a:rPr sz="2800" b="1" spc="35" dirty="0">
                <a:latin typeface="Arial"/>
                <a:cs typeface="Arial"/>
              </a:rPr>
              <a:t> </a:t>
            </a:r>
            <a:r>
              <a:rPr sz="2800" b="1" spc="-5" dirty="0">
                <a:latin typeface="Arial"/>
                <a:cs typeface="Arial"/>
              </a:rPr>
              <a:t>Reusability</a:t>
            </a:r>
            <a:r>
              <a:rPr sz="2800" b="1" spc="10" dirty="0">
                <a:latin typeface="Arial"/>
                <a:cs typeface="Arial"/>
              </a:rPr>
              <a:t> </a:t>
            </a:r>
            <a:r>
              <a:rPr sz="2800" b="1" spc="-5" dirty="0">
                <a:latin typeface="Arial"/>
                <a:cs typeface="Arial"/>
              </a:rPr>
              <a:t>of code</a:t>
            </a:r>
            <a:r>
              <a:rPr sz="2800" b="1" spc="20" dirty="0">
                <a:latin typeface="Arial"/>
                <a:cs typeface="Arial"/>
              </a:rPr>
              <a:t> </a:t>
            </a:r>
            <a:r>
              <a:rPr sz="2800" b="1" spc="-5" dirty="0">
                <a:latin typeface="Arial"/>
                <a:cs typeface="Arial"/>
              </a:rPr>
              <a:t>and</a:t>
            </a:r>
            <a:r>
              <a:rPr sz="2800" b="1" spc="30" dirty="0">
                <a:latin typeface="Arial"/>
                <a:cs typeface="Arial"/>
              </a:rPr>
              <a:t> </a:t>
            </a:r>
            <a:r>
              <a:rPr sz="2800" b="1" spc="-5" dirty="0">
                <a:latin typeface="Arial"/>
                <a:cs typeface="Arial"/>
              </a:rPr>
              <a:t>data</a:t>
            </a:r>
            <a:endParaRPr sz="2800" dirty="0">
              <a:latin typeface="Arial"/>
              <a:cs typeface="Arial"/>
            </a:endParaRPr>
          </a:p>
          <a:p>
            <a:pPr marL="622300" indent="-609600">
              <a:spcBef>
                <a:spcPts val="340"/>
              </a:spcBef>
              <a:buClr>
                <a:srgbClr val="0F1141"/>
              </a:buClr>
              <a:buFont typeface="Arial MT"/>
              <a:buChar char="•"/>
              <a:tabLst>
                <a:tab pos="621665" algn="l"/>
                <a:tab pos="622300" algn="l"/>
              </a:tabLst>
            </a:pPr>
            <a:r>
              <a:rPr sz="2800" b="1" spc="-5" dirty="0">
                <a:latin typeface="Arial"/>
                <a:cs typeface="Arial"/>
              </a:rPr>
              <a:t>Inheritance</a:t>
            </a:r>
            <a:r>
              <a:rPr sz="2800" b="1" spc="15" dirty="0">
                <a:latin typeface="Arial"/>
                <a:cs typeface="Arial"/>
              </a:rPr>
              <a:t> </a:t>
            </a:r>
            <a:r>
              <a:rPr sz="2800" b="1" spc="-5" dirty="0">
                <a:latin typeface="Arial"/>
                <a:cs typeface="Arial"/>
              </a:rPr>
              <a:t>Supports</a:t>
            </a:r>
            <a:r>
              <a:rPr sz="2800" b="1" spc="60" dirty="0">
                <a:latin typeface="Arial"/>
                <a:cs typeface="Arial"/>
              </a:rPr>
              <a:t> </a:t>
            </a:r>
            <a:r>
              <a:rPr sz="2800" b="1" spc="-5" dirty="0">
                <a:latin typeface="Arial"/>
                <a:cs typeface="Arial"/>
              </a:rPr>
              <a:t>isA</a:t>
            </a:r>
            <a:r>
              <a:rPr sz="2800" b="1" spc="-85" dirty="0">
                <a:latin typeface="Arial"/>
                <a:cs typeface="Arial"/>
              </a:rPr>
              <a:t> </a:t>
            </a:r>
            <a:r>
              <a:rPr sz="2800" b="1" spc="-5" dirty="0">
                <a:latin typeface="Arial"/>
                <a:cs typeface="Arial"/>
              </a:rPr>
              <a:t>relationship</a:t>
            </a:r>
            <a:endParaRPr sz="2800" dirty="0">
              <a:latin typeface="Arial"/>
              <a:cs typeface="Arial"/>
            </a:endParaRPr>
          </a:p>
          <a:p>
            <a:pPr marL="622300" marR="5080" indent="-609600">
              <a:lnSpc>
                <a:spcPts val="3020"/>
              </a:lnSpc>
              <a:spcBef>
                <a:spcPts val="720"/>
              </a:spcBef>
              <a:buClr>
                <a:srgbClr val="0F1141"/>
              </a:buClr>
              <a:buFont typeface="Arial MT"/>
              <a:buChar char="•"/>
              <a:tabLst>
                <a:tab pos="621665" algn="l"/>
                <a:tab pos="622300" algn="l"/>
              </a:tabLst>
            </a:pPr>
            <a:r>
              <a:rPr sz="2800" b="1" spc="-10" dirty="0">
                <a:latin typeface="Arial"/>
                <a:cs typeface="Arial"/>
              </a:rPr>
              <a:t>The</a:t>
            </a:r>
            <a:r>
              <a:rPr sz="2800" b="1" spc="15" dirty="0">
                <a:latin typeface="Arial"/>
                <a:cs typeface="Arial"/>
              </a:rPr>
              <a:t> </a:t>
            </a:r>
            <a:r>
              <a:rPr sz="2800" b="1" spc="-5" dirty="0">
                <a:latin typeface="Arial"/>
                <a:cs typeface="Arial"/>
              </a:rPr>
              <a:t>class</a:t>
            </a:r>
            <a:r>
              <a:rPr sz="2800" b="1" spc="5" dirty="0">
                <a:latin typeface="Arial"/>
                <a:cs typeface="Arial"/>
              </a:rPr>
              <a:t> </a:t>
            </a:r>
            <a:r>
              <a:rPr sz="2800" b="1" spc="-5" dirty="0">
                <a:latin typeface="Arial"/>
                <a:cs typeface="Arial"/>
              </a:rPr>
              <a:t>whose</a:t>
            </a:r>
            <a:r>
              <a:rPr sz="2800" b="1" spc="35" dirty="0">
                <a:latin typeface="Arial"/>
                <a:cs typeface="Arial"/>
              </a:rPr>
              <a:t> </a:t>
            </a:r>
            <a:r>
              <a:rPr sz="2800" b="1" spc="-5" dirty="0">
                <a:latin typeface="Arial"/>
                <a:cs typeface="Arial"/>
              </a:rPr>
              <a:t>properties</a:t>
            </a:r>
            <a:r>
              <a:rPr sz="2800" b="1" spc="15" dirty="0">
                <a:latin typeface="Arial"/>
                <a:cs typeface="Arial"/>
              </a:rPr>
              <a:t> </a:t>
            </a:r>
            <a:r>
              <a:rPr sz="2800" b="1" spc="-5" dirty="0">
                <a:latin typeface="Arial"/>
                <a:cs typeface="Arial"/>
              </a:rPr>
              <a:t>are</a:t>
            </a:r>
            <a:r>
              <a:rPr sz="2800" b="1" dirty="0">
                <a:latin typeface="Arial"/>
                <a:cs typeface="Arial"/>
              </a:rPr>
              <a:t> </a:t>
            </a:r>
            <a:r>
              <a:rPr sz="2800" b="1" spc="-5" dirty="0">
                <a:latin typeface="Arial"/>
                <a:cs typeface="Arial"/>
              </a:rPr>
              <a:t>extended</a:t>
            </a:r>
            <a:r>
              <a:rPr sz="2800" b="1" spc="20" dirty="0">
                <a:latin typeface="Arial"/>
                <a:cs typeface="Arial"/>
              </a:rPr>
              <a:t> </a:t>
            </a:r>
            <a:r>
              <a:rPr sz="2800" b="1" spc="-5" dirty="0">
                <a:latin typeface="Arial"/>
                <a:cs typeface="Arial"/>
              </a:rPr>
              <a:t>is </a:t>
            </a:r>
            <a:r>
              <a:rPr sz="2800" b="1" dirty="0">
                <a:latin typeface="Arial"/>
                <a:cs typeface="Arial"/>
              </a:rPr>
              <a:t> </a:t>
            </a:r>
            <a:r>
              <a:rPr sz="2800" b="1" spc="-5" dirty="0">
                <a:latin typeface="Arial"/>
                <a:cs typeface="Arial"/>
              </a:rPr>
              <a:t>known</a:t>
            </a:r>
            <a:r>
              <a:rPr sz="2800" b="1" spc="10" dirty="0">
                <a:latin typeface="Arial"/>
                <a:cs typeface="Arial"/>
              </a:rPr>
              <a:t> </a:t>
            </a:r>
            <a:r>
              <a:rPr sz="2800" b="1" spc="-5" dirty="0">
                <a:latin typeface="Arial"/>
                <a:cs typeface="Arial"/>
              </a:rPr>
              <a:t>as</a:t>
            </a:r>
            <a:r>
              <a:rPr sz="2800" b="1" spc="15" dirty="0">
                <a:latin typeface="Arial"/>
                <a:cs typeface="Arial"/>
              </a:rPr>
              <a:t> </a:t>
            </a:r>
            <a:r>
              <a:rPr sz="2800" b="1" i="1" spc="-5" dirty="0">
                <a:solidFill>
                  <a:srgbClr val="FF0000"/>
                </a:solidFill>
                <a:latin typeface="Arial"/>
                <a:cs typeface="Arial"/>
              </a:rPr>
              <a:t>super</a:t>
            </a:r>
            <a:r>
              <a:rPr sz="2800" b="1" i="1" spc="25" dirty="0">
                <a:solidFill>
                  <a:srgbClr val="FF0000"/>
                </a:solidFill>
                <a:latin typeface="Arial"/>
                <a:cs typeface="Arial"/>
              </a:rPr>
              <a:t> </a:t>
            </a:r>
            <a:r>
              <a:rPr sz="2800" b="1" i="1" spc="-5" dirty="0">
                <a:solidFill>
                  <a:srgbClr val="FF0000"/>
                </a:solidFill>
                <a:latin typeface="Arial"/>
                <a:cs typeface="Arial"/>
              </a:rPr>
              <a:t>class</a:t>
            </a:r>
            <a:r>
              <a:rPr sz="2800" b="1" i="1" spc="5" dirty="0">
                <a:solidFill>
                  <a:srgbClr val="FF0000"/>
                </a:solidFill>
                <a:latin typeface="Arial"/>
                <a:cs typeface="Arial"/>
              </a:rPr>
              <a:t> </a:t>
            </a:r>
            <a:r>
              <a:rPr sz="2800" b="1" i="1" dirty="0">
                <a:solidFill>
                  <a:srgbClr val="FF0000"/>
                </a:solidFill>
                <a:latin typeface="Arial"/>
                <a:cs typeface="Arial"/>
              </a:rPr>
              <a:t>(in </a:t>
            </a:r>
            <a:r>
              <a:rPr sz="2800" b="1" i="1" spc="-5" dirty="0">
                <a:solidFill>
                  <a:srgbClr val="FF0000"/>
                </a:solidFill>
                <a:latin typeface="Arial"/>
                <a:cs typeface="Arial"/>
              </a:rPr>
              <a:t>Java)</a:t>
            </a:r>
            <a:r>
              <a:rPr sz="2800" b="1" i="1" spc="15" dirty="0">
                <a:solidFill>
                  <a:srgbClr val="FF0000"/>
                </a:solidFill>
                <a:latin typeface="Arial"/>
                <a:cs typeface="Arial"/>
              </a:rPr>
              <a:t> </a:t>
            </a:r>
            <a:r>
              <a:rPr sz="2800" b="1" i="1" spc="-5" dirty="0">
                <a:solidFill>
                  <a:srgbClr val="FF0000"/>
                </a:solidFill>
                <a:latin typeface="Arial"/>
                <a:cs typeface="Arial"/>
              </a:rPr>
              <a:t>or</a:t>
            </a:r>
            <a:r>
              <a:rPr sz="2800" b="1" i="1" spc="20" dirty="0">
                <a:solidFill>
                  <a:srgbClr val="FF0000"/>
                </a:solidFill>
                <a:latin typeface="Arial"/>
                <a:cs typeface="Arial"/>
              </a:rPr>
              <a:t> </a:t>
            </a:r>
            <a:r>
              <a:rPr sz="2800" b="1" i="1" spc="-5" dirty="0">
                <a:solidFill>
                  <a:srgbClr val="FF0000"/>
                </a:solidFill>
                <a:latin typeface="Arial"/>
                <a:cs typeface="Arial"/>
              </a:rPr>
              <a:t>base</a:t>
            </a:r>
            <a:r>
              <a:rPr sz="2800" b="1" i="1" spc="25" dirty="0">
                <a:solidFill>
                  <a:srgbClr val="FF0000"/>
                </a:solidFill>
                <a:latin typeface="Arial"/>
                <a:cs typeface="Arial"/>
              </a:rPr>
              <a:t> </a:t>
            </a:r>
            <a:r>
              <a:rPr sz="2800" b="1" i="1" spc="-5" dirty="0">
                <a:solidFill>
                  <a:srgbClr val="FF0000"/>
                </a:solidFill>
                <a:latin typeface="Arial"/>
                <a:cs typeface="Arial"/>
              </a:rPr>
              <a:t>class</a:t>
            </a:r>
            <a:r>
              <a:rPr sz="2800" b="1" i="1" spc="10" dirty="0">
                <a:solidFill>
                  <a:srgbClr val="FF0000"/>
                </a:solidFill>
                <a:latin typeface="Arial"/>
                <a:cs typeface="Arial"/>
              </a:rPr>
              <a:t> </a:t>
            </a:r>
            <a:r>
              <a:rPr sz="2800" b="1" i="1" dirty="0">
                <a:solidFill>
                  <a:srgbClr val="FF0000"/>
                </a:solidFill>
                <a:latin typeface="Arial"/>
                <a:cs typeface="Arial"/>
              </a:rPr>
              <a:t>(in </a:t>
            </a:r>
            <a:r>
              <a:rPr sz="2800" b="1" i="1" spc="-765" dirty="0">
                <a:solidFill>
                  <a:srgbClr val="FF0000"/>
                </a:solidFill>
                <a:latin typeface="Arial"/>
                <a:cs typeface="Arial"/>
              </a:rPr>
              <a:t> </a:t>
            </a:r>
            <a:r>
              <a:rPr sz="2800" b="1" i="1" spc="-5" dirty="0">
                <a:solidFill>
                  <a:srgbClr val="FF0000"/>
                </a:solidFill>
                <a:latin typeface="Arial"/>
                <a:cs typeface="Arial"/>
              </a:rPr>
              <a:t>C++)</a:t>
            </a:r>
            <a:r>
              <a:rPr sz="2800" b="1" i="1" spc="5" dirty="0">
                <a:solidFill>
                  <a:srgbClr val="FF0000"/>
                </a:solidFill>
                <a:latin typeface="Arial"/>
                <a:cs typeface="Arial"/>
              </a:rPr>
              <a:t> </a:t>
            </a:r>
            <a:r>
              <a:rPr sz="2800" b="1" i="1" spc="-5" dirty="0">
                <a:solidFill>
                  <a:srgbClr val="FF0000"/>
                </a:solidFill>
                <a:latin typeface="Arial"/>
                <a:cs typeface="Arial"/>
              </a:rPr>
              <a:t>or</a:t>
            </a:r>
            <a:r>
              <a:rPr sz="2800" b="1" i="1" spc="5" dirty="0">
                <a:solidFill>
                  <a:srgbClr val="FF0000"/>
                </a:solidFill>
                <a:latin typeface="Arial"/>
                <a:cs typeface="Arial"/>
              </a:rPr>
              <a:t> </a:t>
            </a:r>
            <a:r>
              <a:rPr sz="2800" b="1" i="1" spc="-5" dirty="0">
                <a:solidFill>
                  <a:srgbClr val="FF0000"/>
                </a:solidFill>
                <a:latin typeface="Arial"/>
                <a:cs typeface="Arial"/>
              </a:rPr>
              <a:t>parent</a:t>
            </a:r>
            <a:r>
              <a:rPr sz="2800" b="1" i="1" spc="20" dirty="0">
                <a:solidFill>
                  <a:srgbClr val="FF0000"/>
                </a:solidFill>
                <a:latin typeface="Arial"/>
                <a:cs typeface="Arial"/>
              </a:rPr>
              <a:t> </a:t>
            </a:r>
            <a:r>
              <a:rPr sz="2800" b="1" i="1" dirty="0">
                <a:solidFill>
                  <a:srgbClr val="FF0000"/>
                </a:solidFill>
                <a:latin typeface="Arial"/>
                <a:cs typeface="Arial"/>
              </a:rPr>
              <a:t>class</a:t>
            </a:r>
            <a:r>
              <a:rPr sz="2800" b="1" dirty="0">
                <a:solidFill>
                  <a:srgbClr val="FF0000"/>
                </a:solidFill>
                <a:latin typeface="Arial"/>
                <a:cs typeface="Arial"/>
              </a:rPr>
              <a:t>.</a:t>
            </a:r>
            <a:endParaRPr sz="2800" dirty="0">
              <a:latin typeface="Arial"/>
              <a:cs typeface="Arial"/>
            </a:endParaRPr>
          </a:p>
          <a:p>
            <a:pPr marL="622300" marR="325755" indent="-609600">
              <a:lnSpc>
                <a:spcPts val="3020"/>
              </a:lnSpc>
              <a:spcBef>
                <a:spcPts val="685"/>
              </a:spcBef>
              <a:buClr>
                <a:srgbClr val="0F1141"/>
              </a:buClr>
              <a:buFont typeface="Arial MT"/>
              <a:buChar char="•"/>
              <a:tabLst>
                <a:tab pos="621665" algn="l"/>
                <a:tab pos="622300" algn="l"/>
                <a:tab pos="3547745" algn="l"/>
              </a:tabLst>
            </a:pPr>
            <a:r>
              <a:rPr sz="2800" b="1" spc="-10" dirty="0">
                <a:latin typeface="Arial"/>
                <a:cs typeface="Arial"/>
              </a:rPr>
              <a:t>The</a:t>
            </a:r>
            <a:r>
              <a:rPr sz="2800" b="1" spc="25" dirty="0">
                <a:latin typeface="Arial"/>
                <a:cs typeface="Arial"/>
              </a:rPr>
              <a:t> </a:t>
            </a:r>
            <a:r>
              <a:rPr sz="2800" b="1" spc="-5" dirty="0">
                <a:latin typeface="Arial"/>
                <a:cs typeface="Arial"/>
              </a:rPr>
              <a:t>class</a:t>
            </a:r>
            <a:r>
              <a:rPr sz="2800" b="1" spc="20" dirty="0">
                <a:latin typeface="Arial"/>
                <a:cs typeface="Arial"/>
              </a:rPr>
              <a:t> </a:t>
            </a:r>
            <a:r>
              <a:rPr sz="2800" b="1" spc="-5" dirty="0">
                <a:latin typeface="Arial"/>
                <a:cs typeface="Arial"/>
              </a:rPr>
              <a:t>which	extends</a:t>
            </a:r>
            <a:r>
              <a:rPr sz="2800" b="1" spc="20" dirty="0">
                <a:latin typeface="Arial"/>
                <a:cs typeface="Arial"/>
              </a:rPr>
              <a:t> </a:t>
            </a:r>
            <a:r>
              <a:rPr sz="2800" b="1" spc="-5" dirty="0">
                <a:latin typeface="Arial"/>
                <a:cs typeface="Arial"/>
              </a:rPr>
              <a:t>the</a:t>
            </a:r>
            <a:r>
              <a:rPr sz="2800" b="1" spc="5" dirty="0">
                <a:latin typeface="Arial"/>
                <a:cs typeface="Arial"/>
              </a:rPr>
              <a:t> </a:t>
            </a:r>
            <a:r>
              <a:rPr sz="2800" b="1" spc="-5" dirty="0">
                <a:latin typeface="Arial"/>
                <a:cs typeface="Arial"/>
              </a:rPr>
              <a:t>properties</a:t>
            </a:r>
            <a:r>
              <a:rPr sz="2800" b="1" spc="20" dirty="0">
                <a:latin typeface="Arial"/>
                <a:cs typeface="Arial"/>
              </a:rPr>
              <a:t> </a:t>
            </a:r>
            <a:r>
              <a:rPr sz="2800" b="1" spc="-5" dirty="0">
                <a:latin typeface="Arial"/>
                <a:cs typeface="Arial"/>
              </a:rPr>
              <a:t>of </a:t>
            </a:r>
            <a:r>
              <a:rPr sz="2800" b="1" dirty="0">
                <a:latin typeface="Arial"/>
                <a:cs typeface="Arial"/>
              </a:rPr>
              <a:t> </a:t>
            </a:r>
            <a:r>
              <a:rPr sz="2800" b="1" spc="-5" dirty="0">
                <a:latin typeface="Arial"/>
                <a:cs typeface="Arial"/>
              </a:rPr>
              <a:t>super</a:t>
            </a:r>
            <a:r>
              <a:rPr sz="2800" b="1" spc="15" dirty="0">
                <a:latin typeface="Arial"/>
                <a:cs typeface="Arial"/>
              </a:rPr>
              <a:t> </a:t>
            </a:r>
            <a:r>
              <a:rPr sz="2800" b="1" spc="-5" dirty="0">
                <a:latin typeface="Arial"/>
                <a:cs typeface="Arial"/>
              </a:rPr>
              <a:t>class</a:t>
            </a:r>
            <a:r>
              <a:rPr sz="2800" b="1" spc="10" dirty="0">
                <a:latin typeface="Arial"/>
                <a:cs typeface="Arial"/>
              </a:rPr>
              <a:t> </a:t>
            </a:r>
            <a:r>
              <a:rPr sz="2800" b="1" spc="-5" dirty="0">
                <a:latin typeface="Arial"/>
                <a:cs typeface="Arial"/>
              </a:rPr>
              <a:t>is known</a:t>
            </a:r>
            <a:r>
              <a:rPr sz="2800" b="1" spc="25" dirty="0">
                <a:latin typeface="Arial"/>
                <a:cs typeface="Arial"/>
              </a:rPr>
              <a:t> </a:t>
            </a:r>
            <a:r>
              <a:rPr sz="2800" b="1" spc="-5" dirty="0">
                <a:latin typeface="Arial"/>
                <a:cs typeface="Arial"/>
              </a:rPr>
              <a:t>as</a:t>
            </a:r>
            <a:r>
              <a:rPr sz="2800" b="1" spc="25" dirty="0">
                <a:latin typeface="Arial"/>
                <a:cs typeface="Arial"/>
              </a:rPr>
              <a:t> </a:t>
            </a:r>
            <a:r>
              <a:rPr sz="2800" b="1" i="1" spc="-5" dirty="0">
                <a:solidFill>
                  <a:srgbClr val="FF0000"/>
                </a:solidFill>
                <a:latin typeface="Arial"/>
                <a:cs typeface="Arial"/>
              </a:rPr>
              <a:t>sub</a:t>
            </a:r>
            <a:r>
              <a:rPr sz="2800" b="1" i="1" spc="15" dirty="0">
                <a:solidFill>
                  <a:srgbClr val="FF0000"/>
                </a:solidFill>
                <a:latin typeface="Arial"/>
                <a:cs typeface="Arial"/>
              </a:rPr>
              <a:t> </a:t>
            </a:r>
            <a:r>
              <a:rPr sz="2800" b="1" i="1" spc="-5" dirty="0">
                <a:solidFill>
                  <a:srgbClr val="FF0000"/>
                </a:solidFill>
                <a:latin typeface="Arial"/>
                <a:cs typeface="Arial"/>
              </a:rPr>
              <a:t>class</a:t>
            </a:r>
            <a:r>
              <a:rPr sz="2800" b="1" i="1" spc="5" dirty="0">
                <a:solidFill>
                  <a:srgbClr val="FF0000"/>
                </a:solidFill>
                <a:latin typeface="Arial"/>
                <a:cs typeface="Arial"/>
              </a:rPr>
              <a:t> </a:t>
            </a:r>
            <a:r>
              <a:rPr sz="2800" b="1" i="1" dirty="0">
                <a:solidFill>
                  <a:srgbClr val="FF0000"/>
                </a:solidFill>
                <a:latin typeface="Arial"/>
                <a:cs typeface="Arial"/>
              </a:rPr>
              <a:t>(in </a:t>
            </a:r>
            <a:r>
              <a:rPr sz="2800" b="1" i="1" spc="-5" dirty="0">
                <a:solidFill>
                  <a:srgbClr val="FF0000"/>
                </a:solidFill>
                <a:latin typeface="Arial"/>
                <a:cs typeface="Arial"/>
              </a:rPr>
              <a:t>Java) or </a:t>
            </a:r>
            <a:r>
              <a:rPr sz="2800" b="1" i="1" spc="-760" dirty="0">
                <a:solidFill>
                  <a:srgbClr val="FF0000"/>
                </a:solidFill>
                <a:latin typeface="Arial"/>
                <a:cs typeface="Arial"/>
              </a:rPr>
              <a:t> </a:t>
            </a:r>
            <a:r>
              <a:rPr sz="2800" b="1" i="1" spc="-5" dirty="0">
                <a:solidFill>
                  <a:srgbClr val="FF0000"/>
                </a:solidFill>
                <a:latin typeface="Arial"/>
                <a:cs typeface="Arial"/>
              </a:rPr>
              <a:t>derived</a:t>
            </a:r>
            <a:r>
              <a:rPr sz="2800" b="1" i="1" spc="10" dirty="0">
                <a:solidFill>
                  <a:srgbClr val="FF0000"/>
                </a:solidFill>
                <a:latin typeface="Arial"/>
                <a:cs typeface="Arial"/>
              </a:rPr>
              <a:t> </a:t>
            </a:r>
            <a:r>
              <a:rPr sz="2800" b="1" i="1" spc="-5" dirty="0">
                <a:solidFill>
                  <a:srgbClr val="FF0000"/>
                </a:solidFill>
                <a:latin typeface="Arial"/>
                <a:cs typeface="Arial"/>
              </a:rPr>
              <a:t>class</a:t>
            </a:r>
            <a:r>
              <a:rPr sz="2800" b="1" i="1" spc="5" dirty="0">
                <a:solidFill>
                  <a:srgbClr val="FF0000"/>
                </a:solidFill>
                <a:latin typeface="Arial"/>
                <a:cs typeface="Arial"/>
              </a:rPr>
              <a:t> </a:t>
            </a:r>
            <a:r>
              <a:rPr sz="2800" b="1" i="1" spc="-5" dirty="0">
                <a:solidFill>
                  <a:srgbClr val="FF0000"/>
                </a:solidFill>
                <a:latin typeface="Arial"/>
                <a:cs typeface="Arial"/>
              </a:rPr>
              <a:t>(in</a:t>
            </a:r>
            <a:r>
              <a:rPr sz="2800" b="1" i="1" dirty="0">
                <a:solidFill>
                  <a:srgbClr val="FF0000"/>
                </a:solidFill>
                <a:latin typeface="Arial"/>
                <a:cs typeface="Arial"/>
              </a:rPr>
              <a:t> </a:t>
            </a:r>
            <a:r>
              <a:rPr sz="2800" b="1" i="1" spc="-5" dirty="0">
                <a:solidFill>
                  <a:srgbClr val="FF0000"/>
                </a:solidFill>
                <a:latin typeface="Arial"/>
                <a:cs typeface="Arial"/>
              </a:rPr>
              <a:t>C++)</a:t>
            </a:r>
            <a:r>
              <a:rPr sz="2800" b="1" i="1" spc="10" dirty="0">
                <a:solidFill>
                  <a:srgbClr val="FF0000"/>
                </a:solidFill>
                <a:latin typeface="Arial"/>
                <a:cs typeface="Arial"/>
              </a:rPr>
              <a:t> </a:t>
            </a:r>
            <a:r>
              <a:rPr sz="2800" b="1" i="1" spc="-5" dirty="0">
                <a:solidFill>
                  <a:srgbClr val="FF0000"/>
                </a:solidFill>
                <a:latin typeface="Arial"/>
                <a:cs typeface="Arial"/>
              </a:rPr>
              <a:t>or</a:t>
            </a:r>
            <a:r>
              <a:rPr sz="2800" b="1" i="1" spc="5" dirty="0">
                <a:solidFill>
                  <a:srgbClr val="FF0000"/>
                </a:solidFill>
                <a:latin typeface="Arial"/>
                <a:cs typeface="Arial"/>
              </a:rPr>
              <a:t> </a:t>
            </a:r>
            <a:r>
              <a:rPr sz="2800" b="1" i="1" spc="-5" dirty="0">
                <a:solidFill>
                  <a:srgbClr val="FF0000"/>
                </a:solidFill>
                <a:latin typeface="Arial"/>
                <a:cs typeface="Arial"/>
              </a:rPr>
              <a:t>child</a:t>
            </a:r>
            <a:r>
              <a:rPr sz="2800" b="1" i="1" spc="10" dirty="0">
                <a:solidFill>
                  <a:srgbClr val="FF0000"/>
                </a:solidFill>
                <a:latin typeface="Arial"/>
                <a:cs typeface="Arial"/>
              </a:rPr>
              <a:t> </a:t>
            </a:r>
            <a:r>
              <a:rPr sz="2800" b="1" i="1" dirty="0">
                <a:solidFill>
                  <a:srgbClr val="FF0000"/>
                </a:solidFill>
                <a:latin typeface="Arial"/>
                <a:cs typeface="Arial"/>
              </a:rPr>
              <a:t>class</a:t>
            </a:r>
            <a:endParaRPr sz="2800" dirty="0">
              <a:latin typeface="Arial"/>
              <a:cs typeface="Arial"/>
            </a:endParaRPr>
          </a:p>
        </p:txBody>
      </p:sp>
      <p:sp>
        <p:nvSpPr>
          <p:cNvPr id="3" name="object 3"/>
          <p:cNvSpPr txBox="1">
            <a:spLocks noGrp="1"/>
          </p:cNvSpPr>
          <p:nvPr>
            <p:ph type="title"/>
          </p:nvPr>
        </p:nvSpPr>
        <p:spPr>
          <a:xfrm>
            <a:off x="1907540" y="451536"/>
            <a:ext cx="5882640" cy="680720"/>
          </a:xfrm>
          <a:prstGeom prst="rect">
            <a:avLst/>
          </a:prstGeom>
        </p:spPr>
        <p:txBody>
          <a:bodyPr vert="horz" wrap="square" lIns="0" tIns="12065" rIns="0" bIns="0" rtlCol="0" anchor="t">
            <a:spAutoFit/>
          </a:bodyPr>
          <a:lstStyle/>
          <a:p>
            <a:pPr marL="12700">
              <a:lnSpc>
                <a:spcPct val="100000"/>
              </a:lnSpc>
              <a:spcBef>
                <a:spcPts val="95"/>
              </a:spcBef>
            </a:pPr>
            <a:r>
              <a:rPr sz="4300" spc="-160" dirty="0"/>
              <a:t>I</a:t>
            </a:r>
            <a:r>
              <a:rPr sz="4300" spc="-150" dirty="0"/>
              <a:t>nh</a:t>
            </a:r>
            <a:r>
              <a:rPr sz="4300" spc="-155" dirty="0"/>
              <a:t>er</a:t>
            </a:r>
            <a:r>
              <a:rPr sz="4300" spc="-160" dirty="0"/>
              <a:t>i</a:t>
            </a:r>
            <a:r>
              <a:rPr sz="4300" spc="-155" dirty="0"/>
              <a:t>ta</a:t>
            </a:r>
            <a:r>
              <a:rPr sz="4300" spc="-150" dirty="0"/>
              <a:t>n</a:t>
            </a:r>
            <a:r>
              <a:rPr sz="4300" spc="-155" dirty="0"/>
              <a:t>c</a:t>
            </a:r>
            <a:r>
              <a:rPr sz="4300" spc="-5" dirty="0"/>
              <a:t>e</a:t>
            </a:r>
            <a:r>
              <a:rPr sz="4300" spc="-335" dirty="0"/>
              <a:t> </a:t>
            </a:r>
            <a:r>
              <a:rPr sz="4300" spc="-5" dirty="0"/>
              <a:t>:</a:t>
            </a:r>
            <a:r>
              <a:rPr sz="4300" spc="-285" dirty="0"/>
              <a:t> </a:t>
            </a:r>
            <a:r>
              <a:rPr sz="4300" spc="-145" dirty="0"/>
              <a:t>R</a:t>
            </a:r>
            <a:r>
              <a:rPr sz="4300" spc="-155" dirty="0"/>
              <a:t>e</a:t>
            </a:r>
            <a:r>
              <a:rPr sz="4300" spc="-150" dirty="0"/>
              <a:t>u</a:t>
            </a:r>
            <a:r>
              <a:rPr sz="4300" spc="-155" dirty="0"/>
              <a:t>sa</a:t>
            </a:r>
            <a:r>
              <a:rPr sz="4300" spc="-160" dirty="0"/>
              <a:t>bili</a:t>
            </a:r>
            <a:r>
              <a:rPr sz="4300" spc="-155" dirty="0"/>
              <a:t>t</a:t>
            </a:r>
            <a:r>
              <a:rPr sz="4300" spc="-5" dirty="0"/>
              <a:t>y</a:t>
            </a:r>
            <a:endParaRPr sz="4300" dirty="0"/>
          </a:p>
        </p:txBody>
      </p:sp>
      <p:sp>
        <p:nvSpPr>
          <p:cNvPr id="8" name="Footer Placeholder 7">
            <a:extLst>
              <a:ext uri="{FF2B5EF4-FFF2-40B4-BE49-F238E27FC236}">
                <a16:creationId xmlns:a16="http://schemas.microsoft.com/office/drawing/2014/main" id="{18434C50-EB62-8FBF-8F38-91E168854529}"/>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16659" y="2202306"/>
            <a:ext cx="2799715" cy="452120"/>
          </a:xfrm>
          <a:prstGeom prst="rect">
            <a:avLst/>
          </a:prstGeom>
        </p:spPr>
        <p:txBody>
          <a:bodyPr vert="horz" wrap="square" lIns="0" tIns="12065" rIns="0" bIns="0" rtlCol="0">
            <a:spAutoFit/>
          </a:bodyPr>
          <a:lstStyle/>
          <a:p>
            <a:pPr marL="355600" indent="-342900">
              <a:spcBef>
                <a:spcPts val="95"/>
              </a:spcBef>
              <a:buClr>
                <a:srgbClr val="0F1141"/>
              </a:buClr>
              <a:buChar char="•"/>
              <a:tabLst>
                <a:tab pos="354965" algn="l"/>
                <a:tab pos="355600" algn="l"/>
              </a:tabLst>
            </a:pPr>
            <a:r>
              <a:rPr sz="2800" spc="-5" dirty="0">
                <a:latin typeface="Arial MT"/>
                <a:cs typeface="Arial MT"/>
              </a:rPr>
              <a:t>Man</a:t>
            </a:r>
            <a:r>
              <a:rPr sz="2800" spc="25" dirty="0">
                <a:latin typeface="Arial MT"/>
                <a:cs typeface="Arial MT"/>
              </a:rPr>
              <a:t> </a:t>
            </a:r>
            <a:r>
              <a:rPr sz="2800" spc="-5" dirty="0">
                <a:latin typeface="Arial MT"/>
                <a:cs typeface="Arial MT"/>
              </a:rPr>
              <a:t>i</a:t>
            </a:r>
            <a:r>
              <a:rPr sz="2800" dirty="0">
                <a:latin typeface="Arial MT"/>
                <a:cs typeface="Arial MT"/>
              </a:rPr>
              <a:t>s</a:t>
            </a:r>
            <a:r>
              <a:rPr sz="2800" spc="-5" dirty="0">
                <a:latin typeface="Arial MT"/>
                <a:cs typeface="Arial MT"/>
              </a:rPr>
              <a:t>A</a:t>
            </a:r>
            <a:r>
              <a:rPr sz="2800" spc="-315" dirty="0">
                <a:latin typeface="Arial MT"/>
                <a:cs typeface="Arial MT"/>
              </a:rPr>
              <a:t> </a:t>
            </a:r>
            <a:r>
              <a:rPr sz="2800" spc="-5" dirty="0">
                <a:latin typeface="Arial MT"/>
                <a:cs typeface="Arial MT"/>
              </a:rPr>
              <a:t>Animal</a:t>
            </a:r>
            <a:endParaRPr sz="2800">
              <a:latin typeface="Arial MT"/>
              <a:cs typeface="Arial MT"/>
            </a:endParaRPr>
          </a:p>
        </p:txBody>
      </p:sp>
      <p:sp>
        <p:nvSpPr>
          <p:cNvPr id="3" name="object 3"/>
          <p:cNvSpPr txBox="1">
            <a:spLocks noGrp="1"/>
          </p:cNvSpPr>
          <p:nvPr>
            <p:ph type="title"/>
          </p:nvPr>
        </p:nvSpPr>
        <p:spPr>
          <a:xfrm>
            <a:off x="1907540" y="150622"/>
            <a:ext cx="8760459" cy="581184"/>
          </a:xfrm>
          <a:prstGeom prst="rect">
            <a:avLst/>
          </a:prstGeom>
        </p:spPr>
        <p:txBody>
          <a:bodyPr vert="horz" wrap="square" lIns="0" tIns="104139" rIns="0" bIns="0" rtlCol="0" anchor="t">
            <a:spAutoFit/>
          </a:bodyPr>
          <a:lstStyle/>
          <a:p>
            <a:pPr marL="12700" marR="5080">
              <a:lnSpc>
                <a:spcPts val="3600"/>
              </a:lnSpc>
              <a:spcBef>
                <a:spcPts val="819"/>
              </a:spcBef>
            </a:pPr>
            <a:r>
              <a:rPr spc="-165" dirty="0"/>
              <a:t>I</a:t>
            </a:r>
            <a:r>
              <a:rPr spc="-160" dirty="0"/>
              <a:t>nher</a:t>
            </a:r>
            <a:r>
              <a:rPr spc="-165" dirty="0"/>
              <a:t>i</a:t>
            </a:r>
            <a:r>
              <a:rPr spc="-155" dirty="0"/>
              <a:t>t</a:t>
            </a:r>
            <a:r>
              <a:rPr spc="-160" dirty="0"/>
              <a:t>an</a:t>
            </a:r>
            <a:r>
              <a:rPr spc="-150" dirty="0"/>
              <a:t>c</a:t>
            </a:r>
            <a:r>
              <a:rPr spc="-5" dirty="0"/>
              <a:t>e</a:t>
            </a:r>
            <a:r>
              <a:rPr spc="-254" dirty="0"/>
              <a:t> </a:t>
            </a:r>
            <a:r>
              <a:rPr dirty="0"/>
              <a:t>:</a:t>
            </a:r>
            <a:r>
              <a:rPr spc="-295" dirty="0"/>
              <a:t> </a:t>
            </a:r>
            <a:r>
              <a:rPr spc="-160" dirty="0"/>
              <a:t>Som</a:t>
            </a:r>
            <a:r>
              <a:rPr spc="-5" dirty="0"/>
              <a:t>e</a:t>
            </a:r>
            <a:r>
              <a:rPr spc="-295" dirty="0"/>
              <a:t> </a:t>
            </a:r>
            <a:r>
              <a:rPr spc="-160" dirty="0"/>
              <a:t>S</a:t>
            </a:r>
            <a:r>
              <a:rPr spc="-165" dirty="0"/>
              <a:t>i</a:t>
            </a:r>
            <a:r>
              <a:rPr spc="-160" dirty="0"/>
              <a:t>mp</a:t>
            </a:r>
            <a:r>
              <a:rPr spc="-165" dirty="0"/>
              <a:t>l</a:t>
            </a:r>
            <a:r>
              <a:rPr spc="-5" dirty="0"/>
              <a:t>e  </a:t>
            </a:r>
            <a:r>
              <a:rPr spc="-140" dirty="0"/>
              <a:t>Examples</a:t>
            </a:r>
          </a:p>
        </p:txBody>
      </p:sp>
      <p:sp>
        <p:nvSpPr>
          <p:cNvPr id="4" name="object 4"/>
          <p:cNvSpPr txBox="1"/>
          <p:nvPr/>
        </p:nvSpPr>
        <p:spPr>
          <a:xfrm>
            <a:off x="5880353" y="2710434"/>
            <a:ext cx="1074420" cy="376385"/>
          </a:xfrm>
          <a:prstGeom prst="rect">
            <a:avLst/>
          </a:prstGeom>
          <a:solidFill>
            <a:srgbClr val="4F81BC"/>
          </a:solidFill>
          <a:ln w="25907">
            <a:solidFill>
              <a:srgbClr val="385D89"/>
            </a:solidFill>
          </a:ln>
        </p:spPr>
        <p:txBody>
          <a:bodyPr vert="horz" wrap="square" lIns="0" tIns="98425" rIns="0" bIns="0" rtlCol="0">
            <a:spAutoFit/>
          </a:bodyPr>
          <a:lstStyle/>
          <a:p>
            <a:pPr marL="323850">
              <a:spcBef>
                <a:spcPts val="775"/>
              </a:spcBef>
            </a:pPr>
            <a:r>
              <a:rPr dirty="0">
                <a:solidFill>
                  <a:srgbClr val="FFFFFF"/>
                </a:solidFill>
                <a:latin typeface="Calibri"/>
                <a:cs typeface="Calibri"/>
              </a:rPr>
              <a:t>Man</a:t>
            </a:r>
            <a:endParaRPr>
              <a:latin typeface="Calibri"/>
              <a:cs typeface="Calibri"/>
            </a:endParaRPr>
          </a:p>
        </p:txBody>
      </p:sp>
      <p:sp>
        <p:nvSpPr>
          <p:cNvPr id="5" name="object 5"/>
          <p:cNvSpPr txBox="1"/>
          <p:nvPr/>
        </p:nvSpPr>
        <p:spPr>
          <a:xfrm>
            <a:off x="5881878" y="1718310"/>
            <a:ext cx="1073150" cy="377026"/>
          </a:xfrm>
          <a:prstGeom prst="rect">
            <a:avLst/>
          </a:prstGeom>
          <a:solidFill>
            <a:srgbClr val="4F81BC"/>
          </a:solidFill>
          <a:ln w="25907">
            <a:solidFill>
              <a:srgbClr val="385D89"/>
            </a:solidFill>
          </a:ln>
        </p:spPr>
        <p:txBody>
          <a:bodyPr vert="horz" wrap="square" lIns="0" tIns="99060" rIns="0" bIns="0" rtlCol="0">
            <a:spAutoFit/>
          </a:bodyPr>
          <a:lstStyle/>
          <a:p>
            <a:pPr marL="210820">
              <a:spcBef>
                <a:spcPts val="780"/>
              </a:spcBef>
            </a:pPr>
            <a:r>
              <a:rPr dirty="0">
                <a:solidFill>
                  <a:srgbClr val="FFFFFF"/>
                </a:solidFill>
                <a:latin typeface="Calibri"/>
                <a:cs typeface="Calibri"/>
              </a:rPr>
              <a:t>Animal</a:t>
            </a:r>
            <a:endParaRPr>
              <a:latin typeface="Calibri"/>
              <a:cs typeface="Calibri"/>
            </a:endParaRPr>
          </a:p>
        </p:txBody>
      </p:sp>
      <p:sp>
        <p:nvSpPr>
          <p:cNvPr id="6" name="object 6"/>
          <p:cNvSpPr/>
          <p:nvPr/>
        </p:nvSpPr>
        <p:spPr>
          <a:xfrm>
            <a:off x="6157294" y="2154531"/>
            <a:ext cx="485140" cy="474345"/>
          </a:xfrm>
          <a:custGeom>
            <a:avLst/>
            <a:gdLst/>
            <a:ahLst/>
            <a:cxnLst/>
            <a:rect l="l" t="t" r="r" b="b"/>
            <a:pathLst>
              <a:path w="485139" h="474344">
                <a:moveTo>
                  <a:pt x="484632" y="236982"/>
                </a:moveTo>
                <a:lnTo>
                  <a:pt x="363474" y="236982"/>
                </a:lnTo>
                <a:lnTo>
                  <a:pt x="363474" y="473963"/>
                </a:lnTo>
                <a:lnTo>
                  <a:pt x="121158" y="473963"/>
                </a:lnTo>
                <a:lnTo>
                  <a:pt x="121158" y="236982"/>
                </a:lnTo>
                <a:lnTo>
                  <a:pt x="0" y="236982"/>
                </a:lnTo>
                <a:lnTo>
                  <a:pt x="242315" y="0"/>
                </a:lnTo>
                <a:lnTo>
                  <a:pt x="484632" y="236982"/>
                </a:lnTo>
                <a:close/>
              </a:path>
            </a:pathLst>
          </a:custGeom>
          <a:ln w="25907">
            <a:solidFill>
              <a:srgbClr val="FF0000"/>
            </a:solidFill>
          </a:ln>
        </p:spPr>
        <p:txBody>
          <a:bodyPr wrap="square" lIns="0" tIns="0" rIns="0" bIns="0" rtlCol="0"/>
          <a:lstStyle/>
          <a:p>
            <a:endParaRPr/>
          </a:p>
        </p:txBody>
      </p:sp>
      <p:sp>
        <p:nvSpPr>
          <p:cNvPr id="7" name="object 7"/>
          <p:cNvSpPr/>
          <p:nvPr/>
        </p:nvSpPr>
        <p:spPr>
          <a:xfrm>
            <a:off x="6974585" y="1822830"/>
            <a:ext cx="937894" cy="175260"/>
          </a:xfrm>
          <a:custGeom>
            <a:avLst/>
            <a:gdLst/>
            <a:ahLst/>
            <a:cxnLst/>
            <a:rect l="l" t="t" r="r" b="b"/>
            <a:pathLst>
              <a:path w="937895" h="175260">
                <a:moveTo>
                  <a:pt x="934212" y="0"/>
                </a:moveTo>
                <a:lnTo>
                  <a:pt x="857376" y="11049"/>
                </a:lnTo>
                <a:lnTo>
                  <a:pt x="861060" y="36703"/>
                </a:lnTo>
                <a:lnTo>
                  <a:pt x="937894" y="25654"/>
                </a:lnTo>
                <a:lnTo>
                  <a:pt x="934212" y="0"/>
                </a:lnTo>
                <a:close/>
              </a:path>
              <a:path w="937895" h="175260">
                <a:moveTo>
                  <a:pt x="831723" y="14732"/>
                </a:moveTo>
                <a:lnTo>
                  <a:pt x="754761" y="25908"/>
                </a:lnTo>
                <a:lnTo>
                  <a:pt x="758443" y="51562"/>
                </a:lnTo>
                <a:lnTo>
                  <a:pt x="835405" y="40386"/>
                </a:lnTo>
                <a:lnTo>
                  <a:pt x="831723" y="14732"/>
                </a:lnTo>
                <a:close/>
              </a:path>
              <a:path w="937895" h="175260">
                <a:moveTo>
                  <a:pt x="729106" y="29591"/>
                </a:moveTo>
                <a:lnTo>
                  <a:pt x="652144" y="40640"/>
                </a:lnTo>
                <a:lnTo>
                  <a:pt x="655827" y="66294"/>
                </a:lnTo>
                <a:lnTo>
                  <a:pt x="732789" y="55245"/>
                </a:lnTo>
                <a:lnTo>
                  <a:pt x="729106" y="29591"/>
                </a:lnTo>
                <a:close/>
              </a:path>
              <a:path w="937895" h="175260">
                <a:moveTo>
                  <a:pt x="626490" y="44323"/>
                </a:moveTo>
                <a:lnTo>
                  <a:pt x="549655" y="55499"/>
                </a:lnTo>
                <a:lnTo>
                  <a:pt x="553338" y="81153"/>
                </a:lnTo>
                <a:lnTo>
                  <a:pt x="630301" y="69977"/>
                </a:lnTo>
                <a:lnTo>
                  <a:pt x="626490" y="44323"/>
                </a:lnTo>
                <a:close/>
              </a:path>
              <a:path w="937895" h="175260">
                <a:moveTo>
                  <a:pt x="524001" y="59182"/>
                </a:moveTo>
                <a:lnTo>
                  <a:pt x="447039" y="70231"/>
                </a:lnTo>
                <a:lnTo>
                  <a:pt x="450723" y="95885"/>
                </a:lnTo>
                <a:lnTo>
                  <a:pt x="527685" y="84836"/>
                </a:lnTo>
                <a:lnTo>
                  <a:pt x="524001" y="59182"/>
                </a:lnTo>
                <a:close/>
              </a:path>
              <a:path w="937895" h="175260">
                <a:moveTo>
                  <a:pt x="421386" y="73914"/>
                </a:moveTo>
                <a:lnTo>
                  <a:pt x="344424" y="85090"/>
                </a:lnTo>
                <a:lnTo>
                  <a:pt x="348106" y="110617"/>
                </a:lnTo>
                <a:lnTo>
                  <a:pt x="425068" y="99568"/>
                </a:lnTo>
                <a:lnTo>
                  <a:pt x="421386" y="73914"/>
                </a:lnTo>
                <a:close/>
              </a:path>
              <a:path w="937895" h="175260">
                <a:moveTo>
                  <a:pt x="318769" y="88773"/>
                </a:moveTo>
                <a:lnTo>
                  <a:pt x="241935" y="99822"/>
                </a:lnTo>
                <a:lnTo>
                  <a:pt x="245617" y="125476"/>
                </a:lnTo>
                <a:lnTo>
                  <a:pt x="322579" y="114427"/>
                </a:lnTo>
                <a:lnTo>
                  <a:pt x="318769" y="88773"/>
                </a:lnTo>
                <a:close/>
              </a:path>
              <a:path w="937895" h="175260">
                <a:moveTo>
                  <a:pt x="216280" y="103505"/>
                </a:moveTo>
                <a:lnTo>
                  <a:pt x="139318" y="114554"/>
                </a:lnTo>
                <a:lnTo>
                  <a:pt x="143001" y="140208"/>
                </a:lnTo>
                <a:lnTo>
                  <a:pt x="219963" y="129159"/>
                </a:lnTo>
                <a:lnTo>
                  <a:pt x="216280" y="103505"/>
                </a:lnTo>
                <a:close/>
              </a:path>
              <a:path w="937895" h="175260">
                <a:moveTo>
                  <a:pt x="71374" y="98171"/>
                </a:moveTo>
                <a:lnTo>
                  <a:pt x="0" y="147828"/>
                </a:lnTo>
                <a:lnTo>
                  <a:pt x="82423" y="175133"/>
                </a:lnTo>
                <a:lnTo>
                  <a:pt x="79013" y="151384"/>
                </a:lnTo>
                <a:lnTo>
                  <a:pt x="65912" y="151384"/>
                </a:lnTo>
                <a:lnTo>
                  <a:pt x="62229" y="125730"/>
                </a:lnTo>
                <a:lnTo>
                  <a:pt x="75066" y="123891"/>
                </a:lnTo>
                <a:lnTo>
                  <a:pt x="71374" y="98171"/>
                </a:lnTo>
                <a:close/>
              </a:path>
              <a:path w="937895" h="175260">
                <a:moveTo>
                  <a:pt x="75066" y="123891"/>
                </a:moveTo>
                <a:lnTo>
                  <a:pt x="62229" y="125730"/>
                </a:lnTo>
                <a:lnTo>
                  <a:pt x="65912" y="151384"/>
                </a:lnTo>
                <a:lnTo>
                  <a:pt x="78745" y="149514"/>
                </a:lnTo>
                <a:lnTo>
                  <a:pt x="75066" y="123891"/>
                </a:lnTo>
                <a:close/>
              </a:path>
              <a:path w="937895" h="175260">
                <a:moveTo>
                  <a:pt x="78745" y="149514"/>
                </a:moveTo>
                <a:lnTo>
                  <a:pt x="65912" y="151384"/>
                </a:lnTo>
                <a:lnTo>
                  <a:pt x="79013" y="151384"/>
                </a:lnTo>
                <a:lnTo>
                  <a:pt x="78745" y="149514"/>
                </a:lnTo>
                <a:close/>
              </a:path>
              <a:path w="937895" h="175260">
                <a:moveTo>
                  <a:pt x="113664" y="118364"/>
                </a:moveTo>
                <a:lnTo>
                  <a:pt x="75066" y="123891"/>
                </a:lnTo>
                <a:lnTo>
                  <a:pt x="78745" y="149514"/>
                </a:lnTo>
                <a:lnTo>
                  <a:pt x="117348" y="143891"/>
                </a:lnTo>
                <a:lnTo>
                  <a:pt x="113664" y="118364"/>
                </a:lnTo>
                <a:close/>
              </a:path>
            </a:pathLst>
          </a:custGeom>
          <a:solidFill>
            <a:srgbClr val="000000"/>
          </a:solidFill>
        </p:spPr>
        <p:txBody>
          <a:bodyPr wrap="square" lIns="0" tIns="0" rIns="0" bIns="0" rtlCol="0"/>
          <a:lstStyle/>
          <a:p>
            <a:endParaRPr/>
          </a:p>
        </p:txBody>
      </p:sp>
      <p:sp>
        <p:nvSpPr>
          <p:cNvPr id="8" name="object 8"/>
          <p:cNvSpPr txBox="1"/>
          <p:nvPr/>
        </p:nvSpPr>
        <p:spPr>
          <a:xfrm>
            <a:off x="7935596" y="1628647"/>
            <a:ext cx="1735455" cy="391160"/>
          </a:xfrm>
          <a:prstGeom prst="rect">
            <a:avLst/>
          </a:prstGeom>
        </p:spPr>
        <p:txBody>
          <a:bodyPr vert="horz" wrap="square" lIns="0" tIns="12700" rIns="0" bIns="0" rtlCol="0">
            <a:spAutoFit/>
          </a:bodyPr>
          <a:lstStyle/>
          <a:p>
            <a:pPr marL="12700">
              <a:spcBef>
                <a:spcPts val="100"/>
              </a:spcBef>
            </a:pPr>
            <a:r>
              <a:rPr sz="2400" b="1" spc="-5" dirty="0">
                <a:latin typeface="Arial"/>
                <a:cs typeface="Arial"/>
              </a:rPr>
              <a:t>Super</a:t>
            </a:r>
            <a:r>
              <a:rPr sz="2400" b="1" spc="-55" dirty="0">
                <a:latin typeface="Arial"/>
                <a:cs typeface="Arial"/>
              </a:rPr>
              <a:t> </a:t>
            </a:r>
            <a:r>
              <a:rPr sz="2400" b="1" spc="-5" dirty="0">
                <a:latin typeface="Arial"/>
                <a:cs typeface="Arial"/>
              </a:rPr>
              <a:t>class</a:t>
            </a:r>
            <a:endParaRPr sz="2400">
              <a:latin typeface="Arial"/>
              <a:cs typeface="Arial"/>
            </a:endParaRPr>
          </a:p>
        </p:txBody>
      </p:sp>
      <p:sp>
        <p:nvSpPr>
          <p:cNvPr id="9" name="object 9"/>
          <p:cNvSpPr/>
          <p:nvPr/>
        </p:nvSpPr>
        <p:spPr>
          <a:xfrm>
            <a:off x="6954773" y="2828670"/>
            <a:ext cx="937894" cy="175260"/>
          </a:xfrm>
          <a:custGeom>
            <a:avLst/>
            <a:gdLst/>
            <a:ahLst/>
            <a:cxnLst/>
            <a:rect l="l" t="t" r="r" b="b"/>
            <a:pathLst>
              <a:path w="937895" h="175260">
                <a:moveTo>
                  <a:pt x="934212" y="0"/>
                </a:moveTo>
                <a:lnTo>
                  <a:pt x="857376" y="11049"/>
                </a:lnTo>
                <a:lnTo>
                  <a:pt x="861060" y="36702"/>
                </a:lnTo>
                <a:lnTo>
                  <a:pt x="937895" y="25653"/>
                </a:lnTo>
                <a:lnTo>
                  <a:pt x="934212" y="0"/>
                </a:lnTo>
                <a:close/>
              </a:path>
              <a:path w="937895" h="175260">
                <a:moveTo>
                  <a:pt x="831723" y="14731"/>
                </a:moveTo>
                <a:lnTo>
                  <a:pt x="754761" y="25907"/>
                </a:lnTo>
                <a:lnTo>
                  <a:pt x="758443" y="51562"/>
                </a:lnTo>
                <a:lnTo>
                  <a:pt x="835405" y="40386"/>
                </a:lnTo>
                <a:lnTo>
                  <a:pt x="831723" y="14731"/>
                </a:lnTo>
                <a:close/>
              </a:path>
              <a:path w="937895" h="175260">
                <a:moveTo>
                  <a:pt x="729106" y="29590"/>
                </a:moveTo>
                <a:lnTo>
                  <a:pt x="652145" y="40639"/>
                </a:lnTo>
                <a:lnTo>
                  <a:pt x="655827" y="66293"/>
                </a:lnTo>
                <a:lnTo>
                  <a:pt x="732789" y="55244"/>
                </a:lnTo>
                <a:lnTo>
                  <a:pt x="729106" y="29590"/>
                </a:lnTo>
                <a:close/>
              </a:path>
              <a:path w="937895" h="175260">
                <a:moveTo>
                  <a:pt x="626490" y="44323"/>
                </a:moveTo>
                <a:lnTo>
                  <a:pt x="549655" y="55499"/>
                </a:lnTo>
                <a:lnTo>
                  <a:pt x="553338" y="81152"/>
                </a:lnTo>
                <a:lnTo>
                  <a:pt x="630301" y="69976"/>
                </a:lnTo>
                <a:lnTo>
                  <a:pt x="626490" y="44323"/>
                </a:lnTo>
                <a:close/>
              </a:path>
              <a:path w="937895" h="175260">
                <a:moveTo>
                  <a:pt x="524001" y="59181"/>
                </a:moveTo>
                <a:lnTo>
                  <a:pt x="447039" y="70230"/>
                </a:lnTo>
                <a:lnTo>
                  <a:pt x="450723" y="95884"/>
                </a:lnTo>
                <a:lnTo>
                  <a:pt x="527685" y="84836"/>
                </a:lnTo>
                <a:lnTo>
                  <a:pt x="524001" y="59181"/>
                </a:lnTo>
                <a:close/>
              </a:path>
              <a:path w="937895" h="175260">
                <a:moveTo>
                  <a:pt x="421386" y="73913"/>
                </a:moveTo>
                <a:lnTo>
                  <a:pt x="344424" y="85089"/>
                </a:lnTo>
                <a:lnTo>
                  <a:pt x="348106" y="110616"/>
                </a:lnTo>
                <a:lnTo>
                  <a:pt x="425068" y="99567"/>
                </a:lnTo>
                <a:lnTo>
                  <a:pt x="421386" y="73913"/>
                </a:lnTo>
                <a:close/>
              </a:path>
              <a:path w="937895" h="175260">
                <a:moveTo>
                  <a:pt x="318770" y="88773"/>
                </a:moveTo>
                <a:lnTo>
                  <a:pt x="241935" y="99821"/>
                </a:lnTo>
                <a:lnTo>
                  <a:pt x="245617" y="125475"/>
                </a:lnTo>
                <a:lnTo>
                  <a:pt x="322579" y="114426"/>
                </a:lnTo>
                <a:lnTo>
                  <a:pt x="318770" y="88773"/>
                </a:lnTo>
                <a:close/>
              </a:path>
              <a:path w="937895" h="175260">
                <a:moveTo>
                  <a:pt x="216280" y="103504"/>
                </a:moveTo>
                <a:lnTo>
                  <a:pt x="139318" y="114553"/>
                </a:lnTo>
                <a:lnTo>
                  <a:pt x="143001" y="140207"/>
                </a:lnTo>
                <a:lnTo>
                  <a:pt x="219963" y="129158"/>
                </a:lnTo>
                <a:lnTo>
                  <a:pt x="216280" y="103504"/>
                </a:lnTo>
                <a:close/>
              </a:path>
              <a:path w="937895" h="175260">
                <a:moveTo>
                  <a:pt x="71374" y="98170"/>
                </a:moveTo>
                <a:lnTo>
                  <a:pt x="0" y="147827"/>
                </a:lnTo>
                <a:lnTo>
                  <a:pt x="82423" y="175132"/>
                </a:lnTo>
                <a:lnTo>
                  <a:pt x="79013" y="151383"/>
                </a:lnTo>
                <a:lnTo>
                  <a:pt x="65912" y="151383"/>
                </a:lnTo>
                <a:lnTo>
                  <a:pt x="62229" y="125729"/>
                </a:lnTo>
                <a:lnTo>
                  <a:pt x="75066" y="123891"/>
                </a:lnTo>
                <a:lnTo>
                  <a:pt x="71374" y="98170"/>
                </a:lnTo>
                <a:close/>
              </a:path>
              <a:path w="937895" h="175260">
                <a:moveTo>
                  <a:pt x="75066" y="123891"/>
                </a:moveTo>
                <a:lnTo>
                  <a:pt x="62229" y="125729"/>
                </a:lnTo>
                <a:lnTo>
                  <a:pt x="65912" y="151383"/>
                </a:lnTo>
                <a:lnTo>
                  <a:pt x="78745" y="149514"/>
                </a:lnTo>
                <a:lnTo>
                  <a:pt x="75066" y="123891"/>
                </a:lnTo>
                <a:close/>
              </a:path>
              <a:path w="937895" h="175260">
                <a:moveTo>
                  <a:pt x="78745" y="149514"/>
                </a:moveTo>
                <a:lnTo>
                  <a:pt x="65912" y="151383"/>
                </a:lnTo>
                <a:lnTo>
                  <a:pt x="79013" y="151383"/>
                </a:lnTo>
                <a:lnTo>
                  <a:pt x="78745" y="149514"/>
                </a:lnTo>
                <a:close/>
              </a:path>
              <a:path w="937895" h="175260">
                <a:moveTo>
                  <a:pt x="113664" y="118363"/>
                </a:moveTo>
                <a:lnTo>
                  <a:pt x="75066" y="123891"/>
                </a:lnTo>
                <a:lnTo>
                  <a:pt x="78745" y="149514"/>
                </a:lnTo>
                <a:lnTo>
                  <a:pt x="117348" y="143890"/>
                </a:lnTo>
                <a:lnTo>
                  <a:pt x="113664" y="118363"/>
                </a:lnTo>
                <a:close/>
              </a:path>
            </a:pathLst>
          </a:custGeom>
          <a:solidFill>
            <a:srgbClr val="000000"/>
          </a:solidFill>
        </p:spPr>
        <p:txBody>
          <a:bodyPr wrap="square" lIns="0" tIns="0" rIns="0" bIns="0" rtlCol="0"/>
          <a:lstStyle/>
          <a:p>
            <a:endParaRPr/>
          </a:p>
        </p:txBody>
      </p:sp>
      <p:sp>
        <p:nvSpPr>
          <p:cNvPr id="10" name="object 10"/>
          <p:cNvSpPr txBox="1"/>
          <p:nvPr/>
        </p:nvSpPr>
        <p:spPr>
          <a:xfrm>
            <a:off x="8081264" y="2635377"/>
            <a:ext cx="1447800" cy="391160"/>
          </a:xfrm>
          <a:prstGeom prst="rect">
            <a:avLst/>
          </a:prstGeom>
        </p:spPr>
        <p:txBody>
          <a:bodyPr vert="horz" wrap="square" lIns="0" tIns="12700" rIns="0" bIns="0" rtlCol="0">
            <a:spAutoFit/>
          </a:bodyPr>
          <a:lstStyle/>
          <a:p>
            <a:pPr marL="12700">
              <a:spcBef>
                <a:spcPts val="100"/>
              </a:spcBef>
            </a:pPr>
            <a:r>
              <a:rPr sz="2400" b="1" dirty="0">
                <a:latin typeface="Arial"/>
                <a:cs typeface="Arial"/>
              </a:rPr>
              <a:t>Sub</a:t>
            </a:r>
            <a:r>
              <a:rPr sz="2400" b="1" spc="-75" dirty="0">
                <a:latin typeface="Arial"/>
                <a:cs typeface="Arial"/>
              </a:rPr>
              <a:t> </a:t>
            </a:r>
            <a:r>
              <a:rPr sz="2400" b="1" spc="-5" dirty="0">
                <a:latin typeface="Arial"/>
                <a:cs typeface="Arial"/>
              </a:rPr>
              <a:t>class</a:t>
            </a:r>
            <a:endParaRPr sz="2400">
              <a:latin typeface="Arial"/>
              <a:cs typeface="Arial"/>
            </a:endParaRPr>
          </a:p>
        </p:txBody>
      </p:sp>
      <p:sp>
        <p:nvSpPr>
          <p:cNvPr id="11" name="object 11"/>
          <p:cNvSpPr txBox="1"/>
          <p:nvPr/>
        </p:nvSpPr>
        <p:spPr>
          <a:xfrm>
            <a:off x="2016658" y="3600654"/>
            <a:ext cx="3575050" cy="879475"/>
          </a:xfrm>
          <a:prstGeom prst="rect">
            <a:avLst/>
          </a:prstGeom>
        </p:spPr>
        <p:txBody>
          <a:bodyPr vert="horz" wrap="square" lIns="0" tIns="12065" rIns="0" bIns="0" rtlCol="0">
            <a:spAutoFit/>
          </a:bodyPr>
          <a:lstStyle/>
          <a:p>
            <a:pPr marL="355600" marR="5080" indent="-342900">
              <a:spcBef>
                <a:spcPts val="95"/>
              </a:spcBef>
              <a:buClr>
                <a:srgbClr val="0F1141"/>
              </a:buClr>
              <a:buChar char="•"/>
              <a:tabLst>
                <a:tab pos="354965" algn="l"/>
                <a:tab pos="355600" algn="l"/>
              </a:tabLst>
            </a:pPr>
            <a:r>
              <a:rPr sz="2800" dirty="0">
                <a:latin typeface="Arial MT"/>
                <a:cs typeface="Arial MT"/>
              </a:rPr>
              <a:t>Checking</a:t>
            </a:r>
            <a:r>
              <a:rPr sz="2800" spc="-5" dirty="0">
                <a:latin typeface="Arial MT"/>
                <a:cs typeface="Arial MT"/>
              </a:rPr>
              <a:t> isA</a:t>
            </a:r>
            <a:r>
              <a:rPr sz="2800" spc="-190" dirty="0">
                <a:latin typeface="Arial MT"/>
                <a:cs typeface="Arial MT"/>
              </a:rPr>
              <a:t> </a:t>
            </a:r>
            <a:r>
              <a:rPr sz="2800" dirty="0">
                <a:latin typeface="Arial MT"/>
                <a:cs typeface="Arial MT"/>
              </a:rPr>
              <a:t>kind</a:t>
            </a:r>
            <a:r>
              <a:rPr sz="2800" spc="-30" dirty="0">
                <a:latin typeface="Arial MT"/>
                <a:cs typeface="Arial MT"/>
              </a:rPr>
              <a:t> </a:t>
            </a:r>
            <a:r>
              <a:rPr sz="2800" dirty="0">
                <a:latin typeface="Arial MT"/>
                <a:cs typeface="Arial MT"/>
              </a:rPr>
              <a:t>of </a:t>
            </a:r>
            <a:r>
              <a:rPr sz="2800" spc="-760" dirty="0">
                <a:latin typeface="Arial MT"/>
                <a:cs typeface="Arial MT"/>
              </a:rPr>
              <a:t> </a:t>
            </a:r>
            <a:r>
              <a:rPr sz="2800" spc="-5" dirty="0">
                <a:latin typeface="Arial MT"/>
                <a:cs typeface="Arial MT"/>
              </a:rPr>
              <a:t>Account</a:t>
            </a:r>
            <a:endParaRPr sz="2800">
              <a:latin typeface="Arial MT"/>
              <a:cs typeface="Arial MT"/>
            </a:endParaRPr>
          </a:p>
        </p:txBody>
      </p:sp>
      <p:sp>
        <p:nvSpPr>
          <p:cNvPr id="12" name="object 12"/>
          <p:cNvSpPr txBox="1"/>
          <p:nvPr/>
        </p:nvSpPr>
        <p:spPr>
          <a:xfrm>
            <a:off x="5862066" y="4391406"/>
            <a:ext cx="1092835" cy="378309"/>
          </a:xfrm>
          <a:prstGeom prst="rect">
            <a:avLst/>
          </a:prstGeom>
          <a:solidFill>
            <a:srgbClr val="4F81BC"/>
          </a:solidFill>
          <a:ln w="25907">
            <a:solidFill>
              <a:srgbClr val="385D89"/>
            </a:solidFill>
          </a:ln>
        </p:spPr>
        <p:txBody>
          <a:bodyPr vert="horz" wrap="square" lIns="0" tIns="100330" rIns="0" bIns="0" rtlCol="0">
            <a:spAutoFit/>
          </a:bodyPr>
          <a:lstStyle/>
          <a:p>
            <a:pPr marL="127000">
              <a:spcBef>
                <a:spcPts val="790"/>
              </a:spcBef>
            </a:pPr>
            <a:r>
              <a:rPr spc="-10" dirty="0">
                <a:solidFill>
                  <a:srgbClr val="FFFFFF"/>
                </a:solidFill>
                <a:latin typeface="Calibri"/>
                <a:cs typeface="Calibri"/>
              </a:rPr>
              <a:t>Checking</a:t>
            </a:r>
            <a:endParaRPr>
              <a:latin typeface="Calibri"/>
              <a:cs typeface="Calibri"/>
            </a:endParaRPr>
          </a:p>
        </p:txBody>
      </p:sp>
      <p:sp>
        <p:nvSpPr>
          <p:cNvPr id="13" name="object 13"/>
          <p:cNvSpPr txBox="1"/>
          <p:nvPr/>
        </p:nvSpPr>
        <p:spPr>
          <a:xfrm>
            <a:off x="5863591" y="3400805"/>
            <a:ext cx="1091565" cy="377026"/>
          </a:xfrm>
          <a:prstGeom prst="rect">
            <a:avLst/>
          </a:prstGeom>
          <a:solidFill>
            <a:srgbClr val="4F81BC"/>
          </a:solidFill>
          <a:ln w="25907">
            <a:solidFill>
              <a:srgbClr val="385D89"/>
            </a:solidFill>
          </a:ln>
        </p:spPr>
        <p:txBody>
          <a:bodyPr vert="horz" wrap="square" lIns="0" tIns="99060" rIns="0" bIns="0" rtlCol="0">
            <a:spAutoFit/>
          </a:bodyPr>
          <a:lstStyle/>
          <a:p>
            <a:pPr marL="165735">
              <a:spcBef>
                <a:spcPts val="780"/>
              </a:spcBef>
            </a:pPr>
            <a:r>
              <a:rPr spc="-10" dirty="0">
                <a:solidFill>
                  <a:srgbClr val="FFFFFF"/>
                </a:solidFill>
                <a:latin typeface="Calibri"/>
                <a:cs typeface="Calibri"/>
              </a:rPr>
              <a:t>Account</a:t>
            </a:r>
            <a:endParaRPr>
              <a:latin typeface="Calibri"/>
              <a:cs typeface="Calibri"/>
            </a:endParaRPr>
          </a:p>
        </p:txBody>
      </p:sp>
      <p:sp>
        <p:nvSpPr>
          <p:cNvPr id="14" name="object 14"/>
          <p:cNvSpPr/>
          <p:nvPr/>
        </p:nvSpPr>
        <p:spPr>
          <a:xfrm>
            <a:off x="6115154" y="3838329"/>
            <a:ext cx="485140" cy="475615"/>
          </a:xfrm>
          <a:custGeom>
            <a:avLst/>
            <a:gdLst/>
            <a:ahLst/>
            <a:cxnLst/>
            <a:rect l="l" t="t" r="r" b="b"/>
            <a:pathLst>
              <a:path w="485139" h="475614">
                <a:moveTo>
                  <a:pt x="484632" y="237744"/>
                </a:moveTo>
                <a:lnTo>
                  <a:pt x="363474" y="237744"/>
                </a:lnTo>
                <a:lnTo>
                  <a:pt x="363474" y="475488"/>
                </a:lnTo>
                <a:lnTo>
                  <a:pt x="121158" y="475488"/>
                </a:lnTo>
                <a:lnTo>
                  <a:pt x="121158" y="237744"/>
                </a:lnTo>
                <a:lnTo>
                  <a:pt x="0" y="237744"/>
                </a:lnTo>
                <a:lnTo>
                  <a:pt x="242315" y="0"/>
                </a:lnTo>
                <a:lnTo>
                  <a:pt x="484632" y="237744"/>
                </a:lnTo>
                <a:close/>
              </a:path>
            </a:pathLst>
          </a:custGeom>
          <a:ln w="25908">
            <a:solidFill>
              <a:srgbClr val="FF0000"/>
            </a:solidFill>
          </a:ln>
        </p:spPr>
        <p:txBody>
          <a:bodyPr wrap="square" lIns="0" tIns="0" rIns="0" bIns="0" rtlCol="0"/>
          <a:lstStyle/>
          <a:p>
            <a:endParaRPr/>
          </a:p>
        </p:txBody>
      </p:sp>
      <p:sp>
        <p:nvSpPr>
          <p:cNvPr id="15" name="object 15"/>
          <p:cNvSpPr/>
          <p:nvPr/>
        </p:nvSpPr>
        <p:spPr>
          <a:xfrm>
            <a:off x="6974585" y="3505327"/>
            <a:ext cx="937894" cy="175260"/>
          </a:xfrm>
          <a:custGeom>
            <a:avLst/>
            <a:gdLst/>
            <a:ahLst/>
            <a:cxnLst/>
            <a:rect l="l" t="t" r="r" b="b"/>
            <a:pathLst>
              <a:path w="937895" h="175260">
                <a:moveTo>
                  <a:pt x="934212" y="0"/>
                </a:moveTo>
                <a:lnTo>
                  <a:pt x="857376" y="11049"/>
                </a:lnTo>
                <a:lnTo>
                  <a:pt x="861060" y="36702"/>
                </a:lnTo>
                <a:lnTo>
                  <a:pt x="937894" y="25653"/>
                </a:lnTo>
                <a:lnTo>
                  <a:pt x="934212" y="0"/>
                </a:lnTo>
                <a:close/>
              </a:path>
              <a:path w="937895" h="175260">
                <a:moveTo>
                  <a:pt x="831723" y="14732"/>
                </a:moveTo>
                <a:lnTo>
                  <a:pt x="754761" y="25908"/>
                </a:lnTo>
                <a:lnTo>
                  <a:pt x="758443" y="51562"/>
                </a:lnTo>
                <a:lnTo>
                  <a:pt x="835405" y="40386"/>
                </a:lnTo>
                <a:lnTo>
                  <a:pt x="831723" y="14732"/>
                </a:lnTo>
                <a:close/>
              </a:path>
              <a:path w="937895" h="175260">
                <a:moveTo>
                  <a:pt x="729106" y="29590"/>
                </a:moveTo>
                <a:lnTo>
                  <a:pt x="652144" y="40639"/>
                </a:lnTo>
                <a:lnTo>
                  <a:pt x="655827" y="66294"/>
                </a:lnTo>
                <a:lnTo>
                  <a:pt x="732789" y="55245"/>
                </a:lnTo>
                <a:lnTo>
                  <a:pt x="729106" y="29590"/>
                </a:lnTo>
                <a:close/>
              </a:path>
              <a:path w="937895" h="175260">
                <a:moveTo>
                  <a:pt x="626490" y="44323"/>
                </a:moveTo>
                <a:lnTo>
                  <a:pt x="549655" y="55499"/>
                </a:lnTo>
                <a:lnTo>
                  <a:pt x="553338" y="81152"/>
                </a:lnTo>
                <a:lnTo>
                  <a:pt x="630301" y="69976"/>
                </a:lnTo>
                <a:lnTo>
                  <a:pt x="626490" y="44323"/>
                </a:lnTo>
                <a:close/>
              </a:path>
              <a:path w="937895" h="175260">
                <a:moveTo>
                  <a:pt x="524001" y="59182"/>
                </a:moveTo>
                <a:lnTo>
                  <a:pt x="447039" y="70231"/>
                </a:lnTo>
                <a:lnTo>
                  <a:pt x="450723" y="95885"/>
                </a:lnTo>
                <a:lnTo>
                  <a:pt x="527685" y="84836"/>
                </a:lnTo>
                <a:lnTo>
                  <a:pt x="524001" y="59182"/>
                </a:lnTo>
                <a:close/>
              </a:path>
              <a:path w="937895" h="175260">
                <a:moveTo>
                  <a:pt x="421386" y="73913"/>
                </a:moveTo>
                <a:lnTo>
                  <a:pt x="344424" y="85089"/>
                </a:lnTo>
                <a:lnTo>
                  <a:pt x="348106" y="110617"/>
                </a:lnTo>
                <a:lnTo>
                  <a:pt x="425068" y="99568"/>
                </a:lnTo>
                <a:lnTo>
                  <a:pt x="421386" y="73913"/>
                </a:lnTo>
                <a:close/>
              </a:path>
              <a:path w="937895" h="175260">
                <a:moveTo>
                  <a:pt x="318769" y="88773"/>
                </a:moveTo>
                <a:lnTo>
                  <a:pt x="241935" y="99822"/>
                </a:lnTo>
                <a:lnTo>
                  <a:pt x="245617" y="125475"/>
                </a:lnTo>
                <a:lnTo>
                  <a:pt x="322579" y="114427"/>
                </a:lnTo>
                <a:lnTo>
                  <a:pt x="318769" y="88773"/>
                </a:lnTo>
                <a:close/>
              </a:path>
              <a:path w="937895" h="175260">
                <a:moveTo>
                  <a:pt x="216280" y="103505"/>
                </a:moveTo>
                <a:lnTo>
                  <a:pt x="139318" y="114554"/>
                </a:lnTo>
                <a:lnTo>
                  <a:pt x="143001" y="140208"/>
                </a:lnTo>
                <a:lnTo>
                  <a:pt x="219963" y="129159"/>
                </a:lnTo>
                <a:lnTo>
                  <a:pt x="216280" y="103505"/>
                </a:lnTo>
                <a:close/>
              </a:path>
              <a:path w="937895" h="175260">
                <a:moveTo>
                  <a:pt x="71374" y="98171"/>
                </a:moveTo>
                <a:lnTo>
                  <a:pt x="0" y="147828"/>
                </a:lnTo>
                <a:lnTo>
                  <a:pt x="82423" y="175133"/>
                </a:lnTo>
                <a:lnTo>
                  <a:pt x="79013" y="151384"/>
                </a:lnTo>
                <a:lnTo>
                  <a:pt x="65912" y="151384"/>
                </a:lnTo>
                <a:lnTo>
                  <a:pt x="62229" y="125730"/>
                </a:lnTo>
                <a:lnTo>
                  <a:pt x="75066" y="123891"/>
                </a:lnTo>
                <a:lnTo>
                  <a:pt x="71374" y="98171"/>
                </a:lnTo>
                <a:close/>
              </a:path>
              <a:path w="937895" h="175260">
                <a:moveTo>
                  <a:pt x="75066" y="123891"/>
                </a:moveTo>
                <a:lnTo>
                  <a:pt x="62229" y="125730"/>
                </a:lnTo>
                <a:lnTo>
                  <a:pt x="65912" y="151384"/>
                </a:lnTo>
                <a:lnTo>
                  <a:pt x="78745" y="149514"/>
                </a:lnTo>
                <a:lnTo>
                  <a:pt x="75066" y="123891"/>
                </a:lnTo>
                <a:close/>
              </a:path>
              <a:path w="937895" h="175260">
                <a:moveTo>
                  <a:pt x="78745" y="149514"/>
                </a:moveTo>
                <a:lnTo>
                  <a:pt x="65912" y="151384"/>
                </a:lnTo>
                <a:lnTo>
                  <a:pt x="79013" y="151384"/>
                </a:lnTo>
                <a:lnTo>
                  <a:pt x="78745" y="149514"/>
                </a:lnTo>
                <a:close/>
              </a:path>
              <a:path w="937895" h="175260">
                <a:moveTo>
                  <a:pt x="113664" y="118364"/>
                </a:moveTo>
                <a:lnTo>
                  <a:pt x="75066" y="123891"/>
                </a:lnTo>
                <a:lnTo>
                  <a:pt x="78745" y="149514"/>
                </a:lnTo>
                <a:lnTo>
                  <a:pt x="117348" y="143891"/>
                </a:lnTo>
                <a:lnTo>
                  <a:pt x="113664" y="118364"/>
                </a:lnTo>
                <a:close/>
              </a:path>
            </a:pathLst>
          </a:custGeom>
          <a:solidFill>
            <a:srgbClr val="000000"/>
          </a:solidFill>
        </p:spPr>
        <p:txBody>
          <a:bodyPr wrap="square" lIns="0" tIns="0" rIns="0" bIns="0" rtlCol="0"/>
          <a:lstStyle/>
          <a:p>
            <a:endParaRPr/>
          </a:p>
        </p:txBody>
      </p:sp>
      <p:sp>
        <p:nvSpPr>
          <p:cNvPr id="16" name="object 16"/>
          <p:cNvSpPr txBox="1"/>
          <p:nvPr/>
        </p:nvSpPr>
        <p:spPr>
          <a:xfrm>
            <a:off x="7935596" y="3310840"/>
            <a:ext cx="1736725" cy="391795"/>
          </a:xfrm>
          <a:prstGeom prst="rect">
            <a:avLst/>
          </a:prstGeom>
        </p:spPr>
        <p:txBody>
          <a:bodyPr vert="horz" wrap="square" lIns="0" tIns="12700" rIns="0" bIns="0" rtlCol="0">
            <a:spAutoFit/>
          </a:bodyPr>
          <a:lstStyle/>
          <a:p>
            <a:pPr marL="12700">
              <a:spcBef>
                <a:spcPts val="100"/>
              </a:spcBef>
            </a:pPr>
            <a:r>
              <a:rPr sz="2400" b="1" spc="-5" dirty="0">
                <a:latin typeface="Arial"/>
                <a:cs typeface="Arial"/>
              </a:rPr>
              <a:t>Super</a:t>
            </a:r>
            <a:r>
              <a:rPr sz="2400" b="1" spc="-75" dirty="0">
                <a:latin typeface="Arial"/>
                <a:cs typeface="Arial"/>
              </a:rPr>
              <a:t> </a:t>
            </a:r>
            <a:r>
              <a:rPr sz="2400" b="1" dirty="0">
                <a:latin typeface="Arial"/>
                <a:cs typeface="Arial"/>
              </a:rPr>
              <a:t>class</a:t>
            </a:r>
            <a:endParaRPr sz="2400">
              <a:latin typeface="Arial"/>
              <a:cs typeface="Arial"/>
            </a:endParaRPr>
          </a:p>
        </p:txBody>
      </p:sp>
      <p:sp>
        <p:nvSpPr>
          <p:cNvPr id="17" name="object 17"/>
          <p:cNvSpPr/>
          <p:nvPr/>
        </p:nvSpPr>
        <p:spPr>
          <a:xfrm>
            <a:off x="6954773" y="4509642"/>
            <a:ext cx="937894" cy="175260"/>
          </a:xfrm>
          <a:custGeom>
            <a:avLst/>
            <a:gdLst/>
            <a:ahLst/>
            <a:cxnLst/>
            <a:rect l="l" t="t" r="r" b="b"/>
            <a:pathLst>
              <a:path w="937895" h="175260">
                <a:moveTo>
                  <a:pt x="934212" y="0"/>
                </a:moveTo>
                <a:lnTo>
                  <a:pt x="857376" y="11048"/>
                </a:lnTo>
                <a:lnTo>
                  <a:pt x="861060" y="36702"/>
                </a:lnTo>
                <a:lnTo>
                  <a:pt x="937895" y="25653"/>
                </a:lnTo>
                <a:lnTo>
                  <a:pt x="934212" y="0"/>
                </a:lnTo>
                <a:close/>
              </a:path>
              <a:path w="937895" h="175260">
                <a:moveTo>
                  <a:pt x="831723" y="14731"/>
                </a:moveTo>
                <a:lnTo>
                  <a:pt x="754761" y="25907"/>
                </a:lnTo>
                <a:lnTo>
                  <a:pt x="758443" y="51561"/>
                </a:lnTo>
                <a:lnTo>
                  <a:pt x="835405" y="40385"/>
                </a:lnTo>
                <a:lnTo>
                  <a:pt x="831723" y="14731"/>
                </a:lnTo>
                <a:close/>
              </a:path>
              <a:path w="937895" h="175260">
                <a:moveTo>
                  <a:pt x="729106" y="29590"/>
                </a:moveTo>
                <a:lnTo>
                  <a:pt x="652145" y="40639"/>
                </a:lnTo>
                <a:lnTo>
                  <a:pt x="655827" y="66293"/>
                </a:lnTo>
                <a:lnTo>
                  <a:pt x="732789" y="55244"/>
                </a:lnTo>
                <a:lnTo>
                  <a:pt x="729106" y="29590"/>
                </a:lnTo>
                <a:close/>
              </a:path>
              <a:path w="937895" h="175260">
                <a:moveTo>
                  <a:pt x="626490" y="44322"/>
                </a:moveTo>
                <a:lnTo>
                  <a:pt x="549655" y="55498"/>
                </a:lnTo>
                <a:lnTo>
                  <a:pt x="553338" y="81152"/>
                </a:lnTo>
                <a:lnTo>
                  <a:pt x="630301" y="69976"/>
                </a:lnTo>
                <a:lnTo>
                  <a:pt x="626490" y="44322"/>
                </a:lnTo>
                <a:close/>
              </a:path>
              <a:path w="937895" h="175260">
                <a:moveTo>
                  <a:pt x="524001" y="59181"/>
                </a:moveTo>
                <a:lnTo>
                  <a:pt x="447039" y="70230"/>
                </a:lnTo>
                <a:lnTo>
                  <a:pt x="450723" y="95884"/>
                </a:lnTo>
                <a:lnTo>
                  <a:pt x="527685" y="84835"/>
                </a:lnTo>
                <a:lnTo>
                  <a:pt x="524001" y="59181"/>
                </a:lnTo>
                <a:close/>
              </a:path>
              <a:path w="937895" h="175260">
                <a:moveTo>
                  <a:pt x="421386" y="73913"/>
                </a:moveTo>
                <a:lnTo>
                  <a:pt x="344424" y="85089"/>
                </a:lnTo>
                <a:lnTo>
                  <a:pt x="348106" y="110616"/>
                </a:lnTo>
                <a:lnTo>
                  <a:pt x="425068" y="99567"/>
                </a:lnTo>
                <a:lnTo>
                  <a:pt x="421386" y="73913"/>
                </a:lnTo>
                <a:close/>
              </a:path>
              <a:path w="937895" h="175260">
                <a:moveTo>
                  <a:pt x="318770" y="88772"/>
                </a:moveTo>
                <a:lnTo>
                  <a:pt x="241935" y="99821"/>
                </a:lnTo>
                <a:lnTo>
                  <a:pt x="245617" y="125475"/>
                </a:lnTo>
                <a:lnTo>
                  <a:pt x="322579" y="114426"/>
                </a:lnTo>
                <a:lnTo>
                  <a:pt x="318770" y="88772"/>
                </a:lnTo>
                <a:close/>
              </a:path>
              <a:path w="937895" h="175260">
                <a:moveTo>
                  <a:pt x="216280" y="103504"/>
                </a:moveTo>
                <a:lnTo>
                  <a:pt x="139318" y="114553"/>
                </a:lnTo>
                <a:lnTo>
                  <a:pt x="143001" y="140207"/>
                </a:lnTo>
                <a:lnTo>
                  <a:pt x="219963" y="129158"/>
                </a:lnTo>
                <a:lnTo>
                  <a:pt x="216280" y="103504"/>
                </a:lnTo>
                <a:close/>
              </a:path>
              <a:path w="937895" h="175260">
                <a:moveTo>
                  <a:pt x="71374" y="98170"/>
                </a:moveTo>
                <a:lnTo>
                  <a:pt x="0" y="147827"/>
                </a:lnTo>
                <a:lnTo>
                  <a:pt x="82423" y="175132"/>
                </a:lnTo>
                <a:lnTo>
                  <a:pt x="79013" y="151383"/>
                </a:lnTo>
                <a:lnTo>
                  <a:pt x="65912" y="151383"/>
                </a:lnTo>
                <a:lnTo>
                  <a:pt x="62229" y="125729"/>
                </a:lnTo>
                <a:lnTo>
                  <a:pt x="75066" y="123891"/>
                </a:lnTo>
                <a:lnTo>
                  <a:pt x="71374" y="98170"/>
                </a:lnTo>
                <a:close/>
              </a:path>
              <a:path w="937895" h="175260">
                <a:moveTo>
                  <a:pt x="75066" y="123891"/>
                </a:moveTo>
                <a:lnTo>
                  <a:pt x="62229" y="125729"/>
                </a:lnTo>
                <a:lnTo>
                  <a:pt x="65912" y="151383"/>
                </a:lnTo>
                <a:lnTo>
                  <a:pt x="78745" y="149514"/>
                </a:lnTo>
                <a:lnTo>
                  <a:pt x="75066" y="123891"/>
                </a:lnTo>
                <a:close/>
              </a:path>
              <a:path w="937895" h="175260">
                <a:moveTo>
                  <a:pt x="78745" y="149514"/>
                </a:moveTo>
                <a:lnTo>
                  <a:pt x="65912" y="151383"/>
                </a:lnTo>
                <a:lnTo>
                  <a:pt x="79013" y="151383"/>
                </a:lnTo>
                <a:lnTo>
                  <a:pt x="78745" y="149514"/>
                </a:lnTo>
                <a:close/>
              </a:path>
              <a:path w="937895" h="175260">
                <a:moveTo>
                  <a:pt x="113664" y="118363"/>
                </a:moveTo>
                <a:lnTo>
                  <a:pt x="75066" y="123891"/>
                </a:lnTo>
                <a:lnTo>
                  <a:pt x="78745" y="149514"/>
                </a:lnTo>
                <a:lnTo>
                  <a:pt x="117348" y="143890"/>
                </a:lnTo>
                <a:lnTo>
                  <a:pt x="113664" y="118363"/>
                </a:lnTo>
                <a:close/>
              </a:path>
            </a:pathLst>
          </a:custGeom>
          <a:solidFill>
            <a:srgbClr val="000000"/>
          </a:solidFill>
        </p:spPr>
        <p:txBody>
          <a:bodyPr wrap="square" lIns="0" tIns="0" rIns="0" bIns="0" rtlCol="0"/>
          <a:lstStyle/>
          <a:p>
            <a:endParaRPr/>
          </a:p>
        </p:txBody>
      </p:sp>
      <p:sp>
        <p:nvSpPr>
          <p:cNvPr id="18" name="object 18"/>
          <p:cNvSpPr txBox="1"/>
          <p:nvPr/>
        </p:nvSpPr>
        <p:spPr>
          <a:xfrm>
            <a:off x="7935596" y="4317873"/>
            <a:ext cx="1735455" cy="1009015"/>
          </a:xfrm>
          <a:prstGeom prst="rect">
            <a:avLst/>
          </a:prstGeom>
        </p:spPr>
        <p:txBody>
          <a:bodyPr vert="horz" wrap="square" lIns="0" tIns="12700" rIns="0" bIns="0" rtlCol="0">
            <a:spAutoFit/>
          </a:bodyPr>
          <a:lstStyle/>
          <a:p>
            <a:pPr marL="158115">
              <a:spcBef>
                <a:spcPts val="100"/>
              </a:spcBef>
            </a:pPr>
            <a:r>
              <a:rPr sz="2400" b="1" dirty="0">
                <a:latin typeface="Arial"/>
                <a:cs typeface="Arial"/>
              </a:rPr>
              <a:t>Sub</a:t>
            </a:r>
            <a:r>
              <a:rPr sz="2400" b="1" spc="-45" dirty="0">
                <a:latin typeface="Arial"/>
                <a:cs typeface="Arial"/>
              </a:rPr>
              <a:t> </a:t>
            </a:r>
            <a:r>
              <a:rPr sz="2400" b="1" spc="-5" dirty="0">
                <a:latin typeface="Arial"/>
                <a:cs typeface="Arial"/>
              </a:rPr>
              <a:t>class</a:t>
            </a:r>
            <a:endParaRPr sz="2400">
              <a:latin typeface="Arial"/>
              <a:cs typeface="Arial"/>
            </a:endParaRPr>
          </a:p>
          <a:p>
            <a:pPr marL="12700">
              <a:spcBef>
                <a:spcPts val="1980"/>
              </a:spcBef>
            </a:pPr>
            <a:r>
              <a:rPr sz="2400" b="1" spc="-5" dirty="0">
                <a:latin typeface="Arial"/>
                <a:cs typeface="Arial"/>
              </a:rPr>
              <a:t>Super</a:t>
            </a:r>
            <a:r>
              <a:rPr sz="2400" b="1" spc="-55" dirty="0">
                <a:latin typeface="Arial"/>
                <a:cs typeface="Arial"/>
              </a:rPr>
              <a:t> </a:t>
            </a:r>
            <a:r>
              <a:rPr sz="2400" b="1" spc="-5" dirty="0">
                <a:latin typeface="Arial"/>
                <a:cs typeface="Arial"/>
              </a:rPr>
              <a:t>class</a:t>
            </a:r>
            <a:endParaRPr sz="2400">
              <a:latin typeface="Arial"/>
              <a:cs typeface="Arial"/>
            </a:endParaRPr>
          </a:p>
        </p:txBody>
      </p:sp>
      <p:sp>
        <p:nvSpPr>
          <p:cNvPr id="19" name="object 19"/>
          <p:cNvSpPr txBox="1"/>
          <p:nvPr/>
        </p:nvSpPr>
        <p:spPr>
          <a:xfrm>
            <a:off x="1907541" y="5310936"/>
            <a:ext cx="3110865" cy="878840"/>
          </a:xfrm>
          <a:prstGeom prst="rect">
            <a:avLst/>
          </a:prstGeom>
        </p:spPr>
        <p:txBody>
          <a:bodyPr vert="horz" wrap="square" lIns="0" tIns="12065" rIns="0" bIns="0" rtlCol="0">
            <a:spAutoFit/>
          </a:bodyPr>
          <a:lstStyle/>
          <a:p>
            <a:pPr marL="355600" marR="5080" indent="-342900">
              <a:spcBef>
                <a:spcPts val="95"/>
              </a:spcBef>
              <a:buClr>
                <a:srgbClr val="0F1141"/>
              </a:buClr>
              <a:buChar char="•"/>
              <a:tabLst>
                <a:tab pos="354965" algn="l"/>
                <a:tab pos="355600" algn="l"/>
              </a:tabLst>
            </a:pPr>
            <a:r>
              <a:rPr sz="2800" spc="-5" dirty="0">
                <a:latin typeface="Arial MT"/>
                <a:cs typeface="Arial MT"/>
              </a:rPr>
              <a:t>Cir</a:t>
            </a:r>
            <a:r>
              <a:rPr sz="2800" dirty="0">
                <a:latin typeface="Arial MT"/>
                <a:cs typeface="Arial MT"/>
              </a:rPr>
              <a:t>c</a:t>
            </a:r>
            <a:r>
              <a:rPr sz="2800" spc="-5" dirty="0">
                <a:latin typeface="Arial MT"/>
                <a:cs typeface="Arial MT"/>
              </a:rPr>
              <a:t>le</a:t>
            </a:r>
            <a:r>
              <a:rPr sz="2800" spc="10" dirty="0">
                <a:latin typeface="Arial MT"/>
                <a:cs typeface="Arial MT"/>
              </a:rPr>
              <a:t> </a:t>
            </a:r>
            <a:r>
              <a:rPr sz="2800" spc="-5" dirty="0">
                <a:latin typeface="Arial MT"/>
                <a:cs typeface="Arial MT"/>
              </a:rPr>
              <a:t>isA</a:t>
            </a:r>
            <a:r>
              <a:rPr sz="2800" spc="-204" dirty="0">
                <a:latin typeface="Arial MT"/>
                <a:cs typeface="Arial MT"/>
              </a:rPr>
              <a:t> </a:t>
            </a:r>
            <a:r>
              <a:rPr sz="2800" spc="-170" dirty="0">
                <a:latin typeface="Arial MT"/>
                <a:cs typeface="Arial MT"/>
              </a:rPr>
              <a:t>T</a:t>
            </a:r>
            <a:r>
              <a:rPr sz="2800" spc="-5" dirty="0">
                <a:latin typeface="Arial MT"/>
                <a:cs typeface="Arial MT"/>
              </a:rPr>
              <a:t>y</a:t>
            </a:r>
            <a:r>
              <a:rPr sz="2800" dirty="0">
                <a:latin typeface="Arial MT"/>
                <a:cs typeface="Arial MT"/>
              </a:rPr>
              <a:t>p</a:t>
            </a:r>
            <a:r>
              <a:rPr sz="2800" spc="-5" dirty="0">
                <a:latin typeface="Arial MT"/>
                <a:cs typeface="Arial MT"/>
              </a:rPr>
              <a:t>e</a:t>
            </a:r>
            <a:r>
              <a:rPr sz="2800" dirty="0">
                <a:latin typeface="Arial MT"/>
                <a:cs typeface="Arial MT"/>
              </a:rPr>
              <a:t> of  </a:t>
            </a:r>
            <a:r>
              <a:rPr sz="2800" spc="-5" dirty="0">
                <a:latin typeface="Arial MT"/>
                <a:cs typeface="Arial MT"/>
              </a:rPr>
              <a:t>Shape</a:t>
            </a:r>
            <a:endParaRPr sz="2800" dirty="0">
              <a:latin typeface="Arial MT"/>
              <a:cs typeface="Arial MT"/>
            </a:endParaRPr>
          </a:p>
        </p:txBody>
      </p:sp>
      <p:grpSp>
        <p:nvGrpSpPr>
          <p:cNvPr id="20" name="object 20"/>
          <p:cNvGrpSpPr/>
          <p:nvPr/>
        </p:nvGrpSpPr>
        <p:grpSpPr>
          <a:xfrm>
            <a:off x="5849048" y="6002972"/>
            <a:ext cx="1118870" cy="530860"/>
            <a:chOff x="4325048" y="6002972"/>
            <a:chExt cx="1118870" cy="530860"/>
          </a:xfrm>
        </p:grpSpPr>
        <p:sp>
          <p:nvSpPr>
            <p:cNvPr id="21" name="object 21"/>
            <p:cNvSpPr/>
            <p:nvPr/>
          </p:nvSpPr>
          <p:spPr>
            <a:xfrm>
              <a:off x="4338065" y="6015989"/>
              <a:ext cx="1092835" cy="504825"/>
            </a:xfrm>
            <a:custGeom>
              <a:avLst/>
              <a:gdLst/>
              <a:ahLst/>
              <a:cxnLst/>
              <a:rect l="l" t="t" r="r" b="b"/>
              <a:pathLst>
                <a:path w="1092835" h="504825">
                  <a:moveTo>
                    <a:pt x="1092708" y="0"/>
                  </a:moveTo>
                  <a:lnTo>
                    <a:pt x="0" y="0"/>
                  </a:lnTo>
                  <a:lnTo>
                    <a:pt x="0" y="504444"/>
                  </a:lnTo>
                  <a:lnTo>
                    <a:pt x="1092708" y="504444"/>
                  </a:lnTo>
                  <a:lnTo>
                    <a:pt x="1092708" y="0"/>
                  </a:lnTo>
                  <a:close/>
                </a:path>
              </a:pathLst>
            </a:custGeom>
            <a:solidFill>
              <a:srgbClr val="4F81BC"/>
            </a:solidFill>
          </p:spPr>
          <p:txBody>
            <a:bodyPr wrap="square" lIns="0" tIns="0" rIns="0" bIns="0" rtlCol="0"/>
            <a:lstStyle/>
            <a:p>
              <a:endParaRPr/>
            </a:p>
          </p:txBody>
        </p:sp>
        <p:sp>
          <p:nvSpPr>
            <p:cNvPr id="22" name="object 22"/>
            <p:cNvSpPr/>
            <p:nvPr/>
          </p:nvSpPr>
          <p:spPr>
            <a:xfrm>
              <a:off x="4338065" y="6015989"/>
              <a:ext cx="1092835" cy="504825"/>
            </a:xfrm>
            <a:custGeom>
              <a:avLst/>
              <a:gdLst/>
              <a:ahLst/>
              <a:cxnLst/>
              <a:rect l="l" t="t" r="r" b="b"/>
              <a:pathLst>
                <a:path w="1092835" h="504825">
                  <a:moveTo>
                    <a:pt x="0" y="504444"/>
                  </a:moveTo>
                  <a:lnTo>
                    <a:pt x="1092708" y="504444"/>
                  </a:lnTo>
                  <a:lnTo>
                    <a:pt x="1092708" y="0"/>
                  </a:lnTo>
                  <a:lnTo>
                    <a:pt x="0" y="0"/>
                  </a:lnTo>
                  <a:lnTo>
                    <a:pt x="0" y="504444"/>
                  </a:lnTo>
                  <a:close/>
                </a:path>
              </a:pathLst>
            </a:custGeom>
            <a:ln w="25908">
              <a:solidFill>
                <a:srgbClr val="385D89"/>
              </a:solidFill>
            </a:ln>
          </p:spPr>
          <p:txBody>
            <a:bodyPr wrap="square" lIns="0" tIns="0" rIns="0" bIns="0" rtlCol="0"/>
            <a:lstStyle/>
            <a:p>
              <a:endParaRPr/>
            </a:p>
          </p:txBody>
        </p:sp>
      </p:grpSp>
      <p:sp>
        <p:nvSpPr>
          <p:cNvPr id="23" name="object 23"/>
          <p:cNvSpPr txBox="1"/>
          <p:nvPr/>
        </p:nvSpPr>
        <p:spPr>
          <a:xfrm>
            <a:off x="6139941" y="6103416"/>
            <a:ext cx="537210" cy="299720"/>
          </a:xfrm>
          <a:prstGeom prst="rect">
            <a:avLst/>
          </a:prstGeom>
        </p:spPr>
        <p:txBody>
          <a:bodyPr vert="horz" wrap="square" lIns="0" tIns="12700" rIns="0" bIns="0" rtlCol="0">
            <a:spAutoFit/>
          </a:bodyPr>
          <a:lstStyle/>
          <a:p>
            <a:pPr marL="12700">
              <a:spcBef>
                <a:spcPts val="100"/>
              </a:spcBef>
            </a:pPr>
            <a:r>
              <a:rPr spc="-5" dirty="0">
                <a:solidFill>
                  <a:srgbClr val="FFFFFF"/>
                </a:solidFill>
                <a:latin typeface="Calibri"/>
                <a:cs typeface="Calibri"/>
              </a:rPr>
              <a:t>C</a:t>
            </a:r>
            <a:r>
              <a:rPr spc="-10" dirty="0">
                <a:solidFill>
                  <a:srgbClr val="FFFFFF"/>
                </a:solidFill>
                <a:latin typeface="Calibri"/>
                <a:cs typeface="Calibri"/>
              </a:rPr>
              <a:t>i</a:t>
            </a:r>
            <a:r>
              <a:rPr spc="-30" dirty="0">
                <a:solidFill>
                  <a:srgbClr val="FFFFFF"/>
                </a:solidFill>
                <a:latin typeface="Calibri"/>
                <a:cs typeface="Calibri"/>
              </a:rPr>
              <a:t>r</a:t>
            </a:r>
            <a:r>
              <a:rPr spc="-10" dirty="0">
                <a:solidFill>
                  <a:srgbClr val="FFFFFF"/>
                </a:solidFill>
                <a:latin typeface="Calibri"/>
                <a:cs typeface="Calibri"/>
              </a:rPr>
              <a:t>c</a:t>
            </a:r>
            <a:r>
              <a:rPr spc="-5" dirty="0">
                <a:solidFill>
                  <a:srgbClr val="FFFFFF"/>
                </a:solidFill>
                <a:latin typeface="Calibri"/>
                <a:cs typeface="Calibri"/>
              </a:rPr>
              <a:t>l</a:t>
            </a:r>
            <a:r>
              <a:rPr dirty="0">
                <a:solidFill>
                  <a:srgbClr val="FFFFFF"/>
                </a:solidFill>
                <a:latin typeface="Calibri"/>
                <a:cs typeface="Calibri"/>
              </a:rPr>
              <a:t>e</a:t>
            </a:r>
            <a:endParaRPr>
              <a:latin typeface="Calibri"/>
              <a:cs typeface="Calibri"/>
            </a:endParaRPr>
          </a:p>
        </p:txBody>
      </p:sp>
      <p:sp>
        <p:nvSpPr>
          <p:cNvPr id="24" name="object 24"/>
          <p:cNvSpPr txBox="1"/>
          <p:nvPr/>
        </p:nvSpPr>
        <p:spPr>
          <a:xfrm>
            <a:off x="5863591" y="5023866"/>
            <a:ext cx="1091565" cy="377667"/>
          </a:xfrm>
          <a:prstGeom prst="rect">
            <a:avLst/>
          </a:prstGeom>
          <a:solidFill>
            <a:srgbClr val="4F81BC"/>
          </a:solidFill>
          <a:ln w="25907">
            <a:solidFill>
              <a:srgbClr val="385D89"/>
            </a:solidFill>
          </a:ln>
        </p:spPr>
        <p:txBody>
          <a:bodyPr vert="horz" wrap="square" lIns="0" tIns="99695" rIns="0" bIns="0" rtlCol="0">
            <a:spAutoFit/>
          </a:bodyPr>
          <a:lstStyle/>
          <a:p>
            <a:pPr marL="260350">
              <a:spcBef>
                <a:spcPts val="785"/>
              </a:spcBef>
            </a:pPr>
            <a:r>
              <a:rPr spc="-5" dirty="0">
                <a:solidFill>
                  <a:srgbClr val="FFFFFF"/>
                </a:solidFill>
                <a:latin typeface="Calibri"/>
                <a:cs typeface="Calibri"/>
              </a:rPr>
              <a:t>Shape</a:t>
            </a:r>
            <a:endParaRPr>
              <a:latin typeface="Calibri"/>
              <a:cs typeface="Calibri"/>
            </a:endParaRPr>
          </a:p>
        </p:txBody>
      </p:sp>
      <p:grpSp>
        <p:nvGrpSpPr>
          <p:cNvPr id="25" name="object 25"/>
          <p:cNvGrpSpPr/>
          <p:nvPr/>
        </p:nvGrpSpPr>
        <p:grpSpPr>
          <a:xfrm>
            <a:off x="6102408" y="5463453"/>
            <a:ext cx="1828800" cy="794385"/>
            <a:chOff x="4539996" y="5515355"/>
            <a:chExt cx="1828800" cy="794385"/>
          </a:xfrm>
        </p:grpSpPr>
        <p:sp>
          <p:nvSpPr>
            <p:cNvPr id="26" name="object 26"/>
            <p:cNvSpPr/>
            <p:nvPr/>
          </p:nvSpPr>
          <p:spPr>
            <a:xfrm>
              <a:off x="4552950" y="5528309"/>
              <a:ext cx="485140" cy="474345"/>
            </a:xfrm>
            <a:custGeom>
              <a:avLst/>
              <a:gdLst/>
              <a:ahLst/>
              <a:cxnLst/>
              <a:rect l="l" t="t" r="r" b="b"/>
              <a:pathLst>
                <a:path w="485139" h="474345">
                  <a:moveTo>
                    <a:pt x="484632" y="236981"/>
                  </a:moveTo>
                  <a:lnTo>
                    <a:pt x="363474" y="236981"/>
                  </a:lnTo>
                  <a:lnTo>
                    <a:pt x="363474" y="473963"/>
                  </a:lnTo>
                  <a:lnTo>
                    <a:pt x="121158" y="473963"/>
                  </a:lnTo>
                  <a:lnTo>
                    <a:pt x="121158" y="236981"/>
                  </a:lnTo>
                  <a:lnTo>
                    <a:pt x="0" y="236981"/>
                  </a:lnTo>
                  <a:lnTo>
                    <a:pt x="242315" y="0"/>
                  </a:lnTo>
                  <a:lnTo>
                    <a:pt x="484632" y="236981"/>
                  </a:lnTo>
                  <a:close/>
                </a:path>
              </a:pathLst>
            </a:custGeom>
            <a:ln w="25908">
              <a:solidFill>
                <a:srgbClr val="FF0000"/>
              </a:solidFill>
            </a:ln>
          </p:spPr>
          <p:txBody>
            <a:bodyPr wrap="square" lIns="0" tIns="0" rIns="0" bIns="0" rtlCol="0"/>
            <a:lstStyle/>
            <a:p>
              <a:endParaRPr/>
            </a:p>
          </p:txBody>
        </p:sp>
        <p:sp>
          <p:nvSpPr>
            <p:cNvPr id="27" name="object 27"/>
            <p:cNvSpPr/>
            <p:nvPr/>
          </p:nvSpPr>
          <p:spPr>
            <a:xfrm>
              <a:off x="5430774" y="6134226"/>
              <a:ext cx="937894" cy="175260"/>
            </a:xfrm>
            <a:custGeom>
              <a:avLst/>
              <a:gdLst/>
              <a:ahLst/>
              <a:cxnLst/>
              <a:rect l="l" t="t" r="r" b="b"/>
              <a:pathLst>
                <a:path w="937895" h="175260">
                  <a:moveTo>
                    <a:pt x="934212" y="0"/>
                  </a:moveTo>
                  <a:lnTo>
                    <a:pt x="857376" y="11099"/>
                  </a:lnTo>
                  <a:lnTo>
                    <a:pt x="861060" y="36741"/>
                  </a:lnTo>
                  <a:lnTo>
                    <a:pt x="937895" y="25641"/>
                  </a:lnTo>
                  <a:lnTo>
                    <a:pt x="934212" y="0"/>
                  </a:lnTo>
                  <a:close/>
                </a:path>
                <a:path w="937895" h="175260">
                  <a:moveTo>
                    <a:pt x="831723" y="14795"/>
                  </a:moveTo>
                  <a:lnTo>
                    <a:pt x="754761" y="25882"/>
                  </a:lnTo>
                  <a:lnTo>
                    <a:pt x="758443" y="51523"/>
                  </a:lnTo>
                  <a:lnTo>
                    <a:pt x="835405" y="40436"/>
                  </a:lnTo>
                  <a:lnTo>
                    <a:pt x="831723" y="14795"/>
                  </a:lnTo>
                  <a:close/>
                </a:path>
                <a:path w="937895" h="175260">
                  <a:moveTo>
                    <a:pt x="729106" y="29578"/>
                  </a:moveTo>
                  <a:lnTo>
                    <a:pt x="652145" y="40665"/>
                  </a:lnTo>
                  <a:lnTo>
                    <a:pt x="655827" y="66319"/>
                  </a:lnTo>
                  <a:lnTo>
                    <a:pt x="732789" y="55219"/>
                  </a:lnTo>
                  <a:lnTo>
                    <a:pt x="729106" y="29578"/>
                  </a:lnTo>
                  <a:close/>
                </a:path>
                <a:path w="937895" h="175260">
                  <a:moveTo>
                    <a:pt x="626490" y="44373"/>
                  </a:moveTo>
                  <a:lnTo>
                    <a:pt x="549655" y="55460"/>
                  </a:lnTo>
                  <a:lnTo>
                    <a:pt x="553338" y="81102"/>
                  </a:lnTo>
                  <a:lnTo>
                    <a:pt x="630301" y="70015"/>
                  </a:lnTo>
                  <a:lnTo>
                    <a:pt x="626490" y="44373"/>
                  </a:lnTo>
                  <a:close/>
                </a:path>
                <a:path w="937895" h="175260">
                  <a:moveTo>
                    <a:pt x="524001" y="59156"/>
                  </a:moveTo>
                  <a:lnTo>
                    <a:pt x="447039" y="70243"/>
                  </a:lnTo>
                  <a:lnTo>
                    <a:pt x="450723" y="95885"/>
                  </a:lnTo>
                  <a:lnTo>
                    <a:pt x="527685" y="84797"/>
                  </a:lnTo>
                  <a:lnTo>
                    <a:pt x="524001" y="59156"/>
                  </a:lnTo>
                  <a:close/>
                </a:path>
                <a:path w="937895" h="175260">
                  <a:moveTo>
                    <a:pt x="421386" y="73939"/>
                  </a:moveTo>
                  <a:lnTo>
                    <a:pt x="344424" y="85039"/>
                  </a:lnTo>
                  <a:lnTo>
                    <a:pt x="348106" y="110680"/>
                  </a:lnTo>
                  <a:lnTo>
                    <a:pt x="425068" y="99593"/>
                  </a:lnTo>
                  <a:lnTo>
                    <a:pt x="421386" y="73939"/>
                  </a:lnTo>
                  <a:close/>
                </a:path>
                <a:path w="937895" h="175260">
                  <a:moveTo>
                    <a:pt x="318770" y="88734"/>
                  </a:moveTo>
                  <a:lnTo>
                    <a:pt x="241935" y="99822"/>
                  </a:lnTo>
                  <a:lnTo>
                    <a:pt x="245617" y="125463"/>
                  </a:lnTo>
                  <a:lnTo>
                    <a:pt x="322579" y="114376"/>
                  </a:lnTo>
                  <a:lnTo>
                    <a:pt x="318770" y="88734"/>
                  </a:lnTo>
                  <a:close/>
                </a:path>
                <a:path w="937895" h="175260">
                  <a:moveTo>
                    <a:pt x="216280" y="103517"/>
                  </a:moveTo>
                  <a:lnTo>
                    <a:pt x="139318" y="114617"/>
                  </a:lnTo>
                  <a:lnTo>
                    <a:pt x="143001" y="140258"/>
                  </a:lnTo>
                  <a:lnTo>
                    <a:pt x="219963" y="129159"/>
                  </a:lnTo>
                  <a:lnTo>
                    <a:pt x="216280" y="103517"/>
                  </a:lnTo>
                  <a:close/>
                </a:path>
                <a:path w="937895" h="175260">
                  <a:moveTo>
                    <a:pt x="71374" y="98234"/>
                  </a:moveTo>
                  <a:lnTo>
                    <a:pt x="0" y="147789"/>
                  </a:lnTo>
                  <a:lnTo>
                    <a:pt x="82423" y="175158"/>
                  </a:lnTo>
                  <a:lnTo>
                    <a:pt x="79006" y="151371"/>
                  </a:lnTo>
                  <a:lnTo>
                    <a:pt x="65912" y="151371"/>
                  </a:lnTo>
                  <a:lnTo>
                    <a:pt x="62229" y="125717"/>
                  </a:lnTo>
                  <a:lnTo>
                    <a:pt x="75056" y="123870"/>
                  </a:lnTo>
                  <a:lnTo>
                    <a:pt x="71374" y="98234"/>
                  </a:lnTo>
                  <a:close/>
                </a:path>
                <a:path w="937895" h="175260">
                  <a:moveTo>
                    <a:pt x="75056" y="123870"/>
                  </a:moveTo>
                  <a:lnTo>
                    <a:pt x="62229" y="125717"/>
                  </a:lnTo>
                  <a:lnTo>
                    <a:pt x="65912" y="151371"/>
                  </a:lnTo>
                  <a:lnTo>
                    <a:pt x="78740" y="149521"/>
                  </a:lnTo>
                  <a:lnTo>
                    <a:pt x="75056" y="123870"/>
                  </a:lnTo>
                  <a:close/>
                </a:path>
                <a:path w="937895" h="175260">
                  <a:moveTo>
                    <a:pt x="78740" y="149521"/>
                  </a:moveTo>
                  <a:lnTo>
                    <a:pt x="65912" y="151371"/>
                  </a:lnTo>
                  <a:lnTo>
                    <a:pt x="79006" y="151371"/>
                  </a:lnTo>
                  <a:lnTo>
                    <a:pt x="78740" y="149521"/>
                  </a:lnTo>
                  <a:close/>
                </a:path>
                <a:path w="937895" h="175260">
                  <a:moveTo>
                    <a:pt x="113664" y="118313"/>
                  </a:moveTo>
                  <a:lnTo>
                    <a:pt x="75056" y="123870"/>
                  </a:lnTo>
                  <a:lnTo>
                    <a:pt x="78740" y="149521"/>
                  </a:lnTo>
                  <a:lnTo>
                    <a:pt x="117348" y="143954"/>
                  </a:lnTo>
                  <a:lnTo>
                    <a:pt x="113664" y="118313"/>
                  </a:lnTo>
                  <a:close/>
                </a:path>
              </a:pathLst>
            </a:custGeom>
            <a:solidFill>
              <a:srgbClr val="000000"/>
            </a:solidFill>
          </p:spPr>
          <p:txBody>
            <a:bodyPr wrap="square" lIns="0" tIns="0" rIns="0" bIns="0" rtlCol="0"/>
            <a:lstStyle/>
            <a:p>
              <a:endParaRPr/>
            </a:p>
          </p:txBody>
        </p:sp>
      </p:grpSp>
      <p:sp>
        <p:nvSpPr>
          <p:cNvPr id="28" name="object 28"/>
          <p:cNvSpPr/>
          <p:nvPr/>
        </p:nvSpPr>
        <p:spPr>
          <a:xfrm>
            <a:off x="6974585" y="5128386"/>
            <a:ext cx="937894" cy="175260"/>
          </a:xfrm>
          <a:custGeom>
            <a:avLst/>
            <a:gdLst/>
            <a:ahLst/>
            <a:cxnLst/>
            <a:rect l="l" t="t" r="r" b="b"/>
            <a:pathLst>
              <a:path w="937895" h="175260">
                <a:moveTo>
                  <a:pt x="934212" y="0"/>
                </a:moveTo>
                <a:lnTo>
                  <a:pt x="857376" y="11049"/>
                </a:lnTo>
                <a:lnTo>
                  <a:pt x="861060" y="36702"/>
                </a:lnTo>
                <a:lnTo>
                  <a:pt x="937894" y="25654"/>
                </a:lnTo>
                <a:lnTo>
                  <a:pt x="934212" y="0"/>
                </a:lnTo>
                <a:close/>
              </a:path>
              <a:path w="937895" h="175260">
                <a:moveTo>
                  <a:pt x="831723" y="14731"/>
                </a:moveTo>
                <a:lnTo>
                  <a:pt x="754761" y="25907"/>
                </a:lnTo>
                <a:lnTo>
                  <a:pt x="758443" y="51562"/>
                </a:lnTo>
                <a:lnTo>
                  <a:pt x="835405" y="40386"/>
                </a:lnTo>
                <a:lnTo>
                  <a:pt x="831723" y="14731"/>
                </a:lnTo>
                <a:close/>
              </a:path>
              <a:path w="937895" h="175260">
                <a:moveTo>
                  <a:pt x="729106" y="29590"/>
                </a:moveTo>
                <a:lnTo>
                  <a:pt x="652144" y="40639"/>
                </a:lnTo>
                <a:lnTo>
                  <a:pt x="655827" y="66293"/>
                </a:lnTo>
                <a:lnTo>
                  <a:pt x="732789" y="55244"/>
                </a:lnTo>
                <a:lnTo>
                  <a:pt x="729106" y="29590"/>
                </a:lnTo>
                <a:close/>
              </a:path>
              <a:path w="937895" h="175260">
                <a:moveTo>
                  <a:pt x="626490" y="44323"/>
                </a:moveTo>
                <a:lnTo>
                  <a:pt x="549655" y="55499"/>
                </a:lnTo>
                <a:lnTo>
                  <a:pt x="553338" y="81152"/>
                </a:lnTo>
                <a:lnTo>
                  <a:pt x="630301" y="69976"/>
                </a:lnTo>
                <a:lnTo>
                  <a:pt x="626490" y="44323"/>
                </a:lnTo>
                <a:close/>
              </a:path>
              <a:path w="937895" h="175260">
                <a:moveTo>
                  <a:pt x="524001" y="59181"/>
                </a:moveTo>
                <a:lnTo>
                  <a:pt x="447039" y="70231"/>
                </a:lnTo>
                <a:lnTo>
                  <a:pt x="450723" y="95885"/>
                </a:lnTo>
                <a:lnTo>
                  <a:pt x="527685" y="84836"/>
                </a:lnTo>
                <a:lnTo>
                  <a:pt x="524001" y="59181"/>
                </a:lnTo>
                <a:close/>
              </a:path>
              <a:path w="937895" h="175260">
                <a:moveTo>
                  <a:pt x="421386" y="73913"/>
                </a:moveTo>
                <a:lnTo>
                  <a:pt x="344424" y="85089"/>
                </a:lnTo>
                <a:lnTo>
                  <a:pt x="348106" y="110616"/>
                </a:lnTo>
                <a:lnTo>
                  <a:pt x="425068" y="99568"/>
                </a:lnTo>
                <a:lnTo>
                  <a:pt x="421386" y="73913"/>
                </a:lnTo>
                <a:close/>
              </a:path>
              <a:path w="937895" h="175260">
                <a:moveTo>
                  <a:pt x="318769" y="88773"/>
                </a:moveTo>
                <a:lnTo>
                  <a:pt x="241935" y="99821"/>
                </a:lnTo>
                <a:lnTo>
                  <a:pt x="245617" y="125475"/>
                </a:lnTo>
                <a:lnTo>
                  <a:pt x="322579" y="114426"/>
                </a:lnTo>
                <a:lnTo>
                  <a:pt x="318769" y="88773"/>
                </a:lnTo>
                <a:close/>
              </a:path>
              <a:path w="937895" h="175260">
                <a:moveTo>
                  <a:pt x="216280" y="103505"/>
                </a:moveTo>
                <a:lnTo>
                  <a:pt x="139318" y="114553"/>
                </a:lnTo>
                <a:lnTo>
                  <a:pt x="143001" y="140207"/>
                </a:lnTo>
                <a:lnTo>
                  <a:pt x="219963" y="129159"/>
                </a:lnTo>
                <a:lnTo>
                  <a:pt x="216280" y="103505"/>
                </a:lnTo>
                <a:close/>
              </a:path>
              <a:path w="937895" h="175260">
                <a:moveTo>
                  <a:pt x="71374" y="98170"/>
                </a:moveTo>
                <a:lnTo>
                  <a:pt x="0" y="147828"/>
                </a:lnTo>
                <a:lnTo>
                  <a:pt x="82423" y="175132"/>
                </a:lnTo>
                <a:lnTo>
                  <a:pt x="79013" y="151384"/>
                </a:lnTo>
                <a:lnTo>
                  <a:pt x="65912" y="151384"/>
                </a:lnTo>
                <a:lnTo>
                  <a:pt x="62229" y="125729"/>
                </a:lnTo>
                <a:lnTo>
                  <a:pt x="75066" y="123891"/>
                </a:lnTo>
                <a:lnTo>
                  <a:pt x="71374" y="98170"/>
                </a:lnTo>
                <a:close/>
              </a:path>
              <a:path w="937895" h="175260">
                <a:moveTo>
                  <a:pt x="75066" y="123891"/>
                </a:moveTo>
                <a:lnTo>
                  <a:pt x="62229" y="125729"/>
                </a:lnTo>
                <a:lnTo>
                  <a:pt x="65912" y="151384"/>
                </a:lnTo>
                <a:lnTo>
                  <a:pt x="78745" y="149514"/>
                </a:lnTo>
                <a:lnTo>
                  <a:pt x="75066" y="123891"/>
                </a:lnTo>
                <a:close/>
              </a:path>
              <a:path w="937895" h="175260">
                <a:moveTo>
                  <a:pt x="78745" y="149514"/>
                </a:moveTo>
                <a:lnTo>
                  <a:pt x="65912" y="151384"/>
                </a:lnTo>
                <a:lnTo>
                  <a:pt x="79013" y="151384"/>
                </a:lnTo>
                <a:lnTo>
                  <a:pt x="78745" y="149514"/>
                </a:lnTo>
                <a:close/>
              </a:path>
              <a:path w="937895" h="175260">
                <a:moveTo>
                  <a:pt x="113664" y="118363"/>
                </a:moveTo>
                <a:lnTo>
                  <a:pt x="75066" y="123891"/>
                </a:lnTo>
                <a:lnTo>
                  <a:pt x="78745" y="149514"/>
                </a:lnTo>
                <a:lnTo>
                  <a:pt x="117348" y="143890"/>
                </a:lnTo>
                <a:lnTo>
                  <a:pt x="113664" y="118363"/>
                </a:lnTo>
                <a:close/>
              </a:path>
            </a:pathLst>
          </a:custGeom>
          <a:solidFill>
            <a:srgbClr val="000000"/>
          </a:solidFill>
        </p:spPr>
        <p:txBody>
          <a:bodyPr wrap="square" lIns="0" tIns="0" rIns="0" bIns="0" rtlCol="0"/>
          <a:lstStyle/>
          <a:p>
            <a:endParaRPr/>
          </a:p>
        </p:txBody>
      </p:sp>
      <p:sp>
        <p:nvSpPr>
          <p:cNvPr id="29" name="object 29"/>
          <p:cNvSpPr txBox="1"/>
          <p:nvPr/>
        </p:nvSpPr>
        <p:spPr>
          <a:xfrm>
            <a:off x="8081265" y="5941568"/>
            <a:ext cx="1448435" cy="391795"/>
          </a:xfrm>
          <a:prstGeom prst="rect">
            <a:avLst/>
          </a:prstGeom>
        </p:spPr>
        <p:txBody>
          <a:bodyPr vert="horz" wrap="square" lIns="0" tIns="12700" rIns="0" bIns="0" rtlCol="0">
            <a:spAutoFit/>
          </a:bodyPr>
          <a:lstStyle/>
          <a:p>
            <a:pPr marL="12700">
              <a:spcBef>
                <a:spcPts val="100"/>
              </a:spcBef>
            </a:pPr>
            <a:r>
              <a:rPr sz="2400" b="1" dirty="0">
                <a:latin typeface="Arial"/>
                <a:cs typeface="Arial"/>
              </a:rPr>
              <a:t>Sub</a:t>
            </a:r>
            <a:r>
              <a:rPr sz="2400" b="1" spc="-95" dirty="0">
                <a:latin typeface="Arial"/>
                <a:cs typeface="Arial"/>
              </a:rPr>
              <a:t> </a:t>
            </a:r>
            <a:r>
              <a:rPr sz="2400" b="1" dirty="0">
                <a:latin typeface="Arial"/>
                <a:cs typeface="Arial"/>
              </a:rPr>
              <a:t>class</a:t>
            </a:r>
            <a:endParaRPr sz="2400">
              <a:latin typeface="Arial"/>
              <a:cs typeface="Arial"/>
            </a:endParaRPr>
          </a:p>
        </p:txBody>
      </p:sp>
      <p:sp>
        <p:nvSpPr>
          <p:cNvPr id="33" name="Footer Placeholder 32">
            <a:extLst>
              <a:ext uri="{FF2B5EF4-FFF2-40B4-BE49-F238E27FC236}">
                <a16:creationId xmlns:a16="http://schemas.microsoft.com/office/drawing/2014/main" id="{A7F0ECDD-A1AD-E379-0541-58F9CAD87A5F}"/>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072120" cy="757555"/>
          </a:xfrm>
          <a:prstGeom prst="rect">
            <a:avLst/>
          </a:prstGeom>
        </p:spPr>
        <p:txBody>
          <a:bodyPr vert="horz" wrap="square" lIns="0" tIns="12700" rIns="0" bIns="0" rtlCol="0">
            <a:spAutoFit/>
          </a:bodyPr>
          <a:lstStyle/>
          <a:p>
            <a:pPr marL="355600" indent="-342900">
              <a:spcBef>
                <a:spcPts val="100"/>
              </a:spcBef>
              <a:buClr>
                <a:srgbClr val="0F1141"/>
              </a:buClr>
              <a:buFont typeface="Arial MT"/>
              <a:buChar char="•"/>
              <a:tabLst>
                <a:tab pos="354965" algn="l"/>
                <a:tab pos="355600" algn="l"/>
                <a:tab pos="1193800" algn="l"/>
                <a:tab pos="1643380" algn="l"/>
                <a:tab pos="2734945" algn="l"/>
                <a:tab pos="3201035" algn="l"/>
                <a:tab pos="3835400" algn="l"/>
                <a:tab pos="4824730" algn="l"/>
                <a:tab pos="5993130" algn="l"/>
                <a:tab pos="6697980" algn="l"/>
                <a:tab pos="7231380" algn="l"/>
              </a:tabLst>
            </a:pPr>
            <a:r>
              <a:rPr sz="2400" b="1" dirty="0">
                <a:latin typeface="Arial"/>
                <a:cs typeface="Arial"/>
              </a:rPr>
              <a:t>R</a:t>
            </a:r>
            <a:r>
              <a:rPr sz="2400" b="1" spc="-10" dirty="0">
                <a:latin typeface="Arial"/>
                <a:cs typeface="Arial"/>
              </a:rPr>
              <a:t>u</a:t>
            </a:r>
            <a:r>
              <a:rPr sz="2400" b="1" dirty="0">
                <a:latin typeface="Arial"/>
                <a:cs typeface="Arial"/>
              </a:rPr>
              <a:t>le	</a:t>
            </a:r>
            <a:r>
              <a:rPr sz="2400" b="1" spc="-5" dirty="0">
                <a:latin typeface="Arial"/>
                <a:cs typeface="Arial"/>
              </a:rPr>
              <a:t>1</a:t>
            </a:r>
            <a:r>
              <a:rPr sz="2400" b="1" dirty="0">
                <a:latin typeface="Arial"/>
                <a:cs typeface="Arial"/>
              </a:rPr>
              <a:t>:	S</a:t>
            </a:r>
            <a:r>
              <a:rPr sz="2400" b="1" spc="-10" dirty="0">
                <a:latin typeface="Arial"/>
                <a:cs typeface="Arial"/>
              </a:rPr>
              <a:t>c</a:t>
            </a:r>
            <a:r>
              <a:rPr sz="2400" b="1" dirty="0">
                <a:latin typeface="Arial"/>
                <a:cs typeface="Arial"/>
              </a:rPr>
              <a:t>o</a:t>
            </a:r>
            <a:r>
              <a:rPr sz="2400" b="1" spc="-10" dirty="0">
                <a:latin typeface="Arial"/>
                <a:cs typeface="Arial"/>
              </a:rPr>
              <a:t>p</a:t>
            </a:r>
            <a:r>
              <a:rPr sz="2400" b="1" dirty="0">
                <a:latin typeface="Arial"/>
                <a:cs typeface="Arial"/>
              </a:rPr>
              <a:t>e	</a:t>
            </a:r>
            <a:r>
              <a:rPr sz="2400" b="1" spc="-5" dirty="0">
                <a:latin typeface="Arial"/>
                <a:cs typeface="Arial"/>
              </a:rPr>
              <a:t>o</a:t>
            </a:r>
            <a:r>
              <a:rPr sz="2400" b="1" dirty="0">
                <a:latin typeface="Arial"/>
                <a:cs typeface="Arial"/>
              </a:rPr>
              <a:t>f	</a:t>
            </a:r>
            <a:r>
              <a:rPr sz="2400" b="1" spc="-10" dirty="0">
                <a:latin typeface="Arial"/>
                <a:cs typeface="Arial"/>
              </a:rPr>
              <a:t>t</a:t>
            </a:r>
            <a:r>
              <a:rPr sz="2400" b="1" dirty="0">
                <a:latin typeface="Arial"/>
                <a:cs typeface="Arial"/>
              </a:rPr>
              <a:t>he	O</a:t>
            </a:r>
            <a:r>
              <a:rPr sz="2400" b="1" spc="-15" dirty="0">
                <a:latin typeface="Arial"/>
                <a:cs typeface="Arial"/>
              </a:rPr>
              <a:t>u</a:t>
            </a:r>
            <a:r>
              <a:rPr sz="2400" b="1" dirty="0">
                <a:latin typeface="Arial"/>
                <a:cs typeface="Arial"/>
              </a:rPr>
              <a:t>ter	Cla</a:t>
            </a:r>
            <a:r>
              <a:rPr sz="2400" b="1" spc="-10" dirty="0">
                <a:latin typeface="Arial"/>
                <a:cs typeface="Arial"/>
              </a:rPr>
              <a:t>s</a:t>
            </a:r>
            <a:r>
              <a:rPr sz="2400" b="1" dirty="0">
                <a:latin typeface="Arial"/>
                <a:cs typeface="Arial"/>
              </a:rPr>
              <a:t>s	c</a:t>
            </a:r>
            <a:r>
              <a:rPr sz="2400" b="1" spc="5" dirty="0">
                <a:latin typeface="Arial"/>
                <a:cs typeface="Arial"/>
              </a:rPr>
              <a:t>a</a:t>
            </a:r>
            <a:r>
              <a:rPr sz="2400" b="1" dirty="0">
                <a:latin typeface="Arial"/>
                <a:cs typeface="Arial"/>
              </a:rPr>
              <a:t>n	</a:t>
            </a:r>
            <a:r>
              <a:rPr sz="2400" b="1" spc="-5" dirty="0">
                <a:latin typeface="Arial"/>
                <a:cs typeface="Arial"/>
              </a:rPr>
              <a:t>b</a:t>
            </a:r>
            <a:r>
              <a:rPr sz="2400" b="1" dirty="0">
                <a:latin typeface="Arial"/>
                <a:cs typeface="Arial"/>
              </a:rPr>
              <a:t>e	e</a:t>
            </a:r>
            <a:r>
              <a:rPr sz="2400" b="1" spc="-15" dirty="0">
                <a:latin typeface="Arial"/>
                <a:cs typeface="Arial"/>
              </a:rPr>
              <a:t>i</a:t>
            </a:r>
            <a:r>
              <a:rPr sz="2400" b="1" dirty="0">
                <a:latin typeface="Arial"/>
                <a:cs typeface="Arial"/>
              </a:rPr>
              <a:t>t</a:t>
            </a:r>
            <a:r>
              <a:rPr sz="2400" b="1" spc="-15" dirty="0">
                <a:latin typeface="Arial"/>
                <a:cs typeface="Arial"/>
              </a:rPr>
              <a:t>h</a:t>
            </a:r>
            <a:r>
              <a:rPr sz="2400" b="1" dirty="0">
                <a:latin typeface="Arial"/>
                <a:cs typeface="Arial"/>
              </a:rPr>
              <a:t>er</a:t>
            </a:r>
            <a:endParaRPr sz="2400">
              <a:latin typeface="Arial"/>
              <a:cs typeface="Arial"/>
            </a:endParaRPr>
          </a:p>
          <a:p>
            <a:pPr marL="355600">
              <a:spcBef>
                <a:spcPts val="5"/>
              </a:spcBef>
            </a:pPr>
            <a:r>
              <a:rPr sz="2400" b="1" dirty="0">
                <a:latin typeface="Arial"/>
                <a:cs typeface="Arial"/>
              </a:rPr>
              <a:t>public</a:t>
            </a:r>
            <a:r>
              <a:rPr sz="2400" b="1" spc="-45" dirty="0">
                <a:latin typeface="Arial"/>
                <a:cs typeface="Arial"/>
              </a:rPr>
              <a:t> </a:t>
            </a:r>
            <a:r>
              <a:rPr sz="2400" b="1" spc="-5" dirty="0">
                <a:latin typeface="Arial"/>
                <a:cs typeface="Arial"/>
              </a:rPr>
              <a:t>or</a:t>
            </a:r>
            <a:r>
              <a:rPr sz="2400" b="1" spc="-25" dirty="0">
                <a:latin typeface="Arial"/>
                <a:cs typeface="Arial"/>
              </a:rPr>
              <a:t> </a:t>
            </a:r>
            <a:r>
              <a:rPr sz="2400" b="1" spc="-5" dirty="0">
                <a:latin typeface="Arial"/>
                <a:cs typeface="Arial"/>
              </a:rPr>
              <a:t>package </a:t>
            </a:r>
            <a:r>
              <a:rPr sz="2400" b="1" dirty="0">
                <a:latin typeface="Arial"/>
                <a:cs typeface="Arial"/>
              </a:rPr>
              <a:t>private</a:t>
            </a:r>
            <a:endParaRPr sz="2400">
              <a:latin typeface="Arial"/>
              <a:cs typeface="Arial"/>
            </a:endParaRPr>
          </a:p>
        </p:txBody>
      </p:sp>
      <p:sp>
        <p:nvSpPr>
          <p:cNvPr id="3" name="object 3"/>
          <p:cNvSpPr txBox="1">
            <a:spLocks noGrp="1"/>
          </p:cNvSpPr>
          <p:nvPr>
            <p:ph type="title"/>
          </p:nvPr>
        </p:nvSpPr>
        <p:spPr>
          <a:xfrm>
            <a:off x="1907541" y="379222"/>
            <a:ext cx="6735014"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60" dirty="0"/>
              <a:t>De</a:t>
            </a:r>
            <a:r>
              <a:rPr spc="-155" dirty="0"/>
              <a:t>f</a:t>
            </a:r>
            <a:r>
              <a:rPr spc="-165" dirty="0"/>
              <a:t>i</a:t>
            </a:r>
            <a:r>
              <a:rPr spc="-160" dirty="0"/>
              <a:t>n</a:t>
            </a:r>
            <a:r>
              <a:rPr spc="-165" dirty="0"/>
              <a:t>i</a:t>
            </a:r>
            <a:r>
              <a:rPr spc="-155" dirty="0"/>
              <a:t>t</a:t>
            </a:r>
            <a:r>
              <a:rPr spc="-150" dirty="0"/>
              <a:t>io</a:t>
            </a:r>
            <a:r>
              <a:rPr dirty="0"/>
              <a:t>n</a:t>
            </a:r>
            <a:r>
              <a:rPr spc="-250" dirty="0"/>
              <a:t> </a:t>
            </a:r>
            <a:r>
              <a:rPr spc="-160" dirty="0"/>
              <a:t>Ru</a:t>
            </a:r>
            <a:r>
              <a:rPr spc="-165" dirty="0"/>
              <a:t>l</a:t>
            </a:r>
            <a:r>
              <a:rPr spc="-160" dirty="0"/>
              <a:t>e</a:t>
            </a:r>
            <a:r>
              <a:rPr spc="-5" dirty="0"/>
              <a:t>s</a:t>
            </a:r>
            <a:r>
              <a:rPr spc="-285" dirty="0"/>
              <a:t> </a:t>
            </a:r>
            <a:r>
              <a:rPr dirty="0"/>
              <a:t>:</a:t>
            </a:r>
            <a:r>
              <a:rPr spc="-305" dirty="0"/>
              <a:t> </a:t>
            </a:r>
            <a:r>
              <a:rPr spc="-160" dirty="0"/>
              <a:t>Ru</a:t>
            </a:r>
            <a:r>
              <a:rPr spc="-165" dirty="0"/>
              <a:t>l</a:t>
            </a:r>
            <a:r>
              <a:rPr spc="-5" dirty="0"/>
              <a:t>e</a:t>
            </a:r>
            <a:r>
              <a:rPr spc="-285" dirty="0"/>
              <a:t> </a:t>
            </a:r>
            <a:r>
              <a:rPr spc="-5" dirty="0"/>
              <a:t>1</a:t>
            </a:r>
          </a:p>
        </p:txBody>
      </p:sp>
      <p:sp>
        <p:nvSpPr>
          <p:cNvPr id="4" name="object 4"/>
          <p:cNvSpPr txBox="1"/>
          <p:nvPr/>
        </p:nvSpPr>
        <p:spPr>
          <a:xfrm>
            <a:off x="2833877" y="4682744"/>
            <a:ext cx="2222500" cy="1732280"/>
          </a:xfrm>
          <a:prstGeom prst="rect">
            <a:avLst/>
          </a:prstGeom>
        </p:spPr>
        <p:txBody>
          <a:bodyPr vert="horz" wrap="square" lIns="0" tIns="12065" rIns="0" bIns="0" rtlCol="0">
            <a:spAutoFit/>
          </a:bodyPr>
          <a:lstStyle/>
          <a:p>
            <a:pPr marL="12700" marR="5080">
              <a:spcBef>
                <a:spcPts val="95"/>
              </a:spcBef>
            </a:pPr>
            <a:r>
              <a:rPr sz="1600" b="1" spc="-5" dirty="0">
                <a:latin typeface="Arial"/>
                <a:cs typeface="Arial"/>
              </a:rPr>
              <a:t>// File</a:t>
            </a:r>
            <a:r>
              <a:rPr sz="1600" b="1" dirty="0">
                <a:latin typeface="Arial"/>
                <a:cs typeface="Arial"/>
              </a:rPr>
              <a:t> </a:t>
            </a:r>
            <a:r>
              <a:rPr sz="1600" b="1" spc="-5" dirty="0">
                <a:latin typeface="Arial"/>
                <a:cs typeface="Arial"/>
              </a:rPr>
              <a:t>Name</a:t>
            </a:r>
            <a:r>
              <a:rPr sz="1600" b="1" spc="-10" dirty="0">
                <a:latin typeface="Arial"/>
                <a:cs typeface="Arial"/>
              </a:rPr>
              <a:t> Demo.java </a:t>
            </a:r>
            <a:r>
              <a:rPr sz="1600" b="1" spc="-430" dirty="0">
                <a:latin typeface="Arial"/>
                <a:cs typeface="Arial"/>
              </a:rPr>
              <a:t> </a:t>
            </a:r>
            <a:r>
              <a:rPr sz="1600" b="1" spc="-5" dirty="0">
                <a:latin typeface="Arial"/>
                <a:cs typeface="Arial"/>
              </a:rPr>
              <a:t>public</a:t>
            </a:r>
            <a:r>
              <a:rPr sz="1600" b="1" spc="5" dirty="0">
                <a:latin typeface="Arial"/>
                <a:cs typeface="Arial"/>
              </a:rPr>
              <a:t> </a:t>
            </a:r>
            <a:r>
              <a:rPr sz="1600" b="1" spc="-5" dirty="0">
                <a:latin typeface="Arial"/>
                <a:cs typeface="Arial"/>
              </a:rPr>
              <a:t>class</a:t>
            </a:r>
            <a:r>
              <a:rPr sz="1600" b="1" spc="5" dirty="0">
                <a:latin typeface="Arial"/>
                <a:cs typeface="Arial"/>
              </a:rPr>
              <a:t> </a:t>
            </a:r>
            <a:r>
              <a:rPr sz="1600" b="1" spc="-5" dirty="0">
                <a:latin typeface="Arial"/>
                <a:cs typeface="Arial"/>
              </a:rPr>
              <a:t>Demo</a:t>
            </a:r>
            <a:endParaRPr sz="1600">
              <a:latin typeface="Arial"/>
              <a:cs typeface="Arial"/>
            </a:endParaRPr>
          </a:p>
          <a:p>
            <a:pPr marL="12700"/>
            <a:r>
              <a:rPr sz="1600" b="1" spc="-5" dirty="0">
                <a:latin typeface="Arial"/>
                <a:cs typeface="Arial"/>
              </a:rPr>
              <a:t>{</a:t>
            </a:r>
            <a:endParaRPr sz="1600">
              <a:latin typeface="Arial"/>
              <a:cs typeface="Arial"/>
            </a:endParaRPr>
          </a:p>
          <a:p>
            <a:pPr marL="12700" marR="135255"/>
            <a:r>
              <a:rPr sz="1600" b="1" spc="-5" dirty="0">
                <a:latin typeface="Arial"/>
                <a:cs typeface="Arial"/>
              </a:rPr>
              <a:t>}//</a:t>
            </a:r>
            <a:r>
              <a:rPr sz="1600" b="1" spc="10" dirty="0">
                <a:latin typeface="Arial"/>
                <a:cs typeface="Arial"/>
              </a:rPr>
              <a:t> </a:t>
            </a:r>
            <a:r>
              <a:rPr sz="1600" b="1" spc="-5" dirty="0">
                <a:latin typeface="Arial"/>
                <a:cs typeface="Arial"/>
              </a:rPr>
              <a:t>End</a:t>
            </a:r>
            <a:r>
              <a:rPr sz="1600" b="1" spc="-20" dirty="0">
                <a:latin typeface="Arial"/>
                <a:cs typeface="Arial"/>
              </a:rPr>
              <a:t> </a:t>
            </a:r>
            <a:r>
              <a:rPr sz="1600" b="1" spc="-10" dirty="0">
                <a:latin typeface="Arial"/>
                <a:cs typeface="Arial"/>
              </a:rPr>
              <a:t>of</a:t>
            </a:r>
            <a:r>
              <a:rPr sz="1600" b="1" spc="5" dirty="0">
                <a:latin typeface="Arial"/>
                <a:cs typeface="Arial"/>
              </a:rPr>
              <a:t> </a:t>
            </a:r>
            <a:r>
              <a:rPr sz="1600" b="1" spc="-5" dirty="0">
                <a:latin typeface="Arial"/>
                <a:cs typeface="Arial"/>
              </a:rPr>
              <a:t>class</a:t>
            </a:r>
            <a:r>
              <a:rPr sz="1600" b="1" spc="-20" dirty="0">
                <a:latin typeface="Arial"/>
                <a:cs typeface="Arial"/>
              </a:rPr>
              <a:t> </a:t>
            </a:r>
            <a:r>
              <a:rPr sz="1600" b="1" spc="-5" dirty="0">
                <a:latin typeface="Arial"/>
                <a:cs typeface="Arial"/>
              </a:rPr>
              <a:t>Demo </a:t>
            </a:r>
            <a:r>
              <a:rPr sz="1600" b="1" spc="-430" dirty="0">
                <a:latin typeface="Arial"/>
                <a:cs typeface="Arial"/>
              </a:rPr>
              <a:t> </a:t>
            </a:r>
            <a:r>
              <a:rPr sz="1600" b="1" spc="-5" dirty="0">
                <a:latin typeface="Arial"/>
                <a:cs typeface="Arial"/>
              </a:rPr>
              <a:t>class</a:t>
            </a:r>
            <a:r>
              <a:rPr sz="1600" b="1" spc="5" dirty="0">
                <a:latin typeface="Arial"/>
                <a:cs typeface="Arial"/>
              </a:rPr>
              <a:t> </a:t>
            </a:r>
            <a:r>
              <a:rPr sz="1600" b="1" spc="-5" dirty="0">
                <a:latin typeface="Arial"/>
                <a:cs typeface="Arial"/>
              </a:rPr>
              <a:t>B</a:t>
            </a:r>
            <a:endParaRPr sz="1600">
              <a:latin typeface="Arial"/>
              <a:cs typeface="Arial"/>
            </a:endParaRPr>
          </a:p>
          <a:p>
            <a:pPr marL="12700"/>
            <a:r>
              <a:rPr sz="1600" b="1" spc="-5" dirty="0">
                <a:latin typeface="Arial"/>
                <a:cs typeface="Arial"/>
              </a:rPr>
              <a:t>{</a:t>
            </a:r>
            <a:endParaRPr sz="1600">
              <a:latin typeface="Arial"/>
              <a:cs typeface="Arial"/>
            </a:endParaRPr>
          </a:p>
          <a:p>
            <a:pPr marL="12700"/>
            <a:r>
              <a:rPr sz="1600" b="1" spc="-5" dirty="0">
                <a:latin typeface="Arial"/>
                <a:cs typeface="Arial"/>
              </a:rPr>
              <a:t>}//</a:t>
            </a:r>
            <a:r>
              <a:rPr sz="1600" b="1" spc="10" dirty="0">
                <a:latin typeface="Arial"/>
                <a:cs typeface="Arial"/>
              </a:rPr>
              <a:t> </a:t>
            </a:r>
            <a:r>
              <a:rPr sz="1600" b="1" spc="-5" dirty="0">
                <a:latin typeface="Arial"/>
                <a:cs typeface="Arial"/>
              </a:rPr>
              <a:t>End</a:t>
            </a:r>
            <a:r>
              <a:rPr sz="1600" b="1" spc="-15" dirty="0">
                <a:latin typeface="Arial"/>
                <a:cs typeface="Arial"/>
              </a:rPr>
              <a:t> </a:t>
            </a:r>
            <a:r>
              <a:rPr sz="1600" b="1" spc="-10" dirty="0">
                <a:latin typeface="Arial"/>
                <a:cs typeface="Arial"/>
              </a:rPr>
              <a:t>of</a:t>
            </a:r>
            <a:r>
              <a:rPr sz="1600" b="1" spc="5" dirty="0">
                <a:latin typeface="Arial"/>
                <a:cs typeface="Arial"/>
              </a:rPr>
              <a:t> </a:t>
            </a:r>
            <a:r>
              <a:rPr sz="1600" b="1" spc="-5" dirty="0">
                <a:latin typeface="Arial"/>
                <a:cs typeface="Arial"/>
              </a:rPr>
              <a:t>class</a:t>
            </a:r>
            <a:r>
              <a:rPr sz="1600" b="1" spc="-15" dirty="0">
                <a:latin typeface="Arial"/>
                <a:cs typeface="Arial"/>
              </a:rPr>
              <a:t> </a:t>
            </a:r>
            <a:r>
              <a:rPr sz="1600" b="1" spc="-5" dirty="0">
                <a:latin typeface="Arial"/>
                <a:cs typeface="Arial"/>
              </a:rPr>
              <a:t>B</a:t>
            </a:r>
            <a:endParaRPr sz="1600">
              <a:latin typeface="Arial"/>
              <a:cs typeface="Arial"/>
            </a:endParaRPr>
          </a:p>
        </p:txBody>
      </p:sp>
      <p:sp>
        <p:nvSpPr>
          <p:cNvPr id="5" name="object 5"/>
          <p:cNvSpPr/>
          <p:nvPr/>
        </p:nvSpPr>
        <p:spPr>
          <a:xfrm>
            <a:off x="2433066" y="4653534"/>
            <a:ext cx="2901950" cy="1788160"/>
          </a:xfrm>
          <a:custGeom>
            <a:avLst/>
            <a:gdLst/>
            <a:ahLst/>
            <a:cxnLst/>
            <a:rect l="l" t="t" r="r" b="b"/>
            <a:pathLst>
              <a:path w="2901950" h="1788160">
                <a:moveTo>
                  <a:pt x="0" y="297942"/>
                </a:moveTo>
                <a:lnTo>
                  <a:pt x="3899" y="249603"/>
                </a:lnTo>
                <a:lnTo>
                  <a:pt x="15190" y="203752"/>
                </a:lnTo>
                <a:lnTo>
                  <a:pt x="33257" y="161001"/>
                </a:lnTo>
                <a:lnTo>
                  <a:pt x="57487" y="121962"/>
                </a:lnTo>
                <a:lnTo>
                  <a:pt x="87268" y="87249"/>
                </a:lnTo>
                <a:lnTo>
                  <a:pt x="121984" y="57473"/>
                </a:lnTo>
                <a:lnTo>
                  <a:pt x="161023" y="33247"/>
                </a:lnTo>
                <a:lnTo>
                  <a:pt x="203772" y="15185"/>
                </a:lnTo>
                <a:lnTo>
                  <a:pt x="249616" y="3898"/>
                </a:lnTo>
                <a:lnTo>
                  <a:pt x="297942" y="0"/>
                </a:lnTo>
                <a:lnTo>
                  <a:pt x="2603754" y="0"/>
                </a:lnTo>
                <a:lnTo>
                  <a:pt x="2652092" y="3898"/>
                </a:lnTo>
                <a:lnTo>
                  <a:pt x="2697943" y="15185"/>
                </a:lnTo>
                <a:lnTo>
                  <a:pt x="2740694" y="33247"/>
                </a:lnTo>
                <a:lnTo>
                  <a:pt x="2779733" y="57473"/>
                </a:lnTo>
                <a:lnTo>
                  <a:pt x="2814447" y="87249"/>
                </a:lnTo>
                <a:lnTo>
                  <a:pt x="2844222" y="121962"/>
                </a:lnTo>
                <a:lnTo>
                  <a:pt x="2868448" y="161001"/>
                </a:lnTo>
                <a:lnTo>
                  <a:pt x="2886510" y="203752"/>
                </a:lnTo>
                <a:lnTo>
                  <a:pt x="2897797" y="249603"/>
                </a:lnTo>
                <a:lnTo>
                  <a:pt x="2901696" y="297942"/>
                </a:lnTo>
                <a:lnTo>
                  <a:pt x="2901696" y="1489710"/>
                </a:lnTo>
                <a:lnTo>
                  <a:pt x="2897797" y="1538035"/>
                </a:lnTo>
                <a:lnTo>
                  <a:pt x="2886510" y="1583879"/>
                </a:lnTo>
                <a:lnTo>
                  <a:pt x="2868448" y="1626628"/>
                </a:lnTo>
                <a:lnTo>
                  <a:pt x="2844222" y="1665667"/>
                </a:lnTo>
                <a:lnTo>
                  <a:pt x="2814447" y="1700383"/>
                </a:lnTo>
                <a:lnTo>
                  <a:pt x="2779733" y="1730164"/>
                </a:lnTo>
                <a:lnTo>
                  <a:pt x="2740694" y="1754394"/>
                </a:lnTo>
                <a:lnTo>
                  <a:pt x="2697943" y="1772461"/>
                </a:lnTo>
                <a:lnTo>
                  <a:pt x="2652092" y="1783752"/>
                </a:lnTo>
                <a:lnTo>
                  <a:pt x="2603754" y="1787652"/>
                </a:lnTo>
                <a:lnTo>
                  <a:pt x="297942" y="1787652"/>
                </a:lnTo>
                <a:lnTo>
                  <a:pt x="249616" y="1783752"/>
                </a:lnTo>
                <a:lnTo>
                  <a:pt x="203772" y="1772461"/>
                </a:lnTo>
                <a:lnTo>
                  <a:pt x="161023" y="1754394"/>
                </a:lnTo>
                <a:lnTo>
                  <a:pt x="121984" y="1730164"/>
                </a:lnTo>
                <a:lnTo>
                  <a:pt x="87268" y="1700383"/>
                </a:lnTo>
                <a:lnTo>
                  <a:pt x="57487" y="1665667"/>
                </a:lnTo>
                <a:lnTo>
                  <a:pt x="33257" y="1626628"/>
                </a:lnTo>
                <a:lnTo>
                  <a:pt x="15190" y="1583879"/>
                </a:lnTo>
                <a:lnTo>
                  <a:pt x="3899" y="1538035"/>
                </a:lnTo>
                <a:lnTo>
                  <a:pt x="0" y="1489710"/>
                </a:lnTo>
                <a:lnTo>
                  <a:pt x="0" y="297942"/>
                </a:lnTo>
                <a:close/>
              </a:path>
            </a:pathLst>
          </a:custGeom>
          <a:ln w="25908">
            <a:solidFill>
              <a:srgbClr val="385D89"/>
            </a:solidFill>
          </a:ln>
        </p:spPr>
        <p:txBody>
          <a:bodyPr wrap="square" lIns="0" tIns="0" rIns="0" bIns="0" rtlCol="0"/>
          <a:lstStyle/>
          <a:p>
            <a:endParaRPr/>
          </a:p>
        </p:txBody>
      </p:sp>
      <p:sp>
        <p:nvSpPr>
          <p:cNvPr id="6" name="object 6"/>
          <p:cNvSpPr txBox="1"/>
          <p:nvPr/>
        </p:nvSpPr>
        <p:spPr>
          <a:xfrm>
            <a:off x="2833877" y="2728975"/>
            <a:ext cx="2222500" cy="1732280"/>
          </a:xfrm>
          <a:prstGeom prst="rect">
            <a:avLst/>
          </a:prstGeom>
        </p:spPr>
        <p:txBody>
          <a:bodyPr vert="horz" wrap="square" lIns="0" tIns="12065" rIns="0" bIns="0" rtlCol="0">
            <a:spAutoFit/>
          </a:bodyPr>
          <a:lstStyle/>
          <a:p>
            <a:pPr marL="12700" marR="5080">
              <a:spcBef>
                <a:spcPts val="95"/>
              </a:spcBef>
            </a:pPr>
            <a:r>
              <a:rPr sz="1600" b="1" spc="-5" dirty="0">
                <a:latin typeface="Arial"/>
                <a:cs typeface="Arial"/>
              </a:rPr>
              <a:t>// File</a:t>
            </a:r>
            <a:r>
              <a:rPr sz="1600" b="1" dirty="0">
                <a:latin typeface="Arial"/>
                <a:cs typeface="Arial"/>
              </a:rPr>
              <a:t> </a:t>
            </a:r>
            <a:r>
              <a:rPr sz="1600" b="1" spc="-5" dirty="0">
                <a:latin typeface="Arial"/>
                <a:cs typeface="Arial"/>
              </a:rPr>
              <a:t>Name</a:t>
            </a:r>
            <a:r>
              <a:rPr sz="1600" b="1" spc="-10" dirty="0">
                <a:latin typeface="Arial"/>
                <a:cs typeface="Arial"/>
              </a:rPr>
              <a:t> Demo.java </a:t>
            </a:r>
            <a:r>
              <a:rPr sz="1600" b="1" spc="-430" dirty="0">
                <a:latin typeface="Arial"/>
                <a:cs typeface="Arial"/>
              </a:rPr>
              <a:t> </a:t>
            </a:r>
            <a:r>
              <a:rPr sz="1600" b="1" spc="-10" dirty="0">
                <a:latin typeface="Arial"/>
                <a:cs typeface="Arial"/>
              </a:rPr>
              <a:t>private</a:t>
            </a:r>
            <a:r>
              <a:rPr sz="1600" b="1" spc="50" dirty="0">
                <a:latin typeface="Arial"/>
                <a:cs typeface="Arial"/>
              </a:rPr>
              <a:t> </a:t>
            </a:r>
            <a:r>
              <a:rPr sz="1600" b="1" spc="-5" dirty="0">
                <a:latin typeface="Arial"/>
                <a:cs typeface="Arial"/>
              </a:rPr>
              <a:t>class</a:t>
            </a:r>
            <a:r>
              <a:rPr sz="1600" b="1" spc="-50" dirty="0">
                <a:latin typeface="Arial"/>
                <a:cs typeface="Arial"/>
              </a:rPr>
              <a:t> </a:t>
            </a:r>
            <a:r>
              <a:rPr sz="1600" b="1" spc="-5" dirty="0">
                <a:latin typeface="Arial"/>
                <a:cs typeface="Arial"/>
              </a:rPr>
              <a:t>A</a:t>
            </a:r>
            <a:endParaRPr sz="1600">
              <a:latin typeface="Arial"/>
              <a:cs typeface="Arial"/>
            </a:endParaRPr>
          </a:p>
          <a:p>
            <a:pPr marL="12700"/>
            <a:r>
              <a:rPr sz="1600" b="1" spc="-5" dirty="0">
                <a:latin typeface="Arial"/>
                <a:cs typeface="Arial"/>
              </a:rPr>
              <a:t>{</a:t>
            </a:r>
            <a:endParaRPr sz="1600">
              <a:latin typeface="Arial"/>
              <a:cs typeface="Arial"/>
            </a:endParaRPr>
          </a:p>
          <a:p>
            <a:pPr marL="12700"/>
            <a:r>
              <a:rPr sz="1600" b="1" spc="-5" dirty="0">
                <a:latin typeface="Arial"/>
                <a:cs typeface="Arial"/>
              </a:rPr>
              <a:t>}//</a:t>
            </a:r>
            <a:r>
              <a:rPr sz="1600" b="1" spc="10" dirty="0">
                <a:latin typeface="Arial"/>
                <a:cs typeface="Arial"/>
              </a:rPr>
              <a:t> </a:t>
            </a:r>
            <a:r>
              <a:rPr sz="1600" b="1" spc="-5" dirty="0">
                <a:latin typeface="Arial"/>
                <a:cs typeface="Arial"/>
              </a:rPr>
              <a:t>End</a:t>
            </a:r>
            <a:r>
              <a:rPr sz="1600" b="1" spc="-15" dirty="0">
                <a:latin typeface="Arial"/>
                <a:cs typeface="Arial"/>
              </a:rPr>
              <a:t> </a:t>
            </a:r>
            <a:r>
              <a:rPr sz="1600" b="1" spc="-10" dirty="0">
                <a:latin typeface="Arial"/>
                <a:cs typeface="Arial"/>
              </a:rPr>
              <a:t>of</a:t>
            </a:r>
            <a:r>
              <a:rPr sz="1600" b="1" spc="5" dirty="0">
                <a:latin typeface="Arial"/>
                <a:cs typeface="Arial"/>
              </a:rPr>
              <a:t> </a:t>
            </a:r>
            <a:r>
              <a:rPr sz="1600" b="1" spc="-5" dirty="0">
                <a:latin typeface="Arial"/>
                <a:cs typeface="Arial"/>
              </a:rPr>
              <a:t>class</a:t>
            </a:r>
            <a:r>
              <a:rPr sz="1600" b="1" spc="-60" dirty="0">
                <a:latin typeface="Arial"/>
                <a:cs typeface="Arial"/>
              </a:rPr>
              <a:t> </a:t>
            </a:r>
            <a:r>
              <a:rPr sz="1600" b="1" spc="-5" dirty="0">
                <a:latin typeface="Arial"/>
                <a:cs typeface="Arial"/>
              </a:rPr>
              <a:t>A</a:t>
            </a:r>
            <a:endParaRPr sz="1600">
              <a:latin typeface="Arial"/>
              <a:cs typeface="Arial"/>
            </a:endParaRPr>
          </a:p>
          <a:p>
            <a:pPr marL="12700"/>
            <a:r>
              <a:rPr sz="1600" b="1" spc="-5" dirty="0">
                <a:latin typeface="Arial"/>
                <a:cs typeface="Arial"/>
              </a:rPr>
              <a:t>protected</a:t>
            </a:r>
            <a:r>
              <a:rPr sz="1600" b="1" spc="5" dirty="0">
                <a:latin typeface="Arial"/>
                <a:cs typeface="Arial"/>
              </a:rPr>
              <a:t> </a:t>
            </a:r>
            <a:r>
              <a:rPr sz="1600" b="1" spc="-5" dirty="0">
                <a:latin typeface="Arial"/>
                <a:cs typeface="Arial"/>
              </a:rPr>
              <a:t>class</a:t>
            </a:r>
            <a:r>
              <a:rPr sz="1600" b="1" spc="-15" dirty="0">
                <a:latin typeface="Arial"/>
                <a:cs typeface="Arial"/>
              </a:rPr>
              <a:t> </a:t>
            </a:r>
            <a:r>
              <a:rPr sz="1600" b="1" spc="-5" dirty="0">
                <a:latin typeface="Arial"/>
                <a:cs typeface="Arial"/>
              </a:rPr>
              <a:t>B</a:t>
            </a:r>
            <a:endParaRPr sz="1600">
              <a:latin typeface="Arial"/>
              <a:cs typeface="Arial"/>
            </a:endParaRPr>
          </a:p>
          <a:p>
            <a:pPr marL="12700"/>
            <a:r>
              <a:rPr sz="1600" b="1" spc="-5" dirty="0">
                <a:latin typeface="Arial"/>
                <a:cs typeface="Arial"/>
              </a:rPr>
              <a:t>{</a:t>
            </a:r>
            <a:endParaRPr sz="1600">
              <a:latin typeface="Arial"/>
              <a:cs typeface="Arial"/>
            </a:endParaRPr>
          </a:p>
          <a:p>
            <a:pPr marL="12700"/>
            <a:r>
              <a:rPr sz="1600" b="1" spc="-5" dirty="0">
                <a:latin typeface="Arial"/>
                <a:cs typeface="Arial"/>
              </a:rPr>
              <a:t>}//</a:t>
            </a:r>
            <a:r>
              <a:rPr sz="1600" b="1" spc="10" dirty="0">
                <a:latin typeface="Arial"/>
                <a:cs typeface="Arial"/>
              </a:rPr>
              <a:t> </a:t>
            </a:r>
            <a:r>
              <a:rPr sz="1600" b="1" spc="-5" dirty="0">
                <a:latin typeface="Arial"/>
                <a:cs typeface="Arial"/>
              </a:rPr>
              <a:t>End</a:t>
            </a:r>
            <a:r>
              <a:rPr sz="1600" b="1" spc="-15" dirty="0">
                <a:latin typeface="Arial"/>
                <a:cs typeface="Arial"/>
              </a:rPr>
              <a:t> </a:t>
            </a:r>
            <a:r>
              <a:rPr sz="1600" b="1" spc="-10" dirty="0">
                <a:latin typeface="Arial"/>
                <a:cs typeface="Arial"/>
              </a:rPr>
              <a:t>of</a:t>
            </a:r>
            <a:r>
              <a:rPr sz="1600" b="1" spc="5" dirty="0">
                <a:latin typeface="Arial"/>
                <a:cs typeface="Arial"/>
              </a:rPr>
              <a:t> </a:t>
            </a:r>
            <a:r>
              <a:rPr sz="1600" b="1" spc="-5" dirty="0">
                <a:latin typeface="Arial"/>
                <a:cs typeface="Arial"/>
              </a:rPr>
              <a:t>class</a:t>
            </a:r>
            <a:r>
              <a:rPr sz="1600" b="1" spc="-15" dirty="0">
                <a:latin typeface="Arial"/>
                <a:cs typeface="Arial"/>
              </a:rPr>
              <a:t> </a:t>
            </a:r>
            <a:r>
              <a:rPr sz="1600" b="1" spc="-5" dirty="0">
                <a:latin typeface="Arial"/>
                <a:cs typeface="Arial"/>
              </a:rPr>
              <a:t>B</a:t>
            </a:r>
            <a:endParaRPr sz="1600">
              <a:latin typeface="Arial"/>
              <a:cs typeface="Arial"/>
            </a:endParaRPr>
          </a:p>
        </p:txBody>
      </p:sp>
      <p:sp>
        <p:nvSpPr>
          <p:cNvPr id="7" name="object 7"/>
          <p:cNvSpPr/>
          <p:nvPr/>
        </p:nvSpPr>
        <p:spPr>
          <a:xfrm>
            <a:off x="2433066" y="2699766"/>
            <a:ext cx="2901950" cy="1788160"/>
          </a:xfrm>
          <a:custGeom>
            <a:avLst/>
            <a:gdLst/>
            <a:ahLst/>
            <a:cxnLst/>
            <a:rect l="l" t="t" r="r" b="b"/>
            <a:pathLst>
              <a:path w="2901950" h="1788160">
                <a:moveTo>
                  <a:pt x="0" y="297942"/>
                </a:moveTo>
                <a:lnTo>
                  <a:pt x="3899" y="249603"/>
                </a:lnTo>
                <a:lnTo>
                  <a:pt x="15190" y="203752"/>
                </a:lnTo>
                <a:lnTo>
                  <a:pt x="33257" y="161001"/>
                </a:lnTo>
                <a:lnTo>
                  <a:pt x="57487" y="121962"/>
                </a:lnTo>
                <a:lnTo>
                  <a:pt x="87268" y="87249"/>
                </a:lnTo>
                <a:lnTo>
                  <a:pt x="121984" y="57473"/>
                </a:lnTo>
                <a:lnTo>
                  <a:pt x="161023" y="33247"/>
                </a:lnTo>
                <a:lnTo>
                  <a:pt x="203772" y="15185"/>
                </a:lnTo>
                <a:lnTo>
                  <a:pt x="249616" y="3898"/>
                </a:lnTo>
                <a:lnTo>
                  <a:pt x="297942" y="0"/>
                </a:lnTo>
                <a:lnTo>
                  <a:pt x="2603754" y="0"/>
                </a:lnTo>
                <a:lnTo>
                  <a:pt x="2652092" y="3898"/>
                </a:lnTo>
                <a:lnTo>
                  <a:pt x="2697943" y="15185"/>
                </a:lnTo>
                <a:lnTo>
                  <a:pt x="2740694" y="33247"/>
                </a:lnTo>
                <a:lnTo>
                  <a:pt x="2779733" y="57473"/>
                </a:lnTo>
                <a:lnTo>
                  <a:pt x="2814447" y="87248"/>
                </a:lnTo>
                <a:lnTo>
                  <a:pt x="2844222" y="121962"/>
                </a:lnTo>
                <a:lnTo>
                  <a:pt x="2868448" y="161001"/>
                </a:lnTo>
                <a:lnTo>
                  <a:pt x="2886510" y="203752"/>
                </a:lnTo>
                <a:lnTo>
                  <a:pt x="2897797" y="249603"/>
                </a:lnTo>
                <a:lnTo>
                  <a:pt x="2901696" y="297942"/>
                </a:lnTo>
                <a:lnTo>
                  <a:pt x="2901696" y="1489710"/>
                </a:lnTo>
                <a:lnTo>
                  <a:pt x="2897797" y="1538048"/>
                </a:lnTo>
                <a:lnTo>
                  <a:pt x="2886510" y="1583899"/>
                </a:lnTo>
                <a:lnTo>
                  <a:pt x="2868448" y="1626650"/>
                </a:lnTo>
                <a:lnTo>
                  <a:pt x="2844222" y="1665689"/>
                </a:lnTo>
                <a:lnTo>
                  <a:pt x="2814447" y="1700403"/>
                </a:lnTo>
                <a:lnTo>
                  <a:pt x="2779733" y="1730178"/>
                </a:lnTo>
                <a:lnTo>
                  <a:pt x="2740694" y="1754404"/>
                </a:lnTo>
                <a:lnTo>
                  <a:pt x="2697943" y="1772466"/>
                </a:lnTo>
                <a:lnTo>
                  <a:pt x="2652092" y="1783753"/>
                </a:lnTo>
                <a:lnTo>
                  <a:pt x="2603754" y="1787652"/>
                </a:lnTo>
                <a:lnTo>
                  <a:pt x="297942" y="1787652"/>
                </a:lnTo>
                <a:lnTo>
                  <a:pt x="249616" y="1783753"/>
                </a:lnTo>
                <a:lnTo>
                  <a:pt x="203772" y="1772466"/>
                </a:lnTo>
                <a:lnTo>
                  <a:pt x="161023" y="1754404"/>
                </a:lnTo>
                <a:lnTo>
                  <a:pt x="121984" y="1730178"/>
                </a:lnTo>
                <a:lnTo>
                  <a:pt x="87268" y="1700403"/>
                </a:lnTo>
                <a:lnTo>
                  <a:pt x="57487" y="1665689"/>
                </a:lnTo>
                <a:lnTo>
                  <a:pt x="33257" y="1626650"/>
                </a:lnTo>
                <a:lnTo>
                  <a:pt x="15190" y="1583899"/>
                </a:lnTo>
                <a:lnTo>
                  <a:pt x="3899" y="1538048"/>
                </a:lnTo>
                <a:lnTo>
                  <a:pt x="0" y="1489710"/>
                </a:lnTo>
                <a:lnTo>
                  <a:pt x="0" y="297942"/>
                </a:lnTo>
                <a:close/>
              </a:path>
            </a:pathLst>
          </a:custGeom>
          <a:ln w="25908">
            <a:solidFill>
              <a:srgbClr val="385D89"/>
            </a:solidFill>
          </a:ln>
        </p:spPr>
        <p:txBody>
          <a:bodyPr wrap="square" lIns="0" tIns="0" rIns="0" bIns="0" rtlCol="0"/>
          <a:lstStyle/>
          <a:p>
            <a:endParaRPr/>
          </a:p>
        </p:txBody>
      </p:sp>
      <p:grpSp>
        <p:nvGrpSpPr>
          <p:cNvPr id="8" name="object 8"/>
          <p:cNvGrpSpPr/>
          <p:nvPr/>
        </p:nvGrpSpPr>
        <p:grpSpPr>
          <a:xfrm>
            <a:off x="5649467" y="3145535"/>
            <a:ext cx="1402080" cy="897890"/>
            <a:chOff x="4125467" y="3145535"/>
            <a:chExt cx="1402080" cy="897890"/>
          </a:xfrm>
        </p:grpSpPr>
        <p:sp>
          <p:nvSpPr>
            <p:cNvPr id="9" name="object 9"/>
            <p:cNvSpPr/>
            <p:nvPr/>
          </p:nvSpPr>
          <p:spPr>
            <a:xfrm>
              <a:off x="4138421" y="3158489"/>
              <a:ext cx="1376680" cy="871855"/>
            </a:xfrm>
            <a:custGeom>
              <a:avLst/>
              <a:gdLst/>
              <a:ahLst/>
              <a:cxnLst/>
              <a:rect l="l" t="t" r="r" b="b"/>
              <a:pathLst>
                <a:path w="1376679" h="871854">
                  <a:moveTo>
                    <a:pt x="940307" y="0"/>
                  </a:moveTo>
                  <a:lnTo>
                    <a:pt x="940307" y="217932"/>
                  </a:lnTo>
                  <a:lnTo>
                    <a:pt x="0" y="217932"/>
                  </a:lnTo>
                  <a:lnTo>
                    <a:pt x="0" y="653796"/>
                  </a:lnTo>
                  <a:lnTo>
                    <a:pt x="940307" y="653796"/>
                  </a:lnTo>
                  <a:lnTo>
                    <a:pt x="940307" y="871728"/>
                  </a:lnTo>
                  <a:lnTo>
                    <a:pt x="1376172" y="435863"/>
                  </a:lnTo>
                  <a:lnTo>
                    <a:pt x="940307" y="0"/>
                  </a:lnTo>
                  <a:close/>
                </a:path>
              </a:pathLst>
            </a:custGeom>
            <a:solidFill>
              <a:srgbClr val="4F81BC"/>
            </a:solidFill>
          </p:spPr>
          <p:txBody>
            <a:bodyPr wrap="square" lIns="0" tIns="0" rIns="0" bIns="0" rtlCol="0"/>
            <a:lstStyle/>
            <a:p>
              <a:endParaRPr/>
            </a:p>
          </p:txBody>
        </p:sp>
        <p:sp>
          <p:nvSpPr>
            <p:cNvPr id="10" name="object 10"/>
            <p:cNvSpPr/>
            <p:nvPr/>
          </p:nvSpPr>
          <p:spPr>
            <a:xfrm>
              <a:off x="4138421" y="3158489"/>
              <a:ext cx="1376680" cy="871855"/>
            </a:xfrm>
            <a:custGeom>
              <a:avLst/>
              <a:gdLst/>
              <a:ahLst/>
              <a:cxnLst/>
              <a:rect l="l" t="t" r="r" b="b"/>
              <a:pathLst>
                <a:path w="1376679" h="871854">
                  <a:moveTo>
                    <a:pt x="0" y="217932"/>
                  </a:moveTo>
                  <a:lnTo>
                    <a:pt x="940307" y="217932"/>
                  </a:lnTo>
                  <a:lnTo>
                    <a:pt x="940307" y="0"/>
                  </a:lnTo>
                  <a:lnTo>
                    <a:pt x="1376172" y="435863"/>
                  </a:lnTo>
                  <a:lnTo>
                    <a:pt x="940307" y="871728"/>
                  </a:lnTo>
                  <a:lnTo>
                    <a:pt x="940307" y="653796"/>
                  </a:lnTo>
                  <a:lnTo>
                    <a:pt x="0" y="653796"/>
                  </a:lnTo>
                  <a:lnTo>
                    <a:pt x="0" y="217932"/>
                  </a:lnTo>
                  <a:close/>
                </a:path>
              </a:pathLst>
            </a:custGeom>
            <a:ln w="25908">
              <a:solidFill>
                <a:srgbClr val="385D89"/>
              </a:solidFill>
            </a:ln>
          </p:spPr>
          <p:txBody>
            <a:bodyPr wrap="square" lIns="0" tIns="0" rIns="0" bIns="0" rtlCol="0"/>
            <a:lstStyle/>
            <a:p>
              <a:endParaRPr/>
            </a:p>
          </p:txBody>
        </p:sp>
      </p:grpSp>
      <p:grpSp>
        <p:nvGrpSpPr>
          <p:cNvPr id="11" name="object 11"/>
          <p:cNvGrpSpPr/>
          <p:nvPr/>
        </p:nvGrpSpPr>
        <p:grpSpPr>
          <a:xfrm>
            <a:off x="5644896" y="5099304"/>
            <a:ext cx="1402080" cy="896619"/>
            <a:chOff x="4120896" y="5099303"/>
            <a:chExt cx="1402080" cy="896619"/>
          </a:xfrm>
        </p:grpSpPr>
        <p:sp>
          <p:nvSpPr>
            <p:cNvPr id="12" name="object 12"/>
            <p:cNvSpPr/>
            <p:nvPr/>
          </p:nvSpPr>
          <p:spPr>
            <a:xfrm>
              <a:off x="4133850" y="5112257"/>
              <a:ext cx="1376680" cy="870585"/>
            </a:xfrm>
            <a:custGeom>
              <a:avLst/>
              <a:gdLst/>
              <a:ahLst/>
              <a:cxnLst/>
              <a:rect l="l" t="t" r="r" b="b"/>
              <a:pathLst>
                <a:path w="1376679" h="870585">
                  <a:moveTo>
                    <a:pt x="941070" y="0"/>
                  </a:moveTo>
                  <a:lnTo>
                    <a:pt x="941070" y="217551"/>
                  </a:lnTo>
                  <a:lnTo>
                    <a:pt x="0" y="217551"/>
                  </a:lnTo>
                  <a:lnTo>
                    <a:pt x="0" y="652653"/>
                  </a:lnTo>
                  <a:lnTo>
                    <a:pt x="941070" y="652653"/>
                  </a:lnTo>
                  <a:lnTo>
                    <a:pt x="941070" y="870204"/>
                  </a:lnTo>
                  <a:lnTo>
                    <a:pt x="1376172" y="435102"/>
                  </a:lnTo>
                  <a:lnTo>
                    <a:pt x="941070" y="0"/>
                  </a:lnTo>
                  <a:close/>
                </a:path>
              </a:pathLst>
            </a:custGeom>
            <a:solidFill>
              <a:srgbClr val="4F81BC"/>
            </a:solidFill>
          </p:spPr>
          <p:txBody>
            <a:bodyPr wrap="square" lIns="0" tIns="0" rIns="0" bIns="0" rtlCol="0"/>
            <a:lstStyle/>
            <a:p>
              <a:endParaRPr/>
            </a:p>
          </p:txBody>
        </p:sp>
        <p:sp>
          <p:nvSpPr>
            <p:cNvPr id="13" name="object 13"/>
            <p:cNvSpPr/>
            <p:nvPr/>
          </p:nvSpPr>
          <p:spPr>
            <a:xfrm>
              <a:off x="4133850" y="5112257"/>
              <a:ext cx="1376680" cy="870585"/>
            </a:xfrm>
            <a:custGeom>
              <a:avLst/>
              <a:gdLst/>
              <a:ahLst/>
              <a:cxnLst/>
              <a:rect l="l" t="t" r="r" b="b"/>
              <a:pathLst>
                <a:path w="1376679" h="870585">
                  <a:moveTo>
                    <a:pt x="0" y="217551"/>
                  </a:moveTo>
                  <a:lnTo>
                    <a:pt x="941070" y="217551"/>
                  </a:lnTo>
                  <a:lnTo>
                    <a:pt x="941070" y="0"/>
                  </a:lnTo>
                  <a:lnTo>
                    <a:pt x="1376172" y="435102"/>
                  </a:lnTo>
                  <a:lnTo>
                    <a:pt x="941070" y="870204"/>
                  </a:lnTo>
                  <a:lnTo>
                    <a:pt x="941070" y="652653"/>
                  </a:lnTo>
                  <a:lnTo>
                    <a:pt x="0" y="652653"/>
                  </a:lnTo>
                  <a:lnTo>
                    <a:pt x="0" y="217551"/>
                  </a:lnTo>
                  <a:close/>
                </a:path>
              </a:pathLst>
            </a:custGeom>
            <a:ln w="25908">
              <a:solidFill>
                <a:srgbClr val="385D89"/>
              </a:solidFill>
            </a:ln>
          </p:spPr>
          <p:txBody>
            <a:bodyPr wrap="square" lIns="0" tIns="0" rIns="0" bIns="0" rtlCol="0"/>
            <a:lstStyle/>
            <a:p>
              <a:endParaRPr/>
            </a:p>
          </p:txBody>
        </p:sp>
      </p:grpSp>
      <p:sp>
        <p:nvSpPr>
          <p:cNvPr id="14" name="object 14"/>
          <p:cNvSpPr txBox="1"/>
          <p:nvPr/>
        </p:nvSpPr>
        <p:spPr>
          <a:xfrm>
            <a:off x="7323583" y="2271522"/>
            <a:ext cx="2863215" cy="2494915"/>
          </a:xfrm>
          <a:prstGeom prst="rect">
            <a:avLst/>
          </a:prstGeom>
        </p:spPr>
        <p:txBody>
          <a:bodyPr vert="horz" wrap="square" lIns="0" tIns="12700" rIns="0" bIns="0" rtlCol="0">
            <a:spAutoFit/>
          </a:bodyPr>
          <a:lstStyle/>
          <a:p>
            <a:pPr marL="12700" marR="5080">
              <a:spcBef>
                <a:spcPts val="100"/>
              </a:spcBef>
            </a:pPr>
            <a:r>
              <a:rPr b="1" spc="-10" dirty="0">
                <a:solidFill>
                  <a:srgbClr val="FF0000"/>
                </a:solidFill>
                <a:latin typeface="Calibri"/>
                <a:cs typeface="Calibri"/>
              </a:rPr>
              <a:t>Demo.java:1: </a:t>
            </a:r>
            <a:r>
              <a:rPr b="1" spc="-5" dirty="0">
                <a:solidFill>
                  <a:srgbClr val="FF0000"/>
                </a:solidFill>
                <a:latin typeface="Calibri"/>
                <a:cs typeface="Calibri"/>
              </a:rPr>
              <a:t>modifier </a:t>
            </a:r>
            <a:r>
              <a:rPr b="1" spc="-15" dirty="0">
                <a:solidFill>
                  <a:srgbClr val="FF0000"/>
                </a:solidFill>
                <a:latin typeface="Calibri"/>
                <a:cs typeface="Calibri"/>
              </a:rPr>
              <a:t>private </a:t>
            </a:r>
            <a:r>
              <a:rPr b="1" spc="-395" dirty="0">
                <a:solidFill>
                  <a:srgbClr val="FF0000"/>
                </a:solidFill>
                <a:latin typeface="Calibri"/>
                <a:cs typeface="Calibri"/>
              </a:rPr>
              <a:t> </a:t>
            </a:r>
            <a:r>
              <a:rPr b="1" dirty="0">
                <a:solidFill>
                  <a:srgbClr val="FF0000"/>
                </a:solidFill>
                <a:latin typeface="Calibri"/>
                <a:cs typeface="Calibri"/>
              </a:rPr>
              <a:t>not</a:t>
            </a:r>
            <a:r>
              <a:rPr b="1" spc="-15" dirty="0">
                <a:solidFill>
                  <a:srgbClr val="FF0000"/>
                </a:solidFill>
                <a:latin typeface="Calibri"/>
                <a:cs typeface="Calibri"/>
              </a:rPr>
              <a:t> </a:t>
            </a:r>
            <a:r>
              <a:rPr b="1" spc="-5" dirty="0">
                <a:solidFill>
                  <a:srgbClr val="FF0000"/>
                </a:solidFill>
                <a:latin typeface="Calibri"/>
                <a:cs typeface="Calibri"/>
              </a:rPr>
              <a:t>allowed</a:t>
            </a:r>
            <a:r>
              <a:rPr b="1" spc="-15" dirty="0">
                <a:solidFill>
                  <a:srgbClr val="FF0000"/>
                </a:solidFill>
                <a:latin typeface="Calibri"/>
                <a:cs typeface="Calibri"/>
              </a:rPr>
              <a:t> </a:t>
            </a:r>
            <a:r>
              <a:rPr b="1" spc="-10" dirty="0">
                <a:solidFill>
                  <a:srgbClr val="FF0000"/>
                </a:solidFill>
                <a:latin typeface="Calibri"/>
                <a:cs typeface="Calibri"/>
              </a:rPr>
              <a:t>here</a:t>
            </a:r>
            <a:endParaRPr>
              <a:latin typeface="Calibri"/>
              <a:cs typeface="Calibri"/>
            </a:endParaRPr>
          </a:p>
          <a:p>
            <a:pPr marL="12700"/>
            <a:r>
              <a:rPr b="1" spc="-15" dirty="0">
                <a:solidFill>
                  <a:srgbClr val="FF0000"/>
                </a:solidFill>
                <a:latin typeface="Calibri"/>
                <a:cs typeface="Calibri"/>
              </a:rPr>
              <a:t>private</a:t>
            </a:r>
            <a:r>
              <a:rPr b="1" spc="-40" dirty="0">
                <a:solidFill>
                  <a:srgbClr val="FF0000"/>
                </a:solidFill>
                <a:latin typeface="Calibri"/>
                <a:cs typeface="Calibri"/>
              </a:rPr>
              <a:t> </a:t>
            </a:r>
            <a:r>
              <a:rPr b="1" spc="-5" dirty="0">
                <a:solidFill>
                  <a:srgbClr val="FF0000"/>
                </a:solidFill>
                <a:latin typeface="Calibri"/>
                <a:cs typeface="Calibri"/>
              </a:rPr>
              <a:t>class</a:t>
            </a:r>
            <a:r>
              <a:rPr b="1" spc="-45" dirty="0">
                <a:solidFill>
                  <a:srgbClr val="FF0000"/>
                </a:solidFill>
                <a:latin typeface="Calibri"/>
                <a:cs typeface="Calibri"/>
              </a:rPr>
              <a:t> </a:t>
            </a:r>
            <a:r>
              <a:rPr b="1" dirty="0">
                <a:solidFill>
                  <a:srgbClr val="FF0000"/>
                </a:solidFill>
                <a:latin typeface="Calibri"/>
                <a:cs typeface="Calibri"/>
              </a:rPr>
              <a:t>A</a:t>
            </a:r>
            <a:endParaRPr>
              <a:latin typeface="Calibri"/>
              <a:cs typeface="Calibri"/>
            </a:endParaRPr>
          </a:p>
          <a:p>
            <a:pPr marL="431800"/>
            <a:r>
              <a:rPr b="1" dirty="0">
                <a:solidFill>
                  <a:srgbClr val="FF0000"/>
                </a:solidFill>
                <a:latin typeface="Calibri"/>
                <a:cs typeface="Calibri"/>
              </a:rPr>
              <a:t>^</a:t>
            </a:r>
            <a:endParaRPr>
              <a:latin typeface="Calibri"/>
              <a:cs typeface="Calibri"/>
            </a:endParaRPr>
          </a:p>
          <a:p>
            <a:pPr marL="12700" marR="255904"/>
            <a:r>
              <a:rPr b="1" spc="-10" dirty="0">
                <a:solidFill>
                  <a:srgbClr val="FF0000"/>
                </a:solidFill>
                <a:latin typeface="Calibri"/>
                <a:cs typeface="Calibri"/>
              </a:rPr>
              <a:t>Demo.java:4: </a:t>
            </a:r>
            <a:r>
              <a:rPr b="1" spc="-5" dirty="0">
                <a:solidFill>
                  <a:srgbClr val="FF0000"/>
                </a:solidFill>
                <a:latin typeface="Calibri"/>
                <a:cs typeface="Calibri"/>
              </a:rPr>
              <a:t>modifier </a:t>
            </a:r>
            <a:r>
              <a:rPr b="1" dirty="0">
                <a:solidFill>
                  <a:srgbClr val="FF0000"/>
                </a:solidFill>
                <a:latin typeface="Calibri"/>
                <a:cs typeface="Calibri"/>
              </a:rPr>
              <a:t> </a:t>
            </a:r>
            <a:r>
              <a:rPr b="1" spc="-10" dirty="0">
                <a:solidFill>
                  <a:srgbClr val="FF0000"/>
                </a:solidFill>
                <a:latin typeface="Calibri"/>
                <a:cs typeface="Calibri"/>
              </a:rPr>
              <a:t>protected</a:t>
            </a:r>
            <a:r>
              <a:rPr b="1" spc="-65" dirty="0">
                <a:solidFill>
                  <a:srgbClr val="FF0000"/>
                </a:solidFill>
                <a:latin typeface="Calibri"/>
                <a:cs typeface="Calibri"/>
              </a:rPr>
              <a:t> </a:t>
            </a:r>
            <a:r>
              <a:rPr b="1" dirty="0">
                <a:solidFill>
                  <a:srgbClr val="FF0000"/>
                </a:solidFill>
                <a:latin typeface="Calibri"/>
                <a:cs typeface="Calibri"/>
              </a:rPr>
              <a:t>not</a:t>
            </a:r>
            <a:r>
              <a:rPr b="1" spc="-35" dirty="0">
                <a:solidFill>
                  <a:srgbClr val="FF0000"/>
                </a:solidFill>
                <a:latin typeface="Calibri"/>
                <a:cs typeface="Calibri"/>
              </a:rPr>
              <a:t> </a:t>
            </a:r>
            <a:r>
              <a:rPr b="1" spc="-5" dirty="0">
                <a:solidFill>
                  <a:srgbClr val="FF0000"/>
                </a:solidFill>
                <a:latin typeface="Calibri"/>
                <a:cs typeface="Calibri"/>
              </a:rPr>
              <a:t>allowed</a:t>
            </a:r>
            <a:r>
              <a:rPr b="1" spc="-30" dirty="0">
                <a:solidFill>
                  <a:srgbClr val="FF0000"/>
                </a:solidFill>
                <a:latin typeface="Calibri"/>
                <a:cs typeface="Calibri"/>
              </a:rPr>
              <a:t> </a:t>
            </a:r>
            <a:r>
              <a:rPr b="1" spc="-10" dirty="0">
                <a:solidFill>
                  <a:srgbClr val="FF0000"/>
                </a:solidFill>
                <a:latin typeface="Calibri"/>
                <a:cs typeface="Calibri"/>
              </a:rPr>
              <a:t>here </a:t>
            </a:r>
            <a:r>
              <a:rPr b="1" spc="-390" dirty="0">
                <a:solidFill>
                  <a:srgbClr val="FF0000"/>
                </a:solidFill>
                <a:latin typeface="Calibri"/>
                <a:cs typeface="Calibri"/>
              </a:rPr>
              <a:t> </a:t>
            </a:r>
            <a:r>
              <a:rPr b="1" spc="-10" dirty="0">
                <a:solidFill>
                  <a:srgbClr val="FF0000"/>
                </a:solidFill>
                <a:latin typeface="Calibri"/>
                <a:cs typeface="Calibri"/>
              </a:rPr>
              <a:t>protected</a:t>
            </a:r>
            <a:r>
              <a:rPr b="1" spc="-40" dirty="0">
                <a:solidFill>
                  <a:srgbClr val="FF0000"/>
                </a:solidFill>
                <a:latin typeface="Calibri"/>
                <a:cs typeface="Calibri"/>
              </a:rPr>
              <a:t> </a:t>
            </a:r>
            <a:r>
              <a:rPr b="1" spc="-5" dirty="0">
                <a:solidFill>
                  <a:srgbClr val="FF0000"/>
                </a:solidFill>
                <a:latin typeface="Calibri"/>
                <a:cs typeface="Calibri"/>
              </a:rPr>
              <a:t>class</a:t>
            </a:r>
            <a:r>
              <a:rPr b="1" spc="-30" dirty="0">
                <a:solidFill>
                  <a:srgbClr val="FF0000"/>
                </a:solidFill>
                <a:latin typeface="Calibri"/>
                <a:cs typeface="Calibri"/>
              </a:rPr>
              <a:t> </a:t>
            </a:r>
            <a:r>
              <a:rPr b="1" dirty="0">
                <a:solidFill>
                  <a:srgbClr val="FF0000"/>
                </a:solidFill>
                <a:latin typeface="Calibri"/>
                <a:cs typeface="Calibri"/>
              </a:rPr>
              <a:t>B</a:t>
            </a:r>
            <a:endParaRPr>
              <a:latin typeface="Calibri"/>
              <a:cs typeface="Calibri"/>
            </a:endParaRPr>
          </a:p>
          <a:p>
            <a:pPr marL="12700" marR="2108200" indent="523875"/>
            <a:r>
              <a:rPr b="1" dirty="0">
                <a:solidFill>
                  <a:srgbClr val="FF0000"/>
                </a:solidFill>
                <a:latin typeface="Calibri"/>
                <a:cs typeface="Calibri"/>
              </a:rPr>
              <a:t>^ </a:t>
            </a:r>
            <a:r>
              <a:rPr b="1" spc="5" dirty="0">
                <a:solidFill>
                  <a:srgbClr val="FF0000"/>
                </a:solidFill>
                <a:latin typeface="Calibri"/>
                <a:cs typeface="Calibri"/>
              </a:rPr>
              <a:t> </a:t>
            </a:r>
            <a:r>
              <a:rPr b="1" dirty="0">
                <a:solidFill>
                  <a:srgbClr val="FF0000"/>
                </a:solidFill>
                <a:latin typeface="Calibri"/>
                <a:cs typeface="Calibri"/>
              </a:rPr>
              <a:t>2</a:t>
            </a:r>
            <a:r>
              <a:rPr b="1" spc="-70" dirty="0">
                <a:solidFill>
                  <a:srgbClr val="FF0000"/>
                </a:solidFill>
                <a:latin typeface="Calibri"/>
                <a:cs typeface="Calibri"/>
              </a:rPr>
              <a:t> </a:t>
            </a:r>
            <a:r>
              <a:rPr b="1" spc="-15" dirty="0">
                <a:solidFill>
                  <a:srgbClr val="FF0000"/>
                </a:solidFill>
                <a:latin typeface="Calibri"/>
                <a:cs typeface="Calibri"/>
              </a:rPr>
              <a:t>errors</a:t>
            </a:r>
            <a:endParaRPr>
              <a:latin typeface="Calibri"/>
              <a:cs typeface="Calibri"/>
            </a:endParaRPr>
          </a:p>
        </p:txBody>
      </p:sp>
      <p:sp>
        <p:nvSpPr>
          <p:cNvPr id="15" name="object 15"/>
          <p:cNvSpPr txBox="1"/>
          <p:nvPr/>
        </p:nvSpPr>
        <p:spPr>
          <a:xfrm>
            <a:off x="7235698" y="5189602"/>
            <a:ext cx="2199005" cy="574675"/>
          </a:xfrm>
          <a:prstGeom prst="rect">
            <a:avLst/>
          </a:prstGeom>
        </p:spPr>
        <p:txBody>
          <a:bodyPr vert="horz" wrap="square" lIns="0" tIns="12700" rIns="0" bIns="0" rtlCol="0">
            <a:spAutoFit/>
          </a:bodyPr>
          <a:lstStyle/>
          <a:p>
            <a:pPr marL="12700" marR="5080" indent="433070">
              <a:spcBef>
                <a:spcPts val="100"/>
              </a:spcBef>
            </a:pPr>
            <a:r>
              <a:rPr b="1" spc="-5" dirty="0">
                <a:solidFill>
                  <a:srgbClr val="FF0000"/>
                </a:solidFill>
                <a:latin typeface="Calibri"/>
                <a:cs typeface="Calibri"/>
              </a:rPr>
              <a:t>&lt;&lt; </a:t>
            </a:r>
            <a:r>
              <a:rPr b="1" dirty="0">
                <a:solidFill>
                  <a:srgbClr val="FF0000"/>
                </a:solidFill>
                <a:latin typeface="Calibri"/>
                <a:cs typeface="Calibri"/>
              </a:rPr>
              <a:t>No </a:t>
            </a:r>
            <a:r>
              <a:rPr b="1" spc="-5" dirty="0">
                <a:solidFill>
                  <a:srgbClr val="FF0000"/>
                </a:solidFill>
                <a:latin typeface="Calibri"/>
                <a:cs typeface="Calibri"/>
              </a:rPr>
              <a:t>Error&gt;&gt; </a:t>
            </a:r>
            <a:r>
              <a:rPr b="1" dirty="0">
                <a:solidFill>
                  <a:srgbClr val="FF0000"/>
                </a:solidFill>
                <a:latin typeface="Calibri"/>
                <a:cs typeface="Calibri"/>
              </a:rPr>
              <a:t> </a:t>
            </a:r>
            <a:r>
              <a:rPr b="1" spc="-5" dirty="0">
                <a:solidFill>
                  <a:srgbClr val="FF0000"/>
                </a:solidFill>
                <a:latin typeface="Calibri"/>
                <a:cs typeface="Calibri"/>
              </a:rPr>
              <a:t>Com</a:t>
            </a:r>
            <a:r>
              <a:rPr b="1" dirty="0">
                <a:solidFill>
                  <a:srgbClr val="FF0000"/>
                </a:solidFill>
                <a:latin typeface="Calibri"/>
                <a:cs typeface="Calibri"/>
              </a:rPr>
              <a:t>pil</a:t>
            </a:r>
            <a:r>
              <a:rPr b="1" spc="-15" dirty="0">
                <a:solidFill>
                  <a:srgbClr val="FF0000"/>
                </a:solidFill>
                <a:latin typeface="Calibri"/>
                <a:cs typeface="Calibri"/>
              </a:rPr>
              <a:t>a</a:t>
            </a:r>
            <a:r>
              <a:rPr b="1" dirty="0">
                <a:solidFill>
                  <a:srgbClr val="FF0000"/>
                </a:solidFill>
                <a:latin typeface="Calibri"/>
                <a:cs typeface="Calibri"/>
              </a:rPr>
              <a:t>t</a:t>
            </a:r>
            <a:r>
              <a:rPr b="1" spc="-15" dirty="0">
                <a:solidFill>
                  <a:srgbClr val="FF0000"/>
                </a:solidFill>
                <a:latin typeface="Calibri"/>
                <a:cs typeface="Calibri"/>
              </a:rPr>
              <a:t>i</a:t>
            </a:r>
            <a:r>
              <a:rPr b="1" dirty="0">
                <a:solidFill>
                  <a:srgbClr val="FF0000"/>
                </a:solidFill>
                <a:latin typeface="Calibri"/>
                <a:cs typeface="Calibri"/>
              </a:rPr>
              <a:t>on</a:t>
            </a:r>
            <a:r>
              <a:rPr b="1" spc="-40" dirty="0">
                <a:solidFill>
                  <a:srgbClr val="FF0000"/>
                </a:solidFill>
                <a:latin typeface="Calibri"/>
                <a:cs typeface="Calibri"/>
              </a:rPr>
              <a:t> </a:t>
            </a:r>
            <a:r>
              <a:rPr b="1" dirty="0">
                <a:solidFill>
                  <a:srgbClr val="FF0000"/>
                </a:solidFill>
                <a:latin typeface="Calibri"/>
                <a:cs typeface="Calibri"/>
              </a:rPr>
              <a:t>Su</a:t>
            </a:r>
            <a:r>
              <a:rPr b="1" spc="-5" dirty="0">
                <a:solidFill>
                  <a:srgbClr val="FF0000"/>
                </a:solidFill>
                <a:latin typeface="Calibri"/>
                <a:cs typeface="Calibri"/>
              </a:rPr>
              <a:t>c</a:t>
            </a:r>
            <a:r>
              <a:rPr b="1" dirty="0">
                <a:solidFill>
                  <a:srgbClr val="FF0000"/>
                </a:solidFill>
                <a:latin typeface="Calibri"/>
                <a:cs typeface="Calibri"/>
              </a:rPr>
              <a:t>ces</a:t>
            </a:r>
            <a:r>
              <a:rPr b="1" spc="-20" dirty="0">
                <a:solidFill>
                  <a:srgbClr val="FF0000"/>
                </a:solidFill>
                <a:latin typeface="Calibri"/>
                <a:cs typeface="Calibri"/>
              </a:rPr>
              <a:t>s</a:t>
            </a:r>
            <a:r>
              <a:rPr b="1" spc="-5" dirty="0">
                <a:solidFill>
                  <a:srgbClr val="FF0000"/>
                </a:solidFill>
                <a:latin typeface="Calibri"/>
                <a:cs typeface="Calibri"/>
              </a:rPr>
              <a:t>ful</a:t>
            </a:r>
            <a:endParaRPr>
              <a:latin typeface="Calibri"/>
              <a:cs typeface="Calibri"/>
            </a:endParaRPr>
          </a:p>
        </p:txBody>
      </p:sp>
      <p:sp>
        <p:nvSpPr>
          <p:cNvPr id="18" name="Footer Placeholder 17">
            <a:extLst>
              <a:ext uri="{FF2B5EF4-FFF2-40B4-BE49-F238E27FC236}">
                <a16:creationId xmlns:a16="http://schemas.microsoft.com/office/drawing/2014/main" id="{153237E9-66AF-C782-B12B-CC46713B90DC}"/>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458290"/>
            <a:ext cx="2902585" cy="636270"/>
          </a:xfrm>
          <a:prstGeom prst="rect">
            <a:avLst/>
          </a:prstGeom>
        </p:spPr>
        <p:txBody>
          <a:bodyPr vert="horz" wrap="square" lIns="0" tIns="13335" rIns="0" bIns="0" rtlCol="0">
            <a:spAutoFit/>
          </a:bodyPr>
          <a:lstStyle/>
          <a:p>
            <a:pPr marL="469900" indent="-457200">
              <a:spcBef>
                <a:spcPts val="105"/>
              </a:spcBef>
              <a:buClr>
                <a:srgbClr val="0F1141"/>
              </a:buClr>
              <a:buChar char="•"/>
              <a:tabLst>
                <a:tab pos="469265" algn="l"/>
                <a:tab pos="469900" algn="l"/>
              </a:tabLst>
            </a:pPr>
            <a:r>
              <a:rPr sz="2000" dirty="0">
                <a:latin typeface="Arial MT"/>
                <a:cs typeface="Arial MT"/>
              </a:rPr>
              <a:t>By</a:t>
            </a:r>
            <a:r>
              <a:rPr sz="2000" spc="-30" dirty="0">
                <a:latin typeface="Arial MT"/>
                <a:cs typeface="Arial MT"/>
              </a:rPr>
              <a:t> </a:t>
            </a:r>
            <a:r>
              <a:rPr sz="2000" dirty="0">
                <a:latin typeface="Arial MT"/>
                <a:cs typeface="Arial MT"/>
              </a:rPr>
              <a:t>Extending</a:t>
            </a:r>
            <a:r>
              <a:rPr sz="2000" spc="-35" dirty="0">
                <a:latin typeface="Arial MT"/>
                <a:cs typeface="Arial MT"/>
              </a:rPr>
              <a:t> </a:t>
            </a:r>
            <a:r>
              <a:rPr sz="2000" dirty="0">
                <a:latin typeface="Arial MT"/>
                <a:cs typeface="Arial MT"/>
              </a:rPr>
              <a:t>a</a:t>
            </a:r>
            <a:r>
              <a:rPr sz="2000" spc="-25" dirty="0">
                <a:latin typeface="Arial MT"/>
                <a:cs typeface="Arial MT"/>
              </a:rPr>
              <a:t> </a:t>
            </a:r>
            <a:r>
              <a:rPr sz="2000" spc="5" dirty="0">
                <a:latin typeface="Arial MT"/>
                <a:cs typeface="Arial MT"/>
              </a:rPr>
              <a:t>Class</a:t>
            </a:r>
            <a:endParaRPr sz="2000">
              <a:latin typeface="Arial MT"/>
              <a:cs typeface="Arial MT"/>
            </a:endParaRPr>
          </a:p>
          <a:p>
            <a:pPr marL="756285" lvl="1" indent="-287020">
              <a:buFont typeface="Wingdings"/>
              <a:buChar char=""/>
              <a:tabLst>
                <a:tab pos="756920" algn="l"/>
              </a:tabLst>
            </a:pPr>
            <a:r>
              <a:rPr sz="2000" dirty="0">
                <a:latin typeface="Arial MT"/>
                <a:cs typeface="Arial MT"/>
              </a:rPr>
              <a:t>Syntax</a:t>
            </a:r>
            <a:endParaRPr sz="2000">
              <a:latin typeface="Arial MT"/>
              <a:cs typeface="Arial MT"/>
            </a:endParaRPr>
          </a:p>
        </p:txBody>
      </p:sp>
      <p:sp>
        <p:nvSpPr>
          <p:cNvPr id="3" name="object 3"/>
          <p:cNvSpPr txBox="1"/>
          <p:nvPr/>
        </p:nvSpPr>
        <p:spPr>
          <a:xfrm>
            <a:off x="3736595" y="2068450"/>
            <a:ext cx="1329055" cy="330835"/>
          </a:xfrm>
          <a:prstGeom prst="rect">
            <a:avLst/>
          </a:prstGeom>
        </p:spPr>
        <p:txBody>
          <a:bodyPr vert="horz" wrap="square" lIns="0" tIns="13335" rIns="0" bIns="0" rtlCol="0">
            <a:spAutoFit/>
          </a:bodyPr>
          <a:lstStyle/>
          <a:p>
            <a:pPr marL="12700">
              <a:spcBef>
                <a:spcPts val="105"/>
              </a:spcBef>
            </a:pPr>
            <a:r>
              <a:rPr sz="2000" dirty="0">
                <a:latin typeface="Arial MT"/>
                <a:cs typeface="Arial MT"/>
              </a:rPr>
              <a:t>class-name</a:t>
            </a:r>
            <a:endParaRPr sz="2000">
              <a:latin typeface="Arial MT"/>
              <a:cs typeface="Arial MT"/>
            </a:endParaRPr>
          </a:p>
        </p:txBody>
      </p:sp>
      <p:sp>
        <p:nvSpPr>
          <p:cNvPr id="4" name="object 4"/>
          <p:cNvSpPr txBox="1"/>
          <p:nvPr/>
        </p:nvSpPr>
        <p:spPr>
          <a:xfrm>
            <a:off x="1965452" y="2068449"/>
            <a:ext cx="1757045" cy="2160270"/>
          </a:xfrm>
          <a:prstGeom prst="rect">
            <a:avLst/>
          </a:prstGeom>
        </p:spPr>
        <p:txBody>
          <a:bodyPr vert="horz" wrap="square" lIns="0" tIns="13335" rIns="0" bIns="0" rtlCol="0">
            <a:spAutoFit/>
          </a:bodyPr>
          <a:lstStyle/>
          <a:p>
            <a:pPr marL="411480">
              <a:spcBef>
                <a:spcPts val="105"/>
              </a:spcBef>
            </a:pPr>
            <a:r>
              <a:rPr sz="2000" dirty="0">
                <a:latin typeface="Arial MT"/>
                <a:cs typeface="Arial MT"/>
              </a:rPr>
              <a:t>class</a:t>
            </a:r>
            <a:endParaRPr sz="2000">
              <a:latin typeface="Arial MT"/>
              <a:cs typeface="Arial MT"/>
            </a:endParaRPr>
          </a:p>
          <a:p>
            <a:pPr marL="411480"/>
            <a:r>
              <a:rPr sz="2000" dirty="0">
                <a:latin typeface="Arial MT"/>
                <a:cs typeface="Arial MT"/>
              </a:rPr>
              <a:t>{</a:t>
            </a:r>
            <a:endParaRPr sz="2000">
              <a:latin typeface="Arial MT"/>
              <a:cs typeface="Arial MT"/>
            </a:endParaRPr>
          </a:p>
          <a:p>
            <a:pPr marL="869315"/>
            <a:r>
              <a:rPr sz="2000" dirty="0">
                <a:latin typeface="Arial MT"/>
                <a:cs typeface="Arial MT"/>
              </a:rPr>
              <a:t>……..</a:t>
            </a:r>
            <a:endParaRPr sz="2000">
              <a:latin typeface="Arial MT"/>
              <a:cs typeface="Arial MT"/>
            </a:endParaRPr>
          </a:p>
          <a:p>
            <a:pPr marL="411480"/>
            <a:r>
              <a:rPr sz="2000" dirty="0">
                <a:latin typeface="Arial MT"/>
                <a:cs typeface="Arial MT"/>
              </a:rPr>
              <a:t>}</a:t>
            </a:r>
            <a:endParaRPr sz="2000">
              <a:latin typeface="Arial MT"/>
              <a:cs typeface="Arial MT"/>
            </a:endParaRPr>
          </a:p>
          <a:p>
            <a:pPr marL="355600" indent="-342900">
              <a:buClr>
                <a:srgbClr val="0F1141"/>
              </a:buClr>
              <a:buChar char="•"/>
              <a:tabLst>
                <a:tab pos="354965" algn="l"/>
                <a:tab pos="355600" algn="l"/>
              </a:tabLst>
            </a:pPr>
            <a:r>
              <a:rPr sz="2000" dirty="0">
                <a:latin typeface="Arial MT"/>
                <a:cs typeface="Arial MT"/>
              </a:rPr>
              <a:t>Example</a:t>
            </a:r>
            <a:endParaRPr sz="2000">
              <a:latin typeface="Arial MT"/>
              <a:cs typeface="Arial MT"/>
            </a:endParaRPr>
          </a:p>
          <a:p>
            <a:pPr marL="869315"/>
            <a:r>
              <a:rPr sz="2000" dirty="0">
                <a:latin typeface="Arial MT"/>
                <a:cs typeface="Arial MT"/>
              </a:rPr>
              <a:t>class</a:t>
            </a:r>
            <a:r>
              <a:rPr sz="2000" spc="335" dirty="0">
                <a:latin typeface="Arial MT"/>
                <a:cs typeface="Arial MT"/>
              </a:rPr>
              <a:t> </a:t>
            </a:r>
            <a:r>
              <a:rPr sz="2000" dirty="0">
                <a:latin typeface="Arial MT"/>
                <a:cs typeface="Arial MT"/>
              </a:rPr>
              <a:t>A</a:t>
            </a:r>
            <a:endParaRPr sz="2000">
              <a:latin typeface="Arial MT"/>
              <a:cs typeface="Arial MT"/>
            </a:endParaRPr>
          </a:p>
          <a:p>
            <a:pPr marL="869315"/>
            <a:r>
              <a:rPr sz="2000" dirty="0">
                <a:latin typeface="Arial MT"/>
                <a:cs typeface="Arial MT"/>
              </a:rPr>
              <a:t>{</a:t>
            </a:r>
            <a:endParaRPr sz="2000">
              <a:latin typeface="Arial MT"/>
              <a:cs typeface="Arial MT"/>
            </a:endParaRPr>
          </a:p>
        </p:txBody>
      </p:sp>
      <p:sp>
        <p:nvSpPr>
          <p:cNvPr id="5" name="object 5"/>
          <p:cNvSpPr txBox="1"/>
          <p:nvPr/>
        </p:nvSpPr>
        <p:spPr>
          <a:xfrm>
            <a:off x="5565776" y="2068450"/>
            <a:ext cx="915669" cy="330835"/>
          </a:xfrm>
          <a:prstGeom prst="rect">
            <a:avLst/>
          </a:prstGeom>
        </p:spPr>
        <p:txBody>
          <a:bodyPr vert="horz" wrap="square" lIns="0" tIns="13335" rIns="0" bIns="0" rtlCol="0">
            <a:spAutoFit/>
          </a:bodyPr>
          <a:lstStyle/>
          <a:p>
            <a:pPr marL="12700">
              <a:spcBef>
                <a:spcPts val="105"/>
              </a:spcBef>
            </a:pPr>
            <a:r>
              <a:rPr sz="2000" dirty="0">
                <a:solidFill>
                  <a:srgbClr val="FF0000"/>
                </a:solidFill>
                <a:latin typeface="Arial MT"/>
                <a:cs typeface="Arial MT"/>
              </a:rPr>
              <a:t>ex</a:t>
            </a:r>
            <a:r>
              <a:rPr sz="2000" spc="-10" dirty="0">
                <a:solidFill>
                  <a:srgbClr val="FF0000"/>
                </a:solidFill>
                <a:latin typeface="Arial MT"/>
                <a:cs typeface="Arial MT"/>
              </a:rPr>
              <a:t>t</a:t>
            </a:r>
            <a:r>
              <a:rPr sz="2000" dirty="0">
                <a:solidFill>
                  <a:srgbClr val="FF0000"/>
                </a:solidFill>
                <a:latin typeface="Arial MT"/>
                <a:cs typeface="Arial MT"/>
              </a:rPr>
              <a:t>ends</a:t>
            </a:r>
            <a:endParaRPr sz="2000">
              <a:latin typeface="Arial MT"/>
              <a:cs typeface="Arial MT"/>
            </a:endParaRPr>
          </a:p>
        </p:txBody>
      </p:sp>
      <p:sp>
        <p:nvSpPr>
          <p:cNvPr id="6" name="object 6"/>
          <p:cNvSpPr txBox="1"/>
          <p:nvPr/>
        </p:nvSpPr>
        <p:spPr>
          <a:xfrm>
            <a:off x="7394829" y="2068450"/>
            <a:ext cx="2047875" cy="330835"/>
          </a:xfrm>
          <a:prstGeom prst="rect">
            <a:avLst/>
          </a:prstGeom>
        </p:spPr>
        <p:txBody>
          <a:bodyPr vert="horz" wrap="square" lIns="0" tIns="13335" rIns="0" bIns="0" rtlCol="0">
            <a:spAutoFit/>
          </a:bodyPr>
          <a:lstStyle/>
          <a:p>
            <a:pPr marL="12700">
              <a:spcBef>
                <a:spcPts val="105"/>
              </a:spcBef>
            </a:pPr>
            <a:r>
              <a:rPr sz="2000" dirty="0">
                <a:latin typeface="Arial MT"/>
                <a:cs typeface="Arial MT"/>
              </a:rPr>
              <a:t>s</a:t>
            </a:r>
            <a:r>
              <a:rPr sz="2000" spc="5" dirty="0">
                <a:latin typeface="Arial MT"/>
                <a:cs typeface="Arial MT"/>
              </a:rPr>
              <a:t>u</a:t>
            </a:r>
            <a:r>
              <a:rPr sz="2000" dirty="0">
                <a:latin typeface="Arial MT"/>
                <a:cs typeface="Arial MT"/>
              </a:rPr>
              <a:t>pe</a:t>
            </a:r>
            <a:r>
              <a:rPr sz="2000" spc="10" dirty="0">
                <a:latin typeface="Arial MT"/>
                <a:cs typeface="Arial MT"/>
              </a:rPr>
              <a:t>r</a:t>
            </a:r>
            <a:r>
              <a:rPr sz="2000" dirty="0">
                <a:latin typeface="Arial MT"/>
                <a:cs typeface="Arial MT"/>
              </a:rPr>
              <a:t>-c</a:t>
            </a:r>
            <a:r>
              <a:rPr sz="2000" spc="-10" dirty="0">
                <a:latin typeface="Arial MT"/>
                <a:cs typeface="Arial MT"/>
              </a:rPr>
              <a:t>l</a:t>
            </a:r>
            <a:r>
              <a:rPr sz="2000" dirty="0">
                <a:latin typeface="Arial MT"/>
                <a:cs typeface="Arial MT"/>
              </a:rPr>
              <a:t>a</a:t>
            </a:r>
            <a:r>
              <a:rPr sz="2000" spc="5" dirty="0">
                <a:latin typeface="Arial MT"/>
                <a:cs typeface="Arial MT"/>
              </a:rPr>
              <a:t>s</a:t>
            </a:r>
            <a:r>
              <a:rPr sz="2000" spc="-10" dirty="0">
                <a:latin typeface="Arial MT"/>
                <a:cs typeface="Arial MT"/>
              </a:rPr>
              <a:t>s-</a:t>
            </a:r>
            <a:r>
              <a:rPr sz="2000" dirty="0">
                <a:latin typeface="Arial MT"/>
                <a:cs typeface="Arial MT"/>
              </a:rPr>
              <a:t>na</a:t>
            </a:r>
            <a:r>
              <a:rPr sz="2000" spc="-10" dirty="0">
                <a:latin typeface="Arial MT"/>
                <a:cs typeface="Arial MT"/>
              </a:rPr>
              <a:t>m</a:t>
            </a:r>
            <a:r>
              <a:rPr sz="2000" dirty="0">
                <a:latin typeface="Arial MT"/>
                <a:cs typeface="Arial MT"/>
              </a:rPr>
              <a:t>e</a:t>
            </a:r>
            <a:endParaRPr sz="2000">
              <a:latin typeface="Arial MT"/>
              <a:cs typeface="Arial MT"/>
            </a:endParaRPr>
          </a:p>
        </p:txBody>
      </p:sp>
      <p:sp>
        <p:nvSpPr>
          <p:cNvPr id="7" name="object 7"/>
          <p:cNvSpPr txBox="1"/>
          <p:nvPr/>
        </p:nvSpPr>
        <p:spPr>
          <a:xfrm>
            <a:off x="2822194" y="4202685"/>
            <a:ext cx="1927860" cy="635635"/>
          </a:xfrm>
          <a:prstGeom prst="rect">
            <a:avLst/>
          </a:prstGeom>
        </p:spPr>
        <p:txBody>
          <a:bodyPr vert="horz" wrap="square" lIns="0" tIns="12700" rIns="0" bIns="0" rtlCol="0">
            <a:spAutoFit/>
          </a:bodyPr>
          <a:lstStyle/>
          <a:p>
            <a:pPr marL="927100">
              <a:spcBef>
                <a:spcPts val="100"/>
              </a:spcBef>
            </a:pPr>
            <a:r>
              <a:rPr sz="2000" dirty="0">
                <a:latin typeface="Arial MT"/>
                <a:cs typeface="Arial MT"/>
              </a:rPr>
              <a:t>………</a:t>
            </a:r>
            <a:endParaRPr sz="2000">
              <a:latin typeface="Arial MT"/>
              <a:cs typeface="Arial MT"/>
            </a:endParaRPr>
          </a:p>
          <a:p>
            <a:pPr marL="12700"/>
            <a:r>
              <a:rPr sz="2000" dirty="0">
                <a:latin typeface="Arial MT"/>
                <a:cs typeface="Arial MT"/>
              </a:rPr>
              <a:t>}//</a:t>
            </a:r>
            <a:r>
              <a:rPr sz="2000" spc="-25" dirty="0">
                <a:latin typeface="Arial MT"/>
                <a:cs typeface="Arial MT"/>
              </a:rPr>
              <a:t> </a:t>
            </a:r>
            <a:r>
              <a:rPr sz="2000" dirty="0">
                <a:latin typeface="Arial MT"/>
                <a:cs typeface="Arial MT"/>
              </a:rPr>
              <a:t>End</a:t>
            </a:r>
            <a:r>
              <a:rPr sz="2000" spc="-2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class</a:t>
            </a:r>
            <a:r>
              <a:rPr sz="2000" spc="-125" dirty="0">
                <a:latin typeface="Arial MT"/>
                <a:cs typeface="Arial MT"/>
              </a:rPr>
              <a:t> </a:t>
            </a:r>
            <a:r>
              <a:rPr sz="2000" dirty="0">
                <a:latin typeface="Arial MT"/>
                <a:cs typeface="Arial MT"/>
              </a:rPr>
              <a:t>A</a:t>
            </a:r>
            <a:endParaRPr sz="2000">
              <a:latin typeface="Arial MT"/>
              <a:cs typeface="Arial MT"/>
            </a:endParaRPr>
          </a:p>
        </p:txBody>
      </p:sp>
      <p:sp>
        <p:nvSpPr>
          <p:cNvPr id="8" name="object 8"/>
          <p:cNvSpPr txBox="1"/>
          <p:nvPr/>
        </p:nvSpPr>
        <p:spPr>
          <a:xfrm>
            <a:off x="2822194" y="4812285"/>
            <a:ext cx="2434590" cy="635635"/>
          </a:xfrm>
          <a:prstGeom prst="rect">
            <a:avLst/>
          </a:prstGeom>
        </p:spPr>
        <p:txBody>
          <a:bodyPr vert="horz" wrap="square" lIns="0" tIns="12700" rIns="0" bIns="0" rtlCol="0">
            <a:spAutoFit/>
          </a:bodyPr>
          <a:lstStyle/>
          <a:p>
            <a:pPr marL="12700">
              <a:spcBef>
                <a:spcPts val="100"/>
              </a:spcBef>
              <a:tabLst>
                <a:tab pos="926465" algn="l"/>
                <a:tab pos="1236345" algn="l"/>
              </a:tabLst>
            </a:pPr>
            <a:r>
              <a:rPr sz="2000" dirty="0">
                <a:latin typeface="Arial MT"/>
                <a:cs typeface="Arial MT"/>
              </a:rPr>
              <a:t>class	B	</a:t>
            </a:r>
            <a:r>
              <a:rPr sz="2000" dirty="0">
                <a:solidFill>
                  <a:srgbClr val="FF0000"/>
                </a:solidFill>
                <a:latin typeface="Arial MT"/>
                <a:cs typeface="Arial MT"/>
              </a:rPr>
              <a:t>extends</a:t>
            </a:r>
            <a:r>
              <a:rPr sz="2000" spc="345" dirty="0">
                <a:solidFill>
                  <a:srgbClr val="FF0000"/>
                </a:solidFill>
                <a:latin typeface="Arial MT"/>
                <a:cs typeface="Arial MT"/>
              </a:rPr>
              <a:t> </a:t>
            </a:r>
            <a:r>
              <a:rPr sz="2000" dirty="0">
                <a:latin typeface="Arial MT"/>
                <a:cs typeface="Arial MT"/>
              </a:rPr>
              <a:t>A</a:t>
            </a:r>
            <a:endParaRPr sz="2000">
              <a:latin typeface="Arial MT"/>
              <a:cs typeface="Arial MT"/>
            </a:endParaRPr>
          </a:p>
          <a:p>
            <a:pPr marL="12700"/>
            <a:r>
              <a:rPr sz="2000" dirty="0">
                <a:latin typeface="Arial MT"/>
                <a:cs typeface="Arial MT"/>
              </a:rPr>
              <a:t>{</a:t>
            </a:r>
            <a:endParaRPr sz="2000">
              <a:latin typeface="Arial MT"/>
              <a:cs typeface="Arial MT"/>
            </a:endParaRPr>
          </a:p>
        </p:txBody>
      </p:sp>
      <p:sp>
        <p:nvSpPr>
          <p:cNvPr id="9" name="object 9"/>
          <p:cNvSpPr txBox="1"/>
          <p:nvPr/>
        </p:nvSpPr>
        <p:spPr>
          <a:xfrm>
            <a:off x="2822195" y="5421579"/>
            <a:ext cx="1941195" cy="636270"/>
          </a:xfrm>
          <a:prstGeom prst="rect">
            <a:avLst/>
          </a:prstGeom>
        </p:spPr>
        <p:txBody>
          <a:bodyPr vert="horz" wrap="square" lIns="0" tIns="13335" rIns="0" bIns="0" rtlCol="0">
            <a:spAutoFit/>
          </a:bodyPr>
          <a:lstStyle/>
          <a:p>
            <a:pPr marL="927100">
              <a:spcBef>
                <a:spcPts val="105"/>
              </a:spcBef>
            </a:pPr>
            <a:r>
              <a:rPr sz="2000" dirty="0">
                <a:latin typeface="Arial MT"/>
                <a:cs typeface="Arial MT"/>
              </a:rPr>
              <a:t>……..</a:t>
            </a:r>
            <a:endParaRPr sz="2000">
              <a:latin typeface="Arial MT"/>
              <a:cs typeface="Arial MT"/>
            </a:endParaRPr>
          </a:p>
          <a:p>
            <a:pPr marL="12700"/>
            <a:r>
              <a:rPr sz="2000" dirty="0">
                <a:latin typeface="Arial MT"/>
                <a:cs typeface="Arial MT"/>
              </a:rPr>
              <a:t>}//</a:t>
            </a:r>
            <a:r>
              <a:rPr sz="2000" spc="-45" dirty="0">
                <a:latin typeface="Arial MT"/>
                <a:cs typeface="Arial MT"/>
              </a:rPr>
              <a:t> </a:t>
            </a:r>
            <a:r>
              <a:rPr sz="2000" dirty="0">
                <a:latin typeface="Arial MT"/>
                <a:cs typeface="Arial MT"/>
              </a:rPr>
              <a:t>End</a:t>
            </a:r>
            <a:r>
              <a:rPr sz="2000" spc="-40"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class</a:t>
            </a:r>
            <a:r>
              <a:rPr sz="2000" spc="-40" dirty="0">
                <a:latin typeface="Arial MT"/>
                <a:cs typeface="Arial MT"/>
              </a:rPr>
              <a:t> </a:t>
            </a:r>
            <a:r>
              <a:rPr sz="2000" dirty="0">
                <a:latin typeface="Arial MT"/>
                <a:cs typeface="Arial MT"/>
              </a:rPr>
              <a:t>B</a:t>
            </a:r>
            <a:endParaRPr sz="2000">
              <a:latin typeface="Arial MT"/>
              <a:cs typeface="Arial MT"/>
            </a:endParaRPr>
          </a:p>
        </p:txBody>
      </p:sp>
      <p:sp>
        <p:nvSpPr>
          <p:cNvPr id="10" name="object 10"/>
          <p:cNvSpPr txBox="1">
            <a:spLocks noGrp="1"/>
          </p:cNvSpPr>
          <p:nvPr>
            <p:ph type="title"/>
          </p:nvPr>
        </p:nvSpPr>
        <p:spPr>
          <a:xfrm>
            <a:off x="1907540" y="379222"/>
            <a:ext cx="7797292" cy="689932"/>
          </a:xfrm>
          <a:prstGeom prst="rect">
            <a:avLst/>
          </a:prstGeom>
        </p:spPr>
        <p:txBody>
          <a:bodyPr vert="horz" wrap="square" lIns="0" tIns="12700" rIns="0" bIns="0" rtlCol="0" anchor="t">
            <a:spAutoFit/>
          </a:bodyPr>
          <a:lstStyle/>
          <a:p>
            <a:pPr marL="12700">
              <a:lnSpc>
                <a:spcPct val="100000"/>
              </a:lnSpc>
              <a:spcBef>
                <a:spcPts val="100"/>
              </a:spcBef>
            </a:pPr>
            <a:r>
              <a:rPr spc="-160" dirty="0"/>
              <a:t>Java</a:t>
            </a:r>
            <a:r>
              <a:rPr spc="-295" dirty="0"/>
              <a:t>’</a:t>
            </a:r>
            <a:r>
              <a:rPr dirty="0"/>
              <a:t>s</a:t>
            </a:r>
            <a:r>
              <a:rPr spc="-295" dirty="0"/>
              <a:t> </a:t>
            </a:r>
            <a:r>
              <a:rPr spc="-160" dirty="0"/>
              <a:t>Suppo</a:t>
            </a:r>
            <a:r>
              <a:rPr spc="-155" dirty="0"/>
              <a:t>r</a:t>
            </a:r>
            <a:r>
              <a:rPr dirty="0"/>
              <a:t>t</a:t>
            </a:r>
            <a:r>
              <a:rPr spc="-245" dirty="0"/>
              <a:t> </a:t>
            </a:r>
            <a:r>
              <a:rPr spc="-160" dirty="0"/>
              <a:t>Fo</a:t>
            </a:r>
            <a:r>
              <a:rPr dirty="0"/>
              <a:t>r</a:t>
            </a:r>
            <a:r>
              <a:rPr spc="-290" dirty="0"/>
              <a:t> </a:t>
            </a:r>
            <a:r>
              <a:rPr spc="-165" dirty="0"/>
              <a:t>I</a:t>
            </a:r>
            <a:r>
              <a:rPr spc="-160" dirty="0"/>
              <a:t>nhe</a:t>
            </a:r>
            <a:r>
              <a:rPr spc="-155" dirty="0"/>
              <a:t>r</a:t>
            </a:r>
            <a:r>
              <a:rPr spc="-165" dirty="0"/>
              <a:t>i</a:t>
            </a:r>
            <a:r>
              <a:rPr spc="-155" dirty="0"/>
              <a:t>t</a:t>
            </a:r>
            <a:r>
              <a:rPr spc="-145" dirty="0"/>
              <a:t>a</a:t>
            </a:r>
            <a:r>
              <a:rPr spc="-160" dirty="0"/>
              <a:t>nc</a:t>
            </a:r>
            <a:r>
              <a:rPr dirty="0"/>
              <a:t>e</a:t>
            </a:r>
          </a:p>
        </p:txBody>
      </p:sp>
      <p:sp>
        <p:nvSpPr>
          <p:cNvPr id="11" name="object 11"/>
          <p:cNvSpPr txBox="1"/>
          <p:nvPr/>
        </p:nvSpPr>
        <p:spPr>
          <a:xfrm>
            <a:off x="8041385" y="4510279"/>
            <a:ext cx="914400" cy="430887"/>
          </a:xfrm>
          <a:prstGeom prst="rect">
            <a:avLst/>
          </a:prstGeom>
          <a:ln w="25907">
            <a:solidFill>
              <a:srgbClr val="385D89"/>
            </a:solidFill>
          </a:ln>
        </p:spPr>
        <p:txBody>
          <a:bodyPr vert="horz" wrap="square" lIns="0" tIns="60960" rIns="0" bIns="0" rtlCol="0">
            <a:spAutoFit/>
          </a:bodyPr>
          <a:lstStyle/>
          <a:p>
            <a:pPr algn="ctr">
              <a:spcBef>
                <a:spcPts val="480"/>
              </a:spcBef>
            </a:pPr>
            <a:r>
              <a:rPr sz="2400" b="1" dirty="0">
                <a:latin typeface="Arial"/>
                <a:cs typeface="Arial"/>
              </a:rPr>
              <a:t>A</a:t>
            </a:r>
            <a:endParaRPr sz="2400">
              <a:latin typeface="Arial"/>
              <a:cs typeface="Arial"/>
            </a:endParaRPr>
          </a:p>
        </p:txBody>
      </p:sp>
      <p:grpSp>
        <p:nvGrpSpPr>
          <p:cNvPr id="12" name="object 12"/>
          <p:cNvGrpSpPr/>
          <p:nvPr/>
        </p:nvGrpSpPr>
        <p:grpSpPr>
          <a:xfrm>
            <a:off x="8243316" y="5012436"/>
            <a:ext cx="510540" cy="1004569"/>
            <a:chOff x="6719316" y="5012435"/>
            <a:chExt cx="510540" cy="1004569"/>
          </a:xfrm>
        </p:grpSpPr>
        <p:sp>
          <p:nvSpPr>
            <p:cNvPr id="13" name="object 13"/>
            <p:cNvSpPr/>
            <p:nvPr/>
          </p:nvSpPr>
          <p:spPr>
            <a:xfrm>
              <a:off x="6732270" y="5025389"/>
              <a:ext cx="485140" cy="978535"/>
            </a:xfrm>
            <a:custGeom>
              <a:avLst/>
              <a:gdLst/>
              <a:ahLst/>
              <a:cxnLst/>
              <a:rect l="l" t="t" r="r" b="b"/>
              <a:pathLst>
                <a:path w="485140" h="978535">
                  <a:moveTo>
                    <a:pt x="242315" y="0"/>
                  </a:moveTo>
                  <a:lnTo>
                    <a:pt x="0" y="242316"/>
                  </a:lnTo>
                  <a:lnTo>
                    <a:pt x="121157" y="242316"/>
                  </a:lnTo>
                  <a:lnTo>
                    <a:pt x="121157" y="978408"/>
                  </a:lnTo>
                  <a:lnTo>
                    <a:pt x="363474" y="978408"/>
                  </a:lnTo>
                  <a:lnTo>
                    <a:pt x="363474" y="242316"/>
                  </a:lnTo>
                  <a:lnTo>
                    <a:pt x="484631" y="242316"/>
                  </a:lnTo>
                  <a:lnTo>
                    <a:pt x="242315" y="0"/>
                  </a:lnTo>
                  <a:close/>
                </a:path>
              </a:pathLst>
            </a:custGeom>
            <a:solidFill>
              <a:srgbClr val="000000"/>
            </a:solidFill>
          </p:spPr>
          <p:txBody>
            <a:bodyPr wrap="square" lIns="0" tIns="0" rIns="0" bIns="0" rtlCol="0"/>
            <a:lstStyle/>
            <a:p>
              <a:endParaRPr/>
            </a:p>
          </p:txBody>
        </p:sp>
        <p:sp>
          <p:nvSpPr>
            <p:cNvPr id="14" name="object 14"/>
            <p:cNvSpPr/>
            <p:nvPr/>
          </p:nvSpPr>
          <p:spPr>
            <a:xfrm>
              <a:off x="6732270" y="5025389"/>
              <a:ext cx="485140" cy="978535"/>
            </a:xfrm>
            <a:custGeom>
              <a:avLst/>
              <a:gdLst/>
              <a:ahLst/>
              <a:cxnLst/>
              <a:rect l="l" t="t" r="r" b="b"/>
              <a:pathLst>
                <a:path w="485140" h="978535">
                  <a:moveTo>
                    <a:pt x="121157" y="978408"/>
                  </a:moveTo>
                  <a:lnTo>
                    <a:pt x="121157" y="242316"/>
                  </a:lnTo>
                  <a:lnTo>
                    <a:pt x="0" y="242316"/>
                  </a:lnTo>
                  <a:lnTo>
                    <a:pt x="242315" y="0"/>
                  </a:lnTo>
                  <a:lnTo>
                    <a:pt x="484631" y="242316"/>
                  </a:lnTo>
                  <a:lnTo>
                    <a:pt x="363474" y="242316"/>
                  </a:lnTo>
                  <a:lnTo>
                    <a:pt x="363474" y="978408"/>
                  </a:lnTo>
                  <a:lnTo>
                    <a:pt x="121157" y="978408"/>
                  </a:lnTo>
                </a:path>
              </a:pathLst>
            </a:custGeom>
            <a:ln w="25908">
              <a:solidFill>
                <a:srgbClr val="000000"/>
              </a:solidFill>
            </a:ln>
          </p:spPr>
          <p:txBody>
            <a:bodyPr wrap="square" lIns="0" tIns="0" rIns="0" bIns="0" rtlCol="0"/>
            <a:lstStyle/>
            <a:p>
              <a:endParaRPr/>
            </a:p>
          </p:txBody>
        </p:sp>
      </p:grpSp>
      <p:sp>
        <p:nvSpPr>
          <p:cNvPr id="15" name="object 15"/>
          <p:cNvSpPr txBox="1"/>
          <p:nvPr/>
        </p:nvSpPr>
        <p:spPr>
          <a:xfrm>
            <a:off x="8062721" y="5997702"/>
            <a:ext cx="914400" cy="432170"/>
          </a:xfrm>
          <a:prstGeom prst="rect">
            <a:avLst/>
          </a:prstGeom>
          <a:ln w="25907">
            <a:solidFill>
              <a:srgbClr val="385D89"/>
            </a:solidFill>
          </a:ln>
        </p:spPr>
        <p:txBody>
          <a:bodyPr vert="horz" wrap="square" lIns="0" tIns="62230" rIns="0" bIns="0" rtlCol="0">
            <a:spAutoFit/>
          </a:bodyPr>
          <a:lstStyle/>
          <a:p>
            <a:pPr algn="ctr">
              <a:spcBef>
                <a:spcPts val="490"/>
              </a:spcBef>
            </a:pPr>
            <a:r>
              <a:rPr sz="2400" b="1" spc="-5" dirty="0">
                <a:latin typeface="Arial"/>
                <a:cs typeface="Arial"/>
              </a:rPr>
              <a:t>B</a:t>
            </a:r>
            <a:endParaRPr sz="2400">
              <a:latin typeface="Arial"/>
              <a:cs typeface="Arial"/>
            </a:endParaRPr>
          </a:p>
        </p:txBody>
      </p:sp>
      <p:sp>
        <p:nvSpPr>
          <p:cNvPr id="16" name="object 16"/>
          <p:cNvSpPr txBox="1"/>
          <p:nvPr/>
        </p:nvSpPr>
        <p:spPr>
          <a:xfrm>
            <a:off x="9003538" y="4527627"/>
            <a:ext cx="1513840" cy="300355"/>
          </a:xfrm>
          <a:prstGeom prst="rect">
            <a:avLst/>
          </a:prstGeom>
        </p:spPr>
        <p:txBody>
          <a:bodyPr vert="horz" wrap="square" lIns="0" tIns="12700" rIns="0" bIns="0" rtlCol="0">
            <a:spAutoFit/>
          </a:bodyPr>
          <a:lstStyle/>
          <a:p>
            <a:pPr marL="12700">
              <a:spcBef>
                <a:spcPts val="100"/>
              </a:spcBef>
            </a:pPr>
            <a:r>
              <a:rPr spc="-5" dirty="0">
                <a:latin typeface="Calibri"/>
                <a:cs typeface="Calibri"/>
              </a:rPr>
              <a:t>&lt;&lt;super-class&gt;&gt;</a:t>
            </a:r>
            <a:endParaRPr>
              <a:latin typeface="Calibri"/>
              <a:cs typeface="Calibri"/>
            </a:endParaRPr>
          </a:p>
        </p:txBody>
      </p:sp>
      <p:sp>
        <p:nvSpPr>
          <p:cNvPr id="17" name="object 17"/>
          <p:cNvSpPr txBox="1"/>
          <p:nvPr/>
        </p:nvSpPr>
        <p:spPr>
          <a:xfrm>
            <a:off x="9097772" y="6040628"/>
            <a:ext cx="132016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&lt;&lt;sub-class&gt;&gt;</a:t>
            </a:r>
            <a:endParaRPr>
              <a:latin typeface="Calibri"/>
              <a:cs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58290"/>
            <a:ext cx="3790950" cy="636270"/>
          </a:xfrm>
          <a:prstGeom prst="rect">
            <a:avLst/>
          </a:prstGeom>
        </p:spPr>
        <p:txBody>
          <a:bodyPr vert="horz" wrap="square" lIns="0" tIns="13335" rIns="0" bIns="0" rtlCol="0">
            <a:spAutoFit/>
          </a:bodyPr>
          <a:lstStyle/>
          <a:p>
            <a:pPr marL="469900" indent="-457200">
              <a:spcBef>
                <a:spcPts val="105"/>
              </a:spcBef>
              <a:buClr>
                <a:srgbClr val="0F1141"/>
              </a:buClr>
              <a:buChar char="•"/>
              <a:tabLst>
                <a:tab pos="469265" algn="l"/>
                <a:tab pos="469900" algn="l"/>
              </a:tabLst>
            </a:pPr>
            <a:r>
              <a:rPr sz="2000" dirty="0">
                <a:latin typeface="Arial MT"/>
                <a:cs typeface="Arial MT"/>
              </a:rPr>
              <a:t>By</a:t>
            </a:r>
            <a:r>
              <a:rPr sz="2000" spc="-20" dirty="0">
                <a:latin typeface="Arial MT"/>
                <a:cs typeface="Arial MT"/>
              </a:rPr>
              <a:t> </a:t>
            </a:r>
            <a:r>
              <a:rPr sz="2000" dirty="0">
                <a:latin typeface="Arial MT"/>
                <a:cs typeface="Arial MT"/>
              </a:rPr>
              <a:t>Implementing</a:t>
            </a:r>
            <a:r>
              <a:rPr sz="2000" spc="-55" dirty="0">
                <a:latin typeface="Arial MT"/>
                <a:cs typeface="Arial MT"/>
              </a:rPr>
              <a:t> </a:t>
            </a:r>
            <a:r>
              <a:rPr sz="2000" dirty="0">
                <a:latin typeface="Arial MT"/>
                <a:cs typeface="Arial MT"/>
              </a:rPr>
              <a:t>an</a:t>
            </a:r>
            <a:r>
              <a:rPr sz="2000" spc="-15" dirty="0">
                <a:latin typeface="Arial MT"/>
                <a:cs typeface="Arial MT"/>
              </a:rPr>
              <a:t> </a:t>
            </a:r>
            <a:r>
              <a:rPr sz="2000" dirty="0">
                <a:latin typeface="Arial MT"/>
                <a:cs typeface="Arial MT"/>
              </a:rPr>
              <a:t>Interface</a:t>
            </a:r>
            <a:endParaRPr sz="2000">
              <a:latin typeface="Arial MT"/>
              <a:cs typeface="Arial MT"/>
            </a:endParaRPr>
          </a:p>
          <a:p>
            <a:pPr marL="756285" lvl="1" indent="-287020">
              <a:buFont typeface="Wingdings"/>
              <a:buChar char=""/>
              <a:tabLst>
                <a:tab pos="756920" algn="l"/>
              </a:tabLst>
            </a:pPr>
            <a:r>
              <a:rPr sz="2000" dirty="0">
                <a:latin typeface="Arial MT"/>
                <a:cs typeface="Arial MT"/>
              </a:rPr>
              <a:t>Syntax</a:t>
            </a:r>
            <a:endParaRPr sz="2000">
              <a:latin typeface="Arial MT"/>
              <a:cs typeface="Arial MT"/>
            </a:endParaRPr>
          </a:p>
        </p:txBody>
      </p:sp>
      <p:sp>
        <p:nvSpPr>
          <p:cNvPr id="3" name="object 3"/>
          <p:cNvSpPr txBox="1"/>
          <p:nvPr/>
        </p:nvSpPr>
        <p:spPr>
          <a:xfrm>
            <a:off x="3736594" y="2068450"/>
            <a:ext cx="3155950" cy="330835"/>
          </a:xfrm>
          <a:prstGeom prst="rect">
            <a:avLst/>
          </a:prstGeom>
        </p:spPr>
        <p:txBody>
          <a:bodyPr vert="horz" wrap="square" lIns="0" tIns="13335" rIns="0" bIns="0" rtlCol="0">
            <a:spAutoFit/>
          </a:bodyPr>
          <a:lstStyle/>
          <a:p>
            <a:pPr marL="12700">
              <a:spcBef>
                <a:spcPts val="105"/>
              </a:spcBef>
              <a:tabLst>
                <a:tab pos="1841500" algn="l"/>
              </a:tabLst>
            </a:pPr>
            <a:r>
              <a:rPr sz="2000" dirty="0">
                <a:latin typeface="Arial MT"/>
                <a:cs typeface="Arial MT"/>
              </a:rPr>
              <a:t>clas</a:t>
            </a:r>
            <a:r>
              <a:rPr sz="2000" spc="15" dirty="0">
                <a:latin typeface="Arial MT"/>
                <a:cs typeface="Arial MT"/>
              </a:rPr>
              <a:t>s</a:t>
            </a:r>
            <a:r>
              <a:rPr sz="2000" dirty="0">
                <a:latin typeface="Arial MT"/>
                <a:cs typeface="Arial MT"/>
              </a:rPr>
              <a:t>-na</a:t>
            </a:r>
            <a:r>
              <a:rPr sz="2000" spc="-10" dirty="0">
                <a:latin typeface="Arial MT"/>
                <a:cs typeface="Arial MT"/>
              </a:rPr>
              <a:t>m</a:t>
            </a:r>
            <a:r>
              <a:rPr sz="2000" dirty="0">
                <a:latin typeface="Arial MT"/>
                <a:cs typeface="Arial MT"/>
              </a:rPr>
              <a:t>e	</a:t>
            </a:r>
            <a:r>
              <a:rPr sz="2000" dirty="0">
                <a:solidFill>
                  <a:srgbClr val="FF0000"/>
                </a:solidFill>
                <a:latin typeface="Arial MT"/>
                <a:cs typeface="Arial MT"/>
              </a:rPr>
              <a:t>implements</a:t>
            </a:r>
            <a:endParaRPr sz="2000">
              <a:latin typeface="Arial MT"/>
              <a:cs typeface="Arial MT"/>
            </a:endParaRPr>
          </a:p>
        </p:txBody>
      </p:sp>
      <p:sp>
        <p:nvSpPr>
          <p:cNvPr id="4" name="object 4"/>
          <p:cNvSpPr txBox="1"/>
          <p:nvPr/>
        </p:nvSpPr>
        <p:spPr>
          <a:xfrm>
            <a:off x="1965452" y="2068449"/>
            <a:ext cx="1532255" cy="1550670"/>
          </a:xfrm>
          <a:prstGeom prst="rect">
            <a:avLst/>
          </a:prstGeom>
        </p:spPr>
        <p:txBody>
          <a:bodyPr vert="horz" wrap="square" lIns="0" tIns="13335" rIns="0" bIns="0" rtlCol="0">
            <a:spAutoFit/>
          </a:bodyPr>
          <a:lstStyle/>
          <a:p>
            <a:pPr marL="411480">
              <a:spcBef>
                <a:spcPts val="105"/>
              </a:spcBef>
            </a:pPr>
            <a:r>
              <a:rPr sz="2000" dirty="0">
                <a:latin typeface="Arial MT"/>
                <a:cs typeface="Arial MT"/>
              </a:rPr>
              <a:t>class</a:t>
            </a:r>
            <a:endParaRPr sz="2000">
              <a:latin typeface="Arial MT"/>
              <a:cs typeface="Arial MT"/>
            </a:endParaRPr>
          </a:p>
          <a:p>
            <a:pPr marL="411480"/>
            <a:r>
              <a:rPr sz="2000" dirty="0">
                <a:latin typeface="Arial MT"/>
                <a:cs typeface="Arial MT"/>
              </a:rPr>
              <a:t>{</a:t>
            </a:r>
            <a:endParaRPr sz="2000">
              <a:latin typeface="Arial MT"/>
              <a:cs typeface="Arial MT"/>
            </a:endParaRPr>
          </a:p>
          <a:p>
            <a:pPr marL="869315"/>
            <a:r>
              <a:rPr sz="2000" spc="5" dirty="0">
                <a:latin typeface="Arial MT"/>
                <a:cs typeface="Arial MT"/>
              </a:rPr>
              <a:t>……</a:t>
            </a:r>
            <a:r>
              <a:rPr sz="2000" spc="-10" dirty="0">
                <a:latin typeface="Arial MT"/>
                <a:cs typeface="Arial MT"/>
              </a:rPr>
              <a:t>.</a:t>
            </a:r>
            <a:r>
              <a:rPr sz="2000" dirty="0">
                <a:latin typeface="Arial MT"/>
                <a:cs typeface="Arial MT"/>
              </a:rPr>
              <a:t>.</a:t>
            </a:r>
            <a:endParaRPr sz="2000">
              <a:latin typeface="Arial MT"/>
              <a:cs typeface="Arial MT"/>
            </a:endParaRPr>
          </a:p>
          <a:p>
            <a:pPr marL="411480"/>
            <a:r>
              <a:rPr sz="2000" dirty="0">
                <a:latin typeface="Arial MT"/>
                <a:cs typeface="Arial MT"/>
              </a:rPr>
              <a:t>}</a:t>
            </a:r>
            <a:endParaRPr sz="2000">
              <a:latin typeface="Arial MT"/>
              <a:cs typeface="Arial MT"/>
            </a:endParaRPr>
          </a:p>
          <a:p>
            <a:pPr marL="355600" indent="-342900">
              <a:buClr>
                <a:srgbClr val="0F1141"/>
              </a:buClr>
              <a:buChar char="•"/>
              <a:tabLst>
                <a:tab pos="354965" algn="l"/>
                <a:tab pos="355600" algn="l"/>
              </a:tabLst>
            </a:pPr>
            <a:r>
              <a:rPr sz="2000" dirty="0">
                <a:latin typeface="Arial MT"/>
                <a:cs typeface="Arial MT"/>
              </a:rPr>
              <a:t>Example</a:t>
            </a:r>
            <a:endParaRPr sz="2000">
              <a:latin typeface="Arial MT"/>
              <a:cs typeface="Arial MT"/>
            </a:endParaRPr>
          </a:p>
        </p:txBody>
      </p:sp>
      <p:sp>
        <p:nvSpPr>
          <p:cNvPr id="5" name="object 5"/>
          <p:cNvSpPr txBox="1"/>
          <p:nvPr/>
        </p:nvSpPr>
        <p:spPr>
          <a:xfrm>
            <a:off x="7394829" y="2068450"/>
            <a:ext cx="1723389" cy="330835"/>
          </a:xfrm>
          <a:prstGeom prst="rect">
            <a:avLst/>
          </a:prstGeom>
        </p:spPr>
        <p:txBody>
          <a:bodyPr vert="horz" wrap="square" lIns="0" tIns="13335" rIns="0" bIns="0" rtlCol="0">
            <a:spAutoFit/>
          </a:bodyPr>
          <a:lstStyle/>
          <a:p>
            <a:pPr marL="12700">
              <a:spcBef>
                <a:spcPts val="105"/>
              </a:spcBef>
            </a:pPr>
            <a:r>
              <a:rPr sz="2000" dirty="0">
                <a:latin typeface="Arial MT"/>
                <a:cs typeface="Arial MT"/>
              </a:rPr>
              <a:t>interfac</a:t>
            </a:r>
            <a:r>
              <a:rPr sz="2000" spc="5" dirty="0">
                <a:latin typeface="Arial MT"/>
                <a:cs typeface="Arial MT"/>
              </a:rPr>
              <a:t>e</a:t>
            </a:r>
            <a:r>
              <a:rPr sz="2000" dirty="0">
                <a:latin typeface="Arial MT"/>
                <a:cs typeface="Arial MT"/>
              </a:rPr>
              <a:t>-</a:t>
            </a:r>
            <a:r>
              <a:rPr sz="2000" spc="-10" dirty="0">
                <a:latin typeface="Arial MT"/>
                <a:cs typeface="Arial MT"/>
              </a:rPr>
              <a:t>n</a:t>
            </a:r>
            <a:r>
              <a:rPr sz="2000" dirty="0">
                <a:latin typeface="Arial MT"/>
                <a:cs typeface="Arial MT"/>
              </a:rPr>
              <a:t>ame</a:t>
            </a:r>
            <a:endParaRPr sz="2000">
              <a:latin typeface="Arial MT"/>
              <a:cs typeface="Arial MT"/>
            </a:endParaRPr>
          </a:p>
        </p:txBody>
      </p:sp>
      <p:sp>
        <p:nvSpPr>
          <p:cNvPr id="6" name="object 6"/>
          <p:cNvSpPr txBox="1"/>
          <p:nvPr/>
        </p:nvSpPr>
        <p:spPr>
          <a:xfrm>
            <a:off x="2822195" y="3592829"/>
            <a:ext cx="2320925" cy="1245870"/>
          </a:xfrm>
          <a:prstGeom prst="rect">
            <a:avLst/>
          </a:prstGeom>
        </p:spPr>
        <p:txBody>
          <a:bodyPr vert="horz" wrap="square" lIns="0" tIns="13335" rIns="0" bIns="0" rtlCol="0">
            <a:spAutoFit/>
          </a:bodyPr>
          <a:lstStyle/>
          <a:p>
            <a:pPr marL="12700">
              <a:spcBef>
                <a:spcPts val="105"/>
              </a:spcBef>
            </a:pPr>
            <a:r>
              <a:rPr sz="2000" dirty="0">
                <a:latin typeface="Arial MT"/>
                <a:cs typeface="Arial MT"/>
              </a:rPr>
              <a:t>interface</a:t>
            </a:r>
            <a:r>
              <a:rPr sz="2000" spc="-145" dirty="0">
                <a:latin typeface="Arial MT"/>
                <a:cs typeface="Arial MT"/>
              </a:rPr>
              <a:t> </a:t>
            </a:r>
            <a:r>
              <a:rPr sz="2000" dirty="0">
                <a:latin typeface="Arial MT"/>
                <a:cs typeface="Arial MT"/>
              </a:rPr>
              <a:t>A</a:t>
            </a:r>
            <a:endParaRPr sz="2000">
              <a:latin typeface="Arial MT"/>
              <a:cs typeface="Arial MT"/>
            </a:endParaRPr>
          </a:p>
          <a:p>
            <a:pPr marL="12700"/>
            <a:r>
              <a:rPr sz="2000" dirty="0">
                <a:latin typeface="Arial MT"/>
                <a:cs typeface="Arial MT"/>
              </a:rPr>
              <a:t>{</a:t>
            </a:r>
            <a:endParaRPr sz="2000">
              <a:latin typeface="Arial MT"/>
              <a:cs typeface="Arial MT"/>
            </a:endParaRPr>
          </a:p>
          <a:p>
            <a:pPr marL="927100"/>
            <a:r>
              <a:rPr sz="2000" dirty="0">
                <a:latin typeface="Arial MT"/>
                <a:cs typeface="Arial MT"/>
              </a:rPr>
              <a:t>………</a:t>
            </a:r>
            <a:endParaRPr sz="2000">
              <a:latin typeface="Arial MT"/>
              <a:cs typeface="Arial MT"/>
            </a:endParaRPr>
          </a:p>
          <a:p>
            <a:pPr marL="12700"/>
            <a:r>
              <a:rPr sz="2000" dirty="0">
                <a:latin typeface="Arial MT"/>
                <a:cs typeface="Arial MT"/>
              </a:rPr>
              <a:t>}//</a:t>
            </a:r>
            <a:r>
              <a:rPr sz="2000" spc="-25" dirty="0">
                <a:latin typeface="Arial MT"/>
                <a:cs typeface="Arial MT"/>
              </a:rPr>
              <a:t> </a:t>
            </a:r>
            <a:r>
              <a:rPr sz="2000" dirty="0">
                <a:latin typeface="Arial MT"/>
                <a:cs typeface="Arial MT"/>
              </a:rPr>
              <a:t>End</a:t>
            </a:r>
            <a:r>
              <a:rPr sz="2000" spc="-2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interface</a:t>
            </a:r>
            <a:r>
              <a:rPr sz="2000" spc="-145" dirty="0">
                <a:latin typeface="Arial MT"/>
                <a:cs typeface="Arial MT"/>
              </a:rPr>
              <a:t> </a:t>
            </a:r>
            <a:r>
              <a:rPr sz="2000" dirty="0">
                <a:latin typeface="Arial MT"/>
                <a:cs typeface="Arial MT"/>
              </a:rPr>
              <a:t>A</a:t>
            </a:r>
            <a:endParaRPr sz="2000">
              <a:latin typeface="Arial MT"/>
              <a:cs typeface="Arial MT"/>
            </a:endParaRPr>
          </a:p>
        </p:txBody>
      </p:sp>
      <p:sp>
        <p:nvSpPr>
          <p:cNvPr id="7" name="object 7"/>
          <p:cNvSpPr txBox="1"/>
          <p:nvPr/>
        </p:nvSpPr>
        <p:spPr>
          <a:xfrm>
            <a:off x="2822195" y="4812285"/>
            <a:ext cx="2844165" cy="635635"/>
          </a:xfrm>
          <a:prstGeom prst="rect">
            <a:avLst/>
          </a:prstGeom>
        </p:spPr>
        <p:txBody>
          <a:bodyPr vert="horz" wrap="square" lIns="0" tIns="12700" rIns="0" bIns="0" rtlCol="0">
            <a:spAutoFit/>
          </a:bodyPr>
          <a:lstStyle/>
          <a:p>
            <a:pPr marL="12700">
              <a:spcBef>
                <a:spcPts val="100"/>
              </a:spcBef>
              <a:tabLst>
                <a:tab pos="926465" algn="l"/>
                <a:tab pos="1236980" algn="l"/>
              </a:tabLst>
            </a:pPr>
            <a:r>
              <a:rPr sz="2000" dirty="0">
                <a:latin typeface="Arial MT"/>
                <a:cs typeface="Arial MT"/>
              </a:rPr>
              <a:t>class	B	implements</a:t>
            </a:r>
            <a:r>
              <a:rPr sz="2000" spc="340" dirty="0">
                <a:latin typeface="Arial MT"/>
                <a:cs typeface="Arial MT"/>
              </a:rPr>
              <a:t> </a:t>
            </a:r>
            <a:r>
              <a:rPr sz="2000" dirty="0">
                <a:latin typeface="Arial MT"/>
                <a:cs typeface="Arial MT"/>
              </a:rPr>
              <a:t>A</a:t>
            </a:r>
          </a:p>
          <a:p>
            <a:pPr marL="12700"/>
            <a:r>
              <a:rPr sz="2000" dirty="0">
                <a:latin typeface="Arial MT"/>
                <a:cs typeface="Arial MT"/>
              </a:rPr>
              <a:t>{</a:t>
            </a:r>
          </a:p>
        </p:txBody>
      </p:sp>
      <p:sp>
        <p:nvSpPr>
          <p:cNvPr id="8" name="object 8"/>
          <p:cNvSpPr txBox="1"/>
          <p:nvPr/>
        </p:nvSpPr>
        <p:spPr>
          <a:xfrm>
            <a:off x="2822195" y="5421579"/>
            <a:ext cx="1941195" cy="636270"/>
          </a:xfrm>
          <a:prstGeom prst="rect">
            <a:avLst/>
          </a:prstGeom>
        </p:spPr>
        <p:txBody>
          <a:bodyPr vert="horz" wrap="square" lIns="0" tIns="13335" rIns="0" bIns="0" rtlCol="0">
            <a:spAutoFit/>
          </a:bodyPr>
          <a:lstStyle/>
          <a:p>
            <a:pPr marL="927100">
              <a:spcBef>
                <a:spcPts val="105"/>
              </a:spcBef>
            </a:pPr>
            <a:r>
              <a:rPr sz="2000" dirty="0">
                <a:latin typeface="Arial MT"/>
                <a:cs typeface="Arial MT"/>
              </a:rPr>
              <a:t>……..</a:t>
            </a:r>
            <a:endParaRPr sz="2000">
              <a:latin typeface="Arial MT"/>
              <a:cs typeface="Arial MT"/>
            </a:endParaRPr>
          </a:p>
          <a:p>
            <a:pPr marL="12700"/>
            <a:r>
              <a:rPr sz="2000" dirty="0">
                <a:latin typeface="Arial MT"/>
                <a:cs typeface="Arial MT"/>
              </a:rPr>
              <a:t>}//</a:t>
            </a:r>
            <a:r>
              <a:rPr sz="2000" spc="-45" dirty="0">
                <a:latin typeface="Arial MT"/>
                <a:cs typeface="Arial MT"/>
              </a:rPr>
              <a:t> </a:t>
            </a:r>
            <a:r>
              <a:rPr sz="2000" dirty="0">
                <a:latin typeface="Arial MT"/>
                <a:cs typeface="Arial MT"/>
              </a:rPr>
              <a:t>End</a:t>
            </a:r>
            <a:r>
              <a:rPr sz="2000" spc="-40"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class</a:t>
            </a:r>
            <a:r>
              <a:rPr sz="2000" spc="-40" dirty="0">
                <a:latin typeface="Arial MT"/>
                <a:cs typeface="Arial MT"/>
              </a:rPr>
              <a:t> </a:t>
            </a:r>
            <a:r>
              <a:rPr sz="2000" dirty="0">
                <a:latin typeface="Arial MT"/>
                <a:cs typeface="Arial MT"/>
              </a:rPr>
              <a:t>B</a:t>
            </a:r>
            <a:endParaRPr sz="2000">
              <a:latin typeface="Arial MT"/>
              <a:cs typeface="Arial MT"/>
            </a:endParaRPr>
          </a:p>
        </p:txBody>
      </p:sp>
      <p:sp>
        <p:nvSpPr>
          <p:cNvPr id="9" name="object 9"/>
          <p:cNvSpPr txBox="1">
            <a:spLocks noGrp="1"/>
          </p:cNvSpPr>
          <p:nvPr>
            <p:ph type="title"/>
          </p:nvPr>
        </p:nvSpPr>
        <p:spPr>
          <a:xfrm>
            <a:off x="1907540" y="379222"/>
            <a:ext cx="7663180" cy="689932"/>
          </a:xfrm>
          <a:prstGeom prst="rect">
            <a:avLst/>
          </a:prstGeom>
        </p:spPr>
        <p:txBody>
          <a:bodyPr vert="horz" wrap="square" lIns="0" tIns="12700" rIns="0" bIns="0" rtlCol="0" anchor="t">
            <a:spAutoFit/>
          </a:bodyPr>
          <a:lstStyle/>
          <a:p>
            <a:pPr marL="12700">
              <a:lnSpc>
                <a:spcPct val="100000"/>
              </a:lnSpc>
              <a:spcBef>
                <a:spcPts val="100"/>
              </a:spcBef>
            </a:pPr>
            <a:r>
              <a:rPr spc="-160" dirty="0"/>
              <a:t>Java</a:t>
            </a:r>
            <a:r>
              <a:rPr spc="-295" dirty="0"/>
              <a:t>’</a:t>
            </a:r>
            <a:r>
              <a:rPr dirty="0"/>
              <a:t>s</a:t>
            </a:r>
            <a:r>
              <a:rPr spc="-295" dirty="0"/>
              <a:t> </a:t>
            </a:r>
            <a:r>
              <a:rPr spc="-160" dirty="0"/>
              <a:t>Suppo</a:t>
            </a:r>
            <a:r>
              <a:rPr spc="-155" dirty="0"/>
              <a:t>r</a:t>
            </a:r>
            <a:r>
              <a:rPr dirty="0"/>
              <a:t>t</a:t>
            </a:r>
            <a:r>
              <a:rPr spc="-245" dirty="0"/>
              <a:t> </a:t>
            </a:r>
            <a:r>
              <a:rPr spc="-160" dirty="0"/>
              <a:t>Fo</a:t>
            </a:r>
            <a:r>
              <a:rPr dirty="0"/>
              <a:t>r</a:t>
            </a:r>
            <a:r>
              <a:rPr spc="-290" dirty="0"/>
              <a:t> </a:t>
            </a:r>
            <a:r>
              <a:rPr spc="-165" dirty="0"/>
              <a:t>I</a:t>
            </a:r>
            <a:r>
              <a:rPr spc="-160" dirty="0"/>
              <a:t>nhe</a:t>
            </a:r>
            <a:r>
              <a:rPr spc="-155" dirty="0"/>
              <a:t>r</a:t>
            </a:r>
            <a:r>
              <a:rPr spc="-165" dirty="0"/>
              <a:t>i</a:t>
            </a:r>
            <a:r>
              <a:rPr spc="-155" dirty="0"/>
              <a:t>t</a:t>
            </a:r>
            <a:r>
              <a:rPr spc="-145" dirty="0"/>
              <a:t>a</a:t>
            </a:r>
            <a:r>
              <a:rPr spc="-160" dirty="0"/>
              <a:t>nc</a:t>
            </a:r>
            <a:r>
              <a:rPr dirty="0"/>
              <a:t>e</a:t>
            </a:r>
          </a:p>
        </p:txBody>
      </p:sp>
      <p:sp>
        <p:nvSpPr>
          <p:cNvPr id="10" name="object 10"/>
          <p:cNvSpPr txBox="1"/>
          <p:nvPr/>
        </p:nvSpPr>
        <p:spPr>
          <a:xfrm>
            <a:off x="8041385" y="4510279"/>
            <a:ext cx="914400" cy="430887"/>
          </a:xfrm>
          <a:prstGeom prst="rect">
            <a:avLst/>
          </a:prstGeom>
          <a:ln w="25907">
            <a:solidFill>
              <a:srgbClr val="385D89"/>
            </a:solidFill>
          </a:ln>
        </p:spPr>
        <p:txBody>
          <a:bodyPr vert="horz" wrap="square" lIns="0" tIns="60960" rIns="0" bIns="0" rtlCol="0">
            <a:spAutoFit/>
          </a:bodyPr>
          <a:lstStyle/>
          <a:p>
            <a:pPr algn="ctr">
              <a:spcBef>
                <a:spcPts val="480"/>
              </a:spcBef>
            </a:pPr>
            <a:r>
              <a:rPr sz="2400" b="1" dirty="0">
                <a:latin typeface="Arial"/>
                <a:cs typeface="Arial"/>
              </a:rPr>
              <a:t>A</a:t>
            </a:r>
            <a:endParaRPr sz="2400">
              <a:latin typeface="Arial"/>
              <a:cs typeface="Arial"/>
            </a:endParaRPr>
          </a:p>
        </p:txBody>
      </p:sp>
      <p:sp>
        <p:nvSpPr>
          <p:cNvPr id="11" name="object 11"/>
          <p:cNvSpPr/>
          <p:nvPr/>
        </p:nvSpPr>
        <p:spPr>
          <a:xfrm>
            <a:off x="8256269" y="5025391"/>
            <a:ext cx="485140" cy="978535"/>
          </a:xfrm>
          <a:custGeom>
            <a:avLst/>
            <a:gdLst/>
            <a:ahLst/>
            <a:cxnLst/>
            <a:rect l="l" t="t" r="r" b="b"/>
            <a:pathLst>
              <a:path w="485140" h="978535">
                <a:moveTo>
                  <a:pt x="121157" y="978408"/>
                </a:moveTo>
                <a:lnTo>
                  <a:pt x="121157" y="242316"/>
                </a:lnTo>
                <a:lnTo>
                  <a:pt x="0" y="242316"/>
                </a:lnTo>
                <a:lnTo>
                  <a:pt x="242315" y="0"/>
                </a:lnTo>
                <a:lnTo>
                  <a:pt x="484631" y="242316"/>
                </a:lnTo>
                <a:lnTo>
                  <a:pt x="363474" y="242316"/>
                </a:lnTo>
                <a:lnTo>
                  <a:pt x="363474" y="978408"/>
                </a:lnTo>
                <a:lnTo>
                  <a:pt x="121157" y="978408"/>
                </a:lnTo>
              </a:path>
            </a:pathLst>
          </a:custGeom>
          <a:ln w="25908">
            <a:solidFill>
              <a:srgbClr val="000000"/>
            </a:solidFill>
            <a:prstDash val="sysDash"/>
          </a:ln>
        </p:spPr>
        <p:txBody>
          <a:bodyPr wrap="square" lIns="0" tIns="0" rIns="0" bIns="0" rtlCol="0"/>
          <a:lstStyle/>
          <a:p>
            <a:endParaRPr/>
          </a:p>
        </p:txBody>
      </p:sp>
      <p:sp>
        <p:nvSpPr>
          <p:cNvPr id="12" name="object 12"/>
          <p:cNvSpPr txBox="1"/>
          <p:nvPr/>
        </p:nvSpPr>
        <p:spPr>
          <a:xfrm>
            <a:off x="8062721" y="6022085"/>
            <a:ext cx="914400" cy="432170"/>
          </a:xfrm>
          <a:prstGeom prst="rect">
            <a:avLst/>
          </a:prstGeom>
          <a:ln w="25907">
            <a:solidFill>
              <a:srgbClr val="385D89"/>
            </a:solidFill>
          </a:ln>
        </p:spPr>
        <p:txBody>
          <a:bodyPr vert="horz" wrap="square" lIns="0" tIns="62230" rIns="0" bIns="0" rtlCol="0">
            <a:spAutoFit/>
          </a:bodyPr>
          <a:lstStyle/>
          <a:p>
            <a:pPr algn="ctr">
              <a:spcBef>
                <a:spcPts val="490"/>
              </a:spcBef>
            </a:pPr>
            <a:r>
              <a:rPr sz="2400" b="1" spc="-5" dirty="0">
                <a:latin typeface="Arial"/>
                <a:cs typeface="Arial"/>
              </a:rPr>
              <a:t>B</a:t>
            </a:r>
            <a:endParaRPr sz="2400">
              <a:latin typeface="Arial"/>
              <a:cs typeface="Arial"/>
            </a:endParaRPr>
          </a:p>
        </p:txBody>
      </p:sp>
      <p:sp>
        <p:nvSpPr>
          <p:cNvPr id="15" name="object 15"/>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16" name="object 16"/>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13" name="object 13"/>
          <p:cNvSpPr txBox="1"/>
          <p:nvPr/>
        </p:nvSpPr>
        <p:spPr>
          <a:xfrm>
            <a:off x="9003538" y="4527627"/>
            <a:ext cx="1305560" cy="300355"/>
          </a:xfrm>
          <a:prstGeom prst="rect">
            <a:avLst/>
          </a:prstGeom>
        </p:spPr>
        <p:txBody>
          <a:bodyPr vert="horz" wrap="square" lIns="0" tIns="12700" rIns="0" bIns="0" rtlCol="0">
            <a:spAutoFit/>
          </a:bodyPr>
          <a:lstStyle/>
          <a:p>
            <a:pPr marL="12700">
              <a:spcBef>
                <a:spcPts val="100"/>
              </a:spcBef>
            </a:pPr>
            <a:r>
              <a:rPr spc="-10" dirty="0">
                <a:latin typeface="Calibri"/>
                <a:cs typeface="Calibri"/>
              </a:rPr>
              <a:t>&lt;&lt;interface&gt;&gt;</a:t>
            </a:r>
            <a:endParaRPr>
              <a:latin typeface="Calibri"/>
              <a:cs typeface="Calibri"/>
            </a:endParaRPr>
          </a:p>
        </p:txBody>
      </p:sp>
      <p:sp>
        <p:nvSpPr>
          <p:cNvPr id="14" name="object 14"/>
          <p:cNvSpPr txBox="1"/>
          <p:nvPr/>
        </p:nvSpPr>
        <p:spPr>
          <a:xfrm>
            <a:off x="9097772" y="6040628"/>
            <a:ext cx="132016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&lt;&lt;sub-class&gt;&gt;</a:t>
            </a:r>
            <a:endParaRPr>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4660407"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nher</a:t>
            </a:r>
            <a:r>
              <a:rPr spc="-165" dirty="0"/>
              <a:t>i</a:t>
            </a:r>
            <a:r>
              <a:rPr spc="-155" dirty="0"/>
              <a:t>t</a:t>
            </a:r>
            <a:r>
              <a:rPr spc="-160" dirty="0"/>
              <a:t>an</a:t>
            </a:r>
            <a:r>
              <a:rPr spc="-150" dirty="0"/>
              <a:t>c</a:t>
            </a:r>
            <a:r>
              <a:rPr spc="-5" dirty="0"/>
              <a:t>e</a:t>
            </a:r>
            <a:r>
              <a:rPr spc="-254" dirty="0"/>
              <a:t> </a:t>
            </a:r>
            <a:r>
              <a:rPr spc="-165" dirty="0"/>
              <a:t>i</a:t>
            </a:r>
            <a:r>
              <a:rPr dirty="0"/>
              <a:t>n</a:t>
            </a:r>
            <a:r>
              <a:rPr spc="-285" dirty="0"/>
              <a:t> </a:t>
            </a:r>
            <a:r>
              <a:rPr spc="-160" dirty="0"/>
              <a:t>Jav</a:t>
            </a:r>
            <a:r>
              <a:rPr spc="-5" dirty="0"/>
              <a:t>a</a:t>
            </a:r>
          </a:p>
        </p:txBody>
      </p:sp>
      <p:sp>
        <p:nvSpPr>
          <p:cNvPr id="3" name="object 3"/>
          <p:cNvSpPr txBox="1"/>
          <p:nvPr/>
        </p:nvSpPr>
        <p:spPr>
          <a:xfrm>
            <a:off x="8113014" y="3124962"/>
            <a:ext cx="1074420" cy="377667"/>
          </a:xfrm>
          <a:prstGeom prst="rect">
            <a:avLst/>
          </a:prstGeom>
          <a:solidFill>
            <a:srgbClr val="4F81BC"/>
          </a:solidFill>
          <a:ln w="25907">
            <a:solidFill>
              <a:srgbClr val="385D89"/>
            </a:solidFill>
          </a:ln>
        </p:spPr>
        <p:txBody>
          <a:bodyPr vert="horz" wrap="square" lIns="0" tIns="99695" rIns="0" bIns="0" rtlCol="0">
            <a:spAutoFit/>
          </a:bodyPr>
          <a:lstStyle/>
          <a:p>
            <a:pPr marL="323850">
              <a:spcBef>
                <a:spcPts val="785"/>
              </a:spcBef>
            </a:pPr>
            <a:r>
              <a:rPr dirty="0">
                <a:solidFill>
                  <a:srgbClr val="FFFFFF"/>
                </a:solidFill>
                <a:latin typeface="Calibri"/>
                <a:cs typeface="Calibri"/>
              </a:rPr>
              <a:t>Man</a:t>
            </a:r>
            <a:endParaRPr>
              <a:latin typeface="Calibri"/>
              <a:cs typeface="Calibri"/>
            </a:endParaRPr>
          </a:p>
        </p:txBody>
      </p:sp>
      <p:sp>
        <p:nvSpPr>
          <p:cNvPr id="4" name="object 4"/>
          <p:cNvSpPr txBox="1"/>
          <p:nvPr/>
        </p:nvSpPr>
        <p:spPr>
          <a:xfrm>
            <a:off x="8114538" y="2134362"/>
            <a:ext cx="1073150" cy="376385"/>
          </a:xfrm>
          <a:prstGeom prst="rect">
            <a:avLst/>
          </a:prstGeom>
          <a:solidFill>
            <a:srgbClr val="4F81BC"/>
          </a:solidFill>
          <a:ln w="25907">
            <a:solidFill>
              <a:srgbClr val="385D89"/>
            </a:solidFill>
          </a:ln>
        </p:spPr>
        <p:txBody>
          <a:bodyPr vert="horz" wrap="square" lIns="0" tIns="98425" rIns="0" bIns="0" rtlCol="0">
            <a:spAutoFit/>
          </a:bodyPr>
          <a:lstStyle/>
          <a:p>
            <a:pPr marL="210185">
              <a:spcBef>
                <a:spcPts val="775"/>
              </a:spcBef>
            </a:pPr>
            <a:r>
              <a:rPr dirty="0">
                <a:solidFill>
                  <a:srgbClr val="FFFFFF"/>
                </a:solidFill>
                <a:latin typeface="Calibri"/>
                <a:cs typeface="Calibri"/>
              </a:rPr>
              <a:t>Animal</a:t>
            </a:r>
            <a:endParaRPr>
              <a:latin typeface="Calibri"/>
              <a:cs typeface="Calibri"/>
            </a:endParaRPr>
          </a:p>
        </p:txBody>
      </p:sp>
      <p:sp>
        <p:nvSpPr>
          <p:cNvPr id="5" name="object 5"/>
          <p:cNvSpPr/>
          <p:nvPr/>
        </p:nvSpPr>
        <p:spPr>
          <a:xfrm>
            <a:off x="8399843" y="2577143"/>
            <a:ext cx="485140" cy="475615"/>
          </a:xfrm>
          <a:custGeom>
            <a:avLst/>
            <a:gdLst/>
            <a:ahLst/>
            <a:cxnLst/>
            <a:rect l="l" t="t" r="r" b="b"/>
            <a:pathLst>
              <a:path w="485140" h="475614">
                <a:moveTo>
                  <a:pt x="484631" y="237743"/>
                </a:moveTo>
                <a:lnTo>
                  <a:pt x="363474" y="237743"/>
                </a:lnTo>
                <a:lnTo>
                  <a:pt x="363474" y="475488"/>
                </a:lnTo>
                <a:lnTo>
                  <a:pt x="121157" y="475488"/>
                </a:lnTo>
                <a:lnTo>
                  <a:pt x="121157" y="237743"/>
                </a:lnTo>
                <a:lnTo>
                  <a:pt x="0" y="237743"/>
                </a:lnTo>
                <a:lnTo>
                  <a:pt x="242316" y="0"/>
                </a:lnTo>
                <a:lnTo>
                  <a:pt x="484631" y="237743"/>
                </a:lnTo>
                <a:close/>
              </a:path>
            </a:pathLst>
          </a:custGeom>
          <a:ln w="25908">
            <a:solidFill>
              <a:srgbClr val="FF0000"/>
            </a:solidFill>
          </a:ln>
        </p:spPr>
        <p:txBody>
          <a:bodyPr wrap="square" lIns="0" tIns="0" rIns="0" bIns="0" rtlCol="0"/>
          <a:lstStyle/>
          <a:p>
            <a:endParaRPr/>
          </a:p>
        </p:txBody>
      </p:sp>
      <p:sp>
        <p:nvSpPr>
          <p:cNvPr id="6" name="object 6"/>
          <p:cNvSpPr txBox="1"/>
          <p:nvPr/>
        </p:nvSpPr>
        <p:spPr>
          <a:xfrm>
            <a:off x="1694790" y="1439621"/>
            <a:ext cx="1296035" cy="575310"/>
          </a:xfrm>
          <a:prstGeom prst="rect">
            <a:avLst/>
          </a:prstGeom>
        </p:spPr>
        <p:txBody>
          <a:bodyPr vert="horz" wrap="square" lIns="0" tIns="12700" rIns="0" bIns="0" rtlCol="0">
            <a:spAutoFit/>
          </a:bodyPr>
          <a:lstStyle/>
          <a:p>
            <a:pPr marL="12700">
              <a:spcBef>
                <a:spcPts val="100"/>
              </a:spcBef>
            </a:pPr>
            <a:r>
              <a:rPr dirty="0">
                <a:latin typeface="Arial MT"/>
                <a:cs typeface="Arial MT"/>
              </a:rPr>
              <a:t>cl</a:t>
            </a:r>
            <a:r>
              <a:rPr spc="-10" dirty="0">
                <a:latin typeface="Arial MT"/>
                <a:cs typeface="Arial MT"/>
              </a:rPr>
              <a:t>a</a:t>
            </a:r>
            <a:r>
              <a:rPr dirty="0">
                <a:latin typeface="Arial MT"/>
                <a:cs typeface="Arial MT"/>
              </a:rPr>
              <a:t>ss</a:t>
            </a:r>
            <a:r>
              <a:rPr spc="-95" dirty="0">
                <a:latin typeface="Arial MT"/>
                <a:cs typeface="Arial MT"/>
              </a:rPr>
              <a:t> </a:t>
            </a:r>
            <a:r>
              <a:rPr dirty="0">
                <a:latin typeface="Arial MT"/>
                <a:cs typeface="Arial MT"/>
              </a:rPr>
              <a:t>An</a:t>
            </a:r>
            <a:r>
              <a:rPr spc="-10" dirty="0">
                <a:latin typeface="Arial MT"/>
                <a:cs typeface="Arial MT"/>
              </a:rPr>
              <a:t>i</a:t>
            </a:r>
            <a:r>
              <a:rPr dirty="0">
                <a:latin typeface="Arial MT"/>
                <a:cs typeface="Arial MT"/>
              </a:rPr>
              <a:t>mal</a:t>
            </a:r>
            <a:endParaRPr>
              <a:latin typeface="Arial MT"/>
              <a:cs typeface="Arial MT"/>
            </a:endParaRPr>
          </a:p>
          <a:p>
            <a:pPr marL="12700">
              <a:spcBef>
                <a:spcPts val="5"/>
              </a:spcBef>
            </a:pPr>
            <a:r>
              <a:rPr dirty="0">
                <a:latin typeface="Arial MT"/>
                <a:cs typeface="Arial MT"/>
              </a:rPr>
              <a:t>{</a:t>
            </a:r>
            <a:endParaRPr>
              <a:latin typeface="Arial MT"/>
              <a:cs typeface="Arial MT"/>
            </a:endParaRPr>
          </a:p>
        </p:txBody>
      </p:sp>
      <p:sp>
        <p:nvSpPr>
          <p:cNvPr id="7" name="object 7"/>
          <p:cNvSpPr txBox="1"/>
          <p:nvPr/>
        </p:nvSpPr>
        <p:spPr>
          <a:xfrm>
            <a:off x="2609495" y="2289174"/>
            <a:ext cx="4418965" cy="258404"/>
          </a:xfrm>
          <a:prstGeom prst="rect">
            <a:avLst/>
          </a:prstGeom>
        </p:spPr>
        <p:txBody>
          <a:bodyPr vert="horz" wrap="square" lIns="0" tIns="12065" rIns="0" bIns="0" rtlCol="0">
            <a:spAutoFit/>
          </a:bodyPr>
          <a:lstStyle/>
          <a:p>
            <a:pPr marL="12700">
              <a:spcBef>
                <a:spcPts val="95"/>
              </a:spcBef>
            </a:pPr>
            <a:r>
              <a:rPr sz="1600" b="1" spc="-5" dirty="0">
                <a:solidFill>
                  <a:srgbClr val="FF0000"/>
                </a:solidFill>
                <a:latin typeface="Arial"/>
                <a:cs typeface="Arial"/>
              </a:rPr>
              <a:t>//</a:t>
            </a:r>
            <a:r>
              <a:rPr sz="1600" b="1" spc="10" dirty="0">
                <a:solidFill>
                  <a:srgbClr val="FF0000"/>
                </a:solidFill>
                <a:latin typeface="Arial"/>
                <a:cs typeface="Arial"/>
              </a:rPr>
              <a:t> </a:t>
            </a:r>
            <a:r>
              <a:rPr sz="1600" b="1" spc="-5" dirty="0">
                <a:solidFill>
                  <a:srgbClr val="FF0000"/>
                </a:solidFill>
                <a:latin typeface="Arial"/>
                <a:cs typeface="Arial"/>
              </a:rPr>
              <a:t>Define</a:t>
            </a:r>
            <a:r>
              <a:rPr sz="1600" b="1" spc="20" dirty="0">
                <a:solidFill>
                  <a:srgbClr val="FF0000"/>
                </a:solidFill>
                <a:latin typeface="Arial"/>
                <a:cs typeface="Arial"/>
              </a:rPr>
              <a:t> </a:t>
            </a:r>
            <a:r>
              <a:rPr sz="1600" b="1" spc="-10" dirty="0">
                <a:solidFill>
                  <a:srgbClr val="FF0000"/>
                </a:solidFill>
                <a:latin typeface="Arial"/>
                <a:cs typeface="Arial"/>
              </a:rPr>
              <a:t>the</a:t>
            </a:r>
            <a:r>
              <a:rPr sz="1600" b="1" spc="25" dirty="0">
                <a:solidFill>
                  <a:srgbClr val="FF0000"/>
                </a:solidFill>
                <a:latin typeface="Arial"/>
                <a:cs typeface="Arial"/>
              </a:rPr>
              <a:t> </a:t>
            </a:r>
            <a:r>
              <a:rPr sz="1600" b="1" spc="-10" dirty="0">
                <a:solidFill>
                  <a:srgbClr val="FF0000"/>
                </a:solidFill>
                <a:latin typeface="Arial"/>
                <a:cs typeface="Arial"/>
              </a:rPr>
              <a:t>Baisc</a:t>
            </a:r>
            <a:r>
              <a:rPr sz="1600" b="1" spc="10" dirty="0">
                <a:solidFill>
                  <a:srgbClr val="FF0000"/>
                </a:solidFill>
                <a:latin typeface="Arial"/>
                <a:cs typeface="Arial"/>
              </a:rPr>
              <a:t> </a:t>
            </a:r>
            <a:r>
              <a:rPr sz="1600" b="1" spc="-5" dirty="0">
                <a:solidFill>
                  <a:srgbClr val="FF0000"/>
                </a:solidFill>
                <a:latin typeface="Arial"/>
                <a:cs typeface="Arial"/>
              </a:rPr>
              <a:t>Properties</a:t>
            </a:r>
            <a:r>
              <a:rPr sz="1600" b="1" spc="10" dirty="0">
                <a:solidFill>
                  <a:srgbClr val="FF0000"/>
                </a:solidFill>
                <a:latin typeface="Arial"/>
                <a:cs typeface="Arial"/>
              </a:rPr>
              <a:t> </a:t>
            </a:r>
            <a:r>
              <a:rPr sz="1600" b="1" spc="-5" dirty="0">
                <a:solidFill>
                  <a:srgbClr val="FF0000"/>
                </a:solidFill>
                <a:latin typeface="Arial"/>
                <a:cs typeface="Arial"/>
              </a:rPr>
              <a:t>of</a:t>
            </a:r>
            <a:r>
              <a:rPr sz="1600" b="1" spc="15" dirty="0">
                <a:solidFill>
                  <a:srgbClr val="FF0000"/>
                </a:solidFill>
                <a:latin typeface="Arial"/>
                <a:cs typeface="Arial"/>
              </a:rPr>
              <a:t> </a:t>
            </a:r>
            <a:r>
              <a:rPr sz="1600" b="1" spc="-10" dirty="0">
                <a:solidFill>
                  <a:srgbClr val="FF0000"/>
                </a:solidFill>
                <a:latin typeface="Arial"/>
                <a:cs typeface="Arial"/>
              </a:rPr>
              <a:t>Every</a:t>
            </a:r>
            <a:r>
              <a:rPr sz="1600" b="1" spc="-25" dirty="0">
                <a:solidFill>
                  <a:srgbClr val="FF0000"/>
                </a:solidFill>
                <a:latin typeface="Arial"/>
                <a:cs typeface="Arial"/>
              </a:rPr>
              <a:t> </a:t>
            </a:r>
            <a:r>
              <a:rPr sz="1600" b="1" spc="-15" dirty="0">
                <a:solidFill>
                  <a:srgbClr val="FF0000"/>
                </a:solidFill>
                <a:latin typeface="Arial"/>
                <a:cs typeface="Arial"/>
              </a:rPr>
              <a:t>Animal</a:t>
            </a:r>
            <a:endParaRPr sz="1600">
              <a:latin typeface="Arial"/>
              <a:cs typeface="Arial"/>
            </a:endParaRPr>
          </a:p>
        </p:txBody>
      </p:sp>
      <p:sp>
        <p:nvSpPr>
          <p:cNvPr id="8" name="object 8"/>
          <p:cNvSpPr txBox="1"/>
          <p:nvPr/>
        </p:nvSpPr>
        <p:spPr>
          <a:xfrm>
            <a:off x="1694790" y="2811603"/>
            <a:ext cx="2351405" cy="300355"/>
          </a:xfrm>
          <a:prstGeom prst="rect">
            <a:avLst/>
          </a:prstGeom>
        </p:spPr>
        <p:txBody>
          <a:bodyPr vert="horz" wrap="square" lIns="0" tIns="12700" rIns="0" bIns="0" rtlCol="0">
            <a:spAutoFit/>
          </a:bodyPr>
          <a:lstStyle/>
          <a:p>
            <a:pPr marL="12700">
              <a:spcBef>
                <a:spcPts val="100"/>
              </a:spcBef>
            </a:pPr>
            <a:r>
              <a:rPr dirty="0">
                <a:latin typeface="Arial MT"/>
                <a:cs typeface="Arial MT"/>
              </a:rPr>
              <a:t>}</a:t>
            </a:r>
            <a:r>
              <a:rPr spc="-15" dirty="0">
                <a:latin typeface="Arial MT"/>
                <a:cs typeface="Arial MT"/>
              </a:rPr>
              <a:t> </a:t>
            </a:r>
            <a:r>
              <a:rPr dirty="0">
                <a:latin typeface="Arial MT"/>
                <a:cs typeface="Arial MT"/>
              </a:rPr>
              <a:t>//</a:t>
            </a:r>
            <a:r>
              <a:rPr spc="-15" dirty="0">
                <a:latin typeface="Arial MT"/>
                <a:cs typeface="Arial MT"/>
              </a:rPr>
              <a:t> </a:t>
            </a:r>
            <a:r>
              <a:rPr dirty="0">
                <a:latin typeface="Arial MT"/>
                <a:cs typeface="Arial MT"/>
              </a:rPr>
              <a:t>End</a:t>
            </a:r>
            <a:r>
              <a:rPr spc="-25" dirty="0">
                <a:latin typeface="Arial MT"/>
                <a:cs typeface="Arial MT"/>
              </a:rPr>
              <a:t> </a:t>
            </a:r>
            <a:r>
              <a:rPr dirty="0">
                <a:latin typeface="Arial MT"/>
                <a:cs typeface="Arial MT"/>
              </a:rPr>
              <a:t>of</a:t>
            </a:r>
            <a:r>
              <a:rPr spc="-10" dirty="0">
                <a:latin typeface="Arial MT"/>
                <a:cs typeface="Arial MT"/>
              </a:rPr>
              <a:t> </a:t>
            </a:r>
            <a:r>
              <a:rPr dirty="0">
                <a:latin typeface="Arial MT"/>
                <a:cs typeface="Arial MT"/>
              </a:rPr>
              <a:t>class</a:t>
            </a:r>
            <a:r>
              <a:rPr spc="-110" dirty="0">
                <a:latin typeface="Arial MT"/>
                <a:cs typeface="Arial MT"/>
              </a:rPr>
              <a:t> </a:t>
            </a:r>
            <a:r>
              <a:rPr spc="-5" dirty="0">
                <a:latin typeface="Arial MT"/>
                <a:cs typeface="Arial MT"/>
              </a:rPr>
              <a:t>Animal</a:t>
            </a:r>
            <a:endParaRPr>
              <a:latin typeface="Arial MT"/>
              <a:cs typeface="Arial MT"/>
            </a:endParaRPr>
          </a:p>
        </p:txBody>
      </p:sp>
      <p:sp>
        <p:nvSpPr>
          <p:cNvPr id="9" name="object 9"/>
          <p:cNvSpPr txBox="1"/>
          <p:nvPr/>
        </p:nvSpPr>
        <p:spPr>
          <a:xfrm>
            <a:off x="1694789" y="3360801"/>
            <a:ext cx="5941060" cy="843280"/>
          </a:xfrm>
          <a:prstGeom prst="rect">
            <a:avLst/>
          </a:prstGeom>
        </p:spPr>
        <p:txBody>
          <a:bodyPr vert="horz" wrap="square" lIns="0" tIns="12700" rIns="0" bIns="0" rtlCol="0">
            <a:spAutoFit/>
          </a:bodyPr>
          <a:lstStyle/>
          <a:p>
            <a:pPr marL="12700">
              <a:spcBef>
                <a:spcPts val="100"/>
              </a:spcBef>
            </a:pPr>
            <a:r>
              <a:rPr spc="-5" dirty="0">
                <a:latin typeface="Arial MT"/>
                <a:cs typeface="Arial MT"/>
              </a:rPr>
              <a:t>class</a:t>
            </a:r>
            <a:r>
              <a:rPr spc="-15" dirty="0">
                <a:latin typeface="Arial MT"/>
                <a:cs typeface="Arial MT"/>
              </a:rPr>
              <a:t> </a:t>
            </a:r>
            <a:r>
              <a:rPr dirty="0">
                <a:latin typeface="Arial MT"/>
                <a:cs typeface="Arial MT"/>
              </a:rPr>
              <a:t>Man</a:t>
            </a:r>
            <a:r>
              <a:rPr spc="-10" dirty="0">
                <a:latin typeface="Arial MT"/>
                <a:cs typeface="Arial MT"/>
              </a:rPr>
              <a:t> </a:t>
            </a:r>
            <a:r>
              <a:rPr b="1" spc="-5" dirty="0">
                <a:solidFill>
                  <a:srgbClr val="FF0000"/>
                </a:solidFill>
                <a:latin typeface="Arial"/>
                <a:cs typeface="Arial"/>
              </a:rPr>
              <a:t>extends</a:t>
            </a:r>
            <a:r>
              <a:rPr b="1" spc="-105" dirty="0">
                <a:solidFill>
                  <a:srgbClr val="FF0000"/>
                </a:solidFill>
                <a:latin typeface="Arial"/>
                <a:cs typeface="Arial"/>
              </a:rPr>
              <a:t> </a:t>
            </a:r>
            <a:r>
              <a:rPr spc="-5" dirty="0">
                <a:latin typeface="Arial MT"/>
                <a:cs typeface="Arial MT"/>
              </a:rPr>
              <a:t>Animal</a:t>
            </a:r>
            <a:endParaRPr>
              <a:latin typeface="Arial MT"/>
              <a:cs typeface="Arial MT"/>
            </a:endParaRPr>
          </a:p>
          <a:p>
            <a:pPr marL="12700"/>
            <a:r>
              <a:rPr dirty="0">
                <a:latin typeface="Arial MT"/>
                <a:cs typeface="Arial MT"/>
              </a:rPr>
              <a:t>{</a:t>
            </a:r>
            <a:endParaRPr>
              <a:latin typeface="Arial MT"/>
              <a:cs typeface="Arial MT"/>
            </a:endParaRPr>
          </a:p>
          <a:p>
            <a:pPr marL="927100">
              <a:spcBef>
                <a:spcPts val="200"/>
              </a:spcBef>
            </a:pPr>
            <a:r>
              <a:rPr sz="1600" b="1" spc="-5" dirty="0">
                <a:solidFill>
                  <a:srgbClr val="FF0000"/>
                </a:solidFill>
                <a:latin typeface="Arial"/>
                <a:cs typeface="Arial"/>
              </a:rPr>
              <a:t>//</a:t>
            </a:r>
            <a:r>
              <a:rPr sz="1600" b="1" spc="10" dirty="0">
                <a:solidFill>
                  <a:srgbClr val="FF0000"/>
                </a:solidFill>
                <a:latin typeface="Arial"/>
                <a:cs typeface="Arial"/>
              </a:rPr>
              <a:t> </a:t>
            </a:r>
            <a:r>
              <a:rPr sz="1600" b="1" spc="-5" dirty="0">
                <a:solidFill>
                  <a:srgbClr val="FF0000"/>
                </a:solidFill>
                <a:latin typeface="Arial"/>
                <a:cs typeface="Arial"/>
              </a:rPr>
              <a:t>Define</a:t>
            </a:r>
            <a:r>
              <a:rPr sz="1600" b="1" spc="25" dirty="0">
                <a:solidFill>
                  <a:srgbClr val="FF0000"/>
                </a:solidFill>
                <a:latin typeface="Arial"/>
                <a:cs typeface="Arial"/>
              </a:rPr>
              <a:t> </a:t>
            </a:r>
            <a:r>
              <a:rPr sz="1600" b="1" spc="-10" dirty="0">
                <a:solidFill>
                  <a:srgbClr val="FF0000"/>
                </a:solidFill>
                <a:latin typeface="Arial"/>
                <a:cs typeface="Arial"/>
              </a:rPr>
              <a:t>the</a:t>
            </a:r>
            <a:r>
              <a:rPr sz="1600" b="1" spc="20" dirty="0">
                <a:solidFill>
                  <a:srgbClr val="FF0000"/>
                </a:solidFill>
                <a:latin typeface="Arial"/>
                <a:cs typeface="Arial"/>
              </a:rPr>
              <a:t> </a:t>
            </a:r>
            <a:r>
              <a:rPr sz="1600" b="1" spc="-5" dirty="0">
                <a:solidFill>
                  <a:srgbClr val="FF0000"/>
                </a:solidFill>
                <a:latin typeface="Arial"/>
                <a:cs typeface="Arial"/>
              </a:rPr>
              <a:t>properties</a:t>
            </a:r>
            <a:r>
              <a:rPr sz="1600" b="1" spc="25" dirty="0">
                <a:solidFill>
                  <a:srgbClr val="FF0000"/>
                </a:solidFill>
                <a:latin typeface="Arial"/>
                <a:cs typeface="Arial"/>
              </a:rPr>
              <a:t> </a:t>
            </a:r>
            <a:r>
              <a:rPr sz="1600" b="1" spc="-5" dirty="0">
                <a:solidFill>
                  <a:srgbClr val="FF0000"/>
                </a:solidFill>
                <a:latin typeface="Arial"/>
                <a:cs typeface="Arial"/>
              </a:rPr>
              <a:t>that</a:t>
            </a:r>
            <a:r>
              <a:rPr sz="1600" b="1" spc="30" dirty="0">
                <a:solidFill>
                  <a:srgbClr val="FF0000"/>
                </a:solidFill>
                <a:latin typeface="Arial"/>
                <a:cs typeface="Arial"/>
              </a:rPr>
              <a:t> </a:t>
            </a:r>
            <a:r>
              <a:rPr sz="1600" b="1" spc="-5" dirty="0">
                <a:solidFill>
                  <a:srgbClr val="FF0000"/>
                </a:solidFill>
                <a:latin typeface="Arial"/>
                <a:cs typeface="Arial"/>
              </a:rPr>
              <a:t>are</a:t>
            </a:r>
            <a:r>
              <a:rPr sz="1600" b="1" dirty="0">
                <a:solidFill>
                  <a:srgbClr val="FF0000"/>
                </a:solidFill>
                <a:latin typeface="Arial"/>
                <a:cs typeface="Arial"/>
              </a:rPr>
              <a:t> </a:t>
            </a:r>
            <a:r>
              <a:rPr sz="1600" b="1" spc="-5" dirty="0">
                <a:solidFill>
                  <a:srgbClr val="FF0000"/>
                </a:solidFill>
                <a:latin typeface="Arial"/>
                <a:cs typeface="Arial"/>
              </a:rPr>
              <a:t>specifically</a:t>
            </a:r>
            <a:r>
              <a:rPr sz="1600" b="1" spc="35" dirty="0">
                <a:solidFill>
                  <a:srgbClr val="FF0000"/>
                </a:solidFill>
                <a:latin typeface="Arial"/>
                <a:cs typeface="Arial"/>
              </a:rPr>
              <a:t> </a:t>
            </a:r>
            <a:r>
              <a:rPr sz="1600" b="1" spc="-10" dirty="0">
                <a:solidFill>
                  <a:srgbClr val="FF0000"/>
                </a:solidFill>
                <a:latin typeface="Arial"/>
                <a:cs typeface="Arial"/>
              </a:rPr>
              <a:t>for</a:t>
            </a:r>
            <a:r>
              <a:rPr sz="1600" b="1" spc="484" dirty="0">
                <a:solidFill>
                  <a:srgbClr val="FF0000"/>
                </a:solidFill>
                <a:latin typeface="Arial"/>
                <a:cs typeface="Arial"/>
              </a:rPr>
              <a:t> </a:t>
            </a:r>
            <a:r>
              <a:rPr sz="1600" b="1" spc="-5" dirty="0">
                <a:solidFill>
                  <a:srgbClr val="FF0000"/>
                </a:solidFill>
                <a:latin typeface="Arial"/>
                <a:cs typeface="Arial"/>
              </a:rPr>
              <a:t>Man</a:t>
            </a:r>
            <a:endParaRPr sz="1600">
              <a:latin typeface="Arial"/>
              <a:cs typeface="Arial"/>
            </a:endParaRPr>
          </a:p>
        </p:txBody>
      </p:sp>
      <p:sp>
        <p:nvSpPr>
          <p:cNvPr id="10" name="object 10"/>
          <p:cNvSpPr txBox="1"/>
          <p:nvPr/>
        </p:nvSpPr>
        <p:spPr>
          <a:xfrm>
            <a:off x="1694789" y="4458461"/>
            <a:ext cx="2045970" cy="299720"/>
          </a:xfrm>
          <a:prstGeom prst="rect">
            <a:avLst/>
          </a:prstGeom>
        </p:spPr>
        <p:txBody>
          <a:bodyPr vert="horz" wrap="square" lIns="0" tIns="12700" rIns="0" bIns="0" rtlCol="0">
            <a:spAutoFit/>
          </a:bodyPr>
          <a:lstStyle/>
          <a:p>
            <a:pPr marL="12700">
              <a:spcBef>
                <a:spcPts val="100"/>
              </a:spcBef>
            </a:pPr>
            <a:r>
              <a:rPr dirty="0">
                <a:latin typeface="Arial MT"/>
                <a:cs typeface="Arial MT"/>
              </a:rPr>
              <a:t>}//</a:t>
            </a:r>
            <a:r>
              <a:rPr spc="-25" dirty="0">
                <a:latin typeface="Arial MT"/>
                <a:cs typeface="Arial MT"/>
              </a:rPr>
              <a:t> </a:t>
            </a:r>
            <a:r>
              <a:rPr spc="-5" dirty="0">
                <a:latin typeface="Arial MT"/>
                <a:cs typeface="Arial MT"/>
              </a:rPr>
              <a:t>End</a:t>
            </a:r>
            <a:r>
              <a:rPr spc="-10" dirty="0">
                <a:latin typeface="Arial MT"/>
                <a:cs typeface="Arial MT"/>
              </a:rPr>
              <a:t> </a:t>
            </a:r>
            <a:r>
              <a:rPr dirty="0">
                <a:latin typeface="Arial MT"/>
                <a:cs typeface="Arial MT"/>
              </a:rPr>
              <a:t>of</a:t>
            </a:r>
            <a:r>
              <a:rPr spc="-10" dirty="0">
                <a:latin typeface="Arial MT"/>
                <a:cs typeface="Arial MT"/>
              </a:rPr>
              <a:t> </a:t>
            </a:r>
            <a:r>
              <a:rPr spc="-5" dirty="0">
                <a:latin typeface="Arial MT"/>
                <a:cs typeface="Arial MT"/>
              </a:rPr>
              <a:t>class</a:t>
            </a:r>
            <a:r>
              <a:rPr spc="-10" dirty="0">
                <a:latin typeface="Arial MT"/>
                <a:cs typeface="Arial MT"/>
              </a:rPr>
              <a:t> </a:t>
            </a:r>
            <a:r>
              <a:rPr spc="-5" dirty="0">
                <a:latin typeface="Arial MT"/>
                <a:cs typeface="Arial MT"/>
              </a:rPr>
              <a:t>Man</a:t>
            </a:r>
            <a:endParaRPr>
              <a:latin typeface="Arial MT"/>
              <a:cs typeface="Arial MT"/>
            </a:endParaRPr>
          </a:p>
        </p:txBody>
      </p:sp>
      <p:sp>
        <p:nvSpPr>
          <p:cNvPr id="11" name="object 11"/>
          <p:cNvSpPr txBox="1"/>
          <p:nvPr/>
        </p:nvSpPr>
        <p:spPr>
          <a:xfrm>
            <a:off x="7873747" y="1781379"/>
            <a:ext cx="1537335" cy="300355"/>
          </a:xfrm>
          <a:prstGeom prst="rect">
            <a:avLst/>
          </a:prstGeom>
        </p:spPr>
        <p:txBody>
          <a:bodyPr vert="horz" wrap="square" lIns="0" tIns="12700" rIns="0" bIns="0" rtlCol="0">
            <a:spAutoFit/>
          </a:bodyPr>
          <a:lstStyle/>
          <a:p>
            <a:pPr marL="12700">
              <a:spcBef>
                <a:spcPts val="100"/>
              </a:spcBef>
            </a:pPr>
            <a:r>
              <a:rPr spc="-5" dirty="0">
                <a:latin typeface="Calibri"/>
                <a:cs typeface="Calibri"/>
              </a:rPr>
              <a:t>&lt;&lt;Super</a:t>
            </a:r>
            <a:r>
              <a:rPr spc="-40" dirty="0">
                <a:latin typeface="Calibri"/>
                <a:cs typeface="Calibri"/>
              </a:rPr>
              <a:t> </a:t>
            </a:r>
            <a:r>
              <a:rPr spc="-5" dirty="0">
                <a:latin typeface="Calibri"/>
                <a:cs typeface="Calibri"/>
              </a:rPr>
              <a:t>Class&gt;&gt;</a:t>
            </a:r>
            <a:endParaRPr>
              <a:latin typeface="Calibri"/>
              <a:cs typeface="Calibri"/>
            </a:endParaRPr>
          </a:p>
        </p:txBody>
      </p:sp>
      <p:sp>
        <p:nvSpPr>
          <p:cNvPr id="12" name="object 12"/>
          <p:cNvSpPr txBox="1"/>
          <p:nvPr/>
        </p:nvSpPr>
        <p:spPr>
          <a:xfrm>
            <a:off x="7971536" y="3662553"/>
            <a:ext cx="134175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&lt;&lt;Sub</a:t>
            </a:r>
            <a:r>
              <a:rPr spc="-60" dirty="0">
                <a:latin typeface="Calibri"/>
                <a:cs typeface="Calibri"/>
              </a:rPr>
              <a:t> </a:t>
            </a:r>
            <a:r>
              <a:rPr spc="-5" dirty="0">
                <a:latin typeface="Calibri"/>
                <a:cs typeface="Calibri"/>
              </a:rPr>
              <a:t>Class&gt;&gt;</a:t>
            </a:r>
            <a:endParaRPr>
              <a:latin typeface="Calibri"/>
              <a:cs typeface="Calibri"/>
            </a:endParaRPr>
          </a:p>
        </p:txBody>
      </p:sp>
      <p:sp>
        <p:nvSpPr>
          <p:cNvPr id="16" name="Footer Placeholder 15">
            <a:extLst>
              <a:ext uri="{FF2B5EF4-FFF2-40B4-BE49-F238E27FC236}">
                <a16:creationId xmlns:a16="http://schemas.microsoft.com/office/drawing/2014/main" id="{E884A267-A7BE-6362-9D31-D90FCB8059AF}"/>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39" y="379222"/>
            <a:ext cx="5122525" cy="689932"/>
          </a:xfrm>
          <a:prstGeom prst="rect">
            <a:avLst/>
          </a:prstGeom>
        </p:spPr>
        <p:txBody>
          <a:bodyPr vert="horz" wrap="square" lIns="0" tIns="12700" rIns="0" bIns="0" rtlCol="0" anchor="t">
            <a:spAutoFit/>
          </a:bodyPr>
          <a:lstStyle/>
          <a:p>
            <a:pPr marL="12700">
              <a:lnSpc>
                <a:spcPct val="100000"/>
              </a:lnSpc>
              <a:spcBef>
                <a:spcPts val="100"/>
              </a:spcBef>
            </a:pPr>
            <a:r>
              <a:rPr spc="-425" dirty="0"/>
              <a:t>T</a:t>
            </a:r>
            <a:r>
              <a:rPr spc="-160" dirty="0"/>
              <a:t>ype</a:t>
            </a:r>
            <a:r>
              <a:rPr spc="-5" dirty="0"/>
              <a:t>s</a:t>
            </a:r>
            <a:r>
              <a:rPr spc="-285" dirty="0"/>
              <a:t> </a:t>
            </a:r>
            <a:r>
              <a:rPr spc="-160" dirty="0"/>
              <a:t>o</a:t>
            </a:r>
            <a:r>
              <a:rPr dirty="0"/>
              <a:t>f</a:t>
            </a:r>
            <a:r>
              <a:rPr spc="-295" dirty="0"/>
              <a:t> </a:t>
            </a:r>
            <a:r>
              <a:rPr spc="-165" dirty="0"/>
              <a:t>I</a:t>
            </a:r>
            <a:r>
              <a:rPr spc="-160" dirty="0"/>
              <a:t>nher</a:t>
            </a:r>
            <a:r>
              <a:rPr spc="-165" dirty="0"/>
              <a:t>i</a:t>
            </a:r>
            <a:r>
              <a:rPr spc="-155" dirty="0"/>
              <a:t>t</a:t>
            </a:r>
            <a:r>
              <a:rPr spc="-160" dirty="0"/>
              <a:t>anc</a:t>
            </a:r>
            <a:r>
              <a:rPr spc="-5" dirty="0"/>
              <a:t>e</a:t>
            </a: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3" name="object 3"/>
          <p:cNvSpPr txBox="1"/>
          <p:nvPr/>
        </p:nvSpPr>
        <p:spPr>
          <a:xfrm>
            <a:off x="1907541" y="1649680"/>
            <a:ext cx="4820285" cy="1978025"/>
          </a:xfrm>
          <a:prstGeom prst="rect">
            <a:avLst/>
          </a:prstGeom>
        </p:spPr>
        <p:txBody>
          <a:bodyPr vert="horz" wrap="square" lIns="0" tIns="13335" rIns="0" bIns="0" rtlCol="0">
            <a:spAutoFit/>
          </a:bodyPr>
          <a:lstStyle/>
          <a:p>
            <a:pPr marL="469900" indent="-457200">
              <a:spcBef>
                <a:spcPts val="105"/>
              </a:spcBef>
              <a:buChar char="•"/>
              <a:tabLst>
                <a:tab pos="469265" algn="l"/>
                <a:tab pos="469900" algn="l"/>
              </a:tabLst>
            </a:pPr>
            <a:r>
              <a:rPr sz="3200" dirty="0">
                <a:latin typeface="Arial MT"/>
                <a:cs typeface="Arial MT"/>
              </a:rPr>
              <a:t>Single</a:t>
            </a:r>
            <a:r>
              <a:rPr sz="3200" spc="-45" dirty="0">
                <a:latin typeface="Arial MT"/>
                <a:cs typeface="Arial MT"/>
              </a:rPr>
              <a:t> </a:t>
            </a:r>
            <a:r>
              <a:rPr sz="3200" dirty="0">
                <a:latin typeface="Arial MT"/>
                <a:cs typeface="Arial MT"/>
              </a:rPr>
              <a:t>Level</a:t>
            </a:r>
            <a:r>
              <a:rPr sz="3200" spc="-70" dirty="0">
                <a:latin typeface="Arial MT"/>
                <a:cs typeface="Arial MT"/>
              </a:rPr>
              <a:t> </a:t>
            </a:r>
            <a:r>
              <a:rPr sz="3200" dirty="0">
                <a:latin typeface="Arial MT"/>
                <a:cs typeface="Arial MT"/>
              </a:rPr>
              <a:t>Inheritance</a:t>
            </a:r>
          </a:p>
          <a:p>
            <a:pPr marL="469900" indent="-457200">
              <a:buChar char="•"/>
              <a:tabLst>
                <a:tab pos="469265" algn="l"/>
                <a:tab pos="469900" algn="l"/>
              </a:tabLst>
            </a:pPr>
            <a:r>
              <a:rPr sz="3200" dirty="0">
                <a:latin typeface="Arial MT"/>
                <a:cs typeface="Arial MT"/>
              </a:rPr>
              <a:t>Hierarchical</a:t>
            </a:r>
            <a:r>
              <a:rPr sz="3200" spc="-114" dirty="0">
                <a:latin typeface="Arial MT"/>
                <a:cs typeface="Arial MT"/>
              </a:rPr>
              <a:t> </a:t>
            </a:r>
            <a:r>
              <a:rPr sz="3200" dirty="0">
                <a:latin typeface="Arial MT"/>
                <a:cs typeface="Arial MT"/>
              </a:rPr>
              <a:t>Inheritance</a:t>
            </a:r>
          </a:p>
          <a:p>
            <a:pPr marL="469900" indent="-457200">
              <a:buChar char="•"/>
              <a:tabLst>
                <a:tab pos="469265" algn="l"/>
                <a:tab pos="469900" algn="l"/>
              </a:tabLst>
            </a:pPr>
            <a:r>
              <a:rPr sz="3200" spc="-5" dirty="0">
                <a:latin typeface="Arial MT"/>
                <a:cs typeface="Arial MT"/>
              </a:rPr>
              <a:t>Multi-Level</a:t>
            </a:r>
            <a:r>
              <a:rPr sz="3200" spc="-40" dirty="0">
                <a:latin typeface="Arial MT"/>
                <a:cs typeface="Arial MT"/>
              </a:rPr>
              <a:t> </a:t>
            </a:r>
            <a:r>
              <a:rPr sz="3200" spc="-5" dirty="0">
                <a:latin typeface="Arial MT"/>
                <a:cs typeface="Arial MT"/>
              </a:rPr>
              <a:t>Inheritance</a:t>
            </a:r>
            <a:endParaRPr sz="3200" dirty="0">
              <a:latin typeface="Arial MT"/>
              <a:cs typeface="Arial MT"/>
            </a:endParaRPr>
          </a:p>
          <a:p>
            <a:pPr marL="469900" indent="-457200">
              <a:spcBef>
                <a:spcPts val="5"/>
              </a:spcBef>
              <a:buChar char="•"/>
              <a:tabLst>
                <a:tab pos="469265" algn="l"/>
                <a:tab pos="469900" algn="l"/>
              </a:tabLst>
            </a:pPr>
            <a:r>
              <a:rPr sz="3200" spc="-5" dirty="0">
                <a:latin typeface="Arial MT"/>
                <a:cs typeface="Arial MT"/>
              </a:rPr>
              <a:t>Multiple</a:t>
            </a:r>
            <a:r>
              <a:rPr sz="3200" spc="-35" dirty="0">
                <a:latin typeface="Arial MT"/>
                <a:cs typeface="Arial MT"/>
              </a:rPr>
              <a:t> </a:t>
            </a:r>
            <a:r>
              <a:rPr sz="3200" spc="-5" dirty="0">
                <a:latin typeface="Arial MT"/>
                <a:cs typeface="Arial MT"/>
              </a:rPr>
              <a:t>Inheritance</a:t>
            </a:r>
            <a:endParaRPr sz="3200" dirty="0">
              <a:latin typeface="Arial MT"/>
              <a:cs typeface="Arial MT"/>
            </a:endParaRPr>
          </a:p>
        </p:txBody>
      </p:sp>
      <p:sp>
        <p:nvSpPr>
          <p:cNvPr id="7" name="Footer Placeholder 6">
            <a:extLst>
              <a:ext uri="{FF2B5EF4-FFF2-40B4-BE49-F238E27FC236}">
                <a16:creationId xmlns:a16="http://schemas.microsoft.com/office/drawing/2014/main" id="{114256C3-23D7-B16C-DD38-9B35C572FCEF}"/>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39" y="379222"/>
            <a:ext cx="7433105" cy="689932"/>
          </a:xfrm>
          <a:prstGeom prst="rect">
            <a:avLst/>
          </a:prstGeom>
        </p:spPr>
        <p:txBody>
          <a:bodyPr vert="horz" wrap="square" lIns="0" tIns="12700" rIns="0" bIns="0" rtlCol="0" anchor="t">
            <a:spAutoFit/>
          </a:bodyPr>
          <a:lstStyle/>
          <a:p>
            <a:pPr marL="12700">
              <a:lnSpc>
                <a:spcPct val="100000"/>
              </a:lnSpc>
              <a:spcBef>
                <a:spcPts val="100"/>
              </a:spcBef>
            </a:pPr>
            <a:r>
              <a:rPr spc="-425" dirty="0"/>
              <a:t>T</a:t>
            </a:r>
            <a:r>
              <a:rPr spc="-160" dirty="0"/>
              <a:t>ype</a:t>
            </a:r>
            <a:r>
              <a:rPr spc="-5" dirty="0"/>
              <a:t>s</a:t>
            </a:r>
            <a:r>
              <a:rPr spc="-285" dirty="0"/>
              <a:t> </a:t>
            </a:r>
            <a:r>
              <a:rPr spc="-160" dirty="0"/>
              <a:t>o</a:t>
            </a:r>
            <a:r>
              <a:rPr dirty="0"/>
              <a:t>f</a:t>
            </a:r>
            <a:r>
              <a:rPr spc="-295" dirty="0"/>
              <a:t> </a:t>
            </a:r>
            <a:r>
              <a:rPr spc="-165" dirty="0"/>
              <a:t>I</a:t>
            </a:r>
            <a:r>
              <a:rPr spc="-160" dirty="0"/>
              <a:t>nher</a:t>
            </a:r>
            <a:r>
              <a:rPr spc="-165" dirty="0"/>
              <a:t>i</a:t>
            </a:r>
            <a:r>
              <a:rPr spc="-155" dirty="0"/>
              <a:t>t</a:t>
            </a:r>
            <a:r>
              <a:rPr spc="-160" dirty="0"/>
              <a:t>anc</a:t>
            </a:r>
            <a:r>
              <a:rPr spc="-5" dirty="0"/>
              <a:t>e</a:t>
            </a:r>
            <a:r>
              <a:rPr spc="-245" dirty="0"/>
              <a:t> </a:t>
            </a:r>
            <a:r>
              <a:rPr dirty="0"/>
              <a:t>:</a:t>
            </a:r>
            <a:r>
              <a:rPr spc="-295" dirty="0"/>
              <a:t> </a:t>
            </a:r>
            <a:r>
              <a:rPr spc="-160" dirty="0"/>
              <a:t>S</a:t>
            </a:r>
            <a:r>
              <a:rPr spc="-165" dirty="0"/>
              <a:t>i</a:t>
            </a:r>
            <a:r>
              <a:rPr spc="-160" dirty="0"/>
              <a:t>ng</a:t>
            </a:r>
            <a:r>
              <a:rPr spc="-165" dirty="0"/>
              <a:t>l</a:t>
            </a:r>
            <a:r>
              <a:rPr spc="-5" dirty="0"/>
              <a:t>e</a:t>
            </a:r>
            <a:r>
              <a:rPr spc="-270" dirty="0"/>
              <a:t> </a:t>
            </a:r>
            <a:r>
              <a:rPr spc="-160" dirty="0"/>
              <a:t>Leve</a:t>
            </a:r>
            <a:r>
              <a:rPr dirty="0"/>
              <a:t>l</a:t>
            </a:r>
          </a:p>
        </p:txBody>
      </p:sp>
      <p:sp>
        <p:nvSpPr>
          <p:cNvPr id="3" name="object 3"/>
          <p:cNvSpPr txBox="1"/>
          <p:nvPr/>
        </p:nvSpPr>
        <p:spPr>
          <a:xfrm>
            <a:off x="2595373" y="2819400"/>
            <a:ext cx="1572895" cy="418704"/>
          </a:xfrm>
          <a:prstGeom prst="rect">
            <a:avLst/>
          </a:prstGeom>
          <a:solidFill>
            <a:srgbClr val="4F81BC"/>
          </a:solidFill>
          <a:ln w="9144">
            <a:solidFill>
              <a:srgbClr val="000000"/>
            </a:solidFill>
          </a:ln>
        </p:spPr>
        <p:txBody>
          <a:bodyPr vert="horz" wrap="square" lIns="0" tIns="140335" rIns="0" bIns="0" rtlCol="0">
            <a:spAutoFit/>
          </a:bodyPr>
          <a:lstStyle/>
          <a:p>
            <a:pPr algn="ctr">
              <a:spcBef>
                <a:spcPts val="1105"/>
              </a:spcBef>
            </a:pPr>
            <a:r>
              <a:rPr dirty="0">
                <a:latin typeface="Arial MT"/>
                <a:cs typeface="Arial MT"/>
              </a:rPr>
              <a:t>A</a:t>
            </a:r>
            <a:endParaRPr>
              <a:latin typeface="Arial MT"/>
              <a:cs typeface="Arial MT"/>
            </a:endParaRPr>
          </a:p>
        </p:txBody>
      </p:sp>
      <p:sp>
        <p:nvSpPr>
          <p:cNvPr id="4" name="object 4"/>
          <p:cNvSpPr/>
          <p:nvPr/>
        </p:nvSpPr>
        <p:spPr>
          <a:xfrm>
            <a:off x="3355075" y="3405887"/>
            <a:ext cx="76200" cy="753110"/>
          </a:xfrm>
          <a:custGeom>
            <a:avLst/>
            <a:gdLst/>
            <a:ahLst/>
            <a:cxnLst/>
            <a:rect l="l" t="t" r="r" b="b"/>
            <a:pathLst>
              <a:path w="76200" h="753110">
                <a:moveTo>
                  <a:pt x="44450" y="63500"/>
                </a:moveTo>
                <a:lnTo>
                  <a:pt x="31750" y="63500"/>
                </a:lnTo>
                <a:lnTo>
                  <a:pt x="31750" y="752856"/>
                </a:lnTo>
                <a:lnTo>
                  <a:pt x="44450" y="752856"/>
                </a:lnTo>
                <a:lnTo>
                  <a:pt x="44450" y="63500"/>
                </a:lnTo>
                <a:close/>
              </a:path>
              <a:path w="76200" h="753110">
                <a:moveTo>
                  <a:pt x="38100" y="0"/>
                </a:moveTo>
                <a:lnTo>
                  <a:pt x="0" y="76200"/>
                </a:lnTo>
                <a:lnTo>
                  <a:pt x="31750" y="76200"/>
                </a:lnTo>
                <a:lnTo>
                  <a:pt x="31750" y="63500"/>
                </a:lnTo>
                <a:lnTo>
                  <a:pt x="69850" y="63500"/>
                </a:lnTo>
                <a:lnTo>
                  <a:pt x="38100" y="0"/>
                </a:lnTo>
                <a:close/>
              </a:path>
              <a:path w="76200" h="75311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5" name="object 5"/>
          <p:cNvSpPr txBox="1"/>
          <p:nvPr/>
        </p:nvSpPr>
        <p:spPr>
          <a:xfrm>
            <a:off x="2644827" y="4266843"/>
            <a:ext cx="1572895" cy="346249"/>
          </a:xfrm>
          <a:prstGeom prst="rect">
            <a:avLst/>
          </a:prstGeom>
          <a:solidFill>
            <a:srgbClr val="4F81BC"/>
          </a:solidFill>
          <a:ln w="9144">
            <a:solidFill>
              <a:srgbClr val="000000"/>
            </a:solidFill>
          </a:ln>
        </p:spPr>
        <p:txBody>
          <a:bodyPr vert="horz" wrap="square" lIns="0" tIns="68580" rIns="0" bIns="0" rtlCol="0">
            <a:spAutoFit/>
          </a:bodyPr>
          <a:lstStyle/>
          <a:p>
            <a:pPr marR="95885" algn="ctr">
              <a:spcBef>
                <a:spcPts val="540"/>
              </a:spcBef>
            </a:pPr>
            <a:r>
              <a:rPr dirty="0">
                <a:latin typeface="Arial MT"/>
                <a:cs typeface="Arial MT"/>
              </a:rPr>
              <a:t>B</a:t>
            </a:r>
            <a:endParaRPr>
              <a:latin typeface="Arial MT"/>
              <a:cs typeface="Arial MT"/>
            </a:endParaRPr>
          </a:p>
        </p:txBody>
      </p:sp>
      <p:sp>
        <p:nvSpPr>
          <p:cNvPr id="6" name="object 6"/>
          <p:cNvSpPr txBox="1"/>
          <p:nvPr/>
        </p:nvSpPr>
        <p:spPr>
          <a:xfrm>
            <a:off x="4416933" y="1449401"/>
            <a:ext cx="3281679" cy="391795"/>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Single</a:t>
            </a:r>
            <a:r>
              <a:rPr sz="2400" spc="-20" dirty="0">
                <a:latin typeface="Arial MT"/>
                <a:cs typeface="Arial MT"/>
              </a:rPr>
              <a:t> </a:t>
            </a:r>
            <a:r>
              <a:rPr sz="2400" spc="-5" dirty="0">
                <a:latin typeface="Arial MT"/>
                <a:cs typeface="Arial MT"/>
              </a:rPr>
              <a:t>Level</a:t>
            </a:r>
            <a:r>
              <a:rPr sz="2400" spc="-20" dirty="0">
                <a:latin typeface="Arial MT"/>
                <a:cs typeface="Arial MT"/>
              </a:rPr>
              <a:t> </a:t>
            </a:r>
            <a:r>
              <a:rPr sz="2400" dirty="0">
                <a:latin typeface="Arial MT"/>
                <a:cs typeface="Arial MT"/>
              </a:rPr>
              <a:t>Inheritance</a:t>
            </a:r>
            <a:endParaRPr sz="2400">
              <a:latin typeface="Arial MT"/>
              <a:cs typeface="Arial MT"/>
            </a:endParaRPr>
          </a:p>
        </p:txBody>
      </p:sp>
      <p:grpSp>
        <p:nvGrpSpPr>
          <p:cNvPr id="7" name="object 7"/>
          <p:cNvGrpSpPr/>
          <p:nvPr/>
        </p:nvGrpSpPr>
        <p:grpSpPr>
          <a:xfrm>
            <a:off x="4715255" y="3517391"/>
            <a:ext cx="1912620" cy="510540"/>
            <a:chOff x="3191255" y="3517391"/>
            <a:chExt cx="1912620" cy="510540"/>
          </a:xfrm>
        </p:grpSpPr>
        <p:sp>
          <p:nvSpPr>
            <p:cNvPr id="8" name="object 8"/>
            <p:cNvSpPr/>
            <p:nvPr/>
          </p:nvSpPr>
          <p:spPr>
            <a:xfrm>
              <a:off x="3204209" y="3530345"/>
              <a:ext cx="1887220" cy="485140"/>
            </a:xfrm>
            <a:custGeom>
              <a:avLst/>
              <a:gdLst/>
              <a:ahLst/>
              <a:cxnLst/>
              <a:rect l="l" t="t" r="r" b="b"/>
              <a:pathLst>
                <a:path w="1887220" h="485139">
                  <a:moveTo>
                    <a:pt x="1644395" y="0"/>
                  </a:moveTo>
                  <a:lnTo>
                    <a:pt x="1644395" y="121157"/>
                  </a:lnTo>
                  <a:lnTo>
                    <a:pt x="0" y="121157"/>
                  </a:lnTo>
                  <a:lnTo>
                    <a:pt x="0" y="363473"/>
                  </a:lnTo>
                  <a:lnTo>
                    <a:pt x="1644395" y="363473"/>
                  </a:lnTo>
                  <a:lnTo>
                    <a:pt x="1644395" y="484631"/>
                  </a:lnTo>
                  <a:lnTo>
                    <a:pt x="1886712" y="242315"/>
                  </a:lnTo>
                  <a:lnTo>
                    <a:pt x="1644395" y="0"/>
                  </a:lnTo>
                  <a:close/>
                </a:path>
              </a:pathLst>
            </a:custGeom>
            <a:solidFill>
              <a:srgbClr val="4F81BC"/>
            </a:solidFill>
          </p:spPr>
          <p:txBody>
            <a:bodyPr wrap="square" lIns="0" tIns="0" rIns="0" bIns="0" rtlCol="0"/>
            <a:lstStyle/>
            <a:p>
              <a:endParaRPr/>
            </a:p>
          </p:txBody>
        </p:sp>
        <p:sp>
          <p:nvSpPr>
            <p:cNvPr id="9" name="object 9"/>
            <p:cNvSpPr/>
            <p:nvPr/>
          </p:nvSpPr>
          <p:spPr>
            <a:xfrm>
              <a:off x="3204209" y="3530345"/>
              <a:ext cx="1887220" cy="485140"/>
            </a:xfrm>
            <a:custGeom>
              <a:avLst/>
              <a:gdLst/>
              <a:ahLst/>
              <a:cxnLst/>
              <a:rect l="l" t="t" r="r" b="b"/>
              <a:pathLst>
                <a:path w="1887220" h="485139">
                  <a:moveTo>
                    <a:pt x="0" y="121157"/>
                  </a:moveTo>
                  <a:lnTo>
                    <a:pt x="1644395" y="121157"/>
                  </a:lnTo>
                  <a:lnTo>
                    <a:pt x="1644395" y="0"/>
                  </a:lnTo>
                  <a:lnTo>
                    <a:pt x="1886712" y="242315"/>
                  </a:lnTo>
                  <a:lnTo>
                    <a:pt x="1644395" y="484631"/>
                  </a:lnTo>
                  <a:lnTo>
                    <a:pt x="1644395" y="363473"/>
                  </a:lnTo>
                  <a:lnTo>
                    <a:pt x="0" y="363473"/>
                  </a:lnTo>
                  <a:lnTo>
                    <a:pt x="0" y="121157"/>
                  </a:lnTo>
                  <a:close/>
                </a:path>
              </a:pathLst>
            </a:custGeom>
            <a:ln w="25908">
              <a:solidFill>
                <a:srgbClr val="385D89"/>
              </a:solidFill>
            </a:ln>
          </p:spPr>
          <p:txBody>
            <a:bodyPr wrap="square" lIns="0" tIns="0" rIns="0" bIns="0" rtlCol="0"/>
            <a:lstStyle/>
            <a:p>
              <a:endParaRPr/>
            </a:p>
          </p:txBody>
        </p:sp>
      </p:grpSp>
      <p:sp>
        <p:nvSpPr>
          <p:cNvPr id="10" name="object 10"/>
          <p:cNvSpPr txBox="1"/>
          <p:nvPr/>
        </p:nvSpPr>
        <p:spPr>
          <a:xfrm>
            <a:off x="7380223" y="2154683"/>
            <a:ext cx="2310130" cy="1489075"/>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cl</a:t>
            </a:r>
            <a:r>
              <a:rPr sz="2400" spc="-15" dirty="0">
                <a:latin typeface="Arial MT"/>
                <a:cs typeface="Arial MT"/>
              </a:rPr>
              <a:t>a</a:t>
            </a:r>
            <a:r>
              <a:rPr sz="2400" dirty="0">
                <a:latin typeface="Arial MT"/>
                <a:cs typeface="Arial MT"/>
              </a:rPr>
              <a:t>ss</a:t>
            </a:r>
            <a:r>
              <a:rPr sz="2400" spc="-130" dirty="0">
                <a:latin typeface="Arial MT"/>
                <a:cs typeface="Arial MT"/>
              </a:rPr>
              <a:t> </a:t>
            </a:r>
            <a:r>
              <a:rPr sz="2400" dirty="0">
                <a:latin typeface="Arial MT"/>
                <a:cs typeface="Arial MT"/>
              </a:rPr>
              <a:t>A</a:t>
            </a:r>
            <a:endParaRPr sz="2400">
              <a:latin typeface="Arial MT"/>
              <a:cs typeface="Arial MT"/>
            </a:endParaRPr>
          </a:p>
          <a:p>
            <a:pPr marL="12700"/>
            <a:r>
              <a:rPr sz="2400" dirty="0">
                <a:latin typeface="Arial MT"/>
                <a:cs typeface="Arial MT"/>
              </a:rPr>
              <a:t>{</a:t>
            </a:r>
            <a:endParaRPr sz="2400">
              <a:latin typeface="Arial MT"/>
              <a:cs typeface="Arial MT"/>
            </a:endParaRPr>
          </a:p>
          <a:p>
            <a:pPr marR="57785" algn="ctr"/>
            <a:r>
              <a:rPr sz="2400" dirty="0">
                <a:latin typeface="Arial MT"/>
                <a:cs typeface="Arial MT"/>
              </a:rPr>
              <a:t>….</a:t>
            </a:r>
            <a:endParaRPr sz="2400">
              <a:latin typeface="Arial MT"/>
              <a:cs typeface="Arial MT"/>
            </a:endParaRPr>
          </a:p>
          <a:p>
            <a:pPr algn="ctr">
              <a:lnSpc>
                <a:spcPct val="100000"/>
              </a:lnSpc>
            </a:pPr>
            <a:r>
              <a:rPr sz="2400" dirty="0">
                <a:latin typeface="Arial MT"/>
                <a:cs typeface="Arial MT"/>
              </a:rPr>
              <a:t>}//</a:t>
            </a:r>
            <a:r>
              <a:rPr sz="2400" spc="-50" dirty="0">
                <a:latin typeface="Arial MT"/>
                <a:cs typeface="Arial MT"/>
              </a:rPr>
              <a:t> </a:t>
            </a:r>
            <a:r>
              <a:rPr sz="2400" spc="-5" dirty="0">
                <a:latin typeface="Arial MT"/>
                <a:cs typeface="Arial MT"/>
              </a:rPr>
              <a:t>End</a:t>
            </a:r>
            <a:r>
              <a:rPr sz="2400" spc="-10" dirty="0">
                <a:latin typeface="Arial MT"/>
                <a:cs typeface="Arial MT"/>
              </a:rPr>
              <a:t> </a:t>
            </a:r>
            <a:r>
              <a:rPr sz="2400" dirty="0">
                <a:latin typeface="Arial MT"/>
                <a:cs typeface="Arial MT"/>
              </a:rPr>
              <a:t>of</a:t>
            </a:r>
            <a:r>
              <a:rPr sz="2400" spc="-20" dirty="0">
                <a:latin typeface="Arial MT"/>
                <a:cs typeface="Arial MT"/>
              </a:rPr>
              <a:t> </a:t>
            </a:r>
            <a:r>
              <a:rPr sz="2400" spc="-5" dirty="0">
                <a:latin typeface="Arial MT"/>
                <a:cs typeface="Arial MT"/>
              </a:rPr>
              <a:t>class</a:t>
            </a:r>
            <a:r>
              <a:rPr sz="2400" spc="-145" dirty="0">
                <a:latin typeface="Arial MT"/>
                <a:cs typeface="Arial MT"/>
              </a:rPr>
              <a:t> </a:t>
            </a:r>
            <a:r>
              <a:rPr sz="2400" dirty="0">
                <a:latin typeface="Arial MT"/>
                <a:cs typeface="Arial MT"/>
              </a:rPr>
              <a:t>A</a:t>
            </a:r>
            <a:endParaRPr sz="2400">
              <a:latin typeface="Arial MT"/>
              <a:cs typeface="Arial MT"/>
            </a:endParaRPr>
          </a:p>
        </p:txBody>
      </p:sp>
      <p:sp>
        <p:nvSpPr>
          <p:cNvPr id="12" name="object 12"/>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11" name="object 11"/>
          <p:cNvSpPr txBox="1"/>
          <p:nvPr/>
        </p:nvSpPr>
        <p:spPr>
          <a:xfrm>
            <a:off x="7380224" y="3984118"/>
            <a:ext cx="2431415" cy="1489075"/>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class</a:t>
            </a:r>
            <a:r>
              <a:rPr sz="2400" spc="-25" dirty="0">
                <a:latin typeface="Arial MT"/>
                <a:cs typeface="Arial MT"/>
              </a:rPr>
              <a:t> </a:t>
            </a:r>
            <a:r>
              <a:rPr sz="2400" dirty="0">
                <a:latin typeface="Arial MT"/>
                <a:cs typeface="Arial MT"/>
              </a:rPr>
              <a:t>B</a:t>
            </a:r>
            <a:r>
              <a:rPr sz="2400" spc="-20" dirty="0">
                <a:latin typeface="Arial MT"/>
                <a:cs typeface="Arial MT"/>
              </a:rPr>
              <a:t> </a:t>
            </a:r>
            <a:r>
              <a:rPr sz="2400" spc="-5" dirty="0">
                <a:latin typeface="Arial MT"/>
                <a:cs typeface="Arial MT"/>
              </a:rPr>
              <a:t>extends</a:t>
            </a:r>
            <a:r>
              <a:rPr sz="2400" spc="-135" dirty="0">
                <a:latin typeface="Arial MT"/>
                <a:cs typeface="Arial MT"/>
              </a:rPr>
              <a:t> </a:t>
            </a:r>
            <a:r>
              <a:rPr sz="2400" dirty="0">
                <a:latin typeface="Arial MT"/>
                <a:cs typeface="Arial MT"/>
              </a:rPr>
              <a:t>A</a:t>
            </a:r>
            <a:endParaRPr sz="2400">
              <a:latin typeface="Arial MT"/>
              <a:cs typeface="Arial MT"/>
            </a:endParaRPr>
          </a:p>
          <a:p>
            <a:pPr marL="12700"/>
            <a:r>
              <a:rPr sz="2400" dirty="0">
                <a:latin typeface="Arial MT"/>
                <a:cs typeface="Arial MT"/>
              </a:rPr>
              <a:t>{</a:t>
            </a:r>
            <a:endParaRPr sz="2400">
              <a:latin typeface="Arial MT"/>
              <a:cs typeface="Arial MT"/>
            </a:endParaRPr>
          </a:p>
          <a:p>
            <a:pPr marR="94615" algn="ctr"/>
            <a:r>
              <a:rPr sz="2400" dirty="0">
                <a:latin typeface="Arial MT"/>
                <a:cs typeface="Arial MT"/>
              </a:rPr>
              <a:t>…..</a:t>
            </a:r>
            <a:endParaRPr sz="2400">
              <a:latin typeface="Arial MT"/>
              <a:cs typeface="Arial MT"/>
            </a:endParaRPr>
          </a:p>
          <a:p>
            <a:pPr marR="95885" algn="ctr"/>
            <a:r>
              <a:rPr sz="2400" dirty="0">
                <a:latin typeface="Arial MT"/>
                <a:cs typeface="Arial MT"/>
              </a:rPr>
              <a:t>}//</a:t>
            </a:r>
            <a:r>
              <a:rPr sz="2400" spc="-40" dirty="0">
                <a:latin typeface="Arial MT"/>
                <a:cs typeface="Arial MT"/>
              </a:rPr>
              <a:t> </a:t>
            </a:r>
            <a:r>
              <a:rPr sz="2400" spc="-5" dirty="0">
                <a:latin typeface="Arial MT"/>
                <a:cs typeface="Arial MT"/>
              </a:rPr>
              <a:t>End </a:t>
            </a:r>
            <a:r>
              <a:rPr sz="2400" dirty="0">
                <a:latin typeface="Arial MT"/>
                <a:cs typeface="Arial MT"/>
              </a:rPr>
              <a:t>of</a:t>
            </a:r>
            <a:r>
              <a:rPr sz="2400" spc="-25" dirty="0">
                <a:latin typeface="Arial MT"/>
                <a:cs typeface="Arial MT"/>
              </a:rPr>
              <a:t> </a:t>
            </a:r>
            <a:r>
              <a:rPr sz="2400" spc="-5" dirty="0">
                <a:latin typeface="Arial MT"/>
                <a:cs typeface="Arial MT"/>
              </a:rPr>
              <a:t>class</a:t>
            </a:r>
            <a:r>
              <a:rPr sz="2400" spc="-15" dirty="0">
                <a:latin typeface="Arial MT"/>
                <a:cs typeface="Arial MT"/>
              </a:rPr>
              <a:t> </a:t>
            </a:r>
            <a:r>
              <a:rPr sz="2400" dirty="0">
                <a:latin typeface="Arial MT"/>
                <a:cs typeface="Arial MT"/>
              </a:rPr>
              <a:t>B</a:t>
            </a:r>
            <a:endParaRPr sz="2400">
              <a:latin typeface="Arial MT"/>
              <a:cs typeface="Arial MT"/>
            </a:endParaRPr>
          </a:p>
        </p:txBody>
      </p:sp>
      <p:sp>
        <p:nvSpPr>
          <p:cNvPr id="15" name="Footer Placeholder 14">
            <a:extLst>
              <a:ext uri="{FF2B5EF4-FFF2-40B4-BE49-F238E27FC236}">
                <a16:creationId xmlns:a16="http://schemas.microsoft.com/office/drawing/2014/main" id="{BE3054A4-D739-52A8-C74E-BA2D8B9E30EB}"/>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7541259" cy="689932"/>
          </a:xfrm>
          <a:prstGeom prst="rect">
            <a:avLst/>
          </a:prstGeom>
        </p:spPr>
        <p:txBody>
          <a:bodyPr vert="horz" wrap="square" lIns="0" tIns="12700" rIns="0" bIns="0" rtlCol="0" anchor="t">
            <a:spAutoFit/>
          </a:bodyPr>
          <a:lstStyle/>
          <a:p>
            <a:pPr marL="12700">
              <a:lnSpc>
                <a:spcPct val="100000"/>
              </a:lnSpc>
              <a:spcBef>
                <a:spcPts val="100"/>
              </a:spcBef>
            </a:pPr>
            <a:r>
              <a:rPr spc="-425" dirty="0"/>
              <a:t>T</a:t>
            </a:r>
            <a:r>
              <a:rPr spc="-160" dirty="0"/>
              <a:t>ype</a:t>
            </a:r>
            <a:r>
              <a:rPr spc="-5" dirty="0"/>
              <a:t>s</a:t>
            </a:r>
            <a:r>
              <a:rPr spc="-285" dirty="0"/>
              <a:t> </a:t>
            </a:r>
            <a:r>
              <a:rPr spc="-160" dirty="0"/>
              <a:t>o</a:t>
            </a:r>
            <a:r>
              <a:rPr dirty="0"/>
              <a:t>f</a:t>
            </a:r>
            <a:r>
              <a:rPr spc="-295" dirty="0"/>
              <a:t> </a:t>
            </a:r>
            <a:r>
              <a:rPr spc="-165" dirty="0"/>
              <a:t>I</a:t>
            </a:r>
            <a:r>
              <a:rPr spc="-160" dirty="0"/>
              <a:t>nher</a:t>
            </a:r>
            <a:r>
              <a:rPr spc="-165" dirty="0"/>
              <a:t>i</a:t>
            </a:r>
            <a:r>
              <a:rPr spc="-155" dirty="0"/>
              <a:t>t</a:t>
            </a:r>
            <a:r>
              <a:rPr spc="-160" dirty="0"/>
              <a:t>anc</a:t>
            </a:r>
            <a:r>
              <a:rPr spc="-5" dirty="0"/>
              <a:t>e</a:t>
            </a:r>
            <a:r>
              <a:rPr spc="-245" dirty="0"/>
              <a:t> </a:t>
            </a:r>
            <a:r>
              <a:rPr dirty="0"/>
              <a:t>:</a:t>
            </a:r>
            <a:r>
              <a:rPr spc="-295" dirty="0"/>
              <a:t> </a:t>
            </a:r>
            <a:r>
              <a:rPr spc="-160" dirty="0"/>
              <a:t>H</a:t>
            </a:r>
            <a:r>
              <a:rPr spc="-165" dirty="0"/>
              <a:t>i</a:t>
            </a:r>
            <a:r>
              <a:rPr spc="-160" dirty="0"/>
              <a:t>erarch</a:t>
            </a:r>
            <a:r>
              <a:rPr spc="-165" dirty="0"/>
              <a:t>i</a:t>
            </a:r>
            <a:r>
              <a:rPr spc="-160" dirty="0"/>
              <a:t>ca</a:t>
            </a:r>
            <a:r>
              <a:rPr dirty="0"/>
              <a:t>l</a:t>
            </a:r>
          </a:p>
        </p:txBody>
      </p:sp>
      <p:sp>
        <p:nvSpPr>
          <p:cNvPr id="3" name="object 3"/>
          <p:cNvSpPr txBox="1"/>
          <p:nvPr/>
        </p:nvSpPr>
        <p:spPr>
          <a:xfrm>
            <a:off x="4035680" y="1357157"/>
            <a:ext cx="4783455" cy="1520190"/>
          </a:xfrm>
          <a:prstGeom prst="rect">
            <a:avLst/>
          </a:prstGeom>
        </p:spPr>
        <p:txBody>
          <a:bodyPr vert="horz" wrap="square" lIns="0" tIns="104775" rIns="0" bIns="0" rtlCol="0">
            <a:spAutoFit/>
          </a:bodyPr>
          <a:lstStyle/>
          <a:p>
            <a:pPr marL="12700">
              <a:spcBef>
                <a:spcPts val="825"/>
              </a:spcBef>
            </a:pPr>
            <a:r>
              <a:rPr sz="2400" spc="-5" dirty="0">
                <a:latin typeface="Arial MT"/>
                <a:cs typeface="Arial MT"/>
              </a:rPr>
              <a:t>Hierarchical</a:t>
            </a:r>
            <a:r>
              <a:rPr sz="2400" spc="25" dirty="0">
                <a:latin typeface="Arial MT"/>
                <a:cs typeface="Arial MT"/>
              </a:rPr>
              <a:t> </a:t>
            </a:r>
            <a:r>
              <a:rPr sz="2400" spc="-5" dirty="0">
                <a:latin typeface="Arial MT"/>
                <a:cs typeface="Arial MT"/>
              </a:rPr>
              <a:t>Level </a:t>
            </a:r>
            <a:r>
              <a:rPr sz="2400" dirty="0">
                <a:latin typeface="Arial MT"/>
                <a:cs typeface="Arial MT"/>
              </a:rPr>
              <a:t>Inheritance</a:t>
            </a:r>
          </a:p>
          <a:p>
            <a:pPr marL="3232785">
              <a:spcBef>
                <a:spcPts val="480"/>
              </a:spcBef>
            </a:pPr>
            <a:r>
              <a:rPr sz="1600" spc="-5" dirty="0">
                <a:latin typeface="Arial MT"/>
                <a:cs typeface="Arial MT"/>
              </a:rPr>
              <a:t>class</a:t>
            </a:r>
            <a:r>
              <a:rPr sz="1600" spc="-50" dirty="0">
                <a:latin typeface="Arial MT"/>
                <a:cs typeface="Arial MT"/>
              </a:rPr>
              <a:t> </a:t>
            </a:r>
            <a:r>
              <a:rPr sz="1600" spc="-5" dirty="0">
                <a:latin typeface="Arial MT"/>
                <a:cs typeface="Arial MT"/>
              </a:rPr>
              <a:t>X</a:t>
            </a:r>
            <a:endParaRPr sz="1600" dirty="0">
              <a:latin typeface="Arial MT"/>
              <a:cs typeface="Arial MT"/>
            </a:endParaRPr>
          </a:p>
          <a:p>
            <a:pPr marL="3232785"/>
            <a:r>
              <a:rPr sz="1600" spc="-5" dirty="0">
                <a:latin typeface="Arial MT"/>
                <a:cs typeface="Arial MT"/>
              </a:rPr>
              <a:t>{</a:t>
            </a:r>
            <a:endParaRPr sz="1600" dirty="0">
              <a:latin typeface="Arial MT"/>
              <a:cs typeface="Arial MT"/>
            </a:endParaRPr>
          </a:p>
          <a:p>
            <a:pPr marL="4147185"/>
            <a:r>
              <a:rPr sz="1600" spc="-5" dirty="0">
                <a:latin typeface="Arial MT"/>
                <a:cs typeface="Arial MT"/>
              </a:rPr>
              <a:t>….</a:t>
            </a:r>
            <a:endParaRPr sz="1600" dirty="0">
              <a:latin typeface="Arial MT"/>
              <a:cs typeface="Arial MT"/>
            </a:endParaRPr>
          </a:p>
          <a:p>
            <a:pPr marL="3232785"/>
            <a:r>
              <a:rPr sz="1600" spc="-5" dirty="0">
                <a:latin typeface="Arial MT"/>
                <a:cs typeface="Arial MT"/>
              </a:rPr>
              <a:t>}//</a:t>
            </a:r>
            <a:r>
              <a:rPr sz="1600" spc="5" dirty="0">
                <a:latin typeface="Arial MT"/>
                <a:cs typeface="Arial MT"/>
              </a:rPr>
              <a:t> </a:t>
            </a:r>
            <a:r>
              <a:rPr sz="1600" spc="-5" dirty="0">
                <a:latin typeface="Arial MT"/>
                <a:cs typeface="Arial MT"/>
              </a:rPr>
              <a:t>End</a:t>
            </a:r>
            <a:r>
              <a:rPr sz="1600" spc="-15" dirty="0">
                <a:latin typeface="Arial MT"/>
                <a:cs typeface="Arial MT"/>
              </a:rPr>
              <a:t> </a:t>
            </a:r>
            <a:r>
              <a:rPr sz="1600" spc="-5" dirty="0">
                <a:latin typeface="Arial MT"/>
                <a:cs typeface="Arial MT"/>
              </a:rPr>
              <a:t>of class</a:t>
            </a:r>
            <a:r>
              <a:rPr sz="1600" spc="-25" dirty="0">
                <a:latin typeface="Arial MT"/>
                <a:cs typeface="Arial MT"/>
              </a:rPr>
              <a:t> </a:t>
            </a:r>
            <a:r>
              <a:rPr sz="1600" spc="-5" dirty="0">
                <a:latin typeface="Arial MT"/>
                <a:cs typeface="Arial MT"/>
              </a:rPr>
              <a:t>X</a:t>
            </a:r>
            <a:endParaRPr sz="1600" dirty="0">
              <a:latin typeface="Arial MT"/>
              <a:cs typeface="Arial MT"/>
            </a:endParaRPr>
          </a:p>
        </p:txBody>
      </p:sp>
      <p:grpSp>
        <p:nvGrpSpPr>
          <p:cNvPr id="4" name="object 4"/>
          <p:cNvGrpSpPr/>
          <p:nvPr/>
        </p:nvGrpSpPr>
        <p:grpSpPr>
          <a:xfrm>
            <a:off x="5237989" y="3945635"/>
            <a:ext cx="1390015" cy="510540"/>
            <a:chOff x="3713988" y="3945635"/>
            <a:chExt cx="1390015" cy="510540"/>
          </a:xfrm>
        </p:grpSpPr>
        <p:sp>
          <p:nvSpPr>
            <p:cNvPr id="5" name="object 5"/>
            <p:cNvSpPr/>
            <p:nvPr/>
          </p:nvSpPr>
          <p:spPr>
            <a:xfrm>
              <a:off x="3726942" y="3958589"/>
              <a:ext cx="1363980" cy="485140"/>
            </a:xfrm>
            <a:custGeom>
              <a:avLst/>
              <a:gdLst/>
              <a:ahLst/>
              <a:cxnLst/>
              <a:rect l="l" t="t" r="r" b="b"/>
              <a:pathLst>
                <a:path w="1363979" h="485139">
                  <a:moveTo>
                    <a:pt x="1121664" y="0"/>
                  </a:moveTo>
                  <a:lnTo>
                    <a:pt x="1121664" y="121158"/>
                  </a:lnTo>
                  <a:lnTo>
                    <a:pt x="0" y="121158"/>
                  </a:lnTo>
                  <a:lnTo>
                    <a:pt x="0" y="363474"/>
                  </a:lnTo>
                  <a:lnTo>
                    <a:pt x="1121664" y="363474"/>
                  </a:lnTo>
                  <a:lnTo>
                    <a:pt x="1121664" y="484632"/>
                  </a:lnTo>
                  <a:lnTo>
                    <a:pt x="1363980" y="242316"/>
                  </a:lnTo>
                  <a:lnTo>
                    <a:pt x="1121664" y="0"/>
                  </a:lnTo>
                  <a:close/>
                </a:path>
              </a:pathLst>
            </a:custGeom>
            <a:solidFill>
              <a:srgbClr val="4F81BC"/>
            </a:solidFill>
          </p:spPr>
          <p:txBody>
            <a:bodyPr wrap="square" lIns="0" tIns="0" rIns="0" bIns="0" rtlCol="0"/>
            <a:lstStyle/>
            <a:p>
              <a:endParaRPr/>
            </a:p>
          </p:txBody>
        </p:sp>
        <p:sp>
          <p:nvSpPr>
            <p:cNvPr id="6" name="object 6"/>
            <p:cNvSpPr/>
            <p:nvPr/>
          </p:nvSpPr>
          <p:spPr>
            <a:xfrm>
              <a:off x="3726942" y="3958589"/>
              <a:ext cx="1363980" cy="485140"/>
            </a:xfrm>
            <a:custGeom>
              <a:avLst/>
              <a:gdLst/>
              <a:ahLst/>
              <a:cxnLst/>
              <a:rect l="l" t="t" r="r" b="b"/>
              <a:pathLst>
                <a:path w="1363979" h="485139">
                  <a:moveTo>
                    <a:pt x="0" y="121158"/>
                  </a:moveTo>
                  <a:lnTo>
                    <a:pt x="1121664" y="121158"/>
                  </a:lnTo>
                  <a:lnTo>
                    <a:pt x="1121664" y="0"/>
                  </a:lnTo>
                  <a:lnTo>
                    <a:pt x="1363980" y="242316"/>
                  </a:lnTo>
                  <a:lnTo>
                    <a:pt x="1121664" y="484632"/>
                  </a:lnTo>
                  <a:lnTo>
                    <a:pt x="1121664" y="363474"/>
                  </a:lnTo>
                  <a:lnTo>
                    <a:pt x="0" y="363474"/>
                  </a:lnTo>
                  <a:lnTo>
                    <a:pt x="0" y="121158"/>
                  </a:lnTo>
                  <a:close/>
                </a:path>
              </a:pathLst>
            </a:custGeom>
            <a:ln w="25908">
              <a:solidFill>
                <a:srgbClr val="385D89"/>
              </a:solidFill>
            </a:ln>
          </p:spPr>
          <p:txBody>
            <a:bodyPr wrap="square" lIns="0" tIns="0" rIns="0" bIns="0" rtlCol="0"/>
            <a:lstStyle/>
            <a:p>
              <a:endParaRPr/>
            </a:p>
          </p:txBody>
        </p:sp>
      </p:grpSp>
      <p:sp>
        <p:nvSpPr>
          <p:cNvPr id="7" name="object 7"/>
          <p:cNvSpPr txBox="1"/>
          <p:nvPr/>
        </p:nvSpPr>
        <p:spPr>
          <a:xfrm>
            <a:off x="7255891" y="3096260"/>
            <a:ext cx="1617345" cy="1000760"/>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class</a:t>
            </a:r>
            <a:r>
              <a:rPr sz="1600" spc="-105" dirty="0">
                <a:latin typeface="Arial MT"/>
                <a:cs typeface="Arial MT"/>
              </a:rPr>
              <a:t> </a:t>
            </a:r>
            <a:r>
              <a:rPr sz="1600" spc="-5" dirty="0">
                <a:latin typeface="Arial MT"/>
                <a:cs typeface="Arial MT"/>
              </a:rPr>
              <a:t>A</a:t>
            </a:r>
            <a:r>
              <a:rPr sz="1600" spc="-85" dirty="0">
                <a:latin typeface="Arial MT"/>
                <a:cs typeface="Arial MT"/>
              </a:rPr>
              <a:t> </a:t>
            </a:r>
            <a:r>
              <a:rPr sz="1600" spc="-5" dirty="0">
                <a:latin typeface="Arial MT"/>
                <a:cs typeface="Arial MT"/>
              </a:rPr>
              <a:t>e</a:t>
            </a:r>
            <a:r>
              <a:rPr sz="1600" spc="-10" dirty="0">
                <a:latin typeface="Arial MT"/>
                <a:cs typeface="Arial MT"/>
              </a:rPr>
              <a:t>x</a:t>
            </a:r>
            <a:r>
              <a:rPr sz="1600" spc="-5" dirty="0">
                <a:latin typeface="Arial MT"/>
                <a:cs typeface="Arial MT"/>
              </a:rPr>
              <a:t>tends</a:t>
            </a:r>
            <a:r>
              <a:rPr sz="1600" spc="15" dirty="0">
                <a:latin typeface="Arial MT"/>
                <a:cs typeface="Arial MT"/>
              </a:rPr>
              <a:t> </a:t>
            </a:r>
            <a:r>
              <a:rPr sz="1600" spc="-5" dirty="0">
                <a:latin typeface="Arial MT"/>
                <a:cs typeface="Arial MT"/>
              </a:rPr>
              <a:t>X</a:t>
            </a:r>
            <a:endParaRPr sz="1600">
              <a:latin typeface="Arial MT"/>
              <a:cs typeface="Arial MT"/>
            </a:endParaRPr>
          </a:p>
          <a:p>
            <a:pPr marL="12700"/>
            <a:r>
              <a:rPr sz="1600" spc="-5" dirty="0">
                <a:latin typeface="Arial MT"/>
                <a:cs typeface="Arial MT"/>
              </a:rPr>
              <a:t>{</a:t>
            </a:r>
            <a:endParaRPr sz="1600">
              <a:latin typeface="Arial MT"/>
              <a:cs typeface="Arial MT"/>
            </a:endParaRPr>
          </a:p>
          <a:p>
            <a:pPr marL="927100"/>
            <a:r>
              <a:rPr sz="1600" spc="-5" dirty="0">
                <a:latin typeface="Arial MT"/>
                <a:cs typeface="Arial MT"/>
              </a:rPr>
              <a:t>…..</a:t>
            </a:r>
            <a:endParaRPr sz="1600">
              <a:latin typeface="Arial MT"/>
              <a:cs typeface="Arial MT"/>
            </a:endParaRPr>
          </a:p>
          <a:p>
            <a:pPr marL="12700"/>
            <a:r>
              <a:rPr sz="1600" spc="-10" dirty="0">
                <a:latin typeface="Arial MT"/>
                <a:cs typeface="Arial MT"/>
              </a:rPr>
              <a:t>}</a:t>
            </a:r>
            <a:r>
              <a:rPr sz="1600" spc="-5" dirty="0">
                <a:latin typeface="Arial MT"/>
                <a:cs typeface="Arial MT"/>
              </a:rPr>
              <a:t>//</a:t>
            </a:r>
            <a:r>
              <a:rPr sz="1600" spc="20" dirty="0">
                <a:latin typeface="Arial MT"/>
                <a:cs typeface="Arial MT"/>
              </a:rPr>
              <a:t> </a:t>
            </a:r>
            <a:r>
              <a:rPr sz="1600" spc="-5" dirty="0">
                <a:latin typeface="Arial MT"/>
                <a:cs typeface="Arial MT"/>
              </a:rPr>
              <a:t>End</a:t>
            </a:r>
            <a:r>
              <a:rPr sz="1600" dirty="0">
                <a:latin typeface="Arial MT"/>
                <a:cs typeface="Arial MT"/>
              </a:rPr>
              <a:t> </a:t>
            </a:r>
            <a:r>
              <a:rPr sz="1600" spc="-5" dirty="0">
                <a:latin typeface="Arial MT"/>
                <a:cs typeface="Arial MT"/>
              </a:rPr>
              <a:t>of</a:t>
            </a:r>
            <a:r>
              <a:rPr sz="1600" spc="10" dirty="0">
                <a:latin typeface="Arial MT"/>
                <a:cs typeface="Arial MT"/>
              </a:rPr>
              <a:t> </a:t>
            </a:r>
            <a:r>
              <a:rPr sz="1600" spc="-5" dirty="0">
                <a:latin typeface="Arial MT"/>
                <a:cs typeface="Arial MT"/>
              </a:rPr>
              <a:t>class</a:t>
            </a:r>
            <a:r>
              <a:rPr sz="1600" spc="-105" dirty="0">
                <a:latin typeface="Arial MT"/>
                <a:cs typeface="Arial MT"/>
              </a:rPr>
              <a:t> </a:t>
            </a:r>
            <a:r>
              <a:rPr sz="1600" spc="-5" dirty="0">
                <a:latin typeface="Arial MT"/>
                <a:cs typeface="Arial MT"/>
              </a:rPr>
              <a:t>A</a:t>
            </a:r>
            <a:endParaRPr sz="1600">
              <a:latin typeface="Arial MT"/>
              <a:cs typeface="Arial MT"/>
            </a:endParaRPr>
          </a:p>
        </p:txBody>
      </p:sp>
      <p:sp>
        <p:nvSpPr>
          <p:cNvPr id="8" name="object 8"/>
          <p:cNvSpPr txBox="1"/>
          <p:nvPr/>
        </p:nvSpPr>
        <p:spPr>
          <a:xfrm>
            <a:off x="7255890" y="4315714"/>
            <a:ext cx="1651000" cy="2219960"/>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class</a:t>
            </a:r>
            <a:r>
              <a:rPr sz="1600" spc="-30" dirty="0">
                <a:latin typeface="Arial MT"/>
                <a:cs typeface="Arial MT"/>
              </a:rPr>
              <a:t> </a:t>
            </a:r>
            <a:r>
              <a:rPr sz="1600" spc="-5" dirty="0">
                <a:latin typeface="Arial MT"/>
                <a:cs typeface="Arial MT"/>
              </a:rPr>
              <a:t>B</a:t>
            </a:r>
            <a:r>
              <a:rPr sz="1600" spc="-15" dirty="0">
                <a:latin typeface="Arial MT"/>
                <a:cs typeface="Arial MT"/>
              </a:rPr>
              <a:t> </a:t>
            </a:r>
            <a:r>
              <a:rPr sz="1600" spc="-5" dirty="0">
                <a:latin typeface="Arial MT"/>
                <a:cs typeface="Arial MT"/>
              </a:rPr>
              <a:t>extends X</a:t>
            </a:r>
            <a:endParaRPr sz="1600">
              <a:latin typeface="Arial MT"/>
              <a:cs typeface="Arial MT"/>
            </a:endParaRPr>
          </a:p>
          <a:p>
            <a:pPr marL="12700"/>
            <a:r>
              <a:rPr sz="1600" spc="-5" dirty="0">
                <a:latin typeface="Arial MT"/>
                <a:cs typeface="Arial MT"/>
              </a:rPr>
              <a:t>{</a:t>
            </a:r>
            <a:endParaRPr sz="1600">
              <a:latin typeface="Arial MT"/>
              <a:cs typeface="Arial MT"/>
            </a:endParaRPr>
          </a:p>
          <a:p>
            <a:pPr marL="927100"/>
            <a:r>
              <a:rPr sz="1600" spc="-5" dirty="0">
                <a:latin typeface="Arial MT"/>
                <a:cs typeface="Arial MT"/>
              </a:rPr>
              <a:t>…..</a:t>
            </a:r>
            <a:endParaRPr sz="1600">
              <a:latin typeface="Arial MT"/>
              <a:cs typeface="Arial MT"/>
            </a:endParaRPr>
          </a:p>
          <a:p>
            <a:pPr marL="12700"/>
            <a:r>
              <a:rPr sz="1600" spc="-5" dirty="0">
                <a:latin typeface="Arial MT"/>
                <a:cs typeface="Arial MT"/>
              </a:rPr>
              <a:t>}//</a:t>
            </a:r>
            <a:r>
              <a:rPr sz="1600" spc="5" dirty="0">
                <a:latin typeface="Arial MT"/>
                <a:cs typeface="Arial MT"/>
              </a:rPr>
              <a:t> </a:t>
            </a:r>
            <a:r>
              <a:rPr sz="1600" spc="-5" dirty="0">
                <a:latin typeface="Arial MT"/>
                <a:cs typeface="Arial MT"/>
              </a:rPr>
              <a:t>End</a:t>
            </a:r>
            <a:r>
              <a:rPr sz="1600" spc="-10" dirty="0">
                <a:latin typeface="Arial MT"/>
                <a:cs typeface="Arial MT"/>
              </a:rPr>
              <a:t> </a:t>
            </a:r>
            <a:r>
              <a:rPr sz="1600" spc="-5" dirty="0">
                <a:latin typeface="Arial MT"/>
                <a:cs typeface="Arial MT"/>
              </a:rPr>
              <a:t>of class</a:t>
            </a:r>
            <a:r>
              <a:rPr sz="1600" spc="-10" dirty="0">
                <a:latin typeface="Arial MT"/>
                <a:cs typeface="Arial MT"/>
              </a:rPr>
              <a:t> </a:t>
            </a:r>
            <a:r>
              <a:rPr sz="1600" spc="-5" dirty="0">
                <a:latin typeface="Arial MT"/>
                <a:cs typeface="Arial MT"/>
              </a:rPr>
              <a:t>B</a:t>
            </a:r>
            <a:endParaRPr sz="1600">
              <a:latin typeface="Arial MT"/>
              <a:cs typeface="Arial MT"/>
            </a:endParaRPr>
          </a:p>
          <a:p>
            <a:pPr>
              <a:spcBef>
                <a:spcPts val="25"/>
              </a:spcBef>
            </a:pPr>
            <a:endParaRPr sz="1650">
              <a:latin typeface="Arial MT"/>
              <a:cs typeface="Arial MT"/>
            </a:endParaRPr>
          </a:p>
          <a:p>
            <a:pPr marL="12700"/>
            <a:r>
              <a:rPr sz="1600" spc="-5" dirty="0">
                <a:latin typeface="Arial MT"/>
                <a:cs typeface="Arial MT"/>
              </a:rPr>
              <a:t>class</a:t>
            </a:r>
            <a:r>
              <a:rPr sz="1600" spc="-30" dirty="0">
                <a:latin typeface="Arial MT"/>
                <a:cs typeface="Arial MT"/>
              </a:rPr>
              <a:t> </a:t>
            </a:r>
            <a:r>
              <a:rPr sz="1600" spc="-5" dirty="0">
                <a:latin typeface="Arial MT"/>
                <a:cs typeface="Arial MT"/>
              </a:rPr>
              <a:t>C</a:t>
            </a:r>
            <a:r>
              <a:rPr sz="1600" spc="-20" dirty="0">
                <a:latin typeface="Arial MT"/>
                <a:cs typeface="Arial MT"/>
              </a:rPr>
              <a:t> </a:t>
            </a:r>
            <a:r>
              <a:rPr sz="1600" spc="-5" dirty="0">
                <a:latin typeface="Arial MT"/>
                <a:cs typeface="Arial MT"/>
              </a:rPr>
              <a:t>extends X</a:t>
            </a:r>
            <a:endParaRPr sz="1600">
              <a:latin typeface="Arial MT"/>
              <a:cs typeface="Arial MT"/>
            </a:endParaRPr>
          </a:p>
          <a:p>
            <a:pPr marL="12700"/>
            <a:r>
              <a:rPr sz="1600" spc="-5" dirty="0">
                <a:latin typeface="Arial MT"/>
                <a:cs typeface="Arial MT"/>
              </a:rPr>
              <a:t>{</a:t>
            </a:r>
            <a:endParaRPr sz="1600">
              <a:latin typeface="Arial MT"/>
              <a:cs typeface="Arial MT"/>
            </a:endParaRPr>
          </a:p>
          <a:p>
            <a:pPr marL="927100"/>
            <a:r>
              <a:rPr sz="1600" spc="-5" dirty="0">
                <a:latin typeface="Arial MT"/>
                <a:cs typeface="Arial MT"/>
              </a:rPr>
              <a:t>…..</a:t>
            </a:r>
            <a:endParaRPr sz="1600">
              <a:latin typeface="Arial MT"/>
              <a:cs typeface="Arial MT"/>
            </a:endParaRPr>
          </a:p>
          <a:p>
            <a:pPr marL="12700"/>
            <a:r>
              <a:rPr sz="1600" spc="-5" dirty="0">
                <a:latin typeface="Arial MT"/>
                <a:cs typeface="Arial MT"/>
              </a:rPr>
              <a:t>}//</a:t>
            </a:r>
            <a:r>
              <a:rPr sz="1600" spc="5" dirty="0">
                <a:latin typeface="Arial MT"/>
                <a:cs typeface="Arial MT"/>
              </a:rPr>
              <a:t> </a:t>
            </a:r>
            <a:r>
              <a:rPr sz="1600" spc="-5" dirty="0">
                <a:latin typeface="Arial MT"/>
                <a:cs typeface="Arial MT"/>
              </a:rPr>
              <a:t>End</a:t>
            </a:r>
            <a:r>
              <a:rPr sz="1600" spc="-10" dirty="0">
                <a:latin typeface="Arial MT"/>
                <a:cs typeface="Arial MT"/>
              </a:rPr>
              <a:t> </a:t>
            </a:r>
            <a:r>
              <a:rPr sz="1600" spc="-5" dirty="0">
                <a:latin typeface="Arial MT"/>
                <a:cs typeface="Arial MT"/>
              </a:rPr>
              <a:t>of class</a:t>
            </a:r>
            <a:r>
              <a:rPr sz="1600" spc="-10" dirty="0">
                <a:latin typeface="Arial MT"/>
                <a:cs typeface="Arial MT"/>
              </a:rPr>
              <a:t> </a:t>
            </a:r>
            <a:r>
              <a:rPr sz="1600" spc="-5" dirty="0">
                <a:latin typeface="Arial MT"/>
                <a:cs typeface="Arial MT"/>
              </a:rPr>
              <a:t>C</a:t>
            </a:r>
            <a:endParaRPr sz="1600">
              <a:latin typeface="Arial MT"/>
              <a:cs typeface="Arial MT"/>
            </a:endParaRPr>
          </a:p>
        </p:txBody>
      </p:sp>
      <p:sp>
        <p:nvSpPr>
          <p:cNvPr id="9" name="object 9"/>
          <p:cNvSpPr txBox="1"/>
          <p:nvPr/>
        </p:nvSpPr>
        <p:spPr>
          <a:xfrm>
            <a:off x="2465832" y="2993135"/>
            <a:ext cx="1667510" cy="425116"/>
          </a:xfrm>
          <a:prstGeom prst="rect">
            <a:avLst/>
          </a:prstGeom>
          <a:solidFill>
            <a:srgbClr val="4F81BC"/>
          </a:solidFill>
          <a:ln w="9144">
            <a:solidFill>
              <a:srgbClr val="000000"/>
            </a:solidFill>
          </a:ln>
        </p:spPr>
        <p:txBody>
          <a:bodyPr vert="horz" wrap="square" lIns="0" tIns="146685" rIns="0" bIns="0" rtlCol="0">
            <a:spAutoFit/>
          </a:bodyPr>
          <a:lstStyle/>
          <a:p>
            <a:pPr algn="ctr">
              <a:spcBef>
                <a:spcPts val="1155"/>
              </a:spcBef>
            </a:pPr>
            <a:r>
              <a:rPr dirty="0">
                <a:latin typeface="Arial MT"/>
                <a:cs typeface="Arial MT"/>
              </a:rPr>
              <a:t>X</a:t>
            </a:r>
            <a:endParaRPr>
              <a:latin typeface="Arial MT"/>
              <a:cs typeface="Arial MT"/>
            </a:endParaRPr>
          </a:p>
        </p:txBody>
      </p:sp>
      <p:sp>
        <p:nvSpPr>
          <p:cNvPr id="10" name="object 10"/>
          <p:cNvSpPr/>
          <p:nvPr/>
        </p:nvSpPr>
        <p:spPr>
          <a:xfrm>
            <a:off x="3259835" y="3570733"/>
            <a:ext cx="76200" cy="384175"/>
          </a:xfrm>
          <a:custGeom>
            <a:avLst/>
            <a:gdLst/>
            <a:ahLst/>
            <a:cxnLst/>
            <a:rect l="l" t="t" r="r" b="b"/>
            <a:pathLst>
              <a:path w="76200" h="384175">
                <a:moveTo>
                  <a:pt x="44450" y="63499"/>
                </a:moveTo>
                <a:lnTo>
                  <a:pt x="31750" y="63499"/>
                </a:lnTo>
                <a:lnTo>
                  <a:pt x="31750" y="384047"/>
                </a:lnTo>
                <a:lnTo>
                  <a:pt x="44450" y="384047"/>
                </a:lnTo>
                <a:lnTo>
                  <a:pt x="44450" y="63499"/>
                </a:lnTo>
                <a:close/>
              </a:path>
              <a:path w="76200" h="384175">
                <a:moveTo>
                  <a:pt x="38100" y="0"/>
                </a:moveTo>
                <a:lnTo>
                  <a:pt x="0" y="76199"/>
                </a:lnTo>
                <a:lnTo>
                  <a:pt x="31750" y="76199"/>
                </a:lnTo>
                <a:lnTo>
                  <a:pt x="31750" y="63499"/>
                </a:lnTo>
                <a:lnTo>
                  <a:pt x="69850" y="63499"/>
                </a:lnTo>
                <a:lnTo>
                  <a:pt x="38100" y="0"/>
                </a:lnTo>
                <a:close/>
              </a:path>
              <a:path w="76200" h="384175">
                <a:moveTo>
                  <a:pt x="69850" y="63499"/>
                </a:moveTo>
                <a:lnTo>
                  <a:pt x="44450" y="63499"/>
                </a:lnTo>
                <a:lnTo>
                  <a:pt x="44450" y="76199"/>
                </a:lnTo>
                <a:lnTo>
                  <a:pt x="76200" y="76199"/>
                </a:lnTo>
                <a:lnTo>
                  <a:pt x="69850" y="63499"/>
                </a:lnTo>
                <a:close/>
              </a:path>
            </a:pathLst>
          </a:custGeom>
          <a:solidFill>
            <a:srgbClr val="000000"/>
          </a:solidFill>
        </p:spPr>
        <p:txBody>
          <a:bodyPr wrap="square" lIns="0" tIns="0" rIns="0" bIns="0" rtlCol="0"/>
          <a:lstStyle/>
          <a:p>
            <a:endParaRPr/>
          </a:p>
        </p:txBody>
      </p:sp>
      <p:graphicFrame>
        <p:nvGraphicFramePr>
          <p:cNvPr id="11" name="object 11"/>
          <p:cNvGraphicFramePr>
            <a:graphicFrameLocks noGrp="1"/>
          </p:cNvGraphicFramePr>
          <p:nvPr/>
        </p:nvGraphicFramePr>
        <p:xfrm>
          <a:off x="1824228" y="3948685"/>
          <a:ext cx="2882261" cy="771143"/>
        </p:xfrm>
        <a:graphic>
          <a:graphicData uri="http://schemas.openxmlformats.org/drawingml/2006/table">
            <a:tbl>
              <a:tblPr firstRow="1" bandRow="1">
                <a:tableStyleId>{2D5ABB26-0587-4C30-8999-92F81FD0307C}</a:tableStyleId>
              </a:tblPr>
              <a:tblGrid>
                <a:gridCol w="358140">
                  <a:extLst>
                    <a:ext uri="{9D8B030D-6E8A-4147-A177-3AD203B41FA5}">
                      <a16:colId xmlns:a16="http://schemas.microsoft.com/office/drawing/2014/main" val="20000"/>
                    </a:ext>
                  </a:extLst>
                </a:gridCol>
                <a:gridCol w="356870">
                  <a:extLst>
                    <a:ext uri="{9D8B030D-6E8A-4147-A177-3AD203B41FA5}">
                      <a16:colId xmlns:a16="http://schemas.microsoft.com/office/drawing/2014/main" val="20001"/>
                    </a:ext>
                  </a:extLst>
                </a:gridCol>
                <a:gridCol w="417829">
                  <a:extLst>
                    <a:ext uri="{9D8B030D-6E8A-4147-A177-3AD203B41FA5}">
                      <a16:colId xmlns:a16="http://schemas.microsoft.com/office/drawing/2014/main" val="20002"/>
                    </a:ext>
                  </a:extLst>
                </a:gridCol>
                <a:gridCol w="337184">
                  <a:extLst>
                    <a:ext uri="{9D8B030D-6E8A-4147-A177-3AD203B41FA5}">
                      <a16:colId xmlns:a16="http://schemas.microsoft.com/office/drawing/2014/main" val="20003"/>
                    </a:ext>
                  </a:extLst>
                </a:gridCol>
                <a:gridCol w="378459">
                  <a:extLst>
                    <a:ext uri="{9D8B030D-6E8A-4147-A177-3AD203B41FA5}">
                      <a16:colId xmlns:a16="http://schemas.microsoft.com/office/drawing/2014/main" val="20004"/>
                    </a:ext>
                  </a:extLst>
                </a:gridCol>
                <a:gridCol w="318769">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257810">
                  <a:extLst>
                    <a:ext uri="{9D8B030D-6E8A-4147-A177-3AD203B41FA5}">
                      <a16:colId xmlns:a16="http://schemas.microsoft.com/office/drawing/2014/main" val="20007"/>
                    </a:ext>
                  </a:extLst>
                </a:gridCol>
              </a:tblGrid>
              <a:tr h="386714">
                <a:tc>
                  <a:txBody>
                    <a:bodyPr/>
                    <a:lstStyle/>
                    <a:p>
                      <a:pPr>
                        <a:lnSpc>
                          <a:spcPct val="100000"/>
                        </a:lnSpc>
                      </a:pPr>
                      <a:endParaRPr sz="1900">
                        <a:latin typeface="Times New Roman"/>
                        <a:cs typeface="Times New Roman"/>
                      </a:endParaRPr>
                    </a:p>
                  </a:txBody>
                  <a:tcPr marL="0" marR="0" marT="0" marB="0">
                    <a:lnR w="9525">
                      <a:solidFill>
                        <a:srgbClr val="000000"/>
                      </a:solidFill>
                      <a:prstDash val="solid"/>
                    </a:lnR>
                    <a:lnB w="9525">
                      <a:solidFill>
                        <a:srgbClr val="000000"/>
                      </a:solidFill>
                      <a:prstDash val="solid"/>
                    </a:lnB>
                  </a:tcPr>
                </a:tc>
                <a:tc gridSpan="3">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84429">
                <a:tc gridSpan="2">
                  <a:txBody>
                    <a:bodyPr/>
                    <a:lstStyle/>
                    <a:p>
                      <a:pPr algn="ctr">
                        <a:lnSpc>
                          <a:spcPct val="100000"/>
                        </a:lnSpc>
                        <a:spcBef>
                          <a:spcPts val="400"/>
                        </a:spcBef>
                      </a:pPr>
                      <a:r>
                        <a:rPr sz="1800" dirty="0">
                          <a:latin typeface="Arial MT"/>
                          <a:cs typeface="Arial MT"/>
                        </a:rPr>
                        <a:t>A</a:t>
                      </a:r>
                      <a:endParaRPr sz="1800">
                        <a:latin typeface="Arial MT"/>
                        <a:cs typeface="Arial MT"/>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algn="ctr">
                        <a:lnSpc>
                          <a:spcPct val="100000"/>
                        </a:lnSpc>
                        <a:spcBef>
                          <a:spcPts val="400"/>
                        </a:spcBef>
                      </a:pPr>
                      <a:r>
                        <a:rPr sz="1800" dirty="0">
                          <a:latin typeface="Arial MT"/>
                          <a:cs typeface="Arial MT"/>
                        </a:rPr>
                        <a:t>B</a:t>
                      </a:r>
                      <a:endParaRPr sz="1800">
                        <a:latin typeface="Arial MT"/>
                        <a:cs typeface="Arial MT"/>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algn="ctr">
                        <a:lnSpc>
                          <a:spcPct val="100000"/>
                        </a:lnSpc>
                        <a:spcBef>
                          <a:spcPts val="385"/>
                        </a:spcBef>
                      </a:pPr>
                      <a:r>
                        <a:rPr sz="1800" dirty="0">
                          <a:latin typeface="Arial MT"/>
                          <a:cs typeface="Arial MT"/>
                        </a:rPr>
                        <a:t>C</a:t>
                      </a:r>
                      <a:endParaRPr sz="1800">
                        <a:latin typeface="Arial MT"/>
                        <a:cs typeface="Arial MT"/>
                      </a:endParaRPr>
                    </a:p>
                  </a:txBody>
                  <a:tcPr marL="0" marR="0" marT="488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12" name="object 12"/>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15" name="Footer Placeholder 14">
            <a:extLst>
              <a:ext uri="{FF2B5EF4-FFF2-40B4-BE49-F238E27FC236}">
                <a16:creationId xmlns:a16="http://schemas.microsoft.com/office/drawing/2014/main" id="{02A3BAD8-0F42-1994-2A1F-5ADFB43B477B}"/>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8249182" cy="689932"/>
          </a:xfrm>
          <a:prstGeom prst="rect">
            <a:avLst/>
          </a:prstGeom>
        </p:spPr>
        <p:txBody>
          <a:bodyPr vert="horz" wrap="square" lIns="0" tIns="12700" rIns="0" bIns="0" rtlCol="0" anchor="t">
            <a:spAutoFit/>
          </a:bodyPr>
          <a:lstStyle/>
          <a:p>
            <a:pPr marL="12700">
              <a:lnSpc>
                <a:spcPct val="100000"/>
              </a:lnSpc>
              <a:spcBef>
                <a:spcPts val="100"/>
              </a:spcBef>
            </a:pPr>
            <a:r>
              <a:rPr spc="-425" dirty="0"/>
              <a:t>T</a:t>
            </a:r>
            <a:r>
              <a:rPr spc="-160" dirty="0"/>
              <a:t>ype</a:t>
            </a:r>
            <a:r>
              <a:rPr spc="-5" dirty="0"/>
              <a:t>s</a:t>
            </a:r>
            <a:r>
              <a:rPr spc="-285" dirty="0"/>
              <a:t> </a:t>
            </a:r>
            <a:r>
              <a:rPr spc="-160" dirty="0"/>
              <a:t>o</a:t>
            </a:r>
            <a:r>
              <a:rPr dirty="0"/>
              <a:t>f</a:t>
            </a:r>
            <a:r>
              <a:rPr spc="-295" dirty="0"/>
              <a:t> </a:t>
            </a:r>
            <a:r>
              <a:rPr spc="-165" dirty="0"/>
              <a:t>I</a:t>
            </a:r>
            <a:r>
              <a:rPr spc="-160" dirty="0"/>
              <a:t>nher</a:t>
            </a:r>
            <a:r>
              <a:rPr spc="-165" dirty="0"/>
              <a:t>i</a:t>
            </a:r>
            <a:r>
              <a:rPr spc="-155" dirty="0"/>
              <a:t>t</a:t>
            </a:r>
            <a:r>
              <a:rPr spc="-160" dirty="0"/>
              <a:t>anc</a:t>
            </a:r>
            <a:r>
              <a:rPr spc="-5" dirty="0"/>
              <a:t>e</a:t>
            </a:r>
            <a:r>
              <a:rPr spc="-245" dirty="0"/>
              <a:t> </a:t>
            </a:r>
            <a:r>
              <a:rPr dirty="0"/>
              <a:t>:</a:t>
            </a:r>
            <a:r>
              <a:rPr spc="-295" dirty="0"/>
              <a:t> </a:t>
            </a:r>
            <a:r>
              <a:rPr spc="-155" dirty="0"/>
              <a:t>M</a:t>
            </a:r>
            <a:r>
              <a:rPr spc="-160" dirty="0"/>
              <a:t>u</a:t>
            </a:r>
            <a:r>
              <a:rPr spc="-165" dirty="0"/>
              <a:t>l</a:t>
            </a:r>
            <a:r>
              <a:rPr spc="-155" dirty="0"/>
              <a:t>t</a:t>
            </a:r>
            <a:r>
              <a:rPr spc="-150" dirty="0"/>
              <a:t>i</a:t>
            </a:r>
            <a:r>
              <a:rPr spc="-155" dirty="0"/>
              <a:t>-</a:t>
            </a:r>
            <a:r>
              <a:rPr spc="-160" dirty="0"/>
              <a:t>Lev</a:t>
            </a:r>
            <a:r>
              <a:rPr spc="-150" dirty="0"/>
              <a:t>e</a:t>
            </a:r>
            <a:r>
              <a:rPr dirty="0"/>
              <a:t>l</a:t>
            </a:r>
          </a:p>
        </p:txBody>
      </p:sp>
      <p:sp>
        <p:nvSpPr>
          <p:cNvPr id="3" name="object 3"/>
          <p:cNvSpPr txBox="1"/>
          <p:nvPr/>
        </p:nvSpPr>
        <p:spPr>
          <a:xfrm>
            <a:off x="4067683" y="1357157"/>
            <a:ext cx="3980179" cy="1032510"/>
          </a:xfrm>
          <a:prstGeom prst="rect">
            <a:avLst/>
          </a:prstGeom>
        </p:spPr>
        <p:txBody>
          <a:bodyPr vert="horz" wrap="square" lIns="0" tIns="104775" rIns="0" bIns="0" rtlCol="0">
            <a:spAutoFit/>
          </a:bodyPr>
          <a:lstStyle/>
          <a:p>
            <a:pPr marL="12700">
              <a:spcBef>
                <a:spcPts val="825"/>
              </a:spcBef>
            </a:pPr>
            <a:r>
              <a:rPr sz="2400" dirty="0">
                <a:latin typeface="Arial MT"/>
                <a:cs typeface="Arial MT"/>
              </a:rPr>
              <a:t>Multi</a:t>
            </a:r>
            <a:r>
              <a:rPr sz="2400" spc="-35" dirty="0">
                <a:latin typeface="Arial MT"/>
                <a:cs typeface="Arial MT"/>
              </a:rPr>
              <a:t> </a:t>
            </a:r>
            <a:r>
              <a:rPr sz="2400" spc="-5" dirty="0">
                <a:latin typeface="Arial MT"/>
                <a:cs typeface="Arial MT"/>
              </a:rPr>
              <a:t>Level</a:t>
            </a:r>
            <a:r>
              <a:rPr sz="2400" spc="-15" dirty="0">
                <a:latin typeface="Arial MT"/>
                <a:cs typeface="Arial MT"/>
              </a:rPr>
              <a:t> (Tree)</a:t>
            </a:r>
            <a:r>
              <a:rPr sz="2400" spc="-30" dirty="0">
                <a:latin typeface="Arial MT"/>
                <a:cs typeface="Arial MT"/>
              </a:rPr>
              <a:t> </a:t>
            </a:r>
            <a:r>
              <a:rPr sz="2400" dirty="0">
                <a:latin typeface="Arial MT"/>
                <a:cs typeface="Arial MT"/>
              </a:rPr>
              <a:t>Inheritance</a:t>
            </a:r>
            <a:endParaRPr sz="2400">
              <a:latin typeface="Arial MT"/>
              <a:cs typeface="Arial MT"/>
            </a:endParaRPr>
          </a:p>
          <a:p>
            <a:pPr marL="3200400">
              <a:spcBef>
                <a:spcPts val="480"/>
              </a:spcBef>
            </a:pPr>
            <a:r>
              <a:rPr sz="1600" spc="-5" dirty="0">
                <a:latin typeface="Arial MT"/>
                <a:cs typeface="Arial MT"/>
              </a:rPr>
              <a:t>class</a:t>
            </a:r>
            <a:r>
              <a:rPr sz="1600" spc="-105" dirty="0">
                <a:latin typeface="Arial MT"/>
                <a:cs typeface="Arial MT"/>
              </a:rPr>
              <a:t> </a:t>
            </a:r>
            <a:r>
              <a:rPr sz="1600" spc="-5" dirty="0">
                <a:latin typeface="Arial MT"/>
                <a:cs typeface="Arial MT"/>
              </a:rPr>
              <a:t>A</a:t>
            </a:r>
            <a:endParaRPr sz="1600">
              <a:latin typeface="Arial MT"/>
              <a:cs typeface="Arial MT"/>
            </a:endParaRPr>
          </a:p>
          <a:p>
            <a:pPr marL="3200400"/>
            <a:r>
              <a:rPr sz="1600" spc="-5" dirty="0">
                <a:latin typeface="Arial MT"/>
                <a:cs typeface="Arial MT"/>
              </a:rPr>
              <a:t>{</a:t>
            </a:r>
            <a:endParaRPr sz="1600">
              <a:latin typeface="Arial MT"/>
              <a:cs typeface="Arial MT"/>
            </a:endParaRPr>
          </a:p>
        </p:txBody>
      </p:sp>
      <p:grpSp>
        <p:nvGrpSpPr>
          <p:cNvPr id="4" name="object 4"/>
          <p:cNvGrpSpPr/>
          <p:nvPr/>
        </p:nvGrpSpPr>
        <p:grpSpPr>
          <a:xfrm>
            <a:off x="5237989" y="3517391"/>
            <a:ext cx="1390015" cy="510540"/>
            <a:chOff x="3713988" y="3517391"/>
            <a:chExt cx="1390015" cy="510540"/>
          </a:xfrm>
        </p:grpSpPr>
        <p:sp>
          <p:nvSpPr>
            <p:cNvPr id="5" name="object 5"/>
            <p:cNvSpPr/>
            <p:nvPr/>
          </p:nvSpPr>
          <p:spPr>
            <a:xfrm>
              <a:off x="3726942" y="3530345"/>
              <a:ext cx="1363980" cy="485140"/>
            </a:xfrm>
            <a:custGeom>
              <a:avLst/>
              <a:gdLst/>
              <a:ahLst/>
              <a:cxnLst/>
              <a:rect l="l" t="t" r="r" b="b"/>
              <a:pathLst>
                <a:path w="1363979" h="485139">
                  <a:moveTo>
                    <a:pt x="1121664" y="0"/>
                  </a:moveTo>
                  <a:lnTo>
                    <a:pt x="1121664" y="121157"/>
                  </a:lnTo>
                  <a:lnTo>
                    <a:pt x="0" y="121157"/>
                  </a:lnTo>
                  <a:lnTo>
                    <a:pt x="0" y="363473"/>
                  </a:lnTo>
                  <a:lnTo>
                    <a:pt x="1121664" y="363473"/>
                  </a:lnTo>
                  <a:lnTo>
                    <a:pt x="1121664" y="484631"/>
                  </a:lnTo>
                  <a:lnTo>
                    <a:pt x="1363980" y="242315"/>
                  </a:lnTo>
                  <a:lnTo>
                    <a:pt x="1121664" y="0"/>
                  </a:lnTo>
                  <a:close/>
                </a:path>
              </a:pathLst>
            </a:custGeom>
            <a:solidFill>
              <a:srgbClr val="4F81BC"/>
            </a:solidFill>
          </p:spPr>
          <p:txBody>
            <a:bodyPr wrap="square" lIns="0" tIns="0" rIns="0" bIns="0" rtlCol="0"/>
            <a:lstStyle/>
            <a:p>
              <a:endParaRPr/>
            </a:p>
          </p:txBody>
        </p:sp>
        <p:sp>
          <p:nvSpPr>
            <p:cNvPr id="6" name="object 6"/>
            <p:cNvSpPr/>
            <p:nvPr/>
          </p:nvSpPr>
          <p:spPr>
            <a:xfrm>
              <a:off x="3726942" y="3530345"/>
              <a:ext cx="1363980" cy="485140"/>
            </a:xfrm>
            <a:custGeom>
              <a:avLst/>
              <a:gdLst/>
              <a:ahLst/>
              <a:cxnLst/>
              <a:rect l="l" t="t" r="r" b="b"/>
              <a:pathLst>
                <a:path w="1363979" h="485139">
                  <a:moveTo>
                    <a:pt x="0" y="121157"/>
                  </a:moveTo>
                  <a:lnTo>
                    <a:pt x="1121664" y="121157"/>
                  </a:lnTo>
                  <a:lnTo>
                    <a:pt x="1121664" y="0"/>
                  </a:lnTo>
                  <a:lnTo>
                    <a:pt x="1363980" y="242315"/>
                  </a:lnTo>
                  <a:lnTo>
                    <a:pt x="1121664" y="484631"/>
                  </a:lnTo>
                  <a:lnTo>
                    <a:pt x="1121664" y="363473"/>
                  </a:lnTo>
                  <a:lnTo>
                    <a:pt x="0" y="363473"/>
                  </a:lnTo>
                  <a:lnTo>
                    <a:pt x="0" y="121157"/>
                  </a:lnTo>
                  <a:close/>
                </a:path>
              </a:pathLst>
            </a:custGeom>
            <a:ln w="25908">
              <a:solidFill>
                <a:srgbClr val="385D89"/>
              </a:solidFill>
            </a:ln>
          </p:spPr>
          <p:txBody>
            <a:bodyPr wrap="square" lIns="0" tIns="0" rIns="0" bIns="0" rtlCol="0"/>
            <a:lstStyle/>
            <a:p>
              <a:endParaRPr/>
            </a:p>
          </p:txBody>
        </p:sp>
      </p:grpSp>
      <p:sp>
        <p:nvSpPr>
          <p:cNvPr id="7" name="object 7"/>
          <p:cNvSpPr txBox="1"/>
          <p:nvPr/>
        </p:nvSpPr>
        <p:spPr>
          <a:xfrm>
            <a:off x="7255891" y="2364486"/>
            <a:ext cx="1551305" cy="513080"/>
          </a:xfrm>
          <a:prstGeom prst="rect">
            <a:avLst/>
          </a:prstGeom>
        </p:spPr>
        <p:txBody>
          <a:bodyPr vert="horz" wrap="square" lIns="0" tIns="12065" rIns="0" bIns="0" rtlCol="0">
            <a:spAutoFit/>
          </a:bodyPr>
          <a:lstStyle/>
          <a:p>
            <a:pPr marL="927100">
              <a:spcBef>
                <a:spcPts val="95"/>
              </a:spcBef>
            </a:pPr>
            <a:r>
              <a:rPr sz="1600" spc="-5" dirty="0">
                <a:latin typeface="Arial MT"/>
                <a:cs typeface="Arial MT"/>
              </a:rPr>
              <a:t>…..</a:t>
            </a:r>
            <a:endParaRPr sz="1600">
              <a:latin typeface="Arial MT"/>
              <a:cs typeface="Arial MT"/>
            </a:endParaRPr>
          </a:p>
          <a:p>
            <a:pPr marL="12700"/>
            <a:r>
              <a:rPr sz="1600" spc="-10" dirty="0">
                <a:latin typeface="Arial MT"/>
                <a:cs typeface="Arial MT"/>
              </a:rPr>
              <a:t>}</a:t>
            </a:r>
            <a:r>
              <a:rPr sz="1600" spc="-5" dirty="0">
                <a:latin typeface="Arial MT"/>
                <a:cs typeface="Arial MT"/>
              </a:rPr>
              <a:t>//</a:t>
            </a:r>
            <a:r>
              <a:rPr sz="1600" spc="20" dirty="0">
                <a:latin typeface="Arial MT"/>
                <a:cs typeface="Arial MT"/>
              </a:rPr>
              <a:t> </a:t>
            </a:r>
            <a:r>
              <a:rPr sz="1600" spc="-5" dirty="0">
                <a:latin typeface="Arial MT"/>
                <a:cs typeface="Arial MT"/>
              </a:rPr>
              <a:t>End</a:t>
            </a:r>
            <a:r>
              <a:rPr sz="1600" dirty="0">
                <a:latin typeface="Arial MT"/>
                <a:cs typeface="Arial MT"/>
              </a:rPr>
              <a:t> </a:t>
            </a:r>
            <a:r>
              <a:rPr sz="1600" spc="-5" dirty="0">
                <a:latin typeface="Arial MT"/>
                <a:cs typeface="Arial MT"/>
              </a:rPr>
              <a:t>of</a:t>
            </a:r>
            <a:r>
              <a:rPr sz="1600" spc="10" dirty="0">
                <a:latin typeface="Arial MT"/>
                <a:cs typeface="Arial MT"/>
              </a:rPr>
              <a:t> </a:t>
            </a:r>
            <a:r>
              <a:rPr sz="1600" spc="-5" dirty="0">
                <a:latin typeface="Arial MT"/>
                <a:cs typeface="Arial MT"/>
              </a:rPr>
              <a:t>class</a:t>
            </a:r>
            <a:r>
              <a:rPr sz="1600" spc="-105" dirty="0">
                <a:latin typeface="Arial MT"/>
                <a:cs typeface="Arial MT"/>
              </a:rPr>
              <a:t> </a:t>
            </a:r>
            <a:r>
              <a:rPr sz="1600" spc="-5" dirty="0">
                <a:latin typeface="Arial MT"/>
                <a:cs typeface="Arial MT"/>
              </a:rPr>
              <a:t>A</a:t>
            </a:r>
            <a:endParaRPr sz="1600">
              <a:latin typeface="Arial MT"/>
              <a:cs typeface="Arial MT"/>
            </a:endParaRPr>
          </a:p>
        </p:txBody>
      </p:sp>
      <p:sp>
        <p:nvSpPr>
          <p:cNvPr id="8" name="object 8"/>
          <p:cNvSpPr txBox="1"/>
          <p:nvPr/>
        </p:nvSpPr>
        <p:spPr>
          <a:xfrm>
            <a:off x="7255891" y="3096260"/>
            <a:ext cx="1628775" cy="1000760"/>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class</a:t>
            </a:r>
            <a:r>
              <a:rPr sz="1600" spc="-35" dirty="0">
                <a:latin typeface="Arial MT"/>
                <a:cs typeface="Arial MT"/>
              </a:rPr>
              <a:t> </a:t>
            </a:r>
            <a:r>
              <a:rPr sz="1600" spc="-5" dirty="0">
                <a:latin typeface="Arial MT"/>
                <a:cs typeface="Arial MT"/>
              </a:rPr>
              <a:t>B</a:t>
            </a:r>
            <a:r>
              <a:rPr sz="1600" spc="-15" dirty="0">
                <a:latin typeface="Arial MT"/>
                <a:cs typeface="Arial MT"/>
              </a:rPr>
              <a:t> </a:t>
            </a:r>
            <a:r>
              <a:rPr sz="1600" spc="-5" dirty="0">
                <a:latin typeface="Arial MT"/>
                <a:cs typeface="Arial MT"/>
              </a:rPr>
              <a:t>extends</a:t>
            </a:r>
            <a:r>
              <a:rPr sz="1600" spc="-90" dirty="0">
                <a:latin typeface="Arial MT"/>
                <a:cs typeface="Arial MT"/>
              </a:rPr>
              <a:t> </a:t>
            </a:r>
            <a:r>
              <a:rPr sz="1600" spc="-5" dirty="0">
                <a:latin typeface="Arial MT"/>
                <a:cs typeface="Arial MT"/>
              </a:rPr>
              <a:t>A</a:t>
            </a:r>
            <a:endParaRPr sz="1600">
              <a:latin typeface="Arial MT"/>
              <a:cs typeface="Arial MT"/>
            </a:endParaRPr>
          </a:p>
          <a:p>
            <a:pPr marL="12700"/>
            <a:r>
              <a:rPr sz="1600" spc="-5" dirty="0">
                <a:latin typeface="Arial MT"/>
                <a:cs typeface="Arial MT"/>
              </a:rPr>
              <a:t>{</a:t>
            </a:r>
            <a:endParaRPr sz="1600">
              <a:latin typeface="Arial MT"/>
              <a:cs typeface="Arial MT"/>
            </a:endParaRPr>
          </a:p>
          <a:p>
            <a:pPr marL="927100"/>
            <a:r>
              <a:rPr sz="1600" spc="-5" dirty="0">
                <a:latin typeface="Arial MT"/>
                <a:cs typeface="Arial MT"/>
              </a:rPr>
              <a:t>…..</a:t>
            </a:r>
            <a:endParaRPr sz="1600">
              <a:latin typeface="Arial MT"/>
              <a:cs typeface="Arial MT"/>
            </a:endParaRPr>
          </a:p>
          <a:p>
            <a:pPr marL="12700"/>
            <a:r>
              <a:rPr sz="1600" spc="-5" dirty="0">
                <a:latin typeface="Arial MT"/>
                <a:cs typeface="Arial MT"/>
              </a:rPr>
              <a:t>}//</a:t>
            </a:r>
            <a:r>
              <a:rPr sz="1600" spc="5" dirty="0">
                <a:latin typeface="Arial MT"/>
                <a:cs typeface="Arial MT"/>
              </a:rPr>
              <a:t> </a:t>
            </a:r>
            <a:r>
              <a:rPr sz="1600" spc="-5" dirty="0">
                <a:latin typeface="Arial MT"/>
                <a:cs typeface="Arial MT"/>
              </a:rPr>
              <a:t>End</a:t>
            </a:r>
            <a:r>
              <a:rPr sz="1600" spc="-10" dirty="0">
                <a:latin typeface="Arial MT"/>
                <a:cs typeface="Arial MT"/>
              </a:rPr>
              <a:t> </a:t>
            </a:r>
            <a:r>
              <a:rPr sz="1600" spc="-5" dirty="0">
                <a:latin typeface="Arial MT"/>
                <a:cs typeface="Arial MT"/>
              </a:rPr>
              <a:t>of class</a:t>
            </a:r>
            <a:r>
              <a:rPr sz="1600" spc="-10" dirty="0">
                <a:latin typeface="Arial MT"/>
                <a:cs typeface="Arial MT"/>
              </a:rPr>
              <a:t> </a:t>
            </a:r>
            <a:r>
              <a:rPr sz="1600" spc="-5" dirty="0">
                <a:latin typeface="Arial MT"/>
                <a:cs typeface="Arial MT"/>
              </a:rPr>
              <a:t>B</a:t>
            </a:r>
            <a:endParaRPr sz="1600">
              <a:latin typeface="Arial MT"/>
              <a:cs typeface="Arial MT"/>
            </a:endParaRPr>
          </a:p>
        </p:txBody>
      </p:sp>
      <p:sp>
        <p:nvSpPr>
          <p:cNvPr id="9" name="object 9"/>
          <p:cNvSpPr txBox="1"/>
          <p:nvPr/>
        </p:nvSpPr>
        <p:spPr>
          <a:xfrm>
            <a:off x="7255891" y="4315714"/>
            <a:ext cx="1651635" cy="1000760"/>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class</a:t>
            </a:r>
            <a:r>
              <a:rPr sz="1600" spc="-30" dirty="0">
                <a:latin typeface="Arial MT"/>
                <a:cs typeface="Arial MT"/>
              </a:rPr>
              <a:t> </a:t>
            </a:r>
            <a:r>
              <a:rPr sz="1600" spc="-5" dirty="0">
                <a:latin typeface="Arial MT"/>
                <a:cs typeface="Arial MT"/>
              </a:rPr>
              <a:t>C</a:t>
            </a:r>
            <a:r>
              <a:rPr sz="1600" spc="-20" dirty="0">
                <a:latin typeface="Arial MT"/>
                <a:cs typeface="Arial MT"/>
              </a:rPr>
              <a:t> </a:t>
            </a:r>
            <a:r>
              <a:rPr sz="1600" spc="-5" dirty="0">
                <a:latin typeface="Arial MT"/>
                <a:cs typeface="Arial MT"/>
              </a:rPr>
              <a:t>extends</a:t>
            </a:r>
            <a:r>
              <a:rPr sz="1600" dirty="0">
                <a:latin typeface="Arial MT"/>
                <a:cs typeface="Arial MT"/>
              </a:rPr>
              <a:t> </a:t>
            </a:r>
            <a:r>
              <a:rPr sz="1600" spc="-5" dirty="0">
                <a:latin typeface="Arial MT"/>
                <a:cs typeface="Arial MT"/>
              </a:rPr>
              <a:t>B</a:t>
            </a:r>
            <a:endParaRPr sz="1600">
              <a:latin typeface="Arial MT"/>
              <a:cs typeface="Arial MT"/>
            </a:endParaRPr>
          </a:p>
          <a:p>
            <a:pPr marL="12700"/>
            <a:r>
              <a:rPr sz="1600" spc="-5" dirty="0">
                <a:latin typeface="Arial MT"/>
                <a:cs typeface="Arial MT"/>
              </a:rPr>
              <a:t>{</a:t>
            </a:r>
            <a:endParaRPr sz="1600">
              <a:latin typeface="Arial MT"/>
              <a:cs typeface="Arial MT"/>
            </a:endParaRPr>
          </a:p>
          <a:p>
            <a:pPr marL="927100"/>
            <a:r>
              <a:rPr sz="1600" spc="-5" dirty="0">
                <a:latin typeface="Arial MT"/>
                <a:cs typeface="Arial MT"/>
              </a:rPr>
              <a:t>…..</a:t>
            </a:r>
            <a:endParaRPr sz="1600">
              <a:latin typeface="Arial MT"/>
              <a:cs typeface="Arial MT"/>
            </a:endParaRPr>
          </a:p>
          <a:p>
            <a:pPr marL="12700"/>
            <a:r>
              <a:rPr sz="1600" spc="-5" dirty="0">
                <a:latin typeface="Arial MT"/>
                <a:cs typeface="Arial MT"/>
              </a:rPr>
              <a:t>}//</a:t>
            </a:r>
            <a:r>
              <a:rPr sz="1600" spc="5" dirty="0">
                <a:latin typeface="Arial MT"/>
                <a:cs typeface="Arial MT"/>
              </a:rPr>
              <a:t> </a:t>
            </a:r>
            <a:r>
              <a:rPr sz="1600" spc="-5" dirty="0">
                <a:latin typeface="Arial MT"/>
                <a:cs typeface="Arial MT"/>
              </a:rPr>
              <a:t>End</a:t>
            </a:r>
            <a:r>
              <a:rPr sz="1600" spc="-10" dirty="0">
                <a:latin typeface="Arial MT"/>
                <a:cs typeface="Arial MT"/>
              </a:rPr>
              <a:t> </a:t>
            </a:r>
            <a:r>
              <a:rPr sz="1600" spc="-5" dirty="0">
                <a:latin typeface="Arial MT"/>
                <a:cs typeface="Arial MT"/>
              </a:rPr>
              <a:t>of class</a:t>
            </a:r>
            <a:r>
              <a:rPr sz="1600" spc="-10" dirty="0">
                <a:latin typeface="Arial MT"/>
                <a:cs typeface="Arial MT"/>
              </a:rPr>
              <a:t> </a:t>
            </a:r>
            <a:r>
              <a:rPr sz="1600" spc="-5" dirty="0">
                <a:latin typeface="Arial MT"/>
                <a:cs typeface="Arial MT"/>
              </a:rPr>
              <a:t>C</a:t>
            </a:r>
            <a:endParaRPr sz="1600">
              <a:latin typeface="Arial MT"/>
              <a:cs typeface="Arial MT"/>
            </a:endParaRPr>
          </a:p>
        </p:txBody>
      </p:sp>
      <p:sp>
        <p:nvSpPr>
          <p:cNvPr id="10" name="object 10"/>
          <p:cNvSpPr txBox="1"/>
          <p:nvPr/>
        </p:nvSpPr>
        <p:spPr>
          <a:xfrm>
            <a:off x="2586227" y="2348483"/>
            <a:ext cx="2286000" cy="480260"/>
          </a:xfrm>
          <a:prstGeom prst="rect">
            <a:avLst/>
          </a:prstGeom>
          <a:solidFill>
            <a:srgbClr val="4F81BC"/>
          </a:solidFill>
          <a:ln w="9144">
            <a:solidFill>
              <a:srgbClr val="000000"/>
            </a:solidFill>
          </a:ln>
        </p:spPr>
        <p:txBody>
          <a:bodyPr vert="horz" wrap="square" lIns="0" tIns="201295" rIns="0" bIns="0" rtlCol="0">
            <a:spAutoFit/>
          </a:bodyPr>
          <a:lstStyle/>
          <a:p>
            <a:pPr algn="ctr">
              <a:spcBef>
                <a:spcPts val="1585"/>
              </a:spcBef>
            </a:pPr>
            <a:r>
              <a:rPr dirty="0">
                <a:latin typeface="Arial MT"/>
                <a:cs typeface="Arial MT"/>
              </a:rPr>
              <a:t>A</a:t>
            </a:r>
            <a:endParaRPr>
              <a:latin typeface="Arial MT"/>
              <a:cs typeface="Arial MT"/>
            </a:endParaRPr>
          </a:p>
        </p:txBody>
      </p:sp>
      <p:sp>
        <p:nvSpPr>
          <p:cNvPr id="11" name="object 11"/>
          <p:cNvSpPr txBox="1"/>
          <p:nvPr/>
        </p:nvSpPr>
        <p:spPr>
          <a:xfrm>
            <a:off x="2586227" y="3495226"/>
            <a:ext cx="2286000" cy="474489"/>
          </a:xfrm>
          <a:prstGeom prst="rect">
            <a:avLst/>
          </a:prstGeom>
          <a:solidFill>
            <a:srgbClr val="4F81BC"/>
          </a:solidFill>
          <a:ln w="9144">
            <a:solidFill>
              <a:srgbClr val="000000"/>
            </a:solidFill>
          </a:ln>
        </p:spPr>
        <p:txBody>
          <a:bodyPr vert="horz" wrap="square" lIns="0" tIns="195580" rIns="0" bIns="0" rtlCol="0">
            <a:spAutoFit/>
          </a:bodyPr>
          <a:lstStyle/>
          <a:p>
            <a:pPr marR="37465" algn="ctr">
              <a:spcBef>
                <a:spcPts val="1540"/>
              </a:spcBef>
            </a:pPr>
            <a:r>
              <a:rPr dirty="0">
                <a:latin typeface="Arial MT"/>
                <a:cs typeface="Arial MT"/>
              </a:rPr>
              <a:t>B</a:t>
            </a:r>
            <a:endParaRPr>
              <a:latin typeface="Arial MT"/>
              <a:cs typeface="Arial MT"/>
            </a:endParaRPr>
          </a:p>
        </p:txBody>
      </p:sp>
      <p:sp>
        <p:nvSpPr>
          <p:cNvPr id="12" name="object 12"/>
          <p:cNvSpPr txBox="1"/>
          <p:nvPr/>
        </p:nvSpPr>
        <p:spPr>
          <a:xfrm>
            <a:off x="2586227" y="4661176"/>
            <a:ext cx="2286000" cy="480260"/>
          </a:xfrm>
          <a:prstGeom prst="rect">
            <a:avLst/>
          </a:prstGeom>
          <a:solidFill>
            <a:srgbClr val="4F81BC"/>
          </a:solidFill>
          <a:ln w="9144">
            <a:solidFill>
              <a:srgbClr val="000000"/>
            </a:solidFill>
          </a:ln>
        </p:spPr>
        <p:txBody>
          <a:bodyPr vert="horz" wrap="square" lIns="0" tIns="201295" rIns="0" bIns="0" rtlCol="0">
            <a:spAutoFit/>
          </a:bodyPr>
          <a:lstStyle/>
          <a:p>
            <a:pPr algn="ctr">
              <a:spcBef>
                <a:spcPts val="1585"/>
              </a:spcBef>
            </a:pPr>
            <a:r>
              <a:rPr spc="-5" dirty="0">
                <a:latin typeface="Arial MT"/>
                <a:cs typeface="Arial MT"/>
              </a:rPr>
              <a:t>C</a:t>
            </a:r>
            <a:endParaRPr>
              <a:latin typeface="Arial MT"/>
              <a:cs typeface="Arial MT"/>
            </a:endParaRPr>
          </a:p>
        </p:txBody>
      </p:sp>
      <p:sp>
        <p:nvSpPr>
          <p:cNvPr id="13" name="object 13"/>
          <p:cNvSpPr/>
          <p:nvPr/>
        </p:nvSpPr>
        <p:spPr>
          <a:xfrm>
            <a:off x="3700270" y="2971800"/>
            <a:ext cx="76200" cy="457200"/>
          </a:xfrm>
          <a:custGeom>
            <a:avLst/>
            <a:gdLst/>
            <a:ahLst/>
            <a:cxnLst/>
            <a:rect l="l" t="t" r="r" b="b"/>
            <a:pathLst>
              <a:path w="76200" h="457200">
                <a:moveTo>
                  <a:pt x="44450" y="63500"/>
                </a:moveTo>
                <a:lnTo>
                  <a:pt x="31750" y="63500"/>
                </a:lnTo>
                <a:lnTo>
                  <a:pt x="31750" y="457200"/>
                </a:lnTo>
                <a:lnTo>
                  <a:pt x="44450" y="457200"/>
                </a:lnTo>
                <a:lnTo>
                  <a:pt x="44450" y="63500"/>
                </a:lnTo>
                <a:close/>
              </a:path>
              <a:path w="76200" h="457200">
                <a:moveTo>
                  <a:pt x="38100" y="0"/>
                </a:moveTo>
                <a:lnTo>
                  <a:pt x="0" y="76200"/>
                </a:lnTo>
                <a:lnTo>
                  <a:pt x="31750" y="76200"/>
                </a:lnTo>
                <a:lnTo>
                  <a:pt x="31750" y="63500"/>
                </a:lnTo>
                <a:lnTo>
                  <a:pt x="69850" y="63500"/>
                </a:lnTo>
                <a:lnTo>
                  <a:pt x="38100" y="0"/>
                </a:lnTo>
                <a:close/>
              </a:path>
              <a:path w="76200" h="4572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4" name="object 14"/>
          <p:cNvSpPr/>
          <p:nvPr/>
        </p:nvSpPr>
        <p:spPr>
          <a:xfrm>
            <a:off x="3691127" y="4171547"/>
            <a:ext cx="76200" cy="457200"/>
          </a:xfrm>
          <a:custGeom>
            <a:avLst/>
            <a:gdLst/>
            <a:ahLst/>
            <a:cxnLst/>
            <a:rect l="l" t="t" r="r" b="b"/>
            <a:pathLst>
              <a:path w="76200" h="457200">
                <a:moveTo>
                  <a:pt x="44450" y="63500"/>
                </a:moveTo>
                <a:lnTo>
                  <a:pt x="31750" y="63500"/>
                </a:lnTo>
                <a:lnTo>
                  <a:pt x="31750" y="457200"/>
                </a:lnTo>
                <a:lnTo>
                  <a:pt x="44450" y="457200"/>
                </a:lnTo>
                <a:lnTo>
                  <a:pt x="44450" y="63500"/>
                </a:lnTo>
                <a:close/>
              </a:path>
              <a:path w="76200" h="457200">
                <a:moveTo>
                  <a:pt x="38100" y="0"/>
                </a:moveTo>
                <a:lnTo>
                  <a:pt x="0" y="76200"/>
                </a:lnTo>
                <a:lnTo>
                  <a:pt x="31750" y="76200"/>
                </a:lnTo>
                <a:lnTo>
                  <a:pt x="31750" y="63500"/>
                </a:lnTo>
                <a:lnTo>
                  <a:pt x="69850" y="63500"/>
                </a:lnTo>
                <a:lnTo>
                  <a:pt x="38100" y="0"/>
                </a:lnTo>
                <a:close/>
              </a:path>
              <a:path w="76200" h="4572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7" name="Footer Placeholder 16">
            <a:extLst>
              <a:ext uri="{FF2B5EF4-FFF2-40B4-BE49-F238E27FC236}">
                <a16:creationId xmlns:a16="http://schemas.microsoft.com/office/drawing/2014/main" id="{CD029C91-FD70-90F3-412D-D8AB42C4CCEE}"/>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7324950" cy="689932"/>
          </a:xfrm>
          <a:prstGeom prst="rect">
            <a:avLst/>
          </a:prstGeom>
        </p:spPr>
        <p:txBody>
          <a:bodyPr vert="horz" wrap="square" lIns="0" tIns="12700" rIns="0" bIns="0" rtlCol="0" anchor="t">
            <a:spAutoFit/>
          </a:bodyPr>
          <a:lstStyle/>
          <a:p>
            <a:pPr marL="12700">
              <a:lnSpc>
                <a:spcPct val="100000"/>
              </a:lnSpc>
              <a:spcBef>
                <a:spcPts val="100"/>
              </a:spcBef>
            </a:pPr>
            <a:r>
              <a:rPr spc="-425" dirty="0"/>
              <a:t>T</a:t>
            </a:r>
            <a:r>
              <a:rPr spc="-160" dirty="0"/>
              <a:t>ype</a:t>
            </a:r>
            <a:r>
              <a:rPr spc="-5" dirty="0"/>
              <a:t>s</a:t>
            </a:r>
            <a:r>
              <a:rPr spc="-285" dirty="0"/>
              <a:t> </a:t>
            </a:r>
            <a:r>
              <a:rPr spc="-160" dirty="0"/>
              <a:t>o</a:t>
            </a:r>
            <a:r>
              <a:rPr dirty="0"/>
              <a:t>f</a:t>
            </a:r>
            <a:r>
              <a:rPr spc="-295" dirty="0"/>
              <a:t> </a:t>
            </a:r>
            <a:r>
              <a:rPr spc="-165" dirty="0"/>
              <a:t>I</a:t>
            </a:r>
            <a:r>
              <a:rPr spc="-160" dirty="0"/>
              <a:t>nher</a:t>
            </a:r>
            <a:r>
              <a:rPr spc="-165" dirty="0"/>
              <a:t>i</a:t>
            </a:r>
            <a:r>
              <a:rPr spc="-155" dirty="0"/>
              <a:t>t</a:t>
            </a:r>
            <a:r>
              <a:rPr spc="-160" dirty="0"/>
              <a:t>anc</a:t>
            </a:r>
            <a:r>
              <a:rPr spc="-5" dirty="0"/>
              <a:t>e</a:t>
            </a:r>
            <a:r>
              <a:rPr spc="-245" dirty="0"/>
              <a:t> </a:t>
            </a:r>
            <a:r>
              <a:rPr dirty="0"/>
              <a:t>:</a:t>
            </a:r>
            <a:r>
              <a:rPr spc="-295" dirty="0"/>
              <a:t> </a:t>
            </a:r>
            <a:r>
              <a:rPr spc="-155" dirty="0"/>
              <a:t>M</a:t>
            </a:r>
            <a:r>
              <a:rPr spc="-160" dirty="0"/>
              <a:t>u</a:t>
            </a:r>
            <a:r>
              <a:rPr spc="-165" dirty="0"/>
              <a:t>l</a:t>
            </a:r>
            <a:r>
              <a:rPr spc="-155" dirty="0"/>
              <a:t>t</a:t>
            </a:r>
            <a:r>
              <a:rPr spc="-165" dirty="0"/>
              <a:t>i</a:t>
            </a:r>
            <a:r>
              <a:rPr spc="-160" dirty="0"/>
              <a:t>p</a:t>
            </a:r>
            <a:r>
              <a:rPr spc="-165" dirty="0"/>
              <a:t>l</a:t>
            </a:r>
            <a:r>
              <a:rPr spc="-5" dirty="0"/>
              <a:t>e</a:t>
            </a:r>
          </a:p>
        </p:txBody>
      </p:sp>
      <p:sp>
        <p:nvSpPr>
          <p:cNvPr id="3" name="object 3"/>
          <p:cNvSpPr txBox="1"/>
          <p:nvPr/>
        </p:nvSpPr>
        <p:spPr>
          <a:xfrm>
            <a:off x="4723257" y="1449401"/>
            <a:ext cx="2670810" cy="391795"/>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Multiple</a:t>
            </a:r>
            <a:r>
              <a:rPr sz="2400" spc="-45" dirty="0">
                <a:latin typeface="Arial MT"/>
                <a:cs typeface="Arial MT"/>
              </a:rPr>
              <a:t> </a:t>
            </a:r>
            <a:r>
              <a:rPr sz="2400" dirty="0">
                <a:latin typeface="Arial MT"/>
                <a:cs typeface="Arial MT"/>
              </a:rPr>
              <a:t>Inheritance</a:t>
            </a:r>
            <a:endParaRPr sz="2400">
              <a:latin typeface="Arial MT"/>
              <a:cs typeface="Arial MT"/>
            </a:endParaRPr>
          </a:p>
        </p:txBody>
      </p:sp>
      <p:grpSp>
        <p:nvGrpSpPr>
          <p:cNvPr id="4" name="object 4"/>
          <p:cNvGrpSpPr/>
          <p:nvPr/>
        </p:nvGrpSpPr>
        <p:grpSpPr>
          <a:xfrm>
            <a:off x="5219701" y="2753867"/>
            <a:ext cx="1390015" cy="510540"/>
            <a:chOff x="3695700" y="2753867"/>
            <a:chExt cx="1390015" cy="510540"/>
          </a:xfrm>
        </p:grpSpPr>
        <p:sp>
          <p:nvSpPr>
            <p:cNvPr id="5" name="object 5"/>
            <p:cNvSpPr/>
            <p:nvPr/>
          </p:nvSpPr>
          <p:spPr>
            <a:xfrm>
              <a:off x="3708653" y="2766821"/>
              <a:ext cx="1363980" cy="485140"/>
            </a:xfrm>
            <a:custGeom>
              <a:avLst/>
              <a:gdLst/>
              <a:ahLst/>
              <a:cxnLst/>
              <a:rect l="l" t="t" r="r" b="b"/>
              <a:pathLst>
                <a:path w="1363979" h="485139">
                  <a:moveTo>
                    <a:pt x="1121664" y="0"/>
                  </a:moveTo>
                  <a:lnTo>
                    <a:pt x="1121664" y="121157"/>
                  </a:lnTo>
                  <a:lnTo>
                    <a:pt x="0" y="121157"/>
                  </a:lnTo>
                  <a:lnTo>
                    <a:pt x="0" y="363474"/>
                  </a:lnTo>
                  <a:lnTo>
                    <a:pt x="1121664" y="363474"/>
                  </a:lnTo>
                  <a:lnTo>
                    <a:pt x="1121664" y="484631"/>
                  </a:lnTo>
                  <a:lnTo>
                    <a:pt x="1363980" y="242315"/>
                  </a:lnTo>
                  <a:lnTo>
                    <a:pt x="1121664" y="0"/>
                  </a:lnTo>
                  <a:close/>
                </a:path>
              </a:pathLst>
            </a:custGeom>
            <a:solidFill>
              <a:srgbClr val="4F81BC"/>
            </a:solidFill>
          </p:spPr>
          <p:txBody>
            <a:bodyPr wrap="square" lIns="0" tIns="0" rIns="0" bIns="0" rtlCol="0"/>
            <a:lstStyle/>
            <a:p>
              <a:endParaRPr/>
            </a:p>
          </p:txBody>
        </p:sp>
        <p:sp>
          <p:nvSpPr>
            <p:cNvPr id="6" name="object 6"/>
            <p:cNvSpPr/>
            <p:nvPr/>
          </p:nvSpPr>
          <p:spPr>
            <a:xfrm>
              <a:off x="3708653" y="2766821"/>
              <a:ext cx="1363980" cy="485140"/>
            </a:xfrm>
            <a:custGeom>
              <a:avLst/>
              <a:gdLst/>
              <a:ahLst/>
              <a:cxnLst/>
              <a:rect l="l" t="t" r="r" b="b"/>
              <a:pathLst>
                <a:path w="1363979" h="485139">
                  <a:moveTo>
                    <a:pt x="0" y="121157"/>
                  </a:moveTo>
                  <a:lnTo>
                    <a:pt x="1121664" y="121157"/>
                  </a:lnTo>
                  <a:lnTo>
                    <a:pt x="1121664" y="0"/>
                  </a:lnTo>
                  <a:lnTo>
                    <a:pt x="1363980" y="242315"/>
                  </a:lnTo>
                  <a:lnTo>
                    <a:pt x="1121664" y="484631"/>
                  </a:lnTo>
                  <a:lnTo>
                    <a:pt x="1121664" y="363474"/>
                  </a:lnTo>
                  <a:lnTo>
                    <a:pt x="0" y="363474"/>
                  </a:lnTo>
                  <a:lnTo>
                    <a:pt x="0" y="121157"/>
                  </a:lnTo>
                  <a:close/>
                </a:path>
              </a:pathLst>
            </a:custGeom>
            <a:ln w="25908">
              <a:solidFill>
                <a:srgbClr val="385D89"/>
              </a:solidFill>
            </a:ln>
          </p:spPr>
          <p:txBody>
            <a:bodyPr wrap="square" lIns="0" tIns="0" rIns="0" bIns="0" rtlCol="0"/>
            <a:lstStyle/>
            <a:p>
              <a:endParaRPr/>
            </a:p>
          </p:txBody>
        </p:sp>
      </p:grpSp>
      <p:sp>
        <p:nvSpPr>
          <p:cNvPr id="7" name="object 7"/>
          <p:cNvSpPr txBox="1"/>
          <p:nvPr/>
        </p:nvSpPr>
        <p:spPr>
          <a:xfrm>
            <a:off x="1920241" y="2609088"/>
            <a:ext cx="1146175" cy="486672"/>
          </a:xfrm>
          <a:prstGeom prst="rect">
            <a:avLst/>
          </a:prstGeom>
          <a:solidFill>
            <a:srgbClr val="4F81BC"/>
          </a:solidFill>
          <a:ln w="9143">
            <a:solidFill>
              <a:srgbClr val="000000"/>
            </a:solidFill>
          </a:ln>
        </p:spPr>
        <p:txBody>
          <a:bodyPr vert="horz" wrap="square" lIns="0" tIns="207645" rIns="0" bIns="0" rtlCol="0">
            <a:spAutoFit/>
          </a:bodyPr>
          <a:lstStyle/>
          <a:p>
            <a:pPr algn="ctr">
              <a:spcBef>
                <a:spcPts val="1635"/>
              </a:spcBef>
            </a:pPr>
            <a:r>
              <a:rPr dirty="0">
                <a:latin typeface="Arial MT"/>
                <a:cs typeface="Arial MT"/>
              </a:rPr>
              <a:t>A</a:t>
            </a:r>
            <a:endParaRPr>
              <a:latin typeface="Arial MT"/>
              <a:cs typeface="Arial MT"/>
            </a:endParaRPr>
          </a:p>
        </p:txBody>
      </p:sp>
      <p:sp>
        <p:nvSpPr>
          <p:cNvPr id="8" name="object 8"/>
          <p:cNvSpPr txBox="1"/>
          <p:nvPr/>
        </p:nvSpPr>
        <p:spPr>
          <a:xfrm>
            <a:off x="3401568" y="2609088"/>
            <a:ext cx="1004569" cy="486672"/>
          </a:xfrm>
          <a:prstGeom prst="rect">
            <a:avLst/>
          </a:prstGeom>
          <a:solidFill>
            <a:srgbClr val="4F81BC"/>
          </a:solidFill>
          <a:ln w="9144">
            <a:solidFill>
              <a:srgbClr val="000000"/>
            </a:solidFill>
          </a:ln>
        </p:spPr>
        <p:txBody>
          <a:bodyPr vert="horz" wrap="square" lIns="0" tIns="207645" rIns="0" bIns="0" rtlCol="0">
            <a:spAutoFit/>
          </a:bodyPr>
          <a:lstStyle/>
          <a:p>
            <a:pPr algn="ctr">
              <a:spcBef>
                <a:spcPts val="1635"/>
              </a:spcBef>
            </a:pPr>
            <a:r>
              <a:rPr dirty="0">
                <a:latin typeface="Arial MT"/>
                <a:cs typeface="Arial MT"/>
              </a:rPr>
              <a:t>B</a:t>
            </a:r>
            <a:endParaRPr>
              <a:latin typeface="Arial MT"/>
              <a:cs typeface="Arial MT"/>
            </a:endParaRPr>
          </a:p>
        </p:txBody>
      </p:sp>
      <p:grpSp>
        <p:nvGrpSpPr>
          <p:cNvPr id="9" name="object 9"/>
          <p:cNvGrpSpPr/>
          <p:nvPr/>
        </p:nvGrpSpPr>
        <p:grpSpPr>
          <a:xfrm>
            <a:off x="2455164" y="3311652"/>
            <a:ext cx="1534795" cy="843280"/>
            <a:chOff x="931163" y="3311652"/>
            <a:chExt cx="1534795" cy="843280"/>
          </a:xfrm>
        </p:grpSpPr>
        <p:sp>
          <p:nvSpPr>
            <p:cNvPr id="10" name="object 10"/>
            <p:cNvSpPr/>
            <p:nvPr/>
          </p:nvSpPr>
          <p:spPr>
            <a:xfrm>
              <a:off x="931164" y="3311651"/>
              <a:ext cx="1534795" cy="820419"/>
            </a:xfrm>
            <a:custGeom>
              <a:avLst/>
              <a:gdLst/>
              <a:ahLst/>
              <a:cxnLst/>
              <a:rect l="l" t="t" r="r" b="b"/>
              <a:pathLst>
                <a:path w="1534795" h="820420">
                  <a:moveTo>
                    <a:pt x="76200" y="76200"/>
                  </a:moveTo>
                  <a:lnTo>
                    <a:pt x="69850" y="63500"/>
                  </a:lnTo>
                  <a:lnTo>
                    <a:pt x="38100" y="0"/>
                  </a:lnTo>
                  <a:lnTo>
                    <a:pt x="0" y="76200"/>
                  </a:lnTo>
                  <a:lnTo>
                    <a:pt x="31750" y="76200"/>
                  </a:lnTo>
                  <a:lnTo>
                    <a:pt x="31750" y="819912"/>
                  </a:lnTo>
                  <a:lnTo>
                    <a:pt x="44450" y="819912"/>
                  </a:lnTo>
                  <a:lnTo>
                    <a:pt x="44450" y="76200"/>
                  </a:lnTo>
                  <a:lnTo>
                    <a:pt x="76200" y="76200"/>
                  </a:lnTo>
                  <a:close/>
                </a:path>
                <a:path w="1534795" h="820420">
                  <a:moveTo>
                    <a:pt x="1534668" y="76200"/>
                  </a:moveTo>
                  <a:lnTo>
                    <a:pt x="1528318" y="63500"/>
                  </a:lnTo>
                  <a:lnTo>
                    <a:pt x="1496568" y="0"/>
                  </a:lnTo>
                  <a:lnTo>
                    <a:pt x="1458468" y="76200"/>
                  </a:lnTo>
                  <a:lnTo>
                    <a:pt x="1490218" y="76200"/>
                  </a:lnTo>
                  <a:lnTo>
                    <a:pt x="1490218" y="819912"/>
                  </a:lnTo>
                  <a:lnTo>
                    <a:pt x="1502918" y="819912"/>
                  </a:lnTo>
                  <a:lnTo>
                    <a:pt x="1502918" y="76200"/>
                  </a:lnTo>
                  <a:lnTo>
                    <a:pt x="1534668" y="76200"/>
                  </a:lnTo>
                  <a:close/>
                </a:path>
              </a:pathLst>
            </a:custGeom>
            <a:solidFill>
              <a:srgbClr val="000000"/>
            </a:solidFill>
          </p:spPr>
          <p:txBody>
            <a:bodyPr wrap="square" lIns="0" tIns="0" rIns="0" bIns="0" rtlCol="0"/>
            <a:lstStyle/>
            <a:p>
              <a:endParaRPr/>
            </a:p>
          </p:txBody>
        </p:sp>
        <p:sp>
          <p:nvSpPr>
            <p:cNvPr id="11" name="object 11"/>
            <p:cNvSpPr/>
            <p:nvPr/>
          </p:nvSpPr>
          <p:spPr>
            <a:xfrm>
              <a:off x="969263" y="4131564"/>
              <a:ext cx="1481455" cy="18415"/>
            </a:xfrm>
            <a:custGeom>
              <a:avLst/>
              <a:gdLst/>
              <a:ahLst/>
              <a:cxnLst/>
              <a:rect l="l" t="t" r="r" b="b"/>
              <a:pathLst>
                <a:path w="1481455" h="18414">
                  <a:moveTo>
                    <a:pt x="0" y="18287"/>
                  </a:moveTo>
                  <a:lnTo>
                    <a:pt x="1481328" y="0"/>
                  </a:lnTo>
                </a:path>
              </a:pathLst>
            </a:custGeom>
            <a:ln w="9144">
              <a:solidFill>
                <a:srgbClr val="000000"/>
              </a:solidFill>
            </a:ln>
          </p:spPr>
          <p:txBody>
            <a:bodyPr wrap="square" lIns="0" tIns="0" rIns="0" bIns="0" rtlCol="0"/>
            <a:lstStyle/>
            <a:p>
              <a:endParaRPr/>
            </a:p>
          </p:txBody>
        </p:sp>
      </p:grpSp>
      <p:sp>
        <p:nvSpPr>
          <p:cNvPr id="12" name="object 12"/>
          <p:cNvSpPr txBox="1"/>
          <p:nvPr/>
        </p:nvSpPr>
        <p:spPr>
          <a:xfrm>
            <a:off x="2779776" y="4716779"/>
            <a:ext cx="1004569" cy="487954"/>
          </a:xfrm>
          <a:prstGeom prst="rect">
            <a:avLst/>
          </a:prstGeom>
          <a:solidFill>
            <a:srgbClr val="4F81BC"/>
          </a:solidFill>
          <a:ln w="9144">
            <a:solidFill>
              <a:srgbClr val="000000"/>
            </a:solidFill>
          </a:ln>
        </p:spPr>
        <p:txBody>
          <a:bodyPr vert="horz" wrap="square" lIns="0" tIns="208915" rIns="0" bIns="0" rtlCol="0">
            <a:spAutoFit/>
          </a:bodyPr>
          <a:lstStyle/>
          <a:p>
            <a:pPr marL="635" algn="ctr">
              <a:spcBef>
                <a:spcPts val="1645"/>
              </a:spcBef>
            </a:pPr>
            <a:r>
              <a:rPr spc="-5" dirty="0">
                <a:latin typeface="Arial MT"/>
                <a:cs typeface="Arial MT"/>
              </a:rPr>
              <a:t>C</a:t>
            </a:r>
            <a:endParaRPr>
              <a:latin typeface="Arial MT"/>
              <a:cs typeface="Arial MT"/>
            </a:endParaRPr>
          </a:p>
        </p:txBody>
      </p:sp>
      <p:sp>
        <p:nvSpPr>
          <p:cNvPr id="13" name="object 13"/>
          <p:cNvSpPr/>
          <p:nvPr/>
        </p:nvSpPr>
        <p:spPr>
          <a:xfrm>
            <a:off x="3258311" y="4131564"/>
            <a:ext cx="0" cy="585470"/>
          </a:xfrm>
          <a:custGeom>
            <a:avLst/>
            <a:gdLst/>
            <a:ahLst/>
            <a:cxnLst/>
            <a:rect l="l" t="t" r="r" b="b"/>
            <a:pathLst>
              <a:path h="585470">
                <a:moveTo>
                  <a:pt x="0" y="0"/>
                </a:moveTo>
                <a:lnTo>
                  <a:pt x="0" y="585216"/>
                </a:lnTo>
              </a:path>
            </a:pathLst>
          </a:custGeom>
          <a:ln w="9144">
            <a:solidFill>
              <a:srgbClr val="000000"/>
            </a:solidFill>
          </a:ln>
        </p:spPr>
        <p:txBody>
          <a:bodyPr wrap="square" lIns="0" tIns="0" rIns="0" bIns="0" rtlCol="0"/>
          <a:lstStyle/>
          <a:p>
            <a:endParaRPr/>
          </a:p>
        </p:txBody>
      </p:sp>
      <p:sp>
        <p:nvSpPr>
          <p:cNvPr id="14" name="object 14"/>
          <p:cNvSpPr txBox="1"/>
          <p:nvPr/>
        </p:nvSpPr>
        <p:spPr>
          <a:xfrm>
            <a:off x="7233920" y="2590545"/>
            <a:ext cx="2909570" cy="878840"/>
          </a:xfrm>
          <a:prstGeom prst="rect">
            <a:avLst/>
          </a:prstGeom>
        </p:spPr>
        <p:txBody>
          <a:bodyPr vert="horz" wrap="square" lIns="0" tIns="12065" rIns="0" bIns="0" rtlCol="0">
            <a:spAutoFit/>
          </a:bodyPr>
          <a:lstStyle/>
          <a:p>
            <a:pPr marL="358140" marR="5080" indent="-346075">
              <a:spcBef>
                <a:spcPts val="95"/>
              </a:spcBef>
            </a:pPr>
            <a:r>
              <a:rPr sz="2800" b="1" spc="-5" dirty="0">
                <a:latin typeface="Arial"/>
                <a:cs typeface="Arial"/>
              </a:rPr>
              <a:t>Not</a:t>
            </a:r>
            <a:r>
              <a:rPr sz="2800" b="1" spc="-35" dirty="0">
                <a:latin typeface="Arial"/>
                <a:cs typeface="Arial"/>
              </a:rPr>
              <a:t> </a:t>
            </a:r>
            <a:r>
              <a:rPr sz="2800" b="1" spc="-5" dirty="0">
                <a:latin typeface="Arial"/>
                <a:cs typeface="Arial"/>
              </a:rPr>
              <a:t>Supported in </a:t>
            </a:r>
            <a:r>
              <a:rPr sz="2800" b="1" spc="-760" dirty="0">
                <a:latin typeface="Arial"/>
                <a:cs typeface="Arial"/>
              </a:rPr>
              <a:t> </a:t>
            </a:r>
            <a:r>
              <a:rPr sz="2800" b="1" spc="-5" dirty="0">
                <a:latin typeface="Arial"/>
                <a:cs typeface="Arial"/>
              </a:rPr>
              <a:t>Java</a:t>
            </a:r>
            <a:r>
              <a:rPr sz="2800" b="1" spc="-10" dirty="0">
                <a:latin typeface="Arial"/>
                <a:cs typeface="Arial"/>
              </a:rPr>
              <a:t> </a:t>
            </a:r>
            <a:r>
              <a:rPr sz="2800" b="1" dirty="0">
                <a:latin typeface="Arial"/>
                <a:cs typeface="Arial"/>
              </a:rPr>
              <a:t>Directly</a:t>
            </a:r>
            <a:endParaRPr sz="2800">
              <a:latin typeface="Arial"/>
              <a:cs typeface="Arial"/>
            </a:endParaRPr>
          </a:p>
        </p:txBody>
      </p:sp>
      <p:sp>
        <p:nvSpPr>
          <p:cNvPr id="15" name="object 15"/>
          <p:cNvSpPr txBox="1"/>
          <p:nvPr/>
        </p:nvSpPr>
        <p:spPr>
          <a:xfrm>
            <a:off x="5225035" y="3561970"/>
            <a:ext cx="640715" cy="452755"/>
          </a:xfrm>
          <a:prstGeom prst="rect">
            <a:avLst/>
          </a:prstGeom>
        </p:spPr>
        <p:txBody>
          <a:bodyPr vert="horz" wrap="square" lIns="0" tIns="13335" rIns="0" bIns="0" rtlCol="0">
            <a:spAutoFit/>
          </a:bodyPr>
          <a:lstStyle/>
          <a:p>
            <a:pPr marL="12700">
              <a:spcBef>
                <a:spcPts val="105"/>
              </a:spcBef>
            </a:pPr>
            <a:r>
              <a:rPr sz="1400" b="1" dirty="0">
                <a:latin typeface="Arial"/>
                <a:cs typeface="Arial"/>
              </a:rPr>
              <a:t>class</a:t>
            </a:r>
            <a:r>
              <a:rPr sz="1400" b="1" spc="-80" dirty="0">
                <a:latin typeface="Arial"/>
                <a:cs typeface="Arial"/>
              </a:rPr>
              <a:t> </a:t>
            </a:r>
            <a:r>
              <a:rPr sz="1400" b="1" dirty="0">
                <a:latin typeface="Arial"/>
                <a:cs typeface="Arial"/>
              </a:rPr>
              <a:t>A</a:t>
            </a:r>
            <a:endParaRPr sz="1400">
              <a:latin typeface="Arial"/>
              <a:cs typeface="Arial"/>
            </a:endParaRPr>
          </a:p>
          <a:p>
            <a:pPr marL="12700"/>
            <a:r>
              <a:rPr sz="1400" b="1" dirty="0">
                <a:latin typeface="Arial"/>
                <a:cs typeface="Arial"/>
              </a:rPr>
              <a:t>{</a:t>
            </a:r>
            <a:endParaRPr sz="1400">
              <a:latin typeface="Arial"/>
              <a:cs typeface="Arial"/>
            </a:endParaRPr>
          </a:p>
        </p:txBody>
      </p:sp>
      <p:sp>
        <p:nvSpPr>
          <p:cNvPr id="16" name="object 16"/>
          <p:cNvSpPr txBox="1"/>
          <p:nvPr/>
        </p:nvSpPr>
        <p:spPr>
          <a:xfrm>
            <a:off x="5225034" y="3988385"/>
            <a:ext cx="1762760" cy="2160905"/>
          </a:xfrm>
          <a:prstGeom prst="rect">
            <a:avLst/>
          </a:prstGeom>
        </p:spPr>
        <p:txBody>
          <a:bodyPr vert="horz" wrap="square" lIns="0" tIns="13335" rIns="0" bIns="0" rtlCol="0">
            <a:spAutoFit/>
          </a:bodyPr>
          <a:lstStyle/>
          <a:p>
            <a:pPr marL="927100">
              <a:spcBef>
                <a:spcPts val="105"/>
              </a:spcBef>
            </a:pPr>
            <a:r>
              <a:rPr sz="1400" b="1" spc="-5" dirty="0">
                <a:latin typeface="Arial"/>
                <a:cs typeface="Arial"/>
              </a:rPr>
              <a:t>….</a:t>
            </a:r>
            <a:endParaRPr sz="1400">
              <a:latin typeface="Arial"/>
              <a:cs typeface="Arial"/>
            </a:endParaRPr>
          </a:p>
          <a:p>
            <a:pPr marL="12700" marR="261620">
              <a:spcBef>
                <a:spcPts val="5"/>
              </a:spcBef>
            </a:pPr>
            <a:r>
              <a:rPr sz="1400" b="1" dirty="0">
                <a:latin typeface="Arial"/>
                <a:cs typeface="Arial"/>
              </a:rPr>
              <a:t>}</a:t>
            </a:r>
            <a:r>
              <a:rPr sz="1400" b="1" spc="-5" dirty="0">
                <a:latin typeface="Arial"/>
                <a:cs typeface="Arial"/>
              </a:rPr>
              <a:t> </a:t>
            </a:r>
            <a:r>
              <a:rPr sz="1400" b="1" dirty="0">
                <a:latin typeface="Arial"/>
                <a:cs typeface="Arial"/>
              </a:rPr>
              <a:t>//</a:t>
            </a:r>
            <a:r>
              <a:rPr sz="1400" b="1" spc="-15" dirty="0">
                <a:latin typeface="Arial"/>
                <a:cs typeface="Arial"/>
              </a:rPr>
              <a:t> </a:t>
            </a:r>
            <a:r>
              <a:rPr sz="1400" b="1" dirty="0">
                <a:latin typeface="Arial"/>
                <a:cs typeface="Arial"/>
              </a:rPr>
              <a:t>End</a:t>
            </a:r>
            <a:r>
              <a:rPr sz="1400" b="1" spc="-15" dirty="0">
                <a:latin typeface="Arial"/>
                <a:cs typeface="Arial"/>
              </a:rPr>
              <a:t> </a:t>
            </a:r>
            <a:r>
              <a:rPr sz="1400" b="1" spc="-10" dirty="0">
                <a:latin typeface="Arial"/>
                <a:cs typeface="Arial"/>
              </a:rPr>
              <a:t>o</a:t>
            </a:r>
            <a:r>
              <a:rPr sz="1400" b="1" dirty="0">
                <a:latin typeface="Arial"/>
                <a:cs typeface="Arial"/>
              </a:rPr>
              <a:t>f</a:t>
            </a:r>
            <a:r>
              <a:rPr sz="1400" b="1" spc="-5" dirty="0">
                <a:latin typeface="Arial"/>
                <a:cs typeface="Arial"/>
              </a:rPr>
              <a:t> </a:t>
            </a:r>
            <a:r>
              <a:rPr sz="1400" b="1" dirty="0">
                <a:latin typeface="Arial"/>
                <a:cs typeface="Arial"/>
              </a:rPr>
              <a:t>class</a:t>
            </a:r>
            <a:r>
              <a:rPr sz="1400" b="1" spc="-95" dirty="0">
                <a:latin typeface="Arial"/>
                <a:cs typeface="Arial"/>
              </a:rPr>
              <a:t> </a:t>
            </a:r>
            <a:r>
              <a:rPr sz="1400" b="1" dirty="0">
                <a:latin typeface="Arial"/>
                <a:cs typeface="Arial"/>
              </a:rPr>
              <a:t>A  class</a:t>
            </a:r>
            <a:r>
              <a:rPr sz="1400" b="1" spc="-40" dirty="0">
                <a:latin typeface="Arial"/>
                <a:cs typeface="Arial"/>
              </a:rPr>
              <a:t> </a:t>
            </a:r>
            <a:r>
              <a:rPr sz="1400" b="1" dirty="0">
                <a:latin typeface="Arial"/>
                <a:cs typeface="Arial"/>
              </a:rPr>
              <a:t>B</a:t>
            </a:r>
            <a:endParaRPr sz="1400">
              <a:latin typeface="Arial"/>
              <a:cs typeface="Arial"/>
            </a:endParaRPr>
          </a:p>
          <a:p>
            <a:pPr marL="12700"/>
            <a:r>
              <a:rPr sz="1400" b="1" dirty="0">
                <a:latin typeface="Arial"/>
                <a:cs typeface="Arial"/>
              </a:rPr>
              <a:t>{</a:t>
            </a:r>
            <a:endParaRPr sz="1400">
              <a:latin typeface="Arial"/>
              <a:cs typeface="Arial"/>
            </a:endParaRPr>
          </a:p>
          <a:p>
            <a:pPr marL="927100"/>
            <a:r>
              <a:rPr sz="1400" b="1" dirty="0">
                <a:latin typeface="Arial"/>
                <a:cs typeface="Arial"/>
              </a:rPr>
              <a:t>….</a:t>
            </a:r>
            <a:endParaRPr sz="1400">
              <a:latin typeface="Arial"/>
              <a:cs typeface="Arial"/>
            </a:endParaRPr>
          </a:p>
          <a:p>
            <a:pPr marL="12700"/>
            <a:r>
              <a:rPr sz="1400" b="1" dirty="0">
                <a:latin typeface="Arial"/>
                <a:cs typeface="Arial"/>
              </a:rPr>
              <a:t>}//</a:t>
            </a:r>
            <a:r>
              <a:rPr sz="1400" b="1" spc="-30" dirty="0">
                <a:latin typeface="Arial"/>
                <a:cs typeface="Arial"/>
              </a:rPr>
              <a:t> </a:t>
            </a:r>
            <a:r>
              <a:rPr sz="1400" b="1" dirty="0">
                <a:latin typeface="Arial"/>
                <a:cs typeface="Arial"/>
              </a:rPr>
              <a:t>End</a:t>
            </a:r>
            <a:r>
              <a:rPr sz="1400" b="1" spc="-30" dirty="0">
                <a:latin typeface="Arial"/>
                <a:cs typeface="Arial"/>
              </a:rPr>
              <a:t> </a:t>
            </a:r>
            <a:r>
              <a:rPr sz="1400" b="1" spc="-5" dirty="0">
                <a:latin typeface="Arial"/>
                <a:cs typeface="Arial"/>
              </a:rPr>
              <a:t>of</a:t>
            </a:r>
            <a:r>
              <a:rPr sz="1400" b="1" spc="-35" dirty="0">
                <a:latin typeface="Arial"/>
                <a:cs typeface="Arial"/>
              </a:rPr>
              <a:t> </a:t>
            </a:r>
            <a:r>
              <a:rPr sz="1400" b="1" dirty="0">
                <a:latin typeface="Arial"/>
                <a:cs typeface="Arial"/>
              </a:rPr>
              <a:t>class</a:t>
            </a:r>
            <a:r>
              <a:rPr sz="1400" b="1" spc="-45" dirty="0">
                <a:latin typeface="Arial"/>
                <a:cs typeface="Arial"/>
              </a:rPr>
              <a:t> </a:t>
            </a:r>
            <a:r>
              <a:rPr sz="1400" b="1" dirty="0">
                <a:latin typeface="Arial"/>
                <a:cs typeface="Arial"/>
              </a:rPr>
              <a:t>B</a:t>
            </a:r>
            <a:endParaRPr sz="1400">
              <a:latin typeface="Arial"/>
              <a:cs typeface="Arial"/>
            </a:endParaRPr>
          </a:p>
          <a:p>
            <a:pPr marL="12700"/>
            <a:r>
              <a:rPr sz="1400" b="1" dirty="0">
                <a:solidFill>
                  <a:srgbClr val="FF0000"/>
                </a:solidFill>
                <a:latin typeface="Arial"/>
                <a:cs typeface="Arial"/>
              </a:rPr>
              <a:t>class</a:t>
            </a:r>
            <a:r>
              <a:rPr sz="1400" b="1" spc="-35" dirty="0">
                <a:solidFill>
                  <a:srgbClr val="FF0000"/>
                </a:solidFill>
                <a:latin typeface="Arial"/>
                <a:cs typeface="Arial"/>
              </a:rPr>
              <a:t> </a:t>
            </a:r>
            <a:r>
              <a:rPr sz="1400" b="1" dirty="0">
                <a:solidFill>
                  <a:srgbClr val="FF0000"/>
                </a:solidFill>
                <a:latin typeface="Arial"/>
                <a:cs typeface="Arial"/>
              </a:rPr>
              <a:t>C ex</a:t>
            </a:r>
            <a:r>
              <a:rPr sz="1400" b="1" spc="-5" dirty="0">
                <a:solidFill>
                  <a:srgbClr val="FF0000"/>
                </a:solidFill>
                <a:latin typeface="Arial"/>
                <a:cs typeface="Arial"/>
              </a:rPr>
              <a:t>t</a:t>
            </a:r>
            <a:r>
              <a:rPr sz="1400" b="1" dirty="0">
                <a:solidFill>
                  <a:srgbClr val="FF0000"/>
                </a:solidFill>
                <a:latin typeface="Arial"/>
                <a:cs typeface="Arial"/>
              </a:rPr>
              <a:t>e</a:t>
            </a:r>
            <a:r>
              <a:rPr sz="1400" b="1" spc="-10" dirty="0">
                <a:solidFill>
                  <a:srgbClr val="FF0000"/>
                </a:solidFill>
                <a:latin typeface="Arial"/>
                <a:cs typeface="Arial"/>
              </a:rPr>
              <a:t>nd</a:t>
            </a:r>
            <a:r>
              <a:rPr sz="1400" b="1" dirty="0">
                <a:solidFill>
                  <a:srgbClr val="FF0000"/>
                </a:solidFill>
                <a:latin typeface="Arial"/>
                <a:cs typeface="Arial"/>
              </a:rPr>
              <a:t>s</a:t>
            </a:r>
            <a:r>
              <a:rPr sz="1400" b="1" spc="-95" dirty="0">
                <a:solidFill>
                  <a:srgbClr val="FF0000"/>
                </a:solidFill>
                <a:latin typeface="Arial"/>
                <a:cs typeface="Arial"/>
              </a:rPr>
              <a:t> </a:t>
            </a:r>
            <a:r>
              <a:rPr sz="1400" b="1" spc="-45" dirty="0">
                <a:solidFill>
                  <a:srgbClr val="FF0000"/>
                </a:solidFill>
                <a:latin typeface="Arial"/>
                <a:cs typeface="Arial"/>
              </a:rPr>
              <a:t>A</a:t>
            </a:r>
            <a:r>
              <a:rPr sz="1400" b="1" dirty="0">
                <a:solidFill>
                  <a:srgbClr val="FF0000"/>
                </a:solidFill>
                <a:latin typeface="Arial"/>
                <a:cs typeface="Arial"/>
              </a:rPr>
              <a:t>,</a:t>
            </a:r>
            <a:r>
              <a:rPr sz="1400" b="1" spc="30" dirty="0">
                <a:solidFill>
                  <a:srgbClr val="FF0000"/>
                </a:solidFill>
                <a:latin typeface="Arial"/>
                <a:cs typeface="Arial"/>
              </a:rPr>
              <a:t> </a:t>
            </a:r>
            <a:r>
              <a:rPr sz="1400" b="1" dirty="0">
                <a:solidFill>
                  <a:srgbClr val="FF0000"/>
                </a:solidFill>
                <a:latin typeface="Arial"/>
                <a:cs typeface="Arial"/>
              </a:rPr>
              <a:t>B</a:t>
            </a:r>
            <a:endParaRPr sz="1400">
              <a:latin typeface="Arial"/>
              <a:cs typeface="Arial"/>
            </a:endParaRPr>
          </a:p>
          <a:p>
            <a:pPr marL="12700"/>
            <a:r>
              <a:rPr sz="1400" b="1" dirty="0">
                <a:solidFill>
                  <a:srgbClr val="FF0000"/>
                </a:solidFill>
                <a:latin typeface="Arial"/>
                <a:cs typeface="Arial"/>
              </a:rPr>
              <a:t>{</a:t>
            </a:r>
            <a:endParaRPr sz="1400">
              <a:latin typeface="Arial"/>
              <a:cs typeface="Arial"/>
            </a:endParaRPr>
          </a:p>
          <a:p>
            <a:pPr marL="927100"/>
            <a:r>
              <a:rPr sz="1400" b="1" dirty="0">
                <a:solidFill>
                  <a:srgbClr val="FF0000"/>
                </a:solidFill>
                <a:latin typeface="Arial"/>
                <a:cs typeface="Arial"/>
              </a:rPr>
              <a:t>….</a:t>
            </a:r>
            <a:endParaRPr sz="1400">
              <a:latin typeface="Arial"/>
              <a:cs typeface="Arial"/>
            </a:endParaRPr>
          </a:p>
          <a:p>
            <a:pPr marL="12700"/>
            <a:r>
              <a:rPr sz="1400" b="1" dirty="0">
                <a:solidFill>
                  <a:srgbClr val="FF0000"/>
                </a:solidFill>
                <a:latin typeface="Arial"/>
                <a:cs typeface="Arial"/>
              </a:rPr>
              <a:t>}</a:t>
            </a:r>
            <a:r>
              <a:rPr sz="1400" b="1" spc="-20" dirty="0">
                <a:solidFill>
                  <a:srgbClr val="FF0000"/>
                </a:solidFill>
                <a:latin typeface="Arial"/>
                <a:cs typeface="Arial"/>
              </a:rPr>
              <a:t> </a:t>
            </a:r>
            <a:r>
              <a:rPr sz="1400" b="1" dirty="0">
                <a:solidFill>
                  <a:srgbClr val="FF0000"/>
                </a:solidFill>
                <a:latin typeface="Arial"/>
                <a:cs typeface="Arial"/>
              </a:rPr>
              <a:t>//</a:t>
            </a:r>
            <a:r>
              <a:rPr sz="1400" b="1" spc="-25" dirty="0">
                <a:solidFill>
                  <a:srgbClr val="FF0000"/>
                </a:solidFill>
                <a:latin typeface="Arial"/>
                <a:cs typeface="Arial"/>
              </a:rPr>
              <a:t> </a:t>
            </a:r>
            <a:r>
              <a:rPr sz="1400" b="1" dirty="0">
                <a:solidFill>
                  <a:srgbClr val="FF0000"/>
                </a:solidFill>
                <a:latin typeface="Arial"/>
                <a:cs typeface="Arial"/>
              </a:rPr>
              <a:t>End</a:t>
            </a:r>
            <a:r>
              <a:rPr sz="1400" b="1" spc="-25" dirty="0">
                <a:solidFill>
                  <a:srgbClr val="FF0000"/>
                </a:solidFill>
                <a:latin typeface="Arial"/>
                <a:cs typeface="Arial"/>
              </a:rPr>
              <a:t> </a:t>
            </a:r>
            <a:r>
              <a:rPr sz="1400" b="1" spc="-5" dirty="0">
                <a:solidFill>
                  <a:srgbClr val="FF0000"/>
                </a:solidFill>
                <a:latin typeface="Arial"/>
                <a:cs typeface="Arial"/>
              </a:rPr>
              <a:t>of</a:t>
            </a:r>
            <a:r>
              <a:rPr sz="1400" b="1" spc="-20" dirty="0">
                <a:solidFill>
                  <a:srgbClr val="FF0000"/>
                </a:solidFill>
                <a:latin typeface="Arial"/>
                <a:cs typeface="Arial"/>
              </a:rPr>
              <a:t> </a:t>
            </a:r>
            <a:r>
              <a:rPr sz="1400" b="1" dirty="0">
                <a:solidFill>
                  <a:srgbClr val="FF0000"/>
                </a:solidFill>
                <a:latin typeface="Arial"/>
                <a:cs typeface="Arial"/>
              </a:rPr>
              <a:t>class</a:t>
            </a:r>
            <a:r>
              <a:rPr sz="1400" b="1" spc="-45" dirty="0">
                <a:solidFill>
                  <a:srgbClr val="FF0000"/>
                </a:solidFill>
                <a:latin typeface="Arial"/>
                <a:cs typeface="Arial"/>
              </a:rPr>
              <a:t> </a:t>
            </a:r>
            <a:r>
              <a:rPr sz="1400" b="1" dirty="0">
                <a:solidFill>
                  <a:srgbClr val="FF0000"/>
                </a:solidFill>
                <a:latin typeface="Arial"/>
                <a:cs typeface="Arial"/>
              </a:rPr>
              <a:t>C</a:t>
            </a:r>
            <a:endParaRPr sz="1400">
              <a:latin typeface="Arial"/>
              <a:cs typeface="Arial"/>
            </a:endParaRPr>
          </a:p>
        </p:txBody>
      </p:sp>
      <p:sp>
        <p:nvSpPr>
          <p:cNvPr id="17" name="object 17"/>
          <p:cNvSpPr/>
          <p:nvPr/>
        </p:nvSpPr>
        <p:spPr>
          <a:xfrm>
            <a:off x="6744462" y="5301234"/>
            <a:ext cx="1009015" cy="925194"/>
          </a:xfrm>
          <a:custGeom>
            <a:avLst/>
            <a:gdLst/>
            <a:ahLst/>
            <a:cxnLst/>
            <a:rect l="l" t="t" r="r" b="b"/>
            <a:pathLst>
              <a:path w="1009014" h="925195">
                <a:moveTo>
                  <a:pt x="0" y="0"/>
                </a:moveTo>
                <a:lnTo>
                  <a:pt x="74552" y="836"/>
                </a:lnTo>
                <a:lnTo>
                  <a:pt x="145705" y="3266"/>
                </a:lnTo>
                <a:lnTo>
                  <a:pt x="212678" y="7169"/>
                </a:lnTo>
                <a:lnTo>
                  <a:pt x="274693" y="12427"/>
                </a:lnTo>
                <a:lnTo>
                  <a:pt x="330969" y="18918"/>
                </a:lnTo>
                <a:lnTo>
                  <a:pt x="380726" y="26525"/>
                </a:lnTo>
                <a:lnTo>
                  <a:pt x="423185" y="35126"/>
                </a:lnTo>
                <a:lnTo>
                  <a:pt x="483089" y="54835"/>
                </a:lnTo>
                <a:lnTo>
                  <a:pt x="504443" y="77088"/>
                </a:lnTo>
                <a:lnTo>
                  <a:pt x="504443" y="385444"/>
                </a:lnTo>
                <a:lnTo>
                  <a:pt x="509912" y="396835"/>
                </a:lnTo>
                <a:lnTo>
                  <a:pt x="551321" y="417941"/>
                </a:lnTo>
                <a:lnTo>
                  <a:pt x="628161" y="436019"/>
                </a:lnTo>
                <a:lnTo>
                  <a:pt x="677918" y="443623"/>
                </a:lnTo>
                <a:lnTo>
                  <a:pt x="734194" y="450113"/>
                </a:lnTo>
                <a:lnTo>
                  <a:pt x="796209" y="455368"/>
                </a:lnTo>
                <a:lnTo>
                  <a:pt x="863182" y="459269"/>
                </a:lnTo>
                <a:lnTo>
                  <a:pt x="934335" y="461698"/>
                </a:lnTo>
                <a:lnTo>
                  <a:pt x="1008888" y="462533"/>
                </a:lnTo>
                <a:lnTo>
                  <a:pt x="934335" y="463369"/>
                </a:lnTo>
                <a:lnTo>
                  <a:pt x="863182" y="465797"/>
                </a:lnTo>
                <a:lnTo>
                  <a:pt x="796209" y="469697"/>
                </a:lnTo>
                <a:lnTo>
                  <a:pt x="734194" y="474951"/>
                </a:lnTo>
                <a:lnTo>
                  <a:pt x="677918" y="481439"/>
                </a:lnTo>
                <a:lnTo>
                  <a:pt x="628161" y="489043"/>
                </a:lnTo>
                <a:lnTo>
                  <a:pt x="585702" y="497643"/>
                </a:lnTo>
                <a:lnTo>
                  <a:pt x="525798" y="517355"/>
                </a:lnTo>
                <a:lnTo>
                  <a:pt x="504443" y="539622"/>
                </a:lnTo>
                <a:lnTo>
                  <a:pt x="504443" y="847978"/>
                </a:lnTo>
                <a:lnTo>
                  <a:pt x="498975" y="859369"/>
                </a:lnTo>
                <a:lnTo>
                  <a:pt x="457566" y="880475"/>
                </a:lnTo>
                <a:lnTo>
                  <a:pt x="380726" y="898553"/>
                </a:lnTo>
                <a:lnTo>
                  <a:pt x="330969" y="906157"/>
                </a:lnTo>
                <a:lnTo>
                  <a:pt x="274693" y="912647"/>
                </a:lnTo>
                <a:lnTo>
                  <a:pt x="212678" y="917902"/>
                </a:lnTo>
                <a:lnTo>
                  <a:pt x="145705" y="921803"/>
                </a:lnTo>
                <a:lnTo>
                  <a:pt x="74552" y="924232"/>
                </a:lnTo>
                <a:lnTo>
                  <a:pt x="0" y="925067"/>
                </a:lnTo>
              </a:path>
            </a:pathLst>
          </a:custGeom>
          <a:ln w="25908">
            <a:solidFill>
              <a:srgbClr val="000000"/>
            </a:solidFill>
            <a:prstDash val="sysDash"/>
          </a:ln>
        </p:spPr>
        <p:txBody>
          <a:bodyPr wrap="square" lIns="0" tIns="0" rIns="0" bIns="0" rtlCol="0"/>
          <a:lstStyle/>
          <a:p>
            <a:endParaRPr/>
          </a:p>
        </p:txBody>
      </p:sp>
      <p:sp>
        <p:nvSpPr>
          <p:cNvPr id="18" name="object 18"/>
          <p:cNvSpPr txBox="1"/>
          <p:nvPr/>
        </p:nvSpPr>
        <p:spPr>
          <a:xfrm>
            <a:off x="7870317" y="5125669"/>
            <a:ext cx="2482215" cy="1305560"/>
          </a:xfrm>
          <a:prstGeom prst="rect">
            <a:avLst/>
          </a:prstGeom>
        </p:spPr>
        <p:txBody>
          <a:bodyPr vert="horz" wrap="square" lIns="0" tIns="12065" rIns="0" bIns="0" rtlCol="0">
            <a:spAutoFit/>
          </a:bodyPr>
          <a:lstStyle/>
          <a:p>
            <a:pPr marL="12700" marR="5080" indent="670560">
              <a:spcBef>
                <a:spcPts val="95"/>
              </a:spcBef>
            </a:pPr>
            <a:r>
              <a:rPr sz="2800" b="1" spc="-15" dirty="0">
                <a:latin typeface="Arial"/>
                <a:cs typeface="Arial"/>
              </a:rPr>
              <a:t>Wrong </a:t>
            </a:r>
            <a:r>
              <a:rPr sz="2800" b="1" spc="-10" dirty="0">
                <a:latin typeface="Arial"/>
                <a:cs typeface="Arial"/>
              </a:rPr>
              <a:t> </a:t>
            </a:r>
            <a:r>
              <a:rPr sz="2800" b="1" spc="-5" dirty="0">
                <a:latin typeface="Arial"/>
                <a:cs typeface="Arial"/>
              </a:rPr>
              <a:t>Not</a:t>
            </a:r>
            <a:r>
              <a:rPr sz="2800" b="1" spc="-130" dirty="0">
                <a:latin typeface="Arial"/>
                <a:cs typeface="Arial"/>
              </a:rPr>
              <a:t> </a:t>
            </a:r>
            <a:r>
              <a:rPr sz="2800" b="1" spc="-5" dirty="0">
                <a:latin typeface="Arial"/>
                <a:cs typeface="Arial"/>
              </a:rPr>
              <a:t>Allowed</a:t>
            </a:r>
            <a:r>
              <a:rPr sz="2800" b="1" spc="-20" dirty="0">
                <a:latin typeface="Arial"/>
                <a:cs typeface="Arial"/>
              </a:rPr>
              <a:t> </a:t>
            </a:r>
            <a:r>
              <a:rPr sz="2800" b="1" spc="-5" dirty="0">
                <a:latin typeface="Arial"/>
                <a:cs typeface="Arial"/>
              </a:rPr>
              <a:t>in</a:t>
            </a:r>
            <a:endParaRPr sz="2800">
              <a:latin typeface="Arial"/>
              <a:cs typeface="Arial"/>
            </a:endParaRPr>
          </a:p>
          <a:p>
            <a:pPr marL="844550">
              <a:spcBef>
                <a:spcPts val="5"/>
              </a:spcBef>
            </a:pPr>
            <a:r>
              <a:rPr sz="2800" b="1" dirty="0">
                <a:latin typeface="Arial"/>
                <a:cs typeface="Arial"/>
              </a:rPr>
              <a:t>Java</a:t>
            </a:r>
            <a:endParaRPr sz="2800">
              <a:latin typeface="Arial"/>
              <a:cs typeface="Arial"/>
            </a:endParaRPr>
          </a:p>
        </p:txBody>
      </p:sp>
      <p:sp>
        <p:nvSpPr>
          <p:cNvPr id="21" name="Footer Placeholder 20">
            <a:extLst>
              <a:ext uri="{FF2B5EF4-FFF2-40B4-BE49-F238E27FC236}">
                <a16:creationId xmlns:a16="http://schemas.microsoft.com/office/drawing/2014/main" id="{03AAEB0C-EC5B-2FB8-7AF0-832C510B9B65}"/>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6639052" cy="689932"/>
          </a:xfrm>
          <a:prstGeom prst="rect">
            <a:avLst/>
          </a:prstGeom>
        </p:spPr>
        <p:txBody>
          <a:bodyPr vert="horz" wrap="square" lIns="0" tIns="12700" rIns="0" bIns="0" rtlCol="0" anchor="t">
            <a:spAutoFit/>
          </a:bodyPr>
          <a:lstStyle/>
          <a:p>
            <a:pPr marL="12700">
              <a:lnSpc>
                <a:spcPct val="100000"/>
              </a:lnSpc>
              <a:spcBef>
                <a:spcPts val="100"/>
              </a:spcBef>
            </a:pPr>
            <a:r>
              <a:rPr spc="-160" dirty="0"/>
              <a:t>Form</a:t>
            </a:r>
            <a:r>
              <a:rPr spc="-5" dirty="0"/>
              <a:t>s</a:t>
            </a:r>
            <a:r>
              <a:rPr spc="-285" dirty="0"/>
              <a:t> </a:t>
            </a:r>
            <a:r>
              <a:rPr spc="-160" dirty="0"/>
              <a:t>o</a:t>
            </a:r>
            <a:r>
              <a:rPr dirty="0"/>
              <a:t>f</a:t>
            </a:r>
            <a:r>
              <a:rPr spc="-295" dirty="0"/>
              <a:t> </a:t>
            </a:r>
            <a:r>
              <a:rPr spc="-165" dirty="0"/>
              <a:t>I</a:t>
            </a:r>
            <a:r>
              <a:rPr spc="-160" dirty="0"/>
              <a:t>nher</a:t>
            </a:r>
            <a:r>
              <a:rPr spc="-165" dirty="0"/>
              <a:t>i</a:t>
            </a:r>
            <a:r>
              <a:rPr spc="-155" dirty="0"/>
              <a:t>t</a:t>
            </a:r>
            <a:r>
              <a:rPr spc="-160" dirty="0"/>
              <a:t>a</a:t>
            </a:r>
            <a:r>
              <a:rPr spc="-150" dirty="0"/>
              <a:t>n</a:t>
            </a:r>
            <a:r>
              <a:rPr spc="-160" dirty="0"/>
              <a:t>c</a:t>
            </a:r>
            <a:r>
              <a:rPr spc="-5" dirty="0"/>
              <a:t>e</a:t>
            </a:r>
          </a:p>
        </p:txBody>
      </p:sp>
      <p:sp>
        <p:nvSpPr>
          <p:cNvPr id="3" name="object 3"/>
          <p:cNvSpPr txBox="1"/>
          <p:nvPr/>
        </p:nvSpPr>
        <p:spPr>
          <a:xfrm>
            <a:off x="6028691" y="1444244"/>
            <a:ext cx="2423795" cy="299720"/>
          </a:xfrm>
          <a:prstGeom prst="rect">
            <a:avLst/>
          </a:prstGeom>
        </p:spPr>
        <p:txBody>
          <a:bodyPr vert="horz" wrap="square" lIns="0" tIns="12700" rIns="0" bIns="0" rtlCol="0">
            <a:spAutoFit/>
          </a:bodyPr>
          <a:lstStyle/>
          <a:p>
            <a:pPr marL="12700">
              <a:spcBef>
                <a:spcPts val="100"/>
              </a:spcBef>
            </a:pPr>
            <a:r>
              <a:rPr spc="-5" dirty="0">
                <a:latin typeface="Arial MT"/>
                <a:cs typeface="Arial MT"/>
              </a:rPr>
              <a:t>Hierarchical</a:t>
            </a:r>
            <a:r>
              <a:rPr spc="-25" dirty="0">
                <a:latin typeface="Arial MT"/>
                <a:cs typeface="Arial MT"/>
              </a:rPr>
              <a:t> </a:t>
            </a:r>
            <a:r>
              <a:rPr spc="-5" dirty="0">
                <a:latin typeface="Arial MT"/>
                <a:cs typeface="Arial MT"/>
              </a:rPr>
              <a:t>Inheritance</a:t>
            </a:r>
            <a:endParaRPr>
              <a:latin typeface="Arial MT"/>
              <a:cs typeface="Arial MT"/>
            </a:endParaRPr>
          </a:p>
        </p:txBody>
      </p:sp>
      <p:sp>
        <p:nvSpPr>
          <p:cNvPr id="4" name="object 4"/>
          <p:cNvSpPr txBox="1"/>
          <p:nvPr/>
        </p:nvSpPr>
        <p:spPr>
          <a:xfrm>
            <a:off x="5730240" y="1950720"/>
            <a:ext cx="1066800" cy="362920"/>
          </a:xfrm>
          <a:prstGeom prst="rect">
            <a:avLst/>
          </a:prstGeom>
          <a:solidFill>
            <a:srgbClr val="4F81BC"/>
          </a:solidFill>
          <a:ln w="9144">
            <a:solidFill>
              <a:srgbClr val="000000"/>
            </a:solidFill>
          </a:ln>
        </p:spPr>
        <p:txBody>
          <a:bodyPr vert="horz" wrap="square" lIns="0" tIns="85090" rIns="0" bIns="0" rtlCol="0">
            <a:spAutoFit/>
          </a:bodyPr>
          <a:lstStyle/>
          <a:p>
            <a:pPr marL="2540" algn="ctr">
              <a:spcBef>
                <a:spcPts val="670"/>
              </a:spcBef>
            </a:pPr>
            <a:r>
              <a:rPr dirty="0">
                <a:latin typeface="Arial MT"/>
                <a:cs typeface="Arial MT"/>
              </a:rPr>
              <a:t>X</a:t>
            </a:r>
            <a:endParaRPr>
              <a:latin typeface="Arial MT"/>
              <a:cs typeface="Arial MT"/>
            </a:endParaRPr>
          </a:p>
        </p:txBody>
      </p:sp>
      <p:sp>
        <p:nvSpPr>
          <p:cNvPr id="5" name="object 5"/>
          <p:cNvSpPr/>
          <p:nvPr/>
        </p:nvSpPr>
        <p:spPr>
          <a:xfrm>
            <a:off x="6210300" y="2407920"/>
            <a:ext cx="76200" cy="304800"/>
          </a:xfrm>
          <a:custGeom>
            <a:avLst/>
            <a:gdLst/>
            <a:ahLst/>
            <a:cxnLst/>
            <a:rect l="l" t="t" r="r" b="b"/>
            <a:pathLst>
              <a:path w="76200" h="304800">
                <a:moveTo>
                  <a:pt x="44450" y="63500"/>
                </a:moveTo>
                <a:lnTo>
                  <a:pt x="31750" y="63500"/>
                </a:lnTo>
                <a:lnTo>
                  <a:pt x="31750" y="304800"/>
                </a:lnTo>
                <a:lnTo>
                  <a:pt x="44450" y="304800"/>
                </a:lnTo>
                <a:lnTo>
                  <a:pt x="44450" y="63500"/>
                </a:lnTo>
                <a:close/>
              </a:path>
              <a:path w="76200" h="304800">
                <a:moveTo>
                  <a:pt x="38100" y="0"/>
                </a:moveTo>
                <a:lnTo>
                  <a:pt x="0" y="76200"/>
                </a:lnTo>
                <a:lnTo>
                  <a:pt x="31750" y="76200"/>
                </a:lnTo>
                <a:lnTo>
                  <a:pt x="31750" y="63500"/>
                </a:lnTo>
                <a:lnTo>
                  <a:pt x="69850" y="63500"/>
                </a:lnTo>
                <a:lnTo>
                  <a:pt x="38100" y="0"/>
                </a:lnTo>
                <a:close/>
              </a:path>
              <a:path w="76200" h="3048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graphicFrame>
        <p:nvGraphicFramePr>
          <p:cNvPr id="6" name="object 6"/>
          <p:cNvGraphicFramePr>
            <a:graphicFrameLocks noGrp="1"/>
          </p:cNvGraphicFramePr>
          <p:nvPr/>
        </p:nvGraphicFramePr>
        <p:xfrm>
          <a:off x="5303520" y="2711195"/>
          <a:ext cx="1844672" cy="606552"/>
        </p:xfrm>
        <a:graphic>
          <a:graphicData uri="http://schemas.openxmlformats.org/drawingml/2006/table">
            <a:tbl>
              <a:tblPr firstRow="1" bandRow="1">
                <a:tableStyleId>{2D5ABB26-0587-4C30-8999-92F81FD0307C}</a:tableStyleId>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66700">
                  <a:extLst>
                    <a:ext uri="{9D8B030D-6E8A-4147-A177-3AD203B41FA5}">
                      <a16:colId xmlns:a16="http://schemas.microsoft.com/office/drawing/2014/main" val="20002"/>
                    </a:ext>
                  </a:extLst>
                </a:gridCol>
                <a:gridCol w="216534">
                  <a:extLst>
                    <a:ext uri="{9D8B030D-6E8A-4147-A177-3AD203B41FA5}">
                      <a16:colId xmlns:a16="http://schemas.microsoft.com/office/drawing/2014/main" val="20003"/>
                    </a:ext>
                  </a:extLst>
                </a:gridCol>
                <a:gridCol w="240665">
                  <a:extLst>
                    <a:ext uri="{9D8B030D-6E8A-4147-A177-3AD203B41FA5}">
                      <a16:colId xmlns:a16="http://schemas.microsoft.com/office/drawing/2014/main" val="20004"/>
                    </a:ext>
                  </a:extLst>
                </a:gridCol>
                <a:gridCol w="207009">
                  <a:extLst>
                    <a:ext uri="{9D8B030D-6E8A-4147-A177-3AD203B41FA5}">
                      <a16:colId xmlns:a16="http://schemas.microsoft.com/office/drawing/2014/main" val="20005"/>
                    </a:ext>
                  </a:extLst>
                </a:gridCol>
                <a:gridCol w="290829">
                  <a:extLst>
                    <a:ext uri="{9D8B030D-6E8A-4147-A177-3AD203B41FA5}">
                      <a16:colId xmlns:a16="http://schemas.microsoft.com/office/drawing/2014/main" val="20006"/>
                    </a:ext>
                  </a:extLst>
                </a:gridCol>
                <a:gridCol w="165735">
                  <a:extLst>
                    <a:ext uri="{9D8B030D-6E8A-4147-A177-3AD203B41FA5}">
                      <a16:colId xmlns:a16="http://schemas.microsoft.com/office/drawing/2014/main" val="20007"/>
                    </a:ext>
                  </a:extLst>
                </a:gridCol>
              </a:tblGrid>
              <a:tr h="301752">
                <a:tc>
                  <a:txBody>
                    <a:bodyPr/>
                    <a:lstStyle/>
                    <a:p>
                      <a:pPr>
                        <a:lnSpc>
                          <a:spcPct val="100000"/>
                        </a:lnSpc>
                      </a:pPr>
                      <a:endParaRPr sz="1800">
                        <a:latin typeface="Times New Roman"/>
                        <a:cs typeface="Times New Roman"/>
                      </a:endParaRPr>
                    </a:p>
                  </a:txBody>
                  <a:tcPr marL="0" marR="0" marT="0" marB="0">
                    <a:lnR w="9525">
                      <a:solidFill>
                        <a:srgbClr val="000000"/>
                      </a:solidFill>
                      <a:prstDash val="solid"/>
                    </a:lnR>
                    <a:lnB w="9525">
                      <a:solidFill>
                        <a:srgbClr val="000000"/>
                      </a:solidFill>
                      <a:prstDash val="solid"/>
                    </a:lnB>
                  </a:tcPr>
                </a:tc>
                <a:tc gridSpan="3">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04800">
                <a:tc gridSpan="2">
                  <a:txBody>
                    <a:bodyPr/>
                    <a:lstStyle/>
                    <a:p>
                      <a:pPr marL="152400">
                        <a:lnSpc>
                          <a:spcPct val="100000"/>
                        </a:lnSpc>
                        <a:spcBef>
                          <a:spcPts val="70"/>
                        </a:spcBef>
                      </a:pPr>
                      <a:r>
                        <a:rPr sz="1800" dirty="0">
                          <a:latin typeface="Arial MT"/>
                          <a:cs typeface="Arial MT"/>
                        </a:rPr>
                        <a:t>A</a:t>
                      </a:r>
                      <a:endParaRPr sz="1800">
                        <a:latin typeface="Arial MT"/>
                        <a:cs typeface="Arial MT"/>
                      </a:endParaRPr>
                    </a:p>
                  </a:txBody>
                  <a:tcPr marL="0" marR="0" marT="88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marL="152400">
                        <a:lnSpc>
                          <a:spcPct val="100000"/>
                        </a:lnSpc>
                        <a:spcBef>
                          <a:spcPts val="70"/>
                        </a:spcBef>
                      </a:pPr>
                      <a:r>
                        <a:rPr sz="1800" dirty="0">
                          <a:latin typeface="Arial MT"/>
                          <a:cs typeface="Arial MT"/>
                        </a:rPr>
                        <a:t>B</a:t>
                      </a:r>
                      <a:endParaRPr sz="1800">
                        <a:latin typeface="Arial MT"/>
                        <a:cs typeface="Arial MT"/>
                      </a:endParaRPr>
                    </a:p>
                  </a:txBody>
                  <a:tcPr marL="0" marR="0" marT="88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marL="146050">
                        <a:lnSpc>
                          <a:spcPct val="100000"/>
                        </a:lnSpc>
                        <a:spcBef>
                          <a:spcPts val="70"/>
                        </a:spcBef>
                      </a:pPr>
                      <a:r>
                        <a:rPr sz="1800" dirty="0">
                          <a:latin typeface="Arial MT"/>
                          <a:cs typeface="Arial MT"/>
                        </a:rPr>
                        <a:t>C</a:t>
                      </a:r>
                      <a:endParaRPr sz="1800">
                        <a:latin typeface="Arial MT"/>
                        <a:cs typeface="Arial MT"/>
                      </a:endParaRPr>
                    </a:p>
                  </a:txBody>
                  <a:tcPr marL="0" marR="0" marT="88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7" name="object 7"/>
          <p:cNvSpPr txBox="1"/>
          <p:nvPr/>
        </p:nvSpPr>
        <p:spPr>
          <a:xfrm>
            <a:off x="7737347" y="1950720"/>
            <a:ext cx="1066800" cy="362920"/>
          </a:xfrm>
          <a:prstGeom prst="rect">
            <a:avLst/>
          </a:prstGeom>
          <a:solidFill>
            <a:srgbClr val="4F81BC"/>
          </a:solidFill>
          <a:ln w="9144">
            <a:solidFill>
              <a:srgbClr val="000000"/>
            </a:solidFill>
          </a:ln>
        </p:spPr>
        <p:txBody>
          <a:bodyPr vert="horz" wrap="square" lIns="0" tIns="85090" rIns="0" bIns="0" rtlCol="0">
            <a:spAutoFit/>
          </a:bodyPr>
          <a:lstStyle/>
          <a:p>
            <a:pPr marL="2540" algn="ctr">
              <a:spcBef>
                <a:spcPts val="670"/>
              </a:spcBef>
            </a:pPr>
            <a:r>
              <a:rPr dirty="0">
                <a:latin typeface="Arial MT"/>
                <a:cs typeface="Arial MT"/>
              </a:rPr>
              <a:t>X</a:t>
            </a:r>
            <a:endParaRPr>
              <a:latin typeface="Arial MT"/>
              <a:cs typeface="Arial MT"/>
            </a:endParaRPr>
          </a:p>
        </p:txBody>
      </p:sp>
      <p:sp>
        <p:nvSpPr>
          <p:cNvPr id="8" name="object 8"/>
          <p:cNvSpPr/>
          <p:nvPr/>
        </p:nvSpPr>
        <p:spPr>
          <a:xfrm>
            <a:off x="8217407" y="2407920"/>
            <a:ext cx="76200" cy="304800"/>
          </a:xfrm>
          <a:custGeom>
            <a:avLst/>
            <a:gdLst/>
            <a:ahLst/>
            <a:cxnLst/>
            <a:rect l="l" t="t" r="r" b="b"/>
            <a:pathLst>
              <a:path w="76200" h="304800">
                <a:moveTo>
                  <a:pt x="44450" y="254000"/>
                </a:moveTo>
                <a:lnTo>
                  <a:pt x="31750" y="254000"/>
                </a:lnTo>
                <a:lnTo>
                  <a:pt x="31750" y="304800"/>
                </a:lnTo>
                <a:lnTo>
                  <a:pt x="44450" y="304800"/>
                </a:lnTo>
                <a:lnTo>
                  <a:pt x="44450" y="254000"/>
                </a:lnTo>
                <a:close/>
              </a:path>
              <a:path w="76200" h="304800">
                <a:moveTo>
                  <a:pt x="44450" y="203200"/>
                </a:moveTo>
                <a:lnTo>
                  <a:pt x="31750" y="203200"/>
                </a:lnTo>
                <a:lnTo>
                  <a:pt x="31750" y="215900"/>
                </a:lnTo>
                <a:lnTo>
                  <a:pt x="44450" y="215900"/>
                </a:lnTo>
                <a:lnTo>
                  <a:pt x="44450" y="203200"/>
                </a:lnTo>
                <a:close/>
              </a:path>
              <a:path w="76200" h="304800">
                <a:moveTo>
                  <a:pt x="44450" y="114300"/>
                </a:moveTo>
                <a:lnTo>
                  <a:pt x="31750" y="114300"/>
                </a:lnTo>
                <a:lnTo>
                  <a:pt x="31750" y="165100"/>
                </a:lnTo>
                <a:lnTo>
                  <a:pt x="44450" y="165100"/>
                </a:lnTo>
                <a:lnTo>
                  <a:pt x="44450" y="114300"/>
                </a:lnTo>
                <a:close/>
              </a:path>
              <a:path w="76200" h="304800">
                <a:moveTo>
                  <a:pt x="38100" y="0"/>
                </a:moveTo>
                <a:lnTo>
                  <a:pt x="0" y="76200"/>
                </a:lnTo>
                <a:lnTo>
                  <a:pt x="31750" y="76200"/>
                </a:lnTo>
                <a:lnTo>
                  <a:pt x="31750" y="63500"/>
                </a:lnTo>
                <a:lnTo>
                  <a:pt x="69850" y="63500"/>
                </a:lnTo>
                <a:lnTo>
                  <a:pt x="38100" y="0"/>
                </a:lnTo>
                <a:close/>
              </a:path>
              <a:path w="76200" h="304800">
                <a:moveTo>
                  <a:pt x="44450" y="63500"/>
                </a:moveTo>
                <a:lnTo>
                  <a:pt x="31750" y="63500"/>
                </a:lnTo>
                <a:lnTo>
                  <a:pt x="31750" y="76200"/>
                </a:lnTo>
                <a:lnTo>
                  <a:pt x="44450" y="76200"/>
                </a:lnTo>
                <a:lnTo>
                  <a:pt x="44450" y="63500"/>
                </a:lnTo>
                <a:close/>
              </a:path>
              <a:path w="76200" h="3048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graphicFrame>
        <p:nvGraphicFramePr>
          <p:cNvPr id="9" name="object 9"/>
          <p:cNvGraphicFramePr>
            <a:graphicFrameLocks noGrp="1"/>
          </p:cNvGraphicFramePr>
          <p:nvPr/>
        </p:nvGraphicFramePr>
        <p:xfrm>
          <a:off x="7310629" y="2711195"/>
          <a:ext cx="1833243" cy="606552"/>
        </p:xfrm>
        <a:graphic>
          <a:graphicData uri="http://schemas.openxmlformats.org/drawingml/2006/table">
            <a:tbl>
              <a:tblPr firstRow="1" bandRow="1">
                <a:tableStyleId>{2D5ABB26-0587-4C30-8999-92F81FD0307C}</a:tableStyleId>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66700">
                  <a:extLst>
                    <a:ext uri="{9D8B030D-6E8A-4147-A177-3AD203B41FA5}">
                      <a16:colId xmlns:a16="http://schemas.microsoft.com/office/drawing/2014/main" val="20002"/>
                    </a:ext>
                  </a:extLst>
                </a:gridCol>
                <a:gridCol w="216534">
                  <a:extLst>
                    <a:ext uri="{9D8B030D-6E8A-4147-A177-3AD203B41FA5}">
                      <a16:colId xmlns:a16="http://schemas.microsoft.com/office/drawing/2014/main" val="20003"/>
                    </a:ext>
                  </a:extLst>
                </a:gridCol>
                <a:gridCol w="240665">
                  <a:extLst>
                    <a:ext uri="{9D8B030D-6E8A-4147-A177-3AD203B41FA5}">
                      <a16:colId xmlns:a16="http://schemas.microsoft.com/office/drawing/2014/main" val="20004"/>
                    </a:ext>
                  </a:extLst>
                </a:gridCol>
                <a:gridCol w="196215">
                  <a:extLst>
                    <a:ext uri="{9D8B030D-6E8A-4147-A177-3AD203B41FA5}">
                      <a16:colId xmlns:a16="http://schemas.microsoft.com/office/drawing/2014/main" val="20005"/>
                    </a:ext>
                  </a:extLst>
                </a:gridCol>
                <a:gridCol w="292099">
                  <a:extLst>
                    <a:ext uri="{9D8B030D-6E8A-4147-A177-3AD203B41FA5}">
                      <a16:colId xmlns:a16="http://schemas.microsoft.com/office/drawing/2014/main" val="20006"/>
                    </a:ext>
                  </a:extLst>
                </a:gridCol>
                <a:gridCol w="163830">
                  <a:extLst>
                    <a:ext uri="{9D8B030D-6E8A-4147-A177-3AD203B41FA5}">
                      <a16:colId xmlns:a16="http://schemas.microsoft.com/office/drawing/2014/main" val="20007"/>
                    </a:ext>
                  </a:extLst>
                </a:gridCol>
              </a:tblGrid>
              <a:tr h="301752">
                <a:tc>
                  <a:txBody>
                    <a:bodyPr/>
                    <a:lstStyle/>
                    <a:p>
                      <a:pPr>
                        <a:lnSpc>
                          <a:spcPct val="100000"/>
                        </a:lnSpc>
                      </a:pPr>
                      <a:endParaRPr sz="1800">
                        <a:latin typeface="Times New Roman"/>
                        <a:cs typeface="Times New Roman"/>
                      </a:endParaRPr>
                    </a:p>
                  </a:txBody>
                  <a:tcPr marL="0" marR="0" marT="0" marB="0">
                    <a:lnR w="9525">
                      <a:solidFill>
                        <a:srgbClr val="000000"/>
                      </a:solidFill>
                      <a:prstDash val="solid"/>
                    </a:lnR>
                    <a:lnB w="9525">
                      <a:solidFill>
                        <a:srgbClr val="000000"/>
                      </a:solidFill>
                      <a:prstDash val="solid"/>
                    </a:lnB>
                  </a:tcPr>
                </a:tc>
                <a:tc gridSpan="3">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04800">
                <a:tc gridSpan="2">
                  <a:txBody>
                    <a:bodyPr/>
                    <a:lstStyle/>
                    <a:p>
                      <a:pPr marL="152400">
                        <a:lnSpc>
                          <a:spcPct val="100000"/>
                        </a:lnSpc>
                        <a:spcBef>
                          <a:spcPts val="70"/>
                        </a:spcBef>
                      </a:pPr>
                      <a:r>
                        <a:rPr sz="1800" dirty="0">
                          <a:latin typeface="Arial MT"/>
                          <a:cs typeface="Arial MT"/>
                        </a:rPr>
                        <a:t>A</a:t>
                      </a:r>
                      <a:endParaRPr sz="1800">
                        <a:latin typeface="Arial MT"/>
                        <a:cs typeface="Arial MT"/>
                      </a:endParaRPr>
                    </a:p>
                  </a:txBody>
                  <a:tcPr marL="0" marR="0" marT="88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marL="152400">
                        <a:lnSpc>
                          <a:spcPct val="100000"/>
                        </a:lnSpc>
                        <a:spcBef>
                          <a:spcPts val="70"/>
                        </a:spcBef>
                      </a:pPr>
                      <a:r>
                        <a:rPr sz="1800" dirty="0">
                          <a:latin typeface="Arial MT"/>
                          <a:cs typeface="Arial MT"/>
                        </a:rPr>
                        <a:t>B</a:t>
                      </a:r>
                      <a:endParaRPr sz="1800">
                        <a:latin typeface="Arial MT"/>
                        <a:cs typeface="Arial MT"/>
                      </a:endParaRPr>
                    </a:p>
                  </a:txBody>
                  <a:tcPr marL="0" marR="0" marT="88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gridSpan="2">
                  <a:txBody>
                    <a:bodyPr/>
                    <a:lstStyle/>
                    <a:p>
                      <a:pPr marL="146685">
                        <a:lnSpc>
                          <a:spcPct val="100000"/>
                        </a:lnSpc>
                        <a:spcBef>
                          <a:spcPts val="70"/>
                        </a:spcBef>
                      </a:pPr>
                      <a:r>
                        <a:rPr sz="1800" dirty="0">
                          <a:latin typeface="Arial MT"/>
                          <a:cs typeface="Arial MT"/>
                        </a:rPr>
                        <a:t>C</a:t>
                      </a:r>
                      <a:endParaRPr sz="1800">
                        <a:latin typeface="Arial MT"/>
                        <a:cs typeface="Arial MT"/>
                      </a:endParaRPr>
                    </a:p>
                  </a:txBody>
                  <a:tcPr marL="0" marR="0" marT="88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txBox="1"/>
          <p:nvPr/>
        </p:nvSpPr>
        <p:spPr>
          <a:xfrm>
            <a:off x="2086355" y="4349496"/>
            <a:ext cx="1066800" cy="364202"/>
          </a:xfrm>
          <a:prstGeom prst="rect">
            <a:avLst/>
          </a:prstGeom>
          <a:solidFill>
            <a:srgbClr val="4F81BC"/>
          </a:solidFill>
          <a:ln w="9144">
            <a:solidFill>
              <a:srgbClr val="000000"/>
            </a:solidFill>
          </a:ln>
        </p:spPr>
        <p:txBody>
          <a:bodyPr vert="horz" wrap="square" lIns="0" tIns="86360" rIns="0" bIns="0" rtlCol="0">
            <a:spAutoFit/>
          </a:bodyPr>
          <a:lstStyle/>
          <a:p>
            <a:pPr algn="ctr">
              <a:spcBef>
                <a:spcPts val="680"/>
              </a:spcBef>
            </a:pPr>
            <a:r>
              <a:rPr dirty="0">
                <a:latin typeface="Arial MT"/>
                <a:cs typeface="Arial MT"/>
              </a:rPr>
              <a:t>A</a:t>
            </a:r>
            <a:endParaRPr>
              <a:latin typeface="Arial MT"/>
              <a:cs typeface="Arial MT"/>
            </a:endParaRPr>
          </a:p>
        </p:txBody>
      </p:sp>
      <p:sp>
        <p:nvSpPr>
          <p:cNvPr id="11" name="object 11"/>
          <p:cNvSpPr txBox="1"/>
          <p:nvPr/>
        </p:nvSpPr>
        <p:spPr>
          <a:xfrm>
            <a:off x="2069591" y="5129784"/>
            <a:ext cx="1066800" cy="335988"/>
          </a:xfrm>
          <a:prstGeom prst="rect">
            <a:avLst/>
          </a:prstGeom>
          <a:solidFill>
            <a:srgbClr val="4F81BC"/>
          </a:solidFill>
          <a:ln w="9143">
            <a:solidFill>
              <a:srgbClr val="000000"/>
            </a:solidFill>
          </a:ln>
        </p:spPr>
        <p:txBody>
          <a:bodyPr vert="horz" wrap="square" lIns="0" tIns="58419" rIns="0" bIns="0" rtlCol="0">
            <a:spAutoFit/>
          </a:bodyPr>
          <a:lstStyle/>
          <a:p>
            <a:pPr marR="29845" algn="ctr">
              <a:spcBef>
                <a:spcPts val="459"/>
              </a:spcBef>
            </a:pPr>
            <a:r>
              <a:rPr dirty="0">
                <a:latin typeface="Arial MT"/>
                <a:cs typeface="Arial MT"/>
              </a:rPr>
              <a:t>B</a:t>
            </a:r>
            <a:endParaRPr>
              <a:latin typeface="Arial MT"/>
              <a:cs typeface="Arial MT"/>
            </a:endParaRPr>
          </a:p>
        </p:txBody>
      </p:sp>
      <p:sp>
        <p:nvSpPr>
          <p:cNvPr id="12" name="object 12"/>
          <p:cNvSpPr txBox="1"/>
          <p:nvPr/>
        </p:nvSpPr>
        <p:spPr>
          <a:xfrm>
            <a:off x="2060448" y="5896355"/>
            <a:ext cx="1066800" cy="364202"/>
          </a:xfrm>
          <a:prstGeom prst="rect">
            <a:avLst/>
          </a:prstGeom>
          <a:solidFill>
            <a:srgbClr val="4F81BC"/>
          </a:solidFill>
          <a:ln w="9143">
            <a:solidFill>
              <a:srgbClr val="000000"/>
            </a:solidFill>
          </a:ln>
        </p:spPr>
        <p:txBody>
          <a:bodyPr vert="horz" wrap="square" lIns="0" tIns="86360" rIns="0" bIns="0" rtlCol="0">
            <a:spAutoFit/>
          </a:bodyPr>
          <a:lstStyle/>
          <a:p>
            <a:pPr algn="ctr">
              <a:spcBef>
                <a:spcPts val="680"/>
              </a:spcBef>
            </a:pPr>
            <a:r>
              <a:rPr spc="-5" dirty="0">
                <a:latin typeface="Arial MT"/>
                <a:cs typeface="Arial MT"/>
              </a:rPr>
              <a:t>C</a:t>
            </a:r>
            <a:endParaRPr>
              <a:latin typeface="Arial MT"/>
              <a:cs typeface="Arial MT"/>
            </a:endParaRPr>
          </a:p>
        </p:txBody>
      </p:sp>
      <p:sp>
        <p:nvSpPr>
          <p:cNvPr id="13" name="object 13"/>
          <p:cNvSpPr/>
          <p:nvPr/>
        </p:nvSpPr>
        <p:spPr>
          <a:xfrm>
            <a:off x="2552700" y="4824984"/>
            <a:ext cx="76200" cy="304800"/>
          </a:xfrm>
          <a:custGeom>
            <a:avLst/>
            <a:gdLst/>
            <a:ahLst/>
            <a:cxnLst/>
            <a:rect l="l" t="t" r="r" b="b"/>
            <a:pathLst>
              <a:path w="76200" h="304800">
                <a:moveTo>
                  <a:pt x="44450" y="63500"/>
                </a:moveTo>
                <a:lnTo>
                  <a:pt x="31750" y="63500"/>
                </a:lnTo>
                <a:lnTo>
                  <a:pt x="31750" y="304800"/>
                </a:lnTo>
                <a:lnTo>
                  <a:pt x="44450" y="304800"/>
                </a:lnTo>
                <a:lnTo>
                  <a:pt x="44450" y="63500"/>
                </a:lnTo>
                <a:close/>
              </a:path>
              <a:path w="76200" h="304800">
                <a:moveTo>
                  <a:pt x="38100" y="0"/>
                </a:moveTo>
                <a:lnTo>
                  <a:pt x="0" y="76200"/>
                </a:lnTo>
                <a:lnTo>
                  <a:pt x="31750" y="76200"/>
                </a:lnTo>
                <a:lnTo>
                  <a:pt x="31750" y="63500"/>
                </a:lnTo>
                <a:lnTo>
                  <a:pt x="69850" y="63500"/>
                </a:lnTo>
                <a:lnTo>
                  <a:pt x="38100" y="0"/>
                </a:lnTo>
                <a:close/>
              </a:path>
              <a:path w="76200" h="3048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4" name="object 14"/>
          <p:cNvSpPr/>
          <p:nvPr/>
        </p:nvSpPr>
        <p:spPr>
          <a:xfrm>
            <a:off x="2540508" y="5586984"/>
            <a:ext cx="76200" cy="304800"/>
          </a:xfrm>
          <a:custGeom>
            <a:avLst/>
            <a:gdLst/>
            <a:ahLst/>
            <a:cxnLst/>
            <a:rect l="l" t="t" r="r" b="b"/>
            <a:pathLst>
              <a:path w="76200" h="304800">
                <a:moveTo>
                  <a:pt x="44450" y="63499"/>
                </a:moveTo>
                <a:lnTo>
                  <a:pt x="31750" y="63499"/>
                </a:lnTo>
                <a:lnTo>
                  <a:pt x="31750" y="304799"/>
                </a:lnTo>
                <a:lnTo>
                  <a:pt x="44450" y="304799"/>
                </a:lnTo>
                <a:lnTo>
                  <a:pt x="44450" y="63499"/>
                </a:lnTo>
                <a:close/>
              </a:path>
              <a:path w="76200" h="304800">
                <a:moveTo>
                  <a:pt x="38100" y="0"/>
                </a:moveTo>
                <a:lnTo>
                  <a:pt x="0" y="76199"/>
                </a:lnTo>
                <a:lnTo>
                  <a:pt x="31750" y="76199"/>
                </a:lnTo>
                <a:lnTo>
                  <a:pt x="31750" y="63499"/>
                </a:lnTo>
                <a:lnTo>
                  <a:pt x="69850" y="63499"/>
                </a:lnTo>
                <a:lnTo>
                  <a:pt x="38100" y="0"/>
                </a:lnTo>
                <a:close/>
              </a:path>
              <a:path w="76200" h="304800">
                <a:moveTo>
                  <a:pt x="69850" y="63499"/>
                </a:moveTo>
                <a:lnTo>
                  <a:pt x="44450" y="63499"/>
                </a:lnTo>
                <a:lnTo>
                  <a:pt x="44450" y="76199"/>
                </a:lnTo>
                <a:lnTo>
                  <a:pt x="76200" y="76199"/>
                </a:lnTo>
                <a:lnTo>
                  <a:pt x="69850" y="63499"/>
                </a:lnTo>
                <a:close/>
              </a:path>
            </a:pathLst>
          </a:custGeom>
          <a:solidFill>
            <a:srgbClr val="000000"/>
          </a:solidFill>
        </p:spPr>
        <p:txBody>
          <a:bodyPr wrap="square" lIns="0" tIns="0" rIns="0" bIns="0" rtlCol="0"/>
          <a:lstStyle/>
          <a:p>
            <a:endParaRPr/>
          </a:p>
        </p:txBody>
      </p:sp>
      <p:sp>
        <p:nvSpPr>
          <p:cNvPr id="15" name="object 15"/>
          <p:cNvSpPr txBox="1"/>
          <p:nvPr/>
        </p:nvSpPr>
        <p:spPr>
          <a:xfrm>
            <a:off x="3505200" y="4367785"/>
            <a:ext cx="1066800" cy="364843"/>
          </a:xfrm>
          <a:prstGeom prst="rect">
            <a:avLst/>
          </a:prstGeom>
          <a:solidFill>
            <a:srgbClr val="4F81BC"/>
          </a:solidFill>
          <a:ln w="9144">
            <a:solidFill>
              <a:srgbClr val="000000"/>
            </a:solidFill>
          </a:ln>
        </p:spPr>
        <p:txBody>
          <a:bodyPr vert="horz" wrap="square" lIns="0" tIns="86995" rIns="0" bIns="0" rtlCol="0">
            <a:spAutoFit/>
          </a:bodyPr>
          <a:lstStyle/>
          <a:p>
            <a:pPr algn="ctr">
              <a:spcBef>
                <a:spcPts val="685"/>
              </a:spcBef>
            </a:pPr>
            <a:r>
              <a:rPr dirty="0">
                <a:latin typeface="Arial MT"/>
                <a:cs typeface="Arial MT"/>
              </a:rPr>
              <a:t>A</a:t>
            </a:r>
            <a:endParaRPr>
              <a:latin typeface="Arial MT"/>
              <a:cs typeface="Arial MT"/>
            </a:endParaRPr>
          </a:p>
        </p:txBody>
      </p:sp>
      <p:sp>
        <p:nvSpPr>
          <p:cNvPr id="16" name="object 16"/>
          <p:cNvSpPr txBox="1"/>
          <p:nvPr/>
        </p:nvSpPr>
        <p:spPr>
          <a:xfrm>
            <a:off x="3489960" y="5149596"/>
            <a:ext cx="1066800" cy="335348"/>
          </a:xfrm>
          <a:prstGeom prst="rect">
            <a:avLst/>
          </a:prstGeom>
          <a:solidFill>
            <a:srgbClr val="4F81BC"/>
          </a:solidFill>
          <a:ln w="9144">
            <a:solidFill>
              <a:srgbClr val="000000"/>
            </a:solidFill>
          </a:ln>
        </p:spPr>
        <p:txBody>
          <a:bodyPr vert="horz" wrap="square" lIns="0" tIns="57785" rIns="0" bIns="0" rtlCol="0">
            <a:spAutoFit/>
          </a:bodyPr>
          <a:lstStyle/>
          <a:p>
            <a:pPr marR="31750" algn="ctr">
              <a:spcBef>
                <a:spcPts val="455"/>
              </a:spcBef>
            </a:pPr>
            <a:r>
              <a:rPr dirty="0">
                <a:latin typeface="Arial MT"/>
                <a:cs typeface="Arial MT"/>
              </a:rPr>
              <a:t>B</a:t>
            </a:r>
            <a:endParaRPr>
              <a:latin typeface="Arial MT"/>
              <a:cs typeface="Arial MT"/>
            </a:endParaRPr>
          </a:p>
        </p:txBody>
      </p:sp>
      <p:sp>
        <p:nvSpPr>
          <p:cNvPr id="17" name="object 17"/>
          <p:cNvSpPr txBox="1"/>
          <p:nvPr/>
        </p:nvSpPr>
        <p:spPr>
          <a:xfrm>
            <a:off x="3489960" y="5923789"/>
            <a:ext cx="1066800" cy="364843"/>
          </a:xfrm>
          <a:prstGeom prst="rect">
            <a:avLst/>
          </a:prstGeom>
          <a:solidFill>
            <a:srgbClr val="4F81BC"/>
          </a:solidFill>
          <a:ln w="9144">
            <a:solidFill>
              <a:srgbClr val="000000"/>
            </a:solidFill>
          </a:ln>
        </p:spPr>
        <p:txBody>
          <a:bodyPr vert="horz" wrap="square" lIns="0" tIns="86995" rIns="0" bIns="0" rtlCol="0">
            <a:spAutoFit/>
          </a:bodyPr>
          <a:lstStyle/>
          <a:p>
            <a:pPr algn="ctr">
              <a:spcBef>
                <a:spcPts val="685"/>
              </a:spcBef>
            </a:pPr>
            <a:r>
              <a:rPr spc="-5" dirty="0">
                <a:latin typeface="Arial MT"/>
                <a:cs typeface="Arial MT"/>
              </a:rPr>
              <a:t>C</a:t>
            </a:r>
            <a:endParaRPr>
              <a:latin typeface="Arial MT"/>
              <a:cs typeface="Arial MT"/>
            </a:endParaRPr>
          </a:p>
        </p:txBody>
      </p:sp>
      <p:sp>
        <p:nvSpPr>
          <p:cNvPr id="18" name="object 18"/>
          <p:cNvSpPr/>
          <p:nvPr/>
        </p:nvSpPr>
        <p:spPr>
          <a:xfrm>
            <a:off x="3971544" y="4844796"/>
            <a:ext cx="76200" cy="304800"/>
          </a:xfrm>
          <a:custGeom>
            <a:avLst/>
            <a:gdLst/>
            <a:ahLst/>
            <a:cxnLst/>
            <a:rect l="l" t="t" r="r" b="b"/>
            <a:pathLst>
              <a:path w="76200" h="304800">
                <a:moveTo>
                  <a:pt x="44450" y="253999"/>
                </a:moveTo>
                <a:lnTo>
                  <a:pt x="31750" y="253999"/>
                </a:lnTo>
                <a:lnTo>
                  <a:pt x="31750" y="304799"/>
                </a:lnTo>
                <a:lnTo>
                  <a:pt x="44450" y="304799"/>
                </a:lnTo>
                <a:lnTo>
                  <a:pt x="44450" y="253999"/>
                </a:lnTo>
                <a:close/>
              </a:path>
              <a:path w="76200" h="304800">
                <a:moveTo>
                  <a:pt x="44450" y="165099"/>
                </a:moveTo>
                <a:lnTo>
                  <a:pt x="31750" y="165099"/>
                </a:lnTo>
                <a:lnTo>
                  <a:pt x="31750" y="215899"/>
                </a:lnTo>
                <a:lnTo>
                  <a:pt x="44450" y="215899"/>
                </a:lnTo>
                <a:lnTo>
                  <a:pt x="44450" y="165099"/>
                </a:lnTo>
                <a:close/>
              </a:path>
              <a:path w="76200" h="304800">
                <a:moveTo>
                  <a:pt x="44450" y="76199"/>
                </a:moveTo>
                <a:lnTo>
                  <a:pt x="31750" y="76199"/>
                </a:lnTo>
                <a:lnTo>
                  <a:pt x="31750" y="126999"/>
                </a:lnTo>
                <a:lnTo>
                  <a:pt x="44450" y="126999"/>
                </a:lnTo>
                <a:lnTo>
                  <a:pt x="44450" y="76199"/>
                </a:lnTo>
                <a:close/>
              </a:path>
              <a:path w="76200" h="3048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19" name="object 19"/>
          <p:cNvSpPr/>
          <p:nvPr/>
        </p:nvSpPr>
        <p:spPr>
          <a:xfrm>
            <a:off x="3959351" y="5606796"/>
            <a:ext cx="76200" cy="304800"/>
          </a:xfrm>
          <a:custGeom>
            <a:avLst/>
            <a:gdLst/>
            <a:ahLst/>
            <a:cxnLst/>
            <a:rect l="l" t="t" r="r" b="b"/>
            <a:pathLst>
              <a:path w="76200" h="304800">
                <a:moveTo>
                  <a:pt x="44450" y="253999"/>
                </a:moveTo>
                <a:lnTo>
                  <a:pt x="31750" y="253999"/>
                </a:lnTo>
                <a:lnTo>
                  <a:pt x="31750" y="304799"/>
                </a:lnTo>
                <a:lnTo>
                  <a:pt x="44450" y="304799"/>
                </a:lnTo>
                <a:lnTo>
                  <a:pt x="44450" y="253999"/>
                </a:lnTo>
                <a:close/>
              </a:path>
              <a:path w="76200" h="304800">
                <a:moveTo>
                  <a:pt x="44450" y="165099"/>
                </a:moveTo>
                <a:lnTo>
                  <a:pt x="31750" y="165099"/>
                </a:lnTo>
                <a:lnTo>
                  <a:pt x="31750" y="215899"/>
                </a:lnTo>
                <a:lnTo>
                  <a:pt x="44450" y="215899"/>
                </a:lnTo>
                <a:lnTo>
                  <a:pt x="44450" y="165099"/>
                </a:lnTo>
                <a:close/>
              </a:path>
              <a:path w="76200" h="304800">
                <a:moveTo>
                  <a:pt x="44450" y="76199"/>
                </a:moveTo>
                <a:lnTo>
                  <a:pt x="31750" y="76199"/>
                </a:lnTo>
                <a:lnTo>
                  <a:pt x="31750" y="126999"/>
                </a:lnTo>
                <a:lnTo>
                  <a:pt x="44450" y="126999"/>
                </a:lnTo>
                <a:lnTo>
                  <a:pt x="44450" y="76199"/>
                </a:lnTo>
                <a:close/>
              </a:path>
              <a:path w="76200" h="304800">
                <a:moveTo>
                  <a:pt x="38100" y="0"/>
                </a:moveTo>
                <a:lnTo>
                  <a:pt x="0" y="76199"/>
                </a:lnTo>
                <a:lnTo>
                  <a:pt x="76200" y="76199"/>
                </a:lnTo>
                <a:lnTo>
                  <a:pt x="38100" y="0"/>
                </a:lnTo>
                <a:close/>
              </a:path>
            </a:pathLst>
          </a:custGeom>
          <a:solidFill>
            <a:srgbClr val="000000"/>
          </a:solidFill>
        </p:spPr>
        <p:txBody>
          <a:bodyPr wrap="square" lIns="0" tIns="0" rIns="0" bIns="0" rtlCol="0"/>
          <a:lstStyle/>
          <a:p>
            <a:endParaRPr/>
          </a:p>
        </p:txBody>
      </p:sp>
      <p:sp>
        <p:nvSpPr>
          <p:cNvPr id="20" name="object 20"/>
          <p:cNvSpPr txBox="1"/>
          <p:nvPr/>
        </p:nvSpPr>
        <p:spPr>
          <a:xfrm>
            <a:off x="3369945" y="3454096"/>
            <a:ext cx="2844800" cy="300355"/>
          </a:xfrm>
          <a:prstGeom prst="rect">
            <a:avLst/>
          </a:prstGeom>
        </p:spPr>
        <p:txBody>
          <a:bodyPr vert="horz" wrap="square" lIns="0" tIns="12700" rIns="0" bIns="0" rtlCol="0">
            <a:spAutoFit/>
          </a:bodyPr>
          <a:lstStyle/>
          <a:p>
            <a:pPr marL="12700">
              <a:spcBef>
                <a:spcPts val="100"/>
              </a:spcBef>
            </a:pPr>
            <a:r>
              <a:rPr b="1" dirty="0">
                <a:solidFill>
                  <a:srgbClr val="FF0000"/>
                </a:solidFill>
                <a:latin typeface="Arial"/>
                <a:cs typeface="Arial"/>
              </a:rPr>
              <a:t>Multiple</a:t>
            </a:r>
            <a:r>
              <a:rPr b="1" spc="-45" dirty="0">
                <a:solidFill>
                  <a:srgbClr val="FF0000"/>
                </a:solidFill>
                <a:latin typeface="Arial"/>
                <a:cs typeface="Arial"/>
              </a:rPr>
              <a:t> </a:t>
            </a:r>
            <a:r>
              <a:rPr b="1" spc="-5" dirty="0">
                <a:solidFill>
                  <a:srgbClr val="FF0000"/>
                </a:solidFill>
                <a:latin typeface="Arial"/>
                <a:cs typeface="Arial"/>
              </a:rPr>
              <a:t>Class Inheritance</a:t>
            </a:r>
            <a:endParaRPr>
              <a:latin typeface="Arial"/>
              <a:cs typeface="Arial"/>
            </a:endParaRPr>
          </a:p>
        </p:txBody>
      </p:sp>
      <p:sp>
        <p:nvSpPr>
          <p:cNvPr id="21" name="object 21"/>
          <p:cNvSpPr txBox="1"/>
          <p:nvPr/>
        </p:nvSpPr>
        <p:spPr>
          <a:xfrm>
            <a:off x="3369946" y="3728973"/>
            <a:ext cx="300545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Arial"/>
                <a:cs typeface="Arial"/>
              </a:rPr>
              <a:t>NOT</a:t>
            </a:r>
            <a:r>
              <a:rPr b="1" spc="-20" dirty="0">
                <a:solidFill>
                  <a:srgbClr val="FF0000"/>
                </a:solidFill>
                <a:latin typeface="Arial"/>
                <a:cs typeface="Arial"/>
              </a:rPr>
              <a:t> </a:t>
            </a:r>
            <a:r>
              <a:rPr b="1" spc="-5" dirty="0">
                <a:solidFill>
                  <a:srgbClr val="FF0000"/>
                </a:solidFill>
                <a:latin typeface="Arial"/>
                <a:cs typeface="Arial"/>
              </a:rPr>
              <a:t>SUPPORTED</a:t>
            </a:r>
            <a:r>
              <a:rPr b="1" spc="-15" dirty="0">
                <a:solidFill>
                  <a:srgbClr val="FF0000"/>
                </a:solidFill>
                <a:latin typeface="Arial"/>
                <a:cs typeface="Arial"/>
              </a:rPr>
              <a:t> </a:t>
            </a:r>
            <a:r>
              <a:rPr b="1" spc="-5" dirty="0">
                <a:solidFill>
                  <a:srgbClr val="FF0000"/>
                </a:solidFill>
                <a:latin typeface="Arial"/>
                <a:cs typeface="Arial"/>
              </a:rPr>
              <a:t>BY</a:t>
            </a:r>
            <a:r>
              <a:rPr b="1" spc="-40" dirty="0">
                <a:solidFill>
                  <a:srgbClr val="FF0000"/>
                </a:solidFill>
                <a:latin typeface="Arial"/>
                <a:cs typeface="Arial"/>
              </a:rPr>
              <a:t> </a:t>
            </a:r>
            <a:r>
              <a:rPr b="1" spc="-80" dirty="0">
                <a:solidFill>
                  <a:srgbClr val="FF0000"/>
                </a:solidFill>
                <a:latin typeface="Arial"/>
                <a:cs typeface="Arial"/>
              </a:rPr>
              <a:t>JAVA</a:t>
            </a:r>
            <a:endParaRPr>
              <a:latin typeface="Arial"/>
              <a:cs typeface="Arial"/>
            </a:endParaRPr>
          </a:p>
        </p:txBody>
      </p:sp>
      <p:sp>
        <p:nvSpPr>
          <p:cNvPr id="22" name="object 22"/>
          <p:cNvSpPr txBox="1"/>
          <p:nvPr/>
        </p:nvSpPr>
        <p:spPr>
          <a:xfrm>
            <a:off x="2145893" y="3959479"/>
            <a:ext cx="5755640" cy="299720"/>
          </a:xfrm>
          <a:prstGeom prst="rect">
            <a:avLst/>
          </a:prstGeom>
        </p:spPr>
        <p:txBody>
          <a:bodyPr vert="horz" wrap="square" lIns="0" tIns="12700" rIns="0" bIns="0" rtlCol="0">
            <a:spAutoFit/>
          </a:bodyPr>
          <a:lstStyle/>
          <a:p>
            <a:pPr marL="12700">
              <a:spcBef>
                <a:spcPts val="100"/>
              </a:spcBef>
              <a:tabLst>
                <a:tab pos="3760470" algn="l"/>
              </a:tabLst>
            </a:pPr>
            <a:r>
              <a:rPr spc="-5" dirty="0">
                <a:latin typeface="Arial MT"/>
                <a:cs typeface="Arial MT"/>
              </a:rPr>
              <a:t>Multi-Level</a:t>
            </a:r>
            <a:r>
              <a:rPr spc="30" dirty="0">
                <a:latin typeface="Arial MT"/>
                <a:cs typeface="Arial MT"/>
              </a:rPr>
              <a:t> </a:t>
            </a:r>
            <a:r>
              <a:rPr spc="-5" dirty="0">
                <a:latin typeface="Arial MT"/>
                <a:cs typeface="Arial MT"/>
              </a:rPr>
              <a:t>Inheritance	Multiple</a:t>
            </a:r>
            <a:r>
              <a:rPr spc="-15" dirty="0">
                <a:latin typeface="Arial MT"/>
                <a:cs typeface="Arial MT"/>
              </a:rPr>
              <a:t> </a:t>
            </a:r>
            <a:r>
              <a:rPr spc="-5" dirty="0">
                <a:latin typeface="Arial MT"/>
                <a:cs typeface="Arial MT"/>
              </a:rPr>
              <a:t>Inheritance</a:t>
            </a:r>
            <a:endParaRPr>
              <a:latin typeface="Arial MT"/>
              <a:cs typeface="Arial MT"/>
            </a:endParaRPr>
          </a:p>
        </p:txBody>
      </p:sp>
      <p:sp>
        <p:nvSpPr>
          <p:cNvPr id="23" name="object 23"/>
          <p:cNvSpPr txBox="1"/>
          <p:nvPr/>
        </p:nvSpPr>
        <p:spPr>
          <a:xfrm>
            <a:off x="2209800" y="1874520"/>
            <a:ext cx="1066800" cy="362920"/>
          </a:xfrm>
          <a:prstGeom prst="rect">
            <a:avLst/>
          </a:prstGeom>
          <a:solidFill>
            <a:srgbClr val="4F81BC"/>
          </a:solidFill>
          <a:ln w="9144">
            <a:solidFill>
              <a:srgbClr val="000000"/>
            </a:solidFill>
          </a:ln>
        </p:spPr>
        <p:txBody>
          <a:bodyPr vert="horz" wrap="square" lIns="0" tIns="85090" rIns="0" bIns="0" rtlCol="0">
            <a:spAutoFit/>
          </a:bodyPr>
          <a:lstStyle/>
          <a:p>
            <a:pPr algn="ctr">
              <a:spcBef>
                <a:spcPts val="670"/>
              </a:spcBef>
            </a:pPr>
            <a:r>
              <a:rPr dirty="0">
                <a:latin typeface="Arial MT"/>
                <a:cs typeface="Arial MT"/>
              </a:rPr>
              <a:t>A</a:t>
            </a:r>
            <a:endParaRPr>
              <a:latin typeface="Arial MT"/>
              <a:cs typeface="Arial MT"/>
            </a:endParaRPr>
          </a:p>
        </p:txBody>
      </p:sp>
      <p:sp>
        <p:nvSpPr>
          <p:cNvPr id="24" name="object 24"/>
          <p:cNvSpPr/>
          <p:nvPr/>
        </p:nvSpPr>
        <p:spPr>
          <a:xfrm>
            <a:off x="2686811" y="2331720"/>
            <a:ext cx="76200" cy="609600"/>
          </a:xfrm>
          <a:custGeom>
            <a:avLst/>
            <a:gdLst/>
            <a:ahLst/>
            <a:cxnLst/>
            <a:rect l="l" t="t" r="r" b="b"/>
            <a:pathLst>
              <a:path w="76200" h="609600">
                <a:moveTo>
                  <a:pt x="44450" y="63500"/>
                </a:moveTo>
                <a:lnTo>
                  <a:pt x="31750" y="63500"/>
                </a:lnTo>
                <a:lnTo>
                  <a:pt x="31750" y="609600"/>
                </a:lnTo>
                <a:lnTo>
                  <a:pt x="44450" y="609600"/>
                </a:lnTo>
                <a:lnTo>
                  <a:pt x="44450" y="63500"/>
                </a:lnTo>
                <a:close/>
              </a:path>
              <a:path w="76200" h="609600">
                <a:moveTo>
                  <a:pt x="38100" y="0"/>
                </a:moveTo>
                <a:lnTo>
                  <a:pt x="0" y="76200"/>
                </a:lnTo>
                <a:lnTo>
                  <a:pt x="31750" y="76200"/>
                </a:lnTo>
                <a:lnTo>
                  <a:pt x="31750" y="63500"/>
                </a:lnTo>
                <a:lnTo>
                  <a:pt x="69850" y="63500"/>
                </a:lnTo>
                <a:lnTo>
                  <a:pt x="38100" y="0"/>
                </a:lnTo>
                <a:close/>
              </a:path>
              <a:path w="76200" h="6096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25" name="object 25"/>
          <p:cNvSpPr txBox="1"/>
          <p:nvPr/>
        </p:nvSpPr>
        <p:spPr>
          <a:xfrm>
            <a:off x="2189987" y="2941321"/>
            <a:ext cx="1066800" cy="353943"/>
          </a:xfrm>
          <a:prstGeom prst="rect">
            <a:avLst/>
          </a:prstGeom>
          <a:solidFill>
            <a:srgbClr val="4F81BC"/>
          </a:solidFill>
          <a:ln w="9144">
            <a:solidFill>
              <a:srgbClr val="000000"/>
            </a:solidFill>
          </a:ln>
        </p:spPr>
        <p:txBody>
          <a:bodyPr vert="horz" wrap="square" lIns="0" tIns="76200" rIns="0" bIns="0" rtlCol="0">
            <a:spAutoFit/>
          </a:bodyPr>
          <a:lstStyle/>
          <a:p>
            <a:pPr marR="48895" algn="ctr">
              <a:spcBef>
                <a:spcPts val="600"/>
              </a:spcBef>
            </a:pPr>
            <a:r>
              <a:rPr dirty="0">
                <a:latin typeface="Arial MT"/>
                <a:cs typeface="Arial MT"/>
              </a:rPr>
              <a:t>B</a:t>
            </a:r>
            <a:endParaRPr>
              <a:latin typeface="Arial MT"/>
              <a:cs typeface="Arial MT"/>
            </a:endParaRPr>
          </a:p>
        </p:txBody>
      </p:sp>
      <p:sp>
        <p:nvSpPr>
          <p:cNvPr id="26" name="object 26"/>
          <p:cNvSpPr txBox="1"/>
          <p:nvPr/>
        </p:nvSpPr>
        <p:spPr>
          <a:xfrm>
            <a:off x="2527504" y="1368044"/>
            <a:ext cx="1852295" cy="299720"/>
          </a:xfrm>
          <a:prstGeom prst="rect">
            <a:avLst/>
          </a:prstGeom>
        </p:spPr>
        <p:txBody>
          <a:bodyPr vert="horz" wrap="square" lIns="0" tIns="12700" rIns="0" bIns="0" rtlCol="0">
            <a:spAutoFit/>
          </a:bodyPr>
          <a:lstStyle/>
          <a:p>
            <a:pPr marL="12700">
              <a:spcBef>
                <a:spcPts val="100"/>
              </a:spcBef>
            </a:pPr>
            <a:r>
              <a:rPr spc="-5" dirty="0">
                <a:latin typeface="Arial MT"/>
                <a:cs typeface="Arial MT"/>
              </a:rPr>
              <a:t>Single</a:t>
            </a:r>
            <a:r>
              <a:rPr spc="-50" dirty="0">
                <a:latin typeface="Arial MT"/>
                <a:cs typeface="Arial MT"/>
              </a:rPr>
              <a:t> </a:t>
            </a:r>
            <a:r>
              <a:rPr spc="-5" dirty="0">
                <a:latin typeface="Arial MT"/>
                <a:cs typeface="Arial MT"/>
              </a:rPr>
              <a:t>Inheritance</a:t>
            </a:r>
            <a:endParaRPr>
              <a:latin typeface="Arial MT"/>
              <a:cs typeface="Arial MT"/>
            </a:endParaRPr>
          </a:p>
        </p:txBody>
      </p:sp>
      <p:sp>
        <p:nvSpPr>
          <p:cNvPr id="27" name="object 27"/>
          <p:cNvSpPr txBox="1"/>
          <p:nvPr/>
        </p:nvSpPr>
        <p:spPr>
          <a:xfrm>
            <a:off x="3657600" y="1874520"/>
            <a:ext cx="1066800" cy="362920"/>
          </a:xfrm>
          <a:prstGeom prst="rect">
            <a:avLst/>
          </a:prstGeom>
          <a:solidFill>
            <a:srgbClr val="4F81BC"/>
          </a:solidFill>
          <a:ln w="9144">
            <a:solidFill>
              <a:srgbClr val="000000"/>
            </a:solidFill>
          </a:ln>
        </p:spPr>
        <p:txBody>
          <a:bodyPr vert="horz" wrap="square" lIns="0" tIns="85090" rIns="0" bIns="0" rtlCol="0">
            <a:spAutoFit/>
          </a:bodyPr>
          <a:lstStyle/>
          <a:p>
            <a:pPr algn="ctr">
              <a:spcBef>
                <a:spcPts val="670"/>
              </a:spcBef>
            </a:pPr>
            <a:r>
              <a:rPr dirty="0">
                <a:latin typeface="Arial MT"/>
                <a:cs typeface="Arial MT"/>
              </a:rPr>
              <a:t>A</a:t>
            </a:r>
            <a:endParaRPr>
              <a:latin typeface="Arial MT"/>
              <a:cs typeface="Arial MT"/>
            </a:endParaRPr>
          </a:p>
        </p:txBody>
      </p:sp>
      <p:sp>
        <p:nvSpPr>
          <p:cNvPr id="28" name="object 28"/>
          <p:cNvSpPr txBox="1"/>
          <p:nvPr/>
        </p:nvSpPr>
        <p:spPr>
          <a:xfrm>
            <a:off x="3657600" y="2941320"/>
            <a:ext cx="1066800" cy="362920"/>
          </a:xfrm>
          <a:prstGeom prst="rect">
            <a:avLst/>
          </a:prstGeom>
          <a:solidFill>
            <a:srgbClr val="4F81BC"/>
          </a:solidFill>
          <a:ln w="9144">
            <a:solidFill>
              <a:srgbClr val="000000"/>
            </a:solidFill>
          </a:ln>
        </p:spPr>
        <p:txBody>
          <a:bodyPr vert="horz" wrap="square" lIns="0" tIns="85090" rIns="0" bIns="0" rtlCol="0">
            <a:spAutoFit/>
          </a:bodyPr>
          <a:lstStyle/>
          <a:p>
            <a:pPr algn="ctr">
              <a:spcBef>
                <a:spcPts val="670"/>
              </a:spcBef>
            </a:pPr>
            <a:r>
              <a:rPr dirty="0">
                <a:latin typeface="Arial MT"/>
                <a:cs typeface="Arial MT"/>
              </a:rPr>
              <a:t>B</a:t>
            </a:r>
            <a:endParaRPr>
              <a:latin typeface="Arial MT"/>
              <a:cs typeface="Arial MT"/>
            </a:endParaRPr>
          </a:p>
        </p:txBody>
      </p:sp>
      <p:sp>
        <p:nvSpPr>
          <p:cNvPr id="29" name="object 29"/>
          <p:cNvSpPr/>
          <p:nvPr/>
        </p:nvSpPr>
        <p:spPr>
          <a:xfrm>
            <a:off x="4152900" y="2331720"/>
            <a:ext cx="76200" cy="609600"/>
          </a:xfrm>
          <a:custGeom>
            <a:avLst/>
            <a:gdLst/>
            <a:ahLst/>
            <a:cxnLst/>
            <a:rect l="l" t="t" r="r" b="b"/>
            <a:pathLst>
              <a:path w="76200" h="609600">
                <a:moveTo>
                  <a:pt x="44450" y="558800"/>
                </a:moveTo>
                <a:lnTo>
                  <a:pt x="31750" y="558800"/>
                </a:lnTo>
                <a:lnTo>
                  <a:pt x="31750" y="609600"/>
                </a:lnTo>
                <a:lnTo>
                  <a:pt x="44450" y="609600"/>
                </a:lnTo>
                <a:lnTo>
                  <a:pt x="44450" y="558800"/>
                </a:lnTo>
                <a:close/>
              </a:path>
              <a:path w="76200" h="609600">
                <a:moveTo>
                  <a:pt x="44450" y="469900"/>
                </a:moveTo>
                <a:lnTo>
                  <a:pt x="31750" y="469900"/>
                </a:lnTo>
                <a:lnTo>
                  <a:pt x="31750" y="520700"/>
                </a:lnTo>
                <a:lnTo>
                  <a:pt x="44450" y="520700"/>
                </a:lnTo>
                <a:lnTo>
                  <a:pt x="44450" y="469900"/>
                </a:lnTo>
                <a:close/>
              </a:path>
              <a:path w="76200" h="609600">
                <a:moveTo>
                  <a:pt x="44450" y="381000"/>
                </a:moveTo>
                <a:lnTo>
                  <a:pt x="31750" y="381000"/>
                </a:lnTo>
                <a:lnTo>
                  <a:pt x="31750" y="431800"/>
                </a:lnTo>
                <a:lnTo>
                  <a:pt x="44450" y="431800"/>
                </a:lnTo>
                <a:lnTo>
                  <a:pt x="44450" y="381000"/>
                </a:lnTo>
                <a:close/>
              </a:path>
              <a:path w="76200" h="609600">
                <a:moveTo>
                  <a:pt x="44450" y="292100"/>
                </a:moveTo>
                <a:lnTo>
                  <a:pt x="31750" y="292100"/>
                </a:lnTo>
                <a:lnTo>
                  <a:pt x="31750" y="342900"/>
                </a:lnTo>
                <a:lnTo>
                  <a:pt x="44450" y="342900"/>
                </a:lnTo>
                <a:lnTo>
                  <a:pt x="44450" y="292100"/>
                </a:lnTo>
                <a:close/>
              </a:path>
              <a:path w="76200" h="609600">
                <a:moveTo>
                  <a:pt x="44450" y="203200"/>
                </a:moveTo>
                <a:lnTo>
                  <a:pt x="31750" y="203200"/>
                </a:lnTo>
                <a:lnTo>
                  <a:pt x="31750" y="254000"/>
                </a:lnTo>
                <a:lnTo>
                  <a:pt x="44450" y="254000"/>
                </a:lnTo>
                <a:lnTo>
                  <a:pt x="44450" y="203200"/>
                </a:lnTo>
                <a:close/>
              </a:path>
              <a:path w="76200" h="609600">
                <a:moveTo>
                  <a:pt x="44450" y="114300"/>
                </a:moveTo>
                <a:lnTo>
                  <a:pt x="31750" y="114300"/>
                </a:lnTo>
                <a:lnTo>
                  <a:pt x="31750" y="165100"/>
                </a:lnTo>
                <a:lnTo>
                  <a:pt x="44450" y="165100"/>
                </a:lnTo>
                <a:lnTo>
                  <a:pt x="44450" y="114300"/>
                </a:lnTo>
                <a:close/>
              </a:path>
              <a:path w="76200" h="609600">
                <a:moveTo>
                  <a:pt x="38100" y="0"/>
                </a:moveTo>
                <a:lnTo>
                  <a:pt x="0" y="76200"/>
                </a:lnTo>
                <a:lnTo>
                  <a:pt x="31750" y="76200"/>
                </a:lnTo>
                <a:lnTo>
                  <a:pt x="31750" y="63500"/>
                </a:lnTo>
                <a:lnTo>
                  <a:pt x="69850" y="63500"/>
                </a:lnTo>
                <a:lnTo>
                  <a:pt x="38100" y="0"/>
                </a:lnTo>
                <a:close/>
              </a:path>
              <a:path w="76200" h="609600">
                <a:moveTo>
                  <a:pt x="44450" y="63500"/>
                </a:moveTo>
                <a:lnTo>
                  <a:pt x="31750" y="63500"/>
                </a:lnTo>
                <a:lnTo>
                  <a:pt x="31750" y="76200"/>
                </a:lnTo>
                <a:lnTo>
                  <a:pt x="44450" y="76200"/>
                </a:lnTo>
                <a:lnTo>
                  <a:pt x="44450" y="63500"/>
                </a:lnTo>
                <a:close/>
              </a:path>
              <a:path w="76200" h="6096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30" name="object 30"/>
          <p:cNvSpPr txBox="1"/>
          <p:nvPr/>
        </p:nvSpPr>
        <p:spPr>
          <a:xfrm>
            <a:off x="5410200" y="4617721"/>
            <a:ext cx="609600" cy="363561"/>
          </a:xfrm>
          <a:prstGeom prst="rect">
            <a:avLst/>
          </a:prstGeom>
          <a:solidFill>
            <a:srgbClr val="4F81BC"/>
          </a:solidFill>
          <a:ln w="9144">
            <a:solidFill>
              <a:srgbClr val="000000"/>
            </a:solidFill>
          </a:ln>
        </p:spPr>
        <p:txBody>
          <a:bodyPr vert="horz" wrap="square" lIns="0" tIns="85725" rIns="0" bIns="0" rtlCol="0">
            <a:spAutoFit/>
          </a:bodyPr>
          <a:lstStyle/>
          <a:p>
            <a:pPr algn="ctr">
              <a:spcBef>
                <a:spcPts val="675"/>
              </a:spcBef>
            </a:pPr>
            <a:r>
              <a:rPr dirty="0">
                <a:latin typeface="Arial MT"/>
                <a:cs typeface="Arial MT"/>
              </a:rPr>
              <a:t>A</a:t>
            </a:r>
            <a:endParaRPr>
              <a:latin typeface="Arial MT"/>
              <a:cs typeface="Arial MT"/>
            </a:endParaRPr>
          </a:p>
        </p:txBody>
      </p:sp>
      <p:sp>
        <p:nvSpPr>
          <p:cNvPr id="31" name="object 31"/>
          <p:cNvSpPr txBox="1"/>
          <p:nvPr/>
        </p:nvSpPr>
        <p:spPr>
          <a:xfrm>
            <a:off x="6198108" y="4617721"/>
            <a:ext cx="533400" cy="363561"/>
          </a:xfrm>
          <a:prstGeom prst="rect">
            <a:avLst/>
          </a:prstGeom>
          <a:solidFill>
            <a:srgbClr val="4F81BC"/>
          </a:solidFill>
          <a:ln w="9144">
            <a:solidFill>
              <a:srgbClr val="000000"/>
            </a:solidFill>
          </a:ln>
        </p:spPr>
        <p:txBody>
          <a:bodyPr vert="horz" wrap="square" lIns="0" tIns="85725" rIns="0" bIns="0" rtlCol="0">
            <a:spAutoFit/>
          </a:bodyPr>
          <a:lstStyle/>
          <a:p>
            <a:pPr algn="ctr">
              <a:spcBef>
                <a:spcPts val="675"/>
              </a:spcBef>
            </a:pPr>
            <a:r>
              <a:rPr dirty="0">
                <a:latin typeface="Arial MT"/>
                <a:cs typeface="Arial MT"/>
              </a:rPr>
              <a:t>B</a:t>
            </a:r>
            <a:endParaRPr>
              <a:latin typeface="Arial MT"/>
              <a:cs typeface="Arial MT"/>
            </a:endParaRPr>
          </a:p>
        </p:txBody>
      </p:sp>
      <p:grpSp>
        <p:nvGrpSpPr>
          <p:cNvPr id="32" name="object 32"/>
          <p:cNvGrpSpPr/>
          <p:nvPr/>
        </p:nvGrpSpPr>
        <p:grpSpPr>
          <a:xfrm>
            <a:off x="5676900" y="5074921"/>
            <a:ext cx="850900" cy="550545"/>
            <a:chOff x="4152900" y="5074920"/>
            <a:chExt cx="850900" cy="550545"/>
          </a:xfrm>
        </p:grpSpPr>
        <p:sp>
          <p:nvSpPr>
            <p:cNvPr id="33" name="object 33"/>
            <p:cNvSpPr/>
            <p:nvPr/>
          </p:nvSpPr>
          <p:spPr>
            <a:xfrm>
              <a:off x="4152900" y="5074919"/>
              <a:ext cx="850900" cy="533400"/>
            </a:xfrm>
            <a:custGeom>
              <a:avLst/>
              <a:gdLst/>
              <a:ahLst/>
              <a:cxnLst/>
              <a:rect l="l" t="t" r="r" b="b"/>
              <a:pathLst>
                <a:path w="850900" h="533400">
                  <a:moveTo>
                    <a:pt x="76200" y="76200"/>
                  </a:moveTo>
                  <a:lnTo>
                    <a:pt x="69850" y="63500"/>
                  </a:lnTo>
                  <a:lnTo>
                    <a:pt x="38100" y="0"/>
                  </a:lnTo>
                  <a:lnTo>
                    <a:pt x="0" y="76200"/>
                  </a:lnTo>
                  <a:lnTo>
                    <a:pt x="31750" y="76200"/>
                  </a:lnTo>
                  <a:lnTo>
                    <a:pt x="31750" y="533400"/>
                  </a:lnTo>
                  <a:lnTo>
                    <a:pt x="44450" y="533400"/>
                  </a:lnTo>
                  <a:lnTo>
                    <a:pt x="44450" y="76200"/>
                  </a:lnTo>
                  <a:lnTo>
                    <a:pt x="76200" y="76200"/>
                  </a:lnTo>
                  <a:close/>
                </a:path>
                <a:path w="850900" h="533400">
                  <a:moveTo>
                    <a:pt x="850392" y="76200"/>
                  </a:moveTo>
                  <a:lnTo>
                    <a:pt x="844042" y="63500"/>
                  </a:lnTo>
                  <a:lnTo>
                    <a:pt x="812292" y="0"/>
                  </a:lnTo>
                  <a:lnTo>
                    <a:pt x="774192" y="76200"/>
                  </a:lnTo>
                  <a:lnTo>
                    <a:pt x="805942" y="76200"/>
                  </a:lnTo>
                  <a:lnTo>
                    <a:pt x="805942" y="533400"/>
                  </a:lnTo>
                  <a:lnTo>
                    <a:pt x="818642" y="533400"/>
                  </a:lnTo>
                  <a:lnTo>
                    <a:pt x="818642" y="76200"/>
                  </a:lnTo>
                  <a:lnTo>
                    <a:pt x="850392" y="76200"/>
                  </a:lnTo>
                  <a:close/>
                </a:path>
              </a:pathLst>
            </a:custGeom>
            <a:solidFill>
              <a:srgbClr val="000000"/>
            </a:solidFill>
          </p:spPr>
          <p:txBody>
            <a:bodyPr wrap="square" lIns="0" tIns="0" rIns="0" bIns="0" rtlCol="0"/>
            <a:lstStyle/>
            <a:p>
              <a:endParaRPr/>
            </a:p>
          </p:txBody>
        </p:sp>
        <p:sp>
          <p:nvSpPr>
            <p:cNvPr id="34" name="object 34"/>
            <p:cNvSpPr/>
            <p:nvPr/>
          </p:nvSpPr>
          <p:spPr>
            <a:xfrm>
              <a:off x="4191000" y="5608320"/>
              <a:ext cx="788035" cy="12700"/>
            </a:xfrm>
            <a:custGeom>
              <a:avLst/>
              <a:gdLst/>
              <a:ahLst/>
              <a:cxnLst/>
              <a:rect l="l" t="t" r="r" b="b"/>
              <a:pathLst>
                <a:path w="788035" h="12700">
                  <a:moveTo>
                    <a:pt x="0" y="12191"/>
                  </a:moveTo>
                  <a:lnTo>
                    <a:pt x="787908" y="0"/>
                  </a:lnTo>
                </a:path>
              </a:pathLst>
            </a:custGeom>
            <a:ln w="9143">
              <a:solidFill>
                <a:srgbClr val="000000"/>
              </a:solidFill>
            </a:ln>
          </p:spPr>
          <p:txBody>
            <a:bodyPr wrap="square" lIns="0" tIns="0" rIns="0" bIns="0" rtlCol="0"/>
            <a:lstStyle/>
            <a:p>
              <a:endParaRPr/>
            </a:p>
          </p:txBody>
        </p:sp>
      </p:grpSp>
      <p:sp>
        <p:nvSpPr>
          <p:cNvPr id="35" name="object 35"/>
          <p:cNvSpPr txBox="1"/>
          <p:nvPr/>
        </p:nvSpPr>
        <p:spPr>
          <a:xfrm>
            <a:off x="5867400" y="5989320"/>
            <a:ext cx="533400" cy="364202"/>
          </a:xfrm>
          <a:prstGeom prst="rect">
            <a:avLst/>
          </a:prstGeom>
          <a:solidFill>
            <a:srgbClr val="4F81BC"/>
          </a:solidFill>
          <a:ln w="9144">
            <a:solidFill>
              <a:srgbClr val="000000"/>
            </a:solidFill>
          </a:ln>
        </p:spPr>
        <p:txBody>
          <a:bodyPr vert="horz" wrap="square" lIns="0" tIns="86360" rIns="0" bIns="0" rtlCol="0">
            <a:spAutoFit/>
          </a:bodyPr>
          <a:lstStyle/>
          <a:p>
            <a:pPr algn="ctr">
              <a:spcBef>
                <a:spcPts val="680"/>
              </a:spcBef>
            </a:pPr>
            <a:r>
              <a:rPr spc="-5" dirty="0">
                <a:latin typeface="Arial MT"/>
                <a:cs typeface="Arial MT"/>
              </a:rPr>
              <a:t>C</a:t>
            </a:r>
            <a:endParaRPr>
              <a:latin typeface="Arial MT"/>
              <a:cs typeface="Arial MT"/>
            </a:endParaRPr>
          </a:p>
        </p:txBody>
      </p:sp>
      <p:sp>
        <p:nvSpPr>
          <p:cNvPr id="36" name="object 36"/>
          <p:cNvSpPr/>
          <p:nvPr/>
        </p:nvSpPr>
        <p:spPr>
          <a:xfrm>
            <a:off x="6121908" y="5608320"/>
            <a:ext cx="0" cy="381000"/>
          </a:xfrm>
          <a:custGeom>
            <a:avLst/>
            <a:gdLst/>
            <a:ahLst/>
            <a:cxnLst/>
            <a:rect l="l" t="t" r="r" b="b"/>
            <a:pathLst>
              <a:path h="381000">
                <a:moveTo>
                  <a:pt x="0" y="0"/>
                </a:moveTo>
                <a:lnTo>
                  <a:pt x="0" y="380999"/>
                </a:lnTo>
              </a:path>
            </a:pathLst>
          </a:custGeom>
          <a:ln w="9144">
            <a:solidFill>
              <a:srgbClr val="000000"/>
            </a:solidFill>
          </a:ln>
        </p:spPr>
        <p:txBody>
          <a:bodyPr wrap="square" lIns="0" tIns="0" rIns="0" bIns="0" rtlCol="0"/>
          <a:lstStyle/>
          <a:p>
            <a:endParaRPr/>
          </a:p>
        </p:txBody>
      </p:sp>
      <p:sp>
        <p:nvSpPr>
          <p:cNvPr id="37" name="object 37"/>
          <p:cNvSpPr txBox="1"/>
          <p:nvPr/>
        </p:nvSpPr>
        <p:spPr>
          <a:xfrm>
            <a:off x="7060691" y="4617721"/>
            <a:ext cx="609600" cy="363561"/>
          </a:xfrm>
          <a:prstGeom prst="rect">
            <a:avLst/>
          </a:prstGeom>
          <a:solidFill>
            <a:srgbClr val="4F81BC"/>
          </a:solidFill>
          <a:ln w="9144">
            <a:solidFill>
              <a:srgbClr val="000000"/>
            </a:solidFill>
          </a:ln>
        </p:spPr>
        <p:txBody>
          <a:bodyPr vert="horz" wrap="square" lIns="0" tIns="85725" rIns="0" bIns="0" rtlCol="0">
            <a:spAutoFit/>
          </a:bodyPr>
          <a:lstStyle/>
          <a:p>
            <a:pPr marL="1270" algn="ctr">
              <a:spcBef>
                <a:spcPts val="675"/>
              </a:spcBef>
            </a:pPr>
            <a:r>
              <a:rPr dirty="0">
                <a:latin typeface="Arial MT"/>
                <a:cs typeface="Arial MT"/>
              </a:rPr>
              <a:t>A</a:t>
            </a:r>
            <a:endParaRPr>
              <a:latin typeface="Arial MT"/>
              <a:cs typeface="Arial MT"/>
            </a:endParaRPr>
          </a:p>
        </p:txBody>
      </p:sp>
      <p:sp>
        <p:nvSpPr>
          <p:cNvPr id="38" name="object 38"/>
          <p:cNvSpPr txBox="1"/>
          <p:nvPr/>
        </p:nvSpPr>
        <p:spPr>
          <a:xfrm>
            <a:off x="7848600" y="4617721"/>
            <a:ext cx="533400" cy="363561"/>
          </a:xfrm>
          <a:prstGeom prst="rect">
            <a:avLst/>
          </a:prstGeom>
          <a:solidFill>
            <a:srgbClr val="4F81BC"/>
          </a:solidFill>
          <a:ln w="9144">
            <a:solidFill>
              <a:srgbClr val="000000"/>
            </a:solidFill>
          </a:ln>
        </p:spPr>
        <p:txBody>
          <a:bodyPr vert="horz" wrap="square" lIns="0" tIns="85725" rIns="0" bIns="0" rtlCol="0">
            <a:spAutoFit/>
          </a:bodyPr>
          <a:lstStyle/>
          <a:p>
            <a:pPr algn="ctr">
              <a:spcBef>
                <a:spcPts val="675"/>
              </a:spcBef>
            </a:pPr>
            <a:r>
              <a:rPr dirty="0">
                <a:latin typeface="Arial MT"/>
                <a:cs typeface="Arial MT"/>
              </a:rPr>
              <a:t>B</a:t>
            </a:r>
            <a:endParaRPr>
              <a:latin typeface="Arial MT"/>
              <a:cs typeface="Arial MT"/>
            </a:endParaRPr>
          </a:p>
        </p:txBody>
      </p:sp>
      <p:grpSp>
        <p:nvGrpSpPr>
          <p:cNvPr id="39" name="object 39"/>
          <p:cNvGrpSpPr/>
          <p:nvPr/>
        </p:nvGrpSpPr>
        <p:grpSpPr>
          <a:xfrm>
            <a:off x="7327392" y="5074921"/>
            <a:ext cx="852169" cy="550545"/>
            <a:chOff x="5803391" y="5074920"/>
            <a:chExt cx="852169" cy="550545"/>
          </a:xfrm>
        </p:grpSpPr>
        <p:sp>
          <p:nvSpPr>
            <p:cNvPr id="40" name="object 40"/>
            <p:cNvSpPr/>
            <p:nvPr/>
          </p:nvSpPr>
          <p:spPr>
            <a:xfrm>
              <a:off x="5803392" y="5074919"/>
              <a:ext cx="852169" cy="533400"/>
            </a:xfrm>
            <a:custGeom>
              <a:avLst/>
              <a:gdLst/>
              <a:ahLst/>
              <a:cxnLst/>
              <a:rect l="l" t="t" r="r" b="b"/>
              <a:pathLst>
                <a:path w="852170" h="533400">
                  <a:moveTo>
                    <a:pt x="44450" y="482600"/>
                  </a:moveTo>
                  <a:lnTo>
                    <a:pt x="31750" y="482600"/>
                  </a:lnTo>
                  <a:lnTo>
                    <a:pt x="31750" y="533400"/>
                  </a:lnTo>
                  <a:lnTo>
                    <a:pt x="44450" y="533400"/>
                  </a:lnTo>
                  <a:lnTo>
                    <a:pt x="44450" y="482600"/>
                  </a:lnTo>
                  <a:close/>
                </a:path>
                <a:path w="852170" h="533400">
                  <a:moveTo>
                    <a:pt x="44450" y="431800"/>
                  </a:moveTo>
                  <a:lnTo>
                    <a:pt x="31750" y="431800"/>
                  </a:lnTo>
                  <a:lnTo>
                    <a:pt x="31750" y="444500"/>
                  </a:lnTo>
                  <a:lnTo>
                    <a:pt x="44450" y="444500"/>
                  </a:lnTo>
                  <a:lnTo>
                    <a:pt x="44450" y="431800"/>
                  </a:lnTo>
                  <a:close/>
                </a:path>
                <a:path w="852170" h="533400">
                  <a:moveTo>
                    <a:pt x="44450" y="342900"/>
                  </a:moveTo>
                  <a:lnTo>
                    <a:pt x="31750" y="342900"/>
                  </a:lnTo>
                  <a:lnTo>
                    <a:pt x="31750" y="393700"/>
                  </a:lnTo>
                  <a:lnTo>
                    <a:pt x="44450" y="393700"/>
                  </a:lnTo>
                  <a:lnTo>
                    <a:pt x="44450" y="342900"/>
                  </a:lnTo>
                  <a:close/>
                </a:path>
                <a:path w="852170" h="533400">
                  <a:moveTo>
                    <a:pt x="44450" y="292100"/>
                  </a:moveTo>
                  <a:lnTo>
                    <a:pt x="31750" y="292100"/>
                  </a:lnTo>
                  <a:lnTo>
                    <a:pt x="31750" y="304800"/>
                  </a:lnTo>
                  <a:lnTo>
                    <a:pt x="44450" y="304800"/>
                  </a:lnTo>
                  <a:lnTo>
                    <a:pt x="44450" y="292100"/>
                  </a:lnTo>
                  <a:close/>
                </a:path>
                <a:path w="852170" h="533400">
                  <a:moveTo>
                    <a:pt x="44450" y="203200"/>
                  </a:moveTo>
                  <a:lnTo>
                    <a:pt x="31750" y="203200"/>
                  </a:lnTo>
                  <a:lnTo>
                    <a:pt x="31750" y="254000"/>
                  </a:lnTo>
                  <a:lnTo>
                    <a:pt x="44450" y="254000"/>
                  </a:lnTo>
                  <a:lnTo>
                    <a:pt x="44450" y="203200"/>
                  </a:lnTo>
                  <a:close/>
                </a:path>
                <a:path w="852170" h="533400">
                  <a:moveTo>
                    <a:pt x="44450" y="152400"/>
                  </a:moveTo>
                  <a:lnTo>
                    <a:pt x="31750" y="152400"/>
                  </a:lnTo>
                  <a:lnTo>
                    <a:pt x="31750" y="165100"/>
                  </a:lnTo>
                  <a:lnTo>
                    <a:pt x="44450" y="165100"/>
                  </a:lnTo>
                  <a:lnTo>
                    <a:pt x="44450" y="152400"/>
                  </a:lnTo>
                  <a:close/>
                </a:path>
                <a:path w="852170" h="533400">
                  <a:moveTo>
                    <a:pt x="76200" y="76200"/>
                  </a:moveTo>
                  <a:lnTo>
                    <a:pt x="69850" y="63500"/>
                  </a:lnTo>
                  <a:lnTo>
                    <a:pt x="38100" y="0"/>
                  </a:lnTo>
                  <a:lnTo>
                    <a:pt x="0" y="76200"/>
                  </a:lnTo>
                  <a:lnTo>
                    <a:pt x="31750" y="76200"/>
                  </a:lnTo>
                  <a:lnTo>
                    <a:pt x="31750" y="114300"/>
                  </a:lnTo>
                  <a:lnTo>
                    <a:pt x="44450" y="114300"/>
                  </a:lnTo>
                  <a:lnTo>
                    <a:pt x="44450" y="76200"/>
                  </a:lnTo>
                  <a:lnTo>
                    <a:pt x="76200" y="76200"/>
                  </a:lnTo>
                  <a:close/>
                </a:path>
                <a:path w="852170" h="533400">
                  <a:moveTo>
                    <a:pt x="820153" y="482600"/>
                  </a:moveTo>
                  <a:lnTo>
                    <a:pt x="807453" y="482600"/>
                  </a:lnTo>
                  <a:lnTo>
                    <a:pt x="807453" y="533400"/>
                  </a:lnTo>
                  <a:lnTo>
                    <a:pt x="820153" y="533400"/>
                  </a:lnTo>
                  <a:lnTo>
                    <a:pt x="820153" y="482600"/>
                  </a:lnTo>
                  <a:close/>
                </a:path>
                <a:path w="852170" h="533400">
                  <a:moveTo>
                    <a:pt x="820153" y="431800"/>
                  </a:moveTo>
                  <a:lnTo>
                    <a:pt x="807453" y="431800"/>
                  </a:lnTo>
                  <a:lnTo>
                    <a:pt x="807453" y="444500"/>
                  </a:lnTo>
                  <a:lnTo>
                    <a:pt x="820153" y="444500"/>
                  </a:lnTo>
                  <a:lnTo>
                    <a:pt x="820153" y="431800"/>
                  </a:lnTo>
                  <a:close/>
                </a:path>
                <a:path w="852170" h="533400">
                  <a:moveTo>
                    <a:pt x="820153" y="342900"/>
                  </a:moveTo>
                  <a:lnTo>
                    <a:pt x="807453" y="342900"/>
                  </a:lnTo>
                  <a:lnTo>
                    <a:pt x="807453" y="393700"/>
                  </a:lnTo>
                  <a:lnTo>
                    <a:pt x="820153" y="393700"/>
                  </a:lnTo>
                  <a:lnTo>
                    <a:pt x="820153" y="342900"/>
                  </a:lnTo>
                  <a:close/>
                </a:path>
                <a:path w="852170" h="533400">
                  <a:moveTo>
                    <a:pt x="820153" y="292100"/>
                  </a:moveTo>
                  <a:lnTo>
                    <a:pt x="807453" y="292100"/>
                  </a:lnTo>
                  <a:lnTo>
                    <a:pt x="807453" y="304800"/>
                  </a:lnTo>
                  <a:lnTo>
                    <a:pt x="820153" y="304800"/>
                  </a:lnTo>
                  <a:lnTo>
                    <a:pt x="820153" y="292100"/>
                  </a:lnTo>
                  <a:close/>
                </a:path>
                <a:path w="852170" h="533400">
                  <a:moveTo>
                    <a:pt x="820153" y="203200"/>
                  </a:moveTo>
                  <a:lnTo>
                    <a:pt x="807453" y="203200"/>
                  </a:lnTo>
                  <a:lnTo>
                    <a:pt x="807453" y="254000"/>
                  </a:lnTo>
                  <a:lnTo>
                    <a:pt x="820153" y="254000"/>
                  </a:lnTo>
                  <a:lnTo>
                    <a:pt x="820153" y="203200"/>
                  </a:lnTo>
                  <a:close/>
                </a:path>
                <a:path w="852170" h="533400">
                  <a:moveTo>
                    <a:pt x="820153" y="152400"/>
                  </a:moveTo>
                  <a:lnTo>
                    <a:pt x="807453" y="152400"/>
                  </a:lnTo>
                  <a:lnTo>
                    <a:pt x="807453" y="165100"/>
                  </a:lnTo>
                  <a:lnTo>
                    <a:pt x="820153" y="165100"/>
                  </a:lnTo>
                  <a:lnTo>
                    <a:pt x="820153" y="152400"/>
                  </a:lnTo>
                  <a:close/>
                </a:path>
                <a:path w="852170" h="533400">
                  <a:moveTo>
                    <a:pt x="851903" y="76200"/>
                  </a:moveTo>
                  <a:lnTo>
                    <a:pt x="845553" y="63500"/>
                  </a:lnTo>
                  <a:lnTo>
                    <a:pt x="813803" y="0"/>
                  </a:lnTo>
                  <a:lnTo>
                    <a:pt x="775703" y="76200"/>
                  </a:lnTo>
                  <a:lnTo>
                    <a:pt x="807453" y="76200"/>
                  </a:lnTo>
                  <a:lnTo>
                    <a:pt x="807453" y="114300"/>
                  </a:lnTo>
                  <a:lnTo>
                    <a:pt x="820153" y="114300"/>
                  </a:lnTo>
                  <a:lnTo>
                    <a:pt x="820153" y="76200"/>
                  </a:lnTo>
                  <a:lnTo>
                    <a:pt x="851903" y="76200"/>
                  </a:lnTo>
                  <a:close/>
                </a:path>
              </a:pathLst>
            </a:custGeom>
            <a:solidFill>
              <a:srgbClr val="000000"/>
            </a:solidFill>
          </p:spPr>
          <p:txBody>
            <a:bodyPr wrap="square" lIns="0" tIns="0" rIns="0" bIns="0" rtlCol="0"/>
            <a:lstStyle/>
            <a:p>
              <a:endParaRPr/>
            </a:p>
          </p:txBody>
        </p:sp>
        <p:sp>
          <p:nvSpPr>
            <p:cNvPr id="41" name="object 41"/>
            <p:cNvSpPr/>
            <p:nvPr/>
          </p:nvSpPr>
          <p:spPr>
            <a:xfrm>
              <a:off x="5841491" y="5608320"/>
              <a:ext cx="788035" cy="12700"/>
            </a:xfrm>
            <a:custGeom>
              <a:avLst/>
              <a:gdLst/>
              <a:ahLst/>
              <a:cxnLst/>
              <a:rect l="l" t="t" r="r" b="b"/>
              <a:pathLst>
                <a:path w="788034" h="12700">
                  <a:moveTo>
                    <a:pt x="0" y="12191"/>
                  </a:moveTo>
                  <a:lnTo>
                    <a:pt x="787908" y="0"/>
                  </a:lnTo>
                </a:path>
              </a:pathLst>
            </a:custGeom>
            <a:ln w="9143">
              <a:solidFill>
                <a:srgbClr val="000000"/>
              </a:solidFill>
              <a:prstDash val="sysDash"/>
            </a:ln>
          </p:spPr>
          <p:txBody>
            <a:bodyPr wrap="square" lIns="0" tIns="0" rIns="0" bIns="0" rtlCol="0"/>
            <a:lstStyle/>
            <a:p>
              <a:endParaRPr/>
            </a:p>
          </p:txBody>
        </p:sp>
      </p:grpSp>
      <p:sp>
        <p:nvSpPr>
          <p:cNvPr id="42" name="object 42"/>
          <p:cNvSpPr txBox="1"/>
          <p:nvPr/>
        </p:nvSpPr>
        <p:spPr>
          <a:xfrm>
            <a:off x="7517891" y="5989320"/>
            <a:ext cx="533400" cy="364202"/>
          </a:xfrm>
          <a:prstGeom prst="rect">
            <a:avLst/>
          </a:prstGeom>
          <a:solidFill>
            <a:srgbClr val="4F81BC"/>
          </a:solidFill>
          <a:ln w="9144">
            <a:solidFill>
              <a:srgbClr val="000000"/>
            </a:solidFill>
          </a:ln>
        </p:spPr>
        <p:txBody>
          <a:bodyPr vert="horz" wrap="square" lIns="0" tIns="86360" rIns="0" bIns="0" rtlCol="0">
            <a:spAutoFit/>
          </a:bodyPr>
          <a:lstStyle/>
          <a:p>
            <a:pPr marL="1270" algn="ctr">
              <a:spcBef>
                <a:spcPts val="680"/>
              </a:spcBef>
            </a:pPr>
            <a:r>
              <a:rPr spc="-5" dirty="0">
                <a:latin typeface="Arial MT"/>
                <a:cs typeface="Arial MT"/>
              </a:rPr>
              <a:t>C</a:t>
            </a:r>
            <a:endParaRPr>
              <a:latin typeface="Arial MT"/>
              <a:cs typeface="Arial MT"/>
            </a:endParaRPr>
          </a:p>
        </p:txBody>
      </p:sp>
      <p:sp>
        <p:nvSpPr>
          <p:cNvPr id="43" name="object 43"/>
          <p:cNvSpPr/>
          <p:nvPr/>
        </p:nvSpPr>
        <p:spPr>
          <a:xfrm>
            <a:off x="7772400" y="5608320"/>
            <a:ext cx="0" cy="381000"/>
          </a:xfrm>
          <a:custGeom>
            <a:avLst/>
            <a:gdLst/>
            <a:ahLst/>
            <a:cxnLst/>
            <a:rect l="l" t="t" r="r" b="b"/>
            <a:pathLst>
              <a:path h="381000">
                <a:moveTo>
                  <a:pt x="0" y="0"/>
                </a:moveTo>
                <a:lnTo>
                  <a:pt x="0" y="380999"/>
                </a:lnTo>
              </a:path>
            </a:pathLst>
          </a:custGeom>
          <a:ln w="9144">
            <a:solidFill>
              <a:srgbClr val="000000"/>
            </a:solidFill>
            <a:prstDash val="sysDash"/>
          </a:ln>
        </p:spPr>
        <p:txBody>
          <a:bodyPr wrap="square" lIns="0" tIns="0" rIns="0" bIns="0" rtlCol="0"/>
          <a:lstStyle/>
          <a:p>
            <a:endParaRPr/>
          </a:p>
        </p:txBody>
      </p:sp>
      <p:sp>
        <p:nvSpPr>
          <p:cNvPr id="44" name="object 44"/>
          <p:cNvSpPr/>
          <p:nvPr/>
        </p:nvSpPr>
        <p:spPr>
          <a:xfrm>
            <a:off x="4722749" y="4066033"/>
            <a:ext cx="2044064" cy="513715"/>
          </a:xfrm>
          <a:custGeom>
            <a:avLst/>
            <a:gdLst/>
            <a:ahLst/>
            <a:cxnLst/>
            <a:rect l="l" t="t" r="r" b="b"/>
            <a:pathLst>
              <a:path w="2044064" h="513714">
                <a:moveTo>
                  <a:pt x="40132" y="9906"/>
                </a:moveTo>
                <a:lnTo>
                  <a:pt x="3302" y="0"/>
                </a:lnTo>
                <a:lnTo>
                  <a:pt x="0" y="12192"/>
                </a:lnTo>
                <a:lnTo>
                  <a:pt x="36703" y="22225"/>
                </a:lnTo>
                <a:lnTo>
                  <a:pt x="40132" y="9906"/>
                </a:lnTo>
                <a:close/>
              </a:path>
              <a:path w="2044064" h="513714">
                <a:moveTo>
                  <a:pt x="89154" y="23241"/>
                </a:moveTo>
                <a:lnTo>
                  <a:pt x="52324" y="13335"/>
                </a:lnTo>
                <a:lnTo>
                  <a:pt x="49022" y="25527"/>
                </a:lnTo>
                <a:lnTo>
                  <a:pt x="85725" y="35560"/>
                </a:lnTo>
                <a:lnTo>
                  <a:pt x="89154" y="23241"/>
                </a:lnTo>
                <a:close/>
              </a:path>
              <a:path w="2044064" h="513714">
                <a:moveTo>
                  <a:pt x="138176" y="36576"/>
                </a:moveTo>
                <a:lnTo>
                  <a:pt x="101346" y="26670"/>
                </a:lnTo>
                <a:lnTo>
                  <a:pt x="98031" y="38862"/>
                </a:lnTo>
                <a:lnTo>
                  <a:pt x="134747" y="48895"/>
                </a:lnTo>
                <a:lnTo>
                  <a:pt x="138176" y="36576"/>
                </a:lnTo>
                <a:close/>
              </a:path>
              <a:path w="2044064" h="513714">
                <a:moveTo>
                  <a:pt x="187198" y="49911"/>
                </a:moveTo>
                <a:lnTo>
                  <a:pt x="150368" y="40005"/>
                </a:lnTo>
                <a:lnTo>
                  <a:pt x="147066" y="52197"/>
                </a:lnTo>
                <a:lnTo>
                  <a:pt x="183769" y="62230"/>
                </a:lnTo>
                <a:lnTo>
                  <a:pt x="187198" y="49911"/>
                </a:lnTo>
                <a:close/>
              </a:path>
              <a:path w="2044064" h="513714">
                <a:moveTo>
                  <a:pt x="236220" y="63246"/>
                </a:moveTo>
                <a:lnTo>
                  <a:pt x="199390" y="53340"/>
                </a:lnTo>
                <a:lnTo>
                  <a:pt x="196088" y="65532"/>
                </a:lnTo>
                <a:lnTo>
                  <a:pt x="232791" y="75565"/>
                </a:lnTo>
                <a:lnTo>
                  <a:pt x="236220" y="63246"/>
                </a:lnTo>
                <a:close/>
              </a:path>
              <a:path w="2044064" h="513714">
                <a:moveTo>
                  <a:pt x="285115" y="76581"/>
                </a:moveTo>
                <a:lnTo>
                  <a:pt x="248412" y="66675"/>
                </a:lnTo>
                <a:lnTo>
                  <a:pt x="245110" y="78867"/>
                </a:lnTo>
                <a:lnTo>
                  <a:pt x="281813" y="88900"/>
                </a:lnTo>
                <a:lnTo>
                  <a:pt x="285115" y="76581"/>
                </a:lnTo>
                <a:close/>
              </a:path>
              <a:path w="2044064" h="513714">
                <a:moveTo>
                  <a:pt x="334137" y="89916"/>
                </a:moveTo>
                <a:lnTo>
                  <a:pt x="297434" y="80010"/>
                </a:lnTo>
                <a:lnTo>
                  <a:pt x="294132" y="92202"/>
                </a:lnTo>
                <a:lnTo>
                  <a:pt x="330835" y="102235"/>
                </a:lnTo>
                <a:lnTo>
                  <a:pt x="334137" y="89916"/>
                </a:lnTo>
                <a:close/>
              </a:path>
              <a:path w="2044064" h="513714">
                <a:moveTo>
                  <a:pt x="383159" y="103251"/>
                </a:moveTo>
                <a:lnTo>
                  <a:pt x="346456" y="93345"/>
                </a:lnTo>
                <a:lnTo>
                  <a:pt x="343154" y="105537"/>
                </a:lnTo>
                <a:lnTo>
                  <a:pt x="379857" y="115570"/>
                </a:lnTo>
                <a:lnTo>
                  <a:pt x="383159" y="103251"/>
                </a:lnTo>
                <a:close/>
              </a:path>
              <a:path w="2044064" h="513714">
                <a:moveTo>
                  <a:pt x="432181" y="116586"/>
                </a:moveTo>
                <a:lnTo>
                  <a:pt x="395478" y="106680"/>
                </a:lnTo>
                <a:lnTo>
                  <a:pt x="392176" y="118872"/>
                </a:lnTo>
                <a:lnTo>
                  <a:pt x="428879" y="128905"/>
                </a:lnTo>
                <a:lnTo>
                  <a:pt x="432181" y="116586"/>
                </a:lnTo>
                <a:close/>
              </a:path>
              <a:path w="2044064" h="513714">
                <a:moveTo>
                  <a:pt x="481203" y="129921"/>
                </a:moveTo>
                <a:lnTo>
                  <a:pt x="444500" y="120015"/>
                </a:lnTo>
                <a:lnTo>
                  <a:pt x="441198" y="132207"/>
                </a:lnTo>
                <a:lnTo>
                  <a:pt x="477901" y="142240"/>
                </a:lnTo>
                <a:lnTo>
                  <a:pt x="481203" y="129921"/>
                </a:lnTo>
                <a:close/>
              </a:path>
              <a:path w="2044064" h="513714">
                <a:moveTo>
                  <a:pt x="530225" y="143256"/>
                </a:moveTo>
                <a:lnTo>
                  <a:pt x="493522" y="133350"/>
                </a:lnTo>
                <a:lnTo>
                  <a:pt x="490220" y="145542"/>
                </a:lnTo>
                <a:lnTo>
                  <a:pt x="526923" y="155575"/>
                </a:lnTo>
                <a:lnTo>
                  <a:pt x="530225" y="143256"/>
                </a:lnTo>
                <a:close/>
              </a:path>
              <a:path w="2044064" h="513714">
                <a:moveTo>
                  <a:pt x="579247" y="156591"/>
                </a:moveTo>
                <a:lnTo>
                  <a:pt x="542544" y="146685"/>
                </a:lnTo>
                <a:lnTo>
                  <a:pt x="539242" y="158877"/>
                </a:lnTo>
                <a:lnTo>
                  <a:pt x="575945" y="168910"/>
                </a:lnTo>
                <a:lnTo>
                  <a:pt x="579247" y="156591"/>
                </a:lnTo>
                <a:close/>
              </a:path>
              <a:path w="2044064" h="513714">
                <a:moveTo>
                  <a:pt x="628269" y="169926"/>
                </a:moveTo>
                <a:lnTo>
                  <a:pt x="591566" y="160020"/>
                </a:lnTo>
                <a:lnTo>
                  <a:pt x="588264" y="172212"/>
                </a:lnTo>
                <a:lnTo>
                  <a:pt x="624967" y="182245"/>
                </a:lnTo>
                <a:lnTo>
                  <a:pt x="628269" y="169926"/>
                </a:lnTo>
                <a:close/>
              </a:path>
              <a:path w="2044064" h="513714">
                <a:moveTo>
                  <a:pt x="651764" y="475742"/>
                </a:moveTo>
                <a:lnTo>
                  <a:pt x="639064" y="475234"/>
                </a:lnTo>
                <a:lnTo>
                  <a:pt x="639051" y="477774"/>
                </a:lnTo>
                <a:lnTo>
                  <a:pt x="638556" y="495300"/>
                </a:lnTo>
                <a:lnTo>
                  <a:pt x="638429" y="513461"/>
                </a:lnTo>
                <a:lnTo>
                  <a:pt x="651129" y="513715"/>
                </a:lnTo>
                <a:lnTo>
                  <a:pt x="651256" y="495300"/>
                </a:lnTo>
                <a:lnTo>
                  <a:pt x="651637" y="477774"/>
                </a:lnTo>
                <a:lnTo>
                  <a:pt x="651764" y="475742"/>
                </a:lnTo>
                <a:close/>
              </a:path>
              <a:path w="2044064" h="513714">
                <a:moveTo>
                  <a:pt x="655066" y="425450"/>
                </a:moveTo>
                <a:lnTo>
                  <a:pt x="642493" y="424180"/>
                </a:lnTo>
                <a:lnTo>
                  <a:pt x="642112" y="428117"/>
                </a:lnTo>
                <a:lnTo>
                  <a:pt x="640842" y="443865"/>
                </a:lnTo>
                <a:lnTo>
                  <a:pt x="639699" y="462534"/>
                </a:lnTo>
                <a:lnTo>
                  <a:pt x="652399" y="463042"/>
                </a:lnTo>
                <a:lnTo>
                  <a:pt x="652399" y="460883"/>
                </a:lnTo>
                <a:lnTo>
                  <a:pt x="653592" y="443865"/>
                </a:lnTo>
                <a:lnTo>
                  <a:pt x="654685" y="429133"/>
                </a:lnTo>
                <a:lnTo>
                  <a:pt x="655066" y="425450"/>
                </a:lnTo>
                <a:close/>
              </a:path>
              <a:path w="2044064" h="513714">
                <a:moveTo>
                  <a:pt x="662178" y="375920"/>
                </a:moveTo>
                <a:lnTo>
                  <a:pt x="649732" y="373126"/>
                </a:lnTo>
                <a:lnTo>
                  <a:pt x="649351" y="374904"/>
                </a:lnTo>
                <a:lnTo>
                  <a:pt x="647319" y="386588"/>
                </a:lnTo>
                <a:lnTo>
                  <a:pt x="645287" y="399415"/>
                </a:lnTo>
                <a:lnTo>
                  <a:pt x="643763" y="411353"/>
                </a:lnTo>
                <a:lnTo>
                  <a:pt x="656336" y="413004"/>
                </a:lnTo>
                <a:lnTo>
                  <a:pt x="657860" y="401066"/>
                </a:lnTo>
                <a:lnTo>
                  <a:pt x="659765" y="388620"/>
                </a:lnTo>
                <a:lnTo>
                  <a:pt x="662178" y="375920"/>
                </a:lnTo>
                <a:close/>
              </a:path>
              <a:path w="2044064" h="513714">
                <a:moveTo>
                  <a:pt x="677291" y="183261"/>
                </a:moveTo>
                <a:lnTo>
                  <a:pt x="640588" y="173355"/>
                </a:lnTo>
                <a:lnTo>
                  <a:pt x="637286" y="185547"/>
                </a:lnTo>
                <a:lnTo>
                  <a:pt x="673989" y="195580"/>
                </a:lnTo>
                <a:lnTo>
                  <a:pt x="677291" y="183261"/>
                </a:lnTo>
                <a:close/>
              </a:path>
              <a:path w="2044064" h="513714">
                <a:moveTo>
                  <a:pt x="680085" y="328930"/>
                </a:moveTo>
                <a:lnTo>
                  <a:pt x="673862" y="328930"/>
                </a:lnTo>
                <a:lnTo>
                  <a:pt x="672592" y="329184"/>
                </a:lnTo>
                <a:lnTo>
                  <a:pt x="669544" y="330200"/>
                </a:lnTo>
                <a:lnTo>
                  <a:pt x="668655" y="330454"/>
                </a:lnTo>
                <a:lnTo>
                  <a:pt x="659892" y="340741"/>
                </a:lnTo>
                <a:lnTo>
                  <a:pt x="656971" y="347218"/>
                </a:lnTo>
                <a:lnTo>
                  <a:pt x="654177" y="355219"/>
                </a:lnTo>
                <a:lnTo>
                  <a:pt x="652780" y="360553"/>
                </a:lnTo>
                <a:lnTo>
                  <a:pt x="664972" y="363855"/>
                </a:lnTo>
                <a:lnTo>
                  <a:pt x="666496" y="358394"/>
                </a:lnTo>
                <a:lnTo>
                  <a:pt x="668909" y="351409"/>
                </a:lnTo>
                <a:lnTo>
                  <a:pt x="671042" y="346710"/>
                </a:lnTo>
                <a:lnTo>
                  <a:pt x="671245" y="346252"/>
                </a:lnTo>
                <a:lnTo>
                  <a:pt x="671537" y="345821"/>
                </a:lnTo>
                <a:lnTo>
                  <a:pt x="672998" y="343662"/>
                </a:lnTo>
                <a:lnTo>
                  <a:pt x="673404" y="343065"/>
                </a:lnTo>
                <a:lnTo>
                  <a:pt x="674166" y="342392"/>
                </a:lnTo>
                <a:lnTo>
                  <a:pt x="674306" y="342265"/>
                </a:lnTo>
                <a:lnTo>
                  <a:pt x="674789" y="341845"/>
                </a:lnTo>
                <a:lnTo>
                  <a:pt x="675525" y="341630"/>
                </a:lnTo>
                <a:lnTo>
                  <a:pt x="680085" y="341630"/>
                </a:lnTo>
                <a:lnTo>
                  <a:pt x="680085" y="341376"/>
                </a:lnTo>
                <a:lnTo>
                  <a:pt x="680085" y="340995"/>
                </a:lnTo>
                <a:lnTo>
                  <a:pt x="680085" y="328930"/>
                </a:lnTo>
                <a:close/>
              </a:path>
              <a:path w="2044064" h="513714">
                <a:moveTo>
                  <a:pt x="726313" y="196596"/>
                </a:moveTo>
                <a:lnTo>
                  <a:pt x="689610" y="186690"/>
                </a:lnTo>
                <a:lnTo>
                  <a:pt x="686308" y="198882"/>
                </a:lnTo>
                <a:lnTo>
                  <a:pt x="723011" y="208915"/>
                </a:lnTo>
                <a:lnTo>
                  <a:pt x="726313" y="196596"/>
                </a:lnTo>
                <a:close/>
              </a:path>
              <a:path w="2044064" h="513714">
                <a:moveTo>
                  <a:pt x="730885" y="328930"/>
                </a:moveTo>
                <a:lnTo>
                  <a:pt x="692785" y="328930"/>
                </a:lnTo>
                <a:lnTo>
                  <a:pt x="692785" y="341630"/>
                </a:lnTo>
                <a:lnTo>
                  <a:pt x="730885" y="341630"/>
                </a:lnTo>
                <a:lnTo>
                  <a:pt x="730885" y="328930"/>
                </a:lnTo>
                <a:close/>
              </a:path>
              <a:path w="2044064" h="513714">
                <a:moveTo>
                  <a:pt x="775335" y="209931"/>
                </a:moveTo>
                <a:lnTo>
                  <a:pt x="738632" y="200025"/>
                </a:lnTo>
                <a:lnTo>
                  <a:pt x="735203" y="212217"/>
                </a:lnTo>
                <a:lnTo>
                  <a:pt x="772033" y="222250"/>
                </a:lnTo>
                <a:lnTo>
                  <a:pt x="775335" y="209931"/>
                </a:lnTo>
                <a:close/>
              </a:path>
              <a:path w="2044064" h="513714">
                <a:moveTo>
                  <a:pt x="781685" y="328930"/>
                </a:moveTo>
                <a:lnTo>
                  <a:pt x="743585" y="328930"/>
                </a:lnTo>
                <a:lnTo>
                  <a:pt x="743585" y="341630"/>
                </a:lnTo>
                <a:lnTo>
                  <a:pt x="781685" y="341630"/>
                </a:lnTo>
                <a:lnTo>
                  <a:pt x="781685" y="328930"/>
                </a:lnTo>
                <a:close/>
              </a:path>
              <a:path w="2044064" h="513714">
                <a:moveTo>
                  <a:pt x="824357" y="223266"/>
                </a:moveTo>
                <a:lnTo>
                  <a:pt x="787654" y="213360"/>
                </a:lnTo>
                <a:lnTo>
                  <a:pt x="784225" y="225552"/>
                </a:lnTo>
                <a:lnTo>
                  <a:pt x="821055" y="235585"/>
                </a:lnTo>
                <a:lnTo>
                  <a:pt x="824357" y="223266"/>
                </a:lnTo>
                <a:close/>
              </a:path>
              <a:path w="2044064" h="513714">
                <a:moveTo>
                  <a:pt x="832485" y="328930"/>
                </a:moveTo>
                <a:lnTo>
                  <a:pt x="794385" y="328930"/>
                </a:lnTo>
                <a:lnTo>
                  <a:pt x="794385" y="341630"/>
                </a:lnTo>
                <a:lnTo>
                  <a:pt x="832485" y="341630"/>
                </a:lnTo>
                <a:lnTo>
                  <a:pt x="832485" y="328930"/>
                </a:lnTo>
                <a:close/>
              </a:path>
              <a:path w="2044064" h="513714">
                <a:moveTo>
                  <a:pt x="873379" y="236601"/>
                </a:moveTo>
                <a:lnTo>
                  <a:pt x="836676" y="226695"/>
                </a:lnTo>
                <a:lnTo>
                  <a:pt x="833247" y="238887"/>
                </a:lnTo>
                <a:lnTo>
                  <a:pt x="870077" y="248920"/>
                </a:lnTo>
                <a:lnTo>
                  <a:pt x="873379" y="236601"/>
                </a:lnTo>
                <a:close/>
              </a:path>
              <a:path w="2044064" h="513714">
                <a:moveTo>
                  <a:pt x="883285" y="328930"/>
                </a:moveTo>
                <a:lnTo>
                  <a:pt x="845185" y="328930"/>
                </a:lnTo>
                <a:lnTo>
                  <a:pt x="845185" y="341630"/>
                </a:lnTo>
                <a:lnTo>
                  <a:pt x="883285" y="341630"/>
                </a:lnTo>
                <a:lnTo>
                  <a:pt x="883285" y="328930"/>
                </a:lnTo>
                <a:close/>
              </a:path>
              <a:path w="2044064" h="513714">
                <a:moveTo>
                  <a:pt x="934085" y="328930"/>
                </a:moveTo>
                <a:lnTo>
                  <a:pt x="895985" y="328930"/>
                </a:lnTo>
                <a:lnTo>
                  <a:pt x="895985" y="341630"/>
                </a:lnTo>
                <a:lnTo>
                  <a:pt x="934085" y="341630"/>
                </a:lnTo>
                <a:lnTo>
                  <a:pt x="934085" y="328930"/>
                </a:lnTo>
                <a:close/>
              </a:path>
              <a:path w="2044064" h="513714">
                <a:moveTo>
                  <a:pt x="970915" y="269748"/>
                </a:moveTo>
                <a:lnTo>
                  <a:pt x="959116" y="259207"/>
                </a:lnTo>
                <a:lnTo>
                  <a:pt x="907415" y="212979"/>
                </a:lnTo>
                <a:lnTo>
                  <a:pt x="899033" y="243674"/>
                </a:lnTo>
                <a:lnTo>
                  <a:pt x="885698" y="240030"/>
                </a:lnTo>
                <a:lnTo>
                  <a:pt x="882269" y="252222"/>
                </a:lnTo>
                <a:lnTo>
                  <a:pt x="895705" y="255892"/>
                </a:lnTo>
                <a:lnTo>
                  <a:pt x="887349" y="286512"/>
                </a:lnTo>
                <a:lnTo>
                  <a:pt x="970915" y="269748"/>
                </a:lnTo>
                <a:close/>
              </a:path>
              <a:path w="2044064" h="513714">
                <a:moveTo>
                  <a:pt x="984885" y="328930"/>
                </a:moveTo>
                <a:lnTo>
                  <a:pt x="946785" y="328930"/>
                </a:lnTo>
                <a:lnTo>
                  <a:pt x="946785" y="341630"/>
                </a:lnTo>
                <a:lnTo>
                  <a:pt x="984885" y="341630"/>
                </a:lnTo>
                <a:lnTo>
                  <a:pt x="984885" y="328930"/>
                </a:lnTo>
                <a:close/>
              </a:path>
              <a:path w="2044064" h="513714">
                <a:moveTo>
                  <a:pt x="1035685" y="328930"/>
                </a:moveTo>
                <a:lnTo>
                  <a:pt x="997585" y="328930"/>
                </a:lnTo>
                <a:lnTo>
                  <a:pt x="997585" y="341630"/>
                </a:lnTo>
                <a:lnTo>
                  <a:pt x="1035685" y="341630"/>
                </a:lnTo>
                <a:lnTo>
                  <a:pt x="1035685" y="328930"/>
                </a:lnTo>
                <a:close/>
              </a:path>
              <a:path w="2044064" h="513714">
                <a:moveTo>
                  <a:pt x="1086485" y="328930"/>
                </a:moveTo>
                <a:lnTo>
                  <a:pt x="1048385" y="328930"/>
                </a:lnTo>
                <a:lnTo>
                  <a:pt x="1048385" y="341630"/>
                </a:lnTo>
                <a:lnTo>
                  <a:pt x="1086485" y="341630"/>
                </a:lnTo>
                <a:lnTo>
                  <a:pt x="1086485" y="328930"/>
                </a:lnTo>
                <a:close/>
              </a:path>
              <a:path w="2044064" h="513714">
                <a:moveTo>
                  <a:pt x="1137285" y="328930"/>
                </a:moveTo>
                <a:lnTo>
                  <a:pt x="1099185" y="328930"/>
                </a:lnTo>
                <a:lnTo>
                  <a:pt x="1099185" y="341630"/>
                </a:lnTo>
                <a:lnTo>
                  <a:pt x="1137285" y="341630"/>
                </a:lnTo>
                <a:lnTo>
                  <a:pt x="1137285" y="328930"/>
                </a:lnTo>
                <a:close/>
              </a:path>
              <a:path w="2044064" h="513714">
                <a:moveTo>
                  <a:pt x="1188085" y="328930"/>
                </a:moveTo>
                <a:lnTo>
                  <a:pt x="1149985" y="328930"/>
                </a:lnTo>
                <a:lnTo>
                  <a:pt x="1149985" y="341630"/>
                </a:lnTo>
                <a:lnTo>
                  <a:pt x="1188085" y="341630"/>
                </a:lnTo>
                <a:lnTo>
                  <a:pt x="1188085" y="328930"/>
                </a:lnTo>
                <a:close/>
              </a:path>
              <a:path w="2044064" h="513714">
                <a:moveTo>
                  <a:pt x="1238885" y="328930"/>
                </a:moveTo>
                <a:lnTo>
                  <a:pt x="1200785" y="328930"/>
                </a:lnTo>
                <a:lnTo>
                  <a:pt x="1200785" y="341630"/>
                </a:lnTo>
                <a:lnTo>
                  <a:pt x="1238885" y="341630"/>
                </a:lnTo>
                <a:lnTo>
                  <a:pt x="1238885" y="328930"/>
                </a:lnTo>
                <a:close/>
              </a:path>
              <a:path w="2044064" h="513714">
                <a:moveTo>
                  <a:pt x="1289685" y="328930"/>
                </a:moveTo>
                <a:lnTo>
                  <a:pt x="1251585" y="328930"/>
                </a:lnTo>
                <a:lnTo>
                  <a:pt x="1251585" y="341630"/>
                </a:lnTo>
                <a:lnTo>
                  <a:pt x="1289685" y="341630"/>
                </a:lnTo>
                <a:lnTo>
                  <a:pt x="1289685" y="328930"/>
                </a:lnTo>
                <a:close/>
              </a:path>
              <a:path w="2044064" h="513714">
                <a:moveTo>
                  <a:pt x="1312519" y="328168"/>
                </a:moveTo>
                <a:lnTo>
                  <a:pt x="1297813" y="328168"/>
                </a:lnTo>
                <a:lnTo>
                  <a:pt x="1297546" y="328168"/>
                </a:lnTo>
                <a:lnTo>
                  <a:pt x="1297432" y="328295"/>
                </a:lnTo>
                <a:lnTo>
                  <a:pt x="1305941" y="337693"/>
                </a:lnTo>
                <a:lnTo>
                  <a:pt x="1307465" y="336423"/>
                </a:lnTo>
                <a:lnTo>
                  <a:pt x="1307846" y="336042"/>
                </a:lnTo>
                <a:lnTo>
                  <a:pt x="1308227" y="335534"/>
                </a:lnTo>
                <a:lnTo>
                  <a:pt x="1311275" y="330708"/>
                </a:lnTo>
                <a:lnTo>
                  <a:pt x="1311529" y="330454"/>
                </a:lnTo>
                <a:lnTo>
                  <a:pt x="1311656" y="330200"/>
                </a:lnTo>
                <a:lnTo>
                  <a:pt x="1311783" y="329819"/>
                </a:lnTo>
                <a:lnTo>
                  <a:pt x="1312519" y="328168"/>
                </a:lnTo>
                <a:close/>
              </a:path>
              <a:path w="2044064" h="513714">
                <a:moveTo>
                  <a:pt x="1321435" y="299212"/>
                </a:moveTo>
                <a:lnTo>
                  <a:pt x="1309116" y="296418"/>
                </a:lnTo>
                <a:lnTo>
                  <a:pt x="1307592" y="303149"/>
                </a:lnTo>
                <a:lnTo>
                  <a:pt x="1305179" y="311658"/>
                </a:lnTo>
                <a:lnTo>
                  <a:pt x="1302893" y="318643"/>
                </a:lnTo>
                <a:lnTo>
                  <a:pt x="1300391" y="324358"/>
                </a:lnTo>
                <a:lnTo>
                  <a:pt x="1300124" y="324739"/>
                </a:lnTo>
                <a:lnTo>
                  <a:pt x="1298333" y="327393"/>
                </a:lnTo>
                <a:lnTo>
                  <a:pt x="1312862" y="327393"/>
                </a:lnTo>
                <a:lnTo>
                  <a:pt x="1313078" y="326898"/>
                </a:lnTo>
                <a:lnTo>
                  <a:pt x="1314450" y="323850"/>
                </a:lnTo>
                <a:lnTo>
                  <a:pt x="1317244" y="315849"/>
                </a:lnTo>
                <a:lnTo>
                  <a:pt x="1319784" y="306451"/>
                </a:lnTo>
                <a:lnTo>
                  <a:pt x="1321435" y="299212"/>
                </a:lnTo>
                <a:close/>
              </a:path>
              <a:path w="2044064" h="513714">
                <a:moveTo>
                  <a:pt x="1333449" y="184175"/>
                </a:moveTo>
                <a:lnTo>
                  <a:pt x="1333373" y="180340"/>
                </a:lnTo>
                <a:lnTo>
                  <a:pt x="1332788" y="180352"/>
                </a:lnTo>
                <a:lnTo>
                  <a:pt x="1332966" y="167894"/>
                </a:lnTo>
                <a:lnTo>
                  <a:pt x="1320546" y="167894"/>
                </a:lnTo>
                <a:lnTo>
                  <a:pt x="1332966" y="167767"/>
                </a:lnTo>
                <a:lnTo>
                  <a:pt x="1333246" y="167767"/>
                </a:lnTo>
                <a:lnTo>
                  <a:pt x="1333119" y="157099"/>
                </a:lnTo>
                <a:lnTo>
                  <a:pt x="1333119" y="153416"/>
                </a:lnTo>
                <a:lnTo>
                  <a:pt x="1330198" y="150622"/>
                </a:lnTo>
                <a:lnTo>
                  <a:pt x="1323340" y="150622"/>
                </a:lnTo>
                <a:lnTo>
                  <a:pt x="1320419" y="153416"/>
                </a:lnTo>
                <a:lnTo>
                  <a:pt x="1320292" y="175006"/>
                </a:lnTo>
                <a:lnTo>
                  <a:pt x="1320038" y="184150"/>
                </a:lnTo>
                <a:lnTo>
                  <a:pt x="1320774" y="184175"/>
                </a:lnTo>
                <a:lnTo>
                  <a:pt x="1332738" y="184175"/>
                </a:lnTo>
                <a:lnTo>
                  <a:pt x="1333449" y="184175"/>
                </a:lnTo>
                <a:close/>
              </a:path>
              <a:path w="2044064" h="513714">
                <a:moveTo>
                  <a:pt x="1336205" y="234937"/>
                </a:moveTo>
                <a:lnTo>
                  <a:pt x="1335913" y="230759"/>
                </a:lnTo>
                <a:lnTo>
                  <a:pt x="1330452" y="231203"/>
                </a:lnTo>
                <a:lnTo>
                  <a:pt x="1330833" y="226949"/>
                </a:lnTo>
                <a:lnTo>
                  <a:pt x="1331252" y="218948"/>
                </a:lnTo>
                <a:lnTo>
                  <a:pt x="1331290" y="218414"/>
                </a:lnTo>
                <a:lnTo>
                  <a:pt x="1331747" y="209677"/>
                </a:lnTo>
                <a:lnTo>
                  <a:pt x="1331722" y="210439"/>
                </a:lnTo>
                <a:lnTo>
                  <a:pt x="1331290" y="218414"/>
                </a:lnTo>
                <a:lnTo>
                  <a:pt x="1335024" y="218186"/>
                </a:lnTo>
                <a:lnTo>
                  <a:pt x="1334376" y="209677"/>
                </a:lnTo>
                <a:lnTo>
                  <a:pt x="1333627" y="192786"/>
                </a:lnTo>
                <a:lnTo>
                  <a:pt x="1333449" y="184404"/>
                </a:lnTo>
                <a:lnTo>
                  <a:pt x="1332738" y="184404"/>
                </a:lnTo>
                <a:lnTo>
                  <a:pt x="1320787" y="184404"/>
                </a:lnTo>
                <a:lnTo>
                  <a:pt x="1321054" y="193040"/>
                </a:lnTo>
                <a:lnTo>
                  <a:pt x="1321219" y="196786"/>
                </a:lnTo>
                <a:lnTo>
                  <a:pt x="1319657" y="196723"/>
                </a:lnTo>
                <a:lnTo>
                  <a:pt x="1319149" y="209677"/>
                </a:lnTo>
                <a:lnTo>
                  <a:pt x="1318056" y="226949"/>
                </a:lnTo>
                <a:lnTo>
                  <a:pt x="1317498" y="234442"/>
                </a:lnTo>
                <a:lnTo>
                  <a:pt x="1323467" y="234937"/>
                </a:lnTo>
                <a:lnTo>
                  <a:pt x="1330109" y="234937"/>
                </a:lnTo>
                <a:lnTo>
                  <a:pt x="1336205" y="234937"/>
                </a:lnTo>
                <a:close/>
              </a:path>
              <a:path w="2044064" h="513714">
                <a:moveTo>
                  <a:pt x="1339723" y="268351"/>
                </a:moveTo>
                <a:lnTo>
                  <a:pt x="1338173" y="255905"/>
                </a:lnTo>
                <a:lnTo>
                  <a:pt x="1336675" y="241427"/>
                </a:lnTo>
                <a:lnTo>
                  <a:pt x="1336243" y="235458"/>
                </a:lnTo>
                <a:lnTo>
                  <a:pt x="1330071" y="235458"/>
                </a:lnTo>
                <a:lnTo>
                  <a:pt x="1323517" y="235458"/>
                </a:lnTo>
                <a:lnTo>
                  <a:pt x="1324102" y="242443"/>
                </a:lnTo>
                <a:lnTo>
                  <a:pt x="1324610" y="247853"/>
                </a:lnTo>
                <a:lnTo>
                  <a:pt x="1316355" y="247015"/>
                </a:lnTo>
                <a:lnTo>
                  <a:pt x="1315440" y="256032"/>
                </a:lnTo>
                <a:lnTo>
                  <a:pt x="1313624" y="269875"/>
                </a:lnTo>
                <a:lnTo>
                  <a:pt x="1311871" y="282067"/>
                </a:lnTo>
                <a:lnTo>
                  <a:pt x="1311402" y="284226"/>
                </a:lnTo>
                <a:lnTo>
                  <a:pt x="1323975" y="286512"/>
                </a:lnTo>
                <a:lnTo>
                  <a:pt x="1324356" y="284226"/>
                </a:lnTo>
                <a:lnTo>
                  <a:pt x="1326261" y="271399"/>
                </a:lnTo>
                <a:lnTo>
                  <a:pt x="1326743" y="267589"/>
                </a:lnTo>
                <a:lnTo>
                  <a:pt x="1328039" y="257302"/>
                </a:lnTo>
                <a:lnTo>
                  <a:pt x="1328039" y="257429"/>
                </a:lnTo>
                <a:lnTo>
                  <a:pt x="1326743" y="267589"/>
                </a:lnTo>
                <a:lnTo>
                  <a:pt x="1327023" y="269875"/>
                </a:lnTo>
                <a:lnTo>
                  <a:pt x="1339723" y="268351"/>
                </a:lnTo>
                <a:close/>
              </a:path>
              <a:path w="2044064" h="513714">
                <a:moveTo>
                  <a:pt x="1350010" y="316611"/>
                </a:moveTo>
                <a:lnTo>
                  <a:pt x="1341628" y="280670"/>
                </a:lnTo>
                <a:lnTo>
                  <a:pt x="1329055" y="282702"/>
                </a:lnTo>
                <a:lnTo>
                  <a:pt x="1331341" y="295783"/>
                </a:lnTo>
                <a:lnTo>
                  <a:pt x="1333754" y="306197"/>
                </a:lnTo>
                <a:lnTo>
                  <a:pt x="1336167" y="315341"/>
                </a:lnTo>
                <a:lnTo>
                  <a:pt x="1338072" y="320802"/>
                </a:lnTo>
                <a:lnTo>
                  <a:pt x="1350010" y="316611"/>
                </a:lnTo>
                <a:close/>
              </a:path>
              <a:path w="2044064" h="513714">
                <a:moveTo>
                  <a:pt x="1385570" y="328930"/>
                </a:moveTo>
                <a:lnTo>
                  <a:pt x="1357515" y="328930"/>
                </a:lnTo>
                <a:lnTo>
                  <a:pt x="1358392" y="329184"/>
                </a:lnTo>
                <a:lnTo>
                  <a:pt x="1356779" y="328726"/>
                </a:lnTo>
                <a:lnTo>
                  <a:pt x="1356296" y="328295"/>
                </a:lnTo>
                <a:lnTo>
                  <a:pt x="1356156" y="328168"/>
                </a:lnTo>
                <a:lnTo>
                  <a:pt x="1355420" y="327520"/>
                </a:lnTo>
                <a:lnTo>
                  <a:pt x="1355001" y="326898"/>
                </a:lnTo>
                <a:lnTo>
                  <a:pt x="1354836" y="326644"/>
                </a:lnTo>
                <a:lnTo>
                  <a:pt x="1344168" y="333629"/>
                </a:lnTo>
                <a:lnTo>
                  <a:pt x="1351534" y="340360"/>
                </a:lnTo>
                <a:lnTo>
                  <a:pt x="1354582" y="341376"/>
                </a:lnTo>
                <a:lnTo>
                  <a:pt x="1355852" y="341630"/>
                </a:lnTo>
                <a:lnTo>
                  <a:pt x="1385570" y="341630"/>
                </a:lnTo>
                <a:lnTo>
                  <a:pt x="1385570" y="329565"/>
                </a:lnTo>
                <a:lnTo>
                  <a:pt x="1385570" y="329184"/>
                </a:lnTo>
                <a:lnTo>
                  <a:pt x="1385570" y="328930"/>
                </a:lnTo>
                <a:close/>
              </a:path>
              <a:path w="2044064" h="513714">
                <a:moveTo>
                  <a:pt x="1436370" y="328930"/>
                </a:moveTo>
                <a:lnTo>
                  <a:pt x="1398270" y="328930"/>
                </a:lnTo>
                <a:lnTo>
                  <a:pt x="1398270" y="341630"/>
                </a:lnTo>
                <a:lnTo>
                  <a:pt x="1436370" y="341630"/>
                </a:lnTo>
                <a:lnTo>
                  <a:pt x="1436370" y="328930"/>
                </a:lnTo>
                <a:close/>
              </a:path>
              <a:path w="2044064" h="513714">
                <a:moveTo>
                  <a:pt x="1487170" y="328930"/>
                </a:moveTo>
                <a:lnTo>
                  <a:pt x="1449070" y="328930"/>
                </a:lnTo>
                <a:lnTo>
                  <a:pt x="1449070" y="341630"/>
                </a:lnTo>
                <a:lnTo>
                  <a:pt x="1487170" y="341630"/>
                </a:lnTo>
                <a:lnTo>
                  <a:pt x="1487170" y="328930"/>
                </a:lnTo>
                <a:close/>
              </a:path>
              <a:path w="2044064" h="513714">
                <a:moveTo>
                  <a:pt x="1537970" y="328930"/>
                </a:moveTo>
                <a:lnTo>
                  <a:pt x="1499870" y="328930"/>
                </a:lnTo>
                <a:lnTo>
                  <a:pt x="1499870" y="341630"/>
                </a:lnTo>
                <a:lnTo>
                  <a:pt x="1537970" y="341630"/>
                </a:lnTo>
                <a:lnTo>
                  <a:pt x="1537970" y="328930"/>
                </a:lnTo>
                <a:close/>
              </a:path>
              <a:path w="2044064" h="513714">
                <a:moveTo>
                  <a:pt x="1588770" y="328930"/>
                </a:moveTo>
                <a:lnTo>
                  <a:pt x="1550670" y="328930"/>
                </a:lnTo>
                <a:lnTo>
                  <a:pt x="1550670" y="341630"/>
                </a:lnTo>
                <a:lnTo>
                  <a:pt x="1588770" y="341630"/>
                </a:lnTo>
                <a:lnTo>
                  <a:pt x="1588770" y="328930"/>
                </a:lnTo>
                <a:close/>
              </a:path>
              <a:path w="2044064" h="513714">
                <a:moveTo>
                  <a:pt x="1639570" y="328930"/>
                </a:moveTo>
                <a:lnTo>
                  <a:pt x="1601470" y="328930"/>
                </a:lnTo>
                <a:lnTo>
                  <a:pt x="1601470" y="341630"/>
                </a:lnTo>
                <a:lnTo>
                  <a:pt x="1639570" y="341630"/>
                </a:lnTo>
                <a:lnTo>
                  <a:pt x="1639570" y="328930"/>
                </a:lnTo>
                <a:close/>
              </a:path>
              <a:path w="2044064" h="513714">
                <a:moveTo>
                  <a:pt x="1690370" y="328930"/>
                </a:moveTo>
                <a:lnTo>
                  <a:pt x="1652270" y="328930"/>
                </a:lnTo>
                <a:lnTo>
                  <a:pt x="1652270" y="341630"/>
                </a:lnTo>
                <a:lnTo>
                  <a:pt x="1690370" y="341630"/>
                </a:lnTo>
                <a:lnTo>
                  <a:pt x="1690370" y="328930"/>
                </a:lnTo>
                <a:close/>
              </a:path>
              <a:path w="2044064" h="513714">
                <a:moveTo>
                  <a:pt x="1741170" y="328930"/>
                </a:moveTo>
                <a:lnTo>
                  <a:pt x="1703070" y="328930"/>
                </a:lnTo>
                <a:lnTo>
                  <a:pt x="1703070" y="341630"/>
                </a:lnTo>
                <a:lnTo>
                  <a:pt x="1741170" y="341630"/>
                </a:lnTo>
                <a:lnTo>
                  <a:pt x="1741170" y="328930"/>
                </a:lnTo>
                <a:close/>
              </a:path>
              <a:path w="2044064" h="513714">
                <a:moveTo>
                  <a:pt x="1791970" y="328930"/>
                </a:moveTo>
                <a:lnTo>
                  <a:pt x="1753870" y="328930"/>
                </a:lnTo>
                <a:lnTo>
                  <a:pt x="1753870" y="341630"/>
                </a:lnTo>
                <a:lnTo>
                  <a:pt x="1791970" y="341630"/>
                </a:lnTo>
                <a:lnTo>
                  <a:pt x="1791970" y="328930"/>
                </a:lnTo>
                <a:close/>
              </a:path>
              <a:path w="2044064" h="513714">
                <a:moveTo>
                  <a:pt x="1842770" y="328930"/>
                </a:moveTo>
                <a:lnTo>
                  <a:pt x="1804670" y="328930"/>
                </a:lnTo>
                <a:lnTo>
                  <a:pt x="1804670" y="341630"/>
                </a:lnTo>
                <a:lnTo>
                  <a:pt x="1842770" y="341630"/>
                </a:lnTo>
                <a:lnTo>
                  <a:pt x="1842770" y="328930"/>
                </a:lnTo>
                <a:close/>
              </a:path>
              <a:path w="2044064" h="513714">
                <a:moveTo>
                  <a:pt x="1893570" y="328930"/>
                </a:moveTo>
                <a:lnTo>
                  <a:pt x="1855470" y="328930"/>
                </a:lnTo>
                <a:lnTo>
                  <a:pt x="1855470" y="341630"/>
                </a:lnTo>
                <a:lnTo>
                  <a:pt x="1893570" y="341630"/>
                </a:lnTo>
                <a:lnTo>
                  <a:pt x="1893570" y="328930"/>
                </a:lnTo>
                <a:close/>
              </a:path>
              <a:path w="2044064" h="513714">
                <a:moveTo>
                  <a:pt x="1944370" y="328930"/>
                </a:moveTo>
                <a:lnTo>
                  <a:pt x="1906270" y="328930"/>
                </a:lnTo>
                <a:lnTo>
                  <a:pt x="1906270" y="341630"/>
                </a:lnTo>
                <a:lnTo>
                  <a:pt x="1944370" y="341630"/>
                </a:lnTo>
                <a:lnTo>
                  <a:pt x="1944370" y="328930"/>
                </a:lnTo>
                <a:close/>
              </a:path>
              <a:path w="2044064" h="513714">
                <a:moveTo>
                  <a:pt x="1995297" y="344043"/>
                </a:moveTo>
                <a:lnTo>
                  <a:pt x="1995119" y="343662"/>
                </a:lnTo>
                <a:lnTo>
                  <a:pt x="1994535" y="342392"/>
                </a:lnTo>
                <a:lnTo>
                  <a:pt x="1994471" y="342265"/>
                </a:lnTo>
                <a:lnTo>
                  <a:pt x="1993887" y="340995"/>
                </a:lnTo>
                <a:lnTo>
                  <a:pt x="1993773" y="340741"/>
                </a:lnTo>
                <a:lnTo>
                  <a:pt x="1993646" y="340360"/>
                </a:lnTo>
                <a:lnTo>
                  <a:pt x="1993519" y="340106"/>
                </a:lnTo>
                <a:lnTo>
                  <a:pt x="1993265" y="339852"/>
                </a:lnTo>
                <a:lnTo>
                  <a:pt x="1990217" y="335026"/>
                </a:lnTo>
                <a:lnTo>
                  <a:pt x="1989836" y="334518"/>
                </a:lnTo>
                <a:lnTo>
                  <a:pt x="1984121" y="330200"/>
                </a:lnTo>
                <a:lnTo>
                  <a:pt x="1981073" y="329184"/>
                </a:lnTo>
                <a:lnTo>
                  <a:pt x="1980311" y="329031"/>
                </a:lnTo>
                <a:lnTo>
                  <a:pt x="1980311" y="342265"/>
                </a:lnTo>
                <a:lnTo>
                  <a:pt x="1979079" y="341630"/>
                </a:lnTo>
                <a:lnTo>
                  <a:pt x="1980311" y="342265"/>
                </a:lnTo>
                <a:lnTo>
                  <a:pt x="1980311" y="329031"/>
                </a:lnTo>
                <a:lnTo>
                  <a:pt x="1979803" y="328930"/>
                </a:lnTo>
                <a:lnTo>
                  <a:pt x="1957070" y="328930"/>
                </a:lnTo>
                <a:lnTo>
                  <a:pt x="1957070" y="341630"/>
                </a:lnTo>
                <a:lnTo>
                  <a:pt x="1978113" y="341630"/>
                </a:lnTo>
                <a:lnTo>
                  <a:pt x="1978799" y="341833"/>
                </a:lnTo>
                <a:lnTo>
                  <a:pt x="1980399" y="343293"/>
                </a:lnTo>
                <a:lnTo>
                  <a:pt x="1982355" y="346176"/>
                </a:lnTo>
                <a:lnTo>
                  <a:pt x="1983613" y="349250"/>
                </a:lnTo>
                <a:lnTo>
                  <a:pt x="1989302" y="346710"/>
                </a:lnTo>
                <a:lnTo>
                  <a:pt x="1991296" y="345821"/>
                </a:lnTo>
                <a:lnTo>
                  <a:pt x="1995297" y="344043"/>
                </a:lnTo>
                <a:close/>
              </a:path>
              <a:path w="2044064" h="513714">
                <a:moveTo>
                  <a:pt x="2007616" y="394970"/>
                </a:moveTo>
                <a:lnTo>
                  <a:pt x="2006346" y="386461"/>
                </a:lnTo>
                <a:lnTo>
                  <a:pt x="2004187" y="374650"/>
                </a:lnTo>
                <a:lnTo>
                  <a:pt x="2001774" y="364109"/>
                </a:lnTo>
                <a:lnTo>
                  <a:pt x="1999869" y="356870"/>
                </a:lnTo>
                <a:lnTo>
                  <a:pt x="1987550" y="360299"/>
                </a:lnTo>
                <a:lnTo>
                  <a:pt x="1989582" y="367411"/>
                </a:lnTo>
                <a:lnTo>
                  <a:pt x="1991741" y="377444"/>
                </a:lnTo>
                <a:lnTo>
                  <a:pt x="1993900" y="388747"/>
                </a:lnTo>
                <a:lnTo>
                  <a:pt x="1995043" y="396748"/>
                </a:lnTo>
                <a:lnTo>
                  <a:pt x="2007616" y="394970"/>
                </a:lnTo>
                <a:close/>
              </a:path>
              <a:path w="2044064" h="513714">
                <a:moveTo>
                  <a:pt x="2044065" y="435991"/>
                </a:moveTo>
                <a:lnTo>
                  <a:pt x="2012061" y="437222"/>
                </a:lnTo>
                <a:lnTo>
                  <a:pt x="2011553" y="427990"/>
                </a:lnTo>
                <a:lnTo>
                  <a:pt x="2010029" y="413131"/>
                </a:lnTo>
                <a:lnTo>
                  <a:pt x="2009267" y="407670"/>
                </a:lnTo>
                <a:lnTo>
                  <a:pt x="1996694" y="409194"/>
                </a:lnTo>
                <a:lnTo>
                  <a:pt x="1997456" y="414782"/>
                </a:lnTo>
                <a:lnTo>
                  <a:pt x="1998980" y="429260"/>
                </a:lnTo>
                <a:lnTo>
                  <a:pt x="1999399" y="437705"/>
                </a:lnTo>
                <a:lnTo>
                  <a:pt x="1967865" y="438912"/>
                </a:lnTo>
                <a:lnTo>
                  <a:pt x="2008759" y="513588"/>
                </a:lnTo>
                <a:lnTo>
                  <a:pt x="2039150" y="446786"/>
                </a:lnTo>
                <a:lnTo>
                  <a:pt x="2044065" y="435991"/>
                </a:lnTo>
                <a:close/>
              </a:path>
            </a:pathLst>
          </a:custGeom>
          <a:solidFill>
            <a:srgbClr val="FF0000"/>
          </a:solidFill>
        </p:spPr>
        <p:txBody>
          <a:bodyPr wrap="square" lIns="0" tIns="0" rIns="0" bIns="0" rtlCol="0"/>
          <a:lstStyle/>
          <a:p>
            <a:endParaRPr/>
          </a:p>
        </p:txBody>
      </p:sp>
      <p:sp>
        <p:nvSpPr>
          <p:cNvPr id="45" name="object 45"/>
          <p:cNvSpPr txBox="1"/>
          <p:nvPr/>
        </p:nvSpPr>
        <p:spPr>
          <a:xfrm>
            <a:off x="6681979" y="3433953"/>
            <a:ext cx="3656965"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Arial"/>
                <a:cs typeface="Arial"/>
              </a:rPr>
              <a:t>Multiple</a:t>
            </a:r>
            <a:r>
              <a:rPr b="1" spc="-25" dirty="0">
                <a:solidFill>
                  <a:srgbClr val="FF0000"/>
                </a:solidFill>
                <a:latin typeface="Arial"/>
                <a:cs typeface="Arial"/>
              </a:rPr>
              <a:t> </a:t>
            </a:r>
            <a:r>
              <a:rPr b="1" spc="-5" dirty="0">
                <a:solidFill>
                  <a:srgbClr val="FF0000"/>
                </a:solidFill>
                <a:latin typeface="Arial"/>
                <a:cs typeface="Arial"/>
              </a:rPr>
              <a:t>Interface</a:t>
            </a:r>
            <a:r>
              <a:rPr b="1" spc="10" dirty="0">
                <a:solidFill>
                  <a:srgbClr val="FF0000"/>
                </a:solidFill>
                <a:latin typeface="Arial"/>
                <a:cs typeface="Arial"/>
              </a:rPr>
              <a:t> </a:t>
            </a:r>
            <a:r>
              <a:rPr b="1" spc="-5" dirty="0">
                <a:solidFill>
                  <a:srgbClr val="FF0000"/>
                </a:solidFill>
                <a:latin typeface="Arial"/>
                <a:cs typeface="Arial"/>
              </a:rPr>
              <a:t>Implementation</a:t>
            </a:r>
            <a:endParaRPr>
              <a:latin typeface="Arial"/>
              <a:cs typeface="Arial"/>
            </a:endParaRPr>
          </a:p>
        </p:txBody>
      </p:sp>
      <p:sp>
        <p:nvSpPr>
          <p:cNvPr id="46" name="object 46"/>
          <p:cNvSpPr txBox="1"/>
          <p:nvPr/>
        </p:nvSpPr>
        <p:spPr>
          <a:xfrm>
            <a:off x="6681978" y="3708272"/>
            <a:ext cx="245872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Arial"/>
                <a:cs typeface="Arial"/>
              </a:rPr>
              <a:t>SUPPORTED</a:t>
            </a:r>
            <a:r>
              <a:rPr b="1" spc="-45" dirty="0">
                <a:solidFill>
                  <a:srgbClr val="FF0000"/>
                </a:solidFill>
                <a:latin typeface="Arial"/>
                <a:cs typeface="Arial"/>
              </a:rPr>
              <a:t> </a:t>
            </a:r>
            <a:r>
              <a:rPr b="1" dirty="0">
                <a:solidFill>
                  <a:srgbClr val="FF0000"/>
                </a:solidFill>
                <a:latin typeface="Arial"/>
                <a:cs typeface="Arial"/>
              </a:rPr>
              <a:t>BY</a:t>
            </a:r>
            <a:r>
              <a:rPr b="1" spc="-90" dirty="0">
                <a:solidFill>
                  <a:srgbClr val="FF0000"/>
                </a:solidFill>
                <a:latin typeface="Arial"/>
                <a:cs typeface="Arial"/>
              </a:rPr>
              <a:t> </a:t>
            </a:r>
            <a:r>
              <a:rPr b="1" spc="-80" dirty="0">
                <a:solidFill>
                  <a:srgbClr val="FF0000"/>
                </a:solidFill>
                <a:latin typeface="Arial"/>
                <a:cs typeface="Arial"/>
              </a:rPr>
              <a:t>JAVA</a:t>
            </a:r>
            <a:endParaRPr>
              <a:latin typeface="Arial"/>
              <a:cs typeface="Arial"/>
            </a:endParaRPr>
          </a:p>
        </p:txBody>
      </p:sp>
      <p:sp>
        <p:nvSpPr>
          <p:cNvPr id="47" name="object 47"/>
          <p:cNvSpPr/>
          <p:nvPr/>
        </p:nvSpPr>
        <p:spPr>
          <a:xfrm>
            <a:off x="7054341" y="4207509"/>
            <a:ext cx="1405890" cy="363220"/>
          </a:xfrm>
          <a:custGeom>
            <a:avLst/>
            <a:gdLst/>
            <a:ahLst/>
            <a:cxnLst/>
            <a:rect l="l" t="t" r="r" b="b"/>
            <a:pathLst>
              <a:path w="1405890" h="363220">
                <a:moveTo>
                  <a:pt x="635" y="324612"/>
                </a:moveTo>
                <a:lnTo>
                  <a:pt x="627" y="327151"/>
                </a:lnTo>
                <a:lnTo>
                  <a:pt x="126" y="344804"/>
                </a:lnTo>
                <a:lnTo>
                  <a:pt x="0" y="362838"/>
                </a:lnTo>
                <a:lnTo>
                  <a:pt x="12700" y="363092"/>
                </a:lnTo>
                <a:lnTo>
                  <a:pt x="12829" y="344677"/>
                </a:lnTo>
                <a:lnTo>
                  <a:pt x="13208" y="327151"/>
                </a:lnTo>
                <a:lnTo>
                  <a:pt x="13335" y="325119"/>
                </a:lnTo>
                <a:lnTo>
                  <a:pt x="635" y="324612"/>
                </a:lnTo>
                <a:close/>
              </a:path>
              <a:path w="1405890" h="363220">
                <a:moveTo>
                  <a:pt x="4063" y="273557"/>
                </a:moveTo>
                <a:lnTo>
                  <a:pt x="3683" y="277494"/>
                </a:lnTo>
                <a:lnTo>
                  <a:pt x="2412" y="293242"/>
                </a:lnTo>
                <a:lnTo>
                  <a:pt x="1270" y="311912"/>
                </a:lnTo>
                <a:lnTo>
                  <a:pt x="13970" y="312419"/>
                </a:lnTo>
                <a:lnTo>
                  <a:pt x="13970" y="310260"/>
                </a:lnTo>
                <a:lnTo>
                  <a:pt x="15169" y="293242"/>
                </a:lnTo>
                <a:lnTo>
                  <a:pt x="16256" y="278510"/>
                </a:lnTo>
                <a:lnTo>
                  <a:pt x="16637" y="274827"/>
                </a:lnTo>
                <a:lnTo>
                  <a:pt x="4063" y="273557"/>
                </a:lnTo>
                <a:close/>
              </a:path>
              <a:path w="1405890" h="363220">
                <a:moveTo>
                  <a:pt x="11303" y="222503"/>
                </a:moveTo>
                <a:lnTo>
                  <a:pt x="10922" y="224281"/>
                </a:lnTo>
                <a:lnTo>
                  <a:pt x="8890" y="235965"/>
                </a:lnTo>
                <a:lnTo>
                  <a:pt x="6858" y="248792"/>
                </a:lnTo>
                <a:lnTo>
                  <a:pt x="5334" y="260731"/>
                </a:lnTo>
                <a:lnTo>
                  <a:pt x="17907" y="262381"/>
                </a:lnTo>
                <a:lnTo>
                  <a:pt x="19431" y="250444"/>
                </a:lnTo>
                <a:lnTo>
                  <a:pt x="21336" y="237997"/>
                </a:lnTo>
                <a:lnTo>
                  <a:pt x="23749" y="225297"/>
                </a:lnTo>
                <a:lnTo>
                  <a:pt x="11303" y="222503"/>
                </a:lnTo>
                <a:close/>
              </a:path>
              <a:path w="1405890" h="363220">
                <a:moveTo>
                  <a:pt x="41656" y="178307"/>
                </a:moveTo>
                <a:lnTo>
                  <a:pt x="35433" y="178307"/>
                </a:lnTo>
                <a:lnTo>
                  <a:pt x="34162" y="178562"/>
                </a:lnTo>
                <a:lnTo>
                  <a:pt x="31115" y="179577"/>
                </a:lnTo>
                <a:lnTo>
                  <a:pt x="30225" y="179831"/>
                </a:lnTo>
                <a:lnTo>
                  <a:pt x="21462" y="190119"/>
                </a:lnTo>
                <a:lnTo>
                  <a:pt x="18542" y="196595"/>
                </a:lnTo>
                <a:lnTo>
                  <a:pt x="15748" y="204596"/>
                </a:lnTo>
                <a:lnTo>
                  <a:pt x="14350" y="209931"/>
                </a:lnTo>
                <a:lnTo>
                  <a:pt x="26543" y="213232"/>
                </a:lnTo>
                <a:lnTo>
                  <a:pt x="28067" y="207771"/>
                </a:lnTo>
                <a:lnTo>
                  <a:pt x="30480" y="200787"/>
                </a:lnTo>
                <a:lnTo>
                  <a:pt x="32615" y="196087"/>
                </a:lnTo>
                <a:lnTo>
                  <a:pt x="33020" y="195198"/>
                </a:lnTo>
                <a:lnTo>
                  <a:pt x="34573" y="193039"/>
                </a:lnTo>
                <a:lnTo>
                  <a:pt x="34290" y="193039"/>
                </a:lnTo>
                <a:lnTo>
                  <a:pt x="35433" y="191769"/>
                </a:lnTo>
                <a:lnTo>
                  <a:pt x="35741" y="191769"/>
                </a:lnTo>
                <a:lnTo>
                  <a:pt x="35886" y="191642"/>
                </a:lnTo>
                <a:lnTo>
                  <a:pt x="34925" y="191642"/>
                </a:lnTo>
                <a:lnTo>
                  <a:pt x="36131" y="191007"/>
                </a:lnTo>
                <a:lnTo>
                  <a:pt x="37337" y="190372"/>
                </a:lnTo>
                <a:lnTo>
                  <a:pt x="41656" y="190372"/>
                </a:lnTo>
                <a:lnTo>
                  <a:pt x="41656" y="178307"/>
                </a:lnTo>
                <a:close/>
              </a:path>
              <a:path w="1405890" h="363220">
                <a:moveTo>
                  <a:pt x="33020" y="195198"/>
                </a:moveTo>
                <a:lnTo>
                  <a:pt x="32512" y="196087"/>
                </a:lnTo>
                <a:lnTo>
                  <a:pt x="32828" y="195619"/>
                </a:lnTo>
                <a:lnTo>
                  <a:pt x="33020" y="195198"/>
                </a:lnTo>
                <a:close/>
              </a:path>
              <a:path w="1405890" h="363220">
                <a:moveTo>
                  <a:pt x="32828" y="195619"/>
                </a:moveTo>
                <a:lnTo>
                  <a:pt x="32512" y="196087"/>
                </a:lnTo>
                <a:lnTo>
                  <a:pt x="32828" y="195619"/>
                </a:lnTo>
                <a:close/>
              </a:path>
              <a:path w="1405890" h="363220">
                <a:moveTo>
                  <a:pt x="33113" y="195198"/>
                </a:moveTo>
                <a:lnTo>
                  <a:pt x="32828" y="195619"/>
                </a:lnTo>
                <a:lnTo>
                  <a:pt x="33113" y="195198"/>
                </a:lnTo>
                <a:close/>
              </a:path>
              <a:path w="1405890" h="363220">
                <a:moveTo>
                  <a:pt x="35433" y="191769"/>
                </a:moveTo>
                <a:lnTo>
                  <a:pt x="34290" y="193039"/>
                </a:lnTo>
                <a:lnTo>
                  <a:pt x="34985" y="192431"/>
                </a:lnTo>
                <a:lnTo>
                  <a:pt x="35433" y="191769"/>
                </a:lnTo>
                <a:close/>
              </a:path>
              <a:path w="1405890" h="363220">
                <a:moveTo>
                  <a:pt x="34985" y="192431"/>
                </a:moveTo>
                <a:lnTo>
                  <a:pt x="34290" y="193039"/>
                </a:lnTo>
                <a:lnTo>
                  <a:pt x="34573" y="193039"/>
                </a:lnTo>
                <a:lnTo>
                  <a:pt x="34985" y="192431"/>
                </a:lnTo>
                <a:close/>
              </a:path>
              <a:path w="1405890" h="363220">
                <a:moveTo>
                  <a:pt x="35741" y="191769"/>
                </a:moveTo>
                <a:lnTo>
                  <a:pt x="35433" y="191769"/>
                </a:lnTo>
                <a:lnTo>
                  <a:pt x="34985" y="192431"/>
                </a:lnTo>
                <a:lnTo>
                  <a:pt x="35741" y="191769"/>
                </a:lnTo>
                <a:close/>
              </a:path>
              <a:path w="1405890" h="363220">
                <a:moveTo>
                  <a:pt x="36710" y="190922"/>
                </a:moveTo>
                <a:lnTo>
                  <a:pt x="36131" y="191007"/>
                </a:lnTo>
                <a:lnTo>
                  <a:pt x="34925" y="191642"/>
                </a:lnTo>
                <a:lnTo>
                  <a:pt x="36367" y="191222"/>
                </a:lnTo>
                <a:lnTo>
                  <a:pt x="36710" y="190922"/>
                </a:lnTo>
                <a:close/>
              </a:path>
              <a:path w="1405890" h="363220">
                <a:moveTo>
                  <a:pt x="36367" y="191222"/>
                </a:moveTo>
                <a:lnTo>
                  <a:pt x="34925" y="191642"/>
                </a:lnTo>
                <a:lnTo>
                  <a:pt x="35886" y="191642"/>
                </a:lnTo>
                <a:lnTo>
                  <a:pt x="36367" y="191222"/>
                </a:lnTo>
                <a:close/>
              </a:path>
              <a:path w="1405890" h="363220">
                <a:moveTo>
                  <a:pt x="37973" y="190753"/>
                </a:moveTo>
                <a:lnTo>
                  <a:pt x="36710" y="190922"/>
                </a:lnTo>
                <a:lnTo>
                  <a:pt x="36367" y="191222"/>
                </a:lnTo>
                <a:lnTo>
                  <a:pt x="37973" y="190753"/>
                </a:lnTo>
                <a:close/>
              </a:path>
              <a:path w="1405890" h="363220">
                <a:moveTo>
                  <a:pt x="41656" y="190753"/>
                </a:moveTo>
                <a:lnTo>
                  <a:pt x="37973" y="190753"/>
                </a:lnTo>
                <a:lnTo>
                  <a:pt x="37102" y="191007"/>
                </a:lnTo>
                <a:lnTo>
                  <a:pt x="41656" y="191007"/>
                </a:lnTo>
                <a:lnTo>
                  <a:pt x="41656" y="190753"/>
                </a:lnTo>
                <a:close/>
              </a:path>
              <a:path w="1405890" h="363220">
                <a:moveTo>
                  <a:pt x="37337" y="190372"/>
                </a:moveTo>
                <a:lnTo>
                  <a:pt x="36153" y="190996"/>
                </a:lnTo>
                <a:lnTo>
                  <a:pt x="36710" y="190922"/>
                </a:lnTo>
                <a:lnTo>
                  <a:pt x="37337" y="190372"/>
                </a:lnTo>
                <a:close/>
              </a:path>
              <a:path w="1405890" h="363220">
                <a:moveTo>
                  <a:pt x="41656" y="190372"/>
                </a:moveTo>
                <a:lnTo>
                  <a:pt x="37337" y="190372"/>
                </a:lnTo>
                <a:lnTo>
                  <a:pt x="36710" y="190922"/>
                </a:lnTo>
                <a:lnTo>
                  <a:pt x="37973" y="190753"/>
                </a:lnTo>
                <a:lnTo>
                  <a:pt x="41656" y="190753"/>
                </a:lnTo>
                <a:lnTo>
                  <a:pt x="41656" y="190372"/>
                </a:lnTo>
                <a:close/>
              </a:path>
              <a:path w="1405890" h="363220">
                <a:moveTo>
                  <a:pt x="92456" y="178307"/>
                </a:moveTo>
                <a:lnTo>
                  <a:pt x="54356" y="178307"/>
                </a:lnTo>
                <a:lnTo>
                  <a:pt x="54356" y="191007"/>
                </a:lnTo>
                <a:lnTo>
                  <a:pt x="92456" y="191007"/>
                </a:lnTo>
                <a:lnTo>
                  <a:pt x="92456" y="178307"/>
                </a:lnTo>
                <a:close/>
              </a:path>
              <a:path w="1405890" h="363220">
                <a:moveTo>
                  <a:pt x="143256" y="178307"/>
                </a:moveTo>
                <a:lnTo>
                  <a:pt x="105156" y="178307"/>
                </a:lnTo>
                <a:lnTo>
                  <a:pt x="105156" y="191007"/>
                </a:lnTo>
                <a:lnTo>
                  <a:pt x="143256" y="191007"/>
                </a:lnTo>
                <a:lnTo>
                  <a:pt x="143256" y="178307"/>
                </a:lnTo>
                <a:close/>
              </a:path>
              <a:path w="1405890" h="363220">
                <a:moveTo>
                  <a:pt x="194056" y="178307"/>
                </a:moveTo>
                <a:lnTo>
                  <a:pt x="155956" y="178307"/>
                </a:lnTo>
                <a:lnTo>
                  <a:pt x="155956" y="191007"/>
                </a:lnTo>
                <a:lnTo>
                  <a:pt x="194056" y="191007"/>
                </a:lnTo>
                <a:lnTo>
                  <a:pt x="194056" y="178307"/>
                </a:lnTo>
                <a:close/>
              </a:path>
              <a:path w="1405890" h="363220">
                <a:moveTo>
                  <a:pt x="244856" y="178307"/>
                </a:moveTo>
                <a:lnTo>
                  <a:pt x="206756" y="178307"/>
                </a:lnTo>
                <a:lnTo>
                  <a:pt x="206756" y="191007"/>
                </a:lnTo>
                <a:lnTo>
                  <a:pt x="244856" y="191007"/>
                </a:lnTo>
                <a:lnTo>
                  <a:pt x="244856" y="178307"/>
                </a:lnTo>
                <a:close/>
              </a:path>
              <a:path w="1405890" h="363220">
                <a:moveTo>
                  <a:pt x="295656" y="178307"/>
                </a:moveTo>
                <a:lnTo>
                  <a:pt x="257556" y="178307"/>
                </a:lnTo>
                <a:lnTo>
                  <a:pt x="257556" y="191007"/>
                </a:lnTo>
                <a:lnTo>
                  <a:pt x="295656" y="191007"/>
                </a:lnTo>
                <a:lnTo>
                  <a:pt x="295656" y="178307"/>
                </a:lnTo>
                <a:close/>
              </a:path>
              <a:path w="1405890" h="363220">
                <a:moveTo>
                  <a:pt x="346456" y="178307"/>
                </a:moveTo>
                <a:lnTo>
                  <a:pt x="308356" y="178307"/>
                </a:lnTo>
                <a:lnTo>
                  <a:pt x="308356" y="191007"/>
                </a:lnTo>
                <a:lnTo>
                  <a:pt x="346456" y="191007"/>
                </a:lnTo>
                <a:lnTo>
                  <a:pt x="346456" y="178307"/>
                </a:lnTo>
                <a:close/>
              </a:path>
              <a:path w="1405890" h="363220">
                <a:moveTo>
                  <a:pt x="397256" y="178307"/>
                </a:moveTo>
                <a:lnTo>
                  <a:pt x="359156" y="178307"/>
                </a:lnTo>
                <a:lnTo>
                  <a:pt x="359156" y="191007"/>
                </a:lnTo>
                <a:lnTo>
                  <a:pt x="397256" y="191007"/>
                </a:lnTo>
                <a:lnTo>
                  <a:pt x="397256" y="178307"/>
                </a:lnTo>
                <a:close/>
              </a:path>
              <a:path w="1405890" h="363220">
                <a:moveTo>
                  <a:pt x="448056" y="178307"/>
                </a:moveTo>
                <a:lnTo>
                  <a:pt x="409956" y="178307"/>
                </a:lnTo>
                <a:lnTo>
                  <a:pt x="409956" y="191007"/>
                </a:lnTo>
                <a:lnTo>
                  <a:pt x="448056" y="191007"/>
                </a:lnTo>
                <a:lnTo>
                  <a:pt x="448056" y="178307"/>
                </a:lnTo>
                <a:close/>
              </a:path>
              <a:path w="1405890" h="363220">
                <a:moveTo>
                  <a:pt x="498856" y="178307"/>
                </a:moveTo>
                <a:lnTo>
                  <a:pt x="460756" y="178307"/>
                </a:lnTo>
                <a:lnTo>
                  <a:pt x="460756" y="191007"/>
                </a:lnTo>
                <a:lnTo>
                  <a:pt x="498856" y="191007"/>
                </a:lnTo>
                <a:lnTo>
                  <a:pt x="498856" y="178307"/>
                </a:lnTo>
                <a:close/>
              </a:path>
              <a:path w="1405890" h="363220">
                <a:moveTo>
                  <a:pt x="549656" y="178307"/>
                </a:moveTo>
                <a:lnTo>
                  <a:pt x="511556" y="178307"/>
                </a:lnTo>
                <a:lnTo>
                  <a:pt x="511556" y="191007"/>
                </a:lnTo>
                <a:lnTo>
                  <a:pt x="549656" y="191007"/>
                </a:lnTo>
                <a:lnTo>
                  <a:pt x="549656" y="178307"/>
                </a:lnTo>
                <a:close/>
              </a:path>
              <a:path w="1405890" h="363220">
                <a:moveTo>
                  <a:pt x="600456" y="178307"/>
                </a:moveTo>
                <a:lnTo>
                  <a:pt x="562356" y="178307"/>
                </a:lnTo>
                <a:lnTo>
                  <a:pt x="562356" y="191007"/>
                </a:lnTo>
                <a:lnTo>
                  <a:pt x="600456" y="191007"/>
                </a:lnTo>
                <a:lnTo>
                  <a:pt x="600456" y="178307"/>
                </a:lnTo>
                <a:close/>
              </a:path>
              <a:path w="1405890" h="363220">
                <a:moveTo>
                  <a:pt x="651256" y="178307"/>
                </a:moveTo>
                <a:lnTo>
                  <a:pt x="613156" y="178307"/>
                </a:lnTo>
                <a:lnTo>
                  <a:pt x="613156" y="191007"/>
                </a:lnTo>
                <a:lnTo>
                  <a:pt x="651256" y="191007"/>
                </a:lnTo>
                <a:lnTo>
                  <a:pt x="651256" y="178307"/>
                </a:lnTo>
                <a:close/>
              </a:path>
              <a:path w="1405890" h="363220">
                <a:moveTo>
                  <a:pt x="674659" y="176275"/>
                </a:moveTo>
                <a:lnTo>
                  <a:pt x="660400" y="176275"/>
                </a:lnTo>
                <a:lnTo>
                  <a:pt x="659384" y="177545"/>
                </a:lnTo>
                <a:lnTo>
                  <a:pt x="659130" y="177545"/>
                </a:lnTo>
                <a:lnTo>
                  <a:pt x="667512" y="187070"/>
                </a:lnTo>
                <a:lnTo>
                  <a:pt x="669036" y="185800"/>
                </a:lnTo>
                <a:lnTo>
                  <a:pt x="669417" y="185419"/>
                </a:lnTo>
                <a:lnTo>
                  <a:pt x="669798" y="184912"/>
                </a:lnTo>
                <a:lnTo>
                  <a:pt x="672846" y="180085"/>
                </a:lnTo>
                <a:lnTo>
                  <a:pt x="673100" y="179831"/>
                </a:lnTo>
                <a:lnTo>
                  <a:pt x="673227" y="179577"/>
                </a:lnTo>
                <a:lnTo>
                  <a:pt x="673354" y="179196"/>
                </a:lnTo>
                <a:lnTo>
                  <a:pt x="674091" y="177545"/>
                </a:lnTo>
                <a:lnTo>
                  <a:pt x="659384" y="177545"/>
                </a:lnTo>
                <a:lnTo>
                  <a:pt x="659915" y="176760"/>
                </a:lnTo>
                <a:lnTo>
                  <a:pt x="674442" y="176760"/>
                </a:lnTo>
                <a:lnTo>
                  <a:pt x="674659" y="176275"/>
                </a:lnTo>
                <a:close/>
              </a:path>
              <a:path w="1405890" h="363220">
                <a:moveTo>
                  <a:pt x="660400" y="176275"/>
                </a:moveTo>
                <a:lnTo>
                  <a:pt x="659915" y="176760"/>
                </a:lnTo>
                <a:lnTo>
                  <a:pt x="659384" y="177545"/>
                </a:lnTo>
                <a:lnTo>
                  <a:pt x="660400" y="176275"/>
                </a:lnTo>
                <a:close/>
              </a:path>
              <a:path w="1405890" h="363220">
                <a:moveTo>
                  <a:pt x="676021" y="173227"/>
                </a:moveTo>
                <a:lnTo>
                  <a:pt x="662305" y="173227"/>
                </a:lnTo>
                <a:lnTo>
                  <a:pt x="661797" y="174116"/>
                </a:lnTo>
                <a:lnTo>
                  <a:pt x="659915" y="176760"/>
                </a:lnTo>
                <a:lnTo>
                  <a:pt x="660400" y="176275"/>
                </a:lnTo>
                <a:lnTo>
                  <a:pt x="674659" y="176275"/>
                </a:lnTo>
                <a:lnTo>
                  <a:pt x="676021" y="173227"/>
                </a:lnTo>
                <a:close/>
              </a:path>
              <a:path w="1405890" h="363220">
                <a:moveTo>
                  <a:pt x="661967" y="173726"/>
                </a:moveTo>
                <a:lnTo>
                  <a:pt x="661703" y="174116"/>
                </a:lnTo>
                <a:lnTo>
                  <a:pt x="661967" y="173726"/>
                </a:lnTo>
                <a:close/>
              </a:path>
              <a:path w="1405890" h="363220">
                <a:moveTo>
                  <a:pt x="662305" y="173227"/>
                </a:moveTo>
                <a:lnTo>
                  <a:pt x="661967" y="173726"/>
                </a:lnTo>
                <a:lnTo>
                  <a:pt x="661797" y="174116"/>
                </a:lnTo>
                <a:lnTo>
                  <a:pt x="662305" y="173227"/>
                </a:lnTo>
                <a:close/>
              </a:path>
              <a:path w="1405890" h="363220">
                <a:moveTo>
                  <a:pt x="670687" y="145795"/>
                </a:moveTo>
                <a:lnTo>
                  <a:pt x="669163" y="152526"/>
                </a:lnTo>
                <a:lnTo>
                  <a:pt x="666750" y="161035"/>
                </a:lnTo>
                <a:lnTo>
                  <a:pt x="664463" y="168020"/>
                </a:lnTo>
                <a:lnTo>
                  <a:pt x="661967" y="173726"/>
                </a:lnTo>
                <a:lnTo>
                  <a:pt x="662305" y="173227"/>
                </a:lnTo>
                <a:lnTo>
                  <a:pt x="676021" y="173227"/>
                </a:lnTo>
                <a:lnTo>
                  <a:pt x="678815" y="165226"/>
                </a:lnTo>
                <a:lnTo>
                  <a:pt x="681355" y="155828"/>
                </a:lnTo>
                <a:lnTo>
                  <a:pt x="683006" y="148589"/>
                </a:lnTo>
                <a:lnTo>
                  <a:pt x="670687" y="145795"/>
                </a:lnTo>
                <a:close/>
              </a:path>
              <a:path w="1405890" h="363220">
                <a:moveTo>
                  <a:pt x="703199" y="130047"/>
                </a:moveTo>
                <a:lnTo>
                  <a:pt x="690626" y="132079"/>
                </a:lnTo>
                <a:lnTo>
                  <a:pt x="692912" y="145160"/>
                </a:lnTo>
                <a:lnTo>
                  <a:pt x="695325" y="155575"/>
                </a:lnTo>
                <a:lnTo>
                  <a:pt x="697738" y="164719"/>
                </a:lnTo>
                <a:lnTo>
                  <a:pt x="699643" y="170179"/>
                </a:lnTo>
                <a:lnTo>
                  <a:pt x="711581" y="165988"/>
                </a:lnTo>
                <a:lnTo>
                  <a:pt x="710057" y="161544"/>
                </a:lnTo>
                <a:lnTo>
                  <a:pt x="707644" y="152781"/>
                </a:lnTo>
                <a:lnTo>
                  <a:pt x="705485" y="142875"/>
                </a:lnTo>
                <a:lnTo>
                  <a:pt x="703326" y="131444"/>
                </a:lnTo>
                <a:lnTo>
                  <a:pt x="703199" y="130047"/>
                </a:lnTo>
                <a:close/>
              </a:path>
              <a:path w="1405890" h="363220">
                <a:moveTo>
                  <a:pt x="677926" y="96392"/>
                </a:moveTo>
                <a:lnTo>
                  <a:pt x="677020" y="105409"/>
                </a:lnTo>
                <a:lnTo>
                  <a:pt x="675204" y="119252"/>
                </a:lnTo>
                <a:lnTo>
                  <a:pt x="673452" y="131444"/>
                </a:lnTo>
                <a:lnTo>
                  <a:pt x="672973" y="133603"/>
                </a:lnTo>
                <a:lnTo>
                  <a:pt x="685546" y="135889"/>
                </a:lnTo>
                <a:lnTo>
                  <a:pt x="685927" y="133603"/>
                </a:lnTo>
                <a:lnTo>
                  <a:pt x="687832" y="120776"/>
                </a:lnTo>
                <a:lnTo>
                  <a:pt x="688316" y="116966"/>
                </a:lnTo>
                <a:lnTo>
                  <a:pt x="687070" y="106679"/>
                </a:lnTo>
                <a:lnTo>
                  <a:pt x="686181" y="97226"/>
                </a:lnTo>
                <a:lnTo>
                  <a:pt x="677926" y="96392"/>
                </a:lnTo>
                <a:close/>
              </a:path>
              <a:path w="1405890" h="363220">
                <a:moveTo>
                  <a:pt x="697484" y="80137"/>
                </a:moveTo>
                <a:lnTo>
                  <a:pt x="692023" y="80573"/>
                </a:lnTo>
                <a:lnTo>
                  <a:pt x="691642" y="84835"/>
                </a:lnTo>
                <a:lnTo>
                  <a:pt x="685090" y="84835"/>
                </a:lnTo>
                <a:lnTo>
                  <a:pt x="685673" y="91820"/>
                </a:lnTo>
                <a:lnTo>
                  <a:pt x="686181" y="97226"/>
                </a:lnTo>
                <a:lnTo>
                  <a:pt x="690499" y="97662"/>
                </a:lnTo>
                <a:lnTo>
                  <a:pt x="689610" y="106806"/>
                </a:lnTo>
                <a:lnTo>
                  <a:pt x="688316" y="116966"/>
                </a:lnTo>
                <a:lnTo>
                  <a:pt x="688594" y="119252"/>
                </a:lnTo>
                <a:lnTo>
                  <a:pt x="701294" y="117728"/>
                </a:lnTo>
                <a:lnTo>
                  <a:pt x="699756" y="105282"/>
                </a:lnTo>
                <a:lnTo>
                  <a:pt x="698246" y="90804"/>
                </a:lnTo>
                <a:lnTo>
                  <a:pt x="697819" y="84835"/>
                </a:lnTo>
                <a:lnTo>
                  <a:pt x="691642" y="84835"/>
                </a:lnTo>
                <a:lnTo>
                  <a:pt x="685046" y="84303"/>
                </a:lnTo>
                <a:lnTo>
                  <a:pt x="697781" y="84303"/>
                </a:lnTo>
                <a:lnTo>
                  <a:pt x="697484" y="80137"/>
                </a:lnTo>
                <a:close/>
              </a:path>
              <a:path w="1405890" h="363220">
                <a:moveTo>
                  <a:pt x="686181" y="97226"/>
                </a:moveTo>
                <a:lnTo>
                  <a:pt x="687085" y="106806"/>
                </a:lnTo>
                <a:lnTo>
                  <a:pt x="688316" y="116966"/>
                </a:lnTo>
                <a:lnTo>
                  <a:pt x="689622" y="106679"/>
                </a:lnTo>
                <a:lnTo>
                  <a:pt x="690499" y="97662"/>
                </a:lnTo>
                <a:lnTo>
                  <a:pt x="686181" y="97226"/>
                </a:lnTo>
                <a:close/>
              </a:path>
              <a:path w="1405890" h="363220">
                <a:moveTo>
                  <a:pt x="692023" y="80573"/>
                </a:moveTo>
                <a:lnTo>
                  <a:pt x="684784" y="81152"/>
                </a:lnTo>
                <a:lnTo>
                  <a:pt x="685046" y="84303"/>
                </a:lnTo>
                <a:lnTo>
                  <a:pt x="691642" y="84835"/>
                </a:lnTo>
                <a:lnTo>
                  <a:pt x="692023" y="80573"/>
                </a:lnTo>
                <a:close/>
              </a:path>
              <a:path w="1405890" h="363220">
                <a:moveTo>
                  <a:pt x="681228" y="46100"/>
                </a:moveTo>
                <a:lnTo>
                  <a:pt x="680720" y="59054"/>
                </a:lnTo>
                <a:lnTo>
                  <a:pt x="679628" y="76326"/>
                </a:lnTo>
                <a:lnTo>
                  <a:pt x="679069" y="83819"/>
                </a:lnTo>
                <a:lnTo>
                  <a:pt x="685046" y="84303"/>
                </a:lnTo>
                <a:lnTo>
                  <a:pt x="684784" y="81152"/>
                </a:lnTo>
                <a:lnTo>
                  <a:pt x="692023" y="80573"/>
                </a:lnTo>
                <a:lnTo>
                  <a:pt x="692404" y="76326"/>
                </a:lnTo>
                <a:lnTo>
                  <a:pt x="692834" y="68325"/>
                </a:lnTo>
                <a:lnTo>
                  <a:pt x="683895" y="68325"/>
                </a:lnTo>
                <a:lnTo>
                  <a:pt x="683358" y="59054"/>
                </a:lnTo>
                <a:lnTo>
                  <a:pt x="682790" y="46163"/>
                </a:lnTo>
                <a:lnTo>
                  <a:pt x="681228" y="46100"/>
                </a:lnTo>
                <a:close/>
              </a:path>
              <a:path w="1405890" h="363220">
                <a:moveTo>
                  <a:pt x="682790" y="46163"/>
                </a:moveTo>
                <a:lnTo>
                  <a:pt x="683394" y="59816"/>
                </a:lnTo>
                <a:lnTo>
                  <a:pt x="683895" y="68325"/>
                </a:lnTo>
                <a:lnTo>
                  <a:pt x="692863" y="67787"/>
                </a:lnTo>
                <a:lnTo>
                  <a:pt x="693329" y="59054"/>
                </a:lnTo>
                <a:lnTo>
                  <a:pt x="693928" y="46608"/>
                </a:lnTo>
                <a:lnTo>
                  <a:pt x="682790" y="46163"/>
                </a:lnTo>
                <a:close/>
              </a:path>
              <a:path w="1405890" h="363220">
                <a:moveTo>
                  <a:pt x="692863" y="67787"/>
                </a:moveTo>
                <a:lnTo>
                  <a:pt x="683895" y="68325"/>
                </a:lnTo>
                <a:lnTo>
                  <a:pt x="692834" y="68325"/>
                </a:lnTo>
                <a:lnTo>
                  <a:pt x="692863" y="67787"/>
                </a:lnTo>
                <a:close/>
              </a:path>
              <a:path w="1405890" h="363220">
                <a:moveTo>
                  <a:pt x="694944" y="29717"/>
                </a:moveTo>
                <a:lnTo>
                  <a:pt x="694365" y="29729"/>
                </a:lnTo>
                <a:lnTo>
                  <a:pt x="694309" y="33781"/>
                </a:lnTo>
                <a:lnTo>
                  <a:pt x="682360" y="33781"/>
                </a:lnTo>
                <a:lnTo>
                  <a:pt x="682625" y="42417"/>
                </a:lnTo>
                <a:lnTo>
                  <a:pt x="682790" y="46163"/>
                </a:lnTo>
                <a:lnTo>
                  <a:pt x="693928" y="46608"/>
                </a:lnTo>
                <a:lnTo>
                  <a:pt x="693293" y="59816"/>
                </a:lnTo>
                <a:lnTo>
                  <a:pt x="692863" y="67787"/>
                </a:lnTo>
                <a:lnTo>
                  <a:pt x="696595" y="67563"/>
                </a:lnTo>
                <a:lnTo>
                  <a:pt x="695954" y="59054"/>
                </a:lnTo>
                <a:lnTo>
                  <a:pt x="695198" y="42163"/>
                </a:lnTo>
                <a:lnTo>
                  <a:pt x="695026" y="33781"/>
                </a:lnTo>
                <a:lnTo>
                  <a:pt x="694309" y="33781"/>
                </a:lnTo>
                <a:lnTo>
                  <a:pt x="682353" y="33542"/>
                </a:lnTo>
                <a:lnTo>
                  <a:pt x="695022" y="33542"/>
                </a:lnTo>
                <a:lnTo>
                  <a:pt x="694944" y="29717"/>
                </a:lnTo>
                <a:close/>
              </a:path>
              <a:path w="1405890" h="363220">
                <a:moveTo>
                  <a:pt x="694365" y="29729"/>
                </a:moveTo>
                <a:lnTo>
                  <a:pt x="682244" y="29971"/>
                </a:lnTo>
                <a:lnTo>
                  <a:pt x="682353" y="33542"/>
                </a:lnTo>
                <a:lnTo>
                  <a:pt x="694309" y="33781"/>
                </a:lnTo>
                <a:lnTo>
                  <a:pt x="694365" y="29729"/>
                </a:lnTo>
                <a:close/>
              </a:path>
              <a:path w="1405890" h="363220">
                <a:moveTo>
                  <a:pt x="691769" y="0"/>
                </a:moveTo>
                <a:lnTo>
                  <a:pt x="684911" y="0"/>
                </a:lnTo>
                <a:lnTo>
                  <a:pt x="681990" y="2793"/>
                </a:lnTo>
                <a:lnTo>
                  <a:pt x="681988" y="6476"/>
                </a:lnTo>
                <a:lnTo>
                  <a:pt x="681863" y="24383"/>
                </a:lnTo>
                <a:lnTo>
                  <a:pt x="681609" y="33527"/>
                </a:lnTo>
                <a:lnTo>
                  <a:pt x="682353" y="33542"/>
                </a:lnTo>
                <a:lnTo>
                  <a:pt x="682244" y="29971"/>
                </a:lnTo>
                <a:lnTo>
                  <a:pt x="694365" y="29729"/>
                </a:lnTo>
                <a:lnTo>
                  <a:pt x="694539" y="17271"/>
                </a:lnTo>
                <a:lnTo>
                  <a:pt x="682117" y="17271"/>
                </a:lnTo>
                <a:lnTo>
                  <a:pt x="681990" y="6476"/>
                </a:lnTo>
                <a:lnTo>
                  <a:pt x="694692" y="6476"/>
                </a:lnTo>
                <a:lnTo>
                  <a:pt x="694690" y="2793"/>
                </a:lnTo>
                <a:lnTo>
                  <a:pt x="691769" y="0"/>
                </a:lnTo>
                <a:close/>
              </a:path>
              <a:path w="1405890" h="363220">
                <a:moveTo>
                  <a:pt x="694690" y="6476"/>
                </a:moveTo>
                <a:lnTo>
                  <a:pt x="681990" y="6476"/>
                </a:lnTo>
                <a:lnTo>
                  <a:pt x="682117" y="17271"/>
                </a:lnTo>
                <a:lnTo>
                  <a:pt x="694541" y="17144"/>
                </a:lnTo>
                <a:lnTo>
                  <a:pt x="694690" y="6476"/>
                </a:lnTo>
                <a:close/>
              </a:path>
              <a:path w="1405890" h="363220">
                <a:moveTo>
                  <a:pt x="694541" y="17147"/>
                </a:moveTo>
                <a:lnTo>
                  <a:pt x="682117" y="17271"/>
                </a:lnTo>
                <a:lnTo>
                  <a:pt x="694539" y="17271"/>
                </a:lnTo>
                <a:close/>
              </a:path>
              <a:path w="1405890" h="363220">
                <a:moveTo>
                  <a:pt x="694692" y="6476"/>
                </a:moveTo>
                <a:lnTo>
                  <a:pt x="694541" y="17147"/>
                </a:lnTo>
                <a:lnTo>
                  <a:pt x="694817" y="17144"/>
                </a:lnTo>
                <a:lnTo>
                  <a:pt x="694692" y="6476"/>
                </a:lnTo>
                <a:close/>
              </a:path>
              <a:path w="1405890" h="363220">
                <a:moveTo>
                  <a:pt x="716407" y="176021"/>
                </a:moveTo>
                <a:lnTo>
                  <a:pt x="705738" y="183006"/>
                </a:lnTo>
                <a:lnTo>
                  <a:pt x="707009" y="184912"/>
                </a:lnTo>
                <a:lnTo>
                  <a:pt x="707390" y="185419"/>
                </a:lnTo>
                <a:lnTo>
                  <a:pt x="707771" y="185800"/>
                </a:lnTo>
                <a:lnTo>
                  <a:pt x="710692" y="188467"/>
                </a:lnTo>
                <a:lnTo>
                  <a:pt x="712216" y="189483"/>
                </a:lnTo>
                <a:lnTo>
                  <a:pt x="713105" y="189737"/>
                </a:lnTo>
                <a:lnTo>
                  <a:pt x="716153" y="190753"/>
                </a:lnTo>
                <a:lnTo>
                  <a:pt x="717423" y="191007"/>
                </a:lnTo>
                <a:lnTo>
                  <a:pt x="747141" y="191007"/>
                </a:lnTo>
                <a:lnTo>
                  <a:pt x="747141" y="178942"/>
                </a:lnTo>
                <a:lnTo>
                  <a:pt x="719328" y="178942"/>
                </a:lnTo>
                <a:lnTo>
                  <a:pt x="716915" y="177672"/>
                </a:lnTo>
                <a:lnTo>
                  <a:pt x="717876" y="177672"/>
                </a:lnTo>
                <a:lnTo>
                  <a:pt x="717731" y="177545"/>
                </a:lnTo>
                <a:lnTo>
                  <a:pt x="717423" y="177545"/>
                </a:lnTo>
                <a:lnTo>
                  <a:pt x="716280" y="176275"/>
                </a:lnTo>
                <a:lnTo>
                  <a:pt x="716576" y="176275"/>
                </a:lnTo>
                <a:lnTo>
                  <a:pt x="716407" y="176021"/>
                </a:lnTo>
                <a:close/>
              </a:path>
              <a:path w="1405890" h="363220">
                <a:moveTo>
                  <a:pt x="718143" y="178319"/>
                </a:moveTo>
                <a:lnTo>
                  <a:pt x="719328" y="178942"/>
                </a:lnTo>
                <a:lnTo>
                  <a:pt x="718700" y="178393"/>
                </a:lnTo>
                <a:lnTo>
                  <a:pt x="718143" y="178319"/>
                </a:lnTo>
                <a:close/>
              </a:path>
              <a:path w="1405890" h="363220">
                <a:moveTo>
                  <a:pt x="718700" y="178393"/>
                </a:moveTo>
                <a:lnTo>
                  <a:pt x="719328" y="178942"/>
                </a:lnTo>
                <a:lnTo>
                  <a:pt x="747141" y="178942"/>
                </a:lnTo>
                <a:lnTo>
                  <a:pt x="747141" y="178562"/>
                </a:lnTo>
                <a:lnTo>
                  <a:pt x="719963" y="178562"/>
                </a:lnTo>
                <a:lnTo>
                  <a:pt x="718700" y="178393"/>
                </a:lnTo>
                <a:close/>
              </a:path>
              <a:path w="1405890" h="363220">
                <a:moveTo>
                  <a:pt x="718357" y="178093"/>
                </a:moveTo>
                <a:lnTo>
                  <a:pt x="718700" y="178393"/>
                </a:lnTo>
                <a:lnTo>
                  <a:pt x="719963" y="178562"/>
                </a:lnTo>
                <a:lnTo>
                  <a:pt x="718357" y="178093"/>
                </a:lnTo>
                <a:close/>
              </a:path>
              <a:path w="1405890" h="363220">
                <a:moveTo>
                  <a:pt x="747141" y="178307"/>
                </a:moveTo>
                <a:lnTo>
                  <a:pt x="719092" y="178307"/>
                </a:lnTo>
                <a:lnTo>
                  <a:pt x="719963" y="178562"/>
                </a:lnTo>
                <a:lnTo>
                  <a:pt x="747141" y="178562"/>
                </a:lnTo>
                <a:lnTo>
                  <a:pt x="747141" y="178307"/>
                </a:lnTo>
                <a:close/>
              </a:path>
              <a:path w="1405890" h="363220">
                <a:moveTo>
                  <a:pt x="716915" y="177672"/>
                </a:moveTo>
                <a:lnTo>
                  <a:pt x="718143" y="178319"/>
                </a:lnTo>
                <a:lnTo>
                  <a:pt x="718700" y="178393"/>
                </a:lnTo>
                <a:lnTo>
                  <a:pt x="718357" y="178093"/>
                </a:lnTo>
                <a:lnTo>
                  <a:pt x="716915" y="177672"/>
                </a:lnTo>
                <a:close/>
              </a:path>
              <a:path w="1405890" h="363220">
                <a:moveTo>
                  <a:pt x="718121" y="178307"/>
                </a:moveTo>
                <a:close/>
              </a:path>
              <a:path w="1405890" h="363220">
                <a:moveTo>
                  <a:pt x="717876" y="177672"/>
                </a:moveTo>
                <a:lnTo>
                  <a:pt x="716915" y="177672"/>
                </a:lnTo>
                <a:lnTo>
                  <a:pt x="718357" y="178093"/>
                </a:lnTo>
                <a:lnTo>
                  <a:pt x="717876" y="177672"/>
                </a:lnTo>
                <a:close/>
              </a:path>
              <a:path w="1405890" h="363220">
                <a:moveTo>
                  <a:pt x="716280" y="176275"/>
                </a:moveTo>
                <a:lnTo>
                  <a:pt x="717423" y="177545"/>
                </a:lnTo>
                <a:lnTo>
                  <a:pt x="716991" y="176898"/>
                </a:lnTo>
                <a:lnTo>
                  <a:pt x="716280" y="176275"/>
                </a:lnTo>
                <a:close/>
              </a:path>
              <a:path w="1405890" h="363220">
                <a:moveTo>
                  <a:pt x="716991" y="176898"/>
                </a:moveTo>
                <a:lnTo>
                  <a:pt x="717423" y="177545"/>
                </a:lnTo>
                <a:lnTo>
                  <a:pt x="717731" y="177545"/>
                </a:lnTo>
                <a:lnTo>
                  <a:pt x="716991" y="176898"/>
                </a:lnTo>
                <a:close/>
              </a:path>
              <a:path w="1405890" h="363220">
                <a:moveTo>
                  <a:pt x="716576" y="176275"/>
                </a:moveTo>
                <a:lnTo>
                  <a:pt x="716280" y="176275"/>
                </a:lnTo>
                <a:lnTo>
                  <a:pt x="716991" y="176898"/>
                </a:lnTo>
                <a:lnTo>
                  <a:pt x="716576" y="176275"/>
                </a:lnTo>
                <a:close/>
              </a:path>
              <a:path w="1405890" h="363220">
                <a:moveTo>
                  <a:pt x="797941" y="178307"/>
                </a:moveTo>
                <a:lnTo>
                  <a:pt x="759841" y="178307"/>
                </a:lnTo>
                <a:lnTo>
                  <a:pt x="759841" y="191007"/>
                </a:lnTo>
                <a:lnTo>
                  <a:pt x="797941" y="191007"/>
                </a:lnTo>
                <a:lnTo>
                  <a:pt x="797941" y="178307"/>
                </a:lnTo>
                <a:close/>
              </a:path>
              <a:path w="1405890" h="363220">
                <a:moveTo>
                  <a:pt x="848741" y="178307"/>
                </a:moveTo>
                <a:lnTo>
                  <a:pt x="810641" y="178307"/>
                </a:lnTo>
                <a:lnTo>
                  <a:pt x="810641" y="191007"/>
                </a:lnTo>
                <a:lnTo>
                  <a:pt x="848741" y="191007"/>
                </a:lnTo>
                <a:lnTo>
                  <a:pt x="848741" y="178307"/>
                </a:lnTo>
                <a:close/>
              </a:path>
              <a:path w="1405890" h="363220">
                <a:moveTo>
                  <a:pt x="899541" y="178307"/>
                </a:moveTo>
                <a:lnTo>
                  <a:pt x="861441" y="178307"/>
                </a:lnTo>
                <a:lnTo>
                  <a:pt x="861441" y="191007"/>
                </a:lnTo>
                <a:lnTo>
                  <a:pt x="899541" y="191007"/>
                </a:lnTo>
                <a:lnTo>
                  <a:pt x="899541" y="178307"/>
                </a:lnTo>
                <a:close/>
              </a:path>
              <a:path w="1405890" h="363220">
                <a:moveTo>
                  <a:pt x="950341" y="178307"/>
                </a:moveTo>
                <a:lnTo>
                  <a:pt x="912241" y="178307"/>
                </a:lnTo>
                <a:lnTo>
                  <a:pt x="912241" y="191007"/>
                </a:lnTo>
                <a:lnTo>
                  <a:pt x="950341" y="191007"/>
                </a:lnTo>
                <a:lnTo>
                  <a:pt x="950341" y="178307"/>
                </a:lnTo>
                <a:close/>
              </a:path>
              <a:path w="1405890" h="363220">
                <a:moveTo>
                  <a:pt x="1001140" y="178307"/>
                </a:moveTo>
                <a:lnTo>
                  <a:pt x="963041" y="178307"/>
                </a:lnTo>
                <a:lnTo>
                  <a:pt x="963041" y="191007"/>
                </a:lnTo>
                <a:lnTo>
                  <a:pt x="1001140" y="191007"/>
                </a:lnTo>
                <a:lnTo>
                  <a:pt x="1001140" y="178307"/>
                </a:lnTo>
                <a:close/>
              </a:path>
              <a:path w="1405890" h="363220">
                <a:moveTo>
                  <a:pt x="1051940" y="178307"/>
                </a:moveTo>
                <a:lnTo>
                  <a:pt x="1013840" y="178307"/>
                </a:lnTo>
                <a:lnTo>
                  <a:pt x="1013840" y="191007"/>
                </a:lnTo>
                <a:lnTo>
                  <a:pt x="1051940" y="191007"/>
                </a:lnTo>
                <a:lnTo>
                  <a:pt x="1051940" y="178307"/>
                </a:lnTo>
                <a:close/>
              </a:path>
              <a:path w="1405890" h="363220">
                <a:moveTo>
                  <a:pt x="1102740" y="178307"/>
                </a:moveTo>
                <a:lnTo>
                  <a:pt x="1064640" y="178307"/>
                </a:lnTo>
                <a:lnTo>
                  <a:pt x="1064640" y="191007"/>
                </a:lnTo>
                <a:lnTo>
                  <a:pt x="1102740" y="191007"/>
                </a:lnTo>
                <a:lnTo>
                  <a:pt x="1102740" y="178307"/>
                </a:lnTo>
                <a:close/>
              </a:path>
              <a:path w="1405890" h="363220">
                <a:moveTo>
                  <a:pt x="1153540" y="178307"/>
                </a:moveTo>
                <a:lnTo>
                  <a:pt x="1115440" y="178307"/>
                </a:lnTo>
                <a:lnTo>
                  <a:pt x="1115440" y="191007"/>
                </a:lnTo>
                <a:lnTo>
                  <a:pt x="1153540" y="191007"/>
                </a:lnTo>
                <a:lnTo>
                  <a:pt x="1153540" y="178307"/>
                </a:lnTo>
                <a:close/>
              </a:path>
              <a:path w="1405890" h="363220">
                <a:moveTo>
                  <a:pt x="1204340" y="178307"/>
                </a:moveTo>
                <a:lnTo>
                  <a:pt x="1166240" y="178307"/>
                </a:lnTo>
                <a:lnTo>
                  <a:pt x="1166240" y="191007"/>
                </a:lnTo>
                <a:lnTo>
                  <a:pt x="1204340" y="191007"/>
                </a:lnTo>
                <a:lnTo>
                  <a:pt x="1204340" y="178307"/>
                </a:lnTo>
                <a:close/>
              </a:path>
              <a:path w="1405890" h="363220">
                <a:moveTo>
                  <a:pt x="1255140" y="178307"/>
                </a:moveTo>
                <a:lnTo>
                  <a:pt x="1217040" y="178307"/>
                </a:lnTo>
                <a:lnTo>
                  <a:pt x="1217040" y="191007"/>
                </a:lnTo>
                <a:lnTo>
                  <a:pt x="1255140" y="191007"/>
                </a:lnTo>
                <a:lnTo>
                  <a:pt x="1255140" y="178307"/>
                </a:lnTo>
                <a:close/>
              </a:path>
              <a:path w="1405890" h="363220">
                <a:moveTo>
                  <a:pt x="1305940" y="178307"/>
                </a:moveTo>
                <a:lnTo>
                  <a:pt x="1267840" y="178307"/>
                </a:lnTo>
                <a:lnTo>
                  <a:pt x="1267840" y="191007"/>
                </a:lnTo>
                <a:lnTo>
                  <a:pt x="1305940" y="191007"/>
                </a:lnTo>
                <a:lnTo>
                  <a:pt x="1305940" y="178307"/>
                </a:lnTo>
                <a:close/>
              </a:path>
              <a:path w="1405890" h="363220">
                <a:moveTo>
                  <a:pt x="1343928" y="195546"/>
                </a:moveTo>
                <a:lnTo>
                  <a:pt x="1345184" y="198627"/>
                </a:lnTo>
                <a:lnTo>
                  <a:pt x="1350883" y="196087"/>
                </a:lnTo>
                <a:lnTo>
                  <a:pt x="1344294" y="196087"/>
                </a:lnTo>
                <a:lnTo>
                  <a:pt x="1343928" y="195546"/>
                </a:lnTo>
                <a:close/>
              </a:path>
              <a:path w="1405890" h="363220">
                <a:moveTo>
                  <a:pt x="1343787" y="195198"/>
                </a:moveTo>
                <a:lnTo>
                  <a:pt x="1343928" y="195546"/>
                </a:lnTo>
                <a:lnTo>
                  <a:pt x="1344294" y="196087"/>
                </a:lnTo>
                <a:lnTo>
                  <a:pt x="1343787" y="195198"/>
                </a:lnTo>
                <a:close/>
              </a:path>
              <a:path w="1405890" h="363220">
                <a:moveTo>
                  <a:pt x="1352878" y="195198"/>
                </a:moveTo>
                <a:lnTo>
                  <a:pt x="1343787" y="195198"/>
                </a:lnTo>
                <a:lnTo>
                  <a:pt x="1344294" y="196087"/>
                </a:lnTo>
                <a:lnTo>
                  <a:pt x="1350883" y="196087"/>
                </a:lnTo>
                <a:lnTo>
                  <a:pt x="1352878" y="195198"/>
                </a:lnTo>
                <a:close/>
              </a:path>
              <a:path w="1405890" h="363220">
                <a:moveTo>
                  <a:pt x="1341979" y="192665"/>
                </a:moveTo>
                <a:lnTo>
                  <a:pt x="1343928" y="195546"/>
                </a:lnTo>
                <a:lnTo>
                  <a:pt x="1343787" y="195198"/>
                </a:lnTo>
                <a:lnTo>
                  <a:pt x="1352878" y="195198"/>
                </a:lnTo>
                <a:lnTo>
                  <a:pt x="1356867" y="193420"/>
                </a:lnTo>
                <a:lnTo>
                  <a:pt x="1356692" y="193039"/>
                </a:lnTo>
                <a:lnTo>
                  <a:pt x="1342389" y="193039"/>
                </a:lnTo>
                <a:lnTo>
                  <a:pt x="1341979" y="192665"/>
                </a:lnTo>
                <a:close/>
              </a:path>
              <a:path w="1405890" h="363220">
                <a:moveTo>
                  <a:pt x="1341374" y="191769"/>
                </a:moveTo>
                <a:lnTo>
                  <a:pt x="1341979" y="192665"/>
                </a:lnTo>
                <a:lnTo>
                  <a:pt x="1342389" y="193039"/>
                </a:lnTo>
                <a:lnTo>
                  <a:pt x="1341374" y="191769"/>
                </a:lnTo>
                <a:close/>
              </a:path>
              <a:path w="1405890" h="363220">
                <a:moveTo>
                  <a:pt x="1356106" y="191769"/>
                </a:moveTo>
                <a:lnTo>
                  <a:pt x="1341374" y="191769"/>
                </a:lnTo>
                <a:lnTo>
                  <a:pt x="1342389" y="193039"/>
                </a:lnTo>
                <a:lnTo>
                  <a:pt x="1356692" y="193039"/>
                </a:lnTo>
                <a:lnTo>
                  <a:pt x="1356106" y="191769"/>
                </a:lnTo>
                <a:close/>
              </a:path>
              <a:path w="1405890" h="363220">
                <a:moveTo>
                  <a:pt x="1340380" y="191204"/>
                </a:moveTo>
                <a:lnTo>
                  <a:pt x="1341979" y="192665"/>
                </a:lnTo>
                <a:lnTo>
                  <a:pt x="1341374" y="191769"/>
                </a:lnTo>
                <a:lnTo>
                  <a:pt x="1356106" y="191769"/>
                </a:lnTo>
                <a:lnTo>
                  <a:pt x="1356047" y="191642"/>
                </a:lnTo>
                <a:lnTo>
                  <a:pt x="1341882" y="191642"/>
                </a:lnTo>
                <a:lnTo>
                  <a:pt x="1340380" y="191204"/>
                </a:lnTo>
                <a:close/>
              </a:path>
              <a:path w="1405890" h="363220">
                <a:moveTo>
                  <a:pt x="1340066" y="190918"/>
                </a:moveTo>
                <a:lnTo>
                  <a:pt x="1340380" y="191204"/>
                </a:lnTo>
                <a:lnTo>
                  <a:pt x="1341882" y="191642"/>
                </a:lnTo>
                <a:lnTo>
                  <a:pt x="1340653" y="190996"/>
                </a:lnTo>
                <a:lnTo>
                  <a:pt x="1340066" y="190918"/>
                </a:lnTo>
                <a:close/>
              </a:path>
              <a:path w="1405890" h="363220">
                <a:moveTo>
                  <a:pt x="1355461" y="190372"/>
                </a:moveTo>
                <a:lnTo>
                  <a:pt x="1339468" y="190372"/>
                </a:lnTo>
                <a:lnTo>
                  <a:pt x="1340653" y="190996"/>
                </a:lnTo>
                <a:lnTo>
                  <a:pt x="1341882" y="191642"/>
                </a:lnTo>
                <a:lnTo>
                  <a:pt x="1356047" y="191642"/>
                </a:lnTo>
                <a:lnTo>
                  <a:pt x="1355461" y="190372"/>
                </a:lnTo>
                <a:close/>
              </a:path>
              <a:path w="1405890" h="363220">
                <a:moveTo>
                  <a:pt x="1338834" y="190753"/>
                </a:moveTo>
                <a:lnTo>
                  <a:pt x="1340380" y="191204"/>
                </a:lnTo>
                <a:lnTo>
                  <a:pt x="1340066" y="190918"/>
                </a:lnTo>
                <a:lnTo>
                  <a:pt x="1338834" y="190753"/>
                </a:lnTo>
                <a:close/>
              </a:path>
              <a:path w="1405890" h="363220">
                <a:moveTo>
                  <a:pt x="1341374" y="178307"/>
                </a:moveTo>
                <a:lnTo>
                  <a:pt x="1318640" y="178307"/>
                </a:lnTo>
                <a:lnTo>
                  <a:pt x="1318640" y="191007"/>
                </a:lnTo>
                <a:lnTo>
                  <a:pt x="1339704" y="191007"/>
                </a:lnTo>
                <a:lnTo>
                  <a:pt x="1338834" y="190753"/>
                </a:lnTo>
                <a:lnTo>
                  <a:pt x="1339886" y="190753"/>
                </a:lnTo>
                <a:lnTo>
                  <a:pt x="1339468" y="190372"/>
                </a:lnTo>
                <a:lnTo>
                  <a:pt x="1355461" y="190372"/>
                </a:lnTo>
                <a:lnTo>
                  <a:pt x="1355343" y="190119"/>
                </a:lnTo>
                <a:lnTo>
                  <a:pt x="1355216" y="189737"/>
                </a:lnTo>
                <a:lnTo>
                  <a:pt x="1355089" y="189483"/>
                </a:lnTo>
                <a:lnTo>
                  <a:pt x="1354836" y="189229"/>
                </a:lnTo>
                <a:lnTo>
                  <a:pt x="1351788" y="184403"/>
                </a:lnTo>
                <a:lnTo>
                  <a:pt x="1345691" y="179577"/>
                </a:lnTo>
                <a:lnTo>
                  <a:pt x="1342643" y="178562"/>
                </a:lnTo>
                <a:lnTo>
                  <a:pt x="1341374" y="178307"/>
                </a:lnTo>
                <a:close/>
              </a:path>
              <a:path w="1405890" h="363220">
                <a:moveTo>
                  <a:pt x="1340653" y="190996"/>
                </a:moveTo>
                <a:close/>
              </a:path>
              <a:path w="1405890" h="363220">
                <a:moveTo>
                  <a:pt x="1339468" y="190372"/>
                </a:moveTo>
                <a:lnTo>
                  <a:pt x="1340066" y="190918"/>
                </a:lnTo>
                <a:lnTo>
                  <a:pt x="1340653" y="190996"/>
                </a:lnTo>
                <a:lnTo>
                  <a:pt x="1339468" y="190372"/>
                </a:lnTo>
                <a:close/>
              </a:path>
              <a:path w="1405890" h="363220">
                <a:moveTo>
                  <a:pt x="1339886" y="190753"/>
                </a:moveTo>
                <a:lnTo>
                  <a:pt x="1338834" y="190753"/>
                </a:lnTo>
                <a:lnTo>
                  <a:pt x="1340066" y="190918"/>
                </a:lnTo>
                <a:lnTo>
                  <a:pt x="1339886" y="190753"/>
                </a:lnTo>
                <a:close/>
              </a:path>
              <a:path w="1405890" h="363220">
                <a:moveTo>
                  <a:pt x="1361439" y="206247"/>
                </a:moveTo>
                <a:lnTo>
                  <a:pt x="1349121" y="209676"/>
                </a:lnTo>
                <a:lnTo>
                  <a:pt x="1351153" y="216788"/>
                </a:lnTo>
                <a:lnTo>
                  <a:pt x="1353312" y="226821"/>
                </a:lnTo>
                <a:lnTo>
                  <a:pt x="1355471" y="238125"/>
                </a:lnTo>
                <a:lnTo>
                  <a:pt x="1356614" y="246125"/>
                </a:lnTo>
                <a:lnTo>
                  <a:pt x="1369187" y="244347"/>
                </a:lnTo>
                <a:lnTo>
                  <a:pt x="1367916" y="235838"/>
                </a:lnTo>
                <a:lnTo>
                  <a:pt x="1365758" y="224027"/>
                </a:lnTo>
                <a:lnTo>
                  <a:pt x="1363344" y="213487"/>
                </a:lnTo>
                <a:lnTo>
                  <a:pt x="1361439" y="206247"/>
                </a:lnTo>
                <a:close/>
              </a:path>
              <a:path w="1405890" h="363220">
                <a:moveTo>
                  <a:pt x="1360979" y="287080"/>
                </a:moveTo>
                <a:lnTo>
                  <a:pt x="1329436" y="288289"/>
                </a:lnTo>
                <a:lnTo>
                  <a:pt x="1370330" y="362965"/>
                </a:lnTo>
                <a:lnTo>
                  <a:pt x="1400724" y="296163"/>
                </a:lnTo>
                <a:lnTo>
                  <a:pt x="1361439" y="296163"/>
                </a:lnTo>
                <a:lnTo>
                  <a:pt x="1360979" y="287080"/>
                </a:lnTo>
                <a:close/>
              </a:path>
              <a:path w="1405890" h="363220">
                <a:moveTo>
                  <a:pt x="1373643" y="286595"/>
                </a:moveTo>
                <a:lnTo>
                  <a:pt x="1360979" y="287080"/>
                </a:lnTo>
                <a:lnTo>
                  <a:pt x="1361439" y="296163"/>
                </a:lnTo>
                <a:lnTo>
                  <a:pt x="1374139" y="295401"/>
                </a:lnTo>
                <a:lnTo>
                  <a:pt x="1373643" y="286595"/>
                </a:lnTo>
                <a:close/>
              </a:path>
              <a:path w="1405890" h="363220">
                <a:moveTo>
                  <a:pt x="1405636" y="285369"/>
                </a:moveTo>
                <a:lnTo>
                  <a:pt x="1373643" y="286595"/>
                </a:lnTo>
                <a:lnTo>
                  <a:pt x="1374139" y="295401"/>
                </a:lnTo>
                <a:lnTo>
                  <a:pt x="1361439" y="296163"/>
                </a:lnTo>
                <a:lnTo>
                  <a:pt x="1400724" y="296163"/>
                </a:lnTo>
                <a:lnTo>
                  <a:pt x="1405636" y="285369"/>
                </a:lnTo>
                <a:close/>
              </a:path>
              <a:path w="1405890" h="363220">
                <a:moveTo>
                  <a:pt x="1370838" y="257047"/>
                </a:moveTo>
                <a:lnTo>
                  <a:pt x="1358264" y="258571"/>
                </a:lnTo>
                <a:lnTo>
                  <a:pt x="1359027" y="264159"/>
                </a:lnTo>
                <a:lnTo>
                  <a:pt x="1360551" y="278638"/>
                </a:lnTo>
                <a:lnTo>
                  <a:pt x="1360979" y="287080"/>
                </a:lnTo>
                <a:lnTo>
                  <a:pt x="1373643" y="286595"/>
                </a:lnTo>
                <a:lnTo>
                  <a:pt x="1373124" y="277367"/>
                </a:lnTo>
                <a:lnTo>
                  <a:pt x="1371600" y="262508"/>
                </a:lnTo>
                <a:lnTo>
                  <a:pt x="1370838" y="257047"/>
                </a:lnTo>
                <a:close/>
              </a:path>
            </a:pathLst>
          </a:custGeom>
          <a:solidFill>
            <a:srgbClr val="FF0000"/>
          </a:solidFill>
        </p:spPr>
        <p:txBody>
          <a:bodyPr wrap="square" lIns="0" tIns="0" rIns="0" bIns="0" rtlCol="0"/>
          <a:lstStyle/>
          <a:p>
            <a:endParaRPr/>
          </a:p>
        </p:txBody>
      </p:sp>
      <p:pic>
        <p:nvPicPr>
          <p:cNvPr id="48" name="object 48"/>
          <p:cNvPicPr/>
          <p:nvPr/>
        </p:nvPicPr>
        <p:blipFill>
          <a:blip r:embed="rId2" cstate="print"/>
          <a:stretch>
            <a:fillRect/>
          </a:stretch>
        </p:blipFill>
        <p:spPr>
          <a:xfrm>
            <a:off x="7766303" y="4011676"/>
            <a:ext cx="209042" cy="246380"/>
          </a:xfrm>
          <a:prstGeom prst="rect">
            <a:avLst/>
          </a:prstGeom>
        </p:spPr>
      </p:pic>
      <p:sp>
        <p:nvSpPr>
          <p:cNvPr id="49" name="object 49"/>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50" name="object 50"/>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480555" cy="689932"/>
          </a:xfrm>
          <a:prstGeom prst="rect">
            <a:avLst/>
          </a:prstGeom>
        </p:spPr>
        <p:txBody>
          <a:bodyPr vert="horz" wrap="square" lIns="0" tIns="12700" rIns="0" bIns="0" rtlCol="0" anchor="t">
            <a:spAutoFit/>
          </a:bodyPr>
          <a:lstStyle/>
          <a:p>
            <a:pPr marL="12700">
              <a:lnSpc>
                <a:spcPct val="100000"/>
              </a:lnSpc>
              <a:spcBef>
                <a:spcPts val="100"/>
              </a:spcBef>
            </a:pPr>
            <a:r>
              <a:rPr spc="-155" dirty="0"/>
              <a:t>M</a:t>
            </a:r>
            <a:r>
              <a:rPr spc="-160" dirty="0"/>
              <a:t>u</a:t>
            </a:r>
            <a:r>
              <a:rPr spc="-165" dirty="0"/>
              <a:t>l</a:t>
            </a:r>
            <a:r>
              <a:rPr spc="-155" dirty="0"/>
              <a:t>t</a:t>
            </a:r>
            <a:r>
              <a:rPr spc="-165" dirty="0"/>
              <a:t>i</a:t>
            </a:r>
            <a:r>
              <a:rPr spc="-160" dirty="0"/>
              <a:t>p</a:t>
            </a:r>
            <a:r>
              <a:rPr spc="-165" dirty="0"/>
              <a:t>l</a:t>
            </a:r>
            <a:r>
              <a:rPr spc="-5" dirty="0"/>
              <a:t>e</a:t>
            </a:r>
            <a:r>
              <a:rPr spc="-245" dirty="0"/>
              <a:t> </a:t>
            </a:r>
            <a:r>
              <a:rPr spc="-165" dirty="0"/>
              <a:t>I</a:t>
            </a:r>
            <a:r>
              <a:rPr spc="-160" dirty="0"/>
              <a:t>nher</a:t>
            </a:r>
            <a:r>
              <a:rPr spc="-165" dirty="0"/>
              <a:t>i</a:t>
            </a:r>
            <a:r>
              <a:rPr spc="-155" dirty="0"/>
              <a:t>t</a:t>
            </a:r>
            <a:r>
              <a:rPr spc="-160" dirty="0"/>
              <a:t>a</a:t>
            </a:r>
            <a:r>
              <a:rPr spc="-150" dirty="0"/>
              <a:t>n</a:t>
            </a:r>
            <a:r>
              <a:rPr spc="-160" dirty="0"/>
              <a:t>c</a:t>
            </a:r>
            <a:r>
              <a:rPr spc="-5" dirty="0"/>
              <a:t>e</a:t>
            </a:r>
            <a:r>
              <a:rPr spc="-245" dirty="0"/>
              <a:t> </a:t>
            </a:r>
            <a:r>
              <a:rPr spc="-165" dirty="0"/>
              <a:t>i</a:t>
            </a:r>
            <a:r>
              <a:rPr dirty="0"/>
              <a:t>n</a:t>
            </a:r>
            <a:r>
              <a:rPr spc="-295" dirty="0"/>
              <a:t> </a:t>
            </a:r>
            <a:r>
              <a:rPr spc="-160" dirty="0"/>
              <a:t>Jav</a:t>
            </a:r>
            <a:r>
              <a:rPr spc="-5" dirty="0"/>
              <a:t>a</a:t>
            </a:r>
          </a:p>
        </p:txBody>
      </p:sp>
      <p:sp>
        <p:nvSpPr>
          <p:cNvPr id="3" name="object 3"/>
          <p:cNvSpPr txBox="1"/>
          <p:nvPr/>
        </p:nvSpPr>
        <p:spPr>
          <a:xfrm>
            <a:off x="1710334" y="1510665"/>
            <a:ext cx="8092440" cy="1505540"/>
          </a:xfrm>
          <a:prstGeom prst="rect">
            <a:avLst/>
          </a:prstGeom>
        </p:spPr>
        <p:txBody>
          <a:bodyPr vert="horz" wrap="square" lIns="0" tIns="12700" rIns="0" bIns="0" rtlCol="0">
            <a:spAutoFit/>
          </a:bodyPr>
          <a:lstStyle/>
          <a:p>
            <a:pPr marL="354965" marR="5080" indent="-342900">
              <a:spcBef>
                <a:spcPts val="100"/>
              </a:spcBef>
              <a:buChar char="•"/>
              <a:tabLst>
                <a:tab pos="354965" algn="l"/>
                <a:tab pos="355600" algn="l"/>
              </a:tabLst>
            </a:pPr>
            <a:r>
              <a:rPr sz="2400" spc="-5" dirty="0">
                <a:latin typeface="Arial MT"/>
                <a:cs typeface="Arial MT"/>
              </a:rPr>
              <a:t>Java</a:t>
            </a:r>
            <a:r>
              <a:rPr sz="2400" spc="5" dirty="0">
                <a:latin typeface="Arial MT"/>
                <a:cs typeface="Arial MT"/>
              </a:rPr>
              <a:t> </a:t>
            </a:r>
            <a:r>
              <a:rPr sz="2400" spc="-5" dirty="0">
                <a:latin typeface="Arial MT"/>
                <a:cs typeface="Arial MT"/>
              </a:rPr>
              <a:t>Does</a:t>
            </a:r>
            <a:r>
              <a:rPr sz="2400" spc="20" dirty="0">
                <a:latin typeface="Arial MT"/>
                <a:cs typeface="Arial MT"/>
              </a:rPr>
              <a:t> </a:t>
            </a:r>
            <a:r>
              <a:rPr sz="2400" spc="-5" dirty="0">
                <a:latin typeface="Arial MT"/>
                <a:cs typeface="Arial MT"/>
              </a:rPr>
              <a:t>Not</a:t>
            </a:r>
            <a:r>
              <a:rPr sz="2400" spc="10" dirty="0">
                <a:latin typeface="Arial MT"/>
                <a:cs typeface="Arial MT"/>
              </a:rPr>
              <a:t> </a:t>
            </a:r>
            <a:r>
              <a:rPr sz="2400" spc="-5" dirty="0">
                <a:latin typeface="Arial MT"/>
                <a:cs typeface="Arial MT"/>
              </a:rPr>
              <a:t>Support</a:t>
            </a:r>
            <a:r>
              <a:rPr sz="2400" spc="15" dirty="0">
                <a:latin typeface="Arial MT"/>
                <a:cs typeface="Arial MT"/>
              </a:rPr>
              <a:t> </a:t>
            </a:r>
            <a:r>
              <a:rPr sz="2400" spc="-5" dirty="0">
                <a:latin typeface="Arial MT"/>
                <a:cs typeface="Arial MT"/>
              </a:rPr>
              <a:t>Multiple</a:t>
            </a:r>
            <a:r>
              <a:rPr sz="2400" spc="20" dirty="0">
                <a:latin typeface="Arial MT"/>
                <a:cs typeface="Arial MT"/>
              </a:rPr>
              <a:t> </a:t>
            </a:r>
            <a:r>
              <a:rPr sz="2400" spc="-5" dirty="0">
                <a:latin typeface="Arial MT"/>
                <a:cs typeface="Arial MT"/>
              </a:rPr>
              <a:t>Inheritance</a:t>
            </a:r>
            <a:r>
              <a:rPr sz="2400" spc="20" dirty="0">
                <a:latin typeface="Arial MT"/>
                <a:cs typeface="Arial MT"/>
              </a:rPr>
              <a:t> </a:t>
            </a:r>
            <a:r>
              <a:rPr sz="2400" spc="-5" dirty="0">
                <a:latin typeface="Arial MT"/>
                <a:cs typeface="Arial MT"/>
              </a:rPr>
              <a:t>by</a:t>
            </a:r>
            <a:r>
              <a:rPr sz="2400" dirty="0">
                <a:latin typeface="Arial MT"/>
                <a:cs typeface="Arial MT"/>
              </a:rPr>
              <a:t> </a:t>
            </a:r>
            <a:r>
              <a:rPr sz="2400" spc="-5" dirty="0">
                <a:latin typeface="Arial MT"/>
                <a:cs typeface="Arial MT"/>
              </a:rPr>
              <a:t>Extending </a:t>
            </a:r>
            <a:r>
              <a:rPr sz="2400" spc="-655" dirty="0">
                <a:latin typeface="Arial MT"/>
                <a:cs typeface="Arial MT"/>
              </a:rPr>
              <a:t> </a:t>
            </a:r>
            <a:r>
              <a:rPr sz="2400" spc="-5" dirty="0">
                <a:latin typeface="Arial MT"/>
                <a:cs typeface="Arial MT"/>
              </a:rPr>
              <a:t>Multiple</a:t>
            </a:r>
            <a:r>
              <a:rPr sz="2400" spc="15" dirty="0">
                <a:latin typeface="Arial MT"/>
                <a:cs typeface="Arial MT"/>
              </a:rPr>
              <a:t> </a:t>
            </a:r>
            <a:r>
              <a:rPr sz="2400" spc="-5" dirty="0">
                <a:latin typeface="Arial MT"/>
                <a:cs typeface="Arial MT"/>
              </a:rPr>
              <a:t>Classes</a:t>
            </a:r>
            <a:endParaRPr sz="2400">
              <a:latin typeface="Arial MT"/>
              <a:cs typeface="Arial MT"/>
            </a:endParaRPr>
          </a:p>
          <a:p>
            <a:pPr>
              <a:spcBef>
                <a:spcPts val="5"/>
              </a:spcBef>
              <a:buFont typeface="Arial MT"/>
              <a:buChar char="•"/>
            </a:pPr>
            <a:endParaRPr sz="2500">
              <a:latin typeface="Arial MT"/>
              <a:cs typeface="Arial MT"/>
            </a:endParaRPr>
          </a:p>
          <a:p>
            <a:pPr marL="355600" indent="-342900">
              <a:buChar char="•"/>
              <a:tabLst>
                <a:tab pos="354965" algn="l"/>
                <a:tab pos="355600" algn="l"/>
              </a:tabLst>
            </a:pPr>
            <a:r>
              <a:rPr sz="2400" dirty="0">
                <a:latin typeface="Arial MT"/>
                <a:cs typeface="Arial MT"/>
              </a:rPr>
              <a:t>The</a:t>
            </a:r>
            <a:r>
              <a:rPr sz="2400" spc="-20" dirty="0">
                <a:latin typeface="Arial MT"/>
                <a:cs typeface="Arial MT"/>
              </a:rPr>
              <a:t> </a:t>
            </a:r>
            <a:r>
              <a:rPr sz="2400" spc="-5" dirty="0">
                <a:latin typeface="Arial MT"/>
                <a:cs typeface="Arial MT"/>
              </a:rPr>
              <a:t>Following</a:t>
            </a:r>
            <a:r>
              <a:rPr sz="2400" spc="35" dirty="0">
                <a:latin typeface="Arial MT"/>
                <a:cs typeface="Arial MT"/>
              </a:rPr>
              <a:t> </a:t>
            </a:r>
            <a:r>
              <a:rPr sz="2400" spc="-5" dirty="0">
                <a:latin typeface="Arial MT"/>
                <a:cs typeface="Arial MT"/>
              </a:rPr>
              <a:t>Code</a:t>
            </a:r>
            <a:r>
              <a:rPr sz="2400" dirty="0">
                <a:latin typeface="Arial MT"/>
                <a:cs typeface="Arial MT"/>
              </a:rPr>
              <a:t> </a:t>
            </a:r>
            <a:r>
              <a:rPr sz="2400" spc="-5" dirty="0">
                <a:latin typeface="Arial MT"/>
                <a:cs typeface="Arial MT"/>
              </a:rPr>
              <a:t>is </a:t>
            </a:r>
            <a:r>
              <a:rPr sz="2400" spc="-15" dirty="0">
                <a:latin typeface="Arial MT"/>
                <a:cs typeface="Arial MT"/>
              </a:rPr>
              <a:t>Wrong</a:t>
            </a:r>
            <a:endParaRPr sz="2400">
              <a:latin typeface="Arial MT"/>
              <a:cs typeface="Arial MT"/>
            </a:endParaRPr>
          </a:p>
        </p:txBody>
      </p:sp>
      <p:sp>
        <p:nvSpPr>
          <p:cNvPr id="4" name="object 4"/>
          <p:cNvSpPr txBox="1"/>
          <p:nvPr/>
        </p:nvSpPr>
        <p:spPr>
          <a:xfrm>
            <a:off x="2624734" y="3339846"/>
            <a:ext cx="1177290" cy="757555"/>
          </a:xfrm>
          <a:prstGeom prst="rect">
            <a:avLst/>
          </a:prstGeom>
        </p:spPr>
        <p:txBody>
          <a:bodyPr vert="horz" wrap="square" lIns="0" tIns="12700" rIns="0" bIns="0" rtlCol="0">
            <a:spAutoFit/>
          </a:bodyPr>
          <a:lstStyle/>
          <a:p>
            <a:pPr marL="12700" marR="5080">
              <a:spcBef>
                <a:spcPts val="100"/>
              </a:spcBef>
              <a:tabLst>
                <a:tab pos="927100" algn="l"/>
                <a:tab pos="960755" algn="l"/>
              </a:tabLst>
            </a:pPr>
            <a:r>
              <a:rPr sz="2400" spc="-5" dirty="0">
                <a:latin typeface="Arial MT"/>
                <a:cs typeface="Arial MT"/>
              </a:rPr>
              <a:t>class	</a:t>
            </a:r>
            <a:r>
              <a:rPr sz="2400" dirty="0">
                <a:latin typeface="Arial MT"/>
                <a:cs typeface="Arial MT"/>
              </a:rPr>
              <a:t>A </a:t>
            </a:r>
            <a:r>
              <a:rPr sz="2400" spc="-655" dirty="0">
                <a:latin typeface="Arial MT"/>
                <a:cs typeface="Arial MT"/>
              </a:rPr>
              <a:t> </a:t>
            </a:r>
            <a:r>
              <a:rPr sz="2400" dirty="0">
                <a:latin typeface="Arial MT"/>
                <a:cs typeface="Arial MT"/>
              </a:rPr>
              <a:t>cl</a:t>
            </a:r>
            <a:r>
              <a:rPr sz="2400" spc="-10" dirty="0">
                <a:latin typeface="Arial MT"/>
                <a:cs typeface="Arial MT"/>
              </a:rPr>
              <a:t>a</a:t>
            </a:r>
            <a:r>
              <a:rPr sz="2400" dirty="0">
                <a:latin typeface="Arial MT"/>
                <a:cs typeface="Arial MT"/>
              </a:rPr>
              <a:t>ss		B</a:t>
            </a:r>
            <a:endParaRPr sz="2400">
              <a:latin typeface="Arial MT"/>
              <a:cs typeface="Arial MT"/>
            </a:endParaRPr>
          </a:p>
        </p:txBody>
      </p:sp>
      <p:sp>
        <p:nvSpPr>
          <p:cNvPr id="5" name="object 5"/>
          <p:cNvSpPr txBox="1"/>
          <p:nvPr/>
        </p:nvSpPr>
        <p:spPr>
          <a:xfrm>
            <a:off x="4453890" y="3339846"/>
            <a:ext cx="127635" cy="757555"/>
          </a:xfrm>
          <a:prstGeom prst="rect">
            <a:avLst/>
          </a:prstGeom>
        </p:spPr>
        <p:txBody>
          <a:bodyPr vert="horz" wrap="square" lIns="0" tIns="12700" rIns="0" bIns="0" rtlCol="0">
            <a:spAutoFit/>
          </a:bodyPr>
          <a:lstStyle/>
          <a:p>
            <a:pPr marL="12700">
              <a:spcBef>
                <a:spcPts val="100"/>
              </a:spcBef>
            </a:pPr>
            <a:r>
              <a:rPr sz="2400" dirty="0">
                <a:latin typeface="Arial MT"/>
                <a:cs typeface="Arial MT"/>
              </a:rPr>
              <a:t>{</a:t>
            </a:r>
            <a:endParaRPr sz="2400">
              <a:latin typeface="Arial MT"/>
              <a:cs typeface="Arial MT"/>
            </a:endParaRPr>
          </a:p>
          <a:p>
            <a:pPr marL="12700"/>
            <a:r>
              <a:rPr sz="2400" dirty="0">
                <a:latin typeface="Arial MT"/>
                <a:cs typeface="Arial MT"/>
              </a:rPr>
              <a:t>{</a:t>
            </a:r>
            <a:endParaRPr sz="2400">
              <a:latin typeface="Arial MT"/>
              <a:cs typeface="Arial MT"/>
            </a:endParaRPr>
          </a:p>
        </p:txBody>
      </p:sp>
      <p:sp>
        <p:nvSpPr>
          <p:cNvPr id="6" name="object 6"/>
          <p:cNvSpPr txBox="1"/>
          <p:nvPr/>
        </p:nvSpPr>
        <p:spPr>
          <a:xfrm>
            <a:off x="5368545" y="3339846"/>
            <a:ext cx="2411095" cy="757555"/>
          </a:xfrm>
          <a:prstGeom prst="rect">
            <a:avLst/>
          </a:prstGeom>
        </p:spPr>
        <p:txBody>
          <a:bodyPr vert="horz" wrap="square" lIns="0" tIns="12700" rIns="0" bIns="0" rtlCol="0">
            <a:spAutoFit/>
          </a:bodyPr>
          <a:lstStyle/>
          <a:p>
            <a:pPr marL="12700">
              <a:spcBef>
                <a:spcPts val="100"/>
              </a:spcBef>
            </a:pPr>
            <a:r>
              <a:rPr sz="2400" dirty="0">
                <a:latin typeface="Arial MT"/>
                <a:cs typeface="Arial MT"/>
              </a:rPr>
              <a:t>}</a:t>
            </a:r>
            <a:r>
              <a:rPr sz="2400" spc="-20" dirty="0">
                <a:latin typeface="Arial MT"/>
                <a:cs typeface="Arial MT"/>
              </a:rPr>
              <a:t> </a:t>
            </a:r>
            <a:r>
              <a:rPr sz="2400" dirty="0">
                <a:latin typeface="Arial MT"/>
                <a:cs typeface="Arial MT"/>
              </a:rPr>
              <a:t>//</a:t>
            </a:r>
            <a:r>
              <a:rPr sz="2400" spc="-45" dirty="0">
                <a:latin typeface="Arial MT"/>
                <a:cs typeface="Arial MT"/>
              </a:rPr>
              <a:t> </a:t>
            </a:r>
            <a:r>
              <a:rPr sz="2400" spc="-5" dirty="0">
                <a:latin typeface="Arial MT"/>
                <a:cs typeface="Arial MT"/>
              </a:rPr>
              <a:t>End</a:t>
            </a:r>
            <a:r>
              <a:rPr sz="2400" spc="-10" dirty="0">
                <a:latin typeface="Arial MT"/>
                <a:cs typeface="Arial MT"/>
              </a:rPr>
              <a:t> </a:t>
            </a:r>
            <a:r>
              <a:rPr sz="2400" dirty="0">
                <a:latin typeface="Arial MT"/>
                <a:cs typeface="Arial MT"/>
              </a:rPr>
              <a:t>of</a:t>
            </a:r>
            <a:r>
              <a:rPr sz="2400" spc="-15" dirty="0">
                <a:latin typeface="Arial MT"/>
                <a:cs typeface="Arial MT"/>
              </a:rPr>
              <a:t> </a:t>
            </a:r>
            <a:r>
              <a:rPr sz="2400" spc="-5" dirty="0">
                <a:latin typeface="Arial MT"/>
                <a:cs typeface="Arial MT"/>
              </a:rPr>
              <a:t>class</a:t>
            </a:r>
            <a:r>
              <a:rPr sz="2400" spc="-145" dirty="0">
                <a:latin typeface="Arial MT"/>
                <a:cs typeface="Arial MT"/>
              </a:rPr>
              <a:t> </a:t>
            </a:r>
            <a:r>
              <a:rPr sz="2400" dirty="0">
                <a:latin typeface="Arial MT"/>
                <a:cs typeface="Arial MT"/>
              </a:rPr>
              <a:t>A</a:t>
            </a:r>
            <a:endParaRPr sz="2400">
              <a:latin typeface="Arial MT"/>
              <a:cs typeface="Arial MT"/>
            </a:endParaRPr>
          </a:p>
          <a:p>
            <a:pPr marL="12700"/>
            <a:r>
              <a:rPr sz="2400" dirty="0">
                <a:latin typeface="Arial MT"/>
                <a:cs typeface="Arial MT"/>
              </a:rPr>
              <a:t>}</a:t>
            </a:r>
            <a:r>
              <a:rPr sz="2400" spc="-15" dirty="0">
                <a:latin typeface="Arial MT"/>
                <a:cs typeface="Arial MT"/>
              </a:rPr>
              <a:t> </a:t>
            </a:r>
            <a:r>
              <a:rPr sz="2400" dirty="0">
                <a:latin typeface="Arial MT"/>
                <a:cs typeface="Arial MT"/>
              </a:rPr>
              <a:t>//</a:t>
            </a:r>
            <a:r>
              <a:rPr sz="2400" spc="-45" dirty="0">
                <a:latin typeface="Arial MT"/>
                <a:cs typeface="Arial MT"/>
              </a:rPr>
              <a:t> </a:t>
            </a:r>
            <a:r>
              <a:rPr sz="2400" spc="-5" dirty="0">
                <a:latin typeface="Arial MT"/>
                <a:cs typeface="Arial MT"/>
              </a:rPr>
              <a:t>End</a:t>
            </a:r>
            <a:r>
              <a:rPr sz="2400" dirty="0">
                <a:latin typeface="Arial MT"/>
                <a:cs typeface="Arial MT"/>
              </a:rPr>
              <a:t> of</a:t>
            </a:r>
            <a:r>
              <a:rPr sz="2400" spc="-25" dirty="0">
                <a:latin typeface="Arial MT"/>
                <a:cs typeface="Arial MT"/>
              </a:rPr>
              <a:t> </a:t>
            </a:r>
            <a:r>
              <a:rPr sz="2400" spc="-5" dirty="0">
                <a:latin typeface="Arial MT"/>
                <a:cs typeface="Arial MT"/>
              </a:rPr>
              <a:t>class</a:t>
            </a:r>
            <a:r>
              <a:rPr sz="2400" spc="-15" dirty="0">
                <a:latin typeface="Arial MT"/>
                <a:cs typeface="Arial MT"/>
              </a:rPr>
              <a:t> </a:t>
            </a:r>
            <a:r>
              <a:rPr sz="2400" dirty="0">
                <a:latin typeface="Arial MT"/>
                <a:cs typeface="Arial MT"/>
              </a:rPr>
              <a:t>B</a:t>
            </a:r>
            <a:endParaRPr sz="2400">
              <a:latin typeface="Arial MT"/>
              <a:cs typeface="Arial MT"/>
            </a:endParaRPr>
          </a:p>
        </p:txBody>
      </p:sp>
      <p:sp>
        <p:nvSpPr>
          <p:cNvPr id="7" name="object 7"/>
          <p:cNvSpPr txBox="1"/>
          <p:nvPr/>
        </p:nvSpPr>
        <p:spPr>
          <a:xfrm>
            <a:off x="6295644" y="4071620"/>
            <a:ext cx="588010" cy="391160"/>
          </a:xfrm>
          <a:prstGeom prst="rect">
            <a:avLst/>
          </a:prstGeom>
        </p:spPr>
        <p:txBody>
          <a:bodyPr vert="horz" wrap="square" lIns="0" tIns="12700" rIns="0" bIns="0" rtlCol="0">
            <a:spAutoFit/>
          </a:bodyPr>
          <a:lstStyle/>
          <a:p>
            <a:pPr>
              <a:spcBef>
                <a:spcPts val="100"/>
              </a:spcBef>
            </a:pPr>
            <a:r>
              <a:rPr sz="2400" dirty="0">
                <a:latin typeface="Arial MT"/>
                <a:cs typeface="Arial MT"/>
              </a:rPr>
              <a:t>A,</a:t>
            </a:r>
            <a:r>
              <a:rPr sz="2400" spc="-100" dirty="0">
                <a:latin typeface="Arial MT"/>
                <a:cs typeface="Arial MT"/>
              </a:rPr>
              <a:t> </a:t>
            </a:r>
            <a:r>
              <a:rPr sz="2400" dirty="0">
                <a:latin typeface="Arial MT"/>
                <a:cs typeface="Arial MT"/>
              </a:rPr>
              <a:t>B</a:t>
            </a:r>
            <a:endParaRPr sz="2400">
              <a:latin typeface="Arial MT"/>
              <a:cs typeface="Arial MT"/>
            </a:endParaRPr>
          </a:p>
        </p:txBody>
      </p:sp>
      <p:sp>
        <p:nvSpPr>
          <p:cNvPr id="8" name="object 8"/>
          <p:cNvSpPr txBox="1"/>
          <p:nvPr/>
        </p:nvSpPr>
        <p:spPr>
          <a:xfrm>
            <a:off x="2637435" y="4071621"/>
            <a:ext cx="2907665" cy="1123315"/>
          </a:xfrm>
          <a:prstGeom prst="rect">
            <a:avLst/>
          </a:prstGeom>
        </p:spPr>
        <p:txBody>
          <a:bodyPr vert="horz" wrap="square" lIns="0" tIns="12700" rIns="0" bIns="0" rtlCol="0">
            <a:spAutoFit/>
          </a:bodyPr>
          <a:lstStyle/>
          <a:p>
            <a:pPr>
              <a:spcBef>
                <a:spcPts val="100"/>
              </a:spcBef>
              <a:tabLst>
                <a:tab pos="914400" algn="l"/>
                <a:tab pos="1828800" algn="l"/>
              </a:tabLst>
            </a:pPr>
            <a:r>
              <a:rPr sz="2400" spc="-5" dirty="0">
                <a:latin typeface="Arial MT"/>
                <a:cs typeface="Arial MT"/>
              </a:rPr>
              <a:t>cl</a:t>
            </a:r>
            <a:r>
              <a:rPr sz="2400" spc="-15" dirty="0">
                <a:latin typeface="Arial MT"/>
                <a:cs typeface="Arial MT"/>
              </a:rPr>
              <a:t>a</a:t>
            </a:r>
            <a:r>
              <a:rPr sz="2400" dirty="0">
                <a:latin typeface="Arial MT"/>
                <a:cs typeface="Arial MT"/>
              </a:rPr>
              <a:t>ss	</a:t>
            </a:r>
            <a:r>
              <a:rPr sz="2400" spc="-5" dirty="0">
                <a:latin typeface="Arial MT"/>
                <a:cs typeface="Arial MT"/>
              </a:rPr>
              <a:t>C</a:t>
            </a:r>
            <a:r>
              <a:rPr sz="2400" dirty="0">
                <a:latin typeface="Arial MT"/>
                <a:cs typeface="Arial MT"/>
              </a:rPr>
              <a:t>	</a:t>
            </a:r>
            <a:r>
              <a:rPr sz="2400" spc="-5" dirty="0">
                <a:latin typeface="Arial MT"/>
                <a:cs typeface="Arial MT"/>
              </a:rPr>
              <a:t>e</a:t>
            </a:r>
            <a:r>
              <a:rPr sz="2400" spc="-20" dirty="0">
                <a:latin typeface="Arial MT"/>
                <a:cs typeface="Arial MT"/>
              </a:rPr>
              <a:t>x</a:t>
            </a:r>
            <a:r>
              <a:rPr sz="2400" spc="-5" dirty="0">
                <a:latin typeface="Arial MT"/>
                <a:cs typeface="Arial MT"/>
              </a:rPr>
              <a:t>tends</a:t>
            </a:r>
            <a:endParaRPr sz="2400">
              <a:latin typeface="Arial MT"/>
              <a:cs typeface="Arial MT"/>
            </a:endParaRPr>
          </a:p>
          <a:p>
            <a:pPr>
              <a:lnSpc>
                <a:spcPct val="100000"/>
              </a:lnSpc>
            </a:pPr>
            <a:r>
              <a:rPr sz="2400" dirty="0">
                <a:latin typeface="Arial MT"/>
                <a:cs typeface="Arial MT"/>
              </a:rPr>
              <a:t>{</a:t>
            </a:r>
            <a:endParaRPr sz="2400">
              <a:latin typeface="Arial MT"/>
              <a:cs typeface="Arial MT"/>
            </a:endParaRPr>
          </a:p>
          <a:p>
            <a:pPr>
              <a:lnSpc>
                <a:spcPct val="100000"/>
              </a:lnSpc>
            </a:pPr>
            <a:r>
              <a:rPr sz="2400" dirty="0">
                <a:latin typeface="Arial MT"/>
                <a:cs typeface="Arial MT"/>
              </a:rPr>
              <a:t>}//</a:t>
            </a:r>
            <a:r>
              <a:rPr sz="2400" spc="-40" dirty="0">
                <a:latin typeface="Arial MT"/>
                <a:cs typeface="Arial MT"/>
              </a:rPr>
              <a:t> </a:t>
            </a:r>
            <a:r>
              <a:rPr sz="2400" spc="-5" dirty="0">
                <a:latin typeface="Arial MT"/>
                <a:cs typeface="Arial MT"/>
              </a:rPr>
              <a:t>End</a:t>
            </a:r>
            <a:r>
              <a:rPr sz="2400" dirty="0">
                <a:latin typeface="Arial MT"/>
                <a:cs typeface="Arial MT"/>
              </a:rPr>
              <a:t> of</a:t>
            </a:r>
            <a:r>
              <a:rPr sz="2400" spc="-25" dirty="0">
                <a:latin typeface="Arial MT"/>
                <a:cs typeface="Arial MT"/>
              </a:rPr>
              <a:t> </a:t>
            </a:r>
            <a:r>
              <a:rPr sz="2400" spc="-5" dirty="0">
                <a:latin typeface="Arial MT"/>
                <a:cs typeface="Arial MT"/>
              </a:rPr>
              <a:t>class</a:t>
            </a:r>
            <a:r>
              <a:rPr sz="2400" spc="-15" dirty="0">
                <a:latin typeface="Arial MT"/>
                <a:cs typeface="Arial MT"/>
              </a:rPr>
              <a:t> </a:t>
            </a:r>
            <a:r>
              <a:rPr sz="2400" dirty="0">
                <a:latin typeface="Arial MT"/>
                <a:cs typeface="Arial MT"/>
              </a:rPr>
              <a:t>C</a:t>
            </a:r>
            <a:endParaRPr sz="2400">
              <a:latin typeface="Arial MT"/>
              <a:cs typeface="Arial MT"/>
            </a:endParaRPr>
          </a:p>
        </p:txBody>
      </p:sp>
      <p:grpSp>
        <p:nvGrpSpPr>
          <p:cNvPr id="9" name="object 9"/>
          <p:cNvGrpSpPr/>
          <p:nvPr/>
        </p:nvGrpSpPr>
        <p:grpSpPr>
          <a:xfrm>
            <a:off x="2555748" y="4136135"/>
            <a:ext cx="5305425" cy="1178560"/>
            <a:chOff x="1031747" y="4136135"/>
            <a:chExt cx="5305425" cy="1178560"/>
          </a:xfrm>
        </p:grpSpPr>
        <p:sp>
          <p:nvSpPr>
            <p:cNvPr id="10" name="object 10"/>
            <p:cNvSpPr/>
            <p:nvPr/>
          </p:nvSpPr>
          <p:spPr>
            <a:xfrm>
              <a:off x="1044701" y="4149089"/>
              <a:ext cx="4897120" cy="1152525"/>
            </a:xfrm>
            <a:custGeom>
              <a:avLst/>
              <a:gdLst/>
              <a:ahLst/>
              <a:cxnLst/>
              <a:rect l="l" t="t" r="r" b="b"/>
              <a:pathLst>
                <a:path w="4897120" h="1152525">
                  <a:moveTo>
                    <a:pt x="0" y="1152144"/>
                  </a:moveTo>
                  <a:lnTo>
                    <a:pt x="4896612" y="1152144"/>
                  </a:lnTo>
                  <a:lnTo>
                    <a:pt x="4896612" y="0"/>
                  </a:lnTo>
                  <a:lnTo>
                    <a:pt x="0" y="0"/>
                  </a:lnTo>
                  <a:lnTo>
                    <a:pt x="0" y="1152144"/>
                  </a:lnTo>
                  <a:close/>
                </a:path>
              </a:pathLst>
            </a:custGeom>
            <a:ln w="25908">
              <a:solidFill>
                <a:srgbClr val="000000"/>
              </a:solidFill>
            </a:ln>
          </p:spPr>
          <p:txBody>
            <a:bodyPr wrap="square" lIns="0" tIns="0" rIns="0" bIns="0" rtlCol="0"/>
            <a:lstStyle/>
            <a:p>
              <a:endParaRPr/>
            </a:p>
          </p:txBody>
        </p:sp>
        <p:sp>
          <p:nvSpPr>
            <p:cNvPr id="11" name="object 11"/>
            <p:cNvSpPr/>
            <p:nvPr/>
          </p:nvSpPr>
          <p:spPr>
            <a:xfrm>
              <a:off x="5969507" y="4148327"/>
              <a:ext cx="361315" cy="1152525"/>
            </a:xfrm>
            <a:custGeom>
              <a:avLst/>
              <a:gdLst/>
              <a:ahLst/>
              <a:cxnLst/>
              <a:rect l="l" t="t" r="r" b="b"/>
              <a:pathLst>
                <a:path w="361314" h="1152525">
                  <a:moveTo>
                    <a:pt x="0" y="0"/>
                  </a:moveTo>
                  <a:lnTo>
                    <a:pt x="41394" y="5641"/>
                  </a:lnTo>
                  <a:lnTo>
                    <a:pt x="79401" y="21710"/>
                  </a:lnTo>
                  <a:lnTo>
                    <a:pt x="112933" y="46926"/>
                  </a:lnTo>
                  <a:lnTo>
                    <a:pt x="140905" y="80006"/>
                  </a:lnTo>
                  <a:lnTo>
                    <a:pt x="162230" y="119668"/>
                  </a:lnTo>
                  <a:lnTo>
                    <a:pt x="175822" y="164631"/>
                  </a:lnTo>
                  <a:lnTo>
                    <a:pt x="180593" y="213614"/>
                  </a:lnTo>
                  <a:lnTo>
                    <a:pt x="180593" y="362458"/>
                  </a:lnTo>
                  <a:lnTo>
                    <a:pt x="185365" y="411440"/>
                  </a:lnTo>
                  <a:lnTo>
                    <a:pt x="198957" y="456403"/>
                  </a:lnTo>
                  <a:lnTo>
                    <a:pt x="220282" y="496065"/>
                  </a:lnTo>
                  <a:lnTo>
                    <a:pt x="248254" y="529145"/>
                  </a:lnTo>
                  <a:lnTo>
                    <a:pt x="281786" y="554361"/>
                  </a:lnTo>
                  <a:lnTo>
                    <a:pt x="319793" y="570430"/>
                  </a:lnTo>
                  <a:lnTo>
                    <a:pt x="361188" y="576072"/>
                  </a:lnTo>
                  <a:lnTo>
                    <a:pt x="319793" y="581713"/>
                  </a:lnTo>
                  <a:lnTo>
                    <a:pt x="281786" y="597782"/>
                  </a:lnTo>
                  <a:lnTo>
                    <a:pt x="248254" y="622998"/>
                  </a:lnTo>
                  <a:lnTo>
                    <a:pt x="220282" y="656078"/>
                  </a:lnTo>
                  <a:lnTo>
                    <a:pt x="198957" y="695740"/>
                  </a:lnTo>
                  <a:lnTo>
                    <a:pt x="185365" y="740703"/>
                  </a:lnTo>
                  <a:lnTo>
                    <a:pt x="180593" y="789686"/>
                  </a:lnTo>
                  <a:lnTo>
                    <a:pt x="180593" y="938530"/>
                  </a:lnTo>
                  <a:lnTo>
                    <a:pt x="175822" y="987512"/>
                  </a:lnTo>
                  <a:lnTo>
                    <a:pt x="162230" y="1032475"/>
                  </a:lnTo>
                  <a:lnTo>
                    <a:pt x="140905" y="1072137"/>
                  </a:lnTo>
                  <a:lnTo>
                    <a:pt x="112933" y="1105217"/>
                  </a:lnTo>
                  <a:lnTo>
                    <a:pt x="79401" y="1130433"/>
                  </a:lnTo>
                  <a:lnTo>
                    <a:pt x="41394" y="1146502"/>
                  </a:lnTo>
                  <a:lnTo>
                    <a:pt x="0" y="1152144"/>
                  </a:lnTo>
                </a:path>
              </a:pathLst>
            </a:custGeom>
            <a:ln w="12192">
              <a:solidFill>
                <a:srgbClr val="000000"/>
              </a:solidFill>
              <a:prstDash val="sysDash"/>
            </a:ln>
          </p:spPr>
          <p:txBody>
            <a:bodyPr wrap="square" lIns="0" tIns="0" rIns="0" bIns="0" rtlCol="0"/>
            <a:lstStyle/>
            <a:p>
              <a:endParaRPr/>
            </a:p>
          </p:txBody>
        </p:sp>
      </p:grpSp>
      <p:sp>
        <p:nvSpPr>
          <p:cNvPr id="12" name="object 12"/>
          <p:cNvSpPr txBox="1"/>
          <p:nvPr/>
        </p:nvSpPr>
        <p:spPr>
          <a:xfrm>
            <a:off x="8122667" y="4301490"/>
            <a:ext cx="2014855" cy="848994"/>
          </a:xfrm>
          <a:prstGeom prst="rect">
            <a:avLst/>
          </a:prstGeom>
        </p:spPr>
        <p:txBody>
          <a:bodyPr vert="horz" wrap="square" lIns="0" tIns="12700" rIns="0" bIns="0" rtlCol="0">
            <a:spAutoFit/>
          </a:bodyPr>
          <a:lstStyle/>
          <a:p>
            <a:pPr marL="12700" marR="5080" algn="ctr">
              <a:spcBef>
                <a:spcPts val="100"/>
              </a:spcBef>
            </a:pPr>
            <a:r>
              <a:rPr b="1" spc="-15" dirty="0">
                <a:solidFill>
                  <a:srgbClr val="FF0000"/>
                </a:solidFill>
                <a:latin typeface="Calibri"/>
                <a:cs typeface="Calibri"/>
              </a:rPr>
              <a:t>Wrong</a:t>
            </a:r>
            <a:r>
              <a:rPr b="1" spc="-45" dirty="0">
                <a:solidFill>
                  <a:srgbClr val="FF0000"/>
                </a:solidFill>
                <a:latin typeface="Calibri"/>
                <a:cs typeface="Calibri"/>
              </a:rPr>
              <a:t> </a:t>
            </a:r>
            <a:r>
              <a:rPr b="1" spc="-15" dirty="0">
                <a:solidFill>
                  <a:srgbClr val="FF0000"/>
                </a:solidFill>
                <a:latin typeface="Calibri"/>
                <a:cs typeface="Calibri"/>
              </a:rPr>
              <a:t>Java</a:t>
            </a:r>
            <a:r>
              <a:rPr b="1" spc="-30" dirty="0">
                <a:solidFill>
                  <a:srgbClr val="FF0000"/>
                </a:solidFill>
                <a:latin typeface="Calibri"/>
                <a:cs typeface="Calibri"/>
              </a:rPr>
              <a:t> </a:t>
            </a:r>
            <a:r>
              <a:rPr b="1" dirty="0">
                <a:solidFill>
                  <a:srgbClr val="FF0000"/>
                </a:solidFill>
                <a:latin typeface="Calibri"/>
                <a:cs typeface="Calibri"/>
              </a:rPr>
              <a:t>Does</a:t>
            </a:r>
            <a:r>
              <a:rPr b="1" spc="-55" dirty="0">
                <a:solidFill>
                  <a:srgbClr val="FF0000"/>
                </a:solidFill>
                <a:latin typeface="Calibri"/>
                <a:cs typeface="Calibri"/>
              </a:rPr>
              <a:t> </a:t>
            </a:r>
            <a:r>
              <a:rPr b="1" dirty="0">
                <a:solidFill>
                  <a:srgbClr val="FF0000"/>
                </a:solidFill>
                <a:latin typeface="Calibri"/>
                <a:cs typeface="Calibri"/>
              </a:rPr>
              <a:t>not </a:t>
            </a:r>
            <a:r>
              <a:rPr b="1" spc="-390" dirty="0">
                <a:solidFill>
                  <a:srgbClr val="FF0000"/>
                </a:solidFill>
                <a:latin typeface="Calibri"/>
                <a:cs typeface="Calibri"/>
              </a:rPr>
              <a:t> </a:t>
            </a:r>
            <a:r>
              <a:rPr b="1" dirty="0">
                <a:solidFill>
                  <a:srgbClr val="FF0000"/>
                </a:solidFill>
                <a:latin typeface="Calibri"/>
                <a:cs typeface="Calibri"/>
              </a:rPr>
              <a:t>Allow Multiple </a:t>
            </a:r>
            <a:r>
              <a:rPr b="1" spc="-5" dirty="0">
                <a:solidFill>
                  <a:srgbClr val="FF0000"/>
                </a:solidFill>
                <a:latin typeface="Calibri"/>
                <a:cs typeface="Calibri"/>
              </a:rPr>
              <a:t>Class </a:t>
            </a:r>
            <a:r>
              <a:rPr b="1" dirty="0">
                <a:solidFill>
                  <a:srgbClr val="FF0000"/>
                </a:solidFill>
                <a:latin typeface="Calibri"/>
                <a:cs typeface="Calibri"/>
              </a:rPr>
              <a:t> </a:t>
            </a:r>
            <a:r>
              <a:rPr b="1" spc="-5" dirty="0">
                <a:solidFill>
                  <a:srgbClr val="FF0000"/>
                </a:solidFill>
                <a:latin typeface="Calibri"/>
                <a:cs typeface="Calibri"/>
              </a:rPr>
              <a:t>Extensions</a:t>
            </a:r>
            <a:endParaRPr>
              <a:latin typeface="Calibri"/>
              <a:cs typeface="Calibri"/>
            </a:endParaRPr>
          </a:p>
        </p:txBody>
      </p:sp>
      <p:sp>
        <p:nvSpPr>
          <p:cNvPr id="13" name="object 13"/>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7</a:t>
            </a:r>
            <a:endParaRPr sz="1200">
              <a:latin typeface="Calibri"/>
              <a:cs typeface="Calibri"/>
            </a:endParaRPr>
          </a:p>
        </p:txBody>
      </p:sp>
      <p:sp>
        <p:nvSpPr>
          <p:cNvPr id="14" name="object 14"/>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519251"/>
            <a:ext cx="8432800" cy="757555"/>
          </a:xfrm>
          <a:prstGeom prst="rect">
            <a:avLst/>
          </a:prstGeom>
        </p:spPr>
        <p:txBody>
          <a:bodyPr vert="horz" wrap="square" lIns="0" tIns="12700" rIns="0" bIns="0" rtlCol="0">
            <a:spAutoFit/>
          </a:bodyPr>
          <a:lstStyle/>
          <a:p>
            <a:pPr marL="355600" indent="-342900">
              <a:spcBef>
                <a:spcPts val="100"/>
              </a:spcBef>
              <a:buClr>
                <a:srgbClr val="0F1141"/>
              </a:buClr>
              <a:buFont typeface="Arial MT"/>
              <a:buChar char="•"/>
              <a:tabLst>
                <a:tab pos="354965" algn="l"/>
                <a:tab pos="355600" algn="l"/>
              </a:tabLst>
            </a:pPr>
            <a:r>
              <a:rPr sz="2400" b="1" spc="-5" dirty="0">
                <a:latin typeface="Arial"/>
                <a:cs typeface="Arial"/>
              </a:rPr>
              <a:t>Rule</a:t>
            </a:r>
            <a:r>
              <a:rPr sz="2400" b="1" spc="50" dirty="0">
                <a:latin typeface="Arial"/>
                <a:cs typeface="Arial"/>
              </a:rPr>
              <a:t> </a:t>
            </a:r>
            <a:r>
              <a:rPr sz="2400" b="1" spc="-5" dirty="0">
                <a:latin typeface="Arial"/>
                <a:cs typeface="Arial"/>
              </a:rPr>
              <a:t>2:</a:t>
            </a:r>
            <a:r>
              <a:rPr sz="2400" b="1" spc="55" dirty="0">
                <a:latin typeface="Arial"/>
                <a:cs typeface="Arial"/>
              </a:rPr>
              <a:t> </a:t>
            </a:r>
            <a:r>
              <a:rPr sz="2400" b="1" dirty="0">
                <a:latin typeface="Arial"/>
                <a:cs typeface="Arial"/>
              </a:rPr>
              <a:t>In</a:t>
            </a:r>
            <a:r>
              <a:rPr sz="2400" b="1" spc="35" dirty="0">
                <a:latin typeface="Arial"/>
                <a:cs typeface="Arial"/>
              </a:rPr>
              <a:t> </a:t>
            </a:r>
            <a:r>
              <a:rPr sz="2400" b="1" dirty="0">
                <a:latin typeface="Arial"/>
                <a:cs typeface="Arial"/>
              </a:rPr>
              <a:t>a</a:t>
            </a:r>
            <a:r>
              <a:rPr sz="2400" b="1" spc="45" dirty="0">
                <a:latin typeface="Arial"/>
                <a:cs typeface="Arial"/>
              </a:rPr>
              <a:t> </a:t>
            </a:r>
            <a:r>
              <a:rPr sz="2400" b="1" spc="-5" dirty="0">
                <a:latin typeface="Arial"/>
                <a:cs typeface="Arial"/>
              </a:rPr>
              <a:t>single</a:t>
            </a:r>
            <a:r>
              <a:rPr sz="2400" b="1" spc="55" dirty="0">
                <a:latin typeface="Arial"/>
                <a:cs typeface="Arial"/>
              </a:rPr>
              <a:t> </a:t>
            </a:r>
            <a:r>
              <a:rPr sz="2400" b="1" spc="-5" dirty="0">
                <a:latin typeface="Arial"/>
                <a:cs typeface="Arial"/>
              </a:rPr>
              <a:t>source</a:t>
            </a:r>
            <a:r>
              <a:rPr sz="2400" b="1" spc="45" dirty="0">
                <a:latin typeface="Arial"/>
                <a:cs typeface="Arial"/>
              </a:rPr>
              <a:t> </a:t>
            </a:r>
            <a:r>
              <a:rPr sz="2400" b="1" dirty="0">
                <a:latin typeface="Arial"/>
                <a:cs typeface="Arial"/>
              </a:rPr>
              <a:t>‘.java’</a:t>
            </a:r>
            <a:r>
              <a:rPr sz="2400" b="1" spc="-85" dirty="0">
                <a:latin typeface="Arial"/>
                <a:cs typeface="Arial"/>
              </a:rPr>
              <a:t> </a:t>
            </a:r>
            <a:r>
              <a:rPr sz="2400" b="1" spc="-5" dirty="0">
                <a:latin typeface="Arial"/>
                <a:cs typeface="Arial"/>
              </a:rPr>
              <a:t>file,</a:t>
            </a:r>
            <a:r>
              <a:rPr sz="2400" b="1" spc="55" dirty="0">
                <a:latin typeface="Arial"/>
                <a:cs typeface="Arial"/>
              </a:rPr>
              <a:t> </a:t>
            </a:r>
            <a:r>
              <a:rPr sz="2400" b="1" spc="-10" dirty="0">
                <a:latin typeface="Arial"/>
                <a:cs typeface="Arial"/>
              </a:rPr>
              <a:t>only</a:t>
            </a:r>
            <a:r>
              <a:rPr sz="2400" b="1" spc="40" dirty="0">
                <a:latin typeface="Arial"/>
                <a:cs typeface="Arial"/>
              </a:rPr>
              <a:t> </a:t>
            </a:r>
            <a:r>
              <a:rPr sz="2400" b="1" spc="-5" dirty="0">
                <a:latin typeface="Arial"/>
                <a:cs typeface="Arial"/>
              </a:rPr>
              <a:t>one</a:t>
            </a:r>
            <a:r>
              <a:rPr sz="2400" b="1" spc="60" dirty="0">
                <a:latin typeface="Arial"/>
                <a:cs typeface="Arial"/>
              </a:rPr>
              <a:t> </a:t>
            </a:r>
            <a:r>
              <a:rPr sz="2400" b="1" dirty="0">
                <a:latin typeface="Arial"/>
                <a:cs typeface="Arial"/>
              </a:rPr>
              <a:t>class</a:t>
            </a:r>
            <a:r>
              <a:rPr sz="2400" b="1" spc="65" dirty="0">
                <a:latin typeface="Arial"/>
                <a:cs typeface="Arial"/>
              </a:rPr>
              <a:t> </a:t>
            </a:r>
            <a:r>
              <a:rPr sz="2400" b="1" spc="-5" dirty="0">
                <a:latin typeface="Arial"/>
                <a:cs typeface="Arial"/>
              </a:rPr>
              <a:t>can</a:t>
            </a:r>
            <a:endParaRPr sz="2400">
              <a:latin typeface="Arial"/>
              <a:cs typeface="Arial"/>
            </a:endParaRPr>
          </a:p>
          <a:p>
            <a:pPr marL="355600">
              <a:spcBef>
                <a:spcPts val="5"/>
              </a:spcBef>
            </a:pPr>
            <a:r>
              <a:rPr sz="2400" b="1" spc="-5" dirty="0">
                <a:latin typeface="Arial"/>
                <a:cs typeface="Arial"/>
              </a:rPr>
              <a:t>be</a:t>
            </a:r>
            <a:r>
              <a:rPr sz="2400" b="1" spc="-15" dirty="0">
                <a:latin typeface="Arial"/>
                <a:cs typeface="Arial"/>
              </a:rPr>
              <a:t> </a:t>
            </a:r>
            <a:r>
              <a:rPr sz="2400" b="1" dirty="0">
                <a:latin typeface="Arial"/>
                <a:cs typeface="Arial"/>
              </a:rPr>
              <a:t>defined</a:t>
            </a:r>
            <a:r>
              <a:rPr sz="2400" b="1" spc="-40" dirty="0">
                <a:latin typeface="Arial"/>
                <a:cs typeface="Arial"/>
              </a:rPr>
              <a:t> </a:t>
            </a:r>
            <a:r>
              <a:rPr sz="2400" b="1" spc="5" dirty="0">
                <a:latin typeface="Arial"/>
                <a:cs typeface="Arial"/>
              </a:rPr>
              <a:t>with</a:t>
            </a:r>
            <a:r>
              <a:rPr sz="2400" b="1" spc="-60" dirty="0">
                <a:latin typeface="Arial"/>
                <a:cs typeface="Arial"/>
              </a:rPr>
              <a:t> </a:t>
            </a:r>
            <a:r>
              <a:rPr sz="2400" b="1" dirty="0">
                <a:latin typeface="Arial"/>
                <a:cs typeface="Arial"/>
              </a:rPr>
              <a:t>&lt;public&gt;</a:t>
            </a:r>
            <a:r>
              <a:rPr sz="2400" b="1" spc="-45" dirty="0">
                <a:latin typeface="Arial"/>
                <a:cs typeface="Arial"/>
              </a:rPr>
              <a:t> </a:t>
            </a:r>
            <a:r>
              <a:rPr sz="2400" b="1" spc="-5" dirty="0">
                <a:latin typeface="Arial"/>
                <a:cs typeface="Arial"/>
              </a:rPr>
              <a:t>scope.</a:t>
            </a:r>
            <a:endParaRPr sz="2400">
              <a:latin typeface="Arial"/>
              <a:cs typeface="Arial"/>
            </a:endParaRPr>
          </a:p>
        </p:txBody>
      </p:sp>
      <p:sp>
        <p:nvSpPr>
          <p:cNvPr id="3" name="object 3"/>
          <p:cNvSpPr txBox="1">
            <a:spLocks noGrp="1"/>
          </p:cNvSpPr>
          <p:nvPr>
            <p:ph type="title"/>
          </p:nvPr>
        </p:nvSpPr>
        <p:spPr>
          <a:xfrm>
            <a:off x="1907541" y="379222"/>
            <a:ext cx="6911994" cy="689932"/>
          </a:xfrm>
          <a:prstGeom prst="rect">
            <a:avLst/>
          </a:prstGeom>
        </p:spPr>
        <p:txBody>
          <a:bodyPr vert="horz" wrap="square" lIns="0" tIns="12700" rIns="0" bIns="0" rtlCol="0" anchor="t">
            <a:spAutoFit/>
          </a:bodyPr>
          <a:lstStyle/>
          <a:p>
            <a:pPr marL="12700">
              <a:lnSpc>
                <a:spcPct val="100000"/>
              </a:lnSpc>
              <a:spcBef>
                <a:spcPts val="100"/>
              </a:spcBef>
            </a:pPr>
            <a:r>
              <a:rPr spc="-160" dirty="0"/>
              <a:t>C</a:t>
            </a:r>
            <a:r>
              <a:rPr spc="-165" dirty="0"/>
              <a:t>l</a:t>
            </a:r>
            <a:r>
              <a:rPr spc="-160" dirty="0"/>
              <a:t>as</a:t>
            </a:r>
            <a:r>
              <a:rPr spc="-5" dirty="0"/>
              <a:t>s</a:t>
            </a:r>
            <a:r>
              <a:rPr spc="-295" dirty="0"/>
              <a:t> </a:t>
            </a:r>
            <a:r>
              <a:rPr spc="-160" dirty="0"/>
              <a:t>De</a:t>
            </a:r>
            <a:r>
              <a:rPr spc="-155" dirty="0"/>
              <a:t>f</a:t>
            </a:r>
            <a:r>
              <a:rPr spc="-165" dirty="0"/>
              <a:t>i</a:t>
            </a:r>
            <a:r>
              <a:rPr spc="-160" dirty="0"/>
              <a:t>n</a:t>
            </a:r>
            <a:r>
              <a:rPr spc="-165" dirty="0"/>
              <a:t>i</a:t>
            </a:r>
            <a:r>
              <a:rPr spc="-155" dirty="0"/>
              <a:t>t</a:t>
            </a:r>
            <a:r>
              <a:rPr spc="-150" dirty="0"/>
              <a:t>io</a:t>
            </a:r>
            <a:r>
              <a:rPr dirty="0"/>
              <a:t>n</a:t>
            </a:r>
            <a:r>
              <a:rPr spc="-250" dirty="0"/>
              <a:t> </a:t>
            </a:r>
            <a:r>
              <a:rPr spc="-160" dirty="0"/>
              <a:t>Ru</a:t>
            </a:r>
            <a:r>
              <a:rPr spc="-165" dirty="0"/>
              <a:t>l</a:t>
            </a:r>
            <a:r>
              <a:rPr spc="-160" dirty="0"/>
              <a:t>e</a:t>
            </a:r>
            <a:r>
              <a:rPr spc="-5" dirty="0"/>
              <a:t>s</a:t>
            </a:r>
            <a:r>
              <a:rPr spc="-285" dirty="0"/>
              <a:t> </a:t>
            </a:r>
            <a:r>
              <a:rPr dirty="0"/>
              <a:t>:</a:t>
            </a:r>
            <a:r>
              <a:rPr spc="-305" dirty="0"/>
              <a:t> </a:t>
            </a:r>
            <a:r>
              <a:rPr spc="-160" dirty="0"/>
              <a:t>Ru</a:t>
            </a:r>
            <a:r>
              <a:rPr spc="-165" dirty="0"/>
              <a:t>l</a:t>
            </a:r>
            <a:r>
              <a:rPr spc="-5" dirty="0"/>
              <a:t>e</a:t>
            </a:r>
            <a:r>
              <a:rPr spc="-285" dirty="0"/>
              <a:t> </a:t>
            </a:r>
            <a:r>
              <a:rPr spc="-5" dirty="0"/>
              <a:t>2</a:t>
            </a:r>
          </a:p>
        </p:txBody>
      </p:sp>
      <p:sp>
        <p:nvSpPr>
          <p:cNvPr id="4" name="object 4"/>
          <p:cNvSpPr txBox="1"/>
          <p:nvPr/>
        </p:nvSpPr>
        <p:spPr>
          <a:xfrm>
            <a:off x="6202171" y="2884169"/>
            <a:ext cx="3411220" cy="3195320"/>
          </a:xfrm>
          <a:prstGeom prst="rect">
            <a:avLst/>
          </a:prstGeom>
        </p:spPr>
        <p:txBody>
          <a:bodyPr vert="horz" wrap="square" lIns="0" tIns="12065" rIns="0" bIns="0" rtlCol="0">
            <a:spAutoFit/>
          </a:bodyPr>
          <a:lstStyle/>
          <a:p>
            <a:pPr marL="12700" marR="5080">
              <a:spcBef>
                <a:spcPts val="95"/>
              </a:spcBef>
            </a:pPr>
            <a:r>
              <a:rPr sz="1600" b="1" spc="-10" dirty="0">
                <a:solidFill>
                  <a:srgbClr val="FF0000"/>
                </a:solidFill>
                <a:latin typeface="Calibri"/>
                <a:cs typeface="Calibri"/>
              </a:rPr>
              <a:t>Demo.java:2: </a:t>
            </a:r>
            <a:r>
              <a:rPr sz="1600" b="1" dirty="0">
                <a:solidFill>
                  <a:srgbClr val="FF0000"/>
                </a:solidFill>
                <a:latin typeface="Calibri"/>
                <a:cs typeface="Calibri"/>
              </a:rPr>
              <a:t>class</a:t>
            </a:r>
            <a:r>
              <a:rPr sz="1600" b="1" spc="-25" dirty="0">
                <a:solidFill>
                  <a:srgbClr val="FF0000"/>
                </a:solidFill>
                <a:latin typeface="Calibri"/>
                <a:cs typeface="Calibri"/>
              </a:rPr>
              <a:t> </a:t>
            </a:r>
            <a:r>
              <a:rPr sz="1600" b="1" spc="-5" dirty="0">
                <a:solidFill>
                  <a:srgbClr val="FF0000"/>
                </a:solidFill>
                <a:latin typeface="Calibri"/>
                <a:cs typeface="Calibri"/>
              </a:rPr>
              <a:t>A</a:t>
            </a:r>
            <a:r>
              <a:rPr sz="1600" b="1" spc="5" dirty="0">
                <a:solidFill>
                  <a:srgbClr val="FF0000"/>
                </a:solidFill>
                <a:latin typeface="Calibri"/>
                <a:cs typeface="Calibri"/>
              </a:rPr>
              <a:t> </a:t>
            </a:r>
            <a:r>
              <a:rPr sz="1600" b="1" spc="-5" dirty="0">
                <a:solidFill>
                  <a:srgbClr val="FF0000"/>
                </a:solidFill>
                <a:latin typeface="Calibri"/>
                <a:cs typeface="Calibri"/>
              </a:rPr>
              <a:t>is public,</a:t>
            </a:r>
            <a:r>
              <a:rPr sz="1600" b="1" spc="5" dirty="0">
                <a:solidFill>
                  <a:srgbClr val="FF0000"/>
                </a:solidFill>
                <a:latin typeface="Calibri"/>
                <a:cs typeface="Calibri"/>
              </a:rPr>
              <a:t> </a:t>
            </a:r>
            <a:r>
              <a:rPr sz="1600" b="1" spc="-5" dirty="0">
                <a:solidFill>
                  <a:srgbClr val="FF0000"/>
                </a:solidFill>
                <a:latin typeface="Calibri"/>
                <a:cs typeface="Calibri"/>
              </a:rPr>
              <a:t>should</a:t>
            </a:r>
            <a:r>
              <a:rPr sz="1600" b="1" spc="15" dirty="0">
                <a:solidFill>
                  <a:srgbClr val="FF0000"/>
                </a:solidFill>
                <a:latin typeface="Calibri"/>
                <a:cs typeface="Calibri"/>
              </a:rPr>
              <a:t> </a:t>
            </a:r>
            <a:r>
              <a:rPr sz="1600" b="1" spc="-5" dirty="0">
                <a:solidFill>
                  <a:srgbClr val="FF0000"/>
                </a:solidFill>
                <a:latin typeface="Calibri"/>
                <a:cs typeface="Calibri"/>
              </a:rPr>
              <a:t>be </a:t>
            </a:r>
            <a:r>
              <a:rPr sz="1600" b="1" spc="-345" dirty="0">
                <a:solidFill>
                  <a:srgbClr val="FF0000"/>
                </a:solidFill>
                <a:latin typeface="Calibri"/>
                <a:cs typeface="Calibri"/>
              </a:rPr>
              <a:t> </a:t>
            </a:r>
            <a:r>
              <a:rPr sz="1600" b="1" spc="-10" dirty="0">
                <a:solidFill>
                  <a:srgbClr val="FF0000"/>
                </a:solidFill>
                <a:latin typeface="Calibri"/>
                <a:cs typeface="Calibri"/>
              </a:rPr>
              <a:t>declared</a:t>
            </a:r>
            <a:r>
              <a:rPr sz="1600" b="1" spc="-5" dirty="0">
                <a:solidFill>
                  <a:srgbClr val="FF0000"/>
                </a:solidFill>
                <a:latin typeface="Calibri"/>
                <a:cs typeface="Calibri"/>
              </a:rPr>
              <a:t> in</a:t>
            </a:r>
            <a:r>
              <a:rPr sz="1600" b="1" dirty="0">
                <a:solidFill>
                  <a:srgbClr val="FF0000"/>
                </a:solidFill>
                <a:latin typeface="Calibri"/>
                <a:cs typeface="Calibri"/>
              </a:rPr>
              <a:t> </a:t>
            </a:r>
            <a:r>
              <a:rPr sz="1600" b="1" spc="-5" dirty="0">
                <a:solidFill>
                  <a:srgbClr val="FF0000"/>
                </a:solidFill>
                <a:latin typeface="Calibri"/>
                <a:cs typeface="Calibri"/>
              </a:rPr>
              <a:t>a</a:t>
            </a:r>
            <a:r>
              <a:rPr sz="1600" b="1" dirty="0">
                <a:solidFill>
                  <a:srgbClr val="FF0000"/>
                </a:solidFill>
                <a:latin typeface="Calibri"/>
                <a:cs typeface="Calibri"/>
              </a:rPr>
              <a:t> </a:t>
            </a:r>
            <a:r>
              <a:rPr sz="1600" b="1" spc="-5" dirty="0">
                <a:solidFill>
                  <a:srgbClr val="FF0000"/>
                </a:solidFill>
                <a:latin typeface="Calibri"/>
                <a:cs typeface="Calibri"/>
              </a:rPr>
              <a:t>file</a:t>
            </a:r>
            <a:r>
              <a:rPr sz="1600" b="1" spc="-15" dirty="0">
                <a:solidFill>
                  <a:srgbClr val="FF0000"/>
                </a:solidFill>
                <a:latin typeface="Calibri"/>
                <a:cs typeface="Calibri"/>
              </a:rPr>
              <a:t> </a:t>
            </a:r>
            <a:r>
              <a:rPr sz="1600" b="1" spc="-5" dirty="0">
                <a:solidFill>
                  <a:srgbClr val="FF0000"/>
                </a:solidFill>
                <a:latin typeface="Calibri"/>
                <a:cs typeface="Calibri"/>
              </a:rPr>
              <a:t>named</a:t>
            </a:r>
            <a:r>
              <a:rPr sz="1600" b="1" spc="10" dirty="0">
                <a:solidFill>
                  <a:srgbClr val="FF0000"/>
                </a:solidFill>
                <a:latin typeface="Calibri"/>
                <a:cs typeface="Calibri"/>
              </a:rPr>
              <a:t> </a:t>
            </a:r>
            <a:r>
              <a:rPr sz="1600" b="1" spc="-10" dirty="0">
                <a:solidFill>
                  <a:srgbClr val="FF0000"/>
                </a:solidFill>
                <a:latin typeface="Calibri"/>
                <a:cs typeface="Calibri"/>
              </a:rPr>
              <a:t>A.java</a:t>
            </a:r>
            <a:endParaRPr sz="1600">
              <a:latin typeface="Calibri"/>
              <a:cs typeface="Calibri"/>
            </a:endParaRPr>
          </a:p>
          <a:p>
            <a:pPr marL="12700"/>
            <a:r>
              <a:rPr sz="1600" b="1" spc="-5" dirty="0">
                <a:solidFill>
                  <a:srgbClr val="FF0000"/>
                </a:solidFill>
                <a:latin typeface="Calibri"/>
                <a:cs typeface="Calibri"/>
              </a:rPr>
              <a:t>public</a:t>
            </a:r>
            <a:r>
              <a:rPr sz="1600" b="1" dirty="0">
                <a:solidFill>
                  <a:srgbClr val="FF0000"/>
                </a:solidFill>
                <a:latin typeface="Calibri"/>
                <a:cs typeface="Calibri"/>
              </a:rPr>
              <a:t> </a:t>
            </a:r>
            <a:r>
              <a:rPr sz="1600" b="1" spc="-5" dirty="0">
                <a:solidFill>
                  <a:srgbClr val="FF0000"/>
                </a:solidFill>
                <a:latin typeface="Calibri"/>
                <a:cs typeface="Calibri"/>
              </a:rPr>
              <a:t>class</a:t>
            </a:r>
            <a:r>
              <a:rPr sz="1600" b="1" spc="-40" dirty="0">
                <a:solidFill>
                  <a:srgbClr val="FF0000"/>
                </a:solidFill>
                <a:latin typeface="Calibri"/>
                <a:cs typeface="Calibri"/>
              </a:rPr>
              <a:t> </a:t>
            </a:r>
            <a:r>
              <a:rPr sz="1600" b="1" spc="-5" dirty="0">
                <a:solidFill>
                  <a:srgbClr val="FF0000"/>
                </a:solidFill>
                <a:latin typeface="Calibri"/>
                <a:cs typeface="Calibri"/>
              </a:rPr>
              <a:t>A</a:t>
            </a:r>
            <a:endParaRPr sz="1600">
              <a:latin typeface="Calibri"/>
              <a:cs typeface="Calibri"/>
            </a:endParaRPr>
          </a:p>
          <a:p>
            <a:pPr marL="334010"/>
            <a:r>
              <a:rPr sz="1600" b="1" spc="-5" dirty="0">
                <a:solidFill>
                  <a:srgbClr val="FF0000"/>
                </a:solidFill>
                <a:latin typeface="Calibri"/>
                <a:cs typeface="Calibri"/>
              </a:rPr>
              <a:t>^</a:t>
            </a:r>
            <a:endParaRPr sz="1600">
              <a:latin typeface="Calibri"/>
              <a:cs typeface="Calibri"/>
            </a:endParaRPr>
          </a:p>
          <a:p>
            <a:pPr marL="12700" marR="15240"/>
            <a:r>
              <a:rPr sz="1600" b="1" spc="-10" dirty="0">
                <a:solidFill>
                  <a:srgbClr val="FF0000"/>
                </a:solidFill>
                <a:latin typeface="Calibri"/>
                <a:cs typeface="Calibri"/>
              </a:rPr>
              <a:t>Demo.java:5: </a:t>
            </a:r>
            <a:r>
              <a:rPr sz="1600" b="1" dirty="0">
                <a:solidFill>
                  <a:srgbClr val="FF0000"/>
                </a:solidFill>
                <a:latin typeface="Calibri"/>
                <a:cs typeface="Calibri"/>
              </a:rPr>
              <a:t>class</a:t>
            </a:r>
            <a:r>
              <a:rPr sz="1600" b="1" spc="-25" dirty="0">
                <a:solidFill>
                  <a:srgbClr val="FF0000"/>
                </a:solidFill>
                <a:latin typeface="Calibri"/>
                <a:cs typeface="Calibri"/>
              </a:rPr>
              <a:t> </a:t>
            </a:r>
            <a:r>
              <a:rPr sz="1600" b="1" spc="-5" dirty="0">
                <a:solidFill>
                  <a:srgbClr val="FF0000"/>
                </a:solidFill>
                <a:latin typeface="Calibri"/>
                <a:cs typeface="Calibri"/>
              </a:rPr>
              <a:t>B</a:t>
            </a:r>
            <a:r>
              <a:rPr sz="1600" b="1" spc="5" dirty="0">
                <a:solidFill>
                  <a:srgbClr val="FF0000"/>
                </a:solidFill>
                <a:latin typeface="Calibri"/>
                <a:cs typeface="Calibri"/>
              </a:rPr>
              <a:t> </a:t>
            </a:r>
            <a:r>
              <a:rPr sz="1600" b="1" spc="-5" dirty="0">
                <a:solidFill>
                  <a:srgbClr val="FF0000"/>
                </a:solidFill>
                <a:latin typeface="Calibri"/>
                <a:cs typeface="Calibri"/>
              </a:rPr>
              <a:t>is</a:t>
            </a:r>
            <a:r>
              <a:rPr sz="1600" b="1" spc="-15" dirty="0">
                <a:solidFill>
                  <a:srgbClr val="FF0000"/>
                </a:solidFill>
                <a:latin typeface="Calibri"/>
                <a:cs typeface="Calibri"/>
              </a:rPr>
              <a:t> </a:t>
            </a:r>
            <a:r>
              <a:rPr sz="1600" b="1" spc="-5" dirty="0">
                <a:solidFill>
                  <a:srgbClr val="FF0000"/>
                </a:solidFill>
                <a:latin typeface="Calibri"/>
                <a:cs typeface="Calibri"/>
              </a:rPr>
              <a:t>public,</a:t>
            </a:r>
            <a:r>
              <a:rPr sz="1600" b="1" spc="10" dirty="0">
                <a:solidFill>
                  <a:srgbClr val="FF0000"/>
                </a:solidFill>
                <a:latin typeface="Calibri"/>
                <a:cs typeface="Calibri"/>
              </a:rPr>
              <a:t> </a:t>
            </a:r>
            <a:r>
              <a:rPr sz="1600" b="1" spc="-5" dirty="0">
                <a:solidFill>
                  <a:srgbClr val="FF0000"/>
                </a:solidFill>
                <a:latin typeface="Calibri"/>
                <a:cs typeface="Calibri"/>
              </a:rPr>
              <a:t>should</a:t>
            </a:r>
            <a:r>
              <a:rPr sz="1600" b="1" spc="10" dirty="0">
                <a:solidFill>
                  <a:srgbClr val="FF0000"/>
                </a:solidFill>
                <a:latin typeface="Calibri"/>
                <a:cs typeface="Calibri"/>
              </a:rPr>
              <a:t> </a:t>
            </a:r>
            <a:r>
              <a:rPr sz="1600" b="1" spc="-5" dirty="0">
                <a:solidFill>
                  <a:srgbClr val="FF0000"/>
                </a:solidFill>
                <a:latin typeface="Calibri"/>
                <a:cs typeface="Calibri"/>
              </a:rPr>
              <a:t>be </a:t>
            </a:r>
            <a:r>
              <a:rPr sz="1600" b="1" spc="-345" dirty="0">
                <a:solidFill>
                  <a:srgbClr val="FF0000"/>
                </a:solidFill>
                <a:latin typeface="Calibri"/>
                <a:cs typeface="Calibri"/>
              </a:rPr>
              <a:t> </a:t>
            </a:r>
            <a:r>
              <a:rPr sz="1600" b="1" spc="-10" dirty="0">
                <a:solidFill>
                  <a:srgbClr val="FF0000"/>
                </a:solidFill>
                <a:latin typeface="Calibri"/>
                <a:cs typeface="Calibri"/>
              </a:rPr>
              <a:t>declared</a:t>
            </a:r>
            <a:r>
              <a:rPr sz="1600" b="1" spc="-5" dirty="0">
                <a:solidFill>
                  <a:srgbClr val="FF0000"/>
                </a:solidFill>
                <a:latin typeface="Calibri"/>
                <a:cs typeface="Calibri"/>
              </a:rPr>
              <a:t> in</a:t>
            </a:r>
            <a:r>
              <a:rPr sz="1600" b="1" dirty="0">
                <a:solidFill>
                  <a:srgbClr val="FF0000"/>
                </a:solidFill>
                <a:latin typeface="Calibri"/>
                <a:cs typeface="Calibri"/>
              </a:rPr>
              <a:t> </a:t>
            </a:r>
            <a:r>
              <a:rPr sz="1600" b="1" spc="-5" dirty="0">
                <a:solidFill>
                  <a:srgbClr val="FF0000"/>
                </a:solidFill>
                <a:latin typeface="Calibri"/>
                <a:cs typeface="Calibri"/>
              </a:rPr>
              <a:t>a</a:t>
            </a:r>
            <a:r>
              <a:rPr sz="1600" b="1" dirty="0">
                <a:solidFill>
                  <a:srgbClr val="FF0000"/>
                </a:solidFill>
                <a:latin typeface="Calibri"/>
                <a:cs typeface="Calibri"/>
              </a:rPr>
              <a:t> </a:t>
            </a:r>
            <a:r>
              <a:rPr sz="1600" b="1" spc="-5" dirty="0">
                <a:solidFill>
                  <a:srgbClr val="FF0000"/>
                </a:solidFill>
                <a:latin typeface="Calibri"/>
                <a:cs typeface="Calibri"/>
              </a:rPr>
              <a:t>file</a:t>
            </a:r>
            <a:r>
              <a:rPr sz="1600" b="1" spc="-20" dirty="0">
                <a:solidFill>
                  <a:srgbClr val="FF0000"/>
                </a:solidFill>
                <a:latin typeface="Calibri"/>
                <a:cs typeface="Calibri"/>
              </a:rPr>
              <a:t> </a:t>
            </a:r>
            <a:r>
              <a:rPr sz="1600" b="1" spc="-5" dirty="0">
                <a:solidFill>
                  <a:srgbClr val="FF0000"/>
                </a:solidFill>
                <a:latin typeface="Calibri"/>
                <a:cs typeface="Calibri"/>
              </a:rPr>
              <a:t>named</a:t>
            </a:r>
            <a:r>
              <a:rPr sz="1600" b="1" spc="15" dirty="0">
                <a:solidFill>
                  <a:srgbClr val="FF0000"/>
                </a:solidFill>
                <a:latin typeface="Calibri"/>
                <a:cs typeface="Calibri"/>
              </a:rPr>
              <a:t> </a:t>
            </a:r>
            <a:r>
              <a:rPr sz="1600" b="1" spc="-10" dirty="0">
                <a:solidFill>
                  <a:srgbClr val="FF0000"/>
                </a:solidFill>
                <a:latin typeface="Calibri"/>
                <a:cs typeface="Calibri"/>
              </a:rPr>
              <a:t>B.java</a:t>
            </a:r>
            <a:endParaRPr sz="1600">
              <a:latin typeface="Calibri"/>
              <a:cs typeface="Calibri"/>
            </a:endParaRPr>
          </a:p>
          <a:p>
            <a:pPr marL="12700"/>
            <a:r>
              <a:rPr sz="1600" b="1" spc="-5" dirty="0">
                <a:solidFill>
                  <a:srgbClr val="FF0000"/>
                </a:solidFill>
                <a:latin typeface="Calibri"/>
                <a:cs typeface="Calibri"/>
              </a:rPr>
              <a:t>public</a:t>
            </a:r>
            <a:r>
              <a:rPr sz="1600" b="1" dirty="0">
                <a:solidFill>
                  <a:srgbClr val="FF0000"/>
                </a:solidFill>
                <a:latin typeface="Calibri"/>
                <a:cs typeface="Calibri"/>
              </a:rPr>
              <a:t> </a:t>
            </a:r>
            <a:r>
              <a:rPr sz="1600" b="1" spc="-5" dirty="0">
                <a:solidFill>
                  <a:srgbClr val="FF0000"/>
                </a:solidFill>
                <a:latin typeface="Calibri"/>
                <a:cs typeface="Calibri"/>
              </a:rPr>
              <a:t>class</a:t>
            </a:r>
            <a:r>
              <a:rPr sz="1600" b="1" spc="-40" dirty="0">
                <a:solidFill>
                  <a:srgbClr val="FF0000"/>
                </a:solidFill>
                <a:latin typeface="Calibri"/>
                <a:cs typeface="Calibri"/>
              </a:rPr>
              <a:t> </a:t>
            </a:r>
            <a:r>
              <a:rPr sz="1600" b="1" spc="-5" dirty="0">
                <a:solidFill>
                  <a:srgbClr val="FF0000"/>
                </a:solidFill>
                <a:latin typeface="Calibri"/>
                <a:cs typeface="Calibri"/>
              </a:rPr>
              <a:t>B</a:t>
            </a:r>
            <a:endParaRPr sz="1600">
              <a:latin typeface="Calibri"/>
              <a:cs typeface="Calibri"/>
            </a:endParaRPr>
          </a:p>
          <a:p>
            <a:pPr marL="334010"/>
            <a:r>
              <a:rPr sz="1600" b="1" spc="-5" dirty="0">
                <a:solidFill>
                  <a:srgbClr val="FF0000"/>
                </a:solidFill>
                <a:latin typeface="Calibri"/>
                <a:cs typeface="Calibri"/>
              </a:rPr>
              <a:t>^</a:t>
            </a:r>
            <a:endParaRPr sz="1600">
              <a:latin typeface="Calibri"/>
              <a:cs typeface="Calibri"/>
            </a:endParaRPr>
          </a:p>
          <a:p>
            <a:pPr marL="12700"/>
            <a:r>
              <a:rPr sz="1600" b="1" spc="-10" dirty="0">
                <a:solidFill>
                  <a:srgbClr val="FF0000"/>
                </a:solidFill>
                <a:latin typeface="Calibri"/>
                <a:cs typeface="Calibri"/>
              </a:rPr>
              <a:t>Demo.java:8:</a:t>
            </a:r>
            <a:r>
              <a:rPr sz="1600" b="1" spc="-5" dirty="0">
                <a:solidFill>
                  <a:srgbClr val="FF0000"/>
                </a:solidFill>
                <a:latin typeface="Calibri"/>
                <a:cs typeface="Calibri"/>
              </a:rPr>
              <a:t> class</a:t>
            </a:r>
            <a:r>
              <a:rPr sz="1600" b="1" spc="-20" dirty="0">
                <a:solidFill>
                  <a:srgbClr val="FF0000"/>
                </a:solidFill>
                <a:latin typeface="Calibri"/>
                <a:cs typeface="Calibri"/>
              </a:rPr>
              <a:t> </a:t>
            </a:r>
            <a:r>
              <a:rPr sz="1600" b="1" spc="-5" dirty="0">
                <a:solidFill>
                  <a:srgbClr val="FF0000"/>
                </a:solidFill>
                <a:latin typeface="Calibri"/>
                <a:cs typeface="Calibri"/>
              </a:rPr>
              <a:t>C</a:t>
            </a:r>
            <a:r>
              <a:rPr sz="1600" b="1" spc="20" dirty="0">
                <a:solidFill>
                  <a:srgbClr val="FF0000"/>
                </a:solidFill>
                <a:latin typeface="Calibri"/>
                <a:cs typeface="Calibri"/>
              </a:rPr>
              <a:t> </a:t>
            </a:r>
            <a:r>
              <a:rPr sz="1600" b="1" spc="-5" dirty="0">
                <a:solidFill>
                  <a:srgbClr val="FF0000"/>
                </a:solidFill>
                <a:latin typeface="Calibri"/>
                <a:cs typeface="Calibri"/>
              </a:rPr>
              <a:t>is</a:t>
            </a:r>
            <a:r>
              <a:rPr sz="1600" b="1" spc="-15" dirty="0">
                <a:solidFill>
                  <a:srgbClr val="FF0000"/>
                </a:solidFill>
                <a:latin typeface="Calibri"/>
                <a:cs typeface="Calibri"/>
              </a:rPr>
              <a:t> </a:t>
            </a:r>
            <a:r>
              <a:rPr sz="1600" b="1" spc="-10" dirty="0">
                <a:solidFill>
                  <a:srgbClr val="FF0000"/>
                </a:solidFill>
                <a:latin typeface="Calibri"/>
                <a:cs typeface="Calibri"/>
              </a:rPr>
              <a:t>public,</a:t>
            </a:r>
            <a:r>
              <a:rPr sz="1600" b="1" spc="20" dirty="0">
                <a:solidFill>
                  <a:srgbClr val="FF0000"/>
                </a:solidFill>
                <a:latin typeface="Calibri"/>
                <a:cs typeface="Calibri"/>
              </a:rPr>
              <a:t> </a:t>
            </a:r>
            <a:r>
              <a:rPr sz="1600" b="1" spc="-5" dirty="0">
                <a:solidFill>
                  <a:srgbClr val="FF0000"/>
                </a:solidFill>
                <a:latin typeface="Calibri"/>
                <a:cs typeface="Calibri"/>
              </a:rPr>
              <a:t>should</a:t>
            </a:r>
            <a:r>
              <a:rPr sz="1600" b="1" spc="10" dirty="0">
                <a:solidFill>
                  <a:srgbClr val="FF0000"/>
                </a:solidFill>
                <a:latin typeface="Calibri"/>
                <a:cs typeface="Calibri"/>
              </a:rPr>
              <a:t> </a:t>
            </a:r>
            <a:r>
              <a:rPr sz="1600" b="1" spc="-10" dirty="0">
                <a:solidFill>
                  <a:srgbClr val="FF0000"/>
                </a:solidFill>
                <a:latin typeface="Calibri"/>
                <a:cs typeface="Calibri"/>
              </a:rPr>
              <a:t>be</a:t>
            </a:r>
            <a:endParaRPr sz="1600">
              <a:latin typeface="Calibri"/>
              <a:cs typeface="Calibri"/>
            </a:endParaRPr>
          </a:p>
          <a:p>
            <a:pPr marL="12700" marR="819150">
              <a:spcBef>
                <a:spcPts val="5"/>
              </a:spcBef>
            </a:pPr>
            <a:r>
              <a:rPr sz="1600" b="1" spc="-10" dirty="0">
                <a:solidFill>
                  <a:srgbClr val="FF0000"/>
                </a:solidFill>
                <a:latin typeface="Calibri"/>
                <a:cs typeface="Calibri"/>
              </a:rPr>
              <a:t>declared</a:t>
            </a:r>
            <a:r>
              <a:rPr sz="1600" b="1" spc="-5" dirty="0">
                <a:solidFill>
                  <a:srgbClr val="FF0000"/>
                </a:solidFill>
                <a:latin typeface="Calibri"/>
                <a:cs typeface="Calibri"/>
              </a:rPr>
              <a:t> in a file</a:t>
            </a:r>
            <a:r>
              <a:rPr sz="1600" b="1" spc="-20" dirty="0">
                <a:solidFill>
                  <a:srgbClr val="FF0000"/>
                </a:solidFill>
                <a:latin typeface="Calibri"/>
                <a:cs typeface="Calibri"/>
              </a:rPr>
              <a:t> </a:t>
            </a:r>
            <a:r>
              <a:rPr sz="1600" b="1" spc="-5" dirty="0">
                <a:solidFill>
                  <a:srgbClr val="FF0000"/>
                </a:solidFill>
                <a:latin typeface="Calibri"/>
                <a:cs typeface="Calibri"/>
              </a:rPr>
              <a:t>named</a:t>
            </a:r>
            <a:r>
              <a:rPr sz="1600" b="1" spc="10" dirty="0">
                <a:solidFill>
                  <a:srgbClr val="FF0000"/>
                </a:solidFill>
                <a:latin typeface="Calibri"/>
                <a:cs typeface="Calibri"/>
              </a:rPr>
              <a:t> </a:t>
            </a:r>
            <a:r>
              <a:rPr sz="1600" b="1" spc="-15" dirty="0">
                <a:solidFill>
                  <a:srgbClr val="FF0000"/>
                </a:solidFill>
                <a:latin typeface="Calibri"/>
                <a:cs typeface="Calibri"/>
              </a:rPr>
              <a:t>C.java </a:t>
            </a:r>
            <a:r>
              <a:rPr sz="1600" b="1" spc="-345" dirty="0">
                <a:solidFill>
                  <a:srgbClr val="FF0000"/>
                </a:solidFill>
                <a:latin typeface="Calibri"/>
                <a:cs typeface="Calibri"/>
              </a:rPr>
              <a:t> </a:t>
            </a:r>
            <a:r>
              <a:rPr sz="1600" b="1" spc="-5" dirty="0">
                <a:solidFill>
                  <a:srgbClr val="FF0000"/>
                </a:solidFill>
                <a:latin typeface="Calibri"/>
                <a:cs typeface="Calibri"/>
              </a:rPr>
              <a:t>public</a:t>
            </a:r>
            <a:r>
              <a:rPr sz="1600" b="1" spc="15" dirty="0">
                <a:solidFill>
                  <a:srgbClr val="FF0000"/>
                </a:solidFill>
                <a:latin typeface="Calibri"/>
                <a:cs typeface="Calibri"/>
              </a:rPr>
              <a:t> </a:t>
            </a:r>
            <a:r>
              <a:rPr sz="1600" b="1" spc="-5" dirty="0">
                <a:solidFill>
                  <a:srgbClr val="FF0000"/>
                </a:solidFill>
                <a:latin typeface="Calibri"/>
                <a:cs typeface="Calibri"/>
              </a:rPr>
              <a:t>class</a:t>
            </a:r>
            <a:r>
              <a:rPr sz="1600" b="1" spc="-20" dirty="0">
                <a:solidFill>
                  <a:srgbClr val="FF0000"/>
                </a:solidFill>
                <a:latin typeface="Calibri"/>
                <a:cs typeface="Calibri"/>
              </a:rPr>
              <a:t> </a:t>
            </a:r>
            <a:r>
              <a:rPr sz="1600" b="1" spc="-5" dirty="0">
                <a:solidFill>
                  <a:srgbClr val="FF0000"/>
                </a:solidFill>
                <a:latin typeface="Calibri"/>
                <a:cs typeface="Calibri"/>
              </a:rPr>
              <a:t>C</a:t>
            </a:r>
            <a:endParaRPr sz="1600">
              <a:latin typeface="Calibri"/>
              <a:cs typeface="Calibri"/>
            </a:endParaRPr>
          </a:p>
          <a:p>
            <a:pPr marL="334010"/>
            <a:r>
              <a:rPr sz="1600" b="1" spc="-5" dirty="0">
                <a:solidFill>
                  <a:srgbClr val="FF0000"/>
                </a:solidFill>
                <a:latin typeface="Calibri"/>
                <a:cs typeface="Calibri"/>
              </a:rPr>
              <a:t>^</a:t>
            </a:r>
            <a:endParaRPr sz="1600">
              <a:latin typeface="Calibri"/>
              <a:cs typeface="Calibri"/>
            </a:endParaRPr>
          </a:p>
          <a:p>
            <a:pPr marL="12700"/>
            <a:r>
              <a:rPr sz="1600" b="1" spc="-5" dirty="0">
                <a:solidFill>
                  <a:srgbClr val="FF0000"/>
                </a:solidFill>
                <a:latin typeface="Calibri"/>
                <a:cs typeface="Calibri"/>
              </a:rPr>
              <a:t>3</a:t>
            </a:r>
            <a:r>
              <a:rPr sz="1600" b="1" spc="-40" dirty="0">
                <a:solidFill>
                  <a:srgbClr val="FF0000"/>
                </a:solidFill>
                <a:latin typeface="Calibri"/>
                <a:cs typeface="Calibri"/>
              </a:rPr>
              <a:t> </a:t>
            </a:r>
            <a:r>
              <a:rPr sz="1600" b="1" spc="-15" dirty="0">
                <a:solidFill>
                  <a:srgbClr val="FF0000"/>
                </a:solidFill>
                <a:latin typeface="Calibri"/>
                <a:cs typeface="Calibri"/>
              </a:rPr>
              <a:t>errors</a:t>
            </a:r>
            <a:endParaRPr sz="1600">
              <a:latin typeface="Calibri"/>
              <a:cs typeface="Calibri"/>
            </a:endParaRPr>
          </a:p>
        </p:txBody>
      </p:sp>
      <p:grpSp>
        <p:nvGrpSpPr>
          <p:cNvPr id="5" name="object 5"/>
          <p:cNvGrpSpPr/>
          <p:nvPr/>
        </p:nvGrpSpPr>
        <p:grpSpPr>
          <a:xfrm>
            <a:off x="4978909" y="4255008"/>
            <a:ext cx="1004569" cy="510540"/>
            <a:chOff x="3454908" y="4255008"/>
            <a:chExt cx="1004569" cy="510540"/>
          </a:xfrm>
        </p:grpSpPr>
        <p:sp>
          <p:nvSpPr>
            <p:cNvPr id="6" name="object 6"/>
            <p:cNvSpPr/>
            <p:nvPr/>
          </p:nvSpPr>
          <p:spPr>
            <a:xfrm>
              <a:off x="3467862" y="4267962"/>
              <a:ext cx="978535" cy="485140"/>
            </a:xfrm>
            <a:custGeom>
              <a:avLst/>
              <a:gdLst/>
              <a:ahLst/>
              <a:cxnLst/>
              <a:rect l="l" t="t" r="r" b="b"/>
              <a:pathLst>
                <a:path w="978535" h="485139">
                  <a:moveTo>
                    <a:pt x="736091" y="0"/>
                  </a:moveTo>
                  <a:lnTo>
                    <a:pt x="736091" y="121157"/>
                  </a:lnTo>
                  <a:lnTo>
                    <a:pt x="0" y="121157"/>
                  </a:lnTo>
                  <a:lnTo>
                    <a:pt x="0" y="363474"/>
                  </a:lnTo>
                  <a:lnTo>
                    <a:pt x="736091" y="363474"/>
                  </a:lnTo>
                  <a:lnTo>
                    <a:pt x="736091" y="484631"/>
                  </a:lnTo>
                  <a:lnTo>
                    <a:pt x="978408" y="242315"/>
                  </a:lnTo>
                  <a:lnTo>
                    <a:pt x="736091" y="0"/>
                  </a:lnTo>
                  <a:close/>
                </a:path>
              </a:pathLst>
            </a:custGeom>
            <a:solidFill>
              <a:srgbClr val="4F81BC"/>
            </a:solidFill>
          </p:spPr>
          <p:txBody>
            <a:bodyPr wrap="square" lIns="0" tIns="0" rIns="0" bIns="0" rtlCol="0"/>
            <a:lstStyle/>
            <a:p>
              <a:endParaRPr/>
            </a:p>
          </p:txBody>
        </p:sp>
        <p:sp>
          <p:nvSpPr>
            <p:cNvPr id="7" name="object 7"/>
            <p:cNvSpPr/>
            <p:nvPr/>
          </p:nvSpPr>
          <p:spPr>
            <a:xfrm>
              <a:off x="3467862" y="4267962"/>
              <a:ext cx="978535" cy="485140"/>
            </a:xfrm>
            <a:custGeom>
              <a:avLst/>
              <a:gdLst/>
              <a:ahLst/>
              <a:cxnLst/>
              <a:rect l="l" t="t" r="r" b="b"/>
              <a:pathLst>
                <a:path w="978535" h="485139">
                  <a:moveTo>
                    <a:pt x="0" y="121157"/>
                  </a:moveTo>
                  <a:lnTo>
                    <a:pt x="736091" y="121157"/>
                  </a:lnTo>
                  <a:lnTo>
                    <a:pt x="736091" y="0"/>
                  </a:lnTo>
                  <a:lnTo>
                    <a:pt x="978408" y="242315"/>
                  </a:lnTo>
                  <a:lnTo>
                    <a:pt x="736091" y="484631"/>
                  </a:lnTo>
                  <a:lnTo>
                    <a:pt x="736091" y="363474"/>
                  </a:lnTo>
                  <a:lnTo>
                    <a:pt x="0" y="363474"/>
                  </a:lnTo>
                  <a:lnTo>
                    <a:pt x="0" y="121157"/>
                  </a:lnTo>
                  <a:close/>
                </a:path>
              </a:pathLst>
            </a:custGeom>
            <a:ln w="25908">
              <a:solidFill>
                <a:srgbClr val="385D89"/>
              </a:solidFill>
            </a:ln>
          </p:spPr>
          <p:txBody>
            <a:bodyPr wrap="square" lIns="0" tIns="0" rIns="0" bIns="0" rtlCol="0"/>
            <a:lstStyle/>
            <a:p>
              <a:endParaRPr/>
            </a:p>
          </p:txBody>
        </p:sp>
      </p:grpSp>
      <p:sp>
        <p:nvSpPr>
          <p:cNvPr id="8" name="object 8"/>
          <p:cNvSpPr txBox="1"/>
          <p:nvPr/>
        </p:nvSpPr>
        <p:spPr>
          <a:xfrm>
            <a:off x="2142541" y="3015489"/>
            <a:ext cx="2301875" cy="2769235"/>
          </a:xfrm>
          <a:prstGeom prst="rect">
            <a:avLst/>
          </a:prstGeom>
        </p:spPr>
        <p:txBody>
          <a:bodyPr vert="horz" wrap="square" lIns="0" tIns="12700" rIns="0" bIns="0" rtlCol="0">
            <a:spAutoFit/>
          </a:bodyPr>
          <a:lstStyle/>
          <a:p>
            <a:pPr marL="12700" marR="5080">
              <a:spcBef>
                <a:spcPts val="100"/>
              </a:spcBef>
            </a:pPr>
            <a:r>
              <a:rPr b="1" spc="-5" dirty="0">
                <a:latin typeface="Calibri"/>
                <a:cs typeface="Calibri"/>
              </a:rPr>
              <a:t>//</a:t>
            </a:r>
            <a:r>
              <a:rPr b="1" spc="-30" dirty="0">
                <a:latin typeface="Calibri"/>
                <a:cs typeface="Calibri"/>
              </a:rPr>
              <a:t> </a:t>
            </a:r>
            <a:r>
              <a:rPr b="1" dirty="0">
                <a:latin typeface="Calibri"/>
                <a:cs typeface="Calibri"/>
              </a:rPr>
              <a:t>File</a:t>
            </a:r>
            <a:r>
              <a:rPr b="1" spc="-60" dirty="0">
                <a:latin typeface="Calibri"/>
                <a:cs typeface="Calibri"/>
              </a:rPr>
              <a:t> </a:t>
            </a:r>
            <a:r>
              <a:rPr b="1" spc="-5" dirty="0">
                <a:latin typeface="Calibri"/>
                <a:cs typeface="Calibri"/>
              </a:rPr>
              <a:t>Name:Demo.java </a:t>
            </a:r>
            <a:r>
              <a:rPr b="1" spc="-390" dirty="0">
                <a:latin typeface="Calibri"/>
                <a:cs typeface="Calibri"/>
              </a:rPr>
              <a:t> </a:t>
            </a:r>
            <a:r>
              <a:rPr b="1" dirty="0">
                <a:latin typeface="Calibri"/>
                <a:cs typeface="Calibri"/>
              </a:rPr>
              <a:t>public</a:t>
            </a:r>
            <a:r>
              <a:rPr b="1" spc="-45" dirty="0">
                <a:latin typeface="Calibri"/>
                <a:cs typeface="Calibri"/>
              </a:rPr>
              <a:t> </a:t>
            </a:r>
            <a:r>
              <a:rPr b="1" spc="-5" dirty="0">
                <a:latin typeface="Calibri"/>
                <a:cs typeface="Calibri"/>
              </a:rPr>
              <a:t>class</a:t>
            </a:r>
            <a:r>
              <a:rPr b="1" spc="-30" dirty="0">
                <a:latin typeface="Calibri"/>
                <a:cs typeface="Calibri"/>
              </a:rPr>
              <a:t> </a:t>
            </a:r>
            <a:r>
              <a:rPr b="1" dirty="0">
                <a:latin typeface="Calibri"/>
                <a:cs typeface="Calibri"/>
              </a:rPr>
              <a:t>A</a:t>
            </a:r>
            <a:endParaRPr>
              <a:latin typeface="Calibri"/>
              <a:cs typeface="Calibri"/>
            </a:endParaRPr>
          </a:p>
          <a:p>
            <a:pPr marL="12700"/>
            <a:r>
              <a:rPr b="1" dirty="0">
                <a:latin typeface="Calibri"/>
                <a:cs typeface="Calibri"/>
              </a:rPr>
              <a:t>{</a:t>
            </a:r>
            <a:endParaRPr>
              <a:latin typeface="Calibri"/>
              <a:cs typeface="Calibri"/>
            </a:endParaRPr>
          </a:p>
          <a:p>
            <a:pPr marL="12700" marR="232410"/>
            <a:r>
              <a:rPr b="1" dirty="0">
                <a:latin typeface="Calibri"/>
                <a:cs typeface="Calibri"/>
              </a:rPr>
              <a:t>}//</a:t>
            </a:r>
            <a:r>
              <a:rPr b="1" spc="-10"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10" dirty="0">
                <a:latin typeface="Calibri"/>
                <a:cs typeface="Calibri"/>
              </a:rPr>
              <a:t> </a:t>
            </a:r>
            <a:r>
              <a:rPr b="1" spc="-5" dirty="0">
                <a:latin typeface="Calibri"/>
                <a:cs typeface="Calibri"/>
              </a:rPr>
              <a:t>class</a:t>
            </a:r>
            <a:r>
              <a:rPr b="1" spc="-45" dirty="0">
                <a:latin typeface="Calibri"/>
                <a:cs typeface="Calibri"/>
              </a:rPr>
              <a:t> </a:t>
            </a:r>
            <a:r>
              <a:rPr b="1" spc="-5" dirty="0">
                <a:latin typeface="Calibri"/>
                <a:cs typeface="Calibri"/>
              </a:rPr>
              <a:t>Demo </a:t>
            </a:r>
            <a:r>
              <a:rPr b="1" spc="-390" dirty="0">
                <a:latin typeface="Calibri"/>
                <a:cs typeface="Calibri"/>
              </a:rPr>
              <a:t> </a:t>
            </a:r>
            <a:r>
              <a:rPr b="1" dirty="0">
                <a:latin typeface="Calibri"/>
                <a:cs typeface="Calibri"/>
              </a:rPr>
              <a:t>public</a:t>
            </a:r>
            <a:r>
              <a:rPr b="1" spc="-45" dirty="0">
                <a:latin typeface="Calibri"/>
                <a:cs typeface="Calibri"/>
              </a:rPr>
              <a:t> </a:t>
            </a:r>
            <a:r>
              <a:rPr b="1" spc="-5" dirty="0">
                <a:latin typeface="Calibri"/>
                <a:cs typeface="Calibri"/>
              </a:rPr>
              <a:t>class</a:t>
            </a:r>
            <a:r>
              <a:rPr b="1" spc="-30" dirty="0">
                <a:latin typeface="Calibri"/>
                <a:cs typeface="Calibri"/>
              </a:rPr>
              <a:t> </a:t>
            </a:r>
            <a:r>
              <a:rPr b="1" dirty="0">
                <a:latin typeface="Calibri"/>
                <a:cs typeface="Calibri"/>
              </a:rPr>
              <a:t>B</a:t>
            </a:r>
            <a:endParaRPr>
              <a:latin typeface="Calibri"/>
              <a:cs typeface="Calibri"/>
            </a:endParaRPr>
          </a:p>
          <a:p>
            <a:pPr marL="12700"/>
            <a:r>
              <a:rPr b="1" dirty="0">
                <a:latin typeface="Calibri"/>
                <a:cs typeface="Calibri"/>
              </a:rPr>
              <a:t>{</a:t>
            </a:r>
            <a:endParaRPr>
              <a:latin typeface="Calibri"/>
              <a:cs typeface="Calibri"/>
            </a:endParaRPr>
          </a:p>
          <a:p>
            <a:pPr marL="12700" marR="672465"/>
            <a:r>
              <a:rPr b="1" dirty="0">
                <a:latin typeface="Calibri"/>
                <a:cs typeface="Calibri"/>
              </a:rPr>
              <a:t>}//</a:t>
            </a:r>
            <a:r>
              <a:rPr b="1" spc="-10" dirty="0">
                <a:latin typeface="Calibri"/>
                <a:cs typeface="Calibri"/>
              </a:rPr>
              <a:t> </a:t>
            </a:r>
            <a:r>
              <a:rPr b="1" dirty="0">
                <a:latin typeface="Calibri"/>
                <a:cs typeface="Calibri"/>
              </a:rPr>
              <a:t>End</a:t>
            </a:r>
            <a:r>
              <a:rPr b="1" spc="-40"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class</a:t>
            </a:r>
            <a:r>
              <a:rPr b="1" spc="-45" dirty="0">
                <a:latin typeface="Calibri"/>
                <a:cs typeface="Calibri"/>
              </a:rPr>
              <a:t> </a:t>
            </a:r>
            <a:r>
              <a:rPr b="1" dirty="0">
                <a:latin typeface="Calibri"/>
                <a:cs typeface="Calibri"/>
              </a:rPr>
              <a:t>B </a:t>
            </a:r>
            <a:r>
              <a:rPr b="1" spc="-390" dirty="0">
                <a:latin typeface="Calibri"/>
                <a:cs typeface="Calibri"/>
              </a:rPr>
              <a:t> </a:t>
            </a:r>
            <a:r>
              <a:rPr b="1" dirty="0">
                <a:latin typeface="Calibri"/>
                <a:cs typeface="Calibri"/>
              </a:rPr>
              <a:t>public</a:t>
            </a:r>
            <a:r>
              <a:rPr b="1" spc="-50" dirty="0">
                <a:latin typeface="Calibri"/>
                <a:cs typeface="Calibri"/>
              </a:rPr>
              <a:t> </a:t>
            </a:r>
            <a:r>
              <a:rPr b="1" spc="-5" dirty="0">
                <a:latin typeface="Calibri"/>
                <a:cs typeface="Calibri"/>
              </a:rPr>
              <a:t>class</a:t>
            </a:r>
            <a:r>
              <a:rPr b="1" spc="-35" dirty="0">
                <a:latin typeface="Calibri"/>
                <a:cs typeface="Calibri"/>
              </a:rPr>
              <a:t> </a:t>
            </a:r>
            <a:r>
              <a:rPr b="1" dirty="0">
                <a:latin typeface="Calibri"/>
                <a:cs typeface="Calibri"/>
              </a:rPr>
              <a:t>C</a:t>
            </a:r>
            <a:endParaRPr>
              <a:latin typeface="Calibri"/>
              <a:cs typeface="Calibri"/>
            </a:endParaRPr>
          </a:p>
          <a:p>
            <a:pPr marL="12700">
              <a:spcBef>
                <a:spcPts val="5"/>
              </a:spcBef>
            </a:pPr>
            <a:r>
              <a:rPr b="1" dirty="0">
                <a:latin typeface="Calibri"/>
                <a:cs typeface="Calibri"/>
              </a:rPr>
              <a:t>{</a:t>
            </a:r>
            <a:endParaRPr>
              <a:latin typeface="Calibri"/>
              <a:cs typeface="Calibri"/>
            </a:endParaRPr>
          </a:p>
          <a:p>
            <a:pPr marL="12700"/>
            <a:r>
              <a:rPr b="1" dirty="0">
                <a:latin typeface="Calibri"/>
                <a:cs typeface="Calibri"/>
              </a:rPr>
              <a:t>}//</a:t>
            </a:r>
            <a:r>
              <a:rPr b="1" spc="-5" dirty="0">
                <a:latin typeface="Calibri"/>
                <a:cs typeface="Calibri"/>
              </a:rPr>
              <a:t> </a:t>
            </a:r>
            <a:r>
              <a:rPr b="1" dirty="0">
                <a:latin typeface="Calibri"/>
                <a:cs typeface="Calibri"/>
              </a:rPr>
              <a:t>End</a:t>
            </a:r>
            <a:r>
              <a:rPr b="1" spc="-35" dirty="0">
                <a:latin typeface="Calibri"/>
                <a:cs typeface="Calibri"/>
              </a:rPr>
              <a:t> </a:t>
            </a:r>
            <a:r>
              <a:rPr b="1" dirty="0">
                <a:latin typeface="Calibri"/>
                <a:cs typeface="Calibri"/>
              </a:rPr>
              <a:t>of</a:t>
            </a:r>
            <a:r>
              <a:rPr b="1" spc="-5" dirty="0">
                <a:latin typeface="Calibri"/>
                <a:cs typeface="Calibri"/>
              </a:rPr>
              <a:t> class</a:t>
            </a:r>
            <a:r>
              <a:rPr b="1" spc="-45" dirty="0">
                <a:latin typeface="Calibri"/>
                <a:cs typeface="Calibri"/>
              </a:rPr>
              <a:t> </a:t>
            </a:r>
            <a:r>
              <a:rPr b="1" dirty="0">
                <a:latin typeface="Calibri"/>
                <a:cs typeface="Calibri"/>
              </a:rPr>
              <a:t>B</a:t>
            </a:r>
            <a:endParaRPr>
              <a:latin typeface="Calibri"/>
              <a:cs typeface="Calibri"/>
            </a:endParaRPr>
          </a:p>
        </p:txBody>
      </p:sp>
      <p:sp>
        <p:nvSpPr>
          <p:cNvPr id="9" name="object 9"/>
          <p:cNvSpPr/>
          <p:nvPr/>
        </p:nvSpPr>
        <p:spPr>
          <a:xfrm>
            <a:off x="1921002" y="2998470"/>
            <a:ext cx="2735580" cy="3023870"/>
          </a:xfrm>
          <a:custGeom>
            <a:avLst/>
            <a:gdLst/>
            <a:ahLst/>
            <a:cxnLst/>
            <a:rect l="l" t="t" r="r" b="b"/>
            <a:pathLst>
              <a:path w="2735580" h="3023870">
                <a:moveTo>
                  <a:pt x="0" y="455929"/>
                </a:moveTo>
                <a:lnTo>
                  <a:pt x="2353" y="409307"/>
                </a:lnTo>
                <a:lnTo>
                  <a:pt x="9262" y="364033"/>
                </a:lnTo>
                <a:lnTo>
                  <a:pt x="20497" y="320336"/>
                </a:lnTo>
                <a:lnTo>
                  <a:pt x="35829" y="278445"/>
                </a:lnTo>
                <a:lnTo>
                  <a:pt x="55028" y="238589"/>
                </a:lnTo>
                <a:lnTo>
                  <a:pt x="77866" y="200998"/>
                </a:lnTo>
                <a:lnTo>
                  <a:pt x="104113" y="165900"/>
                </a:lnTo>
                <a:lnTo>
                  <a:pt x="133540" y="133524"/>
                </a:lnTo>
                <a:lnTo>
                  <a:pt x="165918" y="104100"/>
                </a:lnTo>
                <a:lnTo>
                  <a:pt x="201018" y="77855"/>
                </a:lnTo>
                <a:lnTo>
                  <a:pt x="238610" y="55020"/>
                </a:lnTo>
                <a:lnTo>
                  <a:pt x="278466" y="35823"/>
                </a:lnTo>
                <a:lnTo>
                  <a:pt x="320357" y="20494"/>
                </a:lnTo>
                <a:lnTo>
                  <a:pt x="364052" y="9261"/>
                </a:lnTo>
                <a:lnTo>
                  <a:pt x="409324" y="2353"/>
                </a:lnTo>
                <a:lnTo>
                  <a:pt x="455942" y="0"/>
                </a:lnTo>
                <a:lnTo>
                  <a:pt x="2279650" y="0"/>
                </a:lnTo>
                <a:lnTo>
                  <a:pt x="2326272" y="2353"/>
                </a:lnTo>
                <a:lnTo>
                  <a:pt x="2371546" y="9261"/>
                </a:lnTo>
                <a:lnTo>
                  <a:pt x="2415243" y="20494"/>
                </a:lnTo>
                <a:lnTo>
                  <a:pt x="2457134" y="35823"/>
                </a:lnTo>
                <a:lnTo>
                  <a:pt x="2496990" y="55020"/>
                </a:lnTo>
                <a:lnTo>
                  <a:pt x="2534581" y="77855"/>
                </a:lnTo>
                <a:lnTo>
                  <a:pt x="2569679" y="104100"/>
                </a:lnTo>
                <a:lnTo>
                  <a:pt x="2602055" y="133524"/>
                </a:lnTo>
                <a:lnTo>
                  <a:pt x="2631479" y="165900"/>
                </a:lnTo>
                <a:lnTo>
                  <a:pt x="2657724" y="200998"/>
                </a:lnTo>
                <a:lnTo>
                  <a:pt x="2680559" y="238589"/>
                </a:lnTo>
                <a:lnTo>
                  <a:pt x="2699756" y="278445"/>
                </a:lnTo>
                <a:lnTo>
                  <a:pt x="2715085" y="320336"/>
                </a:lnTo>
                <a:lnTo>
                  <a:pt x="2726318" y="364033"/>
                </a:lnTo>
                <a:lnTo>
                  <a:pt x="2733226" y="409307"/>
                </a:lnTo>
                <a:lnTo>
                  <a:pt x="2735580" y="455929"/>
                </a:lnTo>
                <a:lnTo>
                  <a:pt x="2735580" y="2567685"/>
                </a:lnTo>
                <a:lnTo>
                  <a:pt x="2733226" y="2614302"/>
                </a:lnTo>
                <a:lnTo>
                  <a:pt x="2726318" y="2659571"/>
                </a:lnTo>
                <a:lnTo>
                  <a:pt x="2715085" y="2703265"/>
                </a:lnTo>
                <a:lnTo>
                  <a:pt x="2699756" y="2745154"/>
                </a:lnTo>
                <a:lnTo>
                  <a:pt x="2680559" y="2785009"/>
                </a:lnTo>
                <a:lnTo>
                  <a:pt x="2657724" y="2822600"/>
                </a:lnTo>
                <a:lnTo>
                  <a:pt x="2631479" y="2857699"/>
                </a:lnTo>
                <a:lnTo>
                  <a:pt x="2602055" y="2890077"/>
                </a:lnTo>
                <a:lnTo>
                  <a:pt x="2569679" y="2919503"/>
                </a:lnTo>
                <a:lnTo>
                  <a:pt x="2534581" y="2945750"/>
                </a:lnTo>
                <a:lnTo>
                  <a:pt x="2496990" y="2968587"/>
                </a:lnTo>
                <a:lnTo>
                  <a:pt x="2457134" y="2987786"/>
                </a:lnTo>
                <a:lnTo>
                  <a:pt x="2415243" y="3003118"/>
                </a:lnTo>
                <a:lnTo>
                  <a:pt x="2371546" y="3014353"/>
                </a:lnTo>
                <a:lnTo>
                  <a:pt x="2326272" y="3021262"/>
                </a:lnTo>
                <a:lnTo>
                  <a:pt x="2279650" y="3023616"/>
                </a:lnTo>
                <a:lnTo>
                  <a:pt x="455942" y="3023616"/>
                </a:lnTo>
                <a:lnTo>
                  <a:pt x="409324" y="3021262"/>
                </a:lnTo>
                <a:lnTo>
                  <a:pt x="364052" y="3014353"/>
                </a:lnTo>
                <a:lnTo>
                  <a:pt x="320357" y="3003118"/>
                </a:lnTo>
                <a:lnTo>
                  <a:pt x="278466" y="2987786"/>
                </a:lnTo>
                <a:lnTo>
                  <a:pt x="238610" y="2968587"/>
                </a:lnTo>
                <a:lnTo>
                  <a:pt x="201018" y="2945750"/>
                </a:lnTo>
                <a:lnTo>
                  <a:pt x="165918" y="2919503"/>
                </a:lnTo>
                <a:lnTo>
                  <a:pt x="133540" y="2890077"/>
                </a:lnTo>
                <a:lnTo>
                  <a:pt x="104113" y="2857699"/>
                </a:lnTo>
                <a:lnTo>
                  <a:pt x="77866" y="2822600"/>
                </a:lnTo>
                <a:lnTo>
                  <a:pt x="55028" y="2785009"/>
                </a:lnTo>
                <a:lnTo>
                  <a:pt x="35829" y="2745154"/>
                </a:lnTo>
                <a:lnTo>
                  <a:pt x="20497" y="2703265"/>
                </a:lnTo>
                <a:lnTo>
                  <a:pt x="9262" y="2659571"/>
                </a:lnTo>
                <a:lnTo>
                  <a:pt x="2353" y="2614302"/>
                </a:lnTo>
                <a:lnTo>
                  <a:pt x="0" y="2567685"/>
                </a:lnTo>
                <a:lnTo>
                  <a:pt x="0" y="455929"/>
                </a:lnTo>
                <a:close/>
              </a:path>
            </a:pathLst>
          </a:custGeom>
          <a:ln w="25908">
            <a:solidFill>
              <a:srgbClr val="385D89"/>
            </a:solidFill>
          </a:ln>
        </p:spPr>
        <p:txBody>
          <a:bodyPr wrap="square" lIns="0" tIns="0" rIns="0" bIns="0" rtlCol="0"/>
          <a:lstStyle/>
          <a:p>
            <a:endParaRPr/>
          </a:p>
        </p:txBody>
      </p:sp>
      <p:sp>
        <p:nvSpPr>
          <p:cNvPr id="12" name="Footer Placeholder 11">
            <a:extLst>
              <a:ext uri="{FF2B5EF4-FFF2-40B4-BE49-F238E27FC236}">
                <a16:creationId xmlns:a16="http://schemas.microsoft.com/office/drawing/2014/main" id="{C3661592-7D3B-D7EE-8D4A-62AC0E5A59AF}"/>
              </a:ext>
            </a:extLst>
          </p:cNvPr>
          <p:cNvSpPr>
            <a:spLocks noGrp="1"/>
          </p:cNvSpPr>
          <p:nvPr>
            <p:ph type="ftr" sz="quarter" idx="11"/>
          </p:nvPr>
        </p:nvSpPr>
        <p:spPr/>
        <p:txBody>
          <a:bodyPr/>
          <a:lstStyle/>
          <a:p>
            <a:r>
              <a:rPr lang="en-US"/>
              <a:t>Jasmita Chandran (I527874)</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9460" y="575750"/>
            <a:ext cx="6946684" cy="689932"/>
          </a:xfrm>
          <a:prstGeom prst="rect">
            <a:avLst/>
          </a:prstGeom>
        </p:spPr>
        <p:txBody>
          <a:bodyPr vert="horz" wrap="square" lIns="0" tIns="12700" rIns="0" bIns="0" rtlCol="0" anchor="t">
            <a:spAutoFit/>
          </a:bodyPr>
          <a:lstStyle/>
          <a:p>
            <a:pPr marL="12700">
              <a:lnSpc>
                <a:spcPct val="100000"/>
              </a:lnSpc>
              <a:spcBef>
                <a:spcPts val="100"/>
              </a:spcBef>
            </a:pPr>
            <a:r>
              <a:rPr spc="-155" dirty="0"/>
              <a:t>M</a:t>
            </a:r>
            <a:r>
              <a:rPr spc="-160" dirty="0"/>
              <a:t>u</a:t>
            </a:r>
            <a:r>
              <a:rPr spc="-165" dirty="0"/>
              <a:t>l</a:t>
            </a:r>
            <a:r>
              <a:rPr spc="-155" dirty="0"/>
              <a:t>t</a:t>
            </a:r>
            <a:r>
              <a:rPr spc="-165" dirty="0"/>
              <a:t>i</a:t>
            </a:r>
            <a:r>
              <a:rPr spc="-160" dirty="0"/>
              <a:t>p</a:t>
            </a:r>
            <a:r>
              <a:rPr spc="-165" dirty="0"/>
              <a:t>l</a:t>
            </a:r>
            <a:r>
              <a:rPr dirty="0"/>
              <a:t>e</a:t>
            </a:r>
            <a:r>
              <a:rPr spc="-245" dirty="0"/>
              <a:t> </a:t>
            </a:r>
            <a:r>
              <a:rPr spc="-165" dirty="0"/>
              <a:t>I</a:t>
            </a:r>
            <a:r>
              <a:rPr spc="-160" dirty="0"/>
              <a:t>nhe</a:t>
            </a:r>
            <a:r>
              <a:rPr spc="-155" dirty="0"/>
              <a:t>r</a:t>
            </a:r>
            <a:r>
              <a:rPr spc="-165" dirty="0"/>
              <a:t>i</a:t>
            </a:r>
            <a:r>
              <a:rPr spc="-155" dirty="0"/>
              <a:t>t</a:t>
            </a:r>
            <a:r>
              <a:rPr spc="-160" dirty="0"/>
              <a:t>a</a:t>
            </a:r>
            <a:r>
              <a:rPr spc="-150" dirty="0"/>
              <a:t>n</a:t>
            </a:r>
            <a:r>
              <a:rPr spc="-160" dirty="0"/>
              <a:t>c</a:t>
            </a:r>
            <a:r>
              <a:rPr dirty="0"/>
              <a:t>e</a:t>
            </a:r>
            <a:r>
              <a:rPr spc="-245" dirty="0"/>
              <a:t> </a:t>
            </a:r>
            <a:r>
              <a:rPr spc="-165" dirty="0"/>
              <a:t>i</a:t>
            </a:r>
            <a:r>
              <a:rPr dirty="0"/>
              <a:t>n</a:t>
            </a:r>
            <a:r>
              <a:rPr spc="-295" dirty="0"/>
              <a:t> </a:t>
            </a:r>
            <a:r>
              <a:rPr spc="-160" dirty="0"/>
              <a:t>Jav</a:t>
            </a:r>
            <a:r>
              <a:rPr dirty="0"/>
              <a:t>a</a:t>
            </a:r>
            <a:r>
              <a:rPr spc="-295" dirty="0"/>
              <a:t> </a:t>
            </a:r>
            <a:r>
              <a:rPr spc="-155" dirty="0"/>
              <a:t>…</a:t>
            </a:r>
            <a:r>
              <a:rPr dirty="0"/>
              <a:t>.</a:t>
            </a:r>
          </a:p>
        </p:txBody>
      </p:sp>
      <p:sp>
        <p:nvSpPr>
          <p:cNvPr id="3" name="object 3"/>
          <p:cNvSpPr txBox="1"/>
          <p:nvPr/>
        </p:nvSpPr>
        <p:spPr>
          <a:xfrm>
            <a:off x="1710334" y="1510665"/>
            <a:ext cx="8502650" cy="1505540"/>
          </a:xfrm>
          <a:prstGeom prst="rect">
            <a:avLst/>
          </a:prstGeom>
        </p:spPr>
        <p:txBody>
          <a:bodyPr vert="horz" wrap="square" lIns="0" tIns="12700" rIns="0" bIns="0" rtlCol="0">
            <a:spAutoFit/>
          </a:bodyPr>
          <a:lstStyle/>
          <a:p>
            <a:pPr marL="354965" marR="5080" indent="-342900">
              <a:spcBef>
                <a:spcPts val="100"/>
              </a:spcBef>
              <a:buChar char="•"/>
              <a:tabLst>
                <a:tab pos="354965" algn="l"/>
                <a:tab pos="355600" algn="l"/>
              </a:tabLst>
            </a:pPr>
            <a:r>
              <a:rPr sz="2400" spc="-5" dirty="0">
                <a:latin typeface="Arial MT"/>
                <a:cs typeface="Arial MT"/>
              </a:rPr>
              <a:t>Java</a:t>
            </a:r>
            <a:r>
              <a:rPr sz="2400" spc="20" dirty="0">
                <a:latin typeface="Arial MT"/>
                <a:cs typeface="Arial MT"/>
              </a:rPr>
              <a:t> </a:t>
            </a:r>
            <a:r>
              <a:rPr sz="2400" spc="-5" dirty="0">
                <a:latin typeface="Arial MT"/>
                <a:cs typeface="Arial MT"/>
              </a:rPr>
              <a:t>Supports</a:t>
            </a:r>
            <a:r>
              <a:rPr sz="2400" spc="25" dirty="0">
                <a:latin typeface="Arial MT"/>
                <a:cs typeface="Arial MT"/>
              </a:rPr>
              <a:t> </a:t>
            </a:r>
            <a:r>
              <a:rPr sz="2400" spc="-5" dirty="0">
                <a:latin typeface="Arial MT"/>
                <a:cs typeface="Arial MT"/>
              </a:rPr>
              <a:t>Multiple</a:t>
            </a:r>
            <a:r>
              <a:rPr sz="2400" spc="40" dirty="0">
                <a:latin typeface="Arial MT"/>
                <a:cs typeface="Arial MT"/>
              </a:rPr>
              <a:t> </a:t>
            </a:r>
            <a:r>
              <a:rPr sz="2400" spc="-5" dirty="0">
                <a:latin typeface="Arial MT"/>
                <a:cs typeface="Arial MT"/>
              </a:rPr>
              <a:t>Inheritance</a:t>
            </a:r>
            <a:r>
              <a:rPr sz="2400" spc="30" dirty="0">
                <a:latin typeface="Arial MT"/>
                <a:cs typeface="Arial MT"/>
              </a:rPr>
              <a:t> </a:t>
            </a:r>
            <a:r>
              <a:rPr sz="2400" spc="-5" dirty="0">
                <a:latin typeface="Arial MT"/>
                <a:cs typeface="Arial MT"/>
              </a:rPr>
              <a:t>by</a:t>
            </a:r>
            <a:r>
              <a:rPr sz="2400" spc="20" dirty="0">
                <a:latin typeface="Arial MT"/>
                <a:cs typeface="Arial MT"/>
              </a:rPr>
              <a:t> </a:t>
            </a:r>
            <a:r>
              <a:rPr sz="2400" spc="-5" dirty="0">
                <a:latin typeface="Arial MT"/>
                <a:cs typeface="Arial MT"/>
              </a:rPr>
              <a:t>Implementing</a:t>
            </a:r>
            <a:r>
              <a:rPr sz="2400" spc="25" dirty="0">
                <a:latin typeface="Arial MT"/>
                <a:cs typeface="Arial MT"/>
              </a:rPr>
              <a:t> </a:t>
            </a:r>
            <a:r>
              <a:rPr sz="2400" spc="-5" dirty="0">
                <a:latin typeface="Arial MT"/>
                <a:cs typeface="Arial MT"/>
              </a:rPr>
              <a:t>Multiple </a:t>
            </a:r>
            <a:r>
              <a:rPr sz="2400" spc="-650" dirty="0">
                <a:latin typeface="Arial MT"/>
                <a:cs typeface="Arial MT"/>
              </a:rPr>
              <a:t> </a:t>
            </a:r>
            <a:r>
              <a:rPr sz="2400" dirty="0">
                <a:latin typeface="Arial MT"/>
                <a:cs typeface="Arial MT"/>
              </a:rPr>
              <a:t>Interfaces</a:t>
            </a:r>
          </a:p>
          <a:p>
            <a:pPr>
              <a:spcBef>
                <a:spcPts val="5"/>
              </a:spcBef>
              <a:buFont typeface="Arial MT"/>
              <a:buChar char="•"/>
            </a:pPr>
            <a:endParaRPr sz="2500" dirty="0">
              <a:latin typeface="Arial MT"/>
              <a:cs typeface="Arial MT"/>
            </a:endParaRPr>
          </a:p>
          <a:p>
            <a:pPr marL="355600" indent="-342900">
              <a:buChar char="•"/>
              <a:tabLst>
                <a:tab pos="354965" algn="l"/>
                <a:tab pos="355600" algn="l"/>
              </a:tabLst>
            </a:pPr>
            <a:r>
              <a:rPr sz="2400" dirty="0">
                <a:latin typeface="Arial MT"/>
                <a:cs typeface="Arial MT"/>
              </a:rPr>
              <a:t>The</a:t>
            </a:r>
            <a:r>
              <a:rPr sz="2400" spc="-25" dirty="0">
                <a:latin typeface="Arial MT"/>
                <a:cs typeface="Arial MT"/>
              </a:rPr>
              <a:t> </a:t>
            </a:r>
            <a:r>
              <a:rPr sz="2400" spc="-5" dirty="0">
                <a:latin typeface="Arial MT"/>
                <a:cs typeface="Arial MT"/>
              </a:rPr>
              <a:t>Following</a:t>
            </a:r>
            <a:r>
              <a:rPr sz="2400" spc="30" dirty="0">
                <a:latin typeface="Arial MT"/>
                <a:cs typeface="Arial MT"/>
              </a:rPr>
              <a:t> </a:t>
            </a:r>
            <a:r>
              <a:rPr sz="2400" spc="-5" dirty="0">
                <a:latin typeface="Arial MT"/>
                <a:cs typeface="Arial MT"/>
              </a:rPr>
              <a:t>Code is</a:t>
            </a:r>
            <a:r>
              <a:rPr sz="2400" spc="-10" dirty="0">
                <a:latin typeface="Arial MT"/>
                <a:cs typeface="Arial MT"/>
              </a:rPr>
              <a:t> </a:t>
            </a:r>
            <a:r>
              <a:rPr sz="2400" dirty="0">
                <a:latin typeface="Arial MT"/>
                <a:cs typeface="Arial MT"/>
              </a:rPr>
              <a:t>Correct</a:t>
            </a:r>
          </a:p>
        </p:txBody>
      </p:sp>
      <p:graphicFrame>
        <p:nvGraphicFramePr>
          <p:cNvPr id="4" name="object 4"/>
          <p:cNvGraphicFramePr>
            <a:graphicFrameLocks noGrp="1"/>
          </p:cNvGraphicFramePr>
          <p:nvPr/>
        </p:nvGraphicFramePr>
        <p:xfrm>
          <a:off x="2605685" y="3381418"/>
          <a:ext cx="5665467" cy="706342"/>
        </p:xfrm>
        <a:graphic>
          <a:graphicData uri="http://schemas.openxmlformats.org/drawingml/2006/table">
            <a:tbl>
              <a:tblPr firstRow="1" bandRow="1">
                <a:tableStyleId>{2D5ABB26-0587-4C30-8999-92F81FD0307C}</a:tableStyleId>
              </a:tblPr>
              <a:tblGrid>
                <a:gridCol w="1319530">
                  <a:extLst>
                    <a:ext uri="{9D8B030D-6E8A-4147-A177-3AD203B41FA5}">
                      <a16:colId xmlns:a16="http://schemas.microsoft.com/office/drawing/2014/main" val="20000"/>
                    </a:ext>
                  </a:extLst>
                </a:gridCol>
                <a:gridCol w="439419">
                  <a:extLst>
                    <a:ext uri="{9D8B030D-6E8A-4147-A177-3AD203B41FA5}">
                      <a16:colId xmlns:a16="http://schemas.microsoft.com/office/drawing/2014/main" val="20001"/>
                    </a:ext>
                  </a:extLst>
                </a:gridCol>
                <a:gridCol w="608964">
                  <a:extLst>
                    <a:ext uri="{9D8B030D-6E8A-4147-A177-3AD203B41FA5}">
                      <a16:colId xmlns:a16="http://schemas.microsoft.com/office/drawing/2014/main" val="20002"/>
                    </a:ext>
                  </a:extLst>
                </a:gridCol>
                <a:gridCol w="3297554">
                  <a:extLst>
                    <a:ext uri="{9D8B030D-6E8A-4147-A177-3AD203B41FA5}">
                      <a16:colId xmlns:a16="http://schemas.microsoft.com/office/drawing/2014/main" val="20003"/>
                    </a:ext>
                  </a:extLst>
                </a:gridCol>
              </a:tblGrid>
              <a:tr h="353001">
                <a:tc>
                  <a:txBody>
                    <a:bodyPr/>
                    <a:lstStyle/>
                    <a:p>
                      <a:pPr marL="31750">
                        <a:lnSpc>
                          <a:spcPts val="2655"/>
                        </a:lnSpc>
                      </a:pPr>
                      <a:r>
                        <a:rPr sz="2400" spc="-5" dirty="0">
                          <a:latin typeface="Arial MT"/>
                          <a:cs typeface="Arial MT"/>
                        </a:rPr>
                        <a:t>interface</a:t>
                      </a:r>
                      <a:endParaRPr sz="2400">
                        <a:latin typeface="Arial MT"/>
                        <a:cs typeface="Arial MT"/>
                      </a:endParaRPr>
                    </a:p>
                  </a:txBody>
                  <a:tcPr marL="0" marR="0" marT="0" marB="0"/>
                </a:tc>
                <a:tc>
                  <a:txBody>
                    <a:bodyPr/>
                    <a:lstStyle/>
                    <a:p>
                      <a:pPr marR="110489" algn="r">
                        <a:lnSpc>
                          <a:spcPts val="2655"/>
                        </a:lnSpc>
                      </a:pPr>
                      <a:r>
                        <a:rPr sz="2400" dirty="0">
                          <a:latin typeface="Arial MT"/>
                          <a:cs typeface="Arial MT"/>
                        </a:rPr>
                        <a:t>A</a:t>
                      </a:r>
                      <a:endParaRPr sz="2400">
                        <a:latin typeface="Arial MT"/>
                        <a:cs typeface="Arial MT"/>
                      </a:endParaRPr>
                    </a:p>
                  </a:txBody>
                  <a:tcPr marL="0" marR="0" marT="0" marB="0"/>
                </a:tc>
                <a:tc>
                  <a:txBody>
                    <a:bodyPr/>
                    <a:lstStyle/>
                    <a:p>
                      <a:pPr marL="100965">
                        <a:lnSpc>
                          <a:spcPts val="2655"/>
                        </a:lnSpc>
                      </a:pPr>
                      <a:r>
                        <a:rPr sz="2400" dirty="0">
                          <a:latin typeface="Arial MT"/>
                          <a:cs typeface="Arial MT"/>
                        </a:rPr>
                        <a:t>{</a:t>
                      </a:r>
                      <a:endParaRPr sz="2400">
                        <a:latin typeface="Arial MT"/>
                        <a:cs typeface="Arial MT"/>
                      </a:endParaRPr>
                    </a:p>
                  </a:txBody>
                  <a:tcPr marL="0" marR="0" marT="0" marB="0"/>
                </a:tc>
                <a:tc>
                  <a:txBody>
                    <a:bodyPr/>
                    <a:lstStyle/>
                    <a:p>
                      <a:pPr marR="40640" algn="r">
                        <a:lnSpc>
                          <a:spcPts val="2655"/>
                        </a:lnSpc>
                      </a:pPr>
                      <a:r>
                        <a:rPr sz="2400" dirty="0">
                          <a:latin typeface="Arial MT"/>
                          <a:cs typeface="Arial MT"/>
                        </a:rPr>
                        <a:t>}</a:t>
                      </a:r>
                      <a:r>
                        <a:rPr sz="2400" spc="-10" dirty="0">
                          <a:latin typeface="Arial MT"/>
                          <a:cs typeface="Arial MT"/>
                        </a:rPr>
                        <a:t> </a:t>
                      </a:r>
                      <a:r>
                        <a:rPr sz="2400" dirty="0">
                          <a:latin typeface="Arial MT"/>
                          <a:cs typeface="Arial MT"/>
                        </a:rPr>
                        <a:t>//</a:t>
                      </a:r>
                      <a:r>
                        <a:rPr sz="2400" spc="-40" dirty="0">
                          <a:latin typeface="Arial MT"/>
                          <a:cs typeface="Arial MT"/>
                        </a:rPr>
                        <a:t> </a:t>
                      </a:r>
                      <a:r>
                        <a:rPr sz="2400" spc="-5" dirty="0">
                          <a:latin typeface="Arial MT"/>
                          <a:cs typeface="Arial MT"/>
                        </a:rPr>
                        <a:t>End</a:t>
                      </a:r>
                      <a:r>
                        <a:rPr sz="2400" dirty="0">
                          <a:latin typeface="Arial MT"/>
                          <a:cs typeface="Arial MT"/>
                        </a:rPr>
                        <a:t> of</a:t>
                      </a:r>
                      <a:r>
                        <a:rPr sz="2400" spc="-10" dirty="0">
                          <a:latin typeface="Arial MT"/>
                          <a:cs typeface="Arial MT"/>
                        </a:rPr>
                        <a:t> </a:t>
                      </a:r>
                      <a:r>
                        <a:rPr sz="2400" spc="-5" dirty="0">
                          <a:latin typeface="Arial MT"/>
                          <a:cs typeface="Arial MT"/>
                        </a:rPr>
                        <a:t>interface</a:t>
                      </a:r>
                      <a:r>
                        <a:rPr sz="2400" spc="-140" dirty="0">
                          <a:latin typeface="Arial MT"/>
                          <a:cs typeface="Arial MT"/>
                        </a:rPr>
                        <a:t> </a:t>
                      </a:r>
                      <a:r>
                        <a:rPr sz="2400" dirty="0">
                          <a:latin typeface="Arial MT"/>
                          <a:cs typeface="Arial MT"/>
                        </a:rPr>
                        <a:t>A</a:t>
                      </a:r>
                      <a:endParaRPr sz="2400">
                        <a:latin typeface="Arial MT"/>
                        <a:cs typeface="Arial MT"/>
                      </a:endParaRPr>
                    </a:p>
                  </a:txBody>
                  <a:tcPr marL="0" marR="0" marT="0" marB="0"/>
                </a:tc>
                <a:extLst>
                  <a:ext uri="{0D108BD9-81ED-4DB2-BD59-A6C34878D82A}">
                    <a16:rowId xmlns:a16="http://schemas.microsoft.com/office/drawing/2014/main" val="10000"/>
                  </a:ext>
                </a:extLst>
              </a:tr>
              <a:tr h="353341">
                <a:tc>
                  <a:txBody>
                    <a:bodyPr/>
                    <a:lstStyle/>
                    <a:p>
                      <a:pPr marL="31750">
                        <a:lnSpc>
                          <a:spcPts val="2680"/>
                        </a:lnSpc>
                      </a:pPr>
                      <a:r>
                        <a:rPr sz="2400" dirty="0">
                          <a:latin typeface="Arial MT"/>
                          <a:cs typeface="Arial MT"/>
                        </a:rPr>
                        <a:t>interface</a:t>
                      </a:r>
                      <a:endParaRPr sz="2400">
                        <a:latin typeface="Arial MT"/>
                        <a:cs typeface="Arial MT"/>
                      </a:endParaRPr>
                    </a:p>
                  </a:txBody>
                  <a:tcPr marL="0" marR="0" marT="0" marB="0"/>
                </a:tc>
                <a:tc>
                  <a:txBody>
                    <a:bodyPr/>
                    <a:lstStyle/>
                    <a:p>
                      <a:pPr marR="93345" algn="r">
                        <a:lnSpc>
                          <a:spcPts val="2680"/>
                        </a:lnSpc>
                      </a:pPr>
                      <a:r>
                        <a:rPr sz="2400" dirty="0">
                          <a:latin typeface="Arial MT"/>
                          <a:cs typeface="Arial MT"/>
                        </a:rPr>
                        <a:t>B</a:t>
                      </a:r>
                      <a:endParaRPr sz="2400">
                        <a:latin typeface="Arial MT"/>
                        <a:cs typeface="Arial MT"/>
                      </a:endParaRPr>
                    </a:p>
                  </a:txBody>
                  <a:tcPr marL="0" marR="0" marT="0" marB="0"/>
                </a:tc>
                <a:tc>
                  <a:txBody>
                    <a:bodyPr/>
                    <a:lstStyle/>
                    <a:p>
                      <a:pPr marL="100965">
                        <a:lnSpc>
                          <a:spcPts val="2680"/>
                        </a:lnSpc>
                      </a:pPr>
                      <a:r>
                        <a:rPr sz="2400" dirty="0">
                          <a:latin typeface="Arial MT"/>
                          <a:cs typeface="Arial MT"/>
                        </a:rPr>
                        <a:t>{</a:t>
                      </a:r>
                      <a:endParaRPr sz="2400">
                        <a:latin typeface="Arial MT"/>
                        <a:cs typeface="Arial MT"/>
                      </a:endParaRPr>
                    </a:p>
                  </a:txBody>
                  <a:tcPr marL="0" marR="0" marT="0" marB="0"/>
                </a:tc>
                <a:tc>
                  <a:txBody>
                    <a:bodyPr/>
                    <a:lstStyle/>
                    <a:p>
                      <a:pPr marR="24130" algn="r">
                        <a:lnSpc>
                          <a:spcPts val="2680"/>
                        </a:lnSpc>
                      </a:pPr>
                      <a:r>
                        <a:rPr sz="2400" dirty="0">
                          <a:latin typeface="Arial MT"/>
                          <a:cs typeface="Arial MT"/>
                        </a:rPr>
                        <a:t>}</a:t>
                      </a:r>
                      <a:r>
                        <a:rPr sz="2400" spc="-15" dirty="0">
                          <a:latin typeface="Arial MT"/>
                          <a:cs typeface="Arial MT"/>
                        </a:rPr>
                        <a:t> </a:t>
                      </a:r>
                      <a:r>
                        <a:rPr sz="2400" dirty="0">
                          <a:latin typeface="Arial MT"/>
                          <a:cs typeface="Arial MT"/>
                        </a:rPr>
                        <a:t>//</a:t>
                      </a:r>
                      <a:r>
                        <a:rPr sz="2400" spc="-45" dirty="0">
                          <a:latin typeface="Arial MT"/>
                          <a:cs typeface="Arial MT"/>
                        </a:rPr>
                        <a:t> </a:t>
                      </a:r>
                      <a:r>
                        <a:rPr sz="2400" spc="-5" dirty="0">
                          <a:latin typeface="Arial MT"/>
                          <a:cs typeface="Arial MT"/>
                        </a:rPr>
                        <a:t>End</a:t>
                      </a:r>
                      <a:r>
                        <a:rPr sz="2400" dirty="0">
                          <a:latin typeface="Arial MT"/>
                          <a:cs typeface="Arial MT"/>
                        </a:rPr>
                        <a:t> of</a:t>
                      </a:r>
                      <a:r>
                        <a:rPr sz="2400" spc="-25" dirty="0">
                          <a:latin typeface="Arial MT"/>
                          <a:cs typeface="Arial MT"/>
                        </a:rPr>
                        <a:t> </a:t>
                      </a:r>
                      <a:r>
                        <a:rPr sz="2400" dirty="0">
                          <a:latin typeface="Arial MT"/>
                          <a:cs typeface="Arial MT"/>
                        </a:rPr>
                        <a:t>interface</a:t>
                      </a:r>
                      <a:r>
                        <a:rPr sz="2400" spc="-25" dirty="0">
                          <a:latin typeface="Arial MT"/>
                          <a:cs typeface="Arial MT"/>
                        </a:rPr>
                        <a:t> </a:t>
                      </a:r>
                      <a:r>
                        <a:rPr sz="2400" dirty="0">
                          <a:latin typeface="Arial MT"/>
                          <a:cs typeface="Arial MT"/>
                        </a:rPr>
                        <a:t>B</a:t>
                      </a:r>
                      <a:endParaRPr sz="2400">
                        <a:latin typeface="Arial MT"/>
                        <a:cs typeface="Arial MT"/>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2637435" y="4437380"/>
            <a:ext cx="4246245" cy="1123315"/>
          </a:xfrm>
          <a:prstGeom prst="rect">
            <a:avLst/>
          </a:prstGeom>
        </p:spPr>
        <p:txBody>
          <a:bodyPr vert="horz" wrap="square" lIns="0" tIns="12700" rIns="0" bIns="0" rtlCol="0">
            <a:spAutoFit/>
          </a:bodyPr>
          <a:lstStyle/>
          <a:p>
            <a:pPr>
              <a:spcBef>
                <a:spcPts val="100"/>
              </a:spcBef>
              <a:tabLst>
                <a:tab pos="914400" algn="l"/>
                <a:tab pos="1828800" algn="l"/>
                <a:tab pos="3657600" algn="l"/>
              </a:tabLst>
            </a:pPr>
            <a:r>
              <a:rPr sz="2400" spc="-5" dirty="0">
                <a:latin typeface="Arial MT"/>
                <a:cs typeface="Arial MT"/>
              </a:rPr>
              <a:t>class	C	implements	</a:t>
            </a:r>
            <a:r>
              <a:rPr sz="2400" dirty="0">
                <a:latin typeface="Arial MT"/>
                <a:cs typeface="Arial MT"/>
              </a:rPr>
              <a:t>A,</a:t>
            </a:r>
            <a:r>
              <a:rPr sz="2400" spc="-100" dirty="0">
                <a:latin typeface="Arial MT"/>
                <a:cs typeface="Arial MT"/>
              </a:rPr>
              <a:t> </a:t>
            </a:r>
            <a:r>
              <a:rPr sz="2400" dirty="0">
                <a:latin typeface="Arial MT"/>
                <a:cs typeface="Arial MT"/>
              </a:rPr>
              <a:t>B</a:t>
            </a:r>
            <a:endParaRPr sz="2400">
              <a:latin typeface="Arial MT"/>
              <a:cs typeface="Arial MT"/>
            </a:endParaRPr>
          </a:p>
          <a:p>
            <a:pPr>
              <a:lnSpc>
                <a:spcPct val="100000"/>
              </a:lnSpc>
            </a:pPr>
            <a:r>
              <a:rPr sz="2400" dirty="0">
                <a:latin typeface="Arial MT"/>
                <a:cs typeface="Arial MT"/>
              </a:rPr>
              <a:t>{</a:t>
            </a:r>
            <a:endParaRPr sz="2400">
              <a:latin typeface="Arial MT"/>
              <a:cs typeface="Arial MT"/>
            </a:endParaRPr>
          </a:p>
          <a:p>
            <a:pPr>
              <a:lnSpc>
                <a:spcPct val="100000"/>
              </a:lnSpc>
            </a:pPr>
            <a:r>
              <a:rPr sz="2400" dirty="0">
                <a:latin typeface="Arial MT"/>
                <a:cs typeface="Arial MT"/>
              </a:rPr>
              <a:t>}//</a:t>
            </a:r>
            <a:r>
              <a:rPr sz="2400" spc="-45" dirty="0">
                <a:latin typeface="Arial MT"/>
                <a:cs typeface="Arial MT"/>
              </a:rPr>
              <a:t> </a:t>
            </a:r>
            <a:r>
              <a:rPr sz="2400" spc="-5" dirty="0">
                <a:latin typeface="Arial MT"/>
                <a:cs typeface="Arial MT"/>
              </a:rPr>
              <a:t>End </a:t>
            </a:r>
            <a:r>
              <a:rPr sz="2400" dirty="0">
                <a:latin typeface="Arial MT"/>
                <a:cs typeface="Arial MT"/>
              </a:rPr>
              <a:t>of</a:t>
            </a:r>
            <a:r>
              <a:rPr sz="2400" spc="-15" dirty="0">
                <a:latin typeface="Arial MT"/>
                <a:cs typeface="Arial MT"/>
              </a:rPr>
              <a:t> </a:t>
            </a:r>
            <a:r>
              <a:rPr sz="2400" spc="-5" dirty="0">
                <a:latin typeface="Arial MT"/>
                <a:cs typeface="Arial MT"/>
              </a:rPr>
              <a:t>class</a:t>
            </a:r>
            <a:r>
              <a:rPr sz="2400" spc="-15" dirty="0">
                <a:latin typeface="Arial MT"/>
                <a:cs typeface="Arial MT"/>
              </a:rPr>
              <a:t> </a:t>
            </a:r>
            <a:r>
              <a:rPr sz="2400" spc="-5" dirty="0">
                <a:latin typeface="Arial MT"/>
                <a:cs typeface="Arial MT"/>
              </a:rPr>
              <a:t>C</a:t>
            </a:r>
            <a:endParaRPr sz="2400">
              <a:latin typeface="Arial MT"/>
              <a:cs typeface="Arial MT"/>
            </a:endParaRPr>
          </a:p>
        </p:txBody>
      </p:sp>
      <p:grpSp>
        <p:nvGrpSpPr>
          <p:cNvPr id="6" name="object 6"/>
          <p:cNvGrpSpPr/>
          <p:nvPr/>
        </p:nvGrpSpPr>
        <p:grpSpPr>
          <a:xfrm>
            <a:off x="2359152" y="4383024"/>
            <a:ext cx="5270500" cy="1435735"/>
            <a:chOff x="835152" y="4383023"/>
            <a:chExt cx="5270500" cy="1435735"/>
          </a:xfrm>
        </p:grpSpPr>
        <p:sp>
          <p:nvSpPr>
            <p:cNvPr id="7" name="object 7"/>
            <p:cNvSpPr/>
            <p:nvPr/>
          </p:nvSpPr>
          <p:spPr>
            <a:xfrm>
              <a:off x="848106" y="4395977"/>
              <a:ext cx="4897120" cy="1409700"/>
            </a:xfrm>
            <a:custGeom>
              <a:avLst/>
              <a:gdLst/>
              <a:ahLst/>
              <a:cxnLst/>
              <a:rect l="l" t="t" r="r" b="b"/>
              <a:pathLst>
                <a:path w="4897120" h="1409700">
                  <a:moveTo>
                    <a:pt x="0" y="1409700"/>
                  </a:moveTo>
                  <a:lnTo>
                    <a:pt x="4896612" y="1409700"/>
                  </a:lnTo>
                  <a:lnTo>
                    <a:pt x="4896612" y="0"/>
                  </a:lnTo>
                  <a:lnTo>
                    <a:pt x="0" y="0"/>
                  </a:lnTo>
                  <a:lnTo>
                    <a:pt x="0" y="1409700"/>
                  </a:lnTo>
                  <a:close/>
                </a:path>
              </a:pathLst>
            </a:custGeom>
            <a:ln w="25908">
              <a:solidFill>
                <a:srgbClr val="000000"/>
              </a:solidFill>
            </a:ln>
          </p:spPr>
          <p:txBody>
            <a:bodyPr wrap="square" lIns="0" tIns="0" rIns="0" bIns="0" rtlCol="0"/>
            <a:lstStyle/>
            <a:p>
              <a:endParaRPr/>
            </a:p>
          </p:txBody>
        </p:sp>
        <p:sp>
          <p:nvSpPr>
            <p:cNvPr id="8" name="object 8"/>
            <p:cNvSpPr/>
            <p:nvPr/>
          </p:nvSpPr>
          <p:spPr>
            <a:xfrm>
              <a:off x="5739384" y="4395215"/>
              <a:ext cx="360045" cy="1409700"/>
            </a:xfrm>
            <a:custGeom>
              <a:avLst/>
              <a:gdLst/>
              <a:ahLst/>
              <a:cxnLst/>
              <a:rect l="l" t="t" r="r" b="b"/>
              <a:pathLst>
                <a:path w="360045" h="1409700">
                  <a:moveTo>
                    <a:pt x="0" y="0"/>
                  </a:moveTo>
                  <a:lnTo>
                    <a:pt x="41232" y="5618"/>
                  </a:lnTo>
                  <a:lnTo>
                    <a:pt x="79083" y="21620"/>
                  </a:lnTo>
                  <a:lnTo>
                    <a:pt x="112473" y="46726"/>
                  </a:lnTo>
                  <a:lnTo>
                    <a:pt x="140323" y="79656"/>
                  </a:lnTo>
                  <a:lnTo>
                    <a:pt x="161552" y="119131"/>
                  </a:lnTo>
                  <a:lnTo>
                    <a:pt x="175082" y="163872"/>
                  </a:lnTo>
                  <a:lnTo>
                    <a:pt x="179831" y="212597"/>
                  </a:lnTo>
                  <a:lnTo>
                    <a:pt x="179831" y="492251"/>
                  </a:lnTo>
                  <a:lnTo>
                    <a:pt x="184581" y="540977"/>
                  </a:lnTo>
                  <a:lnTo>
                    <a:pt x="198111" y="585718"/>
                  </a:lnTo>
                  <a:lnTo>
                    <a:pt x="219340" y="625193"/>
                  </a:lnTo>
                  <a:lnTo>
                    <a:pt x="247190" y="658123"/>
                  </a:lnTo>
                  <a:lnTo>
                    <a:pt x="280580" y="683229"/>
                  </a:lnTo>
                  <a:lnTo>
                    <a:pt x="318431" y="699231"/>
                  </a:lnTo>
                  <a:lnTo>
                    <a:pt x="359663" y="704849"/>
                  </a:lnTo>
                  <a:lnTo>
                    <a:pt x="318431" y="710468"/>
                  </a:lnTo>
                  <a:lnTo>
                    <a:pt x="280580" y="726470"/>
                  </a:lnTo>
                  <a:lnTo>
                    <a:pt x="247190" y="751576"/>
                  </a:lnTo>
                  <a:lnTo>
                    <a:pt x="219340" y="784506"/>
                  </a:lnTo>
                  <a:lnTo>
                    <a:pt x="198111" y="823981"/>
                  </a:lnTo>
                  <a:lnTo>
                    <a:pt x="184581" y="868722"/>
                  </a:lnTo>
                  <a:lnTo>
                    <a:pt x="179831" y="917447"/>
                  </a:lnTo>
                  <a:lnTo>
                    <a:pt x="179831" y="1197038"/>
                  </a:lnTo>
                  <a:lnTo>
                    <a:pt x="175082" y="1245799"/>
                  </a:lnTo>
                  <a:lnTo>
                    <a:pt x="161552" y="1290561"/>
                  </a:lnTo>
                  <a:lnTo>
                    <a:pt x="140323" y="1330047"/>
                  </a:lnTo>
                  <a:lnTo>
                    <a:pt x="112473" y="1362980"/>
                  </a:lnTo>
                  <a:lnTo>
                    <a:pt x="79083" y="1388084"/>
                  </a:lnTo>
                  <a:lnTo>
                    <a:pt x="41232" y="1404083"/>
                  </a:lnTo>
                  <a:lnTo>
                    <a:pt x="0" y="1409699"/>
                  </a:lnTo>
                </a:path>
              </a:pathLst>
            </a:custGeom>
            <a:ln w="12191">
              <a:solidFill>
                <a:srgbClr val="000000"/>
              </a:solidFill>
              <a:prstDash val="sysDash"/>
            </a:ln>
          </p:spPr>
          <p:txBody>
            <a:bodyPr wrap="square" lIns="0" tIns="0" rIns="0" bIns="0" rtlCol="0"/>
            <a:lstStyle/>
            <a:p>
              <a:endParaRPr/>
            </a:p>
          </p:txBody>
        </p:sp>
      </p:grpSp>
      <p:sp>
        <p:nvSpPr>
          <p:cNvPr id="9" name="object 9"/>
          <p:cNvSpPr txBox="1"/>
          <p:nvPr/>
        </p:nvSpPr>
        <p:spPr>
          <a:xfrm>
            <a:off x="7884415" y="4657470"/>
            <a:ext cx="1971039" cy="848360"/>
          </a:xfrm>
          <a:prstGeom prst="rect">
            <a:avLst/>
          </a:prstGeom>
        </p:spPr>
        <p:txBody>
          <a:bodyPr vert="horz" wrap="square" lIns="0" tIns="12700" rIns="0" bIns="0" rtlCol="0">
            <a:spAutoFit/>
          </a:bodyPr>
          <a:lstStyle/>
          <a:p>
            <a:pPr marL="12065" marR="5080" algn="ctr">
              <a:spcBef>
                <a:spcPts val="100"/>
              </a:spcBef>
            </a:pPr>
            <a:r>
              <a:rPr b="1" spc="-15" dirty="0">
                <a:solidFill>
                  <a:srgbClr val="FF0000"/>
                </a:solidFill>
                <a:latin typeface="Calibri"/>
                <a:cs typeface="Calibri"/>
              </a:rPr>
              <a:t>Java</a:t>
            </a:r>
            <a:r>
              <a:rPr b="1" spc="-40" dirty="0">
                <a:solidFill>
                  <a:srgbClr val="FF0000"/>
                </a:solidFill>
                <a:latin typeface="Calibri"/>
                <a:cs typeface="Calibri"/>
              </a:rPr>
              <a:t> </a:t>
            </a:r>
            <a:r>
              <a:rPr b="1" spc="-5" dirty="0">
                <a:solidFill>
                  <a:srgbClr val="FF0000"/>
                </a:solidFill>
                <a:latin typeface="Calibri"/>
                <a:cs typeface="Calibri"/>
              </a:rPr>
              <a:t>Allows</a:t>
            </a:r>
            <a:r>
              <a:rPr b="1" spc="-75" dirty="0">
                <a:solidFill>
                  <a:srgbClr val="FF0000"/>
                </a:solidFill>
                <a:latin typeface="Calibri"/>
                <a:cs typeface="Calibri"/>
              </a:rPr>
              <a:t> </a:t>
            </a:r>
            <a:r>
              <a:rPr b="1" dirty="0">
                <a:solidFill>
                  <a:srgbClr val="FF0000"/>
                </a:solidFill>
                <a:latin typeface="Calibri"/>
                <a:cs typeface="Calibri"/>
              </a:rPr>
              <a:t>Multiple </a:t>
            </a:r>
            <a:r>
              <a:rPr b="1" spc="-390" dirty="0">
                <a:solidFill>
                  <a:srgbClr val="FF0000"/>
                </a:solidFill>
                <a:latin typeface="Calibri"/>
                <a:cs typeface="Calibri"/>
              </a:rPr>
              <a:t> </a:t>
            </a:r>
            <a:r>
              <a:rPr b="1" spc="-10" dirty="0">
                <a:solidFill>
                  <a:srgbClr val="FF0000"/>
                </a:solidFill>
                <a:latin typeface="Calibri"/>
                <a:cs typeface="Calibri"/>
              </a:rPr>
              <a:t>Interface </a:t>
            </a:r>
            <a:r>
              <a:rPr b="1" spc="-5" dirty="0">
                <a:solidFill>
                  <a:srgbClr val="FF0000"/>
                </a:solidFill>
                <a:latin typeface="Calibri"/>
                <a:cs typeface="Calibri"/>
              </a:rPr>
              <a:t> </a:t>
            </a:r>
            <a:r>
              <a:rPr b="1" spc="-10" dirty="0">
                <a:solidFill>
                  <a:srgbClr val="FF0000"/>
                </a:solidFill>
                <a:latin typeface="Calibri"/>
                <a:cs typeface="Calibri"/>
              </a:rPr>
              <a:t>Implementations</a:t>
            </a:r>
            <a:endParaRPr>
              <a:latin typeface="Calibri"/>
              <a:cs typeface="Calibri"/>
            </a:endParaRPr>
          </a:p>
        </p:txBody>
      </p:sp>
      <p:sp>
        <p:nvSpPr>
          <p:cNvPr id="10" name="object 10"/>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8</a:t>
            </a:r>
            <a:endParaRPr sz="1200">
              <a:latin typeface="Calibri"/>
              <a:cs typeface="Calibri"/>
            </a:endParaRPr>
          </a:p>
        </p:txBody>
      </p:sp>
      <p:sp>
        <p:nvSpPr>
          <p:cNvPr id="11" name="object 11"/>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50"/>
            <a:ext cx="8074659" cy="1611630"/>
          </a:xfrm>
          <a:prstGeom prst="rect">
            <a:avLst/>
          </a:prstGeom>
        </p:spPr>
        <p:txBody>
          <a:bodyPr vert="horz" wrap="square" lIns="0" tIns="13335" rIns="0" bIns="0" rtlCol="0">
            <a:spAutoFit/>
          </a:bodyPr>
          <a:lstStyle/>
          <a:p>
            <a:pPr marL="355600" marR="5080" indent="-342900" algn="just">
              <a:spcBef>
                <a:spcPts val="105"/>
              </a:spcBef>
              <a:buClr>
                <a:srgbClr val="0F1141"/>
              </a:buClr>
              <a:buChar char="•"/>
              <a:tabLst>
                <a:tab pos="355600" algn="l"/>
              </a:tabLst>
            </a:pPr>
            <a:r>
              <a:rPr sz="2000" dirty="0">
                <a:latin typeface="Arial MT"/>
                <a:cs typeface="Arial MT"/>
              </a:rPr>
              <a:t>Suppose A </a:t>
            </a:r>
            <a:r>
              <a:rPr sz="2000" spc="-10" dirty="0">
                <a:latin typeface="Arial MT"/>
                <a:cs typeface="Arial MT"/>
              </a:rPr>
              <a:t>is </a:t>
            </a:r>
            <a:r>
              <a:rPr sz="2000" dirty="0">
                <a:latin typeface="Arial MT"/>
                <a:cs typeface="Arial MT"/>
              </a:rPr>
              <a:t>super class </a:t>
            </a:r>
            <a:r>
              <a:rPr sz="2000" spc="-5" dirty="0">
                <a:latin typeface="Arial MT"/>
                <a:cs typeface="Arial MT"/>
              </a:rPr>
              <a:t>of B. Then </a:t>
            </a:r>
            <a:r>
              <a:rPr sz="2000" dirty="0">
                <a:latin typeface="Arial MT"/>
                <a:cs typeface="Arial MT"/>
              </a:rPr>
              <a:t>class B can inherit all </a:t>
            </a:r>
            <a:r>
              <a:rPr sz="2000" spc="-5" dirty="0">
                <a:latin typeface="Arial MT"/>
                <a:cs typeface="Arial MT"/>
              </a:rPr>
              <a:t>the </a:t>
            </a:r>
            <a:r>
              <a:rPr sz="2000" dirty="0">
                <a:latin typeface="Arial MT"/>
                <a:cs typeface="Arial MT"/>
              </a:rPr>
              <a:t> </a:t>
            </a:r>
            <a:r>
              <a:rPr sz="2000" spc="-5" dirty="0">
                <a:latin typeface="Arial MT"/>
                <a:cs typeface="Arial MT"/>
              </a:rPr>
              <a:t>features (Methods and Instance </a:t>
            </a:r>
            <a:r>
              <a:rPr sz="2000" dirty="0">
                <a:latin typeface="Arial MT"/>
                <a:cs typeface="Arial MT"/>
              </a:rPr>
              <a:t>Fields) of class A except the private </a:t>
            </a:r>
            <a:r>
              <a:rPr sz="2000" spc="-545" dirty="0">
                <a:latin typeface="Arial MT"/>
                <a:cs typeface="Arial MT"/>
              </a:rPr>
              <a:t> </a:t>
            </a:r>
            <a:r>
              <a:rPr sz="2000" dirty="0">
                <a:latin typeface="Arial MT"/>
                <a:cs typeface="Arial MT"/>
              </a:rPr>
              <a:t>members.</a:t>
            </a:r>
            <a:endParaRPr sz="2000">
              <a:latin typeface="Arial MT"/>
              <a:cs typeface="Arial MT"/>
            </a:endParaRPr>
          </a:p>
          <a:p>
            <a:pPr marL="355600" indent="-342900" algn="just">
              <a:spcBef>
                <a:spcPts val="480"/>
              </a:spcBef>
              <a:buClr>
                <a:srgbClr val="0F1141"/>
              </a:buClr>
              <a:buChar char="•"/>
              <a:tabLst>
                <a:tab pos="355600" algn="l"/>
              </a:tabLst>
            </a:pPr>
            <a:r>
              <a:rPr sz="2000" dirty="0">
                <a:latin typeface="Arial MT"/>
                <a:cs typeface="Arial MT"/>
              </a:rPr>
              <a:t>Super</a:t>
            </a:r>
            <a:r>
              <a:rPr sz="2000" spc="335" dirty="0">
                <a:latin typeface="Arial MT"/>
                <a:cs typeface="Arial MT"/>
              </a:rPr>
              <a:t> </a:t>
            </a:r>
            <a:r>
              <a:rPr sz="2000" dirty="0">
                <a:latin typeface="Arial MT"/>
                <a:cs typeface="Arial MT"/>
              </a:rPr>
              <a:t>and</a:t>
            </a:r>
            <a:r>
              <a:rPr sz="2000" spc="335" dirty="0">
                <a:latin typeface="Arial MT"/>
                <a:cs typeface="Arial MT"/>
              </a:rPr>
              <a:t> </a:t>
            </a:r>
            <a:r>
              <a:rPr sz="2000" dirty="0">
                <a:latin typeface="Arial MT"/>
                <a:cs typeface="Arial MT"/>
              </a:rPr>
              <a:t>Sub</a:t>
            </a:r>
            <a:r>
              <a:rPr sz="2000" spc="340" dirty="0">
                <a:latin typeface="Arial MT"/>
                <a:cs typeface="Arial MT"/>
              </a:rPr>
              <a:t> </a:t>
            </a:r>
            <a:r>
              <a:rPr sz="2000" dirty="0">
                <a:latin typeface="Arial MT"/>
                <a:cs typeface="Arial MT"/>
              </a:rPr>
              <a:t>Classes</a:t>
            </a:r>
            <a:r>
              <a:rPr sz="2000" spc="335" dirty="0">
                <a:latin typeface="Arial MT"/>
                <a:cs typeface="Arial MT"/>
              </a:rPr>
              <a:t> </a:t>
            </a:r>
            <a:r>
              <a:rPr sz="2000" dirty="0">
                <a:latin typeface="Arial MT"/>
                <a:cs typeface="Arial MT"/>
              </a:rPr>
              <a:t>May</a:t>
            </a:r>
            <a:r>
              <a:rPr sz="2000" spc="340" dirty="0">
                <a:latin typeface="Arial MT"/>
                <a:cs typeface="Arial MT"/>
              </a:rPr>
              <a:t> </a:t>
            </a:r>
            <a:r>
              <a:rPr sz="2000" dirty="0">
                <a:latin typeface="Arial MT"/>
                <a:cs typeface="Arial MT"/>
              </a:rPr>
              <a:t>Either</a:t>
            </a:r>
            <a:r>
              <a:rPr sz="2000" spc="350" dirty="0">
                <a:latin typeface="Arial MT"/>
                <a:cs typeface="Arial MT"/>
              </a:rPr>
              <a:t> </a:t>
            </a:r>
            <a:r>
              <a:rPr sz="2000" spc="-5" dirty="0">
                <a:latin typeface="Arial MT"/>
                <a:cs typeface="Arial MT"/>
              </a:rPr>
              <a:t>Belong</a:t>
            </a:r>
            <a:r>
              <a:rPr sz="2000" spc="350" dirty="0">
                <a:latin typeface="Arial MT"/>
                <a:cs typeface="Arial MT"/>
              </a:rPr>
              <a:t> </a:t>
            </a:r>
            <a:r>
              <a:rPr sz="2000" spc="-5" dirty="0">
                <a:latin typeface="Arial MT"/>
                <a:cs typeface="Arial MT"/>
              </a:rPr>
              <a:t>to</a:t>
            </a:r>
            <a:r>
              <a:rPr sz="2000" spc="335" dirty="0">
                <a:latin typeface="Arial MT"/>
                <a:cs typeface="Arial MT"/>
              </a:rPr>
              <a:t> </a:t>
            </a:r>
            <a:r>
              <a:rPr sz="2000" dirty="0">
                <a:latin typeface="Arial MT"/>
                <a:cs typeface="Arial MT"/>
              </a:rPr>
              <a:t>Same  </a:t>
            </a:r>
            <a:r>
              <a:rPr sz="2000" spc="135" dirty="0">
                <a:latin typeface="Arial MT"/>
                <a:cs typeface="Arial MT"/>
              </a:rPr>
              <a:t> </a:t>
            </a:r>
            <a:r>
              <a:rPr sz="2000" spc="-10" dirty="0">
                <a:latin typeface="Arial MT"/>
                <a:cs typeface="Arial MT"/>
              </a:rPr>
              <a:t>or</a:t>
            </a:r>
            <a:r>
              <a:rPr sz="2000" spc="335" dirty="0">
                <a:latin typeface="Arial MT"/>
                <a:cs typeface="Arial MT"/>
              </a:rPr>
              <a:t> </a:t>
            </a:r>
            <a:r>
              <a:rPr sz="2000" spc="-10" dirty="0">
                <a:latin typeface="Arial MT"/>
                <a:cs typeface="Arial MT"/>
              </a:rPr>
              <a:t>Different</a:t>
            </a:r>
            <a:endParaRPr sz="2000">
              <a:latin typeface="Arial MT"/>
              <a:cs typeface="Arial MT"/>
            </a:endParaRPr>
          </a:p>
          <a:p>
            <a:pPr marL="355600"/>
            <a:r>
              <a:rPr sz="2000" dirty="0">
                <a:latin typeface="Arial MT"/>
                <a:cs typeface="Arial MT"/>
              </a:rPr>
              <a:t>Packages</a:t>
            </a:r>
            <a:endParaRPr sz="2000">
              <a:latin typeface="Arial MT"/>
              <a:cs typeface="Arial MT"/>
            </a:endParaRPr>
          </a:p>
        </p:txBody>
      </p:sp>
      <p:sp>
        <p:nvSpPr>
          <p:cNvPr id="3" name="object 3"/>
          <p:cNvSpPr txBox="1">
            <a:spLocks noGrp="1"/>
          </p:cNvSpPr>
          <p:nvPr>
            <p:ph type="title"/>
          </p:nvPr>
        </p:nvSpPr>
        <p:spPr>
          <a:xfrm>
            <a:off x="1907541" y="379222"/>
            <a:ext cx="5614923"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nher</a:t>
            </a:r>
            <a:r>
              <a:rPr spc="-165" dirty="0"/>
              <a:t>i</a:t>
            </a:r>
            <a:r>
              <a:rPr spc="-155" dirty="0"/>
              <a:t>t</a:t>
            </a:r>
            <a:r>
              <a:rPr spc="-160" dirty="0"/>
              <a:t>an</a:t>
            </a:r>
            <a:r>
              <a:rPr spc="-150" dirty="0"/>
              <a:t>c</a:t>
            </a:r>
            <a:r>
              <a:rPr spc="-5" dirty="0"/>
              <a:t>e</a:t>
            </a:r>
            <a:r>
              <a:rPr spc="-254" dirty="0"/>
              <a:t> </a:t>
            </a:r>
            <a:r>
              <a:rPr spc="-160" dirty="0"/>
              <a:t>Bas</a:t>
            </a:r>
            <a:r>
              <a:rPr spc="-165" dirty="0"/>
              <a:t>i</a:t>
            </a:r>
            <a:r>
              <a:rPr spc="-160" dirty="0"/>
              <a:t>c</a:t>
            </a:r>
            <a:r>
              <a:rPr spc="-5" dirty="0"/>
              <a:t>s</a:t>
            </a:r>
          </a:p>
        </p:txBody>
      </p:sp>
      <p:grpSp>
        <p:nvGrpSpPr>
          <p:cNvPr id="4" name="object 4"/>
          <p:cNvGrpSpPr/>
          <p:nvPr/>
        </p:nvGrpSpPr>
        <p:grpSpPr>
          <a:xfrm>
            <a:off x="1680972" y="3348750"/>
            <a:ext cx="7644765" cy="3025775"/>
            <a:chOff x="156971" y="3348749"/>
            <a:chExt cx="7644765" cy="3025775"/>
          </a:xfrm>
        </p:grpSpPr>
        <p:pic>
          <p:nvPicPr>
            <p:cNvPr id="5" name="object 5"/>
            <p:cNvPicPr/>
            <p:nvPr/>
          </p:nvPicPr>
          <p:blipFill>
            <a:blip r:embed="rId2" cstate="print"/>
            <a:stretch>
              <a:fillRect/>
            </a:stretch>
          </p:blipFill>
          <p:spPr>
            <a:xfrm>
              <a:off x="526918" y="3348749"/>
              <a:ext cx="7274296" cy="3025731"/>
            </a:xfrm>
            <a:prstGeom prst="rect">
              <a:avLst/>
            </a:prstGeom>
          </p:spPr>
        </p:pic>
        <p:sp>
          <p:nvSpPr>
            <p:cNvPr id="6" name="object 6"/>
            <p:cNvSpPr/>
            <p:nvPr/>
          </p:nvSpPr>
          <p:spPr>
            <a:xfrm>
              <a:off x="169925" y="4944617"/>
              <a:ext cx="1163320" cy="826135"/>
            </a:xfrm>
            <a:custGeom>
              <a:avLst/>
              <a:gdLst/>
              <a:ahLst/>
              <a:cxnLst/>
              <a:rect l="l" t="t" r="r" b="b"/>
              <a:pathLst>
                <a:path w="1163320" h="826135">
                  <a:moveTo>
                    <a:pt x="0" y="56387"/>
                  </a:moveTo>
                  <a:lnTo>
                    <a:pt x="1039368" y="56387"/>
                  </a:lnTo>
                  <a:lnTo>
                    <a:pt x="1039368" y="0"/>
                  </a:lnTo>
                  <a:lnTo>
                    <a:pt x="1152144" y="112775"/>
                  </a:lnTo>
                  <a:lnTo>
                    <a:pt x="1039368" y="225551"/>
                  </a:lnTo>
                  <a:lnTo>
                    <a:pt x="1039368" y="169163"/>
                  </a:lnTo>
                  <a:lnTo>
                    <a:pt x="0" y="169163"/>
                  </a:lnTo>
                  <a:lnTo>
                    <a:pt x="0" y="56387"/>
                  </a:lnTo>
                  <a:close/>
                </a:path>
                <a:path w="1163320" h="826135">
                  <a:moveTo>
                    <a:pt x="10667" y="656843"/>
                  </a:moveTo>
                  <a:lnTo>
                    <a:pt x="1050036" y="656843"/>
                  </a:lnTo>
                  <a:lnTo>
                    <a:pt x="1050036" y="600455"/>
                  </a:lnTo>
                  <a:lnTo>
                    <a:pt x="1162812" y="713231"/>
                  </a:lnTo>
                  <a:lnTo>
                    <a:pt x="1050036" y="826007"/>
                  </a:lnTo>
                  <a:lnTo>
                    <a:pt x="1050036" y="769619"/>
                  </a:lnTo>
                  <a:lnTo>
                    <a:pt x="10667" y="769619"/>
                  </a:lnTo>
                  <a:lnTo>
                    <a:pt x="10667" y="656843"/>
                  </a:lnTo>
                  <a:close/>
                </a:path>
              </a:pathLst>
            </a:custGeom>
            <a:ln w="25908">
              <a:solidFill>
                <a:srgbClr val="FF0000"/>
              </a:solidFill>
              <a:prstDash val="sysDash"/>
            </a:ln>
          </p:spPr>
          <p:txBody>
            <a:bodyPr wrap="square" lIns="0" tIns="0" rIns="0" bIns="0" rtlCol="0"/>
            <a:lstStyle/>
            <a:p>
              <a:endParaRPr/>
            </a:p>
          </p:txBody>
        </p:sp>
      </p:grpSp>
      <p:sp>
        <p:nvSpPr>
          <p:cNvPr id="7" name="object 7"/>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3</a:t>
            </a:r>
            <a:endParaRPr sz="1200">
              <a:latin typeface="Calibri"/>
              <a:cs typeface="Calibri"/>
            </a:endParaRPr>
          </a:p>
        </p:txBody>
      </p:sp>
      <p:sp>
        <p:nvSpPr>
          <p:cNvPr id="8" name="object 8"/>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1" y="1519249"/>
            <a:ext cx="8502015" cy="4385310"/>
          </a:xfrm>
          <a:prstGeom prst="rect">
            <a:avLst/>
          </a:prstGeom>
        </p:spPr>
        <p:txBody>
          <a:bodyPr vert="horz" wrap="square" lIns="0" tIns="12065" rIns="0" bIns="0" rtlCol="0">
            <a:spAutoFit/>
          </a:bodyPr>
          <a:lstStyle/>
          <a:p>
            <a:pPr marL="355600" indent="-342900">
              <a:spcBef>
                <a:spcPts val="95"/>
              </a:spcBef>
              <a:buClr>
                <a:srgbClr val="0F1141"/>
              </a:buClr>
              <a:buFont typeface="Arial MT"/>
              <a:buChar char="•"/>
              <a:tabLst>
                <a:tab pos="354965" algn="l"/>
                <a:tab pos="355600" algn="l"/>
              </a:tabLst>
            </a:pPr>
            <a:r>
              <a:rPr sz="2200" b="1" spc="-5" dirty="0">
                <a:latin typeface="Arial"/>
                <a:cs typeface="Arial"/>
              </a:rPr>
              <a:t>Whenever</a:t>
            </a:r>
            <a:r>
              <a:rPr sz="2200" b="1" spc="175" dirty="0">
                <a:latin typeface="Arial"/>
                <a:cs typeface="Arial"/>
              </a:rPr>
              <a:t> </a:t>
            </a:r>
            <a:r>
              <a:rPr sz="2200" b="1" spc="-5" dirty="0">
                <a:latin typeface="Arial"/>
                <a:cs typeface="Arial"/>
              </a:rPr>
              <a:t>an</a:t>
            </a:r>
            <a:r>
              <a:rPr sz="2200" b="1" spc="160" dirty="0">
                <a:latin typeface="Arial"/>
                <a:cs typeface="Arial"/>
              </a:rPr>
              <a:t> </a:t>
            </a:r>
            <a:r>
              <a:rPr sz="2200" b="1" dirty="0">
                <a:latin typeface="Arial"/>
                <a:cs typeface="Arial"/>
              </a:rPr>
              <a:t>instance</a:t>
            </a:r>
            <a:r>
              <a:rPr sz="2200" b="1" spc="175" dirty="0">
                <a:latin typeface="Arial"/>
                <a:cs typeface="Arial"/>
              </a:rPr>
              <a:t> </a:t>
            </a:r>
            <a:r>
              <a:rPr sz="2200" b="1" spc="-5" dirty="0">
                <a:latin typeface="Arial"/>
                <a:cs typeface="Arial"/>
              </a:rPr>
              <a:t>of</a:t>
            </a:r>
            <a:r>
              <a:rPr sz="2200" b="1" spc="170" dirty="0">
                <a:latin typeface="Arial"/>
                <a:cs typeface="Arial"/>
              </a:rPr>
              <a:t> </a:t>
            </a:r>
            <a:r>
              <a:rPr sz="2200" b="1" dirty="0">
                <a:latin typeface="Arial"/>
                <a:cs typeface="Arial"/>
              </a:rPr>
              <a:t>sub-class</a:t>
            </a:r>
            <a:r>
              <a:rPr sz="2200" b="1" spc="170" dirty="0">
                <a:latin typeface="Arial"/>
                <a:cs typeface="Arial"/>
              </a:rPr>
              <a:t> </a:t>
            </a:r>
            <a:r>
              <a:rPr sz="2200" b="1" spc="-5" dirty="0">
                <a:latin typeface="Arial"/>
                <a:cs typeface="Arial"/>
              </a:rPr>
              <a:t>type</a:t>
            </a:r>
            <a:r>
              <a:rPr sz="2200" b="1" spc="165" dirty="0">
                <a:latin typeface="Arial"/>
                <a:cs typeface="Arial"/>
              </a:rPr>
              <a:t> </a:t>
            </a:r>
            <a:r>
              <a:rPr sz="2200" b="1" spc="-5" dirty="0">
                <a:latin typeface="Arial"/>
                <a:cs typeface="Arial"/>
              </a:rPr>
              <a:t>is</a:t>
            </a:r>
            <a:r>
              <a:rPr sz="2200" b="1" spc="175" dirty="0">
                <a:latin typeface="Arial"/>
                <a:cs typeface="Arial"/>
              </a:rPr>
              <a:t> </a:t>
            </a:r>
            <a:r>
              <a:rPr sz="2200" b="1" spc="-5" dirty="0">
                <a:latin typeface="Arial"/>
                <a:cs typeface="Arial"/>
              </a:rPr>
              <a:t>created,</a:t>
            </a:r>
            <a:r>
              <a:rPr sz="2200" b="1" spc="180" dirty="0">
                <a:latin typeface="Arial"/>
                <a:cs typeface="Arial"/>
              </a:rPr>
              <a:t> </a:t>
            </a:r>
            <a:r>
              <a:rPr sz="2200" b="1" spc="-5" dirty="0">
                <a:latin typeface="Arial"/>
                <a:cs typeface="Arial"/>
              </a:rPr>
              <a:t>a</a:t>
            </a:r>
            <a:r>
              <a:rPr sz="2200" b="1" spc="175" dirty="0">
                <a:latin typeface="Arial"/>
                <a:cs typeface="Arial"/>
              </a:rPr>
              <a:t> </a:t>
            </a:r>
            <a:r>
              <a:rPr sz="2200" b="1" spc="-5" dirty="0">
                <a:latin typeface="Arial"/>
                <a:cs typeface="Arial"/>
              </a:rPr>
              <a:t>super-</a:t>
            </a:r>
            <a:endParaRPr sz="2200" dirty="0">
              <a:latin typeface="Arial"/>
              <a:cs typeface="Arial"/>
            </a:endParaRPr>
          </a:p>
          <a:p>
            <a:pPr marL="355600">
              <a:spcBef>
                <a:spcPts val="5"/>
              </a:spcBef>
              <a:tabLst>
                <a:tab pos="1210310" algn="l"/>
              </a:tabLst>
            </a:pPr>
            <a:r>
              <a:rPr sz="2200" b="1" spc="-5" dirty="0">
                <a:latin typeface="Arial"/>
                <a:cs typeface="Arial"/>
              </a:rPr>
              <a:t>class	constructor</a:t>
            </a:r>
            <a:r>
              <a:rPr sz="2200" b="1" spc="40" dirty="0">
                <a:latin typeface="Arial"/>
                <a:cs typeface="Arial"/>
              </a:rPr>
              <a:t> </a:t>
            </a:r>
            <a:r>
              <a:rPr sz="2200" b="1" spc="-5" dirty="0">
                <a:latin typeface="Arial"/>
                <a:cs typeface="Arial"/>
              </a:rPr>
              <a:t>is</a:t>
            </a:r>
            <a:r>
              <a:rPr sz="2200" b="1" spc="10" dirty="0">
                <a:latin typeface="Arial"/>
                <a:cs typeface="Arial"/>
              </a:rPr>
              <a:t> </a:t>
            </a:r>
            <a:r>
              <a:rPr sz="2200" b="1" spc="-5" dirty="0">
                <a:latin typeface="Arial"/>
                <a:cs typeface="Arial"/>
              </a:rPr>
              <a:t>called</a:t>
            </a:r>
            <a:r>
              <a:rPr sz="2200" b="1" spc="5" dirty="0">
                <a:latin typeface="Arial"/>
                <a:cs typeface="Arial"/>
              </a:rPr>
              <a:t> </a:t>
            </a:r>
            <a:r>
              <a:rPr sz="2200" b="1" spc="-5" dirty="0">
                <a:latin typeface="Arial"/>
                <a:cs typeface="Arial"/>
              </a:rPr>
              <a:t>first.</a:t>
            </a:r>
            <a:endParaRPr sz="2200" dirty="0">
              <a:latin typeface="Arial"/>
              <a:cs typeface="Arial"/>
            </a:endParaRPr>
          </a:p>
          <a:p>
            <a:pPr marL="355600" marR="6350" indent="-342900" algn="just">
              <a:spcBef>
                <a:spcPts val="1320"/>
              </a:spcBef>
              <a:buClr>
                <a:srgbClr val="0F1141"/>
              </a:buClr>
              <a:buFont typeface="Arial MT"/>
              <a:buChar char="•"/>
              <a:tabLst>
                <a:tab pos="355600" algn="l"/>
              </a:tabLst>
            </a:pPr>
            <a:r>
              <a:rPr sz="2200" b="1" spc="-5" dirty="0">
                <a:latin typeface="Arial"/>
                <a:cs typeface="Arial"/>
              </a:rPr>
              <a:t>If a </a:t>
            </a:r>
            <a:r>
              <a:rPr sz="2200" b="1" dirty="0">
                <a:latin typeface="Arial"/>
                <a:cs typeface="Arial"/>
              </a:rPr>
              <a:t>super-class constructor does not </a:t>
            </a:r>
            <a:r>
              <a:rPr sz="2200" b="1" spc="-5" dirty="0">
                <a:latin typeface="Arial"/>
                <a:cs typeface="Arial"/>
              </a:rPr>
              <a:t>have</a:t>
            </a:r>
            <a:r>
              <a:rPr sz="2200" b="1" spc="600" dirty="0">
                <a:latin typeface="Arial"/>
                <a:cs typeface="Arial"/>
              </a:rPr>
              <a:t> </a:t>
            </a:r>
            <a:r>
              <a:rPr sz="2200" b="1" dirty="0">
                <a:latin typeface="Arial"/>
                <a:cs typeface="Arial"/>
              </a:rPr>
              <a:t>any constructor </a:t>
            </a:r>
            <a:r>
              <a:rPr sz="2200" b="1" spc="5" dirty="0">
                <a:latin typeface="Arial"/>
                <a:cs typeface="Arial"/>
              </a:rPr>
              <a:t> </a:t>
            </a:r>
            <a:r>
              <a:rPr sz="2200" b="1" spc="-5" dirty="0">
                <a:latin typeface="Arial"/>
                <a:cs typeface="Arial"/>
              </a:rPr>
              <a:t>of </a:t>
            </a:r>
            <a:r>
              <a:rPr sz="2200" b="1" dirty="0">
                <a:latin typeface="Arial"/>
                <a:cs typeface="Arial"/>
              </a:rPr>
              <a:t>its own </a:t>
            </a:r>
            <a:r>
              <a:rPr sz="2200" b="1" spc="-10" dirty="0">
                <a:latin typeface="Arial"/>
                <a:cs typeface="Arial"/>
              </a:rPr>
              <a:t>OR </a:t>
            </a:r>
            <a:r>
              <a:rPr sz="2200" b="1" spc="-5" dirty="0">
                <a:latin typeface="Arial"/>
                <a:cs typeface="Arial"/>
              </a:rPr>
              <a:t>has an </a:t>
            </a:r>
            <a:r>
              <a:rPr sz="2200" b="1" dirty="0">
                <a:latin typeface="Arial"/>
                <a:cs typeface="Arial"/>
              </a:rPr>
              <a:t>un-parametrized constructor then </a:t>
            </a:r>
            <a:r>
              <a:rPr sz="2200" b="1" spc="-5" dirty="0">
                <a:latin typeface="Arial"/>
                <a:cs typeface="Arial"/>
              </a:rPr>
              <a:t>it is </a:t>
            </a:r>
            <a:r>
              <a:rPr sz="2200" b="1" dirty="0">
                <a:latin typeface="Arial"/>
                <a:cs typeface="Arial"/>
              </a:rPr>
              <a:t> </a:t>
            </a:r>
            <a:r>
              <a:rPr sz="2200" b="1" spc="-5" dirty="0">
                <a:latin typeface="Arial"/>
                <a:cs typeface="Arial"/>
              </a:rPr>
              <a:t>automatically</a:t>
            </a:r>
            <a:r>
              <a:rPr sz="2200" b="1" spc="35" dirty="0">
                <a:latin typeface="Arial"/>
                <a:cs typeface="Arial"/>
              </a:rPr>
              <a:t> </a:t>
            </a:r>
            <a:r>
              <a:rPr sz="2200" b="1" spc="-5" dirty="0">
                <a:latin typeface="Arial"/>
                <a:cs typeface="Arial"/>
              </a:rPr>
              <a:t>called</a:t>
            </a:r>
            <a:r>
              <a:rPr sz="2200" b="1" spc="25" dirty="0">
                <a:latin typeface="Arial"/>
                <a:cs typeface="Arial"/>
              </a:rPr>
              <a:t> </a:t>
            </a:r>
            <a:r>
              <a:rPr sz="2200" b="1" spc="-5" dirty="0">
                <a:latin typeface="Arial"/>
                <a:cs typeface="Arial"/>
              </a:rPr>
              <a:t>by</a:t>
            </a:r>
            <a:r>
              <a:rPr sz="2200" b="1" spc="15" dirty="0">
                <a:latin typeface="Arial"/>
                <a:cs typeface="Arial"/>
              </a:rPr>
              <a:t> </a:t>
            </a:r>
            <a:r>
              <a:rPr sz="2200" b="1" spc="-5" dirty="0">
                <a:latin typeface="Arial"/>
                <a:cs typeface="Arial"/>
              </a:rPr>
              <a:t>JRE</a:t>
            </a:r>
            <a:r>
              <a:rPr sz="2200" b="1" spc="5" dirty="0">
                <a:latin typeface="Arial"/>
                <a:cs typeface="Arial"/>
              </a:rPr>
              <a:t> </a:t>
            </a:r>
            <a:r>
              <a:rPr sz="2200" b="1" spc="-5" dirty="0">
                <a:latin typeface="Arial"/>
                <a:cs typeface="Arial"/>
              </a:rPr>
              <a:t>by</a:t>
            </a:r>
            <a:r>
              <a:rPr sz="2200" b="1" dirty="0">
                <a:latin typeface="Arial"/>
                <a:cs typeface="Arial"/>
              </a:rPr>
              <a:t> </a:t>
            </a:r>
            <a:r>
              <a:rPr sz="2200" b="1" spc="-5" dirty="0">
                <a:latin typeface="Arial"/>
                <a:cs typeface="Arial"/>
              </a:rPr>
              <a:t>using</a:t>
            </a:r>
            <a:r>
              <a:rPr sz="2200" b="1" spc="25" dirty="0">
                <a:latin typeface="Arial"/>
                <a:cs typeface="Arial"/>
              </a:rPr>
              <a:t> </a:t>
            </a:r>
            <a:r>
              <a:rPr sz="2200" b="1" spc="-5" dirty="0">
                <a:latin typeface="Arial"/>
                <a:cs typeface="Arial"/>
              </a:rPr>
              <a:t>call</a:t>
            </a:r>
            <a:r>
              <a:rPr sz="2200" b="1" spc="10" dirty="0">
                <a:latin typeface="Arial"/>
                <a:cs typeface="Arial"/>
              </a:rPr>
              <a:t> </a:t>
            </a:r>
            <a:r>
              <a:rPr sz="2200" b="1" spc="-5" dirty="0">
                <a:solidFill>
                  <a:srgbClr val="FF0000"/>
                </a:solidFill>
                <a:latin typeface="Arial"/>
                <a:cs typeface="Arial"/>
              </a:rPr>
              <a:t>super()</a:t>
            </a:r>
            <a:endParaRPr sz="2200" dirty="0">
              <a:latin typeface="Arial"/>
              <a:cs typeface="Arial"/>
            </a:endParaRPr>
          </a:p>
          <a:p>
            <a:pPr marL="355600" marR="5080" indent="-342900" algn="just">
              <a:spcBef>
                <a:spcPts val="1320"/>
              </a:spcBef>
              <a:buClr>
                <a:srgbClr val="0F1141"/>
              </a:buClr>
              <a:buFont typeface="Arial MT"/>
              <a:buChar char="•"/>
              <a:tabLst>
                <a:tab pos="355600" algn="l"/>
              </a:tabLst>
            </a:pPr>
            <a:r>
              <a:rPr sz="2200" b="1" spc="-5" dirty="0">
                <a:latin typeface="Arial"/>
                <a:cs typeface="Arial"/>
              </a:rPr>
              <a:t>If a super-class has</a:t>
            </a:r>
            <a:r>
              <a:rPr sz="2200" b="1" spc="600" dirty="0">
                <a:latin typeface="Arial"/>
                <a:cs typeface="Arial"/>
              </a:rPr>
              <a:t> </a:t>
            </a:r>
            <a:r>
              <a:rPr sz="2200" b="1" spc="-5" dirty="0">
                <a:latin typeface="Arial"/>
                <a:cs typeface="Arial"/>
              </a:rPr>
              <a:t>a parameterized constructor</a:t>
            </a:r>
            <a:r>
              <a:rPr sz="2200" b="1" spc="600" dirty="0">
                <a:latin typeface="Arial"/>
                <a:cs typeface="Arial"/>
              </a:rPr>
              <a:t> </a:t>
            </a:r>
            <a:r>
              <a:rPr sz="2200" b="1" dirty="0">
                <a:latin typeface="Arial"/>
                <a:cs typeface="Arial"/>
              </a:rPr>
              <a:t>then </a:t>
            </a:r>
            <a:r>
              <a:rPr sz="2200" b="1" spc="-5" dirty="0">
                <a:latin typeface="Arial"/>
                <a:cs typeface="Arial"/>
              </a:rPr>
              <a:t>it </a:t>
            </a:r>
            <a:r>
              <a:rPr sz="2200" b="1" spc="-20" dirty="0">
                <a:latin typeface="Arial"/>
                <a:cs typeface="Arial"/>
              </a:rPr>
              <a:t>is </a:t>
            </a:r>
            <a:r>
              <a:rPr sz="2200" b="1" spc="-15" dirty="0">
                <a:latin typeface="Arial"/>
                <a:cs typeface="Arial"/>
              </a:rPr>
              <a:t> </a:t>
            </a:r>
            <a:r>
              <a:rPr sz="2200" b="1" spc="-5" dirty="0">
                <a:latin typeface="Arial"/>
                <a:cs typeface="Arial"/>
              </a:rPr>
              <a:t>the</a:t>
            </a:r>
            <a:r>
              <a:rPr sz="2200" b="1" spc="580" dirty="0">
                <a:latin typeface="Arial"/>
                <a:cs typeface="Arial"/>
              </a:rPr>
              <a:t> </a:t>
            </a:r>
            <a:r>
              <a:rPr sz="2200" b="1" dirty="0">
                <a:latin typeface="Arial"/>
                <a:cs typeface="Arial"/>
              </a:rPr>
              <a:t>responsibility</a:t>
            </a:r>
            <a:r>
              <a:rPr sz="2200" b="1" spc="590" dirty="0">
                <a:latin typeface="Arial"/>
                <a:cs typeface="Arial"/>
              </a:rPr>
              <a:t> </a:t>
            </a:r>
            <a:r>
              <a:rPr sz="2200" b="1" spc="-5" dirty="0">
                <a:latin typeface="Arial"/>
                <a:cs typeface="Arial"/>
              </a:rPr>
              <a:t>of</a:t>
            </a:r>
            <a:r>
              <a:rPr sz="2200" b="1" spc="580" dirty="0">
                <a:latin typeface="Arial"/>
                <a:cs typeface="Arial"/>
              </a:rPr>
              <a:t> </a:t>
            </a:r>
            <a:r>
              <a:rPr sz="2200" b="1" dirty="0">
                <a:latin typeface="Arial"/>
                <a:cs typeface="Arial"/>
              </a:rPr>
              <a:t>the</a:t>
            </a:r>
            <a:r>
              <a:rPr sz="2200" b="1" spc="585" dirty="0">
                <a:latin typeface="Arial"/>
                <a:cs typeface="Arial"/>
              </a:rPr>
              <a:t> </a:t>
            </a:r>
            <a:r>
              <a:rPr sz="2200" b="1" dirty="0">
                <a:latin typeface="Arial"/>
                <a:cs typeface="Arial"/>
              </a:rPr>
              <a:t>sub-class</a:t>
            </a:r>
            <a:r>
              <a:rPr sz="2200" b="1" spc="585" dirty="0">
                <a:latin typeface="Arial"/>
                <a:cs typeface="Arial"/>
              </a:rPr>
              <a:t> </a:t>
            </a:r>
            <a:r>
              <a:rPr sz="2200" b="1" spc="-5" dirty="0">
                <a:latin typeface="Arial"/>
                <a:cs typeface="Arial"/>
              </a:rPr>
              <a:t>constructor</a:t>
            </a:r>
            <a:r>
              <a:rPr sz="2200" b="1" spc="590" dirty="0">
                <a:latin typeface="Arial"/>
                <a:cs typeface="Arial"/>
              </a:rPr>
              <a:t> </a:t>
            </a:r>
            <a:r>
              <a:rPr sz="2200" b="1" dirty="0">
                <a:latin typeface="Arial"/>
                <a:cs typeface="Arial"/>
              </a:rPr>
              <a:t>to</a:t>
            </a:r>
            <a:r>
              <a:rPr sz="2200" b="1" spc="580" dirty="0">
                <a:latin typeface="Arial"/>
                <a:cs typeface="Arial"/>
              </a:rPr>
              <a:t> </a:t>
            </a:r>
            <a:r>
              <a:rPr sz="2200" b="1" dirty="0">
                <a:latin typeface="Arial"/>
                <a:cs typeface="Arial"/>
              </a:rPr>
              <a:t>call</a:t>
            </a:r>
            <a:r>
              <a:rPr sz="2200" b="1" spc="585" dirty="0">
                <a:latin typeface="Arial"/>
                <a:cs typeface="Arial"/>
              </a:rPr>
              <a:t> </a:t>
            </a:r>
            <a:r>
              <a:rPr sz="2200" b="1" spc="-5" dirty="0">
                <a:latin typeface="Arial"/>
                <a:cs typeface="Arial"/>
              </a:rPr>
              <a:t>the </a:t>
            </a:r>
            <a:r>
              <a:rPr sz="2200" b="1" spc="-600" dirty="0">
                <a:latin typeface="Arial"/>
                <a:cs typeface="Arial"/>
              </a:rPr>
              <a:t> </a:t>
            </a:r>
            <a:r>
              <a:rPr sz="2200" b="1" spc="-5" dirty="0">
                <a:latin typeface="Arial"/>
                <a:cs typeface="Arial"/>
              </a:rPr>
              <a:t>super</a:t>
            </a:r>
            <a:r>
              <a:rPr sz="2200" b="1" spc="5" dirty="0">
                <a:latin typeface="Arial"/>
                <a:cs typeface="Arial"/>
              </a:rPr>
              <a:t> </a:t>
            </a:r>
            <a:r>
              <a:rPr sz="2200" b="1" spc="-5" dirty="0">
                <a:latin typeface="Arial"/>
                <a:cs typeface="Arial"/>
              </a:rPr>
              <a:t>class</a:t>
            </a:r>
            <a:r>
              <a:rPr sz="2200" b="1" spc="10" dirty="0">
                <a:latin typeface="Arial"/>
                <a:cs typeface="Arial"/>
              </a:rPr>
              <a:t> </a:t>
            </a:r>
            <a:r>
              <a:rPr sz="2200" b="1" spc="-5" dirty="0">
                <a:latin typeface="Arial"/>
                <a:cs typeface="Arial"/>
              </a:rPr>
              <a:t>constructor</a:t>
            </a:r>
            <a:r>
              <a:rPr sz="2200" b="1" spc="45" dirty="0">
                <a:latin typeface="Arial"/>
                <a:cs typeface="Arial"/>
              </a:rPr>
              <a:t> </a:t>
            </a:r>
            <a:r>
              <a:rPr sz="2200" b="1" spc="-5" dirty="0">
                <a:latin typeface="Arial"/>
                <a:cs typeface="Arial"/>
              </a:rPr>
              <a:t>by</a:t>
            </a:r>
            <a:r>
              <a:rPr sz="2200" b="1" spc="15" dirty="0">
                <a:latin typeface="Arial"/>
                <a:cs typeface="Arial"/>
              </a:rPr>
              <a:t> </a:t>
            </a:r>
            <a:r>
              <a:rPr sz="2200" b="1" spc="-5" dirty="0">
                <a:latin typeface="Arial"/>
                <a:cs typeface="Arial"/>
              </a:rPr>
              <a:t>call</a:t>
            </a:r>
            <a:endParaRPr sz="2200" dirty="0">
              <a:latin typeface="Arial"/>
              <a:cs typeface="Arial"/>
            </a:endParaRPr>
          </a:p>
          <a:p>
            <a:pPr algn="ctr">
              <a:spcBef>
                <a:spcPts val="1325"/>
              </a:spcBef>
            </a:pPr>
            <a:r>
              <a:rPr sz="2200" b="1" spc="-5" dirty="0">
                <a:solidFill>
                  <a:srgbClr val="FF0000"/>
                </a:solidFill>
                <a:latin typeface="Arial"/>
                <a:cs typeface="Arial"/>
              </a:rPr>
              <a:t>super(&lt;parameters</a:t>
            </a:r>
            <a:r>
              <a:rPr sz="2200" b="1" spc="25" dirty="0">
                <a:solidFill>
                  <a:srgbClr val="FF0000"/>
                </a:solidFill>
                <a:latin typeface="Arial"/>
                <a:cs typeface="Arial"/>
              </a:rPr>
              <a:t> </a:t>
            </a:r>
            <a:r>
              <a:rPr sz="2200" b="1" spc="-5" dirty="0">
                <a:solidFill>
                  <a:srgbClr val="FF0000"/>
                </a:solidFill>
                <a:latin typeface="Arial"/>
                <a:cs typeface="Arial"/>
              </a:rPr>
              <a:t>required</a:t>
            </a:r>
            <a:r>
              <a:rPr sz="2200" b="1" spc="25" dirty="0">
                <a:solidFill>
                  <a:srgbClr val="FF0000"/>
                </a:solidFill>
                <a:latin typeface="Arial"/>
                <a:cs typeface="Arial"/>
              </a:rPr>
              <a:t> </a:t>
            </a:r>
            <a:r>
              <a:rPr sz="2200" b="1" spc="-5" dirty="0">
                <a:solidFill>
                  <a:srgbClr val="FF0000"/>
                </a:solidFill>
                <a:latin typeface="Arial"/>
                <a:cs typeface="Arial"/>
              </a:rPr>
              <a:t>by</a:t>
            </a:r>
            <a:r>
              <a:rPr sz="2200" b="1" dirty="0">
                <a:solidFill>
                  <a:srgbClr val="FF0000"/>
                </a:solidFill>
                <a:latin typeface="Arial"/>
                <a:cs typeface="Arial"/>
              </a:rPr>
              <a:t> </a:t>
            </a:r>
            <a:r>
              <a:rPr sz="2200" b="1" spc="-5" dirty="0">
                <a:solidFill>
                  <a:srgbClr val="FF0000"/>
                </a:solidFill>
                <a:latin typeface="Arial"/>
                <a:cs typeface="Arial"/>
              </a:rPr>
              <a:t>super</a:t>
            </a:r>
            <a:r>
              <a:rPr sz="2200" b="1" spc="10" dirty="0">
                <a:solidFill>
                  <a:srgbClr val="FF0000"/>
                </a:solidFill>
                <a:latin typeface="Arial"/>
                <a:cs typeface="Arial"/>
              </a:rPr>
              <a:t> </a:t>
            </a:r>
            <a:r>
              <a:rPr sz="2200" b="1" spc="-5" dirty="0">
                <a:solidFill>
                  <a:srgbClr val="FF0000"/>
                </a:solidFill>
                <a:latin typeface="Arial"/>
                <a:cs typeface="Arial"/>
              </a:rPr>
              <a:t>class&gt;)</a:t>
            </a:r>
            <a:endParaRPr sz="2200" dirty="0">
              <a:latin typeface="Arial"/>
              <a:cs typeface="Arial"/>
            </a:endParaRPr>
          </a:p>
          <a:p>
            <a:pPr marL="355600" indent="-342900">
              <a:spcBef>
                <a:spcPts val="1320"/>
              </a:spcBef>
              <a:buClr>
                <a:srgbClr val="0F1141"/>
              </a:buClr>
              <a:buFont typeface="Arial MT"/>
              <a:buChar char="•"/>
              <a:tabLst>
                <a:tab pos="354965" algn="l"/>
                <a:tab pos="355600" algn="l"/>
              </a:tabLst>
            </a:pPr>
            <a:r>
              <a:rPr sz="2200" b="1" spc="-5" dirty="0">
                <a:latin typeface="Arial"/>
                <a:cs typeface="Arial"/>
              </a:rPr>
              <a:t>Call</a:t>
            </a:r>
            <a:r>
              <a:rPr sz="2200" b="1" spc="35" dirty="0">
                <a:latin typeface="Arial"/>
                <a:cs typeface="Arial"/>
              </a:rPr>
              <a:t> </a:t>
            </a:r>
            <a:r>
              <a:rPr sz="2200" b="1" spc="-5" dirty="0">
                <a:latin typeface="Arial"/>
                <a:cs typeface="Arial"/>
              </a:rPr>
              <a:t>to</a:t>
            </a:r>
            <a:r>
              <a:rPr sz="2200" b="1" spc="35" dirty="0">
                <a:latin typeface="Arial"/>
                <a:cs typeface="Arial"/>
              </a:rPr>
              <a:t> </a:t>
            </a:r>
            <a:r>
              <a:rPr sz="2200" b="1" dirty="0">
                <a:latin typeface="Arial"/>
                <a:cs typeface="Arial"/>
              </a:rPr>
              <a:t>super</a:t>
            </a:r>
            <a:r>
              <a:rPr sz="2200" b="1" spc="40" dirty="0">
                <a:latin typeface="Arial"/>
                <a:cs typeface="Arial"/>
              </a:rPr>
              <a:t> </a:t>
            </a:r>
            <a:r>
              <a:rPr sz="2200" b="1" spc="-5" dirty="0">
                <a:latin typeface="Arial"/>
                <a:cs typeface="Arial"/>
              </a:rPr>
              <a:t>class</a:t>
            </a:r>
            <a:r>
              <a:rPr sz="2200" b="1" spc="40" dirty="0">
                <a:latin typeface="Arial"/>
                <a:cs typeface="Arial"/>
              </a:rPr>
              <a:t> </a:t>
            </a:r>
            <a:r>
              <a:rPr sz="2200" b="1" dirty="0">
                <a:latin typeface="Arial"/>
                <a:cs typeface="Arial"/>
              </a:rPr>
              <a:t>constructor</a:t>
            </a:r>
            <a:r>
              <a:rPr sz="2200" b="1" spc="40" dirty="0">
                <a:latin typeface="Arial"/>
                <a:cs typeface="Arial"/>
              </a:rPr>
              <a:t> </a:t>
            </a:r>
            <a:r>
              <a:rPr sz="2200" b="1" dirty="0">
                <a:latin typeface="Arial"/>
                <a:cs typeface="Arial"/>
              </a:rPr>
              <a:t>must</a:t>
            </a:r>
            <a:r>
              <a:rPr sz="2200" b="1" spc="40" dirty="0">
                <a:latin typeface="Arial"/>
                <a:cs typeface="Arial"/>
              </a:rPr>
              <a:t> </a:t>
            </a:r>
            <a:r>
              <a:rPr sz="2200" b="1" spc="-5" dirty="0">
                <a:latin typeface="Arial"/>
                <a:cs typeface="Arial"/>
              </a:rPr>
              <a:t>be</a:t>
            </a:r>
            <a:r>
              <a:rPr sz="2200" b="1" spc="50" dirty="0">
                <a:latin typeface="Arial"/>
                <a:cs typeface="Arial"/>
              </a:rPr>
              <a:t> </a:t>
            </a:r>
            <a:r>
              <a:rPr sz="2200" b="1" spc="-5" dirty="0">
                <a:latin typeface="Arial"/>
                <a:cs typeface="Arial"/>
              </a:rPr>
              <a:t>the</a:t>
            </a:r>
            <a:r>
              <a:rPr sz="2200" b="1" spc="50" dirty="0">
                <a:latin typeface="Arial"/>
                <a:cs typeface="Arial"/>
              </a:rPr>
              <a:t> </a:t>
            </a:r>
            <a:r>
              <a:rPr sz="2200" b="1" dirty="0">
                <a:latin typeface="Arial"/>
                <a:cs typeface="Arial"/>
              </a:rPr>
              <a:t>first</a:t>
            </a:r>
            <a:r>
              <a:rPr sz="2200" b="1" spc="35" dirty="0">
                <a:latin typeface="Arial"/>
                <a:cs typeface="Arial"/>
              </a:rPr>
              <a:t> </a:t>
            </a:r>
            <a:r>
              <a:rPr sz="2200" b="1" dirty="0">
                <a:latin typeface="Arial"/>
                <a:cs typeface="Arial"/>
              </a:rPr>
              <a:t>statement</a:t>
            </a:r>
            <a:r>
              <a:rPr sz="2200" b="1" spc="40" dirty="0">
                <a:latin typeface="Arial"/>
                <a:cs typeface="Arial"/>
              </a:rPr>
              <a:t> </a:t>
            </a:r>
            <a:r>
              <a:rPr sz="2200" b="1" spc="-5" dirty="0">
                <a:latin typeface="Arial"/>
                <a:cs typeface="Arial"/>
              </a:rPr>
              <a:t>in</a:t>
            </a:r>
            <a:endParaRPr sz="2200" dirty="0">
              <a:latin typeface="Arial"/>
              <a:cs typeface="Arial"/>
            </a:endParaRPr>
          </a:p>
          <a:p>
            <a:pPr marL="355600"/>
            <a:r>
              <a:rPr sz="2200" b="1" spc="-5" dirty="0">
                <a:latin typeface="Arial"/>
                <a:cs typeface="Arial"/>
              </a:rPr>
              <a:t>sub</a:t>
            </a:r>
            <a:r>
              <a:rPr sz="2200" b="1" dirty="0">
                <a:latin typeface="Arial"/>
                <a:cs typeface="Arial"/>
              </a:rPr>
              <a:t> </a:t>
            </a:r>
            <a:r>
              <a:rPr sz="2200" b="1" spc="-5" dirty="0">
                <a:latin typeface="Arial"/>
                <a:cs typeface="Arial"/>
              </a:rPr>
              <a:t>class</a:t>
            </a:r>
            <a:r>
              <a:rPr sz="2200" b="1" spc="5" dirty="0">
                <a:latin typeface="Arial"/>
                <a:cs typeface="Arial"/>
              </a:rPr>
              <a:t> </a:t>
            </a:r>
            <a:r>
              <a:rPr sz="2200" b="1" spc="-5" dirty="0">
                <a:latin typeface="Arial"/>
                <a:cs typeface="Arial"/>
              </a:rPr>
              <a:t>constructor</a:t>
            </a:r>
            <a:endParaRPr sz="2200" dirty="0">
              <a:latin typeface="Arial"/>
              <a:cs typeface="Arial"/>
            </a:endParaRPr>
          </a:p>
        </p:txBody>
      </p:sp>
      <p:sp>
        <p:nvSpPr>
          <p:cNvPr id="4" name="object 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4</a:t>
            </a:r>
            <a:endParaRPr sz="1200">
              <a:latin typeface="Calibri"/>
              <a:cs typeface="Calibri"/>
            </a:endParaRPr>
          </a:p>
        </p:txBody>
      </p:sp>
      <p:sp>
        <p:nvSpPr>
          <p:cNvPr id="5" name="object 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
        <p:nvSpPr>
          <p:cNvPr id="3" name="object 3"/>
          <p:cNvSpPr txBox="1">
            <a:spLocks noGrp="1"/>
          </p:cNvSpPr>
          <p:nvPr>
            <p:ph type="title"/>
          </p:nvPr>
        </p:nvSpPr>
        <p:spPr>
          <a:xfrm>
            <a:off x="1907540" y="379222"/>
            <a:ext cx="5602732" cy="689932"/>
          </a:xfrm>
          <a:prstGeom prst="rect">
            <a:avLst/>
          </a:prstGeom>
        </p:spPr>
        <p:txBody>
          <a:bodyPr vert="horz" wrap="square" lIns="0" tIns="12700" rIns="0" bIns="0" rtlCol="0" anchor="t">
            <a:spAutoFit/>
          </a:bodyPr>
          <a:lstStyle/>
          <a:p>
            <a:pPr marL="12700">
              <a:lnSpc>
                <a:spcPct val="100000"/>
              </a:lnSpc>
              <a:spcBef>
                <a:spcPts val="100"/>
              </a:spcBef>
            </a:pPr>
            <a:r>
              <a:rPr spc="-165" dirty="0"/>
              <a:t>I</a:t>
            </a:r>
            <a:r>
              <a:rPr spc="-160" dirty="0"/>
              <a:t>nher</a:t>
            </a:r>
            <a:r>
              <a:rPr spc="-165" dirty="0"/>
              <a:t>i</a:t>
            </a:r>
            <a:r>
              <a:rPr spc="-155" dirty="0"/>
              <a:t>t</a:t>
            </a:r>
            <a:r>
              <a:rPr spc="-160" dirty="0"/>
              <a:t>an</a:t>
            </a:r>
            <a:r>
              <a:rPr spc="-150" dirty="0"/>
              <a:t>c</a:t>
            </a:r>
            <a:r>
              <a:rPr spc="-5" dirty="0"/>
              <a:t>e</a:t>
            </a:r>
            <a:r>
              <a:rPr spc="-250" dirty="0"/>
              <a:t> </a:t>
            </a:r>
            <a:r>
              <a:rPr spc="-155" dirty="0"/>
              <a:t>B</a:t>
            </a:r>
            <a:r>
              <a:rPr spc="-160" dirty="0"/>
              <a:t>as</a:t>
            </a:r>
            <a:r>
              <a:rPr spc="-165" dirty="0"/>
              <a:t>i</a:t>
            </a:r>
            <a:r>
              <a:rPr spc="-160" dirty="0"/>
              <a:t>c</a:t>
            </a:r>
            <a:r>
              <a:rPr dirty="0"/>
              <a:t>s</a:t>
            </a:r>
            <a:r>
              <a:rPr spc="-285" dirty="0"/>
              <a:t> </a:t>
            </a:r>
            <a:r>
              <a:rPr spc="-155" dirty="0"/>
              <a:t>…</a:t>
            </a:r>
            <a:r>
              <a:rPr dirty="0"/>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6870699" cy="689932"/>
          </a:xfrm>
          <a:prstGeom prst="rect">
            <a:avLst/>
          </a:prstGeom>
        </p:spPr>
        <p:txBody>
          <a:bodyPr vert="horz" wrap="square" lIns="0" tIns="12700" rIns="0" bIns="0" rtlCol="0" anchor="t">
            <a:spAutoFit/>
          </a:bodyPr>
          <a:lstStyle/>
          <a:p>
            <a:pPr marL="12700">
              <a:lnSpc>
                <a:spcPct val="100000"/>
              </a:lnSpc>
              <a:spcBef>
                <a:spcPts val="100"/>
              </a:spcBef>
            </a:pPr>
            <a:r>
              <a:rPr spc="-160" dirty="0"/>
              <a:t>Ex</a:t>
            </a:r>
            <a:r>
              <a:rPr spc="-155" dirty="0"/>
              <a:t>t</a:t>
            </a:r>
            <a:r>
              <a:rPr spc="-160" dirty="0"/>
              <a:t>end</a:t>
            </a:r>
            <a:r>
              <a:rPr spc="-165" dirty="0"/>
              <a:t>i</a:t>
            </a:r>
            <a:r>
              <a:rPr spc="-150" dirty="0"/>
              <a:t>n</a:t>
            </a:r>
            <a:r>
              <a:rPr dirty="0"/>
              <a:t>g</a:t>
            </a:r>
            <a:r>
              <a:rPr spc="-260" dirty="0"/>
              <a:t> </a:t>
            </a:r>
            <a:r>
              <a:rPr spc="-160" dirty="0"/>
              <a:t>C</a:t>
            </a:r>
            <a:r>
              <a:rPr spc="-165" dirty="0"/>
              <a:t>l</a:t>
            </a:r>
            <a:r>
              <a:rPr spc="-160" dirty="0"/>
              <a:t>asse</a:t>
            </a:r>
            <a:r>
              <a:rPr spc="-5" dirty="0"/>
              <a:t>s</a:t>
            </a:r>
            <a:r>
              <a:rPr spc="-285" dirty="0"/>
              <a:t> </a:t>
            </a:r>
            <a:r>
              <a:rPr dirty="0"/>
              <a:t>:</a:t>
            </a:r>
            <a:r>
              <a:rPr spc="-305" dirty="0"/>
              <a:t> </a:t>
            </a:r>
            <a:r>
              <a:rPr spc="-160" dirty="0"/>
              <a:t>Examp</a:t>
            </a:r>
            <a:r>
              <a:rPr spc="-165" dirty="0"/>
              <a:t>l</a:t>
            </a:r>
            <a:r>
              <a:rPr spc="-5" dirty="0"/>
              <a:t>e</a:t>
            </a:r>
            <a:r>
              <a:rPr spc="-270" dirty="0"/>
              <a:t> </a:t>
            </a:r>
            <a:r>
              <a:rPr spc="-5" dirty="0"/>
              <a:t>1</a:t>
            </a:r>
          </a:p>
        </p:txBody>
      </p:sp>
      <p:sp>
        <p:nvSpPr>
          <p:cNvPr id="3" name="object 3"/>
          <p:cNvSpPr txBox="1"/>
          <p:nvPr/>
        </p:nvSpPr>
        <p:spPr>
          <a:xfrm>
            <a:off x="1817928" y="2239213"/>
            <a:ext cx="85090" cy="19749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endParaRPr sz="1200">
              <a:latin typeface="Arial"/>
              <a:cs typeface="Arial"/>
            </a:endParaRPr>
          </a:p>
        </p:txBody>
      </p:sp>
      <p:sp>
        <p:nvSpPr>
          <p:cNvPr id="4" name="object 4"/>
          <p:cNvSpPr txBox="1"/>
          <p:nvPr/>
        </p:nvSpPr>
        <p:spPr>
          <a:xfrm>
            <a:off x="1817929" y="1224534"/>
            <a:ext cx="8322309" cy="1040765"/>
          </a:xfrm>
          <a:prstGeom prst="rect">
            <a:avLst/>
          </a:prstGeom>
        </p:spPr>
        <p:txBody>
          <a:bodyPr vert="horz" wrap="square" lIns="0" tIns="201295" rIns="0" bIns="0" rtlCol="0">
            <a:spAutoFit/>
          </a:bodyPr>
          <a:lstStyle/>
          <a:p>
            <a:pPr marL="331470">
              <a:spcBef>
                <a:spcPts val="1585"/>
              </a:spcBef>
            </a:pPr>
            <a:r>
              <a:rPr sz="2400" b="1" dirty="0">
                <a:solidFill>
                  <a:srgbClr val="FF0000"/>
                </a:solidFill>
                <a:latin typeface="Arial"/>
                <a:cs typeface="Arial"/>
              </a:rPr>
              <a:t>When</a:t>
            </a:r>
            <a:r>
              <a:rPr sz="2400" b="1" spc="-5" dirty="0">
                <a:solidFill>
                  <a:srgbClr val="FF0000"/>
                </a:solidFill>
                <a:latin typeface="Arial"/>
                <a:cs typeface="Arial"/>
              </a:rPr>
              <a:t> super-class</a:t>
            </a:r>
            <a:r>
              <a:rPr sz="2400" b="1" spc="25" dirty="0">
                <a:solidFill>
                  <a:srgbClr val="FF0000"/>
                </a:solidFill>
                <a:latin typeface="Arial"/>
                <a:cs typeface="Arial"/>
              </a:rPr>
              <a:t> </a:t>
            </a:r>
            <a:r>
              <a:rPr sz="2400" b="1" spc="-5" dirty="0">
                <a:solidFill>
                  <a:srgbClr val="FF0000"/>
                </a:solidFill>
                <a:latin typeface="Arial"/>
                <a:cs typeface="Arial"/>
              </a:rPr>
              <a:t>has</a:t>
            </a:r>
            <a:r>
              <a:rPr sz="2400" b="1" spc="10" dirty="0">
                <a:solidFill>
                  <a:srgbClr val="FF0000"/>
                </a:solidFill>
                <a:latin typeface="Arial"/>
                <a:cs typeface="Arial"/>
              </a:rPr>
              <a:t> </a:t>
            </a:r>
            <a:r>
              <a:rPr sz="2400" b="1" dirty="0">
                <a:solidFill>
                  <a:srgbClr val="FF0000"/>
                </a:solidFill>
                <a:latin typeface="Arial"/>
                <a:cs typeface="Arial"/>
              </a:rPr>
              <a:t>an</a:t>
            </a:r>
            <a:r>
              <a:rPr sz="2400" b="1" spc="-5" dirty="0">
                <a:solidFill>
                  <a:srgbClr val="FF0000"/>
                </a:solidFill>
                <a:latin typeface="Arial"/>
                <a:cs typeface="Arial"/>
              </a:rPr>
              <a:t> Un-parametrized</a:t>
            </a:r>
            <a:r>
              <a:rPr sz="2400" b="1" spc="25" dirty="0">
                <a:solidFill>
                  <a:srgbClr val="FF0000"/>
                </a:solidFill>
                <a:latin typeface="Arial"/>
                <a:cs typeface="Arial"/>
              </a:rPr>
              <a:t> </a:t>
            </a:r>
            <a:r>
              <a:rPr sz="2400" b="1" spc="-5" dirty="0">
                <a:solidFill>
                  <a:srgbClr val="FF0000"/>
                </a:solidFill>
                <a:latin typeface="Arial"/>
                <a:cs typeface="Arial"/>
              </a:rPr>
              <a:t>Constructor</a:t>
            </a:r>
            <a:endParaRPr sz="2400">
              <a:latin typeface="Arial"/>
              <a:cs typeface="Arial"/>
            </a:endParaRPr>
          </a:p>
          <a:p>
            <a:pPr marL="12700" marR="6437630">
              <a:spcBef>
                <a:spcPts val="745"/>
              </a:spcBef>
            </a:pPr>
            <a:r>
              <a:rPr sz="1200" b="1" dirty="0">
                <a:latin typeface="Arial"/>
                <a:cs typeface="Arial"/>
              </a:rPr>
              <a:t>//</a:t>
            </a:r>
            <a:r>
              <a:rPr sz="1200" b="1" spc="-15" dirty="0">
                <a:latin typeface="Arial"/>
                <a:cs typeface="Arial"/>
              </a:rPr>
              <a:t> </a:t>
            </a:r>
            <a:r>
              <a:rPr sz="1200" b="1" dirty="0">
                <a:latin typeface="Arial"/>
                <a:cs typeface="Arial"/>
              </a:rPr>
              <a:t>File</a:t>
            </a:r>
            <a:r>
              <a:rPr sz="1200" b="1" spc="-15" dirty="0">
                <a:latin typeface="Arial"/>
                <a:cs typeface="Arial"/>
              </a:rPr>
              <a:t> </a:t>
            </a:r>
            <a:r>
              <a:rPr sz="1200" b="1" spc="-5" dirty="0">
                <a:latin typeface="Arial"/>
                <a:cs typeface="Arial"/>
              </a:rPr>
              <a:t>Name</a:t>
            </a:r>
            <a:r>
              <a:rPr sz="1200" b="1" spc="-25" dirty="0">
                <a:latin typeface="Arial"/>
                <a:cs typeface="Arial"/>
              </a:rPr>
              <a:t> </a:t>
            </a:r>
            <a:r>
              <a:rPr sz="1200" b="1" dirty="0">
                <a:latin typeface="Arial"/>
                <a:cs typeface="Arial"/>
              </a:rPr>
              <a:t>:</a:t>
            </a:r>
            <a:r>
              <a:rPr sz="1200" b="1" spc="-10" dirty="0">
                <a:latin typeface="Arial"/>
                <a:cs typeface="Arial"/>
              </a:rPr>
              <a:t> </a:t>
            </a:r>
            <a:r>
              <a:rPr sz="1200" b="1" spc="-5" dirty="0">
                <a:latin typeface="Arial"/>
                <a:cs typeface="Arial"/>
              </a:rPr>
              <a:t>Sample.java </a:t>
            </a:r>
            <a:r>
              <a:rPr sz="1200" b="1" spc="-320" dirty="0">
                <a:latin typeface="Arial"/>
                <a:cs typeface="Arial"/>
              </a:rPr>
              <a:t> </a:t>
            </a:r>
            <a:r>
              <a:rPr sz="1200" b="1" dirty="0">
                <a:latin typeface="Arial"/>
                <a:cs typeface="Arial"/>
              </a:rPr>
              <a:t>class</a:t>
            </a:r>
            <a:r>
              <a:rPr sz="1200" b="1" spc="-80" dirty="0">
                <a:latin typeface="Arial"/>
                <a:cs typeface="Arial"/>
              </a:rPr>
              <a:t> </a:t>
            </a:r>
            <a:r>
              <a:rPr sz="1200" b="1" spc="-5" dirty="0">
                <a:latin typeface="Arial"/>
                <a:cs typeface="Arial"/>
              </a:rPr>
              <a:t>A</a:t>
            </a:r>
            <a:endParaRPr sz="1200">
              <a:latin typeface="Arial"/>
              <a:cs typeface="Arial"/>
            </a:endParaRPr>
          </a:p>
        </p:txBody>
      </p:sp>
      <p:sp>
        <p:nvSpPr>
          <p:cNvPr id="5" name="object 5"/>
          <p:cNvSpPr txBox="1"/>
          <p:nvPr/>
        </p:nvSpPr>
        <p:spPr>
          <a:xfrm>
            <a:off x="2732634" y="2422652"/>
            <a:ext cx="231775" cy="391160"/>
          </a:xfrm>
          <a:prstGeom prst="rect">
            <a:avLst/>
          </a:prstGeom>
        </p:spPr>
        <p:txBody>
          <a:bodyPr vert="horz" wrap="square" lIns="0" tIns="12700" rIns="0" bIns="0" rtlCol="0">
            <a:spAutoFit/>
          </a:bodyPr>
          <a:lstStyle/>
          <a:p>
            <a:pPr marL="12700">
              <a:spcBef>
                <a:spcPts val="100"/>
              </a:spcBef>
            </a:pPr>
            <a:r>
              <a:rPr sz="1200" b="1" spc="-45" dirty="0">
                <a:latin typeface="Arial"/>
                <a:cs typeface="Arial"/>
              </a:rPr>
              <a:t>A</a:t>
            </a:r>
            <a:r>
              <a:rPr sz="1200" b="1" spc="-5" dirty="0">
                <a:latin typeface="Arial"/>
                <a:cs typeface="Arial"/>
              </a:rPr>
              <a:t>()</a:t>
            </a:r>
            <a:endParaRPr sz="1200">
              <a:latin typeface="Arial"/>
              <a:cs typeface="Arial"/>
            </a:endParaRPr>
          </a:p>
          <a:p>
            <a:pPr marL="12700"/>
            <a:r>
              <a:rPr sz="1200" b="1" spc="-5" dirty="0">
                <a:latin typeface="Arial"/>
                <a:cs typeface="Arial"/>
              </a:rPr>
              <a:t>{</a:t>
            </a:r>
            <a:endParaRPr sz="1200">
              <a:latin typeface="Arial"/>
              <a:cs typeface="Arial"/>
            </a:endParaRPr>
          </a:p>
        </p:txBody>
      </p:sp>
      <p:sp>
        <p:nvSpPr>
          <p:cNvPr id="6" name="object 6"/>
          <p:cNvSpPr txBox="1"/>
          <p:nvPr/>
        </p:nvSpPr>
        <p:spPr>
          <a:xfrm>
            <a:off x="1817929" y="2788412"/>
            <a:ext cx="5629275" cy="2769235"/>
          </a:xfrm>
          <a:prstGeom prst="rect">
            <a:avLst/>
          </a:prstGeom>
        </p:spPr>
        <p:txBody>
          <a:bodyPr vert="horz" wrap="square" lIns="0" tIns="12700" rIns="0" bIns="0" rtlCol="0">
            <a:spAutoFit/>
          </a:bodyPr>
          <a:lstStyle/>
          <a:p>
            <a:pPr marL="1841500">
              <a:spcBef>
                <a:spcPts val="100"/>
              </a:spcBef>
            </a:pPr>
            <a:r>
              <a:rPr sz="1200" b="1" spc="-5" dirty="0">
                <a:latin typeface="Arial"/>
                <a:cs typeface="Arial"/>
              </a:rPr>
              <a:t>System.out.println("This</a:t>
            </a:r>
            <a:r>
              <a:rPr sz="1200" b="1" spc="70" dirty="0">
                <a:latin typeface="Arial"/>
                <a:cs typeface="Arial"/>
              </a:rPr>
              <a:t> </a:t>
            </a:r>
            <a:r>
              <a:rPr sz="1200" b="1" dirty="0">
                <a:latin typeface="Arial"/>
                <a:cs typeface="Arial"/>
              </a:rPr>
              <a:t>is</a:t>
            </a:r>
            <a:r>
              <a:rPr sz="1200" b="1" spc="5" dirty="0">
                <a:latin typeface="Arial"/>
                <a:cs typeface="Arial"/>
              </a:rPr>
              <a:t> </a:t>
            </a:r>
            <a:r>
              <a:rPr sz="1200" b="1" spc="-5" dirty="0">
                <a:latin typeface="Arial"/>
                <a:cs typeface="Arial"/>
              </a:rPr>
              <a:t>constructor</a:t>
            </a:r>
            <a:r>
              <a:rPr sz="1200" b="1" spc="5"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45" dirty="0">
                <a:latin typeface="Arial"/>
                <a:cs typeface="Arial"/>
              </a:rPr>
              <a:t> </a:t>
            </a:r>
            <a:r>
              <a:rPr sz="1200" b="1" spc="-15" dirty="0">
                <a:latin typeface="Arial"/>
                <a:cs typeface="Arial"/>
              </a:rPr>
              <a:t>A");</a:t>
            </a:r>
            <a:endParaRPr sz="1200">
              <a:latin typeface="Arial"/>
              <a:cs typeface="Arial"/>
            </a:endParaRPr>
          </a:p>
          <a:p>
            <a:pPr marL="927100"/>
            <a:r>
              <a:rPr sz="1200" b="1" spc="-5" dirty="0">
                <a:latin typeface="Arial"/>
                <a:cs typeface="Arial"/>
              </a:rPr>
              <a:t>}</a:t>
            </a:r>
            <a:endParaRPr sz="1200">
              <a:latin typeface="Arial"/>
              <a:cs typeface="Arial"/>
            </a:endParaRPr>
          </a:p>
          <a:p>
            <a:pPr marL="12700" marR="4311650"/>
            <a:r>
              <a:rPr sz="1200" b="1" spc="-5" dirty="0">
                <a:latin typeface="Arial"/>
                <a:cs typeface="Arial"/>
              </a:rPr>
              <a:t>} </a:t>
            </a:r>
            <a:r>
              <a:rPr sz="1200" b="1" dirty="0">
                <a:latin typeface="Arial"/>
                <a:cs typeface="Arial"/>
              </a:rPr>
              <a:t>// End</a:t>
            </a:r>
            <a:r>
              <a:rPr sz="1200" b="1" spc="10" dirty="0">
                <a:latin typeface="Arial"/>
                <a:cs typeface="Arial"/>
              </a:rPr>
              <a:t> </a:t>
            </a:r>
            <a:r>
              <a:rPr sz="1200" b="1" dirty="0">
                <a:latin typeface="Arial"/>
                <a:cs typeface="Arial"/>
              </a:rPr>
              <a:t>of</a:t>
            </a:r>
            <a:r>
              <a:rPr sz="1200" b="1" spc="5" dirty="0">
                <a:latin typeface="Arial"/>
                <a:cs typeface="Arial"/>
              </a:rPr>
              <a:t> </a:t>
            </a: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  </a:t>
            </a:r>
            <a:r>
              <a:rPr sz="1200" b="1" dirty="0">
                <a:solidFill>
                  <a:srgbClr val="FF0000"/>
                </a:solidFill>
                <a:latin typeface="Arial"/>
                <a:cs typeface="Arial"/>
              </a:rPr>
              <a:t>class</a:t>
            </a:r>
            <a:r>
              <a:rPr sz="1200" b="1" spc="-45" dirty="0">
                <a:solidFill>
                  <a:srgbClr val="FF0000"/>
                </a:solidFill>
                <a:latin typeface="Arial"/>
                <a:cs typeface="Arial"/>
              </a:rPr>
              <a:t> </a:t>
            </a:r>
            <a:r>
              <a:rPr sz="1200" b="1" spc="-5" dirty="0">
                <a:solidFill>
                  <a:srgbClr val="FF0000"/>
                </a:solidFill>
                <a:latin typeface="Arial"/>
                <a:cs typeface="Arial"/>
              </a:rPr>
              <a:t>B</a:t>
            </a:r>
            <a:r>
              <a:rPr sz="1200" b="1" spc="-15" dirty="0">
                <a:solidFill>
                  <a:srgbClr val="FF0000"/>
                </a:solidFill>
                <a:latin typeface="Arial"/>
                <a:cs typeface="Arial"/>
              </a:rPr>
              <a:t> </a:t>
            </a:r>
            <a:r>
              <a:rPr sz="1200" b="1" spc="-5" dirty="0">
                <a:solidFill>
                  <a:srgbClr val="FF0000"/>
                </a:solidFill>
                <a:latin typeface="Arial"/>
                <a:cs typeface="Arial"/>
              </a:rPr>
              <a:t>extends</a:t>
            </a:r>
            <a:r>
              <a:rPr sz="1200" b="1" spc="-70" dirty="0">
                <a:solidFill>
                  <a:srgbClr val="FF0000"/>
                </a:solidFill>
                <a:latin typeface="Arial"/>
                <a:cs typeface="Arial"/>
              </a:rPr>
              <a:t> </a:t>
            </a:r>
            <a:r>
              <a:rPr sz="1200" b="1" spc="-5" dirty="0">
                <a:solidFill>
                  <a:srgbClr val="FF0000"/>
                </a:solidFill>
                <a:latin typeface="Arial"/>
                <a:cs typeface="Arial"/>
              </a:rPr>
              <a:t>A</a:t>
            </a:r>
            <a:endParaRPr sz="1200">
              <a:latin typeface="Arial"/>
              <a:cs typeface="Arial"/>
            </a:endParaRPr>
          </a:p>
          <a:p>
            <a:pPr marL="12700"/>
            <a:r>
              <a:rPr sz="1200" b="1" dirty="0">
                <a:solidFill>
                  <a:srgbClr val="FF0000"/>
                </a:solidFill>
                <a:latin typeface="Arial"/>
                <a:cs typeface="Arial"/>
              </a:rPr>
              <a:t>{</a:t>
            </a:r>
            <a:endParaRPr sz="1200">
              <a:latin typeface="Arial"/>
              <a:cs typeface="Arial"/>
            </a:endParaRPr>
          </a:p>
          <a:p>
            <a:pPr marL="927100"/>
            <a:r>
              <a:rPr sz="1200" b="1" spc="-10" dirty="0">
                <a:solidFill>
                  <a:srgbClr val="FF0000"/>
                </a:solidFill>
                <a:latin typeface="Arial"/>
                <a:cs typeface="Arial"/>
              </a:rPr>
              <a:t>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841500"/>
            <a:r>
              <a:rPr sz="1200" b="1" spc="-5" dirty="0">
                <a:solidFill>
                  <a:srgbClr val="FF0000"/>
                </a:solidFill>
                <a:latin typeface="Arial"/>
                <a:cs typeface="Arial"/>
              </a:rPr>
              <a:t>super();</a:t>
            </a:r>
            <a:endParaRPr sz="1200">
              <a:latin typeface="Arial"/>
              <a:cs typeface="Arial"/>
            </a:endParaRPr>
          </a:p>
          <a:p>
            <a:pPr marL="1841500"/>
            <a:r>
              <a:rPr sz="1200" b="1" spc="-5" dirty="0">
                <a:solidFill>
                  <a:srgbClr val="FF0000"/>
                </a:solidFill>
                <a:latin typeface="Arial"/>
                <a:cs typeface="Arial"/>
              </a:rPr>
              <a:t>System.out.println("This</a:t>
            </a:r>
            <a:r>
              <a:rPr sz="1200" b="1" spc="70" dirty="0">
                <a:solidFill>
                  <a:srgbClr val="FF0000"/>
                </a:solidFill>
                <a:latin typeface="Arial"/>
                <a:cs typeface="Arial"/>
              </a:rPr>
              <a:t> </a:t>
            </a:r>
            <a:r>
              <a:rPr sz="1200" b="1" dirty="0">
                <a:solidFill>
                  <a:srgbClr val="FF0000"/>
                </a:solidFill>
                <a:latin typeface="Arial"/>
                <a:cs typeface="Arial"/>
              </a:rPr>
              <a:t>is</a:t>
            </a:r>
            <a:r>
              <a:rPr sz="1200" b="1" spc="5" dirty="0">
                <a:solidFill>
                  <a:srgbClr val="FF0000"/>
                </a:solidFill>
                <a:latin typeface="Arial"/>
                <a:cs typeface="Arial"/>
              </a:rPr>
              <a:t> </a:t>
            </a:r>
            <a:r>
              <a:rPr sz="1200" b="1" spc="-5" dirty="0">
                <a:solidFill>
                  <a:srgbClr val="FF0000"/>
                </a:solidFill>
                <a:latin typeface="Arial"/>
                <a:cs typeface="Arial"/>
              </a:rPr>
              <a:t>constructor</a:t>
            </a:r>
            <a:r>
              <a:rPr sz="1200" b="1" spc="5" dirty="0">
                <a:solidFill>
                  <a:srgbClr val="FF0000"/>
                </a:solidFill>
                <a:latin typeface="Arial"/>
                <a:cs typeface="Arial"/>
              </a:rPr>
              <a:t> </a:t>
            </a:r>
            <a:r>
              <a:rPr sz="1200" b="1" dirty="0">
                <a:solidFill>
                  <a:srgbClr val="FF0000"/>
                </a:solidFill>
                <a:latin typeface="Arial"/>
                <a:cs typeface="Arial"/>
              </a:rPr>
              <a:t>of</a:t>
            </a:r>
            <a:r>
              <a:rPr sz="1200" b="1" spc="20" dirty="0">
                <a:solidFill>
                  <a:srgbClr val="FF0000"/>
                </a:solidFill>
                <a:latin typeface="Arial"/>
                <a:cs typeface="Arial"/>
              </a:rPr>
              <a:t> </a:t>
            </a:r>
            <a:r>
              <a:rPr sz="1200" b="1" dirty="0">
                <a:solidFill>
                  <a:srgbClr val="FF0000"/>
                </a:solidFill>
                <a:latin typeface="Arial"/>
                <a:cs typeface="Arial"/>
              </a:rPr>
              <a:t>class</a:t>
            </a:r>
            <a:r>
              <a:rPr sz="1200" b="1" spc="-5" dirty="0">
                <a:solidFill>
                  <a:srgbClr val="FF0000"/>
                </a:solidFill>
                <a:latin typeface="Arial"/>
                <a:cs typeface="Arial"/>
              </a:rPr>
              <a:t> 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2700" marR="4326255"/>
            <a:r>
              <a:rPr sz="1200" b="1" spc="-5"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End</a:t>
            </a:r>
            <a:r>
              <a:rPr sz="1200" b="1" spc="-10" dirty="0">
                <a:solidFill>
                  <a:srgbClr val="FF0000"/>
                </a:solidFill>
                <a:latin typeface="Arial"/>
                <a:cs typeface="Arial"/>
              </a:rPr>
              <a:t> </a:t>
            </a:r>
            <a:r>
              <a:rPr sz="1200" b="1" dirty="0">
                <a:solidFill>
                  <a:srgbClr val="FF0000"/>
                </a:solidFill>
                <a:latin typeface="Arial"/>
                <a:cs typeface="Arial"/>
              </a:rPr>
              <a:t>of</a:t>
            </a:r>
            <a:r>
              <a:rPr sz="1200" b="1" spc="-10" dirty="0">
                <a:solidFill>
                  <a:srgbClr val="FF0000"/>
                </a:solidFill>
                <a:latin typeface="Arial"/>
                <a:cs typeface="Arial"/>
              </a:rPr>
              <a:t> </a:t>
            </a:r>
            <a:r>
              <a:rPr sz="1200" b="1" dirty="0">
                <a:solidFill>
                  <a:srgbClr val="FF0000"/>
                </a:solidFill>
                <a:latin typeface="Arial"/>
                <a:cs typeface="Arial"/>
              </a:rPr>
              <a:t>class</a:t>
            </a:r>
            <a:r>
              <a:rPr sz="1200" b="1" spc="-35" dirty="0">
                <a:solidFill>
                  <a:srgbClr val="FF0000"/>
                </a:solidFill>
                <a:latin typeface="Arial"/>
                <a:cs typeface="Arial"/>
              </a:rPr>
              <a:t> </a:t>
            </a:r>
            <a:r>
              <a:rPr sz="1200" b="1" spc="-5" dirty="0">
                <a:solidFill>
                  <a:srgbClr val="FF0000"/>
                </a:solidFill>
                <a:latin typeface="Arial"/>
                <a:cs typeface="Arial"/>
              </a:rPr>
              <a:t>B </a:t>
            </a:r>
            <a:r>
              <a:rPr sz="1200" b="1" spc="-320" dirty="0">
                <a:solidFill>
                  <a:srgbClr val="FF0000"/>
                </a:solidFill>
                <a:latin typeface="Arial"/>
                <a:cs typeface="Arial"/>
              </a:rPr>
              <a:t> </a:t>
            </a:r>
            <a:r>
              <a:rPr sz="1200" b="1" dirty="0">
                <a:solidFill>
                  <a:srgbClr val="FF0000"/>
                </a:solidFill>
                <a:latin typeface="Arial"/>
                <a:cs typeface="Arial"/>
              </a:rPr>
              <a:t>class</a:t>
            </a:r>
            <a:r>
              <a:rPr sz="1200" b="1" spc="-40" dirty="0">
                <a:solidFill>
                  <a:srgbClr val="FF0000"/>
                </a:solidFill>
                <a:latin typeface="Arial"/>
                <a:cs typeface="Arial"/>
              </a:rPr>
              <a:t> </a:t>
            </a:r>
            <a:r>
              <a:rPr sz="1200" b="1" spc="-25" dirty="0">
                <a:solidFill>
                  <a:srgbClr val="FF0000"/>
                </a:solidFill>
                <a:latin typeface="Arial"/>
                <a:cs typeface="Arial"/>
              </a:rPr>
              <a:t>Test</a:t>
            </a:r>
            <a:endParaRPr sz="1200">
              <a:latin typeface="Arial"/>
              <a:cs typeface="Arial"/>
            </a:endParaRPr>
          </a:p>
          <a:p>
            <a:pPr marL="12700">
              <a:spcBef>
                <a:spcPts val="5"/>
              </a:spcBef>
            </a:pPr>
            <a:r>
              <a:rPr sz="1200" b="1" spc="-5" dirty="0">
                <a:solidFill>
                  <a:srgbClr val="FF0000"/>
                </a:solidFill>
                <a:latin typeface="Arial"/>
                <a:cs typeface="Arial"/>
              </a:rPr>
              <a:t>{</a:t>
            </a:r>
            <a:endParaRPr sz="1200">
              <a:latin typeface="Arial"/>
              <a:cs typeface="Arial"/>
            </a:endParaRPr>
          </a:p>
          <a:p>
            <a:pPr marL="927100"/>
            <a:r>
              <a:rPr sz="1200" b="1" dirty="0">
                <a:solidFill>
                  <a:srgbClr val="FF0000"/>
                </a:solidFill>
                <a:latin typeface="Arial"/>
                <a:cs typeface="Arial"/>
              </a:rPr>
              <a:t>public</a:t>
            </a:r>
            <a:r>
              <a:rPr sz="1200" b="1" spc="10" dirty="0">
                <a:solidFill>
                  <a:srgbClr val="FF0000"/>
                </a:solidFill>
                <a:latin typeface="Arial"/>
                <a:cs typeface="Arial"/>
              </a:rPr>
              <a:t> </a:t>
            </a:r>
            <a:r>
              <a:rPr sz="1200" b="1" spc="-5" dirty="0">
                <a:solidFill>
                  <a:srgbClr val="FF0000"/>
                </a:solidFill>
                <a:latin typeface="Arial"/>
                <a:cs typeface="Arial"/>
              </a:rPr>
              <a:t>static</a:t>
            </a:r>
            <a:r>
              <a:rPr sz="1200" b="1" spc="-20" dirty="0">
                <a:solidFill>
                  <a:srgbClr val="FF0000"/>
                </a:solidFill>
                <a:latin typeface="Arial"/>
                <a:cs typeface="Arial"/>
              </a:rPr>
              <a:t> </a:t>
            </a:r>
            <a:r>
              <a:rPr sz="1200" b="1" spc="-5" dirty="0">
                <a:solidFill>
                  <a:srgbClr val="FF0000"/>
                </a:solidFill>
                <a:latin typeface="Arial"/>
                <a:cs typeface="Arial"/>
              </a:rPr>
              <a:t>void</a:t>
            </a:r>
            <a:r>
              <a:rPr sz="1200" b="1" spc="35" dirty="0">
                <a:solidFill>
                  <a:srgbClr val="FF0000"/>
                </a:solidFill>
                <a:latin typeface="Arial"/>
                <a:cs typeface="Arial"/>
              </a:rPr>
              <a:t> </a:t>
            </a:r>
            <a:r>
              <a:rPr sz="1200" b="1" spc="-5" dirty="0">
                <a:solidFill>
                  <a:srgbClr val="FF0000"/>
                </a:solidFill>
                <a:latin typeface="Arial"/>
                <a:cs typeface="Arial"/>
              </a:rPr>
              <a:t>main(String[]</a:t>
            </a:r>
            <a:r>
              <a:rPr sz="1200" b="1" spc="20" dirty="0">
                <a:solidFill>
                  <a:srgbClr val="FF0000"/>
                </a:solidFill>
                <a:latin typeface="Arial"/>
                <a:cs typeface="Arial"/>
              </a:rPr>
              <a:t> </a:t>
            </a:r>
            <a:r>
              <a:rPr sz="1200" b="1" dirty="0">
                <a:solidFill>
                  <a:srgbClr val="FF0000"/>
                </a:solidFill>
                <a:latin typeface="Arial"/>
                <a:cs typeface="Arial"/>
              </a:rPr>
              <a:t>args)</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p:txBody>
      </p:sp>
      <p:sp>
        <p:nvSpPr>
          <p:cNvPr id="7" name="object 7"/>
          <p:cNvSpPr txBox="1"/>
          <p:nvPr/>
        </p:nvSpPr>
        <p:spPr>
          <a:xfrm>
            <a:off x="4561713" y="5532221"/>
            <a:ext cx="20320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b1</a:t>
            </a:r>
            <a:endParaRPr sz="1200">
              <a:latin typeface="Arial"/>
              <a:cs typeface="Arial"/>
            </a:endParaRPr>
          </a:p>
        </p:txBody>
      </p:sp>
      <p:sp>
        <p:nvSpPr>
          <p:cNvPr id="8" name="object 8"/>
          <p:cNvSpPr txBox="1"/>
          <p:nvPr/>
        </p:nvSpPr>
        <p:spPr>
          <a:xfrm>
            <a:off x="5476114" y="5532221"/>
            <a:ext cx="114935"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t>
            </a:r>
            <a:endParaRPr sz="1200">
              <a:latin typeface="Arial"/>
              <a:cs typeface="Arial"/>
            </a:endParaRPr>
          </a:p>
        </p:txBody>
      </p:sp>
      <p:sp>
        <p:nvSpPr>
          <p:cNvPr id="9" name="object 9"/>
          <p:cNvSpPr txBox="1"/>
          <p:nvPr/>
        </p:nvSpPr>
        <p:spPr>
          <a:xfrm>
            <a:off x="6390894" y="5532221"/>
            <a:ext cx="322580"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new</a:t>
            </a:r>
            <a:endParaRPr sz="1200">
              <a:latin typeface="Arial"/>
              <a:cs typeface="Arial"/>
            </a:endParaRPr>
          </a:p>
        </p:txBody>
      </p:sp>
      <p:sp>
        <p:nvSpPr>
          <p:cNvPr id="10" name="object 10"/>
          <p:cNvSpPr txBox="1"/>
          <p:nvPr/>
        </p:nvSpPr>
        <p:spPr>
          <a:xfrm>
            <a:off x="7305294" y="5532221"/>
            <a:ext cx="28702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B</a:t>
            </a:r>
            <a:r>
              <a:rPr sz="1200" b="1" spc="-15" dirty="0">
                <a:solidFill>
                  <a:srgbClr val="FF0000"/>
                </a:solidFill>
                <a:latin typeface="Arial"/>
                <a:cs typeface="Arial"/>
              </a:rPr>
              <a:t>(</a:t>
            </a:r>
            <a:r>
              <a:rPr sz="1200" b="1" dirty="0">
                <a:solidFill>
                  <a:srgbClr val="FF0000"/>
                </a:solidFill>
                <a:latin typeface="Arial"/>
                <a:cs typeface="Arial"/>
              </a:rPr>
              <a:t>);</a:t>
            </a:r>
            <a:endParaRPr sz="1200">
              <a:latin typeface="Arial"/>
              <a:cs typeface="Arial"/>
            </a:endParaRPr>
          </a:p>
        </p:txBody>
      </p:sp>
      <p:sp>
        <p:nvSpPr>
          <p:cNvPr id="11" name="object 11"/>
          <p:cNvSpPr txBox="1"/>
          <p:nvPr/>
        </p:nvSpPr>
        <p:spPr>
          <a:xfrm>
            <a:off x="1817928" y="5532221"/>
            <a:ext cx="2188210" cy="574040"/>
          </a:xfrm>
          <a:prstGeom prst="rect">
            <a:avLst/>
          </a:prstGeom>
        </p:spPr>
        <p:txBody>
          <a:bodyPr vert="horz" wrap="square" lIns="0" tIns="12700" rIns="0" bIns="0" rtlCol="0">
            <a:spAutoFit/>
          </a:bodyPr>
          <a:lstStyle/>
          <a:p>
            <a:pPr marR="227965" algn="r">
              <a:spcBef>
                <a:spcPts val="100"/>
              </a:spcBef>
            </a:pPr>
            <a:r>
              <a:rPr sz="1200" b="1" spc="-5" dirty="0">
                <a:solidFill>
                  <a:srgbClr val="FF0000"/>
                </a:solidFill>
                <a:latin typeface="Arial"/>
                <a:cs typeface="Arial"/>
              </a:rPr>
              <a:t>B</a:t>
            </a:r>
            <a:endParaRPr sz="1200" dirty="0">
              <a:latin typeface="Arial"/>
              <a:cs typeface="Arial"/>
            </a:endParaRPr>
          </a:p>
          <a:p>
            <a:pPr marL="927100"/>
            <a:r>
              <a:rPr sz="1200" b="1"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End</a:t>
            </a:r>
            <a:r>
              <a:rPr sz="1200" b="1" spc="-15" dirty="0">
                <a:solidFill>
                  <a:srgbClr val="FF0000"/>
                </a:solidFill>
                <a:latin typeface="Arial"/>
                <a:cs typeface="Arial"/>
              </a:rPr>
              <a:t> </a:t>
            </a:r>
            <a:r>
              <a:rPr sz="1200" b="1" dirty="0">
                <a:solidFill>
                  <a:srgbClr val="FF0000"/>
                </a:solidFill>
                <a:latin typeface="Arial"/>
                <a:cs typeface="Arial"/>
              </a:rPr>
              <a:t>of</a:t>
            </a:r>
            <a:r>
              <a:rPr sz="1200" b="1" spc="-20" dirty="0">
                <a:solidFill>
                  <a:srgbClr val="FF0000"/>
                </a:solidFill>
                <a:latin typeface="Arial"/>
                <a:cs typeface="Arial"/>
              </a:rPr>
              <a:t> </a:t>
            </a:r>
            <a:r>
              <a:rPr sz="1200" b="1" spc="-5" dirty="0">
                <a:solidFill>
                  <a:srgbClr val="FF0000"/>
                </a:solidFill>
                <a:latin typeface="Arial"/>
                <a:cs typeface="Arial"/>
              </a:rPr>
              <a:t>Method</a:t>
            </a:r>
            <a:endParaRPr sz="1200" dirty="0">
              <a:latin typeface="Arial"/>
              <a:cs typeface="Arial"/>
            </a:endParaRPr>
          </a:p>
          <a:p>
            <a:pPr marL="12700"/>
            <a:r>
              <a:rPr sz="1200" b="1" dirty="0">
                <a:solidFill>
                  <a:srgbClr val="FF0000"/>
                </a:solidFill>
                <a:latin typeface="Arial"/>
                <a:cs typeface="Arial"/>
              </a:rPr>
              <a:t>}//</a:t>
            </a:r>
            <a:r>
              <a:rPr sz="1200" b="1" spc="-10" dirty="0">
                <a:solidFill>
                  <a:srgbClr val="FF0000"/>
                </a:solidFill>
                <a:latin typeface="Arial"/>
                <a:cs typeface="Arial"/>
              </a:rPr>
              <a:t> </a:t>
            </a:r>
            <a:r>
              <a:rPr sz="1200" b="1" dirty="0">
                <a:solidFill>
                  <a:srgbClr val="FF0000"/>
                </a:solidFill>
                <a:latin typeface="Arial"/>
                <a:cs typeface="Arial"/>
              </a:rPr>
              <a:t>End</a:t>
            </a:r>
            <a:r>
              <a:rPr sz="1200" b="1" spc="-5" dirty="0">
                <a:solidFill>
                  <a:srgbClr val="FF0000"/>
                </a:solidFill>
                <a:latin typeface="Arial"/>
                <a:cs typeface="Arial"/>
              </a:rPr>
              <a:t> </a:t>
            </a:r>
            <a:r>
              <a:rPr sz="1200" b="1" dirty="0">
                <a:solidFill>
                  <a:srgbClr val="FF0000"/>
                </a:solidFill>
                <a:latin typeface="Arial"/>
                <a:cs typeface="Arial"/>
              </a:rPr>
              <a:t>of</a:t>
            </a:r>
            <a:r>
              <a:rPr sz="1200" b="1" spc="-5" dirty="0">
                <a:solidFill>
                  <a:srgbClr val="FF0000"/>
                </a:solidFill>
                <a:latin typeface="Arial"/>
                <a:cs typeface="Arial"/>
              </a:rPr>
              <a:t> Class</a:t>
            </a:r>
            <a:r>
              <a:rPr sz="1200" b="1" spc="-40" dirty="0">
                <a:solidFill>
                  <a:srgbClr val="FF0000"/>
                </a:solidFill>
                <a:latin typeface="Arial"/>
                <a:cs typeface="Arial"/>
              </a:rPr>
              <a:t> </a:t>
            </a:r>
            <a:r>
              <a:rPr sz="1200" b="1" spc="-25" dirty="0">
                <a:solidFill>
                  <a:srgbClr val="FF0000"/>
                </a:solidFill>
                <a:latin typeface="Arial"/>
                <a:cs typeface="Arial"/>
              </a:rPr>
              <a:t>Test</a:t>
            </a:r>
            <a:endParaRPr sz="1200" dirty="0">
              <a:latin typeface="Arial"/>
              <a:cs typeface="Arial"/>
            </a:endParaRPr>
          </a:p>
        </p:txBody>
      </p:sp>
      <p:sp>
        <p:nvSpPr>
          <p:cNvPr id="12" name="object 12"/>
          <p:cNvSpPr/>
          <p:nvPr/>
        </p:nvSpPr>
        <p:spPr>
          <a:xfrm>
            <a:off x="4260343" y="2410587"/>
            <a:ext cx="3858895" cy="1778635"/>
          </a:xfrm>
          <a:custGeom>
            <a:avLst/>
            <a:gdLst/>
            <a:ahLst/>
            <a:cxnLst/>
            <a:rect l="l" t="t" r="r" b="b"/>
            <a:pathLst>
              <a:path w="3858895" h="1778635">
                <a:moveTo>
                  <a:pt x="3847591" y="0"/>
                </a:moveTo>
                <a:lnTo>
                  <a:pt x="3753357" y="43179"/>
                </a:lnTo>
                <a:lnTo>
                  <a:pt x="3764153" y="66675"/>
                </a:lnTo>
                <a:lnTo>
                  <a:pt x="3858386" y="23622"/>
                </a:lnTo>
                <a:lnTo>
                  <a:pt x="3847591" y="0"/>
                </a:lnTo>
                <a:close/>
              </a:path>
              <a:path w="3858895" h="1778635">
                <a:moveTo>
                  <a:pt x="3682746" y="75564"/>
                </a:moveTo>
                <a:lnTo>
                  <a:pt x="3588511" y="118617"/>
                </a:lnTo>
                <a:lnTo>
                  <a:pt x="3599306" y="142239"/>
                </a:lnTo>
                <a:lnTo>
                  <a:pt x="3693541" y="99060"/>
                </a:lnTo>
                <a:lnTo>
                  <a:pt x="3682746" y="75564"/>
                </a:lnTo>
                <a:close/>
              </a:path>
              <a:path w="3858895" h="1778635">
                <a:moveTo>
                  <a:pt x="3517773" y="151002"/>
                </a:moveTo>
                <a:lnTo>
                  <a:pt x="3423538" y="194183"/>
                </a:lnTo>
                <a:lnTo>
                  <a:pt x="3434333" y="217677"/>
                </a:lnTo>
                <a:lnTo>
                  <a:pt x="3528568" y="174498"/>
                </a:lnTo>
                <a:lnTo>
                  <a:pt x="3517773" y="151002"/>
                </a:lnTo>
                <a:close/>
              </a:path>
              <a:path w="3858895" h="1778635">
                <a:moveTo>
                  <a:pt x="3352927" y="226440"/>
                </a:moveTo>
                <a:lnTo>
                  <a:pt x="3258693" y="269621"/>
                </a:lnTo>
                <a:lnTo>
                  <a:pt x="3269487" y="293115"/>
                </a:lnTo>
                <a:lnTo>
                  <a:pt x="3363722" y="250062"/>
                </a:lnTo>
                <a:lnTo>
                  <a:pt x="3352927" y="226440"/>
                </a:lnTo>
                <a:close/>
              </a:path>
              <a:path w="3858895" h="1778635">
                <a:moveTo>
                  <a:pt x="3187954" y="302005"/>
                </a:moveTo>
                <a:lnTo>
                  <a:pt x="3093720" y="345059"/>
                </a:lnTo>
                <a:lnTo>
                  <a:pt x="3104515" y="368680"/>
                </a:lnTo>
                <a:lnTo>
                  <a:pt x="3198748" y="325500"/>
                </a:lnTo>
                <a:lnTo>
                  <a:pt x="3187954" y="302005"/>
                </a:lnTo>
                <a:close/>
              </a:path>
              <a:path w="3858895" h="1778635">
                <a:moveTo>
                  <a:pt x="3023108" y="377443"/>
                </a:moveTo>
                <a:lnTo>
                  <a:pt x="2928873" y="420624"/>
                </a:lnTo>
                <a:lnTo>
                  <a:pt x="2939669" y="444118"/>
                </a:lnTo>
                <a:lnTo>
                  <a:pt x="3033903" y="400938"/>
                </a:lnTo>
                <a:lnTo>
                  <a:pt x="3023108" y="377443"/>
                </a:lnTo>
                <a:close/>
              </a:path>
              <a:path w="3858895" h="1778635">
                <a:moveTo>
                  <a:pt x="2858261" y="452882"/>
                </a:moveTo>
                <a:lnTo>
                  <a:pt x="2764028" y="496062"/>
                </a:lnTo>
                <a:lnTo>
                  <a:pt x="2774696" y="519557"/>
                </a:lnTo>
                <a:lnTo>
                  <a:pt x="2868930" y="476503"/>
                </a:lnTo>
                <a:lnTo>
                  <a:pt x="2858261" y="452882"/>
                </a:lnTo>
                <a:close/>
              </a:path>
              <a:path w="3858895" h="1778635">
                <a:moveTo>
                  <a:pt x="2693288" y="528447"/>
                </a:moveTo>
                <a:lnTo>
                  <a:pt x="2599055" y="571500"/>
                </a:lnTo>
                <a:lnTo>
                  <a:pt x="2609849" y="595122"/>
                </a:lnTo>
                <a:lnTo>
                  <a:pt x="2704084" y="551941"/>
                </a:lnTo>
                <a:lnTo>
                  <a:pt x="2693288" y="528447"/>
                </a:lnTo>
                <a:close/>
              </a:path>
              <a:path w="3858895" h="1778635">
                <a:moveTo>
                  <a:pt x="2528443" y="603885"/>
                </a:moveTo>
                <a:lnTo>
                  <a:pt x="2434209" y="647064"/>
                </a:lnTo>
                <a:lnTo>
                  <a:pt x="2445004" y="670560"/>
                </a:lnTo>
                <a:lnTo>
                  <a:pt x="2539237" y="627507"/>
                </a:lnTo>
                <a:lnTo>
                  <a:pt x="2528443" y="603885"/>
                </a:lnTo>
                <a:close/>
              </a:path>
              <a:path w="3858895" h="1778635">
                <a:moveTo>
                  <a:pt x="2363470" y="679323"/>
                </a:moveTo>
                <a:lnTo>
                  <a:pt x="2269235" y="722502"/>
                </a:lnTo>
                <a:lnTo>
                  <a:pt x="2280031" y="746125"/>
                </a:lnTo>
                <a:lnTo>
                  <a:pt x="2374265" y="702945"/>
                </a:lnTo>
                <a:lnTo>
                  <a:pt x="2363470" y="679323"/>
                </a:lnTo>
                <a:close/>
              </a:path>
              <a:path w="3858895" h="1778635">
                <a:moveTo>
                  <a:pt x="2198623" y="754888"/>
                </a:moveTo>
                <a:lnTo>
                  <a:pt x="2104390" y="797940"/>
                </a:lnTo>
                <a:lnTo>
                  <a:pt x="2115185" y="821563"/>
                </a:lnTo>
                <a:lnTo>
                  <a:pt x="2209419" y="778383"/>
                </a:lnTo>
                <a:lnTo>
                  <a:pt x="2198623" y="754888"/>
                </a:lnTo>
                <a:close/>
              </a:path>
              <a:path w="3858895" h="1778635">
                <a:moveTo>
                  <a:pt x="2033650" y="830326"/>
                </a:moveTo>
                <a:lnTo>
                  <a:pt x="1939417" y="873505"/>
                </a:lnTo>
                <a:lnTo>
                  <a:pt x="1950211" y="897001"/>
                </a:lnTo>
                <a:lnTo>
                  <a:pt x="2044445" y="853948"/>
                </a:lnTo>
                <a:lnTo>
                  <a:pt x="2033650" y="830326"/>
                </a:lnTo>
                <a:close/>
              </a:path>
              <a:path w="3858895" h="1778635">
                <a:moveTo>
                  <a:pt x="1868805" y="905763"/>
                </a:moveTo>
                <a:lnTo>
                  <a:pt x="1774570" y="948943"/>
                </a:lnTo>
                <a:lnTo>
                  <a:pt x="1785366" y="972565"/>
                </a:lnTo>
                <a:lnTo>
                  <a:pt x="1879599" y="929386"/>
                </a:lnTo>
                <a:lnTo>
                  <a:pt x="1868805" y="905763"/>
                </a:lnTo>
                <a:close/>
              </a:path>
              <a:path w="3858895" h="1778635">
                <a:moveTo>
                  <a:pt x="1703832" y="981328"/>
                </a:moveTo>
                <a:lnTo>
                  <a:pt x="1609724" y="1024382"/>
                </a:lnTo>
                <a:lnTo>
                  <a:pt x="1620393" y="1048003"/>
                </a:lnTo>
                <a:lnTo>
                  <a:pt x="1714627" y="1004824"/>
                </a:lnTo>
                <a:lnTo>
                  <a:pt x="1703832" y="981328"/>
                </a:lnTo>
                <a:close/>
              </a:path>
              <a:path w="3858895" h="1778635">
                <a:moveTo>
                  <a:pt x="1538985" y="1056766"/>
                </a:moveTo>
                <a:lnTo>
                  <a:pt x="1444752" y="1099947"/>
                </a:lnTo>
                <a:lnTo>
                  <a:pt x="1455546" y="1123441"/>
                </a:lnTo>
                <a:lnTo>
                  <a:pt x="1549781" y="1080389"/>
                </a:lnTo>
                <a:lnTo>
                  <a:pt x="1538985" y="1056766"/>
                </a:lnTo>
                <a:close/>
              </a:path>
              <a:path w="3858895" h="1778635">
                <a:moveTo>
                  <a:pt x="1374140" y="1132332"/>
                </a:moveTo>
                <a:lnTo>
                  <a:pt x="1279906" y="1175385"/>
                </a:lnTo>
                <a:lnTo>
                  <a:pt x="1290700" y="1199007"/>
                </a:lnTo>
                <a:lnTo>
                  <a:pt x="1384934" y="1155827"/>
                </a:lnTo>
                <a:lnTo>
                  <a:pt x="1374140" y="1132332"/>
                </a:lnTo>
                <a:close/>
              </a:path>
              <a:path w="3858895" h="1778635">
                <a:moveTo>
                  <a:pt x="1209167" y="1207770"/>
                </a:moveTo>
                <a:lnTo>
                  <a:pt x="1114933" y="1250823"/>
                </a:lnTo>
                <a:lnTo>
                  <a:pt x="1125728" y="1274445"/>
                </a:lnTo>
                <a:lnTo>
                  <a:pt x="1219961" y="1231264"/>
                </a:lnTo>
                <a:lnTo>
                  <a:pt x="1209167" y="1207770"/>
                </a:lnTo>
                <a:close/>
              </a:path>
              <a:path w="3858895" h="1778635">
                <a:moveTo>
                  <a:pt x="1044320" y="1283208"/>
                </a:moveTo>
                <a:lnTo>
                  <a:pt x="950086" y="1326388"/>
                </a:lnTo>
                <a:lnTo>
                  <a:pt x="960882" y="1349883"/>
                </a:lnTo>
                <a:lnTo>
                  <a:pt x="1055116" y="1306830"/>
                </a:lnTo>
                <a:lnTo>
                  <a:pt x="1044320" y="1283208"/>
                </a:lnTo>
                <a:close/>
              </a:path>
              <a:path w="3858895" h="1778635">
                <a:moveTo>
                  <a:pt x="879347" y="1358773"/>
                </a:moveTo>
                <a:lnTo>
                  <a:pt x="785113" y="1401826"/>
                </a:lnTo>
                <a:lnTo>
                  <a:pt x="795908" y="1425448"/>
                </a:lnTo>
                <a:lnTo>
                  <a:pt x="890143" y="1382268"/>
                </a:lnTo>
                <a:lnTo>
                  <a:pt x="879347" y="1358773"/>
                </a:lnTo>
                <a:close/>
              </a:path>
              <a:path w="3858895" h="1778635">
                <a:moveTo>
                  <a:pt x="714502" y="1434211"/>
                </a:moveTo>
                <a:lnTo>
                  <a:pt x="620268" y="1477390"/>
                </a:lnTo>
                <a:lnTo>
                  <a:pt x="631062" y="1500886"/>
                </a:lnTo>
                <a:lnTo>
                  <a:pt x="725296" y="1457706"/>
                </a:lnTo>
                <a:lnTo>
                  <a:pt x="714502" y="1434211"/>
                </a:lnTo>
                <a:close/>
              </a:path>
              <a:path w="3858895" h="1778635">
                <a:moveTo>
                  <a:pt x="549529" y="1509649"/>
                </a:moveTo>
                <a:lnTo>
                  <a:pt x="455294" y="1552829"/>
                </a:lnTo>
                <a:lnTo>
                  <a:pt x="466089" y="1576324"/>
                </a:lnTo>
                <a:lnTo>
                  <a:pt x="560323" y="1533270"/>
                </a:lnTo>
                <a:lnTo>
                  <a:pt x="549529" y="1509649"/>
                </a:lnTo>
                <a:close/>
              </a:path>
              <a:path w="3858895" h="1778635">
                <a:moveTo>
                  <a:pt x="384682" y="1585214"/>
                </a:moveTo>
                <a:lnTo>
                  <a:pt x="290449" y="1628267"/>
                </a:lnTo>
                <a:lnTo>
                  <a:pt x="301244" y="1651889"/>
                </a:lnTo>
                <a:lnTo>
                  <a:pt x="395477" y="1608708"/>
                </a:lnTo>
                <a:lnTo>
                  <a:pt x="384682" y="1585214"/>
                </a:lnTo>
                <a:close/>
              </a:path>
              <a:path w="3858895" h="1778635">
                <a:moveTo>
                  <a:pt x="219837" y="1660652"/>
                </a:moveTo>
                <a:lnTo>
                  <a:pt x="125602" y="1703832"/>
                </a:lnTo>
                <a:lnTo>
                  <a:pt x="136397" y="1727327"/>
                </a:lnTo>
                <a:lnTo>
                  <a:pt x="230505" y="1684146"/>
                </a:lnTo>
                <a:lnTo>
                  <a:pt x="219837" y="1660652"/>
                </a:lnTo>
                <a:close/>
              </a:path>
              <a:path w="3858895" h="1778635">
                <a:moveTo>
                  <a:pt x="54482" y="1707769"/>
                </a:moveTo>
                <a:lnTo>
                  <a:pt x="0" y="1775460"/>
                </a:lnTo>
                <a:lnTo>
                  <a:pt x="86868" y="1778508"/>
                </a:lnTo>
                <a:lnTo>
                  <a:pt x="78553" y="1760346"/>
                </a:lnTo>
                <a:lnTo>
                  <a:pt x="64262" y="1760346"/>
                </a:lnTo>
                <a:lnTo>
                  <a:pt x="53466" y="1736725"/>
                </a:lnTo>
                <a:lnTo>
                  <a:pt x="54863" y="1736089"/>
                </a:lnTo>
                <a:lnTo>
                  <a:pt x="67448" y="1736089"/>
                </a:lnTo>
                <a:lnTo>
                  <a:pt x="54482" y="1707769"/>
                </a:lnTo>
                <a:close/>
              </a:path>
              <a:path w="3858895" h="1778635">
                <a:moveTo>
                  <a:pt x="54863" y="1736089"/>
                </a:moveTo>
                <a:lnTo>
                  <a:pt x="53466" y="1736725"/>
                </a:lnTo>
                <a:lnTo>
                  <a:pt x="64262" y="1760346"/>
                </a:lnTo>
                <a:lnTo>
                  <a:pt x="65658" y="1759712"/>
                </a:lnTo>
                <a:lnTo>
                  <a:pt x="54863" y="1736089"/>
                </a:lnTo>
                <a:close/>
              </a:path>
              <a:path w="3858895" h="1778635">
                <a:moveTo>
                  <a:pt x="67448" y="1736089"/>
                </a:moveTo>
                <a:lnTo>
                  <a:pt x="54863" y="1736089"/>
                </a:lnTo>
                <a:lnTo>
                  <a:pt x="65658" y="1759712"/>
                </a:lnTo>
                <a:lnTo>
                  <a:pt x="64262" y="1760346"/>
                </a:lnTo>
                <a:lnTo>
                  <a:pt x="78553" y="1760346"/>
                </a:lnTo>
                <a:lnTo>
                  <a:pt x="67448" y="1736089"/>
                </a:lnTo>
                <a:close/>
              </a:path>
            </a:pathLst>
          </a:custGeom>
          <a:solidFill>
            <a:srgbClr val="FF0000"/>
          </a:solidFill>
        </p:spPr>
        <p:txBody>
          <a:bodyPr wrap="square" lIns="0" tIns="0" rIns="0" bIns="0" rtlCol="0"/>
          <a:lstStyle/>
          <a:p>
            <a:endParaRPr/>
          </a:p>
        </p:txBody>
      </p:sp>
      <p:sp>
        <p:nvSpPr>
          <p:cNvPr id="13" name="object 13"/>
          <p:cNvSpPr txBox="1"/>
          <p:nvPr/>
        </p:nvSpPr>
        <p:spPr>
          <a:xfrm>
            <a:off x="8187309" y="2116073"/>
            <a:ext cx="2326005" cy="299720"/>
          </a:xfrm>
          <a:prstGeom prst="rect">
            <a:avLst/>
          </a:prstGeom>
        </p:spPr>
        <p:txBody>
          <a:bodyPr vert="horz" wrap="square" lIns="0" tIns="12700" rIns="0" bIns="0" rtlCol="0">
            <a:spAutoFit/>
          </a:bodyPr>
          <a:lstStyle/>
          <a:p>
            <a:pPr marL="12700">
              <a:spcBef>
                <a:spcPts val="100"/>
              </a:spcBef>
              <a:tabLst>
                <a:tab pos="535305" algn="l"/>
                <a:tab pos="911860" algn="l"/>
                <a:tab pos="1201420" algn="l"/>
              </a:tabLst>
            </a:pPr>
            <a:r>
              <a:rPr b="1" spc="-5" dirty="0">
                <a:solidFill>
                  <a:srgbClr val="FF0000"/>
                </a:solidFill>
                <a:latin typeface="Calibri"/>
                <a:cs typeface="Calibri"/>
              </a:rPr>
              <a:t>Call	</a:t>
            </a:r>
            <a:r>
              <a:rPr b="1" spc="-15" dirty="0">
                <a:solidFill>
                  <a:srgbClr val="FF0000"/>
                </a:solidFill>
                <a:latin typeface="Calibri"/>
                <a:cs typeface="Calibri"/>
              </a:rPr>
              <a:t>to	</a:t>
            </a:r>
            <a:r>
              <a:rPr b="1" dirty="0">
                <a:solidFill>
                  <a:srgbClr val="FF0000"/>
                </a:solidFill>
                <a:latin typeface="Calibri"/>
                <a:cs typeface="Calibri"/>
              </a:rPr>
              <a:t>a	</a:t>
            </a:r>
            <a:r>
              <a:rPr b="1" spc="-10" dirty="0">
                <a:solidFill>
                  <a:srgbClr val="FF0000"/>
                </a:solidFill>
                <a:latin typeface="Calibri"/>
                <a:cs typeface="Calibri"/>
              </a:rPr>
              <a:t>Constructor</a:t>
            </a:r>
            <a:endParaRPr>
              <a:latin typeface="Calibri"/>
              <a:cs typeface="Calibri"/>
            </a:endParaRPr>
          </a:p>
        </p:txBody>
      </p:sp>
      <p:sp>
        <p:nvSpPr>
          <p:cNvPr id="14" name="object 14"/>
          <p:cNvSpPr txBox="1"/>
          <p:nvPr/>
        </p:nvSpPr>
        <p:spPr>
          <a:xfrm>
            <a:off x="8187308" y="2390394"/>
            <a:ext cx="2134870" cy="299720"/>
          </a:xfrm>
          <a:prstGeom prst="rect">
            <a:avLst/>
          </a:prstGeom>
        </p:spPr>
        <p:txBody>
          <a:bodyPr vert="horz" wrap="square" lIns="0" tIns="12700" rIns="0" bIns="0" rtlCol="0">
            <a:spAutoFit/>
          </a:bodyPr>
          <a:lstStyle/>
          <a:p>
            <a:pPr marL="12700">
              <a:spcBef>
                <a:spcPts val="100"/>
              </a:spcBef>
            </a:pPr>
            <a:r>
              <a:rPr b="1" spc="-5" dirty="0">
                <a:solidFill>
                  <a:srgbClr val="FF0000"/>
                </a:solidFill>
                <a:latin typeface="Calibri"/>
                <a:cs typeface="Calibri"/>
              </a:rPr>
              <a:t>Method</a:t>
            </a:r>
            <a:r>
              <a:rPr b="1" spc="-45" dirty="0">
                <a:solidFill>
                  <a:srgbClr val="FF0000"/>
                </a:solidFill>
                <a:latin typeface="Calibri"/>
                <a:cs typeface="Calibri"/>
              </a:rPr>
              <a:t> </a:t>
            </a:r>
            <a:r>
              <a:rPr b="1" dirty="0">
                <a:solidFill>
                  <a:srgbClr val="FF0000"/>
                </a:solidFill>
                <a:latin typeface="Calibri"/>
                <a:cs typeface="Calibri"/>
              </a:rPr>
              <a:t>of</a:t>
            </a:r>
            <a:r>
              <a:rPr b="1" spc="-10" dirty="0">
                <a:solidFill>
                  <a:srgbClr val="FF0000"/>
                </a:solidFill>
                <a:latin typeface="Calibri"/>
                <a:cs typeface="Calibri"/>
              </a:rPr>
              <a:t> </a:t>
            </a:r>
            <a:r>
              <a:rPr b="1" spc="-5" dirty="0">
                <a:solidFill>
                  <a:srgbClr val="FF0000"/>
                </a:solidFill>
                <a:latin typeface="Calibri"/>
                <a:cs typeface="Calibri"/>
              </a:rPr>
              <a:t>super-class</a:t>
            </a:r>
            <a:endParaRPr>
              <a:latin typeface="Calibri"/>
              <a:cs typeface="Calibri"/>
            </a:endParaRPr>
          </a:p>
        </p:txBody>
      </p:sp>
      <p:pic>
        <p:nvPicPr>
          <p:cNvPr id="15" name="object 15"/>
          <p:cNvPicPr/>
          <p:nvPr/>
        </p:nvPicPr>
        <p:blipFill>
          <a:blip r:embed="rId2" cstate="print"/>
          <a:stretch>
            <a:fillRect/>
          </a:stretch>
        </p:blipFill>
        <p:spPr>
          <a:xfrm>
            <a:off x="8102028" y="5459206"/>
            <a:ext cx="2377716" cy="733077"/>
          </a:xfrm>
          <a:prstGeom prst="rect">
            <a:avLst/>
          </a:prstGeom>
        </p:spPr>
      </p:pic>
      <p:sp>
        <p:nvSpPr>
          <p:cNvPr id="16" name="object 16"/>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5</a:t>
            </a:r>
            <a:endParaRPr sz="1200">
              <a:latin typeface="Calibri"/>
              <a:cs typeface="Calibri"/>
            </a:endParaRPr>
          </a:p>
        </p:txBody>
      </p:sp>
      <p:sp>
        <p:nvSpPr>
          <p:cNvPr id="17" name="object 17"/>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7516875" cy="689932"/>
          </a:xfrm>
          <a:prstGeom prst="rect">
            <a:avLst/>
          </a:prstGeom>
        </p:spPr>
        <p:txBody>
          <a:bodyPr vert="horz" wrap="square" lIns="0" tIns="12700" rIns="0" bIns="0" rtlCol="0" anchor="t">
            <a:spAutoFit/>
          </a:bodyPr>
          <a:lstStyle/>
          <a:p>
            <a:pPr marL="12700">
              <a:lnSpc>
                <a:spcPct val="100000"/>
              </a:lnSpc>
              <a:spcBef>
                <a:spcPts val="100"/>
              </a:spcBef>
            </a:pPr>
            <a:r>
              <a:rPr spc="-160" dirty="0"/>
              <a:t>Ex</a:t>
            </a:r>
            <a:r>
              <a:rPr spc="-155" dirty="0"/>
              <a:t>t</a:t>
            </a:r>
            <a:r>
              <a:rPr spc="-160" dirty="0"/>
              <a:t>end</a:t>
            </a:r>
            <a:r>
              <a:rPr spc="-165" dirty="0"/>
              <a:t>i</a:t>
            </a:r>
            <a:r>
              <a:rPr spc="-150" dirty="0"/>
              <a:t>n</a:t>
            </a:r>
            <a:r>
              <a:rPr dirty="0"/>
              <a:t>g</a:t>
            </a:r>
            <a:r>
              <a:rPr spc="-260" dirty="0"/>
              <a:t> </a:t>
            </a:r>
            <a:r>
              <a:rPr spc="-160" dirty="0"/>
              <a:t>C</a:t>
            </a:r>
            <a:r>
              <a:rPr spc="-165" dirty="0"/>
              <a:t>l</a:t>
            </a:r>
            <a:r>
              <a:rPr spc="-160" dirty="0"/>
              <a:t>asse</a:t>
            </a:r>
            <a:r>
              <a:rPr spc="-5" dirty="0"/>
              <a:t>s</a:t>
            </a:r>
            <a:r>
              <a:rPr spc="-285" dirty="0"/>
              <a:t> </a:t>
            </a:r>
            <a:r>
              <a:rPr dirty="0"/>
              <a:t>:</a:t>
            </a:r>
            <a:r>
              <a:rPr spc="-305" dirty="0"/>
              <a:t> </a:t>
            </a:r>
            <a:r>
              <a:rPr spc="-160" dirty="0"/>
              <a:t>Examp</a:t>
            </a:r>
            <a:r>
              <a:rPr spc="-165" dirty="0"/>
              <a:t>l</a:t>
            </a:r>
            <a:r>
              <a:rPr spc="-5" dirty="0"/>
              <a:t>e</a:t>
            </a:r>
            <a:r>
              <a:rPr spc="-270" dirty="0"/>
              <a:t> </a:t>
            </a:r>
            <a:r>
              <a:rPr spc="-5" dirty="0"/>
              <a:t>2</a:t>
            </a:r>
          </a:p>
        </p:txBody>
      </p:sp>
      <p:sp>
        <p:nvSpPr>
          <p:cNvPr id="3" name="object 3"/>
          <p:cNvSpPr txBox="1"/>
          <p:nvPr/>
        </p:nvSpPr>
        <p:spPr>
          <a:xfrm>
            <a:off x="1817928" y="2239213"/>
            <a:ext cx="85090" cy="19749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endParaRPr sz="1200">
              <a:latin typeface="Arial"/>
              <a:cs typeface="Arial"/>
            </a:endParaRPr>
          </a:p>
        </p:txBody>
      </p:sp>
      <p:sp>
        <p:nvSpPr>
          <p:cNvPr id="4" name="object 4"/>
          <p:cNvSpPr txBox="1"/>
          <p:nvPr/>
        </p:nvSpPr>
        <p:spPr>
          <a:xfrm>
            <a:off x="1817929" y="2422653"/>
            <a:ext cx="5629275" cy="2952115"/>
          </a:xfrm>
          <a:prstGeom prst="rect">
            <a:avLst/>
          </a:prstGeom>
        </p:spPr>
        <p:txBody>
          <a:bodyPr vert="horz" wrap="square" lIns="0" tIns="12700" rIns="0" bIns="0" rtlCol="0">
            <a:spAutoFit/>
          </a:bodyPr>
          <a:lstStyle/>
          <a:p>
            <a:pPr marL="927100">
              <a:spcBef>
                <a:spcPts val="100"/>
              </a:spcBef>
            </a:pPr>
            <a:r>
              <a:rPr sz="1200" b="1" spc="-20" dirty="0">
                <a:latin typeface="Arial"/>
                <a:cs typeface="Arial"/>
              </a:rPr>
              <a:t>A()</a:t>
            </a:r>
            <a:endParaRPr sz="1200">
              <a:latin typeface="Arial"/>
              <a:cs typeface="Arial"/>
            </a:endParaRPr>
          </a:p>
          <a:p>
            <a:pPr marL="927100"/>
            <a:r>
              <a:rPr sz="1200" b="1" spc="-5" dirty="0">
                <a:latin typeface="Arial"/>
                <a:cs typeface="Arial"/>
              </a:rPr>
              <a:t>{</a:t>
            </a:r>
            <a:endParaRPr sz="1200">
              <a:latin typeface="Arial"/>
              <a:cs typeface="Arial"/>
            </a:endParaRPr>
          </a:p>
          <a:p>
            <a:pPr marL="1841500"/>
            <a:r>
              <a:rPr sz="1200" b="1" spc="-5" dirty="0">
                <a:latin typeface="Arial"/>
                <a:cs typeface="Arial"/>
              </a:rPr>
              <a:t>System.out.println("This</a:t>
            </a:r>
            <a:r>
              <a:rPr sz="1200" b="1" spc="70" dirty="0">
                <a:latin typeface="Arial"/>
                <a:cs typeface="Arial"/>
              </a:rPr>
              <a:t> </a:t>
            </a:r>
            <a:r>
              <a:rPr sz="1200" b="1" dirty="0">
                <a:latin typeface="Arial"/>
                <a:cs typeface="Arial"/>
              </a:rPr>
              <a:t>is</a:t>
            </a:r>
            <a:r>
              <a:rPr sz="1200" b="1" spc="5" dirty="0">
                <a:latin typeface="Arial"/>
                <a:cs typeface="Arial"/>
              </a:rPr>
              <a:t> </a:t>
            </a:r>
            <a:r>
              <a:rPr sz="1200" b="1" spc="-5" dirty="0">
                <a:latin typeface="Arial"/>
                <a:cs typeface="Arial"/>
              </a:rPr>
              <a:t>constructor</a:t>
            </a:r>
            <a:r>
              <a:rPr sz="1200" b="1" spc="5"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class</a:t>
            </a:r>
            <a:r>
              <a:rPr sz="1200" b="1" spc="-45" dirty="0">
                <a:latin typeface="Arial"/>
                <a:cs typeface="Arial"/>
              </a:rPr>
              <a:t> </a:t>
            </a:r>
            <a:r>
              <a:rPr sz="1200" b="1" spc="-15" dirty="0">
                <a:latin typeface="Arial"/>
                <a:cs typeface="Arial"/>
              </a:rPr>
              <a:t>A");</a:t>
            </a:r>
            <a:endParaRPr sz="1200">
              <a:latin typeface="Arial"/>
              <a:cs typeface="Arial"/>
            </a:endParaRPr>
          </a:p>
          <a:p>
            <a:pPr marL="927100"/>
            <a:r>
              <a:rPr sz="1200" b="1" spc="-5" dirty="0">
                <a:latin typeface="Arial"/>
                <a:cs typeface="Arial"/>
              </a:rPr>
              <a:t>}</a:t>
            </a:r>
            <a:endParaRPr sz="1200">
              <a:latin typeface="Arial"/>
              <a:cs typeface="Arial"/>
            </a:endParaRPr>
          </a:p>
          <a:p>
            <a:pPr marL="12700" marR="4311650"/>
            <a:r>
              <a:rPr sz="1200" b="1" spc="-5" dirty="0">
                <a:latin typeface="Arial"/>
                <a:cs typeface="Arial"/>
              </a:rPr>
              <a:t>} </a:t>
            </a:r>
            <a:r>
              <a:rPr sz="1200" b="1" dirty="0">
                <a:latin typeface="Arial"/>
                <a:cs typeface="Arial"/>
              </a:rPr>
              <a:t>// End</a:t>
            </a:r>
            <a:r>
              <a:rPr sz="1200" b="1" spc="10" dirty="0">
                <a:latin typeface="Arial"/>
                <a:cs typeface="Arial"/>
              </a:rPr>
              <a:t> </a:t>
            </a:r>
            <a:r>
              <a:rPr sz="1200" b="1" dirty="0">
                <a:latin typeface="Arial"/>
                <a:cs typeface="Arial"/>
              </a:rPr>
              <a:t>of</a:t>
            </a:r>
            <a:r>
              <a:rPr sz="1200" b="1" spc="5" dirty="0">
                <a:latin typeface="Arial"/>
                <a:cs typeface="Arial"/>
              </a:rPr>
              <a:t> </a:t>
            </a: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  </a:t>
            </a:r>
            <a:r>
              <a:rPr sz="1200" b="1" dirty="0">
                <a:solidFill>
                  <a:srgbClr val="FF0000"/>
                </a:solidFill>
                <a:latin typeface="Arial"/>
                <a:cs typeface="Arial"/>
              </a:rPr>
              <a:t>class</a:t>
            </a:r>
            <a:r>
              <a:rPr sz="1200" b="1" spc="-45" dirty="0">
                <a:solidFill>
                  <a:srgbClr val="FF0000"/>
                </a:solidFill>
                <a:latin typeface="Arial"/>
                <a:cs typeface="Arial"/>
              </a:rPr>
              <a:t> </a:t>
            </a:r>
            <a:r>
              <a:rPr sz="1200" b="1" spc="-5" dirty="0">
                <a:solidFill>
                  <a:srgbClr val="FF0000"/>
                </a:solidFill>
                <a:latin typeface="Arial"/>
                <a:cs typeface="Arial"/>
              </a:rPr>
              <a:t>B</a:t>
            </a:r>
            <a:r>
              <a:rPr sz="1200" b="1" spc="-15" dirty="0">
                <a:solidFill>
                  <a:srgbClr val="FF0000"/>
                </a:solidFill>
                <a:latin typeface="Arial"/>
                <a:cs typeface="Arial"/>
              </a:rPr>
              <a:t> </a:t>
            </a:r>
            <a:r>
              <a:rPr sz="1200" b="1" spc="-5" dirty="0">
                <a:solidFill>
                  <a:srgbClr val="FF0000"/>
                </a:solidFill>
                <a:latin typeface="Arial"/>
                <a:cs typeface="Arial"/>
              </a:rPr>
              <a:t>extends</a:t>
            </a:r>
            <a:r>
              <a:rPr sz="1200" b="1" spc="-70" dirty="0">
                <a:solidFill>
                  <a:srgbClr val="FF0000"/>
                </a:solidFill>
                <a:latin typeface="Arial"/>
                <a:cs typeface="Arial"/>
              </a:rPr>
              <a:t> </a:t>
            </a:r>
            <a:r>
              <a:rPr sz="1200" b="1" spc="-5" dirty="0">
                <a:solidFill>
                  <a:srgbClr val="FF0000"/>
                </a:solidFill>
                <a:latin typeface="Arial"/>
                <a:cs typeface="Arial"/>
              </a:rPr>
              <a:t>A</a:t>
            </a:r>
            <a:endParaRPr sz="1200">
              <a:latin typeface="Arial"/>
              <a:cs typeface="Arial"/>
            </a:endParaRPr>
          </a:p>
          <a:p>
            <a:pPr marL="12700"/>
            <a:r>
              <a:rPr sz="1200" b="1" dirty="0">
                <a:solidFill>
                  <a:srgbClr val="FF0000"/>
                </a:solidFill>
                <a:latin typeface="Arial"/>
                <a:cs typeface="Arial"/>
              </a:rPr>
              <a:t>{</a:t>
            </a:r>
            <a:endParaRPr sz="1200">
              <a:latin typeface="Arial"/>
              <a:cs typeface="Arial"/>
            </a:endParaRPr>
          </a:p>
          <a:p>
            <a:pPr marL="927100"/>
            <a:r>
              <a:rPr sz="1200" b="1" spc="-10" dirty="0">
                <a:solidFill>
                  <a:srgbClr val="FF0000"/>
                </a:solidFill>
                <a:latin typeface="Arial"/>
                <a:cs typeface="Arial"/>
              </a:rPr>
              <a:t>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841500"/>
            <a:r>
              <a:rPr sz="1200" b="1" spc="-5" dirty="0">
                <a:solidFill>
                  <a:srgbClr val="FF0000"/>
                </a:solidFill>
                <a:latin typeface="Arial"/>
                <a:cs typeface="Arial"/>
              </a:rPr>
              <a:t>System.out.println("This</a:t>
            </a:r>
            <a:r>
              <a:rPr sz="1200" b="1" spc="70" dirty="0">
                <a:solidFill>
                  <a:srgbClr val="FF0000"/>
                </a:solidFill>
                <a:latin typeface="Arial"/>
                <a:cs typeface="Arial"/>
              </a:rPr>
              <a:t> </a:t>
            </a:r>
            <a:r>
              <a:rPr sz="1200" b="1" dirty="0">
                <a:solidFill>
                  <a:srgbClr val="FF0000"/>
                </a:solidFill>
                <a:latin typeface="Arial"/>
                <a:cs typeface="Arial"/>
              </a:rPr>
              <a:t>is</a:t>
            </a:r>
            <a:r>
              <a:rPr sz="1200" b="1" spc="5" dirty="0">
                <a:solidFill>
                  <a:srgbClr val="FF0000"/>
                </a:solidFill>
                <a:latin typeface="Arial"/>
                <a:cs typeface="Arial"/>
              </a:rPr>
              <a:t> </a:t>
            </a:r>
            <a:r>
              <a:rPr sz="1200" b="1" spc="-5" dirty="0">
                <a:solidFill>
                  <a:srgbClr val="FF0000"/>
                </a:solidFill>
                <a:latin typeface="Arial"/>
                <a:cs typeface="Arial"/>
              </a:rPr>
              <a:t>constructor</a:t>
            </a:r>
            <a:r>
              <a:rPr sz="1200" b="1" spc="5" dirty="0">
                <a:solidFill>
                  <a:srgbClr val="FF0000"/>
                </a:solidFill>
                <a:latin typeface="Arial"/>
                <a:cs typeface="Arial"/>
              </a:rPr>
              <a:t> </a:t>
            </a:r>
            <a:r>
              <a:rPr sz="1200" b="1" dirty="0">
                <a:solidFill>
                  <a:srgbClr val="FF0000"/>
                </a:solidFill>
                <a:latin typeface="Arial"/>
                <a:cs typeface="Arial"/>
              </a:rPr>
              <a:t>of</a:t>
            </a:r>
            <a:r>
              <a:rPr sz="1200" b="1" spc="20" dirty="0">
                <a:solidFill>
                  <a:srgbClr val="FF0000"/>
                </a:solidFill>
                <a:latin typeface="Arial"/>
                <a:cs typeface="Arial"/>
              </a:rPr>
              <a:t> </a:t>
            </a:r>
            <a:r>
              <a:rPr sz="1200" b="1" dirty="0">
                <a:solidFill>
                  <a:srgbClr val="FF0000"/>
                </a:solidFill>
                <a:latin typeface="Arial"/>
                <a:cs typeface="Arial"/>
              </a:rPr>
              <a:t>class</a:t>
            </a:r>
            <a:r>
              <a:rPr sz="1200" b="1" spc="-5" dirty="0">
                <a:solidFill>
                  <a:srgbClr val="FF0000"/>
                </a:solidFill>
                <a:latin typeface="Arial"/>
                <a:cs typeface="Arial"/>
              </a:rPr>
              <a:t> 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2700" marR="4326255"/>
            <a:r>
              <a:rPr sz="1200" b="1" spc="-5"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End</a:t>
            </a:r>
            <a:r>
              <a:rPr sz="1200" b="1" spc="-10" dirty="0">
                <a:solidFill>
                  <a:srgbClr val="FF0000"/>
                </a:solidFill>
                <a:latin typeface="Arial"/>
                <a:cs typeface="Arial"/>
              </a:rPr>
              <a:t> </a:t>
            </a:r>
            <a:r>
              <a:rPr sz="1200" b="1" dirty="0">
                <a:solidFill>
                  <a:srgbClr val="FF0000"/>
                </a:solidFill>
                <a:latin typeface="Arial"/>
                <a:cs typeface="Arial"/>
              </a:rPr>
              <a:t>of</a:t>
            </a:r>
            <a:r>
              <a:rPr sz="1200" b="1" spc="-10" dirty="0">
                <a:solidFill>
                  <a:srgbClr val="FF0000"/>
                </a:solidFill>
                <a:latin typeface="Arial"/>
                <a:cs typeface="Arial"/>
              </a:rPr>
              <a:t> </a:t>
            </a:r>
            <a:r>
              <a:rPr sz="1200" b="1" dirty="0">
                <a:solidFill>
                  <a:srgbClr val="FF0000"/>
                </a:solidFill>
                <a:latin typeface="Arial"/>
                <a:cs typeface="Arial"/>
              </a:rPr>
              <a:t>class</a:t>
            </a:r>
            <a:r>
              <a:rPr sz="1200" b="1" spc="-35" dirty="0">
                <a:solidFill>
                  <a:srgbClr val="FF0000"/>
                </a:solidFill>
                <a:latin typeface="Arial"/>
                <a:cs typeface="Arial"/>
              </a:rPr>
              <a:t> </a:t>
            </a:r>
            <a:r>
              <a:rPr sz="1200" b="1" spc="-5" dirty="0">
                <a:solidFill>
                  <a:srgbClr val="FF0000"/>
                </a:solidFill>
                <a:latin typeface="Arial"/>
                <a:cs typeface="Arial"/>
              </a:rPr>
              <a:t>B </a:t>
            </a:r>
            <a:r>
              <a:rPr sz="1200" b="1" spc="-320" dirty="0">
                <a:solidFill>
                  <a:srgbClr val="FF0000"/>
                </a:solidFill>
                <a:latin typeface="Arial"/>
                <a:cs typeface="Arial"/>
              </a:rPr>
              <a:t> </a:t>
            </a:r>
            <a:r>
              <a:rPr sz="1200" b="1" dirty="0">
                <a:solidFill>
                  <a:srgbClr val="FF0000"/>
                </a:solidFill>
                <a:latin typeface="Arial"/>
                <a:cs typeface="Arial"/>
              </a:rPr>
              <a:t>class</a:t>
            </a:r>
            <a:r>
              <a:rPr sz="1200" b="1" spc="-40" dirty="0">
                <a:solidFill>
                  <a:srgbClr val="FF0000"/>
                </a:solidFill>
                <a:latin typeface="Arial"/>
                <a:cs typeface="Arial"/>
              </a:rPr>
              <a:t> </a:t>
            </a:r>
            <a:r>
              <a:rPr sz="1200" b="1" spc="-25" dirty="0">
                <a:solidFill>
                  <a:srgbClr val="FF0000"/>
                </a:solidFill>
                <a:latin typeface="Arial"/>
                <a:cs typeface="Arial"/>
              </a:rPr>
              <a:t>Test</a:t>
            </a:r>
            <a:endParaRPr sz="1200">
              <a:latin typeface="Arial"/>
              <a:cs typeface="Arial"/>
            </a:endParaRPr>
          </a:p>
          <a:p>
            <a:pPr marL="12700"/>
            <a:r>
              <a:rPr sz="1200" b="1" spc="-5" dirty="0">
                <a:solidFill>
                  <a:srgbClr val="FF0000"/>
                </a:solidFill>
                <a:latin typeface="Arial"/>
                <a:cs typeface="Arial"/>
              </a:rPr>
              <a:t>{</a:t>
            </a:r>
            <a:endParaRPr sz="1200">
              <a:latin typeface="Arial"/>
              <a:cs typeface="Arial"/>
            </a:endParaRPr>
          </a:p>
          <a:p>
            <a:pPr marL="927100">
              <a:spcBef>
                <a:spcPts val="5"/>
              </a:spcBef>
            </a:pPr>
            <a:r>
              <a:rPr sz="1200" b="1" dirty="0">
                <a:solidFill>
                  <a:srgbClr val="FF0000"/>
                </a:solidFill>
                <a:latin typeface="Arial"/>
                <a:cs typeface="Arial"/>
              </a:rPr>
              <a:t>public</a:t>
            </a:r>
            <a:r>
              <a:rPr sz="1200" b="1" spc="10" dirty="0">
                <a:solidFill>
                  <a:srgbClr val="FF0000"/>
                </a:solidFill>
                <a:latin typeface="Arial"/>
                <a:cs typeface="Arial"/>
              </a:rPr>
              <a:t> </a:t>
            </a:r>
            <a:r>
              <a:rPr sz="1200" b="1" spc="-5" dirty="0">
                <a:solidFill>
                  <a:srgbClr val="FF0000"/>
                </a:solidFill>
                <a:latin typeface="Arial"/>
                <a:cs typeface="Arial"/>
              </a:rPr>
              <a:t>static</a:t>
            </a:r>
            <a:r>
              <a:rPr sz="1200" b="1" spc="-20" dirty="0">
                <a:solidFill>
                  <a:srgbClr val="FF0000"/>
                </a:solidFill>
                <a:latin typeface="Arial"/>
                <a:cs typeface="Arial"/>
              </a:rPr>
              <a:t> </a:t>
            </a:r>
            <a:r>
              <a:rPr sz="1200" b="1" spc="-5" dirty="0">
                <a:solidFill>
                  <a:srgbClr val="FF0000"/>
                </a:solidFill>
                <a:latin typeface="Arial"/>
                <a:cs typeface="Arial"/>
              </a:rPr>
              <a:t>void</a:t>
            </a:r>
            <a:r>
              <a:rPr sz="1200" b="1" spc="35" dirty="0">
                <a:solidFill>
                  <a:srgbClr val="FF0000"/>
                </a:solidFill>
                <a:latin typeface="Arial"/>
                <a:cs typeface="Arial"/>
              </a:rPr>
              <a:t> </a:t>
            </a:r>
            <a:r>
              <a:rPr sz="1200" b="1" spc="-5" dirty="0">
                <a:solidFill>
                  <a:srgbClr val="FF0000"/>
                </a:solidFill>
                <a:latin typeface="Arial"/>
                <a:cs typeface="Arial"/>
              </a:rPr>
              <a:t>main(String[]</a:t>
            </a:r>
            <a:r>
              <a:rPr sz="1200" b="1" spc="20" dirty="0">
                <a:solidFill>
                  <a:srgbClr val="FF0000"/>
                </a:solidFill>
                <a:latin typeface="Arial"/>
                <a:cs typeface="Arial"/>
              </a:rPr>
              <a:t> </a:t>
            </a:r>
            <a:r>
              <a:rPr sz="1200" b="1" dirty="0">
                <a:solidFill>
                  <a:srgbClr val="FF0000"/>
                </a:solidFill>
                <a:latin typeface="Arial"/>
                <a:cs typeface="Arial"/>
              </a:rPr>
              <a:t>args)</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p:txBody>
      </p:sp>
      <p:sp>
        <p:nvSpPr>
          <p:cNvPr id="5" name="object 5"/>
          <p:cNvSpPr txBox="1"/>
          <p:nvPr/>
        </p:nvSpPr>
        <p:spPr>
          <a:xfrm>
            <a:off x="4561713" y="5349366"/>
            <a:ext cx="20320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b1</a:t>
            </a:r>
            <a:endParaRPr sz="1200">
              <a:latin typeface="Arial"/>
              <a:cs typeface="Arial"/>
            </a:endParaRPr>
          </a:p>
        </p:txBody>
      </p:sp>
      <p:sp>
        <p:nvSpPr>
          <p:cNvPr id="6" name="object 6"/>
          <p:cNvSpPr txBox="1"/>
          <p:nvPr/>
        </p:nvSpPr>
        <p:spPr>
          <a:xfrm>
            <a:off x="5476114" y="5349366"/>
            <a:ext cx="114935"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t>
            </a:r>
            <a:endParaRPr sz="1200">
              <a:latin typeface="Arial"/>
              <a:cs typeface="Arial"/>
            </a:endParaRPr>
          </a:p>
        </p:txBody>
      </p:sp>
      <p:sp>
        <p:nvSpPr>
          <p:cNvPr id="7" name="object 7"/>
          <p:cNvSpPr txBox="1"/>
          <p:nvPr/>
        </p:nvSpPr>
        <p:spPr>
          <a:xfrm>
            <a:off x="6390894" y="5349366"/>
            <a:ext cx="322580"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new</a:t>
            </a:r>
            <a:endParaRPr sz="1200">
              <a:latin typeface="Arial"/>
              <a:cs typeface="Arial"/>
            </a:endParaRPr>
          </a:p>
        </p:txBody>
      </p:sp>
      <p:sp>
        <p:nvSpPr>
          <p:cNvPr id="8" name="object 8"/>
          <p:cNvSpPr txBox="1"/>
          <p:nvPr/>
        </p:nvSpPr>
        <p:spPr>
          <a:xfrm>
            <a:off x="7305294" y="5349366"/>
            <a:ext cx="28702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B</a:t>
            </a:r>
            <a:r>
              <a:rPr sz="1200" b="1" spc="-15" dirty="0">
                <a:solidFill>
                  <a:srgbClr val="FF0000"/>
                </a:solidFill>
                <a:latin typeface="Arial"/>
                <a:cs typeface="Arial"/>
              </a:rPr>
              <a:t>(</a:t>
            </a:r>
            <a:r>
              <a:rPr sz="1200" b="1" dirty="0">
                <a:solidFill>
                  <a:srgbClr val="FF0000"/>
                </a:solidFill>
                <a:latin typeface="Arial"/>
                <a:cs typeface="Arial"/>
              </a:rPr>
              <a:t>);</a:t>
            </a:r>
            <a:endParaRPr sz="1200">
              <a:latin typeface="Arial"/>
              <a:cs typeface="Arial"/>
            </a:endParaRPr>
          </a:p>
        </p:txBody>
      </p:sp>
      <p:sp>
        <p:nvSpPr>
          <p:cNvPr id="9" name="object 9"/>
          <p:cNvSpPr txBox="1"/>
          <p:nvPr/>
        </p:nvSpPr>
        <p:spPr>
          <a:xfrm>
            <a:off x="1817928" y="5349366"/>
            <a:ext cx="2188210" cy="574040"/>
          </a:xfrm>
          <a:prstGeom prst="rect">
            <a:avLst/>
          </a:prstGeom>
        </p:spPr>
        <p:txBody>
          <a:bodyPr vert="horz" wrap="square" lIns="0" tIns="12700" rIns="0" bIns="0" rtlCol="0">
            <a:spAutoFit/>
          </a:bodyPr>
          <a:lstStyle/>
          <a:p>
            <a:pPr marR="227965" algn="r">
              <a:spcBef>
                <a:spcPts val="100"/>
              </a:spcBef>
            </a:pPr>
            <a:r>
              <a:rPr sz="1200" b="1" spc="-5" dirty="0">
                <a:solidFill>
                  <a:srgbClr val="FF0000"/>
                </a:solidFill>
                <a:latin typeface="Arial"/>
                <a:cs typeface="Arial"/>
              </a:rPr>
              <a:t>B</a:t>
            </a:r>
            <a:endParaRPr sz="1200">
              <a:latin typeface="Arial"/>
              <a:cs typeface="Arial"/>
            </a:endParaRPr>
          </a:p>
          <a:p>
            <a:pPr marL="927100"/>
            <a:r>
              <a:rPr sz="1200" b="1"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End</a:t>
            </a:r>
            <a:r>
              <a:rPr sz="1200" b="1" spc="-15" dirty="0">
                <a:solidFill>
                  <a:srgbClr val="FF0000"/>
                </a:solidFill>
                <a:latin typeface="Arial"/>
                <a:cs typeface="Arial"/>
              </a:rPr>
              <a:t> </a:t>
            </a:r>
            <a:r>
              <a:rPr sz="1200" b="1" dirty="0">
                <a:solidFill>
                  <a:srgbClr val="FF0000"/>
                </a:solidFill>
                <a:latin typeface="Arial"/>
                <a:cs typeface="Arial"/>
              </a:rPr>
              <a:t>of</a:t>
            </a:r>
            <a:r>
              <a:rPr sz="1200" b="1" spc="-20" dirty="0">
                <a:solidFill>
                  <a:srgbClr val="FF0000"/>
                </a:solidFill>
                <a:latin typeface="Arial"/>
                <a:cs typeface="Arial"/>
              </a:rPr>
              <a:t> </a:t>
            </a:r>
            <a:r>
              <a:rPr sz="1200" b="1" spc="-5" dirty="0">
                <a:solidFill>
                  <a:srgbClr val="FF0000"/>
                </a:solidFill>
                <a:latin typeface="Arial"/>
                <a:cs typeface="Arial"/>
              </a:rPr>
              <a:t>Method</a:t>
            </a:r>
            <a:endParaRPr sz="1200">
              <a:latin typeface="Arial"/>
              <a:cs typeface="Arial"/>
            </a:endParaRPr>
          </a:p>
          <a:p>
            <a:pPr marL="12700"/>
            <a:r>
              <a:rPr sz="1200" b="1" dirty="0">
                <a:solidFill>
                  <a:srgbClr val="FF0000"/>
                </a:solidFill>
                <a:latin typeface="Arial"/>
                <a:cs typeface="Arial"/>
              </a:rPr>
              <a:t>}//</a:t>
            </a:r>
            <a:r>
              <a:rPr sz="1200" b="1" spc="-10" dirty="0">
                <a:solidFill>
                  <a:srgbClr val="FF0000"/>
                </a:solidFill>
                <a:latin typeface="Arial"/>
                <a:cs typeface="Arial"/>
              </a:rPr>
              <a:t> </a:t>
            </a:r>
            <a:r>
              <a:rPr sz="1200" b="1" dirty="0">
                <a:solidFill>
                  <a:srgbClr val="FF0000"/>
                </a:solidFill>
                <a:latin typeface="Arial"/>
                <a:cs typeface="Arial"/>
              </a:rPr>
              <a:t>End</a:t>
            </a:r>
            <a:r>
              <a:rPr sz="1200" b="1" spc="-5" dirty="0">
                <a:solidFill>
                  <a:srgbClr val="FF0000"/>
                </a:solidFill>
                <a:latin typeface="Arial"/>
                <a:cs typeface="Arial"/>
              </a:rPr>
              <a:t> </a:t>
            </a:r>
            <a:r>
              <a:rPr sz="1200" b="1" dirty="0">
                <a:solidFill>
                  <a:srgbClr val="FF0000"/>
                </a:solidFill>
                <a:latin typeface="Arial"/>
                <a:cs typeface="Arial"/>
              </a:rPr>
              <a:t>of</a:t>
            </a:r>
            <a:r>
              <a:rPr sz="1200" b="1" spc="-5" dirty="0">
                <a:solidFill>
                  <a:srgbClr val="FF0000"/>
                </a:solidFill>
                <a:latin typeface="Arial"/>
                <a:cs typeface="Arial"/>
              </a:rPr>
              <a:t> Class</a:t>
            </a:r>
            <a:r>
              <a:rPr sz="1200" b="1" spc="-40" dirty="0">
                <a:solidFill>
                  <a:srgbClr val="FF0000"/>
                </a:solidFill>
                <a:latin typeface="Arial"/>
                <a:cs typeface="Arial"/>
              </a:rPr>
              <a:t> </a:t>
            </a:r>
            <a:r>
              <a:rPr sz="1200" b="1" spc="-25" dirty="0">
                <a:solidFill>
                  <a:srgbClr val="FF0000"/>
                </a:solidFill>
                <a:latin typeface="Arial"/>
                <a:cs typeface="Arial"/>
              </a:rPr>
              <a:t>Test</a:t>
            </a:r>
            <a:endParaRPr sz="1200">
              <a:latin typeface="Arial"/>
              <a:cs typeface="Arial"/>
            </a:endParaRPr>
          </a:p>
        </p:txBody>
      </p:sp>
      <p:sp>
        <p:nvSpPr>
          <p:cNvPr id="10" name="object 10"/>
          <p:cNvSpPr txBox="1"/>
          <p:nvPr/>
        </p:nvSpPr>
        <p:spPr>
          <a:xfrm>
            <a:off x="1792351" y="1413510"/>
            <a:ext cx="8606155" cy="851535"/>
          </a:xfrm>
          <a:prstGeom prst="rect">
            <a:avLst/>
          </a:prstGeom>
        </p:spPr>
        <p:txBody>
          <a:bodyPr vert="horz" wrap="square" lIns="0" tIns="13335" rIns="0" bIns="0" rtlCol="0">
            <a:spAutoFit/>
          </a:bodyPr>
          <a:lstStyle/>
          <a:p>
            <a:pPr marL="12700">
              <a:spcBef>
                <a:spcPts val="105"/>
              </a:spcBef>
            </a:pPr>
            <a:r>
              <a:rPr sz="2000" b="1" u="heavy" spc="-10" dirty="0">
                <a:solidFill>
                  <a:srgbClr val="FF0000"/>
                </a:solidFill>
                <a:uFill>
                  <a:solidFill>
                    <a:srgbClr val="FF0000"/>
                  </a:solidFill>
                </a:uFill>
                <a:latin typeface="Arial"/>
                <a:cs typeface="Arial"/>
              </a:rPr>
              <a:t> </a:t>
            </a:r>
            <a:r>
              <a:rPr sz="2000" b="1" u="heavy" dirty="0">
                <a:solidFill>
                  <a:srgbClr val="FF0000"/>
                </a:solidFill>
                <a:uFill>
                  <a:solidFill>
                    <a:srgbClr val="FF0000"/>
                  </a:solidFill>
                </a:uFill>
                <a:latin typeface="Arial"/>
                <a:cs typeface="Arial"/>
              </a:rPr>
              <a:t>When</a:t>
            </a:r>
            <a:r>
              <a:rPr sz="2000" b="1" u="heavy" spc="-15" dirty="0">
                <a:solidFill>
                  <a:srgbClr val="FF0000"/>
                </a:solidFill>
                <a:uFill>
                  <a:solidFill>
                    <a:srgbClr val="FF0000"/>
                  </a:solidFill>
                </a:uFill>
                <a:latin typeface="Arial"/>
                <a:cs typeface="Arial"/>
              </a:rPr>
              <a:t> </a:t>
            </a:r>
            <a:r>
              <a:rPr sz="2000" b="1" u="heavy" dirty="0">
                <a:solidFill>
                  <a:srgbClr val="FF0000"/>
                </a:solidFill>
                <a:uFill>
                  <a:solidFill>
                    <a:srgbClr val="FF0000"/>
                  </a:solidFill>
                </a:uFill>
                <a:latin typeface="Arial"/>
                <a:cs typeface="Arial"/>
              </a:rPr>
              <a:t>a</a:t>
            </a:r>
            <a:r>
              <a:rPr sz="2000" b="1" u="heavy" spc="-15" dirty="0">
                <a:solidFill>
                  <a:srgbClr val="FF0000"/>
                </a:solidFill>
                <a:uFill>
                  <a:solidFill>
                    <a:srgbClr val="FF0000"/>
                  </a:solidFill>
                </a:uFill>
                <a:latin typeface="Arial"/>
                <a:cs typeface="Arial"/>
              </a:rPr>
              <a:t> </a:t>
            </a:r>
            <a:r>
              <a:rPr sz="2000" b="1" u="heavy" dirty="0">
                <a:solidFill>
                  <a:srgbClr val="FF0000"/>
                </a:solidFill>
                <a:uFill>
                  <a:solidFill>
                    <a:srgbClr val="FF0000"/>
                  </a:solidFill>
                </a:uFill>
                <a:latin typeface="Arial"/>
                <a:cs typeface="Arial"/>
              </a:rPr>
              <a:t>super-class</a:t>
            </a:r>
            <a:r>
              <a:rPr sz="2000" b="1" u="heavy" spc="-35" dirty="0">
                <a:solidFill>
                  <a:srgbClr val="FF0000"/>
                </a:solidFill>
                <a:uFill>
                  <a:solidFill>
                    <a:srgbClr val="FF0000"/>
                  </a:solidFill>
                </a:uFill>
                <a:latin typeface="Arial"/>
                <a:cs typeface="Arial"/>
              </a:rPr>
              <a:t> </a:t>
            </a:r>
            <a:r>
              <a:rPr sz="2000" b="1" u="heavy" dirty="0">
                <a:solidFill>
                  <a:srgbClr val="FF0000"/>
                </a:solidFill>
                <a:uFill>
                  <a:solidFill>
                    <a:srgbClr val="FF0000"/>
                  </a:solidFill>
                </a:uFill>
                <a:latin typeface="Arial"/>
                <a:cs typeface="Arial"/>
              </a:rPr>
              <a:t>has</a:t>
            </a:r>
            <a:r>
              <a:rPr sz="2000" b="1" u="heavy" spc="-5" dirty="0">
                <a:solidFill>
                  <a:srgbClr val="FF0000"/>
                </a:solidFill>
                <a:uFill>
                  <a:solidFill>
                    <a:srgbClr val="FF0000"/>
                  </a:solidFill>
                </a:uFill>
                <a:latin typeface="Arial"/>
                <a:cs typeface="Arial"/>
              </a:rPr>
              <a:t> </a:t>
            </a:r>
            <a:r>
              <a:rPr sz="2000" b="1" u="heavy" dirty="0">
                <a:solidFill>
                  <a:srgbClr val="FF0000"/>
                </a:solidFill>
                <a:uFill>
                  <a:solidFill>
                    <a:srgbClr val="FF0000"/>
                  </a:solidFill>
                </a:uFill>
                <a:latin typeface="Arial"/>
                <a:cs typeface="Arial"/>
              </a:rPr>
              <a:t>Either</a:t>
            </a:r>
            <a:r>
              <a:rPr sz="2000" b="1" u="heavy" spc="-25" dirty="0">
                <a:solidFill>
                  <a:srgbClr val="FF0000"/>
                </a:solidFill>
                <a:uFill>
                  <a:solidFill>
                    <a:srgbClr val="FF0000"/>
                  </a:solidFill>
                </a:uFill>
                <a:latin typeface="Arial"/>
                <a:cs typeface="Arial"/>
              </a:rPr>
              <a:t> </a:t>
            </a:r>
            <a:r>
              <a:rPr sz="2000" b="1" u="heavy" dirty="0">
                <a:solidFill>
                  <a:srgbClr val="FF0000"/>
                </a:solidFill>
                <a:uFill>
                  <a:solidFill>
                    <a:srgbClr val="FF0000"/>
                  </a:solidFill>
                </a:uFill>
                <a:latin typeface="Arial"/>
                <a:cs typeface="Arial"/>
              </a:rPr>
              <a:t>no </a:t>
            </a:r>
            <a:r>
              <a:rPr sz="2000" b="1" u="heavy" spc="-5" dirty="0">
                <a:solidFill>
                  <a:srgbClr val="FF0000"/>
                </a:solidFill>
                <a:uFill>
                  <a:solidFill>
                    <a:srgbClr val="FF0000"/>
                  </a:solidFill>
                </a:uFill>
                <a:latin typeface="Arial"/>
                <a:cs typeface="Arial"/>
              </a:rPr>
              <a:t>or</a:t>
            </a:r>
            <a:r>
              <a:rPr sz="2000" b="1" u="heavy" dirty="0">
                <a:solidFill>
                  <a:srgbClr val="FF0000"/>
                </a:solidFill>
                <a:uFill>
                  <a:solidFill>
                    <a:srgbClr val="FF0000"/>
                  </a:solidFill>
                </a:uFill>
                <a:latin typeface="Arial"/>
                <a:cs typeface="Arial"/>
              </a:rPr>
              <a:t> one</a:t>
            </a:r>
            <a:r>
              <a:rPr sz="2000" b="1" u="heavy" spc="-10" dirty="0">
                <a:solidFill>
                  <a:srgbClr val="FF0000"/>
                </a:solidFill>
                <a:uFill>
                  <a:solidFill>
                    <a:srgbClr val="FF0000"/>
                  </a:solidFill>
                </a:uFill>
                <a:latin typeface="Arial"/>
                <a:cs typeface="Arial"/>
              </a:rPr>
              <a:t> </a:t>
            </a:r>
            <a:r>
              <a:rPr sz="2000" b="1" u="heavy" dirty="0">
                <a:solidFill>
                  <a:srgbClr val="FF0000"/>
                </a:solidFill>
                <a:uFill>
                  <a:solidFill>
                    <a:srgbClr val="FF0000"/>
                  </a:solidFill>
                </a:uFill>
                <a:latin typeface="Arial"/>
                <a:cs typeface="Arial"/>
              </a:rPr>
              <a:t>Un-parametrized</a:t>
            </a:r>
            <a:r>
              <a:rPr sz="2000" b="1" u="heavy" spc="-35" dirty="0">
                <a:solidFill>
                  <a:srgbClr val="FF0000"/>
                </a:solidFill>
                <a:uFill>
                  <a:solidFill>
                    <a:srgbClr val="FF0000"/>
                  </a:solidFill>
                </a:uFill>
                <a:latin typeface="Arial"/>
                <a:cs typeface="Arial"/>
              </a:rPr>
              <a:t> </a:t>
            </a:r>
            <a:r>
              <a:rPr sz="2000" b="1" u="heavy" dirty="0">
                <a:solidFill>
                  <a:srgbClr val="FF0000"/>
                </a:solidFill>
                <a:uFill>
                  <a:solidFill>
                    <a:srgbClr val="FF0000"/>
                  </a:solidFill>
                </a:uFill>
                <a:latin typeface="Arial"/>
                <a:cs typeface="Arial"/>
              </a:rPr>
              <a:t>Constructor</a:t>
            </a:r>
            <a:endParaRPr sz="2000">
              <a:latin typeface="Arial"/>
              <a:cs typeface="Arial"/>
            </a:endParaRPr>
          </a:p>
          <a:p>
            <a:pPr marL="38100" marR="6696075">
              <a:spcBef>
                <a:spcPts val="1220"/>
              </a:spcBef>
            </a:pPr>
            <a:r>
              <a:rPr sz="1200" b="1" dirty="0">
                <a:latin typeface="Arial"/>
                <a:cs typeface="Arial"/>
              </a:rPr>
              <a:t>//</a:t>
            </a:r>
            <a:r>
              <a:rPr sz="1200" b="1" spc="-15" dirty="0">
                <a:latin typeface="Arial"/>
                <a:cs typeface="Arial"/>
              </a:rPr>
              <a:t> </a:t>
            </a:r>
            <a:r>
              <a:rPr sz="1200" b="1" dirty="0">
                <a:latin typeface="Arial"/>
                <a:cs typeface="Arial"/>
              </a:rPr>
              <a:t>File</a:t>
            </a:r>
            <a:r>
              <a:rPr sz="1200" b="1" spc="-15" dirty="0">
                <a:latin typeface="Arial"/>
                <a:cs typeface="Arial"/>
              </a:rPr>
              <a:t> </a:t>
            </a:r>
            <a:r>
              <a:rPr sz="1200" b="1" spc="-5" dirty="0">
                <a:latin typeface="Arial"/>
                <a:cs typeface="Arial"/>
              </a:rPr>
              <a:t>Name</a:t>
            </a:r>
            <a:r>
              <a:rPr sz="1200" b="1" spc="-25" dirty="0">
                <a:latin typeface="Arial"/>
                <a:cs typeface="Arial"/>
              </a:rPr>
              <a:t> </a:t>
            </a:r>
            <a:r>
              <a:rPr sz="1200" b="1" dirty="0">
                <a:latin typeface="Arial"/>
                <a:cs typeface="Arial"/>
              </a:rPr>
              <a:t>:</a:t>
            </a:r>
            <a:r>
              <a:rPr sz="1200" b="1" spc="-10" dirty="0">
                <a:latin typeface="Arial"/>
                <a:cs typeface="Arial"/>
              </a:rPr>
              <a:t> </a:t>
            </a:r>
            <a:r>
              <a:rPr sz="1200" b="1" spc="-5" dirty="0">
                <a:latin typeface="Arial"/>
                <a:cs typeface="Arial"/>
              </a:rPr>
              <a:t>Sample.java </a:t>
            </a:r>
            <a:r>
              <a:rPr sz="1200" b="1" spc="-320" dirty="0">
                <a:latin typeface="Arial"/>
                <a:cs typeface="Arial"/>
              </a:rPr>
              <a:t> </a:t>
            </a:r>
            <a:r>
              <a:rPr sz="1200" b="1" dirty="0">
                <a:latin typeface="Arial"/>
                <a:cs typeface="Arial"/>
              </a:rPr>
              <a:t>class</a:t>
            </a:r>
            <a:r>
              <a:rPr sz="1200" b="1" spc="-80" dirty="0">
                <a:latin typeface="Arial"/>
                <a:cs typeface="Arial"/>
              </a:rPr>
              <a:t> </a:t>
            </a:r>
            <a:r>
              <a:rPr sz="1200" b="1" spc="-5" dirty="0">
                <a:latin typeface="Arial"/>
                <a:cs typeface="Arial"/>
              </a:rPr>
              <a:t>A</a:t>
            </a:r>
            <a:endParaRPr sz="1200">
              <a:latin typeface="Arial"/>
              <a:cs typeface="Arial"/>
            </a:endParaRPr>
          </a:p>
        </p:txBody>
      </p:sp>
      <p:pic>
        <p:nvPicPr>
          <p:cNvPr id="11" name="object 11"/>
          <p:cNvPicPr/>
          <p:nvPr/>
        </p:nvPicPr>
        <p:blipFill>
          <a:blip r:embed="rId2" cstate="print"/>
          <a:stretch>
            <a:fillRect/>
          </a:stretch>
        </p:blipFill>
        <p:spPr>
          <a:xfrm>
            <a:off x="8102028" y="3406202"/>
            <a:ext cx="2377716" cy="732007"/>
          </a:xfrm>
          <a:prstGeom prst="rect">
            <a:avLst/>
          </a:prstGeom>
        </p:spPr>
      </p:pic>
      <p:sp>
        <p:nvSpPr>
          <p:cNvPr id="12" name="object 12"/>
          <p:cNvSpPr/>
          <p:nvPr/>
        </p:nvSpPr>
        <p:spPr>
          <a:xfrm>
            <a:off x="3720846" y="2334387"/>
            <a:ext cx="3858895" cy="1778635"/>
          </a:xfrm>
          <a:custGeom>
            <a:avLst/>
            <a:gdLst/>
            <a:ahLst/>
            <a:cxnLst/>
            <a:rect l="l" t="t" r="r" b="b"/>
            <a:pathLst>
              <a:path w="3858895" h="1778635">
                <a:moveTo>
                  <a:pt x="3847592" y="0"/>
                </a:moveTo>
                <a:lnTo>
                  <a:pt x="3753357" y="43179"/>
                </a:lnTo>
                <a:lnTo>
                  <a:pt x="3764153" y="66675"/>
                </a:lnTo>
                <a:lnTo>
                  <a:pt x="3858387" y="23622"/>
                </a:lnTo>
                <a:lnTo>
                  <a:pt x="3847592" y="0"/>
                </a:lnTo>
                <a:close/>
              </a:path>
              <a:path w="3858895" h="1778635">
                <a:moveTo>
                  <a:pt x="3682746" y="75564"/>
                </a:moveTo>
                <a:lnTo>
                  <a:pt x="3588512" y="118617"/>
                </a:lnTo>
                <a:lnTo>
                  <a:pt x="3599306" y="142239"/>
                </a:lnTo>
                <a:lnTo>
                  <a:pt x="3693541" y="99060"/>
                </a:lnTo>
                <a:lnTo>
                  <a:pt x="3682746" y="75564"/>
                </a:lnTo>
                <a:close/>
              </a:path>
              <a:path w="3858895" h="1778635">
                <a:moveTo>
                  <a:pt x="3517773" y="151002"/>
                </a:moveTo>
                <a:lnTo>
                  <a:pt x="3423539" y="194183"/>
                </a:lnTo>
                <a:lnTo>
                  <a:pt x="3434333" y="217677"/>
                </a:lnTo>
                <a:lnTo>
                  <a:pt x="3528568" y="174498"/>
                </a:lnTo>
                <a:lnTo>
                  <a:pt x="3517773" y="151002"/>
                </a:lnTo>
                <a:close/>
              </a:path>
              <a:path w="3858895" h="1778635">
                <a:moveTo>
                  <a:pt x="3352927" y="226440"/>
                </a:moveTo>
                <a:lnTo>
                  <a:pt x="3258693" y="269621"/>
                </a:lnTo>
                <a:lnTo>
                  <a:pt x="3269488" y="293115"/>
                </a:lnTo>
                <a:lnTo>
                  <a:pt x="3363722" y="250062"/>
                </a:lnTo>
                <a:lnTo>
                  <a:pt x="3352927" y="226440"/>
                </a:lnTo>
                <a:close/>
              </a:path>
              <a:path w="3858895" h="1778635">
                <a:moveTo>
                  <a:pt x="3187954" y="302005"/>
                </a:moveTo>
                <a:lnTo>
                  <a:pt x="3093720" y="345059"/>
                </a:lnTo>
                <a:lnTo>
                  <a:pt x="3104515" y="368680"/>
                </a:lnTo>
                <a:lnTo>
                  <a:pt x="3198749" y="325500"/>
                </a:lnTo>
                <a:lnTo>
                  <a:pt x="3187954" y="302005"/>
                </a:lnTo>
                <a:close/>
              </a:path>
              <a:path w="3858895" h="1778635">
                <a:moveTo>
                  <a:pt x="3023108" y="377443"/>
                </a:moveTo>
                <a:lnTo>
                  <a:pt x="2928874" y="420624"/>
                </a:lnTo>
                <a:lnTo>
                  <a:pt x="2939669" y="444118"/>
                </a:lnTo>
                <a:lnTo>
                  <a:pt x="3033903" y="400938"/>
                </a:lnTo>
                <a:lnTo>
                  <a:pt x="3023108" y="377443"/>
                </a:lnTo>
                <a:close/>
              </a:path>
              <a:path w="3858895" h="1778635">
                <a:moveTo>
                  <a:pt x="2858262" y="452882"/>
                </a:moveTo>
                <a:lnTo>
                  <a:pt x="2764028" y="496062"/>
                </a:lnTo>
                <a:lnTo>
                  <a:pt x="2774696" y="519557"/>
                </a:lnTo>
                <a:lnTo>
                  <a:pt x="2868930" y="476503"/>
                </a:lnTo>
                <a:lnTo>
                  <a:pt x="2858262" y="452882"/>
                </a:lnTo>
                <a:close/>
              </a:path>
              <a:path w="3858895" h="1778635">
                <a:moveTo>
                  <a:pt x="2693289" y="528447"/>
                </a:moveTo>
                <a:lnTo>
                  <a:pt x="2599055" y="571500"/>
                </a:lnTo>
                <a:lnTo>
                  <a:pt x="2609850" y="595122"/>
                </a:lnTo>
                <a:lnTo>
                  <a:pt x="2704084" y="551941"/>
                </a:lnTo>
                <a:lnTo>
                  <a:pt x="2693289" y="528447"/>
                </a:lnTo>
                <a:close/>
              </a:path>
              <a:path w="3858895" h="1778635">
                <a:moveTo>
                  <a:pt x="2528443" y="603885"/>
                </a:moveTo>
                <a:lnTo>
                  <a:pt x="2434209" y="647064"/>
                </a:lnTo>
                <a:lnTo>
                  <a:pt x="2445004" y="670560"/>
                </a:lnTo>
                <a:lnTo>
                  <a:pt x="2539238" y="627507"/>
                </a:lnTo>
                <a:lnTo>
                  <a:pt x="2528443" y="603885"/>
                </a:lnTo>
                <a:close/>
              </a:path>
              <a:path w="3858895" h="1778635">
                <a:moveTo>
                  <a:pt x="2363470" y="679323"/>
                </a:moveTo>
                <a:lnTo>
                  <a:pt x="2269236" y="722502"/>
                </a:lnTo>
                <a:lnTo>
                  <a:pt x="2280031" y="746125"/>
                </a:lnTo>
                <a:lnTo>
                  <a:pt x="2374265" y="702945"/>
                </a:lnTo>
                <a:lnTo>
                  <a:pt x="2363470" y="679323"/>
                </a:lnTo>
                <a:close/>
              </a:path>
              <a:path w="3858895" h="1778635">
                <a:moveTo>
                  <a:pt x="2198624" y="754888"/>
                </a:moveTo>
                <a:lnTo>
                  <a:pt x="2104390" y="797940"/>
                </a:lnTo>
                <a:lnTo>
                  <a:pt x="2115185" y="821563"/>
                </a:lnTo>
                <a:lnTo>
                  <a:pt x="2209419" y="778383"/>
                </a:lnTo>
                <a:lnTo>
                  <a:pt x="2198624" y="754888"/>
                </a:lnTo>
                <a:close/>
              </a:path>
              <a:path w="3858895" h="1778635">
                <a:moveTo>
                  <a:pt x="2033651" y="830326"/>
                </a:moveTo>
                <a:lnTo>
                  <a:pt x="1939417" y="873505"/>
                </a:lnTo>
                <a:lnTo>
                  <a:pt x="1950212" y="897001"/>
                </a:lnTo>
                <a:lnTo>
                  <a:pt x="2044445" y="853948"/>
                </a:lnTo>
                <a:lnTo>
                  <a:pt x="2033651" y="830326"/>
                </a:lnTo>
                <a:close/>
              </a:path>
              <a:path w="3858895" h="1778635">
                <a:moveTo>
                  <a:pt x="1868805" y="905763"/>
                </a:moveTo>
                <a:lnTo>
                  <a:pt x="1774570" y="948943"/>
                </a:lnTo>
                <a:lnTo>
                  <a:pt x="1785366" y="972565"/>
                </a:lnTo>
                <a:lnTo>
                  <a:pt x="1879600" y="929386"/>
                </a:lnTo>
                <a:lnTo>
                  <a:pt x="1868805" y="905763"/>
                </a:lnTo>
                <a:close/>
              </a:path>
              <a:path w="3858895" h="1778635">
                <a:moveTo>
                  <a:pt x="1703832" y="981328"/>
                </a:moveTo>
                <a:lnTo>
                  <a:pt x="1609725" y="1024382"/>
                </a:lnTo>
                <a:lnTo>
                  <a:pt x="1620393" y="1048003"/>
                </a:lnTo>
                <a:lnTo>
                  <a:pt x="1714627" y="1004824"/>
                </a:lnTo>
                <a:lnTo>
                  <a:pt x="1703832" y="981328"/>
                </a:lnTo>
                <a:close/>
              </a:path>
              <a:path w="3858895" h="1778635">
                <a:moveTo>
                  <a:pt x="1538986" y="1056766"/>
                </a:moveTo>
                <a:lnTo>
                  <a:pt x="1444752" y="1099947"/>
                </a:lnTo>
                <a:lnTo>
                  <a:pt x="1455546" y="1123441"/>
                </a:lnTo>
                <a:lnTo>
                  <a:pt x="1549781" y="1080389"/>
                </a:lnTo>
                <a:lnTo>
                  <a:pt x="1538986" y="1056766"/>
                </a:lnTo>
                <a:close/>
              </a:path>
              <a:path w="3858895" h="1778635">
                <a:moveTo>
                  <a:pt x="1374140" y="1132332"/>
                </a:moveTo>
                <a:lnTo>
                  <a:pt x="1279906" y="1175385"/>
                </a:lnTo>
                <a:lnTo>
                  <a:pt x="1290701" y="1199007"/>
                </a:lnTo>
                <a:lnTo>
                  <a:pt x="1384934" y="1155827"/>
                </a:lnTo>
                <a:lnTo>
                  <a:pt x="1374140" y="1132332"/>
                </a:lnTo>
                <a:close/>
              </a:path>
              <a:path w="3858895" h="1778635">
                <a:moveTo>
                  <a:pt x="1209167" y="1207770"/>
                </a:moveTo>
                <a:lnTo>
                  <a:pt x="1114933" y="1250823"/>
                </a:lnTo>
                <a:lnTo>
                  <a:pt x="1125728" y="1274445"/>
                </a:lnTo>
                <a:lnTo>
                  <a:pt x="1219962" y="1231264"/>
                </a:lnTo>
                <a:lnTo>
                  <a:pt x="1209167" y="1207770"/>
                </a:lnTo>
                <a:close/>
              </a:path>
              <a:path w="3858895" h="1778635">
                <a:moveTo>
                  <a:pt x="1044321" y="1283208"/>
                </a:moveTo>
                <a:lnTo>
                  <a:pt x="950087" y="1326388"/>
                </a:lnTo>
                <a:lnTo>
                  <a:pt x="960882" y="1349883"/>
                </a:lnTo>
                <a:lnTo>
                  <a:pt x="1055116" y="1306830"/>
                </a:lnTo>
                <a:lnTo>
                  <a:pt x="1044321" y="1283208"/>
                </a:lnTo>
                <a:close/>
              </a:path>
              <a:path w="3858895" h="1778635">
                <a:moveTo>
                  <a:pt x="879348" y="1358773"/>
                </a:moveTo>
                <a:lnTo>
                  <a:pt x="785114" y="1401826"/>
                </a:lnTo>
                <a:lnTo>
                  <a:pt x="795909" y="1425448"/>
                </a:lnTo>
                <a:lnTo>
                  <a:pt x="890143" y="1382268"/>
                </a:lnTo>
                <a:lnTo>
                  <a:pt x="879348" y="1358773"/>
                </a:lnTo>
                <a:close/>
              </a:path>
              <a:path w="3858895" h="1778635">
                <a:moveTo>
                  <a:pt x="714502" y="1434211"/>
                </a:moveTo>
                <a:lnTo>
                  <a:pt x="620268" y="1477390"/>
                </a:lnTo>
                <a:lnTo>
                  <a:pt x="631063" y="1500886"/>
                </a:lnTo>
                <a:lnTo>
                  <a:pt x="725297" y="1457706"/>
                </a:lnTo>
                <a:lnTo>
                  <a:pt x="714502" y="1434211"/>
                </a:lnTo>
                <a:close/>
              </a:path>
              <a:path w="3858895" h="1778635">
                <a:moveTo>
                  <a:pt x="549529" y="1509649"/>
                </a:moveTo>
                <a:lnTo>
                  <a:pt x="455295" y="1552829"/>
                </a:lnTo>
                <a:lnTo>
                  <a:pt x="466090" y="1576324"/>
                </a:lnTo>
                <a:lnTo>
                  <a:pt x="560324" y="1533270"/>
                </a:lnTo>
                <a:lnTo>
                  <a:pt x="549529" y="1509649"/>
                </a:lnTo>
                <a:close/>
              </a:path>
              <a:path w="3858895" h="1778635">
                <a:moveTo>
                  <a:pt x="384683" y="1585214"/>
                </a:moveTo>
                <a:lnTo>
                  <a:pt x="290449" y="1628267"/>
                </a:lnTo>
                <a:lnTo>
                  <a:pt x="301244" y="1651889"/>
                </a:lnTo>
                <a:lnTo>
                  <a:pt x="395478" y="1608708"/>
                </a:lnTo>
                <a:lnTo>
                  <a:pt x="384683" y="1585214"/>
                </a:lnTo>
                <a:close/>
              </a:path>
              <a:path w="3858895" h="1778635">
                <a:moveTo>
                  <a:pt x="219837" y="1660652"/>
                </a:moveTo>
                <a:lnTo>
                  <a:pt x="125603" y="1703832"/>
                </a:lnTo>
                <a:lnTo>
                  <a:pt x="136398" y="1727327"/>
                </a:lnTo>
                <a:lnTo>
                  <a:pt x="230505" y="1684146"/>
                </a:lnTo>
                <a:lnTo>
                  <a:pt x="219837" y="1660652"/>
                </a:lnTo>
                <a:close/>
              </a:path>
              <a:path w="3858895" h="1778635">
                <a:moveTo>
                  <a:pt x="54483" y="1707769"/>
                </a:moveTo>
                <a:lnTo>
                  <a:pt x="0" y="1775460"/>
                </a:lnTo>
                <a:lnTo>
                  <a:pt x="86868" y="1778508"/>
                </a:lnTo>
                <a:lnTo>
                  <a:pt x="78553" y="1760346"/>
                </a:lnTo>
                <a:lnTo>
                  <a:pt x="64262" y="1760346"/>
                </a:lnTo>
                <a:lnTo>
                  <a:pt x="53467" y="1736725"/>
                </a:lnTo>
                <a:lnTo>
                  <a:pt x="54864" y="1736089"/>
                </a:lnTo>
                <a:lnTo>
                  <a:pt x="67448" y="1736089"/>
                </a:lnTo>
                <a:lnTo>
                  <a:pt x="54483" y="1707769"/>
                </a:lnTo>
                <a:close/>
              </a:path>
              <a:path w="3858895" h="1778635">
                <a:moveTo>
                  <a:pt x="54864" y="1736089"/>
                </a:moveTo>
                <a:lnTo>
                  <a:pt x="53467" y="1736725"/>
                </a:lnTo>
                <a:lnTo>
                  <a:pt x="64262" y="1760346"/>
                </a:lnTo>
                <a:lnTo>
                  <a:pt x="65659" y="1759712"/>
                </a:lnTo>
                <a:lnTo>
                  <a:pt x="54864" y="1736089"/>
                </a:lnTo>
                <a:close/>
              </a:path>
              <a:path w="3858895" h="1778635">
                <a:moveTo>
                  <a:pt x="67448" y="1736089"/>
                </a:moveTo>
                <a:lnTo>
                  <a:pt x="54864" y="1736089"/>
                </a:lnTo>
                <a:lnTo>
                  <a:pt x="65659" y="1759712"/>
                </a:lnTo>
                <a:lnTo>
                  <a:pt x="64262" y="1760346"/>
                </a:lnTo>
                <a:lnTo>
                  <a:pt x="78553" y="1760346"/>
                </a:lnTo>
                <a:lnTo>
                  <a:pt x="67448" y="1736089"/>
                </a:lnTo>
                <a:close/>
              </a:path>
            </a:pathLst>
          </a:custGeom>
          <a:solidFill>
            <a:srgbClr val="FF0000"/>
          </a:solidFill>
        </p:spPr>
        <p:txBody>
          <a:bodyPr wrap="square" lIns="0" tIns="0" rIns="0" bIns="0" rtlCol="0"/>
          <a:lstStyle/>
          <a:p>
            <a:endParaRPr/>
          </a:p>
        </p:txBody>
      </p:sp>
      <p:sp>
        <p:nvSpPr>
          <p:cNvPr id="13" name="object 13"/>
          <p:cNvSpPr txBox="1"/>
          <p:nvPr/>
        </p:nvSpPr>
        <p:spPr>
          <a:xfrm>
            <a:off x="7786878" y="2041397"/>
            <a:ext cx="2044700" cy="299720"/>
          </a:xfrm>
          <a:prstGeom prst="rect">
            <a:avLst/>
          </a:prstGeom>
        </p:spPr>
        <p:txBody>
          <a:bodyPr vert="horz" wrap="square" lIns="0" tIns="12700" rIns="0" bIns="0" rtlCol="0">
            <a:spAutoFit/>
          </a:bodyPr>
          <a:lstStyle/>
          <a:p>
            <a:pPr marL="12700">
              <a:spcBef>
                <a:spcPts val="100"/>
              </a:spcBef>
            </a:pPr>
            <a:r>
              <a:rPr b="1" dirty="0">
                <a:solidFill>
                  <a:srgbClr val="FF0000"/>
                </a:solidFill>
                <a:latin typeface="Calibri"/>
                <a:cs typeface="Calibri"/>
              </a:rPr>
              <a:t>No</a:t>
            </a:r>
            <a:r>
              <a:rPr b="1" spc="-30" dirty="0">
                <a:solidFill>
                  <a:srgbClr val="FF0000"/>
                </a:solidFill>
                <a:latin typeface="Calibri"/>
                <a:cs typeface="Calibri"/>
              </a:rPr>
              <a:t> </a:t>
            </a:r>
            <a:r>
              <a:rPr b="1" spc="-5" dirty="0">
                <a:solidFill>
                  <a:srgbClr val="FF0000"/>
                </a:solidFill>
                <a:latin typeface="Calibri"/>
                <a:cs typeface="Calibri"/>
              </a:rPr>
              <a:t>super()</a:t>
            </a:r>
            <a:r>
              <a:rPr b="1" spc="-50" dirty="0">
                <a:solidFill>
                  <a:srgbClr val="FF0000"/>
                </a:solidFill>
                <a:latin typeface="Calibri"/>
                <a:cs typeface="Calibri"/>
              </a:rPr>
              <a:t> </a:t>
            </a:r>
            <a:r>
              <a:rPr b="1" spc="-15" dirty="0">
                <a:solidFill>
                  <a:srgbClr val="FF0000"/>
                </a:solidFill>
                <a:latin typeface="Calibri"/>
                <a:cs typeface="Calibri"/>
              </a:rPr>
              <a:t>statement</a:t>
            </a:r>
            <a:endParaRPr>
              <a:latin typeface="Calibri"/>
              <a:cs typeface="Calibri"/>
            </a:endParaRPr>
          </a:p>
        </p:txBody>
      </p:sp>
      <p:sp>
        <p:nvSpPr>
          <p:cNvPr id="14" name="object 14"/>
          <p:cNvSpPr txBox="1"/>
          <p:nvPr/>
        </p:nvSpPr>
        <p:spPr>
          <a:xfrm>
            <a:off x="1577339" y="6660896"/>
            <a:ext cx="153670" cy="156005"/>
          </a:xfrm>
          <a:prstGeom prst="rect">
            <a:avLst/>
          </a:prstGeom>
        </p:spPr>
        <p:txBody>
          <a:bodyPr vert="horz" wrap="square" lIns="0" tIns="0" rIns="0" bIns="0" rtlCol="0">
            <a:spAutoFit/>
          </a:bodyPr>
          <a:lstStyle/>
          <a:p>
            <a:pPr marL="38100">
              <a:lnSpc>
                <a:spcPts val="1240"/>
              </a:lnSpc>
            </a:pPr>
            <a:r>
              <a:rPr sz="1200" b="1" dirty="0">
                <a:latin typeface="Calibri"/>
                <a:cs typeface="Calibri"/>
              </a:rPr>
              <a:t>6</a:t>
            </a:r>
            <a:endParaRPr sz="1200">
              <a:latin typeface="Calibri"/>
              <a:cs typeface="Calibri"/>
            </a:endParaRPr>
          </a:p>
        </p:txBody>
      </p:sp>
      <p:sp>
        <p:nvSpPr>
          <p:cNvPr id="15" name="object 15"/>
          <p:cNvSpPr txBox="1"/>
          <p:nvPr/>
        </p:nvSpPr>
        <p:spPr>
          <a:xfrm>
            <a:off x="2029460" y="6660896"/>
            <a:ext cx="2560955" cy="156005"/>
          </a:xfrm>
          <a:prstGeom prst="rect">
            <a:avLst/>
          </a:prstGeom>
        </p:spPr>
        <p:txBody>
          <a:bodyPr vert="horz" wrap="square" lIns="0" tIns="0" rIns="0" bIns="0" rtlCol="0">
            <a:spAutoFit/>
          </a:bodyPr>
          <a:lstStyle/>
          <a:p>
            <a:pPr marL="12700">
              <a:lnSpc>
                <a:spcPts val="1240"/>
              </a:lnSpc>
            </a:pPr>
            <a:r>
              <a:rPr sz="1200" b="1" spc="-5" dirty="0">
                <a:latin typeface="Calibri"/>
                <a:cs typeface="Calibri"/>
              </a:rPr>
              <a:t>Object-Oriented</a:t>
            </a:r>
            <a:r>
              <a:rPr sz="1200" b="1" spc="-45" dirty="0">
                <a:latin typeface="Calibri"/>
                <a:cs typeface="Calibri"/>
              </a:rPr>
              <a:t> </a:t>
            </a:r>
            <a:r>
              <a:rPr sz="1200" b="1" spc="-5" dirty="0">
                <a:latin typeface="Calibri"/>
                <a:cs typeface="Calibri"/>
              </a:rPr>
              <a:t>Programming</a:t>
            </a:r>
            <a:r>
              <a:rPr sz="1200" b="1" dirty="0">
                <a:latin typeface="Calibri"/>
                <a:cs typeface="Calibri"/>
              </a:rPr>
              <a:t> (CS</a:t>
            </a:r>
            <a:r>
              <a:rPr sz="1200" b="1" spc="-20" dirty="0">
                <a:latin typeface="Calibri"/>
                <a:cs typeface="Calibri"/>
              </a:rPr>
              <a:t> </a:t>
            </a:r>
            <a:r>
              <a:rPr sz="1200" b="1" dirty="0">
                <a:latin typeface="Calibri"/>
                <a:cs typeface="Calibri"/>
              </a:rPr>
              <a:t>F213)</a:t>
            </a:r>
            <a:endParaRPr sz="1200">
              <a:latin typeface="Calibri"/>
              <a:cs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7621778" cy="689932"/>
          </a:xfrm>
          <a:prstGeom prst="rect">
            <a:avLst/>
          </a:prstGeom>
        </p:spPr>
        <p:txBody>
          <a:bodyPr vert="horz" wrap="square" lIns="0" tIns="12700" rIns="0" bIns="0" rtlCol="0" anchor="t">
            <a:spAutoFit/>
          </a:bodyPr>
          <a:lstStyle/>
          <a:p>
            <a:pPr marL="12700">
              <a:lnSpc>
                <a:spcPct val="100000"/>
              </a:lnSpc>
              <a:spcBef>
                <a:spcPts val="100"/>
              </a:spcBef>
            </a:pPr>
            <a:r>
              <a:rPr spc="-160" dirty="0"/>
              <a:t>Ex</a:t>
            </a:r>
            <a:r>
              <a:rPr spc="-155" dirty="0"/>
              <a:t>t</a:t>
            </a:r>
            <a:r>
              <a:rPr spc="-160" dirty="0"/>
              <a:t>end</a:t>
            </a:r>
            <a:r>
              <a:rPr spc="-165" dirty="0"/>
              <a:t>i</a:t>
            </a:r>
            <a:r>
              <a:rPr spc="-150" dirty="0"/>
              <a:t>n</a:t>
            </a:r>
            <a:r>
              <a:rPr dirty="0"/>
              <a:t>g</a:t>
            </a:r>
            <a:r>
              <a:rPr spc="-260" dirty="0"/>
              <a:t> </a:t>
            </a:r>
            <a:r>
              <a:rPr spc="-160" dirty="0"/>
              <a:t>C</a:t>
            </a:r>
            <a:r>
              <a:rPr spc="-165" dirty="0"/>
              <a:t>l</a:t>
            </a:r>
            <a:r>
              <a:rPr spc="-160" dirty="0"/>
              <a:t>asse</a:t>
            </a:r>
            <a:r>
              <a:rPr spc="-5" dirty="0"/>
              <a:t>s</a:t>
            </a:r>
            <a:r>
              <a:rPr spc="-285" dirty="0"/>
              <a:t> </a:t>
            </a:r>
            <a:r>
              <a:rPr dirty="0"/>
              <a:t>:</a:t>
            </a:r>
            <a:r>
              <a:rPr spc="-305" dirty="0"/>
              <a:t> </a:t>
            </a:r>
            <a:r>
              <a:rPr spc="-160" dirty="0"/>
              <a:t>Examp</a:t>
            </a:r>
            <a:r>
              <a:rPr spc="-165" dirty="0"/>
              <a:t>l</a:t>
            </a:r>
            <a:r>
              <a:rPr spc="-5" dirty="0"/>
              <a:t>e</a:t>
            </a:r>
            <a:r>
              <a:rPr spc="-270" dirty="0"/>
              <a:t> </a:t>
            </a:r>
            <a:r>
              <a:rPr spc="-5" dirty="0"/>
              <a:t>3</a:t>
            </a:r>
          </a:p>
        </p:txBody>
      </p:sp>
      <p:sp>
        <p:nvSpPr>
          <p:cNvPr id="3" name="object 3"/>
          <p:cNvSpPr txBox="1"/>
          <p:nvPr/>
        </p:nvSpPr>
        <p:spPr>
          <a:xfrm>
            <a:off x="1817928" y="2239213"/>
            <a:ext cx="85090" cy="197490"/>
          </a:xfrm>
          <a:prstGeom prst="rect">
            <a:avLst/>
          </a:prstGeom>
        </p:spPr>
        <p:txBody>
          <a:bodyPr vert="horz" wrap="square" lIns="0" tIns="12700" rIns="0" bIns="0" rtlCol="0">
            <a:spAutoFit/>
          </a:bodyPr>
          <a:lstStyle/>
          <a:p>
            <a:pPr marL="12700">
              <a:spcBef>
                <a:spcPts val="100"/>
              </a:spcBef>
            </a:pPr>
            <a:r>
              <a:rPr sz="1200" b="1" dirty="0">
                <a:latin typeface="Arial"/>
                <a:cs typeface="Arial"/>
              </a:rPr>
              <a:t>{</a:t>
            </a:r>
            <a:endParaRPr sz="1200">
              <a:latin typeface="Arial"/>
              <a:cs typeface="Arial"/>
            </a:endParaRPr>
          </a:p>
        </p:txBody>
      </p:sp>
      <p:sp>
        <p:nvSpPr>
          <p:cNvPr id="4" name="object 4"/>
          <p:cNvSpPr txBox="1"/>
          <p:nvPr/>
        </p:nvSpPr>
        <p:spPr>
          <a:xfrm>
            <a:off x="1817929" y="2422653"/>
            <a:ext cx="5629275" cy="2952115"/>
          </a:xfrm>
          <a:prstGeom prst="rect">
            <a:avLst/>
          </a:prstGeom>
        </p:spPr>
        <p:txBody>
          <a:bodyPr vert="horz" wrap="square" lIns="0" tIns="12700" rIns="0" bIns="0" rtlCol="0">
            <a:spAutoFit/>
          </a:bodyPr>
          <a:lstStyle/>
          <a:p>
            <a:pPr marL="927100">
              <a:spcBef>
                <a:spcPts val="100"/>
              </a:spcBef>
            </a:pPr>
            <a:r>
              <a:rPr sz="1200" b="1" spc="-10" dirty="0">
                <a:solidFill>
                  <a:srgbClr val="FF0000"/>
                </a:solidFill>
                <a:latin typeface="Arial"/>
                <a:cs typeface="Arial"/>
              </a:rPr>
              <a:t>A(int</a:t>
            </a:r>
            <a:r>
              <a:rPr sz="1200" b="1" spc="20" dirty="0">
                <a:solidFill>
                  <a:srgbClr val="FF0000"/>
                </a:solidFill>
                <a:latin typeface="Arial"/>
                <a:cs typeface="Arial"/>
              </a:rPr>
              <a:t> </a:t>
            </a:r>
            <a:r>
              <a:rPr sz="1200" b="1" dirty="0">
                <a:solidFill>
                  <a:srgbClr val="FF0000"/>
                </a:solidFill>
                <a:latin typeface="Arial"/>
                <a:cs typeface="Arial"/>
              </a:rPr>
              <a:t>x,</a:t>
            </a:r>
            <a:r>
              <a:rPr sz="1200" b="1" spc="-15" dirty="0">
                <a:solidFill>
                  <a:srgbClr val="FF0000"/>
                </a:solidFill>
                <a:latin typeface="Arial"/>
                <a:cs typeface="Arial"/>
              </a:rPr>
              <a:t> </a:t>
            </a:r>
            <a:r>
              <a:rPr sz="1200" b="1" dirty="0">
                <a:solidFill>
                  <a:srgbClr val="FF0000"/>
                </a:solidFill>
                <a:latin typeface="Arial"/>
                <a:cs typeface="Arial"/>
              </a:rPr>
              <a:t>int</a:t>
            </a:r>
            <a:r>
              <a:rPr sz="1200" b="1" spc="-10" dirty="0">
                <a:solidFill>
                  <a:srgbClr val="FF0000"/>
                </a:solidFill>
                <a:latin typeface="Arial"/>
                <a:cs typeface="Arial"/>
              </a:rPr>
              <a:t> </a:t>
            </a:r>
            <a:r>
              <a:rPr sz="1200" b="1" spc="-40" dirty="0">
                <a:solidFill>
                  <a:srgbClr val="FF0000"/>
                </a:solidFill>
                <a:latin typeface="Arial"/>
                <a:cs typeface="Arial"/>
              </a:rPr>
              <a:t>y)</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841500"/>
            <a:r>
              <a:rPr sz="1200" b="1" spc="-5" dirty="0">
                <a:solidFill>
                  <a:srgbClr val="FF0000"/>
                </a:solidFill>
                <a:latin typeface="Arial"/>
                <a:cs typeface="Arial"/>
              </a:rPr>
              <a:t>System.out.println("This</a:t>
            </a:r>
            <a:r>
              <a:rPr sz="1200" b="1" spc="70" dirty="0">
                <a:solidFill>
                  <a:srgbClr val="FF0000"/>
                </a:solidFill>
                <a:latin typeface="Arial"/>
                <a:cs typeface="Arial"/>
              </a:rPr>
              <a:t> </a:t>
            </a:r>
            <a:r>
              <a:rPr sz="1200" b="1" dirty="0">
                <a:solidFill>
                  <a:srgbClr val="FF0000"/>
                </a:solidFill>
                <a:latin typeface="Arial"/>
                <a:cs typeface="Arial"/>
              </a:rPr>
              <a:t>is</a:t>
            </a:r>
            <a:r>
              <a:rPr sz="1200" b="1" spc="5" dirty="0">
                <a:solidFill>
                  <a:srgbClr val="FF0000"/>
                </a:solidFill>
                <a:latin typeface="Arial"/>
                <a:cs typeface="Arial"/>
              </a:rPr>
              <a:t> </a:t>
            </a:r>
            <a:r>
              <a:rPr sz="1200" b="1" spc="-5" dirty="0">
                <a:solidFill>
                  <a:srgbClr val="FF0000"/>
                </a:solidFill>
                <a:latin typeface="Arial"/>
                <a:cs typeface="Arial"/>
              </a:rPr>
              <a:t>constructor</a:t>
            </a:r>
            <a:r>
              <a:rPr sz="1200" b="1" spc="5" dirty="0">
                <a:solidFill>
                  <a:srgbClr val="FF0000"/>
                </a:solidFill>
                <a:latin typeface="Arial"/>
                <a:cs typeface="Arial"/>
              </a:rPr>
              <a:t> </a:t>
            </a:r>
            <a:r>
              <a:rPr sz="1200" b="1" dirty="0">
                <a:solidFill>
                  <a:srgbClr val="FF0000"/>
                </a:solidFill>
                <a:latin typeface="Arial"/>
                <a:cs typeface="Arial"/>
              </a:rPr>
              <a:t>of</a:t>
            </a:r>
            <a:r>
              <a:rPr sz="1200" b="1" spc="15" dirty="0">
                <a:solidFill>
                  <a:srgbClr val="FF0000"/>
                </a:solidFill>
                <a:latin typeface="Arial"/>
                <a:cs typeface="Arial"/>
              </a:rPr>
              <a:t> </a:t>
            </a:r>
            <a:r>
              <a:rPr sz="1200" b="1" dirty="0">
                <a:solidFill>
                  <a:srgbClr val="FF0000"/>
                </a:solidFill>
                <a:latin typeface="Arial"/>
                <a:cs typeface="Arial"/>
              </a:rPr>
              <a:t>class</a:t>
            </a:r>
            <a:r>
              <a:rPr sz="1200" b="1" spc="-45" dirty="0">
                <a:solidFill>
                  <a:srgbClr val="FF0000"/>
                </a:solidFill>
                <a:latin typeface="Arial"/>
                <a:cs typeface="Arial"/>
              </a:rPr>
              <a:t> </a:t>
            </a:r>
            <a:r>
              <a:rPr sz="1200" b="1" spc="-15" dirty="0">
                <a:solidFill>
                  <a:srgbClr val="FF0000"/>
                </a:solidFill>
                <a:latin typeface="Arial"/>
                <a:cs typeface="Arial"/>
              </a:rPr>
              <a:t>A");</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2700" marR="4311650"/>
            <a:r>
              <a:rPr sz="1200" b="1" spc="-5" dirty="0">
                <a:latin typeface="Arial"/>
                <a:cs typeface="Arial"/>
              </a:rPr>
              <a:t>} </a:t>
            </a:r>
            <a:r>
              <a:rPr sz="1200" b="1" dirty="0">
                <a:latin typeface="Arial"/>
                <a:cs typeface="Arial"/>
              </a:rPr>
              <a:t>// End</a:t>
            </a:r>
            <a:r>
              <a:rPr sz="1200" b="1" spc="10" dirty="0">
                <a:latin typeface="Arial"/>
                <a:cs typeface="Arial"/>
              </a:rPr>
              <a:t> </a:t>
            </a:r>
            <a:r>
              <a:rPr sz="1200" b="1" dirty="0">
                <a:latin typeface="Arial"/>
                <a:cs typeface="Arial"/>
              </a:rPr>
              <a:t>of</a:t>
            </a:r>
            <a:r>
              <a:rPr sz="1200" b="1" spc="5" dirty="0">
                <a:latin typeface="Arial"/>
                <a:cs typeface="Arial"/>
              </a:rPr>
              <a:t> </a:t>
            </a: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  </a:t>
            </a:r>
            <a:r>
              <a:rPr sz="1200" b="1" dirty="0">
                <a:solidFill>
                  <a:srgbClr val="FF0000"/>
                </a:solidFill>
                <a:latin typeface="Arial"/>
                <a:cs typeface="Arial"/>
              </a:rPr>
              <a:t>class</a:t>
            </a:r>
            <a:r>
              <a:rPr sz="1200" b="1" spc="-45" dirty="0">
                <a:solidFill>
                  <a:srgbClr val="FF0000"/>
                </a:solidFill>
                <a:latin typeface="Arial"/>
                <a:cs typeface="Arial"/>
              </a:rPr>
              <a:t> </a:t>
            </a:r>
            <a:r>
              <a:rPr sz="1200" b="1" spc="-5" dirty="0">
                <a:solidFill>
                  <a:srgbClr val="FF0000"/>
                </a:solidFill>
                <a:latin typeface="Arial"/>
                <a:cs typeface="Arial"/>
              </a:rPr>
              <a:t>B</a:t>
            </a:r>
            <a:r>
              <a:rPr sz="1200" b="1" spc="-15" dirty="0">
                <a:solidFill>
                  <a:srgbClr val="FF0000"/>
                </a:solidFill>
                <a:latin typeface="Arial"/>
                <a:cs typeface="Arial"/>
              </a:rPr>
              <a:t> </a:t>
            </a:r>
            <a:r>
              <a:rPr sz="1200" b="1" spc="-5" dirty="0">
                <a:solidFill>
                  <a:srgbClr val="FF0000"/>
                </a:solidFill>
                <a:latin typeface="Arial"/>
                <a:cs typeface="Arial"/>
              </a:rPr>
              <a:t>extends</a:t>
            </a:r>
            <a:r>
              <a:rPr sz="1200" b="1" spc="-70" dirty="0">
                <a:solidFill>
                  <a:srgbClr val="FF0000"/>
                </a:solidFill>
                <a:latin typeface="Arial"/>
                <a:cs typeface="Arial"/>
              </a:rPr>
              <a:t> </a:t>
            </a:r>
            <a:r>
              <a:rPr sz="1200" b="1" spc="-5" dirty="0">
                <a:solidFill>
                  <a:srgbClr val="FF0000"/>
                </a:solidFill>
                <a:latin typeface="Arial"/>
                <a:cs typeface="Arial"/>
              </a:rPr>
              <a:t>A</a:t>
            </a:r>
            <a:endParaRPr sz="1200">
              <a:latin typeface="Arial"/>
              <a:cs typeface="Arial"/>
            </a:endParaRPr>
          </a:p>
          <a:p>
            <a:pPr marL="12700"/>
            <a:r>
              <a:rPr sz="1200" b="1" dirty="0">
                <a:solidFill>
                  <a:srgbClr val="FF0000"/>
                </a:solidFill>
                <a:latin typeface="Arial"/>
                <a:cs typeface="Arial"/>
              </a:rPr>
              <a:t>{</a:t>
            </a:r>
            <a:endParaRPr sz="1200">
              <a:latin typeface="Arial"/>
              <a:cs typeface="Arial"/>
            </a:endParaRPr>
          </a:p>
          <a:p>
            <a:pPr marL="927100"/>
            <a:r>
              <a:rPr sz="1200" b="1" spc="-10" dirty="0">
                <a:solidFill>
                  <a:srgbClr val="FF0000"/>
                </a:solidFill>
                <a:latin typeface="Arial"/>
                <a:cs typeface="Arial"/>
              </a:rPr>
              <a:t>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841500"/>
            <a:r>
              <a:rPr sz="1200" b="1" spc="-5" dirty="0">
                <a:solidFill>
                  <a:srgbClr val="FF0000"/>
                </a:solidFill>
                <a:latin typeface="Arial"/>
                <a:cs typeface="Arial"/>
              </a:rPr>
              <a:t>System.out.println("This</a:t>
            </a:r>
            <a:r>
              <a:rPr sz="1200" b="1" spc="70" dirty="0">
                <a:solidFill>
                  <a:srgbClr val="FF0000"/>
                </a:solidFill>
                <a:latin typeface="Arial"/>
                <a:cs typeface="Arial"/>
              </a:rPr>
              <a:t> </a:t>
            </a:r>
            <a:r>
              <a:rPr sz="1200" b="1" dirty="0">
                <a:solidFill>
                  <a:srgbClr val="FF0000"/>
                </a:solidFill>
                <a:latin typeface="Arial"/>
                <a:cs typeface="Arial"/>
              </a:rPr>
              <a:t>is</a:t>
            </a:r>
            <a:r>
              <a:rPr sz="1200" b="1" spc="5" dirty="0">
                <a:solidFill>
                  <a:srgbClr val="FF0000"/>
                </a:solidFill>
                <a:latin typeface="Arial"/>
                <a:cs typeface="Arial"/>
              </a:rPr>
              <a:t> </a:t>
            </a:r>
            <a:r>
              <a:rPr sz="1200" b="1" spc="-5" dirty="0">
                <a:solidFill>
                  <a:srgbClr val="FF0000"/>
                </a:solidFill>
                <a:latin typeface="Arial"/>
                <a:cs typeface="Arial"/>
              </a:rPr>
              <a:t>constructor</a:t>
            </a:r>
            <a:r>
              <a:rPr sz="1200" b="1" spc="5" dirty="0">
                <a:solidFill>
                  <a:srgbClr val="FF0000"/>
                </a:solidFill>
                <a:latin typeface="Arial"/>
                <a:cs typeface="Arial"/>
              </a:rPr>
              <a:t> </a:t>
            </a:r>
            <a:r>
              <a:rPr sz="1200" b="1" dirty="0">
                <a:solidFill>
                  <a:srgbClr val="FF0000"/>
                </a:solidFill>
                <a:latin typeface="Arial"/>
                <a:cs typeface="Arial"/>
              </a:rPr>
              <a:t>of</a:t>
            </a:r>
            <a:r>
              <a:rPr sz="1200" b="1" spc="20" dirty="0">
                <a:solidFill>
                  <a:srgbClr val="FF0000"/>
                </a:solidFill>
                <a:latin typeface="Arial"/>
                <a:cs typeface="Arial"/>
              </a:rPr>
              <a:t> </a:t>
            </a:r>
            <a:r>
              <a:rPr sz="1200" b="1" dirty="0">
                <a:solidFill>
                  <a:srgbClr val="FF0000"/>
                </a:solidFill>
                <a:latin typeface="Arial"/>
                <a:cs typeface="Arial"/>
              </a:rPr>
              <a:t>class</a:t>
            </a:r>
            <a:r>
              <a:rPr sz="1200" b="1" spc="-5" dirty="0">
                <a:solidFill>
                  <a:srgbClr val="FF0000"/>
                </a:solidFill>
                <a:latin typeface="Arial"/>
                <a:cs typeface="Arial"/>
              </a:rPr>
              <a:t> 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2700" marR="4326255"/>
            <a:r>
              <a:rPr sz="1200" b="1" spc="-5"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End</a:t>
            </a:r>
            <a:r>
              <a:rPr sz="1200" b="1" spc="-10" dirty="0">
                <a:solidFill>
                  <a:srgbClr val="FF0000"/>
                </a:solidFill>
                <a:latin typeface="Arial"/>
                <a:cs typeface="Arial"/>
              </a:rPr>
              <a:t> </a:t>
            </a:r>
            <a:r>
              <a:rPr sz="1200" b="1" dirty="0">
                <a:solidFill>
                  <a:srgbClr val="FF0000"/>
                </a:solidFill>
                <a:latin typeface="Arial"/>
                <a:cs typeface="Arial"/>
              </a:rPr>
              <a:t>of</a:t>
            </a:r>
            <a:r>
              <a:rPr sz="1200" b="1" spc="-10" dirty="0">
                <a:solidFill>
                  <a:srgbClr val="FF0000"/>
                </a:solidFill>
                <a:latin typeface="Arial"/>
                <a:cs typeface="Arial"/>
              </a:rPr>
              <a:t> </a:t>
            </a:r>
            <a:r>
              <a:rPr sz="1200" b="1" dirty="0">
                <a:solidFill>
                  <a:srgbClr val="FF0000"/>
                </a:solidFill>
                <a:latin typeface="Arial"/>
                <a:cs typeface="Arial"/>
              </a:rPr>
              <a:t>class</a:t>
            </a:r>
            <a:r>
              <a:rPr sz="1200" b="1" spc="-35" dirty="0">
                <a:solidFill>
                  <a:srgbClr val="FF0000"/>
                </a:solidFill>
                <a:latin typeface="Arial"/>
                <a:cs typeface="Arial"/>
              </a:rPr>
              <a:t> </a:t>
            </a:r>
            <a:r>
              <a:rPr sz="1200" b="1" spc="-5" dirty="0">
                <a:solidFill>
                  <a:srgbClr val="FF0000"/>
                </a:solidFill>
                <a:latin typeface="Arial"/>
                <a:cs typeface="Arial"/>
              </a:rPr>
              <a:t>B </a:t>
            </a:r>
            <a:r>
              <a:rPr sz="1200" b="1" spc="-320" dirty="0">
                <a:solidFill>
                  <a:srgbClr val="FF0000"/>
                </a:solidFill>
                <a:latin typeface="Arial"/>
                <a:cs typeface="Arial"/>
              </a:rPr>
              <a:t> </a:t>
            </a:r>
            <a:r>
              <a:rPr sz="1200" b="1" dirty="0">
                <a:solidFill>
                  <a:srgbClr val="FF0000"/>
                </a:solidFill>
                <a:latin typeface="Arial"/>
                <a:cs typeface="Arial"/>
              </a:rPr>
              <a:t>class</a:t>
            </a:r>
            <a:r>
              <a:rPr sz="1200" b="1" spc="-40" dirty="0">
                <a:solidFill>
                  <a:srgbClr val="FF0000"/>
                </a:solidFill>
                <a:latin typeface="Arial"/>
                <a:cs typeface="Arial"/>
              </a:rPr>
              <a:t> </a:t>
            </a:r>
            <a:r>
              <a:rPr sz="1200" b="1" spc="-25" dirty="0">
                <a:solidFill>
                  <a:srgbClr val="FF0000"/>
                </a:solidFill>
                <a:latin typeface="Arial"/>
                <a:cs typeface="Arial"/>
              </a:rPr>
              <a:t>Test</a:t>
            </a:r>
            <a:endParaRPr sz="1200">
              <a:latin typeface="Arial"/>
              <a:cs typeface="Arial"/>
            </a:endParaRPr>
          </a:p>
          <a:p>
            <a:pPr marL="12700"/>
            <a:r>
              <a:rPr sz="1200" b="1" spc="-5" dirty="0">
                <a:solidFill>
                  <a:srgbClr val="FF0000"/>
                </a:solidFill>
                <a:latin typeface="Arial"/>
                <a:cs typeface="Arial"/>
              </a:rPr>
              <a:t>{</a:t>
            </a:r>
            <a:endParaRPr sz="1200">
              <a:latin typeface="Arial"/>
              <a:cs typeface="Arial"/>
            </a:endParaRPr>
          </a:p>
          <a:p>
            <a:pPr marL="927100">
              <a:spcBef>
                <a:spcPts val="5"/>
              </a:spcBef>
            </a:pPr>
            <a:r>
              <a:rPr sz="1200" b="1" dirty="0">
                <a:solidFill>
                  <a:srgbClr val="FF0000"/>
                </a:solidFill>
                <a:latin typeface="Arial"/>
                <a:cs typeface="Arial"/>
              </a:rPr>
              <a:t>public</a:t>
            </a:r>
            <a:r>
              <a:rPr sz="1200" b="1" spc="10" dirty="0">
                <a:solidFill>
                  <a:srgbClr val="FF0000"/>
                </a:solidFill>
                <a:latin typeface="Arial"/>
                <a:cs typeface="Arial"/>
              </a:rPr>
              <a:t> </a:t>
            </a:r>
            <a:r>
              <a:rPr sz="1200" b="1" spc="-5" dirty="0">
                <a:solidFill>
                  <a:srgbClr val="FF0000"/>
                </a:solidFill>
                <a:latin typeface="Arial"/>
                <a:cs typeface="Arial"/>
              </a:rPr>
              <a:t>static</a:t>
            </a:r>
            <a:r>
              <a:rPr sz="1200" b="1" spc="-20" dirty="0">
                <a:solidFill>
                  <a:srgbClr val="FF0000"/>
                </a:solidFill>
                <a:latin typeface="Arial"/>
                <a:cs typeface="Arial"/>
              </a:rPr>
              <a:t> </a:t>
            </a:r>
            <a:r>
              <a:rPr sz="1200" b="1" spc="-5" dirty="0">
                <a:solidFill>
                  <a:srgbClr val="FF0000"/>
                </a:solidFill>
                <a:latin typeface="Arial"/>
                <a:cs typeface="Arial"/>
              </a:rPr>
              <a:t>void</a:t>
            </a:r>
            <a:r>
              <a:rPr sz="1200" b="1" spc="35" dirty="0">
                <a:solidFill>
                  <a:srgbClr val="FF0000"/>
                </a:solidFill>
                <a:latin typeface="Arial"/>
                <a:cs typeface="Arial"/>
              </a:rPr>
              <a:t> </a:t>
            </a:r>
            <a:r>
              <a:rPr sz="1200" b="1" spc="-5" dirty="0">
                <a:solidFill>
                  <a:srgbClr val="FF0000"/>
                </a:solidFill>
                <a:latin typeface="Arial"/>
                <a:cs typeface="Arial"/>
              </a:rPr>
              <a:t>main(String[]</a:t>
            </a:r>
            <a:r>
              <a:rPr sz="1200" b="1" spc="20" dirty="0">
                <a:solidFill>
                  <a:srgbClr val="FF0000"/>
                </a:solidFill>
                <a:latin typeface="Arial"/>
                <a:cs typeface="Arial"/>
              </a:rPr>
              <a:t> </a:t>
            </a:r>
            <a:r>
              <a:rPr sz="1200" b="1" dirty="0">
                <a:solidFill>
                  <a:srgbClr val="FF0000"/>
                </a:solidFill>
                <a:latin typeface="Arial"/>
                <a:cs typeface="Arial"/>
              </a:rPr>
              <a:t>args)</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p:txBody>
      </p:sp>
      <p:sp>
        <p:nvSpPr>
          <p:cNvPr id="5" name="object 5"/>
          <p:cNvSpPr txBox="1"/>
          <p:nvPr/>
        </p:nvSpPr>
        <p:spPr>
          <a:xfrm>
            <a:off x="4561714" y="5349366"/>
            <a:ext cx="3030855" cy="197490"/>
          </a:xfrm>
          <a:prstGeom prst="rect">
            <a:avLst/>
          </a:prstGeom>
        </p:spPr>
        <p:txBody>
          <a:bodyPr vert="horz" wrap="square" lIns="0" tIns="12700" rIns="0" bIns="0" rtlCol="0">
            <a:spAutoFit/>
          </a:bodyPr>
          <a:lstStyle/>
          <a:p>
            <a:pPr marL="12700">
              <a:spcBef>
                <a:spcPts val="100"/>
              </a:spcBef>
              <a:tabLst>
                <a:tab pos="926465" algn="l"/>
                <a:tab pos="1841500" algn="l"/>
                <a:tab pos="2755900" algn="l"/>
              </a:tabLst>
            </a:pPr>
            <a:r>
              <a:rPr sz="1200" b="1" spc="-5" dirty="0">
                <a:solidFill>
                  <a:srgbClr val="FF0000"/>
                </a:solidFill>
                <a:latin typeface="Arial"/>
                <a:cs typeface="Arial"/>
              </a:rPr>
              <a:t>b</a:t>
            </a:r>
            <a:r>
              <a:rPr sz="1200" b="1" dirty="0">
                <a:solidFill>
                  <a:srgbClr val="FF0000"/>
                </a:solidFill>
                <a:latin typeface="Arial"/>
                <a:cs typeface="Arial"/>
              </a:rPr>
              <a:t>1	=	new	</a:t>
            </a:r>
            <a:r>
              <a:rPr sz="1200" b="1" spc="-5" dirty="0">
                <a:solidFill>
                  <a:srgbClr val="FF0000"/>
                </a:solidFill>
                <a:latin typeface="Arial"/>
                <a:cs typeface="Arial"/>
              </a:rPr>
              <a:t>B</a:t>
            </a:r>
            <a:r>
              <a:rPr sz="1200" b="1" spc="-15" dirty="0">
                <a:solidFill>
                  <a:srgbClr val="FF0000"/>
                </a:solidFill>
                <a:latin typeface="Arial"/>
                <a:cs typeface="Arial"/>
              </a:rPr>
              <a:t>(</a:t>
            </a:r>
            <a:r>
              <a:rPr sz="1200" b="1" dirty="0">
                <a:solidFill>
                  <a:srgbClr val="FF0000"/>
                </a:solidFill>
                <a:latin typeface="Arial"/>
                <a:cs typeface="Arial"/>
              </a:rPr>
              <a:t>);</a:t>
            </a:r>
            <a:endParaRPr sz="1200">
              <a:latin typeface="Arial"/>
              <a:cs typeface="Arial"/>
            </a:endParaRPr>
          </a:p>
        </p:txBody>
      </p:sp>
      <p:sp>
        <p:nvSpPr>
          <p:cNvPr id="6" name="object 6"/>
          <p:cNvSpPr txBox="1"/>
          <p:nvPr/>
        </p:nvSpPr>
        <p:spPr>
          <a:xfrm>
            <a:off x="1817928" y="5349366"/>
            <a:ext cx="2188210" cy="574040"/>
          </a:xfrm>
          <a:prstGeom prst="rect">
            <a:avLst/>
          </a:prstGeom>
        </p:spPr>
        <p:txBody>
          <a:bodyPr vert="horz" wrap="square" lIns="0" tIns="12700" rIns="0" bIns="0" rtlCol="0">
            <a:spAutoFit/>
          </a:bodyPr>
          <a:lstStyle/>
          <a:p>
            <a:pPr marR="227965" algn="r">
              <a:spcBef>
                <a:spcPts val="100"/>
              </a:spcBef>
            </a:pPr>
            <a:r>
              <a:rPr sz="1200" b="1" spc="-5" dirty="0">
                <a:solidFill>
                  <a:srgbClr val="FF0000"/>
                </a:solidFill>
                <a:latin typeface="Arial"/>
                <a:cs typeface="Arial"/>
              </a:rPr>
              <a:t>B</a:t>
            </a:r>
            <a:endParaRPr sz="1200">
              <a:latin typeface="Arial"/>
              <a:cs typeface="Arial"/>
            </a:endParaRPr>
          </a:p>
          <a:p>
            <a:pPr marL="927100"/>
            <a:r>
              <a:rPr sz="1200" b="1"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End</a:t>
            </a:r>
            <a:r>
              <a:rPr sz="1200" b="1" spc="-15" dirty="0">
                <a:solidFill>
                  <a:srgbClr val="FF0000"/>
                </a:solidFill>
                <a:latin typeface="Arial"/>
                <a:cs typeface="Arial"/>
              </a:rPr>
              <a:t> </a:t>
            </a:r>
            <a:r>
              <a:rPr sz="1200" b="1" dirty="0">
                <a:solidFill>
                  <a:srgbClr val="FF0000"/>
                </a:solidFill>
                <a:latin typeface="Arial"/>
                <a:cs typeface="Arial"/>
              </a:rPr>
              <a:t>of</a:t>
            </a:r>
            <a:r>
              <a:rPr sz="1200" b="1" spc="-20" dirty="0">
                <a:solidFill>
                  <a:srgbClr val="FF0000"/>
                </a:solidFill>
                <a:latin typeface="Arial"/>
                <a:cs typeface="Arial"/>
              </a:rPr>
              <a:t> </a:t>
            </a:r>
            <a:r>
              <a:rPr sz="1200" b="1" spc="-5" dirty="0">
                <a:solidFill>
                  <a:srgbClr val="FF0000"/>
                </a:solidFill>
                <a:latin typeface="Arial"/>
                <a:cs typeface="Arial"/>
              </a:rPr>
              <a:t>Method</a:t>
            </a:r>
            <a:endParaRPr sz="1200">
              <a:latin typeface="Arial"/>
              <a:cs typeface="Arial"/>
            </a:endParaRPr>
          </a:p>
          <a:p>
            <a:pPr marL="12700"/>
            <a:r>
              <a:rPr sz="1200" b="1" dirty="0">
                <a:solidFill>
                  <a:srgbClr val="FF0000"/>
                </a:solidFill>
                <a:latin typeface="Arial"/>
                <a:cs typeface="Arial"/>
              </a:rPr>
              <a:t>}//</a:t>
            </a:r>
            <a:r>
              <a:rPr sz="1200" b="1" spc="-10" dirty="0">
                <a:solidFill>
                  <a:srgbClr val="FF0000"/>
                </a:solidFill>
                <a:latin typeface="Arial"/>
                <a:cs typeface="Arial"/>
              </a:rPr>
              <a:t> </a:t>
            </a:r>
            <a:r>
              <a:rPr sz="1200" b="1" dirty="0">
                <a:solidFill>
                  <a:srgbClr val="FF0000"/>
                </a:solidFill>
                <a:latin typeface="Arial"/>
                <a:cs typeface="Arial"/>
              </a:rPr>
              <a:t>End</a:t>
            </a:r>
            <a:r>
              <a:rPr sz="1200" b="1" spc="-5" dirty="0">
                <a:solidFill>
                  <a:srgbClr val="FF0000"/>
                </a:solidFill>
                <a:latin typeface="Arial"/>
                <a:cs typeface="Arial"/>
              </a:rPr>
              <a:t> </a:t>
            </a:r>
            <a:r>
              <a:rPr sz="1200" b="1" dirty="0">
                <a:solidFill>
                  <a:srgbClr val="FF0000"/>
                </a:solidFill>
                <a:latin typeface="Arial"/>
                <a:cs typeface="Arial"/>
              </a:rPr>
              <a:t>of</a:t>
            </a:r>
            <a:r>
              <a:rPr sz="1200" b="1" spc="-5" dirty="0">
                <a:solidFill>
                  <a:srgbClr val="FF0000"/>
                </a:solidFill>
                <a:latin typeface="Arial"/>
                <a:cs typeface="Arial"/>
              </a:rPr>
              <a:t> Class</a:t>
            </a:r>
            <a:r>
              <a:rPr sz="1200" b="1" spc="-40" dirty="0">
                <a:solidFill>
                  <a:srgbClr val="FF0000"/>
                </a:solidFill>
                <a:latin typeface="Arial"/>
                <a:cs typeface="Arial"/>
              </a:rPr>
              <a:t> </a:t>
            </a:r>
            <a:r>
              <a:rPr sz="1200" b="1" spc="-25" dirty="0">
                <a:solidFill>
                  <a:srgbClr val="FF0000"/>
                </a:solidFill>
                <a:latin typeface="Arial"/>
                <a:cs typeface="Arial"/>
              </a:rPr>
              <a:t>Test</a:t>
            </a:r>
            <a:endParaRPr sz="1200">
              <a:latin typeface="Arial"/>
              <a:cs typeface="Arial"/>
            </a:endParaRPr>
          </a:p>
        </p:txBody>
      </p:sp>
      <p:sp>
        <p:nvSpPr>
          <p:cNvPr id="7" name="object 7"/>
          <p:cNvSpPr txBox="1"/>
          <p:nvPr/>
        </p:nvSpPr>
        <p:spPr>
          <a:xfrm>
            <a:off x="1817928" y="1224534"/>
            <a:ext cx="8338820" cy="1040765"/>
          </a:xfrm>
          <a:prstGeom prst="rect">
            <a:avLst/>
          </a:prstGeom>
        </p:spPr>
        <p:txBody>
          <a:bodyPr vert="horz" wrap="square" lIns="0" tIns="201295" rIns="0" bIns="0" rtlCol="0">
            <a:spAutoFit/>
          </a:bodyPr>
          <a:lstStyle/>
          <a:p>
            <a:pPr marL="314960">
              <a:spcBef>
                <a:spcPts val="1585"/>
              </a:spcBef>
            </a:pPr>
            <a:r>
              <a:rPr sz="2400" b="1" dirty="0">
                <a:solidFill>
                  <a:srgbClr val="FF0000"/>
                </a:solidFill>
                <a:latin typeface="Arial"/>
                <a:cs typeface="Arial"/>
              </a:rPr>
              <a:t>When</a:t>
            </a:r>
            <a:r>
              <a:rPr sz="2400" b="1" spc="-10" dirty="0">
                <a:solidFill>
                  <a:srgbClr val="FF0000"/>
                </a:solidFill>
                <a:latin typeface="Arial"/>
                <a:cs typeface="Arial"/>
              </a:rPr>
              <a:t> </a:t>
            </a:r>
            <a:r>
              <a:rPr sz="2400" b="1" spc="-5" dirty="0">
                <a:solidFill>
                  <a:srgbClr val="FF0000"/>
                </a:solidFill>
                <a:latin typeface="Arial"/>
                <a:cs typeface="Arial"/>
              </a:rPr>
              <a:t>super-class</a:t>
            </a:r>
            <a:r>
              <a:rPr sz="2400" b="1" spc="15" dirty="0">
                <a:solidFill>
                  <a:srgbClr val="FF0000"/>
                </a:solidFill>
                <a:latin typeface="Arial"/>
                <a:cs typeface="Arial"/>
              </a:rPr>
              <a:t> </a:t>
            </a:r>
            <a:r>
              <a:rPr sz="2400" b="1" spc="-5" dirty="0">
                <a:solidFill>
                  <a:srgbClr val="FF0000"/>
                </a:solidFill>
                <a:latin typeface="Arial"/>
                <a:cs typeface="Arial"/>
              </a:rPr>
              <a:t>has</a:t>
            </a:r>
            <a:r>
              <a:rPr sz="2400" b="1" spc="10" dirty="0">
                <a:solidFill>
                  <a:srgbClr val="FF0000"/>
                </a:solidFill>
                <a:latin typeface="Arial"/>
                <a:cs typeface="Arial"/>
              </a:rPr>
              <a:t> </a:t>
            </a:r>
            <a:r>
              <a:rPr sz="2400" b="1" dirty="0">
                <a:solidFill>
                  <a:srgbClr val="FF0000"/>
                </a:solidFill>
                <a:latin typeface="Arial"/>
                <a:cs typeface="Arial"/>
              </a:rPr>
              <a:t>only</a:t>
            </a:r>
            <a:r>
              <a:rPr sz="2400" b="1" spc="-10" dirty="0">
                <a:solidFill>
                  <a:srgbClr val="FF0000"/>
                </a:solidFill>
                <a:latin typeface="Arial"/>
                <a:cs typeface="Arial"/>
              </a:rPr>
              <a:t> </a:t>
            </a:r>
            <a:r>
              <a:rPr sz="2400" b="1" spc="-5" dirty="0">
                <a:solidFill>
                  <a:srgbClr val="FF0000"/>
                </a:solidFill>
                <a:latin typeface="Arial"/>
                <a:cs typeface="Arial"/>
              </a:rPr>
              <a:t>a</a:t>
            </a:r>
            <a:r>
              <a:rPr sz="2400" b="1" dirty="0">
                <a:solidFill>
                  <a:srgbClr val="FF0000"/>
                </a:solidFill>
                <a:latin typeface="Arial"/>
                <a:cs typeface="Arial"/>
              </a:rPr>
              <a:t> </a:t>
            </a:r>
            <a:r>
              <a:rPr sz="2400" b="1" spc="-5" dirty="0">
                <a:solidFill>
                  <a:srgbClr val="FF0000"/>
                </a:solidFill>
                <a:latin typeface="Arial"/>
                <a:cs typeface="Arial"/>
              </a:rPr>
              <a:t>Parametrized</a:t>
            </a:r>
            <a:r>
              <a:rPr sz="2400" b="1" spc="30" dirty="0">
                <a:solidFill>
                  <a:srgbClr val="FF0000"/>
                </a:solidFill>
                <a:latin typeface="Arial"/>
                <a:cs typeface="Arial"/>
              </a:rPr>
              <a:t> </a:t>
            </a:r>
            <a:r>
              <a:rPr sz="2400" b="1" spc="-5" dirty="0">
                <a:solidFill>
                  <a:srgbClr val="FF0000"/>
                </a:solidFill>
                <a:latin typeface="Arial"/>
                <a:cs typeface="Arial"/>
              </a:rPr>
              <a:t>Constructor</a:t>
            </a:r>
            <a:endParaRPr sz="2400">
              <a:latin typeface="Arial"/>
              <a:cs typeface="Arial"/>
            </a:endParaRPr>
          </a:p>
          <a:p>
            <a:pPr marL="12700" marR="6454140">
              <a:spcBef>
                <a:spcPts val="745"/>
              </a:spcBef>
            </a:pPr>
            <a:r>
              <a:rPr sz="1200" b="1" dirty="0">
                <a:latin typeface="Arial"/>
                <a:cs typeface="Arial"/>
              </a:rPr>
              <a:t>//</a:t>
            </a:r>
            <a:r>
              <a:rPr sz="1200" b="1" spc="-15" dirty="0">
                <a:latin typeface="Arial"/>
                <a:cs typeface="Arial"/>
              </a:rPr>
              <a:t> </a:t>
            </a:r>
            <a:r>
              <a:rPr sz="1200" b="1" dirty="0">
                <a:latin typeface="Arial"/>
                <a:cs typeface="Arial"/>
              </a:rPr>
              <a:t>File</a:t>
            </a:r>
            <a:r>
              <a:rPr sz="1200" b="1" spc="-15" dirty="0">
                <a:latin typeface="Arial"/>
                <a:cs typeface="Arial"/>
              </a:rPr>
              <a:t> </a:t>
            </a:r>
            <a:r>
              <a:rPr sz="1200" b="1" spc="-5" dirty="0">
                <a:latin typeface="Arial"/>
                <a:cs typeface="Arial"/>
              </a:rPr>
              <a:t>Name</a:t>
            </a:r>
            <a:r>
              <a:rPr sz="1200" b="1" spc="-25" dirty="0">
                <a:latin typeface="Arial"/>
                <a:cs typeface="Arial"/>
              </a:rPr>
              <a:t> </a:t>
            </a:r>
            <a:r>
              <a:rPr sz="1200" b="1" dirty="0">
                <a:latin typeface="Arial"/>
                <a:cs typeface="Arial"/>
              </a:rPr>
              <a:t>:</a:t>
            </a:r>
            <a:r>
              <a:rPr sz="1200" b="1" spc="-10" dirty="0">
                <a:latin typeface="Arial"/>
                <a:cs typeface="Arial"/>
              </a:rPr>
              <a:t> </a:t>
            </a:r>
            <a:r>
              <a:rPr sz="1200" b="1" spc="-5" dirty="0">
                <a:latin typeface="Arial"/>
                <a:cs typeface="Arial"/>
              </a:rPr>
              <a:t>Sample.java </a:t>
            </a:r>
            <a:r>
              <a:rPr sz="1200" b="1" spc="-320" dirty="0">
                <a:latin typeface="Arial"/>
                <a:cs typeface="Arial"/>
              </a:rPr>
              <a:t> </a:t>
            </a:r>
            <a:r>
              <a:rPr sz="1200" b="1" dirty="0">
                <a:latin typeface="Arial"/>
                <a:cs typeface="Arial"/>
              </a:rPr>
              <a:t>class</a:t>
            </a:r>
            <a:r>
              <a:rPr sz="1200" b="1" spc="-80" dirty="0">
                <a:latin typeface="Arial"/>
                <a:cs typeface="Arial"/>
              </a:rPr>
              <a:t> </a:t>
            </a:r>
            <a:r>
              <a:rPr sz="1200" b="1" spc="-5" dirty="0">
                <a:latin typeface="Arial"/>
                <a:cs typeface="Arial"/>
              </a:rPr>
              <a:t>A</a:t>
            </a:r>
            <a:endParaRPr sz="1200">
              <a:latin typeface="Arial"/>
              <a:cs typeface="Arial"/>
            </a:endParaRPr>
          </a:p>
        </p:txBody>
      </p:sp>
      <p:sp>
        <p:nvSpPr>
          <p:cNvPr id="8" name="object 8"/>
          <p:cNvSpPr txBox="1"/>
          <p:nvPr/>
        </p:nvSpPr>
        <p:spPr>
          <a:xfrm>
            <a:off x="7665465" y="2049017"/>
            <a:ext cx="2868930" cy="299720"/>
          </a:xfrm>
          <a:prstGeom prst="rect">
            <a:avLst/>
          </a:prstGeom>
        </p:spPr>
        <p:txBody>
          <a:bodyPr vert="horz" wrap="square" lIns="0" tIns="12700" rIns="0" bIns="0" rtlCol="0">
            <a:spAutoFit/>
          </a:bodyPr>
          <a:lstStyle/>
          <a:p>
            <a:pPr marL="12700">
              <a:spcBef>
                <a:spcPts val="100"/>
              </a:spcBef>
            </a:pPr>
            <a:r>
              <a:rPr b="1" u="heavy" spc="-5" dirty="0">
                <a:solidFill>
                  <a:srgbClr val="FF0000"/>
                </a:solidFill>
                <a:uFill>
                  <a:solidFill>
                    <a:srgbClr val="FF0000"/>
                  </a:solidFill>
                </a:uFill>
                <a:latin typeface="Calibri"/>
                <a:cs typeface="Calibri"/>
              </a:rPr>
              <a:t>Results</a:t>
            </a:r>
            <a:r>
              <a:rPr b="1" u="heavy" spc="-45" dirty="0">
                <a:solidFill>
                  <a:srgbClr val="FF0000"/>
                </a:solidFill>
                <a:uFill>
                  <a:solidFill>
                    <a:srgbClr val="FF0000"/>
                  </a:solidFill>
                </a:uFill>
                <a:latin typeface="Calibri"/>
                <a:cs typeface="Calibri"/>
              </a:rPr>
              <a:t> </a:t>
            </a:r>
            <a:r>
              <a:rPr b="1" u="heavy" dirty="0">
                <a:solidFill>
                  <a:srgbClr val="FF0000"/>
                </a:solidFill>
                <a:uFill>
                  <a:solidFill>
                    <a:srgbClr val="FF0000"/>
                  </a:solidFill>
                </a:uFill>
                <a:latin typeface="Calibri"/>
                <a:cs typeface="Calibri"/>
              </a:rPr>
              <a:t>in</a:t>
            </a:r>
            <a:r>
              <a:rPr b="1" u="heavy" spc="-20" dirty="0">
                <a:solidFill>
                  <a:srgbClr val="FF0000"/>
                </a:solidFill>
                <a:uFill>
                  <a:solidFill>
                    <a:srgbClr val="FF0000"/>
                  </a:solidFill>
                </a:uFill>
                <a:latin typeface="Calibri"/>
                <a:cs typeface="Calibri"/>
              </a:rPr>
              <a:t> </a:t>
            </a:r>
            <a:r>
              <a:rPr b="1" u="heavy" spc="-5" dirty="0">
                <a:solidFill>
                  <a:srgbClr val="FF0000"/>
                </a:solidFill>
                <a:uFill>
                  <a:solidFill>
                    <a:srgbClr val="FF0000"/>
                  </a:solidFill>
                </a:uFill>
                <a:latin typeface="Calibri"/>
                <a:cs typeface="Calibri"/>
              </a:rPr>
              <a:t>Compile-Time</a:t>
            </a:r>
            <a:r>
              <a:rPr b="1" u="heavy" spc="-50" dirty="0">
                <a:solidFill>
                  <a:srgbClr val="FF0000"/>
                </a:solidFill>
                <a:uFill>
                  <a:solidFill>
                    <a:srgbClr val="FF0000"/>
                  </a:solidFill>
                </a:uFill>
                <a:latin typeface="Calibri"/>
                <a:cs typeface="Calibri"/>
              </a:rPr>
              <a:t> </a:t>
            </a:r>
            <a:r>
              <a:rPr b="1" u="heavy" spc="-35" dirty="0">
                <a:solidFill>
                  <a:srgbClr val="FF0000"/>
                </a:solidFill>
                <a:uFill>
                  <a:solidFill>
                    <a:srgbClr val="FF0000"/>
                  </a:solidFill>
                </a:uFill>
                <a:latin typeface="Calibri"/>
                <a:cs typeface="Calibri"/>
              </a:rPr>
              <a:t>Error.</a:t>
            </a:r>
            <a:endParaRPr>
              <a:latin typeface="Calibri"/>
              <a:cs typeface="Calibri"/>
            </a:endParaRPr>
          </a:p>
        </p:txBody>
      </p:sp>
      <p:sp>
        <p:nvSpPr>
          <p:cNvPr id="9" name="object 9"/>
          <p:cNvSpPr/>
          <p:nvPr/>
        </p:nvSpPr>
        <p:spPr>
          <a:xfrm>
            <a:off x="4078351" y="3332479"/>
            <a:ext cx="3919854" cy="687070"/>
          </a:xfrm>
          <a:custGeom>
            <a:avLst/>
            <a:gdLst/>
            <a:ahLst/>
            <a:cxnLst/>
            <a:rect l="l" t="t" r="r" b="b"/>
            <a:pathLst>
              <a:path w="3919854" h="687070">
                <a:moveTo>
                  <a:pt x="102235" y="644017"/>
                </a:moveTo>
                <a:lnTo>
                  <a:pt x="0" y="660908"/>
                </a:lnTo>
                <a:lnTo>
                  <a:pt x="4318" y="686562"/>
                </a:lnTo>
                <a:lnTo>
                  <a:pt x="106553" y="669544"/>
                </a:lnTo>
                <a:lnTo>
                  <a:pt x="102235" y="644017"/>
                </a:lnTo>
                <a:close/>
              </a:path>
              <a:path w="3919854" h="687070">
                <a:moveTo>
                  <a:pt x="281178" y="614426"/>
                </a:moveTo>
                <a:lnTo>
                  <a:pt x="178943" y="631317"/>
                </a:lnTo>
                <a:lnTo>
                  <a:pt x="183134" y="656844"/>
                </a:lnTo>
                <a:lnTo>
                  <a:pt x="285496" y="639953"/>
                </a:lnTo>
                <a:lnTo>
                  <a:pt x="281178" y="614426"/>
                </a:lnTo>
                <a:close/>
              </a:path>
              <a:path w="3919854" h="687070">
                <a:moveTo>
                  <a:pt x="460121" y="584835"/>
                </a:moveTo>
                <a:lnTo>
                  <a:pt x="357886" y="601726"/>
                </a:lnTo>
                <a:lnTo>
                  <a:pt x="362076" y="627253"/>
                </a:lnTo>
                <a:lnTo>
                  <a:pt x="464312" y="610362"/>
                </a:lnTo>
                <a:lnTo>
                  <a:pt x="460121" y="584835"/>
                </a:lnTo>
                <a:close/>
              </a:path>
              <a:path w="3919854" h="687070">
                <a:moveTo>
                  <a:pt x="639063" y="555244"/>
                </a:moveTo>
                <a:lnTo>
                  <a:pt x="536829" y="572135"/>
                </a:lnTo>
                <a:lnTo>
                  <a:pt x="541019" y="597662"/>
                </a:lnTo>
                <a:lnTo>
                  <a:pt x="643255" y="580771"/>
                </a:lnTo>
                <a:lnTo>
                  <a:pt x="639063" y="555244"/>
                </a:lnTo>
                <a:close/>
              </a:path>
              <a:path w="3919854" h="687070">
                <a:moveTo>
                  <a:pt x="818007" y="525653"/>
                </a:moveTo>
                <a:lnTo>
                  <a:pt x="715772" y="542544"/>
                </a:lnTo>
                <a:lnTo>
                  <a:pt x="719963" y="568071"/>
                </a:lnTo>
                <a:lnTo>
                  <a:pt x="822198" y="551180"/>
                </a:lnTo>
                <a:lnTo>
                  <a:pt x="818007" y="525653"/>
                </a:lnTo>
                <a:close/>
              </a:path>
              <a:path w="3919854" h="687070">
                <a:moveTo>
                  <a:pt x="996950" y="496062"/>
                </a:moveTo>
                <a:lnTo>
                  <a:pt x="894714" y="512953"/>
                </a:lnTo>
                <a:lnTo>
                  <a:pt x="898906" y="538480"/>
                </a:lnTo>
                <a:lnTo>
                  <a:pt x="1001140" y="521589"/>
                </a:lnTo>
                <a:lnTo>
                  <a:pt x="996950" y="496062"/>
                </a:lnTo>
                <a:close/>
              </a:path>
              <a:path w="3919854" h="687070">
                <a:moveTo>
                  <a:pt x="1175893" y="466471"/>
                </a:moveTo>
                <a:lnTo>
                  <a:pt x="1073531" y="483362"/>
                </a:lnTo>
                <a:lnTo>
                  <a:pt x="1077849" y="508889"/>
                </a:lnTo>
                <a:lnTo>
                  <a:pt x="1180084" y="491998"/>
                </a:lnTo>
                <a:lnTo>
                  <a:pt x="1175893" y="466471"/>
                </a:lnTo>
                <a:close/>
              </a:path>
              <a:path w="3919854" h="687070">
                <a:moveTo>
                  <a:pt x="1354709" y="436880"/>
                </a:moveTo>
                <a:lnTo>
                  <a:pt x="1252474" y="453771"/>
                </a:lnTo>
                <a:lnTo>
                  <a:pt x="1256791" y="479298"/>
                </a:lnTo>
                <a:lnTo>
                  <a:pt x="1359027" y="462407"/>
                </a:lnTo>
                <a:lnTo>
                  <a:pt x="1354709" y="436880"/>
                </a:lnTo>
                <a:close/>
              </a:path>
              <a:path w="3919854" h="687070">
                <a:moveTo>
                  <a:pt x="1533652" y="407289"/>
                </a:moveTo>
                <a:lnTo>
                  <a:pt x="1431416" y="424180"/>
                </a:lnTo>
                <a:lnTo>
                  <a:pt x="1435608" y="449707"/>
                </a:lnTo>
                <a:lnTo>
                  <a:pt x="1537843" y="432816"/>
                </a:lnTo>
                <a:lnTo>
                  <a:pt x="1533652" y="407289"/>
                </a:lnTo>
                <a:close/>
              </a:path>
              <a:path w="3919854" h="687070">
                <a:moveTo>
                  <a:pt x="1712595" y="377571"/>
                </a:moveTo>
                <a:lnTo>
                  <a:pt x="1610360" y="394589"/>
                </a:lnTo>
                <a:lnTo>
                  <a:pt x="1614551" y="420116"/>
                </a:lnTo>
                <a:lnTo>
                  <a:pt x="1716786" y="403225"/>
                </a:lnTo>
                <a:lnTo>
                  <a:pt x="1712595" y="377571"/>
                </a:lnTo>
                <a:close/>
              </a:path>
              <a:path w="3919854" h="687070">
                <a:moveTo>
                  <a:pt x="1891538" y="347980"/>
                </a:moveTo>
                <a:lnTo>
                  <a:pt x="1789302" y="364998"/>
                </a:lnTo>
                <a:lnTo>
                  <a:pt x="1793494" y="390525"/>
                </a:lnTo>
                <a:lnTo>
                  <a:pt x="1895728" y="373634"/>
                </a:lnTo>
                <a:lnTo>
                  <a:pt x="1891538" y="347980"/>
                </a:lnTo>
                <a:close/>
              </a:path>
              <a:path w="3919854" h="687070">
                <a:moveTo>
                  <a:pt x="2070481" y="318389"/>
                </a:moveTo>
                <a:lnTo>
                  <a:pt x="1968246" y="335280"/>
                </a:lnTo>
                <a:lnTo>
                  <a:pt x="1972437" y="360934"/>
                </a:lnTo>
                <a:lnTo>
                  <a:pt x="2074672" y="344043"/>
                </a:lnTo>
                <a:lnTo>
                  <a:pt x="2070481" y="318389"/>
                </a:lnTo>
                <a:close/>
              </a:path>
              <a:path w="3919854" h="687070">
                <a:moveTo>
                  <a:pt x="2249424" y="288798"/>
                </a:moveTo>
                <a:lnTo>
                  <a:pt x="2147189" y="305689"/>
                </a:lnTo>
                <a:lnTo>
                  <a:pt x="2151379" y="331343"/>
                </a:lnTo>
                <a:lnTo>
                  <a:pt x="2253615" y="314325"/>
                </a:lnTo>
                <a:lnTo>
                  <a:pt x="2249424" y="288798"/>
                </a:lnTo>
                <a:close/>
              </a:path>
              <a:path w="3919854" h="687070">
                <a:moveTo>
                  <a:pt x="2428240" y="259207"/>
                </a:moveTo>
                <a:lnTo>
                  <a:pt x="2326004" y="276098"/>
                </a:lnTo>
                <a:lnTo>
                  <a:pt x="2330323" y="301752"/>
                </a:lnTo>
                <a:lnTo>
                  <a:pt x="2432558" y="284734"/>
                </a:lnTo>
                <a:lnTo>
                  <a:pt x="2428240" y="259207"/>
                </a:lnTo>
                <a:close/>
              </a:path>
              <a:path w="3919854" h="687070">
                <a:moveTo>
                  <a:pt x="2607183" y="229616"/>
                </a:moveTo>
                <a:lnTo>
                  <a:pt x="2504948" y="246507"/>
                </a:lnTo>
                <a:lnTo>
                  <a:pt x="2509266" y="272034"/>
                </a:lnTo>
                <a:lnTo>
                  <a:pt x="2611501" y="255143"/>
                </a:lnTo>
                <a:lnTo>
                  <a:pt x="2607183" y="229616"/>
                </a:lnTo>
                <a:close/>
              </a:path>
              <a:path w="3919854" h="687070">
                <a:moveTo>
                  <a:pt x="2786126" y="200025"/>
                </a:moveTo>
                <a:lnTo>
                  <a:pt x="2683891" y="216916"/>
                </a:lnTo>
                <a:lnTo>
                  <a:pt x="2688082" y="242443"/>
                </a:lnTo>
                <a:lnTo>
                  <a:pt x="2790316" y="225552"/>
                </a:lnTo>
                <a:lnTo>
                  <a:pt x="2786126" y="200025"/>
                </a:lnTo>
                <a:close/>
              </a:path>
              <a:path w="3919854" h="687070">
                <a:moveTo>
                  <a:pt x="2965069" y="170434"/>
                </a:moveTo>
                <a:lnTo>
                  <a:pt x="2862834" y="187325"/>
                </a:lnTo>
                <a:lnTo>
                  <a:pt x="2867025" y="212852"/>
                </a:lnTo>
                <a:lnTo>
                  <a:pt x="2969260" y="195961"/>
                </a:lnTo>
                <a:lnTo>
                  <a:pt x="2965069" y="170434"/>
                </a:lnTo>
                <a:close/>
              </a:path>
              <a:path w="3919854" h="687070">
                <a:moveTo>
                  <a:pt x="3144012" y="140843"/>
                </a:moveTo>
                <a:lnTo>
                  <a:pt x="3041777" y="157734"/>
                </a:lnTo>
                <a:lnTo>
                  <a:pt x="3045968" y="183261"/>
                </a:lnTo>
                <a:lnTo>
                  <a:pt x="3148203" y="166370"/>
                </a:lnTo>
                <a:lnTo>
                  <a:pt x="3144012" y="140843"/>
                </a:lnTo>
                <a:close/>
              </a:path>
              <a:path w="3919854" h="687070">
                <a:moveTo>
                  <a:pt x="3322954" y="111252"/>
                </a:moveTo>
                <a:lnTo>
                  <a:pt x="3220720" y="128143"/>
                </a:lnTo>
                <a:lnTo>
                  <a:pt x="3224911" y="153670"/>
                </a:lnTo>
                <a:lnTo>
                  <a:pt x="3327146" y="136779"/>
                </a:lnTo>
                <a:lnTo>
                  <a:pt x="3322954" y="111252"/>
                </a:lnTo>
                <a:close/>
              </a:path>
              <a:path w="3919854" h="687070">
                <a:moveTo>
                  <a:pt x="3501898" y="81661"/>
                </a:moveTo>
                <a:lnTo>
                  <a:pt x="3399536" y="98552"/>
                </a:lnTo>
                <a:lnTo>
                  <a:pt x="3403854" y="124079"/>
                </a:lnTo>
                <a:lnTo>
                  <a:pt x="3506089" y="107187"/>
                </a:lnTo>
                <a:lnTo>
                  <a:pt x="3501898" y="81661"/>
                </a:lnTo>
                <a:close/>
              </a:path>
              <a:path w="3919854" h="687070">
                <a:moveTo>
                  <a:pt x="3680714" y="52070"/>
                </a:moveTo>
                <a:lnTo>
                  <a:pt x="3578479" y="68961"/>
                </a:lnTo>
                <a:lnTo>
                  <a:pt x="3582797" y="94487"/>
                </a:lnTo>
                <a:lnTo>
                  <a:pt x="3685032" y="77597"/>
                </a:lnTo>
                <a:lnTo>
                  <a:pt x="3680714" y="52070"/>
                </a:lnTo>
                <a:close/>
              </a:path>
              <a:path w="3919854" h="687070">
                <a:moveTo>
                  <a:pt x="3912483" y="23495"/>
                </a:moveTo>
                <a:lnTo>
                  <a:pt x="3853434" y="23495"/>
                </a:lnTo>
                <a:lnTo>
                  <a:pt x="3857752" y="49022"/>
                </a:lnTo>
                <a:lnTo>
                  <a:pt x="3844884" y="51146"/>
                </a:lnTo>
                <a:lnTo>
                  <a:pt x="3849116" y="76708"/>
                </a:lnTo>
                <a:lnTo>
                  <a:pt x="3919474" y="25654"/>
                </a:lnTo>
                <a:lnTo>
                  <a:pt x="3912483" y="23495"/>
                </a:lnTo>
                <a:close/>
              </a:path>
              <a:path w="3919854" h="687070">
                <a:moveTo>
                  <a:pt x="3840655" y="25607"/>
                </a:moveTo>
                <a:lnTo>
                  <a:pt x="3757422" y="39370"/>
                </a:lnTo>
                <a:lnTo>
                  <a:pt x="3761613" y="64897"/>
                </a:lnTo>
                <a:lnTo>
                  <a:pt x="3844884" y="51146"/>
                </a:lnTo>
                <a:lnTo>
                  <a:pt x="3840655" y="25607"/>
                </a:lnTo>
                <a:close/>
              </a:path>
              <a:path w="3919854" h="687070">
                <a:moveTo>
                  <a:pt x="3853434" y="23495"/>
                </a:moveTo>
                <a:lnTo>
                  <a:pt x="3840655" y="25607"/>
                </a:lnTo>
                <a:lnTo>
                  <a:pt x="3844884" y="51146"/>
                </a:lnTo>
                <a:lnTo>
                  <a:pt x="3857752" y="49022"/>
                </a:lnTo>
                <a:lnTo>
                  <a:pt x="3853434" y="23495"/>
                </a:lnTo>
                <a:close/>
              </a:path>
              <a:path w="3919854" h="687070">
                <a:moveTo>
                  <a:pt x="3836416" y="0"/>
                </a:moveTo>
                <a:lnTo>
                  <a:pt x="3840655" y="25607"/>
                </a:lnTo>
                <a:lnTo>
                  <a:pt x="3853434" y="23495"/>
                </a:lnTo>
                <a:lnTo>
                  <a:pt x="3912483" y="23495"/>
                </a:lnTo>
                <a:lnTo>
                  <a:pt x="3836416" y="0"/>
                </a:lnTo>
                <a:close/>
              </a:path>
            </a:pathLst>
          </a:custGeom>
          <a:solidFill>
            <a:srgbClr val="FF0000"/>
          </a:solidFill>
        </p:spPr>
        <p:txBody>
          <a:bodyPr wrap="square" lIns="0" tIns="0" rIns="0" bIns="0" rtlCol="0"/>
          <a:lstStyle/>
          <a:p>
            <a:endParaRPr/>
          </a:p>
        </p:txBody>
      </p:sp>
      <p:sp>
        <p:nvSpPr>
          <p:cNvPr id="10" name="object 10"/>
          <p:cNvSpPr txBox="1"/>
          <p:nvPr/>
        </p:nvSpPr>
        <p:spPr>
          <a:xfrm>
            <a:off x="8026400" y="2885947"/>
            <a:ext cx="1419860" cy="848994"/>
          </a:xfrm>
          <a:prstGeom prst="rect">
            <a:avLst/>
          </a:prstGeom>
        </p:spPr>
        <p:txBody>
          <a:bodyPr vert="horz" wrap="square" lIns="0" tIns="12700" rIns="0" bIns="0" rtlCol="0">
            <a:spAutoFit/>
          </a:bodyPr>
          <a:lstStyle/>
          <a:p>
            <a:pPr marL="12700" marR="5080">
              <a:spcBef>
                <a:spcPts val="100"/>
              </a:spcBef>
              <a:tabLst>
                <a:tab pos="408305" algn="l"/>
                <a:tab pos="612775" algn="l"/>
                <a:tab pos="1088390" algn="l"/>
              </a:tabLst>
            </a:pPr>
            <a:r>
              <a:rPr b="1" dirty="0">
                <a:solidFill>
                  <a:srgbClr val="FF0000"/>
                </a:solidFill>
                <a:latin typeface="Calibri"/>
                <a:cs typeface="Calibri"/>
              </a:rPr>
              <a:t>A	</a:t>
            </a:r>
            <a:r>
              <a:rPr b="1" spc="-5" dirty="0">
                <a:solidFill>
                  <a:srgbClr val="FF0000"/>
                </a:solidFill>
                <a:latin typeface="Calibri"/>
                <a:cs typeface="Calibri"/>
              </a:rPr>
              <a:t>sub-class </a:t>
            </a:r>
            <a:r>
              <a:rPr b="1" dirty="0">
                <a:solidFill>
                  <a:srgbClr val="FF0000"/>
                </a:solidFill>
                <a:latin typeface="Calibri"/>
                <a:cs typeface="Calibri"/>
              </a:rPr>
              <a:t> </a:t>
            </a:r>
            <a:r>
              <a:rPr b="1" spc="-10" dirty="0">
                <a:solidFill>
                  <a:srgbClr val="FF0000"/>
                </a:solidFill>
                <a:latin typeface="Calibri"/>
                <a:cs typeface="Calibri"/>
              </a:rPr>
              <a:t>do</a:t>
            </a:r>
            <a:r>
              <a:rPr b="1" dirty="0">
                <a:solidFill>
                  <a:srgbClr val="FF0000"/>
                </a:solidFill>
                <a:latin typeface="Calibri"/>
                <a:cs typeface="Calibri"/>
              </a:rPr>
              <a:t>es	</a:t>
            </a:r>
            <a:r>
              <a:rPr b="1" spc="-10" dirty="0">
                <a:solidFill>
                  <a:srgbClr val="FF0000"/>
                </a:solidFill>
                <a:latin typeface="Calibri"/>
                <a:cs typeface="Calibri"/>
              </a:rPr>
              <a:t>n</a:t>
            </a:r>
            <a:r>
              <a:rPr b="1" dirty="0">
                <a:solidFill>
                  <a:srgbClr val="FF0000"/>
                </a:solidFill>
                <a:latin typeface="Calibri"/>
                <a:cs typeface="Calibri"/>
              </a:rPr>
              <a:t>ot	</a:t>
            </a:r>
            <a:r>
              <a:rPr b="1" spc="-10" dirty="0">
                <a:solidFill>
                  <a:srgbClr val="FF0000"/>
                </a:solidFill>
                <a:latin typeface="Calibri"/>
                <a:cs typeface="Calibri"/>
              </a:rPr>
              <a:t>c</a:t>
            </a:r>
            <a:r>
              <a:rPr b="1" spc="-15" dirty="0">
                <a:solidFill>
                  <a:srgbClr val="FF0000"/>
                </a:solidFill>
                <a:latin typeface="Calibri"/>
                <a:cs typeface="Calibri"/>
              </a:rPr>
              <a:t>a</a:t>
            </a:r>
            <a:r>
              <a:rPr b="1" dirty="0">
                <a:solidFill>
                  <a:srgbClr val="FF0000"/>
                </a:solidFill>
                <a:latin typeface="Calibri"/>
                <a:cs typeface="Calibri"/>
              </a:rPr>
              <a:t>ll  </a:t>
            </a:r>
            <a:r>
              <a:rPr b="1" spc="-5" dirty="0">
                <a:solidFill>
                  <a:srgbClr val="FF0000"/>
                </a:solidFill>
                <a:latin typeface="Calibri"/>
                <a:cs typeface="Calibri"/>
              </a:rPr>
              <a:t>constructor</a:t>
            </a:r>
            <a:endParaRPr>
              <a:latin typeface="Calibri"/>
              <a:cs typeface="Calibri"/>
            </a:endParaRPr>
          </a:p>
        </p:txBody>
      </p:sp>
      <p:sp>
        <p:nvSpPr>
          <p:cNvPr id="11" name="object 11"/>
          <p:cNvSpPr txBox="1"/>
          <p:nvPr/>
        </p:nvSpPr>
        <p:spPr>
          <a:xfrm>
            <a:off x="9529319" y="2885947"/>
            <a:ext cx="1111885" cy="574040"/>
          </a:xfrm>
          <a:prstGeom prst="rect">
            <a:avLst/>
          </a:prstGeom>
        </p:spPr>
        <p:txBody>
          <a:bodyPr vert="horz" wrap="square" lIns="0" tIns="12700" rIns="0" bIns="0" rtlCol="0">
            <a:spAutoFit/>
          </a:bodyPr>
          <a:lstStyle/>
          <a:p>
            <a:pPr marL="52069" marR="5080" indent="-40005">
              <a:spcBef>
                <a:spcPts val="100"/>
              </a:spcBef>
            </a:pPr>
            <a:r>
              <a:rPr b="1" spc="-10" dirty="0">
                <a:solidFill>
                  <a:srgbClr val="FF0000"/>
                </a:solidFill>
                <a:latin typeface="Calibri"/>
                <a:cs typeface="Calibri"/>
              </a:rPr>
              <a:t>co</a:t>
            </a:r>
            <a:r>
              <a:rPr b="1" dirty="0">
                <a:solidFill>
                  <a:srgbClr val="FF0000"/>
                </a:solidFill>
                <a:latin typeface="Calibri"/>
                <a:cs typeface="Calibri"/>
              </a:rPr>
              <a:t>n</a:t>
            </a:r>
            <a:r>
              <a:rPr b="1" spc="-25" dirty="0">
                <a:solidFill>
                  <a:srgbClr val="FF0000"/>
                </a:solidFill>
                <a:latin typeface="Calibri"/>
                <a:cs typeface="Calibri"/>
              </a:rPr>
              <a:t>s</a:t>
            </a:r>
            <a:r>
              <a:rPr b="1" dirty="0">
                <a:solidFill>
                  <a:srgbClr val="FF0000"/>
                </a:solidFill>
                <a:latin typeface="Calibri"/>
                <a:cs typeface="Calibri"/>
              </a:rPr>
              <a:t>t</a:t>
            </a:r>
            <a:r>
              <a:rPr b="1" spc="-20" dirty="0">
                <a:solidFill>
                  <a:srgbClr val="FF0000"/>
                </a:solidFill>
                <a:latin typeface="Calibri"/>
                <a:cs typeface="Calibri"/>
              </a:rPr>
              <a:t>r</a:t>
            </a:r>
            <a:r>
              <a:rPr b="1" dirty="0">
                <a:solidFill>
                  <a:srgbClr val="FF0000"/>
                </a:solidFill>
                <a:latin typeface="Calibri"/>
                <a:cs typeface="Calibri"/>
              </a:rPr>
              <a:t>u</a:t>
            </a:r>
            <a:r>
              <a:rPr b="1" spc="-10" dirty="0">
                <a:solidFill>
                  <a:srgbClr val="FF0000"/>
                </a:solidFill>
                <a:latin typeface="Calibri"/>
                <a:cs typeface="Calibri"/>
              </a:rPr>
              <a:t>c</a:t>
            </a:r>
            <a:r>
              <a:rPr b="1" spc="-15" dirty="0">
                <a:solidFill>
                  <a:srgbClr val="FF0000"/>
                </a:solidFill>
                <a:latin typeface="Calibri"/>
                <a:cs typeface="Calibri"/>
              </a:rPr>
              <a:t>t</a:t>
            </a:r>
            <a:r>
              <a:rPr b="1" dirty="0">
                <a:solidFill>
                  <a:srgbClr val="FF0000"/>
                </a:solidFill>
                <a:latin typeface="Calibri"/>
                <a:cs typeface="Calibri"/>
              </a:rPr>
              <a:t>or  su</a:t>
            </a:r>
            <a:r>
              <a:rPr b="1" spc="-15" dirty="0">
                <a:solidFill>
                  <a:srgbClr val="FF0000"/>
                </a:solidFill>
                <a:latin typeface="Calibri"/>
                <a:cs typeface="Calibri"/>
              </a:rPr>
              <a:t>p</a:t>
            </a:r>
            <a:r>
              <a:rPr b="1" dirty="0">
                <a:solidFill>
                  <a:srgbClr val="FF0000"/>
                </a:solidFill>
                <a:latin typeface="Calibri"/>
                <a:cs typeface="Calibri"/>
              </a:rPr>
              <a:t>e</a:t>
            </a:r>
            <a:r>
              <a:rPr b="1" spc="-5" dirty="0">
                <a:solidFill>
                  <a:srgbClr val="FF0000"/>
                </a:solidFill>
                <a:latin typeface="Calibri"/>
                <a:cs typeface="Calibri"/>
              </a:rPr>
              <a:t>r</a:t>
            </a:r>
            <a:r>
              <a:rPr b="1" spc="-15" dirty="0">
                <a:solidFill>
                  <a:srgbClr val="FF0000"/>
                </a:solidFill>
                <a:latin typeface="Calibri"/>
                <a:cs typeface="Calibri"/>
              </a:rPr>
              <a:t>-</a:t>
            </a:r>
            <a:r>
              <a:rPr b="1" spc="-5" dirty="0">
                <a:solidFill>
                  <a:srgbClr val="FF0000"/>
                </a:solidFill>
                <a:latin typeface="Calibri"/>
                <a:cs typeface="Calibri"/>
              </a:rPr>
              <a:t>cl</a:t>
            </a:r>
            <a:r>
              <a:rPr b="1" spc="-10" dirty="0">
                <a:solidFill>
                  <a:srgbClr val="FF0000"/>
                </a:solidFill>
                <a:latin typeface="Calibri"/>
                <a:cs typeface="Calibri"/>
              </a:rPr>
              <a:t>a</a:t>
            </a:r>
            <a:r>
              <a:rPr b="1" spc="-15" dirty="0">
                <a:solidFill>
                  <a:srgbClr val="FF0000"/>
                </a:solidFill>
                <a:latin typeface="Calibri"/>
                <a:cs typeface="Calibri"/>
              </a:rPr>
              <a:t>s</a:t>
            </a:r>
            <a:r>
              <a:rPr b="1" dirty="0">
                <a:solidFill>
                  <a:srgbClr val="FF0000"/>
                </a:solidFill>
                <a:latin typeface="Calibri"/>
                <a:cs typeface="Calibri"/>
              </a:rPr>
              <a:t>s</a:t>
            </a:r>
            <a:endParaRPr>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1" y="379222"/>
            <a:ext cx="8053323" cy="689932"/>
          </a:xfrm>
          <a:prstGeom prst="rect">
            <a:avLst/>
          </a:prstGeom>
        </p:spPr>
        <p:txBody>
          <a:bodyPr vert="horz" wrap="square" lIns="0" tIns="12700" rIns="0" bIns="0" rtlCol="0" anchor="t">
            <a:spAutoFit/>
          </a:bodyPr>
          <a:lstStyle/>
          <a:p>
            <a:pPr marL="12700">
              <a:lnSpc>
                <a:spcPct val="100000"/>
              </a:lnSpc>
              <a:spcBef>
                <a:spcPts val="100"/>
              </a:spcBef>
            </a:pPr>
            <a:r>
              <a:rPr spc="-160" dirty="0"/>
              <a:t>Ex</a:t>
            </a:r>
            <a:r>
              <a:rPr spc="-155" dirty="0"/>
              <a:t>t</a:t>
            </a:r>
            <a:r>
              <a:rPr spc="-160" dirty="0"/>
              <a:t>end</a:t>
            </a:r>
            <a:r>
              <a:rPr spc="-165" dirty="0"/>
              <a:t>i</a:t>
            </a:r>
            <a:r>
              <a:rPr spc="-150" dirty="0"/>
              <a:t>n</a:t>
            </a:r>
            <a:r>
              <a:rPr dirty="0"/>
              <a:t>g</a:t>
            </a:r>
            <a:r>
              <a:rPr spc="-260" dirty="0"/>
              <a:t> </a:t>
            </a:r>
            <a:r>
              <a:rPr spc="-160" dirty="0"/>
              <a:t>C</a:t>
            </a:r>
            <a:r>
              <a:rPr spc="-165" dirty="0"/>
              <a:t>l</a:t>
            </a:r>
            <a:r>
              <a:rPr spc="-160" dirty="0"/>
              <a:t>asse</a:t>
            </a:r>
            <a:r>
              <a:rPr spc="-5" dirty="0"/>
              <a:t>s</a:t>
            </a:r>
            <a:r>
              <a:rPr spc="-285" dirty="0"/>
              <a:t> </a:t>
            </a:r>
            <a:r>
              <a:rPr dirty="0"/>
              <a:t>:</a:t>
            </a:r>
            <a:r>
              <a:rPr spc="-305" dirty="0"/>
              <a:t> </a:t>
            </a:r>
            <a:r>
              <a:rPr spc="-160" dirty="0"/>
              <a:t>Examp</a:t>
            </a:r>
            <a:r>
              <a:rPr spc="-165" dirty="0"/>
              <a:t>l</a:t>
            </a:r>
            <a:r>
              <a:rPr spc="-5" dirty="0"/>
              <a:t>e</a:t>
            </a:r>
            <a:r>
              <a:rPr spc="-270" dirty="0"/>
              <a:t> </a:t>
            </a:r>
            <a:r>
              <a:rPr spc="-5" dirty="0"/>
              <a:t>3</a:t>
            </a:r>
          </a:p>
        </p:txBody>
      </p:sp>
      <p:sp>
        <p:nvSpPr>
          <p:cNvPr id="3" name="object 3"/>
          <p:cNvSpPr txBox="1"/>
          <p:nvPr/>
        </p:nvSpPr>
        <p:spPr>
          <a:xfrm>
            <a:off x="1817929" y="2971292"/>
            <a:ext cx="1875155" cy="940435"/>
          </a:xfrm>
          <a:prstGeom prst="rect">
            <a:avLst/>
          </a:prstGeom>
        </p:spPr>
        <p:txBody>
          <a:bodyPr vert="horz" wrap="square" lIns="0" tIns="12700" rIns="0" bIns="0" rtlCol="0">
            <a:spAutoFit/>
          </a:bodyPr>
          <a:lstStyle/>
          <a:p>
            <a:pPr marL="927100">
              <a:spcBef>
                <a:spcPts val="100"/>
              </a:spcBef>
            </a:pPr>
            <a:r>
              <a:rPr sz="1200" b="1" spc="-5" dirty="0">
                <a:solidFill>
                  <a:srgbClr val="FF0000"/>
                </a:solidFill>
                <a:latin typeface="Arial"/>
                <a:cs typeface="Arial"/>
              </a:rPr>
              <a:t>}</a:t>
            </a:r>
            <a:endParaRPr sz="1200">
              <a:latin typeface="Arial"/>
              <a:cs typeface="Arial"/>
            </a:endParaRPr>
          </a:p>
          <a:p>
            <a:pPr marL="12700" marR="556895"/>
            <a:r>
              <a:rPr sz="1200" b="1" spc="-5" dirty="0">
                <a:latin typeface="Arial"/>
                <a:cs typeface="Arial"/>
              </a:rPr>
              <a:t>} </a:t>
            </a:r>
            <a:r>
              <a:rPr sz="1200" b="1" dirty="0">
                <a:latin typeface="Arial"/>
                <a:cs typeface="Arial"/>
              </a:rPr>
              <a:t>// End</a:t>
            </a:r>
            <a:r>
              <a:rPr sz="1200" b="1" spc="10" dirty="0">
                <a:latin typeface="Arial"/>
                <a:cs typeface="Arial"/>
              </a:rPr>
              <a:t> </a:t>
            </a:r>
            <a:r>
              <a:rPr sz="1200" b="1" dirty="0">
                <a:latin typeface="Arial"/>
                <a:cs typeface="Arial"/>
              </a:rPr>
              <a:t>of</a:t>
            </a:r>
            <a:r>
              <a:rPr sz="1200" b="1" spc="5" dirty="0">
                <a:latin typeface="Arial"/>
                <a:cs typeface="Arial"/>
              </a:rPr>
              <a:t> </a:t>
            </a:r>
            <a:r>
              <a:rPr sz="1200" b="1" spc="-5" dirty="0">
                <a:latin typeface="Arial"/>
                <a:cs typeface="Arial"/>
              </a:rPr>
              <a:t>c</a:t>
            </a:r>
            <a:r>
              <a:rPr sz="1200" b="1" dirty="0">
                <a:latin typeface="Arial"/>
                <a:cs typeface="Arial"/>
              </a:rPr>
              <a:t>l</a:t>
            </a:r>
            <a:r>
              <a:rPr sz="1200" b="1" spc="5" dirty="0">
                <a:latin typeface="Arial"/>
                <a:cs typeface="Arial"/>
              </a:rPr>
              <a:t>a</a:t>
            </a:r>
            <a:r>
              <a:rPr sz="1200" b="1" spc="-5" dirty="0">
                <a:latin typeface="Arial"/>
                <a:cs typeface="Arial"/>
              </a:rPr>
              <a:t>ss</a:t>
            </a:r>
            <a:r>
              <a:rPr sz="1200" b="1" spc="-80" dirty="0">
                <a:latin typeface="Arial"/>
                <a:cs typeface="Arial"/>
              </a:rPr>
              <a:t> </a:t>
            </a:r>
            <a:r>
              <a:rPr sz="1200" b="1" spc="-5" dirty="0">
                <a:latin typeface="Arial"/>
                <a:cs typeface="Arial"/>
              </a:rPr>
              <a:t>A  </a:t>
            </a:r>
            <a:r>
              <a:rPr sz="1200" b="1" dirty="0">
                <a:solidFill>
                  <a:srgbClr val="FF0000"/>
                </a:solidFill>
                <a:latin typeface="Arial"/>
                <a:cs typeface="Arial"/>
              </a:rPr>
              <a:t>class</a:t>
            </a:r>
            <a:r>
              <a:rPr sz="1200" b="1" spc="-45" dirty="0">
                <a:solidFill>
                  <a:srgbClr val="FF0000"/>
                </a:solidFill>
                <a:latin typeface="Arial"/>
                <a:cs typeface="Arial"/>
              </a:rPr>
              <a:t> </a:t>
            </a:r>
            <a:r>
              <a:rPr sz="1200" b="1" spc="-5" dirty="0">
                <a:solidFill>
                  <a:srgbClr val="FF0000"/>
                </a:solidFill>
                <a:latin typeface="Arial"/>
                <a:cs typeface="Arial"/>
              </a:rPr>
              <a:t>B</a:t>
            </a:r>
            <a:r>
              <a:rPr sz="1200" b="1" spc="-15" dirty="0">
                <a:solidFill>
                  <a:srgbClr val="FF0000"/>
                </a:solidFill>
                <a:latin typeface="Arial"/>
                <a:cs typeface="Arial"/>
              </a:rPr>
              <a:t> </a:t>
            </a:r>
            <a:r>
              <a:rPr sz="1200" b="1" spc="-5" dirty="0">
                <a:solidFill>
                  <a:srgbClr val="FF0000"/>
                </a:solidFill>
                <a:latin typeface="Arial"/>
                <a:cs typeface="Arial"/>
              </a:rPr>
              <a:t>extends</a:t>
            </a:r>
            <a:r>
              <a:rPr sz="1200" b="1" spc="-70" dirty="0">
                <a:solidFill>
                  <a:srgbClr val="FF0000"/>
                </a:solidFill>
                <a:latin typeface="Arial"/>
                <a:cs typeface="Arial"/>
              </a:rPr>
              <a:t> </a:t>
            </a:r>
            <a:r>
              <a:rPr sz="1200" b="1" spc="-5" dirty="0">
                <a:solidFill>
                  <a:srgbClr val="FF0000"/>
                </a:solidFill>
                <a:latin typeface="Arial"/>
                <a:cs typeface="Arial"/>
              </a:rPr>
              <a:t>A</a:t>
            </a:r>
            <a:endParaRPr sz="1200">
              <a:latin typeface="Arial"/>
              <a:cs typeface="Arial"/>
            </a:endParaRPr>
          </a:p>
          <a:p>
            <a:pPr marL="12700"/>
            <a:r>
              <a:rPr sz="1200" b="1" dirty="0">
                <a:solidFill>
                  <a:srgbClr val="FF0000"/>
                </a:solidFill>
                <a:latin typeface="Arial"/>
                <a:cs typeface="Arial"/>
              </a:rPr>
              <a:t>{</a:t>
            </a:r>
            <a:endParaRPr sz="1200">
              <a:latin typeface="Arial"/>
              <a:cs typeface="Arial"/>
            </a:endParaRPr>
          </a:p>
          <a:p>
            <a:pPr marL="927100"/>
            <a:r>
              <a:rPr sz="1200" b="1" spc="-5" dirty="0">
                <a:solidFill>
                  <a:srgbClr val="FF0000"/>
                </a:solidFill>
                <a:latin typeface="Arial"/>
                <a:cs typeface="Arial"/>
              </a:rPr>
              <a:t>B(int</a:t>
            </a:r>
            <a:r>
              <a:rPr sz="1200" b="1" spc="-20" dirty="0">
                <a:solidFill>
                  <a:srgbClr val="FF0000"/>
                </a:solidFill>
                <a:latin typeface="Arial"/>
                <a:cs typeface="Arial"/>
              </a:rPr>
              <a:t> </a:t>
            </a:r>
            <a:r>
              <a:rPr sz="1200" b="1" dirty="0">
                <a:solidFill>
                  <a:srgbClr val="FF0000"/>
                </a:solidFill>
                <a:latin typeface="Arial"/>
                <a:cs typeface="Arial"/>
              </a:rPr>
              <a:t>a,</a:t>
            </a:r>
            <a:r>
              <a:rPr sz="1200" b="1" spc="-15" dirty="0">
                <a:solidFill>
                  <a:srgbClr val="FF0000"/>
                </a:solidFill>
                <a:latin typeface="Arial"/>
                <a:cs typeface="Arial"/>
              </a:rPr>
              <a:t> </a:t>
            </a:r>
            <a:r>
              <a:rPr sz="1200" b="1" dirty="0">
                <a:solidFill>
                  <a:srgbClr val="FF0000"/>
                </a:solidFill>
                <a:latin typeface="Arial"/>
                <a:cs typeface="Arial"/>
              </a:rPr>
              <a:t>int</a:t>
            </a:r>
            <a:r>
              <a:rPr sz="1200" b="1" spc="-15" dirty="0">
                <a:solidFill>
                  <a:srgbClr val="FF0000"/>
                </a:solidFill>
                <a:latin typeface="Arial"/>
                <a:cs typeface="Arial"/>
              </a:rPr>
              <a:t> </a:t>
            </a:r>
            <a:r>
              <a:rPr sz="1200" b="1" spc="-5" dirty="0">
                <a:solidFill>
                  <a:srgbClr val="FF0000"/>
                </a:solidFill>
                <a:latin typeface="Arial"/>
                <a:cs typeface="Arial"/>
              </a:rPr>
              <a:t>b)</a:t>
            </a:r>
            <a:endParaRPr sz="1200">
              <a:latin typeface="Arial"/>
              <a:cs typeface="Arial"/>
            </a:endParaRPr>
          </a:p>
        </p:txBody>
      </p:sp>
      <p:sp>
        <p:nvSpPr>
          <p:cNvPr id="4" name="object 4"/>
          <p:cNvSpPr txBox="1"/>
          <p:nvPr/>
        </p:nvSpPr>
        <p:spPr>
          <a:xfrm>
            <a:off x="2732633" y="3885945"/>
            <a:ext cx="8509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a:t>
            </a:r>
            <a:endParaRPr sz="1200">
              <a:latin typeface="Arial"/>
              <a:cs typeface="Arial"/>
            </a:endParaRPr>
          </a:p>
        </p:txBody>
      </p:sp>
      <p:sp>
        <p:nvSpPr>
          <p:cNvPr id="5" name="object 5"/>
          <p:cNvSpPr txBox="1"/>
          <p:nvPr/>
        </p:nvSpPr>
        <p:spPr>
          <a:xfrm>
            <a:off x="1817928" y="1224534"/>
            <a:ext cx="8338820" cy="1772285"/>
          </a:xfrm>
          <a:prstGeom prst="rect">
            <a:avLst/>
          </a:prstGeom>
        </p:spPr>
        <p:txBody>
          <a:bodyPr vert="horz" wrap="square" lIns="0" tIns="201295" rIns="0" bIns="0" rtlCol="0">
            <a:spAutoFit/>
          </a:bodyPr>
          <a:lstStyle/>
          <a:p>
            <a:pPr marL="314960">
              <a:spcBef>
                <a:spcPts val="1585"/>
              </a:spcBef>
            </a:pPr>
            <a:r>
              <a:rPr sz="2400" b="1" dirty="0">
                <a:solidFill>
                  <a:srgbClr val="FF0000"/>
                </a:solidFill>
                <a:latin typeface="Arial"/>
                <a:cs typeface="Arial"/>
              </a:rPr>
              <a:t>When</a:t>
            </a:r>
            <a:r>
              <a:rPr sz="2400" b="1" spc="-10" dirty="0">
                <a:solidFill>
                  <a:srgbClr val="FF0000"/>
                </a:solidFill>
                <a:latin typeface="Arial"/>
                <a:cs typeface="Arial"/>
              </a:rPr>
              <a:t> </a:t>
            </a:r>
            <a:r>
              <a:rPr sz="2400" b="1" spc="-5" dirty="0">
                <a:solidFill>
                  <a:srgbClr val="FF0000"/>
                </a:solidFill>
                <a:latin typeface="Arial"/>
                <a:cs typeface="Arial"/>
              </a:rPr>
              <a:t>super-class</a:t>
            </a:r>
            <a:r>
              <a:rPr sz="2400" b="1" spc="15" dirty="0">
                <a:solidFill>
                  <a:srgbClr val="FF0000"/>
                </a:solidFill>
                <a:latin typeface="Arial"/>
                <a:cs typeface="Arial"/>
              </a:rPr>
              <a:t> </a:t>
            </a:r>
            <a:r>
              <a:rPr sz="2400" b="1" spc="-5" dirty="0">
                <a:solidFill>
                  <a:srgbClr val="FF0000"/>
                </a:solidFill>
                <a:latin typeface="Arial"/>
                <a:cs typeface="Arial"/>
              </a:rPr>
              <a:t>has</a:t>
            </a:r>
            <a:r>
              <a:rPr sz="2400" b="1" spc="10" dirty="0">
                <a:solidFill>
                  <a:srgbClr val="FF0000"/>
                </a:solidFill>
                <a:latin typeface="Arial"/>
                <a:cs typeface="Arial"/>
              </a:rPr>
              <a:t> </a:t>
            </a:r>
            <a:r>
              <a:rPr sz="2400" b="1" dirty="0">
                <a:solidFill>
                  <a:srgbClr val="FF0000"/>
                </a:solidFill>
                <a:latin typeface="Arial"/>
                <a:cs typeface="Arial"/>
              </a:rPr>
              <a:t>only</a:t>
            </a:r>
            <a:r>
              <a:rPr sz="2400" b="1" spc="-10" dirty="0">
                <a:solidFill>
                  <a:srgbClr val="FF0000"/>
                </a:solidFill>
                <a:latin typeface="Arial"/>
                <a:cs typeface="Arial"/>
              </a:rPr>
              <a:t> </a:t>
            </a:r>
            <a:r>
              <a:rPr sz="2400" b="1" spc="-5" dirty="0">
                <a:solidFill>
                  <a:srgbClr val="FF0000"/>
                </a:solidFill>
                <a:latin typeface="Arial"/>
                <a:cs typeface="Arial"/>
              </a:rPr>
              <a:t>a</a:t>
            </a:r>
            <a:r>
              <a:rPr sz="2400" b="1" dirty="0">
                <a:solidFill>
                  <a:srgbClr val="FF0000"/>
                </a:solidFill>
                <a:latin typeface="Arial"/>
                <a:cs typeface="Arial"/>
              </a:rPr>
              <a:t> </a:t>
            </a:r>
            <a:r>
              <a:rPr sz="2400" b="1" spc="-5" dirty="0">
                <a:solidFill>
                  <a:srgbClr val="FF0000"/>
                </a:solidFill>
                <a:latin typeface="Arial"/>
                <a:cs typeface="Arial"/>
              </a:rPr>
              <a:t>Parametrized</a:t>
            </a:r>
            <a:r>
              <a:rPr sz="2400" b="1" spc="30" dirty="0">
                <a:solidFill>
                  <a:srgbClr val="FF0000"/>
                </a:solidFill>
                <a:latin typeface="Arial"/>
                <a:cs typeface="Arial"/>
              </a:rPr>
              <a:t> </a:t>
            </a:r>
            <a:r>
              <a:rPr sz="2400" b="1" spc="-5" dirty="0">
                <a:solidFill>
                  <a:srgbClr val="FF0000"/>
                </a:solidFill>
                <a:latin typeface="Arial"/>
                <a:cs typeface="Arial"/>
              </a:rPr>
              <a:t>Constructor</a:t>
            </a:r>
            <a:endParaRPr sz="2400">
              <a:latin typeface="Arial"/>
              <a:cs typeface="Arial"/>
            </a:endParaRPr>
          </a:p>
          <a:p>
            <a:pPr marL="12700" marR="6454140">
              <a:spcBef>
                <a:spcPts val="745"/>
              </a:spcBef>
            </a:pPr>
            <a:r>
              <a:rPr sz="1200" b="1" dirty="0">
                <a:latin typeface="Arial"/>
                <a:cs typeface="Arial"/>
              </a:rPr>
              <a:t>//</a:t>
            </a:r>
            <a:r>
              <a:rPr sz="1200" b="1" spc="-15" dirty="0">
                <a:latin typeface="Arial"/>
                <a:cs typeface="Arial"/>
              </a:rPr>
              <a:t> </a:t>
            </a:r>
            <a:r>
              <a:rPr sz="1200" b="1" dirty="0">
                <a:latin typeface="Arial"/>
                <a:cs typeface="Arial"/>
              </a:rPr>
              <a:t>File</a:t>
            </a:r>
            <a:r>
              <a:rPr sz="1200" b="1" spc="-15" dirty="0">
                <a:latin typeface="Arial"/>
                <a:cs typeface="Arial"/>
              </a:rPr>
              <a:t> </a:t>
            </a:r>
            <a:r>
              <a:rPr sz="1200" b="1" spc="-5" dirty="0">
                <a:latin typeface="Arial"/>
                <a:cs typeface="Arial"/>
              </a:rPr>
              <a:t>Name</a:t>
            </a:r>
            <a:r>
              <a:rPr sz="1200" b="1" spc="-25" dirty="0">
                <a:latin typeface="Arial"/>
                <a:cs typeface="Arial"/>
              </a:rPr>
              <a:t> </a:t>
            </a:r>
            <a:r>
              <a:rPr sz="1200" b="1" dirty="0">
                <a:latin typeface="Arial"/>
                <a:cs typeface="Arial"/>
              </a:rPr>
              <a:t>:</a:t>
            </a:r>
            <a:r>
              <a:rPr sz="1200" b="1" spc="-10" dirty="0">
                <a:latin typeface="Arial"/>
                <a:cs typeface="Arial"/>
              </a:rPr>
              <a:t> </a:t>
            </a:r>
            <a:r>
              <a:rPr sz="1200" b="1" spc="-5" dirty="0">
                <a:latin typeface="Arial"/>
                <a:cs typeface="Arial"/>
              </a:rPr>
              <a:t>Sample.java </a:t>
            </a:r>
            <a:r>
              <a:rPr sz="1200" b="1" spc="-320" dirty="0">
                <a:latin typeface="Arial"/>
                <a:cs typeface="Arial"/>
              </a:rPr>
              <a:t> </a:t>
            </a:r>
            <a:r>
              <a:rPr sz="1200" b="1" dirty="0">
                <a:latin typeface="Arial"/>
                <a:cs typeface="Arial"/>
              </a:rPr>
              <a:t>class</a:t>
            </a:r>
            <a:r>
              <a:rPr sz="1200" b="1" spc="-80" dirty="0">
                <a:latin typeface="Arial"/>
                <a:cs typeface="Arial"/>
              </a:rPr>
              <a:t> </a:t>
            </a:r>
            <a:r>
              <a:rPr sz="1200" b="1" spc="-5" dirty="0">
                <a:latin typeface="Arial"/>
                <a:cs typeface="Arial"/>
              </a:rPr>
              <a:t>A</a:t>
            </a:r>
            <a:endParaRPr sz="1200">
              <a:latin typeface="Arial"/>
              <a:cs typeface="Arial"/>
            </a:endParaRPr>
          </a:p>
          <a:p>
            <a:pPr marL="12700"/>
            <a:r>
              <a:rPr sz="1200" b="1" dirty="0">
                <a:latin typeface="Arial"/>
                <a:cs typeface="Arial"/>
              </a:rPr>
              <a:t>{</a:t>
            </a:r>
            <a:endParaRPr sz="1200">
              <a:latin typeface="Arial"/>
              <a:cs typeface="Arial"/>
            </a:endParaRPr>
          </a:p>
          <a:p>
            <a:pPr marL="927100">
              <a:spcBef>
                <a:spcPts val="5"/>
              </a:spcBef>
            </a:pPr>
            <a:r>
              <a:rPr sz="1200" b="1" spc="-10" dirty="0">
                <a:solidFill>
                  <a:srgbClr val="FF0000"/>
                </a:solidFill>
                <a:latin typeface="Arial"/>
                <a:cs typeface="Arial"/>
              </a:rPr>
              <a:t>A(int</a:t>
            </a:r>
            <a:r>
              <a:rPr sz="1200" b="1" spc="20" dirty="0">
                <a:solidFill>
                  <a:srgbClr val="FF0000"/>
                </a:solidFill>
                <a:latin typeface="Arial"/>
                <a:cs typeface="Arial"/>
              </a:rPr>
              <a:t> </a:t>
            </a:r>
            <a:r>
              <a:rPr sz="1200" b="1" dirty="0">
                <a:solidFill>
                  <a:srgbClr val="FF0000"/>
                </a:solidFill>
                <a:latin typeface="Arial"/>
                <a:cs typeface="Arial"/>
              </a:rPr>
              <a:t>x,</a:t>
            </a:r>
            <a:r>
              <a:rPr sz="1200" b="1" spc="-15" dirty="0">
                <a:solidFill>
                  <a:srgbClr val="FF0000"/>
                </a:solidFill>
                <a:latin typeface="Arial"/>
                <a:cs typeface="Arial"/>
              </a:rPr>
              <a:t> </a:t>
            </a:r>
            <a:r>
              <a:rPr sz="1200" b="1" dirty="0">
                <a:solidFill>
                  <a:srgbClr val="FF0000"/>
                </a:solidFill>
                <a:latin typeface="Arial"/>
                <a:cs typeface="Arial"/>
              </a:rPr>
              <a:t>int</a:t>
            </a:r>
            <a:r>
              <a:rPr sz="1200" b="1" spc="-10" dirty="0">
                <a:solidFill>
                  <a:srgbClr val="FF0000"/>
                </a:solidFill>
                <a:latin typeface="Arial"/>
                <a:cs typeface="Arial"/>
              </a:rPr>
              <a:t> </a:t>
            </a:r>
            <a:r>
              <a:rPr sz="1200" b="1" spc="-40" dirty="0">
                <a:solidFill>
                  <a:srgbClr val="FF0000"/>
                </a:solidFill>
                <a:latin typeface="Arial"/>
                <a:cs typeface="Arial"/>
              </a:rPr>
              <a:t>y)</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841500"/>
            <a:r>
              <a:rPr sz="1200" b="1" spc="-5" dirty="0">
                <a:solidFill>
                  <a:srgbClr val="FF0000"/>
                </a:solidFill>
                <a:latin typeface="Arial"/>
                <a:cs typeface="Arial"/>
              </a:rPr>
              <a:t>System.out.println("This</a:t>
            </a:r>
            <a:r>
              <a:rPr sz="1200" b="1" spc="70" dirty="0">
                <a:solidFill>
                  <a:srgbClr val="FF0000"/>
                </a:solidFill>
                <a:latin typeface="Arial"/>
                <a:cs typeface="Arial"/>
              </a:rPr>
              <a:t> </a:t>
            </a:r>
            <a:r>
              <a:rPr sz="1200" b="1" dirty="0">
                <a:solidFill>
                  <a:srgbClr val="FF0000"/>
                </a:solidFill>
                <a:latin typeface="Arial"/>
                <a:cs typeface="Arial"/>
              </a:rPr>
              <a:t>is </a:t>
            </a:r>
            <a:r>
              <a:rPr sz="1200" b="1" spc="-5" dirty="0">
                <a:solidFill>
                  <a:srgbClr val="FF0000"/>
                </a:solidFill>
                <a:latin typeface="Arial"/>
                <a:cs typeface="Arial"/>
              </a:rPr>
              <a:t>constructor</a:t>
            </a:r>
            <a:r>
              <a:rPr sz="1200" b="1" spc="10" dirty="0">
                <a:solidFill>
                  <a:srgbClr val="FF0000"/>
                </a:solidFill>
                <a:latin typeface="Arial"/>
                <a:cs typeface="Arial"/>
              </a:rPr>
              <a:t> </a:t>
            </a:r>
            <a:r>
              <a:rPr sz="1200" b="1" dirty="0">
                <a:solidFill>
                  <a:srgbClr val="FF0000"/>
                </a:solidFill>
                <a:latin typeface="Arial"/>
                <a:cs typeface="Arial"/>
              </a:rPr>
              <a:t>of</a:t>
            </a:r>
            <a:r>
              <a:rPr sz="1200" b="1" spc="15" dirty="0">
                <a:solidFill>
                  <a:srgbClr val="FF0000"/>
                </a:solidFill>
                <a:latin typeface="Arial"/>
                <a:cs typeface="Arial"/>
              </a:rPr>
              <a:t> </a:t>
            </a:r>
            <a:r>
              <a:rPr sz="1200" b="1" dirty="0">
                <a:solidFill>
                  <a:srgbClr val="FF0000"/>
                </a:solidFill>
                <a:latin typeface="Arial"/>
                <a:cs typeface="Arial"/>
              </a:rPr>
              <a:t>class</a:t>
            </a:r>
            <a:r>
              <a:rPr sz="1200" b="1" spc="-50" dirty="0">
                <a:solidFill>
                  <a:srgbClr val="FF0000"/>
                </a:solidFill>
                <a:latin typeface="Arial"/>
                <a:cs typeface="Arial"/>
              </a:rPr>
              <a:t> </a:t>
            </a:r>
            <a:r>
              <a:rPr sz="1200" b="1" spc="-15" dirty="0">
                <a:solidFill>
                  <a:srgbClr val="FF0000"/>
                </a:solidFill>
                <a:latin typeface="Arial"/>
                <a:cs typeface="Arial"/>
              </a:rPr>
              <a:t>A");</a:t>
            </a:r>
            <a:endParaRPr sz="1200">
              <a:latin typeface="Arial"/>
              <a:cs typeface="Arial"/>
            </a:endParaRPr>
          </a:p>
        </p:txBody>
      </p:sp>
      <p:sp>
        <p:nvSpPr>
          <p:cNvPr id="6" name="object 6"/>
          <p:cNvSpPr txBox="1"/>
          <p:nvPr/>
        </p:nvSpPr>
        <p:spPr>
          <a:xfrm>
            <a:off x="3361182" y="4005835"/>
            <a:ext cx="1583690" cy="260969"/>
          </a:xfrm>
          <a:prstGeom prst="rect">
            <a:avLst/>
          </a:prstGeom>
          <a:ln w="25907">
            <a:solidFill>
              <a:srgbClr val="FF0000"/>
            </a:solidFill>
          </a:ln>
        </p:spPr>
        <p:txBody>
          <a:bodyPr vert="horz" wrap="square" lIns="0" tIns="75565" rIns="0" bIns="0" rtlCol="0">
            <a:spAutoFit/>
          </a:bodyPr>
          <a:lstStyle/>
          <a:p>
            <a:pPr marL="298450">
              <a:spcBef>
                <a:spcPts val="595"/>
              </a:spcBef>
            </a:pPr>
            <a:r>
              <a:rPr sz="1200" b="1" spc="-5" dirty="0">
                <a:solidFill>
                  <a:srgbClr val="FF0000"/>
                </a:solidFill>
                <a:latin typeface="Arial"/>
                <a:cs typeface="Arial"/>
              </a:rPr>
              <a:t>super(a,b);</a:t>
            </a:r>
            <a:endParaRPr sz="1200">
              <a:latin typeface="Arial"/>
              <a:cs typeface="Arial"/>
            </a:endParaRPr>
          </a:p>
        </p:txBody>
      </p:sp>
      <p:sp>
        <p:nvSpPr>
          <p:cNvPr id="7" name="object 7"/>
          <p:cNvSpPr txBox="1"/>
          <p:nvPr/>
        </p:nvSpPr>
        <p:spPr>
          <a:xfrm>
            <a:off x="1817929" y="4434586"/>
            <a:ext cx="5629275" cy="1306195"/>
          </a:xfrm>
          <a:prstGeom prst="rect">
            <a:avLst/>
          </a:prstGeom>
        </p:spPr>
        <p:txBody>
          <a:bodyPr vert="horz" wrap="square" lIns="0" tIns="12700" rIns="0" bIns="0" rtlCol="0">
            <a:spAutoFit/>
          </a:bodyPr>
          <a:lstStyle/>
          <a:p>
            <a:pPr marL="1841500">
              <a:spcBef>
                <a:spcPts val="100"/>
              </a:spcBef>
            </a:pPr>
            <a:r>
              <a:rPr sz="1200" b="1" spc="-5" dirty="0">
                <a:solidFill>
                  <a:srgbClr val="FF0000"/>
                </a:solidFill>
                <a:latin typeface="Arial"/>
                <a:cs typeface="Arial"/>
              </a:rPr>
              <a:t>System.out.println("This</a:t>
            </a:r>
            <a:r>
              <a:rPr sz="1200" b="1" spc="70" dirty="0">
                <a:solidFill>
                  <a:srgbClr val="FF0000"/>
                </a:solidFill>
                <a:latin typeface="Arial"/>
                <a:cs typeface="Arial"/>
              </a:rPr>
              <a:t> </a:t>
            </a:r>
            <a:r>
              <a:rPr sz="1200" b="1" dirty="0">
                <a:solidFill>
                  <a:srgbClr val="FF0000"/>
                </a:solidFill>
                <a:latin typeface="Arial"/>
                <a:cs typeface="Arial"/>
              </a:rPr>
              <a:t>is</a:t>
            </a:r>
            <a:r>
              <a:rPr sz="1200" b="1" spc="5" dirty="0">
                <a:solidFill>
                  <a:srgbClr val="FF0000"/>
                </a:solidFill>
                <a:latin typeface="Arial"/>
                <a:cs typeface="Arial"/>
              </a:rPr>
              <a:t> </a:t>
            </a:r>
            <a:r>
              <a:rPr sz="1200" b="1" spc="-5" dirty="0">
                <a:solidFill>
                  <a:srgbClr val="FF0000"/>
                </a:solidFill>
                <a:latin typeface="Arial"/>
                <a:cs typeface="Arial"/>
              </a:rPr>
              <a:t>constructor</a:t>
            </a:r>
            <a:r>
              <a:rPr sz="1200" b="1" spc="5" dirty="0">
                <a:solidFill>
                  <a:srgbClr val="FF0000"/>
                </a:solidFill>
                <a:latin typeface="Arial"/>
                <a:cs typeface="Arial"/>
              </a:rPr>
              <a:t> </a:t>
            </a:r>
            <a:r>
              <a:rPr sz="1200" b="1" dirty="0">
                <a:solidFill>
                  <a:srgbClr val="FF0000"/>
                </a:solidFill>
                <a:latin typeface="Arial"/>
                <a:cs typeface="Arial"/>
              </a:rPr>
              <a:t>of</a:t>
            </a:r>
            <a:r>
              <a:rPr sz="1200" b="1" spc="20" dirty="0">
                <a:solidFill>
                  <a:srgbClr val="FF0000"/>
                </a:solidFill>
                <a:latin typeface="Arial"/>
                <a:cs typeface="Arial"/>
              </a:rPr>
              <a:t> </a:t>
            </a:r>
            <a:r>
              <a:rPr sz="1200" b="1" dirty="0">
                <a:solidFill>
                  <a:srgbClr val="FF0000"/>
                </a:solidFill>
                <a:latin typeface="Arial"/>
                <a:cs typeface="Arial"/>
              </a:rPr>
              <a:t>class</a:t>
            </a:r>
            <a:r>
              <a:rPr sz="1200" b="1" spc="-5" dirty="0">
                <a:solidFill>
                  <a:srgbClr val="FF0000"/>
                </a:solidFill>
                <a:latin typeface="Arial"/>
                <a:cs typeface="Arial"/>
              </a:rPr>
              <a:t> 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2700" marR="4326255"/>
            <a:r>
              <a:rPr sz="1200" b="1" spc="-5" dirty="0">
                <a:solidFill>
                  <a:srgbClr val="FF0000"/>
                </a:solidFill>
                <a:latin typeface="Arial"/>
                <a:cs typeface="Arial"/>
              </a:rPr>
              <a:t>}</a:t>
            </a:r>
            <a:r>
              <a:rPr sz="1200" b="1" spc="-20" dirty="0">
                <a:solidFill>
                  <a:srgbClr val="FF0000"/>
                </a:solidFill>
                <a:latin typeface="Arial"/>
                <a:cs typeface="Arial"/>
              </a:rPr>
              <a:t> </a:t>
            </a: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End</a:t>
            </a:r>
            <a:r>
              <a:rPr sz="1200" b="1" spc="-10" dirty="0">
                <a:solidFill>
                  <a:srgbClr val="FF0000"/>
                </a:solidFill>
                <a:latin typeface="Arial"/>
                <a:cs typeface="Arial"/>
              </a:rPr>
              <a:t> </a:t>
            </a:r>
            <a:r>
              <a:rPr sz="1200" b="1" dirty="0">
                <a:solidFill>
                  <a:srgbClr val="FF0000"/>
                </a:solidFill>
                <a:latin typeface="Arial"/>
                <a:cs typeface="Arial"/>
              </a:rPr>
              <a:t>of</a:t>
            </a:r>
            <a:r>
              <a:rPr sz="1200" b="1" spc="-10" dirty="0">
                <a:solidFill>
                  <a:srgbClr val="FF0000"/>
                </a:solidFill>
                <a:latin typeface="Arial"/>
                <a:cs typeface="Arial"/>
              </a:rPr>
              <a:t> </a:t>
            </a:r>
            <a:r>
              <a:rPr sz="1200" b="1" dirty="0">
                <a:solidFill>
                  <a:srgbClr val="FF0000"/>
                </a:solidFill>
                <a:latin typeface="Arial"/>
                <a:cs typeface="Arial"/>
              </a:rPr>
              <a:t>class</a:t>
            </a:r>
            <a:r>
              <a:rPr sz="1200" b="1" spc="-35" dirty="0">
                <a:solidFill>
                  <a:srgbClr val="FF0000"/>
                </a:solidFill>
                <a:latin typeface="Arial"/>
                <a:cs typeface="Arial"/>
              </a:rPr>
              <a:t> </a:t>
            </a:r>
            <a:r>
              <a:rPr sz="1200" b="1" spc="-5" dirty="0">
                <a:solidFill>
                  <a:srgbClr val="FF0000"/>
                </a:solidFill>
                <a:latin typeface="Arial"/>
                <a:cs typeface="Arial"/>
              </a:rPr>
              <a:t>B </a:t>
            </a:r>
            <a:r>
              <a:rPr sz="1200" b="1" spc="-320" dirty="0">
                <a:solidFill>
                  <a:srgbClr val="FF0000"/>
                </a:solidFill>
                <a:latin typeface="Arial"/>
                <a:cs typeface="Arial"/>
              </a:rPr>
              <a:t> </a:t>
            </a:r>
            <a:r>
              <a:rPr sz="1200" b="1" dirty="0">
                <a:solidFill>
                  <a:srgbClr val="FF0000"/>
                </a:solidFill>
                <a:latin typeface="Arial"/>
                <a:cs typeface="Arial"/>
              </a:rPr>
              <a:t>class</a:t>
            </a:r>
            <a:r>
              <a:rPr sz="1200" b="1" spc="-40" dirty="0">
                <a:solidFill>
                  <a:srgbClr val="FF0000"/>
                </a:solidFill>
                <a:latin typeface="Arial"/>
                <a:cs typeface="Arial"/>
              </a:rPr>
              <a:t> </a:t>
            </a:r>
            <a:r>
              <a:rPr sz="1200" b="1" spc="-25" dirty="0">
                <a:solidFill>
                  <a:srgbClr val="FF0000"/>
                </a:solidFill>
                <a:latin typeface="Arial"/>
                <a:cs typeface="Arial"/>
              </a:rPr>
              <a:t>Test</a:t>
            </a:r>
            <a:endParaRPr sz="1200">
              <a:latin typeface="Arial"/>
              <a:cs typeface="Arial"/>
            </a:endParaRPr>
          </a:p>
          <a:p>
            <a:pPr marL="12700"/>
            <a:r>
              <a:rPr sz="1200" b="1" spc="-5" dirty="0">
                <a:solidFill>
                  <a:srgbClr val="FF0000"/>
                </a:solidFill>
                <a:latin typeface="Arial"/>
                <a:cs typeface="Arial"/>
              </a:rPr>
              <a:t>{</a:t>
            </a:r>
            <a:endParaRPr sz="1200">
              <a:latin typeface="Arial"/>
              <a:cs typeface="Arial"/>
            </a:endParaRPr>
          </a:p>
          <a:p>
            <a:pPr marL="927100"/>
            <a:r>
              <a:rPr sz="1200" b="1" dirty="0">
                <a:solidFill>
                  <a:srgbClr val="FF0000"/>
                </a:solidFill>
                <a:latin typeface="Arial"/>
                <a:cs typeface="Arial"/>
              </a:rPr>
              <a:t>public</a:t>
            </a:r>
            <a:r>
              <a:rPr sz="1200" b="1" spc="10" dirty="0">
                <a:solidFill>
                  <a:srgbClr val="FF0000"/>
                </a:solidFill>
                <a:latin typeface="Arial"/>
                <a:cs typeface="Arial"/>
              </a:rPr>
              <a:t> </a:t>
            </a:r>
            <a:r>
              <a:rPr sz="1200" b="1" spc="-5" dirty="0">
                <a:solidFill>
                  <a:srgbClr val="FF0000"/>
                </a:solidFill>
                <a:latin typeface="Arial"/>
                <a:cs typeface="Arial"/>
              </a:rPr>
              <a:t>static</a:t>
            </a:r>
            <a:r>
              <a:rPr sz="1200" b="1" spc="-20" dirty="0">
                <a:solidFill>
                  <a:srgbClr val="FF0000"/>
                </a:solidFill>
                <a:latin typeface="Arial"/>
                <a:cs typeface="Arial"/>
              </a:rPr>
              <a:t> </a:t>
            </a:r>
            <a:r>
              <a:rPr sz="1200" b="1" spc="-5" dirty="0">
                <a:solidFill>
                  <a:srgbClr val="FF0000"/>
                </a:solidFill>
                <a:latin typeface="Arial"/>
                <a:cs typeface="Arial"/>
              </a:rPr>
              <a:t>void</a:t>
            </a:r>
            <a:r>
              <a:rPr sz="1200" b="1" spc="35" dirty="0">
                <a:solidFill>
                  <a:srgbClr val="FF0000"/>
                </a:solidFill>
                <a:latin typeface="Arial"/>
                <a:cs typeface="Arial"/>
              </a:rPr>
              <a:t> </a:t>
            </a:r>
            <a:r>
              <a:rPr sz="1200" b="1" spc="-5" dirty="0">
                <a:solidFill>
                  <a:srgbClr val="FF0000"/>
                </a:solidFill>
                <a:latin typeface="Arial"/>
                <a:cs typeface="Arial"/>
              </a:rPr>
              <a:t>main(String[]</a:t>
            </a:r>
            <a:r>
              <a:rPr sz="1200" b="1" spc="20" dirty="0">
                <a:solidFill>
                  <a:srgbClr val="FF0000"/>
                </a:solidFill>
                <a:latin typeface="Arial"/>
                <a:cs typeface="Arial"/>
              </a:rPr>
              <a:t> </a:t>
            </a:r>
            <a:r>
              <a:rPr sz="1200" b="1" dirty="0">
                <a:solidFill>
                  <a:srgbClr val="FF0000"/>
                </a:solidFill>
                <a:latin typeface="Arial"/>
                <a:cs typeface="Arial"/>
              </a:rPr>
              <a:t>args)</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p:txBody>
      </p:sp>
      <p:sp>
        <p:nvSpPr>
          <p:cNvPr id="8" name="object 8"/>
          <p:cNvSpPr txBox="1"/>
          <p:nvPr/>
        </p:nvSpPr>
        <p:spPr>
          <a:xfrm>
            <a:off x="5476114" y="5715101"/>
            <a:ext cx="114935"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t>
            </a:r>
            <a:endParaRPr sz="1200">
              <a:latin typeface="Arial"/>
              <a:cs typeface="Arial"/>
            </a:endParaRPr>
          </a:p>
        </p:txBody>
      </p:sp>
      <p:sp>
        <p:nvSpPr>
          <p:cNvPr id="9" name="object 9"/>
          <p:cNvSpPr txBox="1"/>
          <p:nvPr/>
        </p:nvSpPr>
        <p:spPr>
          <a:xfrm>
            <a:off x="6390894" y="5715101"/>
            <a:ext cx="322580"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new</a:t>
            </a:r>
            <a:endParaRPr sz="1200">
              <a:latin typeface="Arial"/>
              <a:cs typeface="Arial"/>
            </a:endParaRPr>
          </a:p>
        </p:txBody>
      </p:sp>
      <p:sp>
        <p:nvSpPr>
          <p:cNvPr id="10" name="object 10"/>
          <p:cNvSpPr txBox="1"/>
          <p:nvPr/>
        </p:nvSpPr>
        <p:spPr>
          <a:xfrm>
            <a:off x="7305294" y="5715101"/>
            <a:ext cx="287020" cy="197490"/>
          </a:xfrm>
          <a:prstGeom prst="rect">
            <a:avLst/>
          </a:prstGeom>
        </p:spPr>
        <p:txBody>
          <a:bodyPr vert="horz" wrap="square" lIns="0" tIns="12700" rIns="0" bIns="0" rtlCol="0">
            <a:spAutoFit/>
          </a:bodyPr>
          <a:lstStyle/>
          <a:p>
            <a:pPr marL="12700">
              <a:spcBef>
                <a:spcPts val="100"/>
              </a:spcBef>
            </a:pPr>
            <a:r>
              <a:rPr sz="1200" b="1" spc="-5" dirty="0">
                <a:solidFill>
                  <a:srgbClr val="FF0000"/>
                </a:solidFill>
                <a:latin typeface="Arial"/>
                <a:cs typeface="Arial"/>
              </a:rPr>
              <a:t>B</a:t>
            </a:r>
            <a:r>
              <a:rPr sz="1200" b="1" spc="-15" dirty="0">
                <a:solidFill>
                  <a:srgbClr val="FF0000"/>
                </a:solidFill>
                <a:latin typeface="Arial"/>
                <a:cs typeface="Arial"/>
              </a:rPr>
              <a:t>(</a:t>
            </a:r>
            <a:r>
              <a:rPr sz="1200" b="1" dirty="0">
                <a:solidFill>
                  <a:srgbClr val="FF0000"/>
                </a:solidFill>
                <a:latin typeface="Arial"/>
                <a:cs typeface="Arial"/>
              </a:rPr>
              <a:t>);</a:t>
            </a:r>
            <a:endParaRPr sz="1200">
              <a:latin typeface="Arial"/>
              <a:cs typeface="Arial"/>
            </a:endParaRPr>
          </a:p>
        </p:txBody>
      </p:sp>
      <p:sp>
        <p:nvSpPr>
          <p:cNvPr id="11" name="object 11"/>
          <p:cNvSpPr txBox="1"/>
          <p:nvPr/>
        </p:nvSpPr>
        <p:spPr>
          <a:xfrm>
            <a:off x="2732634" y="5715101"/>
            <a:ext cx="2032635" cy="391160"/>
          </a:xfrm>
          <a:prstGeom prst="rect">
            <a:avLst/>
          </a:prstGeom>
        </p:spPr>
        <p:txBody>
          <a:bodyPr vert="horz" wrap="square" lIns="0" tIns="12700" rIns="0" bIns="0" rtlCol="0">
            <a:spAutoFit/>
          </a:bodyPr>
          <a:lstStyle/>
          <a:p>
            <a:pPr marL="927100">
              <a:spcBef>
                <a:spcPts val="100"/>
              </a:spcBef>
              <a:tabLst>
                <a:tab pos="1841500" algn="l"/>
              </a:tabLst>
            </a:pPr>
            <a:r>
              <a:rPr sz="1200" b="1" spc="-5" dirty="0">
                <a:solidFill>
                  <a:srgbClr val="FF0000"/>
                </a:solidFill>
                <a:latin typeface="Arial"/>
                <a:cs typeface="Arial"/>
              </a:rPr>
              <a:t>B	b1</a:t>
            </a:r>
            <a:endParaRPr sz="1200">
              <a:latin typeface="Arial"/>
              <a:cs typeface="Arial"/>
            </a:endParaRPr>
          </a:p>
          <a:p>
            <a:pPr marL="12700"/>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End</a:t>
            </a:r>
            <a:r>
              <a:rPr sz="1200" b="1" spc="-10" dirty="0">
                <a:solidFill>
                  <a:srgbClr val="FF0000"/>
                </a:solidFill>
                <a:latin typeface="Arial"/>
                <a:cs typeface="Arial"/>
              </a:rPr>
              <a:t> </a:t>
            </a:r>
            <a:r>
              <a:rPr sz="1200" b="1" dirty="0">
                <a:solidFill>
                  <a:srgbClr val="FF0000"/>
                </a:solidFill>
                <a:latin typeface="Arial"/>
                <a:cs typeface="Arial"/>
              </a:rPr>
              <a:t>of</a:t>
            </a:r>
            <a:r>
              <a:rPr sz="1200" b="1" spc="-15" dirty="0">
                <a:solidFill>
                  <a:srgbClr val="FF0000"/>
                </a:solidFill>
                <a:latin typeface="Arial"/>
                <a:cs typeface="Arial"/>
              </a:rPr>
              <a:t> </a:t>
            </a:r>
            <a:r>
              <a:rPr sz="1200" b="1" spc="-5" dirty="0">
                <a:solidFill>
                  <a:srgbClr val="FF0000"/>
                </a:solidFill>
                <a:latin typeface="Arial"/>
                <a:cs typeface="Arial"/>
              </a:rPr>
              <a:t>Method</a:t>
            </a:r>
            <a:endParaRPr sz="1200">
              <a:latin typeface="Arial"/>
              <a:cs typeface="Arial"/>
            </a:endParaRPr>
          </a:p>
        </p:txBody>
      </p:sp>
      <p:sp>
        <p:nvSpPr>
          <p:cNvPr id="12" name="object 12"/>
          <p:cNvSpPr txBox="1"/>
          <p:nvPr/>
        </p:nvSpPr>
        <p:spPr>
          <a:xfrm>
            <a:off x="1817929" y="6080861"/>
            <a:ext cx="1481455" cy="197490"/>
          </a:xfrm>
          <a:prstGeom prst="rect">
            <a:avLst/>
          </a:prstGeom>
        </p:spPr>
        <p:txBody>
          <a:bodyPr vert="horz" wrap="square" lIns="0" tIns="12700" rIns="0" bIns="0" rtlCol="0">
            <a:spAutoFit/>
          </a:bodyPr>
          <a:lstStyle/>
          <a:p>
            <a:pPr marL="12700">
              <a:spcBef>
                <a:spcPts val="100"/>
              </a:spcBef>
            </a:pP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End</a:t>
            </a:r>
            <a:r>
              <a:rPr sz="1200" b="1" spc="-5" dirty="0">
                <a:solidFill>
                  <a:srgbClr val="FF0000"/>
                </a:solidFill>
                <a:latin typeface="Arial"/>
                <a:cs typeface="Arial"/>
              </a:rPr>
              <a:t> </a:t>
            </a:r>
            <a:r>
              <a:rPr sz="1200" b="1" dirty="0">
                <a:solidFill>
                  <a:srgbClr val="FF0000"/>
                </a:solidFill>
                <a:latin typeface="Arial"/>
                <a:cs typeface="Arial"/>
              </a:rPr>
              <a:t>of</a:t>
            </a:r>
            <a:r>
              <a:rPr sz="1200" b="1" spc="-10" dirty="0">
                <a:solidFill>
                  <a:srgbClr val="FF0000"/>
                </a:solidFill>
                <a:latin typeface="Arial"/>
                <a:cs typeface="Arial"/>
              </a:rPr>
              <a:t> </a:t>
            </a:r>
            <a:r>
              <a:rPr sz="1200" b="1" spc="-5" dirty="0">
                <a:solidFill>
                  <a:srgbClr val="FF0000"/>
                </a:solidFill>
                <a:latin typeface="Arial"/>
                <a:cs typeface="Arial"/>
              </a:rPr>
              <a:t>Class</a:t>
            </a:r>
            <a:r>
              <a:rPr sz="1200" b="1" spc="-40" dirty="0">
                <a:solidFill>
                  <a:srgbClr val="FF0000"/>
                </a:solidFill>
                <a:latin typeface="Arial"/>
                <a:cs typeface="Arial"/>
              </a:rPr>
              <a:t> </a:t>
            </a:r>
            <a:r>
              <a:rPr sz="1200" b="1" spc="-25" dirty="0">
                <a:solidFill>
                  <a:srgbClr val="FF0000"/>
                </a:solidFill>
                <a:latin typeface="Arial"/>
                <a:cs typeface="Arial"/>
              </a:rPr>
              <a:t>Test</a:t>
            </a:r>
            <a:endParaRPr sz="1200">
              <a:latin typeface="Arial"/>
              <a:cs typeface="Arial"/>
            </a:endParaRPr>
          </a:p>
        </p:txBody>
      </p:sp>
      <p:sp>
        <p:nvSpPr>
          <p:cNvPr id="13" name="object 13"/>
          <p:cNvSpPr/>
          <p:nvPr/>
        </p:nvSpPr>
        <p:spPr>
          <a:xfrm>
            <a:off x="4941952" y="3336291"/>
            <a:ext cx="3056255" cy="682625"/>
          </a:xfrm>
          <a:custGeom>
            <a:avLst/>
            <a:gdLst/>
            <a:ahLst/>
            <a:cxnLst/>
            <a:rect l="l" t="t" r="r" b="b"/>
            <a:pathLst>
              <a:path w="3056254" h="682625">
                <a:moveTo>
                  <a:pt x="101346" y="635762"/>
                </a:moveTo>
                <a:lnTo>
                  <a:pt x="0" y="657225"/>
                </a:lnTo>
                <a:lnTo>
                  <a:pt x="5334" y="682625"/>
                </a:lnTo>
                <a:lnTo>
                  <a:pt x="106679" y="661035"/>
                </a:lnTo>
                <a:lnTo>
                  <a:pt x="101346" y="635762"/>
                </a:lnTo>
                <a:close/>
              </a:path>
              <a:path w="3056254" h="682625">
                <a:moveTo>
                  <a:pt x="278764" y="598043"/>
                </a:moveTo>
                <a:lnTo>
                  <a:pt x="177419" y="619633"/>
                </a:lnTo>
                <a:lnTo>
                  <a:pt x="182752" y="644906"/>
                </a:lnTo>
                <a:lnTo>
                  <a:pt x="284099" y="623443"/>
                </a:lnTo>
                <a:lnTo>
                  <a:pt x="278764" y="598043"/>
                </a:lnTo>
                <a:close/>
              </a:path>
              <a:path w="3056254" h="682625">
                <a:moveTo>
                  <a:pt x="456184" y="560451"/>
                </a:moveTo>
                <a:lnTo>
                  <a:pt x="354838" y="581914"/>
                </a:lnTo>
                <a:lnTo>
                  <a:pt x="360172" y="607314"/>
                </a:lnTo>
                <a:lnTo>
                  <a:pt x="461518" y="585724"/>
                </a:lnTo>
                <a:lnTo>
                  <a:pt x="456184" y="560451"/>
                </a:lnTo>
                <a:close/>
              </a:path>
              <a:path w="3056254" h="682625">
                <a:moveTo>
                  <a:pt x="633602" y="522732"/>
                </a:moveTo>
                <a:lnTo>
                  <a:pt x="532129" y="544322"/>
                </a:lnTo>
                <a:lnTo>
                  <a:pt x="537590" y="569595"/>
                </a:lnTo>
                <a:lnTo>
                  <a:pt x="638937" y="548132"/>
                </a:lnTo>
                <a:lnTo>
                  <a:pt x="633602" y="522732"/>
                </a:lnTo>
                <a:close/>
              </a:path>
              <a:path w="3056254" h="682625">
                <a:moveTo>
                  <a:pt x="811022" y="485140"/>
                </a:moveTo>
                <a:lnTo>
                  <a:pt x="709549" y="506603"/>
                </a:lnTo>
                <a:lnTo>
                  <a:pt x="715010" y="532003"/>
                </a:lnTo>
                <a:lnTo>
                  <a:pt x="816356" y="510413"/>
                </a:lnTo>
                <a:lnTo>
                  <a:pt x="811022" y="485140"/>
                </a:lnTo>
                <a:close/>
              </a:path>
              <a:path w="3056254" h="682625">
                <a:moveTo>
                  <a:pt x="988313" y="447421"/>
                </a:moveTo>
                <a:lnTo>
                  <a:pt x="886968" y="469011"/>
                </a:lnTo>
                <a:lnTo>
                  <a:pt x="892428" y="494284"/>
                </a:lnTo>
                <a:lnTo>
                  <a:pt x="993775" y="472821"/>
                </a:lnTo>
                <a:lnTo>
                  <a:pt x="988313" y="447421"/>
                </a:lnTo>
                <a:close/>
              </a:path>
              <a:path w="3056254" h="682625">
                <a:moveTo>
                  <a:pt x="1165733" y="409829"/>
                </a:moveTo>
                <a:lnTo>
                  <a:pt x="1064387" y="431292"/>
                </a:lnTo>
                <a:lnTo>
                  <a:pt x="1069721" y="456692"/>
                </a:lnTo>
                <a:lnTo>
                  <a:pt x="1171194" y="435102"/>
                </a:lnTo>
                <a:lnTo>
                  <a:pt x="1165733" y="409829"/>
                </a:lnTo>
                <a:close/>
              </a:path>
              <a:path w="3056254" h="682625">
                <a:moveTo>
                  <a:pt x="1343152" y="372110"/>
                </a:moveTo>
                <a:lnTo>
                  <a:pt x="1241806" y="393700"/>
                </a:lnTo>
                <a:lnTo>
                  <a:pt x="1247139" y="418973"/>
                </a:lnTo>
                <a:lnTo>
                  <a:pt x="1348613" y="397510"/>
                </a:lnTo>
                <a:lnTo>
                  <a:pt x="1343152" y="372110"/>
                </a:lnTo>
                <a:close/>
              </a:path>
              <a:path w="3056254" h="682625">
                <a:moveTo>
                  <a:pt x="1520571" y="334518"/>
                </a:moveTo>
                <a:lnTo>
                  <a:pt x="1419225" y="355981"/>
                </a:lnTo>
                <a:lnTo>
                  <a:pt x="1424559" y="381381"/>
                </a:lnTo>
                <a:lnTo>
                  <a:pt x="1525904" y="359791"/>
                </a:lnTo>
                <a:lnTo>
                  <a:pt x="1520571" y="334518"/>
                </a:lnTo>
                <a:close/>
              </a:path>
              <a:path w="3056254" h="682625">
                <a:moveTo>
                  <a:pt x="1697989" y="296799"/>
                </a:moveTo>
                <a:lnTo>
                  <a:pt x="1596644" y="318389"/>
                </a:lnTo>
                <a:lnTo>
                  <a:pt x="1601977" y="343662"/>
                </a:lnTo>
                <a:lnTo>
                  <a:pt x="1703324" y="322199"/>
                </a:lnTo>
                <a:lnTo>
                  <a:pt x="1697989" y="296799"/>
                </a:lnTo>
                <a:close/>
              </a:path>
              <a:path w="3056254" h="682625">
                <a:moveTo>
                  <a:pt x="1875409" y="259207"/>
                </a:moveTo>
                <a:lnTo>
                  <a:pt x="1774063" y="280670"/>
                </a:lnTo>
                <a:lnTo>
                  <a:pt x="1779397" y="306070"/>
                </a:lnTo>
                <a:lnTo>
                  <a:pt x="1880743" y="284480"/>
                </a:lnTo>
                <a:lnTo>
                  <a:pt x="1875409" y="259207"/>
                </a:lnTo>
                <a:close/>
              </a:path>
              <a:path w="3056254" h="682625">
                <a:moveTo>
                  <a:pt x="2052827" y="221487"/>
                </a:moveTo>
                <a:lnTo>
                  <a:pt x="1951354" y="243077"/>
                </a:lnTo>
                <a:lnTo>
                  <a:pt x="1956815" y="268350"/>
                </a:lnTo>
                <a:lnTo>
                  <a:pt x="2058162" y="246887"/>
                </a:lnTo>
                <a:lnTo>
                  <a:pt x="2052827" y="221487"/>
                </a:lnTo>
                <a:close/>
              </a:path>
              <a:path w="3056254" h="682625">
                <a:moveTo>
                  <a:pt x="2230247" y="183896"/>
                </a:moveTo>
                <a:lnTo>
                  <a:pt x="2128774" y="205359"/>
                </a:lnTo>
                <a:lnTo>
                  <a:pt x="2134235" y="230759"/>
                </a:lnTo>
                <a:lnTo>
                  <a:pt x="2235581" y="209169"/>
                </a:lnTo>
                <a:lnTo>
                  <a:pt x="2230247" y="183896"/>
                </a:lnTo>
                <a:close/>
              </a:path>
              <a:path w="3056254" h="682625">
                <a:moveTo>
                  <a:pt x="2407539" y="146176"/>
                </a:moveTo>
                <a:lnTo>
                  <a:pt x="2306193" y="167767"/>
                </a:lnTo>
                <a:lnTo>
                  <a:pt x="2311654" y="193039"/>
                </a:lnTo>
                <a:lnTo>
                  <a:pt x="2413000" y="171576"/>
                </a:lnTo>
                <a:lnTo>
                  <a:pt x="2407539" y="146176"/>
                </a:lnTo>
                <a:close/>
              </a:path>
              <a:path w="3056254" h="682625">
                <a:moveTo>
                  <a:pt x="2584958" y="108585"/>
                </a:moveTo>
                <a:lnTo>
                  <a:pt x="2483612" y="130048"/>
                </a:lnTo>
                <a:lnTo>
                  <a:pt x="2488946" y="155448"/>
                </a:lnTo>
                <a:lnTo>
                  <a:pt x="2590419" y="133858"/>
                </a:lnTo>
                <a:lnTo>
                  <a:pt x="2584958" y="108585"/>
                </a:lnTo>
                <a:close/>
              </a:path>
              <a:path w="3056254" h="682625">
                <a:moveTo>
                  <a:pt x="2762377" y="70865"/>
                </a:moveTo>
                <a:lnTo>
                  <a:pt x="2661031" y="92456"/>
                </a:lnTo>
                <a:lnTo>
                  <a:pt x="2666365" y="117729"/>
                </a:lnTo>
                <a:lnTo>
                  <a:pt x="2767838" y="96265"/>
                </a:lnTo>
                <a:lnTo>
                  <a:pt x="2762377" y="70865"/>
                </a:lnTo>
                <a:close/>
              </a:path>
              <a:path w="3056254" h="682625">
                <a:moveTo>
                  <a:pt x="2939796" y="33274"/>
                </a:moveTo>
                <a:lnTo>
                  <a:pt x="2838450" y="54737"/>
                </a:lnTo>
                <a:lnTo>
                  <a:pt x="2843784" y="80137"/>
                </a:lnTo>
                <a:lnTo>
                  <a:pt x="2945129" y="58547"/>
                </a:lnTo>
                <a:lnTo>
                  <a:pt x="2939796" y="33274"/>
                </a:lnTo>
                <a:close/>
              </a:path>
              <a:path w="3056254" h="682625">
                <a:moveTo>
                  <a:pt x="2971800" y="0"/>
                </a:moveTo>
                <a:lnTo>
                  <a:pt x="2987929" y="75946"/>
                </a:lnTo>
                <a:lnTo>
                  <a:pt x="3055874" y="21844"/>
                </a:lnTo>
                <a:lnTo>
                  <a:pt x="2971800" y="0"/>
                </a:lnTo>
                <a:close/>
              </a:path>
            </a:pathLst>
          </a:custGeom>
          <a:solidFill>
            <a:srgbClr val="FF0000"/>
          </a:solidFill>
        </p:spPr>
        <p:txBody>
          <a:bodyPr wrap="square" lIns="0" tIns="0" rIns="0" bIns="0" rtlCol="0"/>
          <a:lstStyle/>
          <a:p>
            <a:endParaRPr/>
          </a:p>
        </p:txBody>
      </p:sp>
      <p:sp>
        <p:nvSpPr>
          <p:cNvPr id="14" name="object 14"/>
          <p:cNvSpPr txBox="1"/>
          <p:nvPr/>
        </p:nvSpPr>
        <p:spPr>
          <a:xfrm>
            <a:off x="8026400" y="2885947"/>
            <a:ext cx="2614930" cy="299720"/>
          </a:xfrm>
          <a:prstGeom prst="rect">
            <a:avLst/>
          </a:prstGeom>
        </p:spPr>
        <p:txBody>
          <a:bodyPr vert="horz" wrap="square" lIns="0" tIns="12700" rIns="0" bIns="0" rtlCol="0">
            <a:spAutoFit/>
          </a:bodyPr>
          <a:lstStyle/>
          <a:p>
            <a:pPr marL="12700">
              <a:spcBef>
                <a:spcPts val="100"/>
              </a:spcBef>
              <a:tabLst>
                <a:tab pos="408305" algn="l"/>
                <a:tab pos="1515110" algn="l"/>
              </a:tabLst>
            </a:pPr>
            <a:r>
              <a:rPr b="1" dirty="0">
                <a:solidFill>
                  <a:srgbClr val="FF0000"/>
                </a:solidFill>
                <a:latin typeface="Calibri"/>
                <a:cs typeface="Calibri"/>
              </a:rPr>
              <a:t>A	</a:t>
            </a:r>
            <a:r>
              <a:rPr b="1" spc="-5" dirty="0">
                <a:solidFill>
                  <a:srgbClr val="FF0000"/>
                </a:solidFill>
                <a:latin typeface="Calibri"/>
                <a:cs typeface="Calibri"/>
              </a:rPr>
              <a:t>sub-class	</a:t>
            </a:r>
            <a:r>
              <a:rPr b="1" spc="-10" dirty="0">
                <a:solidFill>
                  <a:srgbClr val="FF0000"/>
                </a:solidFill>
                <a:latin typeface="Calibri"/>
                <a:cs typeface="Calibri"/>
              </a:rPr>
              <a:t>constructor</a:t>
            </a:r>
            <a:endParaRPr>
              <a:latin typeface="Calibri"/>
              <a:cs typeface="Calibri"/>
            </a:endParaRPr>
          </a:p>
        </p:txBody>
      </p:sp>
      <p:sp>
        <p:nvSpPr>
          <p:cNvPr id="15" name="object 15"/>
          <p:cNvSpPr txBox="1"/>
          <p:nvPr/>
        </p:nvSpPr>
        <p:spPr>
          <a:xfrm>
            <a:off x="8026401" y="3160268"/>
            <a:ext cx="2613025" cy="574675"/>
          </a:xfrm>
          <a:prstGeom prst="rect">
            <a:avLst/>
          </a:prstGeom>
        </p:spPr>
        <p:txBody>
          <a:bodyPr vert="horz" wrap="square" lIns="0" tIns="12700" rIns="0" bIns="0" rtlCol="0">
            <a:spAutoFit/>
          </a:bodyPr>
          <a:lstStyle/>
          <a:p>
            <a:pPr marL="12700" marR="5080">
              <a:spcBef>
                <a:spcPts val="100"/>
              </a:spcBef>
            </a:pPr>
            <a:r>
              <a:rPr b="1" spc="-10" dirty="0">
                <a:solidFill>
                  <a:srgbClr val="FF0000"/>
                </a:solidFill>
                <a:latin typeface="Calibri"/>
                <a:cs typeface="Calibri"/>
              </a:rPr>
              <a:t>must</a:t>
            </a:r>
            <a:r>
              <a:rPr b="1" spc="-5" dirty="0">
                <a:solidFill>
                  <a:srgbClr val="FF0000"/>
                </a:solidFill>
                <a:latin typeface="Calibri"/>
                <a:cs typeface="Calibri"/>
              </a:rPr>
              <a:t> </a:t>
            </a:r>
            <a:r>
              <a:rPr b="1" spc="-10" dirty="0">
                <a:solidFill>
                  <a:srgbClr val="FF0000"/>
                </a:solidFill>
                <a:latin typeface="Calibri"/>
                <a:cs typeface="Calibri"/>
              </a:rPr>
              <a:t>call</a:t>
            </a:r>
            <a:r>
              <a:rPr b="1" spc="-5" dirty="0">
                <a:solidFill>
                  <a:srgbClr val="FF0000"/>
                </a:solidFill>
                <a:latin typeface="Calibri"/>
                <a:cs typeface="Calibri"/>
              </a:rPr>
              <a:t> </a:t>
            </a:r>
            <a:r>
              <a:rPr b="1" dirty="0">
                <a:solidFill>
                  <a:srgbClr val="FF0000"/>
                </a:solidFill>
                <a:latin typeface="Calibri"/>
                <a:cs typeface="Calibri"/>
              </a:rPr>
              <a:t>a</a:t>
            </a:r>
            <a:r>
              <a:rPr b="1" spc="5" dirty="0">
                <a:solidFill>
                  <a:srgbClr val="FF0000"/>
                </a:solidFill>
                <a:latin typeface="Calibri"/>
                <a:cs typeface="Calibri"/>
              </a:rPr>
              <a:t> </a:t>
            </a:r>
            <a:r>
              <a:rPr b="1" spc="-15" dirty="0">
                <a:solidFill>
                  <a:srgbClr val="FF0000"/>
                </a:solidFill>
                <a:latin typeface="Calibri"/>
                <a:cs typeface="Calibri"/>
              </a:rPr>
              <a:t>parameterized </a:t>
            </a:r>
            <a:r>
              <a:rPr b="1" spc="-395" dirty="0">
                <a:solidFill>
                  <a:srgbClr val="FF0000"/>
                </a:solidFill>
                <a:latin typeface="Calibri"/>
                <a:cs typeface="Calibri"/>
              </a:rPr>
              <a:t> </a:t>
            </a:r>
            <a:r>
              <a:rPr b="1" spc="-5" dirty="0">
                <a:solidFill>
                  <a:srgbClr val="FF0000"/>
                </a:solidFill>
                <a:latin typeface="Calibri"/>
                <a:cs typeface="Calibri"/>
              </a:rPr>
              <a:t>constructor</a:t>
            </a:r>
            <a:r>
              <a:rPr b="1" spc="-50" dirty="0">
                <a:solidFill>
                  <a:srgbClr val="FF0000"/>
                </a:solidFill>
                <a:latin typeface="Calibri"/>
                <a:cs typeface="Calibri"/>
              </a:rPr>
              <a:t> </a:t>
            </a:r>
            <a:r>
              <a:rPr b="1" dirty="0">
                <a:solidFill>
                  <a:srgbClr val="FF0000"/>
                </a:solidFill>
                <a:latin typeface="Calibri"/>
                <a:cs typeface="Calibri"/>
              </a:rPr>
              <a:t>of</a:t>
            </a:r>
            <a:r>
              <a:rPr b="1" spc="-5" dirty="0">
                <a:solidFill>
                  <a:srgbClr val="FF0000"/>
                </a:solidFill>
                <a:latin typeface="Calibri"/>
                <a:cs typeface="Calibri"/>
              </a:rPr>
              <a:t> super-class</a:t>
            </a:r>
            <a:endParaRPr>
              <a:latin typeface="Calibri"/>
              <a:cs typeface="Calibri"/>
            </a:endParaRPr>
          </a:p>
        </p:txBody>
      </p:sp>
      <p:sp>
        <p:nvSpPr>
          <p:cNvPr id="16" name="object 16"/>
          <p:cNvSpPr txBox="1"/>
          <p:nvPr/>
        </p:nvSpPr>
        <p:spPr>
          <a:xfrm>
            <a:off x="3222752" y="6199123"/>
            <a:ext cx="7419975" cy="299720"/>
          </a:xfrm>
          <a:prstGeom prst="rect">
            <a:avLst/>
          </a:prstGeom>
        </p:spPr>
        <p:txBody>
          <a:bodyPr vert="horz" wrap="square" lIns="0" tIns="12700" rIns="0" bIns="0" rtlCol="0">
            <a:spAutoFit/>
          </a:bodyPr>
          <a:lstStyle/>
          <a:p>
            <a:pPr marL="12700">
              <a:spcBef>
                <a:spcPts val="100"/>
              </a:spcBef>
            </a:pPr>
            <a:r>
              <a:rPr b="1" u="heavy" spc="-10" dirty="0">
                <a:solidFill>
                  <a:srgbClr val="00AF50"/>
                </a:solidFill>
                <a:uFill>
                  <a:solidFill>
                    <a:srgbClr val="00AF50"/>
                  </a:solidFill>
                </a:uFill>
                <a:latin typeface="Calibri"/>
                <a:cs typeface="Calibri"/>
              </a:rPr>
              <a:t>Note</a:t>
            </a:r>
            <a:r>
              <a:rPr b="1" u="heavy" spc="-5" dirty="0">
                <a:solidFill>
                  <a:srgbClr val="00AF50"/>
                </a:solidFill>
                <a:uFill>
                  <a:solidFill>
                    <a:srgbClr val="00AF50"/>
                  </a:solidFill>
                </a:uFill>
                <a:latin typeface="Calibri"/>
                <a:cs typeface="Calibri"/>
              </a:rPr>
              <a:t> </a:t>
            </a:r>
            <a:r>
              <a:rPr b="1" u="heavy" dirty="0">
                <a:solidFill>
                  <a:srgbClr val="00AF50"/>
                </a:solidFill>
                <a:uFill>
                  <a:solidFill>
                    <a:srgbClr val="00AF50"/>
                  </a:solidFill>
                </a:uFill>
                <a:latin typeface="Calibri"/>
                <a:cs typeface="Calibri"/>
              </a:rPr>
              <a:t>:</a:t>
            </a:r>
            <a:r>
              <a:rPr b="1" u="heavy" spc="5" dirty="0">
                <a:solidFill>
                  <a:srgbClr val="00AF50"/>
                </a:solidFill>
                <a:uFill>
                  <a:solidFill>
                    <a:srgbClr val="00AF50"/>
                  </a:solidFill>
                </a:uFill>
                <a:latin typeface="Calibri"/>
                <a:cs typeface="Calibri"/>
              </a:rPr>
              <a:t> </a:t>
            </a:r>
            <a:r>
              <a:rPr b="1" u="heavy" spc="-5" dirty="0">
                <a:solidFill>
                  <a:srgbClr val="00AF50"/>
                </a:solidFill>
                <a:uFill>
                  <a:solidFill>
                    <a:srgbClr val="00AF50"/>
                  </a:solidFill>
                </a:uFill>
                <a:latin typeface="Calibri"/>
                <a:cs typeface="Calibri"/>
              </a:rPr>
              <a:t>super()</a:t>
            </a:r>
            <a:r>
              <a:rPr b="1" u="heavy" spc="5" dirty="0">
                <a:solidFill>
                  <a:srgbClr val="00AF50"/>
                </a:solidFill>
                <a:uFill>
                  <a:solidFill>
                    <a:srgbClr val="00AF50"/>
                  </a:solidFill>
                </a:uFill>
                <a:latin typeface="Calibri"/>
                <a:cs typeface="Calibri"/>
              </a:rPr>
              <a:t> </a:t>
            </a:r>
            <a:r>
              <a:rPr b="1" u="heavy" spc="-15" dirty="0">
                <a:solidFill>
                  <a:srgbClr val="00AF50"/>
                </a:solidFill>
                <a:uFill>
                  <a:solidFill>
                    <a:srgbClr val="00AF50"/>
                  </a:solidFill>
                </a:uFill>
                <a:latin typeface="Calibri"/>
                <a:cs typeface="Calibri"/>
              </a:rPr>
              <a:t>statement</a:t>
            </a:r>
            <a:r>
              <a:rPr b="1" u="heavy" spc="-35" dirty="0">
                <a:solidFill>
                  <a:srgbClr val="00AF50"/>
                </a:solidFill>
                <a:uFill>
                  <a:solidFill>
                    <a:srgbClr val="00AF50"/>
                  </a:solidFill>
                </a:uFill>
                <a:latin typeface="Calibri"/>
                <a:cs typeface="Calibri"/>
              </a:rPr>
              <a:t> </a:t>
            </a:r>
            <a:r>
              <a:rPr b="1" u="heavy" spc="-10" dirty="0">
                <a:solidFill>
                  <a:srgbClr val="00AF50"/>
                </a:solidFill>
                <a:uFill>
                  <a:solidFill>
                    <a:srgbClr val="00AF50"/>
                  </a:solidFill>
                </a:uFill>
                <a:latin typeface="Calibri"/>
                <a:cs typeface="Calibri"/>
              </a:rPr>
              <a:t>must</a:t>
            </a:r>
            <a:r>
              <a:rPr b="1" u="heavy" spc="-5" dirty="0">
                <a:solidFill>
                  <a:srgbClr val="00AF50"/>
                </a:solidFill>
                <a:uFill>
                  <a:solidFill>
                    <a:srgbClr val="00AF50"/>
                  </a:solidFill>
                </a:uFill>
                <a:latin typeface="Calibri"/>
                <a:cs typeface="Calibri"/>
              </a:rPr>
              <a:t> </a:t>
            </a:r>
            <a:r>
              <a:rPr b="1" u="heavy" dirty="0">
                <a:solidFill>
                  <a:srgbClr val="00AF50"/>
                </a:solidFill>
                <a:uFill>
                  <a:solidFill>
                    <a:srgbClr val="00AF50"/>
                  </a:solidFill>
                </a:uFill>
                <a:latin typeface="Calibri"/>
                <a:cs typeface="Calibri"/>
              </a:rPr>
              <a:t>be</a:t>
            </a:r>
            <a:r>
              <a:rPr b="1" u="heavy" spc="-5" dirty="0">
                <a:solidFill>
                  <a:srgbClr val="00AF50"/>
                </a:solidFill>
                <a:uFill>
                  <a:solidFill>
                    <a:srgbClr val="00AF50"/>
                  </a:solidFill>
                </a:uFill>
                <a:latin typeface="Calibri"/>
                <a:cs typeface="Calibri"/>
              </a:rPr>
              <a:t> </a:t>
            </a:r>
            <a:r>
              <a:rPr b="1" u="heavy" dirty="0">
                <a:solidFill>
                  <a:srgbClr val="00AF50"/>
                </a:solidFill>
                <a:uFill>
                  <a:solidFill>
                    <a:srgbClr val="00AF50"/>
                  </a:solidFill>
                </a:uFill>
                <a:latin typeface="Calibri"/>
                <a:cs typeface="Calibri"/>
              </a:rPr>
              <a:t>the </a:t>
            </a:r>
            <a:r>
              <a:rPr b="1" u="heavy" spc="-15" dirty="0">
                <a:solidFill>
                  <a:srgbClr val="00AF50"/>
                </a:solidFill>
                <a:uFill>
                  <a:solidFill>
                    <a:srgbClr val="00AF50"/>
                  </a:solidFill>
                </a:uFill>
                <a:latin typeface="Calibri"/>
                <a:cs typeface="Calibri"/>
              </a:rPr>
              <a:t>first</a:t>
            </a:r>
            <a:r>
              <a:rPr b="1" u="heavy" spc="10" dirty="0">
                <a:solidFill>
                  <a:srgbClr val="00AF50"/>
                </a:solidFill>
                <a:uFill>
                  <a:solidFill>
                    <a:srgbClr val="00AF50"/>
                  </a:solidFill>
                </a:uFill>
                <a:latin typeface="Calibri"/>
                <a:cs typeface="Calibri"/>
              </a:rPr>
              <a:t> </a:t>
            </a:r>
            <a:r>
              <a:rPr b="1" u="heavy" spc="-15" dirty="0">
                <a:solidFill>
                  <a:srgbClr val="00AF50"/>
                </a:solidFill>
                <a:uFill>
                  <a:solidFill>
                    <a:srgbClr val="00AF50"/>
                  </a:solidFill>
                </a:uFill>
                <a:latin typeface="Calibri"/>
                <a:cs typeface="Calibri"/>
              </a:rPr>
              <a:t>statement </a:t>
            </a:r>
            <a:r>
              <a:rPr b="1" u="heavy" dirty="0">
                <a:solidFill>
                  <a:srgbClr val="00AF50"/>
                </a:solidFill>
                <a:uFill>
                  <a:solidFill>
                    <a:srgbClr val="00AF50"/>
                  </a:solidFill>
                </a:uFill>
                <a:latin typeface="Calibri"/>
                <a:cs typeface="Calibri"/>
              </a:rPr>
              <a:t>in</a:t>
            </a:r>
            <a:r>
              <a:rPr b="1" u="heavy" spc="-5" dirty="0">
                <a:solidFill>
                  <a:srgbClr val="00AF50"/>
                </a:solidFill>
                <a:uFill>
                  <a:solidFill>
                    <a:srgbClr val="00AF50"/>
                  </a:solidFill>
                </a:uFill>
                <a:latin typeface="Calibri"/>
                <a:cs typeface="Calibri"/>
              </a:rPr>
              <a:t> </a:t>
            </a:r>
            <a:r>
              <a:rPr b="1" u="heavy" dirty="0">
                <a:solidFill>
                  <a:srgbClr val="00AF50"/>
                </a:solidFill>
                <a:uFill>
                  <a:solidFill>
                    <a:srgbClr val="00AF50"/>
                  </a:solidFill>
                </a:uFill>
                <a:latin typeface="Calibri"/>
                <a:cs typeface="Calibri"/>
              </a:rPr>
              <a:t>a</a:t>
            </a:r>
            <a:r>
              <a:rPr b="1" u="heavy" spc="5" dirty="0">
                <a:solidFill>
                  <a:srgbClr val="00AF50"/>
                </a:solidFill>
                <a:uFill>
                  <a:solidFill>
                    <a:srgbClr val="00AF50"/>
                  </a:solidFill>
                </a:uFill>
                <a:latin typeface="Calibri"/>
                <a:cs typeface="Calibri"/>
              </a:rPr>
              <a:t> </a:t>
            </a:r>
            <a:r>
              <a:rPr b="1" u="heavy" spc="-5" dirty="0">
                <a:solidFill>
                  <a:srgbClr val="00AF50"/>
                </a:solidFill>
                <a:uFill>
                  <a:solidFill>
                    <a:srgbClr val="00AF50"/>
                  </a:solidFill>
                </a:uFill>
                <a:latin typeface="Calibri"/>
                <a:cs typeface="Calibri"/>
              </a:rPr>
              <a:t>sub-class</a:t>
            </a:r>
            <a:r>
              <a:rPr b="1" u="heavy" spc="-30" dirty="0">
                <a:solidFill>
                  <a:srgbClr val="00AF50"/>
                </a:solidFill>
                <a:uFill>
                  <a:solidFill>
                    <a:srgbClr val="00AF50"/>
                  </a:solidFill>
                </a:uFill>
                <a:latin typeface="Calibri"/>
                <a:cs typeface="Calibri"/>
              </a:rPr>
              <a:t> </a:t>
            </a:r>
            <a:r>
              <a:rPr b="1" u="heavy" spc="-5" dirty="0">
                <a:solidFill>
                  <a:srgbClr val="00AF50"/>
                </a:solidFill>
                <a:uFill>
                  <a:solidFill>
                    <a:srgbClr val="00AF50"/>
                  </a:solidFill>
                </a:uFill>
                <a:latin typeface="Calibri"/>
                <a:cs typeface="Calibri"/>
              </a:rPr>
              <a:t>constructor</a:t>
            </a:r>
            <a:endParaRPr>
              <a:latin typeface="Calibri"/>
              <a:cs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540" y="379222"/>
            <a:ext cx="7602220" cy="689932"/>
          </a:xfrm>
          <a:prstGeom prst="rect">
            <a:avLst/>
          </a:prstGeom>
        </p:spPr>
        <p:txBody>
          <a:bodyPr vert="horz" wrap="square" lIns="0" tIns="12700" rIns="0" bIns="0" rtlCol="0" anchor="t">
            <a:spAutoFit/>
          </a:bodyPr>
          <a:lstStyle/>
          <a:p>
            <a:pPr marL="12700">
              <a:lnSpc>
                <a:spcPct val="100000"/>
              </a:lnSpc>
              <a:spcBef>
                <a:spcPts val="100"/>
              </a:spcBef>
            </a:pPr>
            <a:r>
              <a:rPr spc="-160" dirty="0"/>
              <a:t>Ex</a:t>
            </a:r>
            <a:r>
              <a:rPr spc="-155" dirty="0"/>
              <a:t>t</a:t>
            </a:r>
            <a:r>
              <a:rPr spc="-160" dirty="0"/>
              <a:t>end</a:t>
            </a:r>
            <a:r>
              <a:rPr spc="-165" dirty="0"/>
              <a:t>i</a:t>
            </a:r>
            <a:r>
              <a:rPr spc="-150" dirty="0"/>
              <a:t>n</a:t>
            </a:r>
            <a:r>
              <a:rPr dirty="0"/>
              <a:t>g</a:t>
            </a:r>
            <a:r>
              <a:rPr spc="-260" dirty="0"/>
              <a:t> </a:t>
            </a:r>
            <a:r>
              <a:rPr spc="-160" dirty="0"/>
              <a:t>C</a:t>
            </a:r>
            <a:r>
              <a:rPr spc="-165" dirty="0"/>
              <a:t>l</a:t>
            </a:r>
            <a:r>
              <a:rPr spc="-160" dirty="0"/>
              <a:t>asse</a:t>
            </a:r>
            <a:r>
              <a:rPr spc="-5" dirty="0"/>
              <a:t>s</a:t>
            </a:r>
            <a:r>
              <a:rPr spc="-285" dirty="0"/>
              <a:t> </a:t>
            </a:r>
            <a:r>
              <a:rPr dirty="0"/>
              <a:t>:</a:t>
            </a:r>
            <a:r>
              <a:rPr spc="-305" dirty="0"/>
              <a:t> </a:t>
            </a:r>
            <a:r>
              <a:rPr spc="-160" dirty="0"/>
              <a:t>Examp</a:t>
            </a:r>
            <a:r>
              <a:rPr spc="-165" dirty="0"/>
              <a:t>l</a:t>
            </a:r>
            <a:r>
              <a:rPr spc="-5" dirty="0"/>
              <a:t>e</a:t>
            </a:r>
            <a:r>
              <a:rPr spc="-250" dirty="0"/>
              <a:t> </a:t>
            </a:r>
            <a:r>
              <a:rPr spc="-5" dirty="0"/>
              <a:t>4</a:t>
            </a:r>
          </a:p>
        </p:txBody>
      </p:sp>
      <p:sp>
        <p:nvSpPr>
          <p:cNvPr id="3" name="object 3"/>
          <p:cNvSpPr txBox="1"/>
          <p:nvPr/>
        </p:nvSpPr>
        <p:spPr>
          <a:xfrm>
            <a:off x="1817929" y="1224533"/>
            <a:ext cx="7162165" cy="3784600"/>
          </a:xfrm>
          <a:prstGeom prst="rect">
            <a:avLst/>
          </a:prstGeom>
        </p:spPr>
        <p:txBody>
          <a:bodyPr vert="horz" wrap="square" lIns="0" tIns="201295" rIns="0" bIns="0" rtlCol="0">
            <a:spAutoFit/>
          </a:bodyPr>
          <a:lstStyle/>
          <a:p>
            <a:pPr marL="1492885">
              <a:spcBef>
                <a:spcPts val="1585"/>
              </a:spcBef>
            </a:pPr>
            <a:r>
              <a:rPr sz="2400" b="1" dirty="0">
                <a:solidFill>
                  <a:srgbClr val="FF0000"/>
                </a:solidFill>
                <a:latin typeface="Arial"/>
                <a:cs typeface="Arial"/>
              </a:rPr>
              <a:t>‘</a:t>
            </a:r>
            <a:r>
              <a:rPr sz="2400" b="1" spc="5" dirty="0">
                <a:solidFill>
                  <a:srgbClr val="FF0000"/>
                </a:solidFill>
                <a:latin typeface="Arial"/>
                <a:cs typeface="Arial"/>
              </a:rPr>
              <a:t>f</a:t>
            </a:r>
            <a:r>
              <a:rPr sz="2400" b="1" dirty="0">
                <a:solidFill>
                  <a:srgbClr val="FF0000"/>
                </a:solidFill>
                <a:latin typeface="Arial"/>
                <a:cs typeface="Arial"/>
              </a:rPr>
              <a:t>inal’</a:t>
            </a:r>
            <a:r>
              <a:rPr sz="2400" b="1" spc="-165" dirty="0">
                <a:solidFill>
                  <a:srgbClr val="FF0000"/>
                </a:solidFill>
                <a:latin typeface="Arial"/>
                <a:cs typeface="Arial"/>
              </a:rPr>
              <a:t> </a:t>
            </a:r>
            <a:r>
              <a:rPr sz="2400" b="1" spc="-5" dirty="0">
                <a:solidFill>
                  <a:srgbClr val="FF0000"/>
                </a:solidFill>
                <a:latin typeface="Arial"/>
                <a:cs typeface="Arial"/>
              </a:rPr>
              <a:t>classe</a:t>
            </a:r>
            <a:r>
              <a:rPr sz="2400" b="1" dirty="0">
                <a:solidFill>
                  <a:srgbClr val="FF0000"/>
                </a:solidFill>
                <a:latin typeface="Arial"/>
                <a:cs typeface="Arial"/>
              </a:rPr>
              <a:t>s </a:t>
            </a:r>
            <a:r>
              <a:rPr sz="2400" b="1" spc="-5" dirty="0">
                <a:solidFill>
                  <a:srgbClr val="FF0000"/>
                </a:solidFill>
                <a:latin typeface="Arial"/>
                <a:cs typeface="Arial"/>
              </a:rPr>
              <a:t>ca</a:t>
            </a:r>
            <a:r>
              <a:rPr sz="2400" b="1" spc="-10" dirty="0">
                <a:solidFill>
                  <a:srgbClr val="FF0000"/>
                </a:solidFill>
                <a:latin typeface="Arial"/>
                <a:cs typeface="Arial"/>
              </a:rPr>
              <a:t>n</a:t>
            </a:r>
            <a:r>
              <a:rPr sz="2400" b="1" dirty="0">
                <a:solidFill>
                  <a:srgbClr val="FF0000"/>
                </a:solidFill>
                <a:latin typeface="Arial"/>
                <a:cs typeface="Arial"/>
              </a:rPr>
              <a:t>not have </a:t>
            </a:r>
            <a:r>
              <a:rPr sz="2400" b="1" spc="-5" dirty="0">
                <a:solidFill>
                  <a:srgbClr val="FF0000"/>
                </a:solidFill>
                <a:latin typeface="Arial"/>
                <a:cs typeface="Arial"/>
              </a:rPr>
              <a:t>sub</a:t>
            </a:r>
            <a:r>
              <a:rPr sz="2400" b="1" spc="5" dirty="0">
                <a:solidFill>
                  <a:srgbClr val="FF0000"/>
                </a:solidFill>
                <a:latin typeface="Arial"/>
                <a:cs typeface="Arial"/>
              </a:rPr>
              <a:t>-</a:t>
            </a:r>
            <a:r>
              <a:rPr sz="2400" b="1" spc="-5" dirty="0">
                <a:solidFill>
                  <a:srgbClr val="FF0000"/>
                </a:solidFill>
                <a:latin typeface="Arial"/>
                <a:cs typeface="Arial"/>
              </a:rPr>
              <a:t>classes</a:t>
            </a:r>
            <a:endParaRPr sz="2400">
              <a:latin typeface="Arial"/>
              <a:cs typeface="Arial"/>
            </a:endParaRPr>
          </a:p>
          <a:p>
            <a:pPr marL="12700" marR="5277485">
              <a:spcBef>
                <a:spcPts val="745"/>
              </a:spcBef>
            </a:pPr>
            <a:r>
              <a:rPr sz="1200" b="1" dirty="0">
                <a:latin typeface="Arial"/>
                <a:cs typeface="Arial"/>
              </a:rPr>
              <a:t>//</a:t>
            </a:r>
            <a:r>
              <a:rPr sz="1200" b="1" spc="-15" dirty="0">
                <a:latin typeface="Arial"/>
                <a:cs typeface="Arial"/>
              </a:rPr>
              <a:t> </a:t>
            </a:r>
            <a:r>
              <a:rPr sz="1200" b="1" dirty="0">
                <a:latin typeface="Arial"/>
                <a:cs typeface="Arial"/>
              </a:rPr>
              <a:t>File</a:t>
            </a:r>
            <a:r>
              <a:rPr sz="1200" b="1" spc="-15" dirty="0">
                <a:latin typeface="Arial"/>
                <a:cs typeface="Arial"/>
              </a:rPr>
              <a:t> </a:t>
            </a:r>
            <a:r>
              <a:rPr sz="1200" b="1" spc="-5" dirty="0">
                <a:latin typeface="Arial"/>
                <a:cs typeface="Arial"/>
              </a:rPr>
              <a:t>Name</a:t>
            </a:r>
            <a:r>
              <a:rPr sz="1200" b="1" spc="-25" dirty="0">
                <a:latin typeface="Arial"/>
                <a:cs typeface="Arial"/>
              </a:rPr>
              <a:t> </a:t>
            </a:r>
            <a:r>
              <a:rPr sz="1200" b="1" dirty="0">
                <a:latin typeface="Arial"/>
                <a:cs typeface="Arial"/>
              </a:rPr>
              <a:t>:</a:t>
            </a:r>
            <a:r>
              <a:rPr sz="1200" b="1" spc="-10" dirty="0">
                <a:latin typeface="Arial"/>
                <a:cs typeface="Arial"/>
              </a:rPr>
              <a:t> </a:t>
            </a:r>
            <a:r>
              <a:rPr sz="1200" b="1" spc="-5" dirty="0">
                <a:latin typeface="Arial"/>
                <a:cs typeface="Arial"/>
              </a:rPr>
              <a:t>Sample.java </a:t>
            </a:r>
            <a:r>
              <a:rPr sz="1200" b="1" spc="-320" dirty="0">
                <a:latin typeface="Arial"/>
                <a:cs typeface="Arial"/>
              </a:rPr>
              <a:t> </a:t>
            </a:r>
            <a:r>
              <a:rPr sz="1200" b="1" dirty="0">
                <a:solidFill>
                  <a:srgbClr val="006FC0"/>
                </a:solidFill>
                <a:latin typeface="Arial"/>
                <a:cs typeface="Arial"/>
              </a:rPr>
              <a:t>final</a:t>
            </a:r>
            <a:r>
              <a:rPr sz="1200" b="1" spc="-5" dirty="0">
                <a:solidFill>
                  <a:srgbClr val="006FC0"/>
                </a:solidFill>
                <a:latin typeface="Arial"/>
                <a:cs typeface="Arial"/>
              </a:rPr>
              <a:t> </a:t>
            </a:r>
            <a:r>
              <a:rPr sz="1200" b="1" dirty="0">
                <a:solidFill>
                  <a:srgbClr val="006FC0"/>
                </a:solidFill>
                <a:latin typeface="Arial"/>
                <a:cs typeface="Arial"/>
              </a:rPr>
              <a:t>class</a:t>
            </a:r>
            <a:r>
              <a:rPr sz="1200" b="1" spc="-65" dirty="0">
                <a:solidFill>
                  <a:srgbClr val="006FC0"/>
                </a:solidFill>
                <a:latin typeface="Arial"/>
                <a:cs typeface="Arial"/>
              </a:rPr>
              <a:t> </a:t>
            </a:r>
            <a:r>
              <a:rPr sz="1200" b="1" spc="-5" dirty="0">
                <a:solidFill>
                  <a:srgbClr val="006FC0"/>
                </a:solidFill>
                <a:latin typeface="Arial"/>
                <a:cs typeface="Arial"/>
              </a:rPr>
              <a:t>A</a:t>
            </a:r>
            <a:endParaRPr sz="1200">
              <a:latin typeface="Arial"/>
              <a:cs typeface="Arial"/>
            </a:endParaRPr>
          </a:p>
          <a:p>
            <a:pPr marL="12700"/>
            <a:r>
              <a:rPr sz="1200" b="1" dirty="0">
                <a:solidFill>
                  <a:srgbClr val="006FC0"/>
                </a:solidFill>
                <a:latin typeface="Arial"/>
                <a:cs typeface="Arial"/>
              </a:rPr>
              <a:t>{</a:t>
            </a:r>
            <a:endParaRPr sz="1200">
              <a:latin typeface="Arial"/>
              <a:cs typeface="Arial"/>
            </a:endParaRPr>
          </a:p>
          <a:p>
            <a:pPr marL="927100">
              <a:spcBef>
                <a:spcPts val="5"/>
              </a:spcBef>
            </a:pPr>
            <a:r>
              <a:rPr sz="1200" b="1" spc="-10" dirty="0">
                <a:solidFill>
                  <a:srgbClr val="006FC0"/>
                </a:solidFill>
                <a:latin typeface="Arial"/>
                <a:cs typeface="Arial"/>
              </a:rPr>
              <a:t>A(int</a:t>
            </a:r>
            <a:r>
              <a:rPr sz="1200" b="1" spc="20" dirty="0">
                <a:solidFill>
                  <a:srgbClr val="006FC0"/>
                </a:solidFill>
                <a:latin typeface="Arial"/>
                <a:cs typeface="Arial"/>
              </a:rPr>
              <a:t> </a:t>
            </a:r>
            <a:r>
              <a:rPr sz="1200" b="1" dirty="0">
                <a:solidFill>
                  <a:srgbClr val="006FC0"/>
                </a:solidFill>
                <a:latin typeface="Arial"/>
                <a:cs typeface="Arial"/>
              </a:rPr>
              <a:t>x,</a:t>
            </a:r>
            <a:r>
              <a:rPr sz="1200" b="1" spc="-15" dirty="0">
                <a:solidFill>
                  <a:srgbClr val="006FC0"/>
                </a:solidFill>
                <a:latin typeface="Arial"/>
                <a:cs typeface="Arial"/>
              </a:rPr>
              <a:t> </a:t>
            </a:r>
            <a:r>
              <a:rPr sz="1200" b="1" dirty="0">
                <a:solidFill>
                  <a:srgbClr val="006FC0"/>
                </a:solidFill>
                <a:latin typeface="Arial"/>
                <a:cs typeface="Arial"/>
              </a:rPr>
              <a:t>int</a:t>
            </a:r>
            <a:r>
              <a:rPr sz="1200" b="1" spc="-10" dirty="0">
                <a:solidFill>
                  <a:srgbClr val="006FC0"/>
                </a:solidFill>
                <a:latin typeface="Arial"/>
                <a:cs typeface="Arial"/>
              </a:rPr>
              <a:t> </a:t>
            </a:r>
            <a:r>
              <a:rPr sz="1200" b="1" spc="-40" dirty="0">
                <a:solidFill>
                  <a:srgbClr val="006FC0"/>
                </a:solidFill>
                <a:latin typeface="Arial"/>
                <a:cs typeface="Arial"/>
              </a:rPr>
              <a:t>y)</a:t>
            </a:r>
            <a:endParaRPr sz="1200">
              <a:latin typeface="Arial"/>
              <a:cs typeface="Arial"/>
            </a:endParaRPr>
          </a:p>
          <a:p>
            <a:pPr marL="927100"/>
            <a:r>
              <a:rPr sz="1200" b="1" spc="-5" dirty="0">
                <a:solidFill>
                  <a:srgbClr val="006FC0"/>
                </a:solidFill>
                <a:latin typeface="Arial"/>
                <a:cs typeface="Arial"/>
              </a:rPr>
              <a:t>{</a:t>
            </a:r>
            <a:endParaRPr sz="1200">
              <a:latin typeface="Arial"/>
              <a:cs typeface="Arial"/>
            </a:endParaRPr>
          </a:p>
          <a:p>
            <a:pPr marL="1841500"/>
            <a:r>
              <a:rPr sz="1200" b="1" spc="-5" dirty="0">
                <a:solidFill>
                  <a:srgbClr val="006FC0"/>
                </a:solidFill>
                <a:latin typeface="Arial"/>
                <a:cs typeface="Arial"/>
              </a:rPr>
              <a:t>System.out.println("This</a:t>
            </a:r>
            <a:r>
              <a:rPr sz="1200" b="1" spc="70" dirty="0">
                <a:solidFill>
                  <a:srgbClr val="006FC0"/>
                </a:solidFill>
                <a:latin typeface="Arial"/>
                <a:cs typeface="Arial"/>
              </a:rPr>
              <a:t> </a:t>
            </a:r>
            <a:r>
              <a:rPr sz="1200" b="1" dirty="0">
                <a:solidFill>
                  <a:srgbClr val="006FC0"/>
                </a:solidFill>
                <a:latin typeface="Arial"/>
                <a:cs typeface="Arial"/>
              </a:rPr>
              <a:t>is </a:t>
            </a:r>
            <a:r>
              <a:rPr sz="1200" b="1" spc="-5" dirty="0">
                <a:solidFill>
                  <a:srgbClr val="006FC0"/>
                </a:solidFill>
                <a:latin typeface="Arial"/>
                <a:cs typeface="Arial"/>
              </a:rPr>
              <a:t>constructor</a:t>
            </a:r>
            <a:r>
              <a:rPr sz="1200" b="1" spc="10" dirty="0">
                <a:solidFill>
                  <a:srgbClr val="006FC0"/>
                </a:solidFill>
                <a:latin typeface="Arial"/>
                <a:cs typeface="Arial"/>
              </a:rPr>
              <a:t> </a:t>
            </a:r>
            <a:r>
              <a:rPr sz="1200" b="1" dirty="0">
                <a:solidFill>
                  <a:srgbClr val="006FC0"/>
                </a:solidFill>
                <a:latin typeface="Arial"/>
                <a:cs typeface="Arial"/>
              </a:rPr>
              <a:t>of</a:t>
            </a:r>
            <a:r>
              <a:rPr sz="1200" b="1" spc="15" dirty="0">
                <a:solidFill>
                  <a:srgbClr val="006FC0"/>
                </a:solidFill>
                <a:latin typeface="Arial"/>
                <a:cs typeface="Arial"/>
              </a:rPr>
              <a:t> </a:t>
            </a:r>
            <a:r>
              <a:rPr sz="1200" b="1" dirty="0">
                <a:solidFill>
                  <a:srgbClr val="006FC0"/>
                </a:solidFill>
                <a:latin typeface="Arial"/>
                <a:cs typeface="Arial"/>
              </a:rPr>
              <a:t>class</a:t>
            </a:r>
            <a:r>
              <a:rPr sz="1200" b="1" spc="-50" dirty="0">
                <a:solidFill>
                  <a:srgbClr val="006FC0"/>
                </a:solidFill>
                <a:latin typeface="Arial"/>
                <a:cs typeface="Arial"/>
              </a:rPr>
              <a:t> </a:t>
            </a:r>
            <a:r>
              <a:rPr sz="1200" b="1" spc="-15" dirty="0">
                <a:solidFill>
                  <a:srgbClr val="006FC0"/>
                </a:solidFill>
                <a:latin typeface="Arial"/>
                <a:cs typeface="Arial"/>
              </a:rPr>
              <a:t>A");</a:t>
            </a:r>
            <a:endParaRPr sz="1200">
              <a:latin typeface="Arial"/>
              <a:cs typeface="Arial"/>
            </a:endParaRPr>
          </a:p>
          <a:p>
            <a:pPr marL="927100"/>
            <a:r>
              <a:rPr sz="1200" b="1" spc="-5" dirty="0">
                <a:solidFill>
                  <a:srgbClr val="006FC0"/>
                </a:solidFill>
                <a:latin typeface="Arial"/>
                <a:cs typeface="Arial"/>
              </a:rPr>
              <a:t>}</a:t>
            </a:r>
            <a:endParaRPr sz="1200">
              <a:latin typeface="Arial"/>
              <a:cs typeface="Arial"/>
            </a:endParaRPr>
          </a:p>
          <a:p>
            <a:pPr marL="12700" marR="5845175"/>
            <a:r>
              <a:rPr sz="1200" b="1" spc="-5" dirty="0">
                <a:solidFill>
                  <a:srgbClr val="006FC0"/>
                </a:solidFill>
                <a:latin typeface="Arial"/>
                <a:cs typeface="Arial"/>
              </a:rPr>
              <a:t>} </a:t>
            </a:r>
            <a:r>
              <a:rPr sz="1200" b="1" dirty="0">
                <a:solidFill>
                  <a:srgbClr val="006FC0"/>
                </a:solidFill>
                <a:latin typeface="Arial"/>
                <a:cs typeface="Arial"/>
              </a:rPr>
              <a:t>// End</a:t>
            </a:r>
            <a:r>
              <a:rPr sz="1200" b="1" spc="10" dirty="0">
                <a:solidFill>
                  <a:srgbClr val="006FC0"/>
                </a:solidFill>
                <a:latin typeface="Arial"/>
                <a:cs typeface="Arial"/>
              </a:rPr>
              <a:t> </a:t>
            </a:r>
            <a:r>
              <a:rPr sz="1200" b="1" dirty="0">
                <a:solidFill>
                  <a:srgbClr val="006FC0"/>
                </a:solidFill>
                <a:latin typeface="Arial"/>
                <a:cs typeface="Arial"/>
              </a:rPr>
              <a:t>of</a:t>
            </a:r>
            <a:r>
              <a:rPr sz="1200" b="1" spc="5" dirty="0">
                <a:solidFill>
                  <a:srgbClr val="006FC0"/>
                </a:solidFill>
                <a:latin typeface="Arial"/>
                <a:cs typeface="Arial"/>
              </a:rPr>
              <a:t> </a:t>
            </a:r>
            <a:r>
              <a:rPr sz="1200" b="1" spc="-5" dirty="0">
                <a:solidFill>
                  <a:srgbClr val="006FC0"/>
                </a:solidFill>
                <a:latin typeface="Arial"/>
                <a:cs typeface="Arial"/>
              </a:rPr>
              <a:t>c</a:t>
            </a:r>
            <a:r>
              <a:rPr sz="1200" b="1" dirty="0">
                <a:solidFill>
                  <a:srgbClr val="006FC0"/>
                </a:solidFill>
                <a:latin typeface="Arial"/>
                <a:cs typeface="Arial"/>
              </a:rPr>
              <a:t>l</a:t>
            </a:r>
            <a:r>
              <a:rPr sz="1200" b="1" spc="5" dirty="0">
                <a:solidFill>
                  <a:srgbClr val="006FC0"/>
                </a:solidFill>
                <a:latin typeface="Arial"/>
                <a:cs typeface="Arial"/>
              </a:rPr>
              <a:t>a</a:t>
            </a:r>
            <a:r>
              <a:rPr sz="1200" b="1" spc="-5" dirty="0">
                <a:solidFill>
                  <a:srgbClr val="006FC0"/>
                </a:solidFill>
                <a:latin typeface="Arial"/>
                <a:cs typeface="Arial"/>
              </a:rPr>
              <a:t>ss</a:t>
            </a:r>
            <a:r>
              <a:rPr sz="1200" b="1" spc="-80" dirty="0">
                <a:solidFill>
                  <a:srgbClr val="006FC0"/>
                </a:solidFill>
                <a:latin typeface="Arial"/>
                <a:cs typeface="Arial"/>
              </a:rPr>
              <a:t> </a:t>
            </a:r>
            <a:r>
              <a:rPr sz="1200" b="1" spc="-5" dirty="0">
                <a:solidFill>
                  <a:srgbClr val="006FC0"/>
                </a:solidFill>
                <a:latin typeface="Arial"/>
                <a:cs typeface="Arial"/>
              </a:rPr>
              <a:t>A  </a:t>
            </a:r>
            <a:r>
              <a:rPr sz="1200" b="1" dirty="0">
                <a:solidFill>
                  <a:srgbClr val="FF0000"/>
                </a:solidFill>
                <a:latin typeface="Arial"/>
                <a:cs typeface="Arial"/>
              </a:rPr>
              <a:t>class</a:t>
            </a:r>
            <a:r>
              <a:rPr sz="1200" b="1" spc="-45" dirty="0">
                <a:solidFill>
                  <a:srgbClr val="FF0000"/>
                </a:solidFill>
                <a:latin typeface="Arial"/>
                <a:cs typeface="Arial"/>
              </a:rPr>
              <a:t> </a:t>
            </a:r>
            <a:r>
              <a:rPr sz="1200" b="1" spc="-5" dirty="0">
                <a:solidFill>
                  <a:srgbClr val="FF0000"/>
                </a:solidFill>
                <a:latin typeface="Arial"/>
                <a:cs typeface="Arial"/>
              </a:rPr>
              <a:t>B</a:t>
            </a:r>
            <a:r>
              <a:rPr sz="1200" b="1" spc="-15" dirty="0">
                <a:solidFill>
                  <a:srgbClr val="FF0000"/>
                </a:solidFill>
                <a:latin typeface="Arial"/>
                <a:cs typeface="Arial"/>
              </a:rPr>
              <a:t> </a:t>
            </a:r>
            <a:r>
              <a:rPr sz="1200" b="1" spc="-5" dirty="0">
                <a:solidFill>
                  <a:srgbClr val="FF0000"/>
                </a:solidFill>
                <a:latin typeface="Arial"/>
                <a:cs typeface="Arial"/>
              </a:rPr>
              <a:t>extends</a:t>
            </a:r>
            <a:r>
              <a:rPr sz="1200" b="1" spc="-70" dirty="0">
                <a:solidFill>
                  <a:srgbClr val="FF0000"/>
                </a:solidFill>
                <a:latin typeface="Arial"/>
                <a:cs typeface="Arial"/>
              </a:rPr>
              <a:t> </a:t>
            </a:r>
            <a:r>
              <a:rPr sz="1200" b="1" spc="-5" dirty="0">
                <a:solidFill>
                  <a:srgbClr val="FF0000"/>
                </a:solidFill>
                <a:latin typeface="Arial"/>
                <a:cs typeface="Arial"/>
              </a:rPr>
              <a:t>A</a:t>
            </a:r>
            <a:endParaRPr sz="1200">
              <a:latin typeface="Arial"/>
              <a:cs typeface="Arial"/>
            </a:endParaRPr>
          </a:p>
          <a:p>
            <a:pPr marL="12700"/>
            <a:r>
              <a:rPr sz="1200" b="1" dirty="0">
                <a:solidFill>
                  <a:srgbClr val="FF0000"/>
                </a:solidFill>
                <a:latin typeface="Arial"/>
                <a:cs typeface="Arial"/>
              </a:rPr>
              <a:t>{</a:t>
            </a:r>
            <a:endParaRPr sz="1200">
              <a:latin typeface="Arial"/>
              <a:cs typeface="Arial"/>
            </a:endParaRPr>
          </a:p>
          <a:p>
            <a:pPr marL="927100"/>
            <a:r>
              <a:rPr sz="1200" b="1" spc="-5" dirty="0">
                <a:solidFill>
                  <a:srgbClr val="FF0000"/>
                </a:solidFill>
                <a:latin typeface="Arial"/>
                <a:cs typeface="Arial"/>
              </a:rPr>
              <a:t>B(int</a:t>
            </a:r>
            <a:r>
              <a:rPr sz="1200" b="1" spc="-15" dirty="0">
                <a:solidFill>
                  <a:srgbClr val="FF0000"/>
                </a:solidFill>
                <a:latin typeface="Arial"/>
                <a:cs typeface="Arial"/>
              </a:rPr>
              <a:t> </a:t>
            </a:r>
            <a:r>
              <a:rPr sz="1200" b="1" dirty="0">
                <a:solidFill>
                  <a:srgbClr val="FF0000"/>
                </a:solidFill>
                <a:latin typeface="Arial"/>
                <a:cs typeface="Arial"/>
              </a:rPr>
              <a:t>a,</a:t>
            </a:r>
            <a:r>
              <a:rPr sz="1200" b="1" spc="-15" dirty="0">
                <a:solidFill>
                  <a:srgbClr val="FF0000"/>
                </a:solidFill>
                <a:latin typeface="Arial"/>
                <a:cs typeface="Arial"/>
              </a:rPr>
              <a:t> </a:t>
            </a:r>
            <a:r>
              <a:rPr sz="1200" b="1" dirty="0">
                <a:solidFill>
                  <a:srgbClr val="FF0000"/>
                </a:solidFill>
                <a:latin typeface="Arial"/>
                <a:cs typeface="Arial"/>
              </a:rPr>
              <a:t>int</a:t>
            </a:r>
            <a:r>
              <a:rPr sz="1200" b="1" spc="-10" dirty="0">
                <a:solidFill>
                  <a:srgbClr val="FF0000"/>
                </a:solidFill>
                <a:latin typeface="Arial"/>
                <a:cs typeface="Arial"/>
              </a:rPr>
              <a:t> </a:t>
            </a:r>
            <a:r>
              <a:rPr sz="1200" b="1" spc="-5" dirty="0">
                <a:solidFill>
                  <a:srgbClr val="FF0000"/>
                </a:solidFill>
                <a:latin typeface="Arial"/>
                <a:cs typeface="Arial"/>
              </a:rPr>
              <a:t>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841500"/>
            <a:r>
              <a:rPr sz="1200" b="1" spc="-5" dirty="0">
                <a:solidFill>
                  <a:srgbClr val="FF0000"/>
                </a:solidFill>
                <a:latin typeface="Arial"/>
                <a:cs typeface="Arial"/>
              </a:rPr>
              <a:t>super(a,b);</a:t>
            </a:r>
            <a:endParaRPr sz="1200">
              <a:latin typeface="Arial"/>
              <a:cs typeface="Arial"/>
            </a:endParaRPr>
          </a:p>
          <a:p>
            <a:pPr>
              <a:lnSpc>
                <a:spcPct val="100000"/>
              </a:lnSpc>
            </a:pPr>
            <a:endParaRPr sz="1250">
              <a:latin typeface="Arial"/>
              <a:cs typeface="Arial"/>
            </a:endParaRPr>
          </a:p>
          <a:p>
            <a:pPr marL="1841500"/>
            <a:r>
              <a:rPr sz="1200" b="1" spc="-5" dirty="0">
                <a:solidFill>
                  <a:srgbClr val="FF0000"/>
                </a:solidFill>
                <a:latin typeface="Arial"/>
                <a:cs typeface="Arial"/>
              </a:rPr>
              <a:t>System.out.println("This</a:t>
            </a:r>
            <a:r>
              <a:rPr sz="1200" b="1" spc="70" dirty="0">
                <a:solidFill>
                  <a:srgbClr val="FF0000"/>
                </a:solidFill>
                <a:latin typeface="Arial"/>
                <a:cs typeface="Arial"/>
              </a:rPr>
              <a:t> </a:t>
            </a:r>
            <a:r>
              <a:rPr sz="1200" b="1" dirty="0">
                <a:solidFill>
                  <a:srgbClr val="FF0000"/>
                </a:solidFill>
                <a:latin typeface="Arial"/>
                <a:cs typeface="Arial"/>
              </a:rPr>
              <a:t>is </a:t>
            </a:r>
            <a:r>
              <a:rPr sz="1200" b="1" spc="-5" dirty="0">
                <a:solidFill>
                  <a:srgbClr val="FF0000"/>
                </a:solidFill>
                <a:latin typeface="Arial"/>
                <a:cs typeface="Arial"/>
              </a:rPr>
              <a:t>constructor</a:t>
            </a:r>
            <a:r>
              <a:rPr sz="1200" b="1" spc="5" dirty="0">
                <a:solidFill>
                  <a:srgbClr val="FF0000"/>
                </a:solidFill>
                <a:latin typeface="Arial"/>
                <a:cs typeface="Arial"/>
              </a:rPr>
              <a:t> </a:t>
            </a:r>
            <a:r>
              <a:rPr sz="1200" b="1" dirty="0">
                <a:solidFill>
                  <a:srgbClr val="FF0000"/>
                </a:solidFill>
                <a:latin typeface="Arial"/>
                <a:cs typeface="Arial"/>
              </a:rPr>
              <a:t>of</a:t>
            </a:r>
            <a:r>
              <a:rPr sz="1200" b="1" spc="20" dirty="0">
                <a:solidFill>
                  <a:srgbClr val="FF0000"/>
                </a:solidFill>
                <a:latin typeface="Arial"/>
                <a:cs typeface="Arial"/>
              </a:rPr>
              <a:t> </a:t>
            </a:r>
            <a:r>
              <a:rPr sz="1200" b="1" dirty="0">
                <a:solidFill>
                  <a:srgbClr val="FF0000"/>
                </a:solidFill>
                <a:latin typeface="Arial"/>
                <a:cs typeface="Arial"/>
              </a:rPr>
              <a:t>class</a:t>
            </a:r>
            <a:r>
              <a:rPr sz="1200" b="1" spc="-5" dirty="0">
                <a:solidFill>
                  <a:srgbClr val="FF0000"/>
                </a:solidFill>
                <a:latin typeface="Arial"/>
                <a:cs typeface="Arial"/>
              </a:rPr>
              <a:t> B");</a:t>
            </a:r>
            <a:endParaRPr sz="1200">
              <a:latin typeface="Arial"/>
              <a:cs typeface="Arial"/>
            </a:endParaRPr>
          </a:p>
          <a:p>
            <a:pPr marL="927100"/>
            <a:r>
              <a:rPr sz="1200" b="1" spc="-5" dirty="0">
                <a:solidFill>
                  <a:srgbClr val="FF0000"/>
                </a:solidFill>
                <a:latin typeface="Arial"/>
                <a:cs typeface="Arial"/>
              </a:rPr>
              <a:t>}</a:t>
            </a:r>
            <a:endParaRPr sz="1200">
              <a:latin typeface="Arial"/>
              <a:cs typeface="Arial"/>
            </a:endParaRPr>
          </a:p>
          <a:p>
            <a:pPr marL="12700"/>
            <a:r>
              <a:rPr sz="1200" b="1" spc="-5"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a:t>
            </a:r>
            <a:r>
              <a:rPr sz="1200" b="1" spc="-15" dirty="0">
                <a:solidFill>
                  <a:srgbClr val="FF0000"/>
                </a:solidFill>
                <a:latin typeface="Arial"/>
                <a:cs typeface="Arial"/>
              </a:rPr>
              <a:t> </a:t>
            </a:r>
            <a:r>
              <a:rPr sz="1200" b="1" dirty="0">
                <a:solidFill>
                  <a:srgbClr val="FF0000"/>
                </a:solidFill>
                <a:latin typeface="Arial"/>
                <a:cs typeface="Arial"/>
              </a:rPr>
              <a:t>End</a:t>
            </a:r>
            <a:r>
              <a:rPr sz="1200" b="1" spc="-5" dirty="0">
                <a:solidFill>
                  <a:srgbClr val="FF0000"/>
                </a:solidFill>
                <a:latin typeface="Arial"/>
                <a:cs typeface="Arial"/>
              </a:rPr>
              <a:t> </a:t>
            </a:r>
            <a:r>
              <a:rPr sz="1200" b="1" dirty="0">
                <a:solidFill>
                  <a:srgbClr val="FF0000"/>
                </a:solidFill>
                <a:latin typeface="Arial"/>
                <a:cs typeface="Arial"/>
              </a:rPr>
              <a:t>of</a:t>
            </a:r>
            <a:r>
              <a:rPr sz="1200" b="1" spc="-10" dirty="0">
                <a:solidFill>
                  <a:srgbClr val="FF0000"/>
                </a:solidFill>
                <a:latin typeface="Arial"/>
                <a:cs typeface="Arial"/>
              </a:rPr>
              <a:t> </a:t>
            </a:r>
            <a:r>
              <a:rPr sz="1200" b="1" dirty="0">
                <a:solidFill>
                  <a:srgbClr val="FF0000"/>
                </a:solidFill>
                <a:latin typeface="Arial"/>
                <a:cs typeface="Arial"/>
              </a:rPr>
              <a:t>class</a:t>
            </a:r>
            <a:r>
              <a:rPr sz="1200" b="1" spc="-30" dirty="0">
                <a:solidFill>
                  <a:srgbClr val="FF0000"/>
                </a:solidFill>
                <a:latin typeface="Arial"/>
                <a:cs typeface="Arial"/>
              </a:rPr>
              <a:t> </a:t>
            </a:r>
            <a:r>
              <a:rPr sz="1200" b="1" spc="-5" dirty="0">
                <a:solidFill>
                  <a:srgbClr val="FF0000"/>
                </a:solidFill>
                <a:latin typeface="Arial"/>
                <a:cs typeface="Arial"/>
              </a:rPr>
              <a:t>B</a:t>
            </a:r>
            <a:endParaRPr sz="1200">
              <a:latin typeface="Arial"/>
              <a:cs typeface="Arial"/>
            </a:endParaRPr>
          </a:p>
        </p:txBody>
      </p:sp>
      <p:sp>
        <p:nvSpPr>
          <p:cNvPr id="4" name="object 4"/>
          <p:cNvSpPr txBox="1"/>
          <p:nvPr/>
        </p:nvSpPr>
        <p:spPr>
          <a:xfrm>
            <a:off x="2621076" y="5675782"/>
            <a:ext cx="7309484" cy="391160"/>
          </a:xfrm>
          <a:prstGeom prst="rect">
            <a:avLst/>
          </a:prstGeom>
        </p:spPr>
        <p:txBody>
          <a:bodyPr vert="horz" wrap="square" lIns="0" tIns="12700" rIns="0" bIns="0" rtlCol="0">
            <a:spAutoFit/>
          </a:bodyPr>
          <a:lstStyle/>
          <a:p>
            <a:pPr marL="12700">
              <a:spcBef>
                <a:spcPts val="100"/>
              </a:spcBef>
            </a:pPr>
            <a:r>
              <a:rPr sz="2400" spc="15" dirty="0">
                <a:solidFill>
                  <a:srgbClr val="FF0000"/>
                </a:solidFill>
                <a:latin typeface="Arial Black"/>
                <a:cs typeface="Arial Black"/>
              </a:rPr>
              <a:t>The</a:t>
            </a:r>
            <a:r>
              <a:rPr sz="2400" spc="-10" dirty="0">
                <a:solidFill>
                  <a:srgbClr val="FF0000"/>
                </a:solidFill>
                <a:latin typeface="Arial Black"/>
                <a:cs typeface="Arial Black"/>
              </a:rPr>
              <a:t> </a:t>
            </a:r>
            <a:r>
              <a:rPr sz="2400" dirty="0">
                <a:solidFill>
                  <a:srgbClr val="FF0000"/>
                </a:solidFill>
                <a:latin typeface="Arial Black"/>
                <a:cs typeface="Arial Black"/>
              </a:rPr>
              <a:t>Code</a:t>
            </a:r>
            <a:r>
              <a:rPr sz="2400" spc="-20" dirty="0">
                <a:solidFill>
                  <a:srgbClr val="FF0000"/>
                </a:solidFill>
                <a:latin typeface="Arial Black"/>
                <a:cs typeface="Arial Black"/>
              </a:rPr>
              <a:t> </a:t>
            </a:r>
            <a:r>
              <a:rPr sz="2400" spc="20" dirty="0">
                <a:solidFill>
                  <a:srgbClr val="FF0000"/>
                </a:solidFill>
                <a:latin typeface="Arial Black"/>
                <a:cs typeface="Arial Black"/>
              </a:rPr>
              <a:t>Will</a:t>
            </a:r>
            <a:r>
              <a:rPr sz="2400" spc="-15" dirty="0">
                <a:solidFill>
                  <a:srgbClr val="FF0000"/>
                </a:solidFill>
                <a:latin typeface="Arial Black"/>
                <a:cs typeface="Arial Black"/>
              </a:rPr>
              <a:t> Result</a:t>
            </a:r>
            <a:r>
              <a:rPr sz="2400" spc="-20" dirty="0">
                <a:solidFill>
                  <a:srgbClr val="FF0000"/>
                </a:solidFill>
                <a:latin typeface="Arial Black"/>
                <a:cs typeface="Arial Black"/>
              </a:rPr>
              <a:t> </a:t>
            </a:r>
            <a:r>
              <a:rPr sz="2400" dirty="0">
                <a:solidFill>
                  <a:srgbClr val="FF0000"/>
                </a:solidFill>
                <a:latin typeface="Arial Black"/>
                <a:cs typeface="Arial Black"/>
              </a:rPr>
              <a:t>in</a:t>
            </a:r>
            <a:r>
              <a:rPr sz="2400" spc="-15" dirty="0">
                <a:solidFill>
                  <a:srgbClr val="FF0000"/>
                </a:solidFill>
                <a:latin typeface="Arial Black"/>
                <a:cs typeface="Arial Black"/>
              </a:rPr>
              <a:t> </a:t>
            </a:r>
            <a:r>
              <a:rPr sz="2400" dirty="0">
                <a:solidFill>
                  <a:srgbClr val="FF0000"/>
                </a:solidFill>
                <a:latin typeface="Arial Black"/>
                <a:cs typeface="Arial Black"/>
              </a:rPr>
              <a:t>Compile-Time</a:t>
            </a:r>
            <a:r>
              <a:rPr sz="2400" spc="-10" dirty="0">
                <a:solidFill>
                  <a:srgbClr val="FF0000"/>
                </a:solidFill>
                <a:latin typeface="Arial Black"/>
                <a:cs typeface="Arial Black"/>
              </a:rPr>
              <a:t> </a:t>
            </a:r>
            <a:r>
              <a:rPr sz="2400" spc="-15" dirty="0">
                <a:solidFill>
                  <a:srgbClr val="FF0000"/>
                </a:solidFill>
                <a:latin typeface="Arial Black"/>
                <a:cs typeface="Arial Black"/>
              </a:rPr>
              <a:t>Error.</a:t>
            </a:r>
            <a:endParaRPr sz="2400">
              <a:latin typeface="Arial Black"/>
              <a:cs typeface="Arial Black"/>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488770"/>
            <a:ext cx="8409940" cy="1337310"/>
          </a:xfrm>
          <a:prstGeom prst="rect">
            <a:avLst/>
          </a:prstGeom>
        </p:spPr>
        <p:txBody>
          <a:bodyPr vert="horz" wrap="square" lIns="0" tIns="13335" rIns="0" bIns="0" rtlCol="0">
            <a:spAutoFit/>
          </a:bodyPr>
          <a:lstStyle/>
          <a:p>
            <a:pPr marL="355600" indent="-342900">
              <a:spcBef>
                <a:spcPts val="105"/>
              </a:spcBef>
              <a:buClr>
                <a:srgbClr val="0F1141"/>
              </a:buClr>
              <a:buChar char="•"/>
              <a:tabLst>
                <a:tab pos="354965" algn="l"/>
                <a:tab pos="355600" algn="l"/>
              </a:tabLst>
            </a:pPr>
            <a:r>
              <a:rPr sz="2000" spc="5" dirty="0">
                <a:solidFill>
                  <a:srgbClr val="FF0000"/>
                </a:solidFill>
                <a:latin typeface="Arial MT"/>
                <a:cs typeface="Arial MT"/>
              </a:rPr>
              <a:t>‘super’</a:t>
            </a:r>
            <a:r>
              <a:rPr sz="2000" spc="-95" dirty="0">
                <a:solidFill>
                  <a:srgbClr val="FF0000"/>
                </a:solidFill>
                <a:latin typeface="Arial MT"/>
                <a:cs typeface="Arial MT"/>
              </a:rPr>
              <a:t> </a:t>
            </a:r>
            <a:r>
              <a:rPr sz="2000" dirty="0">
                <a:latin typeface="Arial MT"/>
                <a:cs typeface="Arial MT"/>
              </a:rPr>
              <a:t>Java</a:t>
            </a:r>
            <a:r>
              <a:rPr sz="2000" spc="-15" dirty="0">
                <a:latin typeface="Arial MT"/>
                <a:cs typeface="Arial MT"/>
              </a:rPr>
              <a:t> </a:t>
            </a:r>
            <a:r>
              <a:rPr sz="2000" dirty="0">
                <a:latin typeface="Arial MT"/>
                <a:cs typeface="Arial MT"/>
              </a:rPr>
              <a:t>keyword</a:t>
            </a:r>
            <a:r>
              <a:rPr sz="2000" spc="-20" dirty="0">
                <a:latin typeface="Arial MT"/>
                <a:cs typeface="Arial MT"/>
              </a:rPr>
              <a:t> </a:t>
            </a:r>
            <a:r>
              <a:rPr sz="2000" dirty="0">
                <a:latin typeface="Arial MT"/>
                <a:cs typeface="Arial MT"/>
              </a:rPr>
              <a:t>primarily</a:t>
            </a:r>
            <a:r>
              <a:rPr sz="2000" spc="-20" dirty="0">
                <a:latin typeface="Arial MT"/>
                <a:cs typeface="Arial MT"/>
              </a:rPr>
              <a:t> </a:t>
            </a:r>
            <a:r>
              <a:rPr sz="2000" dirty="0">
                <a:latin typeface="Arial MT"/>
                <a:cs typeface="Arial MT"/>
              </a:rPr>
              <a:t>used</a:t>
            </a:r>
            <a:r>
              <a:rPr sz="2000" spc="-15"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two</a:t>
            </a:r>
            <a:r>
              <a:rPr sz="2000" spc="-15" dirty="0">
                <a:latin typeface="Arial MT"/>
                <a:cs typeface="Arial MT"/>
              </a:rPr>
              <a:t> </a:t>
            </a:r>
            <a:r>
              <a:rPr sz="2000" dirty="0">
                <a:latin typeface="Arial MT"/>
                <a:cs typeface="Arial MT"/>
              </a:rPr>
              <a:t>purposes</a:t>
            </a:r>
            <a:endParaRPr sz="2000">
              <a:latin typeface="Arial MT"/>
              <a:cs typeface="Arial MT"/>
            </a:endParaRPr>
          </a:p>
          <a:p>
            <a:pPr>
              <a:spcBef>
                <a:spcPts val="55"/>
              </a:spcBef>
            </a:pPr>
            <a:endParaRPr sz="2250">
              <a:latin typeface="Arial MT"/>
              <a:cs typeface="Arial MT"/>
            </a:endParaRPr>
          </a:p>
          <a:p>
            <a:pPr marL="501650" marR="5080" indent="-489584">
              <a:lnSpc>
                <a:spcPct val="110000"/>
              </a:lnSpc>
              <a:tabLst>
                <a:tab pos="469265" algn="l"/>
              </a:tabLst>
            </a:pPr>
            <a:r>
              <a:rPr sz="2000" dirty="0">
                <a:solidFill>
                  <a:srgbClr val="0F1141"/>
                </a:solidFill>
                <a:latin typeface="Arial MT"/>
                <a:cs typeface="Arial MT"/>
              </a:rPr>
              <a:t>1.	</a:t>
            </a:r>
            <a:r>
              <a:rPr sz="2000" spc="-110" dirty="0">
                <a:latin typeface="Arial MT"/>
                <a:cs typeface="Arial MT"/>
              </a:rPr>
              <a:t>To </a:t>
            </a:r>
            <a:r>
              <a:rPr sz="2000" dirty="0">
                <a:latin typeface="Arial MT"/>
                <a:cs typeface="Arial MT"/>
              </a:rPr>
              <a:t>Call constructor method of </a:t>
            </a:r>
            <a:r>
              <a:rPr sz="2000" spc="-5" dirty="0">
                <a:latin typeface="Arial MT"/>
                <a:cs typeface="Arial MT"/>
              </a:rPr>
              <a:t>super-class </a:t>
            </a:r>
            <a:r>
              <a:rPr sz="2000" dirty="0">
                <a:latin typeface="Arial MT"/>
                <a:cs typeface="Arial MT"/>
              </a:rPr>
              <a:t>from a sub-class constructor </a:t>
            </a:r>
            <a:r>
              <a:rPr sz="2000" spc="-545" dirty="0">
                <a:latin typeface="Arial MT"/>
                <a:cs typeface="Arial MT"/>
              </a:rPr>
              <a:t> </a:t>
            </a:r>
            <a:r>
              <a:rPr sz="2000" spc="-5" dirty="0">
                <a:latin typeface="Arial MT"/>
                <a:cs typeface="Arial MT"/>
              </a:rPr>
              <a:t>Syntax:</a:t>
            </a:r>
            <a:endParaRPr sz="2000">
              <a:latin typeface="Arial MT"/>
              <a:cs typeface="Arial MT"/>
            </a:endParaRPr>
          </a:p>
        </p:txBody>
      </p:sp>
      <p:sp>
        <p:nvSpPr>
          <p:cNvPr id="3" name="object 3"/>
          <p:cNvSpPr txBox="1"/>
          <p:nvPr/>
        </p:nvSpPr>
        <p:spPr>
          <a:xfrm>
            <a:off x="2397048" y="2830144"/>
            <a:ext cx="1394460" cy="331470"/>
          </a:xfrm>
          <a:prstGeom prst="rect">
            <a:avLst/>
          </a:prstGeom>
        </p:spPr>
        <p:txBody>
          <a:bodyPr vert="horz" wrap="square" lIns="0" tIns="13335" rIns="0" bIns="0" rtlCol="0">
            <a:spAutoFit/>
          </a:bodyPr>
          <a:lstStyle/>
          <a:p>
            <a:pPr marL="12700">
              <a:spcBef>
                <a:spcPts val="105"/>
              </a:spcBef>
              <a:tabLst>
                <a:tab pos="437515" algn="l"/>
              </a:tabLst>
            </a:pPr>
            <a:r>
              <a:rPr sz="2000" dirty="0">
                <a:latin typeface="Arial MT"/>
                <a:cs typeface="Arial MT"/>
              </a:rPr>
              <a:t>(i)	super()</a:t>
            </a:r>
            <a:r>
              <a:rPr sz="2000" spc="-114" dirty="0">
                <a:latin typeface="Arial MT"/>
                <a:cs typeface="Arial MT"/>
              </a:rPr>
              <a:t> </a:t>
            </a:r>
            <a:r>
              <a:rPr sz="2000" dirty="0">
                <a:latin typeface="Arial MT"/>
                <a:cs typeface="Arial MT"/>
              </a:rPr>
              <a:t>;</a:t>
            </a:r>
            <a:endParaRPr sz="2000">
              <a:latin typeface="Arial MT"/>
              <a:cs typeface="Arial MT"/>
            </a:endParaRPr>
          </a:p>
        </p:txBody>
      </p:sp>
      <p:sp>
        <p:nvSpPr>
          <p:cNvPr id="4" name="object 4"/>
          <p:cNvSpPr txBox="1"/>
          <p:nvPr/>
        </p:nvSpPr>
        <p:spPr>
          <a:xfrm>
            <a:off x="4651376" y="2881960"/>
            <a:ext cx="5311775" cy="258404"/>
          </a:xfrm>
          <a:prstGeom prst="rect">
            <a:avLst/>
          </a:prstGeom>
        </p:spPr>
        <p:txBody>
          <a:bodyPr vert="horz" wrap="square" lIns="0" tIns="12065" rIns="0" bIns="0" rtlCol="0">
            <a:spAutoFit/>
          </a:bodyPr>
          <a:lstStyle/>
          <a:p>
            <a:pPr marL="12700">
              <a:spcBef>
                <a:spcPts val="95"/>
              </a:spcBef>
            </a:pPr>
            <a:r>
              <a:rPr sz="1600" spc="-5" dirty="0">
                <a:latin typeface="Arial MT"/>
                <a:cs typeface="Arial MT"/>
              </a:rPr>
              <a:t>//</a:t>
            </a:r>
            <a:r>
              <a:rPr sz="1600" spc="15" dirty="0">
                <a:latin typeface="Arial MT"/>
                <a:cs typeface="Arial MT"/>
              </a:rPr>
              <a:t> </a:t>
            </a:r>
            <a:r>
              <a:rPr sz="1600" spc="-5" dirty="0">
                <a:latin typeface="Arial MT"/>
                <a:cs typeface="Arial MT"/>
              </a:rPr>
              <a:t>if</a:t>
            </a:r>
            <a:r>
              <a:rPr sz="1600" spc="20" dirty="0">
                <a:latin typeface="Arial MT"/>
                <a:cs typeface="Arial MT"/>
              </a:rPr>
              <a:t> </a:t>
            </a:r>
            <a:r>
              <a:rPr sz="1600" spc="-5" dirty="0">
                <a:latin typeface="Arial MT"/>
                <a:cs typeface="Arial MT"/>
              </a:rPr>
              <a:t>super-class</a:t>
            </a:r>
            <a:r>
              <a:rPr sz="1600" spc="5" dirty="0">
                <a:latin typeface="Arial MT"/>
                <a:cs typeface="Arial MT"/>
              </a:rPr>
              <a:t> </a:t>
            </a:r>
            <a:r>
              <a:rPr sz="1600" spc="-5" dirty="0">
                <a:latin typeface="Arial MT"/>
                <a:cs typeface="Arial MT"/>
              </a:rPr>
              <a:t>has</a:t>
            </a:r>
            <a:r>
              <a:rPr sz="1600" spc="20" dirty="0">
                <a:latin typeface="Arial MT"/>
                <a:cs typeface="Arial MT"/>
              </a:rPr>
              <a:t> </a:t>
            </a:r>
            <a:r>
              <a:rPr sz="1600" spc="-5" dirty="0">
                <a:latin typeface="Arial MT"/>
                <a:cs typeface="Arial MT"/>
              </a:rPr>
              <a:t>only</a:t>
            </a:r>
            <a:r>
              <a:rPr sz="1600" spc="5" dirty="0">
                <a:latin typeface="Arial MT"/>
                <a:cs typeface="Arial MT"/>
              </a:rPr>
              <a:t> </a:t>
            </a:r>
            <a:r>
              <a:rPr sz="1600" spc="-5" dirty="0">
                <a:latin typeface="Arial MT"/>
                <a:cs typeface="Arial MT"/>
              </a:rPr>
              <a:t>one</a:t>
            </a:r>
            <a:r>
              <a:rPr sz="1600" spc="5" dirty="0">
                <a:latin typeface="Arial MT"/>
                <a:cs typeface="Arial MT"/>
              </a:rPr>
              <a:t> </a:t>
            </a:r>
            <a:r>
              <a:rPr sz="1600" spc="-5" dirty="0">
                <a:latin typeface="Arial MT"/>
                <a:cs typeface="Arial MT"/>
              </a:rPr>
              <a:t>un-parameterized</a:t>
            </a:r>
            <a:r>
              <a:rPr sz="1600" spc="35" dirty="0">
                <a:latin typeface="Arial MT"/>
                <a:cs typeface="Arial MT"/>
              </a:rPr>
              <a:t> </a:t>
            </a:r>
            <a:r>
              <a:rPr sz="1600" spc="-5" dirty="0">
                <a:latin typeface="Arial MT"/>
                <a:cs typeface="Arial MT"/>
              </a:rPr>
              <a:t>constructor</a:t>
            </a:r>
            <a:endParaRPr sz="1600">
              <a:latin typeface="Arial MT"/>
              <a:cs typeface="Arial MT"/>
            </a:endParaRPr>
          </a:p>
        </p:txBody>
      </p:sp>
      <p:sp>
        <p:nvSpPr>
          <p:cNvPr id="5" name="object 5"/>
          <p:cNvSpPr txBox="1"/>
          <p:nvPr/>
        </p:nvSpPr>
        <p:spPr>
          <a:xfrm>
            <a:off x="1907541" y="3166110"/>
            <a:ext cx="8490585" cy="2583400"/>
          </a:xfrm>
          <a:prstGeom prst="rect">
            <a:avLst/>
          </a:prstGeom>
        </p:spPr>
        <p:txBody>
          <a:bodyPr vert="horz" wrap="square" lIns="0" tIns="13335" rIns="0" bIns="0" rtlCol="0">
            <a:spAutoFit/>
          </a:bodyPr>
          <a:lstStyle/>
          <a:p>
            <a:pPr marL="501650">
              <a:spcBef>
                <a:spcPts val="105"/>
              </a:spcBef>
              <a:tabLst>
                <a:tab pos="924560" algn="l"/>
              </a:tabLst>
            </a:pPr>
            <a:r>
              <a:rPr sz="2000" dirty="0">
                <a:latin typeface="Arial MT"/>
                <a:cs typeface="Arial MT"/>
              </a:rPr>
              <a:t>(ii)	</a:t>
            </a:r>
            <a:r>
              <a:rPr sz="2000" spc="-5" dirty="0">
                <a:latin typeface="Arial MT"/>
                <a:cs typeface="Arial MT"/>
              </a:rPr>
              <a:t>super(&lt;parameters&gt;);</a:t>
            </a:r>
            <a:r>
              <a:rPr sz="2000" spc="-35" dirty="0">
                <a:latin typeface="Arial MT"/>
                <a:cs typeface="Arial MT"/>
              </a:rPr>
              <a:t> </a:t>
            </a:r>
            <a:r>
              <a:rPr sz="2000" dirty="0">
                <a:latin typeface="Arial MT"/>
                <a:cs typeface="Arial MT"/>
              </a:rPr>
              <a:t>//</a:t>
            </a:r>
            <a:r>
              <a:rPr sz="2000" spc="5" dirty="0">
                <a:latin typeface="Arial MT"/>
                <a:cs typeface="Arial MT"/>
              </a:rPr>
              <a:t> </a:t>
            </a:r>
            <a:r>
              <a:rPr sz="1600" spc="-5" dirty="0">
                <a:latin typeface="Arial MT"/>
                <a:cs typeface="Arial MT"/>
              </a:rPr>
              <a:t>if</a:t>
            </a:r>
            <a:r>
              <a:rPr sz="1600" spc="15" dirty="0">
                <a:latin typeface="Arial MT"/>
                <a:cs typeface="Arial MT"/>
              </a:rPr>
              <a:t> </a:t>
            </a:r>
            <a:r>
              <a:rPr sz="1600" spc="-5" dirty="0">
                <a:latin typeface="Arial MT"/>
                <a:cs typeface="Arial MT"/>
              </a:rPr>
              <a:t>super-class</a:t>
            </a:r>
            <a:r>
              <a:rPr sz="1600" spc="10" dirty="0">
                <a:latin typeface="Arial MT"/>
                <a:cs typeface="Arial MT"/>
              </a:rPr>
              <a:t> </a:t>
            </a:r>
            <a:r>
              <a:rPr sz="1600" spc="-5" dirty="0">
                <a:latin typeface="Arial MT"/>
                <a:cs typeface="Arial MT"/>
              </a:rPr>
              <a:t>has</a:t>
            </a:r>
            <a:r>
              <a:rPr sz="1600" spc="25" dirty="0">
                <a:latin typeface="Arial MT"/>
                <a:cs typeface="Arial MT"/>
              </a:rPr>
              <a:t> </a:t>
            </a:r>
            <a:r>
              <a:rPr sz="1600" spc="-5" dirty="0">
                <a:latin typeface="Arial MT"/>
                <a:cs typeface="Arial MT"/>
              </a:rPr>
              <a:t>only</a:t>
            </a:r>
            <a:r>
              <a:rPr sz="1600" dirty="0">
                <a:latin typeface="Arial MT"/>
                <a:cs typeface="Arial MT"/>
              </a:rPr>
              <a:t> </a:t>
            </a:r>
            <a:r>
              <a:rPr sz="1600" spc="-5" dirty="0">
                <a:latin typeface="Arial MT"/>
                <a:cs typeface="Arial MT"/>
              </a:rPr>
              <a:t>one</a:t>
            </a:r>
            <a:r>
              <a:rPr sz="1600" spc="10" dirty="0">
                <a:latin typeface="Arial MT"/>
                <a:cs typeface="Arial MT"/>
              </a:rPr>
              <a:t> </a:t>
            </a:r>
            <a:r>
              <a:rPr sz="1600" spc="-5" dirty="0">
                <a:latin typeface="Arial MT"/>
                <a:cs typeface="Arial MT"/>
              </a:rPr>
              <a:t>parameterized</a:t>
            </a:r>
            <a:r>
              <a:rPr sz="1600" spc="45" dirty="0">
                <a:latin typeface="Arial MT"/>
                <a:cs typeface="Arial MT"/>
              </a:rPr>
              <a:t> </a:t>
            </a:r>
            <a:r>
              <a:rPr sz="1600" spc="-5" dirty="0">
                <a:latin typeface="Arial MT"/>
                <a:cs typeface="Arial MT"/>
              </a:rPr>
              <a:t>constructor</a:t>
            </a:r>
            <a:endParaRPr sz="1600">
              <a:latin typeface="Arial MT"/>
              <a:cs typeface="Arial MT"/>
            </a:endParaRPr>
          </a:p>
          <a:p>
            <a:pPr>
              <a:spcBef>
                <a:spcPts val="45"/>
              </a:spcBef>
            </a:pPr>
            <a:endParaRPr sz="2700">
              <a:latin typeface="Arial MT"/>
              <a:cs typeface="Arial MT"/>
            </a:endParaRPr>
          </a:p>
          <a:p>
            <a:pPr marL="469900" marR="187960" indent="-457200" algn="just">
              <a:lnSpc>
                <a:spcPts val="2160"/>
              </a:lnSpc>
              <a:buClr>
                <a:srgbClr val="0F1141"/>
              </a:buClr>
              <a:buAutoNum type="arabicPeriod" startAt="2"/>
              <a:tabLst>
                <a:tab pos="469900" algn="l"/>
              </a:tabLst>
            </a:pPr>
            <a:r>
              <a:rPr sz="2000" spc="-110" dirty="0">
                <a:latin typeface="Arial MT"/>
                <a:cs typeface="Arial MT"/>
              </a:rPr>
              <a:t>To</a:t>
            </a:r>
            <a:r>
              <a:rPr sz="2000" spc="-15" dirty="0">
                <a:latin typeface="Arial MT"/>
                <a:cs typeface="Arial MT"/>
              </a:rPr>
              <a:t> </a:t>
            </a:r>
            <a:r>
              <a:rPr sz="2000" dirty="0">
                <a:latin typeface="Arial MT"/>
                <a:cs typeface="Arial MT"/>
              </a:rPr>
              <a:t>call a method</a:t>
            </a:r>
            <a:r>
              <a:rPr sz="2000" spc="-20"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super-class</a:t>
            </a:r>
            <a:r>
              <a:rPr sz="2000" spc="-50" dirty="0">
                <a:latin typeface="Arial MT"/>
                <a:cs typeface="Arial MT"/>
              </a:rPr>
              <a:t> </a:t>
            </a:r>
            <a:r>
              <a:rPr sz="2000" dirty="0">
                <a:latin typeface="Arial MT"/>
                <a:cs typeface="Arial MT"/>
              </a:rPr>
              <a:t>in</a:t>
            </a:r>
            <a:r>
              <a:rPr sz="2000" spc="5"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sub-class</a:t>
            </a:r>
            <a:r>
              <a:rPr sz="2000" spc="-45" dirty="0">
                <a:latin typeface="Arial MT"/>
                <a:cs typeface="Arial MT"/>
              </a:rPr>
              <a:t> </a:t>
            </a:r>
            <a:r>
              <a:rPr sz="2000" dirty="0">
                <a:latin typeface="Arial MT"/>
                <a:cs typeface="Arial MT"/>
              </a:rPr>
              <a:t>method</a:t>
            </a:r>
            <a:r>
              <a:rPr sz="2000" spc="-25" dirty="0">
                <a:latin typeface="Arial MT"/>
                <a:cs typeface="Arial MT"/>
              </a:rPr>
              <a:t> </a:t>
            </a:r>
            <a:r>
              <a:rPr sz="2000" dirty="0">
                <a:latin typeface="Arial MT"/>
                <a:cs typeface="Arial MT"/>
              </a:rPr>
              <a:t>or</a:t>
            </a:r>
            <a:r>
              <a:rPr sz="2000" spc="-25" dirty="0">
                <a:latin typeface="Arial MT"/>
                <a:cs typeface="Arial MT"/>
              </a:rPr>
              <a:t> </a:t>
            </a:r>
            <a:r>
              <a:rPr sz="2000" dirty="0">
                <a:latin typeface="Arial MT"/>
                <a:cs typeface="Arial MT"/>
              </a:rPr>
              <a:t>to</a:t>
            </a:r>
            <a:r>
              <a:rPr sz="2000" spc="-10" dirty="0">
                <a:latin typeface="Arial MT"/>
                <a:cs typeface="Arial MT"/>
              </a:rPr>
              <a:t> </a:t>
            </a:r>
            <a:r>
              <a:rPr sz="2000" dirty="0">
                <a:latin typeface="Arial MT"/>
                <a:cs typeface="Arial MT"/>
              </a:rPr>
              <a:t>access</a:t>
            </a:r>
            <a:r>
              <a:rPr sz="2000" spc="-40" dirty="0">
                <a:latin typeface="Arial MT"/>
                <a:cs typeface="Arial MT"/>
              </a:rPr>
              <a:t> </a:t>
            </a:r>
            <a:r>
              <a:rPr sz="2000" dirty="0">
                <a:latin typeface="Arial MT"/>
                <a:cs typeface="Arial MT"/>
              </a:rPr>
              <a:t>an </a:t>
            </a:r>
            <a:r>
              <a:rPr sz="2000" spc="-545" dirty="0">
                <a:latin typeface="Arial MT"/>
                <a:cs typeface="Arial MT"/>
              </a:rPr>
              <a:t> </a:t>
            </a:r>
            <a:r>
              <a:rPr sz="2000" dirty="0">
                <a:latin typeface="Arial MT"/>
                <a:cs typeface="Arial MT"/>
              </a:rPr>
              <a:t>instance field of super-class in sub-class especially when their names </a:t>
            </a:r>
            <a:r>
              <a:rPr sz="2000" spc="-545" dirty="0">
                <a:latin typeface="Arial MT"/>
                <a:cs typeface="Arial MT"/>
              </a:rPr>
              <a:t> </a:t>
            </a:r>
            <a:r>
              <a:rPr sz="2000" dirty="0">
                <a:latin typeface="Arial MT"/>
                <a:cs typeface="Arial MT"/>
              </a:rPr>
              <a:t>are</a:t>
            </a:r>
            <a:r>
              <a:rPr sz="2000" spc="-30" dirty="0">
                <a:latin typeface="Arial MT"/>
                <a:cs typeface="Arial MT"/>
              </a:rPr>
              <a:t> </a:t>
            </a:r>
            <a:r>
              <a:rPr sz="2000" dirty="0">
                <a:latin typeface="Arial MT"/>
                <a:cs typeface="Arial MT"/>
              </a:rPr>
              <a:t>similar</a:t>
            </a:r>
            <a:endParaRPr sz="2000">
              <a:latin typeface="Arial MT"/>
              <a:cs typeface="Arial MT"/>
            </a:endParaRPr>
          </a:p>
          <a:p>
            <a:pPr marL="501650">
              <a:spcBef>
                <a:spcPts val="210"/>
              </a:spcBef>
            </a:pPr>
            <a:r>
              <a:rPr sz="2000" spc="-5" dirty="0">
                <a:latin typeface="Arial MT"/>
                <a:cs typeface="Arial MT"/>
              </a:rPr>
              <a:t>Syntax:</a:t>
            </a:r>
            <a:endParaRPr sz="2000">
              <a:latin typeface="Arial MT"/>
              <a:cs typeface="Arial MT"/>
            </a:endParaRPr>
          </a:p>
          <a:p>
            <a:pPr marL="927100" lvl="1" indent="-426084">
              <a:spcBef>
                <a:spcPts val="240"/>
              </a:spcBef>
              <a:buAutoNum type="romanLcParenBoth"/>
              <a:tabLst>
                <a:tab pos="927100" algn="l"/>
                <a:tab pos="927735" algn="l"/>
              </a:tabLst>
            </a:pPr>
            <a:r>
              <a:rPr sz="2000" spc="-5" dirty="0">
                <a:latin typeface="Arial MT"/>
                <a:cs typeface="Arial MT"/>
              </a:rPr>
              <a:t>super.&lt;super-class-method()&gt;</a:t>
            </a:r>
            <a:r>
              <a:rPr sz="2000" spc="-90" dirty="0">
                <a:latin typeface="Arial MT"/>
                <a:cs typeface="Arial MT"/>
              </a:rPr>
              <a:t> </a:t>
            </a:r>
            <a:r>
              <a:rPr sz="2000" dirty="0">
                <a:latin typeface="Arial MT"/>
                <a:cs typeface="Arial MT"/>
              </a:rPr>
              <a:t>;</a:t>
            </a:r>
            <a:endParaRPr sz="2000">
              <a:latin typeface="Arial MT"/>
              <a:cs typeface="Arial MT"/>
            </a:endParaRPr>
          </a:p>
          <a:p>
            <a:pPr marL="923925" lvl="1" indent="-422909">
              <a:spcBef>
                <a:spcPts val="240"/>
              </a:spcBef>
              <a:buAutoNum type="romanLcParenBoth"/>
              <a:tabLst>
                <a:tab pos="923925" algn="l"/>
                <a:tab pos="924560" algn="l"/>
              </a:tabLst>
            </a:pPr>
            <a:r>
              <a:rPr sz="2000" spc="-5" dirty="0">
                <a:latin typeface="Arial MT"/>
                <a:cs typeface="Arial MT"/>
              </a:rPr>
              <a:t>super.&lt;super-class-instance-field&gt;;</a:t>
            </a:r>
            <a:endParaRPr sz="2000">
              <a:latin typeface="Arial MT"/>
              <a:cs typeface="Arial MT"/>
            </a:endParaRPr>
          </a:p>
        </p:txBody>
      </p:sp>
      <p:sp>
        <p:nvSpPr>
          <p:cNvPr id="6" name="object 6"/>
          <p:cNvSpPr txBox="1">
            <a:spLocks noGrp="1"/>
          </p:cNvSpPr>
          <p:nvPr>
            <p:ph type="title"/>
          </p:nvPr>
        </p:nvSpPr>
        <p:spPr>
          <a:xfrm>
            <a:off x="1907540" y="379222"/>
            <a:ext cx="6212332" cy="689932"/>
          </a:xfrm>
          <a:prstGeom prst="rect">
            <a:avLst/>
          </a:prstGeom>
        </p:spPr>
        <p:txBody>
          <a:bodyPr vert="horz" wrap="square" lIns="0" tIns="12700" rIns="0" bIns="0" rtlCol="0" anchor="t">
            <a:spAutoFit/>
          </a:bodyPr>
          <a:lstStyle/>
          <a:p>
            <a:pPr marL="12700">
              <a:lnSpc>
                <a:spcPct val="100000"/>
              </a:lnSpc>
              <a:spcBef>
                <a:spcPts val="100"/>
              </a:spcBef>
            </a:pPr>
            <a:r>
              <a:rPr spc="-160" dirty="0"/>
              <a:t>Ro</a:t>
            </a:r>
            <a:r>
              <a:rPr spc="-165" dirty="0"/>
              <a:t>l</a:t>
            </a:r>
            <a:r>
              <a:rPr spc="-5" dirty="0"/>
              <a:t>e</a:t>
            </a:r>
            <a:r>
              <a:rPr spc="-285" dirty="0"/>
              <a:t> </a:t>
            </a:r>
            <a:r>
              <a:rPr spc="-160" dirty="0"/>
              <a:t>o</a:t>
            </a:r>
            <a:r>
              <a:rPr dirty="0"/>
              <a:t>f</a:t>
            </a:r>
            <a:r>
              <a:rPr spc="-295" dirty="0"/>
              <a:t> </a:t>
            </a:r>
            <a:r>
              <a:rPr spc="-160" dirty="0"/>
              <a:t>supe</a:t>
            </a:r>
            <a:r>
              <a:rPr spc="-5" dirty="0"/>
              <a:t>r</a:t>
            </a:r>
            <a:r>
              <a:rPr spc="-280" dirty="0"/>
              <a:t> </a:t>
            </a:r>
            <a:r>
              <a:rPr spc="-160" dirty="0"/>
              <a:t>Key</a:t>
            </a:r>
            <a:r>
              <a:rPr spc="-165" dirty="0"/>
              <a:t>w</a:t>
            </a:r>
            <a:r>
              <a:rPr spc="-160" dirty="0"/>
              <a:t>or</a:t>
            </a:r>
            <a:r>
              <a:rPr dirty="0"/>
              <a:t>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41D2-8047-C251-203E-6E7CC02AFF1A}"/>
              </a:ext>
            </a:extLst>
          </p:cNvPr>
          <p:cNvSpPr>
            <a:spLocks noGrp="1"/>
          </p:cNvSpPr>
          <p:nvPr>
            <p:ph type="title"/>
          </p:nvPr>
        </p:nvSpPr>
        <p:spPr/>
        <p:txBody>
          <a:bodyPr/>
          <a:lstStyle/>
          <a:p>
            <a:r>
              <a:rPr lang="en-IN" b="1" dirty="0"/>
              <a:t>What is Polymorphism?</a:t>
            </a:r>
            <a:br>
              <a:rPr lang="en-IN" b="1" dirty="0"/>
            </a:br>
            <a:endParaRPr lang="en-US" dirty="0"/>
          </a:p>
        </p:txBody>
      </p:sp>
      <p:sp>
        <p:nvSpPr>
          <p:cNvPr id="3" name="Content Placeholder 2">
            <a:extLst>
              <a:ext uri="{FF2B5EF4-FFF2-40B4-BE49-F238E27FC236}">
                <a16:creationId xmlns:a16="http://schemas.microsoft.com/office/drawing/2014/main" id="{63380B01-D21E-E289-6459-C0B194079364}"/>
              </a:ext>
            </a:extLst>
          </p:cNvPr>
          <p:cNvSpPr>
            <a:spLocks noGrp="1"/>
          </p:cNvSpPr>
          <p:nvPr>
            <p:ph idx="1"/>
          </p:nvPr>
        </p:nvSpPr>
        <p:spPr/>
        <p:txBody>
          <a:bodyPr/>
          <a:lstStyle/>
          <a:p>
            <a:r>
              <a:rPr lang="en-IN" dirty="0"/>
              <a:t>Polymorphism is derived from two Greek words, “poly” and “morph”, which mean “many” and “forms”, respectively. Hence, polymorphism meaning in </a:t>
            </a:r>
            <a:r>
              <a:rPr lang="en-IN" dirty="0">
                <a:hlinkClick r:id="rId2"/>
              </a:rPr>
              <a:t>Java</a:t>
            </a:r>
            <a:r>
              <a:rPr lang="en-IN" dirty="0"/>
              <a:t> refers to the ability of objects to take on many forms. In other words, it allows different objects to respond to the same message or method call in multiple ways.</a:t>
            </a:r>
          </a:p>
          <a:p>
            <a:r>
              <a:rPr lang="en-IN" b="1" dirty="0"/>
              <a:t>Types of Polymorphism</a:t>
            </a:r>
          </a:p>
          <a:p>
            <a:pPr marL="457200" indent="-457200">
              <a:buFont typeface="+mj-lt"/>
              <a:buAutoNum type="arabicPeriod"/>
            </a:pPr>
            <a:r>
              <a:rPr lang="en-IN" b="1" dirty="0"/>
              <a:t>Compile Time Polymorphism</a:t>
            </a:r>
          </a:p>
          <a:p>
            <a:pPr marL="457200" indent="-457200">
              <a:buFont typeface="+mj-lt"/>
              <a:buAutoNum type="arabicPeriod"/>
            </a:pPr>
            <a:r>
              <a:rPr lang="en-IN" b="1" dirty="0"/>
              <a:t>Runtime Polymorphism</a:t>
            </a:r>
          </a:p>
          <a:p>
            <a:pPr marL="0" indent="0">
              <a:buNone/>
            </a:pPr>
            <a:r>
              <a:rPr lang="en-US" dirty="0">
                <a:hlinkClick r:id="rId3"/>
              </a:rPr>
              <a:t>https://systechgroup.in/blog-java-program-polymorphism-example/</a:t>
            </a:r>
            <a:endParaRPr lang="en-US" dirty="0"/>
          </a:p>
          <a:p>
            <a:pPr marL="0" indent="0">
              <a:buNone/>
            </a:pPr>
            <a:endParaRPr lang="en-US" dirty="0"/>
          </a:p>
        </p:txBody>
      </p:sp>
      <p:sp>
        <p:nvSpPr>
          <p:cNvPr id="5" name="Footer Placeholder 4">
            <a:extLst>
              <a:ext uri="{FF2B5EF4-FFF2-40B4-BE49-F238E27FC236}">
                <a16:creationId xmlns:a16="http://schemas.microsoft.com/office/drawing/2014/main" id="{633156AA-D0AF-DF14-94CC-70ABB1DC8CD8}"/>
              </a:ext>
            </a:extLst>
          </p:cNvPr>
          <p:cNvSpPr>
            <a:spLocks noGrp="1"/>
          </p:cNvSpPr>
          <p:nvPr>
            <p:ph type="ftr" sz="quarter" idx="11"/>
          </p:nvPr>
        </p:nvSpPr>
        <p:spPr/>
        <p:txBody>
          <a:bodyPr/>
          <a:lstStyle/>
          <a:p>
            <a:r>
              <a:rPr lang="en-US"/>
              <a:t>Jasmita Chandran (I527874)</a:t>
            </a:r>
          </a:p>
        </p:txBody>
      </p:sp>
    </p:spTree>
    <p:extLst>
      <p:ext uri="{BB962C8B-B14F-4D97-AF65-F5344CB8AC3E}">
        <p14:creationId xmlns:p14="http://schemas.microsoft.com/office/powerpoint/2010/main" val="15527912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4094</TotalTime>
  <Words>30625</Words>
  <Application>Microsoft Macintosh PowerPoint</Application>
  <PresentationFormat>Widescreen</PresentationFormat>
  <Paragraphs>5429</Paragraphs>
  <Slides>307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307</vt:i4>
      </vt:variant>
    </vt:vector>
  </HeadingPairs>
  <TitlesOfParts>
    <vt:vector size="317" baseType="lpstr">
      <vt:lpstr>Aptos</vt:lpstr>
      <vt:lpstr>Arial</vt:lpstr>
      <vt:lpstr>Arial Black</vt:lpstr>
      <vt:lpstr>Arial MT</vt:lpstr>
      <vt:lpstr>Calibri</vt:lpstr>
      <vt:lpstr>Courier New</vt:lpstr>
      <vt:lpstr>Franklin Gothic Book</vt:lpstr>
      <vt:lpstr>Times New Roman</vt:lpstr>
      <vt:lpstr>Wingdings</vt:lpstr>
      <vt:lpstr>Crop</vt:lpstr>
      <vt:lpstr>JAVA &amp; SPRINGBOOT</vt:lpstr>
      <vt:lpstr>OOPs Concepts</vt:lpstr>
      <vt:lpstr>Object Examples</vt:lpstr>
      <vt:lpstr>What is Class?</vt:lpstr>
      <vt:lpstr>Defining Classes : Class Syntax</vt:lpstr>
      <vt:lpstr>Class Example : Box Class</vt:lpstr>
      <vt:lpstr>Types of Classes</vt:lpstr>
      <vt:lpstr>Class Definition Rules : Rule 1</vt:lpstr>
      <vt:lpstr>Class Definition Rules : Rule 2</vt:lpstr>
      <vt:lpstr>Class Definition Rules : Rule 3</vt:lpstr>
      <vt:lpstr>Class Definition Rules : Rule 4</vt:lpstr>
      <vt:lpstr>Class Definition Rules : Rule 5</vt:lpstr>
      <vt:lpstr>Class Definition Rules : Rule 6</vt:lpstr>
      <vt:lpstr>Class Definition Rules : Rule 7</vt:lpstr>
      <vt:lpstr>Instance Field and Method Syntax</vt:lpstr>
      <vt:lpstr>PowerPoint Presentation</vt:lpstr>
      <vt:lpstr>Local Variables</vt:lpstr>
      <vt:lpstr>Local Variables vs Object  Variables/Instance Fields</vt:lpstr>
      <vt:lpstr>Local Variables Example 1</vt:lpstr>
      <vt:lpstr>Local Variables Example 2</vt:lpstr>
      <vt:lpstr>Local Variables Example 3</vt:lpstr>
      <vt:lpstr>Auto Initialization of Instance  Fields</vt:lpstr>
      <vt:lpstr>Auto Initialization of Instance  Fields : Example</vt:lpstr>
      <vt:lpstr>Auto Initialization of Instance  Fields : Example</vt:lpstr>
      <vt:lpstr>PowerPoint Presentation</vt:lpstr>
      <vt:lpstr>Abstraction</vt:lpstr>
      <vt:lpstr>PowerPoint Presentation</vt:lpstr>
      <vt:lpstr>Abstract Methods and Abstract Classes</vt:lpstr>
      <vt:lpstr>Abstract Classes</vt:lpstr>
      <vt:lpstr>Abstract Classes : Syntax</vt:lpstr>
      <vt:lpstr>Abstract Classes : Fact I</vt:lpstr>
      <vt:lpstr>Abstract Classes : Fact II</vt:lpstr>
      <vt:lpstr>Abstract Classes : Fact III</vt:lpstr>
      <vt:lpstr>Abstract Classes : Fact IV</vt:lpstr>
      <vt:lpstr>Abstract Class (Example)</vt:lpstr>
      <vt:lpstr>PowerPoint Presentation</vt:lpstr>
      <vt:lpstr>Interfaces in Java</vt:lpstr>
      <vt:lpstr>Interface Syntax : General Form</vt:lpstr>
      <vt:lpstr>Interface Example 1</vt:lpstr>
      <vt:lpstr>Interface Example 2</vt:lpstr>
      <vt:lpstr>Interface Example 3</vt:lpstr>
      <vt:lpstr>Interface Example 4</vt:lpstr>
      <vt:lpstr>Encapsulation</vt:lpstr>
      <vt:lpstr>Encapsulation : Examples</vt:lpstr>
      <vt:lpstr>What are Access Modifiers</vt:lpstr>
      <vt:lpstr>Visibility of Fields/Methods</vt:lpstr>
      <vt:lpstr>Example</vt:lpstr>
      <vt:lpstr>Role of Constructor Method</vt:lpstr>
      <vt:lpstr>Object Creation Syntax</vt:lpstr>
      <vt:lpstr>Object Creation Example</vt:lpstr>
      <vt:lpstr>Types of Constructors</vt:lpstr>
      <vt:lpstr>Class With Unparametrized  Constructor</vt:lpstr>
      <vt:lpstr>Class With Unparametrized  Constructor</vt:lpstr>
      <vt:lpstr>Class With Unparametrized  Constructor</vt:lpstr>
      <vt:lpstr>Class With Parameterized  Constructor</vt:lpstr>
      <vt:lpstr>Class With Parameterized  Constructor</vt:lpstr>
      <vt:lpstr>Class with Overloaded  Constructors</vt:lpstr>
      <vt:lpstr>Class with Overloaded  Constructors</vt:lpstr>
      <vt:lpstr>Constructors With Access  Modifiers</vt:lpstr>
      <vt:lpstr>Constructor Summary</vt:lpstr>
      <vt:lpstr>Accessing Class Members</vt:lpstr>
      <vt:lpstr>Accessing Object Methods  and Fields of a Class</vt:lpstr>
      <vt:lpstr>Example 1</vt:lpstr>
      <vt:lpstr>Implicit vs Explicit Method  Parameters</vt:lpstr>
      <vt:lpstr>Implicit Parameter Examples</vt:lpstr>
      <vt:lpstr>Use of this pointer</vt:lpstr>
      <vt:lpstr>this pointer Example</vt:lpstr>
      <vt:lpstr>PowerPoint Presentation</vt:lpstr>
      <vt:lpstr>Mutable and Immutable  Objects</vt:lpstr>
      <vt:lpstr>What are Accessor Methods?</vt:lpstr>
      <vt:lpstr>How to Name an Accessor  Method</vt:lpstr>
      <vt:lpstr>Accessor Methods : Example </vt:lpstr>
      <vt:lpstr>What are Mutator Methods?</vt:lpstr>
      <vt:lpstr>Mutator Methods : Example </vt:lpstr>
      <vt:lpstr>How to Make a class  Immutable?</vt:lpstr>
      <vt:lpstr>PowerPoint Presentation</vt:lpstr>
      <vt:lpstr>Immutable class Example</vt:lpstr>
      <vt:lpstr>Inheritance : Reusability</vt:lpstr>
      <vt:lpstr>Inheritance : Some Simple  Examples</vt:lpstr>
      <vt:lpstr>Java’s Support For Inheritance</vt:lpstr>
      <vt:lpstr>Java’s Support For Inheritance</vt:lpstr>
      <vt:lpstr>Inheritance in Java</vt:lpstr>
      <vt:lpstr>Types of Inheritance</vt:lpstr>
      <vt:lpstr>Types of Inheritance : Single Level</vt:lpstr>
      <vt:lpstr>Types of Inheritance : Hierarchical</vt:lpstr>
      <vt:lpstr>Types of Inheritance : Multi-Level</vt:lpstr>
      <vt:lpstr>Types of Inheritance : Multiple</vt:lpstr>
      <vt:lpstr>Forms of Inheritance</vt:lpstr>
      <vt:lpstr>Multiple Inheritance in Java</vt:lpstr>
      <vt:lpstr>Multiple Inheritance in Java ….</vt:lpstr>
      <vt:lpstr>Inheritance Basics</vt:lpstr>
      <vt:lpstr>Inheritance Basics ….</vt:lpstr>
      <vt:lpstr>Extending Classes : Example 1</vt:lpstr>
      <vt:lpstr>Extending Classes : Example 2</vt:lpstr>
      <vt:lpstr>Extending Classes : Example 3</vt:lpstr>
      <vt:lpstr>Extending Classes : Example 3</vt:lpstr>
      <vt:lpstr>Extending Classes : Example 4</vt:lpstr>
      <vt:lpstr>Role of super Keyword</vt:lpstr>
      <vt:lpstr>What is Polymorphism? </vt:lpstr>
      <vt:lpstr>Compile-Time Polymorphism </vt:lpstr>
      <vt:lpstr>PowerPoint Presentation</vt:lpstr>
      <vt:lpstr>Runtime polymorphism</vt:lpstr>
      <vt:lpstr>PowerPoint Presentation</vt:lpstr>
      <vt:lpstr>Method Overriding</vt:lpstr>
      <vt:lpstr>Method Overriding : Example</vt:lpstr>
      <vt:lpstr>Basic Facts About Method  Overriding : Fact I</vt:lpstr>
      <vt:lpstr>Basic Facts About Method  Overriding : Fact I I …</vt:lpstr>
      <vt:lpstr>Basic Facts About Method  Overriding : Fact I I …</vt:lpstr>
      <vt:lpstr>Basic Facts About Method  Overriding : Fact III</vt:lpstr>
      <vt:lpstr>Find the Error ?</vt:lpstr>
      <vt:lpstr>Does the Following Code Snippet  Represent Method Overriding?</vt:lpstr>
      <vt:lpstr>Method Hiding</vt:lpstr>
      <vt:lpstr>Method Hiding: Example 1</vt:lpstr>
      <vt:lpstr>PowerPoint Presentation</vt:lpstr>
      <vt:lpstr>Object vs Class Variables and  Methods</vt:lpstr>
      <vt:lpstr>Object Variable vs Class Variable</vt:lpstr>
      <vt:lpstr>Object vs. Class Variables :  Example</vt:lpstr>
      <vt:lpstr>Accessing Object and Class  Variables : Example</vt:lpstr>
      <vt:lpstr>Instance Methods vs Class  Methods</vt:lpstr>
      <vt:lpstr>Accessing Object and Class  Methods : Example </vt:lpstr>
      <vt:lpstr>static keyword for classes</vt:lpstr>
      <vt:lpstr>PowerPoint Presentation</vt:lpstr>
      <vt:lpstr>final instance fields</vt:lpstr>
      <vt:lpstr>‘final’ instance Fields Example</vt:lpstr>
      <vt:lpstr>primitive type variables as  final</vt:lpstr>
      <vt:lpstr>class type variables as final</vt:lpstr>
      <vt:lpstr>class type variables as final</vt:lpstr>
      <vt:lpstr>class type variables as final</vt:lpstr>
      <vt:lpstr>class type variables as final</vt:lpstr>
      <vt:lpstr>class type variables as final</vt:lpstr>
      <vt:lpstr>Method parameters /  arguments as final</vt:lpstr>
      <vt:lpstr>final classes</vt:lpstr>
      <vt:lpstr>final Methods</vt:lpstr>
      <vt:lpstr>final Methods : Example</vt:lpstr>
      <vt:lpstr>PowerPoint Presentation</vt:lpstr>
      <vt:lpstr>Object class in Java</vt:lpstr>
      <vt:lpstr>How Java Searches For Called  Methods</vt:lpstr>
      <vt:lpstr>PowerPoint Presentation</vt:lpstr>
      <vt:lpstr>String Introduction</vt:lpstr>
      <vt:lpstr>Important String Constructors</vt:lpstr>
      <vt:lpstr>String Constructors: Example</vt:lpstr>
      <vt:lpstr>Comparing Strings : equals()  Method</vt:lpstr>
      <vt:lpstr>Comparing Strings : equals()  Method vs ==</vt:lpstr>
      <vt:lpstr>Comparing Strings : equals()  Method vs == ….</vt:lpstr>
      <vt:lpstr>Predict the Output</vt:lpstr>
      <vt:lpstr>Predict the Output</vt:lpstr>
      <vt:lpstr>Predict the Output</vt:lpstr>
      <vt:lpstr>Predict the Output</vt:lpstr>
      <vt:lpstr>Predict the Output</vt:lpstr>
      <vt:lpstr>How Many String Objects are  Created?</vt:lpstr>
      <vt:lpstr>How Many String Objects are  Created?</vt:lpstr>
      <vt:lpstr>How Many String Objects are  Created?</vt:lpstr>
      <vt:lpstr>How Many String Objects are  Created?</vt:lpstr>
      <vt:lpstr>How Many String Objects are  Created?</vt:lpstr>
      <vt:lpstr>Predict The Output?</vt:lpstr>
      <vt:lpstr>PowerPoint Presentation</vt:lpstr>
      <vt:lpstr>Getting length of Strings</vt:lpstr>
      <vt:lpstr>String Concatenation Using ‘+’  operator</vt:lpstr>
      <vt:lpstr>String Concatenation Using  ‘concat()’ Method</vt:lpstr>
      <vt:lpstr>Character Extraction :  chartAt()</vt:lpstr>
      <vt:lpstr>Character Extraction :  getChars()</vt:lpstr>
      <vt:lpstr>Character Extraction :  getChars() : Example 1</vt:lpstr>
      <vt:lpstr>Character Extraction :  getChars() : Example 2</vt:lpstr>
      <vt:lpstr>Character Extraction :  getChars() : Example 3</vt:lpstr>
      <vt:lpstr>Character Extraction :  getChars() : Example 4</vt:lpstr>
      <vt:lpstr>byte[] getBytes() : Method</vt:lpstr>
      <vt:lpstr>char[ ] toCharArray()</vt:lpstr>
      <vt:lpstr>String Comparisons: equals()  and equalsIgnoreCase()</vt:lpstr>
      <vt:lpstr>String Comparisons:  regionMatches()</vt:lpstr>
      <vt:lpstr>String Comparisons:  regionMatches() : Example</vt:lpstr>
      <vt:lpstr>String Comparisons:  startsWith() and endsWith()</vt:lpstr>
      <vt:lpstr>String Comparisons:  compareTo()</vt:lpstr>
      <vt:lpstr>PowerPoint Presentation</vt:lpstr>
      <vt:lpstr>Searching Strings : indexOf()  and lastIndexOf()</vt:lpstr>
      <vt:lpstr>Searching Strings : indexOf()  and lastIndexOf() : Example</vt:lpstr>
      <vt:lpstr>Modifying Strings : substring()</vt:lpstr>
      <vt:lpstr>Modifying Strings : substring()  Example</vt:lpstr>
      <vt:lpstr>Replacing Characters in String</vt:lpstr>
      <vt:lpstr>Changing the Case of  Characters</vt:lpstr>
      <vt:lpstr>PowerPoint Presentation</vt:lpstr>
      <vt:lpstr>Wrapper Classes in Java</vt:lpstr>
      <vt:lpstr>Auto boxing / Auto Unboxing  Example 1</vt:lpstr>
      <vt:lpstr>Auto boxing / Auto Unboxing  Example 2</vt:lpstr>
      <vt:lpstr>Auto boxing / Auto Unboxing  Example 3</vt:lpstr>
      <vt:lpstr>Wrapper Classes: Example 4</vt:lpstr>
      <vt:lpstr>Wrapper Classes: Example 4</vt:lpstr>
      <vt:lpstr>Wrapper Classes: Example 4</vt:lpstr>
      <vt:lpstr>PowerPoint Presentation</vt:lpstr>
      <vt:lpstr>What Are Collections?</vt:lpstr>
      <vt:lpstr>Collection Interfaces</vt:lpstr>
      <vt:lpstr>Collection Interfaces</vt:lpstr>
      <vt:lpstr>Collection Classes</vt:lpstr>
      <vt:lpstr>Partial View of Java’s  Collection Framework</vt:lpstr>
      <vt:lpstr>Partial View of Java’s  Collection Framework</vt:lpstr>
      <vt:lpstr>Partial View of Java’s  Collection Framework</vt:lpstr>
      <vt:lpstr>Partial View of Java’s  Collection Framework</vt:lpstr>
      <vt:lpstr>Partial View of Java’s  Collection Framework</vt:lpstr>
      <vt:lpstr>Collection Interface</vt:lpstr>
      <vt:lpstr>List Interface</vt:lpstr>
      <vt:lpstr>PowerPoint Presentation</vt:lpstr>
      <vt:lpstr>ArrayList class in Java</vt:lpstr>
      <vt:lpstr>Types of ArrayLists</vt:lpstr>
      <vt:lpstr>ArrayList Constructors</vt:lpstr>
      <vt:lpstr>Example 1: Un-Parameterized ArrayList</vt:lpstr>
      <vt:lpstr>Example 1: Un-Parameterized Ar ayList …</vt:lpstr>
      <vt:lpstr>Example 2:  Parameterized ArrayList</vt:lpstr>
      <vt:lpstr>Example 2: Parameterized ArrayList …</vt:lpstr>
      <vt:lpstr>Traversing/Iterator ArrayLists</vt:lpstr>
      <vt:lpstr>Traversing/Iterator ArrayLists</vt:lpstr>
      <vt:lpstr>PowerPoint Presentation</vt:lpstr>
      <vt:lpstr>LinkedList Class in Java</vt:lpstr>
      <vt:lpstr>Important Methods</vt:lpstr>
      <vt:lpstr>LinkedList Example 1</vt:lpstr>
      <vt:lpstr>LinkedList Example 2</vt:lpstr>
      <vt:lpstr>PowerPoint Presentation</vt:lpstr>
      <vt:lpstr>Iterator Interface</vt:lpstr>
      <vt:lpstr>Iterator : Example 1</vt:lpstr>
      <vt:lpstr>Iterator : Example 1 …</vt:lpstr>
      <vt:lpstr>Iterator : Example 1 …</vt:lpstr>
      <vt:lpstr>Iterator : Example 1 …</vt:lpstr>
      <vt:lpstr>Removing Elements Through  remove() Method of Iterator</vt:lpstr>
      <vt:lpstr>remove() Method of Iterator() :  Example 1</vt:lpstr>
      <vt:lpstr>remove() Method of Iterator() :  Example 2</vt:lpstr>
      <vt:lpstr>remove() Method of Iterator() :  Example 3</vt:lpstr>
      <vt:lpstr>ListIterator Interface</vt:lpstr>
      <vt:lpstr>ListIterator Interface : Syntax  and Important Methods</vt:lpstr>
      <vt:lpstr>ListIterator : Example 1  (Forward Traversal)</vt:lpstr>
      <vt:lpstr>ListIterator : Example 2  (Backward Traversal)</vt:lpstr>
      <vt:lpstr>PowerPoint Presentation</vt:lpstr>
      <vt:lpstr>Exceptions</vt:lpstr>
      <vt:lpstr>Exception Class Hierarchy</vt:lpstr>
      <vt:lpstr>Exception Types</vt:lpstr>
      <vt:lpstr>Exception Types :  Checked Exceptions</vt:lpstr>
      <vt:lpstr>Exception Types : Un-Checked Exceptions</vt:lpstr>
      <vt:lpstr>Example 1: Un-Caught Exceptions  (Un-Checked Type)</vt:lpstr>
      <vt:lpstr>Example 2: Un-Caught Exceptions  (Un-Checked Type)</vt:lpstr>
      <vt:lpstr>Example 3: Un-Caught Exceptions  (Checked Type)</vt:lpstr>
      <vt:lpstr>Example 3: Un-Caught Exceptions  (Checked Type) …</vt:lpstr>
      <vt:lpstr>Example 3: Un-Caught Exceptions  (Checked Type) …</vt:lpstr>
      <vt:lpstr>Some Built-in Exceptions</vt:lpstr>
      <vt:lpstr>PowerPoint Presentation</vt:lpstr>
      <vt:lpstr>Exception Handling</vt:lpstr>
      <vt:lpstr>Exception Handling Syntax</vt:lpstr>
      <vt:lpstr>Catching an Exception :  Example 1</vt:lpstr>
      <vt:lpstr>Catching Multiple Exceptions  Example</vt:lpstr>
      <vt:lpstr>Catching Multiple Exceptions  Example …</vt:lpstr>
      <vt:lpstr>Nested Try Statements</vt:lpstr>
      <vt:lpstr>Nested try statements :  A Typical Syntax</vt:lpstr>
      <vt:lpstr>Nested try statements :  A Typical Syntax …</vt:lpstr>
      <vt:lpstr>Nested try { .. } : Example</vt:lpstr>
      <vt:lpstr>Nested try { .. } : Example …</vt:lpstr>
      <vt:lpstr>Nested try { .. } : Example …</vt:lpstr>
      <vt:lpstr>PowerPoint Presentation</vt:lpstr>
      <vt:lpstr>Writing Your Own Exceptions</vt:lpstr>
      <vt:lpstr>throw Clause [statement]</vt:lpstr>
      <vt:lpstr>‘throws’ clause in Java</vt:lpstr>
      <vt:lpstr>Creating Your Own Exceptions  [Example : Un-Checked Type]</vt:lpstr>
      <vt:lpstr>Creating Your Own Exceptions  [Example : Un-Checked Type ….]</vt:lpstr>
      <vt:lpstr>Creating Your Own Exceptions  [Example : Un-Checked Type ….]</vt:lpstr>
      <vt:lpstr>Creating Your Own Exceptions  [Example : Checked Type]</vt:lpstr>
      <vt:lpstr>Creating Your Own Exceptions  [Example : Checked Type ….]</vt:lpstr>
      <vt:lpstr>Creating Your Own Exceptions  [Example : Checked Type ….]</vt:lpstr>
      <vt:lpstr>PowerPoint Presentation</vt:lpstr>
      <vt:lpstr>Use of finally clause (statement)</vt:lpstr>
      <vt:lpstr>finally clause Syntax</vt:lpstr>
      <vt:lpstr>finally clause Example</vt:lpstr>
      <vt:lpstr>finally clause Example …</vt:lpstr>
      <vt:lpstr>Some Important Facts About  Exceptions</vt:lpstr>
      <vt:lpstr>Some Important Facts About  Exceptions</vt:lpstr>
      <vt:lpstr>Some Important Facts About  Exceptions</vt:lpstr>
      <vt:lpstr>Some Important Facts About  Exceptions</vt:lpstr>
      <vt:lpstr>PowerPoint Presentation</vt:lpstr>
      <vt:lpstr>What is Process ?</vt:lpstr>
      <vt:lpstr>What is Process Control Block? https://en.wikipedia.org/wiki/Process_control_block</vt:lpstr>
      <vt:lpstr>What is Context Switching?</vt:lpstr>
      <vt:lpstr>What is Multitasking?</vt:lpstr>
      <vt:lpstr>Multitasking Ways</vt:lpstr>
      <vt:lpstr>What is a Multithreading?</vt:lpstr>
      <vt:lpstr>Process vs Thread</vt:lpstr>
      <vt:lpstr>PowerPoint Presentation</vt:lpstr>
      <vt:lpstr>Threads in Java (Basics)</vt:lpstr>
      <vt:lpstr>Thread States</vt:lpstr>
      <vt:lpstr>Thread Scheduling</vt:lpstr>
      <vt:lpstr>run() Method of a Thread</vt:lpstr>
      <vt:lpstr>The Main Thread</vt:lpstr>
      <vt:lpstr>PowerPoint Presentation</vt:lpstr>
      <vt:lpstr>Thread class in Java</vt:lpstr>
      <vt:lpstr>Thread Class (Important Method)</vt:lpstr>
      <vt:lpstr>How to Create a Thread?</vt:lpstr>
      <vt:lpstr>How to Create a Thread? (By Extending a Thread class)</vt:lpstr>
      <vt:lpstr>How to Create a Thread? (By Implementing a Runnable Interface)</vt:lpstr>
      <vt:lpstr>Creating and Staring Threads (Example)</vt:lpstr>
      <vt:lpstr>Creating and Staring Threads (Example)</vt:lpstr>
      <vt:lpstr>Creating and Staring Threads (Example …)</vt:lpstr>
      <vt:lpstr>PowerPoint Presentation</vt:lpstr>
      <vt:lpstr>What is Thread Synchronization?</vt:lpstr>
      <vt:lpstr>Why Thread Synchronization?</vt:lpstr>
      <vt:lpstr>Why Thread Synchronization? …</vt:lpstr>
      <vt:lpstr>Why Thread Synchronization? …</vt:lpstr>
      <vt:lpstr>Why Thread Synchronization? …</vt:lpstr>
      <vt:lpstr>Why Thread Synchronization? …</vt:lpstr>
      <vt:lpstr>Why Thread Synchronization? …</vt:lpstr>
      <vt:lpstr>Why Thread Synchronization? …</vt:lpstr>
      <vt:lpstr>Why Thread Synchronization? …</vt:lpstr>
      <vt:lpstr>Synchronization Mechanism</vt:lpstr>
      <vt:lpstr>Synchronization Mechanism  (Via Synchronized Methods)</vt:lpstr>
      <vt:lpstr>Synchronization Mechanism  (Via Synchronized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&amp; SPRINGBOOT</dc:title>
  <dc:creator>Chandran, Jasmita</dc:creator>
  <cp:lastModifiedBy>Chandran, Jasmita</cp:lastModifiedBy>
  <cp:revision>1</cp:revision>
  <dcterms:created xsi:type="dcterms:W3CDTF">2024-08-14T06:00:44Z</dcterms:created>
  <dcterms:modified xsi:type="dcterms:W3CDTF">2024-08-19T08:38:13Z</dcterms:modified>
</cp:coreProperties>
</file>